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308" r:id="rId40"/>
    <p:sldId id="297" r:id="rId41"/>
    <p:sldId id="298" r:id="rId42"/>
    <p:sldId id="306" r:id="rId43"/>
    <p:sldId id="310"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0681" autoAdjust="0"/>
  </p:normalViewPr>
  <p:slideViewPr>
    <p:cSldViewPr>
      <p:cViewPr varScale="1">
        <p:scale>
          <a:sx n="86" d="100"/>
          <a:sy n="86" d="100"/>
        </p:scale>
        <p:origin x="186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ECC04E-9225-4E1D-B50C-26F5ECC02A37}" type="datetimeFigureOut">
              <a:rPr lang="en-US" smtClean="0"/>
              <a:t>3/23/16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48AB7-43C7-412C-A1ED-21F70948C43B}" type="slidenum">
              <a:rPr lang="en-US" smtClean="0"/>
              <a:t>‹#›</a:t>
            </a:fld>
            <a:endParaRPr lang="en-US"/>
          </a:p>
        </p:txBody>
      </p:sp>
    </p:spTree>
    <p:extLst>
      <p:ext uri="{BB962C8B-B14F-4D97-AF65-F5344CB8AC3E}">
        <p14:creationId xmlns:p14="http://schemas.microsoft.com/office/powerpoint/2010/main" val="1700679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35063" y="703263"/>
            <a:ext cx="4589462" cy="3441700"/>
          </a:xfrm>
          <a:ln/>
        </p:spPr>
      </p:sp>
      <p:sp>
        <p:nvSpPr>
          <p:cNvPr id="88067" name="Rectangle 3"/>
          <p:cNvSpPr>
            <a:spLocks noGrp="1" noChangeArrowheads="1"/>
          </p:cNvSpPr>
          <p:nvPr>
            <p:ph type="body" idx="1"/>
          </p:nvPr>
        </p:nvSpPr>
        <p:spPr>
          <a:xfrm>
            <a:off x="923925" y="4356100"/>
            <a:ext cx="5010150" cy="40735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figure shows the genome organisation of HAV</a:t>
            </a:r>
          </a:p>
          <a:p>
            <a:r>
              <a:rPr lang="en-US" smtClean="0"/>
              <a:t>The genome consist of a long ORF divided into 3 regions;</a:t>
            </a:r>
          </a:p>
          <a:p>
            <a:r>
              <a:rPr lang="en-US" smtClean="0"/>
              <a:t>The structural proteins P1</a:t>
            </a:r>
          </a:p>
          <a:p>
            <a:r>
              <a:rPr lang="en-US" smtClean="0"/>
              <a:t>And the non-structural proteins P2 and P3.</a:t>
            </a:r>
          </a:p>
          <a:p>
            <a:r>
              <a:rPr lang="en-US" smtClean="0"/>
              <a:t>The C-terminal part of VP3, the N-terminal part of VP1, as well as the VP1-2PA junction are the most variable regions and has therefore been used in molecular epidemiological studies.</a:t>
            </a:r>
          </a:p>
          <a:p>
            <a:r>
              <a:rPr lang="en-US" smtClean="0"/>
              <a:t>Based upon sequencing 168 bp within the VP1-2PA Betty Roberston and workers mange to distinguish geographical distributed strains and classified them into genotypes.</a:t>
            </a:r>
          </a:p>
          <a:p>
            <a:endParaRPr lang="en-US" smtClean="0"/>
          </a:p>
        </p:txBody>
      </p:sp>
    </p:spTree>
    <p:extLst>
      <p:ext uri="{BB962C8B-B14F-4D97-AF65-F5344CB8AC3E}">
        <p14:creationId xmlns:p14="http://schemas.microsoft.com/office/powerpoint/2010/main" val="29273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Tim 1 receptor isn’t liver specific but the virus is</a:t>
            </a:r>
            <a:endParaRPr lang="ru-RU" smtClean="0"/>
          </a:p>
        </p:txBody>
      </p:sp>
    </p:spTree>
    <p:extLst>
      <p:ext uri="{BB962C8B-B14F-4D97-AF65-F5344CB8AC3E}">
        <p14:creationId xmlns:p14="http://schemas.microsoft.com/office/powerpoint/2010/main" val="14698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43000" y="685800"/>
            <a:ext cx="4572000" cy="3429000"/>
          </a:xfrm>
          <a:ln/>
        </p:spPr>
      </p:sp>
      <p:sp>
        <p:nvSpPr>
          <p:cNvPr id="911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Slide 47</a:t>
            </a:r>
          </a:p>
          <a:p>
            <a:endParaRPr lang="en-US" b="1" smtClean="0"/>
          </a:p>
          <a:p>
            <a:r>
              <a:rPr lang="en-US" b="1" smtClean="0"/>
              <a:t>Clinical Variants of Hepatitis A Infection</a:t>
            </a:r>
          </a:p>
          <a:p>
            <a:r>
              <a:rPr lang="en-US" smtClean="0"/>
              <a:t>Hepatitis A infection can result in either an asymptomatic or symptomatic clinical illness.  The illness typically has an abrupt onset with symptoms that can include transient fever, malaise, anorexia, nausea, vomiting, abdominal pain, and jaundice.  The likelihood of symptoms and jaundice are related to the patient’s age.  Fewer than 10% of children under 6 years of age have jaundice.  In contrast, over two-thirds of older children and adults have symptomatic disease with jaundice.  The duration of illness is &lt; 2 months in most cases.  Complete recovery and the development of natural immunity to reinfection ultimately occur in all infected individuals. </a:t>
            </a:r>
          </a:p>
          <a:p>
            <a:endParaRPr lang="en-US" smtClean="0"/>
          </a:p>
          <a:p>
            <a:r>
              <a:rPr lang="en-US" i="1" smtClean="0"/>
              <a:t>Hadler SC, Webster HM, Erben JJ, Swanson JE, Maynard JE. Hepatitis A in day-care centers: a community-wide assessment. N Engl J Med 1980; 302:1222-1227.</a:t>
            </a:r>
          </a:p>
          <a:p>
            <a:endParaRPr lang="en-US" smtClean="0"/>
          </a:p>
          <a:p>
            <a:r>
              <a:rPr lang="en-US" i="1" smtClean="0"/>
              <a:t>Lednar WM, Lemon SM, Kikpatrick JW, Redfield RR, Fields ML, Kelley PW. Frequency of illness associated with epidemic hepatitis A virus infection in adults. Am J Epidemiol 1985; 122:226-233.</a:t>
            </a:r>
          </a:p>
          <a:p>
            <a:endParaRPr lang="en-US" smtClean="0"/>
          </a:p>
        </p:txBody>
      </p:sp>
    </p:spTree>
    <p:extLst>
      <p:ext uri="{BB962C8B-B14F-4D97-AF65-F5344CB8AC3E}">
        <p14:creationId xmlns:p14="http://schemas.microsoft.com/office/powerpoint/2010/main" val="758062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ru-RU"/>
          </a:p>
        </p:txBody>
      </p:sp>
      <p:sp>
        <p:nvSpPr>
          <p:cNvPr id="92163" name="Rectangle 3"/>
          <p:cNvSpPr>
            <a:spLocks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050" tIns="0" rIns="19050" bIns="0" anchor="b"/>
          <a:lstStyle/>
          <a:p>
            <a:pPr algn="r"/>
            <a:r>
              <a:rPr lang="ru-RU" sz="1000" i="1"/>
              <a:t>7</a:t>
            </a:r>
          </a:p>
        </p:txBody>
      </p:sp>
      <p:sp>
        <p:nvSpPr>
          <p:cNvPr id="92164" name="Rectangle 4"/>
          <p:cNvSpPr>
            <a:spLocks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ru-RU"/>
          </a:p>
        </p:txBody>
      </p:sp>
      <p:sp>
        <p:nvSpPr>
          <p:cNvPr id="92165" name="Rectangle 5"/>
          <p:cNvSpPr>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ru-RU"/>
          </a:p>
        </p:txBody>
      </p:sp>
      <p:sp>
        <p:nvSpPr>
          <p:cNvPr id="92166" name="Rectangle 6"/>
          <p:cNvSpPr>
            <a:spLocks noGrp="1" noRot="1" noChangeAspect="1" noChangeArrowheads="1" noTextEdit="1"/>
          </p:cNvSpPr>
          <p:nvPr>
            <p:ph type="sldImg"/>
          </p:nvPr>
        </p:nvSpPr>
        <p:spPr>
          <a:xfrm>
            <a:off x="1150938" y="692150"/>
            <a:ext cx="4556125" cy="3416300"/>
          </a:xfrm>
          <a:ln cap="flat"/>
        </p:spPr>
      </p:sp>
      <p:sp>
        <p:nvSpPr>
          <p:cNvPr id="92167"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extLst>
      <p:ext uri="{BB962C8B-B14F-4D97-AF65-F5344CB8AC3E}">
        <p14:creationId xmlns:p14="http://schemas.microsoft.com/office/powerpoint/2010/main" val="1876485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08088" y="774700"/>
            <a:ext cx="4443412" cy="3332163"/>
          </a:xfrm>
          <a:ln/>
        </p:spPr>
      </p:sp>
      <p:sp>
        <p:nvSpPr>
          <p:cNvPr id="94211" name="Rectangle 3"/>
          <p:cNvSpPr>
            <a:spLocks noGrp="1" noChangeArrowheads="1"/>
          </p:cNvSpPr>
          <p:nvPr>
            <p:ph type="body" idx="1"/>
          </p:nvPr>
        </p:nvSpPr>
        <p:spPr>
          <a:xfrm>
            <a:off x="914400" y="4340225"/>
            <a:ext cx="5027613" cy="41195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Slide 61 </a:t>
            </a:r>
          </a:p>
          <a:p>
            <a:r>
              <a:rPr lang="en-US" b="1" smtClean="0"/>
              <a:t>Epidemiology of Hepatitis B</a:t>
            </a:r>
            <a:endParaRPr lang="en-US" smtClean="0"/>
          </a:p>
          <a:p>
            <a:r>
              <a:rPr lang="en-US" smtClean="0"/>
              <a:t>Hepatitis B infection is a global health problem. Approximately 350 million people worldwide are chronic carriers of HBV. Chronic hepatitis B is endemic in most parts of Africa, Asia and Alaska, with carrier rate higher than 20%. </a:t>
            </a:r>
          </a:p>
          <a:p>
            <a:r>
              <a:rPr lang="en-US" smtClean="0"/>
              <a:t>In United States, the latest population survey showed prevalence of chronic hepatitis B to be 0.42%. However, in that study, people at high risks, such as those imprisoned or incarcerated, were not surveyed. Hence, the actual prevalence may be even higher.</a:t>
            </a:r>
          </a:p>
          <a:p>
            <a:endParaRPr lang="en-US" smtClean="0"/>
          </a:p>
          <a:p>
            <a:r>
              <a:rPr lang="en-US" i="1" smtClean="0"/>
              <a:t>Kao JH, Chen DS. Global control of hepatitis B virus infection. Lancet Infec Dis 2002;2:395-403.</a:t>
            </a:r>
          </a:p>
          <a:p>
            <a:endParaRPr lang="en-US" i="1" smtClean="0"/>
          </a:p>
          <a:p>
            <a:r>
              <a:rPr lang="en-US" i="1" smtClean="0"/>
              <a:t>McWuillan GM, et al.  Prevalence of hepatitis B virus infection in the United States: the National Health and Nutrition Examination Surveys, 1976 through 1994. Am J Public Health. 1999 Jan;89(1):14-8.</a:t>
            </a:r>
            <a:endParaRPr lang="en-US" smtClean="0"/>
          </a:p>
        </p:txBody>
      </p:sp>
    </p:spTree>
    <p:extLst>
      <p:ext uri="{BB962C8B-B14F-4D97-AF65-F5344CB8AC3E}">
        <p14:creationId xmlns:p14="http://schemas.microsoft.com/office/powerpoint/2010/main" val="14524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3886200" y="-1588"/>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ru-RU" sz="2400" smtClean="0">
              <a:solidFill>
                <a:prstClr val="black"/>
              </a:solidFill>
              <a:latin typeface="Times New Roman" pitchFamily="18" charset="0"/>
            </a:endParaRPr>
          </a:p>
        </p:txBody>
      </p:sp>
      <p:sp>
        <p:nvSpPr>
          <p:cNvPr id="95235" name="Rectangle 3"/>
          <p:cNvSpPr>
            <a:spLocks noChangeArrowheads="1"/>
          </p:cNvSpPr>
          <p:nvPr/>
        </p:nvSpPr>
        <p:spPr bwMode="auto">
          <a:xfrm>
            <a:off x="388620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50" tIns="0" rIns="19050" bIns="0" anchor="b"/>
          <a:lstStyle/>
          <a:p>
            <a:pPr algn="r" eaLnBrk="0" fontAlgn="base" hangingPunct="0">
              <a:spcBef>
                <a:spcPct val="0"/>
              </a:spcBef>
              <a:spcAft>
                <a:spcPct val="0"/>
              </a:spcAft>
            </a:pPr>
            <a:r>
              <a:rPr lang="en-US" sz="1000" i="1" smtClean="0">
                <a:solidFill>
                  <a:prstClr val="black"/>
                </a:solidFill>
                <a:latin typeface="Times New Roman" pitchFamily="18" charset="0"/>
              </a:rPr>
              <a:t>30</a:t>
            </a:r>
          </a:p>
        </p:txBody>
      </p:sp>
      <p:sp>
        <p:nvSpPr>
          <p:cNvPr id="95236" name="Rectangle 4"/>
          <p:cNvSpPr>
            <a:spLocks noChangeArrowheads="1"/>
          </p:cNvSpPr>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ru-RU" sz="2400" smtClean="0">
              <a:solidFill>
                <a:prstClr val="black"/>
              </a:solidFill>
              <a:latin typeface="Times New Roman" pitchFamily="18" charset="0"/>
            </a:endParaRPr>
          </a:p>
        </p:txBody>
      </p:sp>
      <p:sp>
        <p:nvSpPr>
          <p:cNvPr id="95237" name="Rectangle 5"/>
          <p:cNvSpPr>
            <a:spLocks noChangeArrowheads="1"/>
          </p:cNvSpPr>
          <p:nvPr/>
        </p:nvSpPr>
        <p:spPr bwMode="auto">
          <a:xfrm>
            <a:off x="0" y="-1588"/>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ru-RU" sz="2400" smtClean="0">
              <a:solidFill>
                <a:prstClr val="black"/>
              </a:solidFill>
              <a:latin typeface="Times New Roman" pitchFamily="18" charset="0"/>
            </a:endParaRPr>
          </a:p>
        </p:txBody>
      </p:sp>
      <p:sp>
        <p:nvSpPr>
          <p:cNvPr id="95238" name="Rectangle 6"/>
          <p:cNvSpPr>
            <a:spLocks noGrp="1" noRot="1" noChangeAspect="1" noChangeArrowheads="1" noTextEdit="1"/>
          </p:cNvSpPr>
          <p:nvPr>
            <p:ph type="sldImg"/>
          </p:nvPr>
        </p:nvSpPr>
        <p:spPr>
          <a:xfrm>
            <a:off x="1150938" y="692150"/>
            <a:ext cx="4556125" cy="3416300"/>
          </a:xfrm>
          <a:ln cap="flat"/>
        </p:spPr>
      </p:sp>
      <p:sp>
        <p:nvSpPr>
          <p:cNvPr id="95239" name="Rectangle 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endParaRPr lang="ru-RU" smtClean="0"/>
          </a:p>
        </p:txBody>
      </p:sp>
    </p:spTree>
    <p:extLst>
      <p:ext uri="{BB962C8B-B14F-4D97-AF65-F5344CB8AC3E}">
        <p14:creationId xmlns:p14="http://schemas.microsoft.com/office/powerpoint/2010/main" val="741152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208088" y="774700"/>
            <a:ext cx="4443412" cy="3332163"/>
          </a:xfrm>
          <a:ln/>
        </p:spPr>
      </p:sp>
      <p:sp>
        <p:nvSpPr>
          <p:cNvPr id="96259" name="Rectangle 3"/>
          <p:cNvSpPr>
            <a:spLocks noGrp="1" noChangeArrowheads="1"/>
          </p:cNvSpPr>
          <p:nvPr>
            <p:ph type="body" idx="1"/>
          </p:nvPr>
        </p:nvSpPr>
        <p:spPr>
          <a:xfrm>
            <a:off x="914400" y="4340225"/>
            <a:ext cx="5027613" cy="41195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Slide 80 </a:t>
            </a:r>
          </a:p>
          <a:p>
            <a:r>
              <a:rPr lang="en-US" b="1" smtClean="0"/>
              <a:t>Serological Markers of Acute HBV Infection</a:t>
            </a:r>
          </a:p>
          <a:p>
            <a:r>
              <a:rPr lang="en-US" smtClean="0"/>
              <a:t>Incubation period of HBV infection ranges from 60 to 180 days. HBsAg is the first serological marker of acute HBV infection. Early in the course of acute HBV infection, markers of active viral replication (HBeAg and HBV DNA), are also detectable. As the patients recover, serum HBV DNA level markedly decrease but may remain detectable by PCR assay for up to several decades, HBeAg to anti-HBe seroconversion occurs and finally HBsAg becomes undetectable. Persistence of HBsAg for more than 6 months indicates progression to chronic HBV infection. </a:t>
            </a:r>
          </a:p>
          <a:p>
            <a:r>
              <a:rPr lang="en-US" smtClean="0"/>
              <a:t>Anti-HBc IgM is the first antibody to be detected and usually persists for several months. It may be the only marker of acute HBV infection during the ‘window’ period after HBsAg is cleared and before anti-HBs is detected. Recovery from acute HBV infection is indicated by the presence of anti-HBc IgG and anti-HBs. </a:t>
            </a:r>
          </a:p>
        </p:txBody>
      </p:sp>
    </p:spTree>
    <p:extLst>
      <p:ext uri="{BB962C8B-B14F-4D97-AF65-F5344CB8AC3E}">
        <p14:creationId xmlns:p14="http://schemas.microsoft.com/office/powerpoint/2010/main" val="115262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xfrm>
            <a:off x="1208088" y="774700"/>
            <a:ext cx="4443412" cy="3332163"/>
          </a:xfrm>
          <a:ln/>
        </p:spPr>
      </p:sp>
      <p:sp>
        <p:nvSpPr>
          <p:cNvPr id="97283" name="Rectangle 3"/>
          <p:cNvSpPr>
            <a:spLocks noGrp="1" noChangeArrowheads="1"/>
          </p:cNvSpPr>
          <p:nvPr>
            <p:ph type="body" idx="1"/>
          </p:nvPr>
        </p:nvSpPr>
        <p:spPr>
          <a:xfrm>
            <a:off x="914400" y="4340225"/>
            <a:ext cx="5027613" cy="41195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Slide 81 </a:t>
            </a:r>
          </a:p>
          <a:p>
            <a:r>
              <a:rPr lang="en-US" b="1" smtClean="0"/>
              <a:t>Serological Markers of Chronic HBV Infection</a:t>
            </a:r>
            <a:endParaRPr lang="en-US" smtClean="0"/>
          </a:p>
          <a:p>
            <a:pPr>
              <a:spcBef>
                <a:spcPts val="500"/>
              </a:spcBef>
              <a:spcAft>
                <a:spcPts val="500"/>
              </a:spcAft>
            </a:pPr>
            <a:r>
              <a:rPr lang="en-US" smtClean="0"/>
              <a:t>Chronic HBV infection is indicated by the presence of HBsAg persisting for more than 6 months and detection of anti-HBc IgG. During the early phase of chronic HBV infection, markers of HBV replication: HBeAg and high serum HBV DNA levels are also present. Over time, patients seroconvert from HBeAg to anti-HBe, accompanied by decrease in serum HBV DNA levels.</a:t>
            </a:r>
          </a:p>
          <a:p>
            <a:endParaRPr lang="en-US" smtClean="0"/>
          </a:p>
        </p:txBody>
      </p:sp>
    </p:spTree>
    <p:extLst>
      <p:ext uri="{BB962C8B-B14F-4D97-AF65-F5344CB8AC3E}">
        <p14:creationId xmlns:p14="http://schemas.microsoft.com/office/powerpoint/2010/main" val="1938367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1116189" y="817566"/>
            <a:ext cx="7112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7200">
                <a:latin typeface="Arial" pitchFamily="34" charset="0"/>
              </a:rPr>
              <a:t>VIRAL HEPATITIS</a:t>
            </a:r>
            <a:endParaRPr lang="ru-RU" sz="7200">
              <a:latin typeface="Arial" pitchFamily="34" charset="0"/>
            </a:endParaRPr>
          </a:p>
        </p:txBody>
      </p:sp>
      <p:sp>
        <p:nvSpPr>
          <p:cNvPr id="3075" name="TextBox 2"/>
          <p:cNvSpPr txBox="1">
            <a:spLocks noChangeArrowheads="1"/>
          </p:cNvSpPr>
          <p:nvPr/>
        </p:nvSpPr>
        <p:spPr bwMode="auto">
          <a:xfrm>
            <a:off x="603956" y="4281490"/>
            <a:ext cx="777804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dirty="0"/>
              <a:t>SUPERVISED BY: </a:t>
            </a:r>
            <a:r>
              <a:rPr lang="en-US" dirty="0" err="1"/>
              <a:t>Dr</a:t>
            </a:r>
            <a:r>
              <a:rPr lang="en-US" dirty="0"/>
              <a:t> Mohammad </a:t>
            </a:r>
            <a:r>
              <a:rPr lang="en-US" dirty="0" err="1"/>
              <a:t>Rasheed</a:t>
            </a:r>
            <a:endParaRPr lang="en-US" dirty="0"/>
          </a:p>
          <a:p>
            <a:endParaRPr lang="en-US" dirty="0"/>
          </a:p>
          <a:p>
            <a:r>
              <a:rPr lang="en-US" dirty="0"/>
              <a:t>PREPARED BY:   </a:t>
            </a:r>
            <a:r>
              <a:rPr lang="en-US" dirty="0" err="1"/>
              <a:t>Dr</a:t>
            </a:r>
            <a:r>
              <a:rPr lang="en-US" dirty="0"/>
              <a:t> </a:t>
            </a:r>
            <a:r>
              <a:rPr lang="en-US" dirty="0" err="1"/>
              <a:t>Rawan</a:t>
            </a:r>
            <a:r>
              <a:rPr lang="en-US" dirty="0"/>
              <a:t> AL </a:t>
            </a:r>
            <a:r>
              <a:rPr lang="en-US" dirty="0" err="1"/>
              <a:t>Soud</a:t>
            </a:r>
            <a:endParaRPr lang="en-US" dirty="0"/>
          </a:p>
        </p:txBody>
      </p:sp>
    </p:spTree>
    <p:extLst>
      <p:ext uri="{BB962C8B-B14F-4D97-AF65-F5344CB8AC3E}">
        <p14:creationId xmlns:p14="http://schemas.microsoft.com/office/powerpoint/2010/main" val="42540881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883834" y="260352"/>
            <a:ext cx="5760156"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4400" b="1">
                <a:latin typeface="Chalkboard" charset="0"/>
              </a:rPr>
              <a:t>Hepatitis A Virus  Life Cycle</a:t>
            </a:r>
            <a:endParaRPr lang="en-US" sz="4400" b="1">
              <a:latin typeface="Arial" pitchFamily="34" charset="0"/>
            </a:endParaRP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4250"/>
            <a:ext cx="9144000" cy="587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543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08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773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9144000"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2315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84200" y="495300"/>
            <a:ext cx="7772400" cy="762000"/>
          </a:xfrm>
        </p:spPr>
        <p:txBody>
          <a:bodyPr/>
          <a:lstStyle/>
          <a:p>
            <a:pPr eaLnBrk="1" fontAlgn="auto" hangingPunct="1">
              <a:spcAft>
                <a:spcPts val="0"/>
              </a:spcAft>
              <a:defRPr/>
            </a:pPr>
            <a:endParaRPr lang="en-US" altLang="zh-CN" dirty="0" smtClean="0">
              <a:solidFill>
                <a:srgbClr val="FF0000"/>
              </a:solidFill>
              <a:effectLst/>
              <a:latin typeface="Arial" pitchFamily="34" charset="0"/>
              <a:ea typeface="SimSun" pitchFamily="2" charset="-122"/>
            </a:endParaRPr>
          </a:p>
        </p:txBody>
      </p:sp>
      <p:pic>
        <p:nvPicPr>
          <p:cNvPr id="153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
            <a:ext cx="9144000"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71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044" y="188918"/>
            <a:ext cx="7772400" cy="796925"/>
          </a:xfrm>
        </p:spPr>
        <p:txBody>
          <a:bodyPr/>
          <a:lstStyle/>
          <a:p>
            <a:pPr eaLnBrk="1" fontAlgn="auto" hangingPunct="1">
              <a:spcAft>
                <a:spcPts val="0"/>
              </a:spcAft>
              <a:defRPr/>
            </a:pPr>
            <a:r>
              <a:rPr lang="en-US" altLang="zh-CN" dirty="0" smtClean="0">
                <a:solidFill>
                  <a:schemeClr val="tx1"/>
                </a:solidFill>
                <a:effectLst/>
                <a:latin typeface="Arial" pitchFamily="34" charset="0"/>
                <a:ea typeface="SimSun" pitchFamily="2" charset="-122"/>
              </a:rPr>
              <a:t>Pathogenesis of HAV</a:t>
            </a:r>
          </a:p>
        </p:txBody>
      </p:sp>
      <p:sp>
        <p:nvSpPr>
          <p:cNvPr id="16387" name="Rectangle 3"/>
          <p:cNvSpPr>
            <a:spLocks noGrp="1" noChangeArrowheads="1"/>
          </p:cNvSpPr>
          <p:nvPr>
            <p:ph idx="1"/>
          </p:nvPr>
        </p:nvSpPr>
        <p:spPr>
          <a:xfrm>
            <a:off x="304800" y="1676400"/>
            <a:ext cx="8839200" cy="4876800"/>
          </a:xfrm>
        </p:spPr>
        <p:txBody>
          <a:bodyPr>
            <a:normAutofit lnSpcReduction="10000"/>
          </a:bodyPr>
          <a:lstStyle/>
          <a:p>
            <a:pPr eaLnBrk="1" hangingPunct="1">
              <a:buFont typeface="Wingdings" pitchFamily="2" charset="2"/>
              <a:buChar char="Ø"/>
            </a:pPr>
            <a:r>
              <a:rPr lang="en-US" altLang="zh-CN" smtClean="0">
                <a:latin typeface="Arial" pitchFamily="34" charset="0"/>
              </a:rPr>
              <a:t>HAV replicates slowly in the liver without producing apparent  cytopathological effects (CEPs). In the absence of cytolysis, the virus readily establishes a persistent infection.</a:t>
            </a:r>
          </a:p>
          <a:p>
            <a:pPr eaLnBrk="1" hangingPunct="1">
              <a:buFont typeface="Wingdings" pitchFamily="2" charset="2"/>
              <a:buChar char="Ø"/>
            </a:pPr>
            <a:r>
              <a:rPr lang="en-US" altLang="zh-CN" smtClean="0">
                <a:latin typeface="Arial" pitchFamily="34" charset="0"/>
              </a:rPr>
              <a:t>Jaundice, resulting from damage to the liver</a:t>
            </a:r>
          </a:p>
          <a:p>
            <a:pPr eaLnBrk="1" hangingPunct="1">
              <a:buFont typeface="Wingdings" pitchFamily="2" charset="2"/>
              <a:buChar char="Ø"/>
            </a:pPr>
            <a:r>
              <a:rPr lang="en-US" altLang="zh-CN" smtClean="0">
                <a:latin typeface="Arial" pitchFamily="34" charset="0"/>
              </a:rPr>
              <a:t>Antibody is detected and cell-mediated immune responses to the virus</a:t>
            </a:r>
          </a:p>
          <a:p>
            <a:pPr eaLnBrk="1" hangingPunct="1">
              <a:buFont typeface="Wingdings" pitchFamily="2" charset="2"/>
              <a:buChar char="Ø"/>
            </a:pPr>
            <a:r>
              <a:rPr lang="en-US" altLang="zh-CN" smtClean="0">
                <a:latin typeface="Arial" pitchFamily="34" charset="0"/>
              </a:rPr>
              <a:t>The virus isn’t hepatotoxic  but the cell mediated immune response is the one causing damage to the hepatocytes</a:t>
            </a:r>
          </a:p>
          <a:p>
            <a:pPr eaLnBrk="1" hangingPunct="1">
              <a:buFont typeface="Wingdings" pitchFamily="2" charset="2"/>
              <a:buChar char="Ø"/>
            </a:pPr>
            <a:endParaRPr lang="en-US" altLang="zh-CN" smtClean="0">
              <a:latin typeface="Arial" pitchFamily="34" charset="0"/>
            </a:endParaRPr>
          </a:p>
          <a:p>
            <a:pPr eaLnBrk="1" hangingPunct="1">
              <a:buFont typeface="Wingdings" pitchFamily="2" charset="2"/>
              <a:buChar char="Ø"/>
            </a:pPr>
            <a:endParaRPr lang="en-US" altLang="zh-CN" smtClean="0">
              <a:latin typeface="Arial" pitchFamily="34" charset="0"/>
            </a:endParaRPr>
          </a:p>
        </p:txBody>
      </p:sp>
    </p:spTree>
    <p:extLst>
      <p:ext uri="{BB962C8B-B14F-4D97-AF65-F5344CB8AC3E}">
        <p14:creationId xmlns:p14="http://schemas.microsoft.com/office/powerpoint/2010/main" val="1694832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859367" y="442915"/>
            <a:ext cx="7855655" cy="6415087"/>
            <a:chOff x="952" y="624"/>
            <a:chExt cx="4952" cy="3521"/>
          </a:xfrm>
        </p:grpSpPr>
        <p:sp>
          <p:nvSpPr>
            <p:cNvPr id="18435" name="Rectangle 3"/>
            <p:cNvSpPr>
              <a:spLocks noChangeArrowheads="1"/>
            </p:cNvSpPr>
            <p:nvPr/>
          </p:nvSpPr>
          <p:spPr bwMode="auto">
            <a:xfrm>
              <a:off x="1227" y="1553"/>
              <a:ext cx="4677"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50838" indent="-350838" defTabSz="935038">
                <a:lnSpc>
                  <a:spcPct val="90000"/>
                </a:lnSpc>
              </a:pPr>
              <a:r>
                <a:rPr lang="en-US" sz="3200" b="1">
                  <a:latin typeface="MS Mincho" pitchFamily="49" charset="-128"/>
                </a:rPr>
                <a:t>1) Asymptomatic (anicteric) disease</a:t>
              </a:r>
            </a:p>
            <a:p>
              <a:pPr marL="757238" lvl="1" indent="-292100" defTabSz="935038">
                <a:lnSpc>
                  <a:spcPct val="90000"/>
                </a:lnSpc>
                <a:buClr>
                  <a:schemeClr val="tx1"/>
                </a:buClr>
                <a:buFont typeface="Wingdings" pitchFamily="2" charset="2"/>
                <a:buChar char="Ø"/>
              </a:pPr>
              <a:r>
                <a:rPr lang="en-US" b="1">
                  <a:latin typeface="MS Mincho" pitchFamily="49" charset="-128"/>
                </a:rPr>
                <a:t>Children under 6 years of age, &gt; 90%</a:t>
              </a:r>
            </a:p>
            <a:p>
              <a:pPr marL="757238" lvl="1" indent="-292100" defTabSz="935038">
                <a:lnSpc>
                  <a:spcPct val="90000"/>
                </a:lnSpc>
                <a:buClr>
                  <a:schemeClr val="tx1"/>
                </a:buClr>
                <a:buFont typeface="Wingdings" pitchFamily="2" charset="2"/>
                <a:buChar char="Ø"/>
              </a:pPr>
              <a:r>
                <a:rPr lang="en-US" b="1">
                  <a:latin typeface="MS Mincho" pitchFamily="49" charset="-128"/>
                </a:rPr>
                <a:t>Children from 6-14 years old, 40-50%</a:t>
              </a:r>
            </a:p>
            <a:p>
              <a:pPr marL="350838" indent="-350838" defTabSz="935038">
                <a:lnSpc>
                  <a:spcPct val="90000"/>
                </a:lnSpc>
                <a:spcBef>
                  <a:spcPct val="120000"/>
                </a:spcBef>
              </a:pPr>
              <a:r>
                <a:rPr lang="en-US" sz="3200" b="1">
                  <a:latin typeface="MS Mincho" pitchFamily="49" charset="-128"/>
                </a:rPr>
                <a:t>2) Symptomatic (icteric) disease</a:t>
              </a:r>
            </a:p>
            <a:p>
              <a:pPr marL="757238" lvl="1" indent="-292100" defTabSz="935038">
                <a:lnSpc>
                  <a:spcPct val="90000"/>
                </a:lnSpc>
                <a:buClr>
                  <a:schemeClr val="tx1"/>
                </a:buClr>
                <a:buFont typeface="Wingdings" pitchFamily="2" charset="2"/>
                <a:buChar char="Ø"/>
              </a:pPr>
              <a:r>
                <a:rPr lang="en-US" b="1">
                  <a:latin typeface="MS Mincho" pitchFamily="49" charset="-128"/>
                </a:rPr>
                <a:t>Adults and children over 14, 70-80%</a:t>
              </a:r>
            </a:p>
          </p:txBody>
        </p:sp>
        <p:sp>
          <p:nvSpPr>
            <p:cNvPr id="18436" name="Rectangle 4"/>
            <p:cNvSpPr>
              <a:spLocks noChangeArrowheads="1"/>
            </p:cNvSpPr>
            <p:nvPr/>
          </p:nvSpPr>
          <p:spPr bwMode="auto">
            <a:xfrm>
              <a:off x="952" y="624"/>
              <a:ext cx="4896"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3600" b="1">
                  <a:latin typeface="MS Mincho" pitchFamily="49" charset="-128"/>
                </a:rPr>
                <a:t>Clinical Variants of Hepatitis A Infection</a:t>
              </a:r>
            </a:p>
          </p:txBody>
        </p:sp>
      </p:grpSp>
    </p:spTree>
    <p:extLst>
      <p:ext uri="{BB962C8B-B14F-4D97-AF65-F5344CB8AC3E}">
        <p14:creationId xmlns:p14="http://schemas.microsoft.com/office/powerpoint/2010/main" val="393176885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614"/>
          <a:stretch/>
        </p:blipFill>
        <p:spPr bwMode="auto">
          <a:xfrm>
            <a:off x="6268682" y="19050"/>
            <a:ext cx="28372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8600"/>
            <a:ext cx="6215063"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901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56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760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711200" y="6248400"/>
            <a:ext cx="1896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ru-RU"/>
          </a:p>
        </p:txBody>
      </p:sp>
      <p:sp>
        <p:nvSpPr>
          <p:cNvPr id="22531"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ru-RU"/>
          </a:p>
        </p:txBody>
      </p:sp>
      <p:sp>
        <p:nvSpPr>
          <p:cNvPr id="22532" name="Rectangle 4"/>
          <p:cNvSpPr>
            <a:spLocks noChangeArrowheads="1"/>
          </p:cNvSpPr>
          <p:nvPr/>
        </p:nvSpPr>
        <p:spPr bwMode="auto">
          <a:xfrm>
            <a:off x="143936" y="1447800"/>
            <a:ext cx="8915400" cy="152400"/>
          </a:xfrm>
          <a:prstGeom prst="rect">
            <a:avLst/>
          </a:prstGeom>
          <a:gradFill rotWithShape="0">
            <a:gsLst>
              <a:gs pos="0">
                <a:srgbClr val="00279F"/>
              </a:gs>
              <a:gs pos="100000">
                <a:srgbClr val="00238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ru-RU"/>
          </a:p>
        </p:txBody>
      </p:sp>
      <p:sp>
        <p:nvSpPr>
          <p:cNvPr id="22533" name="Rectangle 5"/>
          <p:cNvSpPr>
            <a:spLocks noChangeArrowheads="1"/>
          </p:cNvSpPr>
          <p:nvPr/>
        </p:nvSpPr>
        <p:spPr bwMode="auto">
          <a:xfrm>
            <a:off x="1219200" y="762000"/>
            <a:ext cx="690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pPr algn="ctr"/>
            <a:r>
              <a:rPr lang="ru-RU" sz="4400">
                <a:latin typeface="Arial" pitchFamily="34" charset="0"/>
              </a:rPr>
              <a:t> </a:t>
            </a:r>
          </a:p>
        </p:txBody>
      </p:sp>
      <p:sp>
        <p:nvSpPr>
          <p:cNvPr id="22534" name="Rectangle 7"/>
          <p:cNvSpPr>
            <a:spLocks noChangeArrowheads="1"/>
          </p:cNvSpPr>
          <p:nvPr/>
        </p:nvSpPr>
        <p:spPr bwMode="auto">
          <a:xfrm>
            <a:off x="143936" y="1447800"/>
            <a:ext cx="8915400" cy="152400"/>
          </a:xfrm>
          <a:prstGeom prst="rect">
            <a:avLst/>
          </a:prstGeom>
          <a:gradFill rotWithShape="0">
            <a:gsLst>
              <a:gs pos="0">
                <a:srgbClr val="00279F"/>
              </a:gs>
              <a:gs pos="100000">
                <a:srgbClr val="00238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ru-RU"/>
          </a:p>
        </p:txBody>
      </p:sp>
      <p:sp>
        <p:nvSpPr>
          <p:cNvPr id="22535" name="Rectangle 8"/>
          <p:cNvSpPr>
            <a:spLocks noChangeArrowheads="1"/>
          </p:cNvSpPr>
          <p:nvPr/>
        </p:nvSpPr>
        <p:spPr bwMode="auto">
          <a:xfrm>
            <a:off x="237067" y="1752600"/>
            <a:ext cx="887306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defTabSz="742950">
              <a:lnSpc>
                <a:spcPct val="85000"/>
              </a:lnSpc>
              <a:spcBef>
                <a:spcPct val="15000"/>
              </a:spcBef>
              <a:spcAft>
                <a:spcPct val="10000"/>
              </a:spcAft>
              <a:buClr>
                <a:schemeClr val="tx1"/>
              </a:buClr>
              <a:buFont typeface="Wingdings" pitchFamily="2" charset="2"/>
              <a:buChar char="Ø"/>
            </a:pPr>
            <a:r>
              <a:rPr lang="ru-RU" sz="3200" dirty="0" err="1" smtClean="0">
                <a:latin typeface="Arial" pitchFamily="34" charset="0"/>
              </a:rPr>
              <a:t>Complications:Fulminant</a:t>
            </a:r>
            <a:r>
              <a:rPr lang="ru-RU" sz="3200" dirty="0" smtClean="0">
                <a:latin typeface="Arial" pitchFamily="34" charset="0"/>
              </a:rPr>
              <a:t> </a:t>
            </a:r>
            <a:r>
              <a:rPr lang="ru-RU" sz="3200" dirty="0" err="1">
                <a:latin typeface="Arial" pitchFamily="34" charset="0"/>
              </a:rPr>
              <a:t>hepatitis</a:t>
            </a:r>
            <a:r>
              <a:rPr lang="ru-RU" sz="3200" dirty="0">
                <a:latin typeface="Arial" pitchFamily="34" charset="0"/>
              </a:rPr>
              <a:t/>
            </a:r>
            <a:br>
              <a:rPr lang="ru-RU" sz="3200" dirty="0">
                <a:latin typeface="Arial" pitchFamily="34" charset="0"/>
              </a:rPr>
            </a:br>
            <a:r>
              <a:rPr lang="ru-RU" sz="3200" dirty="0">
                <a:latin typeface="Arial" pitchFamily="34" charset="0"/>
              </a:rPr>
              <a:t>				</a:t>
            </a:r>
            <a:r>
              <a:rPr lang="ru-RU" sz="3200" dirty="0" err="1" smtClean="0">
                <a:latin typeface="Arial" pitchFamily="34" charset="0"/>
              </a:rPr>
              <a:t>Cholestatic</a:t>
            </a:r>
            <a:r>
              <a:rPr lang="ru-RU" sz="3200" dirty="0" smtClean="0">
                <a:latin typeface="Arial" pitchFamily="34" charset="0"/>
              </a:rPr>
              <a:t> </a:t>
            </a:r>
            <a:r>
              <a:rPr lang="ru-RU" sz="3200" dirty="0" err="1">
                <a:latin typeface="Arial" pitchFamily="34" charset="0"/>
              </a:rPr>
              <a:t>hepatitis</a:t>
            </a:r>
            <a:r>
              <a:rPr lang="ru-RU" sz="3200" dirty="0">
                <a:latin typeface="Arial" pitchFamily="34" charset="0"/>
              </a:rPr>
              <a:t/>
            </a:r>
            <a:br>
              <a:rPr lang="ru-RU" sz="3200" dirty="0">
                <a:latin typeface="Arial" pitchFamily="34" charset="0"/>
              </a:rPr>
            </a:br>
            <a:r>
              <a:rPr lang="ru-RU" sz="3200" dirty="0">
                <a:latin typeface="Arial" pitchFamily="34" charset="0"/>
              </a:rPr>
              <a:t>				</a:t>
            </a:r>
            <a:r>
              <a:rPr lang="ru-RU" sz="3200" dirty="0" err="1" smtClean="0">
                <a:latin typeface="Arial" pitchFamily="34" charset="0"/>
              </a:rPr>
              <a:t>Relapsing</a:t>
            </a:r>
            <a:r>
              <a:rPr lang="ru-RU" sz="3200" dirty="0" smtClean="0">
                <a:latin typeface="Arial" pitchFamily="34" charset="0"/>
              </a:rPr>
              <a:t> </a:t>
            </a:r>
            <a:r>
              <a:rPr lang="ru-RU" sz="3200" dirty="0" err="1">
                <a:latin typeface="Arial" pitchFamily="34" charset="0"/>
              </a:rPr>
              <a:t>hepatitis</a:t>
            </a:r>
            <a:endParaRPr lang="ru-RU" sz="3200" dirty="0">
              <a:latin typeface="Arial" pitchFamily="34" charset="0"/>
            </a:endParaRPr>
          </a:p>
          <a:p>
            <a:pPr marL="342900" indent="-342900" defTabSz="742950">
              <a:lnSpc>
                <a:spcPct val="85000"/>
              </a:lnSpc>
              <a:spcBef>
                <a:spcPct val="15000"/>
              </a:spcBef>
              <a:spcAft>
                <a:spcPct val="10000"/>
              </a:spcAft>
              <a:buClr>
                <a:schemeClr val="tx1"/>
              </a:buClr>
              <a:buFont typeface="Wingdings" pitchFamily="2" charset="2"/>
              <a:buChar char="Ø"/>
            </a:pPr>
            <a:endParaRPr lang="en-US" sz="3200" dirty="0">
              <a:latin typeface="Arial" pitchFamily="34" charset="0"/>
            </a:endParaRPr>
          </a:p>
          <a:p>
            <a:pPr marL="342900" indent="-342900" defTabSz="742950">
              <a:lnSpc>
                <a:spcPct val="85000"/>
              </a:lnSpc>
              <a:spcBef>
                <a:spcPct val="15000"/>
              </a:spcBef>
              <a:spcAft>
                <a:spcPct val="10000"/>
              </a:spcAft>
              <a:buClr>
                <a:schemeClr val="tx1"/>
              </a:buClr>
              <a:buFont typeface="Wingdings" pitchFamily="2" charset="2"/>
              <a:buChar char="Ø"/>
            </a:pPr>
            <a:endParaRPr lang="en-US" sz="3200" dirty="0">
              <a:latin typeface="Arial" pitchFamily="34" charset="0"/>
            </a:endParaRPr>
          </a:p>
          <a:p>
            <a:pPr marL="342900" indent="-342900" defTabSz="742950">
              <a:lnSpc>
                <a:spcPct val="85000"/>
              </a:lnSpc>
              <a:spcBef>
                <a:spcPct val="15000"/>
              </a:spcBef>
              <a:spcAft>
                <a:spcPct val="10000"/>
              </a:spcAft>
              <a:buClr>
                <a:schemeClr val="tx1"/>
              </a:buClr>
              <a:buFont typeface="Wingdings" pitchFamily="2" charset="2"/>
              <a:buChar char="Ø"/>
            </a:pPr>
            <a:endParaRPr lang="en-US" sz="3200" dirty="0">
              <a:latin typeface="Arial" pitchFamily="34" charset="0"/>
            </a:endParaRPr>
          </a:p>
          <a:p>
            <a:pPr marL="342900" indent="-342900" defTabSz="742950">
              <a:lnSpc>
                <a:spcPct val="85000"/>
              </a:lnSpc>
              <a:spcBef>
                <a:spcPct val="15000"/>
              </a:spcBef>
              <a:spcAft>
                <a:spcPct val="10000"/>
              </a:spcAft>
              <a:buClr>
                <a:schemeClr val="tx1"/>
              </a:buClr>
              <a:buFont typeface="Wingdings" pitchFamily="2" charset="2"/>
              <a:buChar char="Ø"/>
            </a:pPr>
            <a:r>
              <a:rPr lang="ru-RU" sz="3200" dirty="0" err="1">
                <a:latin typeface="Arial" pitchFamily="34" charset="0"/>
              </a:rPr>
              <a:t>Chronic</a:t>
            </a:r>
            <a:r>
              <a:rPr lang="ru-RU" sz="3200" dirty="0">
                <a:latin typeface="Arial" pitchFamily="34" charset="0"/>
              </a:rPr>
              <a:t> </a:t>
            </a:r>
            <a:r>
              <a:rPr lang="ru-RU" sz="3200" dirty="0" err="1">
                <a:latin typeface="Arial" pitchFamily="34" charset="0"/>
              </a:rPr>
              <a:t>sequelae</a:t>
            </a:r>
            <a:r>
              <a:rPr lang="ru-RU" sz="3200" dirty="0">
                <a:latin typeface="Arial" pitchFamily="34" charset="0"/>
              </a:rPr>
              <a:t>:</a:t>
            </a:r>
            <a:r>
              <a:rPr lang="ru-RU" sz="3200">
                <a:latin typeface="Arial" pitchFamily="34" charset="0"/>
              </a:rPr>
              <a:t>	</a:t>
            </a:r>
            <a:r>
              <a:rPr lang="ru-RU" sz="3200" smtClean="0">
                <a:latin typeface="Arial" pitchFamily="34" charset="0"/>
              </a:rPr>
              <a:t>None</a:t>
            </a:r>
            <a:r>
              <a:rPr lang="ru-RU" sz="3200" dirty="0">
                <a:latin typeface="Arial" pitchFamily="34" charset="0"/>
              </a:rPr>
              <a:t>								</a:t>
            </a:r>
          </a:p>
        </p:txBody>
      </p:sp>
      <p:sp>
        <p:nvSpPr>
          <p:cNvPr id="22536" name="TextBox 1"/>
          <p:cNvSpPr txBox="1">
            <a:spLocks noChangeArrowheads="1"/>
          </p:cNvSpPr>
          <p:nvPr/>
        </p:nvSpPr>
        <p:spPr bwMode="auto">
          <a:xfrm>
            <a:off x="539047" y="333375"/>
            <a:ext cx="8192911"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6600"/>
              <a:t>     COMPLICATIONS</a:t>
            </a:r>
          </a:p>
        </p:txBody>
      </p:sp>
    </p:spTree>
    <p:extLst>
      <p:ext uri="{BB962C8B-B14F-4D97-AF65-F5344CB8AC3E}">
        <p14:creationId xmlns:p14="http://schemas.microsoft.com/office/powerpoint/2010/main" val="3888779420"/>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732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23555" name="Content Placeholder 2"/>
          <p:cNvSpPr>
            <a:spLocks noGrp="1"/>
          </p:cNvSpPr>
          <p:nvPr>
            <p:ph idx="1"/>
          </p:nvPr>
        </p:nvSpPr>
        <p:spPr/>
        <p:txBody>
          <a:bodyPr/>
          <a:lstStyle/>
          <a:p>
            <a:pPr eaLnBrk="1" hangingPunct="1"/>
            <a:endParaRPr lang="en-US"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23" y="0"/>
            <a:ext cx="89605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666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24579" name="Content Placeholder 2"/>
          <p:cNvSpPr>
            <a:spLocks noGrp="1"/>
          </p:cNvSpPr>
          <p:nvPr>
            <p:ph idx="1"/>
          </p:nvPr>
        </p:nvSpPr>
        <p:spPr/>
        <p:txBody>
          <a:bodyPr/>
          <a:lstStyle/>
          <a:p>
            <a:pPr eaLnBrk="1" hangingPunct="1"/>
            <a:endParaRPr lang="en-US"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1365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26627" name="Content Placeholder 2"/>
          <p:cNvSpPr>
            <a:spLocks noGrp="1"/>
          </p:cNvSpPr>
          <p:nvPr>
            <p:ph idx="1"/>
          </p:nvPr>
        </p:nvSpPr>
        <p:spPr/>
        <p:txBody>
          <a:bodyPr/>
          <a:lstStyle/>
          <a:p>
            <a:pPr eaLnBrk="1" hangingPunct="1"/>
            <a:endParaRPr lang="en-US"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8988778"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290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20326" y="981075"/>
            <a:ext cx="844973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0"/>
              </a:spcBef>
              <a:spcAft>
                <a:spcPct val="0"/>
              </a:spcAft>
            </a:pPr>
            <a:r>
              <a:rPr lang="en-US" sz="6000" b="1" dirty="0" smtClean="0">
                <a:solidFill>
                  <a:schemeClr val="tx1">
                    <a:lumMod val="85000"/>
                    <a:lumOff val="15000"/>
                  </a:schemeClr>
                </a:solidFill>
                <a:latin typeface="Arial" pitchFamily="34" charset="0"/>
              </a:rPr>
              <a:t>HEPATITIS B VIRUS</a:t>
            </a:r>
          </a:p>
        </p:txBody>
      </p:sp>
    </p:spTree>
    <p:extLst>
      <p:ext uri="{BB962C8B-B14F-4D97-AF65-F5344CB8AC3E}">
        <p14:creationId xmlns:p14="http://schemas.microsoft.com/office/powerpoint/2010/main" val="2292121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603957" y="260357"/>
            <a:ext cx="797136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0" tIns="45468" rIns="92560" bIns="45468" anchor="ctr"/>
          <a:lstStyle/>
          <a:p>
            <a:pPr algn="ctr" defTabSz="915988" eaLnBrk="0" fontAlgn="base" hangingPunct="0">
              <a:spcBef>
                <a:spcPct val="0"/>
              </a:spcBef>
              <a:spcAft>
                <a:spcPct val="0"/>
              </a:spcAft>
            </a:pPr>
            <a:r>
              <a:rPr lang="en-US" sz="4000" b="1" dirty="0" smtClean="0">
                <a:solidFill>
                  <a:schemeClr val="tx1">
                    <a:lumMod val="85000"/>
                    <a:lumOff val="15000"/>
                  </a:schemeClr>
                </a:solidFill>
                <a:latin typeface="Helvetica" charset="0"/>
              </a:rPr>
              <a:t>Prevalence of </a:t>
            </a:r>
            <a:r>
              <a:rPr lang="en-US" sz="4000" b="1" dirty="0" err="1" smtClean="0">
                <a:solidFill>
                  <a:schemeClr val="tx1">
                    <a:lumMod val="85000"/>
                    <a:lumOff val="15000"/>
                  </a:schemeClr>
                </a:solidFill>
                <a:latin typeface="Helvetica" charset="0"/>
              </a:rPr>
              <a:t>HBsAg</a:t>
            </a:r>
            <a:r>
              <a:rPr lang="en-US" sz="4000" b="1" dirty="0" smtClean="0">
                <a:solidFill>
                  <a:schemeClr val="tx1">
                    <a:lumMod val="85000"/>
                    <a:lumOff val="15000"/>
                  </a:schemeClr>
                </a:solidFill>
                <a:latin typeface="Helvetica" charset="0"/>
              </a:rPr>
              <a:t> Carrier State</a:t>
            </a:r>
          </a:p>
        </p:txBody>
      </p:sp>
      <p:sp>
        <p:nvSpPr>
          <p:cNvPr id="28675" name="Text Box 4"/>
          <p:cNvSpPr txBox="1">
            <a:spLocks noChangeArrowheads="1"/>
          </p:cNvSpPr>
          <p:nvPr/>
        </p:nvSpPr>
        <p:spPr bwMode="auto">
          <a:xfrm>
            <a:off x="603956" y="6354763"/>
            <a:ext cx="1676400" cy="3365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600" b="1" i="1" smtClean="0">
                <a:solidFill>
                  <a:prstClr val="white"/>
                </a:solidFill>
                <a:latin typeface="Arial" pitchFamily="34" charset="0"/>
              </a:rPr>
              <a:t>WHO</a:t>
            </a:r>
          </a:p>
        </p:txBody>
      </p:sp>
      <p:grpSp>
        <p:nvGrpSpPr>
          <p:cNvPr id="28676" name="Group 5"/>
          <p:cNvGrpSpPr>
            <a:grpSpLocks/>
          </p:cNvGrpSpPr>
          <p:nvPr/>
        </p:nvGrpSpPr>
        <p:grpSpPr bwMode="auto">
          <a:xfrm>
            <a:off x="421926" y="1200150"/>
            <a:ext cx="8113889" cy="5353050"/>
            <a:chOff x="299" y="756"/>
            <a:chExt cx="5750" cy="3372"/>
          </a:xfrm>
        </p:grpSpPr>
        <p:grpSp>
          <p:nvGrpSpPr>
            <p:cNvPr id="28677" name="Group 6"/>
            <p:cNvGrpSpPr>
              <a:grpSpLocks/>
            </p:cNvGrpSpPr>
            <p:nvPr/>
          </p:nvGrpSpPr>
          <p:grpSpPr bwMode="auto">
            <a:xfrm>
              <a:off x="299" y="756"/>
              <a:ext cx="5750" cy="3372"/>
              <a:chOff x="299" y="756"/>
              <a:chExt cx="5750" cy="3372"/>
            </a:xfrm>
          </p:grpSpPr>
          <p:sp>
            <p:nvSpPr>
              <p:cNvPr id="28686" name="Freeform 7"/>
              <p:cNvSpPr>
                <a:spLocks/>
              </p:cNvSpPr>
              <p:nvPr/>
            </p:nvSpPr>
            <p:spPr bwMode="auto">
              <a:xfrm>
                <a:off x="315" y="2541"/>
                <a:ext cx="21" cy="34"/>
              </a:xfrm>
              <a:custGeom>
                <a:avLst/>
                <a:gdLst>
                  <a:gd name="T0" fmla="*/ 0 w 61"/>
                  <a:gd name="T1" fmla="*/ 0 h 103"/>
                  <a:gd name="T2" fmla="*/ 0 w 61"/>
                  <a:gd name="T3" fmla="*/ 0 h 103"/>
                  <a:gd name="T4" fmla="*/ 0 w 61"/>
                  <a:gd name="T5" fmla="*/ 0 h 103"/>
                  <a:gd name="T6" fmla="*/ 0 w 61"/>
                  <a:gd name="T7" fmla="*/ 0 h 103"/>
                  <a:gd name="T8" fmla="*/ 0 w 61"/>
                  <a:gd name="T9" fmla="*/ 0 h 103"/>
                  <a:gd name="T10" fmla="*/ 0 w 61"/>
                  <a:gd name="T11" fmla="*/ 0 h 103"/>
                  <a:gd name="T12" fmla="*/ 0 w 61"/>
                  <a:gd name="T13" fmla="*/ 0 h 103"/>
                  <a:gd name="T14" fmla="*/ 0 w 61"/>
                  <a:gd name="T15" fmla="*/ 0 h 103"/>
                  <a:gd name="T16" fmla="*/ 0 w 61"/>
                  <a:gd name="T17" fmla="*/ 0 h 103"/>
                  <a:gd name="T18" fmla="*/ 0 w 61"/>
                  <a:gd name="T19" fmla="*/ 0 h 103"/>
                  <a:gd name="T20" fmla="*/ 0 w 61"/>
                  <a:gd name="T21" fmla="*/ 0 h 103"/>
                  <a:gd name="T22" fmla="*/ 0 w 61"/>
                  <a:gd name="T23" fmla="*/ 0 h 103"/>
                  <a:gd name="T24" fmla="*/ 0 w 61"/>
                  <a:gd name="T25" fmla="*/ 0 h 103"/>
                  <a:gd name="T26" fmla="*/ 0 w 61"/>
                  <a:gd name="T27" fmla="*/ 0 h 103"/>
                  <a:gd name="T28" fmla="*/ 0 w 61"/>
                  <a:gd name="T29" fmla="*/ 0 h 103"/>
                  <a:gd name="T30" fmla="*/ 0 w 61"/>
                  <a:gd name="T31" fmla="*/ 0 h 103"/>
                  <a:gd name="T32" fmla="*/ 0 w 61"/>
                  <a:gd name="T33" fmla="*/ 0 h 103"/>
                  <a:gd name="T34" fmla="*/ 0 w 61"/>
                  <a:gd name="T35" fmla="*/ 0 h 103"/>
                  <a:gd name="T36" fmla="*/ 0 w 61"/>
                  <a:gd name="T37" fmla="*/ 0 h 103"/>
                  <a:gd name="T38" fmla="*/ 0 w 61"/>
                  <a:gd name="T39" fmla="*/ 0 h 103"/>
                  <a:gd name="T40" fmla="*/ 0 w 61"/>
                  <a:gd name="T41" fmla="*/ 0 h 103"/>
                  <a:gd name="T42" fmla="*/ 0 w 61"/>
                  <a:gd name="T43" fmla="*/ 0 h 103"/>
                  <a:gd name="T44" fmla="*/ 0 w 61"/>
                  <a:gd name="T45" fmla="*/ 0 h 103"/>
                  <a:gd name="T46" fmla="*/ 0 w 61"/>
                  <a:gd name="T47" fmla="*/ 0 h 103"/>
                  <a:gd name="T48" fmla="*/ 0 w 61"/>
                  <a:gd name="T49" fmla="*/ 0 h 103"/>
                  <a:gd name="T50" fmla="*/ 0 w 61"/>
                  <a:gd name="T51" fmla="*/ 0 h 103"/>
                  <a:gd name="T52" fmla="*/ 0 w 61"/>
                  <a:gd name="T53" fmla="*/ 0 h 103"/>
                  <a:gd name="T54" fmla="*/ 0 w 61"/>
                  <a:gd name="T55" fmla="*/ 0 h 103"/>
                  <a:gd name="T56" fmla="*/ 0 w 61"/>
                  <a:gd name="T57" fmla="*/ 0 h 103"/>
                  <a:gd name="T58" fmla="*/ 0 w 61"/>
                  <a:gd name="T59" fmla="*/ 0 h 103"/>
                  <a:gd name="T60" fmla="*/ 0 w 61"/>
                  <a:gd name="T61" fmla="*/ 0 h 103"/>
                  <a:gd name="T62" fmla="*/ 0 w 61"/>
                  <a:gd name="T63" fmla="*/ 0 h 103"/>
                  <a:gd name="T64" fmla="*/ 0 w 61"/>
                  <a:gd name="T65" fmla="*/ 0 h 103"/>
                  <a:gd name="T66" fmla="*/ 0 w 61"/>
                  <a:gd name="T67" fmla="*/ 0 h 103"/>
                  <a:gd name="T68" fmla="*/ 0 w 61"/>
                  <a:gd name="T69" fmla="*/ 0 h 103"/>
                  <a:gd name="T70" fmla="*/ 0 w 61"/>
                  <a:gd name="T71" fmla="*/ 0 h 103"/>
                  <a:gd name="T72" fmla="*/ 0 w 61"/>
                  <a:gd name="T73" fmla="*/ 0 h 103"/>
                  <a:gd name="T74" fmla="*/ 0 w 61"/>
                  <a:gd name="T75" fmla="*/ 0 h 103"/>
                  <a:gd name="T76" fmla="*/ 0 w 61"/>
                  <a:gd name="T77" fmla="*/ 0 h 103"/>
                  <a:gd name="T78" fmla="*/ 0 w 61"/>
                  <a:gd name="T79" fmla="*/ 0 h 103"/>
                  <a:gd name="T80" fmla="*/ 0 w 61"/>
                  <a:gd name="T81" fmla="*/ 0 h 103"/>
                  <a:gd name="T82" fmla="*/ 0 w 61"/>
                  <a:gd name="T83" fmla="*/ 0 h 103"/>
                  <a:gd name="T84" fmla="*/ 0 w 61"/>
                  <a:gd name="T85" fmla="*/ 0 h 103"/>
                  <a:gd name="T86" fmla="*/ 0 w 61"/>
                  <a:gd name="T87" fmla="*/ 0 h 103"/>
                  <a:gd name="T88" fmla="*/ 0 w 61"/>
                  <a:gd name="T89" fmla="*/ 0 h 103"/>
                  <a:gd name="T90" fmla="*/ 0 w 61"/>
                  <a:gd name="T91" fmla="*/ 0 h 103"/>
                  <a:gd name="T92" fmla="*/ 0 w 61"/>
                  <a:gd name="T93" fmla="*/ 0 h 103"/>
                  <a:gd name="T94" fmla="*/ 0 w 61"/>
                  <a:gd name="T95" fmla="*/ 0 h 103"/>
                  <a:gd name="T96" fmla="*/ 0 w 61"/>
                  <a:gd name="T97" fmla="*/ 0 h 103"/>
                  <a:gd name="T98" fmla="*/ 0 w 61"/>
                  <a:gd name="T99" fmla="*/ 0 h 103"/>
                  <a:gd name="T100" fmla="*/ 0 w 61"/>
                  <a:gd name="T101" fmla="*/ 0 h 103"/>
                  <a:gd name="T102" fmla="*/ 0 w 61"/>
                  <a:gd name="T103" fmla="*/ 0 h 103"/>
                  <a:gd name="T104" fmla="*/ 0 w 61"/>
                  <a:gd name="T105" fmla="*/ 0 h 103"/>
                  <a:gd name="T106" fmla="*/ 0 w 61"/>
                  <a:gd name="T107" fmla="*/ 0 h 103"/>
                  <a:gd name="T108" fmla="*/ 0 w 61"/>
                  <a:gd name="T109" fmla="*/ 0 h 103"/>
                  <a:gd name="T110" fmla="*/ 0 w 61"/>
                  <a:gd name="T111" fmla="*/ 0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103"/>
                  <a:gd name="T170" fmla="*/ 61 w 61"/>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103">
                    <a:moveTo>
                      <a:pt x="20" y="99"/>
                    </a:moveTo>
                    <a:lnTo>
                      <a:pt x="24" y="97"/>
                    </a:lnTo>
                    <a:lnTo>
                      <a:pt x="26" y="93"/>
                    </a:lnTo>
                    <a:lnTo>
                      <a:pt x="28" y="90"/>
                    </a:lnTo>
                    <a:lnTo>
                      <a:pt x="29" y="87"/>
                    </a:lnTo>
                    <a:lnTo>
                      <a:pt x="30" y="83"/>
                    </a:lnTo>
                    <a:lnTo>
                      <a:pt x="31" y="80"/>
                    </a:lnTo>
                    <a:lnTo>
                      <a:pt x="31" y="78"/>
                    </a:lnTo>
                    <a:lnTo>
                      <a:pt x="31" y="77"/>
                    </a:lnTo>
                    <a:lnTo>
                      <a:pt x="32" y="76"/>
                    </a:lnTo>
                    <a:lnTo>
                      <a:pt x="33" y="75"/>
                    </a:lnTo>
                    <a:lnTo>
                      <a:pt x="34" y="72"/>
                    </a:lnTo>
                    <a:lnTo>
                      <a:pt x="36" y="69"/>
                    </a:lnTo>
                    <a:lnTo>
                      <a:pt x="39" y="64"/>
                    </a:lnTo>
                    <a:lnTo>
                      <a:pt x="41" y="61"/>
                    </a:lnTo>
                    <a:lnTo>
                      <a:pt x="44" y="58"/>
                    </a:lnTo>
                    <a:lnTo>
                      <a:pt x="46" y="56"/>
                    </a:lnTo>
                    <a:lnTo>
                      <a:pt x="48" y="54"/>
                    </a:lnTo>
                    <a:lnTo>
                      <a:pt x="49" y="49"/>
                    </a:lnTo>
                    <a:lnTo>
                      <a:pt x="51" y="45"/>
                    </a:lnTo>
                    <a:lnTo>
                      <a:pt x="51" y="41"/>
                    </a:lnTo>
                    <a:lnTo>
                      <a:pt x="53" y="37"/>
                    </a:lnTo>
                    <a:lnTo>
                      <a:pt x="53" y="34"/>
                    </a:lnTo>
                    <a:lnTo>
                      <a:pt x="53" y="32"/>
                    </a:lnTo>
                    <a:lnTo>
                      <a:pt x="53" y="31"/>
                    </a:lnTo>
                    <a:lnTo>
                      <a:pt x="61" y="18"/>
                    </a:lnTo>
                    <a:lnTo>
                      <a:pt x="61" y="13"/>
                    </a:lnTo>
                    <a:lnTo>
                      <a:pt x="61" y="10"/>
                    </a:lnTo>
                    <a:lnTo>
                      <a:pt x="60" y="6"/>
                    </a:lnTo>
                    <a:lnTo>
                      <a:pt x="58" y="3"/>
                    </a:lnTo>
                    <a:lnTo>
                      <a:pt x="56" y="2"/>
                    </a:lnTo>
                    <a:lnTo>
                      <a:pt x="53" y="1"/>
                    </a:lnTo>
                    <a:lnTo>
                      <a:pt x="49" y="0"/>
                    </a:lnTo>
                    <a:lnTo>
                      <a:pt x="46" y="0"/>
                    </a:lnTo>
                    <a:lnTo>
                      <a:pt x="40" y="0"/>
                    </a:lnTo>
                    <a:lnTo>
                      <a:pt x="33" y="1"/>
                    </a:lnTo>
                    <a:lnTo>
                      <a:pt x="29" y="3"/>
                    </a:lnTo>
                    <a:lnTo>
                      <a:pt x="27" y="3"/>
                    </a:lnTo>
                    <a:lnTo>
                      <a:pt x="27" y="27"/>
                    </a:lnTo>
                    <a:lnTo>
                      <a:pt x="27" y="29"/>
                    </a:lnTo>
                    <a:lnTo>
                      <a:pt x="25" y="31"/>
                    </a:lnTo>
                    <a:lnTo>
                      <a:pt x="24" y="33"/>
                    </a:lnTo>
                    <a:lnTo>
                      <a:pt x="21" y="36"/>
                    </a:lnTo>
                    <a:lnTo>
                      <a:pt x="18" y="40"/>
                    </a:lnTo>
                    <a:lnTo>
                      <a:pt x="15" y="44"/>
                    </a:lnTo>
                    <a:lnTo>
                      <a:pt x="11" y="48"/>
                    </a:lnTo>
                    <a:lnTo>
                      <a:pt x="0" y="103"/>
                    </a:lnTo>
                    <a:lnTo>
                      <a:pt x="1" y="102"/>
                    </a:lnTo>
                    <a:lnTo>
                      <a:pt x="3" y="102"/>
                    </a:lnTo>
                    <a:lnTo>
                      <a:pt x="5" y="102"/>
                    </a:lnTo>
                    <a:lnTo>
                      <a:pt x="8" y="101"/>
                    </a:lnTo>
                    <a:lnTo>
                      <a:pt x="12" y="100"/>
                    </a:lnTo>
                    <a:lnTo>
                      <a:pt x="16" y="100"/>
                    </a:lnTo>
                    <a:lnTo>
                      <a:pt x="20" y="99"/>
                    </a:lnTo>
                    <a:close/>
                  </a:path>
                </a:pathLst>
              </a:custGeom>
              <a:solidFill>
                <a:srgbClr val="FEF800"/>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87" name="Freeform 8"/>
              <p:cNvSpPr>
                <a:spLocks/>
              </p:cNvSpPr>
              <p:nvPr/>
            </p:nvSpPr>
            <p:spPr bwMode="auto">
              <a:xfrm>
                <a:off x="315" y="2541"/>
                <a:ext cx="21" cy="34"/>
              </a:xfrm>
              <a:custGeom>
                <a:avLst/>
                <a:gdLst>
                  <a:gd name="T0" fmla="*/ 0 w 61"/>
                  <a:gd name="T1" fmla="*/ 0 h 103"/>
                  <a:gd name="T2" fmla="*/ 0 w 61"/>
                  <a:gd name="T3" fmla="*/ 0 h 103"/>
                  <a:gd name="T4" fmla="*/ 0 w 61"/>
                  <a:gd name="T5" fmla="*/ 0 h 103"/>
                  <a:gd name="T6" fmla="*/ 0 w 61"/>
                  <a:gd name="T7" fmla="*/ 0 h 103"/>
                  <a:gd name="T8" fmla="*/ 0 w 61"/>
                  <a:gd name="T9" fmla="*/ 0 h 103"/>
                  <a:gd name="T10" fmla="*/ 0 w 61"/>
                  <a:gd name="T11" fmla="*/ 0 h 103"/>
                  <a:gd name="T12" fmla="*/ 0 w 61"/>
                  <a:gd name="T13" fmla="*/ 0 h 103"/>
                  <a:gd name="T14" fmla="*/ 0 w 61"/>
                  <a:gd name="T15" fmla="*/ 0 h 103"/>
                  <a:gd name="T16" fmla="*/ 0 w 61"/>
                  <a:gd name="T17" fmla="*/ 0 h 103"/>
                  <a:gd name="T18" fmla="*/ 0 w 61"/>
                  <a:gd name="T19" fmla="*/ 0 h 103"/>
                  <a:gd name="T20" fmla="*/ 0 w 61"/>
                  <a:gd name="T21" fmla="*/ 0 h 103"/>
                  <a:gd name="T22" fmla="*/ 0 w 61"/>
                  <a:gd name="T23" fmla="*/ 0 h 103"/>
                  <a:gd name="T24" fmla="*/ 0 w 61"/>
                  <a:gd name="T25" fmla="*/ 0 h 103"/>
                  <a:gd name="T26" fmla="*/ 0 w 61"/>
                  <a:gd name="T27" fmla="*/ 0 h 103"/>
                  <a:gd name="T28" fmla="*/ 0 w 61"/>
                  <a:gd name="T29" fmla="*/ 0 h 103"/>
                  <a:gd name="T30" fmla="*/ 0 w 61"/>
                  <a:gd name="T31" fmla="*/ 0 h 103"/>
                  <a:gd name="T32" fmla="*/ 0 w 61"/>
                  <a:gd name="T33" fmla="*/ 0 h 103"/>
                  <a:gd name="T34" fmla="*/ 0 w 61"/>
                  <a:gd name="T35" fmla="*/ 0 h 103"/>
                  <a:gd name="T36" fmla="*/ 0 w 61"/>
                  <a:gd name="T37" fmla="*/ 0 h 103"/>
                  <a:gd name="T38" fmla="*/ 0 w 61"/>
                  <a:gd name="T39" fmla="*/ 0 h 103"/>
                  <a:gd name="T40" fmla="*/ 0 w 61"/>
                  <a:gd name="T41" fmla="*/ 0 h 103"/>
                  <a:gd name="T42" fmla="*/ 0 w 61"/>
                  <a:gd name="T43" fmla="*/ 0 h 103"/>
                  <a:gd name="T44" fmla="*/ 0 w 61"/>
                  <a:gd name="T45" fmla="*/ 0 h 103"/>
                  <a:gd name="T46" fmla="*/ 0 w 61"/>
                  <a:gd name="T47" fmla="*/ 0 h 103"/>
                  <a:gd name="T48" fmla="*/ 0 w 61"/>
                  <a:gd name="T49" fmla="*/ 0 h 103"/>
                  <a:gd name="T50" fmla="*/ 0 w 61"/>
                  <a:gd name="T51" fmla="*/ 0 h 103"/>
                  <a:gd name="T52" fmla="*/ 0 w 61"/>
                  <a:gd name="T53" fmla="*/ 0 h 103"/>
                  <a:gd name="T54" fmla="*/ 0 w 61"/>
                  <a:gd name="T55" fmla="*/ 0 h 103"/>
                  <a:gd name="T56" fmla="*/ 0 w 61"/>
                  <a:gd name="T57" fmla="*/ 0 h 103"/>
                  <a:gd name="T58" fmla="*/ 0 w 61"/>
                  <a:gd name="T59" fmla="*/ 0 h 103"/>
                  <a:gd name="T60" fmla="*/ 0 w 61"/>
                  <a:gd name="T61" fmla="*/ 0 h 103"/>
                  <a:gd name="T62" fmla="*/ 0 w 61"/>
                  <a:gd name="T63" fmla="*/ 0 h 103"/>
                  <a:gd name="T64" fmla="*/ 0 w 61"/>
                  <a:gd name="T65" fmla="*/ 0 h 103"/>
                  <a:gd name="T66" fmla="*/ 0 w 61"/>
                  <a:gd name="T67" fmla="*/ 0 h 103"/>
                  <a:gd name="T68" fmla="*/ 0 w 61"/>
                  <a:gd name="T69" fmla="*/ 0 h 103"/>
                  <a:gd name="T70" fmla="*/ 0 w 61"/>
                  <a:gd name="T71" fmla="*/ 0 h 103"/>
                  <a:gd name="T72" fmla="*/ 0 w 61"/>
                  <a:gd name="T73" fmla="*/ 0 h 103"/>
                  <a:gd name="T74" fmla="*/ 0 w 61"/>
                  <a:gd name="T75" fmla="*/ 0 h 103"/>
                  <a:gd name="T76" fmla="*/ 0 w 61"/>
                  <a:gd name="T77" fmla="*/ 0 h 103"/>
                  <a:gd name="T78" fmla="*/ 0 w 61"/>
                  <a:gd name="T79" fmla="*/ 0 h 103"/>
                  <a:gd name="T80" fmla="*/ 0 w 61"/>
                  <a:gd name="T81" fmla="*/ 0 h 103"/>
                  <a:gd name="T82" fmla="*/ 0 w 61"/>
                  <a:gd name="T83" fmla="*/ 0 h 103"/>
                  <a:gd name="T84" fmla="*/ 0 w 61"/>
                  <a:gd name="T85" fmla="*/ 0 h 103"/>
                  <a:gd name="T86" fmla="*/ 0 w 61"/>
                  <a:gd name="T87" fmla="*/ 0 h 103"/>
                  <a:gd name="T88" fmla="*/ 0 w 61"/>
                  <a:gd name="T89" fmla="*/ 0 h 103"/>
                  <a:gd name="T90" fmla="*/ 0 w 61"/>
                  <a:gd name="T91" fmla="*/ 0 h 103"/>
                  <a:gd name="T92" fmla="*/ 0 w 61"/>
                  <a:gd name="T93" fmla="*/ 0 h 103"/>
                  <a:gd name="T94" fmla="*/ 0 w 61"/>
                  <a:gd name="T95" fmla="*/ 0 h 103"/>
                  <a:gd name="T96" fmla="*/ 0 w 61"/>
                  <a:gd name="T97" fmla="*/ 0 h 103"/>
                  <a:gd name="T98" fmla="*/ 0 w 61"/>
                  <a:gd name="T99" fmla="*/ 0 h 103"/>
                  <a:gd name="T100" fmla="*/ 0 w 61"/>
                  <a:gd name="T101" fmla="*/ 0 h 103"/>
                  <a:gd name="T102" fmla="*/ 0 w 61"/>
                  <a:gd name="T103" fmla="*/ 0 h 103"/>
                  <a:gd name="T104" fmla="*/ 0 w 61"/>
                  <a:gd name="T105" fmla="*/ 0 h 103"/>
                  <a:gd name="T106" fmla="*/ 0 w 61"/>
                  <a:gd name="T107" fmla="*/ 0 h 103"/>
                  <a:gd name="T108" fmla="*/ 0 w 61"/>
                  <a:gd name="T109" fmla="*/ 0 h 103"/>
                  <a:gd name="T110" fmla="*/ 0 w 61"/>
                  <a:gd name="T111" fmla="*/ 0 h 1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103"/>
                  <a:gd name="T170" fmla="*/ 61 w 61"/>
                  <a:gd name="T171" fmla="*/ 103 h 1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103">
                    <a:moveTo>
                      <a:pt x="20" y="99"/>
                    </a:moveTo>
                    <a:lnTo>
                      <a:pt x="24" y="97"/>
                    </a:lnTo>
                    <a:lnTo>
                      <a:pt x="26" y="93"/>
                    </a:lnTo>
                    <a:lnTo>
                      <a:pt x="28" y="90"/>
                    </a:lnTo>
                    <a:lnTo>
                      <a:pt x="29" y="87"/>
                    </a:lnTo>
                    <a:lnTo>
                      <a:pt x="30" y="83"/>
                    </a:lnTo>
                    <a:lnTo>
                      <a:pt x="31" y="80"/>
                    </a:lnTo>
                    <a:lnTo>
                      <a:pt x="31" y="78"/>
                    </a:lnTo>
                    <a:lnTo>
                      <a:pt x="31" y="77"/>
                    </a:lnTo>
                    <a:lnTo>
                      <a:pt x="32" y="76"/>
                    </a:lnTo>
                    <a:lnTo>
                      <a:pt x="33" y="75"/>
                    </a:lnTo>
                    <a:lnTo>
                      <a:pt x="34" y="72"/>
                    </a:lnTo>
                    <a:lnTo>
                      <a:pt x="36" y="69"/>
                    </a:lnTo>
                    <a:lnTo>
                      <a:pt x="39" y="64"/>
                    </a:lnTo>
                    <a:lnTo>
                      <a:pt x="41" y="61"/>
                    </a:lnTo>
                    <a:lnTo>
                      <a:pt x="44" y="58"/>
                    </a:lnTo>
                    <a:lnTo>
                      <a:pt x="46" y="56"/>
                    </a:lnTo>
                    <a:lnTo>
                      <a:pt x="48" y="54"/>
                    </a:lnTo>
                    <a:lnTo>
                      <a:pt x="49" y="49"/>
                    </a:lnTo>
                    <a:lnTo>
                      <a:pt x="51" y="45"/>
                    </a:lnTo>
                    <a:lnTo>
                      <a:pt x="51" y="41"/>
                    </a:lnTo>
                    <a:lnTo>
                      <a:pt x="53" y="37"/>
                    </a:lnTo>
                    <a:lnTo>
                      <a:pt x="53" y="34"/>
                    </a:lnTo>
                    <a:lnTo>
                      <a:pt x="53" y="32"/>
                    </a:lnTo>
                    <a:lnTo>
                      <a:pt x="53" y="31"/>
                    </a:lnTo>
                    <a:lnTo>
                      <a:pt x="61" y="18"/>
                    </a:lnTo>
                    <a:lnTo>
                      <a:pt x="61" y="13"/>
                    </a:lnTo>
                    <a:lnTo>
                      <a:pt x="61" y="10"/>
                    </a:lnTo>
                    <a:lnTo>
                      <a:pt x="60" y="6"/>
                    </a:lnTo>
                    <a:lnTo>
                      <a:pt x="58" y="3"/>
                    </a:lnTo>
                    <a:lnTo>
                      <a:pt x="56" y="2"/>
                    </a:lnTo>
                    <a:lnTo>
                      <a:pt x="53" y="1"/>
                    </a:lnTo>
                    <a:lnTo>
                      <a:pt x="49" y="0"/>
                    </a:lnTo>
                    <a:lnTo>
                      <a:pt x="46" y="0"/>
                    </a:lnTo>
                    <a:lnTo>
                      <a:pt x="40" y="0"/>
                    </a:lnTo>
                    <a:lnTo>
                      <a:pt x="33" y="1"/>
                    </a:lnTo>
                    <a:lnTo>
                      <a:pt x="29" y="3"/>
                    </a:lnTo>
                    <a:lnTo>
                      <a:pt x="27" y="3"/>
                    </a:lnTo>
                    <a:lnTo>
                      <a:pt x="27" y="27"/>
                    </a:lnTo>
                    <a:lnTo>
                      <a:pt x="27" y="29"/>
                    </a:lnTo>
                    <a:lnTo>
                      <a:pt x="25" y="31"/>
                    </a:lnTo>
                    <a:lnTo>
                      <a:pt x="24" y="33"/>
                    </a:lnTo>
                    <a:lnTo>
                      <a:pt x="21" y="36"/>
                    </a:lnTo>
                    <a:lnTo>
                      <a:pt x="18" y="40"/>
                    </a:lnTo>
                    <a:lnTo>
                      <a:pt x="15" y="44"/>
                    </a:lnTo>
                    <a:lnTo>
                      <a:pt x="11" y="48"/>
                    </a:lnTo>
                    <a:lnTo>
                      <a:pt x="0" y="103"/>
                    </a:lnTo>
                    <a:lnTo>
                      <a:pt x="1" y="102"/>
                    </a:lnTo>
                    <a:lnTo>
                      <a:pt x="3" y="102"/>
                    </a:lnTo>
                    <a:lnTo>
                      <a:pt x="5" y="102"/>
                    </a:lnTo>
                    <a:lnTo>
                      <a:pt x="8" y="101"/>
                    </a:lnTo>
                    <a:lnTo>
                      <a:pt x="12" y="100"/>
                    </a:lnTo>
                    <a:lnTo>
                      <a:pt x="16" y="100"/>
                    </a:lnTo>
                    <a:lnTo>
                      <a:pt x="20" y="9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88" name="Oval 9"/>
              <p:cNvSpPr>
                <a:spLocks noChangeArrowheads="1"/>
              </p:cNvSpPr>
              <p:nvPr/>
            </p:nvSpPr>
            <p:spPr bwMode="auto">
              <a:xfrm>
                <a:off x="2776" y="3344"/>
                <a:ext cx="48" cy="47"/>
              </a:xfrm>
              <a:prstGeom prst="ellipse">
                <a:avLst/>
              </a:prstGeom>
              <a:solidFill>
                <a:schemeClr val="tx2"/>
              </a:solidFill>
              <a:ln w="12700">
                <a:solidFill>
                  <a:schemeClr val="bg2"/>
                </a:solidFill>
                <a:round/>
                <a:headEnd type="none" w="sm" len="sm"/>
                <a:tailEnd type="none" w="sm" len="sm"/>
              </a:ln>
            </p:spPr>
            <p:txBody>
              <a:bodyPr wrap="none" anchor="ctr"/>
              <a:lstStyle/>
              <a:p>
                <a:pPr eaLnBrk="0" fontAlgn="base" hangingPunct="0">
                  <a:spcBef>
                    <a:spcPct val="0"/>
                  </a:spcBef>
                  <a:spcAft>
                    <a:spcPct val="0"/>
                  </a:spcAft>
                </a:pPr>
                <a:endParaRPr lang="ru-RU" sz="2400" smtClean="0">
                  <a:solidFill>
                    <a:prstClr val="white"/>
                  </a:solidFill>
                </a:endParaRPr>
              </a:p>
            </p:txBody>
          </p:sp>
          <p:grpSp>
            <p:nvGrpSpPr>
              <p:cNvPr id="28689" name="Group 10"/>
              <p:cNvGrpSpPr>
                <a:grpSpLocks/>
              </p:cNvGrpSpPr>
              <p:nvPr/>
            </p:nvGrpSpPr>
            <p:grpSpPr bwMode="auto">
              <a:xfrm>
                <a:off x="299" y="1261"/>
                <a:ext cx="2835" cy="2125"/>
                <a:chOff x="299" y="1261"/>
                <a:chExt cx="2835" cy="2125"/>
              </a:xfrm>
            </p:grpSpPr>
            <p:sp>
              <p:nvSpPr>
                <p:cNvPr id="29024" name="Freeform 11"/>
                <p:cNvSpPr>
                  <a:spLocks/>
                </p:cNvSpPr>
                <p:nvPr/>
              </p:nvSpPr>
              <p:spPr bwMode="auto">
                <a:xfrm>
                  <a:off x="3123" y="1954"/>
                  <a:ext cx="11" cy="31"/>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w 32"/>
                    <a:gd name="T11" fmla="*/ 0 h 93"/>
                    <a:gd name="T12" fmla="*/ 0 w 32"/>
                    <a:gd name="T13" fmla="*/ 0 h 93"/>
                    <a:gd name="T14" fmla="*/ 0 w 32"/>
                    <a:gd name="T15" fmla="*/ 0 h 93"/>
                    <a:gd name="T16" fmla="*/ 0 w 32"/>
                    <a:gd name="T17" fmla="*/ 0 h 93"/>
                    <a:gd name="T18" fmla="*/ 0 w 32"/>
                    <a:gd name="T19" fmla="*/ 0 h 93"/>
                    <a:gd name="T20" fmla="*/ 0 w 32"/>
                    <a:gd name="T21" fmla="*/ 0 h 93"/>
                    <a:gd name="T22" fmla="*/ 0 w 32"/>
                    <a:gd name="T23" fmla="*/ 0 h 93"/>
                    <a:gd name="T24" fmla="*/ 0 w 32"/>
                    <a:gd name="T25" fmla="*/ 0 h 93"/>
                    <a:gd name="T26" fmla="*/ 0 w 32"/>
                    <a:gd name="T27" fmla="*/ 0 h 93"/>
                    <a:gd name="T28" fmla="*/ 0 w 32"/>
                    <a:gd name="T29" fmla="*/ 0 h 93"/>
                    <a:gd name="T30" fmla="*/ 0 w 32"/>
                    <a:gd name="T31" fmla="*/ 0 h 93"/>
                    <a:gd name="T32" fmla="*/ 0 w 32"/>
                    <a:gd name="T33" fmla="*/ 0 h 93"/>
                    <a:gd name="T34" fmla="*/ 0 w 32"/>
                    <a:gd name="T35" fmla="*/ 0 h 93"/>
                    <a:gd name="T36" fmla="*/ 0 w 32"/>
                    <a:gd name="T37" fmla="*/ 0 h 93"/>
                    <a:gd name="T38" fmla="*/ 0 w 32"/>
                    <a:gd name="T39" fmla="*/ 0 h 93"/>
                    <a:gd name="T40" fmla="*/ 0 w 32"/>
                    <a:gd name="T41" fmla="*/ 0 h 93"/>
                    <a:gd name="T42" fmla="*/ 0 w 32"/>
                    <a:gd name="T43" fmla="*/ 0 h 93"/>
                    <a:gd name="T44" fmla="*/ 0 w 32"/>
                    <a:gd name="T45" fmla="*/ 0 h 93"/>
                    <a:gd name="T46" fmla="*/ 0 w 32"/>
                    <a:gd name="T47" fmla="*/ 0 h 93"/>
                    <a:gd name="T48" fmla="*/ 0 w 32"/>
                    <a:gd name="T49" fmla="*/ 0 h 93"/>
                    <a:gd name="T50" fmla="*/ 0 w 32"/>
                    <a:gd name="T51" fmla="*/ 0 h 93"/>
                    <a:gd name="T52" fmla="*/ 0 w 32"/>
                    <a:gd name="T53" fmla="*/ 0 h 93"/>
                    <a:gd name="T54" fmla="*/ 0 w 32"/>
                    <a:gd name="T55" fmla="*/ 0 h 93"/>
                    <a:gd name="T56" fmla="*/ 0 w 32"/>
                    <a:gd name="T57" fmla="*/ 0 h 93"/>
                    <a:gd name="T58" fmla="*/ 0 w 32"/>
                    <a:gd name="T59" fmla="*/ 0 h 93"/>
                    <a:gd name="T60" fmla="*/ 0 w 32"/>
                    <a:gd name="T61" fmla="*/ 0 h 93"/>
                    <a:gd name="T62" fmla="*/ 0 w 32"/>
                    <a:gd name="T63" fmla="*/ 0 h 93"/>
                    <a:gd name="T64" fmla="*/ 0 w 32"/>
                    <a:gd name="T65" fmla="*/ 0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93"/>
                    <a:gd name="T101" fmla="*/ 32 w 32"/>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93">
                      <a:moveTo>
                        <a:pt x="15" y="93"/>
                      </a:moveTo>
                      <a:lnTo>
                        <a:pt x="12" y="92"/>
                      </a:lnTo>
                      <a:lnTo>
                        <a:pt x="8" y="90"/>
                      </a:lnTo>
                      <a:lnTo>
                        <a:pt x="6" y="86"/>
                      </a:lnTo>
                      <a:lnTo>
                        <a:pt x="4" y="80"/>
                      </a:lnTo>
                      <a:lnTo>
                        <a:pt x="2" y="73"/>
                      </a:lnTo>
                      <a:lnTo>
                        <a:pt x="1" y="65"/>
                      </a:lnTo>
                      <a:lnTo>
                        <a:pt x="0" y="56"/>
                      </a:lnTo>
                      <a:lnTo>
                        <a:pt x="0" y="47"/>
                      </a:lnTo>
                      <a:lnTo>
                        <a:pt x="0" y="37"/>
                      </a:lnTo>
                      <a:lnTo>
                        <a:pt x="1" y="27"/>
                      </a:lnTo>
                      <a:lnTo>
                        <a:pt x="2" y="20"/>
                      </a:lnTo>
                      <a:lnTo>
                        <a:pt x="4" y="13"/>
                      </a:lnTo>
                      <a:lnTo>
                        <a:pt x="6" y="8"/>
                      </a:lnTo>
                      <a:lnTo>
                        <a:pt x="8" y="4"/>
                      </a:lnTo>
                      <a:lnTo>
                        <a:pt x="12" y="0"/>
                      </a:lnTo>
                      <a:lnTo>
                        <a:pt x="15" y="0"/>
                      </a:lnTo>
                      <a:lnTo>
                        <a:pt x="18" y="0"/>
                      </a:lnTo>
                      <a:lnTo>
                        <a:pt x="21" y="4"/>
                      </a:lnTo>
                      <a:lnTo>
                        <a:pt x="24" y="8"/>
                      </a:lnTo>
                      <a:lnTo>
                        <a:pt x="27" y="13"/>
                      </a:lnTo>
                      <a:lnTo>
                        <a:pt x="29" y="20"/>
                      </a:lnTo>
                      <a:lnTo>
                        <a:pt x="30" y="27"/>
                      </a:lnTo>
                      <a:lnTo>
                        <a:pt x="31" y="37"/>
                      </a:lnTo>
                      <a:lnTo>
                        <a:pt x="32" y="47"/>
                      </a:lnTo>
                      <a:lnTo>
                        <a:pt x="31" y="56"/>
                      </a:lnTo>
                      <a:lnTo>
                        <a:pt x="30" y="65"/>
                      </a:lnTo>
                      <a:lnTo>
                        <a:pt x="29" y="73"/>
                      </a:lnTo>
                      <a:lnTo>
                        <a:pt x="27" y="80"/>
                      </a:lnTo>
                      <a:lnTo>
                        <a:pt x="24" y="86"/>
                      </a:lnTo>
                      <a:lnTo>
                        <a:pt x="21" y="90"/>
                      </a:lnTo>
                      <a:lnTo>
                        <a:pt x="18" y="92"/>
                      </a:lnTo>
                      <a:lnTo>
                        <a:pt x="15" y="9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5" name="Freeform 12"/>
                <p:cNvSpPr>
                  <a:spLocks/>
                </p:cNvSpPr>
                <p:nvPr/>
              </p:nvSpPr>
              <p:spPr bwMode="auto">
                <a:xfrm>
                  <a:off x="3123" y="1954"/>
                  <a:ext cx="11" cy="31"/>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w 32"/>
                    <a:gd name="T11" fmla="*/ 0 h 93"/>
                    <a:gd name="T12" fmla="*/ 0 w 32"/>
                    <a:gd name="T13" fmla="*/ 0 h 93"/>
                    <a:gd name="T14" fmla="*/ 0 w 32"/>
                    <a:gd name="T15" fmla="*/ 0 h 93"/>
                    <a:gd name="T16" fmla="*/ 0 w 32"/>
                    <a:gd name="T17" fmla="*/ 0 h 93"/>
                    <a:gd name="T18" fmla="*/ 0 w 32"/>
                    <a:gd name="T19" fmla="*/ 0 h 93"/>
                    <a:gd name="T20" fmla="*/ 0 w 32"/>
                    <a:gd name="T21" fmla="*/ 0 h 93"/>
                    <a:gd name="T22" fmla="*/ 0 w 32"/>
                    <a:gd name="T23" fmla="*/ 0 h 93"/>
                    <a:gd name="T24" fmla="*/ 0 w 32"/>
                    <a:gd name="T25" fmla="*/ 0 h 93"/>
                    <a:gd name="T26" fmla="*/ 0 w 32"/>
                    <a:gd name="T27" fmla="*/ 0 h 93"/>
                    <a:gd name="T28" fmla="*/ 0 w 32"/>
                    <a:gd name="T29" fmla="*/ 0 h 93"/>
                    <a:gd name="T30" fmla="*/ 0 w 32"/>
                    <a:gd name="T31" fmla="*/ 0 h 93"/>
                    <a:gd name="T32" fmla="*/ 0 w 32"/>
                    <a:gd name="T33" fmla="*/ 0 h 93"/>
                    <a:gd name="T34" fmla="*/ 0 w 32"/>
                    <a:gd name="T35" fmla="*/ 0 h 93"/>
                    <a:gd name="T36" fmla="*/ 0 w 32"/>
                    <a:gd name="T37" fmla="*/ 0 h 93"/>
                    <a:gd name="T38" fmla="*/ 0 w 32"/>
                    <a:gd name="T39" fmla="*/ 0 h 93"/>
                    <a:gd name="T40" fmla="*/ 0 w 32"/>
                    <a:gd name="T41" fmla="*/ 0 h 93"/>
                    <a:gd name="T42" fmla="*/ 0 w 32"/>
                    <a:gd name="T43" fmla="*/ 0 h 93"/>
                    <a:gd name="T44" fmla="*/ 0 w 32"/>
                    <a:gd name="T45" fmla="*/ 0 h 93"/>
                    <a:gd name="T46" fmla="*/ 0 w 32"/>
                    <a:gd name="T47" fmla="*/ 0 h 93"/>
                    <a:gd name="T48" fmla="*/ 0 w 32"/>
                    <a:gd name="T49" fmla="*/ 0 h 93"/>
                    <a:gd name="T50" fmla="*/ 0 w 32"/>
                    <a:gd name="T51" fmla="*/ 0 h 93"/>
                    <a:gd name="T52" fmla="*/ 0 w 32"/>
                    <a:gd name="T53" fmla="*/ 0 h 93"/>
                    <a:gd name="T54" fmla="*/ 0 w 32"/>
                    <a:gd name="T55" fmla="*/ 0 h 93"/>
                    <a:gd name="T56" fmla="*/ 0 w 32"/>
                    <a:gd name="T57" fmla="*/ 0 h 93"/>
                    <a:gd name="T58" fmla="*/ 0 w 32"/>
                    <a:gd name="T59" fmla="*/ 0 h 93"/>
                    <a:gd name="T60" fmla="*/ 0 w 32"/>
                    <a:gd name="T61" fmla="*/ 0 h 93"/>
                    <a:gd name="T62" fmla="*/ 0 w 32"/>
                    <a:gd name="T63" fmla="*/ 0 h 93"/>
                    <a:gd name="T64" fmla="*/ 0 w 32"/>
                    <a:gd name="T65" fmla="*/ 0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2"/>
                    <a:gd name="T100" fmla="*/ 0 h 93"/>
                    <a:gd name="T101" fmla="*/ 32 w 32"/>
                    <a:gd name="T102" fmla="*/ 93 h 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2" h="93">
                      <a:moveTo>
                        <a:pt x="15" y="93"/>
                      </a:moveTo>
                      <a:lnTo>
                        <a:pt x="12" y="92"/>
                      </a:lnTo>
                      <a:lnTo>
                        <a:pt x="8" y="90"/>
                      </a:lnTo>
                      <a:lnTo>
                        <a:pt x="6" y="86"/>
                      </a:lnTo>
                      <a:lnTo>
                        <a:pt x="4" y="80"/>
                      </a:lnTo>
                      <a:lnTo>
                        <a:pt x="2" y="73"/>
                      </a:lnTo>
                      <a:lnTo>
                        <a:pt x="1" y="65"/>
                      </a:lnTo>
                      <a:lnTo>
                        <a:pt x="0" y="56"/>
                      </a:lnTo>
                      <a:lnTo>
                        <a:pt x="0" y="47"/>
                      </a:lnTo>
                      <a:lnTo>
                        <a:pt x="0" y="37"/>
                      </a:lnTo>
                      <a:lnTo>
                        <a:pt x="1" y="27"/>
                      </a:lnTo>
                      <a:lnTo>
                        <a:pt x="2" y="20"/>
                      </a:lnTo>
                      <a:lnTo>
                        <a:pt x="4" y="13"/>
                      </a:lnTo>
                      <a:lnTo>
                        <a:pt x="6" y="8"/>
                      </a:lnTo>
                      <a:lnTo>
                        <a:pt x="8" y="4"/>
                      </a:lnTo>
                      <a:lnTo>
                        <a:pt x="12" y="0"/>
                      </a:lnTo>
                      <a:lnTo>
                        <a:pt x="15" y="0"/>
                      </a:lnTo>
                      <a:lnTo>
                        <a:pt x="18" y="0"/>
                      </a:lnTo>
                      <a:lnTo>
                        <a:pt x="21" y="4"/>
                      </a:lnTo>
                      <a:lnTo>
                        <a:pt x="24" y="8"/>
                      </a:lnTo>
                      <a:lnTo>
                        <a:pt x="27" y="13"/>
                      </a:lnTo>
                      <a:lnTo>
                        <a:pt x="29" y="20"/>
                      </a:lnTo>
                      <a:lnTo>
                        <a:pt x="30" y="27"/>
                      </a:lnTo>
                      <a:lnTo>
                        <a:pt x="31" y="37"/>
                      </a:lnTo>
                      <a:lnTo>
                        <a:pt x="32" y="47"/>
                      </a:lnTo>
                      <a:lnTo>
                        <a:pt x="31" y="56"/>
                      </a:lnTo>
                      <a:lnTo>
                        <a:pt x="30" y="65"/>
                      </a:lnTo>
                      <a:lnTo>
                        <a:pt x="29" y="73"/>
                      </a:lnTo>
                      <a:lnTo>
                        <a:pt x="27" y="80"/>
                      </a:lnTo>
                      <a:lnTo>
                        <a:pt x="24" y="86"/>
                      </a:lnTo>
                      <a:lnTo>
                        <a:pt x="21" y="90"/>
                      </a:lnTo>
                      <a:lnTo>
                        <a:pt x="18" y="92"/>
                      </a:lnTo>
                      <a:lnTo>
                        <a:pt x="15" y="9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6" name="Freeform 13"/>
                <p:cNvSpPr>
                  <a:spLocks/>
                </p:cNvSpPr>
                <p:nvPr/>
              </p:nvSpPr>
              <p:spPr bwMode="auto">
                <a:xfrm>
                  <a:off x="3112" y="1989"/>
                  <a:ext cx="11" cy="13"/>
                </a:xfrm>
                <a:custGeom>
                  <a:avLst/>
                  <a:gdLst>
                    <a:gd name="T0" fmla="*/ 0 w 33"/>
                    <a:gd name="T1" fmla="*/ 0 h 39"/>
                    <a:gd name="T2" fmla="*/ 0 w 33"/>
                    <a:gd name="T3" fmla="*/ 0 h 39"/>
                    <a:gd name="T4" fmla="*/ 0 w 33"/>
                    <a:gd name="T5" fmla="*/ 0 h 39"/>
                    <a:gd name="T6" fmla="*/ 0 w 33"/>
                    <a:gd name="T7" fmla="*/ 0 h 39"/>
                    <a:gd name="T8" fmla="*/ 0 w 33"/>
                    <a:gd name="T9" fmla="*/ 0 h 39"/>
                    <a:gd name="T10" fmla="*/ 0 w 33"/>
                    <a:gd name="T11" fmla="*/ 0 h 39"/>
                    <a:gd name="T12" fmla="*/ 0 w 33"/>
                    <a:gd name="T13" fmla="*/ 0 h 39"/>
                    <a:gd name="T14" fmla="*/ 0 w 33"/>
                    <a:gd name="T15" fmla="*/ 0 h 39"/>
                    <a:gd name="T16" fmla="*/ 0 w 33"/>
                    <a:gd name="T17" fmla="*/ 0 h 39"/>
                    <a:gd name="T18" fmla="*/ 0 w 33"/>
                    <a:gd name="T19" fmla="*/ 0 h 39"/>
                    <a:gd name="T20" fmla="*/ 0 w 33"/>
                    <a:gd name="T21" fmla="*/ 0 h 39"/>
                    <a:gd name="T22" fmla="*/ 0 w 33"/>
                    <a:gd name="T23" fmla="*/ 0 h 39"/>
                    <a:gd name="T24" fmla="*/ 0 w 33"/>
                    <a:gd name="T25" fmla="*/ 0 h 39"/>
                    <a:gd name="T26" fmla="*/ 0 w 33"/>
                    <a:gd name="T27" fmla="*/ 0 h 39"/>
                    <a:gd name="T28" fmla="*/ 0 w 33"/>
                    <a:gd name="T29" fmla="*/ 0 h 39"/>
                    <a:gd name="T30" fmla="*/ 0 w 33"/>
                    <a:gd name="T31" fmla="*/ 0 h 39"/>
                    <a:gd name="T32" fmla="*/ 0 w 33"/>
                    <a:gd name="T33" fmla="*/ 0 h 39"/>
                    <a:gd name="T34" fmla="*/ 0 w 33"/>
                    <a:gd name="T35" fmla="*/ 0 h 39"/>
                    <a:gd name="T36" fmla="*/ 0 w 33"/>
                    <a:gd name="T37" fmla="*/ 0 h 39"/>
                    <a:gd name="T38" fmla="*/ 0 w 33"/>
                    <a:gd name="T39" fmla="*/ 0 h 39"/>
                    <a:gd name="T40" fmla="*/ 0 w 33"/>
                    <a:gd name="T41" fmla="*/ 0 h 39"/>
                    <a:gd name="T42" fmla="*/ 0 w 33"/>
                    <a:gd name="T43" fmla="*/ 0 h 39"/>
                    <a:gd name="T44" fmla="*/ 0 w 33"/>
                    <a:gd name="T45" fmla="*/ 0 h 39"/>
                    <a:gd name="T46" fmla="*/ 0 w 33"/>
                    <a:gd name="T47" fmla="*/ 0 h 39"/>
                    <a:gd name="T48" fmla="*/ 0 w 33"/>
                    <a:gd name="T49" fmla="*/ 0 h 39"/>
                    <a:gd name="T50" fmla="*/ 0 w 33"/>
                    <a:gd name="T51" fmla="*/ 0 h 39"/>
                    <a:gd name="T52" fmla="*/ 0 w 33"/>
                    <a:gd name="T53" fmla="*/ 0 h 39"/>
                    <a:gd name="T54" fmla="*/ 0 w 33"/>
                    <a:gd name="T55" fmla="*/ 0 h 39"/>
                    <a:gd name="T56" fmla="*/ 0 w 33"/>
                    <a:gd name="T57" fmla="*/ 0 h 39"/>
                    <a:gd name="T58" fmla="*/ 0 w 33"/>
                    <a:gd name="T59" fmla="*/ 0 h 39"/>
                    <a:gd name="T60" fmla="*/ 0 w 33"/>
                    <a:gd name="T61" fmla="*/ 0 h 39"/>
                    <a:gd name="T62" fmla="*/ 0 w 33"/>
                    <a:gd name="T63" fmla="*/ 0 h 39"/>
                    <a:gd name="T64" fmla="*/ 0 w 33"/>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9"/>
                    <a:gd name="T101" fmla="*/ 33 w 33"/>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9">
                      <a:moveTo>
                        <a:pt x="17" y="39"/>
                      </a:moveTo>
                      <a:lnTo>
                        <a:pt x="21" y="38"/>
                      </a:lnTo>
                      <a:lnTo>
                        <a:pt x="24" y="37"/>
                      </a:lnTo>
                      <a:lnTo>
                        <a:pt x="26" y="36"/>
                      </a:lnTo>
                      <a:lnTo>
                        <a:pt x="28" y="32"/>
                      </a:lnTo>
                      <a:lnTo>
                        <a:pt x="30" y="30"/>
                      </a:lnTo>
                      <a:lnTo>
                        <a:pt x="32" y="27"/>
                      </a:lnTo>
                      <a:lnTo>
                        <a:pt x="33" y="24"/>
                      </a:lnTo>
                      <a:lnTo>
                        <a:pt x="33" y="19"/>
                      </a:lnTo>
                      <a:lnTo>
                        <a:pt x="33" y="15"/>
                      </a:lnTo>
                      <a:lnTo>
                        <a:pt x="32" y="12"/>
                      </a:lnTo>
                      <a:lnTo>
                        <a:pt x="30" y="9"/>
                      </a:lnTo>
                      <a:lnTo>
                        <a:pt x="28" y="5"/>
                      </a:lnTo>
                      <a:lnTo>
                        <a:pt x="26" y="3"/>
                      </a:lnTo>
                      <a:lnTo>
                        <a:pt x="24" y="2"/>
                      </a:lnTo>
                      <a:lnTo>
                        <a:pt x="21" y="1"/>
                      </a:lnTo>
                      <a:lnTo>
                        <a:pt x="17" y="0"/>
                      </a:lnTo>
                      <a:lnTo>
                        <a:pt x="14" y="1"/>
                      </a:lnTo>
                      <a:lnTo>
                        <a:pt x="11" y="2"/>
                      </a:lnTo>
                      <a:lnTo>
                        <a:pt x="9" y="3"/>
                      </a:lnTo>
                      <a:lnTo>
                        <a:pt x="6" y="5"/>
                      </a:lnTo>
                      <a:lnTo>
                        <a:pt x="3" y="9"/>
                      </a:lnTo>
                      <a:lnTo>
                        <a:pt x="2" y="12"/>
                      </a:lnTo>
                      <a:lnTo>
                        <a:pt x="1" y="15"/>
                      </a:lnTo>
                      <a:lnTo>
                        <a:pt x="0" y="19"/>
                      </a:lnTo>
                      <a:lnTo>
                        <a:pt x="1" y="24"/>
                      </a:lnTo>
                      <a:lnTo>
                        <a:pt x="2" y="27"/>
                      </a:lnTo>
                      <a:lnTo>
                        <a:pt x="3" y="30"/>
                      </a:lnTo>
                      <a:lnTo>
                        <a:pt x="6" y="32"/>
                      </a:lnTo>
                      <a:lnTo>
                        <a:pt x="9" y="36"/>
                      </a:lnTo>
                      <a:lnTo>
                        <a:pt x="11" y="37"/>
                      </a:lnTo>
                      <a:lnTo>
                        <a:pt x="14" y="38"/>
                      </a:lnTo>
                      <a:lnTo>
                        <a:pt x="17" y="39"/>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7" name="Freeform 14"/>
                <p:cNvSpPr>
                  <a:spLocks/>
                </p:cNvSpPr>
                <p:nvPr/>
              </p:nvSpPr>
              <p:spPr bwMode="auto">
                <a:xfrm>
                  <a:off x="3112" y="1989"/>
                  <a:ext cx="11" cy="13"/>
                </a:xfrm>
                <a:custGeom>
                  <a:avLst/>
                  <a:gdLst>
                    <a:gd name="T0" fmla="*/ 0 w 33"/>
                    <a:gd name="T1" fmla="*/ 0 h 39"/>
                    <a:gd name="T2" fmla="*/ 0 w 33"/>
                    <a:gd name="T3" fmla="*/ 0 h 39"/>
                    <a:gd name="T4" fmla="*/ 0 w 33"/>
                    <a:gd name="T5" fmla="*/ 0 h 39"/>
                    <a:gd name="T6" fmla="*/ 0 w 33"/>
                    <a:gd name="T7" fmla="*/ 0 h 39"/>
                    <a:gd name="T8" fmla="*/ 0 w 33"/>
                    <a:gd name="T9" fmla="*/ 0 h 39"/>
                    <a:gd name="T10" fmla="*/ 0 w 33"/>
                    <a:gd name="T11" fmla="*/ 0 h 39"/>
                    <a:gd name="T12" fmla="*/ 0 w 33"/>
                    <a:gd name="T13" fmla="*/ 0 h 39"/>
                    <a:gd name="T14" fmla="*/ 0 w 33"/>
                    <a:gd name="T15" fmla="*/ 0 h 39"/>
                    <a:gd name="T16" fmla="*/ 0 w 33"/>
                    <a:gd name="T17" fmla="*/ 0 h 39"/>
                    <a:gd name="T18" fmla="*/ 0 w 33"/>
                    <a:gd name="T19" fmla="*/ 0 h 39"/>
                    <a:gd name="T20" fmla="*/ 0 w 33"/>
                    <a:gd name="T21" fmla="*/ 0 h 39"/>
                    <a:gd name="T22" fmla="*/ 0 w 33"/>
                    <a:gd name="T23" fmla="*/ 0 h 39"/>
                    <a:gd name="T24" fmla="*/ 0 w 33"/>
                    <a:gd name="T25" fmla="*/ 0 h 39"/>
                    <a:gd name="T26" fmla="*/ 0 w 33"/>
                    <a:gd name="T27" fmla="*/ 0 h 39"/>
                    <a:gd name="T28" fmla="*/ 0 w 33"/>
                    <a:gd name="T29" fmla="*/ 0 h 39"/>
                    <a:gd name="T30" fmla="*/ 0 w 33"/>
                    <a:gd name="T31" fmla="*/ 0 h 39"/>
                    <a:gd name="T32" fmla="*/ 0 w 33"/>
                    <a:gd name="T33" fmla="*/ 0 h 39"/>
                    <a:gd name="T34" fmla="*/ 0 w 33"/>
                    <a:gd name="T35" fmla="*/ 0 h 39"/>
                    <a:gd name="T36" fmla="*/ 0 w 33"/>
                    <a:gd name="T37" fmla="*/ 0 h 39"/>
                    <a:gd name="T38" fmla="*/ 0 w 33"/>
                    <a:gd name="T39" fmla="*/ 0 h 39"/>
                    <a:gd name="T40" fmla="*/ 0 w 33"/>
                    <a:gd name="T41" fmla="*/ 0 h 39"/>
                    <a:gd name="T42" fmla="*/ 0 w 33"/>
                    <a:gd name="T43" fmla="*/ 0 h 39"/>
                    <a:gd name="T44" fmla="*/ 0 w 33"/>
                    <a:gd name="T45" fmla="*/ 0 h 39"/>
                    <a:gd name="T46" fmla="*/ 0 w 33"/>
                    <a:gd name="T47" fmla="*/ 0 h 39"/>
                    <a:gd name="T48" fmla="*/ 0 w 33"/>
                    <a:gd name="T49" fmla="*/ 0 h 39"/>
                    <a:gd name="T50" fmla="*/ 0 w 33"/>
                    <a:gd name="T51" fmla="*/ 0 h 39"/>
                    <a:gd name="T52" fmla="*/ 0 w 33"/>
                    <a:gd name="T53" fmla="*/ 0 h 39"/>
                    <a:gd name="T54" fmla="*/ 0 w 33"/>
                    <a:gd name="T55" fmla="*/ 0 h 39"/>
                    <a:gd name="T56" fmla="*/ 0 w 33"/>
                    <a:gd name="T57" fmla="*/ 0 h 39"/>
                    <a:gd name="T58" fmla="*/ 0 w 33"/>
                    <a:gd name="T59" fmla="*/ 0 h 39"/>
                    <a:gd name="T60" fmla="*/ 0 w 33"/>
                    <a:gd name="T61" fmla="*/ 0 h 39"/>
                    <a:gd name="T62" fmla="*/ 0 w 33"/>
                    <a:gd name="T63" fmla="*/ 0 h 39"/>
                    <a:gd name="T64" fmla="*/ 0 w 33"/>
                    <a:gd name="T65" fmla="*/ 0 h 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39"/>
                    <a:gd name="T101" fmla="*/ 33 w 33"/>
                    <a:gd name="T102" fmla="*/ 39 h 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39">
                      <a:moveTo>
                        <a:pt x="17" y="39"/>
                      </a:moveTo>
                      <a:lnTo>
                        <a:pt x="21" y="38"/>
                      </a:lnTo>
                      <a:lnTo>
                        <a:pt x="24" y="37"/>
                      </a:lnTo>
                      <a:lnTo>
                        <a:pt x="26" y="36"/>
                      </a:lnTo>
                      <a:lnTo>
                        <a:pt x="28" y="32"/>
                      </a:lnTo>
                      <a:lnTo>
                        <a:pt x="30" y="30"/>
                      </a:lnTo>
                      <a:lnTo>
                        <a:pt x="32" y="27"/>
                      </a:lnTo>
                      <a:lnTo>
                        <a:pt x="33" y="24"/>
                      </a:lnTo>
                      <a:lnTo>
                        <a:pt x="33" y="19"/>
                      </a:lnTo>
                      <a:lnTo>
                        <a:pt x="33" y="15"/>
                      </a:lnTo>
                      <a:lnTo>
                        <a:pt x="32" y="12"/>
                      </a:lnTo>
                      <a:lnTo>
                        <a:pt x="30" y="9"/>
                      </a:lnTo>
                      <a:lnTo>
                        <a:pt x="28" y="5"/>
                      </a:lnTo>
                      <a:lnTo>
                        <a:pt x="26" y="3"/>
                      </a:lnTo>
                      <a:lnTo>
                        <a:pt x="24" y="2"/>
                      </a:lnTo>
                      <a:lnTo>
                        <a:pt x="21" y="1"/>
                      </a:lnTo>
                      <a:lnTo>
                        <a:pt x="17" y="0"/>
                      </a:lnTo>
                      <a:lnTo>
                        <a:pt x="14" y="1"/>
                      </a:lnTo>
                      <a:lnTo>
                        <a:pt x="11" y="2"/>
                      </a:lnTo>
                      <a:lnTo>
                        <a:pt x="9" y="3"/>
                      </a:lnTo>
                      <a:lnTo>
                        <a:pt x="6" y="5"/>
                      </a:lnTo>
                      <a:lnTo>
                        <a:pt x="3" y="9"/>
                      </a:lnTo>
                      <a:lnTo>
                        <a:pt x="2" y="12"/>
                      </a:lnTo>
                      <a:lnTo>
                        <a:pt x="1" y="15"/>
                      </a:lnTo>
                      <a:lnTo>
                        <a:pt x="0" y="19"/>
                      </a:lnTo>
                      <a:lnTo>
                        <a:pt x="1" y="24"/>
                      </a:lnTo>
                      <a:lnTo>
                        <a:pt x="2" y="27"/>
                      </a:lnTo>
                      <a:lnTo>
                        <a:pt x="3" y="30"/>
                      </a:lnTo>
                      <a:lnTo>
                        <a:pt x="6" y="32"/>
                      </a:lnTo>
                      <a:lnTo>
                        <a:pt x="9" y="36"/>
                      </a:lnTo>
                      <a:lnTo>
                        <a:pt x="11" y="37"/>
                      </a:lnTo>
                      <a:lnTo>
                        <a:pt x="14" y="38"/>
                      </a:lnTo>
                      <a:lnTo>
                        <a:pt x="17" y="3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8" name="Freeform 15"/>
                <p:cNvSpPr>
                  <a:spLocks/>
                </p:cNvSpPr>
                <p:nvPr/>
              </p:nvSpPr>
              <p:spPr bwMode="auto">
                <a:xfrm>
                  <a:off x="3099" y="2005"/>
                  <a:ext cx="7" cy="12"/>
                </a:xfrm>
                <a:custGeom>
                  <a:avLst/>
                  <a:gdLst>
                    <a:gd name="T0" fmla="*/ 0 w 22"/>
                    <a:gd name="T1" fmla="*/ 0 h 36"/>
                    <a:gd name="T2" fmla="*/ 0 w 22"/>
                    <a:gd name="T3" fmla="*/ 0 h 36"/>
                    <a:gd name="T4" fmla="*/ 0 w 22"/>
                    <a:gd name="T5" fmla="*/ 0 h 36"/>
                    <a:gd name="T6" fmla="*/ 0 w 22"/>
                    <a:gd name="T7" fmla="*/ 0 h 36"/>
                    <a:gd name="T8" fmla="*/ 0 w 22"/>
                    <a:gd name="T9" fmla="*/ 0 h 36"/>
                    <a:gd name="T10" fmla="*/ 0 w 22"/>
                    <a:gd name="T11" fmla="*/ 0 h 36"/>
                    <a:gd name="T12" fmla="*/ 0 w 22"/>
                    <a:gd name="T13" fmla="*/ 0 h 36"/>
                    <a:gd name="T14" fmla="*/ 0 w 22"/>
                    <a:gd name="T15" fmla="*/ 0 h 36"/>
                    <a:gd name="T16" fmla="*/ 0 w 22"/>
                    <a:gd name="T17" fmla="*/ 0 h 36"/>
                    <a:gd name="T18" fmla="*/ 0 w 22"/>
                    <a:gd name="T19" fmla="*/ 0 h 36"/>
                    <a:gd name="T20" fmla="*/ 0 w 22"/>
                    <a:gd name="T21" fmla="*/ 0 h 36"/>
                    <a:gd name="T22" fmla="*/ 0 w 22"/>
                    <a:gd name="T23" fmla="*/ 0 h 36"/>
                    <a:gd name="T24" fmla="*/ 0 w 22"/>
                    <a:gd name="T25" fmla="*/ 0 h 36"/>
                    <a:gd name="T26" fmla="*/ 0 w 22"/>
                    <a:gd name="T27" fmla="*/ 0 h 36"/>
                    <a:gd name="T28" fmla="*/ 0 w 22"/>
                    <a:gd name="T29" fmla="*/ 0 h 36"/>
                    <a:gd name="T30" fmla="*/ 0 w 22"/>
                    <a:gd name="T31" fmla="*/ 0 h 36"/>
                    <a:gd name="T32" fmla="*/ 0 w 22"/>
                    <a:gd name="T33" fmla="*/ 0 h 36"/>
                    <a:gd name="T34" fmla="*/ 0 w 22"/>
                    <a:gd name="T35" fmla="*/ 0 h 36"/>
                    <a:gd name="T36" fmla="*/ 0 w 22"/>
                    <a:gd name="T37" fmla="*/ 0 h 36"/>
                    <a:gd name="T38" fmla="*/ 0 w 22"/>
                    <a:gd name="T39" fmla="*/ 0 h 36"/>
                    <a:gd name="T40" fmla="*/ 0 w 22"/>
                    <a:gd name="T41" fmla="*/ 0 h 36"/>
                    <a:gd name="T42" fmla="*/ 0 w 22"/>
                    <a:gd name="T43" fmla="*/ 0 h 36"/>
                    <a:gd name="T44" fmla="*/ 0 w 22"/>
                    <a:gd name="T45" fmla="*/ 0 h 36"/>
                    <a:gd name="T46" fmla="*/ 0 w 22"/>
                    <a:gd name="T47" fmla="*/ 0 h 36"/>
                    <a:gd name="T48" fmla="*/ 0 w 22"/>
                    <a:gd name="T49" fmla="*/ 0 h 36"/>
                    <a:gd name="T50" fmla="*/ 0 w 22"/>
                    <a:gd name="T51" fmla="*/ 0 h 36"/>
                    <a:gd name="T52" fmla="*/ 0 w 22"/>
                    <a:gd name="T53" fmla="*/ 0 h 36"/>
                    <a:gd name="T54" fmla="*/ 0 w 22"/>
                    <a:gd name="T55" fmla="*/ 0 h 36"/>
                    <a:gd name="T56" fmla="*/ 0 w 22"/>
                    <a:gd name="T57" fmla="*/ 0 h 36"/>
                    <a:gd name="T58" fmla="*/ 0 w 22"/>
                    <a:gd name="T59" fmla="*/ 0 h 36"/>
                    <a:gd name="T60" fmla="*/ 0 w 22"/>
                    <a:gd name="T61" fmla="*/ 0 h 36"/>
                    <a:gd name="T62" fmla="*/ 0 w 22"/>
                    <a:gd name="T63" fmla="*/ 0 h 36"/>
                    <a:gd name="T64" fmla="*/ 0 w 22"/>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36"/>
                    <a:gd name="T101" fmla="*/ 22 w 22"/>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36">
                      <a:moveTo>
                        <a:pt x="11" y="36"/>
                      </a:moveTo>
                      <a:lnTo>
                        <a:pt x="13" y="36"/>
                      </a:lnTo>
                      <a:lnTo>
                        <a:pt x="16" y="35"/>
                      </a:lnTo>
                      <a:lnTo>
                        <a:pt x="18" y="33"/>
                      </a:lnTo>
                      <a:lnTo>
                        <a:pt x="19" y="31"/>
                      </a:lnTo>
                      <a:lnTo>
                        <a:pt x="20" y="29"/>
                      </a:lnTo>
                      <a:lnTo>
                        <a:pt x="21" y="26"/>
                      </a:lnTo>
                      <a:lnTo>
                        <a:pt x="22" y="22"/>
                      </a:lnTo>
                      <a:lnTo>
                        <a:pt x="22" y="19"/>
                      </a:lnTo>
                      <a:lnTo>
                        <a:pt x="22" y="16"/>
                      </a:lnTo>
                      <a:lnTo>
                        <a:pt x="21" y="12"/>
                      </a:lnTo>
                      <a:lnTo>
                        <a:pt x="20" y="8"/>
                      </a:lnTo>
                      <a:lnTo>
                        <a:pt x="19" y="6"/>
                      </a:lnTo>
                      <a:lnTo>
                        <a:pt x="18" y="4"/>
                      </a:lnTo>
                      <a:lnTo>
                        <a:pt x="16" y="2"/>
                      </a:lnTo>
                      <a:lnTo>
                        <a:pt x="13" y="1"/>
                      </a:lnTo>
                      <a:lnTo>
                        <a:pt x="11" y="0"/>
                      </a:lnTo>
                      <a:lnTo>
                        <a:pt x="9" y="1"/>
                      </a:lnTo>
                      <a:lnTo>
                        <a:pt x="7" y="2"/>
                      </a:lnTo>
                      <a:lnTo>
                        <a:pt x="5" y="4"/>
                      </a:lnTo>
                      <a:lnTo>
                        <a:pt x="4" y="6"/>
                      </a:lnTo>
                      <a:lnTo>
                        <a:pt x="3" y="8"/>
                      </a:lnTo>
                      <a:lnTo>
                        <a:pt x="2" y="12"/>
                      </a:lnTo>
                      <a:lnTo>
                        <a:pt x="0" y="16"/>
                      </a:lnTo>
                      <a:lnTo>
                        <a:pt x="0" y="19"/>
                      </a:lnTo>
                      <a:lnTo>
                        <a:pt x="0" y="22"/>
                      </a:lnTo>
                      <a:lnTo>
                        <a:pt x="2" y="26"/>
                      </a:lnTo>
                      <a:lnTo>
                        <a:pt x="3" y="29"/>
                      </a:lnTo>
                      <a:lnTo>
                        <a:pt x="4" y="31"/>
                      </a:lnTo>
                      <a:lnTo>
                        <a:pt x="5" y="33"/>
                      </a:lnTo>
                      <a:lnTo>
                        <a:pt x="7" y="35"/>
                      </a:lnTo>
                      <a:lnTo>
                        <a:pt x="9" y="36"/>
                      </a:lnTo>
                      <a:lnTo>
                        <a:pt x="11" y="36"/>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9" name="Freeform 16"/>
                <p:cNvSpPr>
                  <a:spLocks/>
                </p:cNvSpPr>
                <p:nvPr/>
              </p:nvSpPr>
              <p:spPr bwMode="auto">
                <a:xfrm>
                  <a:off x="3099" y="2005"/>
                  <a:ext cx="7" cy="12"/>
                </a:xfrm>
                <a:custGeom>
                  <a:avLst/>
                  <a:gdLst>
                    <a:gd name="T0" fmla="*/ 0 w 22"/>
                    <a:gd name="T1" fmla="*/ 0 h 36"/>
                    <a:gd name="T2" fmla="*/ 0 w 22"/>
                    <a:gd name="T3" fmla="*/ 0 h 36"/>
                    <a:gd name="T4" fmla="*/ 0 w 22"/>
                    <a:gd name="T5" fmla="*/ 0 h 36"/>
                    <a:gd name="T6" fmla="*/ 0 w 22"/>
                    <a:gd name="T7" fmla="*/ 0 h 36"/>
                    <a:gd name="T8" fmla="*/ 0 w 22"/>
                    <a:gd name="T9" fmla="*/ 0 h 36"/>
                    <a:gd name="T10" fmla="*/ 0 w 22"/>
                    <a:gd name="T11" fmla="*/ 0 h 36"/>
                    <a:gd name="T12" fmla="*/ 0 w 22"/>
                    <a:gd name="T13" fmla="*/ 0 h 36"/>
                    <a:gd name="T14" fmla="*/ 0 w 22"/>
                    <a:gd name="T15" fmla="*/ 0 h 36"/>
                    <a:gd name="T16" fmla="*/ 0 w 22"/>
                    <a:gd name="T17" fmla="*/ 0 h 36"/>
                    <a:gd name="T18" fmla="*/ 0 w 22"/>
                    <a:gd name="T19" fmla="*/ 0 h 36"/>
                    <a:gd name="T20" fmla="*/ 0 w 22"/>
                    <a:gd name="T21" fmla="*/ 0 h 36"/>
                    <a:gd name="T22" fmla="*/ 0 w 22"/>
                    <a:gd name="T23" fmla="*/ 0 h 36"/>
                    <a:gd name="T24" fmla="*/ 0 w 22"/>
                    <a:gd name="T25" fmla="*/ 0 h 36"/>
                    <a:gd name="T26" fmla="*/ 0 w 22"/>
                    <a:gd name="T27" fmla="*/ 0 h 36"/>
                    <a:gd name="T28" fmla="*/ 0 w 22"/>
                    <a:gd name="T29" fmla="*/ 0 h 36"/>
                    <a:gd name="T30" fmla="*/ 0 w 22"/>
                    <a:gd name="T31" fmla="*/ 0 h 36"/>
                    <a:gd name="T32" fmla="*/ 0 w 22"/>
                    <a:gd name="T33" fmla="*/ 0 h 36"/>
                    <a:gd name="T34" fmla="*/ 0 w 22"/>
                    <a:gd name="T35" fmla="*/ 0 h 36"/>
                    <a:gd name="T36" fmla="*/ 0 w 22"/>
                    <a:gd name="T37" fmla="*/ 0 h 36"/>
                    <a:gd name="T38" fmla="*/ 0 w 22"/>
                    <a:gd name="T39" fmla="*/ 0 h 36"/>
                    <a:gd name="T40" fmla="*/ 0 w 22"/>
                    <a:gd name="T41" fmla="*/ 0 h 36"/>
                    <a:gd name="T42" fmla="*/ 0 w 22"/>
                    <a:gd name="T43" fmla="*/ 0 h 36"/>
                    <a:gd name="T44" fmla="*/ 0 w 22"/>
                    <a:gd name="T45" fmla="*/ 0 h 36"/>
                    <a:gd name="T46" fmla="*/ 0 w 22"/>
                    <a:gd name="T47" fmla="*/ 0 h 36"/>
                    <a:gd name="T48" fmla="*/ 0 w 22"/>
                    <a:gd name="T49" fmla="*/ 0 h 36"/>
                    <a:gd name="T50" fmla="*/ 0 w 22"/>
                    <a:gd name="T51" fmla="*/ 0 h 36"/>
                    <a:gd name="T52" fmla="*/ 0 w 22"/>
                    <a:gd name="T53" fmla="*/ 0 h 36"/>
                    <a:gd name="T54" fmla="*/ 0 w 22"/>
                    <a:gd name="T55" fmla="*/ 0 h 36"/>
                    <a:gd name="T56" fmla="*/ 0 w 22"/>
                    <a:gd name="T57" fmla="*/ 0 h 36"/>
                    <a:gd name="T58" fmla="*/ 0 w 22"/>
                    <a:gd name="T59" fmla="*/ 0 h 36"/>
                    <a:gd name="T60" fmla="*/ 0 w 22"/>
                    <a:gd name="T61" fmla="*/ 0 h 36"/>
                    <a:gd name="T62" fmla="*/ 0 w 22"/>
                    <a:gd name="T63" fmla="*/ 0 h 36"/>
                    <a:gd name="T64" fmla="*/ 0 w 22"/>
                    <a:gd name="T65" fmla="*/ 0 h 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
                    <a:gd name="T100" fmla="*/ 0 h 36"/>
                    <a:gd name="T101" fmla="*/ 22 w 22"/>
                    <a:gd name="T102" fmla="*/ 36 h 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 h="36">
                      <a:moveTo>
                        <a:pt x="11" y="36"/>
                      </a:moveTo>
                      <a:lnTo>
                        <a:pt x="13" y="36"/>
                      </a:lnTo>
                      <a:lnTo>
                        <a:pt x="16" y="35"/>
                      </a:lnTo>
                      <a:lnTo>
                        <a:pt x="18" y="33"/>
                      </a:lnTo>
                      <a:lnTo>
                        <a:pt x="19" y="31"/>
                      </a:lnTo>
                      <a:lnTo>
                        <a:pt x="20" y="29"/>
                      </a:lnTo>
                      <a:lnTo>
                        <a:pt x="21" y="26"/>
                      </a:lnTo>
                      <a:lnTo>
                        <a:pt x="22" y="22"/>
                      </a:lnTo>
                      <a:lnTo>
                        <a:pt x="22" y="19"/>
                      </a:lnTo>
                      <a:lnTo>
                        <a:pt x="22" y="16"/>
                      </a:lnTo>
                      <a:lnTo>
                        <a:pt x="21" y="12"/>
                      </a:lnTo>
                      <a:lnTo>
                        <a:pt x="20" y="8"/>
                      </a:lnTo>
                      <a:lnTo>
                        <a:pt x="19" y="6"/>
                      </a:lnTo>
                      <a:lnTo>
                        <a:pt x="18" y="4"/>
                      </a:lnTo>
                      <a:lnTo>
                        <a:pt x="16" y="2"/>
                      </a:lnTo>
                      <a:lnTo>
                        <a:pt x="13" y="1"/>
                      </a:lnTo>
                      <a:lnTo>
                        <a:pt x="11" y="0"/>
                      </a:lnTo>
                      <a:lnTo>
                        <a:pt x="9" y="1"/>
                      </a:lnTo>
                      <a:lnTo>
                        <a:pt x="7" y="2"/>
                      </a:lnTo>
                      <a:lnTo>
                        <a:pt x="5" y="4"/>
                      </a:lnTo>
                      <a:lnTo>
                        <a:pt x="4" y="6"/>
                      </a:lnTo>
                      <a:lnTo>
                        <a:pt x="3" y="8"/>
                      </a:lnTo>
                      <a:lnTo>
                        <a:pt x="2" y="12"/>
                      </a:lnTo>
                      <a:lnTo>
                        <a:pt x="0" y="16"/>
                      </a:lnTo>
                      <a:lnTo>
                        <a:pt x="0" y="19"/>
                      </a:lnTo>
                      <a:lnTo>
                        <a:pt x="0" y="22"/>
                      </a:lnTo>
                      <a:lnTo>
                        <a:pt x="2" y="26"/>
                      </a:lnTo>
                      <a:lnTo>
                        <a:pt x="3" y="29"/>
                      </a:lnTo>
                      <a:lnTo>
                        <a:pt x="4" y="31"/>
                      </a:lnTo>
                      <a:lnTo>
                        <a:pt x="5" y="33"/>
                      </a:lnTo>
                      <a:lnTo>
                        <a:pt x="7" y="35"/>
                      </a:lnTo>
                      <a:lnTo>
                        <a:pt x="9" y="36"/>
                      </a:lnTo>
                      <a:lnTo>
                        <a:pt x="11" y="3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0" name="Freeform 17"/>
                <p:cNvSpPr>
                  <a:spLocks/>
                </p:cNvSpPr>
                <p:nvPr/>
              </p:nvSpPr>
              <p:spPr bwMode="auto">
                <a:xfrm>
                  <a:off x="3088" y="2017"/>
                  <a:ext cx="10" cy="16"/>
                </a:xfrm>
                <a:custGeom>
                  <a:avLst/>
                  <a:gdLst>
                    <a:gd name="T0" fmla="*/ 0 w 29"/>
                    <a:gd name="T1" fmla="*/ 0 h 47"/>
                    <a:gd name="T2" fmla="*/ 0 w 29"/>
                    <a:gd name="T3" fmla="*/ 0 h 47"/>
                    <a:gd name="T4" fmla="*/ 0 w 29"/>
                    <a:gd name="T5" fmla="*/ 0 h 47"/>
                    <a:gd name="T6" fmla="*/ 0 w 29"/>
                    <a:gd name="T7" fmla="*/ 0 h 47"/>
                    <a:gd name="T8" fmla="*/ 0 w 29"/>
                    <a:gd name="T9" fmla="*/ 0 h 47"/>
                    <a:gd name="T10" fmla="*/ 0 w 29"/>
                    <a:gd name="T11" fmla="*/ 0 h 47"/>
                    <a:gd name="T12" fmla="*/ 0 w 29"/>
                    <a:gd name="T13" fmla="*/ 0 h 47"/>
                    <a:gd name="T14" fmla="*/ 0 w 29"/>
                    <a:gd name="T15" fmla="*/ 0 h 47"/>
                    <a:gd name="T16" fmla="*/ 0 w 29"/>
                    <a:gd name="T17" fmla="*/ 0 h 47"/>
                    <a:gd name="T18" fmla="*/ 0 w 29"/>
                    <a:gd name="T19" fmla="*/ 0 h 47"/>
                    <a:gd name="T20" fmla="*/ 0 w 29"/>
                    <a:gd name="T21" fmla="*/ 0 h 47"/>
                    <a:gd name="T22" fmla="*/ 0 w 29"/>
                    <a:gd name="T23" fmla="*/ 0 h 47"/>
                    <a:gd name="T24" fmla="*/ 0 w 29"/>
                    <a:gd name="T25" fmla="*/ 0 h 47"/>
                    <a:gd name="T26" fmla="*/ 0 w 29"/>
                    <a:gd name="T27" fmla="*/ 0 h 47"/>
                    <a:gd name="T28" fmla="*/ 0 w 29"/>
                    <a:gd name="T29" fmla="*/ 0 h 47"/>
                    <a:gd name="T30" fmla="*/ 0 w 29"/>
                    <a:gd name="T31" fmla="*/ 0 h 47"/>
                    <a:gd name="T32" fmla="*/ 0 w 29"/>
                    <a:gd name="T33" fmla="*/ 0 h 47"/>
                    <a:gd name="T34" fmla="*/ 0 w 29"/>
                    <a:gd name="T35" fmla="*/ 0 h 47"/>
                    <a:gd name="T36" fmla="*/ 0 w 29"/>
                    <a:gd name="T37" fmla="*/ 0 h 47"/>
                    <a:gd name="T38" fmla="*/ 0 w 29"/>
                    <a:gd name="T39" fmla="*/ 0 h 47"/>
                    <a:gd name="T40" fmla="*/ 0 w 29"/>
                    <a:gd name="T41" fmla="*/ 0 h 47"/>
                    <a:gd name="T42" fmla="*/ 0 w 29"/>
                    <a:gd name="T43" fmla="*/ 0 h 47"/>
                    <a:gd name="T44" fmla="*/ 0 w 29"/>
                    <a:gd name="T45" fmla="*/ 0 h 47"/>
                    <a:gd name="T46" fmla="*/ 0 w 29"/>
                    <a:gd name="T47" fmla="*/ 0 h 47"/>
                    <a:gd name="T48" fmla="*/ 0 w 29"/>
                    <a:gd name="T49" fmla="*/ 0 h 47"/>
                    <a:gd name="T50" fmla="*/ 0 w 29"/>
                    <a:gd name="T51" fmla="*/ 0 h 47"/>
                    <a:gd name="T52" fmla="*/ 0 w 29"/>
                    <a:gd name="T53" fmla="*/ 0 h 47"/>
                    <a:gd name="T54" fmla="*/ 0 w 29"/>
                    <a:gd name="T55" fmla="*/ 0 h 47"/>
                    <a:gd name="T56" fmla="*/ 0 w 29"/>
                    <a:gd name="T57" fmla="*/ 0 h 47"/>
                    <a:gd name="T58" fmla="*/ 0 w 29"/>
                    <a:gd name="T59" fmla="*/ 0 h 47"/>
                    <a:gd name="T60" fmla="*/ 0 w 29"/>
                    <a:gd name="T61" fmla="*/ 0 h 47"/>
                    <a:gd name="T62" fmla="*/ 0 w 29"/>
                    <a:gd name="T63" fmla="*/ 0 h 47"/>
                    <a:gd name="T64" fmla="*/ 0 w 29"/>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47"/>
                    <a:gd name="T101" fmla="*/ 29 w 29"/>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47">
                      <a:moveTo>
                        <a:pt x="14" y="47"/>
                      </a:moveTo>
                      <a:lnTo>
                        <a:pt x="17" y="47"/>
                      </a:lnTo>
                      <a:lnTo>
                        <a:pt x="20" y="46"/>
                      </a:lnTo>
                      <a:lnTo>
                        <a:pt x="23" y="44"/>
                      </a:lnTo>
                      <a:lnTo>
                        <a:pt x="25" y="40"/>
                      </a:lnTo>
                      <a:lnTo>
                        <a:pt x="27" y="37"/>
                      </a:lnTo>
                      <a:lnTo>
                        <a:pt x="28" y="33"/>
                      </a:lnTo>
                      <a:lnTo>
                        <a:pt x="29" y="28"/>
                      </a:lnTo>
                      <a:lnTo>
                        <a:pt x="29" y="24"/>
                      </a:lnTo>
                      <a:lnTo>
                        <a:pt x="29" y="19"/>
                      </a:lnTo>
                      <a:lnTo>
                        <a:pt x="28" y="14"/>
                      </a:lnTo>
                      <a:lnTo>
                        <a:pt x="27" y="11"/>
                      </a:lnTo>
                      <a:lnTo>
                        <a:pt x="25" y="7"/>
                      </a:lnTo>
                      <a:lnTo>
                        <a:pt x="23" y="5"/>
                      </a:lnTo>
                      <a:lnTo>
                        <a:pt x="20" y="2"/>
                      </a:lnTo>
                      <a:lnTo>
                        <a:pt x="17" y="0"/>
                      </a:lnTo>
                      <a:lnTo>
                        <a:pt x="14" y="0"/>
                      </a:lnTo>
                      <a:lnTo>
                        <a:pt x="11" y="0"/>
                      </a:lnTo>
                      <a:lnTo>
                        <a:pt x="9" y="2"/>
                      </a:lnTo>
                      <a:lnTo>
                        <a:pt x="5" y="5"/>
                      </a:lnTo>
                      <a:lnTo>
                        <a:pt x="3" y="7"/>
                      </a:lnTo>
                      <a:lnTo>
                        <a:pt x="2" y="11"/>
                      </a:lnTo>
                      <a:lnTo>
                        <a:pt x="1" y="14"/>
                      </a:lnTo>
                      <a:lnTo>
                        <a:pt x="0" y="19"/>
                      </a:lnTo>
                      <a:lnTo>
                        <a:pt x="0" y="24"/>
                      </a:lnTo>
                      <a:lnTo>
                        <a:pt x="0" y="28"/>
                      </a:lnTo>
                      <a:lnTo>
                        <a:pt x="1" y="33"/>
                      </a:lnTo>
                      <a:lnTo>
                        <a:pt x="2" y="37"/>
                      </a:lnTo>
                      <a:lnTo>
                        <a:pt x="3" y="40"/>
                      </a:lnTo>
                      <a:lnTo>
                        <a:pt x="5" y="44"/>
                      </a:lnTo>
                      <a:lnTo>
                        <a:pt x="9" y="46"/>
                      </a:lnTo>
                      <a:lnTo>
                        <a:pt x="11" y="47"/>
                      </a:lnTo>
                      <a:lnTo>
                        <a:pt x="14" y="47"/>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1" name="Freeform 18"/>
                <p:cNvSpPr>
                  <a:spLocks/>
                </p:cNvSpPr>
                <p:nvPr/>
              </p:nvSpPr>
              <p:spPr bwMode="auto">
                <a:xfrm>
                  <a:off x="3088" y="2017"/>
                  <a:ext cx="10" cy="16"/>
                </a:xfrm>
                <a:custGeom>
                  <a:avLst/>
                  <a:gdLst>
                    <a:gd name="T0" fmla="*/ 0 w 29"/>
                    <a:gd name="T1" fmla="*/ 0 h 47"/>
                    <a:gd name="T2" fmla="*/ 0 w 29"/>
                    <a:gd name="T3" fmla="*/ 0 h 47"/>
                    <a:gd name="T4" fmla="*/ 0 w 29"/>
                    <a:gd name="T5" fmla="*/ 0 h 47"/>
                    <a:gd name="T6" fmla="*/ 0 w 29"/>
                    <a:gd name="T7" fmla="*/ 0 h 47"/>
                    <a:gd name="T8" fmla="*/ 0 w 29"/>
                    <a:gd name="T9" fmla="*/ 0 h 47"/>
                    <a:gd name="T10" fmla="*/ 0 w 29"/>
                    <a:gd name="T11" fmla="*/ 0 h 47"/>
                    <a:gd name="T12" fmla="*/ 0 w 29"/>
                    <a:gd name="T13" fmla="*/ 0 h 47"/>
                    <a:gd name="T14" fmla="*/ 0 w 29"/>
                    <a:gd name="T15" fmla="*/ 0 h 47"/>
                    <a:gd name="T16" fmla="*/ 0 w 29"/>
                    <a:gd name="T17" fmla="*/ 0 h 47"/>
                    <a:gd name="T18" fmla="*/ 0 w 29"/>
                    <a:gd name="T19" fmla="*/ 0 h 47"/>
                    <a:gd name="T20" fmla="*/ 0 w 29"/>
                    <a:gd name="T21" fmla="*/ 0 h 47"/>
                    <a:gd name="T22" fmla="*/ 0 w 29"/>
                    <a:gd name="T23" fmla="*/ 0 h 47"/>
                    <a:gd name="T24" fmla="*/ 0 w 29"/>
                    <a:gd name="T25" fmla="*/ 0 h 47"/>
                    <a:gd name="T26" fmla="*/ 0 w 29"/>
                    <a:gd name="T27" fmla="*/ 0 h 47"/>
                    <a:gd name="T28" fmla="*/ 0 w 29"/>
                    <a:gd name="T29" fmla="*/ 0 h 47"/>
                    <a:gd name="T30" fmla="*/ 0 w 29"/>
                    <a:gd name="T31" fmla="*/ 0 h 47"/>
                    <a:gd name="T32" fmla="*/ 0 w 29"/>
                    <a:gd name="T33" fmla="*/ 0 h 47"/>
                    <a:gd name="T34" fmla="*/ 0 w 29"/>
                    <a:gd name="T35" fmla="*/ 0 h 47"/>
                    <a:gd name="T36" fmla="*/ 0 w 29"/>
                    <a:gd name="T37" fmla="*/ 0 h 47"/>
                    <a:gd name="T38" fmla="*/ 0 w 29"/>
                    <a:gd name="T39" fmla="*/ 0 h 47"/>
                    <a:gd name="T40" fmla="*/ 0 w 29"/>
                    <a:gd name="T41" fmla="*/ 0 h 47"/>
                    <a:gd name="T42" fmla="*/ 0 w 29"/>
                    <a:gd name="T43" fmla="*/ 0 h 47"/>
                    <a:gd name="T44" fmla="*/ 0 w 29"/>
                    <a:gd name="T45" fmla="*/ 0 h 47"/>
                    <a:gd name="T46" fmla="*/ 0 w 29"/>
                    <a:gd name="T47" fmla="*/ 0 h 47"/>
                    <a:gd name="T48" fmla="*/ 0 w 29"/>
                    <a:gd name="T49" fmla="*/ 0 h 47"/>
                    <a:gd name="T50" fmla="*/ 0 w 29"/>
                    <a:gd name="T51" fmla="*/ 0 h 47"/>
                    <a:gd name="T52" fmla="*/ 0 w 29"/>
                    <a:gd name="T53" fmla="*/ 0 h 47"/>
                    <a:gd name="T54" fmla="*/ 0 w 29"/>
                    <a:gd name="T55" fmla="*/ 0 h 47"/>
                    <a:gd name="T56" fmla="*/ 0 w 29"/>
                    <a:gd name="T57" fmla="*/ 0 h 47"/>
                    <a:gd name="T58" fmla="*/ 0 w 29"/>
                    <a:gd name="T59" fmla="*/ 0 h 47"/>
                    <a:gd name="T60" fmla="*/ 0 w 29"/>
                    <a:gd name="T61" fmla="*/ 0 h 47"/>
                    <a:gd name="T62" fmla="*/ 0 w 29"/>
                    <a:gd name="T63" fmla="*/ 0 h 47"/>
                    <a:gd name="T64" fmla="*/ 0 w 29"/>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47"/>
                    <a:gd name="T101" fmla="*/ 29 w 29"/>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47">
                      <a:moveTo>
                        <a:pt x="14" y="47"/>
                      </a:moveTo>
                      <a:lnTo>
                        <a:pt x="17" y="47"/>
                      </a:lnTo>
                      <a:lnTo>
                        <a:pt x="20" y="46"/>
                      </a:lnTo>
                      <a:lnTo>
                        <a:pt x="23" y="44"/>
                      </a:lnTo>
                      <a:lnTo>
                        <a:pt x="25" y="40"/>
                      </a:lnTo>
                      <a:lnTo>
                        <a:pt x="27" y="37"/>
                      </a:lnTo>
                      <a:lnTo>
                        <a:pt x="28" y="33"/>
                      </a:lnTo>
                      <a:lnTo>
                        <a:pt x="29" y="28"/>
                      </a:lnTo>
                      <a:lnTo>
                        <a:pt x="29" y="24"/>
                      </a:lnTo>
                      <a:lnTo>
                        <a:pt x="29" y="19"/>
                      </a:lnTo>
                      <a:lnTo>
                        <a:pt x="28" y="14"/>
                      </a:lnTo>
                      <a:lnTo>
                        <a:pt x="27" y="11"/>
                      </a:lnTo>
                      <a:lnTo>
                        <a:pt x="25" y="7"/>
                      </a:lnTo>
                      <a:lnTo>
                        <a:pt x="23" y="5"/>
                      </a:lnTo>
                      <a:lnTo>
                        <a:pt x="20" y="2"/>
                      </a:lnTo>
                      <a:lnTo>
                        <a:pt x="17" y="0"/>
                      </a:lnTo>
                      <a:lnTo>
                        <a:pt x="14" y="0"/>
                      </a:lnTo>
                      <a:lnTo>
                        <a:pt x="11" y="0"/>
                      </a:lnTo>
                      <a:lnTo>
                        <a:pt x="9" y="2"/>
                      </a:lnTo>
                      <a:lnTo>
                        <a:pt x="5" y="5"/>
                      </a:lnTo>
                      <a:lnTo>
                        <a:pt x="3" y="7"/>
                      </a:lnTo>
                      <a:lnTo>
                        <a:pt x="2" y="11"/>
                      </a:lnTo>
                      <a:lnTo>
                        <a:pt x="1" y="14"/>
                      </a:lnTo>
                      <a:lnTo>
                        <a:pt x="0" y="19"/>
                      </a:lnTo>
                      <a:lnTo>
                        <a:pt x="0" y="24"/>
                      </a:lnTo>
                      <a:lnTo>
                        <a:pt x="0" y="28"/>
                      </a:lnTo>
                      <a:lnTo>
                        <a:pt x="1" y="33"/>
                      </a:lnTo>
                      <a:lnTo>
                        <a:pt x="2" y="37"/>
                      </a:lnTo>
                      <a:lnTo>
                        <a:pt x="3" y="40"/>
                      </a:lnTo>
                      <a:lnTo>
                        <a:pt x="5" y="44"/>
                      </a:lnTo>
                      <a:lnTo>
                        <a:pt x="9" y="46"/>
                      </a:lnTo>
                      <a:lnTo>
                        <a:pt x="11" y="47"/>
                      </a:lnTo>
                      <a:lnTo>
                        <a:pt x="14" y="4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2" name="Freeform 19"/>
                <p:cNvSpPr>
                  <a:spLocks/>
                </p:cNvSpPr>
                <p:nvPr/>
              </p:nvSpPr>
              <p:spPr bwMode="auto">
                <a:xfrm>
                  <a:off x="3034" y="2073"/>
                  <a:ext cx="15" cy="14"/>
                </a:xfrm>
                <a:custGeom>
                  <a:avLst/>
                  <a:gdLst>
                    <a:gd name="T0" fmla="*/ 0 w 46"/>
                    <a:gd name="T1" fmla="*/ 0 h 42"/>
                    <a:gd name="T2" fmla="*/ 0 w 46"/>
                    <a:gd name="T3" fmla="*/ 0 h 42"/>
                    <a:gd name="T4" fmla="*/ 0 w 46"/>
                    <a:gd name="T5" fmla="*/ 0 h 42"/>
                    <a:gd name="T6" fmla="*/ 0 w 46"/>
                    <a:gd name="T7" fmla="*/ 0 h 42"/>
                    <a:gd name="T8" fmla="*/ 0 w 46"/>
                    <a:gd name="T9" fmla="*/ 0 h 42"/>
                    <a:gd name="T10" fmla="*/ 0 w 46"/>
                    <a:gd name="T11" fmla="*/ 0 h 42"/>
                    <a:gd name="T12" fmla="*/ 0 w 46"/>
                    <a:gd name="T13" fmla="*/ 0 h 42"/>
                    <a:gd name="T14" fmla="*/ 0 w 46"/>
                    <a:gd name="T15" fmla="*/ 0 h 42"/>
                    <a:gd name="T16" fmla="*/ 0 w 46"/>
                    <a:gd name="T17" fmla="*/ 0 h 42"/>
                    <a:gd name="T18" fmla="*/ 0 w 46"/>
                    <a:gd name="T19" fmla="*/ 0 h 42"/>
                    <a:gd name="T20" fmla="*/ 0 w 46"/>
                    <a:gd name="T21" fmla="*/ 0 h 42"/>
                    <a:gd name="T22" fmla="*/ 0 w 46"/>
                    <a:gd name="T23" fmla="*/ 0 h 42"/>
                    <a:gd name="T24" fmla="*/ 0 w 46"/>
                    <a:gd name="T25" fmla="*/ 0 h 42"/>
                    <a:gd name="T26" fmla="*/ 0 w 46"/>
                    <a:gd name="T27" fmla="*/ 0 h 42"/>
                    <a:gd name="T28" fmla="*/ 0 w 46"/>
                    <a:gd name="T29" fmla="*/ 0 h 42"/>
                    <a:gd name="T30" fmla="*/ 0 w 46"/>
                    <a:gd name="T31" fmla="*/ 0 h 42"/>
                    <a:gd name="T32" fmla="*/ 0 w 46"/>
                    <a:gd name="T33" fmla="*/ 0 h 42"/>
                    <a:gd name="T34" fmla="*/ 0 w 46"/>
                    <a:gd name="T35" fmla="*/ 0 h 42"/>
                    <a:gd name="T36" fmla="*/ 0 w 46"/>
                    <a:gd name="T37" fmla="*/ 0 h 42"/>
                    <a:gd name="T38" fmla="*/ 0 w 46"/>
                    <a:gd name="T39" fmla="*/ 0 h 42"/>
                    <a:gd name="T40" fmla="*/ 0 w 46"/>
                    <a:gd name="T41" fmla="*/ 0 h 42"/>
                    <a:gd name="T42" fmla="*/ 0 w 46"/>
                    <a:gd name="T43" fmla="*/ 0 h 42"/>
                    <a:gd name="T44" fmla="*/ 0 w 46"/>
                    <a:gd name="T45" fmla="*/ 0 h 42"/>
                    <a:gd name="T46" fmla="*/ 0 w 46"/>
                    <a:gd name="T47" fmla="*/ 0 h 42"/>
                    <a:gd name="T48" fmla="*/ 0 w 46"/>
                    <a:gd name="T49" fmla="*/ 0 h 42"/>
                    <a:gd name="T50" fmla="*/ 0 w 46"/>
                    <a:gd name="T51" fmla="*/ 0 h 42"/>
                    <a:gd name="T52" fmla="*/ 0 w 46"/>
                    <a:gd name="T53" fmla="*/ 0 h 42"/>
                    <a:gd name="T54" fmla="*/ 0 w 46"/>
                    <a:gd name="T55" fmla="*/ 0 h 42"/>
                    <a:gd name="T56" fmla="*/ 0 w 46"/>
                    <a:gd name="T57" fmla="*/ 0 h 42"/>
                    <a:gd name="T58" fmla="*/ 0 w 46"/>
                    <a:gd name="T59" fmla="*/ 0 h 42"/>
                    <a:gd name="T60" fmla="*/ 0 w 46"/>
                    <a:gd name="T61" fmla="*/ 0 h 42"/>
                    <a:gd name="T62" fmla="*/ 0 w 46"/>
                    <a:gd name="T63" fmla="*/ 0 h 42"/>
                    <a:gd name="T64" fmla="*/ 0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42"/>
                      </a:moveTo>
                      <a:lnTo>
                        <a:pt x="28" y="42"/>
                      </a:lnTo>
                      <a:lnTo>
                        <a:pt x="32" y="40"/>
                      </a:lnTo>
                      <a:lnTo>
                        <a:pt x="36" y="37"/>
                      </a:lnTo>
                      <a:lnTo>
                        <a:pt x="40" y="35"/>
                      </a:lnTo>
                      <a:lnTo>
                        <a:pt x="42" y="32"/>
                      </a:lnTo>
                      <a:lnTo>
                        <a:pt x="44" y="29"/>
                      </a:lnTo>
                      <a:lnTo>
                        <a:pt x="46" y="24"/>
                      </a:lnTo>
                      <a:lnTo>
                        <a:pt x="46" y="20"/>
                      </a:lnTo>
                      <a:lnTo>
                        <a:pt x="46" y="16"/>
                      </a:lnTo>
                      <a:lnTo>
                        <a:pt x="44" y="11"/>
                      </a:lnTo>
                      <a:lnTo>
                        <a:pt x="42" y="8"/>
                      </a:lnTo>
                      <a:lnTo>
                        <a:pt x="40" y="5"/>
                      </a:lnTo>
                      <a:lnTo>
                        <a:pt x="36" y="3"/>
                      </a:lnTo>
                      <a:lnTo>
                        <a:pt x="32" y="1"/>
                      </a:lnTo>
                      <a:lnTo>
                        <a:pt x="28" y="0"/>
                      </a:lnTo>
                      <a:lnTo>
                        <a:pt x="23" y="0"/>
                      </a:lnTo>
                      <a:lnTo>
                        <a:pt x="18" y="0"/>
                      </a:lnTo>
                      <a:lnTo>
                        <a:pt x="14" y="1"/>
                      </a:lnTo>
                      <a:lnTo>
                        <a:pt x="10" y="3"/>
                      </a:lnTo>
                      <a:lnTo>
                        <a:pt x="7" y="5"/>
                      </a:lnTo>
                      <a:lnTo>
                        <a:pt x="3" y="8"/>
                      </a:lnTo>
                      <a:lnTo>
                        <a:pt x="1" y="11"/>
                      </a:lnTo>
                      <a:lnTo>
                        <a:pt x="0" y="16"/>
                      </a:lnTo>
                      <a:lnTo>
                        <a:pt x="0" y="20"/>
                      </a:lnTo>
                      <a:lnTo>
                        <a:pt x="0" y="24"/>
                      </a:lnTo>
                      <a:lnTo>
                        <a:pt x="1" y="29"/>
                      </a:lnTo>
                      <a:lnTo>
                        <a:pt x="3" y="32"/>
                      </a:lnTo>
                      <a:lnTo>
                        <a:pt x="7" y="35"/>
                      </a:lnTo>
                      <a:lnTo>
                        <a:pt x="10" y="37"/>
                      </a:lnTo>
                      <a:lnTo>
                        <a:pt x="14" y="40"/>
                      </a:lnTo>
                      <a:lnTo>
                        <a:pt x="18" y="42"/>
                      </a:lnTo>
                      <a:lnTo>
                        <a:pt x="23" y="42"/>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3" name="Freeform 20"/>
                <p:cNvSpPr>
                  <a:spLocks/>
                </p:cNvSpPr>
                <p:nvPr/>
              </p:nvSpPr>
              <p:spPr bwMode="auto">
                <a:xfrm>
                  <a:off x="3034" y="2073"/>
                  <a:ext cx="15" cy="14"/>
                </a:xfrm>
                <a:custGeom>
                  <a:avLst/>
                  <a:gdLst>
                    <a:gd name="T0" fmla="*/ 0 w 46"/>
                    <a:gd name="T1" fmla="*/ 0 h 42"/>
                    <a:gd name="T2" fmla="*/ 0 w 46"/>
                    <a:gd name="T3" fmla="*/ 0 h 42"/>
                    <a:gd name="T4" fmla="*/ 0 w 46"/>
                    <a:gd name="T5" fmla="*/ 0 h 42"/>
                    <a:gd name="T6" fmla="*/ 0 w 46"/>
                    <a:gd name="T7" fmla="*/ 0 h 42"/>
                    <a:gd name="T8" fmla="*/ 0 w 46"/>
                    <a:gd name="T9" fmla="*/ 0 h 42"/>
                    <a:gd name="T10" fmla="*/ 0 w 46"/>
                    <a:gd name="T11" fmla="*/ 0 h 42"/>
                    <a:gd name="T12" fmla="*/ 0 w 46"/>
                    <a:gd name="T13" fmla="*/ 0 h 42"/>
                    <a:gd name="T14" fmla="*/ 0 w 46"/>
                    <a:gd name="T15" fmla="*/ 0 h 42"/>
                    <a:gd name="T16" fmla="*/ 0 w 46"/>
                    <a:gd name="T17" fmla="*/ 0 h 42"/>
                    <a:gd name="T18" fmla="*/ 0 w 46"/>
                    <a:gd name="T19" fmla="*/ 0 h 42"/>
                    <a:gd name="T20" fmla="*/ 0 w 46"/>
                    <a:gd name="T21" fmla="*/ 0 h 42"/>
                    <a:gd name="T22" fmla="*/ 0 w 46"/>
                    <a:gd name="T23" fmla="*/ 0 h 42"/>
                    <a:gd name="T24" fmla="*/ 0 w 46"/>
                    <a:gd name="T25" fmla="*/ 0 h 42"/>
                    <a:gd name="T26" fmla="*/ 0 w 46"/>
                    <a:gd name="T27" fmla="*/ 0 h 42"/>
                    <a:gd name="T28" fmla="*/ 0 w 46"/>
                    <a:gd name="T29" fmla="*/ 0 h 42"/>
                    <a:gd name="T30" fmla="*/ 0 w 46"/>
                    <a:gd name="T31" fmla="*/ 0 h 42"/>
                    <a:gd name="T32" fmla="*/ 0 w 46"/>
                    <a:gd name="T33" fmla="*/ 0 h 42"/>
                    <a:gd name="T34" fmla="*/ 0 w 46"/>
                    <a:gd name="T35" fmla="*/ 0 h 42"/>
                    <a:gd name="T36" fmla="*/ 0 w 46"/>
                    <a:gd name="T37" fmla="*/ 0 h 42"/>
                    <a:gd name="T38" fmla="*/ 0 w 46"/>
                    <a:gd name="T39" fmla="*/ 0 h 42"/>
                    <a:gd name="T40" fmla="*/ 0 w 46"/>
                    <a:gd name="T41" fmla="*/ 0 h 42"/>
                    <a:gd name="T42" fmla="*/ 0 w 46"/>
                    <a:gd name="T43" fmla="*/ 0 h 42"/>
                    <a:gd name="T44" fmla="*/ 0 w 46"/>
                    <a:gd name="T45" fmla="*/ 0 h 42"/>
                    <a:gd name="T46" fmla="*/ 0 w 46"/>
                    <a:gd name="T47" fmla="*/ 0 h 42"/>
                    <a:gd name="T48" fmla="*/ 0 w 46"/>
                    <a:gd name="T49" fmla="*/ 0 h 42"/>
                    <a:gd name="T50" fmla="*/ 0 w 46"/>
                    <a:gd name="T51" fmla="*/ 0 h 42"/>
                    <a:gd name="T52" fmla="*/ 0 w 46"/>
                    <a:gd name="T53" fmla="*/ 0 h 42"/>
                    <a:gd name="T54" fmla="*/ 0 w 46"/>
                    <a:gd name="T55" fmla="*/ 0 h 42"/>
                    <a:gd name="T56" fmla="*/ 0 w 46"/>
                    <a:gd name="T57" fmla="*/ 0 h 42"/>
                    <a:gd name="T58" fmla="*/ 0 w 46"/>
                    <a:gd name="T59" fmla="*/ 0 h 42"/>
                    <a:gd name="T60" fmla="*/ 0 w 46"/>
                    <a:gd name="T61" fmla="*/ 0 h 42"/>
                    <a:gd name="T62" fmla="*/ 0 w 46"/>
                    <a:gd name="T63" fmla="*/ 0 h 42"/>
                    <a:gd name="T64" fmla="*/ 0 w 46"/>
                    <a:gd name="T65" fmla="*/ 0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42"/>
                    <a:gd name="T101" fmla="*/ 46 w 46"/>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42">
                      <a:moveTo>
                        <a:pt x="23" y="42"/>
                      </a:moveTo>
                      <a:lnTo>
                        <a:pt x="28" y="42"/>
                      </a:lnTo>
                      <a:lnTo>
                        <a:pt x="32" y="40"/>
                      </a:lnTo>
                      <a:lnTo>
                        <a:pt x="36" y="37"/>
                      </a:lnTo>
                      <a:lnTo>
                        <a:pt x="40" y="35"/>
                      </a:lnTo>
                      <a:lnTo>
                        <a:pt x="42" y="32"/>
                      </a:lnTo>
                      <a:lnTo>
                        <a:pt x="44" y="29"/>
                      </a:lnTo>
                      <a:lnTo>
                        <a:pt x="46" y="24"/>
                      </a:lnTo>
                      <a:lnTo>
                        <a:pt x="46" y="20"/>
                      </a:lnTo>
                      <a:lnTo>
                        <a:pt x="46" y="16"/>
                      </a:lnTo>
                      <a:lnTo>
                        <a:pt x="44" y="11"/>
                      </a:lnTo>
                      <a:lnTo>
                        <a:pt x="42" y="8"/>
                      </a:lnTo>
                      <a:lnTo>
                        <a:pt x="40" y="5"/>
                      </a:lnTo>
                      <a:lnTo>
                        <a:pt x="36" y="3"/>
                      </a:lnTo>
                      <a:lnTo>
                        <a:pt x="32" y="1"/>
                      </a:lnTo>
                      <a:lnTo>
                        <a:pt x="28" y="0"/>
                      </a:lnTo>
                      <a:lnTo>
                        <a:pt x="23" y="0"/>
                      </a:lnTo>
                      <a:lnTo>
                        <a:pt x="18" y="0"/>
                      </a:lnTo>
                      <a:lnTo>
                        <a:pt x="14" y="1"/>
                      </a:lnTo>
                      <a:lnTo>
                        <a:pt x="10" y="3"/>
                      </a:lnTo>
                      <a:lnTo>
                        <a:pt x="7" y="5"/>
                      </a:lnTo>
                      <a:lnTo>
                        <a:pt x="3" y="8"/>
                      </a:lnTo>
                      <a:lnTo>
                        <a:pt x="1" y="11"/>
                      </a:lnTo>
                      <a:lnTo>
                        <a:pt x="0" y="16"/>
                      </a:lnTo>
                      <a:lnTo>
                        <a:pt x="0" y="20"/>
                      </a:lnTo>
                      <a:lnTo>
                        <a:pt x="0" y="24"/>
                      </a:lnTo>
                      <a:lnTo>
                        <a:pt x="1" y="29"/>
                      </a:lnTo>
                      <a:lnTo>
                        <a:pt x="3" y="32"/>
                      </a:lnTo>
                      <a:lnTo>
                        <a:pt x="7" y="35"/>
                      </a:lnTo>
                      <a:lnTo>
                        <a:pt x="10" y="37"/>
                      </a:lnTo>
                      <a:lnTo>
                        <a:pt x="14" y="40"/>
                      </a:lnTo>
                      <a:lnTo>
                        <a:pt x="18" y="42"/>
                      </a:lnTo>
                      <a:lnTo>
                        <a:pt x="23" y="4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4" name="Freeform 21"/>
                <p:cNvSpPr>
                  <a:spLocks/>
                </p:cNvSpPr>
                <p:nvPr/>
              </p:nvSpPr>
              <p:spPr bwMode="auto">
                <a:xfrm>
                  <a:off x="3005" y="2089"/>
                  <a:ext cx="13" cy="11"/>
                </a:xfrm>
                <a:custGeom>
                  <a:avLst/>
                  <a:gdLst>
                    <a:gd name="T0" fmla="*/ 0 w 40"/>
                    <a:gd name="T1" fmla="*/ 0 h 33"/>
                    <a:gd name="T2" fmla="*/ 0 w 40"/>
                    <a:gd name="T3" fmla="*/ 0 h 33"/>
                    <a:gd name="T4" fmla="*/ 0 w 40"/>
                    <a:gd name="T5" fmla="*/ 0 h 33"/>
                    <a:gd name="T6" fmla="*/ 0 w 40"/>
                    <a:gd name="T7" fmla="*/ 0 h 33"/>
                    <a:gd name="T8" fmla="*/ 0 w 40"/>
                    <a:gd name="T9" fmla="*/ 0 h 33"/>
                    <a:gd name="T10" fmla="*/ 0 w 40"/>
                    <a:gd name="T11" fmla="*/ 0 h 33"/>
                    <a:gd name="T12" fmla="*/ 0 w 40"/>
                    <a:gd name="T13" fmla="*/ 0 h 33"/>
                    <a:gd name="T14" fmla="*/ 0 w 40"/>
                    <a:gd name="T15" fmla="*/ 0 h 33"/>
                    <a:gd name="T16" fmla="*/ 0 w 40"/>
                    <a:gd name="T17" fmla="*/ 0 h 33"/>
                    <a:gd name="T18" fmla="*/ 0 w 40"/>
                    <a:gd name="T19" fmla="*/ 0 h 33"/>
                    <a:gd name="T20" fmla="*/ 0 w 40"/>
                    <a:gd name="T21" fmla="*/ 0 h 33"/>
                    <a:gd name="T22" fmla="*/ 0 w 40"/>
                    <a:gd name="T23" fmla="*/ 0 h 33"/>
                    <a:gd name="T24" fmla="*/ 0 w 40"/>
                    <a:gd name="T25" fmla="*/ 0 h 33"/>
                    <a:gd name="T26" fmla="*/ 0 w 40"/>
                    <a:gd name="T27" fmla="*/ 0 h 33"/>
                    <a:gd name="T28" fmla="*/ 0 w 40"/>
                    <a:gd name="T29" fmla="*/ 0 h 33"/>
                    <a:gd name="T30" fmla="*/ 0 w 40"/>
                    <a:gd name="T31" fmla="*/ 0 h 33"/>
                    <a:gd name="T32" fmla="*/ 0 w 40"/>
                    <a:gd name="T33" fmla="*/ 0 h 33"/>
                    <a:gd name="T34" fmla="*/ 0 w 40"/>
                    <a:gd name="T35" fmla="*/ 0 h 33"/>
                    <a:gd name="T36" fmla="*/ 0 w 40"/>
                    <a:gd name="T37" fmla="*/ 0 h 33"/>
                    <a:gd name="T38" fmla="*/ 0 w 40"/>
                    <a:gd name="T39" fmla="*/ 0 h 33"/>
                    <a:gd name="T40" fmla="*/ 0 w 40"/>
                    <a:gd name="T41" fmla="*/ 0 h 33"/>
                    <a:gd name="T42" fmla="*/ 0 w 40"/>
                    <a:gd name="T43" fmla="*/ 0 h 33"/>
                    <a:gd name="T44" fmla="*/ 0 w 40"/>
                    <a:gd name="T45" fmla="*/ 0 h 33"/>
                    <a:gd name="T46" fmla="*/ 0 w 40"/>
                    <a:gd name="T47" fmla="*/ 0 h 33"/>
                    <a:gd name="T48" fmla="*/ 0 w 40"/>
                    <a:gd name="T49" fmla="*/ 0 h 33"/>
                    <a:gd name="T50" fmla="*/ 0 w 40"/>
                    <a:gd name="T51" fmla="*/ 0 h 33"/>
                    <a:gd name="T52" fmla="*/ 0 w 40"/>
                    <a:gd name="T53" fmla="*/ 0 h 33"/>
                    <a:gd name="T54" fmla="*/ 0 w 40"/>
                    <a:gd name="T55" fmla="*/ 0 h 33"/>
                    <a:gd name="T56" fmla="*/ 0 w 40"/>
                    <a:gd name="T57" fmla="*/ 0 h 33"/>
                    <a:gd name="T58" fmla="*/ 0 w 40"/>
                    <a:gd name="T59" fmla="*/ 0 h 33"/>
                    <a:gd name="T60" fmla="*/ 0 w 40"/>
                    <a:gd name="T61" fmla="*/ 0 h 33"/>
                    <a:gd name="T62" fmla="*/ 0 w 40"/>
                    <a:gd name="T63" fmla="*/ 0 h 33"/>
                    <a:gd name="T64" fmla="*/ 0 w 4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3"/>
                    <a:gd name="T101" fmla="*/ 40 w 40"/>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3">
                      <a:moveTo>
                        <a:pt x="19" y="33"/>
                      </a:moveTo>
                      <a:lnTo>
                        <a:pt x="23" y="31"/>
                      </a:lnTo>
                      <a:lnTo>
                        <a:pt x="28" y="30"/>
                      </a:lnTo>
                      <a:lnTo>
                        <a:pt x="31" y="29"/>
                      </a:lnTo>
                      <a:lnTo>
                        <a:pt x="34" y="28"/>
                      </a:lnTo>
                      <a:lnTo>
                        <a:pt x="36" y="26"/>
                      </a:lnTo>
                      <a:lnTo>
                        <a:pt x="38" y="23"/>
                      </a:lnTo>
                      <a:lnTo>
                        <a:pt x="40" y="21"/>
                      </a:lnTo>
                      <a:lnTo>
                        <a:pt x="40" y="17"/>
                      </a:lnTo>
                      <a:lnTo>
                        <a:pt x="40" y="14"/>
                      </a:lnTo>
                      <a:lnTo>
                        <a:pt x="38" y="11"/>
                      </a:lnTo>
                      <a:lnTo>
                        <a:pt x="36" y="8"/>
                      </a:lnTo>
                      <a:lnTo>
                        <a:pt x="34" y="6"/>
                      </a:lnTo>
                      <a:lnTo>
                        <a:pt x="31" y="3"/>
                      </a:lnTo>
                      <a:lnTo>
                        <a:pt x="28" y="1"/>
                      </a:lnTo>
                      <a:lnTo>
                        <a:pt x="23" y="0"/>
                      </a:lnTo>
                      <a:lnTo>
                        <a:pt x="19" y="0"/>
                      </a:lnTo>
                      <a:lnTo>
                        <a:pt x="15" y="0"/>
                      </a:lnTo>
                      <a:lnTo>
                        <a:pt x="11" y="1"/>
                      </a:lnTo>
                      <a:lnTo>
                        <a:pt x="8" y="3"/>
                      </a:lnTo>
                      <a:lnTo>
                        <a:pt x="5" y="6"/>
                      </a:lnTo>
                      <a:lnTo>
                        <a:pt x="3" y="8"/>
                      </a:lnTo>
                      <a:lnTo>
                        <a:pt x="1" y="11"/>
                      </a:lnTo>
                      <a:lnTo>
                        <a:pt x="0" y="14"/>
                      </a:lnTo>
                      <a:lnTo>
                        <a:pt x="0" y="17"/>
                      </a:lnTo>
                      <a:lnTo>
                        <a:pt x="0" y="21"/>
                      </a:lnTo>
                      <a:lnTo>
                        <a:pt x="1" y="23"/>
                      </a:lnTo>
                      <a:lnTo>
                        <a:pt x="3" y="26"/>
                      </a:lnTo>
                      <a:lnTo>
                        <a:pt x="5" y="28"/>
                      </a:lnTo>
                      <a:lnTo>
                        <a:pt x="8" y="29"/>
                      </a:lnTo>
                      <a:lnTo>
                        <a:pt x="11" y="30"/>
                      </a:lnTo>
                      <a:lnTo>
                        <a:pt x="15" y="31"/>
                      </a:lnTo>
                      <a:lnTo>
                        <a:pt x="19" y="3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5" name="Freeform 22"/>
                <p:cNvSpPr>
                  <a:spLocks/>
                </p:cNvSpPr>
                <p:nvPr/>
              </p:nvSpPr>
              <p:spPr bwMode="auto">
                <a:xfrm>
                  <a:off x="3005" y="2089"/>
                  <a:ext cx="13" cy="11"/>
                </a:xfrm>
                <a:custGeom>
                  <a:avLst/>
                  <a:gdLst>
                    <a:gd name="T0" fmla="*/ 0 w 40"/>
                    <a:gd name="T1" fmla="*/ 0 h 33"/>
                    <a:gd name="T2" fmla="*/ 0 w 40"/>
                    <a:gd name="T3" fmla="*/ 0 h 33"/>
                    <a:gd name="T4" fmla="*/ 0 w 40"/>
                    <a:gd name="T5" fmla="*/ 0 h 33"/>
                    <a:gd name="T6" fmla="*/ 0 w 40"/>
                    <a:gd name="T7" fmla="*/ 0 h 33"/>
                    <a:gd name="T8" fmla="*/ 0 w 40"/>
                    <a:gd name="T9" fmla="*/ 0 h 33"/>
                    <a:gd name="T10" fmla="*/ 0 w 40"/>
                    <a:gd name="T11" fmla="*/ 0 h 33"/>
                    <a:gd name="T12" fmla="*/ 0 w 40"/>
                    <a:gd name="T13" fmla="*/ 0 h 33"/>
                    <a:gd name="T14" fmla="*/ 0 w 40"/>
                    <a:gd name="T15" fmla="*/ 0 h 33"/>
                    <a:gd name="T16" fmla="*/ 0 w 40"/>
                    <a:gd name="T17" fmla="*/ 0 h 33"/>
                    <a:gd name="T18" fmla="*/ 0 w 40"/>
                    <a:gd name="T19" fmla="*/ 0 h 33"/>
                    <a:gd name="T20" fmla="*/ 0 w 40"/>
                    <a:gd name="T21" fmla="*/ 0 h 33"/>
                    <a:gd name="T22" fmla="*/ 0 w 40"/>
                    <a:gd name="T23" fmla="*/ 0 h 33"/>
                    <a:gd name="T24" fmla="*/ 0 w 40"/>
                    <a:gd name="T25" fmla="*/ 0 h 33"/>
                    <a:gd name="T26" fmla="*/ 0 w 40"/>
                    <a:gd name="T27" fmla="*/ 0 h 33"/>
                    <a:gd name="T28" fmla="*/ 0 w 40"/>
                    <a:gd name="T29" fmla="*/ 0 h 33"/>
                    <a:gd name="T30" fmla="*/ 0 w 40"/>
                    <a:gd name="T31" fmla="*/ 0 h 33"/>
                    <a:gd name="T32" fmla="*/ 0 w 40"/>
                    <a:gd name="T33" fmla="*/ 0 h 33"/>
                    <a:gd name="T34" fmla="*/ 0 w 40"/>
                    <a:gd name="T35" fmla="*/ 0 h 33"/>
                    <a:gd name="T36" fmla="*/ 0 w 40"/>
                    <a:gd name="T37" fmla="*/ 0 h 33"/>
                    <a:gd name="T38" fmla="*/ 0 w 40"/>
                    <a:gd name="T39" fmla="*/ 0 h 33"/>
                    <a:gd name="T40" fmla="*/ 0 w 40"/>
                    <a:gd name="T41" fmla="*/ 0 h 33"/>
                    <a:gd name="T42" fmla="*/ 0 w 40"/>
                    <a:gd name="T43" fmla="*/ 0 h 33"/>
                    <a:gd name="T44" fmla="*/ 0 w 40"/>
                    <a:gd name="T45" fmla="*/ 0 h 33"/>
                    <a:gd name="T46" fmla="*/ 0 w 40"/>
                    <a:gd name="T47" fmla="*/ 0 h 33"/>
                    <a:gd name="T48" fmla="*/ 0 w 40"/>
                    <a:gd name="T49" fmla="*/ 0 h 33"/>
                    <a:gd name="T50" fmla="*/ 0 w 40"/>
                    <a:gd name="T51" fmla="*/ 0 h 33"/>
                    <a:gd name="T52" fmla="*/ 0 w 40"/>
                    <a:gd name="T53" fmla="*/ 0 h 33"/>
                    <a:gd name="T54" fmla="*/ 0 w 40"/>
                    <a:gd name="T55" fmla="*/ 0 h 33"/>
                    <a:gd name="T56" fmla="*/ 0 w 40"/>
                    <a:gd name="T57" fmla="*/ 0 h 33"/>
                    <a:gd name="T58" fmla="*/ 0 w 40"/>
                    <a:gd name="T59" fmla="*/ 0 h 33"/>
                    <a:gd name="T60" fmla="*/ 0 w 40"/>
                    <a:gd name="T61" fmla="*/ 0 h 33"/>
                    <a:gd name="T62" fmla="*/ 0 w 40"/>
                    <a:gd name="T63" fmla="*/ 0 h 33"/>
                    <a:gd name="T64" fmla="*/ 0 w 4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33"/>
                    <a:gd name="T101" fmla="*/ 40 w 40"/>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33">
                      <a:moveTo>
                        <a:pt x="19" y="33"/>
                      </a:moveTo>
                      <a:lnTo>
                        <a:pt x="23" y="31"/>
                      </a:lnTo>
                      <a:lnTo>
                        <a:pt x="28" y="30"/>
                      </a:lnTo>
                      <a:lnTo>
                        <a:pt x="31" y="29"/>
                      </a:lnTo>
                      <a:lnTo>
                        <a:pt x="34" y="28"/>
                      </a:lnTo>
                      <a:lnTo>
                        <a:pt x="36" y="26"/>
                      </a:lnTo>
                      <a:lnTo>
                        <a:pt x="38" y="23"/>
                      </a:lnTo>
                      <a:lnTo>
                        <a:pt x="40" y="21"/>
                      </a:lnTo>
                      <a:lnTo>
                        <a:pt x="40" y="17"/>
                      </a:lnTo>
                      <a:lnTo>
                        <a:pt x="40" y="14"/>
                      </a:lnTo>
                      <a:lnTo>
                        <a:pt x="38" y="11"/>
                      </a:lnTo>
                      <a:lnTo>
                        <a:pt x="36" y="8"/>
                      </a:lnTo>
                      <a:lnTo>
                        <a:pt x="34" y="6"/>
                      </a:lnTo>
                      <a:lnTo>
                        <a:pt x="31" y="3"/>
                      </a:lnTo>
                      <a:lnTo>
                        <a:pt x="28" y="1"/>
                      </a:lnTo>
                      <a:lnTo>
                        <a:pt x="23" y="0"/>
                      </a:lnTo>
                      <a:lnTo>
                        <a:pt x="19" y="0"/>
                      </a:lnTo>
                      <a:lnTo>
                        <a:pt x="15" y="0"/>
                      </a:lnTo>
                      <a:lnTo>
                        <a:pt x="11" y="1"/>
                      </a:lnTo>
                      <a:lnTo>
                        <a:pt x="8" y="3"/>
                      </a:lnTo>
                      <a:lnTo>
                        <a:pt x="5" y="6"/>
                      </a:lnTo>
                      <a:lnTo>
                        <a:pt x="3" y="8"/>
                      </a:lnTo>
                      <a:lnTo>
                        <a:pt x="1" y="11"/>
                      </a:lnTo>
                      <a:lnTo>
                        <a:pt x="0" y="14"/>
                      </a:lnTo>
                      <a:lnTo>
                        <a:pt x="0" y="17"/>
                      </a:lnTo>
                      <a:lnTo>
                        <a:pt x="0" y="21"/>
                      </a:lnTo>
                      <a:lnTo>
                        <a:pt x="1" y="23"/>
                      </a:lnTo>
                      <a:lnTo>
                        <a:pt x="3" y="26"/>
                      </a:lnTo>
                      <a:lnTo>
                        <a:pt x="5" y="28"/>
                      </a:lnTo>
                      <a:lnTo>
                        <a:pt x="8" y="29"/>
                      </a:lnTo>
                      <a:lnTo>
                        <a:pt x="11" y="30"/>
                      </a:lnTo>
                      <a:lnTo>
                        <a:pt x="15" y="31"/>
                      </a:lnTo>
                      <a:lnTo>
                        <a:pt x="19" y="3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6" name="Freeform 23"/>
                <p:cNvSpPr>
                  <a:spLocks/>
                </p:cNvSpPr>
                <p:nvPr/>
              </p:nvSpPr>
              <p:spPr bwMode="auto">
                <a:xfrm>
                  <a:off x="2251" y="2537"/>
                  <a:ext cx="106" cy="142"/>
                </a:xfrm>
                <a:custGeom>
                  <a:avLst/>
                  <a:gdLst>
                    <a:gd name="T0" fmla="*/ 0 w 318"/>
                    <a:gd name="T1" fmla="*/ 0 h 426"/>
                    <a:gd name="T2" fmla="*/ 0 w 318"/>
                    <a:gd name="T3" fmla="*/ 0 h 426"/>
                    <a:gd name="T4" fmla="*/ 0 w 318"/>
                    <a:gd name="T5" fmla="*/ 0 h 426"/>
                    <a:gd name="T6" fmla="*/ 0 w 318"/>
                    <a:gd name="T7" fmla="*/ 0 h 426"/>
                    <a:gd name="T8" fmla="*/ 0 w 318"/>
                    <a:gd name="T9" fmla="*/ 0 h 426"/>
                    <a:gd name="T10" fmla="*/ 0 w 318"/>
                    <a:gd name="T11" fmla="*/ 0 h 426"/>
                    <a:gd name="T12" fmla="*/ 0 w 318"/>
                    <a:gd name="T13" fmla="*/ 0 h 426"/>
                    <a:gd name="T14" fmla="*/ 0 w 318"/>
                    <a:gd name="T15" fmla="*/ 0 h 426"/>
                    <a:gd name="T16" fmla="*/ 0 w 318"/>
                    <a:gd name="T17" fmla="*/ 0 h 426"/>
                    <a:gd name="T18" fmla="*/ 0 w 318"/>
                    <a:gd name="T19" fmla="*/ 0 h 426"/>
                    <a:gd name="T20" fmla="*/ 0 w 318"/>
                    <a:gd name="T21" fmla="*/ 0 h 426"/>
                    <a:gd name="T22" fmla="*/ 0 w 318"/>
                    <a:gd name="T23" fmla="*/ 0 h 426"/>
                    <a:gd name="T24" fmla="*/ 0 w 318"/>
                    <a:gd name="T25" fmla="*/ 0 h 426"/>
                    <a:gd name="T26" fmla="*/ 0 w 318"/>
                    <a:gd name="T27" fmla="*/ 0 h 426"/>
                    <a:gd name="T28" fmla="*/ 0 w 318"/>
                    <a:gd name="T29" fmla="*/ 0 h 426"/>
                    <a:gd name="T30" fmla="*/ 0 w 318"/>
                    <a:gd name="T31" fmla="*/ 0 h 426"/>
                    <a:gd name="T32" fmla="*/ 0 w 318"/>
                    <a:gd name="T33" fmla="*/ 0 h 426"/>
                    <a:gd name="T34" fmla="*/ 0 w 318"/>
                    <a:gd name="T35" fmla="*/ 0 h 426"/>
                    <a:gd name="T36" fmla="*/ 0 w 318"/>
                    <a:gd name="T37" fmla="*/ 0 h 426"/>
                    <a:gd name="T38" fmla="*/ 0 w 318"/>
                    <a:gd name="T39" fmla="*/ 0 h 426"/>
                    <a:gd name="T40" fmla="*/ 0 w 318"/>
                    <a:gd name="T41" fmla="*/ 1 h 426"/>
                    <a:gd name="T42" fmla="*/ 0 w 318"/>
                    <a:gd name="T43" fmla="*/ 1 h 426"/>
                    <a:gd name="T44" fmla="*/ 0 w 318"/>
                    <a:gd name="T45" fmla="*/ 1 h 426"/>
                    <a:gd name="T46" fmla="*/ 0 w 318"/>
                    <a:gd name="T47" fmla="*/ 1 h 426"/>
                    <a:gd name="T48" fmla="*/ 0 w 318"/>
                    <a:gd name="T49" fmla="*/ 1 h 426"/>
                    <a:gd name="T50" fmla="*/ 0 w 318"/>
                    <a:gd name="T51" fmla="*/ 1 h 426"/>
                    <a:gd name="T52" fmla="*/ 0 w 318"/>
                    <a:gd name="T53" fmla="*/ 1 h 426"/>
                    <a:gd name="T54" fmla="*/ 0 w 318"/>
                    <a:gd name="T55" fmla="*/ 0 h 426"/>
                    <a:gd name="T56" fmla="*/ 0 w 318"/>
                    <a:gd name="T57" fmla="*/ 0 h 426"/>
                    <a:gd name="T58" fmla="*/ 0 w 318"/>
                    <a:gd name="T59" fmla="*/ 0 h 426"/>
                    <a:gd name="T60" fmla="*/ 0 w 318"/>
                    <a:gd name="T61" fmla="*/ 0 h 426"/>
                    <a:gd name="T62" fmla="*/ 0 w 318"/>
                    <a:gd name="T63" fmla="*/ 0 h 426"/>
                    <a:gd name="T64" fmla="*/ 0 w 318"/>
                    <a:gd name="T65" fmla="*/ 0 h 426"/>
                    <a:gd name="T66" fmla="*/ 0 w 318"/>
                    <a:gd name="T67" fmla="*/ 0 h 426"/>
                    <a:gd name="T68" fmla="*/ 0 w 318"/>
                    <a:gd name="T69" fmla="*/ 0 h 426"/>
                    <a:gd name="T70" fmla="*/ 0 w 318"/>
                    <a:gd name="T71" fmla="*/ 0 h 426"/>
                    <a:gd name="T72" fmla="*/ 0 w 318"/>
                    <a:gd name="T73" fmla="*/ 0 h 426"/>
                    <a:gd name="T74" fmla="*/ 0 w 318"/>
                    <a:gd name="T75" fmla="*/ 0 h 426"/>
                    <a:gd name="T76" fmla="*/ 0 w 318"/>
                    <a:gd name="T77" fmla="*/ 0 h 426"/>
                    <a:gd name="T78" fmla="*/ 0 w 318"/>
                    <a:gd name="T79" fmla="*/ 0 h 426"/>
                    <a:gd name="T80" fmla="*/ 0 w 318"/>
                    <a:gd name="T81" fmla="*/ 0 h 426"/>
                    <a:gd name="T82" fmla="*/ 0 w 318"/>
                    <a:gd name="T83" fmla="*/ 0 h 426"/>
                    <a:gd name="T84" fmla="*/ 0 w 318"/>
                    <a:gd name="T85" fmla="*/ 0 h 426"/>
                    <a:gd name="T86" fmla="*/ 0 w 318"/>
                    <a:gd name="T87" fmla="*/ 0 h 426"/>
                    <a:gd name="T88" fmla="*/ 0 w 318"/>
                    <a:gd name="T89" fmla="*/ 0 h 426"/>
                    <a:gd name="T90" fmla="*/ 0 w 318"/>
                    <a:gd name="T91" fmla="*/ 0 h 426"/>
                    <a:gd name="T92" fmla="*/ 0 w 318"/>
                    <a:gd name="T93" fmla="*/ 0 h 426"/>
                    <a:gd name="T94" fmla="*/ 0 w 318"/>
                    <a:gd name="T95" fmla="*/ 0 h 426"/>
                    <a:gd name="T96" fmla="*/ 0 w 318"/>
                    <a:gd name="T97" fmla="*/ 0 h 426"/>
                    <a:gd name="T98" fmla="*/ 0 w 318"/>
                    <a:gd name="T99" fmla="*/ 0 h 426"/>
                    <a:gd name="T100" fmla="*/ 0 w 318"/>
                    <a:gd name="T101" fmla="*/ 0 h 4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8"/>
                    <a:gd name="T154" fmla="*/ 0 h 426"/>
                    <a:gd name="T155" fmla="*/ 318 w 318"/>
                    <a:gd name="T156" fmla="*/ 426 h 4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8" h="426">
                      <a:moveTo>
                        <a:pt x="0" y="102"/>
                      </a:moveTo>
                      <a:lnTo>
                        <a:pt x="0" y="102"/>
                      </a:lnTo>
                      <a:lnTo>
                        <a:pt x="2" y="100"/>
                      </a:lnTo>
                      <a:lnTo>
                        <a:pt x="5" y="100"/>
                      </a:lnTo>
                      <a:lnTo>
                        <a:pt x="10" y="100"/>
                      </a:lnTo>
                      <a:lnTo>
                        <a:pt x="13" y="100"/>
                      </a:lnTo>
                      <a:lnTo>
                        <a:pt x="17" y="102"/>
                      </a:lnTo>
                      <a:lnTo>
                        <a:pt x="21" y="102"/>
                      </a:lnTo>
                      <a:lnTo>
                        <a:pt x="25" y="104"/>
                      </a:lnTo>
                      <a:lnTo>
                        <a:pt x="27" y="107"/>
                      </a:lnTo>
                      <a:lnTo>
                        <a:pt x="29" y="111"/>
                      </a:lnTo>
                      <a:lnTo>
                        <a:pt x="31" y="117"/>
                      </a:lnTo>
                      <a:lnTo>
                        <a:pt x="32" y="122"/>
                      </a:lnTo>
                      <a:lnTo>
                        <a:pt x="34" y="126"/>
                      </a:lnTo>
                      <a:lnTo>
                        <a:pt x="34" y="131"/>
                      </a:lnTo>
                      <a:lnTo>
                        <a:pt x="35" y="134"/>
                      </a:lnTo>
                      <a:lnTo>
                        <a:pt x="35" y="135"/>
                      </a:lnTo>
                      <a:lnTo>
                        <a:pt x="74" y="135"/>
                      </a:lnTo>
                      <a:lnTo>
                        <a:pt x="76" y="140"/>
                      </a:lnTo>
                      <a:lnTo>
                        <a:pt x="79" y="146"/>
                      </a:lnTo>
                      <a:lnTo>
                        <a:pt x="80" y="152"/>
                      </a:lnTo>
                      <a:lnTo>
                        <a:pt x="80" y="160"/>
                      </a:lnTo>
                      <a:lnTo>
                        <a:pt x="79" y="175"/>
                      </a:lnTo>
                      <a:lnTo>
                        <a:pt x="76" y="190"/>
                      </a:lnTo>
                      <a:lnTo>
                        <a:pt x="72" y="204"/>
                      </a:lnTo>
                      <a:lnTo>
                        <a:pt x="69" y="216"/>
                      </a:lnTo>
                      <a:lnTo>
                        <a:pt x="67" y="224"/>
                      </a:lnTo>
                      <a:lnTo>
                        <a:pt x="66" y="227"/>
                      </a:lnTo>
                      <a:lnTo>
                        <a:pt x="67" y="227"/>
                      </a:lnTo>
                      <a:lnTo>
                        <a:pt x="70" y="228"/>
                      </a:lnTo>
                      <a:lnTo>
                        <a:pt x="74" y="229"/>
                      </a:lnTo>
                      <a:lnTo>
                        <a:pt x="80" y="229"/>
                      </a:lnTo>
                      <a:lnTo>
                        <a:pt x="86" y="229"/>
                      </a:lnTo>
                      <a:lnTo>
                        <a:pt x="94" y="227"/>
                      </a:lnTo>
                      <a:lnTo>
                        <a:pt x="97" y="225"/>
                      </a:lnTo>
                      <a:lnTo>
                        <a:pt x="100" y="222"/>
                      </a:lnTo>
                      <a:lnTo>
                        <a:pt x="102" y="219"/>
                      </a:lnTo>
                      <a:lnTo>
                        <a:pt x="106" y="216"/>
                      </a:lnTo>
                      <a:lnTo>
                        <a:pt x="109" y="213"/>
                      </a:lnTo>
                      <a:lnTo>
                        <a:pt x="112" y="211"/>
                      </a:lnTo>
                      <a:lnTo>
                        <a:pt x="116" y="210"/>
                      </a:lnTo>
                      <a:lnTo>
                        <a:pt x="121" y="208"/>
                      </a:lnTo>
                      <a:lnTo>
                        <a:pt x="129" y="210"/>
                      </a:lnTo>
                      <a:lnTo>
                        <a:pt x="138" y="211"/>
                      </a:lnTo>
                      <a:lnTo>
                        <a:pt x="146" y="214"/>
                      </a:lnTo>
                      <a:lnTo>
                        <a:pt x="153" y="217"/>
                      </a:lnTo>
                      <a:lnTo>
                        <a:pt x="157" y="219"/>
                      </a:lnTo>
                      <a:lnTo>
                        <a:pt x="159" y="220"/>
                      </a:lnTo>
                      <a:lnTo>
                        <a:pt x="168" y="230"/>
                      </a:lnTo>
                      <a:lnTo>
                        <a:pt x="177" y="240"/>
                      </a:lnTo>
                      <a:lnTo>
                        <a:pt x="184" y="248"/>
                      </a:lnTo>
                      <a:lnTo>
                        <a:pt x="191" y="258"/>
                      </a:lnTo>
                      <a:lnTo>
                        <a:pt x="202" y="275"/>
                      </a:lnTo>
                      <a:lnTo>
                        <a:pt x="209" y="292"/>
                      </a:lnTo>
                      <a:lnTo>
                        <a:pt x="215" y="305"/>
                      </a:lnTo>
                      <a:lnTo>
                        <a:pt x="219" y="315"/>
                      </a:lnTo>
                      <a:lnTo>
                        <a:pt x="220" y="322"/>
                      </a:lnTo>
                      <a:lnTo>
                        <a:pt x="221" y="325"/>
                      </a:lnTo>
                      <a:lnTo>
                        <a:pt x="223" y="333"/>
                      </a:lnTo>
                      <a:lnTo>
                        <a:pt x="225" y="340"/>
                      </a:lnTo>
                      <a:lnTo>
                        <a:pt x="228" y="348"/>
                      </a:lnTo>
                      <a:lnTo>
                        <a:pt x="229" y="355"/>
                      </a:lnTo>
                      <a:lnTo>
                        <a:pt x="229" y="369"/>
                      </a:lnTo>
                      <a:lnTo>
                        <a:pt x="228" y="381"/>
                      </a:lnTo>
                      <a:lnTo>
                        <a:pt x="227" y="391"/>
                      </a:lnTo>
                      <a:lnTo>
                        <a:pt x="224" y="398"/>
                      </a:lnTo>
                      <a:lnTo>
                        <a:pt x="223" y="404"/>
                      </a:lnTo>
                      <a:lnTo>
                        <a:pt x="223" y="405"/>
                      </a:lnTo>
                      <a:lnTo>
                        <a:pt x="250" y="426"/>
                      </a:lnTo>
                      <a:lnTo>
                        <a:pt x="252" y="426"/>
                      </a:lnTo>
                      <a:lnTo>
                        <a:pt x="258" y="424"/>
                      </a:lnTo>
                      <a:lnTo>
                        <a:pt x="265" y="423"/>
                      </a:lnTo>
                      <a:lnTo>
                        <a:pt x="275" y="421"/>
                      </a:lnTo>
                      <a:lnTo>
                        <a:pt x="286" y="420"/>
                      </a:lnTo>
                      <a:lnTo>
                        <a:pt x="297" y="420"/>
                      </a:lnTo>
                      <a:lnTo>
                        <a:pt x="309" y="421"/>
                      </a:lnTo>
                      <a:lnTo>
                        <a:pt x="318" y="424"/>
                      </a:lnTo>
                      <a:lnTo>
                        <a:pt x="318" y="420"/>
                      </a:lnTo>
                      <a:lnTo>
                        <a:pt x="318" y="408"/>
                      </a:lnTo>
                      <a:lnTo>
                        <a:pt x="318" y="392"/>
                      </a:lnTo>
                      <a:lnTo>
                        <a:pt x="317" y="371"/>
                      </a:lnTo>
                      <a:lnTo>
                        <a:pt x="314" y="349"/>
                      </a:lnTo>
                      <a:lnTo>
                        <a:pt x="310" y="327"/>
                      </a:lnTo>
                      <a:lnTo>
                        <a:pt x="306" y="317"/>
                      </a:lnTo>
                      <a:lnTo>
                        <a:pt x="302" y="308"/>
                      </a:lnTo>
                      <a:lnTo>
                        <a:pt x="298" y="300"/>
                      </a:lnTo>
                      <a:lnTo>
                        <a:pt x="293" y="293"/>
                      </a:lnTo>
                      <a:lnTo>
                        <a:pt x="282" y="280"/>
                      </a:lnTo>
                      <a:lnTo>
                        <a:pt x="271" y="267"/>
                      </a:lnTo>
                      <a:lnTo>
                        <a:pt x="259" y="254"/>
                      </a:lnTo>
                      <a:lnTo>
                        <a:pt x="247" y="243"/>
                      </a:lnTo>
                      <a:lnTo>
                        <a:pt x="237" y="233"/>
                      </a:lnTo>
                      <a:lnTo>
                        <a:pt x="230" y="225"/>
                      </a:lnTo>
                      <a:lnTo>
                        <a:pt x="224" y="220"/>
                      </a:lnTo>
                      <a:lnTo>
                        <a:pt x="223" y="218"/>
                      </a:lnTo>
                      <a:lnTo>
                        <a:pt x="219" y="216"/>
                      </a:lnTo>
                      <a:lnTo>
                        <a:pt x="210" y="210"/>
                      </a:lnTo>
                      <a:lnTo>
                        <a:pt x="200" y="200"/>
                      </a:lnTo>
                      <a:lnTo>
                        <a:pt x="188" y="188"/>
                      </a:lnTo>
                      <a:lnTo>
                        <a:pt x="182" y="181"/>
                      </a:lnTo>
                      <a:lnTo>
                        <a:pt x="177" y="176"/>
                      </a:lnTo>
                      <a:lnTo>
                        <a:pt x="174" y="170"/>
                      </a:lnTo>
                      <a:lnTo>
                        <a:pt x="172" y="163"/>
                      </a:lnTo>
                      <a:lnTo>
                        <a:pt x="172" y="158"/>
                      </a:lnTo>
                      <a:lnTo>
                        <a:pt x="173" y="152"/>
                      </a:lnTo>
                      <a:lnTo>
                        <a:pt x="174" y="150"/>
                      </a:lnTo>
                      <a:lnTo>
                        <a:pt x="176" y="148"/>
                      </a:lnTo>
                      <a:lnTo>
                        <a:pt x="179" y="146"/>
                      </a:lnTo>
                      <a:lnTo>
                        <a:pt x="182" y="144"/>
                      </a:lnTo>
                      <a:lnTo>
                        <a:pt x="183" y="142"/>
                      </a:lnTo>
                      <a:lnTo>
                        <a:pt x="188" y="137"/>
                      </a:lnTo>
                      <a:lnTo>
                        <a:pt x="191" y="129"/>
                      </a:lnTo>
                      <a:lnTo>
                        <a:pt x="195" y="120"/>
                      </a:lnTo>
                      <a:lnTo>
                        <a:pt x="196" y="115"/>
                      </a:lnTo>
                      <a:lnTo>
                        <a:pt x="196" y="109"/>
                      </a:lnTo>
                      <a:lnTo>
                        <a:pt x="196" y="104"/>
                      </a:lnTo>
                      <a:lnTo>
                        <a:pt x="196" y="98"/>
                      </a:lnTo>
                      <a:lnTo>
                        <a:pt x="194" y="93"/>
                      </a:lnTo>
                      <a:lnTo>
                        <a:pt x="191" y="88"/>
                      </a:lnTo>
                      <a:lnTo>
                        <a:pt x="187" y="82"/>
                      </a:lnTo>
                      <a:lnTo>
                        <a:pt x="180" y="78"/>
                      </a:lnTo>
                      <a:lnTo>
                        <a:pt x="147" y="61"/>
                      </a:lnTo>
                      <a:lnTo>
                        <a:pt x="136" y="18"/>
                      </a:lnTo>
                      <a:lnTo>
                        <a:pt x="135" y="16"/>
                      </a:lnTo>
                      <a:lnTo>
                        <a:pt x="132" y="13"/>
                      </a:lnTo>
                      <a:lnTo>
                        <a:pt x="127" y="9"/>
                      </a:lnTo>
                      <a:lnTo>
                        <a:pt x="121" y="4"/>
                      </a:lnTo>
                      <a:lnTo>
                        <a:pt x="118" y="2"/>
                      </a:lnTo>
                      <a:lnTo>
                        <a:pt x="113" y="1"/>
                      </a:lnTo>
                      <a:lnTo>
                        <a:pt x="109" y="0"/>
                      </a:lnTo>
                      <a:lnTo>
                        <a:pt x="106" y="0"/>
                      </a:lnTo>
                      <a:lnTo>
                        <a:pt x="100" y="1"/>
                      </a:lnTo>
                      <a:lnTo>
                        <a:pt x="96" y="3"/>
                      </a:lnTo>
                      <a:lnTo>
                        <a:pt x="92" y="7"/>
                      </a:lnTo>
                      <a:lnTo>
                        <a:pt x="86" y="12"/>
                      </a:lnTo>
                      <a:lnTo>
                        <a:pt x="87" y="15"/>
                      </a:lnTo>
                      <a:lnTo>
                        <a:pt x="88" y="24"/>
                      </a:lnTo>
                      <a:lnTo>
                        <a:pt x="89" y="35"/>
                      </a:lnTo>
                      <a:lnTo>
                        <a:pt x="91" y="48"/>
                      </a:lnTo>
                      <a:lnTo>
                        <a:pt x="91" y="61"/>
                      </a:lnTo>
                      <a:lnTo>
                        <a:pt x="89" y="71"/>
                      </a:lnTo>
                      <a:lnTo>
                        <a:pt x="88" y="75"/>
                      </a:lnTo>
                      <a:lnTo>
                        <a:pt x="87" y="78"/>
                      </a:lnTo>
                      <a:lnTo>
                        <a:pt x="85" y="79"/>
                      </a:lnTo>
                      <a:lnTo>
                        <a:pt x="83" y="78"/>
                      </a:lnTo>
                      <a:lnTo>
                        <a:pt x="78" y="77"/>
                      </a:lnTo>
                      <a:lnTo>
                        <a:pt x="71" y="77"/>
                      </a:lnTo>
                      <a:lnTo>
                        <a:pt x="64" y="78"/>
                      </a:lnTo>
                      <a:lnTo>
                        <a:pt x="57" y="80"/>
                      </a:lnTo>
                      <a:lnTo>
                        <a:pt x="52" y="82"/>
                      </a:lnTo>
                      <a:lnTo>
                        <a:pt x="46" y="84"/>
                      </a:lnTo>
                      <a:lnTo>
                        <a:pt x="43" y="85"/>
                      </a:lnTo>
                      <a:lnTo>
                        <a:pt x="42" y="86"/>
                      </a:lnTo>
                      <a:lnTo>
                        <a:pt x="0" y="10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7" name="Freeform 24"/>
                <p:cNvSpPr>
                  <a:spLocks/>
                </p:cNvSpPr>
                <p:nvPr/>
              </p:nvSpPr>
              <p:spPr bwMode="auto">
                <a:xfrm>
                  <a:off x="2251" y="2537"/>
                  <a:ext cx="106" cy="142"/>
                </a:xfrm>
                <a:custGeom>
                  <a:avLst/>
                  <a:gdLst>
                    <a:gd name="T0" fmla="*/ 0 w 318"/>
                    <a:gd name="T1" fmla="*/ 0 h 426"/>
                    <a:gd name="T2" fmla="*/ 0 w 318"/>
                    <a:gd name="T3" fmla="*/ 0 h 426"/>
                    <a:gd name="T4" fmla="*/ 0 w 318"/>
                    <a:gd name="T5" fmla="*/ 0 h 426"/>
                    <a:gd name="T6" fmla="*/ 0 w 318"/>
                    <a:gd name="T7" fmla="*/ 0 h 426"/>
                    <a:gd name="T8" fmla="*/ 0 w 318"/>
                    <a:gd name="T9" fmla="*/ 0 h 426"/>
                    <a:gd name="T10" fmla="*/ 0 w 318"/>
                    <a:gd name="T11" fmla="*/ 0 h 426"/>
                    <a:gd name="T12" fmla="*/ 0 w 318"/>
                    <a:gd name="T13" fmla="*/ 0 h 426"/>
                    <a:gd name="T14" fmla="*/ 0 w 318"/>
                    <a:gd name="T15" fmla="*/ 0 h 426"/>
                    <a:gd name="T16" fmla="*/ 0 w 318"/>
                    <a:gd name="T17" fmla="*/ 0 h 426"/>
                    <a:gd name="T18" fmla="*/ 0 w 318"/>
                    <a:gd name="T19" fmla="*/ 0 h 426"/>
                    <a:gd name="T20" fmla="*/ 0 w 318"/>
                    <a:gd name="T21" fmla="*/ 0 h 426"/>
                    <a:gd name="T22" fmla="*/ 0 w 318"/>
                    <a:gd name="T23" fmla="*/ 0 h 426"/>
                    <a:gd name="T24" fmla="*/ 0 w 318"/>
                    <a:gd name="T25" fmla="*/ 0 h 426"/>
                    <a:gd name="T26" fmla="*/ 0 w 318"/>
                    <a:gd name="T27" fmla="*/ 0 h 426"/>
                    <a:gd name="T28" fmla="*/ 0 w 318"/>
                    <a:gd name="T29" fmla="*/ 0 h 426"/>
                    <a:gd name="T30" fmla="*/ 0 w 318"/>
                    <a:gd name="T31" fmla="*/ 0 h 426"/>
                    <a:gd name="T32" fmla="*/ 0 w 318"/>
                    <a:gd name="T33" fmla="*/ 0 h 426"/>
                    <a:gd name="T34" fmla="*/ 0 w 318"/>
                    <a:gd name="T35" fmla="*/ 0 h 426"/>
                    <a:gd name="T36" fmla="*/ 0 w 318"/>
                    <a:gd name="T37" fmla="*/ 0 h 426"/>
                    <a:gd name="T38" fmla="*/ 0 w 318"/>
                    <a:gd name="T39" fmla="*/ 0 h 426"/>
                    <a:gd name="T40" fmla="*/ 0 w 318"/>
                    <a:gd name="T41" fmla="*/ 1 h 426"/>
                    <a:gd name="T42" fmla="*/ 0 w 318"/>
                    <a:gd name="T43" fmla="*/ 1 h 426"/>
                    <a:gd name="T44" fmla="*/ 0 w 318"/>
                    <a:gd name="T45" fmla="*/ 1 h 426"/>
                    <a:gd name="T46" fmla="*/ 0 w 318"/>
                    <a:gd name="T47" fmla="*/ 1 h 426"/>
                    <a:gd name="T48" fmla="*/ 0 w 318"/>
                    <a:gd name="T49" fmla="*/ 1 h 426"/>
                    <a:gd name="T50" fmla="*/ 0 w 318"/>
                    <a:gd name="T51" fmla="*/ 1 h 426"/>
                    <a:gd name="T52" fmla="*/ 0 w 318"/>
                    <a:gd name="T53" fmla="*/ 1 h 426"/>
                    <a:gd name="T54" fmla="*/ 0 w 318"/>
                    <a:gd name="T55" fmla="*/ 0 h 426"/>
                    <a:gd name="T56" fmla="*/ 0 w 318"/>
                    <a:gd name="T57" fmla="*/ 0 h 426"/>
                    <a:gd name="T58" fmla="*/ 0 w 318"/>
                    <a:gd name="T59" fmla="*/ 0 h 426"/>
                    <a:gd name="T60" fmla="*/ 0 w 318"/>
                    <a:gd name="T61" fmla="*/ 0 h 426"/>
                    <a:gd name="T62" fmla="*/ 0 w 318"/>
                    <a:gd name="T63" fmla="*/ 0 h 426"/>
                    <a:gd name="T64" fmla="*/ 0 w 318"/>
                    <a:gd name="T65" fmla="*/ 0 h 426"/>
                    <a:gd name="T66" fmla="*/ 0 w 318"/>
                    <a:gd name="T67" fmla="*/ 0 h 426"/>
                    <a:gd name="T68" fmla="*/ 0 w 318"/>
                    <a:gd name="T69" fmla="*/ 0 h 426"/>
                    <a:gd name="T70" fmla="*/ 0 w 318"/>
                    <a:gd name="T71" fmla="*/ 0 h 426"/>
                    <a:gd name="T72" fmla="*/ 0 w 318"/>
                    <a:gd name="T73" fmla="*/ 0 h 426"/>
                    <a:gd name="T74" fmla="*/ 0 w 318"/>
                    <a:gd name="T75" fmla="*/ 0 h 426"/>
                    <a:gd name="T76" fmla="*/ 0 w 318"/>
                    <a:gd name="T77" fmla="*/ 0 h 426"/>
                    <a:gd name="T78" fmla="*/ 0 w 318"/>
                    <a:gd name="T79" fmla="*/ 0 h 426"/>
                    <a:gd name="T80" fmla="*/ 0 w 318"/>
                    <a:gd name="T81" fmla="*/ 0 h 426"/>
                    <a:gd name="T82" fmla="*/ 0 w 318"/>
                    <a:gd name="T83" fmla="*/ 0 h 426"/>
                    <a:gd name="T84" fmla="*/ 0 w 318"/>
                    <a:gd name="T85" fmla="*/ 0 h 426"/>
                    <a:gd name="T86" fmla="*/ 0 w 318"/>
                    <a:gd name="T87" fmla="*/ 0 h 426"/>
                    <a:gd name="T88" fmla="*/ 0 w 318"/>
                    <a:gd name="T89" fmla="*/ 0 h 426"/>
                    <a:gd name="T90" fmla="*/ 0 w 318"/>
                    <a:gd name="T91" fmla="*/ 0 h 426"/>
                    <a:gd name="T92" fmla="*/ 0 w 318"/>
                    <a:gd name="T93" fmla="*/ 0 h 426"/>
                    <a:gd name="T94" fmla="*/ 0 w 318"/>
                    <a:gd name="T95" fmla="*/ 0 h 426"/>
                    <a:gd name="T96" fmla="*/ 0 w 318"/>
                    <a:gd name="T97" fmla="*/ 0 h 426"/>
                    <a:gd name="T98" fmla="*/ 0 w 318"/>
                    <a:gd name="T99" fmla="*/ 0 h 426"/>
                    <a:gd name="T100" fmla="*/ 0 w 318"/>
                    <a:gd name="T101" fmla="*/ 0 h 4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18"/>
                    <a:gd name="T154" fmla="*/ 0 h 426"/>
                    <a:gd name="T155" fmla="*/ 318 w 318"/>
                    <a:gd name="T156" fmla="*/ 426 h 42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18" h="426">
                      <a:moveTo>
                        <a:pt x="0" y="102"/>
                      </a:moveTo>
                      <a:lnTo>
                        <a:pt x="0" y="102"/>
                      </a:lnTo>
                      <a:lnTo>
                        <a:pt x="2" y="100"/>
                      </a:lnTo>
                      <a:lnTo>
                        <a:pt x="5" y="100"/>
                      </a:lnTo>
                      <a:lnTo>
                        <a:pt x="10" y="100"/>
                      </a:lnTo>
                      <a:lnTo>
                        <a:pt x="13" y="100"/>
                      </a:lnTo>
                      <a:lnTo>
                        <a:pt x="17" y="102"/>
                      </a:lnTo>
                      <a:lnTo>
                        <a:pt x="21" y="102"/>
                      </a:lnTo>
                      <a:lnTo>
                        <a:pt x="25" y="104"/>
                      </a:lnTo>
                      <a:lnTo>
                        <a:pt x="27" y="107"/>
                      </a:lnTo>
                      <a:lnTo>
                        <a:pt x="29" y="111"/>
                      </a:lnTo>
                      <a:lnTo>
                        <a:pt x="31" y="117"/>
                      </a:lnTo>
                      <a:lnTo>
                        <a:pt x="32" y="122"/>
                      </a:lnTo>
                      <a:lnTo>
                        <a:pt x="34" y="126"/>
                      </a:lnTo>
                      <a:lnTo>
                        <a:pt x="34" y="131"/>
                      </a:lnTo>
                      <a:lnTo>
                        <a:pt x="35" y="134"/>
                      </a:lnTo>
                      <a:lnTo>
                        <a:pt x="35" y="135"/>
                      </a:lnTo>
                      <a:lnTo>
                        <a:pt x="74" y="135"/>
                      </a:lnTo>
                      <a:lnTo>
                        <a:pt x="76" y="140"/>
                      </a:lnTo>
                      <a:lnTo>
                        <a:pt x="79" y="146"/>
                      </a:lnTo>
                      <a:lnTo>
                        <a:pt x="80" y="152"/>
                      </a:lnTo>
                      <a:lnTo>
                        <a:pt x="80" y="160"/>
                      </a:lnTo>
                      <a:lnTo>
                        <a:pt x="79" y="175"/>
                      </a:lnTo>
                      <a:lnTo>
                        <a:pt x="76" y="190"/>
                      </a:lnTo>
                      <a:lnTo>
                        <a:pt x="72" y="204"/>
                      </a:lnTo>
                      <a:lnTo>
                        <a:pt x="69" y="216"/>
                      </a:lnTo>
                      <a:lnTo>
                        <a:pt x="67" y="224"/>
                      </a:lnTo>
                      <a:lnTo>
                        <a:pt x="66" y="227"/>
                      </a:lnTo>
                      <a:lnTo>
                        <a:pt x="67" y="227"/>
                      </a:lnTo>
                      <a:lnTo>
                        <a:pt x="70" y="228"/>
                      </a:lnTo>
                      <a:lnTo>
                        <a:pt x="74" y="229"/>
                      </a:lnTo>
                      <a:lnTo>
                        <a:pt x="80" y="229"/>
                      </a:lnTo>
                      <a:lnTo>
                        <a:pt x="86" y="229"/>
                      </a:lnTo>
                      <a:lnTo>
                        <a:pt x="94" y="227"/>
                      </a:lnTo>
                      <a:lnTo>
                        <a:pt x="97" y="225"/>
                      </a:lnTo>
                      <a:lnTo>
                        <a:pt x="100" y="222"/>
                      </a:lnTo>
                      <a:lnTo>
                        <a:pt x="102" y="219"/>
                      </a:lnTo>
                      <a:lnTo>
                        <a:pt x="106" y="216"/>
                      </a:lnTo>
                      <a:lnTo>
                        <a:pt x="109" y="213"/>
                      </a:lnTo>
                      <a:lnTo>
                        <a:pt x="112" y="211"/>
                      </a:lnTo>
                      <a:lnTo>
                        <a:pt x="116" y="210"/>
                      </a:lnTo>
                      <a:lnTo>
                        <a:pt x="121" y="208"/>
                      </a:lnTo>
                      <a:lnTo>
                        <a:pt x="129" y="210"/>
                      </a:lnTo>
                      <a:lnTo>
                        <a:pt x="138" y="211"/>
                      </a:lnTo>
                      <a:lnTo>
                        <a:pt x="146" y="214"/>
                      </a:lnTo>
                      <a:lnTo>
                        <a:pt x="153" y="217"/>
                      </a:lnTo>
                      <a:lnTo>
                        <a:pt x="157" y="219"/>
                      </a:lnTo>
                      <a:lnTo>
                        <a:pt x="159" y="220"/>
                      </a:lnTo>
                      <a:lnTo>
                        <a:pt x="168" y="230"/>
                      </a:lnTo>
                      <a:lnTo>
                        <a:pt x="177" y="240"/>
                      </a:lnTo>
                      <a:lnTo>
                        <a:pt x="184" y="248"/>
                      </a:lnTo>
                      <a:lnTo>
                        <a:pt x="191" y="258"/>
                      </a:lnTo>
                      <a:lnTo>
                        <a:pt x="202" y="275"/>
                      </a:lnTo>
                      <a:lnTo>
                        <a:pt x="209" y="292"/>
                      </a:lnTo>
                      <a:lnTo>
                        <a:pt x="215" y="305"/>
                      </a:lnTo>
                      <a:lnTo>
                        <a:pt x="219" y="315"/>
                      </a:lnTo>
                      <a:lnTo>
                        <a:pt x="220" y="322"/>
                      </a:lnTo>
                      <a:lnTo>
                        <a:pt x="221" y="325"/>
                      </a:lnTo>
                      <a:lnTo>
                        <a:pt x="223" y="333"/>
                      </a:lnTo>
                      <a:lnTo>
                        <a:pt x="225" y="340"/>
                      </a:lnTo>
                      <a:lnTo>
                        <a:pt x="228" y="348"/>
                      </a:lnTo>
                      <a:lnTo>
                        <a:pt x="229" y="355"/>
                      </a:lnTo>
                      <a:lnTo>
                        <a:pt x="229" y="369"/>
                      </a:lnTo>
                      <a:lnTo>
                        <a:pt x="228" y="381"/>
                      </a:lnTo>
                      <a:lnTo>
                        <a:pt x="227" y="391"/>
                      </a:lnTo>
                      <a:lnTo>
                        <a:pt x="224" y="398"/>
                      </a:lnTo>
                      <a:lnTo>
                        <a:pt x="223" y="404"/>
                      </a:lnTo>
                      <a:lnTo>
                        <a:pt x="223" y="405"/>
                      </a:lnTo>
                      <a:lnTo>
                        <a:pt x="250" y="426"/>
                      </a:lnTo>
                      <a:lnTo>
                        <a:pt x="252" y="426"/>
                      </a:lnTo>
                      <a:lnTo>
                        <a:pt x="258" y="424"/>
                      </a:lnTo>
                      <a:lnTo>
                        <a:pt x="265" y="423"/>
                      </a:lnTo>
                      <a:lnTo>
                        <a:pt x="275" y="421"/>
                      </a:lnTo>
                      <a:lnTo>
                        <a:pt x="286" y="420"/>
                      </a:lnTo>
                      <a:lnTo>
                        <a:pt x="297" y="420"/>
                      </a:lnTo>
                      <a:lnTo>
                        <a:pt x="309" y="421"/>
                      </a:lnTo>
                      <a:lnTo>
                        <a:pt x="318" y="424"/>
                      </a:lnTo>
                      <a:lnTo>
                        <a:pt x="318" y="420"/>
                      </a:lnTo>
                      <a:lnTo>
                        <a:pt x="318" y="408"/>
                      </a:lnTo>
                      <a:lnTo>
                        <a:pt x="318" y="392"/>
                      </a:lnTo>
                      <a:lnTo>
                        <a:pt x="317" y="371"/>
                      </a:lnTo>
                      <a:lnTo>
                        <a:pt x="314" y="349"/>
                      </a:lnTo>
                      <a:lnTo>
                        <a:pt x="310" y="327"/>
                      </a:lnTo>
                      <a:lnTo>
                        <a:pt x="306" y="317"/>
                      </a:lnTo>
                      <a:lnTo>
                        <a:pt x="302" y="308"/>
                      </a:lnTo>
                      <a:lnTo>
                        <a:pt x="298" y="300"/>
                      </a:lnTo>
                      <a:lnTo>
                        <a:pt x="293" y="293"/>
                      </a:lnTo>
                      <a:lnTo>
                        <a:pt x="282" y="280"/>
                      </a:lnTo>
                      <a:lnTo>
                        <a:pt x="271" y="267"/>
                      </a:lnTo>
                      <a:lnTo>
                        <a:pt x="259" y="254"/>
                      </a:lnTo>
                      <a:lnTo>
                        <a:pt x="247" y="243"/>
                      </a:lnTo>
                      <a:lnTo>
                        <a:pt x="237" y="233"/>
                      </a:lnTo>
                      <a:lnTo>
                        <a:pt x="230" y="225"/>
                      </a:lnTo>
                      <a:lnTo>
                        <a:pt x="224" y="220"/>
                      </a:lnTo>
                      <a:lnTo>
                        <a:pt x="223" y="218"/>
                      </a:lnTo>
                      <a:lnTo>
                        <a:pt x="219" y="216"/>
                      </a:lnTo>
                      <a:lnTo>
                        <a:pt x="210" y="210"/>
                      </a:lnTo>
                      <a:lnTo>
                        <a:pt x="200" y="200"/>
                      </a:lnTo>
                      <a:lnTo>
                        <a:pt x="188" y="188"/>
                      </a:lnTo>
                      <a:lnTo>
                        <a:pt x="182" y="181"/>
                      </a:lnTo>
                      <a:lnTo>
                        <a:pt x="177" y="176"/>
                      </a:lnTo>
                      <a:lnTo>
                        <a:pt x="174" y="170"/>
                      </a:lnTo>
                      <a:lnTo>
                        <a:pt x="172" y="163"/>
                      </a:lnTo>
                      <a:lnTo>
                        <a:pt x="172" y="158"/>
                      </a:lnTo>
                      <a:lnTo>
                        <a:pt x="173" y="152"/>
                      </a:lnTo>
                      <a:lnTo>
                        <a:pt x="174" y="150"/>
                      </a:lnTo>
                      <a:lnTo>
                        <a:pt x="176" y="148"/>
                      </a:lnTo>
                      <a:lnTo>
                        <a:pt x="179" y="146"/>
                      </a:lnTo>
                      <a:lnTo>
                        <a:pt x="182" y="144"/>
                      </a:lnTo>
                      <a:lnTo>
                        <a:pt x="183" y="142"/>
                      </a:lnTo>
                      <a:lnTo>
                        <a:pt x="188" y="137"/>
                      </a:lnTo>
                      <a:lnTo>
                        <a:pt x="191" y="129"/>
                      </a:lnTo>
                      <a:lnTo>
                        <a:pt x="195" y="120"/>
                      </a:lnTo>
                      <a:lnTo>
                        <a:pt x="196" y="115"/>
                      </a:lnTo>
                      <a:lnTo>
                        <a:pt x="196" y="109"/>
                      </a:lnTo>
                      <a:lnTo>
                        <a:pt x="196" y="104"/>
                      </a:lnTo>
                      <a:lnTo>
                        <a:pt x="196" y="98"/>
                      </a:lnTo>
                      <a:lnTo>
                        <a:pt x="194" y="93"/>
                      </a:lnTo>
                      <a:lnTo>
                        <a:pt x="191" y="88"/>
                      </a:lnTo>
                      <a:lnTo>
                        <a:pt x="187" y="82"/>
                      </a:lnTo>
                      <a:lnTo>
                        <a:pt x="180" y="78"/>
                      </a:lnTo>
                      <a:lnTo>
                        <a:pt x="147" y="61"/>
                      </a:lnTo>
                      <a:lnTo>
                        <a:pt x="136" y="18"/>
                      </a:lnTo>
                      <a:lnTo>
                        <a:pt x="135" y="16"/>
                      </a:lnTo>
                      <a:lnTo>
                        <a:pt x="132" y="13"/>
                      </a:lnTo>
                      <a:lnTo>
                        <a:pt x="127" y="9"/>
                      </a:lnTo>
                      <a:lnTo>
                        <a:pt x="121" y="4"/>
                      </a:lnTo>
                      <a:lnTo>
                        <a:pt x="118" y="2"/>
                      </a:lnTo>
                      <a:lnTo>
                        <a:pt x="113" y="1"/>
                      </a:lnTo>
                      <a:lnTo>
                        <a:pt x="109" y="0"/>
                      </a:lnTo>
                      <a:lnTo>
                        <a:pt x="106" y="0"/>
                      </a:lnTo>
                      <a:lnTo>
                        <a:pt x="100" y="1"/>
                      </a:lnTo>
                      <a:lnTo>
                        <a:pt x="96" y="3"/>
                      </a:lnTo>
                      <a:lnTo>
                        <a:pt x="92" y="7"/>
                      </a:lnTo>
                      <a:lnTo>
                        <a:pt x="86" y="12"/>
                      </a:lnTo>
                      <a:lnTo>
                        <a:pt x="87" y="15"/>
                      </a:lnTo>
                      <a:lnTo>
                        <a:pt x="88" y="24"/>
                      </a:lnTo>
                      <a:lnTo>
                        <a:pt x="89" y="35"/>
                      </a:lnTo>
                      <a:lnTo>
                        <a:pt x="91" y="48"/>
                      </a:lnTo>
                      <a:lnTo>
                        <a:pt x="91" y="61"/>
                      </a:lnTo>
                      <a:lnTo>
                        <a:pt x="89" y="71"/>
                      </a:lnTo>
                      <a:lnTo>
                        <a:pt x="88" y="75"/>
                      </a:lnTo>
                      <a:lnTo>
                        <a:pt x="87" y="78"/>
                      </a:lnTo>
                      <a:lnTo>
                        <a:pt x="85" y="79"/>
                      </a:lnTo>
                      <a:lnTo>
                        <a:pt x="83" y="78"/>
                      </a:lnTo>
                      <a:lnTo>
                        <a:pt x="78" y="77"/>
                      </a:lnTo>
                      <a:lnTo>
                        <a:pt x="71" y="77"/>
                      </a:lnTo>
                      <a:lnTo>
                        <a:pt x="64" y="78"/>
                      </a:lnTo>
                      <a:lnTo>
                        <a:pt x="57" y="80"/>
                      </a:lnTo>
                      <a:lnTo>
                        <a:pt x="52" y="82"/>
                      </a:lnTo>
                      <a:lnTo>
                        <a:pt x="46" y="84"/>
                      </a:lnTo>
                      <a:lnTo>
                        <a:pt x="43" y="85"/>
                      </a:lnTo>
                      <a:lnTo>
                        <a:pt x="42" y="86"/>
                      </a:lnTo>
                      <a:lnTo>
                        <a:pt x="0" y="10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8" name="Freeform 25"/>
                <p:cNvSpPr>
                  <a:spLocks/>
                </p:cNvSpPr>
                <p:nvPr/>
              </p:nvSpPr>
              <p:spPr bwMode="auto">
                <a:xfrm>
                  <a:off x="1651" y="2302"/>
                  <a:ext cx="248" cy="214"/>
                </a:xfrm>
                <a:custGeom>
                  <a:avLst/>
                  <a:gdLst>
                    <a:gd name="T0" fmla="*/ 1 w 743"/>
                    <a:gd name="T1" fmla="*/ 0 h 640"/>
                    <a:gd name="T2" fmla="*/ 1 w 743"/>
                    <a:gd name="T3" fmla="*/ 0 h 640"/>
                    <a:gd name="T4" fmla="*/ 1 w 743"/>
                    <a:gd name="T5" fmla="*/ 0 h 640"/>
                    <a:gd name="T6" fmla="*/ 1 w 743"/>
                    <a:gd name="T7" fmla="*/ 0 h 640"/>
                    <a:gd name="T8" fmla="*/ 1 w 743"/>
                    <a:gd name="T9" fmla="*/ 0 h 640"/>
                    <a:gd name="T10" fmla="*/ 1 w 743"/>
                    <a:gd name="T11" fmla="*/ 0 h 640"/>
                    <a:gd name="T12" fmla="*/ 0 w 743"/>
                    <a:gd name="T13" fmla="*/ 0 h 640"/>
                    <a:gd name="T14" fmla="*/ 0 w 743"/>
                    <a:gd name="T15" fmla="*/ 0 h 640"/>
                    <a:gd name="T16" fmla="*/ 0 w 743"/>
                    <a:gd name="T17" fmla="*/ 0 h 640"/>
                    <a:gd name="T18" fmla="*/ 0 w 743"/>
                    <a:gd name="T19" fmla="*/ 0 h 640"/>
                    <a:gd name="T20" fmla="*/ 0 w 743"/>
                    <a:gd name="T21" fmla="*/ 0 h 640"/>
                    <a:gd name="T22" fmla="*/ 0 w 743"/>
                    <a:gd name="T23" fmla="*/ 0 h 640"/>
                    <a:gd name="T24" fmla="*/ 0 w 743"/>
                    <a:gd name="T25" fmla="*/ 0 h 640"/>
                    <a:gd name="T26" fmla="*/ 0 w 743"/>
                    <a:gd name="T27" fmla="*/ 1 h 640"/>
                    <a:gd name="T28" fmla="*/ 0 w 743"/>
                    <a:gd name="T29" fmla="*/ 1 h 640"/>
                    <a:gd name="T30" fmla="*/ 0 w 743"/>
                    <a:gd name="T31" fmla="*/ 1 h 640"/>
                    <a:gd name="T32" fmla="*/ 0 w 743"/>
                    <a:gd name="T33" fmla="*/ 1 h 640"/>
                    <a:gd name="T34" fmla="*/ 0 w 743"/>
                    <a:gd name="T35" fmla="*/ 1 h 640"/>
                    <a:gd name="T36" fmla="*/ 0 w 743"/>
                    <a:gd name="T37" fmla="*/ 1 h 640"/>
                    <a:gd name="T38" fmla="*/ 0 w 743"/>
                    <a:gd name="T39" fmla="*/ 1 h 640"/>
                    <a:gd name="T40" fmla="*/ 0 w 743"/>
                    <a:gd name="T41" fmla="*/ 1 h 640"/>
                    <a:gd name="T42" fmla="*/ 0 w 743"/>
                    <a:gd name="T43" fmla="*/ 1 h 640"/>
                    <a:gd name="T44" fmla="*/ 0 w 743"/>
                    <a:gd name="T45" fmla="*/ 1 h 640"/>
                    <a:gd name="T46" fmla="*/ 0 w 743"/>
                    <a:gd name="T47" fmla="*/ 1 h 640"/>
                    <a:gd name="T48" fmla="*/ 0 w 743"/>
                    <a:gd name="T49" fmla="*/ 1 h 640"/>
                    <a:gd name="T50" fmla="*/ 0 w 743"/>
                    <a:gd name="T51" fmla="*/ 1 h 640"/>
                    <a:gd name="T52" fmla="*/ 0 w 743"/>
                    <a:gd name="T53" fmla="*/ 1 h 640"/>
                    <a:gd name="T54" fmla="*/ 0 w 743"/>
                    <a:gd name="T55" fmla="*/ 1 h 640"/>
                    <a:gd name="T56" fmla="*/ 1 w 743"/>
                    <a:gd name="T57" fmla="*/ 1 h 640"/>
                    <a:gd name="T58" fmla="*/ 1 w 743"/>
                    <a:gd name="T59" fmla="*/ 1 h 640"/>
                    <a:gd name="T60" fmla="*/ 1 w 743"/>
                    <a:gd name="T61" fmla="*/ 1 h 640"/>
                    <a:gd name="T62" fmla="*/ 1 w 743"/>
                    <a:gd name="T63" fmla="*/ 1 h 640"/>
                    <a:gd name="T64" fmla="*/ 1 w 743"/>
                    <a:gd name="T65" fmla="*/ 0 h 640"/>
                    <a:gd name="T66" fmla="*/ 1 w 743"/>
                    <a:gd name="T67" fmla="*/ 0 h 640"/>
                    <a:gd name="T68" fmla="*/ 1 w 743"/>
                    <a:gd name="T69" fmla="*/ 0 h 640"/>
                    <a:gd name="T70" fmla="*/ 1 w 743"/>
                    <a:gd name="T71" fmla="*/ 0 h 640"/>
                    <a:gd name="T72" fmla="*/ 1 w 743"/>
                    <a:gd name="T73" fmla="*/ 0 h 640"/>
                    <a:gd name="T74" fmla="*/ 1 w 743"/>
                    <a:gd name="T75" fmla="*/ 0 h 640"/>
                    <a:gd name="T76" fmla="*/ 1 w 743"/>
                    <a:gd name="T77" fmla="*/ 0 h 640"/>
                    <a:gd name="T78" fmla="*/ 1 w 743"/>
                    <a:gd name="T79" fmla="*/ 0 h 640"/>
                    <a:gd name="T80" fmla="*/ 1 w 743"/>
                    <a:gd name="T81" fmla="*/ 0 h 640"/>
                    <a:gd name="T82" fmla="*/ 1 w 743"/>
                    <a:gd name="T83" fmla="*/ 0 h 640"/>
                    <a:gd name="T84" fmla="*/ 1 w 743"/>
                    <a:gd name="T85" fmla="*/ 0 h 640"/>
                    <a:gd name="T86" fmla="*/ 1 w 743"/>
                    <a:gd name="T87" fmla="*/ 0 h 640"/>
                    <a:gd name="T88" fmla="*/ 1 w 743"/>
                    <a:gd name="T89" fmla="*/ 0 h 640"/>
                    <a:gd name="T90" fmla="*/ 1 w 743"/>
                    <a:gd name="T91" fmla="*/ 0 h 640"/>
                    <a:gd name="T92" fmla="*/ 1 w 743"/>
                    <a:gd name="T93" fmla="*/ 0 h 640"/>
                    <a:gd name="T94" fmla="*/ 1 w 743"/>
                    <a:gd name="T95" fmla="*/ 0 h 640"/>
                    <a:gd name="T96" fmla="*/ 1 w 743"/>
                    <a:gd name="T97" fmla="*/ 0 h 640"/>
                    <a:gd name="T98" fmla="*/ 1 w 743"/>
                    <a:gd name="T99" fmla="*/ 0 h 640"/>
                    <a:gd name="T100" fmla="*/ 1 w 743"/>
                    <a:gd name="T101" fmla="*/ 0 h 640"/>
                    <a:gd name="T102" fmla="*/ 1 w 743"/>
                    <a:gd name="T103" fmla="*/ 0 h 640"/>
                    <a:gd name="T104" fmla="*/ 1 w 743"/>
                    <a:gd name="T105" fmla="*/ 0 h 640"/>
                    <a:gd name="T106" fmla="*/ 1 w 743"/>
                    <a:gd name="T107" fmla="*/ 0 h 6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3"/>
                    <a:gd name="T163" fmla="*/ 0 h 640"/>
                    <a:gd name="T164" fmla="*/ 743 w 743"/>
                    <a:gd name="T165" fmla="*/ 640 h 6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3" h="640">
                      <a:moveTo>
                        <a:pt x="572" y="0"/>
                      </a:moveTo>
                      <a:lnTo>
                        <a:pt x="570" y="1"/>
                      </a:lnTo>
                      <a:lnTo>
                        <a:pt x="565" y="5"/>
                      </a:lnTo>
                      <a:lnTo>
                        <a:pt x="558" y="9"/>
                      </a:lnTo>
                      <a:lnTo>
                        <a:pt x="550" y="15"/>
                      </a:lnTo>
                      <a:lnTo>
                        <a:pt x="541" y="23"/>
                      </a:lnTo>
                      <a:lnTo>
                        <a:pt x="533" y="30"/>
                      </a:lnTo>
                      <a:lnTo>
                        <a:pt x="530" y="35"/>
                      </a:lnTo>
                      <a:lnTo>
                        <a:pt x="528" y="40"/>
                      </a:lnTo>
                      <a:lnTo>
                        <a:pt x="526" y="45"/>
                      </a:lnTo>
                      <a:lnTo>
                        <a:pt x="526" y="49"/>
                      </a:lnTo>
                      <a:lnTo>
                        <a:pt x="465" y="66"/>
                      </a:lnTo>
                      <a:lnTo>
                        <a:pt x="456" y="105"/>
                      </a:lnTo>
                      <a:lnTo>
                        <a:pt x="452" y="104"/>
                      </a:lnTo>
                      <a:lnTo>
                        <a:pt x="447" y="104"/>
                      </a:lnTo>
                      <a:lnTo>
                        <a:pt x="438" y="106"/>
                      </a:lnTo>
                      <a:lnTo>
                        <a:pt x="429" y="109"/>
                      </a:lnTo>
                      <a:lnTo>
                        <a:pt x="424" y="113"/>
                      </a:lnTo>
                      <a:lnTo>
                        <a:pt x="420" y="117"/>
                      </a:lnTo>
                      <a:lnTo>
                        <a:pt x="416" y="122"/>
                      </a:lnTo>
                      <a:lnTo>
                        <a:pt x="413" y="129"/>
                      </a:lnTo>
                      <a:lnTo>
                        <a:pt x="409" y="136"/>
                      </a:lnTo>
                      <a:lnTo>
                        <a:pt x="407" y="146"/>
                      </a:lnTo>
                      <a:lnTo>
                        <a:pt x="406" y="158"/>
                      </a:lnTo>
                      <a:lnTo>
                        <a:pt x="406" y="171"/>
                      </a:lnTo>
                      <a:lnTo>
                        <a:pt x="340" y="241"/>
                      </a:lnTo>
                      <a:lnTo>
                        <a:pt x="337" y="240"/>
                      </a:lnTo>
                      <a:lnTo>
                        <a:pt x="327" y="240"/>
                      </a:lnTo>
                      <a:lnTo>
                        <a:pt x="313" y="241"/>
                      </a:lnTo>
                      <a:lnTo>
                        <a:pt x="297" y="243"/>
                      </a:lnTo>
                      <a:lnTo>
                        <a:pt x="280" y="246"/>
                      </a:lnTo>
                      <a:lnTo>
                        <a:pt x="262" y="252"/>
                      </a:lnTo>
                      <a:lnTo>
                        <a:pt x="255" y="255"/>
                      </a:lnTo>
                      <a:lnTo>
                        <a:pt x="247" y="259"/>
                      </a:lnTo>
                      <a:lnTo>
                        <a:pt x="241" y="265"/>
                      </a:lnTo>
                      <a:lnTo>
                        <a:pt x="237" y="270"/>
                      </a:lnTo>
                      <a:lnTo>
                        <a:pt x="227" y="283"/>
                      </a:lnTo>
                      <a:lnTo>
                        <a:pt x="215" y="296"/>
                      </a:lnTo>
                      <a:lnTo>
                        <a:pt x="202" y="308"/>
                      </a:lnTo>
                      <a:lnTo>
                        <a:pt x="190" y="319"/>
                      </a:lnTo>
                      <a:lnTo>
                        <a:pt x="178" y="327"/>
                      </a:lnTo>
                      <a:lnTo>
                        <a:pt x="169" y="334"/>
                      </a:lnTo>
                      <a:lnTo>
                        <a:pt x="162" y="339"/>
                      </a:lnTo>
                      <a:lnTo>
                        <a:pt x="160" y="340"/>
                      </a:lnTo>
                      <a:lnTo>
                        <a:pt x="157" y="342"/>
                      </a:lnTo>
                      <a:lnTo>
                        <a:pt x="148" y="346"/>
                      </a:lnTo>
                      <a:lnTo>
                        <a:pt x="135" y="350"/>
                      </a:lnTo>
                      <a:lnTo>
                        <a:pt x="118" y="355"/>
                      </a:lnTo>
                      <a:lnTo>
                        <a:pt x="99" y="360"/>
                      </a:lnTo>
                      <a:lnTo>
                        <a:pt x="78" y="363"/>
                      </a:lnTo>
                      <a:lnTo>
                        <a:pt x="67" y="363"/>
                      </a:lnTo>
                      <a:lnTo>
                        <a:pt x="56" y="363"/>
                      </a:lnTo>
                      <a:lnTo>
                        <a:pt x="44" y="362"/>
                      </a:lnTo>
                      <a:lnTo>
                        <a:pt x="34" y="360"/>
                      </a:lnTo>
                      <a:lnTo>
                        <a:pt x="0" y="351"/>
                      </a:lnTo>
                      <a:lnTo>
                        <a:pt x="47" y="426"/>
                      </a:lnTo>
                      <a:lnTo>
                        <a:pt x="57" y="438"/>
                      </a:lnTo>
                      <a:lnTo>
                        <a:pt x="57" y="476"/>
                      </a:lnTo>
                      <a:lnTo>
                        <a:pt x="56" y="477"/>
                      </a:lnTo>
                      <a:lnTo>
                        <a:pt x="52" y="481"/>
                      </a:lnTo>
                      <a:lnTo>
                        <a:pt x="45" y="484"/>
                      </a:lnTo>
                      <a:lnTo>
                        <a:pt x="39" y="490"/>
                      </a:lnTo>
                      <a:lnTo>
                        <a:pt x="32" y="498"/>
                      </a:lnTo>
                      <a:lnTo>
                        <a:pt x="26" y="506"/>
                      </a:lnTo>
                      <a:lnTo>
                        <a:pt x="24" y="511"/>
                      </a:lnTo>
                      <a:lnTo>
                        <a:pt x="22" y="516"/>
                      </a:lnTo>
                      <a:lnTo>
                        <a:pt x="20" y="522"/>
                      </a:lnTo>
                      <a:lnTo>
                        <a:pt x="20" y="528"/>
                      </a:lnTo>
                      <a:lnTo>
                        <a:pt x="20" y="530"/>
                      </a:lnTo>
                      <a:lnTo>
                        <a:pt x="20" y="537"/>
                      </a:lnTo>
                      <a:lnTo>
                        <a:pt x="20" y="545"/>
                      </a:lnTo>
                      <a:lnTo>
                        <a:pt x="21" y="557"/>
                      </a:lnTo>
                      <a:lnTo>
                        <a:pt x="22" y="568"/>
                      </a:lnTo>
                      <a:lnTo>
                        <a:pt x="24" y="580"/>
                      </a:lnTo>
                      <a:lnTo>
                        <a:pt x="26" y="590"/>
                      </a:lnTo>
                      <a:lnTo>
                        <a:pt x="29" y="596"/>
                      </a:lnTo>
                      <a:lnTo>
                        <a:pt x="31" y="595"/>
                      </a:lnTo>
                      <a:lnTo>
                        <a:pt x="38" y="593"/>
                      </a:lnTo>
                      <a:lnTo>
                        <a:pt x="45" y="590"/>
                      </a:lnTo>
                      <a:lnTo>
                        <a:pt x="55" y="586"/>
                      </a:lnTo>
                      <a:lnTo>
                        <a:pt x="66" y="583"/>
                      </a:lnTo>
                      <a:lnTo>
                        <a:pt x="78" y="580"/>
                      </a:lnTo>
                      <a:lnTo>
                        <a:pt x="88" y="578"/>
                      </a:lnTo>
                      <a:lnTo>
                        <a:pt x="96" y="577"/>
                      </a:lnTo>
                      <a:lnTo>
                        <a:pt x="105" y="577"/>
                      </a:lnTo>
                      <a:lnTo>
                        <a:pt x="116" y="578"/>
                      </a:lnTo>
                      <a:lnTo>
                        <a:pt x="128" y="579"/>
                      </a:lnTo>
                      <a:lnTo>
                        <a:pt x="139" y="580"/>
                      </a:lnTo>
                      <a:lnTo>
                        <a:pt x="151" y="581"/>
                      </a:lnTo>
                      <a:lnTo>
                        <a:pt x="160" y="582"/>
                      </a:lnTo>
                      <a:lnTo>
                        <a:pt x="165" y="583"/>
                      </a:lnTo>
                      <a:lnTo>
                        <a:pt x="169" y="583"/>
                      </a:lnTo>
                      <a:lnTo>
                        <a:pt x="171" y="583"/>
                      </a:lnTo>
                      <a:lnTo>
                        <a:pt x="179" y="582"/>
                      </a:lnTo>
                      <a:lnTo>
                        <a:pt x="190" y="583"/>
                      </a:lnTo>
                      <a:lnTo>
                        <a:pt x="204" y="584"/>
                      </a:lnTo>
                      <a:lnTo>
                        <a:pt x="211" y="585"/>
                      </a:lnTo>
                      <a:lnTo>
                        <a:pt x="218" y="586"/>
                      </a:lnTo>
                      <a:lnTo>
                        <a:pt x="225" y="590"/>
                      </a:lnTo>
                      <a:lnTo>
                        <a:pt x="231" y="592"/>
                      </a:lnTo>
                      <a:lnTo>
                        <a:pt x="237" y="595"/>
                      </a:lnTo>
                      <a:lnTo>
                        <a:pt x="242" y="599"/>
                      </a:lnTo>
                      <a:lnTo>
                        <a:pt x="246" y="605"/>
                      </a:lnTo>
                      <a:lnTo>
                        <a:pt x="248" y="610"/>
                      </a:lnTo>
                      <a:lnTo>
                        <a:pt x="281" y="640"/>
                      </a:lnTo>
                      <a:lnTo>
                        <a:pt x="345" y="577"/>
                      </a:lnTo>
                      <a:lnTo>
                        <a:pt x="346" y="576"/>
                      </a:lnTo>
                      <a:lnTo>
                        <a:pt x="347" y="575"/>
                      </a:lnTo>
                      <a:lnTo>
                        <a:pt x="349" y="572"/>
                      </a:lnTo>
                      <a:lnTo>
                        <a:pt x="352" y="570"/>
                      </a:lnTo>
                      <a:lnTo>
                        <a:pt x="356" y="568"/>
                      </a:lnTo>
                      <a:lnTo>
                        <a:pt x="361" y="567"/>
                      </a:lnTo>
                      <a:lnTo>
                        <a:pt x="365" y="566"/>
                      </a:lnTo>
                      <a:lnTo>
                        <a:pt x="370" y="566"/>
                      </a:lnTo>
                      <a:lnTo>
                        <a:pt x="423" y="566"/>
                      </a:lnTo>
                      <a:lnTo>
                        <a:pt x="445" y="568"/>
                      </a:lnTo>
                      <a:lnTo>
                        <a:pt x="457" y="494"/>
                      </a:lnTo>
                      <a:lnTo>
                        <a:pt x="428" y="476"/>
                      </a:lnTo>
                      <a:lnTo>
                        <a:pt x="427" y="472"/>
                      </a:lnTo>
                      <a:lnTo>
                        <a:pt x="424" y="459"/>
                      </a:lnTo>
                      <a:lnTo>
                        <a:pt x="423" y="449"/>
                      </a:lnTo>
                      <a:lnTo>
                        <a:pt x="424" y="440"/>
                      </a:lnTo>
                      <a:lnTo>
                        <a:pt x="425" y="428"/>
                      </a:lnTo>
                      <a:lnTo>
                        <a:pt x="430" y="415"/>
                      </a:lnTo>
                      <a:lnTo>
                        <a:pt x="435" y="401"/>
                      </a:lnTo>
                      <a:lnTo>
                        <a:pt x="443" y="387"/>
                      </a:lnTo>
                      <a:lnTo>
                        <a:pt x="448" y="379"/>
                      </a:lnTo>
                      <a:lnTo>
                        <a:pt x="454" y="373"/>
                      </a:lnTo>
                      <a:lnTo>
                        <a:pt x="460" y="365"/>
                      </a:lnTo>
                      <a:lnTo>
                        <a:pt x="468" y="358"/>
                      </a:lnTo>
                      <a:lnTo>
                        <a:pt x="476" y="350"/>
                      </a:lnTo>
                      <a:lnTo>
                        <a:pt x="486" y="342"/>
                      </a:lnTo>
                      <a:lnTo>
                        <a:pt x="496" y="335"/>
                      </a:lnTo>
                      <a:lnTo>
                        <a:pt x="508" y="327"/>
                      </a:lnTo>
                      <a:lnTo>
                        <a:pt x="519" y="321"/>
                      </a:lnTo>
                      <a:lnTo>
                        <a:pt x="533" y="313"/>
                      </a:lnTo>
                      <a:lnTo>
                        <a:pt x="547" y="307"/>
                      </a:lnTo>
                      <a:lnTo>
                        <a:pt x="564" y="300"/>
                      </a:lnTo>
                      <a:lnTo>
                        <a:pt x="566" y="298"/>
                      </a:lnTo>
                      <a:lnTo>
                        <a:pt x="571" y="292"/>
                      </a:lnTo>
                      <a:lnTo>
                        <a:pt x="579" y="283"/>
                      </a:lnTo>
                      <a:lnTo>
                        <a:pt x="587" y="273"/>
                      </a:lnTo>
                      <a:lnTo>
                        <a:pt x="596" y="261"/>
                      </a:lnTo>
                      <a:lnTo>
                        <a:pt x="604" y="250"/>
                      </a:lnTo>
                      <a:lnTo>
                        <a:pt x="607" y="244"/>
                      </a:lnTo>
                      <a:lnTo>
                        <a:pt x="610" y="239"/>
                      </a:lnTo>
                      <a:lnTo>
                        <a:pt x="611" y="234"/>
                      </a:lnTo>
                      <a:lnTo>
                        <a:pt x="612" y="230"/>
                      </a:lnTo>
                      <a:lnTo>
                        <a:pt x="636" y="226"/>
                      </a:lnTo>
                      <a:lnTo>
                        <a:pt x="636" y="224"/>
                      </a:lnTo>
                      <a:lnTo>
                        <a:pt x="635" y="219"/>
                      </a:lnTo>
                      <a:lnTo>
                        <a:pt x="634" y="213"/>
                      </a:lnTo>
                      <a:lnTo>
                        <a:pt x="634" y="204"/>
                      </a:lnTo>
                      <a:lnTo>
                        <a:pt x="635" y="196"/>
                      </a:lnTo>
                      <a:lnTo>
                        <a:pt x="638" y="186"/>
                      </a:lnTo>
                      <a:lnTo>
                        <a:pt x="641" y="182"/>
                      </a:lnTo>
                      <a:lnTo>
                        <a:pt x="645" y="177"/>
                      </a:lnTo>
                      <a:lnTo>
                        <a:pt x="650" y="174"/>
                      </a:lnTo>
                      <a:lnTo>
                        <a:pt x="655" y="171"/>
                      </a:lnTo>
                      <a:lnTo>
                        <a:pt x="658" y="170"/>
                      </a:lnTo>
                      <a:lnTo>
                        <a:pt x="663" y="168"/>
                      </a:lnTo>
                      <a:lnTo>
                        <a:pt x="673" y="165"/>
                      </a:lnTo>
                      <a:lnTo>
                        <a:pt x="684" y="163"/>
                      </a:lnTo>
                      <a:lnTo>
                        <a:pt x="695" y="161"/>
                      </a:lnTo>
                      <a:lnTo>
                        <a:pt x="708" y="160"/>
                      </a:lnTo>
                      <a:lnTo>
                        <a:pt x="714" y="161"/>
                      </a:lnTo>
                      <a:lnTo>
                        <a:pt x="719" y="161"/>
                      </a:lnTo>
                      <a:lnTo>
                        <a:pt x="725" y="162"/>
                      </a:lnTo>
                      <a:lnTo>
                        <a:pt x="730" y="164"/>
                      </a:lnTo>
                      <a:lnTo>
                        <a:pt x="733" y="165"/>
                      </a:lnTo>
                      <a:lnTo>
                        <a:pt x="736" y="166"/>
                      </a:lnTo>
                      <a:lnTo>
                        <a:pt x="740" y="166"/>
                      </a:lnTo>
                      <a:lnTo>
                        <a:pt x="742" y="166"/>
                      </a:lnTo>
                      <a:lnTo>
                        <a:pt x="743" y="165"/>
                      </a:lnTo>
                      <a:lnTo>
                        <a:pt x="743" y="163"/>
                      </a:lnTo>
                      <a:lnTo>
                        <a:pt x="743" y="161"/>
                      </a:lnTo>
                      <a:lnTo>
                        <a:pt x="742" y="158"/>
                      </a:lnTo>
                      <a:lnTo>
                        <a:pt x="739" y="152"/>
                      </a:lnTo>
                      <a:lnTo>
                        <a:pt x="733" y="146"/>
                      </a:lnTo>
                      <a:lnTo>
                        <a:pt x="729" y="143"/>
                      </a:lnTo>
                      <a:lnTo>
                        <a:pt x="725" y="141"/>
                      </a:lnTo>
                      <a:lnTo>
                        <a:pt x="720" y="138"/>
                      </a:lnTo>
                      <a:lnTo>
                        <a:pt x="715" y="136"/>
                      </a:lnTo>
                      <a:lnTo>
                        <a:pt x="713" y="136"/>
                      </a:lnTo>
                      <a:lnTo>
                        <a:pt x="707" y="136"/>
                      </a:lnTo>
                      <a:lnTo>
                        <a:pt x="700" y="135"/>
                      </a:lnTo>
                      <a:lnTo>
                        <a:pt x="692" y="134"/>
                      </a:lnTo>
                      <a:lnTo>
                        <a:pt x="684" y="131"/>
                      </a:lnTo>
                      <a:lnTo>
                        <a:pt x="677" y="128"/>
                      </a:lnTo>
                      <a:lnTo>
                        <a:pt x="675" y="125"/>
                      </a:lnTo>
                      <a:lnTo>
                        <a:pt x="673" y="122"/>
                      </a:lnTo>
                      <a:lnTo>
                        <a:pt x="672" y="119"/>
                      </a:lnTo>
                      <a:lnTo>
                        <a:pt x="672" y="115"/>
                      </a:lnTo>
                      <a:lnTo>
                        <a:pt x="671" y="114"/>
                      </a:lnTo>
                      <a:lnTo>
                        <a:pt x="667" y="109"/>
                      </a:lnTo>
                      <a:lnTo>
                        <a:pt x="661" y="105"/>
                      </a:lnTo>
                      <a:lnTo>
                        <a:pt x="652" y="100"/>
                      </a:lnTo>
                      <a:lnTo>
                        <a:pt x="647" y="97"/>
                      </a:lnTo>
                      <a:lnTo>
                        <a:pt x="641" y="95"/>
                      </a:lnTo>
                      <a:lnTo>
                        <a:pt x="635" y="94"/>
                      </a:lnTo>
                      <a:lnTo>
                        <a:pt x="628" y="94"/>
                      </a:lnTo>
                      <a:lnTo>
                        <a:pt x="621" y="95"/>
                      </a:lnTo>
                      <a:lnTo>
                        <a:pt x="613" y="97"/>
                      </a:lnTo>
                      <a:lnTo>
                        <a:pt x="606" y="100"/>
                      </a:lnTo>
                      <a:lnTo>
                        <a:pt x="598" y="105"/>
                      </a:lnTo>
                      <a:lnTo>
                        <a:pt x="596" y="103"/>
                      </a:lnTo>
                      <a:lnTo>
                        <a:pt x="593" y="100"/>
                      </a:lnTo>
                      <a:lnTo>
                        <a:pt x="590" y="93"/>
                      </a:lnTo>
                      <a:lnTo>
                        <a:pt x="584" y="87"/>
                      </a:lnTo>
                      <a:lnTo>
                        <a:pt x="581" y="77"/>
                      </a:lnTo>
                      <a:lnTo>
                        <a:pt x="579" y="67"/>
                      </a:lnTo>
                      <a:lnTo>
                        <a:pt x="579" y="63"/>
                      </a:lnTo>
                      <a:lnTo>
                        <a:pt x="579" y="57"/>
                      </a:lnTo>
                      <a:lnTo>
                        <a:pt x="581" y="52"/>
                      </a:lnTo>
                      <a:lnTo>
                        <a:pt x="583" y="47"/>
                      </a:lnTo>
                      <a:lnTo>
                        <a:pt x="640" y="0"/>
                      </a:lnTo>
                      <a:lnTo>
                        <a:pt x="572"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39" name="Freeform 26"/>
                <p:cNvSpPr>
                  <a:spLocks/>
                </p:cNvSpPr>
                <p:nvPr/>
              </p:nvSpPr>
              <p:spPr bwMode="auto">
                <a:xfrm>
                  <a:off x="1651" y="2302"/>
                  <a:ext cx="248" cy="214"/>
                </a:xfrm>
                <a:custGeom>
                  <a:avLst/>
                  <a:gdLst>
                    <a:gd name="T0" fmla="*/ 1 w 743"/>
                    <a:gd name="T1" fmla="*/ 0 h 640"/>
                    <a:gd name="T2" fmla="*/ 1 w 743"/>
                    <a:gd name="T3" fmla="*/ 0 h 640"/>
                    <a:gd name="T4" fmla="*/ 1 w 743"/>
                    <a:gd name="T5" fmla="*/ 0 h 640"/>
                    <a:gd name="T6" fmla="*/ 1 w 743"/>
                    <a:gd name="T7" fmla="*/ 0 h 640"/>
                    <a:gd name="T8" fmla="*/ 1 w 743"/>
                    <a:gd name="T9" fmla="*/ 0 h 640"/>
                    <a:gd name="T10" fmla="*/ 1 w 743"/>
                    <a:gd name="T11" fmla="*/ 0 h 640"/>
                    <a:gd name="T12" fmla="*/ 0 w 743"/>
                    <a:gd name="T13" fmla="*/ 0 h 640"/>
                    <a:gd name="T14" fmla="*/ 0 w 743"/>
                    <a:gd name="T15" fmla="*/ 0 h 640"/>
                    <a:gd name="T16" fmla="*/ 0 w 743"/>
                    <a:gd name="T17" fmla="*/ 0 h 640"/>
                    <a:gd name="T18" fmla="*/ 0 w 743"/>
                    <a:gd name="T19" fmla="*/ 0 h 640"/>
                    <a:gd name="T20" fmla="*/ 0 w 743"/>
                    <a:gd name="T21" fmla="*/ 0 h 640"/>
                    <a:gd name="T22" fmla="*/ 0 w 743"/>
                    <a:gd name="T23" fmla="*/ 0 h 640"/>
                    <a:gd name="T24" fmla="*/ 0 w 743"/>
                    <a:gd name="T25" fmla="*/ 0 h 640"/>
                    <a:gd name="T26" fmla="*/ 0 w 743"/>
                    <a:gd name="T27" fmla="*/ 1 h 640"/>
                    <a:gd name="T28" fmla="*/ 0 w 743"/>
                    <a:gd name="T29" fmla="*/ 1 h 640"/>
                    <a:gd name="T30" fmla="*/ 0 w 743"/>
                    <a:gd name="T31" fmla="*/ 1 h 640"/>
                    <a:gd name="T32" fmla="*/ 0 w 743"/>
                    <a:gd name="T33" fmla="*/ 1 h 640"/>
                    <a:gd name="T34" fmla="*/ 0 w 743"/>
                    <a:gd name="T35" fmla="*/ 1 h 640"/>
                    <a:gd name="T36" fmla="*/ 0 w 743"/>
                    <a:gd name="T37" fmla="*/ 1 h 640"/>
                    <a:gd name="T38" fmla="*/ 0 w 743"/>
                    <a:gd name="T39" fmla="*/ 1 h 640"/>
                    <a:gd name="T40" fmla="*/ 0 w 743"/>
                    <a:gd name="T41" fmla="*/ 1 h 640"/>
                    <a:gd name="T42" fmla="*/ 0 w 743"/>
                    <a:gd name="T43" fmla="*/ 1 h 640"/>
                    <a:gd name="T44" fmla="*/ 0 w 743"/>
                    <a:gd name="T45" fmla="*/ 1 h 640"/>
                    <a:gd name="T46" fmla="*/ 0 w 743"/>
                    <a:gd name="T47" fmla="*/ 1 h 640"/>
                    <a:gd name="T48" fmla="*/ 0 w 743"/>
                    <a:gd name="T49" fmla="*/ 1 h 640"/>
                    <a:gd name="T50" fmla="*/ 0 w 743"/>
                    <a:gd name="T51" fmla="*/ 1 h 640"/>
                    <a:gd name="T52" fmla="*/ 0 w 743"/>
                    <a:gd name="T53" fmla="*/ 1 h 640"/>
                    <a:gd name="T54" fmla="*/ 0 w 743"/>
                    <a:gd name="T55" fmla="*/ 1 h 640"/>
                    <a:gd name="T56" fmla="*/ 1 w 743"/>
                    <a:gd name="T57" fmla="*/ 1 h 640"/>
                    <a:gd name="T58" fmla="*/ 1 w 743"/>
                    <a:gd name="T59" fmla="*/ 1 h 640"/>
                    <a:gd name="T60" fmla="*/ 1 w 743"/>
                    <a:gd name="T61" fmla="*/ 1 h 640"/>
                    <a:gd name="T62" fmla="*/ 1 w 743"/>
                    <a:gd name="T63" fmla="*/ 1 h 640"/>
                    <a:gd name="T64" fmla="*/ 1 w 743"/>
                    <a:gd name="T65" fmla="*/ 0 h 640"/>
                    <a:gd name="T66" fmla="*/ 1 w 743"/>
                    <a:gd name="T67" fmla="*/ 0 h 640"/>
                    <a:gd name="T68" fmla="*/ 1 w 743"/>
                    <a:gd name="T69" fmla="*/ 0 h 640"/>
                    <a:gd name="T70" fmla="*/ 1 w 743"/>
                    <a:gd name="T71" fmla="*/ 0 h 640"/>
                    <a:gd name="T72" fmla="*/ 1 w 743"/>
                    <a:gd name="T73" fmla="*/ 0 h 640"/>
                    <a:gd name="T74" fmla="*/ 1 w 743"/>
                    <a:gd name="T75" fmla="*/ 0 h 640"/>
                    <a:gd name="T76" fmla="*/ 1 w 743"/>
                    <a:gd name="T77" fmla="*/ 0 h 640"/>
                    <a:gd name="T78" fmla="*/ 1 w 743"/>
                    <a:gd name="T79" fmla="*/ 0 h 640"/>
                    <a:gd name="T80" fmla="*/ 1 w 743"/>
                    <a:gd name="T81" fmla="*/ 0 h 640"/>
                    <a:gd name="T82" fmla="*/ 1 w 743"/>
                    <a:gd name="T83" fmla="*/ 0 h 640"/>
                    <a:gd name="T84" fmla="*/ 1 w 743"/>
                    <a:gd name="T85" fmla="*/ 0 h 640"/>
                    <a:gd name="T86" fmla="*/ 1 w 743"/>
                    <a:gd name="T87" fmla="*/ 0 h 640"/>
                    <a:gd name="T88" fmla="*/ 1 w 743"/>
                    <a:gd name="T89" fmla="*/ 0 h 640"/>
                    <a:gd name="T90" fmla="*/ 1 w 743"/>
                    <a:gd name="T91" fmla="*/ 0 h 640"/>
                    <a:gd name="T92" fmla="*/ 1 w 743"/>
                    <a:gd name="T93" fmla="*/ 0 h 640"/>
                    <a:gd name="T94" fmla="*/ 1 w 743"/>
                    <a:gd name="T95" fmla="*/ 0 h 640"/>
                    <a:gd name="T96" fmla="*/ 1 w 743"/>
                    <a:gd name="T97" fmla="*/ 0 h 640"/>
                    <a:gd name="T98" fmla="*/ 1 w 743"/>
                    <a:gd name="T99" fmla="*/ 0 h 640"/>
                    <a:gd name="T100" fmla="*/ 1 w 743"/>
                    <a:gd name="T101" fmla="*/ 0 h 640"/>
                    <a:gd name="T102" fmla="*/ 1 w 743"/>
                    <a:gd name="T103" fmla="*/ 0 h 640"/>
                    <a:gd name="T104" fmla="*/ 1 w 743"/>
                    <a:gd name="T105" fmla="*/ 0 h 640"/>
                    <a:gd name="T106" fmla="*/ 1 w 743"/>
                    <a:gd name="T107" fmla="*/ 0 h 64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3"/>
                    <a:gd name="T163" fmla="*/ 0 h 640"/>
                    <a:gd name="T164" fmla="*/ 743 w 743"/>
                    <a:gd name="T165" fmla="*/ 640 h 64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3" h="640">
                      <a:moveTo>
                        <a:pt x="572" y="0"/>
                      </a:moveTo>
                      <a:lnTo>
                        <a:pt x="570" y="1"/>
                      </a:lnTo>
                      <a:lnTo>
                        <a:pt x="565" y="5"/>
                      </a:lnTo>
                      <a:lnTo>
                        <a:pt x="558" y="9"/>
                      </a:lnTo>
                      <a:lnTo>
                        <a:pt x="550" y="15"/>
                      </a:lnTo>
                      <a:lnTo>
                        <a:pt x="541" y="23"/>
                      </a:lnTo>
                      <a:lnTo>
                        <a:pt x="533" y="30"/>
                      </a:lnTo>
                      <a:lnTo>
                        <a:pt x="530" y="35"/>
                      </a:lnTo>
                      <a:lnTo>
                        <a:pt x="528" y="40"/>
                      </a:lnTo>
                      <a:lnTo>
                        <a:pt x="526" y="45"/>
                      </a:lnTo>
                      <a:lnTo>
                        <a:pt x="526" y="49"/>
                      </a:lnTo>
                      <a:lnTo>
                        <a:pt x="465" y="66"/>
                      </a:lnTo>
                      <a:lnTo>
                        <a:pt x="456" y="105"/>
                      </a:lnTo>
                      <a:lnTo>
                        <a:pt x="452" y="104"/>
                      </a:lnTo>
                      <a:lnTo>
                        <a:pt x="447" y="104"/>
                      </a:lnTo>
                      <a:lnTo>
                        <a:pt x="438" y="106"/>
                      </a:lnTo>
                      <a:lnTo>
                        <a:pt x="429" y="109"/>
                      </a:lnTo>
                      <a:lnTo>
                        <a:pt x="424" y="113"/>
                      </a:lnTo>
                      <a:lnTo>
                        <a:pt x="420" y="117"/>
                      </a:lnTo>
                      <a:lnTo>
                        <a:pt x="416" y="122"/>
                      </a:lnTo>
                      <a:lnTo>
                        <a:pt x="413" y="129"/>
                      </a:lnTo>
                      <a:lnTo>
                        <a:pt x="409" y="136"/>
                      </a:lnTo>
                      <a:lnTo>
                        <a:pt x="407" y="146"/>
                      </a:lnTo>
                      <a:lnTo>
                        <a:pt x="406" y="158"/>
                      </a:lnTo>
                      <a:lnTo>
                        <a:pt x="406" y="171"/>
                      </a:lnTo>
                      <a:lnTo>
                        <a:pt x="340" y="241"/>
                      </a:lnTo>
                      <a:lnTo>
                        <a:pt x="337" y="240"/>
                      </a:lnTo>
                      <a:lnTo>
                        <a:pt x="327" y="240"/>
                      </a:lnTo>
                      <a:lnTo>
                        <a:pt x="313" y="241"/>
                      </a:lnTo>
                      <a:lnTo>
                        <a:pt x="297" y="243"/>
                      </a:lnTo>
                      <a:lnTo>
                        <a:pt x="280" y="246"/>
                      </a:lnTo>
                      <a:lnTo>
                        <a:pt x="262" y="252"/>
                      </a:lnTo>
                      <a:lnTo>
                        <a:pt x="255" y="255"/>
                      </a:lnTo>
                      <a:lnTo>
                        <a:pt x="247" y="259"/>
                      </a:lnTo>
                      <a:lnTo>
                        <a:pt x="241" y="265"/>
                      </a:lnTo>
                      <a:lnTo>
                        <a:pt x="237" y="270"/>
                      </a:lnTo>
                      <a:lnTo>
                        <a:pt x="227" y="283"/>
                      </a:lnTo>
                      <a:lnTo>
                        <a:pt x="215" y="296"/>
                      </a:lnTo>
                      <a:lnTo>
                        <a:pt x="202" y="308"/>
                      </a:lnTo>
                      <a:lnTo>
                        <a:pt x="190" y="319"/>
                      </a:lnTo>
                      <a:lnTo>
                        <a:pt x="178" y="327"/>
                      </a:lnTo>
                      <a:lnTo>
                        <a:pt x="169" y="334"/>
                      </a:lnTo>
                      <a:lnTo>
                        <a:pt x="162" y="339"/>
                      </a:lnTo>
                      <a:lnTo>
                        <a:pt x="160" y="340"/>
                      </a:lnTo>
                      <a:lnTo>
                        <a:pt x="157" y="342"/>
                      </a:lnTo>
                      <a:lnTo>
                        <a:pt x="148" y="346"/>
                      </a:lnTo>
                      <a:lnTo>
                        <a:pt x="135" y="350"/>
                      </a:lnTo>
                      <a:lnTo>
                        <a:pt x="118" y="355"/>
                      </a:lnTo>
                      <a:lnTo>
                        <a:pt x="99" y="360"/>
                      </a:lnTo>
                      <a:lnTo>
                        <a:pt x="78" y="363"/>
                      </a:lnTo>
                      <a:lnTo>
                        <a:pt x="67" y="363"/>
                      </a:lnTo>
                      <a:lnTo>
                        <a:pt x="56" y="363"/>
                      </a:lnTo>
                      <a:lnTo>
                        <a:pt x="44" y="362"/>
                      </a:lnTo>
                      <a:lnTo>
                        <a:pt x="34" y="360"/>
                      </a:lnTo>
                      <a:lnTo>
                        <a:pt x="0" y="351"/>
                      </a:lnTo>
                      <a:lnTo>
                        <a:pt x="47" y="426"/>
                      </a:lnTo>
                      <a:lnTo>
                        <a:pt x="57" y="438"/>
                      </a:lnTo>
                      <a:lnTo>
                        <a:pt x="57" y="476"/>
                      </a:lnTo>
                      <a:lnTo>
                        <a:pt x="56" y="477"/>
                      </a:lnTo>
                      <a:lnTo>
                        <a:pt x="52" y="481"/>
                      </a:lnTo>
                      <a:lnTo>
                        <a:pt x="45" y="484"/>
                      </a:lnTo>
                      <a:lnTo>
                        <a:pt x="39" y="490"/>
                      </a:lnTo>
                      <a:lnTo>
                        <a:pt x="32" y="498"/>
                      </a:lnTo>
                      <a:lnTo>
                        <a:pt x="26" y="506"/>
                      </a:lnTo>
                      <a:lnTo>
                        <a:pt x="24" y="511"/>
                      </a:lnTo>
                      <a:lnTo>
                        <a:pt x="22" y="516"/>
                      </a:lnTo>
                      <a:lnTo>
                        <a:pt x="20" y="522"/>
                      </a:lnTo>
                      <a:lnTo>
                        <a:pt x="20" y="528"/>
                      </a:lnTo>
                      <a:lnTo>
                        <a:pt x="20" y="530"/>
                      </a:lnTo>
                      <a:lnTo>
                        <a:pt x="20" y="537"/>
                      </a:lnTo>
                      <a:lnTo>
                        <a:pt x="20" y="545"/>
                      </a:lnTo>
                      <a:lnTo>
                        <a:pt x="21" y="557"/>
                      </a:lnTo>
                      <a:lnTo>
                        <a:pt x="22" y="568"/>
                      </a:lnTo>
                      <a:lnTo>
                        <a:pt x="24" y="580"/>
                      </a:lnTo>
                      <a:lnTo>
                        <a:pt x="26" y="590"/>
                      </a:lnTo>
                      <a:lnTo>
                        <a:pt x="29" y="596"/>
                      </a:lnTo>
                      <a:lnTo>
                        <a:pt x="31" y="595"/>
                      </a:lnTo>
                      <a:lnTo>
                        <a:pt x="38" y="593"/>
                      </a:lnTo>
                      <a:lnTo>
                        <a:pt x="45" y="590"/>
                      </a:lnTo>
                      <a:lnTo>
                        <a:pt x="55" y="586"/>
                      </a:lnTo>
                      <a:lnTo>
                        <a:pt x="66" y="583"/>
                      </a:lnTo>
                      <a:lnTo>
                        <a:pt x="78" y="580"/>
                      </a:lnTo>
                      <a:lnTo>
                        <a:pt x="88" y="578"/>
                      </a:lnTo>
                      <a:lnTo>
                        <a:pt x="96" y="577"/>
                      </a:lnTo>
                      <a:lnTo>
                        <a:pt x="105" y="577"/>
                      </a:lnTo>
                      <a:lnTo>
                        <a:pt x="116" y="578"/>
                      </a:lnTo>
                      <a:lnTo>
                        <a:pt x="128" y="579"/>
                      </a:lnTo>
                      <a:lnTo>
                        <a:pt x="139" y="580"/>
                      </a:lnTo>
                      <a:lnTo>
                        <a:pt x="151" y="581"/>
                      </a:lnTo>
                      <a:lnTo>
                        <a:pt x="160" y="582"/>
                      </a:lnTo>
                      <a:lnTo>
                        <a:pt x="165" y="583"/>
                      </a:lnTo>
                      <a:lnTo>
                        <a:pt x="169" y="583"/>
                      </a:lnTo>
                      <a:lnTo>
                        <a:pt x="171" y="583"/>
                      </a:lnTo>
                      <a:lnTo>
                        <a:pt x="179" y="582"/>
                      </a:lnTo>
                      <a:lnTo>
                        <a:pt x="190" y="583"/>
                      </a:lnTo>
                      <a:lnTo>
                        <a:pt x="204" y="584"/>
                      </a:lnTo>
                      <a:lnTo>
                        <a:pt x="211" y="585"/>
                      </a:lnTo>
                      <a:lnTo>
                        <a:pt x="218" y="586"/>
                      </a:lnTo>
                      <a:lnTo>
                        <a:pt x="225" y="590"/>
                      </a:lnTo>
                      <a:lnTo>
                        <a:pt x="231" y="592"/>
                      </a:lnTo>
                      <a:lnTo>
                        <a:pt x="237" y="595"/>
                      </a:lnTo>
                      <a:lnTo>
                        <a:pt x="242" y="599"/>
                      </a:lnTo>
                      <a:lnTo>
                        <a:pt x="246" y="605"/>
                      </a:lnTo>
                      <a:lnTo>
                        <a:pt x="248" y="610"/>
                      </a:lnTo>
                      <a:lnTo>
                        <a:pt x="281" y="640"/>
                      </a:lnTo>
                      <a:lnTo>
                        <a:pt x="345" y="577"/>
                      </a:lnTo>
                      <a:lnTo>
                        <a:pt x="346" y="576"/>
                      </a:lnTo>
                      <a:lnTo>
                        <a:pt x="347" y="575"/>
                      </a:lnTo>
                      <a:lnTo>
                        <a:pt x="349" y="572"/>
                      </a:lnTo>
                      <a:lnTo>
                        <a:pt x="352" y="570"/>
                      </a:lnTo>
                      <a:lnTo>
                        <a:pt x="356" y="568"/>
                      </a:lnTo>
                      <a:lnTo>
                        <a:pt x="361" y="567"/>
                      </a:lnTo>
                      <a:lnTo>
                        <a:pt x="365" y="566"/>
                      </a:lnTo>
                      <a:lnTo>
                        <a:pt x="370" y="566"/>
                      </a:lnTo>
                      <a:lnTo>
                        <a:pt x="423" y="566"/>
                      </a:lnTo>
                      <a:lnTo>
                        <a:pt x="445" y="568"/>
                      </a:lnTo>
                      <a:lnTo>
                        <a:pt x="457" y="494"/>
                      </a:lnTo>
                      <a:lnTo>
                        <a:pt x="428" y="476"/>
                      </a:lnTo>
                      <a:lnTo>
                        <a:pt x="427" y="472"/>
                      </a:lnTo>
                      <a:lnTo>
                        <a:pt x="424" y="459"/>
                      </a:lnTo>
                      <a:lnTo>
                        <a:pt x="423" y="449"/>
                      </a:lnTo>
                      <a:lnTo>
                        <a:pt x="424" y="440"/>
                      </a:lnTo>
                      <a:lnTo>
                        <a:pt x="425" y="428"/>
                      </a:lnTo>
                      <a:lnTo>
                        <a:pt x="430" y="415"/>
                      </a:lnTo>
                      <a:lnTo>
                        <a:pt x="435" y="401"/>
                      </a:lnTo>
                      <a:lnTo>
                        <a:pt x="443" y="387"/>
                      </a:lnTo>
                      <a:lnTo>
                        <a:pt x="448" y="379"/>
                      </a:lnTo>
                      <a:lnTo>
                        <a:pt x="454" y="373"/>
                      </a:lnTo>
                      <a:lnTo>
                        <a:pt x="460" y="365"/>
                      </a:lnTo>
                      <a:lnTo>
                        <a:pt x="468" y="358"/>
                      </a:lnTo>
                      <a:lnTo>
                        <a:pt x="476" y="350"/>
                      </a:lnTo>
                      <a:lnTo>
                        <a:pt x="486" y="342"/>
                      </a:lnTo>
                      <a:lnTo>
                        <a:pt x="496" y="335"/>
                      </a:lnTo>
                      <a:lnTo>
                        <a:pt x="508" y="327"/>
                      </a:lnTo>
                      <a:lnTo>
                        <a:pt x="519" y="321"/>
                      </a:lnTo>
                      <a:lnTo>
                        <a:pt x="533" y="313"/>
                      </a:lnTo>
                      <a:lnTo>
                        <a:pt x="547" y="307"/>
                      </a:lnTo>
                      <a:lnTo>
                        <a:pt x="564" y="300"/>
                      </a:lnTo>
                      <a:lnTo>
                        <a:pt x="566" y="298"/>
                      </a:lnTo>
                      <a:lnTo>
                        <a:pt x="571" y="292"/>
                      </a:lnTo>
                      <a:lnTo>
                        <a:pt x="579" y="283"/>
                      </a:lnTo>
                      <a:lnTo>
                        <a:pt x="587" y="273"/>
                      </a:lnTo>
                      <a:lnTo>
                        <a:pt x="596" y="261"/>
                      </a:lnTo>
                      <a:lnTo>
                        <a:pt x="604" y="250"/>
                      </a:lnTo>
                      <a:lnTo>
                        <a:pt x="607" y="244"/>
                      </a:lnTo>
                      <a:lnTo>
                        <a:pt x="610" y="239"/>
                      </a:lnTo>
                      <a:lnTo>
                        <a:pt x="611" y="234"/>
                      </a:lnTo>
                      <a:lnTo>
                        <a:pt x="612" y="230"/>
                      </a:lnTo>
                      <a:lnTo>
                        <a:pt x="636" y="226"/>
                      </a:lnTo>
                      <a:lnTo>
                        <a:pt x="636" y="224"/>
                      </a:lnTo>
                      <a:lnTo>
                        <a:pt x="635" y="219"/>
                      </a:lnTo>
                      <a:lnTo>
                        <a:pt x="634" y="213"/>
                      </a:lnTo>
                      <a:lnTo>
                        <a:pt x="634" y="204"/>
                      </a:lnTo>
                      <a:lnTo>
                        <a:pt x="635" y="196"/>
                      </a:lnTo>
                      <a:lnTo>
                        <a:pt x="638" y="186"/>
                      </a:lnTo>
                      <a:lnTo>
                        <a:pt x="641" y="182"/>
                      </a:lnTo>
                      <a:lnTo>
                        <a:pt x="645" y="177"/>
                      </a:lnTo>
                      <a:lnTo>
                        <a:pt x="650" y="174"/>
                      </a:lnTo>
                      <a:lnTo>
                        <a:pt x="655" y="171"/>
                      </a:lnTo>
                      <a:lnTo>
                        <a:pt x="658" y="170"/>
                      </a:lnTo>
                      <a:lnTo>
                        <a:pt x="663" y="168"/>
                      </a:lnTo>
                      <a:lnTo>
                        <a:pt x="673" y="165"/>
                      </a:lnTo>
                      <a:lnTo>
                        <a:pt x="684" y="163"/>
                      </a:lnTo>
                      <a:lnTo>
                        <a:pt x="695" y="161"/>
                      </a:lnTo>
                      <a:lnTo>
                        <a:pt x="708" y="160"/>
                      </a:lnTo>
                      <a:lnTo>
                        <a:pt x="714" y="161"/>
                      </a:lnTo>
                      <a:lnTo>
                        <a:pt x="719" y="161"/>
                      </a:lnTo>
                      <a:lnTo>
                        <a:pt x="725" y="162"/>
                      </a:lnTo>
                      <a:lnTo>
                        <a:pt x="730" y="164"/>
                      </a:lnTo>
                      <a:lnTo>
                        <a:pt x="733" y="165"/>
                      </a:lnTo>
                      <a:lnTo>
                        <a:pt x="736" y="166"/>
                      </a:lnTo>
                      <a:lnTo>
                        <a:pt x="740" y="166"/>
                      </a:lnTo>
                      <a:lnTo>
                        <a:pt x="742" y="166"/>
                      </a:lnTo>
                      <a:lnTo>
                        <a:pt x="743" y="165"/>
                      </a:lnTo>
                      <a:lnTo>
                        <a:pt x="743" y="163"/>
                      </a:lnTo>
                      <a:lnTo>
                        <a:pt x="743" y="161"/>
                      </a:lnTo>
                      <a:lnTo>
                        <a:pt x="742" y="158"/>
                      </a:lnTo>
                      <a:lnTo>
                        <a:pt x="739" y="152"/>
                      </a:lnTo>
                      <a:lnTo>
                        <a:pt x="733" y="146"/>
                      </a:lnTo>
                      <a:lnTo>
                        <a:pt x="729" y="143"/>
                      </a:lnTo>
                      <a:lnTo>
                        <a:pt x="725" y="141"/>
                      </a:lnTo>
                      <a:lnTo>
                        <a:pt x="720" y="138"/>
                      </a:lnTo>
                      <a:lnTo>
                        <a:pt x="715" y="136"/>
                      </a:lnTo>
                      <a:lnTo>
                        <a:pt x="713" y="136"/>
                      </a:lnTo>
                      <a:lnTo>
                        <a:pt x="707" y="136"/>
                      </a:lnTo>
                      <a:lnTo>
                        <a:pt x="700" y="135"/>
                      </a:lnTo>
                      <a:lnTo>
                        <a:pt x="692" y="134"/>
                      </a:lnTo>
                      <a:lnTo>
                        <a:pt x="684" y="131"/>
                      </a:lnTo>
                      <a:lnTo>
                        <a:pt x="677" y="128"/>
                      </a:lnTo>
                      <a:lnTo>
                        <a:pt x="675" y="125"/>
                      </a:lnTo>
                      <a:lnTo>
                        <a:pt x="673" y="122"/>
                      </a:lnTo>
                      <a:lnTo>
                        <a:pt x="672" y="119"/>
                      </a:lnTo>
                      <a:lnTo>
                        <a:pt x="672" y="115"/>
                      </a:lnTo>
                      <a:lnTo>
                        <a:pt x="671" y="114"/>
                      </a:lnTo>
                      <a:lnTo>
                        <a:pt x="667" y="109"/>
                      </a:lnTo>
                      <a:lnTo>
                        <a:pt x="661" y="105"/>
                      </a:lnTo>
                      <a:lnTo>
                        <a:pt x="652" y="100"/>
                      </a:lnTo>
                      <a:lnTo>
                        <a:pt x="647" y="97"/>
                      </a:lnTo>
                      <a:lnTo>
                        <a:pt x="641" y="95"/>
                      </a:lnTo>
                      <a:lnTo>
                        <a:pt x="635" y="94"/>
                      </a:lnTo>
                      <a:lnTo>
                        <a:pt x="628" y="94"/>
                      </a:lnTo>
                      <a:lnTo>
                        <a:pt x="621" y="95"/>
                      </a:lnTo>
                      <a:lnTo>
                        <a:pt x="613" y="97"/>
                      </a:lnTo>
                      <a:lnTo>
                        <a:pt x="606" y="100"/>
                      </a:lnTo>
                      <a:lnTo>
                        <a:pt x="598" y="105"/>
                      </a:lnTo>
                      <a:lnTo>
                        <a:pt x="596" y="103"/>
                      </a:lnTo>
                      <a:lnTo>
                        <a:pt x="593" y="100"/>
                      </a:lnTo>
                      <a:lnTo>
                        <a:pt x="590" y="93"/>
                      </a:lnTo>
                      <a:lnTo>
                        <a:pt x="584" y="87"/>
                      </a:lnTo>
                      <a:lnTo>
                        <a:pt x="581" y="77"/>
                      </a:lnTo>
                      <a:lnTo>
                        <a:pt x="579" y="67"/>
                      </a:lnTo>
                      <a:lnTo>
                        <a:pt x="579" y="63"/>
                      </a:lnTo>
                      <a:lnTo>
                        <a:pt x="579" y="57"/>
                      </a:lnTo>
                      <a:lnTo>
                        <a:pt x="581" y="52"/>
                      </a:lnTo>
                      <a:lnTo>
                        <a:pt x="583" y="47"/>
                      </a:lnTo>
                      <a:lnTo>
                        <a:pt x="640" y="0"/>
                      </a:lnTo>
                      <a:lnTo>
                        <a:pt x="572"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0" name="Freeform 27"/>
                <p:cNvSpPr>
                  <a:spLocks/>
                </p:cNvSpPr>
                <p:nvPr/>
              </p:nvSpPr>
              <p:spPr bwMode="auto">
                <a:xfrm>
                  <a:off x="2242" y="2809"/>
                  <a:ext cx="84" cy="80"/>
                </a:xfrm>
                <a:custGeom>
                  <a:avLst/>
                  <a:gdLst>
                    <a:gd name="T0" fmla="*/ 0 w 251"/>
                    <a:gd name="T1" fmla="*/ 0 h 242"/>
                    <a:gd name="T2" fmla="*/ 0 w 251"/>
                    <a:gd name="T3" fmla="*/ 0 h 242"/>
                    <a:gd name="T4" fmla="*/ 0 w 251"/>
                    <a:gd name="T5" fmla="*/ 0 h 242"/>
                    <a:gd name="T6" fmla="*/ 0 w 251"/>
                    <a:gd name="T7" fmla="*/ 0 h 242"/>
                    <a:gd name="T8" fmla="*/ 0 w 251"/>
                    <a:gd name="T9" fmla="*/ 0 h 242"/>
                    <a:gd name="T10" fmla="*/ 0 w 251"/>
                    <a:gd name="T11" fmla="*/ 0 h 242"/>
                    <a:gd name="T12" fmla="*/ 0 w 251"/>
                    <a:gd name="T13" fmla="*/ 0 h 242"/>
                    <a:gd name="T14" fmla="*/ 0 w 251"/>
                    <a:gd name="T15" fmla="*/ 0 h 242"/>
                    <a:gd name="T16" fmla="*/ 0 w 251"/>
                    <a:gd name="T17" fmla="*/ 0 h 242"/>
                    <a:gd name="T18" fmla="*/ 0 w 251"/>
                    <a:gd name="T19" fmla="*/ 0 h 242"/>
                    <a:gd name="T20" fmla="*/ 0 w 251"/>
                    <a:gd name="T21" fmla="*/ 0 h 242"/>
                    <a:gd name="T22" fmla="*/ 0 w 251"/>
                    <a:gd name="T23" fmla="*/ 0 h 242"/>
                    <a:gd name="T24" fmla="*/ 0 w 251"/>
                    <a:gd name="T25" fmla="*/ 0 h 242"/>
                    <a:gd name="T26" fmla="*/ 0 w 251"/>
                    <a:gd name="T27" fmla="*/ 0 h 242"/>
                    <a:gd name="T28" fmla="*/ 0 w 251"/>
                    <a:gd name="T29" fmla="*/ 0 h 242"/>
                    <a:gd name="T30" fmla="*/ 0 w 251"/>
                    <a:gd name="T31" fmla="*/ 0 h 242"/>
                    <a:gd name="T32" fmla="*/ 0 w 251"/>
                    <a:gd name="T33" fmla="*/ 0 h 242"/>
                    <a:gd name="T34" fmla="*/ 0 w 251"/>
                    <a:gd name="T35" fmla="*/ 0 h 242"/>
                    <a:gd name="T36" fmla="*/ 0 w 251"/>
                    <a:gd name="T37" fmla="*/ 0 h 242"/>
                    <a:gd name="T38" fmla="*/ 0 w 251"/>
                    <a:gd name="T39" fmla="*/ 0 h 242"/>
                    <a:gd name="T40" fmla="*/ 0 w 251"/>
                    <a:gd name="T41" fmla="*/ 0 h 242"/>
                    <a:gd name="T42" fmla="*/ 0 w 251"/>
                    <a:gd name="T43" fmla="*/ 0 h 242"/>
                    <a:gd name="T44" fmla="*/ 0 w 251"/>
                    <a:gd name="T45" fmla="*/ 0 h 242"/>
                    <a:gd name="T46" fmla="*/ 0 w 251"/>
                    <a:gd name="T47" fmla="*/ 0 h 242"/>
                    <a:gd name="T48" fmla="*/ 0 w 251"/>
                    <a:gd name="T49" fmla="*/ 0 h 242"/>
                    <a:gd name="T50" fmla="*/ 0 w 251"/>
                    <a:gd name="T51" fmla="*/ 0 h 242"/>
                    <a:gd name="T52" fmla="*/ 0 w 251"/>
                    <a:gd name="T53" fmla="*/ 0 h 242"/>
                    <a:gd name="T54" fmla="*/ 0 w 251"/>
                    <a:gd name="T55" fmla="*/ 0 h 242"/>
                    <a:gd name="T56" fmla="*/ 0 w 251"/>
                    <a:gd name="T57" fmla="*/ 0 h 242"/>
                    <a:gd name="T58" fmla="*/ 0 w 251"/>
                    <a:gd name="T59" fmla="*/ 0 h 242"/>
                    <a:gd name="T60" fmla="*/ 0 w 251"/>
                    <a:gd name="T61" fmla="*/ 0 h 242"/>
                    <a:gd name="T62" fmla="*/ 0 w 251"/>
                    <a:gd name="T63" fmla="*/ 0 h 242"/>
                    <a:gd name="T64" fmla="*/ 0 w 251"/>
                    <a:gd name="T65" fmla="*/ 0 h 242"/>
                    <a:gd name="T66" fmla="*/ 0 w 251"/>
                    <a:gd name="T67" fmla="*/ 0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242"/>
                    <a:gd name="T104" fmla="*/ 251 w 251"/>
                    <a:gd name="T105" fmla="*/ 242 h 2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242">
                      <a:moveTo>
                        <a:pt x="0" y="0"/>
                      </a:moveTo>
                      <a:lnTo>
                        <a:pt x="53" y="95"/>
                      </a:lnTo>
                      <a:lnTo>
                        <a:pt x="60" y="101"/>
                      </a:lnTo>
                      <a:lnTo>
                        <a:pt x="80" y="117"/>
                      </a:lnTo>
                      <a:lnTo>
                        <a:pt x="107" y="139"/>
                      </a:lnTo>
                      <a:lnTo>
                        <a:pt x="138" y="165"/>
                      </a:lnTo>
                      <a:lnTo>
                        <a:pt x="171" y="192"/>
                      </a:lnTo>
                      <a:lnTo>
                        <a:pt x="201" y="216"/>
                      </a:lnTo>
                      <a:lnTo>
                        <a:pt x="224" y="233"/>
                      </a:lnTo>
                      <a:lnTo>
                        <a:pt x="238" y="242"/>
                      </a:lnTo>
                      <a:lnTo>
                        <a:pt x="249" y="240"/>
                      </a:lnTo>
                      <a:lnTo>
                        <a:pt x="251" y="229"/>
                      </a:lnTo>
                      <a:lnTo>
                        <a:pt x="250" y="228"/>
                      </a:lnTo>
                      <a:lnTo>
                        <a:pt x="250" y="225"/>
                      </a:lnTo>
                      <a:lnTo>
                        <a:pt x="248" y="220"/>
                      </a:lnTo>
                      <a:lnTo>
                        <a:pt x="247" y="215"/>
                      </a:lnTo>
                      <a:lnTo>
                        <a:pt x="245" y="209"/>
                      </a:lnTo>
                      <a:lnTo>
                        <a:pt x="243" y="204"/>
                      </a:lnTo>
                      <a:lnTo>
                        <a:pt x="241" y="200"/>
                      </a:lnTo>
                      <a:lnTo>
                        <a:pt x="238" y="198"/>
                      </a:lnTo>
                      <a:lnTo>
                        <a:pt x="212" y="153"/>
                      </a:lnTo>
                      <a:lnTo>
                        <a:pt x="212" y="150"/>
                      </a:lnTo>
                      <a:lnTo>
                        <a:pt x="211" y="145"/>
                      </a:lnTo>
                      <a:lnTo>
                        <a:pt x="210" y="135"/>
                      </a:lnTo>
                      <a:lnTo>
                        <a:pt x="208" y="124"/>
                      </a:lnTo>
                      <a:lnTo>
                        <a:pt x="206" y="113"/>
                      </a:lnTo>
                      <a:lnTo>
                        <a:pt x="203" y="103"/>
                      </a:lnTo>
                      <a:lnTo>
                        <a:pt x="200" y="93"/>
                      </a:lnTo>
                      <a:lnTo>
                        <a:pt x="195" y="86"/>
                      </a:lnTo>
                      <a:lnTo>
                        <a:pt x="166" y="44"/>
                      </a:lnTo>
                      <a:lnTo>
                        <a:pt x="140" y="51"/>
                      </a:lnTo>
                      <a:lnTo>
                        <a:pt x="104" y="16"/>
                      </a:lnTo>
                      <a:lnTo>
                        <a:pt x="44" y="25"/>
                      </a:lnTo>
                      <a:lnTo>
                        <a:pt x="0"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1" name="Freeform 28"/>
                <p:cNvSpPr>
                  <a:spLocks/>
                </p:cNvSpPr>
                <p:nvPr/>
              </p:nvSpPr>
              <p:spPr bwMode="auto">
                <a:xfrm>
                  <a:off x="2242" y="2809"/>
                  <a:ext cx="84" cy="80"/>
                </a:xfrm>
                <a:custGeom>
                  <a:avLst/>
                  <a:gdLst>
                    <a:gd name="T0" fmla="*/ 0 w 251"/>
                    <a:gd name="T1" fmla="*/ 0 h 242"/>
                    <a:gd name="T2" fmla="*/ 0 w 251"/>
                    <a:gd name="T3" fmla="*/ 0 h 242"/>
                    <a:gd name="T4" fmla="*/ 0 w 251"/>
                    <a:gd name="T5" fmla="*/ 0 h 242"/>
                    <a:gd name="T6" fmla="*/ 0 w 251"/>
                    <a:gd name="T7" fmla="*/ 0 h 242"/>
                    <a:gd name="T8" fmla="*/ 0 w 251"/>
                    <a:gd name="T9" fmla="*/ 0 h 242"/>
                    <a:gd name="T10" fmla="*/ 0 w 251"/>
                    <a:gd name="T11" fmla="*/ 0 h 242"/>
                    <a:gd name="T12" fmla="*/ 0 w 251"/>
                    <a:gd name="T13" fmla="*/ 0 h 242"/>
                    <a:gd name="T14" fmla="*/ 0 w 251"/>
                    <a:gd name="T15" fmla="*/ 0 h 242"/>
                    <a:gd name="T16" fmla="*/ 0 w 251"/>
                    <a:gd name="T17" fmla="*/ 0 h 242"/>
                    <a:gd name="T18" fmla="*/ 0 w 251"/>
                    <a:gd name="T19" fmla="*/ 0 h 242"/>
                    <a:gd name="T20" fmla="*/ 0 w 251"/>
                    <a:gd name="T21" fmla="*/ 0 h 242"/>
                    <a:gd name="T22" fmla="*/ 0 w 251"/>
                    <a:gd name="T23" fmla="*/ 0 h 242"/>
                    <a:gd name="T24" fmla="*/ 0 w 251"/>
                    <a:gd name="T25" fmla="*/ 0 h 242"/>
                    <a:gd name="T26" fmla="*/ 0 w 251"/>
                    <a:gd name="T27" fmla="*/ 0 h 242"/>
                    <a:gd name="T28" fmla="*/ 0 w 251"/>
                    <a:gd name="T29" fmla="*/ 0 h 242"/>
                    <a:gd name="T30" fmla="*/ 0 w 251"/>
                    <a:gd name="T31" fmla="*/ 0 h 242"/>
                    <a:gd name="T32" fmla="*/ 0 w 251"/>
                    <a:gd name="T33" fmla="*/ 0 h 242"/>
                    <a:gd name="T34" fmla="*/ 0 w 251"/>
                    <a:gd name="T35" fmla="*/ 0 h 242"/>
                    <a:gd name="T36" fmla="*/ 0 w 251"/>
                    <a:gd name="T37" fmla="*/ 0 h 242"/>
                    <a:gd name="T38" fmla="*/ 0 w 251"/>
                    <a:gd name="T39" fmla="*/ 0 h 242"/>
                    <a:gd name="T40" fmla="*/ 0 w 251"/>
                    <a:gd name="T41" fmla="*/ 0 h 242"/>
                    <a:gd name="T42" fmla="*/ 0 w 251"/>
                    <a:gd name="T43" fmla="*/ 0 h 242"/>
                    <a:gd name="T44" fmla="*/ 0 w 251"/>
                    <a:gd name="T45" fmla="*/ 0 h 242"/>
                    <a:gd name="T46" fmla="*/ 0 w 251"/>
                    <a:gd name="T47" fmla="*/ 0 h 242"/>
                    <a:gd name="T48" fmla="*/ 0 w 251"/>
                    <a:gd name="T49" fmla="*/ 0 h 242"/>
                    <a:gd name="T50" fmla="*/ 0 w 251"/>
                    <a:gd name="T51" fmla="*/ 0 h 242"/>
                    <a:gd name="T52" fmla="*/ 0 w 251"/>
                    <a:gd name="T53" fmla="*/ 0 h 242"/>
                    <a:gd name="T54" fmla="*/ 0 w 251"/>
                    <a:gd name="T55" fmla="*/ 0 h 242"/>
                    <a:gd name="T56" fmla="*/ 0 w 251"/>
                    <a:gd name="T57" fmla="*/ 0 h 242"/>
                    <a:gd name="T58" fmla="*/ 0 w 251"/>
                    <a:gd name="T59" fmla="*/ 0 h 242"/>
                    <a:gd name="T60" fmla="*/ 0 w 251"/>
                    <a:gd name="T61" fmla="*/ 0 h 242"/>
                    <a:gd name="T62" fmla="*/ 0 w 251"/>
                    <a:gd name="T63" fmla="*/ 0 h 242"/>
                    <a:gd name="T64" fmla="*/ 0 w 251"/>
                    <a:gd name="T65" fmla="*/ 0 h 242"/>
                    <a:gd name="T66" fmla="*/ 0 w 251"/>
                    <a:gd name="T67" fmla="*/ 0 h 2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1"/>
                    <a:gd name="T103" fmla="*/ 0 h 242"/>
                    <a:gd name="T104" fmla="*/ 251 w 251"/>
                    <a:gd name="T105" fmla="*/ 242 h 2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1" h="242">
                      <a:moveTo>
                        <a:pt x="0" y="0"/>
                      </a:moveTo>
                      <a:lnTo>
                        <a:pt x="53" y="95"/>
                      </a:lnTo>
                      <a:lnTo>
                        <a:pt x="60" y="101"/>
                      </a:lnTo>
                      <a:lnTo>
                        <a:pt x="80" y="117"/>
                      </a:lnTo>
                      <a:lnTo>
                        <a:pt x="107" y="139"/>
                      </a:lnTo>
                      <a:lnTo>
                        <a:pt x="138" y="165"/>
                      </a:lnTo>
                      <a:lnTo>
                        <a:pt x="171" y="192"/>
                      </a:lnTo>
                      <a:lnTo>
                        <a:pt x="201" y="216"/>
                      </a:lnTo>
                      <a:lnTo>
                        <a:pt x="224" y="233"/>
                      </a:lnTo>
                      <a:lnTo>
                        <a:pt x="238" y="242"/>
                      </a:lnTo>
                      <a:lnTo>
                        <a:pt x="249" y="240"/>
                      </a:lnTo>
                      <a:lnTo>
                        <a:pt x="251" y="229"/>
                      </a:lnTo>
                      <a:lnTo>
                        <a:pt x="250" y="228"/>
                      </a:lnTo>
                      <a:lnTo>
                        <a:pt x="250" y="225"/>
                      </a:lnTo>
                      <a:lnTo>
                        <a:pt x="248" y="220"/>
                      </a:lnTo>
                      <a:lnTo>
                        <a:pt x="247" y="215"/>
                      </a:lnTo>
                      <a:lnTo>
                        <a:pt x="245" y="209"/>
                      </a:lnTo>
                      <a:lnTo>
                        <a:pt x="243" y="204"/>
                      </a:lnTo>
                      <a:lnTo>
                        <a:pt x="241" y="200"/>
                      </a:lnTo>
                      <a:lnTo>
                        <a:pt x="238" y="198"/>
                      </a:lnTo>
                      <a:lnTo>
                        <a:pt x="212" y="153"/>
                      </a:lnTo>
                      <a:lnTo>
                        <a:pt x="212" y="150"/>
                      </a:lnTo>
                      <a:lnTo>
                        <a:pt x="211" y="145"/>
                      </a:lnTo>
                      <a:lnTo>
                        <a:pt x="210" y="135"/>
                      </a:lnTo>
                      <a:lnTo>
                        <a:pt x="208" y="124"/>
                      </a:lnTo>
                      <a:lnTo>
                        <a:pt x="206" y="113"/>
                      </a:lnTo>
                      <a:lnTo>
                        <a:pt x="203" y="103"/>
                      </a:lnTo>
                      <a:lnTo>
                        <a:pt x="200" y="93"/>
                      </a:lnTo>
                      <a:lnTo>
                        <a:pt x="195" y="86"/>
                      </a:lnTo>
                      <a:lnTo>
                        <a:pt x="166" y="44"/>
                      </a:lnTo>
                      <a:lnTo>
                        <a:pt x="140" y="51"/>
                      </a:lnTo>
                      <a:lnTo>
                        <a:pt x="104" y="16"/>
                      </a:lnTo>
                      <a:lnTo>
                        <a:pt x="44" y="25"/>
                      </a:lnTo>
                      <a:lnTo>
                        <a:pt x="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2" name="Freeform 29"/>
                <p:cNvSpPr>
                  <a:spLocks/>
                </p:cNvSpPr>
                <p:nvPr/>
              </p:nvSpPr>
              <p:spPr bwMode="auto">
                <a:xfrm>
                  <a:off x="2072" y="2495"/>
                  <a:ext cx="65" cy="69"/>
                </a:xfrm>
                <a:custGeom>
                  <a:avLst/>
                  <a:gdLst>
                    <a:gd name="T0" fmla="*/ 0 w 197"/>
                    <a:gd name="T1" fmla="*/ 0 h 206"/>
                    <a:gd name="T2" fmla="*/ 0 w 197"/>
                    <a:gd name="T3" fmla="*/ 0 h 206"/>
                    <a:gd name="T4" fmla="*/ 0 w 197"/>
                    <a:gd name="T5" fmla="*/ 0 h 206"/>
                    <a:gd name="T6" fmla="*/ 0 w 197"/>
                    <a:gd name="T7" fmla="*/ 0 h 206"/>
                    <a:gd name="T8" fmla="*/ 0 w 197"/>
                    <a:gd name="T9" fmla="*/ 0 h 206"/>
                    <a:gd name="T10" fmla="*/ 0 w 197"/>
                    <a:gd name="T11" fmla="*/ 0 h 206"/>
                    <a:gd name="T12" fmla="*/ 0 w 197"/>
                    <a:gd name="T13" fmla="*/ 0 h 206"/>
                    <a:gd name="T14" fmla="*/ 0 w 197"/>
                    <a:gd name="T15" fmla="*/ 0 h 206"/>
                    <a:gd name="T16" fmla="*/ 0 w 197"/>
                    <a:gd name="T17" fmla="*/ 0 h 206"/>
                    <a:gd name="T18" fmla="*/ 0 w 197"/>
                    <a:gd name="T19" fmla="*/ 0 h 206"/>
                    <a:gd name="T20" fmla="*/ 0 w 197"/>
                    <a:gd name="T21" fmla="*/ 0 h 206"/>
                    <a:gd name="T22" fmla="*/ 0 w 197"/>
                    <a:gd name="T23" fmla="*/ 0 h 206"/>
                    <a:gd name="T24" fmla="*/ 0 w 197"/>
                    <a:gd name="T25" fmla="*/ 0 h 206"/>
                    <a:gd name="T26" fmla="*/ 0 w 197"/>
                    <a:gd name="T27" fmla="*/ 0 h 206"/>
                    <a:gd name="T28" fmla="*/ 0 w 197"/>
                    <a:gd name="T29" fmla="*/ 0 h 206"/>
                    <a:gd name="T30" fmla="*/ 0 w 197"/>
                    <a:gd name="T31" fmla="*/ 0 h 206"/>
                    <a:gd name="T32" fmla="*/ 0 w 197"/>
                    <a:gd name="T33" fmla="*/ 0 h 206"/>
                    <a:gd name="T34" fmla="*/ 0 w 197"/>
                    <a:gd name="T35" fmla="*/ 0 h 206"/>
                    <a:gd name="T36" fmla="*/ 0 w 197"/>
                    <a:gd name="T37" fmla="*/ 0 h 206"/>
                    <a:gd name="T38" fmla="*/ 0 w 197"/>
                    <a:gd name="T39" fmla="*/ 0 h 206"/>
                    <a:gd name="T40" fmla="*/ 0 w 197"/>
                    <a:gd name="T41" fmla="*/ 0 h 206"/>
                    <a:gd name="T42" fmla="*/ 0 w 197"/>
                    <a:gd name="T43" fmla="*/ 0 h 206"/>
                    <a:gd name="T44" fmla="*/ 0 w 197"/>
                    <a:gd name="T45" fmla="*/ 0 h 206"/>
                    <a:gd name="T46" fmla="*/ 0 w 197"/>
                    <a:gd name="T47" fmla="*/ 0 h 206"/>
                    <a:gd name="T48" fmla="*/ 0 w 197"/>
                    <a:gd name="T49" fmla="*/ 0 h 206"/>
                    <a:gd name="T50" fmla="*/ 0 w 197"/>
                    <a:gd name="T51" fmla="*/ 0 h 206"/>
                    <a:gd name="T52" fmla="*/ 0 w 197"/>
                    <a:gd name="T53" fmla="*/ 0 h 206"/>
                    <a:gd name="T54" fmla="*/ 0 w 197"/>
                    <a:gd name="T55" fmla="*/ 0 h 206"/>
                    <a:gd name="T56" fmla="*/ 0 w 197"/>
                    <a:gd name="T57" fmla="*/ 0 h 206"/>
                    <a:gd name="T58" fmla="*/ 0 w 197"/>
                    <a:gd name="T59" fmla="*/ 0 h 206"/>
                    <a:gd name="T60" fmla="*/ 0 w 197"/>
                    <a:gd name="T61" fmla="*/ 0 h 206"/>
                    <a:gd name="T62" fmla="*/ 0 w 197"/>
                    <a:gd name="T63" fmla="*/ 0 h 206"/>
                    <a:gd name="T64" fmla="*/ 0 w 197"/>
                    <a:gd name="T65" fmla="*/ 0 h 206"/>
                    <a:gd name="T66" fmla="*/ 0 w 197"/>
                    <a:gd name="T67" fmla="*/ 0 h 206"/>
                    <a:gd name="T68" fmla="*/ 0 w 197"/>
                    <a:gd name="T69" fmla="*/ 0 h 206"/>
                    <a:gd name="T70" fmla="*/ 0 w 197"/>
                    <a:gd name="T71" fmla="*/ 0 h 206"/>
                    <a:gd name="T72" fmla="*/ 0 w 197"/>
                    <a:gd name="T73" fmla="*/ 0 h 206"/>
                    <a:gd name="T74" fmla="*/ 0 w 197"/>
                    <a:gd name="T75" fmla="*/ 0 h 206"/>
                    <a:gd name="T76" fmla="*/ 0 w 197"/>
                    <a:gd name="T77" fmla="*/ 0 h 206"/>
                    <a:gd name="T78" fmla="*/ 0 w 197"/>
                    <a:gd name="T79" fmla="*/ 0 h 206"/>
                    <a:gd name="T80" fmla="*/ 0 w 197"/>
                    <a:gd name="T81" fmla="*/ 0 h 206"/>
                    <a:gd name="T82" fmla="*/ 0 w 197"/>
                    <a:gd name="T83" fmla="*/ 0 h 206"/>
                    <a:gd name="T84" fmla="*/ 0 w 197"/>
                    <a:gd name="T85" fmla="*/ 0 h 206"/>
                    <a:gd name="T86" fmla="*/ 0 w 197"/>
                    <a:gd name="T87" fmla="*/ 0 h 206"/>
                    <a:gd name="T88" fmla="*/ 0 w 197"/>
                    <a:gd name="T89" fmla="*/ 0 h 206"/>
                    <a:gd name="T90" fmla="*/ 0 w 197"/>
                    <a:gd name="T91" fmla="*/ 0 h 206"/>
                    <a:gd name="T92" fmla="*/ 0 w 197"/>
                    <a:gd name="T93" fmla="*/ 0 h 206"/>
                    <a:gd name="T94" fmla="*/ 0 w 197"/>
                    <a:gd name="T95" fmla="*/ 0 h 206"/>
                    <a:gd name="T96" fmla="*/ 0 w 197"/>
                    <a:gd name="T97" fmla="*/ 0 h 206"/>
                    <a:gd name="T98" fmla="*/ 0 w 197"/>
                    <a:gd name="T99" fmla="*/ 0 h 206"/>
                    <a:gd name="T100" fmla="*/ 0 w 197"/>
                    <a:gd name="T101" fmla="*/ 0 h 206"/>
                    <a:gd name="T102" fmla="*/ 0 w 197"/>
                    <a:gd name="T103" fmla="*/ 0 h 206"/>
                    <a:gd name="T104" fmla="*/ 0 w 197"/>
                    <a:gd name="T105" fmla="*/ 0 h 206"/>
                    <a:gd name="T106" fmla="*/ 0 w 197"/>
                    <a:gd name="T107" fmla="*/ 0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206"/>
                    <a:gd name="T164" fmla="*/ 197 w 197"/>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206">
                      <a:moveTo>
                        <a:pt x="194" y="206"/>
                      </a:moveTo>
                      <a:lnTo>
                        <a:pt x="179" y="167"/>
                      </a:lnTo>
                      <a:lnTo>
                        <a:pt x="178" y="167"/>
                      </a:lnTo>
                      <a:lnTo>
                        <a:pt x="177" y="164"/>
                      </a:lnTo>
                      <a:lnTo>
                        <a:pt x="175" y="161"/>
                      </a:lnTo>
                      <a:lnTo>
                        <a:pt x="172" y="156"/>
                      </a:lnTo>
                      <a:lnTo>
                        <a:pt x="169" y="152"/>
                      </a:lnTo>
                      <a:lnTo>
                        <a:pt x="163" y="148"/>
                      </a:lnTo>
                      <a:lnTo>
                        <a:pt x="157" y="144"/>
                      </a:lnTo>
                      <a:lnTo>
                        <a:pt x="149" y="142"/>
                      </a:lnTo>
                      <a:lnTo>
                        <a:pt x="147" y="141"/>
                      </a:lnTo>
                      <a:lnTo>
                        <a:pt x="140" y="139"/>
                      </a:lnTo>
                      <a:lnTo>
                        <a:pt x="132" y="137"/>
                      </a:lnTo>
                      <a:lnTo>
                        <a:pt x="120" y="136"/>
                      </a:lnTo>
                      <a:lnTo>
                        <a:pt x="115" y="135"/>
                      </a:lnTo>
                      <a:lnTo>
                        <a:pt x="108" y="136"/>
                      </a:lnTo>
                      <a:lnTo>
                        <a:pt x="101" y="136"/>
                      </a:lnTo>
                      <a:lnTo>
                        <a:pt x="94" y="138"/>
                      </a:lnTo>
                      <a:lnTo>
                        <a:pt x="88" y="140"/>
                      </a:lnTo>
                      <a:lnTo>
                        <a:pt x="82" y="143"/>
                      </a:lnTo>
                      <a:lnTo>
                        <a:pt x="76" y="148"/>
                      </a:lnTo>
                      <a:lnTo>
                        <a:pt x="70" y="153"/>
                      </a:lnTo>
                      <a:lnTo>
                        <a:pt x="69" y="155"/>
                      </a:lnTo>
                      <a:lnTo>
                        <a:pt x="67" y="158"/>
                      </a:lnTo>
                      <a:lnTo>
                        <a:pt x="64" y="163"/>
                      </a:lnTo>
                      <a:lnTo>
                        <a:pt x="58" y="166"/>
                      </a:lnTo>
                      <a:lnTo>
                        <a:pt x="50" y="169"/>
                      </a:lnTo>
                      <a:lnTo>
                        <a:pt x="39" y="171"/>
                      </a:lnTo>
                      <a:lnTo>
                        <a:pt x="24" y="171"/>
                      </a:lnTo>
                      <a:lnTo>
                        <a:pt x="20" y="121"/>
                      </a:lnTo>
                      <a:lnTo>
                        <a:pt x="20" y="120"/>
                      </a:lnTo>
                      <a:lnTo>
                        <a:pt x="20" y="117"/>
                      </a:lnTo>
                      <a:lnTo>
                        <a:pt x="18" y="113"/>
                      </a:lnTo>
                      <a:lnTo>
                        <a:pt x="18" y="109"/>
                      </a:lnTo>
                      <a:lnTo>
                        <a:pt x="17" y="105"/>
                      </a:lnTo>
                      <a:lnTo>
                        <a:pt x="15" y="101"/>
                      </a:lnTo>
                      <a:lnTo>
                        <a:pt x="12" y="98"/>
                      </a:lnTo>
                      <a:lnTo>
                        <a:pt x="9" y="97"/>
                      </a:lnTo>
                      <a:lnTo>
                        <a:pt x="7" y="97"/>
                      </a:lnTo>
                      <a:lnTo>
                        <a:pt x="6" y="96"/>
                      </a:lnTo>
                      <a:lnTo>
                        <a:pt x="4" y="94"/>
                      </a:lnTo>
                      <a:lnTo>
                        <a:pt x="2" y="90"/>
                      </a:lnTo>
                      <a:lnTo>
                        <a:pt x="1" y="84"/>
                      </a:lnTo>
                      <a:lnTo>
                        <a:pt x="0" y="76"/>
                      </a:lnTo>
                      <a:lnTo>
                        <a:pt x="0" y="67"/>
                      </a:lnTo>
                      <a:lnTo>
                        <a:pt x="1" y="59"/>
                      </a:lnTo>
                      <a:lnTo>
                        <a:pt x="2" y="52"/>
                      </a:lnTo>
                      <a:lnTo>
                        <a:pt x="4" y="46"/>
                      </a:lnTo>
                      <a:lnTo>
                        <a:pt x="7" y="42"/>
                      </a:lnTo>
                      <a:lnTo>
                        <a:pt x="8" y="34"/>
                      </a:lnTo>
                      <a:lnTo>
                        <a:pt x="9" y="27"/>
                      </a:lnTo>
                      <a:lnTo>
                        <a:pt x="11" y="19"/>
                      </a:lnTo>
                      <a:lnTo>
                        <a:pt x="12" y="15"/>
                      </a:lnTo>
                      <a:lnTo>
                        <a:pt x="13" y="12"/>
                      </a:lnTo>
                      <a:lnTo>
                        <a:pt x="15" y="8"/>
                      </a:lnTo>
                      <a:lnTo>
                        <a:pt x="18" y="5"/>
                      </a:lnTo>
                      <a:lnTo>
                        <a:pt x="22" y="3"/>
                      </a:lnTo>
                      <a:lnTo>
                        <a:pt x="26" y="1"/>
                      </a:lnTo>
                      <a:lnTo>
                        <a:pt x="32" y="0"/>
                      </a:lnTo>
                      <a:lnTo>
                        <a:pt x="39" y="0"/>
                      </a:lnTo>
                      <a:lnTo>
                        <a:pt x="51" y="0"/>
                      </a:lnTo>
                      <a:lnTo>
                        <a:pt x="62" y="0"/>
                      </a:lnTo>
                      <a:lnTo>
                        <a:pt x="70" y="0"/>
                      </a:lnTo>
                      <a:lnTo>
                        <a:pt x="78" y="0"/>
                      </a:lnTo>
                      <a:lnTo>
                        <a:pt x="83" y="0"/>
                      </a:lnTo>
                      <a:lnTo>
                        <a:pt x="86" y="0"/>
                      </a:lnTo>
                      <a:lnTo>
                        <a:pt x="89" y="0"/>
                      </a:lnTo>
                      <a:lnTo>
                        <a:pt x="90" y="0"/>
                      </a:lnTo>
                      <a:lnTo>
                        <a:pt x="91" y="0"/>
                      </a:lnTo>
                      <a:lnTo>
                        <a:pt x="92" y="0"/>
                      </a:lnTo>
                      <a:lnTo>
                        <a:pt x="95" y="1"/>
                      </a:lnTo>
                      <a:lnTo>
                        <a:pt x="97" y="2"/>
                      </a:lnTo>
                      <a:lnTo>
                        <a:pt x="101" y="5"/>
                      </a:lnTo>
                      <a:lnTo>
                        <a:pt x="104" y="8"/>
                      </a:lnTo>
                      <a:lnTo>
                        <a:pt x="107" y="14"/>
                      </a:lnTo>
                      <a:lnTo>
                        <a:pt x="109" y="21"/>
                      </a:lnTo>
                      <a:lnTo>
                        <a:pt x="111" y="55"/>
                      </a:lnTo>
                      <a:lnTo>
                        <a:pt x="125" y="101"/>
                      </a:lnTo>
                      <a:lnTo>
                        <a:pt x="126" y="101"/>
                      </a:lnTo>
                      <a:lnTo>
                        <a:pt x="129" y="100"/>
                      </a:lnTo>
                      <a:lnTo>
                        <a:pt x="131" y="99"/>
                      </a:lnTo>
                      <a:lnTo>
                        <a:pt x="134" y="96"/>
                      </a:lnTo>
                      <a:lnTo>
                        <a:pt x="137" y="93"/>
                      </a:lnTo>
                      <a:lnTo>
                        <a:pt x="140" y="88"/>
                      </a:lnTo>
                      <a:lnTo>
                        <a:pt x="143" y="83"/>
                      </a:lnTo>
                      <a:lnTo>
                        <a:pt x="145" y="76"/>
                      </a:lnTo>
                      <a:lnTo>
                        <a:pt x="147" y="68"/>
                      </a:lnTo>
                      <a:lnTo>
                        <a:pt x="151" y="59"/>
                      </a:lnTo>
                      <a:lnTo>
                        <a:pt x="156" y="52"/>
                      </a:lnTo>
                      <a:lnTo>
                        <a:pt x="160" y="46"/>
                      </a:lnTo>
                      <a:lnTo>
                        <a:pt x="163" y="44"/>
                      </a:lnTo>
                      <a:lnTo>
                        <a:pt x="165" y="44"/>
                      </a:lnTo>
                      <a:lnTo>
                        <a:pt x="169" y="44"/>
                      </a:lnTo>
                      <a:lnTo>
                        <a:pt x="171" y="46"/>
                      </a:lnTo>
                      <a:lnTo>
                        <a:pt x="173" y="51"/>
                      </a:lnTo>
                      <a:lnTo>
                        <a:pt x="175" y="56"/>
                      </a:lnTo>
                      <a:lnTo>
                        <a:pt x="177" y="62"/>
                      </a:lnTo>
                      <a:lnTo>
                        <a:pt x="179" y="72"/>
                      </a:lnTo>
                      <a:lnTo>
                        <a:pt x="181" y="93"/>
                      </a:lnTo>
                      <a:lnTo>
                        <a:pt x="186" y="112"/>
                      </a:lnTo>
                      <a:lnTo>
                        <a:pt x="189" y="130"/>
                      </a:lnTo>
                      <a:lnTo>
                        <a:pt x="193" y="149"/>
                      </a:lnTo>
                      <a:lnTo>
                        <a:pt x="196" y="165"/>
                      </a:lnTo>
                      <a:lnTo>
                        <a:pt x="197" y="180"/>
                      </a:lnTo>
                      <a:lnTo>
                        <a:pt x="197" y="188"/>
                      </a:lnTo>
                      <a:lnTo>
                        <a:pt x="197" y="194"/>
                      </a:lnTo>
                      <a:lnTo>
                        <a:pt x="196" y="201"/>
                      </a:lnTo>
                      <a:lnTo>
                        <a:pt x="194" y="206"/>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3" name="Freeform 30"/>
                <p:cNvSpPr>
                  <a:spLocks/>
                </p:cNvSpPr>
                <p:nvPr/>
              </p:nvSpPr>
              <p:spPr bwMode="auto">
                <a:xfrm>
                  <a:off x="2072" y="2495"/>
                  <a:ext cx="65" cy="69"/>
                </a:xfrm>
                <a:custGeom>
                  <a:avLst/>
                  <a:gdLst>
                    <a:gd name="T0" fmla="*/ 0 w 197"/>
                    <a:gd name="T1" fmla="*/ 0 h 206"/>
                    <a:gd name="T2" fmla="*/ 0 w 197"/>
                    <a:gd name="T3" fmla="*/ 0 h 206"/>
                    <a:gd name="T4" fmla="*/ 0 w 197"/>
                    <a:gd name="T5" fmla="*/ 0 h 206"/>
                    <a:gd name="T6" fmla="*/ 0 w 197"/>
                    <a:gd name="T7" fmla="*/ 0 h 206"/>
                    <a:gd name="T8" fmla="*/ 0 w 197"/>
                    <a:gd name="T9" fmla="*/ 0 h 206"/>
                    <a:gd name="T10" fmla="*/ 0 w 197"/>
                    <a:gd name="T11" fmla="*/ 0 h 206"/>
                    <a:gd name="T12" fmla="*/ 0 w 197"/>
                    <a:gd name="T13" fmla="*/ 0 h 206"/>
                    <a:gd name="T14" fmla="*/ 0 w 197"/>
                    <a:gd name="T15" fmla="*/ 0 h 206"/>
                    <a:gd name="T16" fmla="*/ 0 w 197"/>
                    <a:gd name="T17" fmla="*/ 0 h 206"/>
                    <a:gd name="T18" fmla="*/ 0 w 197"/>
                    <a:gd name="T19" fmla="*/ 0 h 206"/>
                    <a:gd name="T20" fmla="*/ 0 w 197"/>
                    <a:gd name="T21" fmla="*/ 0 h 206"/>
                    <a:gd name="T22" fmla="*/ 0 w 197"/>
                    <a:gd name="T23" fmla="*/ 0 h 206"/>
                    <a:gd name="T24" fmla="*/ 0 w 197"/>
                    <a:gd name="T25" fmla="*/ 0 h 206"/>
                    <a:gd name="T26" fmla="*/ 0 w 197"/>
                    <a:gd name="T27" fmla="*/ 0 h 206"/>
                    <a:gd name="T28" fmla="*/ 0 w 197"/>
                    <a:gd name="T29" fmla="*/ 0 h 206"/>
                    <a:gd name="T30" fmla="*/ 0 w 197"/>
                    <a:gd name="T31" fmla="*/ 0 h 206"/>
                    <a:gd name="T32" fmla="*/ 0 w 197"/>
                    <a:gd name="T33" fmla="*/ 0 h 206"/>
                    <a:gd name="T34" fmla="*/ 0 w 197"/>
                    <a:gd name="T35" fmla="*/ 0 h 206"/>
                    <a:gd name="T36" fmla="*/ 0 w 197"/>
                    <a:gd name="T37" fmla="*/ 0 h 206"/>
                    <a:gd name="T38" fmla="*/ 0 w 197"/>
                    <a:gd name="T39" fmla="*/ 0 h 206"/>
                    <a:gd name="T40" fmla="*/ 0 w 197"/>
                    <a:gd name="T41" fmla="*/ 0 h 206"/>
                    <a:gd name="T42" fmla="*/ 0 w 197"/>
                    <a:gd name="T43" fmla="*/ 0 h 206"/>
                    <a:gd name="T44" fmla="*/ 0 w 197"/>
                    <a:gd name="T45" fmla="*/ 0 h 206"/>
                    <a:gd name="T46" fmla="*/ 0 w 197"/>
                    <a:gd name="T47" fmla="*/ 0 h 206"/>
                    <a:gd name="T48" fmla="*/ 0 w 197"/>
                    <a:gd name="T49" fmla="*/ 0 h 206"/>
                    <a:gd name="T50" fmla="*/ 0 w 197"/>
                    <a:gd name="T51" fmla="*/ 0 h 206"/>
                    <a:gd name="T52" fmla="*/ 0 w 197"/>
                    <a:gd name="T53" fmla="*/ 0 h 206"/>
                    <a:gd name="T54" fmla="*/ 0 w 197"/>
                    <a:gd name="T55" fmla="*/ 0 h 206"/>
                    <a:gd name="T56" fmla="*/ 0 w 197"/>
                    <a:gd name="T57" fmla="*/ 0 h 206"/>
                    <a:gd name="T58" fmla="*/ 0 w 197"/>
                    <a:gd name="T59" fmla="*/ 0 h 206"/>
                    <a:gd name="T60" fmla="*/ 0 w 197"/>
                    <a:gd name="T61" fmla="*/ 0 h 206"/>
                    <a:gd name="T62" fmla="*/ 0 w 197"/>
                    <a:gd name="T63" fmla="*/ 0 h 206"/>
                    <a:gd name="T64" fmla="*/ 0 w 197"/>
                    <a:gd name="T65" fmla="*/ 0 h 206"/>
                    <a:gd name="T66" fmla="*/ 0 w 197"/>
                    <a:gd name="T67" fmla="*/ 0 h 206"/>
                    <a:gd name="T68" fmla="*/ 0 w 197"/>
                    <a:gd name="T69" fmla="*/ 0 h 206"/>
                    <a:gd name="T70" fmla="*/ 0 w 197"/>
                    <a:gd name="T71" fmla="*/ 0 h 206"/>
                    <a:gd name="T72" fmla="*/ 0 w 197"/>
                    <a:gd name="T73" fmla="*/ 0 h 206"/>
                    <a:gd name="T74" fmla="*/ 0 w 197"/>
                    <a:gd name="T75" fmla="*/ 0 h 206"/>
                    <a:gd name="T76" fmla="*/ 0 w 197"/>
                    <a:gd name="T77" fmla="*/ 0 h 206"/>
                    <a:gd name="T78" fmla="*/ 0 w 197"/>
                    <a:gd name="T79" fmla="*/ 0 h 206"/>
                    <a:gd name="T80" fmla="*/ 0 w 197"/>
                    <a:gd name="T81" fmla="*/ 0 h 206"/>
                    <a:gd name="T82" fmla="*/ 0 w 197"/>
                    <a:gd name="T83" fmla="*/ 0 h 206"/>
                    <a:gd name="T84" fmla="*/ 0 w 197"/>
                    <a:gd name="T85" fmla="*/ 0 h 206"/>
                    <a:gd name="T86" fmla="*/ 0 w 197"/>
                    <a:gd name="T87" fmla="*/ 0 h 206"/>
                    <a:gd name="T88" fmla="*/ 0 w 197"/>
                    <a:gd name="T89" fmla="*/ 0 h 206"/>
                    <a:gd name="T90" fmla="*/ 0 w 197"/>
                    <a:gd name="T91" fmla="*/ 0 h 206"/>
                    <a:gd name="T92" fmla="*/ 0 w 197"/>
                    <a:gd name="T93" fmla="*/ 0 h 206"/>
                    <a:gd name="T94" fmla="*/ 0 w 197"/>
                    <a:gd name="T95" fmla="*/ 0 h 206"/>
                    <a:gd name="T96" fmla="*/ 0 w 197"/>
                    <a:gd name="T97" fmla="*/ 0 h 206"/>
                    <a:gd name="T98" fmla="*/ 0 w 197"/>
                    <a:gd name="T99" fmla="*/ 0 h 206"/>
                    <a:gd name="T100" fmla="*/ 0 w 197"/>
                    <a:gd name="T101" fmla="*/ 0 h 206"/>
                    <a:gd name="T102" fmla="*/ 0 w 197"/>
                    <a:gd name="T103" fmla="*/ 0 h 206"/>
                    <a:gd name="T104" fmla="*/ 0 w 197"/>
                    <a:gd name="T105" fmla="*/ 0 h 206"/>
                    <a:gd name="T106" fmla="*/ 0 w 197"/>
                    <a:gd name="T107" fmla="*/ 0 h 2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7"/>
                    <a:gd name="T163" fmla="*/ 0 h 206"/>
                    <a:gd name="T164" fmla="*/ 197 w 197"/>
                    <a:gd name="T165" fmla="*/ 206 h 2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7" h="206">
                      <a:moveTo>
                        <a:pt x="194" y="206"/>
                      </a:moveTo>
                      <a:lnTo>
                        <a:pt x="179" y="167"/>
                      </a:lnTo>
                      <a:lnTo>
                        <a:pt x="178" y="167"/>
                      </a:lnTo>
                      <a:lnTo>
                        <a:pt x="177" y="164"/>
                      </a:lnTo>
                      <a:lnTo>
                        <a:pt x="175" y="161"/>
                      </a:lnTo>
                      <a:lnTo>
                        <a:pt x="172" y="156"/>
                      </a:lnTo>
                      <a:lnTo>
                        <a:pt x="169" y="152"/>
                      </a:lnTo>
                      <a:lnTo>
                        <a:pt x="163" y="148"/>
                      </a:lnTo>
                      <a:lnTo>
                        <a:pt x="157" y="144"/>
                      </a:lnTo>
                      <a:lnTo>
                        <a:pt x="149" y="142"/>
                      </a:lnTo>
                      <a:lnTo>
                        <a:pt x="147" y="141"/>
                      </a:lnTo>
                      <a:lnTo>
                        <a:pt x="140" y="139"/>
                      </a:lnTo>
                      <a:lnTo>
                        <a:pt x="132" y="137"/>
                      </a:lnTo>
                      <a:lnTo>
                        <a:pt x="120" y="136"/>
                      </a:lnTo>
                      <a:lnTo>
                        <a:pt x="115" y="135"/>
                      </a:lnTo>
                      <a:lnTo>
                        <a:pt x="108" y="136"/>
                      </a:lnTo>
                      <a:lnTo>
                        <a:pt x="101" y="136"/>
                      </a:lnTo>
                      <a:lnTo>
                        <a:pt x="94" y="138"/>
                      </a:lnTo>
                      <a:lnTo>
                        <a:pt x="88" y="140"/>
                      </a:lnTo>
                      <a:lnTo>
                        <a:pt x="82" y="143"/>
                      </a:lnTo>
                      <a:lnTo>
                        <a:pt x="76" y="148"/>
                      </a:lnTo>
                      <a:lnTo>
                        <a:pt x="70" y="153"/>
                      </a:lnTo>
                      <a:lnTo>
                        <a:pt x="69" y="155"/>
                      </a:lnTo>
                      <a:lnTo>
                        <a:pt x="67" y="158"/>
                      </a:lnTo>
                      <a:lnTo>
                        <a:pt x="64" y="163"/>
                      </a:lnTo>
                      <a:lnTo>
                        <a:pt x="58" y="166"/>
                      </a:lnTo>
                      <a:lnTo>
                        <a:pt x="50" y="169"/>
                      </a:lnTo>
                      <a:lnTo>
                        <a:pt x="39" y="171"/>
                      </a:lnTo>
                      <a:lnTo>
                        <a:pt x="24" y="171"/>
                      </a:lnTo>
                      <a:lnTo>
                        <a:pt x="20" y="121"/>
                      </a:lnTo>
                      <a:lnTo>
                        <a:pt x="20" y="120"/>
                      </a:lnTo>
                      <a:lnTo>
                        <a:pt x="20" y="117"/>
                      </a:lnTo>
                      <a:lnTo>
                        <a:pt x="18" y="113"/>
                      </a:lnTo>
                      <a:lnTo>
                        <a:pt x="18" y="109"/>
                      </a:lnTo>
                      <a:lnTo>
                        <a:pt x="17" y="105"/>
                      </a:lnTo>
                      <a:lnTo>
                        <a:pt x="15" y="101"/>
                      </a:lnTo>
                      <a:lnTo>
                        <a:pt x="12" y="98"/>
                      </a:lnTo>
                      <a:lnTo>
                        <a:pt x="9" y="97"/>
                      </a:lnTo>
                      <a:lnTo>
                        <a:pt x="7" y="97"/>
                      </a:lnTo>
                      <a:lnTo>
                        <a:pt x="6" y="96"/>
                      </a:lnTo>
                      <a:lnTo>
                        <a:pt x="4" y="94"/>
                      </a:lnTo>
                      <a:lnTo>
                        <a:pt x="2" y="90"/>
                      </a:lnTo>
                      <a:lnTo>
                        <a:pt x="1" y="84"/>
                      </a:lnTo>
                      <a:lnTo>
                        <a:pt x="0" y="76"/>
                      </a:lnTo>
                      <a:lnTo>
                        <a:pt x="0" y="67"/>
                      </a:lnTo>
                      <a:lnTo>
                        <a:pt x="1" y="59"/>
                      </a:lnTo>
                      <a:lnTo>
                        <a:pt x="2" y="52"/>
                      </a:lnTo>
                      <a:lnTo>
                        <a:pt x="4" y="46"/>
                      </a:lnTo>
                      <a:lnTo>
                        <a:pt x="7" y="42"/>
                      </a:lnTo>
                      <a:lnTo>
                        <a:pt x="8" y="34"/>
                      </a:lnTo>
                      <a:lnTo>
                        <a:pt x="9" y="27"/>
                      </a:lnTo>
                      <a:lnTo>
                        <a:pt x="11" y="19"/>
                      </a:lnTo>
                      <a:lnTo>
                        <a:pt x="12" y="15"/>
                      </a:lnTo>
                      <a:lnTo>
                        <a:pt x="13" y="12"/>
                      </a:lnTo>
                      <a:lnTo>
                        <a:pt x="15" y="8"/>
                      </a:lnTo>
                      <a:lnTo>
                        <a:pt x="18" y="5"/>
                      </a:lnTo>
                      <a:lnTo>
                        <a:pt x="22" y="3"/>
                      </a:lnTo>
                      <a:lnTo>
                        <a:pt x="26" y="1"/>
                      </a:lnTo>
                      <a:lnTo>
                        <a:pt x="32" y="0"/>
                      </a:lnTo>
                      <a:lnTo>
                        <a:pt x="39" y="0"/>
                      </a:lnTo>
                      <a:lnTo>
                        <a:pt x="51" y="0"/>
                      </a:lnTo>
                      <a:lnTo>
                        <a:pt x="62" y="0"/>
                      </a:lnTo>
                      <a:lnTo>
                        <a:pt x="70" y="0"/>
                      </a:lnTo>
                      <a:lnTo>
                        <a:pt x="78" y="0"/>
                      </a:lnTo>
                      <a:lnTo>
                        <a:pt x="83" y="0"/>
                      </a:lnTo>
                      <a:lnTo>
                        <a:pt x="86" y="0"/>
                      </a:lnTo>
                      <a:lnTo>
                        <a:pt x="89" y="0"/>
                      </a:lnTo>
                      <a:lnTo>
                        <a:pt x="90" y="0"/>
                      </a:lnTo>
                      <a:lnTo>
                        <a:pt x="91" y="0"/>
                      </a:lnTo>
                      <a:lnTo>
                        <a:pt x="92" y="0"/>
                      </a:lnTo>
                      <a:lnTo>
                        <a:pt x="95" y="1"/>
                      </a:lnTo>
                      <a:lnTo>
                        <a:pt x="97" y="2"/>
                      </a:lnTo>
                      <a:lnTo>
                        <a:pt x="101" y="5"/>
                      </a:lnTo>
                      <a:lnTo>
                        <a:pt x="104" y="8"/>
                      </a:lnTo>
                      <a:lnTo>
                        <a:pt x="107" y="14"/>
                      </a:lnTo>
                      <a:lnTo>
                        <a:pt x="109" y="21"/>
                      </a:lnTo>
                      <a:lnTo>
                        <a:pt x="111" y="55"/>
                      </a:lnTo>
                      <a:lnTo>
                        <a:pt x="125" y="101"/>
                      </a:lnTo>
                      <a:lnTo>
                        <a:pt x="126" y="101"/>
                      </a:lnTo>
                      <a:lnTo>
                        <a:pt x="129" y="100"/>
                      </a:lnTo>
                      <a:lnTo>
                        <a:pt x="131" y="99"/>
                      </a:lnTo>
                      <a:lnTo>
                        <a:pt x="134" y="96"/>
                      </a:lnTo>
                      <a:lnTo>
                        <a:pt x="137" y="93"/>
                      </a:lnTo>
                      <a:lnTo>
                        <a:pt x="140" y="88"/>
                      </a:lnTo>
                      <a:lnTo>
                        <a:pt x="143" y="83"/>
                      </a:lnTo>
                      <a:lnTo>
                        <a:pt x="145" y="76"/>
                      </a:lnTo>
                      <a:lnTo>
                        <a:pt x="147" y="68"/>
                      </a:lnTo>
                      <a:lnTo>
                        <a:pt x="151" y="59"/>
                      </a:lnTo>
                      <a:lnTo>
                        <a:pt x="156" y="52"/>
                      </a:lnTo>
                      <a:lnTo>
                        <a:pt x="160" y="46"/>
                      </a:lnTo>
                      <a:lnTo>
                        <a:pt x="163" y="44"/>
                      </a:lnTo>
                      <a:lnTo>
                        <a:pt x="165" y="44"/>
                      </a:lnTo>
                      <a:lnTo>
                        <a:pt x="169" y="44"/>
                      </a:lnTo>
                      <a:lnTo>
                        <a:pt x="171" y="46"/>
                      </a:lnTo>
                      <a:lnTo>
                        <a:pt x="173" y="51"/>
                      </a:lnTo>
                      <a:lnTo>
                        <a:pt x="175" y="56"/>
                      </a:lnTo>
                      <a:lnTo>
                        <a:pt x="177" y="62"/>
                      </a:lnTo>
                      <a:lnTo>
                        <a:pt x="179" y="72"/>
                      </a:lnTo>
                      <a:lnTo>
                        <a:pt x="181" y="93"/>
                      </a:lnTo>
                      <a:lnTo>
                        <a:pt x="186" y="112"/>
                      </a:lnTo>
                      <a:lnTo>
                        <a:pt x="189" y="130"/>
                      </a:lnTo>
                      <a:lnTo>
                        <a:pt x="193" y="149"/>
                      </a:lnTo>
                      <a:lnTo>
                        <a:pt x="196" y="165"/>
                      </a:lnTo>
                      <a:lnTo>
                        <a:pt x="197" y="180"/>
                      </a:lnTo>
                      <a:lnTo>
                        <a:pt x="197" y="188"/>
                      </a:lnTo>
                      <a:lnTo>
                        <a:pt x="197" y="194"/>
                      </a:lnTo>
                      <a:lnTo>
                        <a:pt x="196" y="201"/>
                      </a:lnTo>
                      <a:lnTo>
                        <a:pt x="194" y="20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4" name="Freeform 31"/>
                <p:cNvSpPr>
                  <a:spLocks/>
                </p:cNvSpPr>
                <p:nvPr/>
              </p:nvSpPr>
              <p:spPr bwMode="auto">
                <a:xfrm>
                  <a:off x="2134" y="2449"/>
                  <a:ext cx="121" cy="335"/>
                </a:xfrm>
                <a:custGeom>
                  <a:avLst/>
                  <a:gdLst>
                    <a:gd name="T0" fmla="*/ 0 w 364"/>
                    <a:gd name="T1" fmla="*/ 1 h 1004"/>
                    <a:gd name="T2" fmla="*/ 0 w 364"/>
                    <a:gd name="T3" fmla="*/ 1 h 1004"/>
                    <a:gd name="T4" fmla="*/ 0 w 364"/>
                    <a:gd name="T5" fmla="*/ 1 h 1004"/>
                    <a:gd name="T6" fmla="*/ 0 w 364"/>
                    <a:gd name="T7" fmla="*/ 1 h 1004"/>
                    <a:gd name="T8" fmla="*/ 0 w 364"/>
                    <a:gd name="T9" fmla="*/ 1 h 1004"/>
                    <a:gd name="T10" fmla="*/ 0 w 364"/>
                    <a:gd name="T11" fmla="*/ 1 h 1004"/>
                    <a:gd name="T12" fmla="*/ 0 w 364"/>
                    <a:gd name="T13" fmla="*/ 0 h 1004"/>
                    <a:gd name="T14" fmla="*/ 0 w 364"/>
                    <a:gd name="T15" fmla="*/ 0 h 1004"/>
                    <a:gd name="T16" fmla="*/ 0 w 364"/>
                    <a:gd name="T17" fmla="*/ 0 h 1004"/>
                    <a:gd name="T18" fmla="*/ 0 w 364"/>
                    <a:gd name="T19" fmla="*/ 0 h 1004"/>
                    <a:gd name="T20" fmla="*/ 0 w 364"/>
                    <a:gd name="T21" fmla="*/ 0 h 1004"/>
                    <a:gd name="T22" fmla="*/ 0 w 364"/>
                    <a:gd name="T23" fmla="*/ 0 h 1004"/>
                    <a:gd name="T24" fmla="*/ 0 w 364"/>
                    <a:gd name="T25" fmla="*/ 0 h 1004"/>
                    <a:gd name="T26" fmla="*/ 0 w 364"/>
                    <a:gd name="T27" fmla="*/ 0 h 1004"/>
                    <a:gd name="T28" fmla="*/ 0 w 364"/>
                    <a:gd name="T29" fmla="*/ 0 h 1004"/>
                    <a:gd name="T30" fmla="*/ 0 w 364"/>
                    <a:gd name="T31" fmla="*/ 0 h 1004"/>
                    <a:gd name="T32" fmla="*/ 0 w 364"/>
                    <a:gd name="T33" fmla="*/ 0 h 1004"/>
                    <a:gd name="T34" fmla="*/ 0 w 364"/>
                    <a:gd name="T35" fmla="*/ 0 h 1004"/>
                    <a:gd name="T36" fmla="*/ 0 w 364"/>
                    <a:gd name="T37" fmla="*/ 0 h 1004"/>
                    <a:gd name="T38" fmla="*/ 0 w 364"/>
                    <a:gd name="T39" fmla="*/ 0 h 1004"/>
                    <a:gd name="T40" fmla="*/ 0 w 364"/>
                    <a:gd name="T41" fmla="*/ 0 h 1004"/>
                    <a:gd name="T42" fmla="*/ 0 w 364"/>
                    <a:gd name="T43" fmla="*/ 0 h 1004"/>
                    <a:gd name="T44" fmla="*/ 0 w 364"/>
                    <a:gd name="T45" fmla="*/ 0 h 1004"/>
                    <a:gd name="T46" fmla="*/ 0 w 364"/>
                    <a:gd name="T47" fmla="*/ 0 h 1004"/>
                    <a:gd name="T48" fmla="*/ 0 w 364"/>
                    <a:gd name="T49" fmla="*/ 0 h 1004"/>
                    <a:gd name="T50" fmla="*/ 0 w 364"/>
                    <a:gd name="T51" fmla="*/ 0 h 1004"/>
                    <a:gd name="T52" fmla="*/ 0 w 364"/>
                    <a:gd name="T53" fmla="*/ 0 h 1004"/>
                    <a:gd name="T54" fmla="*/ 0 w 364"/>
                    <a:gd name="T55" fmla="*/ 0 h 1004"/>
                    <a:gd name="T56" fmla="*/ 0 w 364"/>
                    <a:gd name="T57" fmla="*/ 0 h 1004"/>
                    <a:gd name="T58" fmla="*/ 0 w 364"/>
                    <a:gd name="T59" fmla="*/ 0 h 1004"/>
                    <a:gd name="T60" fmla="*/ 0 w 364"/>
                    <a:gd name="T61" fmla="*/ 0 h 1004"/>
                    <a:gd name="T62" fmla="*/ 0 w 364"/>
                    <a:gd name="T63" fmla="*/ 0 h 1004"/>
                    <a:gd name="T64" fmla="*/ 0 w 364"/>
                    <a:gd name="T65" fmla="*/ 0 h 1004"/>
                    <a:gd name="T66" fmla="*/ 0 w 364"/>
                    <a:gd name="T67" fmla="*/ 0 h 1004"/>
                    <a:gd name="T68" fmla="*/ 0 w 364"/>
                    <a:gd name="T69" fmla="*/ 1 h 1004"/>
                    <a:gd name="T70" fmla="*/ 0 w 364"/>
                    <a:gd name="T71" fmla="*/ 1 h 1004"/>
                    <a:gd name="T72" fmla="*/ 0 w 364"/>
                    <a:gd name="T73" fmla="*/ 1 h 1004"/>
                    <a:gd name="T74" fmla="*/ 0 w 364"/>
                    <a:gd name="T75" fmla="*/ 1 h 1004"/>
                    <a:gd name="T76" fmla="*/ 0 w 364"/>
                    <a:gd name="T77" fmla="*/ 1 h 1004"/>
                    <a:gd name="T78" fmla="*/ 0 w 364"/>
                    <a:gd name="T79" fmla="*/ 1 h 1004"/>
                    <a:gd name="T80" fmla="*/ 0 w 364"/>
                    <a:gd name="T81" fmla="*/ 1 h 1004"/>
                    <a:gd name="T82" fmla="*/ 0 w 364"/>
                    <a:gd name="T83" fmla="*/ 1 h 1004"/>
                    <a:gd name="T84" fmla="*/ 0 w 364"/>
                    <a:gd name="T85" fmla="*/ 1 h 1004"/>
                    <a:gd name="T86" fmla="*/ 0 w 364"/>
                    <a:gd name="T87" fmla="*/ 1 h 1004"/>
                    <a:gd name="T88" fmla="*/ 0 w 364"/>
                    <a:gd name="T89" fmla="*/ 1 h 1004"/>
                    <a:gd name="T90" fmla="*/ 0 w 364"/>
                    <a:gd name="T91" fmla="*/ 1 h 1004"/>
                    <a:gd name="T92" fmla="*/ 0 w 364"/>
                    <a:gd name="T93" fmla="*/ 1 h 1004"/>
                    <a:gd name="T94" fmla="*/ 0 w 364"/>
                    <a:gd name="T95" fmla="*/ 1 h 1004"/>
                    <a:gd name="T96" fmla="*/ 0 w 364"/>
                    <a:gd name="T97" fmla="*/ 1 h 1004"/>
                    <a:gd name="T98" fmla="*/ 0 w 364"/>
                    <a:gd name="T99" fmla="*/ 1 h 1004"/>
                    <a:gd name="T100" fmla="*/ 0 w 364"/>
                    <a:gd name="T101" fmla="*/ 1 h 1004"/>
                    <a:gd name="T102" fmla="*/ 0 w 364"/>
                    <a:gd name="T103" fmla="*/ 1 h 1004"/>
                    <a:gd name="T104" fmla="*/ 0 w 364"/>
                    <a:gd name="T105" fmla="*/ 1 h 10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4"/>
                    <a:gd name="T160" fmla="*/ 0 h 1004"/>
                    <a:gd name="T161" fmla="*/ 364 w 364"/>
                    <a:gd name="T162" fmla="*/ 1004 h 10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4" h="1004">
                      <a:moveTo>
                        <a:pt x="229" y="567"/>
                      </a:moveTo>
                      <a:lnTo>
                        <a:pt x="142" y="627"/>
                      </a:lnTo>
                      <a:lnTo>
                        <a:pt x="93" y="618"/>
                      </a:lnTo>
                      <a:lnTo>
                        <a:pt x="93" y="615"/>
                      </a:lnTo>
                      <a:lnTo>
                        <a:pt x="94" y="605"/>
                      </a:lnTo>
                      <a:lnTo>
                        <a:pt x="94" y="591"/>
                      </a:lnTo>
                      <a:lnTo>
                        <a:pt x="94" y="574"/>
                      </a:lnTo>
                      <a:lnTo>
                        <a:pt x="94" y="556"/>
                      </a:lnTo>
                      <a:lnTo>
                        <a:pt x="93" y="537"/>
                      </a:lnTo>
                      <a:lnTo>
                        <a:pt x="92" y="521"/>
                      </a:lnTo>
                      <a:lnTo>
                        <a:pt x="88" y="508"/>
                      </a:lnTo>
                      <a:lnTo>
                        <a:pt x="86" y="504"/>
                      </a:lnTo>
                      <a:lnTo>
                        <a:pt x="80" y="491"/>
                      </a:lnTo>
                      <a:lnTo>
                        <a:pt x="70" y="474"/>
                      </a:lnTo>
                      <a:lnTo>
                        <a:pt x="59" y="453"/>
                      </a:lnTo>
                      <a:lnTo>
                        <a:pt x="48" y="433"/>
                      </a:lnTo>
                      <a:lnTo>
                        <a:pt x="39" y="415"/>
                      </a:lnTo>
                      <a:lnTo>
                        <a:pt x="32" y="402"/>
                      </a:lnTo>
                      <a:lnTo>
                        <a:pt x="29" y="397"/>
                      </a:lnTo>
                      <a:lnTo>
                        <a:pt x="25" y="395"/>
                      </a:lnTo>
                      <a:lnTo>
                        <a:pt x="20" y="390"/>
                      </a:lnTo>
                      <a:lnTo>
                        <a:pt x="17" y="386"/>
                      </a:lnTo>
                      <a:lnTo>
                        <a:pt x="14" y="380"/>
                      </a:lnTo>
                      <a:lnTo>
                        <a:pt x="12" y="372"/>
                      </a:lnTo>
                      <a:lnTo>
                        <a:pt x="10" y="364"/>
                      </a:lnTo>
                      <a:lnTo>
                        <a:pt x="6" y="356"/>
                      </a:lnTo>
                      <a:lnTo>
                        <a:pt x="4" y="346"/>
                      </a:lnTo>
                      <a:lnTo>
                        <a:pt x="4" y="345"/>
                      </a:lnTo>
                      <a:lnTo>
                        <a:pt x="5" y="341"/>
                      </a:lnTo>
                      <a:lnTo>
                        <a:pt x="7" y="334"/>
                      </a:lnTo>
                      <a:lnTo>
                        <a:pt x="8" y="326"/>
                      </a:lnTo>
                      <a:lnTo>
                        <a:pt x="10" y="317"/>
                      </a:lnTo>
                      <a:lnTo>
                        <a:pt x="10" y="306"/>
                      </a:lnTo>
                      <a:lnTo>
                        <a:pt x="7" y="296"/>
                      </a:lnTo>
                      <a:lnTo>
                        <a:pt x="4" y="287"/>
                      </a:lnTo>
                      <a:lnTo>
                        <a:pt x="3" y="285"/>
                      </a:lnTo>
                      <a:lnTo>
                        <a:pt x="2" y="280"/>
                      </a:lnTo>
                      <a:lnTo>
                        <a:pt x="0" y="275"/>
                      </a:lnTo>
                      <a:lnTo>
                        <a:pt x="0" y="268"/>
                      </a:lnTo>
                      <a:lnTo>
                        <a:pt x="0" y="265"/>
                      </a:lnTo>
                      <a:lnTo>
                        <a:pt x="0" y="263"/>
                      </a:lnTo>
                      <a:lnTo>
                        <a:pt x="1" y="261"/>
                      </a:lnTo>
                      <a:lnTo>
                        <a:pt x="2" y="260"/>
                      </a:lnTo>
                      <a:lnTo>
                        <a:pt x="4" y="259"/>
                      </a:lnTo>
                      <a:lnTo>
                        <a:pt x="6" y="260"/>
                      </a:lnTo>
                      <a:lnTo>
                        <a:pt x="10" y="261"/>
                      </a:lnTo>
                      <a:lnTo>
                        <a:pt x="14" y="263"/>
                      </a:lnTo>
                      <a:lnTo>
                        <a:pt x="15" y="264"/>
                      </a:lnTo>
                      <a:lnTo>
                        <a:pt x="18" y="265"/>
                      </a:lnTo>
                      <a:lnTo>
                        <a:pt x="21" y="267"/>
                      </a:lnTo>
                      <a:lnTo>
                        <a:pt x="26" y="270"/>
                      </a:lnTo>
                      <a:lnTo>
                        <a:pt x="29" y="270"/>
                      </a:lnTo>
                      <a:lnTo>
                        <a:pt x="31" y="268"/>
                      </a:lnTo>
                      <a:lnTo>
                        <a:pt x="32" y="264"/>
                      </a:lnTo>
                      <a:lnTo>
                        <a:pt x="31" y="257"/>
                      </a:lnTo>
                      <a:lnTo>
                        <a:pt x="22" y="210"/>
                      </a:lnTo>
                      <a:lnTo>
                        <a:pt x="22" y="209"/>
                      </a:lnTo>
                      <a:lnTo>
                        <a:pt x="22" y="208"/>
                      </a:lnTo>
                      <a:lnTo>
                        <a:pt x="22" y="207"/>
                      </a:lnTo>
                      <a:lnTo>
                        <a:pt x="22" y="206"/>
                      </a:lnTo>
                      <a:lnTo>
                        <a:pt x="22" y="205"/>
                      </a:lnTo>
                      <a:lnTo>
                        <a:pt x="24" y="204"/>
                      </a:lnTo>
                      <a:lnTo>
                        <a:pt x="26" y="204"/>
                      </a:lnTo>
                      <a:lnTo>
                        <a:pt x="29" y="206"/>
                      </a:lnTo>
                      <a:lnTo>
                        <a:pt x="33" y="208"/>
                      </a:lnTo>
                      <a:lnTo>
                        <a:pt x="38" y="211"/>
                      </a:lnTo>
                      <a:lnTo>
                        <a:pt x="42" y="214"/>
                      </a:lnTo>
                      <a:lnTo>
                        <a:pt x="46" y="218"/>
                      </a:lnTo>
                      <a:lnTo>
                        <a:pt x="51" y="221"/>
                      </a:lnTo>
                      <a:lnTo>
                        <a:pt x="54" y="223"/>
                      </a:lnTo>
                      <a:lnTo>
                        <a:pt x="56" y="224"/>
                      </a:lnTo>
                      <a:lnTo>
                        <a:pt x="57" y="225"/>
                      </a:lnTo>
                      <a:lnTo>
                        <a:pt x="76" y="212"/>
                      </a:lnTo>
                      <a:lnTo>
                        <a:pt x="76" y="211"/>
                      </a:lnTo>
                      <a:lnTo>
                        <a:pt x="76" y="210"/>
                      </a:lnTo>
                      <a:lnTo>
                        <a:pt x="78" y="208"/>
                      </a:lnTo>
                      <a:lnTo>
                        <a:pt x="79" y="206"/>
                      </a:lnTo>
                      <a:lnTo>
                        <a:pt x="81" y="204"/>
                      </a:lnTo>
                      <a:lnTo>
                        <a:pt x="84" y="202"/>
                      </a:lnTo>
                      <a:lnTo>
                        <a:pt x="88" y="200"/>
                      </a:lnTo>
                      <a:lnTo>
                        <a:pt x="93" y="199"/>
                      </a:lnTo>
                      <a:lnTo>
                        <a:pt x="101" y="184"/>
                      </a:lnTo>
                      <a:lnTo>
                        <a:pt x="102" y="182"/>
                      </a:lnTo>
                      <a:lnTo>
                        <a:pt x="103" y="177"/>
                      </a:lnTo>
                      <a:lnTo>
                        <a:pt x="107" y="169"/>
                      </a:lnTo>
                      <a:lnTo>
                        <a:pt x="110" y="159"/>
                      </a:lnTo>
                      <a:lnTo>
                        <a:pt x="113" y="149"/>
                      </a:lnTo>
                      <a:lnTo>
                        <a:pt x="117" y="139"/>
                      </a:lnTo>
                      <a:lnTo>
                        <a:pt x="122" y="129"/>
                      </a:lnTo>
                      <a:lnTo>
                        <a:pt x="127" y="123"/>
                      </a:lnTo>
                      <a:lnTo>
                        <a:pt x="127" y="122"/>
                      </a:lnTo>
                      <a:lnTo>
                        <a:pt x="128" y="119"/>
                      </a:lnTo>
                      <a:lnTo>
                        <a:pt x="129" y="116"/>
                      </a:lnTo>
                      <a:lnTo>
                        <a:pt x="130" y="113"/>
                      </a:lnTo>
                      <a:lnTo>
                        <a:pt x="133" y="109"/>
                      </a:lnTo>
                      <a:lnTo>
                        <a:pt x="136" y="104"/>
                      </a:lnTo>
                      <a:lnTo>
                        <a:pt x="140" y="101"/>
                      </a:lnTo>
                      <a:lnTo>
                        <a:pt x="144" y="99"/>
                      </a:lnTo>
                      <a:lnTo>
                        <a:pt x="193" y="87"/>
                      </a:lnTo>
                      <a:lnTo>
                        <a:pt x="237" y="0"/>
                      </a:lnTo>
                      <a:lnTo>
                        <a:pt x="241" y="2"/>
                      </a:lnTo>
                      <a:lnTo>
                        <a:pt x="247" y="7"/>
                      </a:lnTo>
                      <a:lnTo>
                        <a:pt x="257" y="18"/>
                      </a:lnTo>
                      <a:lnTo>
                        <a:pt x="269" y="32"/>
                      </a:lnTo>
                      <a:lnTo>
                        <a:pt x="274" y="41"/>
                      </a:lnTo>
                      <a:lnTo>
                        <a:pt x="281" y="49"/>
                      </a:lnTo>
                      <a:lnTo>
                        <a:pt x="287" y="60"/>
                      </a:lnTo>
                      <a:lnTo>
                        <a:pt x="292" y="71"/>
                      </a:lnTo>
                      <a:lnTo>
                        <a:pt x="298" y="84"/>
                      </a:lnTo>
                      <a:lnTo>
                        <a:pt x="302" y="97"/>
                      </a:lnTo>
                      <a:lnTo>
                        <a:pt x="306" y="110"/>
                      </a:lnTo>
                      <a:lnTo>
                        <a:pt x="310" y="125"/>
                      </a:lnTo>
                      <a:lnTo>
                        <a:pt x="309" y="125"/>
                      </a:lnTo>
                      <a:lnTo>
                        <a:pt x="305" y="126"/>
                      </a:lnTo>
                      <a:lnTo>
                        <a:pt x="303" y="127"/>
                      </a:lnTo>
                      <a:lnTo>
                        <a:pt x="300" y="129"/>
                      </a:lnTo>
                      <a:lnTo>
                        <a:pt x="297" y="132"/>
                      </a:lnTo>
                      <a:lnTo>
                        <a:pt x="293" y="138"/>
                      </a:lnTo>
                      <a:lnTo>
                        <a:pt x="290" y="144"/>
                      </a:lnTo>
                      <a:lnTo>
                        <a:pt x="286" y="154"/>
                      </a:lnTo>
                      <a:lnTo>
                        <a:pt x="283" y="165"/>
                      </a:lnTo>
                      <a:lnTo>
                        <a:pt x="278" y="178"/>
                      </a:lnTo>
                      <a:lnTo>
                        <a:pt x="275" y="194"/>
                      </a:lnTo>
                      <a:lnTo>
                        <a:pt x="271" y="213"/>
                      </a:lnTo>
                      <a:lnTo>
                        <a:pt x="266" y="235"/>
                      </a:lnTo>
                      <a:lnTo>
                        <a:pt x="263" y="261"/>
                      </a:lnTo>
                      <a:lnTo>
                        <a:pt x="264" y="263"/>
                      </a:lnTo>
                      <a:lnTo>
                        <a:pt x="266" y="270"/>
                      </a:lnTo>
                      <a:lnTo>
                        <a:pt x="272" y="277"/>
                      </a:lnTo>
                      <a:lnTo>
                        <a:pt x="278" y="286"/>
                      </a:lnTo>
                      <a:lnTo>
                        <a:pt x="283" y="289"/>
                      </a:lnTo>
                      <a:lnTo>
                        <a:pt x="288" y="292"/>
                      </a:lnTo>
                      <a:lnTo>
                        <a:pt x="293" y="295"/>
                      </a:lnTo>
                      <a:lnTo>
                        <a:pt x="299" y="296"/>
                      </a:lnTo>
                      <a:lnTo>
                        <a:pt x="305" y="298"/>
                      </a:lnTo>
                      <a:lnTo>
                        <a:pt x="313" y="296"/>
                      </a:lnTo>
                      <a:lnTo>
                        <a:pt x="320" y="294"/>
                      </a:lnTo>
                      <a:lnTo>
                        <a:pt x="329" y="291"/>
                      </a:lnTo>
                      <a:lnTo>
                        <a:pt x="364" y="309"/>
                      </a:lnTo>
                      <a:lnTo>
                        <a:pt x="353" y="366"/>
                      </a:lnTo>
                      <a:lnTo>
                        <a:pt x="349" y="366"/>
                      </a:lnTo>
                      <a:lnTo>
                        <a:pt x="339" y="369"/>
                      </a:lnTo>
                      <a:lnTo>
                        <a:pt x="333" y="372"/>
                      </a:lnTo>
                      <a:lnTo>
                        <a:pt x="326" y="375"/>
                      </a:lnTo>
                      <a:lnTo>
                        <a:pt x="319" y="381"/>
                      </a:lnTo>
                      <a:lnTo>
                        <a:pt x="313" y="387"/>
                      </a:lnTo>
                      <a:lnTo>
                        <a:pt x="306" y="395"/>
                      </a:lnTo>
                      <a:lnTo>
                        <a:pt x="301" y="404"/>
                      </a:lnTo>
                      <a:lnTo>
                        <a:pt x="297" y="415"/>
                      </a:lnTo>
                      <a:lnTo>
                        <a:pt x="295" y="429"/>
                      </a:lnTo>
                      <a:lnTo>
                        <a:pt x="293" y="444"/>
                      </a:lnTo>
                      <a:lnTo>
                        <a:pt x="295" y="463"/>
                      </a:lnTo>
                      <a:lnTo>
                        <a:pt x="298" y="482"/>
                      </a:lnTo>
                      <a:lnTo>
                        <a:pt x="303" y="506"/>
                      </a:lnTo>
                      <a:lnTo>
                        <a:pt x="302" y="506"/>
                      </a:lnTo>
                      <a:lnTo>
                        <a:pt x="299" y="509"/>
                      </a:lnTo>
                      <a:lnTo>
                        <a:pt x="296" y="513"/>
                      </a:lnTo>
                      <a:lnTo>
                        <a:pt x="291" y="520"/>
                      </a:lnTo>
                      <a:lnTo>
                        <a:pt x="289" y="524"/>
                      </a:lnTo>
                      <a:lnTo>
                        <a:pt x="288" y="530"/>
                      </a:lnTo>
                      <a:lnTo>
                        <a:pt x="288" y="536"/>
                      </a:lnTo>
                      <a:lnTo>
                        <a:pt x="287" y="543"/>
                      </a:lnTo>
                      <a:lnTo>
                        <a:pt x="288" y="550"/>
                      </a:lnTo>
                      <a:lnTo>
                        <a:pt x="289" y="559"/>
                      </a:lnTo>
                      <a:lnTo>
                        <a:pt x="291" y="567"/>
                      </a:lnTo>
                      <a:lnTo>
                        <a:pt x="295" y="578"/>
                      </a:lnTo>
                      <a:lnTo>
                        <a:pt x="295" y="581"/>
                      </a:lnTo>
                      <a:lnTo>
                        <a:pt x="293" y="589"/>
                      </a:lnTo>
                      <a:lnTo>
                        <a:pt x="293" y="602"/>
                      </a:lnTo>
                      <a:lnTo>
                        <a:pt x="293" y="618"/>
                      </a:lnTo>
                      <a:lnTo>
                        <a:pt x="296" y="637"/>
                      </a:lnTo>
                      <a:lnTo>
                        <a:pt x="300" y="656"/>
                      </a:lnTo>
                      <a:lnTo>
                        <a:pt x="303" y="666"/>
                      </a:lnTo>
                      <a:lnTo>
                        <a:pt x="307" y="675"/>
                      </a:lnTo>
                      <a:lnTo>
                        <a:pt x="313" y="684"/>
                      </a:lnTo>
                      <a:lnTo>
                        <a:pt x="318" y="693"/>
                      </a:lnTo>
                      <a:lnTo>
                        <a:pt x="310" y="778"/>
                      </a:lnTo>
                      <a:lnTo>
                        <a:pt x="307" y="804"/>
                      </a:lnTo>
                      <a:lnTo>
                        <a:pt x="310" y="829"/>
                      </a:lnTo>
                      <a:lnTo>
                        <a:pt x="310" y="835"/>
                      </a:lnTo>
                      <a:lnTo>
                        <a:pt x="307" y="851"/>
                      </a:lnTo>
                      <a:lnTo>
                        <a:pt x="304" y="874"/>
                      </a:lnTo>
                      <a:lnTo>
                        <a:pt x="300" y="902"/>
                      </a:lnTo>
                      <a:lnTo>
                        <a:pt x="296" y="932"/>
                      </a:lnTo>
                      <a:lnTo>
                        <a:pt x="290" y="960"/>
                      </a:lnTo>
                      <a:lnTo>
                        <a:pt x="287" y="973"/>
                      </a:lnTo>
                      <a:lnTo>
                        <a:pt x="285" y="985"/>
                      </a:lnTo>
                      <a:lnTo>
                        <a:pt x="282" y="995"/>
                      </a:lnTo>
                      <a:lnTo>
                        <a:pt x="278" y="1004"/>
                      </a:lnTo>
                      <a:lnTo>
                        <a:pt x="276" y="1001"/>
                      </a:lnTo>
                      <a:lnTo>
                        <a:pt x="273" y="996"/>
                      </a:lnTo>
                      <a:lnTo>
                        <a:pt x="269" y="985"/>
                      </a:lnTo>
                      <a:lnTo>
                        <a:pt x="264" y="968"/>
                      </a:lnTo>
                      <a:lnTo>
                        <a:pt x="262" y="958"/>
                      </a:lnTo>
                      <a:lnTo>
                        <a:pt x="260" y="946"/>
                      </a:lnTo>
                      <a:lnTo>
                        <a:pt x="260" y="932"/>
                      </a:lnTo>
                      <a:lnTo>
                        <a:pt x="259" y="916"/>
                      </a:lnTo>
                      <a:lnTo>
                        <a:pt x="260" y="899"/>
                      </a:lnTo>
                      <a:lnTo>
                        <a:pt x="261" y="879"/>
                      </a:lnTo>
                      <a:lnTo>
                        <a:pt x="263" y="857"/>
                      </a:lnTo>
                      <a:lnTo>
                        <a:pt x="268" y="833"/>
                      </a:lnTo>
                      <a:lnTo>
                        <a:pt x="269" y="824"/>
                      </a:lnTo>
                      <a:lnTo>
                        <a:pt x="271" y="802"/>
                      </a:lnTo>
                      <a:lnTo>
                        <a:pt x="273" y="768"/>
                      </a:lnTo>
                      <a:lnTo>
                        <a:pt x="273" y="728"/>
                      </a:lnTo>
                      <a:lnTo>
                        <a:pt x="272" y="707"/>
                      </a:lnTo>
                      <a:lnTo>
                        <a:pt x="270" y="684"/>
                      </a:lnTo>
                      <a:lnTo>
                        <a:pt x="268" y="662"/>
                      </a:lnTo>
                      <a:lnTo>
                        <a:pt x="263" y="640"/>
                      </a:lnTo>
                      <a:lnTo>
                        <a:pt x="257" y="619"/>
                      </a:lnTo>
                      <a:lnTo>
                        <a:pt x="249" y="600"/>
                      </a:lnTo>
                      <a:lnTo>
                        <a:pt x="245" y="591"/>
                      </a:lnTo>
                      <a:lnTo>
                        <a:pt x="241" y="583"/>
                      </a:lnTo>
                      <a:lnTo>
                        <a:pt x="235" y="575"/>
                      </a:lnTo>
                      <a:lnTo>
                        <a:pt x="229" y="56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5" name="Freeform 32"/>
                <p:cNvSpPr>
                  <a:spLocks/>
                </p:cNvSpPr>
                <p:nvPr/>
              </p:nvSpPr>
              <p:spPr bwMode="auto">
                <a:xfrm>
                  <a:off x="2134" y="2449"/>
                  <a:ext cx="121" cy="335"/>
                </a:xfrm>
                <a:custGeom>
                  <a:avLst/>
                  <a:gdLst>
                    <a:gd name="T0" fmla="*/ 0 w 364"/>
                    <a:gd name="T1" fmla="*/ 1 h 1004"/>
                    <a:gd name="T2" fmla="*/ 0 w 364"/>
                    <a:gd name="T3" fmla="*/ 1 h 1004"/>
                    <a:gd name="T4" fmla="*/ 0 w 364"/>
                    <a:gd name="T5" fmla="*/ 1 h 1004"/>
                    <a:gd name="T6" fmla="*/ 0 w 364"/>
                    <a:gd name="T7" fmla="*/ 1 h 1004"/>
                    <a:gd name="T8" fmla="*/ 0 w 364"/>
                    <a:gd name="T9" fmla="*/ 1 h 1004"/>
                    <a:gd name="T10" fmla="*/ 0 w 364"/>
                    <a:gd name="T11" fmla="*/ 1 h 1004"/>
                    <a:gd name="T12" fmla="*/ 0 w 364"/>
                    <a:gd name="T13" fmla="*/ 0 h 1004"/>
                    <a:gd name="T14" fmla="*/ 0 w 364"/>
                    <a:gd name="T15" fmla="*/ 0 h 1004"/>
                    <a:gd name="T16" fmla="*/ 0 w 364"/>
                    <a:gd name="T17" fmla="*/ 0 h 1004"/>
                    <a:gd name="T18" fmla="*/ 0 w 364"/>
                    <a:gd name="T19" fmla="*/ 0 h 1004"/>
                    <a:gd name="T20" fmla="*/ 0 w 364"/>
                    <a:gd name="T21" fmla="*/ 0 h 1004"/>
                    <a:gd name="T22" fmla="*/ 0 w 364"/>
                    <a:gd name="T23" fmla="*/ 0 h 1004"/>
                    <a:gd name="T24" fmla="*/ 0 w 364"/>
                    <a:gd name="T25" fmla="*/ 0 h 1004"/>
                    <a:gd name="T26" fmla="*/ 0 w 364"/>
                    <a:gd name="T27" fmla="*/ 0 h 1004"/>
                    <a:gd name="T28" fmla="*/ 0 w 364"/>
                    <a:gd name="T29" fmla="*/ 0 h 1004"/>
                    <a:gd name="T30" fmla="*/ 0 w 364"/>
                    <a:gd name="T31" fmla="*/ 0 h 1004"/>
                    <a:gd name="T32" fmla="*/ 0 w 364"/>
                    <a:gd name="T33" fmla="*/ 0 h 1004"/>
                    <a:gd name="T34" fmla="*/ 0 w 364"/>
                    <a:gd name="T35" fmla="*/ 0 h 1004"/>
                    <a:gd name="T36" fmla="*/ 0 w 364"/>
                    <a:gd name="T37" fmla="*/ 0 h 1004"/>
                    <a:gd name="T38" fmla="*/ 0 w 364"/>
                    <a:gd name="T39" fmla="*/ 0 h 1004"/>
                    <a:gd name="T40" fmla="*/ 0 w 364"/>
                    <a:gd name="T41" fmla="*/ 0 h 1004"/>
                    <a:gd name="T42" fmla="*/ 0 w 364"/>
                    <a:gd name="T43" fmla="*/ 0 h 1004"/>
                    <a:gd name="T44" fmla="*/ 0 w 364"/>
                    <a:gd name="T45" fmla="*/ 0 h 1004"/>
                    <a:gd name="T46" fmla="*/ 0 w 364"/>
                    <a:gd name="T47" fmla="*/ 0 h 1004"/>
                    <a:gd name="T48" fmla="*/ 0 w 364"/>
                    <a:gd name="T49" fmla="*/ 0 h 1004"/>
                    <a:gd name="T50" fmla="*/ 0 w 364"/>
                    <a:gd name="T51" fmla="*/ 0 h 1004"/>
                    <a:gd name="T52" fmla="*/ 0 w 364"/>
                    <a:gd name="T53" fmla="*/ 0 h 1004"/>
                    <a:gd name="T54" fmla="*/ 0 w 364"/>
                    <a:gd name="T55" fmla="*/ 0 h 1004"/>
                    <a:gd name="T56" fmla="*/ 0 w 364"/>
                    <a:gd name="T57" fmla="*/ 0 h 1004"/>
                    <a:gd name="T58" fmla="*/ 0 w 364"/>
                    <a:gd name="T59" fmla="*/ 0 h 1004"/>
                    <a:gd name="T60" fmla="*/ 0 w 364"/>
                    <a:gd name="T61" fmla="*/ 0 h 1004"/>
                    <a:gd name="T62" fmla="*/ 0 w 364"/>
                    <a:gd name="T63" fmla="*/ 0 h 1004"/>
                    <a:gd name="T64" fmla="*/ 0 w 364"/>
                    <a:gd name="T65" fmla="*/ 0 h 1004"/>
                    <a:gd name="T66" fmla="*/ 0 w 364"/>
                    <a:gd name="T67" fmla="*/ 0 h 1004"/>
                    <a:gd name="T68" fmla="*/ 0 w 364"/>
                    <a:gd name="T69" fmla="*/ 1 h 1004"/>
                    <a:gd name="T70" fmla="*/ 0 w 364"/>
                    <a:gd name="T71" fmla="*/ 1 h 1004"/>
                    <a:gd name="T72" fmla="*/ 0 w 364"/>
                    <a:gd name="T73" fmla="*/ 1 h 1004"/>
                    <a:gd name="T74" fmla="*/ 0 w 364"/>
                    <a:gd name="T75" fmla="*/ 1 h 1004"/>
                    <a:gd name="T76" fmla="*/ 0 w 364"/>
                    <a:gd name="T77" fmla="*/ 1 h 1004"/>
                    <a:gd name="T78" fmla="*/ 0 w 364"/>
                    <a:gd name="T79" fmla="*/ 1 h 1004"/>
                    <a:gd name="T80" fmla="*/ 0 w 364"/>
                    <a:gd name="T81" fmla="*/ 1 h 1004"/>
                    <a:gd name="T82" fmla="*/ 0 w 364"/>
                    <a:gd name="T83" fmla="*/ 1 h 1004"/>
                    <a:gd name="T84" fmla="*/ 0 w 364"/>
                    <a:gd name="T85" fmla="*/ 1 h 1004"/>
                    <a:gd name="T86" fmla="*/ 0 w 364"/>
                    <a:gd name="T87" fmla="*/ 1 h 1004"/>
                    <a:gd name="T88" fmla="*/ 0 w 364"/>
                    <a:gd name="T89" fmla="*/ 1 h 1004"/>
                    <a:gd name="T90" fmla="*/ 0 w 364"/>
                    <a:gd name="T91" fmla="*/ 1 h 1004"/>
                    <a:gd name="T92" fmla="*/ 0 w 364"/>
                    <a:gd name="T93" fmla="*/ 1 h 1004"/>
                    <a:gd name="T94" fmla="*/ 0 w 364"/>
                    <a:gd name="T95" fmla="*/ 1 h 1004"/>
                    <a:gd name="T96" fmla="*/ 0 w 364"/>
                    <a:gd name="T97" fmla="*/ 1 h 1004"/>
                    <a:gd name="T98" fmla="*/ 0 w 364"/>
                    <a:gd name="T99" fmla="*/ 1 h 1004"/>
                    <a:gd name="T100" fmla="*/ 0 w 364"/>
                    <a:gd name="T101" fmla="*/ 1 h 1004"/>
                    <a:gd name="T102" fmla="*/ 0 w 364"/>
                    <a:gd name="T103" fmla="*/ 1 h 1004"/>
                    <a:gd name="T104" fmla="*/ 0 w 364"/>
                    <a:gd name="T105" fmla="*/ 1 h 10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4"/>
                    <a:gd name="T160" fmla="*/ 0 h 1004"/>
                    <a:gd name="T161" fmla="*/ 364 w 364"/>
                    <a:gd name="T162" fmla="*/ 1004 h 10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4" h="1004">
                      <a:moveTo>
                        <a:pt x="229" y="567"/>
                      </a:moveTo>
                      <a:lnTo>
                        <a:pt x="142" y="627"/>
                      </a:lnTo>
                      <a:lnTo>
                        <a:pt x="93" y="618"/>
                      </a:lnTo>
                      <a:lnTo>
                        <a:pt x="93" y="615"/>
                      </a:lnTo>
                      <a:lnTo>
                        <a:pt x="94" y="605"/>
                      </a:lnTo>
                      <a:lnTo>
                        <a:pt x="94" y="591"/>
                      </a:lnTo>
                      <a:lnTo>
                        <a:pt x="94" y="574"/>
                      </a:lnTo>
                      <a:lnTo>
                        <a:pt x="94" y="556"/>
                      </a:lnTo>
                      <a:lnTo>
                        <a:pt x="93" y="537"/>
                      </a:lnTo>
                      <a:lnTo>
                        <a:pt x="92" y="521"/>
                      </a:lnTo>
                      <a:lnTo>
                        <a:pt x="88" y="508"/>
                      </a:lnTo>
                      <a:lnTo>
                        <a:pt x="86" y="504"/>
                      </a:lnTo>
                      <a:lnTo>
                        <a:pt x="80" y="491"/>
                      </a:lnTo>
                      <a:lnTo>
                        <a:pt x="70" y="474"/>
                      </a:lnTo>
                      <a:lnTo>
                        <a:pt x="59" y="453"/>
                      </a:lnTo>
                      <a:lnTo>
                        <a:pt x="48" y="433"/>
                      </a:lnTo>
                      <a:lnTo>
                        <a:pt x="39" y="415"/>
                      </a:lnTo>
                      <a:lnTo>
                        <a:pt x="32" y="402"/>
                      </a:lnTo>
                      <a:lnTo>
                        <a:pt x="29" y="397"/>
                      </a:lnTo>
                      <a:lnTo>
                        <a:pt x="25" y="395"/>
                      </a:lnTo>
                      <a:lnTo>
                        <a:pt x="20" y="390"/>
                      </a:lnTo>
                      <a:lnTo>
                        <a:pt x="17" y="386"/>
                      </a:lnTo>
                      <a:lnTo>
                        <a:pt x="14" y="380"/>
                      </a:lnTo>
                      <a:lnTo>
                        <a:pt x="12" y="372"/>
                      </a:lnTo>
                      <a:lnTo>
                        <a:pt x="10" y="364"/>
                      </a:lnTo>
                      <a:lnTo>
                        <a:pt x="6" y="356"/>
                      </a:lnTo>
                      <a:lnTo>
                        <a:pt x="4" y="346"/>
                      </a:lnTo>
                      <a:lnTo>
                        <a:pt x="4" y="345"/>
                      </a:lnTo>
                      <a:lnTo>
                        <a:pt x="5" y="341"/>
                      </a:lnTo>
                      <a:lnTo>
                        <a:pt x="7" y="334"/>
                      </a:lnTo>
                      <a:lnTo>
                        <a:pt x="8" y="326"/>
                      </a:lnTo>
                      <a:lnTo>
                        <a:pt x="10" y="317"/>
                      </a:lnTo>
                      <a:lnTo>
                        <a:pt x="10" y="306"/>
                      </a:lnTo>
                      <a:lnTo>
                        <a:pt x="7" y="296"/>
                      </a:lnTo>
                      <a:lnTo>
                        <a:pt x="4" y="287"/>
                      </a:lnTo>
                      <a:lnTo>
                        <a:pt x="3" y="285"/>
                      </a:lnTo>
                      <a:lnTo>
                        <a:pt x="2" y="280"/>
                      </a:lnTo>
                      <a:lnTo>
                        <a:pt x="0" y="275"/>
                      </a:lnTo>
                      <a:lnTo>
                        <a:pt x="0" y="268"/>
                      </a:lnTo>
                      <a:lnTo>
                        <a:pt x="0" y="265"/>
                      </a:lnTo>
                      <a:lnTo>
                        <a:pt x="0" y="263"/>
                      </a:lnTo>
                      <a:lnTo>
                        <a:pt x="1" y="261"/>
                      </a:lnTo>
                      <a:lnTo>
                        <a:pt x="2" y="260"/>
                      </a:lnTo>
                      <a:lnTo>
                        <a:pt x="4" y="259"/>
                      </a:lnTo>
                      <a:lnTo>
                        <a:pt x="6" y="260"/>
                      </a:lnTo>
                      <a:lnTo>
                        <a:pt x="10" y="261"/>
                      </a:lnTo>
                      <a:lnTo>
                        <a:pt x="14" y="263"/>
                      </a:lnTo>
                      <a:lnTo>
                        <a:pt x="15" y="264"/>
                      </a:lnTo>
                      <a:lnTo>
                        <a:pt x="18" y="265"/>
                      </a:lnTo>
                      <a:lnTo>
                        <a:pt x="21" y="267"/>
                      </a:lnTo>
                      <a:lnTo>
                        <a:pt x="26" y="270"/>
                      </a:lnTo>
                      <a:lnTo>
                        <a:pt x="29" y="270"/>
                      </a:lnTo>
                      <a:lnTo>
                        <a:pt x="31" y="268"/>
                      </a:lnTo>
                      <a:lnTo>
                        <a:pt x="32" y="264"/>
                      </a:lnTo>
                      <a:lnTo>
                        <a:pt x="31" y="257"/>
                      </a:lnTo>
                      <a:lnTo>
                        <a:pt x="22" y="210"/>
                      </a:lnTo>
                      <a:lnTo>
                        <a:pt x="22" y="209"/>
                      </a:lnTo>
                      <a:lnTo>
                        <a:pt x="22" y="208"/>
                      </a:lnTo>
                      <a:lnTo>
                        <a:pt x="22" y="207"/>
                      </a:lnTo>
                      <a:lnTo>
                        <a:pt x="22" y="206"/>
                      </a:lnTo>
                      <a:lnTo>
                        <a:pt x="22" y="205"/>
                      </a:lnTo>
                      <a:lnTo>
                        <a:pt x="24" y="204"/>
                      </a:lnTo>
                      <a:lnTo>
                        <a:pt x="26" y="204"/>
                      </a:lnTo>
                      <a:lnTo>
                        <a:pt x="29" y="206"/>
                      </a:lnTo>
                      <a:lnTo>
                        <a:pt x="33" y="208"/>
                      </a:lnTo>
                      <a:lnTo>
                        <a:pt x="38" y="211"/>
                      </a:lnTo>
                      <a:lnTo>
                        <a:pt x="42" y="214"/>
                      </a:lnTo>
                      <a:lnTo>
                        <a:pt x="46" y="218"/>
                      </a:lnTo>
                      <a:lnTo>
                        <a:pt x="51" y="221"/>
                      </a:lnTo>
                      <a:lnTo>
                        <a:pt x="54" y="223"/>
                      </a:lnTo>
                      <a:lnTo>
                        <a:pt x="56" y="224"/>
                      </a:lnTo>
                      <a:lnTo>
                        <a:pt x="57" y="225"/>
                      </a:lnTo>
                      <a:lnTo>
                        <a:pt x="76" y="212"/>
                      </a:lnTo>
                      <a:lnTo>
                        <a:pt x="76" y="211"/>
                      </a:lnTo>
                      <a:lnTo>
                        <a:pt x="76" y="210"/>
                      </a:lnTo>
                      <a:lnTo>
                        <a:pt x="78" y="208"/>
                      </a:lnTo>
                      <a:lnTo>
                        <a:pt x="79" y="206"/>
                      </a:lnTo>
                      <a:lnTo>
                        <a:pt x="81" y="204"/>
                      </a:lnTo>
                      <a:lnTo>
                        <a:pt x="84" y="202"/>
                      </a:lnTo>
                      <a:lnTo>
                        <a:pt x="88" y="200"/>
                      </a:lnTo>
                      <a:lnTo>
                        <a:pt x="93" y="199"/>
                      </a:lnTo>
                      <a:lnTo>
                        <a:pt x="101" y="184"/>
                      </a:lnTo>
                      <a:lnTo>
                        <a:pt x="102" y="182"/>
                      </a:lnTo>
                      <a:lnTo>
                        <a:pt x="103" y="177"/>
                      </a:lnTo>
                      <a:lnTo>
                        <a:pt x="107" y="169"/>
                      </a:lnTo>
                      <a:lnTo>
                        <a:pt x="110" y="159"/>
                      </a:lnTo>
                      <a:lnTo>
                        <a:pt x="113" y="149"/>
                      </a:lnTo>
                      <a:lnTo>
                        <a:pt x="117" y="139"/>
                      </a:lnTo>
                      <a:lnTo>
                        <a:pt x="122" y="129"/>
                      </a:lnTo>
                      <a:lnTo>
                        <a:pt x="127" y="123"/>
                      </a:lnTo>
                      <a:lnTo>
                        <a:pt x="127" y="122"/>
                      </a:lnTo>
                      <a:lnTo>
                        <a:pt x="128" y="119"/>
                      </a:lnTo>
                      <a:lnTo>
                        <a:pt x="129" y="116"/>
                      </a:lnTo>
                      <a:lnTo>
                        <a:pt x="130" y="113"/>
                      </a:lnTo>
                      <a:lnTo>
                        <a:pt x="133" y="109"/>
                      </a:lnTo>
                      <a:lnTo>
                        <a:pt x="136" y="104"/>
                      </a:lnTo>
                      <a:lnTo>
                        <a:pt x="140" y="101"/>
                      </a:lnTo>
                      <a:lnTo>
                        <a:pt x="144" y="99"/>
                      </a:lnTo>
                      <a:lnTo>
                        <a:pt x="193" y="87"/>
                      </a:lnTo>
                      <a:lnTo>
                        <a:pt x="237" y="0"/>
                      </a:lnTo>
                      <a:lnTo>
                        <a:pt x="241" y="2"/>
                      </a:lnTo>
                      <a:lnTo>
                        <a:pt x="247" y="7"/>
                      </a:lnTo>
                      <a:lnTo>
                        <a:pt x="257" y="18"/>
                      </a:lnTo>
                      <a:lnTo>
                        <a:pt x="269" y="32"/>
                      </a:lnTo>
                      <a:lnTo>
                        <a:pt x="274" y="41"/>
                      </a:lnTo>
                      <a:lnTo>
                        <a:pt x="281" y="49"/>
                      </a:lnTo>
                      <a:lnTo>
                        <a:pt x="287" y="60"/>
                      </a:lnTo>
                      <a:lnTo>
                        <a:pt x="292" y="71"/>
                      </a:lnTo>
                      <a:lnTo>
                        <a:pt x="298" y="84"/>
                      </a:lnTo>
                      <a:lnTo>
                        <a:pt x="302" y="97"/>
                      </a:lnTo>
                      <a:lnTo>
                        <a:pt x="306" y="110"/>
                      </a:lnTo>
                      <a:lnTo>
                        <a:pt x="310" y="125"/>
                      </a:lnTo>
                      <a:lnTo>
                        <a:pt x="309" y="125"/>
                      </a:lnTo>
                      <a:lnTo>
                        <a:pt x="305" y="126"/>
                      </a:lnTo>
                      <a:lnTo>
                        <a:pt x="303" y="127"/>
                      </a:lnTo>
                      <a:lnTo>
                        <a:pt x="300" y="129"/>
                      </a:lnTo>
                      <a:lnTo>
                        <a:pt x="297" y="132"/>
                      </a:lnTo>
                      <a:lnTo>
                        <a:pt x="293" y="138"/>
                      </a:lnTo>
                      <a:lnTo>
                        <a:pt x="290" y="144"/>
                      </a:lnTo>
                      <a:lnTo>
                        <a:pt x="286" y="154"/>
                      </a:lnTo>
                      <a:lnTo>
                        <a:pt x="283" y="165"/>
                      </a:lnTo>
                      <a:lnTo>
                        <a:pt x="278" y="178"/>
                      </a:lnTo>
                      <a:lnTo>
                        <a:pt x="275" y="194"/>
                      </a:lnTo>
                      <a:lnTo>
                        <a:pt x="271" y="213"/>
                      </a:lnTo>
                      <a:lnTo>
                        <a:pt x="266" y="235"/>
                      </a:lnTo>
                      <a:lnTo>
                        <a:pt x="263" y="261"/>
                      </a:lnTo>
                      <a:lnTo>
                        <a:pt x="264" y="263"/>
                      </a:lnTo>
                      <a:lnTo>
                        <a:pt x="266" y="270"/>
                      </a:lnTo>
                      <a:lnTo>
                        <a:pt x="272" y="277"/>
                      </a:lnTo>
                      <a:lnTo>
                        <a:pt x="278" y="286"/>
                      </a:lnTo>
                      <a:lnTo>
                        <a:pt x="283" y="289"/>
                      </a:lnTo>
                      <a:lnTo>
                        <a:pt x="288" y="292"/>
                      </a:lnTo>
                      <a:lnTo>
                        <a:pt x="293" y="295"/>
                      </a:lnTo>
                      <a:lnTo>
                        <a:pt x="299" y="296"/>
                      </a:lnTo>
                      <a:lnTo>
                        <a:pt x="305" y="298"/>
                      </a:lnTo>
                      <a:lnTo>
                        <a:pt x="313" y="296"/>
                      </a:lnTo>
                      <a:lnTo>
                        <a:pt x="320" y="294"/>
                      </a:lnTo>
                      <a:lnTo>
                        <a:pt x="329" y="291"/>
                      </a:lnTo>
                      <a:lnTo>
                        <a:pt x="364" y="309"/>
                      </a:lnTo>
                      <a:lnTo>
                        <a:pt x="353" y="366"/>
                      </a:lnTo>
                      <a:lnTo>
                        <a:pt x="349" y="366"/>
                      </a:lnTo>
                      <a:lnTo>
                        <a:pt x="339" y="369"/>
                      </a:lnTo>
                      <a:lnTo>
                        <a:pt x="333" y="372"/>
                      </a:lnTo>
                      <a:lnTo>
                        <a:pt x="326" y="375"/>
                      </a:lnTo>
                      <a:lnTo>
                        <a:pt x="319" y="381"/>
                      </a:lnTo>
                      <a:lnTo>
                        <a:pt x="313" y="387"/>
                      </a:lnTo>
                      <a:lnTo>
                        <a:pt x="306" y="395"/>
                      </a:lnTo>
                      <a:lnTo>
                        <a:pt x="301" y="404"/>
                      </a:lnTo>
                      <a:lnTo>
                        <a:pt x="297" y="415"/>
                      </a:lnTo>
                      <a:lnTo>
                        <a:pt x="295" y="429"/>
                      </a:lnTo>
                      <a:lnTo>
                        <a:pt x="293" y="444"/>
                      </a:lnTo>
                      <a:lnTo>
                        <a:pt x="295" y="463"/>
                      </a:lnTo>
                      <a:lnTo>
                        <a:pt x="298" y="482"/>
                      </a:lnTo>
                      <a:lnTo>
                        <a:pt x="303" y="506"/>
                      </a:lnTo>
                      <a:lnTo>
                        <a:pt x="302" y="506"/>
                      </a:lnTo>
                      <a:lnTo>
                        <a:pt x="299" y="509"/>
                      </a:lnTo>
                      <a:lnTo>
                        <a:pt x="296" y="513"/>
                      </a:lnTo>
                      <a:lnTo>
                        <a:pt x="291" y="520"/>
                      </a:lnTo>
                      <a:lnTo>
                        <a:pt x="289" y="524"/>
                      </a:lnTo>
                      <a:lnTo>
                        <a:pt x="288" y="530"/>
                      </a:lnTo>
                      <a:lnTo>
                        <a:pt x="288" y="536"/>
                      </a:lnTo>
                      <a:lnTo>
                        <a:pt x="287" y="543"/>
                      </a:lnTo>
                      <a:lnTo>
                        <a:pt x="288" y="550"/>
                      </a:lnTo>
                      <a:lnTo>
                        <a:pt x="289" y="559"/>
                      </a:lnTo>
                      <a:lnTo>
                        <a:pt x="291" y="567"/>
                      </a:lnTo>
                      <a:lnTo>
                        <a:pt x="295" y="578"/>
                      </a:lnTo>
                      <a:lnTo>
                        <a:pt x="295" y="581"/>
                      </a:lnTo>
                      <a:lnTo>
                        <a:pt x="293" y="589"/>
                      </a:lnTo>
                      <a:lnTo>
                        <a:pt x="293" y="602"/>
                      </a:lnTo>
                      <a:lnTo>
                        <a:pt x="293" y="618"/>
                      </a:lnTo>
                      <a:lnTo>
                        <a:pt x="296" y="637"/>
                      </a:lnTo>
                      <a:lnTo>
                        <a:pt x="300" y="656"/>
                      </a:lnTo>
                      <a:lnTo>
                        <a:pt x="303" y="666"/>
                      </a:lnTo>
                      <a:lnTo>
                        <a:pt x="307" y="675"/>
                      </a:lnTo>
                      <a:lnTo>
                        <a:pt x="313" y="684"/>
                      </a:lnTo>
                      <a:lnTo>
                        <a:pt x="318" y="693"/>
                      </a:lnTo>
                      <a:lnTo>
                        <a:pt x="310" y="778"/>
                      </a:lnTo>
                      <a:lnTo>
                        <a:pt x="307" y="804"/>
                      </a:lnTo>
                      <a:lnTo>
                        <a:pt x="310" y="829"/>
                      </a:lnTo>
                      <a:lnTo>
                        <a:pt x="310" y="835"/>
                      </a:lnTo>
                      <a:lnTo>
                        <a:pt x="307" y="851"/>
                      </a:lnTo>
                      <a:lnTo>
                        <a:pt x="304" y="874"/>
                      </a:lnTo>
                      <a:lnTo>
                        <a:pt x="300" y="902"/>
                      </a:lnTo>
                      <a:lnTo>
                        <a:pt x="296" y="932"/>
                      </a:lnTo>
                      <a:lnTo>
                        <a:pt x="290" y="960"/>
                      </a:lnTo>
                      <a:lnTo>
                        <a:pt x="287" y="973"/>
                      </a:lnTo>
                      <a:lnTo>
                        <a:pt x="285" y="985"/>
                      </a:lnTo>
                      <a:lnTo>
                        <a:pt x="282" y="995"/>
                      </a:lnTo>
                      <a:lnTo>
                        <a:pt x="278" y="1004"/>
                      </a:lnTo>
                      <a:lnTo>
                        <a:pt x="276" y="1001"/>
                      </a:lnTo>
                      <a:lnTo>
                        <a:pt x="273" y="996"/>
                      </a:lnTo>
                      <a:lnTo>
                        <a:pt x="269" y="985"/>
                      </a:lnTo>
                      <a:lnTo>
                        <a:pt x="264" y="968"/>
                      </a:lnTo>
                      <a:lnTo>
                        <a:pt x="262" y="958"/>
                      </a:lnTo>
                      <a:lnTo>
                        <a:pt x="260" y="946"/>
                      </a:lnTo>
                      <a:lnTo>
                        <a:pt x="260" y="932"/>
                      </a:lnTo>
                      <a:lnTo>
                        <a:pt x="259" y="916"/>
                      </a:lnTo>
                      <a:lnTo>
                        <a:pt x="260" y="899"/>
                      </a:lnTo>
                      <a:lnTo>
                        <a:pt x="261" y="879"/>
                      </a:lnTo>
                      <a:lnTo>
                        <a:pt x="263" y="857"/>
                      </a:lnTo>
                      <a:lnTo>
                        <a:pt x="268" y="833"/>
                      </a:lnTo>
                      <a:lnTo>
                        <a:pt x="269" y="824"/>
                      </a:lnTo>
                      <a:lnTo>
                        <a:pt x="271" y="802"/>
                      </a:lnTo>
                      <a:lnTo>
                        <a:pt x="273" y="768"/>
                      </a:lnTo>
                      <a:lnTo>
                        <a:pt x="273" y="728"/>
                      </a:lnTo>
                      <a:lnTo>
                        <a:pt x="272" y="707"/>
                      </a:lnTo>
                      <a:lnTo>
                        <a:pt x="270" y="684"/>
                      </a:lnTo>
                      <a:lnTo>
                        <a:pt x="268" y="662"/>
                      </a:lnTo>
                      <a:lnTo>
                        <a:pt x="263" y="640"/>
                      </a:lnTo>
                      <a:lnTo>
                        <a:pt x="257" y="619"/>
                      </a:lnTo>
                      <a:lnTo>
                        <a:pt x="249" y="600"/>
                      </a:lnTo>
                      <a:lnTo>
                        <a:pt x="245" y="591"/>
                      </a:lnTo>
                      <a:lnTo>
                        <a:pt x="241" y="583"/>
                      </a:lnTo>
                      <a:lnTo>
                        <a:pt x="235" y="575"/>
                      </a:lnTo>
                      <a:lnTo>
                        <a:pt x="229" y="56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6" name="Freeform 33"/>
                <p:cNvSpPr>
                  <a:spLocks/>
                </p:cNvSpPr>
                <p:nvPr/>
              </p:nvSpPr>
              <p:spPr bwMode="auto">
                <a:xfrm>
                  <a:off x="2288" y="2527"/>
                  <a:ext cx="110" cy="205"/>
                </a:xfrm>
                <a:custGeom>
                  <a:avLst/>
                  <a:gdLst>
                    <a:gd name="T0" fmla="*/ 0 w 329"/>
                    <a:gd name="T1" fmla="*/ 1 h 616"/>
                    <a:gd name="T2" fmla="*/ 0 w 329"/>
                    <a:gd name="T3" fmla="*/ 1 h 616"/>
                    <a:gd name="T4" fmla="*/ 0 w 329"/>
                    <a:gd name="T5" fmla="*/ 1 h 616"/>
                    <a:gd name="T6" fmla="*/ 0 w 329"/>
                    <a:gd name="T7" fmla="*/ 1 h 616"/>
                    <a:gd name="T8" fmla="*/ 0 w 329"/>
                    <a:gd name="T9" fmla="*/ 1 h 616"/>
                    <a:gd name="T10" fmla="*/ 0 w 329"/>
                    <a:gd name="T11" fmla="*/ 1 h 616"/>
                    <a:gd name="T12" fmla="*/ 0 w 329"/>
                    <a:gd name="T13" fmla="*/ 1 h 616"/>
                    <a:gd name="T14" fmla="*/ 0 w 329"/>
                    <a:gd name="T15" fmla="*/ 1 h 616"/>
                    <a:gd name="T16" fmla="*/ 0 w 329"/>
                    <a:gd name="T17" fmla="*/ 1 h 616"/>
                    <a:gd name="T18" fmla="*/ 0 w 329"/>
                    <a:gd name="T19" fmla="*/ 1 h 616"/>
                    <a:gd name="T20" fmla="*/ 0 w 329"/>
                    <a:gd name="T21" fmla="*/ 1 h 616"/>
                    <a:gd name="T22" fmla="*/ 0 w 329"/>
                    <a:gd name="T23" fmla="*/ 1 h 616"/>
                    <a:gd name="T24" fmla="*/ 0 w 329"/>
                    <a:gd name="T25" fmla="*/ 0 h 616"/>
                    <a:gd name="T26" fmla="*/ 0 w 329"/>
                    <a:gd name="T27" fmla="*/ 0 h 616"/>
                    <a:gd name="T28" fmla="*/ 0 w 329"/>
                    <a:gd name="T29" fmla="*/ 0 h 616"/>
                    <a:gd name="T30" fmla="*/ 0 w 329"/>
                    <a:gd name="T31" fmla="*/ 0 h 616"/>
                    <a:gd name="T32" fmla="*/ 0 w 329"/>
                    <a:gd name="T33" fmla="*/ 0 h 616"/>
                    <a:gd name="T34" fmla="*/ 0 w 329"/>
                    <a:gd name="T35" fmla="*/ 0 h 616"/>
                    <a:gd name="T36" fmla="*/ 0 w 329"/>
                    <a:gd name="T37" fmla="*/ 0 h 616"/>
                    <a:gd name="T38" fmla="*/ 0 w 329"/>
                    <a:gd name="T39" fmla="*/ 0 h 616"/>
                    <a:gd name="T40" fmla="*/ 0 w 329"/>
                    <a:gd name="T41" fmla="*/ 0 h 616"/>
                    <a:gd name="T42" fmla="*/ 0 w 329"/>
                    <a:gd name="T43" fmla="*/ 0 h 616"/>
                    <a:gd name="T44" fmla="*/ 0 w 329"/>
                    <a:gd name="T45" fmla="*/ 0 h 616"/>
                    <a:gd name="T46" fmla="*/ 0 w 329"/>
                    <a:gd name="T47" fmla="*/ 0 h 616"/>
                    <a:gd name="T48" fmla="*/ 0 w 329"/>
                    <a:gd name="T49" fmla="*/ 0 h 616"/>
                    <a:gd name="T50" fmla="*/ 0 w 329"/>
                    <a:gd name="T51" fmla="*/ 0 h 616"/>
                    <a:gd name="T52" fmla="*/ 0 w 329"/>
                    <a:gd name="T53" fmla="*/ 0 h 616"/>
                    <a:gd name="T54" fmla="*/ 0 w 329"/>
                    <a:gd name="T55" fmla="*/ 0 h 616"/>
                    <a:gd name="T56" fmla="*/ 0 w 329"/>
                    <a:gd name="T57" fmla="*/ 0 h 616"/>
                    <a:gd name="T58" fmla="*/ 0 w 329"/>
                    <a:gd name="T59" fmla="*/ 0 h 616"/>
                    <a:gd name="T60" fmla="*/ 0 w 329"/>
                    <a:gd name="T61" fmla="*/ 0 h 616"/>
                    <a:gd name="T62" fmla="*/ 0 w 329"/>
                    <a:gd name="T63" fmla="*/ 0 h 616"/>
                    <a:gd name="T64" fmla="*/ 0 w 329"/>
                    <a:gd name="T65" fmla="*/ 0 h 616"/>
                    <a:gd name="T66" fmla="*/ 0 w 329"/>
                    <a:gd name="T67" fmla="*/ 0 h 616"/>
                    <a:gd name="T68" fmla="*/ 0 w 329"/>
                    <a:gd name="T69" fmla="*/ 0 h 616"/>
                    <a:gd name="T70" fmla="*/ 0 w 329"/>
                    <a:gd name="T71" fmla="*/ 0 h 616"/>
                    <a:gd name="T72" fmla="*/ 0 w 329"/>
                    <a:gd name="T73" fmla="*/ 0 h 616"/>
                    <a:gd name="T74" fmla="*/ 0 w 329"/>
                    <a:gd name="T75" fmla="*/ 0 h 616"/>
                    <a:gd name="T76" fmla="*/ 0 w 329"/>
                    <a:gd name="T77" fmla="*/ 0 h 616"/>
                    <a:gd name="T78" fmla="*/ 0 w 329"/>
                    <a:gd name="T79" fmla="*/ 0 h 616"/>
                    <a:gd name="T80" fmla="*/ 0 w 329"/>
                    <a:gd name="T81" fmla="*/ 0 h 616"/>
                    <a:gd name="T82" fmla="*/ 0 w 329"/>
                    <a:gd name="T83" fmla="*/ 0 h 616"/>
                    <a:gd name="T84" fmla="*/ 0 w 329"/>
                    <a:gd name="T85" fmla="*/ 0 h 616"/>
                    <a:gd name="T86" fmla="*/ 0 w 329"/>
                    <a:gd name="T87" fmla="*/ 0 h 616"/>
                    <a:gd name="T88" fmla="*/ 0 w 329"/>
                    <a:gd name="T89" fmla="*/ 0 h 616"/>
                    <a:gd name="T90" fmla="*/ 0 w 329"/>
                    <a:gd name="T91" fmla="*/ 0 h 616"/>
                    <a:gd name="T92" fmla="*/ 0 w 329"/>
                    <a:gd name="T93" fmla="*/ 0 h 616"/>
                    <a:gd name="T94" fmla="*/ 0 w 329"/>
                    <a:gd name="T95" fmla="*/ 0 h 616"/>
                    <a:gd name="T96" fmla="*/ 0 w 329"/>
                    <a:gd name="T97" fmla="*/ 0 h 616"/>
                    <a:gd name="T98" fmla="*/ 0 w 329"/>
                    <a:gd name="T99" fmla="*/ 0 h 616"/>
                    <a:gd name="T100" fmla="*/ 0 w 329"/>
                    <a:gd name="T101" fmla="*/ 0 h 616"/>
                    <a:gd name="T102" fmla="*/ 0 w 329"/>
                    <a:gd name="T103" fmla="*/ 0 h 616"/>
                    <a:gd name="T104" fmla="*/ 0 w 329"/>
                    <a:gd name="T105" fmla="*/ 0 h 616"/>
                    <a:gd name="T106" fmla="*/ 0 w 329"/>
                    <a:gd name="T107" fmla="*/ 0 h 616"/>
                    <a:gd name="T108" fmla="*/ 0 w 329"/>
                    <a:gd name="T109" fmla="*/ 1 h 616"/>
                    <a:gd name="T110" fmla="*/ 0 w 329"/>
                    <a:gd name="T111" fmla="*/ 1 h 6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616"/>
                    <a:gd name="T170" fmla="*/ 329 w 329"/>
                    <a:gd name="T171" fmla="*/ 616 h 6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616">
                      <a:moveTo>
                        <a:pt x="208" y="456"/>
                      </a:moveTo>
                      <a:lnTo>
                        <a:pt x="209" y="456"/>
                      </a:lnTo>
                      <a:lnTo>
                        <a:pt x="212" y="457"/>
                      </a:lnTo>
                      <a:lnTo>
                        <a:pt x="215" y="460"/>
                      </a:lnTo>
                      <a:lnTo>
                        <a:pt x="219" y="462"/>
                      </a:lnTo>
                      <a:lnTo>
                        <a:pt x="222" y="465"/>
                      </a:lnTo>
                      <a:lnTo>
                        <a:pt x="227" y="470"/>
                      </a:lnTo>
                      <a:lnTo>
                        <a:pt x="230" y="476"/>
                      </a:lnTo>
                      <a:lnTo>
                        <a:pt x="232" y="484"/>
                      </a:lnTo>
                      <a:lnTo>
                        <a:pt x="232" y="487"/>
                      </a:lnTo>
                      <a:lnTo>
                        <a:pt x="221" y="548"/>
                      </a:lnTo>
                      <a:lnTo>
                        <a:pt x="181" y="565"/>
                      </a:lnTo>
                      <a:lnTo>
                        <a:pt x="171" y="582"/>
                      </a:lnTo>
                      <a:lnTo>
                        <a:pt x="151" y="582"/>
                      </a:lnTo>
                      <a:lnTo>
                        <a:pt x="140" y="614"/>
                      </a:lnTo>
                      <a:lnTo>
                        <a:pt x="166" y="610"/>
                      </a:lnTo>
                      <a:lnTo>
                        <a:pt x="226" y="616"/>
                      </a:lnTo>
                      <a:lnTo>
                        <a:pt x="230" y="612"/>
                      </a:lnTo>
                      <a:lnTo>
                        <a:pt x="241" y="601"/>
                      </a:lnTo>
                      <a:lnTo>
                        <a:pt x="257" y="585"/>
                      </a:lnTo>
                      <a:lnTo>
                        <a:pt x="275" y="565"/>
                      </a:lnTo>
                      <a:lnTo>
                        <a:pt x="294" y="545"/>
                      </a:lnTo>
                      <a:lnTo>
                        <a:pt x="310" y="524"/>
                      </a:lnTo>
                      <a:lnTo>
                        <a:pt x="316" y="516"/>
                      </a:lnTo>
                      <a:lnTo>
                        <a:pt x="322" y="507"/>
                      </a:lnTo>
                      <a:lnTo>
                        <a:pt x="326" y="501"/>
                      </a:lnTo>
                      <a:lnTo>
                        <a:pt x="328" y="495"/>
                      </a:lnTo>
                      <a:lnTo>
                        <a:pt x="329" y="485"/>
                      </a:lnTo>
                      <a:lnTo>
                        <a:pt x="329" y="478"/>
                      </a:lnTo>
                      <a:lnTo>
                        <a:pt x="329" y="470"/>
                      </a:lnTo>
                      <a:lnTo>
                        <a:pt x="329" y="465"/>
                      </a:lnTo>
                      <a:lnTo>
                        <a:pt x="329" y="461"/>
                      </a:lnTo>
                      <a:lnTo>
                        <a:pt x="328" y="457"/>
                      </a:lnTo>
                      <a:lnTo>
                        <a:pt x="328" y="455"/>
                      </a:lnTo>
                      <a:lnTo>
                        <a:pt x="328" y="454"/>
                      </a:lnTo>
                      <a:lnTo>
                        <a:pt x="313" y="371"/>
                      </a:lnTo>
                      <a:lnTo>
                        <a:pt x="313" y="369"/>
                      </a:lnTo>
                      <a:lnTo>
                        <a:pt x="313" y="361"/>
                      </a:lnTo>
                      <a:lnTo>
                        <a:pt x="312" y="351"/>
                      </a:lnTo>
                      <a:lnTo>
                        <a:pt x="309" y="338"/>
                      </a:lnTo>
                      <a:lnTo>
                        <a:pt x="305" y="331"/>
                      </a:lnTo>
                      <a:lnTo>
                        <a:pt x="302" y="324"/>
                      </a:lnTo>
                      <a:lnTo>
                        <a:pt x="298" y="316"/>
                      </a:lnTo>
                      <a:lnTo>
                        <a:pt x="293" y="310"/>
                      </a:lnTo>
                      <a:lnTo>
                        <a:pt x="287" y="303"/>
                      </a:lnTo>
                      <a:lnTo>
                        <a:pt x="279" y="297"/>
                      </a:lnTo>
                      <a:lnTo>
                        <a:pt x="270" y="291"/>
                      </a:lnTo>
                      <a:lnTo>
                        <a:pt x="259" y="287"/>
                      </a:lnTo>
                      <a:lnTo>
                        <a:pt x="217" y="270"/>
                      </a:lnTo>
                      <a:lnTo>
                        <a:pt x="173" y="195"/>
                      </a:lnTo>
                      <a:lnTo>
                        <a:pt x="173" y="165"/>
                      </a:lnTo>
                      <a:lnTo>
                        <a:pt x="173" y="164"/>
                      </a:lnTo>
                      <a:lnTo>
                        <a:pt x="174" y="158"/>
                      </a:lnTo>
                      <a:lnTo>
                        <a:pt x="177" y="151"/>
                      </a:lnTo>
                      <a:lnTo>
                        <a:pt x="181" y="143"/>
                      </a:lnTo>
                      <a:lnTo>
                        <a:pt x="188" y="135"/>
                      </a:lnTo>
                      <a:lnTo>
                        <a:pt x="195" y="126"/>
                      </a:lnTo>
                      <a:lnTo>
                        <a:pt x="201" y="123"/>
                      </a:lnTo>
                      <a:lnTo>
                        <a:pt x="206" y="121"/>
                      </a:lnTo>
                      <a:lnTo>
                        <a:pt x="213" y="117"/>
                      </a:lnTo>
                      <a:lnTo>
                        <a:pt x="219" y="116"/>
                      </a:lnTo>
                      <a:lnTo>
                        <a:pt x="220" y="116"/>
                      </a:lnTo>
                      <a:lnTo>
                        <a:pt x="223" y="115"/>
                      </a:lnTo>
                      <a:lnTo>
                        <a:pt x="228" y="113"/>
                      </a:lnTo>
                      <a:lnTo>
                        <a:pt x="234" y="111"/>
                      </a:lnTo>
                      <a:lnTo>
                        <a:pt x="241" y="108"/>
                      </a:lnTo>
                      <a:lnTo>
                        <a:pt x="248" y="103"/>
                      </a:lnTo>
                      <a:lnTo>
                        <a:pt x="255" y="99"/>
                      </a:lnTo>
                      <a:lnTo>
                        <a:pt x="261" y="93"/>
                      </a:lnTo>
                      <a:lnTo>
                        <a:pt x="261" y="91"/>
                      </a:lnTo>
                      <a:lnTo>
                        <a:pt x="260" y="86"/>
                      </a:lnTo>
                      <a:lnTo>
                        <a:pt x="259" y="80"/>
                      </a:lnTo>
                      <a:lnTo>
                        <a:pt x="257" y="72"/>
                      </a:lnTo>
                      <a:lnTo>
                        <a:pt x="254" y="63"/>
                      </a:lnTo>
                      <a:lnTo>
                        <a:pt x="249" y="55"/>
                      </a:lnTo>
                      <a:lnTo>
                        <a:pt x="244" y="48"/>
                      </a:lnTo>
                      <a:lnTo>
                        <a:pt x="239" y="44"/>
                      </a:lnTo>
                      <a:lnTo>
                        <a:pt x="237" y="42"/>
                      </a:lnTo>
                      <a:lnTo>
                        <a:pt x="235" y="38"/>
                      </a:lnTo>
                      <a:lnTo>
                        <a:pt x="231" y="32"/>
                      </a:lnTo>
                      <a:lnTo>
                        <a:pt x="225" y="25"/>
                      </a:lnTo>
                      <a:lnTo>
                        <a:pt x="217" y="18"/>
                      </a:lnTo>
                      <a:lnTo>
                        <a:pt x="208" y="12"/>
                      </a:lnTo>
                      <a:lnTo>
                        <a:pt x="204" y="9"/>
                      </a:lnTo>
                      <a:lnTo>
                        <a:pt x="199" y="7"/>
                      </a:lnTo>
                      <a:lnTo>
                        <a:pt x="193" y="6"/>
                      </a:lnTo>
                      <a:lnTo>
                        <a:pt x="188" y="5"/>
                      </a:lnTo>
                      <a:lnTo>
                        <a:pt x="187" y="6"/>
                      </a:lnTo>
                      <a:lnTo>
                        <a:pt x="183" y="7"/>
                      </a:lnTo>
                      <a:lnTo>
                        <a:pt x="179" y="9"/>
                      </a:lnTo>
                      <a:lnTo>
                        <a:pt x="173" y="11"/>
                      </a:lnTo>
                      <a:lnTo>
                        <a:pt x="164" y="13"/>
                      </a:lnTo>
                      <a:lnTo>
                        <a:pt x="154" y="13"/>
                      </a:lnTo>
                      <a:lnTo>
                        <a:pt x="141" y="12"/>
                      </a:lnTo>
                      <a:lnTo>
                        <a:pt x="127" y="9"/>
                      </a:lnTo>
                      <a:lnTo>
                        <a:pt x="114" y="7"/>
                      </a:lnTo>
                      <a:lnTo>
                        <a:pt x="103" y="5"/>
                      </a:lnTo>
                      <a:lnTo>
                        <a:pt x="93" y="3"/>
                      </a:lnTo>
                      <a:lnTo>
                        <a:pt x="84" y="1"/>
                      </a:lnTo>
                      <a:lnTo>
                        <a:pt x="77" y="0"/>
                      </a:lnTo>
                      <a:lnTo>
                        <a:pt x="69" y="0"/>
                      </a:lnTo>
                      <a:lnTo>
                        <a:pt x="64" y="1"/>
                      </a:lnTo>
                      <a:lnTo>
                        <a:pt x="57" y="3"/>
                      </a:lnTo>
                      <a:lnTo>
                        <a:pt x="50" y="5"/>
                      </a:lnTo>
                      <a:lnTo>
                        <a:pt x="41" y="6"/>
                      </a:lnTo>
                      <a:lnTo>
                        <a:pt x="31" y="6"/>
                      </a:lnTo>
                      <a:lnTo>
                        <a:pt x="20" y="7"/>
                      </a:lnTo>
                      <a:lnTo>
                        <a:pt x="16" y="8"/>
                      </a:lnTo>
                      <a:lnTo>
                        <a:pt x="12" y="11"/>
                      </a:lnTo>
                      <a:lnTo>
                        <a:pt x="9" y="12"/>
                      </a:lnTo>
                      <a:lnTo>
                        <a:pt x="5" y="14"/>
                      </a:lnTo>
                      <a:lnTo>
                        <a:pt x="2" y="17"/>
                      </a:lnTo>
                      <a:lnTo>
                        <a:pt x="1" y="21"/>
                      </a:lnTo>
                      <a:lnTo>
                        <a:pt x="0" y="26"/>
                      </a:lnTo>
                      <a:lnTo>
                        <a:pt x="0" y="31"/>
                      </a:lnTo>
                      <a:lnTo>
                        <a:pt x="1" y="31"/>
                      </a:lnTo>
                      <a:lnTo>
                        <a:pt x="3" y="32"/>
                      </a:lnTo>
                      <a:lnTo>
                        <a:pt x="6" y="33"/>
                      </a:lnTo>
                      <a:lnTo>
                        <a:pt x="11" y="35"/>
                      </a:lnTo>
                      <a:lnTo>
                        <a:pt x="15" y="38"/>
                      </a:lnTo>
                      <a:lnTo>
                        <a:pt x="19" y="41"/>
                      </a:lnTo>
                      <a:lnTo>
                        <a:pt x="23" y="45"/>
                      </a:lnTo>
                      <a:lnTo>
                        <a:pt x="26" y="50"/>
                      </a:lnTo>
                      <a:lnTo>
                        <a:pt x="37" y="93"/>
                      </a:lnTo>
                      <a:lnTo>
                        <a:pt x="70" y="110"/>
                      </a:lnTo>
                      <a:lnTo>
                        <a:pt x="77" y="114"/>
                      </a:lnTo>
                      <a:lnTo>
                        <a:pt x="81" y="120"/>
                      </a:lnTo>
                      <a:lnTo>
                        <a:pt x="84" y="125"/>
                      </a:lnTo>
                      <a:lnTo>
                        <a:pt x="86" y="130"/>
                      </a:lnTo>
                      <a:lnTo>
                        <a:pt x="86" y="136"/>
                      </a:lnTo>
                      <a:lnTo>
                        <a:pt x="86" y="141"/>
                      </a:lnTo>
                      <a:lnTo>
                        <a:pt x="86" y="147"/>
                      </a:lnTo>
                      <a:lnTo>
                        <a:pt x="85" y="152"/>
                      </a:lnTo>
                      <a:lnTo>
                        <a:pt x="81" y="161"/>
                      </a:lnTo>
                      <a:lnTo>
                        <a:pt x="78" y="169"/>
                      </a:lnTo>
                      <a:lnTo>
                        <a:pt x="73" y="174"/>
                      </a:lnTo>
                      <a:lnTo>
                        <a:pt x="72" y="176"/>
                      </a:lnTo>
                      <a:lnTo>
                        <a:pt x="69" y="178"/>
                      </a:lnTo>
                      <a:lnTo>
                        <a:pt x="66" y="180"/>
                      </a:lnTo>
                      <a:lnTo>
                        <a:pt x="64" y="182"/>
                      </a:lnTo>
                      <a:lnTo>
                        <a:pt x="63" y="184"/>
                      </a:lnTo>
                      <a:lnTo>
                        <a:pt x="62" y="190"/>
                      </a:lnTo>
                      <a:lnTo>
                        <a:pt x="62" y="195"/>
                      </a:lnTo>
                      <a:lnTo>
                        <a:pt x="64" y="202"/>
                      </a:lnTo>
                      <a:lnTo>
                        <a:pt x="67" y="208"/>
                      </a:lnTo>
                      <a:lnTo>
                        <a:pt x="72" y="213"/>
                      </a:lnTo>
                      <a:lnTo>
                        <a:pt x="78" y="220"/>
                      </a:lnTo>
                      <a:lnTo>
                        <a:pt x="90" y="232"/>
                      </a:lnTo>
                      <a:lnTo>
                        <a:pt x="100" y="242"/>
                      </a:lnTo>
                      <a:lnTo>
                        <a:pt x="109" y="248"/>
                      </a:lnTo>
                      <a:lnTo>
                        <a:pt x="113" y="250"/>
                      </a:lnTo>
                      <a:lnTo>
                        <a:pt x="114" y="252"/>
                      </a:lnTo>
                      <a:lnTo>
                        <a:pt x="120" y="258"/>
                      </a:lnTo>
                      <a:lnTo>
                        <a:pt x="127" y="265"/>
                      </a:lnTo>
                      <a:lnTo>
                        <a:pt x="137" y="275"/>
                      </a:lnTo>
                      <a:lnTo>
                        <a:pt x="148" y="287"/>
                      </a:lnTo>
                      <a:lnTo>
                        <a:pt x="160" y="300"/>
                      </a:lnTo>
                      <a:lnTo>
                        <a:pt x="172" y="313"/>
                      </a:lnTo>
                      <a:lnTo>
                        <a:pt x="183" y="325"/>
                      </a:lnTo>
                      <a:lnTo>
                        <a:pt x="188" y="330"/>
                      </a:lnTo>
                      <a:lnTo>
                        <a:pt x="191" y="337"/>
                      </a:lnTo>
                      <a:lnTo>
                        <a:pt x="195" y="344"/>
                      </a:lnTo>
                      <a:lnTo>
                        <a:pt x="198" y="353"/>
                      </a:lnTo>
                      <a:lnTo>
                        <a:pt x="202" y="370"/>
                      </a:lnTo>
                      <a:lnTo>
                        <a:pt x="205" y="388"/>
                      </a:lnTo>
                      <a:lnTo>
                        <a:pt x="207" y="406"/>
                      </a:lnTo>
                      <a:lnTo>
                        <a:pt x="208" y="420"/>
                      </a:lnTo>
                      <a:lnTo>
                        <a:pt x="208" y="429"/>
                      </a:lnTo>
                      <a:lnTo>
                        <a:pt x="208" y="433"/>
                      </a:lnTo>
                      <a:lnTo>
                        <a:pt x="208" y="45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7" name="Freeform 34"/>
                <p:cNvSpPr>
                  <a:spLocks/>
                </p:cNvSpPr>
                <p:nvPr/>
              </p:nvSpPr>
              <p:spPr bwMode="auto">
                <a:xfrm>
                  <a:off x="2288" y="2527"/>
                  <a:ext cx="110" cy="205"/>
                </a:xfrm>
                <a:custGeom>
                  <a:avLst/>
                  <a:gdLst>
                    <a:gd name="T0" fmla="*/ 0 w 329"/>
                    <a:gd name="T1" fmla="*/ 1 h 616"/>
                    <a:gd name="T2" fmla="*/ 0 w 329"/>
                    <a:gd name="T3" fmla="*/ 1 h 616"/>
                    <a:gd name="T4" fmla="*/ 0 w 329"/>
                    <a:gd name="T5" fmla="*/ 1 h 616"/>
                    <a:gd name="T6" fmla="*/ 0 w 329"/>
                    <a:gd name="T7" fmla="*/ 1 h 616"/>
                    <a:gd name="T8" fmla="*/ 0 w 329"/>
                    <a:gd name="T9" fmla="*/ 1 h 616"/>
                    <a:gd name="T10" fmla="*/ 0 w 329"/>
                    <a:gd name="T11" fmla="*/ 1 h 616"/>
                    <a:gd name="T12" fmla="*/ 0 w 329"/>
                    <a:gd name="T13" fmla="*/ 1 h 616"/>
                    <a:gd name="T14" fmla="*/ 0 w 329"/>
                    <a:gd name="T15" fmla="*/ 1 h 616"/>
                    <a:gd name="T16" fmla="*/ 0 w 329"/>
                    <a:gd name="T17" fmla="*/ 1 h 616"/>
                    <a:gd name="T18" fmla="*/ 0 w 329"/>
                    <a:gd name="T19" fmla="*/ 1 h 616"/>
                    <a:gd name="T20" fmla="*/ 0 w 329"/>
                    <a:gd name="T21" fmla="*/ 1 h 616"/>
                    <a:gd name="T22" fmla="*/ 0 w 329"/>
                    <a:gd name="T23" fmla="*/ 1 h 616"/>
                    <a:gd name="T24" fmla="*/ 0 w 329"/>
                    <a:gd name="T25" fmla="*/ 0 h 616"/>
                    <a:gd name="T26" fmla="*/ 0 w 329"/>
                    <a:gd name="T27" fmla="*/ 0 h 616"/>
                    <a:gd name="T28" fmla="*/ 0 w 329"/>
                    <a:gd name="T29" fmla="*/ 0 h 616"/>
                    <a:gd name="T30" fmla="*/ 0 w 329"/>
                    <a:gd name="T31" fmla="*/ 0 h 616"/>
                    <a:gd name="T32" fmla="*/ 0 w 329"/>
                    <a:gd name="T33" fmla="*/ 0 h 616"/>
                    <a:gd name="T34" fmla="*/ 0 w 329"/>
                    <a:gd name="T35" fmla="*/ 0 h 616"/>
                    <a:gd name="T36" fmla="*/ 0 w 329"/>
                    <a:gd name="T37" fmla="*/ 0 h 616"/>
                    <a:gd name="T38" fmla="*/ 0 w 329"/>
                    <a:gd name="T39" fmla="*/ 0 h 616"/>
                    <a:gd name="T40" fmla="*/ 0 w 329"/>
                    <a:gd name="T41" fmla="*/ 0 h 616"/>
                    <a:gd name="T42" fmla="*/ 0 w 329"/>
                    <a:gd name="T43" fmla="*/ 0 h 616"/>
                    <a:gd name="T44" fmla="*/ 0 w 329"/>
                    <a:gd name="T45" fmla="*/ 0 h 616"/>
                    <a:gd name="T46" fmla="*/ 0 w 329"/>
                    <a:gd name="T47" fmla="*/ 0 h 616"/>
                    <a:gd name="T48" fmla="*/ 0 w 329"/>
                    <a:gd name="T49" fmla="*/ 0 h 616"/>
                    <a:gd name="T50" fmla="*/ 0 w 329"/>
                    <a:gd name="T51" fmla="*/ 0 h 616"/>
                    <a:gd name="T52" fmla="*/ 0 w 329"/>
                    <a:gd name="T53" fmla="*/ 0 h 616"/>
                    <a:gd name="T54" fmla="*/ 0 w 329"/>
                    <a:gd name="T55" fmla="*/ 0 h 616"/>
                    <a:gd name="T56" fmla="*/ 0 w 329"/>
                    <a:gd name="T57" fmla="*/ 0 h 616"/>
                    <a:gd name="T58" fmla="*/ 0 w 329"/>
                    <a:gd name="T59" fmla="*/ 0 h 616"/>
                    <a:gd name="T60" fmla="*/ 0 w 329"/>
                    <a:gd name="T61" fmla="*/ 0 h 616"/>
                    <a:gd name="T62" fmla="*/ 0 w 329"/>
                    <a:gd name="T63" fmla="*/ 0 h 616"/>
                    <a:gd name="T64" fmla="*/ 0 w 329"/>
                    <a:gd name="T65" fmla="*/ 0 h 616"/>
                    <a:gd name="T66" fmla="*/ 0 w 329"/>
                    <a:gd name="T67" fmla="*/ 0 h 616"/>
                    <a:gd name="T68" fmla="*/ 0 w 329"/>
                    <a:gd name="T69" fmla="*/ 0 h 616"/>
                    <a:gd name="T70" fmla="*/ 0 w 329"/>
                    <a:gd name="T71" fmla="*/ 0 h 616"/>
                    <a:gd name="T72" fmla="*/ 0 w 329"/>
                    <a:gd name="T73" fmla="*/ 0 h 616"/>
                    <a:gd name="T74" fmla="*/ 0 w 329"/>
                    <a:gd name="T75" fmla="*/ 0 h 616"/>
                    <a:gd name="T76" fmla="*/ 0 w 329"/>
                    <a:gd name="T77" fmla="*/ 0 h 616"/>
                    <a:gd name="T78" fmla="*/ 0 w 329"/>
                    <a:gd name="T79" fmla="*/ 0 h 616"/>
                    <a:gd name="T80" fmla="*/ 0 w 329"/>
                    <a:gd name="T81" fmla="*/ 0 h 616"/>
                    <a:gd name="T82" fmla="*/ 0 w 329"/>
                    <a:gd name="T83" fmla="*/ 0 h 616"/>
                    <a:gd name="T84" fmla="*/ 0 w 329"/>
                    <a:gd name="T85" fmla="*/ 0 h 616"/>
                    <a:gd name="T86" fmla="*/ 0 w 329"/>
                    <a:gd name="T87" fmla="*/ 0 h 616"/>
                    <a:gd name="T88" fmla="*/ 0 w 329"/>
                    <a:gd name="T89" fmla="*/ 0 h 616"/>
                    <a:gd name="T90" fmla="*/ 0 w 329"/>
                    <a:gd name="T91" fmla="*/ 0 h 616"/>
                    <a:gd name="T92" fmla="*/ 0 w 329"/>
                    <a:gd name="T93" fmla="*/ 0 h 616"/>
                    <a:gd name="T94" fmla="*/ 0 w 329"/>
                    <a:gd name="T95" fmla="*/ 0 h 616"/>
                    <a:gd name="T96" fmla="*/ 0 w 329"/>
                    <a:gd name="T97" fmla="*/ 0 h 616"/>
                    <a:gd name="T98" fmla="*/ 0 w 329"/>
                    <a:gd name="T99" fmla="*/ 0 h 616"/>
                    <a:gd name="T100" fmla="*/ 0 w 329"/>
                    <a:gd name="T101" fmla="*/ 0 h 616"/>
                    <a:gd name="T102" fmla="*/ 0 w 329"/>
                    <a:gd name="T103" fmla="*/ 0 h 616"/>
                    <a:gd name="T104" fmla="*/ 0 w 329"/>
                    <a:gd name="T105" fmla="*/ 0 h 616"/>
                    <a:gd name="T106" fmla="*/ 0 w 329"/>
                    <a:gd name="T107" fmla="*/ 0 h 616"/>
                    <a:gd name="T108" fmla="*/ 0 w 329"/>
                    <a:gd name="T109" fmla="*/ 1 h 616"/>
                    <a:gd name="T110" fmla="*/ 0 w 329"/>
                    <a:gd name="T111" fmla="*/ 1 h 6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29"/>
                    <a:gd name="T169" fmla="*/ 0 h 616"/>
                    <a:gd name="T170" fmla="*/ 329 w 329"/>
                    <a:gd name="T171" fmla="*/ 616 h 61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29" h="616">
                      <a:moveTo>
                        <a:pt x="208" y="456"/>
                      </a:moveTo>
                      <a:lnTo>
                        <a:pt x="209" y="456"/>
                      </a:lnTo>
                      <a:lnTo>
                        <a:pt x="212" y="457"/>
                      </a:lnTo>
                      <a:lnTo>
                        <a:pt x="215" y="460"/>
                      </a:lnTo>
                      <a:lnTo>
                        <a:pt x="219" y="462"/>
                      </a:lnTo>
                      <a:lnTo>
                        <a:pt x="222" y="465"/>
                      </a:lnTo>
                      <a:lnTo>
                        <a:pt x="227" y="470"/>
                      </a:lnTo>
                      <a:lnTo>
                        <a:pt x="230" y="476"/>
                      </a:lnTo>
                      <a:lnTo>
                        <a:pt x="232" y="484"/>
                      </a:lnTo>
                      <a:lnTo>
                        <a:pt x="232" y="487"/>
                      </a:lnTo>
                      <a:lnTo>
                        <a:pt x="221" y="548"/>
                      </a:lnTo>
                      <a:lnTo>
                        <a:pt x="181" y="565"/>
                      </a:lnTo>
                      <a:lnTo>
                        <a:pt x="171" y="582"/>
                      </a:lnTo>
                      <a:lnTo>
                        <a:pt x="151" y="582"/>
                      </a:lnTo>
                      <a:lnTo>
                        <a:pt x="140" y="614"/>
                      </a:lnTo>
                      <a:lnTo>
                        <a:pt x="166" y="610"/>
                      </a:lnTo>
                      <a:lnTo>
                        <a:pt x="226" y="616"/>
                      </a:lnTo>
                      <a:lnTo>
                        <a:pt x="230" y="612"/>
                      </a:lnTo>
                      <a:lnTo>
                        <a:pt x="241" y="601"/>
                      </a:lnTo>
                      <a:lnTo>
                        <a:pt x="257" y="585"/>
                      </a:lnTo>
                      <a:lnTo>
                        <a:pt x="275" y="565"/>
                      </a:lnTo>
                      <a:lnTo>
                        <a:pt x="294" y="545"/>
                      </a:lnTo>
                      <a:lnTo>
                        <a:pt x="310" y="524"/>
                      </a:lnTo>
                      <a:lnTo>
                        <a:pt x="316" y="516"/>
                      </a:lnTo>
                      <a:lnTo>
                        <a:pt x="322" y="507"/>
                      </a:lnTo>
                      <a:lnTo>
                        <a:pt x="326" y="501"/>
                      </a:lnTo>
                      <a:lnTo>
                        <a:pt x="328" y="495"/>
                      </a:lnTo>
                      <a:lnTo>
                        <a:pt x="329" y="485"/>
                      </a:lnTo>
                      <a:lnTo>
                        <a:pt x="329" y="478"/>
                      </a:lnTo>
                      <a:lnTo>
                        <a:pt x="329" y="470"/>
                      </a:lnTo>
                      <a:lnTo>
                        <a:pt x="329" y="465"/>
                      </a:lnTo>
                      <a:lnTo>
                        <a:pt x="329" y="461"/>
                      </a:lnTo>
                      <a:lnTo>
                        <a:pt x="328" y="457"/>
                      </a:lnTo>
                      <a:lnTo>
                        <a:pt x="328" y="455"/>
                      </a:lnTo>
                      <a:lnTo>
                        <a:pt x="328" y="454"/>
                      </a:lnTo>
                      <a:lnTo>
                        <a:pt x="313" y="371"/>
                      </a:lnTo>
                      <a:lnTo>
                        <a:pt x="313" y="369"/>
                      </a:lnTo>
                      <a:lnTo>
                        <a:pt x="313" y="361"/>
                      </a:lnTo>
                      <a:lnTo>
                        <a:pt x="312" y="351"/>
                      </a:lnTo>
                      <a:lnTo>
                        <a:pt x="309" y="338"/>
                      </a:lnTo>
                      <a:lnTo>
                        <a:pt x="305" y="331"/>
                      </a:lnTo>
                      <a:lnTo>
                        <a:pt x="302" y="324"/>
                      </a:lnTo>
                      <a:lnTo>
                        <a:pt x="298" y="316"/>
                      </a:lnTo>
                      <a:lnTo>
                        <a:pt x="293" y="310"/>
                      </a:lnTo>
                      <a:lnTo>
                        <a:pt x="287" y="303"/>
                      </a:lnTo>
                      <a:lnTo>
                        <a:pt x="279" y="297"/>
                      </a:lnTo>
                      <a:lnTo>
                        <a:pt x="270" y="291"/>
                      </a:lnTo>
                      <a:lnTo>
                        <a:pt x="259" y="287"/>
                      </a:lnTo>
                      <a:lnTo>
                        <a:pt x="217" y="270"/>
                      </a:lnTo>
                      <a:lnTo>
                        <a:pt x="173" y="195"/>
                      </a:lnTo>
                      <a:lnTo>
                        <a:pt x="173" y="165"/>
                      </a:lnTo>
                      <a:lnTo>
                        <a:pt x="173" y="164"/>
                      </a:lnTo>
                      <a:lnTo>
                        <a:pt x="174" y="158"/>
                      </a:lnTo>
                      <a:lnTo>
                        <a:pt x="177" y="151"/>
                      </a:lnTo>
                      <a:lnTo>
                        <a:pt x="181" y="143"/>
                      </a:lnTo>
                      <a:lnTo>
                        <a:pt x="188" y="135"/>
                      </a:lnTo>
                      <a:lnTo>
                        <a:pt x="195" y="126"/>
                      </a:lnTo>
                      <a:lnTo>
                        <a:pt x="201" y="123"/>
                      </a:lnTo>
                      <a:lnTo>
                        <a:pt x="206" y="121"/>
                      </a:lnTo>
                      <a:lnTo>
                        <a:pt x="213" y="117"/>
                      </a:lnTo>
                      <a:lnTo>
                        <a:pt x="219" y="116"/>
                      </a:lnTo>
                      <a:lnTo>
                        <a:pt x="220" y="116"/>
                      </a:lnTo>
                      <a:lnTo>
                        <a:pt x="223" y="115"/>
                      </a:lnTo>
                      <a:lnTo>
                        <a:pt x="228" y="113"/>
                      </a:lnTo>
                      <a:lnTo>
                        <a:pt x="234" y="111"/>
                      </a:lnTo>
                      <a:lnTo>
                        <a:pt x="241" y="108"/>
                      </a:lnTo>
                      <a:lnTo>
                        <a:pt x="248" y="103"/>
                      </a:lnTo>
                      <a:lnTo>
                        <a:pt x="255" y="99"/>
                      </a:lnTo>
                      <a:lnTo>
                        <a:pt x="261" y="93"/>
                      </a:lnTo>
                      <a:lnTo>
                        <a:pt x="261" y="91"/>
                      </a:lnTo>
                      <a:lnTo>
                        <a:pt x="260" y="86"/>
                      </a:lnTo>
                      <a:lnTo>
                        <a:pt x="259" y="80"/>
                      </a:lnTo>
                      <a:lnTo>
                        <a:pt x="257" y="72"/>
                      </a:lnTo>
                      <a:lnTo>
                        <a:pt x="254" y="63"/>
                      </a:lnTo>
                      <a:lnTo>
                        <a:pt x="249" y="55"/>
                      </a:lnTo>
                      <a:lnTo>
                        <a:pt x="244" y="48"/>
                      </a:lnTo>
                      <a:lnTo>
                        <a:pt x="239" y="44"/>
                      </a:lnTo>
                      <a:lnTo>
                        <a:pt x="237" y="42"/>
                      </a:lnTo>
                      <a:lnTo>
                        <a:pt x="235" y="38"/>
                      </a:lnTo>
                      <a:lnTo>
                        <a:pt x="231" y="32"/>
                      </a:lnTo>
                      <a:lnTo>
                        <a:pt x="225" y="25"/>
                      </a:lnTo>
                      <a:lnTo>
                        <a:pt x="217" y="18"/>
                      </a:lnTo>
                      <a:lnTo>
                        <a:pt x="208" y="12"/>
                      </a:lnTo>
                      <a:lnTo>
                        <a:pt x="204" y="9"/>
                      </a:lnTo>
                      <a:lnTo>
                        <a:pt x="199" y="7"/>
                      </a:lnTo>
                      <a:lnTo>
                        <a:pt x="193" y="6"/>
                      </a:lnTo>
                      <a:lnTo>
                        <a:pt x="188" y="5"/>
                      </a:lnTo>
                      <a:lnTo>
                        <a:pt x="187" y="6"/>
                      </a:lnTo>
                      <a:lnTo>
                        <a:pt x="183" y="7"/>
                      </a:lnTo>
                      <a:lnTo>
                        <a:pt x="179" y="9"/>
                      </a:lnTo>
                      <a:lnTo>
                        <a:pt x="173" y="11"/>
                      </a:lnTo>
                      <a:lnTo>
                        <a:pt x="164" y="13"/>
                      </a:lnTo>
                      <a:lnTo>
                        <a:pt x="154" y="13"/>
                      </a:lnTo>
                      <a:lnTo>
                        <a:pt x="141" y="12"/>
                      </a:lnTo>
                      <a:lnTo>
                        <a:pt x="127" y="9"/>
                      </a:lnTo>
                      <a:lnTo>
                        <a:pt x="114" y="7"/>
                      </a:lnTo>
                      <a:lnTo>
                        <a:pt x="103" y="5"/>
                      </a:lnTo>
                      <a:lnTo>
                        <a:pt x="93" y="3"/>
                      </a:lnTo>
                      <a:lnTo>
                        <a:pt x="84" y="1"/>
                      </a:lnTo>
                      <a:lnTo>
                        <a:pt x="77" y="0"/>
                      </a:lnTo>
                      <a:lnTo>
                        <a:pt x="69" y="0"/>
                      </a:lnTo>
                      <a:lnTo>
                        <a:pt x="64" y="1"/>
                      </a:lnTo>
                      <a:lnTo>
                        <a:pt x="57" y="3"/>
                      </a:lnTo>
                      <a:lnTo>
                        <a:pt x="50" y="5"/>
                      </a:lnTo>
                      <a:lnTo>
                        <a:pt x="41" y="6"/>
                      </a:lnTo>
                      <a:lnTo>
                        <a:pt x="31" y="6"/>
                      </a:lnTo>
                      <a:lnTo>
                        <a:pt x="20" y="7"/>
                      </a:lnTo>
                      <a:lnTo>
                        <a:pt x="16" y="8"/>
                      </a:lnTo>
                      <a:lnTo>
                        <a:pt x="12" y="11"/>
                      </a:lnTo>
                      <a:lnTo>
                        <a:pt x="9" y="12"/>
                      </a:lnTo>
                      <a:lnTo>
                        <a:pt x="5" y="14"/>
                      </a:lnTo>
                      <a:lnTo>
                        <a:pt x="2" y="17"/>
                      </a:lnTo>
                      <a:lnTo>
                        <a:pt x="1" y="21"/>
                      </a:lnTo>
                      <a:lnTo>
                        <a:pt x="0" y="26"/>
                      </a:lnTo>
                      <a:lnTo>
                        <a:pt x="0" y="31"/>
                      </a:lnTo>
                      <a:lnTo>
                        <a:pt x="1" y="31"/>
                      </a:lnTo>
                      <a:lnTo>
                        <a:pt x="3" y="32"/>
                      </a:lnTo>
                      <a:lnTo>
                        <a:pt x="6" y="33"/>
                      </a:lnTo>
                      <a:lnTo>
                        <a:pt x="11" y="35"/>
                      </a:lnTo>
                      <a:lnTo>
                        <a:pt x="15" y="38"/>
                      </a:lnTo>
                      <a:lnTo>
                        <a:pt x="19" y="41"/>
                      </a:lnTo>
                      <a:lnTo>
                        <a:pt x="23" y="45"/>
                      </a:lnTo>
                      <a:lnTo>
                        <a:pt x="26" y="50"/>
                      </a:lnTo>
                      <a:lnTo>
                        <a:pt x="37" y="93"/>
                      </a:lnTo>
                      <a:lnTo>
                        <a:pt x="70" y="110"/>
                      </a:lnTo>
                      <a:lnTo>
                        <a:pt x="77" y="114"/>
                      </a:lnTo>
                      <a:lnTo>
                        <a:pt x="81" y="120"/>
                      </a:lnTo>
                      <a:lnTo>
                        <a:pt x="84" y="125"/>
                      </a:lnTo>
                      <a:lnTo>
                        <a:pt x="86" y="130"/>
                      </a:lnTo>
                      <a:lnTo>
                        <a:pt x="86" y="136"/>
                      </a:lnTo>
                      <a:lnTo>
                        <a:pt x="86" y="141"/>
                      </a:lnTo>
                      <a:lnTo>
                        <a:pt x="86" y="147"/>
                      </a:lnTo>
                      <a:lnTo>
                        <a:pt x="85" y="152"/>
                      </a:lnTo>
                      <a:lnTo>
                        <a:pt x="81" y="161"/>
                      </a:lnTo>
                      <a:lnTo>
                        <a:pt x="78" y="169"/>
                      </a:lnTo>
                      <a:lnTo>
                        <a:pt x="73" y="174"/>
                      </a:lnTo>
                      <a:lnTo>
                        <a:pt x="72" y="176"/>
                      </a:lnTo>
                      <a:lnTo>
                        <a:pt x="69" y="178"/>
                      </a:lnTo>
                      <a:lnTo>
                        <a:pt x="66" y="180"/>
                      </a:lnTo>
                      <a:lnTo>
                        <a:pt x="64" y="182"/>
                      </a:lnTo>
                      <a:lnTo>
                        <a:pt x="63" y="184"/>
                      </a:lnTo>
                      <a:lnTo>
                        <a:pt x="62" y="190"/>
                      </a:lnTo>
                      <a:lnTo>
                        <a:pt x="62" y="195"/>
                      </a:lnTo>
                      <a:lnTo>
                        <a:pt x="64" y="202"/>
                      </a:lnTo>
                      <a:lnTo>
                        <a:pt x="67" y="208"/>
                      </a:lnTo>
                      <a:lnTo>
                        <a:pt x="72" y="213"/>
                      </a:lnTo>
                      <a:lnTo>
                        <a:pt x="78" y="220"/>
                      </a:lnTo>
                      <a:lnTo>
                        <a:pt x="90" y="232"/>
                      </a:lnTo>
                      <a:lnTo>
                        <a:pt x="100" y="242"/>
                      </a:lnTo>
                      <a:lnTo>
                        <a:pt x="109" y="248"/>
                      </a:lnTo>
                      <a:lnTo>
                        <a:pt x="113" y="250"/>
                      </a:lnTo>
                      <a:lnTo>
                        <a:pt x="114" y="252"/>
                      </a:lnTo>
                      <a:lnTo>
                        <a:pt x="120" y="258"/>
                      </a:lnTo>
                      <a:lnTo>
                        <a:pt x="127" y="265"/>
                      </a:lnTo>
                      <a:lnTo>
                        <a:pt x="137" y="275"/>
                      </a:lnTo>
                      <a:lnTo>
                        <a:pt x="148" y="287"/>
                      </a:lnTo>
                      <a:lnTo>
                        <a:pt x="160" y="300"/>
                      </a:lnTo>
                      <a:lnTo>
                        <a:pt x="172" y="313"/>
                      </a:lnTo>
                      <a:lnTo>
                        <a:pt x="183" y="325"/>
                      </a:lnTo>
                      <a:lnTo>
                        <a:pt x="188" y="330"/>
                      </a:lnTo>
                      <a:lnTo>
                        <a:pt x="191" y="337"/>
                      </a:lnTo>
                      <a:lnTo>
                        <a:pt x="195" y="344"/>
                      </a:lnTo>
                      <a:lnTo>
                        <a:pt x="198" y="353"/>
                      </a:lnTo>
                      <a:lnTo>
                        <a:pt x="202" y="370"/>
                      </a:lnTo>
                      <a:lnTo>
                        <a:pt x="205" y="388"/>
                      </a:lnTo>
                      <a:lnTo>
                        <a:pt x="207" y="406"/>
                      </a:lnTo>
                      <a:lnTo>
                        <a:pt x="208" y="420"/>
                      </a:lnTo>
                      <a:lnTo>
                        <a:pt x="208" y="429"/>
                      </a:lnTo>
                      <a:lnTo>
                        <a:pt x="208" y="433"/>
                      </a:lnTo>
                      <a:lnTo>
                        <a:pt x="208" y="45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8" name="Freeform 35"/>
                <p:cNvSpPr>
                  <a:spLocks/>
                </p:cNvSpPr>
                <p:nvPr/>
              </p:nvSpPr>
              <p:spPr bwMode="auto">
                <a:xfrm>
                  <a:off x="2226" y="2571"/>
                  <a:ext cx="102" cy="255"/>
                </a:xfrm>
                <a:custGeom>
                  <a:avLst/>
                  <a:gdLst>
                    <a:gd name="T0" fmla="*/ 0 w 305"/>
                    <a:gd name="T1" fmla="*/ 0 h 765"/>
                    <a:gd name="T2" fmla="*/ 0 w 305"/>
                    <a:gd name="T3" fmla="*/ 0 h 765"/>
                    <a:gd name="T4" fmla="*/ 0 w 305"/>
                    <a:gd name="T5" fmla="*/ 0 h 765"/>
                    <a:gd name="T6" fmla="*/ 0 w 305"/>
                    <a:gd name="T7" fmla="*/ 0 h 765"/>
                    <a:gd name="T8" fmla="*/ 0 w 305"/>
                    <a:gd name="T9" fmla="*/ 0 h 765"/>
                    <a:gd name="T10" fmla="*/ 0 w 305"/>
                    <a:gd name="T11" fmla="*/ 0 h 765"/>
                    <a:gd name="T12" fmla="*/ 0 w 305"/>
                    <a:gd name="T13" fmla="*/ 0 h 765"/>
                    <a:gd name="T14" fmla="*/ 0 w 305"/>
                    <a:gd name="T15" fmla="*/ 0 h 765"/>
                    <a:gd name="T16" fmla="*/ 0 w 305"/>
                    <a:gd name="T17" fmla="*/ 0 h 765"/>
                    <a:gd name="T18" fmla="*/ 0 w 305"/>
                    <a:gd name="T19" fmla="*/ 1 h 765"/>
                    <a:gd name="T20" fmla="*/ 0 w 305"/>
                    <a:gd name="T21" fmla="*/ 1 h 765"/>
                    <a:gd name="T22" fmla="*/ 0 w 305"/>
                    <a:gd name="T23" fmla="*/ 1 h 765"/>
                    <a:gd name="T24" fmla="*/ 0 w 305"/>
                    <a:gd name="T25" fmla="*/ 1 h 765"/>
                    <a:gd name="T26" fmla="*/ 0 w 305"/>
                    <a:gd name="T27" fmla="*/ 1 h 765"/>
                    <a:gd name="T28" fmla="*/ 0 w 305"/>
                    <a:gd name="T29" fmla="*/ 1 h 765"/>
                    <a:gd name="T30" fmla="*/ 0 w 305"/>
                    <a:gd name="T31" fmla="*/ 1 h 765"/>
                    <a:gd name="T32" fmla="*/ 0 w 305"/>
                    <a:gd name="T33" fmla="*/ 1 h 765"/>
                    <a:gd name="T34" fmla="*/ 0 w 305"/>
                    <a:gd name="T35" fmla="*/ 1 h 765"/>
                    <a:gd name="T36" fmla="*/ 0 w 305"/>
                    <a:gd name="T37" fmla="*/ 1 h 765"/>
                    <a:gd name="T38" fmla="*/ 0 w 305"/>
                    <a:gd name="T39" fmla="*/ 1 h 765"/>
                    <a:gd name="T40" fmla="*/ 0 w 305"/>
                    <a:gd name="T41" fmla="*/ 0 h 765"/>
                    <a:gd name="T42" fmla="*/ 0 w 305"/>
                    <a:gd name="T43" fmla="*/ 0 h 765"/>
                    <a:gd name="T44" fmla="*/ 0 w 305"/>
                    <a:gd name="T45" fmla="*/ 0 h 765"/>
                    <a:gd name="T46" fmla="*/ 0 w 305"/>
                    <a:gd name="T47" fmla="*/ 0 h 765"/>
                    <a:gd name="T48" fmla="*/ 0 w 305"/>
                    <a:gd name="T49" fmla="*/ 0 h 765"/>
                    <a:gd name="T50" fmla="*/ 0 w 305"/>
                    <a:gd name="T51" fmla="*/ 1 h 765"/>
                    <a:gd name="T52" fmla="*/ 0 w 305"/>
                    <a:gd name="T53" fmla="*/ 1 h 765"/>
                    <a:gd name="T54" fmla="*/ 0 w 305"/>
                    <a:gd name="T55" fmla="*/ 0 h 765"/>
                    <a:gd name="T56" fmla="*/ 0 w 305"/>
                    <a:gd name="T57" fmla="*/ 0 h 765"/>
                    <a:gd name="T58" fmla="*/ 0 w 305"/>
                    <a:gd name="T59" fmla="*/ 0 h 765"/>
                    <a:gd name="T60" fmla="*/ 0 w 305"/>
                    <a:gd name="T61" fmla="*/ 0 h 765"/>
                    <a:gd name="T62" fmla="*/ 0 w 305"/>
                    <a:gd name="T63" fmla="*/ 0 h 765"/>
                    <a:gd name="T64" fmla="*/ 0 w 305"/>
                    <a:gd name="T65" fmla="*/ 0 h 765"/>
                    <a:gd name="T66" fmla="*/ 0 w 305"/>
                    <a:gd name="T67" fmla="*/ 0 h 765"/>
                    <a:gd name="T68" fmla="*/ 0 w 305"/>
                    <a:gd name="T69" fmla="*/ 0 h 765"/>
                    <a:gd name="T70" fmla="*/ 0 w 305"/>
                    <a:gd name="T71" fmla="*/ 0 h 765"/>
                    <a:gd name="T72" fmla="*/ 0 w 305"/>
                    <a:gd name="T73" fmla="*/ 0 h 765"/>
                    <a:gd name="T74" fmla="*/ 0 w 305"/>
                    <a:gd name="T75" fmla="*/ 0 h 765"/>
                    <a:gd name="T76" fmla="*/ 0 w 305"/>
                    <a:gd name="T77" fmla="*/ 0 h 765"/>
                    <a:gd name="T78" fmla="*/ 0 w 305"/>
                    <a:gd name="T79" fmla="*/ 0 h 765"/>
                    <a:gd name="T80" fmla="*/ 0 w 305"/>
                    <a:gd name="T81" fmla="*/ 0 h 765"/>
                    <a:gd name="T82" fmla="*/ 0 w 305"/>
                    <a:gd name="T83" fmla="*/ 0 h 765"/>
                    <a:gd name="T84" fmla="*/ 0 w 305"/>
                    <a:gd name="T85" fmla="*/ 0 h 765"/>
                    <a:gd name="T86" fmla="*/ 0 w 305"/>
                    <a:gd name="T87" fmla="*/ 0 h 765"/>
                    <a:gd name="T88" fmla="*/ 0 w 305"/>
                    <a:gd name="T89" fmla="*/ 0 h 765"/>
                    <a:gd name="T90" fmla="*/ 0 w 305"/>
                    <a:gd name="T91" fmla="*/ 0 h 765"/>
                    <a:gd name="T92" fmla="*/ 0 w 305"/>
                    <a:gd name="T93" fmla="*/ 0 h 765"/>
                    <a:gd name="T94" fmla="*/ 0 w 305"/>
                    <a:gd name="T95" fmla="*/ 0 h 7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765"/>
                    <a:gd name="T146" fmla="*/ 305 w 305"/>
                    <a:gd name="T147" fmla="*/ 765 h 7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765">
                      <a:moveTo>
                        <a:pt x="76" y="2"/>
                      </a:moveTo>
                      <a:lnTo>
                        <a:pt x="72" y="2"/>
                      </a:lnTo>
                      <a:lnTo>
                        <a:pt x="62" y="5"/>
                      </a:lnTo>
                      <a:lnTo>
                        <a:pt x="56" y="8"/>
                      </a:lnTo>
                      <a:lnTo>
                        <a:pt x="49" y="11"/>
                      </a:lnTo>
                      <a:lnTo>
                        <a:pt x="42" y="17"/>
                      </a:lnTo>
                      <a:lnTo>
                        <a:pt x="36" y="23"/>
                      </a:lnTo>
                      <a:lnTo>
                        <a:pt x="29" y="31"/>
                      </a:lnTo>
                      <a:lnTo>
                        <a:pt x="24" y="40"/>
                      </a:lnTo>
                      <a:lnTo>
                        <a:pt x="20" y="51"/>
                      </a:lnTo>
                      <a:lnTo>
                        <a:pt x="18" y="65"/>
                      </a:lnTo>
                      <a:lnTo>
                        <a:pt x="16" y="80"/>
                      </a:lnTo>
                      <a:lnTo>
                        <a:pt x="18" y="99"/>
                      </a:lnTo>
                      <a:lnTo>
                        <a:pt x="21" y="118"/>
                      </a:lnTo>
                      <a:lnTo>
                        <a:pt x="26" y="142"/>
                      </a:lnTo>
                      <a:lnTo>
                        <a:pt x="25" y="142"/>
                      </a:lnTo>
                      <a:lnTo>
                        <a:pt x="22" y="145"/>
                      </a:lnTo>
                      <a:lnTo>
                        <a:pt x="19" y="149"/>
                      </a:lnTo>
                      <a:lnTo>
                        <a:pt x="14" y="156"/>
                      </a:lnTo>
                      <a:lnTo>
                        <a:pt x="12" y="160"/>
                      </a:lnTo>
                      <a:lnTo>
                        <a:pt x="11" y="166"/>
                      </a:lnTo>
                      <a:lnTo>
                        <a:pt x="11" y="172"/>
                      </a:lnTo>
                      <a:lnTo>
                        <a:pt x="10" y="179"/>
                      </a:lnTo>
                      <a:lnTo>
                        <a:pt x="11" y="186"/>
                      </a:lnTo>
                      <a:lnTo>
                        <a:pt x="12" y="195"/>
                      </a:lnTo>
                      <a:lnTo>
                        <a:pt x="14" y="203"/>
                      </a:lnTo>
                      <a:lnTo>
                        <a:pt x="18" y="214"/>
                      </a:lnTo>
                      <a:lnTo>
                        <a:pt x="18" y="217"/>
                      </a:lnTo>
                      <a:lnTo>
                        <a:pt x="16" y="225"/>
                      </a:lnTo>
                      <a:lnTo>
                        <a:pt x="16" y="238"/>
                      </a:lnTo>
                      <a:lnTo>
                        <a:pt x="16" y="254"/>
                      </a:lnTo>
                      <a:lnTo>
                        <a:pt x="19" y="273"/>
                      </a:lnTo>
                      <a:lnTo>
                        <a:pt x="23" y="292"/>
                      </a:lnTo>
                      <a:lnTo>
                        <a:pt x="26" y="302"/>
                      </a:lnTo>
                      <a:lnTo>
                        <a:pt x="30" y="311"/>
                      </a:lnTo>
                      <a:lnTo>
                        <a:pt x="36" y="320"/>
                      </a:lnTo>
                      <a:lnTo>
                        <a:pt x="41" y="329"/>
                      </a:lnTo>
                      <a:lnTo>
                        <a:pt x="33" y="414"/>
                      </a:lnTo>
                      <a:lnTo>
                        <a:pt x="30" y="440"/>
                      </a:lnTo>
                      <a:lnTo>
                        <a:pt x="33" y="465"/>
                      </a:lnTo>
                      <a:lnTo>
                        <a:pt x="33" y="471"/>
                      </a:lnTo>
                      <a:lnTo>
                        <a:pt x="30" y="487"/>
                      </a:lnTo>
                      <a:lnTo>
                        <a:pt x="27" y="510"/>
                      </a:lnTo>
                      <a:lnTo>
                        <a:pt x="23" y="538"/>
                      </a:lnTo>
                      <a:lnTo>
                        <a:pt x="19" y="568"/>
                      </a:lnTo>
                      <a:lnTo>
                        <a:pt x="13" y="596"/>
                      </a:lnTo>
                      <a:lnTo>
                        <a:pt x="10" y="609"/>
                      </a:lnTo>
                      <a:lnTo>
                        <a:pt x="8" y="621"/>
                      </a:lnTo>
                      <a:lnTo>
                        <a:pt x="5" y="631"/>
                      </a:lnTo>
                      <a:lnTo>
                        <a:pt x="1" y="640"/>
                      </a:lnTo>
                      <a:lnTo>
                        <a:pt x="0" y="640"/>
                      </a:lnTo>
                      <a:lnTo>
                        <a:pt x="0" y="641"/>
                      </a:lnTo>
                      <a:lnTo>
                        <a:pt x="0" y="644"/>
                      </a:lnTo>
                      <a:lnTo>
                        <a:pt x="2" y="649"/>
                      </a:lnTo>
                      <a:lnTo>
                        <a:pt x="7" y="658"/>
                      </a:lnTo>
                      <a:lnTo>
                        <a:pt x="14" y="670"/>
                      </a:lnTo>
                      <a:lnTo>
                        <a:pt x="26" y="686"/>
                      </a:lnTo>
                      <a:lnTo>
                        <a:pt x="43" y="708"/>
                      </a:lnTo>
                      <a:lnTo>
                        <a:pt x="92" y="739"/>
                      </a:lnTo>
                      <a:lnTo>
                        <a:pt x="152" y="730"/>
                      </a:lnTo>
                      <a:lnTo>
                        <a:pt x="188" y="765"/>
                      </a:lnTo>
                      <a:lnTo>
                        <a:pt x="214" y="758"/>
                      </a:lnTo>
                      <a:lnTo>
                        <a:pt x="171" y="705"/>
                      </a:lnTo>
                      <a:lnTo>
                        <a:pt x="82" y="618"/>
                      </a:lnTo>
                      <a:lnTo>
                        <a:pt x="80" y="616"/>
                      </a:lnTo>
                      <a:lnTo>
                        <a:pt x="75" y="609"/>
                      </a:lnTo>
                      <a:lnTo>
                        <a:pt x="69" y="600"/>
                      </a:lnTo>
                      <a:lnTo>
                        <a:pt x="63" y="584"/>
                      </a:lnTo>
                      <a:lnTo>
                        <a:pt x="60" y="576"/>
                      </a:lnTo>
                      <a:lnTo>
                        <a:pt x="57" y="566"/>
                      </a:lnTo>
                      <a:lnTo>
                        <a:pt x="55" y="554"/>
                      </a:lnTo>
                      <a:lnTo>
                        <a:pt x="54" y="542"/>
                      </a:lnTo>
                      <a:lnTo>
                        <a:pt x="54" y="529"/>
                      </a:lnTo>
                      <a:lnTo>
                        <a:pt x="54" y="515"/>
                      </a:lnTo>
                      <a:lnTo>
                        <a:pt x="57" y="500"/>
                      </a:lnTo>
                      <a:lnTo>
                        <a:pt x="61" y="484"/>
                      </a:lnTo>
                      <a:lnTo>
                        <a:pt x="62" y="479"/>
                      </a:lnTo>
                      <a:lnTo>
                        <a:pt x="66" y="464"/>
                      </a:lnTo>
                      <a:lnTo>
                        <a:pt x="72" y="443"/>
                      </a:lnTo>
                      <a:lnTo>
                        <a:pt x="77" y="417"/>
                      </a:lnTo>
                      <a:lnTo>
                        <a:pt x="83" y="391"/>
                      </a:lnTo>
                      <a:lnTo>
                        <a:pt x="89" y="365"/>
                      </a:lnTo>
                      <a:lnTo>
                        <a:pt x="92" y="344"/>
                      </a:lnTo>
                      <a:lnTo>
                        <a:pt x="92" y="329"/>
                      </a:lnTo>
                      <a:lnTo>
                        <a:pt x="93" y="328"/>
                      </a:lnTo>
                      <a:lnTo>
                        <a:pt x="93" y="324"/>
                      </a:lnTo>
                      <a:lnTo>
                        <a:pt x="94" y="319"/>
                      </a:lnTo>
                      <a:lnTo>
                        <a:pt x="96" y="314"/>
                      </a:lnTo>
                      <a:lnTo>
                        <a:pt x="100" y="308"/>
                      </a:lnTo>
                      <a:lnTo>
                        <a:pt x="103" y="305"/>
                      </a:lnTo>
                      <a:lnTo>
                        <a:pt x="106" y="303"/>
                      </a:lnTo>
                      <a:lnTo>
                        <a:pt x="109" y="303"/>
                      </a:lnTo>
                      <a:lnTo>
                        <a:pt x="113" y="303"/>
                      </a:lnTo>
                      <a:lnTo>
                        <a:pt x="116" y="303"/>
                      </a:lnTo>
                      <a:lnTo>
                        <a:pt x="117" y="304"/>
                      </a:lnTo>
                      <a:lnTo>
                        <a:pt x="118" y="307"/>
                      </a:lnTo>
                      <a:lnTo>
                        <a:pt x="119" y="310"/>
                      </a:lnTo>
                      <a:lnTo>
                        <a:pt x="121" y="316"/>
                      </a:lnTo>
                      <a:lnTo>
                        <a:pt x="122" y="322"/>
                      </a:lnTo>
                      <a:lnTo>
                        <a:pt x="124" y="329"/>
                      </a:lnTo>
                      <a:lnTo>
                        <a:pt x="124" y="335"/>
                      </a:lnTo>
                      <a:lnTo>
                        <a:pt x="124" y="342"/>
                      </a:lnTo>
                      <a:lnTo>
                        <a:pt x="157" y="401"/>
                      </a:lnTo>
                      <a:lnTo>
                        <a:pt x="179" y="425"/>
                      </a:lnTo>
                      <a:lnTo>
                        <a:pt x="178" y="420"/>
                      </a:lnTo>
                      <a:lnTo>
                        <a:pt x="176" y="410"/>
                      </a:lnTo>
                      <a:lnTo>
                        <a:pt x="174" y="393"/>
                      </a:lnTo>
                      <a:lnTo>
                        <a:pt x="173" y="374"/>
                      </a:lnTo>
                      <a:lnTo>
                        <a:pt x="174" y="363"/>
                      </a:lnTo>
                      <a:lnTo>
                        <a:pt x="175" y="353"/>
                      </a:lnTo>
                      <a:lnTo>
                        <a:pt x="176" y="344"/>
                      </a:lnTo>
                      <a:lnTo>
                        <a:pt x="179" y="334"/>
                      </a:lnTo>
                      <a:lnTo>
                        <a:pt x="184" y="325"/>
                      </a:lnTo>
                      <a:lnTo>
                        <a:pt x="189" y="317"/>
                      </a:lnTo>
                      <a:lnTo>
                        <a:pt x="197" y="310"/>
                      </a:lnTo>
                      <a:lnTo>
                        <a:pt x="205" y="305"/>
                      </a:lnTo>
                      <a:lnTo>
                        <a:pt x="206" y="305"/>
                      </a:lnTo>
                      <a:lnTo>
                        <a:pt x="211" y="303"/>
                      </a:lnTo>
                      <a:lnTo>
                        <a:pt x="217" y="301"/>
                      </a:lnTo>
                      <a:lnTo>
                        <a:pt x="226" y="297"/>
                      </a:lnTo>
                      <a:lnTo>
                        <a:pt x="236" y="296"/>
                      </a:lnTo>
                      <a:lnTo>
                        <a:pt x="246" y="294"/>
                      </a:lnTo>
                      <a:lnTo>
                        <a:pt x="258" y="295"/>
                      </a:lnTo>
                      <a:lnTo>
                        <a:pt x="271" y="297"/>
                      </a:lnTo>
                      <a:lnTo>
                        <a:pt x="299" y="305"/>
                      </a:lnTo>
                      <a:lnTo>
                        <a:pt x="299" y="304"/>
                      </a:lnTo>
                      <a:lnTo>
                        <a:pt x="300" y="298"/>
                      </a:lnTo>
                      <a:lnTo>
                        <a:pt x="303" y="291"/>
                      </a:lnTo>
                      <a:lnTo>
                        <a:pt x="304" y="281"/>
                      </a:lnTo>
                      <a:lnTo>
                        <a:pt x="305" y="269"/>
                      </a:lnTo>
                      <a:lnTo>
                        <a:pt x="305" y="255"/>
                      </a:lnTo>
                      <a:lnTo>
                        <a:pt x="304" y="248"/>
                      </a:lnTo>
                      <a:lnTo>
                        <a:pt x="301" y="240"/>
                      </a:lnTo>
                      <a:lnTo>
                        <a:pt x="299" y="233"/>
                      </a:lnTo>
                      <a:lnTo>
                        <a:pt x="297" y="225"/>
                      </a:lnTo>
                      <a:lnTo>
                        <a:pt x="296" y="222"/>
                      </a:lnTo>
                      <a:lnTo>
                        <a:pt x="295" y="215"/>
                      </a:lnTo>
                      <a:lnTo>
                        <a:pt x="291" y="205"/>
                      </a:lnTo>
                      <a:lnTo>
                        <a:pt x="285" y="192"/>
                      </a:lnTo>
                      <a:lnTo>
                        <a:pt x="278" y="175"/>
                      </a:lnTo>
                      <a:lnTo>
                        <a:pt x="267" y="158"/>
                      </a:lnTo>
                      <a:lnTo>
                        <a:pt x="260" y="148"/>
                      </a:lnTo>
                      <a:lnTo>
                        <a:pt x="253" y="140"/>
                      </a:lnTo>
                      <a:lnTo>
                        <a:pt x="244" y="130"/>
                      </a:lnTo>
                      <a:lnTo>
                        <a:pt x="235" y="120"/>
                      </a:lnTo>
                      <a:lnTo>
                        <a:pt x="233" y="119"/>
                      </a:lnTo>
                      <a:lnTo>
                        <a:pt x="229" y="117"/>
                      </a:lnTo>
                      <a:lnTo>
                        <a:pt x="222" y="114"/>
                      </a:lnTo>
                      <a:lnTo>
                        <a:pt x="214" y="111"/>
                      </a:lnTo>
                      <a:lnTo>
                        <a:pt x="205" y="110"/>
                      </a:lnTo>
                      <a:lnTo>
                        <a:pt x="197" y="108"/>
                      </a:lnTo>
                      <a:lnTo>
                        <a:pt x="192" y="110"/>
                      </a:lnTo>
                      <a:lnTo>
                        <a:pt x="188" y="111"/>
                      </a:lnTo>
                      <a:lnTo>
                        <a:pt x="185" y="113"/>
                      </a:lnTo>
                      <a:lnTo>
                        <a:pt x="182" y="116"/>
                      </a:lnTo>
                      <a:lnTo>
                        <a:pt x="178" y="119"/>
                      </a:lnTo>
                      <a:lnTo>
                        <a:pt x="176" y="122"/>
                      </a:lnTo>
                      <a:lnTo>
                        <a:pt x="173" y="125"/>
                      </a:lnTo>
                      <a:lnTo>
                        <a:pt x="170" y="127"/>
                      </a:lnTo>
                      <a:lnTo>
                        <a:pt x="162" y="129"/>
                      </a:lnTo>
                      <a:lnTo>
                        <a:pt x="156" y="129"/>
                      </a:lnTo>
                      <a:lnTo>
                        <a:pt x="150" y="129"/>
                      </a:lnTo>
                      <a:lnTo>
                        <a:pt x="146" y="128"/>
                      </a:lnTo>
                      <a:lnTo>
                        <a:pt x="143" y="127"/>
                      </a:lnTo>
                      <a:lnTo>
                        <a:pt x="142" y="127"/>
                      </a:lnTo>
                      <a:lnTo>
                        <a:pt x="143" y="124"/>
                      </a:lnTo>
                      <a:lnTo>
                        <a:pt x="145" y="116"/>
                      </a:lnTo>
                      <a:lnTo>
                        <a:pt x="148" y="104"/>
                      </a:lnTo>
                      <a:lnTo>
                        <a:pt x="152" y="90"/>
                      </a:lnTo>
                      <a:lnTo>
                        <a:pt x="155" y="75"/>
                      </a:lnTo>
                      <a:lnTo>
                        <a:pt x="156" y="60"/>
                      </a:lnTo>
                      <a:lnTo>
                        <a:pt x="156" y="52"/>
                      </a:lnTo>
                      <a:lnTo>
                        <a:pt x="155" y="46"/>
                      </a:lnTo>
                      <a:lnTo>
                        <a:pt x="152" y="40"/>
                      </a:lnTo>
                      <a:lnTo>
                        <a:pt x="150" y="35"/>
                      </a:lnTo>
                      <a:lnTo>
                        <a:pt x="111" y="35"/>
                      </a:lnTo>
                      <a:lnTo>
                        <a:pt x="111" y="34"/>
                      </a:lnTo>
                      <a:lnTo>
                        <a:pt x="110" y="31"/>
                      </a:lnTo>
                      <a:lnTo>
                        <a:pt x="110" y="26"/>
                      </a:lnTo>
                      <a:lnTo>
                        <a:pt x="108" y="22"/>
                      </a:lnTo>
                      <a:lnTo>
                        <a:pt x="107" y="17"/>
                      </a:lnTo>
                      <a:lnTo>
                        <a:pt x="105" y="11"/>
                      </a:lnTo>
                      <a:lnTo>
                        <a:pt x="103" y="7"/>
                      </a:lnTo>
                      <a:lnTo>
                        <a:pt x="101" y="4"/>
                      </a:lnTo>
                      <a:lnTo>
                        <a:pt x="97" y="2"/>
                      </a:lnTo>
                      <a:lnTo>
                        <a:pt x="93" y="2"/>
                      </a:lnTo>
                      <a:lnTo>
                        <a:pt x="89" y="0"/>
                      </a:lnTo>
                      <a:lnTo>
                        <a:pt x="86" y="0"/>
                      </a:lnTo>
                      <a:lnTo>
                        <a:pt x="81" y="0"/>
                      </a:lnTo>
                      <a:lnTo>
                        <a:pt x="78" y="0"/>
                      </a:lnTo>
                      <a:lnTo>
                        <a:pt x="76" y="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49" name="Freeform 36"/>
                <p:cNvSpPr>
                  <a:spLocks/>
                </p:cNvSpPr>
                <p:nvPr/>
              </p:nvSpPr>
              <p:spPr bwMode="auto">
                <a:xfrm>
                  <a:off x="2226" y="2571"/>
                  <a:ext cx="102" cy="255"/>
                </a:xfrm>
                <a:custGeom>
                  <a:avLst/>
                  <a:gdLst>
                    <a:gd name="T0" fmla="*/ 0 w 305"/>
                    <a:gd name="T1" fmla="*/ 0 h 765"/>
                    <a:gd name="T2" fmla="*/ 0 w 305"/>
                    <a:gd name="T3" fmla="*/ 0 h 765"/>
                    <a:gd name="T4" fmla="*/ 0 w 305"/>
                    <a:gd name="T5" fmla="*/ 0 h 765"/>
                    <a:gd name="T6" fmla="*/ 0 w 305"/>
                    <a:gd name="T7" fmla="*/ 0 h 765"/>
                    <a:gd name="T8" fmla="*/ 0 w 305"/>
                    <a:gd name="T9" fmla="*/ 0 h 765"/>
                    <a:gd name="T10" fmla="*/ 0 w 305"/>
                    <a:gd name="T11" fmla="*/ 0 h 765"/>
                    <a:gd name="T12" fmla="*/ 0 w 305"/>
                    <a:gd name="T13" fmla="*/ 0 h 765"/>
                    <a:gd name="T14" fmla="*/ 0 w 305"/>
                    <a:gd name="T15" fmla="*/ 0 h 765"/>
                    <a:gd name="T16" fmla="*/ 0 w 305"/>
                    <a:gd name="T17" fmla="*/ 0 h 765"/>
                    <a:gd name="T18" fmla="*/ 0 w 305"/>
                    <a:gd name="T19" fmla="*/ 1 h 765"/>
                    <a:gd name="T20" fmla="*/ 0 w 305"/>
                    <a:gd name="T21" fmla="*/ 1 h 765"/>
                    <a:gd name="T22" fmla="*/ 0 w 305"/>
                    <a:gd name="T23" fmla="*/ 1 h 765"/>
                    <a:gd name="T24" fmla="*/ 0 w 305"/>
                    <a:gd name="T25" fmla="*/ 1 h 765"/>
                    <a:gd name="T26" fmla="*/ 0 w 305"/>
                    <a:gd name="T27" fmla="*/ 1 h 765"/>
                    <a:gd name="T28" fmla="*/ 0 w 305"/>
                    <a:gd name="T29" fmla="*/ 1 h 765"/>
                    <a:gd name="T30" fmla="*/ 0 w 305"/>
                    <a:gd name="T31" fmla="*/ 1 h 765"/>
                    <a:gd name="T32" fmla="*/ 0 w 305"/>
                    <a:gd name="T33" fmla="*/ 1 h 765"/>
                    <a:gd name="T34" fmla="*/ 0 w 305"/>
                    <a:gd name="T35" fmla="*/ 1 h 765"/>
                    <a:gd name="T36" fmla="*/ 0 w 305"/>
                    <a:gd name="T37" fmla="*/ 1 h 765"/>
                    <a:gd name="T38" fmla="*/ 0 w 305"/>
                    <a:gd name="T39" fmla="*/ 1 h 765"/>
                    <a:gd name="T40" fmla="*/ 0 w 305"/>
                    <a:gd name="T41" fmla="*/ 0 h 765"/>
                    <a:gd name="T42" fmla="*/ 0 w 305"/>
                    <a:gd name="T43" fmla="*/ 0 h 765"/>
                    <a:gd name="T44" fmla="*/ 0 w 305"/>
                    <a:gd name="T45" fmla="*/ 0 h 765"/>
                    <a:gd name="T46" fmla="*/ 0 w 305"/>
                    <a:gd name="T47" fmla="*/ 0 h 765"/>
                    <a:gd name="T48" fmla="*/ 0 w 305"/>
                    <a:gd name="T49" fmla="*/ 0 h 765"/>
                    <a:gd name="T50" fmla="*/ 0 w 305"/>
                    <a:gd name="T51" fmla="*/ 1 h 765"/>
                    <a:gd name="T52" fmla="*/ 0 w 305"/>
                    <a:gd name="T53" fmla="*/ 1 h 765"/>
                    <a:gd name="T54" fmla="*/ 0 w 305"/>
                    <a:gd name="T55" fmla="*/ 0 h 765"/>
                    <a:gd name="T56" fmla="*/ 0 w 305"/>
                    <a:gd name="T57" fmla="*/ 0 h 765"/>
                    <a:gd name="T58" fmla="*/ 0 w 305"/>
                    <a:gd name="T59" fmla="*/ 0 h 765"/>
                    <a:gd name="T60" fmla="*/ 0 w 305"/>
                    <a:gd name="T61" fmla="*/ 0 h 765"/>
                    <a:gd name="T62" fmla="*/ 0 w 305"/>
                    <a:gd name="T63" fmla="*/ 0 h 765"/>
                    <a:gd name="T64" fmla="*/ 0 w 305"/>
                    <a:gd name="T65" fmla="*/ 0 h 765"/>
                    <a:gd name="T66" fmla="*/ 0 w 305"/>
                    <a:gd name="T67" fmla="*/ 0 h 765"/>
                    <a:gd name="T68" fmla="*/ 0 w 305"/>
                    <a:gd name="T69" fmla="*/ 0 h 765"/>
                    <a:gd name="T70" fmla="*/ 0 w 305"/>
                    <a:gd name="T71" fmla="*/ 0 h 765"/>
                    <a:gd name="T72" fmla="*/ 0 w 305"/>
                    <a:gd name="T73" fmla="*/ 0 h 765"/>
                    <a:gd name="T74" fmla="*/ 0 w 305"/>
                    <a:gd name="T75" fmla="*/ 0 h 765"/>
                    <a:gd name="T76" fmla="*/ 0 w 305"/>
                    <a:gd name="T77" fmla="*/ 0 h 765"/>
                    <a:gd name="T78" fmla="*/ 0 w 305"/>
                    <a:gd name="T79" fmla="*/ 0 h 765"/>
                    <a:gd name="T80" fmla="*/ 0 w 305"/>
                    <a:gd name="T81" fmla="*/ 0 h 765"/>
                    <a:gd name="T82" fmla="*/ 0 w 305"/>
                    <a:gd name="T83" fmla="*/ 0 h 765"/>
                    <a:gd name="T84" fmla="*/ 0 w 305"/>
                    <a:gd name="T85" fmla="*/ 0 h 765"/>
                    <a:gd name="T86" fmla="*/ 0 w 305"/>
                    <a:gd name="T87" fmla="*/ 0 h 765"/>
                    <a:gd name="T88" fmla="*/ 0 w 305"/>
                    <a:gd name="T89" fmla="*/ 0 h 765"/>
                    <a:gd name="T90" fmla="*/ 0 w 305"/>
                    <a:gd name="T91" fmla="*/ 0 h 765"/>
                    <a:gd name="T92" fmla="*/ 0 w 305"/>
                    <a:gd name="T93" fmla="*/ 0 h 765"/>
                    <a:gd name="T94" fmla="*/ 0 w 305"/>
                    <a:gd name="T95" fmla="*/ 0 h 7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05"/>
                    <a:gd name="T145" fmla="*/ 0 h 765"/>
                    <a:gd name="T146" fmla="*/ 305 w 305"/>
                    <a:gd name="T147" fmla="*/ 765 h 7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05" h="765">
                      <a:moveTo>
                        <a:pt x="76" y="2"/>
                      </a:moveTo>
                      <a:lnTo>
                        <a:pt x="72" y="2"/>
                      </a:lnTo>
                      <a:lnTo>
                        <a:pt x="62" y="5"/>
                      </a:lnTo>
                      <a:lnTo>
                        <a:pt x="56" y="8"/>
                      </a:lnTo>
                      <a:lnTo>
                        <a:pt x="49" y="11"/>
                      </a:lnTo>
                      <a:lnTo>
                        <a:pt x="42" y="17"/>
                      </a:lnTo>
                      <a:lnTo>
                        <a:pt x="36" y="23"/>
                      </a:lnTo>
                      <a:lnTo>
                        <a:pt x="29" y="31"/>
                      </a:lnTo>
                      <a:lnTo>
                        <a:pt x="24" y="40"/>
                      </a:lnTo>
                      <a:lnTo>
                        <a:pt x="20" y="51"/>
                      </a:lnTo>
                      <a:lnTo>
                        <a:pt x="18" y="65"/>
                      </a:lnTo>
                      <a:lnTo>
                        <a:pt x="16" y="80"/>
                      </a:lnTo>
                      <a:lnTo>
                        <a:pt x="18" y="99"/>
                      </a:lnTo>
                      <a:lnTo>
                        <a:pt x="21" y="118"/>
                      </a:lnTo>
                      <a:lnTo>
                        <a:pt x="26" y="142"/>
                      </a:lnTo>
                      <a:lnTo>
                        <a:pt x="25" y="142"/>
                      </a:lnTo>
                      <a:lnTo>
                        <a:pt x="22" y="145"/>
                      </a:lnTo>
                      <a:lnTo>
                        <a:pt x="19" y="149"/>
                      </a:lnTo>
                      <a:lnTo>
                        <a:pt x="14" y="156"/>
                      </a:lnTo>
                      <a:lnTo>
                        <a:pt x="12" y="160"/>
                      </a:lnTo>
                      <a:lnTo>
                        <a:pt x="11" y="166"/>
                      </a:lnTo>
                      <a:lnTo>
                        <a:pt x="11" y="172"/>
                      </a:lnTo>
                      <a:lnTo>
                        <a:pt x="10" y="179"/>
                      </a:lnTo>
                      <a:lnTo>
                        <a:pt x="11" y="186"/>
                      </a:lnTo>
                      <a:lnTo>
                        <a:pt x="12" y="195"/>
                      </a:lnTo>
                      <a:lnTo>
                        <a:pt x="14" y="203"/>
                      </a:lnTo>
                      <a:lnTo>
                        <a:pt x="18" y="214"/>
                      </a:lnTo>
                      <a:lnTo>
                        <a:pt x="18" y="217"/>
                      </a:lnTo>
                      <a:lnTo>
                        <a:pt x="16" y="225"/>
                      </a:lnTo>
                      <a:lnTo>
                        <a:pt x="16" y="238"/>
                      </a:lnTo>
                      <a:lnTo>
                        <a:pt x="16" y="254"/>
                      </a:lnTo>
                      <a:lnTo>
                        <a:pt x="19" y="273"/>
                      </a:lnTo>
                      <a:lnTo>
                        <a:pt x="23" y="292"/>
                      </a:lnTo>
                      <a:lnTo>
                        <a:pt x="26" y="302"/>
                      </a:lnTo>
                      <a:lnTo>
                        <a:pt x="30" y="311"/>
                      </a:lnTo>
                      <a:lnTo>
                        <a:pt x="36" y="320"/>
                      </a:lnTo>
                      <a:lnTo>
                        <a:pt x="41" y="329"/>
                      </a:lnTo>
                      <a:lnTo>
                        <a:pt x="33" y="414"/>
                      </a:lnTo>
                      <a:lnTo>
                        <a:pt x="30" y="440"/>
                      </a:lnTo>
                      <a:lnTo>
                        <a:pt x="33" y="465"/>
                      </a:lnTo>
                      <a:lnTo>
                        <a:pt x="33" y="471"/>
                      </a:lnTo>
                      <a:lnTo>
                        <a:pt x="30" y="487"/>
                      </a:lnTo>
                      <a:lnTo>
                        <a:pt x="27" y="510"/>
                      </a:lnTo>
                      <a:lnTo>
                        <a:pt x="23" y="538"/>
                      </a:lnTo>
                      <a:lnTo>
                        <a:pt x="19" y="568"/>
                      </a:lnTo>
                      <a:lnTo>
                        <a:pt x="13" y="596"/>
                      </a:lnTo>
                      <a:lnTo>
                        <a:pt x="10" y="609"/>
                      </a:lnTo>
                      <a:lnTo>
                        <a:pt x="8" y="621"/>
                      </a:lnTo>
                      <a:lnTo>
                        <a:pt x="5" y="631"/>
                      </a:lnTo>
                      <a:lnTo>
                        <a:pt x="1" y="640"/>
                      </a:lnTo>
                      <a:lnTo>
                        <a:pt x="0" y="640"/>
                      </a:lnTo>
                      <a:lnTo>
                        <a:pt x="0" y="641"/>
                      </a:lnTo>
                      <a:lnTo>
                        <a:pt x="0" y="644"/>
                      </a:lnTo>
                      <a:lnTo>
                        <a:pt x="2" y="649"/>
                      </a:lnTo>
                      <a:lnTo>
                        <a:pt x="7" y="658"/>
                      </a:lnTo>
                      <a:lnTo>
                        <a:pt x="14" y="670"/>
                      </a:lnTo>
                      <a:lnTo>
                        <a:pt x="26" y="686"/>
                      </a:lnTo>
                      <a:lnTo>
                        <a:pt x="43" y="708"/>
                      </a:lnTo>
                      <a:lnTo>
                        <a:pt x="92" y="739"/>
                      </a:lnTo>
                      <a:lnTo>
                        <a:pt x="152" y="730"/>
                      </a:lnTo>
                      <a:lnTo>
                        <a:pt x="188" y="765"/>
                      </a:lnTo>
                      <a:lnTo>
                        <a:pt x="214" y="758"/>
                      </a:lnTo>
                      <a:lnTo>
                        <a:pt x="171" y="705"/>
                      </a:lnTo>
                      <a:lnTo>
                        <a:pt x="82" y="618"/>
                      </a:lnTo>
                      <a:lnTo>
                        <a:pt x="80" y="616"/>
                      </a:lnTo>
                      <a:lnTo>
                        <a:pt x="75" y="609"/>
                      </a:lnTo>
                      <a:lnTo>
                        <a:pt x="69" y="600"/>
                      </a:lnTo>
                      <a:lnTo>
                        <a:pt x="63" y="584"/>
                      </a:lnTo>
                      <a:lnTo>
                        <a:pt x="60" y="576"/>
                      </a:lnTo>
                      <a:lnTo>
                        <a:pt x="57" y="566"/>
                      </a:lnTo>
                      <a:lnTo>
                        <a:pt x="55" y="554"/>
                      </a:lnTo>
                      <a:lnTo>
                        <a:pt x="54" y="542"/>
                      </a:lnTo>
                      <a:lnTo>
                        <a:pt x="54" y="529"/>
                      </a:lnTo>
                      <a:lnTo>
                        <a:pt x="54" y="515"/>
                      </a:lnTo>
                      <a:lnTo>
                        <a:pt x="57" y="500"/>
                      </a:lnTo>
                      <a:lnTo>
                        <a:pt x="61" y="484"/>
                      </a:lnTo>
                      <a:lnTo>
                        <a:pt x="62" y="479"/>
                      </a:lnTo>
                      <a:lnTo>
                        <a:pt x="66" y="464"/>
                      </a:lnTo>
                      <a:lnTo>
                        <a:pt x="72" y="443"/>
                      </a:lnTo>
                      <a:lnTo>
                        <a:pt x="77" y="417"/>
                      </a:lnTo>
                      <a:lnTo>
                        <a:pt x="83" y="391"/>
                      </a:lnTo>
                      <a:lnTo>
                        <a:pt x="89" y="365"/>
                      </a:lnTo>
                      <a:lnTo>
                        <a:pt x="92" y="344"/>
                      </a:lnTo>
                      <a:lnTo>
                        <a:pt x="92" y="329"/>
                      </a:lnTo>
                      <a:lnTo>
                        <a:pt x="93" y="328"/>
                      </a:lnTo>
                      <a:lnTo>
                        <a:pt x="93" y="324"/>
                      </a:lnTo>
                      <a:lnTo>
                        <a:pt x="94" y="319"/>
                      </a:lnTo>
                      <a:lnTo>
                        <a:pt x="96" y="314"/>
                      </a:lnTo>
                      <a:lnTo>
                        <a:pt x="100" y="308"/>
                      </a:lnTo>
                      <a:lnTo>
                        <a:pt x="103" y="305"/>
                      </a:lnTo>
                      <a:lnTo>
                        <a:pt x="106" y="303"/>
                      </a:lnTo>
                      <a:lnTo>
                        <a:pt x="109" y="303"/>
                      </a:lnTo>
                      <a:lnTo>
                        <a:pt x="113" y="303"/>
                      </a:lnTo>
                      <a:lnTo>
                        <a:pt x="116" y="303"/>
                      </a:lnTo>
                      <a:lnTo>
                        <a:pt x="117" y="304"/>
                      </a:lnTo>
                      <a:lnTo>
                        <a:pt x="118" y="307"/>
                      </a:lnTo>
                      <a:lnTo>
                        <a:pt x="119" y="310"/>
                      </a:lnTo>
                      <a:lnTo>
                        <a:pt x="121" y="316"/>
                      </a:lnTo>
                      <a:lnTo>
                        <a:pt x="122" y="322"/>
                      </a:lnTo>
                      <a:lnTo>
                        <a:pt x="124" y="329"/>
                      </a:lnTo>
                      <a:lnTo>
                        <a:pt x="124" y="335"/>
                      </a:lnTo>
                      <a:lnTo>
                        <a:pt x="124" y="342"/>
                      </a:lnTo>
                      <a:lnTo>
                        <a:pt x="157" y="401"/>
                      </a:lnTo>
                      <a:lnTo>
                        <a:pt x="179" y="425"/>
                      </a:lnTo>
                      <a:lnTo>
                        <a:pt x="178" y="420"/>
                      </a:lnTo>
                      <a:lnTo>
                        <a:pt x="176" y="410"/>
                      </a:lnTo>
                      <a:lnTo>
                        <a:pt x="174" y="393"/>
                      </a:lnTo>
                      <a:lnTo>
                        <a:pt x="173" y="374"/>
                      </a:lnTo>
                      <a:lnTo>
                        <a:pt x="174" y="363"/>
                      </a:lnTo>
                      <a:lnTo>
                        <a:pt x="175" y="353"/>
                      </a:lnTo>
                      <a:lnTo>
                        <a:pt x="176" y="344"/>
                      </a:lnTo>
                      <a:lnTo>
                        <a:pt x="179" y="334"/>
                      </a:lnTo>
                      <a:lnTo>
                        <a:pt x="184" y="325"/>
                      </a:lnTo>
                      <a:lnTo>
                        <a:pt x="189" y="317"/>
                      </a:lnTo>
                      <a:lnTo>
                        <a:pt x="197" y="310"/>
                      </a:lnTo>
                      <a:lnTo>
                        <a:pt x="205" y="305"/>
                      </a:lnTo>
                      <a:lnTo>
                        <a:pt x="206" y="305"/>
                      </a:lnTo>
                      <a:lnTo>
                        <a:pt x="211" y="303"/>
                      </a:lnTo>
                      <a:lnTo>
                        <a:pt x="217" y="301"/>
                      </a:lnTo>
                      <a:lnTo>
                        <a:pt x="226" y="297"/>
                      </a:lnTo>
                      <a:lnTo>
                        <a:pt x="236" y="296"/>
                      </a:lnTo>
                      <a:lnTo>
                        <a:pt x="246" y="294"/>
                      </a:lnTo>
                      <a:lnTo>
                        <a:pt x="258" y="295"/>
                      </a:lnTo>
                      <a:lnTo>
                        <a:pt x="271" y="297"/>
                      </a:lnTo>
                      <a:lnTo>
                        <a:pt x="299" y="305"/>
                      </a:lnTo>
                      <a:lnTo>
                        <a:pt x="299" y="304"/>
                      </a:lnTo>
                      <a:lnTo>
                        <a:pt x="300" y="298"/>
                      </a:lnTo>
                      <a:lnTo>
                        <a:pt x="303" y="291"/>
                      </a:lnTo>
                      <a:lnTo>
                        <a:pt x="304" y="281"/>
                      </a:lnTo>
                      <a:lnTo>
                        <a:pt x="305" y="269"/>
                      </a:lnTo>
                      <a:lnTo>
                        <a:pt x="305" y="255"/>
                      </a:lnTo>
                      <a:lnTo>
                        <a:pt x="304" y="248"/>
                      </a:lnTo>
                      <a:lnTo>
                        <a:pt x="301" y="240"/>
                      </a:lnTo>
                      <a:lnTo>
                        <a:pt x="299" y="233"/>
                      </a:lnTo>
                      <a:lnTo>
                        <a:pt x="297" y="225"/>
                      </a:lnTo>
                      <a:lnTo>
                        <a:pt x="296" y="222"/>
                      </a:lnTo>
                      <a:lnTo>
                        <a:pt x="295" y="215"/>
                      </a:lnTo>
                      <a:lnTo>
                        <a:pt x="291" y="205"/>
                      </a:lnTo>
                      <a:lnTo>
                        <a:pt x="285" y="192"/>
                      </a:lnTo>
                      <a:lnTo>
                        <a:pt x="278" y="175"/>
                      </a:lnTo>
                      <a:lnTo>
                        <a:pt x="267" y="158"/>
                      </a:lnTo>
                      <a:lnTo>
                        <a:pt x="260" y="148"/>
                      </a:lnTo>
                      <a:lnTo>
                        <a:pt x="253" y="140"/>
                      </a:lnTo>
                      <a:lnTo>
                        <a:pt x="244" y="130"/>
                      </a:lnTo>
                      <a:lnTo>
                        <a:pt x="235" y="120"/>
                      </a:lnTo>
                      <a:lnTo>
                        <a:pt x="233" y="119"/>
                      </a:lnTo>
                      <a:lnTo>
                        <a:pt x="229" y="117"/>
                      </a:lnTo>
                      <a:lnTo>
                        <a:pt x="222" y="114"/>
                      </a:lnTo>
                      <a:lnTo>
                        <a:pt x="214" y="111"/>
                      </a:lnTo>
                      <a:lnTo>
                        <a:pt x="205" y="110"/>
                      </a:lnTo>
                      <a:lnTo>
                        <a:pt x="197" y="108"/>
                      </a:lnTo>
                      <a:lnTo>
                        <a:pt x="192" y="110"/>
                      </a:lnTo>
                      <a:lnTo>
                        <a:pt x="188" y="111"/>
                      </a:lnTo>
                      <a:lnTo>
                        <a:pt x="185" y="113"/>
                      </a:lnTo>
                      <a:lnTo>
                        <a:pt x="182" y="116"/>
                      </a:lnTo>
                      <a:lnTo>
                        <a:pt x="178" y="119"/>
                      </a:lnTo>
                      <a:lnTo>
                        <a:pt x="176" y="122"/>
                      </a:lnTo>
                      <a:lnTo>
                        <a:pt x="173" y="125"/>
                      </a:lnTo>
                      <a:lnTo>
                        <a:pt x="170" y="127"/>
                      </a:lnTo>
                      <a:lnTo>
                        <a:pt x="162" y="129"/>
                      </a:lnTo>
                      <a:lnTo>
                        <a:pt x="156" y="129"/>
                      </a:lnTo>
                      <a:lnTo>
                        <a:pt x="150" y="129"/>
                      </a:lnTo>
                      <a:lnTo>
                        <a:pt x="146" y="128"/>
                      </a:lnTo>
                      <a:lnTo>
                        <a:pt x="143" y="127"/>
                      </a:lnTo>
                      <a:lnTo>
                        <a:pt x="142" y="127"/>
                      </a:lnTo>
                      <a:lnTo>
                        <a:pt x="143" y="124"/>
                      </a:lnTo>
                      <a:lnTo>
                        <a:pt x="145" y="116"/>
                      </a:lnTo>
                      <a:lnTo>
                        <a:pt x="148" y="104"/>
                      </a:lnTo>
                      <a:lnTo>
                        <a:pt x="152" y="90"/>
                      </a:lnTo>
                      <a:lnTo>
                        <a:pt x="155" y="75"/>
                      </a:lnTo>
                      <a:lnTo>
                        <a:pt x="156" y="60"/>
                      </a:lnTo>
                      <a:lnTo>
                        <a:pt x="156" y="52"/>
                      </a:lnTo>
                      <a:lnTo>
                        <a:pt x="155" y="46"/>
                      </a:lnTo>
                      <a:lnTo>
                        <a:pt x="152" y="40"/>
                      </a:lnTo>
                      <a:lnTo>
                        <a:pt x="150" y="35"/>
                      </a:lnTo>
                      <a:lnTo>
                        <a:pt x="111" y="35"/>
                      </a:lnTo>
                      <a:lnTo>
                        <a:pt x="111" y="34"/>
                      </a:lnTo>
                      <a:lnTo>
                        <a:pt x="110" y="31"/>
                      </a:lnTo>
                      <a:lnTo>
                        <a:pt x="110" y="26"/>
                      </a:lnTo>
                      <a:lnTo>
                        <a:pt x="108" y="22"/>
                      </a:lnTo>
                      <a:lnTo>
                        <a:pt x="107" y="17"/>
                      </a:lnTo>
                      <a:lnTo>
                        <a:pt x="105" y="11"/>
                      </a:lnTo>
                      <a:lnTo>
                        <a:pt x="103" y="7"/>
                      </a:lnTo>
                      <a:lnTo>
                        <a:pt x="101" y="4"/>
                      </a:lnTo>
                      <a:lnTo>
                        <a:pt x="97" y="2"/>
                      </a:lnTo>
                      <a:lnTo>
                        <a:pt x="93" y="2"/>
                      </a:lnTo>
                      <a:lnTo>
                        <a:pt x="89" y="0"/>
                      </a:lnTo>
                      <a:lnTo>
                        <a:pt x="86" y="0"/>
                      </a:lnTo>
                      <a:lnTo>
                        <a:pt x="81" y="0"/>
                      </a:lnTo>
                      <a:lnTo>
                        <a:pt x="78" y="0"/>
                      </a:lnTo>
                      <a:lnTo>
                        <a:pt x="76" y="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0" name="Freeform 37"/>
                <p:cNvSpPr>
                  <a:spLocks/>
                </p:cNvSpPr>
                <p:nvPr/>
              </p:nvSpPr>
              <p:spPr bwMode="auto">
                <a:xfrm>
                  <a:off x="2066" y="2436"/>
                  <a:ext cx="87" cy="46"/>
                </a:xfrm>
                <a:custGeom>
                  <a:avLst/>
                  <a:gdLst>
                    <a:gd name="T0" fmla="*/ 0 w 261"/>
                    <a:gd name="T1" fmla="*/ 0 h 138"/>
                    <a:gd name="T2" fmla="*/ 0 w 261"/>
                    <a:gd name="T3" fmla="*/ 0 h 138"/>
                    <a:gd name="T4" fmla="*/ 0 w 261"/>
                    <a:gd name="T5" fmla="*/ 0 h 138"/>
                    <a:gd name="T6" fmla="*/ 0 w 261"/>
                    <a:gd name="T7" fmla="*/ 0 h 138"/>
                    <a:gd name="T8" fmla="*/ 0 w 261"/>
                    <a:gd name="T9" fmla="*/ 0 h 138"/>
                    <a:gd name="T10" fmla="*/ 0 w 261"/>
                    <a:gd name="T11" fmla="*/ 0 h 138"/>
                    <a:gd name="T12" fmla="*/ 0 w 261"/>
                    <a:gd name="T13" fmla="*/ 0 h 138"/>
                    <a:gd name="T14" fmla="*/ 0 w 261"/>
                    <a:gd name="T15" fmla="*/ 0 h 138"/>
                    <a:gd name="T16" fmla="*/ 0 w 261"/>
                    <a:gd name="T17" fmla="*/ 0 h 138"/>
                    <a:gd name="T18" fmla="*/ 0 w 261"/>
                    <a:gd name="T19" fmla="*/ 0 h 138"/>
                    <a:gd name="T20" fmla="*/ 0 w 261"/>
                    <a:gd name="T21" fmla="*/ 0 h 138"/>
                    <a:gd name="T22" fmla="*/ 0 w 261"/>
                    <a:gd name="T23" fmla="*/ 0 h 138"/>
                    <a:gd name="T24" fmla="*/ 0 w 261"/>
                    <a:gd name="T25" fmla="*/ 0 h 138"/>
                    <a:gd name="T26" fmla="*/ 0 w 261"/>
                    <a:gd name="T27" fmla="*/ 0 h 138"/>
                    <a:gd name="T28" fmla="*/ 0 w 261"/>
                    <a:gd name="T29" fmla="*/ 0 h 138"/>
                    <a:gd name="T30" fmla="*/ 0 w 261"/>
                    <a:gd name="T31" fmla="*/ 0 h 138"/>
                    <a:gd name="T32" fmla="*/ 0 w 261"/>
                    <a:gd name="T33" fmla="*/ 0 h 138"/>
                    <a:gd name="T34" fmla="*/ 0 w 261"/>
                    <a:gd name="T35" fmla="*/ 0 h 138"/>
                    <a:gd name="T36" fmla="*/ 0 w 261"/>
                    <a:gd name="T37" fmla="*/ 0 h 138"/>
                    <a:gd name="T38" fmla="*/ 0 w 261"/>
                    <a:gd name="T39" fmla="*/ 0 h 138"/>
                    <a:gd name="T40" fmla="*/ 0 w 261"/>
                    <a:gd name="T41" fmla="*/ 0 h 138"/>
                    <a:gd name="T42" fmla="*/ 0 w 261"/>
                    <a:gd name="T43" fmla="*/ 0 h 138"/>
                    <a:gd name="T44" fmla="*/ 0 w 261"/>
                    <a:gd name="T45" fmla="*/ 0 h 138"/>
                    <a:gd name="T46" fmla="*/ 0 w 261"/>
                    <a:gd name="T47" fmla="*/ 0 h 138"/>
                    <a:gd name="T48" fmla="*/ 0 w 261"/>
                    <a:gd name="T49" fmla="*/ 0 h 138"/>
                    <a:gd name="T50" fmla="*/ 0 w 261"/>
                    <a:gd name="T51" fmla="*/ 0 h 138"/>
                    <a:gd name="T52" fmla="*/ 0 w 261"/>
                    <a:gd name="T53" fmla="*/ 0 h 138"/>
                    <a:gd name="T54" fmla="*/ 0 w 261"/>
                    <a:gd name="T55" fmla="*/ 0 h 138"/>
                    <a:gd name="T56" fmla="*/ 0 w 261"/>
                    <a:gd name="T57" fmla="*/ 0 h 138"/>
                    <a:gd name="T58" fmla="*/ 0 w 261"/>
                    <a:gd name="T59" fmla="*/ 0 h 138"/>
                    <a:gd name="T60" fmla="*/ 0 w 261"/>
                    <a:gd name="T61" fmla="*/ 0 h 138"/>
                    <a:gd name="T62" fmla="*/ 0 w 261"/>
                    <a:gd name="T63" fmla="*/ 0 h 138"/>
                    <a:gd name="T64" fmla="*/ 0 w 261"/>
                    <a:gd name="T65" fmla="*/ 0 h 138"/>
                    <a:gd name="T66" fmla="*/ 0 w 261"/>
                    <a:gd name="T67" fmla="*/ 0 h 138"/>
                    <a:gd name="T68" fmla="*/ 0 w 261"/>
                    <a:gd name="T69" fmla="*/ 0 h 138"/>
                    <a:gd name="T70" fmla="*/ 0 w 261"/>
                    <a:gd name="T71" fmla="*/ 0 h 138"/>
                    <a:gd name="T72" fmla="*/ 0 w 261"/>
                    <a:gd name="T73" fmla="*/ 0 h 138"/>
                    <a:gd name="T74" fmla="*/ 0 w 261"/>
                    <a:gd name="T75" fmla="*/ 0 h 138"/>
                    <a:gd name="T76" fmla="*/ 0 w 261"/>
                    <a:gd name="T77" fmla="*/ 0 h 138"/>
                    <a:gd name="T78" fmla="*/ 0 w 261"/>
                    <a:gd name="T79" fmla="*/ 0 h 138"/>
                    <a:gd name="T80" fmla="*/ 0 w 261"/>
                    <a:gd name="T81" fmla="*/ 0 h 138"/>
                    <a:gd name="T82" fmla="*/ 0 w 261"/>
                    <a:gd name="T83" fmla="*/ 0 h 138"/>
                    <a:gd name="T84" fmla="*/ 0 w 261"/>
                    <a:gd name="T85" fmla="*/ 0 h 138"/>
                    <a:gd name="T86" fmla="*/ 0 w 261"/>
                    <a:gd name="T87" fmla="*/ 0 h 138"/>
                    <a:gd name="T88" fmla="*/ 0 w 261"/>
                    <a:gd name="T89" fmla="*/ 0 h 138"/>
                    <a:gd name="T90" fmla="*/ 0 w 261"/>
                    <a:gd name="T91" fmla="*/ 0 h 138"/>
                    <a:gd name="T92" fmla="*/ 0 w 261"/>
                    <a:gd name="T93" fmla="*/ 0 h 138"/>
                    <a:gd name="T94" fmla="*/ 0 w 261"/>
                    <a:gd name="T95" fmla="*/ 0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1"/>
                    <a:gd name="T145" fmla="*/ 0 h 138"/>
                    <a:gd name="T146" fmla="*/ 261 w 261"/>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1" h="138">
                      <a:moveTo>
                        <a:pt x="212" y="138"/>
                      </a:moveTo>
                      <a:lnTo>
                        <a:pt x="129" y="132"/>
                      </a:lnTo>
                      <a:lnTo>
                        <a:pt x="127" y="131"/>
                      </a:lnTo>
                      <a:lnTo>
                        <a:pt x="123" y="131"/>
                      </a:lnTo>
                      <a:lnTo>
                        <a:pt x="115" y="131"/>
                      </a:lnTo>
                      <a:lnTo>
                        <a:pt x="106" y="131"/>
                      </a:lnTo>
                      <a:lnTo>
                        <a:pt x="93" y="131"/>
                      </a:lnTo>
                      <a:lnTo>
                        <a:pt x="76" y="132"/>
                      </a:lnTo>
                      <a:lnTo>
                        <a:pt x="58" y="133"/>
                      </a:lnTo>
                      <a:lnTo>
                        <a:pt x="38" y="136"/>
                      </a:lnTo>
                      <a:lnTo>
                        <a:pt x="35" y="137"/>
                      </a:lnTo>
                      <a:lnTo>
                        <a:pt x="30" y="138"/>
                      </a:lnTo>
                      <a:lnTo>
                        <a:pt x="21" y="138"/>
                      </a:lnTo>
                      <a:lnTo>
                        <a:pt x="14" y="137"/>
                      </a:lnTo>
                      <a:lnTo>
                        <a:pt x="9" y="137"/>
                      </a:lnTo>
                      <a:lnTo>
                        <a:pt x="6" y="136"/>
                      </a:lnTo>
                      <a:lnTo>
                        <a:pt x="3" y="133"/>
                      </a:lnTo>
                      <a:lnTo>
                        <a:pt x="1" y="130"/>
                      </a:lnTo>
                      <a:lnTo>
                        <a:pt x="0" y="127"/>
                      </a:lnTo>
                      <a:lnTo>
                        <a:pt x="0" y="124"/>
                      </a:lnTo>
                      <a:lnTo>
                        <a:pt x="1" y="118"/>
                      </a:lnTo>
                      <a:lnTo>
                        <a:pt x="3" y="113"/>
                      </a:lnTo>
                      <a:lnTo>
                        <a:pt x="16" y="58"/>
                      </a:lnTo>
                      <a:lnTo>
                        <a:pt x="18" y="55"/>
                      </a:lnTo>
                      <a:lnTo>
                        <a:pt x="26" y="47"/>
                      </a:lnTo>
                      <a:lnTo>
                        <a:pt x="35" y="37"/>
                      </a:lnTo>
                      <a:lnTo>
                        <a:pt x="49" y="27"/>
                      </a:lnTo>
                      <a:lnTo>
                        <a:pt x="57" y="21"/>
                      </a:lnTo>
                      <a:lnTo>
                        <a:pt x="66" y="16"/>
                      </a:lnTo>
                      <a:lnTo>
                        <a:pt x="74" y="10"/>
                      </a:lnTo>
                      <a:lnTo>
                        <a:pt x="84" y="6"/>
                      </a:lnTo>
                      <a:lnTo>
                        <a:pt x="93" y="3"/>
                      </a:lnTo>
                      <a:lnTo>
                        <a:pt x="102" y="1"/>
                      </a:lnTo>
                      <a:lnTo>
                        <a:pt x="113" y="0"/>
                      </a:lnTo>
                      <a:lnTo>
                        <a:pt x="123" y="0"/>
                      </a:lnTo>
                      <a:lnTo>
                        <a:pt x="150" y="2"/>
                      </a:lnTo>
                      <a:lnTo>
                        <a:pt x="174" y="4"/>
                      </a:lnTo>
                      <a:lnTo>
                        <a:pt x="195" y="5"/>
                      </a:lnTo>
                      <a:lnTo>
                        <a:pt x="215" y="8"/>
                      </a:lnTo>
                      <a:lnTo>
                        <a:pt x="223" y="10"/>
                      </a:lnTo>
                      <a:lnTo>
                        <a:pt x="231" y="13"/>
                      </a:lnTo>
                      <a:lnTo>
                        <a:pt x="238" y="16"/>
                      </a:lnTo>
                      <a:lnTo>
                        <a:pt x="245" y="19"/>
                      </a:lnTo>
                      <a:lnTo>
                        <a:pt x="250" y="23"/>
                      </a:lnTo>
                      <a:lnTo>
                        <a:pt x="255" y="28"/>
                      </a:lnTo>
                      <a:lnTo>
                        <a:pt x="258" y="34"/>
                      </a:lnTo>
                      <a:lnTo>
                        <a:pt x="261" y="41"/>
                      </a:lnTo>
                      <a:lnTo>
                        <a:pt x="212" y="138"/>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1" name="Freeform 38"/>
                <p:cNvSpPr>
                  <a:spLocks/>
                </p:cNvSpPr>
                <p:nvPr/>
              </p:nvSpPr>
              <p:spPr bwMode="auto">
                <a:xfrm>
                  <a:off x="2066" y="2436"/>
                  <a:ext cx="87" cy="46"/>
                </a:xfrm>
                <a:custGeom>
                  <a:avLst/>
                  <a:gdLst>
                    <a:gd name="T0" fmla="*/ 0 w 261"/>
                    <a:gd name="T1" fmla="*/ 0 h 138"/>
                    <a:gd name="T2" fmla="*/ 0 w 261"/>
                    <a:gd name="T3" fmla="*/ 0 h 138"/>
                    <a:gd name="T4" fmla="*/ 0 w 261"/>
                    <a:gd name="T5" fmla="*/ 0 h 138"/>
                    <a:gd name="T6" fmla="*/ 0 w 261"/>
                    <a:gd name="T7" fmla="*/ 0 h 138"/>
                    <a:gd name="T8" fmla="*/ 0 w 261"/>
                    <a:gd name="T9" fmla="*/ 0 h 138"/>
                    <a:gd name="T10" fmla="*/ 0 w 261"/>
                    <a:gd name="T11" fmla="*/ 0 h 138"/>
                    <a:gd name="T12" fmla="*/ 0 w 261"/>
                    <a:gd name="T13" fmla="*/ 0 h 138"/>
                    <a:gd name="T14" fmla="*/ 0 w 261"/>
                    <a:gd name="T15" fmla="*/ 0 h 138"/>
                    <a:gd name="T16" fmla="*/ 0 w 261"/>
                    <a:gd name="T17" fmla="*/ 0 h 138"/>
                    <a:gd name="T18" fmla="*/ 0 w 261"/>
                    <a:gd name="T19" fmla="*/ 0 h 138"/>
                    <a:gd name="T20" fmla="*/ 0 w 261"/>
                    <a:gd name="T21" fmla="*/ 0 h 138"/>
                    <a:gd name="T22" fmla="*/ 0 w 261"/>
                    <a:gd name="T23" fmla="*/ 0 h 138"/>
                    <a:gd name="T24" fmla="*/ 0 w 261"/>
                    <a:gd name="T25" fmla="*/ 0 h 138"/>
                    <a:gd name="T26" fmla="*/ 0 w 261"/>
                    <a:gd name="T27" fmla="*/ 0 h 138"/>
                    <a:gd name="T28" fmla="*/ 0 w 261"/>
                    <a:gd name="T29" fmla="*/ 0 h 138"/>
                    <a:gd name="T30" fmla="*/ 0 w 261"/>
                    <a:gd name="T31" fmla="*/ 0 h 138"/>
                    <a:gd name="T32" fmla="*/ 0 w 261"/>
                    <a:gd name="T33" fmla="*/ 0 h 138"/>
                    <a:gd name="T34" fmla="*/ 0 w 261"/>
                    <a:gd name="T35" fmla="*/ 0 h 138"/>
                    <a:gd name="T36" fmla="*/ 0 w 261"/>
                    <a:gd name="T37" fmla="*/ 0 h 138"/>
                    <a:gd name="T38" fmla="*/ 0 w 261"/>
                    <a:gd name="T39" fmla="*/ 0 h 138"/>
                    <a:gd name="T40" fmla="*/ 0 w 261"/>
                    <a:gd name="T41" fmla="*/ 0 h 138"/>
                    <a:gd name="T42" fmla="*/ 0 w 261"/>
                    <a:gd name="T43" fmla="*/ 0 h 138"/>
                    <a:gd name="T44" fmla="*/ 0 w 261"/>
                    <a:gd name="T45" fmla="*/ 0 h 138"/>
                    <a:gd name="T46" fmla="*/ 0 w 261"/>
                    <a:gd name="T47" fmla="*/ 0 h 138"/>
                    <a:gd name="T48" fmla="*/ 0 w 261"/>
                    <a:gd name="T49" fmla="*/ 0 h 138"/>
                    <a:gd name="T50" fmla="*/ 0 w 261"/>
                    <a:gd name="T51" fmla="*/ 0 h 138"/>
                    <a:gd name="T52" fmla="*/ 0 w 261"/>
                    <a:gd name="T53" fmla="*/ 0 h 138"/>
                    <a:gd name="T54" fmla="*/ 0 w 261"/>
                    <a:gd name="T55" fmla="*/ 0 h 138"/>
                    <a:gd name="T56" fmla="*/ 0 w 261"/>
                    <a:gd name="T57" fmla="*/ 0 h 138"/>
                    <a:gd name="T58" fmla="*/ 0 w 261"/>
                    <a:gd name="T59" fmla="*/ 0 h 138"/>
                    <a:gd name="T60" fmla="*/ 0 w 261"/>
                    <a:gd name="T61" fmla="*/ 0 h 138"/>
                    <a:gd name="T62" fmla="*/ 0 w 261"/>
                    <a:gd name="T63" fmla="*/ 0 h 138"/>
                    <a:gd name="T64" fmla="*/ 0 w 261"/>
                    <a:gd name="T65" fmla="*/ 0 h 138"/>
                    <a:gd name="T66" fmla="*/ 0 w 261"/>
                    <a:gd name="T67" fmla="*/ 0 h 138"/>
                    <a:gd name="T68" fmla="*/ 0 w 261"/>
                    <a:gd name="T69" fmla="*/ 0 h 138"/>
                    <a:gd name="T70" fmla="*/ 0 w 261"/>
                    <a:gd name="T71" fmla="*/ 0 h 138"/>
                    <a:gd name="T72" fmla="*/ 0 w 261"/>
                    <a:gd name="T73" fmla="*/ 0 h 138"/>
                    <a:gd name="T74" fmla="*/ 0 w 261"/>
                    <a:gd name="T75" fmla="*/ 0 h 138"/>
                    <a:gd name="T76" fmla="*/ 0 w 261"/>
                    <a:gd name="T77" fmla="*/ 0 h 138"/>
                    <a:gd name="T78" fmla="*/ 0 w 261"/>
                    <a:gd name="T79" fmla="*/ 0 h 138"/>
                    <a:gd name="T80" fmla="*/ 0 w 261"/>
                    <a:gd name="T81" fmla="*/ 0 h 138"/>
                    <a:gd name="T82" fmla="*/ 0 w 261"/>
                    <a:gd name="T83" fmla="*/ 0 h 138"/>
                    <a:gd name="T84" fmla="*/ 0 w 261"/>
                    <a:gd name="T85" fmla="*/ 0 h 138"/>
                    <a:gd name="T86" fmla="*/ 0 w 261"/>
                    <a:gd name="T87" fmla="*/ 0 h 138"/>
                    <a:gd name="T88" fmla="*/ 0 w 261"/>
                    <a:gd name="T89" fmla="*/ 0 h 138"/>
                    <a:gd name="T90" fmla="*/ 0 w 261"/>
                    <a:gd name="T91" fmla="*/ 0 h 138"/>
                    <a:gd name="T92" fmla="*/ 0 w 261"/>
                    <a:gd name="T93" fmla="*/ 0 h 138"/>
                    <a:gd name="T94" fmla="*/ 0 w 261"/>
                    <a:gd name="T95" fmla="*/ 0 h 1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1"/>
                    <a:gd name="T145" fmla="*/ 0 h 138"/>
                    <a:gd name="T146" fmla="*/ 261 w 261"/>
                    <a:gd name="T147" fmla="*/ 138 h 1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1" h="138">
                      <a:moveTo>
                        <a:pt x="212" y="138"/>
                      </a:moveTo>
                      <a:lnTo>
                        <a:pt x="129" y="132"/>
                      </a:lnTo>
                      <a:lnTo>
                        <a:pt x="127" y="131"/>
                      </a:lnTo>
                      <a:lnTo>
                        <a:pt x="123" y="131"/>
                      </a:lnTo>
                      <a:lnTo>
                        <a:pt x="115" y="131"/>
                      </a:lnTo>
                      <a:lnTo>
                        <a:pt x="106" y="131"/>
                      </a:lnTo>
                      <a:lnTo>
                        <a:pt x="93" y="131"/>
                      </a:lnTo>
                      <a:lnTo>
                        <a:pt x="76" y="132"/>
                      </a:lnTo>
                      <a:lnTo>
                        <a:pt x="58" y="133"/>
                      </a:lnTo>
                      <a:lnTo>
                        <a:pt x="38" y="136"/>
                      </a:lnTo>
                      <a:lnTo>
                        <a:pt x="35" y="137"/>
                      </a:lnTo>
                      <a:lnTo>
                        <a:pt x="30" y="138"/>
                      </a:lnTo>
                      <a:lnTo>
                        <a:pt x="21" y="138"/>
                      </a:lnTo>
                      <a:lnTo>
                        <a:pt x="14" y="137"/>
                      </a:lnTo>
                      <a:lnTo>
                        <a:pt x="9" y="137"/>
                      </a:lnTo>
                      <a:lnTo>
                        <a:pt x="6" y="136"/>
                      </a:lnTo>
                      <a:lnTo>
                        <a:pt x="3" y="133"/>
                      </a:lnTo>
                      <a:lnTo>
                        <a:pt x="1" y="130"/>
                      </a:lnTo>
                      <a:lnTo>
                        <a:pt x="0" y="127"/>
                      </a:lnTo>
                      <a:lnTo>
                        <a:pt x="0" y="124"/>
                      </a:lnTo>
                      <a:lnTo>
                        <a:pt x="1" y="118"/>
                      </a:lnTo>
                      <a:lnTo>
                        <a:pt x="3" y="113"/>
                      </a:lnTo>
                      <a:lnTo>
                        <a:pt x="16" y="58"/>
                      </a:lnTo>
                      <a:lnTo>
                        <a:pt x="18" y="55"/>
                      </a:lnTo>
                      <a:lnTo>
                        <a:pt x="26" y="47"/>
                      </a:lnTo>
                      <a:lnTo>
                        <a:pt x="35" y="37"/>
                      </a:lnTo>
                      <a:lnTo>
                        <a:pt x="49" y="27"/>
                      </a:lnTo>
                      <a:lnTo>
                        <a:pt x="57" y="21"/>
                      </a:lnTo>
                      <a:lnTo>
                        <a:pt x="66" y="16"/>
                      </a:lnTo>
                      <a:lnTo>
                        <a:pt x="74" y="10"/>
                      </a:lnTo>
                      <a:lnTo>
                        <a:pt x="84" y="6"/>
                      </a:lnTo>
                      <a:lnTo>
                        <a:pt x="93" y="3"/>
                      </a:lnTo>
                      <a:lnTo>
                        <a:pt x="102" y="1"/>
                      </a:lnTo>
                      <a:lnTo>
                        <a:pt x="113" y="0"/>
                      </a:lnTo>
                      <a:lnTo>
                        <a:pt x="123" y="0"/>
                      </a:lnTo>
                      <a:lnTo>
                        <a:pt x="150" y="2"/>
                      </a:lnTo>
                      <a:lnTo>
                        <a:pt x="174" y="4"/>
                      </a:lnTo>
                      <a:lnTo>
                        <a:pt x="195" y="5"/>
                      </a:lnTo>
                      <a:lnTo>
                        <a:pt x="215" y="8"/>
                      </a:lnTo>
                      <a:lnTo>
                        <a:pt x="223" y="10"/>
                      </a:lnTo>
                      <a:lnTo>
                        <a:pt x="231" y="13"/>
                      </a:lnTo>
                      <a:lnTo>
                        <a:pt x="238" y="16"/>
                      </a:lnTo>
                      <a:lnTo>
                        <a:pt x="245" y="19"/>
                      </a:lnTo>
                      <a:lnTo>
                        <a:pt x="250" y="23"/>
                      </a:lnTo>
                      <a:lnTo>
                        <a:pt x="255" y="28"/>
                      </a:lnTo>
                      <a:lnTo>
                        <a:pt x="258" y="34"/>
                      </a:lnTo>
                      <a:lnTo>
                        <a:pt x="261" y="41"/>
                      </a:lnTo>
                      <a:lnTo>
                        <a:pt x="212" y="13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2" name="Freeform 39"/>
                <p:cNvSpPr>
                  <a:spLocks/>
                </p:cNvSpPr>
                <p:nvPr/>
              </p:nvSpPr>
              <p:spPr bwMode="auto">
                <a:xfrm>
                  <a:off x="1941" y="2407"/>
                  <a:ext cx="120" cy="66"/>
                </a:xfrm>
                <a:custGeom>
                  <a:avLst/>
                  <a:gdLst>
                    <a:gd name="T0" fmla="*/ 0 w 362"/>
                    <a:gd name="T1" fmla="*/ 0 h 196"/>
                    <a:gd name="T2" fmla="*/ 0 w 362"/>
                    <a:gd name="T3" fmla="*/ 0 h 196"/>
                    <a:gd name="T4" fmla="*/ 0 w 362"/>
                    <a:gd name="T5" fmla="*/ 0 h 196"/>
                    <a:gd name="T6" fmla="*/ 0 w 362"/>
                    <a:gd name="T7" fmla="*/ 0 h 196"/>
                    <a:gd name="T8" fmla="*/ 0 w 362"/>
                    <a:gd name="T9" fmla="*/ 0 h 196"/>
                    <a:gd name="T10" fmla="*/ 0 w 362"/>
                    <a:gd name="T11" fmla="*/ 0 h 196"/>
                    <a:gd name="T12" fmla="*/ 0 w 362"/>
                    <a:gd name="T13" fmla="*/ 0 h 196"/>
                    <a:gd name="T14" fmla="*/ 0 w 362"/>
                    <a:gd name="T15" fmla="*/ 0 h 196"/>
                    <a:gd name="T16" fmla="*/ 0 w 362"/>
                    <a:gd name="T17" fmla="*/ 0 h 196"/>
                    <a:gd name="T18" fmla="*/ 0 w 362"/>
                    <a:gd name="T19" fmla="*/ 0 h 196"/>
                    <a:gd name="T20" fmla="*/ 0 w 362"/>
                    <a:gd name="T21" fmla="*/ 0 h 196"/>
                    <a:gd name="T22" fmla="*/ 0 w 362"/>
                    <a:gd name="T23" fmla="*/ 0 h 196"/>
                    <a:gd name="T24" fmla="*/ 0 w 362"/>
                    <a:gd name="T25" fmla="*/ 0 h 196"/>
                    <a:gd name="T26" fmla="*/ 0 w 362"/>
                    <a:gd name="T27" fmla="*/ 0 h 196"/>
                    <a:gd name="T28" fmla="*/ 0 w 362"/>
                    <a:gd name="T29" fmla="*/ 0 h 196"/>
                    <a:gd name="T30" fmla="*/ 0 w 362"/>
                    <a:gd name="T31" fmla="*/ 0 h 196"/>
                    <a:gd name="T32" fmla="*/ 0 w 362"/>
                    <a:gd name="T33" fmla="*/ 0 h 196"/>
                    <a:gd name="T34" fmla="*/ 0 w 362"/>
                    <a:gd name="T35" fmla="*/ 0 h 196"/>
                    <a:gd name="T36" fmla="*/ 0 w 362"/>
                    <a:gd name="T37" fmla="*/ 0 h 196"/>
                    <a:gd name="T38" fmla="*/ 0 w 362"/>
                    <a:gd name="T39" fmla="*/ 0 h 196"/>
                    <a:gd name="T40" fmla="*/ 0 w 362"/>
                    <a:gd name="T41" fmla="*/ 0 h 196"/>
                    <a:gd name="T42" fmla="*/ 0 w 362"/>
                    <a:gd name="T43" fmla="*/ 0 h 196"/>
                    <a:gd name="T44" fmla="*/ 0 w 362"/>
                    <a:gd name="T45" fmla="*/ 0 h 196"/>
                    <a:gd name="T46" fmla="*/ 0 w 362"/>
                    <a:gd name="T47" fmla="*/ 0 h 196"/>
                    <a:gd name="T48" fmla="*/ 0 w 362"/>
                    <a:gd name="T49" fmla="*/ 0 h 196"/>
                    <a:gd name="T50" fmla="*/ 0 w 362"/>
                    <a:gd name="T51" fmla="*/ 0 h 196"/>
                    <a:gd name="T52" fmla="*/ 0 w 362"/>
                    <a:gd name="T53" fmla="*/ 0 h 196"/>
                    <a:gd name="T54" fmla="*/ 0 w 362"/>
                    <a:gd name="T55" fmla="*/ 0 h 196"/>
                    <a:gd name="T56" fmla="*/ 0 w 362"/>
                    <a:gd name="T57" fmla="*/ 0 h 196"/>
                    <a:gd name="T58" fmla="*/ 0 w 362"/>
                    <a:gd name="T59" fmla="*/ 0 h 196"/>
                    <a:gd name="T60" fmla="*/ 0 w 362"/>
                    <a:gd name="T61" fmla="*/ 0 h 196"/>
                    <a:gd name="T62" fmla="*/ 0 w 362"/>
                    <a:gd name="T63" fmla="*/ 0 h 196"/>
                    <a:gd name="T64" fmla="*/ 0 w 362"/>
                    <a:gd name="T65" fmla="*/ 0 h 196"/>
                    <a:gd name="T66" fmla="*/ 0 w 362"/>
                    <a:gd name="T67" fmla="*/ 0 h 196"/>
                    <a:gd name="T68" fmla="*/ 0 w 362"/>
                    <a:gd name="T69" fmla="*/ 0 h 196"/>
                    <a:gd name="T70" fmla="*/ 0 w 362"/>
                    <a:gd name="T71" fmla="*/ 0 h 196"/>
                    <a:gd name="T72" fmla="*/ 0 w 362"/>
                    <a:gd name="T73" fmla="*/ 0 h 196"/>
                    <a:gd name="T74" fmla="*/ 0 w 362"/>
                    <a:gd name="T75" fmla="*/ 0 h 196"/>
                    <a:gd name="T76" fmla="*/ 0 w 362"/>
                    <a:gd name="T77" fmla="*/ 0 h 196"/>
                    <a:gd name="T78" fmla="*/ 0 w 362"/>
                    <a:gd name="T79" fmla="*/ 0 h 196"/>
                    <a:gd name="T80" fmla="*/ 0 w 362"/>
                    <a:gd name="T81" fmla="*/ 0 h 196"/>
                    <a:gd name="T82" fmla="*/ 0 w 362"/>
                    <a:gd name="T83" fmla="*/ 0 h 1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2"/>
                    <a:gd name="T127" fmla="*/ 0 h 196"/>
                    <a:gd name="T128" fmla="*/ 362 w 362"/>
                    <a:gd name="T129" fmla="*/ 196 h 1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2" h="196">
                      <a:moveTo>
                        <a:pt x="29" y="0"/>
                      </a:moveTo>
                      <a:lnTo>
                        <a:pt x="27" y="2"/>
                      </a:lnTo>
                      <a:lnTo>
                        <a:pt x="21" y="6"/>
                      </a:lnTo>
                      <a:lnTo>
                        <a:pt x="12" y="13"/>
                      </a:lnTo>
                      <a:lnTo>
                        <a:pt x="4" y="23"/>
                      </a:lnTo>
                      <a:lnTo>
                        <a:pt x="2" y="29"/>
                      </a:lnTo>
                      <a:lnTo>
                        <a:pt x="0" y="35"/>
                      </a:lnTo>
                      <a:lnTo>
                        <a:pt x="0" y="40"/>
                      </a:lnTo>
                      <a:lnTo>
                        <a:pt x="2" y="48"/>
                      </a:lnTo>
                      <a:lnTo>
                        <a:pt x="6" y="54"/>
                      </a:lnTo>
                      <a:lnTo>
                        <a:pt x="11" y="62"/>
                      </a:lnTo>
                      <a:lnTo>
                        <a:pt x="18" y="70"/>
                      </a:lnTo>
                      <a:lnTo>
                        <a:pt x="29" y="76"/>
                      </a:lnTo>
                      <a:lnTo>
                        <a:pt x="29" y="77"/>
                      </a:lnTo>
                      <a:lnTo>
                        <a:pt x="30" y="77"/>
                      </a:lnTo>
                      <a:lnTo>
                        <a:pt x="30" y="78"/>
                      </a:lnTo>
                      <a:lnTo>
                        <a:pt x="33" y="79"/>
                      </a:lnTo>
                      <a:lnTo>
                        <a:pt x="35" y="82"/>
                      </a:lnTo>
                      <a:lnTo>
                        <a:pt x="38" y="87"/>
                      </a:lnTo>
                      <a:lnTo>
                        <a:pt x="42" y="92"/>
                      </a:lnTo>
                      <a:lnTo>
                        <a:pt x="49" y="100"/>
                      </a:lnTo>
                      <a:lnTo>
                        <a:pt x="53" y="104"/>
                      </a:lnTo>
                      <a:lnTo>
                        <a:pt x="57" y="108"/>
                      </a:lnTo>
                      <a:lnTo>
                        <a:pt x="64" y="114"/>
                      </a:lnTo>
                      <a:lnTo>
                        <a:pt x="72" y="119"/>
                      </a:lnTo>
                      <a:lnTo>
                        <a:pt x="82" y="125"/>
                      </a:lnTo>
                      <a:lnTo>
                        <a:pt x="93" y="131"/>
                      </a:lnTo>
                      <a:lnTo>
                        <a:pt x="107" y="136"/>
                      </a:lnTo>
                      <a:lnTo>
                        <a:pt x="123" y="143"/>
                      </a:lnTo>
                      <a:lnTo>
                        <a:pt x="142" y="149"/>
                      </a:lnTo>
                      <a:lnTo>
                        <a:pt x="162" y="156"/>
                      </a:lnTo>
                      <a:lnTo>
                        <a:pt x="186" y="162"/>
                      </a:lnTo>
                      <a:lnTo>
                        <a:pt x="213" y="169"/>
                      </a:lnTo>
                      <a:lnTo>
                        <a:pt x="242" y="176"/>
                      </a:lnTo>
                      <a:lnTo>
                        <a:pt x="275" y="183"/>
                      </a:lnTo>
                      <a:lnTo>
                        <a:pt x="311" y="189"/>
                      </a:lnTo>
                      <a:lnTo>
                        <a:pt x="351" y="196"/>
                      </a:lnTo>
                      <a:lnTo>
                        <a:pt x="362" y="128"/>
                      </a:lnTo>
                      <a:lnTo>
                        <a:pt x="302" y="117"/>
                      </a:lnTo>
                      <a:lnTo>
                        <a:pt x="130" y="80"/>
                      </a:lnTo>
                      <a:lnTo>
                        <a:pt x="91" y="47"/>
                      </a:lnTo>
                      <a:lnTo>
                        <a:pt x="29"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3" name="Freeform 40"/>
                <p:cNvSpPr>
                  <a:spLocks/>
                </p:cNvSpPr>
                <p:nvPr/>
              </p:nvSpPr>
              <p:spPr bwMode="auto">
                <a:xfrm>
                  <a:off x="1941" y="2407"/>
                  <a:ext cx="120" cy="66"/>
                </a:xfrm>
                <a:custGeom>
                  <a:avLst/>
                  <a:gdLst>
                    <a:gd name="T0" fmla="*/ 0 w 362"/>
                    <a:gd name="T1" fmla="*/ 0 h 196"/>
                    <a:gd name="T2" fmla="*/ 0 w 362"/>
                    <a:gd name="T3" fmla="*/ 0 h 196"/>
                    <a:gd name="T4" fmla="*/ 0 w 362"/>
                    <a:gd name="T5" fmla="*/ 0 h 196"/>
                    <a:gd name="T6" fmla="*/ 0 w 362"/>
                    <a:gd name="T7" fmla="*/ 0 h 196"/>
                    <a:gd name="T8" fmla="*/ 0 w 362"/>
                    <a:gd name="T9" fmla="*/ 0 h 196"/>
                    <a:gd name="T10" fmla="*/ 0 w 362"/>
                    <a:gd name="T11" fmla="*/ 0 h 196"/>
                    <a:gd name="T12" fmla="*/ 0 w 362"/>
                    <a:gd name="T13" fmla="*/ 0 h 196"/>
                    <a:gd name="T14" fmla="*/ 0 w 362"/>
                    <a:gd name="T15" fmla="*/ 0 h 196"/>
                    <a:gd name="T16" fmla="*/ 0 w 362"/>
                    <a:gd name="T17" fmla="*/ 0 h 196"/>
                    <a:gd name="T18" fmla="*/ 0 w 362"/>
                    <a:gd name="T19" fmla="*/ 0 h 196"/>
                    <a:gd name="T20" fmla="*/ 0 w 362"/>
                    <a:gd name="T21" fmla="*/ 0 h 196"/>
                    <a:gd name="T22" fmla="*/ 0 w 362"/>
                    <a:gd name="T23" fmla="*/ 0 h 196"/>
                    <a:gd name="T24" fmla="*/ 0 w 362"/>
                    <a:gd name="T25" fmla="*/ 0 h 196"/>
                    <a:gd name="T26" fmla="*/ 0 w 362"/>
                    <a:gd name="T27" fmla="*/ 0 h 196"/>
                    <a:gd name="T28" fmla="*/ 0 w 362"/>
                    <a:gd name="T29" fmla="*/ 0 h 196"/>
                    <a:gd name="T30" fmla="*/ 0 w 362"/>
                    <a:gd name="T31" fmla="*/ 0 h 196"/>
                    <a:gd name="T32" fmla="*/ 0 w 362"/>
                    <a:gd name="T33" fmla="*/ 0 h 196"/>
                    <a:gd name="T34" fmla="*/ 0 w 362"/>
                    <a:gd name="T35" fmla="*/ 0 h 196"/>
                    <a:gd name="T36" fmla="*/ 0 w 362"/>
                    <a:gd name="T37" fmla="*/ 0 h 196"/>
                    <a:gd name="T38" fmla="*/ 0 w 362"/>
                    <a:gd name="T39" fmla="*/ 0 h 196"/>
                    <a:gd name="T40" fmla="*/ 0 w 362"/>
                    <a:gd name="T41" fmla="*/ 0 h 196"/>
                    <a:gd name="T42" fmla="*/ 0 w 362"/>
                    <a:gd name="T43" fmla="*/ 0 h 196"/>
                    <a:gd name="T44" fmla="*/ 0 w 362"/>
                    <a:gd name="T45" fmla="*/ 0 h 196"/>
                    <a:gd name="T46" fmla="*/ 0 w 362"/>
                    <a:gd name="T47" fmla="*/ 0 h 196"/>
                    <a:gd name="T48" fmla="*/ 0 w 362"/>
                    <a:gd name="T49" fmla="*/ 0 h 196"/>
                    <a:gd name="T50" fmla="*/ 0 w 362"/>
                    <a:gd name="T51" fmla="*/ 0 h 196"/>
                    <a:gd name="T52" fmla="*/ 0 w 362"/>
                    <a:gd name="T53" fmla="*/ 0 h 196"/>
                    <a:gd name="T54" fmla="*/ 0 w 362"/>
                    <a:gd name="T55" fmla="*/ 0 h 196"/>
                    <a:gd name="T56" fmla="*/ 0 w 362"/>
                    <a:gd name="T57" fmla="*/ 0 h 196"/>
                    <a:gd name="T58" fmla="*/ 0 w 362"/>
                    <a:gd name="T59" fmla="*/ 0 h 196"/>
                    <a:gd name="T60" fmla="*/ 0 w 362"/>
                    <a:gd name="T61" fmla="*/ 0 h 196"/>
                    <a:gd name="T62" fmla="*/ 0 w 362"/>
                    <a:gd name="T63" fmla="*/ 0 h 196"/>
                    <a:gd name="T64" fmla="*/ 0 w 362"/>
                    <a:gd name="T65" fmla="*/ 0 h 196"/>
                    <a:gd name="T66" fmla="*/ 0 w 362"/>
                    <a:gd name="T67" fmla="*/ 0 h 196"/>
                    <a:gd name="T68" fmla="*/ 0 w 362"/>
                    <a:gd name="T69" fmla="*/ 0 h 196"/>
                    <a:gd name="T70" fmla="*/ 0 w 362"/>
                    <a:gd name="T71" fmla="*/ 0 h 196"/>
                    <a:gd name="T72" fmla="*/ 0 w 362"/>
                    <a:gd name="T73" fmla="*/ 0 h 196"/>
                    <a:gd name="T74" fmla="*/ 0 w 362"/>
                    <a:gd name="T75" fmla="*/ 0 h 196"/>
                    <a:gd name="T76" fmla="*/ 0 w 362"/>
                    <a:gd name="T77" fmla="*/ 0 h 196"/>
                    <a:gd name="T78" fmla="*/ 0 w 362"/>
                    <a:gd name="T79" fmla="*/ 0 h 196"/>
                    <a:gd name="T80" fmla="*/ 0 w 362"/>
                    <a:gd name="T81" fmla="*/ 0 h 196"/>
                    <a:gd name="T82" fmla="*/ 0 w 362"/>
                    <a:gd name="T83" fmla="*/ 0 h 1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62"/>
                    <a:gd name="T127" fmla="*/ 0 h 196"/>
                    <a:gd name="T128" fmla="*/ 362 w 362"/>
                    <a:gd name="T129" fmla="*/ 196 h 1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62" h="196">
                      <a:moveTo>
                        <a:pt x="29" y="0"/>
                      </a:moveTo>
                      <a:lnTo>
                        <a:pt x="27" y="2"/>
                      </a:lnTo>
                      <a:lnTo>
                        <a:pt x="21" y="6"/>
                      </a:lnTo>
                      <a:lnTo>
                        <a:pt x="12" y="13"/>
                      </a:lnTo>
                      <a:lnTo>
                        <a:pt x="4" y="23"/>
                      </a:lnTo>
                      <a:lnTo>
                        <a:pt x="2" y="29"/>
                      </a:lnTo>
                      <a:lnTo>
                        <a:pt x="0" y="35"/>
                      </a:lnTo>
                      <a:lnTo>
                        <a:pt x="0" y="40"/>
                      </a:lnTo>
                      <a:lnTo>
                        <a:pt x="2" y="48"/>
                      </a:lnTo>
                      <a:lnTo>
                        <a:pt x="6" y="54"/>
                      </a:lnTo>
                      <a:lnTo>
                        <a:pt x="11" y="62"/>
                      </a:lnTo>
                      <a:lnTo>
                        <a:pt x="18" y="70"/>
                      </a:lnTo>
                      <a:lnTo>
                        <a:pt x="29" y="76"/>
                      </a:lnTo>
                      <a:lnTo>
                        <a:pt x="29" y="77"/>
                      </a:lnTo>
                      <a:lnTo>
                        <a:pt x="30" y="77"/>
                      </a:lnTo>
                      <a:lnTo>
                        <a:pt x="30" y="78"/>
                      </a:lnTo>
                      <a:lnTo>
                        <a:pt x="33" y="79"/>
                      </a:lnTo>
                      <a:lnTo>
                        <a:pt x="35" y="82"/>
                      </a:lnTo>
                      <a:lnTo>
                        <a:pt x="38" y="87"/>
                      </a:lnTo>
                      <a:lnTo>
                        <a:pt x="42" y="92"/>
                      </a:lnTo>
                      <a:lnTo>
                        <a:pt x="49" y="100"/>
                      </a:lnTo>
                      <a:lnTo>
                        <a:pt x="53" y="104"/>
                      </a:lnTo>
                      <a:lnTo>
                        <a:pt x="57" y="108"/>
                      </a:lnTo>
                      <a:lnTo>
                        <a:pt x="64" y="114"/>
                      </a:lnTo>
                      <a:lnTo>
                        <a:pt x="72" y="119"/>
                      </a:lnTo>
                      <a:lnTo>
                        <a:pt x="82" y="125"/>
                      </a:lnTo>
                      <a:lnTo>
                        <a:pt x="93" y="131"/>
                      </a:lnTo>
                      <a:lnTo>
                        <a:pt x="107" y="136"/>
                      </a:lnTo>
                      <a:lnTo>
                        <a:pt x="123" y="143"/>
                      </a:lnTo>
                      <a:lnTo>
                        <a:pt x="142" y="149"/>
                      </a:lnTo>
                      <a:lnTo>
                        <a:pt x="162" y="156"/>
                      </a:lnTo>
                      <a:lnTo>
                        <a:pt x="186" y="162"/>
                      </a:lnTo>
                      <a:lnTo>
                        <a:pt x="213" y="169"/>
                      </a:lnTo>
                      <a:lnTo>
                        <a:pt x="242" y="176"/>
                      </a:lnTo>
                      <a:lnTo>
                        <a:pt x="275" y="183"/>
                      </a:lnTo>
                      <a:lnTo>
                        <a:pt x="311" y="189"/>
                      </a:lnTo>
                      <a:lnTo>
                        <a:pt x="351" y="196"/>
                      </a:lnTo>
                      <a:lnTo>
                        <a:pt x="362" y="128"/>
                      </a:lnTo>
                      <a:lnTo>
                        <a:pt x="302" y="117"/>
                      </a:lnTo>
                      <a:lnTo>
                        <a:pt x="130" y="80"/>
                      </a:lnTo>
                      <a:lnTo>
                        <a:pt x="91" y="47"/>
                      </a:lnTo>
                      <a:lnTo>
                        <a:pt x="29"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4" name="Freeform 41"/>
                <p:cNvSpPr>
                  <a:spLocks/>
                </p:cNvSpPr>
                <p:nvPr/>
              </p:nvSpPr>
              <p:spPr bwMode="auto">
                <a:xfrm>
                  <a:off x="1746" y="2310"/>
                  <a:ext cx="467" cy="460"/>
                </a:xfrm>
                <a:custGeom>
                  <a:avLst/>
                  <a:gdLst>
                    <a:gd name="T0" fmla="*/ 1 w 1401"/>
                    <a:gd name="T1" fmla="*/ 1 h 1379"/>
                    <a:gd name="T2" fmla="*/ 1 w 1401"/>
                    <a:gd name="T3" fmla="*/ 1 h 1379"/>
                    <a:gd name="T4" fmla="*/ 1 w 1401"/>
                    <a:gd name="T5" fmla="*/ 1 h 1379"/>
                    <a:gd name="T6" fmla="*/ 1 w 1401"/>
                    <a:gd name="T7" fmla="*/ 1 h 1379"/>
                    <a:gd name="T8" fmla="*/ 1 w 1401"/>
                    <a:gd name="T9" fmla="*/ 1 h 1379"/>
                    <a:gd name="T10" fmla="*/ 1 w 1401"/>
                    <a:gd name="T11" fmla="*/ 1 h 1379"/>
                    <a:gd name="T12" fmla="*/ 1 w 1401"/>
                    <a:gd name="T13" fmla="*/ 0 h 1379"/>
                    <a:gd name="T14" fmla="*/ 1 w 1401"/>
                    <a:gd name="T15" fmla="*/ 0 h 1379"/>
                    <a:gd name="T16" fmla="*/ 1 w 1401"/>
                    <a:gd name="T17" fmla="*/ 0 h 1379"/>
                    <a:gd name="T18" fmla="*/ 1 w 1401"/>
                    <a:gd name="T19" fmla="*/ 0 h 1379"/>
                    <a:gd name="T20" fmla="*/ 1 w 1401"/>
                    <a:gd name="T21" fmla="*/ 0 h 1379"/>
                    <a:gd name="T22" fmla="*/ 1 w 1401"/>
                    <a:gd name="T23" fmla="*/ 0 h 1379"/>
                    <a:gd name="T24" fmla="*/ 1 w 1401"/>
                    <a:gd name="T25" fmla="*/ 0 h 1379"/>
                    <a:gd name="T26" fmla="*/ 1 w 1401"/>
                    <a:gd name="T27" fmla="*/ 0 h 1379"/>
                    <a:gd name="T28" fmla="*/ 1 w 1401"/>
                    <a:gd name="T29" fmla="*/ 0 h 1379"/>
                    <a:gd name="T30" fmla="*/ 1 w 1401"/>
                    <a:gd name="T31" fmla="*/ 0 h 1379"/>
                    <a:gd name="T32" fmla="*/ 1 w 1401"/>
                    <a:gd name="T33" fmla="*/ 0 h 1379"/>
                    <a:gd name="T34" fmla="*/ 0 w 1401"/>
                    <a:gd name="T35" fmla="*/ 0 h 1379"/>
                    <a:gd name="T36" fmla="*/ 0 w 1401"/>
                    <a:gd name="T37" fmla="*/ 0 h 1379"/>
                    <a:gd name="T38" fmla="*/ 0 w 1401"/>
                    <a:gd name="T39" fmla="*/ 0 h 1379"/>
                    <a:gd name="T40" fmla="*/ 0 w 1401"/>
                    <a:gd name="T41" fmla="*/ 1 h 1379"/>
                    <a:gd name="T42" fmla="*/ 0 w 1401"/>
                    <a:gd name="T43" fmla="*/ 1 h 1379"/>
                    <a:gd name="T44" fmla="*/ 0 w 1401"/>
                    <a:gd name="T45" fmla="*/ 1 h 1379"/>
                    <a:gd name="T46" fmla="*/ 0 w 1401"/>
                    <a:gd name="T47" fmla="*/ 1 h 1379"/>
                    <a:gd name="T48" fmla="*/ 0 w 1401"/>
                    <a:gd name="T49" fmla="*/ 1 h 1379"/>
                    <a:gd name="T50" fmla="*/ 0 w 1401"/>
                    <a:gd name="T51" fmla="*/ 1 h 1379"/>
                    <a:gd name="T52" fmla="*/ 0 w 1401"/>
                    <a:gd name="T53" fmla="*/ 1 h 1379"/>
                    <a:gd name="T54" fmla="*/ 0 w 1401"/>
                    <a:gd name="T55" fmla="*/ 1 h 1379"/>
                    <a:gd name="T56" fmla="*/ 0 w 1401"/>
                    <a:gd name="T57" fmla="*/ 1 h 1379"/>
                    <a:gd name="T58" fmla="*/ 0 w 1401"/>
                    <a:gd name="T59" fmla="*/ 1 h 1379"/>
                    <a:gd name="T60" fmla="*/ 0 w 1401"/>
                    <a:gd name="T61" fmla="*/ 1 h 1379"/>
                    <a:gd name="T62" fmla="*/ 1 w 1401"/>
                    <a:gd name="T63" fmla="*/ 2 h 1379"/>
                    <a:gd name="T64" fmla="*/ 1 w 1401"/>
                    <a:gd name="T65" fmla="*/ 2 h 1379"/>
                    <a:gd name="T66" fmla="*/ 1 w 1401"/>
                    <a:gd name="T67" fmla="*/ 2 h 1379"/>
                    <a:gd name="T68" fmla="*/ 1 w 1401"/>
                    <a:gd name="T69" fmla="*/ 2 h 1379"/>
                    <a:gd name="T70" fmla="*/ 1 w 1401"/>
                    <a:gd name="T71" fmla="*/ 2 h 1379"/>
                    <a:gd name="T72" fmla="*/ 1 w 1401"/>
                    <a:gd name="T73" fmla="*/ 2 h 1379"/>
                    <a:gd name="T74" fmla="*/ 1 w 1401"/>
                    <a:gd name="T75" fmla="*/ 2 h 1379"/>
                    <a:gd name="T76" fmla="*/ 1 w 1401"/>
                    <a:gd name="T77" fmla="*/ 1 h 1379"/>
                    <a:gd name="T78" fmla="*/ 1 w 1401"/>
                    <a:gd name="T79" fmla="*/ 1 h 1379"/>
                    <a:gd name="T80" fmla="*/ 1 w 1401"/>
                    <a:gd name="T81" fmla="*/ 1 h 1379"/>
                    <a:gd name="T82" fmla="*/ 1 w 1401"/>
                    <a:gd name="T83" fmla="*/ 1 h 1379"/>
                    <a:gd name="T84" fmla="*/ 1 w 1401"/>
                    <a:gd name="T85" fmla="*/ 1 h 1379"/>
                    <a:gd name="T86" fmla="*/ 1 w 1401"/>
                    <a:gd name="T87" fmla="*/ 1 h 1379"/>
                    <a:gd name="T88" fmla="*/ 1 w 1401"/>
                    <a:gd name="T89" fmla="*/ 1 h 1379"/>
                    <a:gd name="T90" fmla="*/ 1 w 1401"/>
                    <a:gd name="T91" fmla="*/ 1 h 1379"/>
                    <a:gd name="T92" fmla="*/ 1 w 1401"/>
                    <a:gd name="T93" fmla="*/ 1 h 1379"/>
                    <a:gd name="T94" fmla="*/ 2 w 1401"/>
                    <a:gd name="T95" fmla="*/ 1 h 1379"/>
                    <a:gd name="T96" fmla="*/ 2 w 1401"/>
                    <a:gd name="T97" fmla="*/ 1 h 1379"/>
                    <a:gd name="T98" fmla="*/ 2 w 1401"/>
                    <a:gd name="T99" fmla="*/ 1 h 1379"/>
                    <a:gd name="T100" fmla="*/ 2 w 1401"/>
                    <a:gd name="T101" fmla="*/ 1 h 1379"/>
                    <a:gd name="T102" fmla="*/ 2 w 1401"/>
                    <a:gd name="T103" fmla="*/ 1 h 1379"/>
                    <a:gd name="T104" fmla="*/ 2 w 1401"/>
                    <a:gd name="T105" fmla="*/ 1 h 1379"/>
                    <a:gd name="T106" fmla="*/ 2 w 1401"/>
                    <a:gd name="T107" fmla="*/ 1 h 1379"/>
                    <a:gd name="T108" fmla="*/ 2 w 1401"/>
                    <a:gd name="T109" fmla="*/ 1 h 1379"/>
                    <a:gd name="T110" fmla="*/ 2 w 1401"/>
                    <a:gd name="T111" fmla="*/ 1 h 1379"/>
                    <a:gd name="T112" fmla="*/ 2 w 1401"/>
                    <a:gd name="T113" fmla="*/ 1 h 1379"/>
                    <a:gd name="T114" fmla="*/ 2 w 1401"/>
                    <a:gd name="T115" fmla="*/ 1 h 1379"/>
                    <a:gd name="T116" fmla="*/ 2 w 1401"/>
                    <a:gd name="T117" fmla="*/ 1 h 1379"/>
                    <a:gd name="T118" fmla="*/ 2 w 1401"/>
                    <a:gd name="T119" fmla="*/ 1 h 1379"/>
                    <a:gd name="T120" fmla="*/ 1 w 1401"/>
                    <a:gd name="T121" fmla="*/ 1 h 1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1"/>
                    <a:gd name="T184" fmla="*/ 0 h 1379"/>
                    <a:gd name="T185" fmla="*/ 1401 w 1401"/>
                    <a:gd name="T186" fmla="*/ 1379 h 1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1" h="1379">
                      <a:moveTo>
                        <a:pt x="978" y="509"/>
                      </a:moveTo>
                      <a:lnTo>
                        <a:pt x="974" y="508"/>
                      </a:lnTo>
                      <a:lnTo>
                        <a:pt x="969" y="506"/>
                      </a:lnTo>
                      <a:lnTo>
                        <a:pt x="966" y="503"/>
                      </a:lnTo>
                      <a:lnTo>
                        <a:pt x="964" y="500"/>
                      </a:lnTo>
                      <a:lnTo>
                        <a:pt x="963" y="497"/>
                      </a:lnTo>
                      <a:lnTo>
                        <a:pt x="963" y="493"/>
                      </a:lnTo>
                      <a:lnTo>
                        <a:pt x="963" y="490"/>
                      </a:lnTo>
                      <a:lnTo>
                        <a:pt x="963" y="487"/>
                      </a:lnTo>
                      <a:lnTo>
                        <a:pt x="965" y="480"/>
                      </a:lnTo>
                      <a:lnTo>
                        <a:pt x="967" y="475"/>
                      </a:lnTo>
                      <a:lnTo>
                        <a:pt x="969" y="471"/>
                      </a:lnTo>
                      <a:lnTo>
                        <a:pt x="969" y="470"/>
                      </a:lnTo>
                      <a:lnTo>
                        <a:pt x="971" y="462"/>
                      </a:lnTo>
                      <a:lnTo>
                        <a:pt x="972" y="453"/>
                      </a:lnTo>
                      <a:lnTo>
                        <a:pt x="973" y="446"/>
                      </a:lnTo>
                      <a:lnTo>
                        <a:pt x="974" y="438"/>
                      </a:lnTo>
                      <a:lnTo>
                        <a:pt x="976" y="431"/>
                      </a:lnTo>
                      <a:lnTo>
                        <a:pt x="977" y="425"/>
                      </a:lnTo>
                      <a:lnTo>
                        <a:pt x="978" y="422"/>
                      </a:lnTo>
                      <a:lnTo>
                        <a:pt x="978" y="421"/>
                      </a:lnTo>
                      <a:lnTo>
                        <a:pt x="978" y="417"/>
                      </a:lnTo>
                      <a:lnTo>
                        <a:pt x="976" y="413"/>
                      </a:lnTo>
                      <a:lnTo>
                        <a:pt x="975" y="411"/>
                      </a:lnTo>
                      <a:lnTo>
                        <a:pt x="973" y="409"/>
                      </a:lnTo>
                      <a:lnTo>
                        <a:pt x="968" y="408"/>
                      </a:lnTo>
                      <a:lnTo>
                        <a:pt x="963" y="409"/>
                      </a:lnTo>
                      <a:lnTo>
                        <a:pt x="958" y="411"/>
                      </a:lnTo>
                      <a:lnTo>
                        <a:pt x="953" y="413"/>
                      </a:lnTo>
                      <a:lnTo>
                        <a:pt x="950" y="416"/>
                      </a:lnTo>
                      <a:lnTo>
                        <a:pt x="949" y="417"/>
                      </a:lnTo>
                      <a:lnTo>
                        <a:pt x="948" y="418"/>
                      </a:lnTo>
                      <a:lnTo>
                        <a:pt x="948" y="423"/>
                      </a:lnTo>
                      <a:lnTo>
                        <a:pt x="947" y="430"/>
                      </a:lnTo>
                      <a:lnTo>
                        <a:pt x="946" y="437"/>
                      </a:lnTo>
                      <a:lnTo>
                        <a:pt x="945" y="445"/>
                      </a:lnTo>
                      <a:lnTo>
                        <a:pt x="944" y="453"/>
                      </a:lnTo>
                      <a:lnTo>
                        <a:pt x="942" y="460"/>
                      </a:lnTo>
                      <a:lnTo>
                        <a:pt x="942" y="465"/>
                      </a:lnTo>
                      <a:lnTo>
                        <a:pt x="942" y="470"/>
                      </a:lnTo>
                      <a:lnTo>
                        <a:pt x="941" y="473"/>
                      </a:lnTo>
                      <a:lnTo>
                        <a:pt x="940" y="476"/>
                      </a:lnTo>
                      <a:lnTo>
                        <a:pt x="940" y="479"/>
                      </a:lnTo>
                      <a:lnTo>
                        <a:pt x="939" y="481"/>
                      </a:lnTo>
                      <a:lnTo>
                        <a:pt x="938" y="482"/>
                      </a:lnTo>
                      <a:lnTo>
                        <a:pt x="938" y="484"/>
                      </a:lnTo>
                      <a:lnTo>
                        <a:pt x="938" y="485"/>
                      </a:lnTo>
                      <a:lnTo>
                        <a:pt x="838" y="470"/>
                      </a:lnTo>
                      <a:lnTo>
                        <a:pt x="823" y="464"/>
                      </a:lnTo>
                      <a:lnTo>
                        <a:pt x="803" y="458"/>
                      </a:lnTo>
                      <a:lnTo>
                        <a:pt x="783" y="451"/>
                      </a:lnTo>
                      <a:lnTo>
                        <a:pt x="762" y="445"/>
                      </a:lnTo>
                      <a:lnTo>
                        <a:pt x="743" y="439"/>
                      </a:lnTo>
                      <a:lnTo>
                        <a:pt x="727" y="435"/>
                      </a:lnTo>
                      <a:lnTo>
                        <a:pt x="717" y="433"/>
                      </a:lnTo>
                      <a:lnTo>
                        <a:pt x="713" y="432"/>
                      </a:lnTo>
                      <a:lnTo>
                        <a:pt x="702" y="429"/>
                      </a:lnTo>
                      <a:lnTo>
                        <a:pt x="691" y="425"/>
                      </a:lnTo>
                      <a:lnTo>
                        <a:pt x="681" y="421"/>
                      </a:lnTo>
                      <a:lnTo>
                        <a:pt x="671" y="417"/>
                      </a:lnTo>
                      <a:lnTo>
                        <a:pt x="663" y="411"/>
                      </a:lnTo>
                      <a:lnTo>
                        <a:pt x="655" y="406"/>
                      </a:lnTo>
                      <a:lnTo>
                        <a:pt x="648" y="400"/>
                      </a:lnTo>
                      <a:lnTo>
                        <a:pt x="641" y="394"/>
                      </a:lnTo>
                      <a:lnTo>
                        <a:pt x="630" y="383"/>
                      </a:lnTo>
                      <a:lnTo>
                        <a:pt x="623" y="375"/>
                      </a:lnTo>
                      <a:lnTo>
                        <a:pt x="619" y="368"/>
                      </a:lnTo>
                      <a:lnTo>
                        <a:pt x="616" y="366"/>
                      </a:lnTo>
                      <a:lnTo>
                        <a:pt x="606" y="359"/>
                      </a:lnTo>
                      <a:lnTo>
                        <a:pt x="598" y="352"/>
                      </a:lnTo>
                      <a:lnTo>
                        <a:pt x="593" y="345"/>
                      </a:lnTo>
                      <a:lnTo>
                        <a:pt x="589" y="339"/>
                      </a:lnTo>
                      <a:lnTo>
                        <a:pt x="587" y="332"/>
                      </a:lnTo>
                      <a:lnTo>
                        <a:pt x="587" y="326"/>
                      </a:lnTo>
                      <a:lnTo>
                        <a:pt x="589" y="321"/>
                      </a:lnTo>
                      <a:lnTo>
                        <a:pt x="592" y="314"/>
                      </a:lnTo>
                      <a:lnTo>
                        <a:pt x="599" y="304"/>
                      </a:lnTo>
                      <a:lnTo>
                        <a:pt x="608" y="296"/>
                      </a:lnTo>
                      <a:lnTo>
                        <a:pt x="614" y="290"/>
                      </a:lnTo>
                      <a:lnTo>
                        <a:pt x="616" y="289"/>
                      </a:lnTo>
                      <a:lnTo>
                        <a:pt x="608" y="277"/>
                      </a:lnTo>
                      <a:lnTo>
                        <a:pt x="601" y="266"/>
                      </a:lnTo>
                      <a:lnTo>
                        <a:pt x="597" y="255"/>
                      </a:lnTo>
                      <a:lnTo>
                        <a:pt x="595" y="243"/>
                      </a:lnTo>
                      <a:lnTo>
                        <a:pt x="594" y="231"/>
                      </a:lnTo>
                      <a:lnTo>
                        <a:pt x="595" y="220"/>
                      </a:lnTo>
                      <a:lnTo>
                        <a:pt x="597" y="207"/>
                      </a:lnTo>
                      <a:lnTo>
                        <a:pt x="600" y="195"/>
                      </a:lnTo>
                      <a:lnTo>
                        <a:pt x="601" y="189"/>
                      </a:lnTo>
                      <a:lnTo>
                        <a:pt x="603" y="183"/>
                      </a:lnTo>
                      <a:lnTo>
                        <a:pt x="606" y="178"/>
                      </a:lnTo>
                      <a:lnTo>
                        <a:pt x="609" y="174"/>
                      </a:lnTo>
                      <a:lnTo>
                        <a:pt x="615" y="166"/>
                      </a:lnTo>
                      <a:lnTo>
                        <a:pt x="622" y="160"/>
                      </a:lnTo>
                      <a:lnTo>
                        <a:pt x="629" y="155"/>
                      </a:lnTo>
                      <a:lnTo>
                        <a:pt x="635" y="153"/>
                      </a:lnTo>
                      <a:lnTo>
                        <a:pt x="639" y="151"/>
                      </a:lnTo>
                      <a:lnTo>
                        <a:pt x="640" y="151"/>
                      </a:lnTo>
                      <a:lnTo>
                        <a:pt x="621" y="106"/>
                      </a:lnTo>
                      <a:lnTo>
                        <a:pt x="642" y="84"/>
                      </a:lnTo>
                      <a:lnTo>
                        <a:pt x="639" y="82"/>
                      </a:lnTo>
                      <a:lnTo>
                        <a:pt x="637" y="79"/>
                      </a:lnTo>
                      <a:lnTo>
                        <a:pt x="635" y="76"/>
                      </a:lnTo>
                      <a:lnTo>
                        <a:pt x="634" y="70"/>
                      </a:lnTo>
                      <a:lnTo>
                        <a:pt x="630" y="60"/>
                      </a:lnTo>
                      <a:lnTo>
                        <a:pt x="628" y="50"/>
                      </a:lnTo>
                      <a:lnTo>
                        <a:pt x="627" y="40"/>
                      </a:lnTo>
                      <a:lnTo>
                        <a:pt x="626" y="31"/>
                      </a:lnTo>
                      <a:lnTo>
                        <a:pt x="625" y="25"/>
                      </a:lnTo>
                      <a:lnTo>
                        <a:pt x="625" y="23"/>
                      </a:lnTo>
                      <a:lnTo>
                        <a:pt x="623" y="16"/>
                      </a:lnTo>
                      <a:lnTo>
                        <a:pt x="619" y="11"/>
                      </a:lnTo>
                      <a:lnTo>
                        <a:pt x="613" y="6"/>
                      </a:lnTo>
                      <a:lnTo>
                        <a:pt x="608" y="3"/>
                      </a:lnTo>
                      <a:lnTo>
                        <a:pt x="601" y="1"/>
                      </a:lnTo>
                      <a:lnTo>
                        <a:pt x="594" y="0"/>
                      </a:lnTo>
                      <a:lnTo>
                        <a:pt x="586" y="0"/>
                      </a:lnTo>
                      <a:lnTo>
                        <a:pt x="579" y="1"/>
                      </a:lnTo>
                      <a:lnTo>
                        <a:pt x="565" y="3"/>
                      </a:lnTo>
                      <a:lnTo>
                        <a:pt x="552" y="6"/>
                      </a:lnTo>
                      <a:lnTo>
                        <a:pt x="543" y="9"/>
                      </a:lnTo>
                      <a:lnTo>
                        <a:pt x="540" y="10"/>
                      </a:lnTo>
                      <a:lnTo>
                        <a:pt x="537" y="11"/>
                      </a:lnTo>
                      <a:lnTo>
                        <a:pt x="533" y="12"/>
                      </a:lnTo>
                      <a:lnTo>
                        <a:pt x="530" y="13"/>
                      </a:lnTo>
                      <a:lnTo>
                        <a:pt x="528" y="16"/>
                      </a:lnTo>
                      <a:lnTo>
                        <a:pt x="523" y="22"/>
                      </a:lnTo>
                      <a:lnTo>
                        <a:pt x="518" y="29"/>
                      </a:lnTo>
                      <a:lnTo>
                        <a:pt x="515" y="38"/>
                      </a:lnTo>
                      <a:lnTo>
                        <a:pt x="513" y="44"/>
                      </a:lnTo>
                      <a:lnTo>
                        <a:pt x="511" y="49"/>
                      </a:lnTo>
                      <a:lnTo>
                        <a:pt x="511" y="51"/>
                      </a:lnTo>
                      <a:lnTo>
                        <a:pt x="465" y="55"/>
                      </a:lnTo>
                      <a:lnTo>
                        <a:pt x="457" y="55"/>
                      </a:lnTo>
                      <a:lnTo>
                        <a:pt x="448" y="56"/>
                      </a:lnTo>
                      <a:lnTo>
                        <a:pt x="439" y="58"/>
                      </a:lnTo>
                      <a:lnTo>
                        <a:pt x="433" y="60"/>
                      </a:lnTo>
                      <a:lnTo>
                        <a:pt x="420" y="66"/>
                      </a:lnTo>
                      <a:lnTo>
                        <a:pt x="409" y="72"/>
                      </a:lnTo>
                      <a:lnTo>
                        <a:pt x="402" y="78"/>
                      </a:lnTo>
                      <a:lnTo>
                        <a:pt x="396" y="83"/>
                      </a:lnTo>
                      <a:lnTo>
                        <a:pt x="392" y="87"/>
                      </a:lnTo>
                      <a:lnTo>
                        <a:pt x="391" y="89"/>
                      </a:lnTo>
                      <a:lnTo>
                        <a:pt x="392" y="93"/>
                      </a:lnTo>
                      <a:lnTo>
                        <a:pt x="393" y="95"/>
                      </a:lnTo>
                      <a:lnTo>
                        <a:pt x="394" y="98"/>
                      </a:lnTo>
                      <a:lnTo>
                        <a:pt x="397" y="100"/>
                      </a:lnTo>
                      <a:lnTo>
                        <a:pt x="404" y="104"/>
                      </a:lnTo>
                      <a:lnTo>
                        <a:pt x="411" y="106"/>
                      </a:lnTo>
                      <a:lnTo>
                        <a:pt x="420" y="107"/>
                      </a:lnTo>
                      <a:lnTo>
                        <a:pt x="426" y="108"/>
                      </a:lnTo>
                      <a:lnTo>
                        <a:pt x="432" y="108"/>
                      </a:lnTo>
                      <a:lnTo>
                        <a:pt x="434" y="108"/>
                      </a:lnTo>
                      <a:lnTo>
                        <a:pt x="444" y="113"/>
                      </a:lnTo>
                      <a:lnTo>
                        <a:pt x="452" y="119"/>
                      </a:lnTo>
                      <a:lnTo>
                        <a:pt x="459" y="125"/>
                      </a:lnTo>
                      <a:lnTo>
                        <a:pt x="462" y="131"/>
                      </a:lnTo>
                      <a:lnTo>
                        <a:pt x="463" y="134"/>
                      </a:lnTo>
                      <a:lnTo>
                        <a:pt x="463" y="136"/>
                      </a:lnTo>
                      <a:lnTo>
                        <a:pt x="462" y="138"/>
                      </a:lnTo>
                      <a:lnTo>
                        <a:pt x="461" y="139"/>
                      </a:lnTo>
                      <a:lnTo>
                        <a:pt x="460" y="140"/>
                      </a:lnTo>
                      <a:lnTo>
                        <a:pt x="457" y="140"/>
                      </a:lnTo>
                      <a:lnTo>
                        <a:pt x="453" y="139"/>
                      </a:lnTo>
                      <a:lnTo>
                        <a:pt x="449" y="138"/>
                      </a:lnTo>
                      <a:lnTo>
                        <a:pt x="444" y="136"/>
                      </a:lnTo>
                      <a:lnTo>
                        <a:pt x="439" y="135"/>
                      </a:lnTo>
                      <a:lnTo>
                        <a:pt x="433" y="135"/>
                      </a:lnTo>
                      <a:lnTo>
                        <a:pt x="427" y="134"/>
                      </a:lnTo>
                      <a:lnTo>
                        <a:pt x="416" y="135"/>
                      </a:lnTo>
                      <a:lnTo>
                        <a:pt x="404" y="137"/>
                      </a:lnTo>
                      <a:lnTo>
                        <a:pt x="393" y="139"/>
                      </a:lnTo>
                      <a:lnTo>
                        <a:pt x="384" y="141"/>
                      </a:lnTo>
                      <a:lnTo>
                        <a:pt x="379" y="144"/>
                      </a:lnTo>
                      <a:lnTo>
                        <a:pt x="377" y="145"/>
                      </a:lnTo>
                      <a:lnTo>
                        <a:pt x="370" y="148"/>
                      </a:lnTo>
                      <a:lnTo>
                        <a:pt x="366" y="151"/>
                      </a:lnTo>
                      <a:lnTo>
                        <a:pt x="362" y="155"/>
                      </a:lnTo>
                      <a:lnTo>
                        <a:pt x="358" y="160"/>
                      </a:lnTo>
                      <a:lnTo>
                        <a:pt x="355" y="169"/>
                      </a:lnTo>
                      <a:lnTo>
                        <a:pt x="353" y="178"/>
                      </a:lnTo>
                      <a:lnTo>
                        <a:pt x="353" y="187"/>
                      </a:lnTo>
                      <a:lnTo>
                        <a:pt x="354" y="193"/>
                      </a:lnTo>
                      <a:lnTo>
                        <a:pt x="354" y="198"/>
                      </a:lnTo>
                      <a:lnTo>
                        <a:pt x="355" y="200"/>
                      </a:lnTo>
                      <a:lnTo>
                        <a:pt x="334" y="204"/>
                      </a:lnTo>
                      <a:lnTo>
                        <a:pt x="332" y="208"/>
                      </a:lnTo>
                      <a:lnTo>
                        <a:pt x="331" y="213"/>
                      </a:lnTo>
                      <a:lnTo>
                        <a:pt x="328" y="218"/>
                      </a:lnTo>
                      <a:lnTo>
                        <a:pt x="325" y="223"/>
                      </a:lnTo>
                      <a:lnTo>
                        <a:pt x="316" y="235"/>
                      </a:lnTo>
                      <a:lnTo>
                        <a:pt x="308" y="247"/>
                      </a:lnTo>
                      <a:lnTo>
                        <a:pt x="298" y="257"/>
                      </a:lnTo>
                      <a:lnTo>
                        <a:pt x="290" y="266"/>
                      </a:lnTo>
                      <a:lnTo>
                        <a:pt x="285" y="272"/>
                      </a:lnTo>
                      <a:lnTo>
                        <a:pt x="283" y="274"/>
                      </a:lnTo>
                      <a:lnTo>
                        <a:pt x="267" y="281"/>
                      </a:lnTo>
                      <a:lnTo>
                        <a:pt x="253" y="287"/>
                      </a:lnTo>
                      <a:lnTo>
                        <a:pt x="240" y="295"/>
                      </a:lnTo>
                      <a:lnTo>
                        <a:pt x="227" y="302"/>
                      </a:lnTo>
                      <a:lnTo>
                        <a:pt x="216" y="309"/>
                      </a:lnTo>
                      <a:lnTo>
                        <a:pt x="205" y="316"/>
                      </a:lnTo>
                      <a:lnTo>
                        <a:pt x="196" y="324"/>
                      </a:lnTo>
                      <a:lnTo>
                        <a:pt x="188" y="331"/>
                      </a:lnTo>
                      <a:lnTo>
                        <a:pt x="180" y="339"/>
                      </a:lnTo>
                      <a:lnTo>
                        <a:pt x="174" y="346"/>
                      </a:lnTo>
                      <a:lnTo>
                        <a:pt x="168" y="353"/>
                      </a:lnTo>
                      <a:lnTo>
                        <a:pt x="163" y="361"/>
                      </a:lnTo>
                      <a:lnTo>
                        <a:pt x="155" y="375"/>
                      </a:lnTo>
                      <a:lnTo>
                        <a:pt x="149" y="389"/>
                      </a:lnTo>
                      <a:lnTo>
                        <a:pt x="146" y="402"/>
                      </a:lnTo>
                      <a:lnTo>
                        <a:pt x="144" y="413"/>
                      </a:lnTo>
                      <a:lnTo>
                        <a:pt x="144" y="423"/>
                      </a:lnTo>
                      <a:lnTo>
                        <a:pt x="144" y="433"/>
                      </a:lnTo>
                      <a:lnTo>
                        <a:pt x="146" y="446"/>
                      </a:lnTo>
                      <a:lnTo>
                        <a:pt x="147" y="450"/>
                      </a:lnTo>
                      <a:lnTo>
                        <a:pt x="178" y="467"/>
                      </a:lnTo>
                      <a:lnTo>
                        <a:pt x="166" y="540"/>
                      </a:lnTo>
                      <a:lnTo>
                        <a:pt x="142" y="540"/>
                      </a:lnTo>
                      <a:lnTo>
                        <a:pt x="90" y="540"/>
                      </a:lnTo>
                      <a:lnTo>
                        <a:pt x="84" y="540"/>
                      </a:lnTo>
                      <a:lnTo>
                        <a:pt x="80" y="541"/>
                      </a:lnTo>
                      <a:lnTo>
                        <a:pt x="76" y="542"/>
                      </a:lnTo>
                      <a:lnTo>
                        <a:pt x="71" y="544"/>
                      </a:lnTo>
                      <a:lnTo>
                        <a:pt x="68" y="546"/>
                      </a:lnTo>
                      <a:lnTo>
                        <a:pt x="66" y="548"/>
                      </a:lnTo>
                      <a:lnTo>
                        <a:pt x="65" y="549"/>
                      </a:lnTo>
                      <a:lnTo>
                        <a:pt x="64" y="551"/>
                      </a:lnTo>
                      <a:lnTo>
                        <a:pt x="0" y="614"/>
                      </a:lnTo>
                      <a:lnTo>
                        <a:pt x="6" y="623"/>
                      </a:lnTo>
                      <a:lnTo>
                        <a:pt x="9" y="624"/>
                      </a:lnTo>
                      <a:lnTo>
                        <a:pt x="13" y="625"/>
                      </a:lnTo>
                      <a:lnTo>
                        <a:pt x="22" y="628"/>
                      </a:lnTo>
                      <a:lnTo>
                        <a:pt x="32" y="630"/>
                      </a:lnTo>
                      <a:lnTo>
                        <a:pt x="45" y="631"/>
                      </a:lnTo>
                      <a:lnTo>
                        <a:pt x="59" y="630"/>
                      </a:lnTo>
                      <a:lnTo>
                        <a:pt x="67" y="629"/>
                      </a:lnTo>
                      <a:lnTo>
                        <a:pt x="74" y="628"/>
                      </a:lnTo>
                      <a:lnTo>
                        <a:pt x="83" y="626"/>
                      </a:lnTo>
                      <a:lnTo>
                        <a:pt x="92" y="623"/>
                      </a:lnTo>
                      <a:lnTo>
                        <a:pt x="94" y="622"/>
                      </a:lnTo>
                      <a:lnTo>
                        <a:pt x="99" y="620"/>
                      </a:lnTo>
                      <a:lnTo>
                        <a:pt x="108" y="617"/>
                      </a:lnTo>
                      <a:lnTo>
                        <a:pt x="117" y="615"/>
                      </a:lnTo>
                      <a:lnTo>
                        <a:pt x="125" y="613"/>
                      </a:lnTo>
                      <a:lnTo>
                        <a:pt x="133" y="613"/>
                      </a:lnTo>
                      <a:lnTo>
                        <a:pt x="135" y="613"/>
                      </a:lnTo>
                      <a:lnTo>
                        <a:pt x="137" y="614"/>
                      </a:lnTo>
                      <a:lnTo>
                        <a:pt x="137" y="616"/>
                      </a:lnTo>
                      <a:lnTo>
                        <a:pt x="136" y="619"/>
                      </a:lnTo>
                      <a:lnTo>
                        <a:pt x="134" y="622"/>
                      </a:lnTo>
                      <a:lnTo>
                        <a:pt x="130" y="630"/>
                      </a:lnTo>
                      <a:lnTo>
                        <a:pt x="121" y="643"/>
                      </a:lnTo>
                      <a:lnTo>
                        <a:pt x="111" y="658"/>
                      </a:lnTo>
                      <a:lnTo>
                        <a:pt x="99" y="674"/>
                      </a:lnTo>
                      <a:lnTo>
                        <a:pt x="85" y="687"/>
                      </a:lnTo>
                      <a:lnTo>
                        <a:pt x="79" y="692"/>
                      </a:lnTo>
                      <a:lnTo>
                        <a:pt x="71" y="696"/>
                      </a:lnTo>
                      <a:lnTo>
                        <a:pt x="65" y="699"/>
                      </a:lnTo>
                      <a:lnTo>
                        <a:pt x="57" y="702"/>
                      </a:lnTo>
                      <a:lnTo>
                        <a:pt x="57" y="704"/>
                      </a:lnTo>
                      <a:lnTo>
                        <a:pt x="58" y="711"/>
                      </a:lnTo>
                      <a:lnTo>
                        <a:pt x="62" y="722"/>
                      </a:lnTo>
                      <a:lnTo>
                        <a:pt x="67" y="736"/>
                      </a:lnTo>
                      <a:lnTo>
                        <a:pt x="72" y="744"/>
                      </a:lnTo>
                      <a:lnTo>
                        <a:pt x="78" y="751"/>
                      </a:lnTo>
                      <a:lnTo>
                        <a:pt x="84" y="759"/>
                      </a:lnTo>
                      <a:lnTo>
                        <a:pt x="93" y="766"/>
                      </a:lnTo>
                      <a:lnTo>
                        <a:pt x="104" y="775"/>
                      </a:lnTo>
                      <a:lnTo>
                        <a:pt x="115" y="781"/>
                      </a:lnTo>
                      <a:lnTo>
                        <a:pt x="128" y="789"/>
                      </a:lnTo>
                      <a:lnTo>
                        <a:pt x="145" y="794"/>
                      </a:lnTo>
                      <a:lnTo>
                        <a:pt x="146" y="796"/>
                      </a:lnTo>
                      <a:lnTo>
                        <a:pt x="148" y="796"/>
                      </a:lnTo>
                      <a:lnTo>
                        <a:pt x="152" y="796"/>
                      </a:lnTo>
                      <a:lnTo>
                        <a:pt x="158" y="793"/>
                      </a:lnTo>
                      <a:lnTo>
                        <a:pt x="163" y="790"/>
                      </a:lnTo>
                      <a:lnTo>
                        <a:pt x="169" y="785"/>
                      </a:lnTo>
                      <a:lnTo>
                        <a:pt x="176" y="777"/>
                      </a:lnTo>
                      <a:lnTo>
                        <a:pt x="182" y="765"/>
                      </a:lnTo>
                      <a:lnTo>
                        <a:pt x="184" y="763"/>
                      </a:lnTo>
                      <a:lnTo>
                        <a:pt x="184" y="758"/>
                      </a:lnTo>
                      <a:lnTo>
                        <a:pt x="186" y="750"/>
                      </a:lnTo>
                      <a:lnTo>
                        <a:pt x="189" y="740"/>
                      </a:lnTo>
                      <a:lnTo>
                        <a:pt x="192" y="732"/>
                      </a:lnTo>
                      <a:lnTo>
                        <a:pt x="198" y="723"/>
                      </a:lnTo>
                      <a:lnTo>
                        <a:pt x="202" y="719"/>
                      </a:lnTo>
                      <a:lnTo>
                        <a:pt x="205" y="716"/>
                      </a:lnTo>
                      <a:lnTo>
                        <a:pt x="209" y="713"/>
                      </a:lnTo>
                      <a:lnTo>
                        <a:pt x="215" y="712"/>
                      </a:lnTo>
                      <a:lnTo>
                        <a:pt x="214" y="713"/>
                      </a:lnTo>
                      <a:lnTo>
                        <a:pt x="213" y="718"/>
                      </a:lnTo>
                      <a:lnTo>
                        <a:pt x="212" y="724"/>
                      </a:lnTo>
                      <a:lnTo>
                        <a:pt x="209" y="732"/>
                      </a:lnTo>
                      <a:lnTo>
                        <a:pt x="209" y="740"/>
                      </a:lnTo>
                      <a:lnTo>
                        <a:pt x="209" y="750"/>
                      </a:lnTo>
                      <a:lnTo>
                        <a:pt x="210" y="755"/>
                      </a:lnTo>
                      <a:lnTo>
                        <a:pt x="212" y="758"/>
                      </a:lnTo>
                      <a:lnTo>
                        <a:pt x="213" y="762"/>
                      </a:lnTo>
                      <a:lnTo>
                        <a:pt x="215" y="765"/>
                      </a:lnTo>
                      <a:lnTo>
                        <a:pt x="214" y="766"/>
                      </a:lnTo>
                      <a:lnTo>
                        <a:pt x="213" y="770"/>
                      </a:lnTo>
                      <a:lnTo>
                        <a:pt x="212" y="775"/>
                      </a:lnTo>
                      <a:lnTo>
                        <a:pt x="209" y="783"/>
                      </a:lnTo>
                      <a:lnTo>
                        <a:pt x="208" y="790"/>
                      </a:lnTo>
                      <a:lnTo>
                        <a:pt x="206" y="798"/>
                      </a:lnTo>
                      <a:lnTo>
                        <a:pt x="206" y="805"/>
                      </a:lnTo>
                      <a:lnTo>
                        <a:pt x="206" y="812"/>
                      </a:lnTo>
                      <a:lnTo>
                        <a:pt x="206" y="846"/>
                      </a:lnTo>
                      <a:lnTo>
                        <a:pt x="226" y="956"/>
                      </a:lnTo>
                      <a:lnTo>
                        <a:pt x="279" y="1142"/>
                      </a:lnTo>
                      <a:lnTo>
                        <a:pt x="344" y="1243"/>
                      </a:lnTo>
                      <a:lnTo>
                        <a:pt x="345" y="1245"/>
                      </a:lnTo>
                      <a:lnTo>
                        <a:pt x="348" y="1247"/>
                      </a:lnTo>
                      <a:lnTo>
                        <a:pt x="351" y="1251"/>
                      </a:lnTo>
                      <a:lnTo>
                        <a:pt x="355" y="1256"/>
                      </a:lnTo>
                      <a:lnTo>
                        <a:pt x="359" y="1265"/>
                      </a:lnTo>
                      <a:lnTo>
                        <a:pt x="365" y="1275"/>
                      </a:lnTo>
                      <a:lnTo>
                        <a:pt x="370" y="1288"/>
                      </a:lnTo>
                      <a:lnTo>
                        <a:pt x="377" y="1303"/>
                      </a:lnTo>
                      <a:lnTo>
                        <a:pt x="378" y="1305"/>
                      </a:lnTo>
                      <a:lnTo>
                        <a:pt x="383" y="1309"/>
                      </a:lnTo>
                      <a:lnTo>
                        <a:pt x="390" y="1316"/>
                      </a:lnTo>
                      <a:lnTo>
                        <a:pt x="397" y="1324"/>
                      </a:lnTo>
                      <a:lnTo>
                        <a:pt x="405" y="1334"/>
                      </a:lnTo>
                      <a:lnTo>
                        <a:pt x="412" y="1345"/>
                      </a:lnTo>
                      <a:lnTo>
                        <a:pt x="416" y="1351"/>
                      </a:lnTo>
                      <a:lnTo>
                        <a:pt x="418" y="1357"/>
                      </a:lnTo>
                      <a:lnTo>
                        <a:pt x="420" y="1363"/>
                      </a:lnTo>
                      <a:lnTo>
                        <a:pt x="421" y="1369"/>
                      </a:lnTo>
                      <a:lnTo>
                        <a:pt x="422" y="1370"/>
                      </a:lnTo>
                      <a:lnTo>
                        <a:pt x="423" y="1371"/>
                      </a:lnTo>
                      <a:lnTo>
                        <a:pt x="426" y="1373"/>
                      </a:lnTo>
                      <a:lnTo>
                        <a:pt x="431" y="1374"/>
                      </a:lnTo>
                      <a:lnTo>
                        <a:pt x="436" y="1376"/>
                      </a:lnTo>
                      <a:lnTo>
                        <a:pt x="445" y="1378"/>
                      </a:lnTo>
                      <a:lnTo>
                        <a:pt x="454" y="1379"/>
                      </a:lnTo>
                      <a:lnTo>
                        <a:pt x="465" y="1379"/>
                      </a:lnTo>
                      <a:lnTo>
                        <a:pt x="476" y="1379"/>
                      </a:lnTo>
                      <a:lnTo>
                        <a:pt x="484" y="1377"/>
                      </a:lnTo>
                      <a:lnTo>
                        <a:pt x="487" y="1374"/>
                      </a:lnTo>
                      <a:lnTo>
                        <a:pt x="489" y="1371"/>
                      </a:lnTo>
                      <a:lnTo>
                        <a:pt x="489" y="1369"/>
                      </a:lnTo>
                      <a:lnTo>
                        <a:pt x="488" y="1365"/>
                      </a:lnTo>
                      <a:lnTo>
                        <a:pt x="488" y="1363"/>
                      </a:lnTo>
                      <a:lnTo>
                        <a:pt x="487" y="1363"/>
                      </a:lnTo>
                      <a:lnTo>
                        <a:pt x="488" y="1360"/>
                      </a:lnTo>
                      <a:lnTo>
                        <a:pt x="490" y="1355"/>
                      </a:lnTo>
                      <a:lnTo>
                        <a:pt x="494" y="1346"/>
                      </a:lnTo>
                      <a:lnTo>
                        <a:pt x="500" y="1336"/>
                      </a:lnTo>
                      <a:lnTo>
                        <a:pt x="506" y="1328"/>
                      </a:lnTo>
                      <a:lnTo>
                        <a:pt x="514" y="1320"/>
                      </a:lnTo>
                      <a:lnTo>
                        <a:pt x="518" y="1317"/>
                      </a:lnTo>
                      <a:lnTo>
                        <a:pt x="523" y="1315"/>
                      </a:lnTo>
                      <a:lnTo>
                        <a:pt x="527" y="1314"/>
                      </a:lnTo>
                      <a:lnTo>
                        <a:pt x="531" y="1314"/>
                      </a:lnTo>
                      <a:lnTo>
                        <a:pt x="532" y="1311"/>
                      </a:lnTo>
                      <a:lnTo>
                        <a:pt x="535" y="1307"/>
                      </a:lnTo>
                      <a:lnTo>
                        <a:pt x="539" y="1300"/>
                      </a:lnTo>
                      <a:lnTo>
                        <a:pt x="544" y="1291"/>
                      </a:lnTo>
                      <a:lnTo>
                        <a:pt x="549" y="1282"/>
                      </a:lnTo>
                      <a:lnTo>
                        <a:pt x="557" y="1275"/>
                      </a:lnTo>
                      <a:lnTo>
                        <a:pt x="560" y="1273"/>
                      </a:lnTo>
                      <a:lnTo>
                        <a:pt x="565" y="1269"/>
                      </a:lnTo>
                      <a:lnTo>
                        <a:pt x="568" y="1268"/>
                      </a:lnTo>
                      <a:lnTo>
                        <a:pt x="572" y="1267"/>
                      </a:lnTo>
                      <a:lnTo>
                        <a:pt x="573" y="1263"/>
                      </a:lnTo>
                      <a:lnTo>
                        <a:pt x="576" y="1253"/>
                      </a:lnTo>
                      <a:lnTo>
                        <a:pt x="581" y="1238"/>
                      </a:lnTo>
                      <a:lnTo>
                        <a:pt x="585" y="1221"/>
                      </a:lnTo>
                      <a:lnTo>
                        <a:pt x="588" y="1200"/>
                      </a:lnTo>
                      <a:lnTo>
                        <a:pt x="591" y="1179"/>
                      </a:lnTo>
                      <a:lnTo>
                        <a:pt x="589" y="1169"/>
                      </a:lnTo>
                      <a:lnTo>
                        <a:pt x="589" y="1159"/>
                      </a:lnTo>
                      <a:lnTo>
                        <a:pt x="587" y="1150"/>
                      </a:lnTo>
                      <a:lnTo>
                        <a:pt x="585" y="1142"/>
                      </a:lnTo>
                      <a:lnTo>
                        <a:pt x="582" y="1133"/>
                      </a:lnTo>
                      <a:lnTo>
                        <a:pt x="579" y="1125"/>
                      </a:lnTo>
                      <a:lnTo>
                        <a:pt x="576" y="1115"/>
                      </a:lnTo>
                      <a:lnTo>
                        <a:pt x="575" y="1106"/>
                      </a:lnTo>
                      <a:lnTo>
                        <a:pt x="575" y="1098"/>
                      </a:lnTo>
                      <a:lnTo>
                        <a:pt x="575" y="1088"/>
                      </a:lnTo>
                      <a:lnTo>
                        <a:pt x="575" y="1079"/>
                      </a:lnTo>
                      <a:lnTo>
                        <a:pt x="578" y="1072"/>
                      </a:lnTo>
                      <a:lnTo>
                        <a:pt x="580" y="1063"/>
                      </a:lnTo>
                      <a:lnTo>
                        <a:pt x="582" y="1056"/>
                      </a:lnTo>
                      <a:lnTo>
                        <a:pt x="586" y="1049"/>
                      </a:lnTo>
                      <a:lnTo>
                        <a:pt x="591" y="1043"/>
                      </a:lnTo>
                      <a:lnTo>
                        <a:pt x="595" y="1037"/>
                      </a:lnTo>
                      <a:lnTo>
                        <a:pt x="601" y="1033"/>
                      </a:lnTo>
                      <a:lnTo>
                        <a:pt x="608" y="1030"/>
                      </a:lnTo>
                      <a:lnTo>
                        <a:pt x="614" y="1027"/>
                      </a:lnTo>
                      <a:lnTo>
                        <a:pt x="618" y="1025"/>
                      </a:lnTo>
                      <a:lnTo>
                        <a:pt x="624" y="1022"/>
                      </a:lnTo>
                      <a:lnTo>
                        <a:pt x="634" y="1018"/>
                      </a:lnTo>
                      <a:lnTo>
                        <a:pt x="645" y="1011"/>
                      </a:lnTo>
                      <a:lnTo>
                        <a:pt x="656" y="1005"/>
                      </a:lnTo>
                      <a:lnTo>
                        <a:pt x="667" y="998"/>
                      </a:lnTo>
                      <a:lnTo>
                        <a:pt x="677" y="991"/>
                      </a:lnTo>
                      <a:lnTo>
                        <a:pt x="682" y="984"/>
                      </a:lnTo>
                      <a:lnTo>
                        <a:pt x="692" y="974"/>
                      </a:lnTo>
                      <a:lnTo>
                        <a:pt x="707" y="959"/>
                      </a:lnTo>
                      <a:lnTo>
                        <a:pt x="728" y="939"/>
                      </a:lnTo>
                      <a:lnTo>
                        <a:pt x="750" y="919"/>
                      </a:lnTo>
                      <a:lnTo>
                        <a:pt x="774" y="899"/>
                      </a:lnTo>
                      <a:lnTo>
                        <a:pt x="796" y="881"/>
                      </a:lnTo>
                      <a:lnTo>
                        <a:pt x="814" y="868"/>
                      </a:lnTo>
                      <a:lnTo>
                        <a:pt x="825" y="861"/>
                      </a:lnTo>
                      <a:lnTo>
                        <a:pt x="836" y="857"/>
                      </a:lnTo>
                      <a:lnTo>
                        <a:pt x="847" y="848"/>
                      </a:lnTo>
                      <a:lnTo>
                        <a:pt x="862" y="838"/>
                      </a:lnTo>
                      <a:lnTo>
                        <a:pt x="876" y="824"/>
                      </a:lnTo>
                      <a:lnTo>
                        <a:pt x="883" y="816"/>
                      </a:lnTo>
                      <a:lnTo>
                        <a:pt x="890" y="807"/>
                      </a:lnTo>
                      <a:lnTo>
                        <a:pt x="895" y="799"/>
                      </a:lnTo>
                      <a:lnTo>
                        <a:pt x="901" y="790"/>
                      </a:lnTo>
                      <a:lnTo>
                        <a:pt x="906" y="780"/>
                      </a:lnTo>
                      <a:lnTo>
                        <a:pt x="910" y="771"/>
                      </a:lnTo>
                      <a:lnTo>
                        <a:pt x="914" y="761"/>
                      </a:lnTo>
                      <a:lnTo>
                        <a:pt x="917" y="750"/>
                      </a:lnTo>
                      <a:lnTo>
                        <a:pt x="918" y="749"/>
                      </a:lnTo>
                      <a:lnTo>
                        <a:pt x="920" y="745"/>
                      </a:lnTo>
                      <a:lnTo>
                        <a:pt x="923" y="739"/>
                      </a:lnTo>
                      <a:lnTo>
                        <a:pt x="928" y="734"/>
                      </a:lnTo>
                      <a:lnTo>
                        <a:pt x="935" y="729"/>
                      </a:lnTo>
                      <a:lnTo>
                        <a:pt x="945" y="724"/>
                      </a:lnTo>
                      <a:lnTo>
                        <a:pt x="950" y="723"/>
                      </a:lnTo>
                      <a:lnTo>
                        <a:pt x="955" y="722"/>
                      </a:lnTo>
                      <a:lnTo>
                        <a:pt x="963" y="722"/>
                      </a:lnTo>
                      <a:lnTo>
                        <a:pt x="969" y="722"/>
                      </a:lnTo>
                      <a:lnTo>
                        <a:pt x="1002" y="726"/>
                      </a:lnTo>
                      <a:lnTo>
                        <a:pt x="998" y="676"/>
                      </a:lnTo>
                      <a:lnTo>
                        <a:pt x="998" y="675"/>
                      </a:lnTo>
                      <a:lnTo>
                        <a:pt x="998" y="672"/>
                      </a:lnTo>
                      <a:lnTo>
                        <a:pt x="996" y="668"/>
                      </a:lnTo>
                      <a:lnTo>
                        <a:pt x="996" y="664"/>
                      </a:lnTo>
                      <a:lnTo>
                        <a:pt x="995" y="660"/>
                      </a:lnTo>
                      <a:lnTo>
                        <a:pt x="993" y="656"/>
                      </a:lnTo>
                      <a:lnTo>
                        <a:pt x="990" y="653"/>
                      </a:lnTo>
                      <a:lnTo>
                        <a:pt x="987" y="652"/>
                      </a:lnTo>
                      <a:lnTo>
                        <a:pt x="985" y="652"/>
                      </a:lnTo>
                      <a:lnTo>
                        <a:pt x="984" y="651"/>
                      </a:lnTo>
                      <a:lnTo>
                        <a:pt x="982" y="649"/>
                      </a:lnTo>
                      <a:lnTo>
                        <a:pt x="980" y="645"/>
                      </a:lnTo>
                      <a:lnTo>
                        <a:pt x="979" y="639"/>
                      </a:lnTo>
                      <a:lnTo>
                        <a:pt x="978" y="631"/>
                      </a:lnTo>
                      <a:lnTo>
                        <a:pt x="978" y="622"/>
                      </a:lnTo>
                      <a:lnTo>
                        <a:pt x="979" y="614"/>
                      </a:lnTo>
                      <a:lnTo>
                        <a:pt x="980" y="607"/>
                      </a:lnTo>
                      <a:lnTo>
                        <a:pt x="982" y="601"/>
                      </a:lnTo>
                      <a:lnTo>
                        <a:pt x="985" y="597"/>
                      </a:lnTo>
                      <a:lnTo>
                        <a:pt x="986" y="589"/>
                      </a:lnTo>
                      <a:lnTo>
                        <a:pt x="987" y="582"/>
                      </a:lnTo>
                      <a:lnTo>
                        <a:pt x="989" y="574"/>
                      </a:lnTo>
                      <a:lnTo>
                        <a:pt x="990" y="570"/>
                      </a:lnTo>
                      <a:lnTo>
                        <a:pt x="991" y="567"/>
                      </a:lnTo>
                      <a:lnTo>
                        <a:pt x="993" y="563"/>
                      </a:lnTo>
                      <a:lnTo>
                        <a:pt x="996" y="560"/>
                      </a:lnTo>
                      <a:lnTo>
                        <a:pt x="1000" y="558"/>
                      </a:lnTo>
                      <a:lnTo>
                        <a:pt x="1004" y="556"/>
                      </a:lnTo>
                      <a:lnTo>
                        <a:pt x="1010" y="555"/>
                      </a:lnTo>
                      <a:lnTo>
                        <a:pt x="1017" y="555"/>
                      </a:lnTo>
                      <a:lnTo>
                        <a:pt x="1029" y="555"/>
                      </a:lnTo>
                      <a:lnTo>
                        <a:pt x="1040" y="555"/>
                      </a:lnTo>
                      <a:lnTo>
                        <a:pt x="1048" y="555"/>
                      </a:lnTo>
                      <a:lnTo>
                        <a:pt x="1056" y="555"/>
                      </a:lnTo>
                      <a:lnTo>
                        <a:pt x="1061" y="555"/>
                      </a:lnTo>
                      <a:lnTo>
                        <a:pt x="1064" y="555"/>
                      </a:lnTo>
                      <a:lnTo>
                        <a:pt x="1067" y="555"/>
                      </a:lnTo>
                      <a:lnTo>
                        <a:pt x="1068" y="555"/>
                      </a:lnTo>
                      <a:lnTo>
                        <a:pt x="1069" y="555"/>
                      </a:lnTo>
                      <a:lnTo>
                        <a:pt x="1070" y="555"/>
                      </a:lnTo>
                      <a:lnTo>
                        <a:pt x="1073" y="556"/>
                      </a:lnTo>
                      <a:lnTo>
                        <a:pt x="1075" y="557"/>
                      </a:lnTo>
                      <a:lnTo>
                        <a:pt x="1079" y="560"/>
                      </a:lnTo>
                      <a:lnTo>
                        <a:pt x="1082" y="563"/>
                      </a:lnTo>
                      <a:lnTo>
                        <a:pt x="1085" y="569"/>
                      </a:lnTo>
                      <a:lnTo>
                        <a:pt x="1087" y="576"/>
                      </a:lnTo>
                      <a:lnTo>
                        <a:pt x="1089" y="610"/>
                      </a:lnTo>
                      <a:lnTo>
                        <a:pt x="1103" y="656"/>
                      </a:lnTo>
                      <a:lnTo>
                        <a:pt x="1104" y="656"/>
                      </a:lnTo>
                      <a:lnTo>
                        <a:pt x="1107" y="655"/>
                      </a:lnTo>
                      <a:lnTo>
                        <a:pt x="1109" y="654"/>
                      </a:lnTo>
                      <a:lnTo>
                        <a:pt x="1112" y="651"/>
                      </a:lnTo>
                      <a:lnTo>
                        <a:pt x="1115" y="648"/>
                      </a:lnTo>
                      <a:lnTo>
                        <a:pt x="1118" y="643"/>
                      </a:lnTo>
                      <a:lnTo>
                        <a:pt x="1121" y="638"/>
                      </a:lnTo>
                      <a:lnTo>
                        <a:pt x="1123" y="631"/>
                      </a:lnTo>
                      <a:lnTo>
                        <a:pt x="1125" y="623"/>
                      </a:lnTo>
                      <a:lnTo>
                        <a:pt x="1129" y="614"/>
                      </a:lnTo>
                      <a:lnTo>
                        <a:pt x="1134" y="607"/>
                      </a:lnTo>
                      <a:lnTo>
                        <a:pt x="1138" y="601"/>
                      </a:lnTo>
                      <a:lnTo>
                        <a:pt x="1141" y="599"/>
                      </a:lnTo>
                      <a:lnTo>
                        <a:pt x="1143" y="599"/>
                      </a:lnTo>
                      <a:lnTo>
                        <a:pt x="1147" y="599"/>
                      </a:lnTo>
                      <a:lnTo>
                        <a:pt x="1149" y="601"/>
                      </a:lnTo>
                      <a:lnTo>
                        <a:pt x="1151" y="606"/>
                      </a:lnTo>
                      <a:lnTo>
                        <a:pt x="1153" y="611"/>
                      </a:lnTo>
                      <a:lnTo>
                        <a:pt x="1155" y="617"/>
                      </a:lnTo>
                      <a:lnTo>
                        <a:pt x="1157" y="627"/>
                      </a:lnTo>
                      <a:lnTo>
                        <a:pt x="1158" y="634"/>
                      </a:lnTo>
                      <a:lnTo>
                        <a:pt x="1159" y="641"/>
                      </a:lnTo>
                      <a:lnTo>
                        <a:pt x="1161" y="649"/>
                      </a:lnTo>
                      <a:lnTo>
                        <a:pt x="1162" y="655"/>
                      </a:lnTo>
                      <a:lnTo>
                        <a:pt x="1163" y="663"/>
                      </a:lnTo>
                      <a:lnTo>
                        <a:pt x="1164" y="669"/>
                      </a:lnTo>
                      <a:lnTo>
                        <a:pt x="1165" y="676"/>
                      </a:lnTo>
                      <a:lnTo>
                        <a:pt x="1166" y="682"/>
                      </a:lnTo>
                      <a:lnTo>
                        <a:pt x="1166" y="681"/>
                      </a:lnTo>
                      <a:lnTo>
                        <a:pt x="1167" y="680"/>
                      </a:lnTo>
                      <a:lnTo>
                        <a:pt x="1168" y="678"/>
                      </a:lnTo>
                      <a:lnTo>
                        <a:pt x="1170" y="676"/>
                      </a:lnTo>
                      <a:lnTo>
                        <a:pt x="1172" y="674"/>
                      </a:lnTo>
                      <a:lnTo>
                        <a:pt x="1175" y="674"/>
                      </a:lnTo>
                      <a:lnTo>
                        <a:pt x="1178" y="675"/>
                      </a:lnTo>
                      <a:lnTo>
                        <a:pt x="1180" y="678"/>
                      </a:lnTo>
                      <a:lnTo>
                        <a:pt x="1181" y="679"/>
                      </a:lnTo>
                      <a:lnTo>
                        <a:pt x="1183" y="680"/>
                      </a:lnTo>
                      <a:lnTo>
                        <a:pt x="1188" y="682"/>
                      </a:lnTo>
                      <a:lnTo>
                        <a:pt x="1191" y="683"/>
                      </a:lnTo>
                      <a:lnTo>
                        <a:pt x="1194" y="684"/>
                      </a:lnTo>
                      <a:lnTo>
                        <a:pt x="1197" y="682"/>
                      </a:lnTo>
                      <a:lnTo>
                        <a:pt x="1198" y="681"/>
                      </a:lnTo>
                      <a:lnTo>
                        <a:pt x="1199" y="679"/>
                      </a:lnTo>
                      <a:lnTo>
                        <a:pt x="1199" y="676"/>
                      </a:lnTo>
                      <a:lnTo>
                        <a:pt x="1199" y="671"/>
                      </a:lnTo>
                      <a:lnTo>
                        <a:pt x="1197" y="663"/>
                      </a:lnTo>
                      <a:lnTo>
                        <a:pt x="1195" y="653"/>
                      </a:lnTo>
                      <a:lnTo>
                        <a:pt x="1193" y="643"/>
                      </a:lnTo>
                      <a:lnTo>
                        <a:pt x="1191" y="634"/>
                      </a:lnTo>
                      <a:lnTo>
                        <a:pt x="1190" y="627"/>
                      </a:lnTo>
                      <a:lnTo>
                        <a:pt x="1190" y="622"/>
                      </a:lnTo>
                      <a:lnTo>
                        <a:pt x="1191" y="621"/>
                      </a:lnTo>
                      <a:lnTo>
                        <a:pt x="1192" y="620"/>
                      </a:lnTo>
                      <a:lnTo>
                        <a:pt x="1193" y="620"/>
                      </a:lnTo>
                      <a:lnTo>
                        <a:pt x="1195" y="621"/>
                      </a:lnTo>
                      <a:lnTo>
                        <a:pt x="1199" y="623"/>
                      </a:lnTo>
                      <a:lnTo>
                        <a:pt x="1204" y="626"/>
                      </a:lnTo>
                      <a:lnTo>
                        <a:pt x="1208" y="628"/>
                      </a:lnTo>
                      <a:lnTo>
                        <a:pt x="1211" y="630"/>
                      </a:lnTo>
                      <a:lnTo>
                        <a:pt x="1215" y="633"/>
                      </a:lnTo>
                      <a:lnTo>
                        <a:pt x="1218" y="635"/>
                      </a:lnTo>
                      <a:lnTo>
                        <a:pt x="1220" y="637"/>
                      </a:lnTo>
                      <a:lnTo>
                        <a:pt x="1223" y="638"/>
                      </a:lnTo>
                      <a:lnTo>
                        <a:pt x="1225" y="638"/>
                      </a:lnTo>
                      <a:lnTo>
                        <a:pt x="1230" y="636"/>
                      </a:lnTo>
                      <a:lnTo>
                        <a:pt x="1234" y="633"/>
                      </a:lnTo>
                      <a:lnTo>
                        <a:pt x="1238" y="628"/>
                      </a:lnTo>
                      <a:lnTo>
                        <a:pt x="1244" y="623"/>
                      </a:lnTo>
                      <a:lnTo>
                        <a:pt x="1249" y="619"/>
                      </a:lnTo>
                      <a:lnTo>
                        <a:pt x="1254" y="614"/>
                      </a:lnTo>
                      <a:lnTo>
                        <a:pt x="1259" y="612"/>
                      </a:lnTo>
                      <a:lnTo>
                        <a:pt x="1261" y="611"/>
                      </a:lnTo>
                      <a:lnTo>
                        <a:pt x="1264" y="608"/>
                      </a:lnTo>
                      <a:lnTo>
                        <a:pt x="1266" y="602"/>
                      </a:lnTo>
                      <a:lnTo>
                        <a:pt x="1269" y="596"/>
                      </a:lnTo>
                      <a:lnTo>
                        <a:pt x="1273" y="581"/>
                      </a:lnTo>
                      <a:lnTo>
                        <a:pt x="1279" y="562"/>
                      </a:lnTo>
                      <a:lnTo>
                        <a:pt x="1283" y="554"/>
                      </a:lnTo>
                      <a:lnTo>
                        <a:pt x="1287" y="545"/>
                      </a:lnTo>
                      <a:lnTo>
                        <a:pt x="1291" y="536"/>
                      </a:lnTo>
                      <a:lnTo>
                        <a:pt x="1296" y="529"/>
                      </a:lnTo>
                      <a:lnTo>
                        <a:pt x="1302" y="522"/>
                      </a:lnTo>
                      <a:lnTo>
                        <a:pt x="1307" y="517"/>
                      </a:lnTo>
                      <a:lnTo>
                        <a:pt x="1315" y="514"/>
                      </a:lnTo>
                      <a:lnTo>
                        <a:pt x="1323" y="512"/>
                      </a:lnTo>
                      <a:lnTo>
                        <a:pt x="1359" y="502"/>
                      </a:lnTo>
                      <a:lnTo>
                        <a:pt x="1366" y="480"/>
                      </a:lnTo>
                      <a:lnTo>
                        <a:pt x="1368" y="477"/>
                      </a:lnTo>
                      <a:lnTo>
                        <a:pt x="1373" y="467"/>
                      </a:lnTo>
                      <a:lnTo>
                        <a:pt x="1382" y="454"/>
                      </a:lnTo>
                      <a:lnTo>
                        <a:pt x="1389" y="440"/>
                      </a:lnTo>
                      <a:lnTo>
                        <a:pt x="1397" y="425"/>
                      </a:lnTo>
                      <a:lnTo>
                        <a:pt x="1400" y="413"/>
                      </a:lnTo>
                      <a:lnTo>
                        <a:pt x="1401" y="408"/>
                      </a:lnTo>
                      <a:lnTo>
                        <a:pt x="1400" y="405"/>
                      </a:lnTo>
                      <a:lnTo>
                        <a:pt x="1399" y="403"/>
                      </a:lnTo>
                      <a:lnTo>
                        <a:pt x="1397" y="403"/>
                      </a:lnTo>
                      <a:lnTo>
                        <a:pt x="1396" y="402"/>
                      </a:lnTo>
                      <a:lnTo>
                        <a:pt x="1393" y="402"/>
                      </a:lnTo>
                      <a:lnTo>
                        <a:pt x="1381" y="404"/>
                      </a:lnTo>
                      <a:lnTo>
                        <a:pt x="1366" y="406"/>
                      </a:lnTo>
                      <a:lnTo>
                        <a:pt x="1348" y="409"/>
                      </a:lnTo>
                      <a:lnTo>
                        <a:pt x="1331" y="412"/>
                      </a:lnTo>
                      <a:lnTo>
                        <a:pt x="1313" y="416"/>
                      </a:lnTo>
                      <a:lnTo>
                        <a:pt x="1297" y="419"/>
                      </a:lnTo>
                      <a:lnTo>
                        <a:pt x="1283" y="420"/>
                      </a:lnTo>
                      <a:lnTo>
                        <a:pt x="1272" y="421"/>
                      </a:lnTo>
                      <a:lnTo>
                        <a:pt x="1223" y="414"/>
                      </a:lnTo>
                      <a:lnTo>
                        <a:pt x="1221" y="418"/>
                      </a:lnTo>
                      <a:lnTo>
                        <a:pt x="1217" y="426"/>
                      </a:lnTo>
                      <a:lnTo>
                        <a:pt x="1211" y="440"/>
                      </a:lnTo>
                      <a:lnTo>
                        <a:pt x="1204" y="456"/>
                      </a:lnTo>
                      <a:lnTo>
                        <a:pt x="1196" y="472"/>
                      </a:lnTo>
                      <a:lnTo>
                        <a:pt x="1189" y="486"/>
                      </a:lnTo>
                      <a:lnTo>
                        <a:pt x="1182" y="499"/>
                      </a:lnTo>
                      <a:lnTo>
                        <a:pt x="1178" y="506"/>
                      </a:lnTo>
                      <a:lnTo>
                        <a:pt x="1177" y="507"/>
                      </a:lnTo>
                      <a:lnTo>
                        <a:pt x="1174" y="509"/>
                      </a:lnTo>
                      <a:lnTo>
                        <a:pt x="1170" y="511"/>
                      </a:lnTo>
                      <a:lnTo>
                        <a:pt x="1166" y="511"/>
                      </a:lnTo>
                      <a:lnTo>
                        <a:pt x="1156" y="511"/>
                      </a:lnTo>
                      <a:lnTo>
                        <a:pt x="1144" y="509"/>
                      </a:lnTo>
                      <a:lnTo>
                        <a:pt x="1132" y="508"/>
                      </a:lnTo>
                      <a:lnTo>
                        <a:pt x="1121" y="507"/>
                      </a:lnTo>
                      <a:lnTo>
                        <a:pt x="1110" y="507"/>
                      </a:lnTo>
                      <a:lnTo>
                        <a:pt x="1101" y="508"/>
                      </a:lnTo>
                      <a:lnTo>
                        <a:pt x="1093" y="509"/>
                      </a:lnTo>
                      <a:lnTo>
                        <a:pt x="1083" y="509"/>
                      </a:lnTo>
                      <a:lnTo>
                        <a:pt x="1071" y="509"/>
                      </a:lnTo>
                      <a:lnTo>
                        <a:pt x="1061" y="508"/>
                      </a:lnTo>
                      <a:lnTo>
                        <a:pt x="1052" y="507"/>
                      </a:lnTo>
                      <a:lnTo>
                        <a:pt x="1043" y="506"/>
                      </a:lnTo>
                      <a:lnTo>
                        <a:pt x="1037" y="506"/>
                      </a:lnTo>
                      <a:lnTo>
                        <a:pt x="1035" y="506"/>
                      </a:lnTo>
                      <a:lnTo>
                        <a:pt x="978" y="509"/>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5" name="Freeform 42"/>
                <p:cNvSpPr>
                  <a:spLocks/>
                </p:cNvSpPr>
                <p:nvPr/>
              </p:nvSpPr>
              <p:spPr bwMode="auto">
                <a:xfrm>
                  <a:off x="1746" y="2310"/>
                  <a:ext cx="467" cy="460"/>
                </a:xfrm>
                <a:custGeom>
                  <a:avLst/>
                  <a:gdLst>
                    <a:gd name="T0" fmla="*/ 1 w 1401"/>
                    <a:gd name="T1" fmla="*/ 1 h 1379"/>
                    <a:gd name="T2" fmla="*/ 1 w 1401"/>
                    <a:gd name="T3" fmla="*/ 1 h 1379"/>
                    <a:gd name="T4" fmla="*/ 1 w 1401"/>
                    <a:gd name="T5" fmla="*/ 1 h 1379"/>
                    <a:gd name="T6" fmla="*/ 1 w 1401"/>
                    <a:gd name="T7" fmla="*/ 1 h 1379"/>
                    <a:gd name="T8" fmla="*/ 1 w 1401"/>
                    <a:gd name="T9" fmla="*/ 1 h 1379"/>
                    <a:gd name="T10" fmla="*/ 1 w 1401"/>
                    <a:gd name="T11" fmla="*/ 1 h 1379"/>
                    <a:gd name="T12" fmla="*/ 1 w 1401"/>
                    <a:gd name="T13" fmla="*/ 0 h 1379"/>
                    <a:gd name="T14" fmla="*/ 1 w 1401"/>
                    <a:gd name="T15" fmla="*/ 0 h 1379"/>
                    <a:gd name="T16" fmla="*/ 1 w 1401"/>
                    <a:gd name="T17" fmla="*/ 0 h 1379"/>
                    <a:gd name="T18" fmla="*/ 1 w 1401"/>
                    <a:gd name="T19" fmla="*/ 0 h 1379"/>
                    <a:gd name="T20" fmla="*/ 1 w 1401"/>
                    <a:gd name="T21" fmla="*/ 0 h 1379"/>
                    <a:gd name="T22" fmla="*/ 1 w 1401"/>
                    <a:gd name="T23" fmla="*/ 0 h 1379"/>
                    <a:gd name="T24" fmla="*/ 1 w 1401"/>
                    <a:gd name="T25" fmla="*/ 0 h 1379"/>
                    <a:gd name="T26" fmla="*/ 1 w 1401"/>
                    <a:gd name="T27" fmla="*/ 0 h 1379"/>
                    <a:gd name="T28" fmla="*/ 1 w 1401"/>
                    <a:gd name="T29" fmla="*/ 0 h 1379"/>
                    <a:gd name="T30" fmla="*/ 1 w 1401"/>
                    <a:gd name="T31" fmla="*/ 0 h 1379"/>
                    <a:gd name="T32" fmla="*/ 1 w 1401"/>
                    <a:gd name="T33" fmla="*/ 0 h 1379"/>
                    <a:gd name="T34" fmla="*/ 0 w 1401"/>
                    <a:gd name="T35" fmla="*/ 0 h 1379"/>
                    <a:gd name="T36" fmla="*/ 0 w 1401"/>
                    <a:gd name="T37" fmla="*/ 0 h 1379"/>
                    <a:gd name="T38" fmla="*/ 0 w 1401"/>
                    <a:gd name="T39" fmla="*/ 0 h 1379"/>
                    <a:gd name="T40" fmla="*/ 0 w 1401"/>
                    <a:gd name="T41" fmla="*/ 1 h 1379"/>
                    <a:gd name="T42" fmla="*/ 0 w 1401"/>
                    <a:gd name="T43" fmla="*/ 1 h 1379"/>
                    <a:gd name="T44" fmla="*/ 0 w 1401"/>
                    <a:gd name="T45" fmla="*/ 1 h 1379"/>
                    <a:gd name="T46" fmla="*/ 0 w 1401"/>
                    <a:gd name="T47" fmla="*/ 1 h 1379"/>
                    <a:gd name="T48" fmla="*/ 0 w 1401"/>
                    <a:gd name="T49" fmla="*/ 1 h 1379"/>
                    <a:gd name="T50" fmla="*/ 0 w 1401"/>
                    <a:gd name="T51" fmla="*/ 1 h 1379"/>
                    <a:gd name="T52" fmla="*/ 0 w 1401"/>
                    <a:gd name="T53" fmla="*/ 1 h 1379"/>
                    <a:gd name="T54" fmla="*/ 0 w 1401"/>
                    <a:gd name="T55" fmla="*/ 1 h 1379"/>
                    <a:gd name="T56" fmla="*/ 0 w 1401"/>
                    <a:gd name="T57" fmla="*/ 1 h 1379"/>
                    <a:gd name="T58" fmla="*/ 0 w 1401"/>
                    <a:gd name="T59" fmla="*/ 1 h 1379"/>
                    <a:gd name="T60" fmla="*/ 0 w 1401"/>
                    <a:gd name="T61" fmla="*/ 1 h 1379"/>
                    <a:gd name="T62" fmla="*/ 1 w 1401"/>
                    <a:gd name="T63" fmla="*/ 2 h 1379"/>
                    <a:gd name="T64" fmla="*/ 1 w 1401"/>
                    <a:gd name="T65" fmla="*/ 2 h 1379"/>
                    <a:gd name="T66" fmla="*/ 1 w 1401"/>
                    <a:gd name="T67" fmla="*/ 2 h 1379"/>
                    <a:gd name="T68" fmla="*/ 1 w 1401"/>
                    <a:gd name="T69" fmla="*/ 2 h 1379"/>
                    <a:gd name="T70" fmla="*/ 1 w 1401"/>
                    <a:gd name="T71" fmla="*/ 2 h 1379"/>
                    <a:gd name="T72" fmla="*/ 1 w 1401"/>
                    <a:gd name="T73" fmla="*/ 2 h 1379"/>
                    <a:gd name="T74" fmla="*/ 1 w 1401"/>
                    <a:gd name="T75" fmla="*/ 2 h 1379"/>
                    <a:gd name="T76" fmla="*/ 1 w 1401"/>
                    <a:gd name="T77" fmla="*/ 1 h 1379"/>
                    <a:gd name="T78" fmla="*/ 1 w 1401"/>
                    <a:gd name="T79" fmla="*/ 1 h 1379"/>
                    <a:gd name="T80" fmla="*/ 1 w 1401"/>
                    <a:gd name="T81" fmla="*/ 1 h 1379"/>
                    <a:gd name="T82" fmla="*/ 1 w 1401"/>
                    <a:gd name="T83" fmla="*/ 1 h 1379"/>
                    <a:gd name="T84" fmla="*/ 1 w 1401"/>
                    <a:gd name="T85" fmla="*/ 1 h 1379"/>
                    <a:gd name="T86" fmla="*/ 1 w 1401"/>
                    <a:gd name="T87" fmla="*/ 1 h 1379"/>
                    <a:gd name="T88" fmla="*/ 1 w 1401"/>
                    <a:gd name="T89" fmla="*/ 1 h 1379"/>
                    <a:gd name="T90" fmla="*/ 1 w 1401"/>
                    <a:gd name="T91" fmla="*/ 1 h 1379"/>
                    <a:gd name="T92" fmla="*/ 1 w 1401"/>
                    <a:gd name="T93" fmla="*/ 1 h 1379"/>
                    <a:gd name="T94" fmla="*/ 2 w 1401"/>
                    <a:gd name="T95" fmla="*/ 1 h 1379"/>
                    <a:gd name="T96" fmla="*/ 2 w 1401"/>
                    <a:gd name="T97" fmla="*/ 1 h 1379"/>
                    <a:gd name="T98" fmla="*/ 2 w 1401"/>
                    <a:gd name="T99" fmla="*/ 1 h 1379"/>
                    <a:gd name="T100" fmla="*/ 2 w 1401"/>
                    <a:gd name="T101" fmla="*/ 1 h 1379"/>
                    <a:gd name="T102" fmla="*/ 2 w 1401"/>
                    <a:gd name="T103" fmla="*/ 1 h 1379"/>
                    <a:gd name="T104" fmla="*/ 2 w 1401"/>
                    <a:gd name="T105" fmla="*/ 1 h 1379"/>
                    <a:gd name="T106" fmla="*/ 2 w 1401"/>
                    <a:gd name="T107" fmla="*/ 1 h 1379"/>
                    <a:gd name="T108" fmla="*/ 2 w 1401"/>
                    <a:gd name="T109" fmla="*/ 1 h 1379"/>
                    <a:gd name="T110" fmla="*/ 2 w 1401"/>
                    <a:gd name="T111" fmla="*/ 1 h 1379"/>
                    <a:gd name="T112" fmla="*/ 2 w 1401"/>
                    <a:gd name="T113" fmla="*/ 1 h 1379"/>
                    <a:gd name="T114" fmla="*/ 2 w 1401"/>
                    <a:gd name="T115" fmla="*/ 1 h 1379"/>
                    <a:gd name="T116" fmla="*/ 2 w 1401"/>
                    <a:gd name="T117" fmla="*/ 1 h 1379"/>
                    <a:gd name="T118" fmla="*/ 2 w 1401"/>
                    <a:gd name="T119" fmla="*/ 1 h 1379"/>
                    <a:gd name="T120" fmla="*/ 1 w 1401"/>
                    <a:gd name="T121" fmla="*/ 1 h 13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401"/>
                    <a:gd name="T184" fmla="*/ 0 h 1379"/>
                    <a:gd name="T185" fmla="*/ 1401 w 1401"/>
                    <a:gd name="T186" fmla="*/ 1379 h 13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401" h="1379">
                      <a:moveTo>
                        <a:pt x="978" y="509"/>
                      </a:moveTo>
                      <a:lnTo>
                        <a:pt x="974" y="508"/>
                      </a:lnTo>
                      <a:lnTo>
                        <a:pt x="969" y="506"/>
                      </a:lnTo>
                      <a:lnTo>
                        <a:pt x="966" y="503"/>
                      </a:lnTo>
                      <a:lnTo>
                        <a:pt x="964" y="500"/>
                      </a:lnTo>
                      <a:lnTo>
                        <a:pt x="963" y="497"/>
                      </a:lnTo>
                      <a:lnTo>
                        <a:pt x="963" y="493"/>
                      </a:lnTo>
                      <a:lnTo>
                        <a:pt x="963" y="490"/>
                      </a:lnTo>
                      <a:lnTo>
                        <a:pt x="963" y="487"/>
                      </a:lnTo>
                      <a:lnTo>
                        <a:pt x="965" y="480"/>
                      </a:lnTo>
                      <a:lnTo>
                        <a:pt x="967" y="475"/>
                      </a:lnTo>
                      <a:lnTo>
                        <a:pt x="969" y="471"/>
                      </a:lnTo>
                      <a:lnTo>
                        <a:pt x="969" y="470"/>
                      </a:lnTo>
                      <a:lnTo>
                        <a:pt x="971" y="462"/>
                      </a:lnTo>
                      <a:lnTo>
                        <a:pt x="972" y="453"/>
                      </a:lnTo>
                      <a:lnTo>
                        <a:pt x="973" y="446"/>
                      </a:lnTo>
                      <a:lnTo>
                        <a:pt x="974" y="438"/>
                      </a:lnTo>
                      <a:lnTo>
                        <a:pt x="976" y="431"/>
                      </a:lnTo>
                      <a:lnTo>
                        <a:pt x="977" y="425"/>
                      </a:lnTo>
                      <a:lnTo>
                        <a:pt x="978" y="422"/>
                      </a:lnTo>
                      <a:lnTo>
                        <a:pt x="978" y="421"/>
                      </a:lnTo>
                      <a:lnTo>
                        <a:pt x="978" y="417"/>
                      </a:lnTo>
                      <a:lnTo>
                        <a:pt x="976" y="413"/>
                      </a:lnTo>
                      <a:lnTo>
                        <a:pt x="975" y="411"/>
                      </a:lnTo>
                      <a:lnTo>
                        <a:pt x="973" y="409"/>
                      </a:lnTo>
                      <a:lnTo>
                        <a:pt x="968" y="408"/>
                      </a:lnTo>
                      <a:lnTo>
                        <a:pt x="963" y="409"/>
                      </a:lnTo>
                      <a:lnTo>
                        <a:pt x="958" y="411"/>
                      </a:lnTo>
                      <a:lnTo>
                        <a:pt x="953" y="413"/>
                      </a:lnTo>
                      <a:lnTo>
                        <a:pt x="950" y="416"/>
                      </a:lnTo>
                      <a:lnTo>
                        <a:pt x="949" y="417"/>
                      </a:lnTo>
                      <a:lnTo>
                        <a:pt x="948" y="418"/>
                      </a:lnTo>
                      <a:lnTo>
                        <a:pt x="948" y="423"/>
                      </a:lnTo>
                      <a:lnTo>
                        <a:pt x="947" y="430"/>
                      </a:lnTo>
                      <a:lnTo>
                        <a:pt x="946" y="437"/>
                      </a:lnTo>
                      <a:lnTo>
                        <a:pt x="945" y="445"/>
                      </a:lnTo>
                      <a:lnTo>
                        <a:pt x="944" y="453"/>
                      </a:lnTo>
                      <a:lnTo>
                        <a:pt x="942" y="460"/>
                      </a:lnTo>
                      <a:lnTo>
                        <a:pt x="942" y="465"/>
                      </a:lnTo>
                      <a:lnTo>
                        <a:pt x="942" y="470"/>
                      </a:lnTo>
                      <a:lnTo>
                        <a:pt x="941" y="473"/>
                      </a:lnTo>
                      <a:lnTo>
                        <a:pt x="940" y="476"/>
                      </a:lnTo>
                      <a:lnTo>
                        <a:pt x="940" y="479"/>
                      </a:lnTo>
                      <a:lnTo>
                        <a:pt x="939" y="481"/>
                      </a:lnTo>
                      <a:lnTo>
                        <a:pt x="938" y="482"/>
                      </a:lnTo>
                      <a:lnTo>
                        <a:pt x="938" y="484"/>
                      </a:lnTo>
                      <a:lnTo>
                        <a:pt x="938" y="485"/>
                      </a:lnTo>
                      <a:lnTo>
                        <a:pt x="838" y="470"/>
                      </a:lnTo>
                      <a:lnTo>
                        <a:pt x="823" y="464"/>
                      </a:lnTo>
                      <a:lnTo>
                        <a:pt x="803" y="458"/>
                      </a:lnTo>
                      <a:lnTo>
                        <a:pt x="783" y="451"/>
                      </a:lnTo>
                      <a:lnTo>
                        <a:pt x="762" y="445"/>
                      </a:lnTo>
                      <a:lnTo>
                        <a:pt x="743" y="439"/>
                      </a:lnTo>
                      <a:lnTo>
                        <a:pt x="727" y="435"/>
                      </a:lnTo>
                      <a:lnTo>
                        <a:pt x="717" y="433"/>
                      </a:lnTo>
                      <a:lnTo>
                        <a:pt x="713" y="432"/>
                      </a:lnTo>
                      <a:lnTo>
                        <a:pt x="702" y="429"/>
                      </a:lnTo>
                      <a:lnTo>
                        <a:pt x="691" y="425"/>
                      </a:lnTo>
                      <a:lnTo>
                        <a:pt x="681" y="421"/>
                      </a:lnTo>
                      <a:lnTo>
                        <a:pt x="671" y="417"/>
                      </a:lnTo>
                      <a:lnTo>
                        <a:pt x="663" y="411"/>
                      </a:lnTo>
                      <a:lnTo>
                        <a:pt x="655" y="406"/>
                      </a:lnTo>
                      <a:lnTo>
                        <a:pt x="648" y="400"/>
                      </a:lnTo>
                      <a:lnTo>
                        <a:pt x="641" y="394"/>
                      </a:lnTo>
                      <a:lnTo>
                        <a:pt x="630" y="383"/>
                      </a:lnTo>
                      <a:lnTo>
                        <a:pt x="623" y="375"/>
                      </a:lnTo>
                      <a:lnTo>
                        <a:pt x="619" y="368"/>
                      </a:lnTo>
                      <a:lnTo>
                        <a:pt x="616" y="366"/>
                      </a:lnTo>
                      <a:lnTo>
                        <a:pt x="606" y="359"/>
                      </a:lnTo>
                      <a:lnTo>
                        <a:pt x="598" y="352"/>
                      </a:lnTo>
                      <a:lnTo>
                        <a:pt x="593" y="345"/>
                      </a:lnTo>
                      <a:lnTo>
                        <a:pt x="589" y="339"/>
                      </a:lnTo>
                      <a:lnTo>
                        <a:pt x="587" y="332"/>
                      </a:lnTo>
                      <a:lnTo>
                        <a:pt x="587" y="326"/>
                      </a:lnTo>
                      <a:lnTo>
                        <a:pt x="589" y="321"/>
                      </a:lnTo>
                      <a:lnTo>
                        <a:pt x="592" y="314"/>
                      </a:lnTo>
                      <a:lnTo>
                        <a:pt x="599" y="304"/>
                      </a:lnTo>
                      <a:lnTo>
                        <a:pt x="608" y="296"/>
                      </a:lnTo>
                      <a:lnTo>
                        <a:pt x="614" y="290"/>
                      </a:lnTo>
                      <a:lnTo>
                        <a:pt x="616" y="289"/>
                      </a:lnTo>
                      <a:lnTo>
                        <a:pt x="608" y="277"/>
                      </a:lnTo>
                      <a:lnTo>
                        <a:pt x="601" y="266"/>
                      </a:lnTo>
                      <a:lnTo>
                        <a:pt x="597" y="255"/>
                      </a:lnTo>
                      <a:lnTo>
                        <a:pt x="595" y="243"/>
                      </a:lnTo>
                      <a:lnTo>
                        <a:pt x="594" y="231"/>
                      </a:lnTo>
                      <a:lnTo>
                        <a:pt x="595" y="220"/>
                      </a:lnTo>
                      <a:lnTo>
                        <a:pt x="597" y="207"/>
                      </a:lnTo>
                      <a:lnTo>
                        <a:pt x="600" y="195"/>
                      </a:lnTo>
                      <a:lnTo>
                        <a:pt x="601" y="189"/>
                      </a:lnTo>
                      <a:lnTo>
                        <a:pt x="603" y="183"/>
                      </a:lnTo>
                      <a:lnTo>
                        <a:pt x="606" y="178"/>
                      </a:lnTo>
                      <a:lnTo>
                        <a:pt x="609" y="174"/>
                      </a:lnTo>
                      <a:lnTo>
                        <a:pt x="615" y="166"/>
                      </a:lnTo>
                      <a:lnTo>
                        <a:pt x="622" y="160"/>
                      </a:lnTo>
                      <a:lnTo>
                        <a:pt x="629" y="155"/>
                      </a:lnTo>
                      <a:lnTo>
                        <a:pt x="635" y="153"/>
                      </a:lnTo>
                      <a:lnTo>
                        <a:pt x="639" y="151"/>
                      </a:lnTo>
                      <a:lnTo>
                        <a:pt x="640" y="151"/>
                      </a:lnTo>
                      <a:lnTo>
                        <a:pt x="621" y="106"/>
                      </a:lnTo>
                      <a:lnTo>
                        <a:pt x="642" y="84"/>
                      </a:lnTo>
                      <a:lnTo>
                        <a:pt x="639" y="82"/>
                      </a:lnTo>
                      <a:lnTo>
                        <a:pt x="637" y="79"/>
                      </a:lnTo>
                      <a:lnTo>
                        <a:pt x="635" y="76"/>
                      </a:lnTo>
                      <a:lnTo>
                        <a:pt x="634" y="70"/>
                      </a:lnTo>
                      <a:lnTo>
                        <a:pt x="630" y="60"/>
                      </a:lnTo>
                      <a:lnTo>
                        <a:pt x="628" y="50"/>
                      </a:lnTo>
                      <a:lnTo>
                        <a:pt x="627" y="40"/>
                      </a:lnTo>
                      <a:lnTo>
                        <a:pt x="626" y="31"/>
                      </a:lnTo>
                      <a:lnTo>
                        <a:pt x="625" y="25"/>
                      </a:lnTo>
                      <a:lnTo>
                        <a:pt x="625" y="23"/>
                      </a:lnTo>
                      <a:lnTo>
                        <a:pt x="623" y="16"/>
                      </a:lnTo>
                      <a:lnTo>
                        <a:pt x="619" y="11"/>
                      </a:lnTo>
                      <a:lnTo>
                        <a:pt x="613" y="6"/>
                      </a:lnTo>
                      <a:lnTo>
                        <a:pt x="608" y="3"/>
                      </a:lnTo>
                      <a:lnTo>
                        <a:pt x="601" y="1"/>
                      </a:lnTo>
                      <a:lnTo>
                        <a:pt x="594" y="0"/>
                      </a:lnTo>
                      <a:lnTo>
                        <a:pt x="586" y="0"/>
                      </a:lnTo>
                      <a:lnTo>
                        <a:pt x="579" y="1"/>
                      </a:lnTo>
                      <a:lnTo>
                        <a:pt x="565" y="3"/>
                      </a:lnTo>
                      <a:lnTo>
                        <a:pt x="552" y="6"/>
                      </a:lnTo>
                      <a:lnTo>
                        <a:pt x="543" y="9"/>
                      </a:lnTo>
                      <a:lnTo>
                        <a:pt x="540" y="10"/>
                      </a:lnTo>
                      <a:lnTo>
                        <a:pt x="537" y="11"/>
                      </a:lnTo>
                      <a:lnTo>
                        <a:pt x="533" y="12"/>
                      </a:lnTo>
                      <a:lnTo>
                        <a:pt x="530" y="13"/>
                      </a:lnTo>
                      <a:lnTo>
                        <a:pt x="528" y="16"/>
                      </a:lnTo>
                      <a:lnTo>
                        <a:pt x="523" y="22"/>
                      </a:lnTo>
                      <a:lnTo>
                        <a:pt x="518" y="29"/>
                      </a:lnTo>
                      <a:lnTo>
                        <a:pt x="515" y="38"/>
                      </a:lnTo>
                      <a:lnTo>
                        <a:pt x="513" y="44"/>
                      </a:lnTo>
                      <a:lnTo>
                        <a:pt x="511" y="49"/>
                      </a:lnTo>
                      <a:lnTo>
                        <a:pt x="511" y="51"/>
                      </a:lnTo>
                      <a:lnTo>
                        <a:pt x="465" y="55"/>
                      </a:lnTo>
                      <a:lnTo>
                        <a:pt x="457" y="55"/>
                      </a:lnTo>
                      <a:lnTo>
                        <a:pt x="448" y="56"/>
                      </a:lnTo>
                      <a:lnTo>
                        <a:pt x="439" y="58"/>
                      </a:lnTo>
                      <a:lnTo>
                        <a:pt x="433" y="60"/>
                      </a:lnTo>
                      <a:lnTo>
                        <a:pt x="420" y="66"/>
                      </a:lnTo>
                      <a:lnTo>
                        <a:pt x="409" y="72"/>
                      </a:lnTo>
                      <a:lnTo>
                        <a:pt x="402" y="78"/>
                      </a:lnTo>
                      <a:lnTo>
                        <a:pt x="396" y="83"/>
                      </a:lnTo>
                      <a:lnTo>
                        <a:pt x="392" y="87"/>
                      </a:lnTo>
                      <a:lnTo>
                        <a:pt x="391" y="89"/>
                      </a:lnTo>
                      <a:lnTo>
                        <a:pt x="392" y="93"/>
                      </a:lnTo>
                      <a:lnTo>
                        <a:pt x="393" y="95"/>
                      </a:lnTo>
                      <a:lnTo>
                        <a:pt x="394" y="98"/>
                      </a:lnTo>
                      <a:lnTo>
                        <a:pt x="397" y="100"/>
                      </a:lnTo>
                      <a:lnTo>
                        <a:pt x="404" y="104"/>
                      </a:lnTo>
                      <a:lnTo>
                        <a:pt x="411" y="106"/>
                      </a:lnTo>
                      <a:lnTo>
                        <a:pt x="420" y="107"/>
                      </a:lnTo>
                      <a:lnTo>
                        <a:pt x="426" y="108"/>
                      </a:lnTo>
                      <a:lnTo>
                        <a:pt x="432" y="108"/>
                      </a:lnTo>
                      <a:lnTo>
                        <a:pt x="434" y="108"/>
                      </a:lnTo>
                      <a:lnTo>
                        <a:pt x="444" y="113"/>
                      </a:lnTo>
                      <a:lnTo>
                        <a:pt x="452" y="119"/>
                      </a:lnTo>
                      <a:lnTo>
                        <a:pt x="459" y="125"/>
                      </a:lnTo>
                      <a:lnTo>
                        <a:pt x="462" y="131"/>
                      </a:lnTo>
                      <a:lnTo>
                        <a:pt x="463" y="134"/>
                      </a:lnTo>
                      <a:lnTo>
                        <a:pt x="463" y="136"/>
                      </a:lnTo>
                      <a:lnTo>
                        <a:pt x="462" y="138"/>
                      </a:lnTo>
                      <a:lnTo>
                        <a:pt x="461" y="139"/>
                      </a:lnTo>
                      <a:lnTo>
                        <a:pt x="460" y="140"/>
                      </a:lnTo>
                      <a:lnTo>
                        <a:pt x="457" y="140"/>
                      </a:lnTo>
                      <a:lnTo>
                        <a:pt x="453" y="139"/>
                      </a:lnTo>
                      <a:lnTo>
                        <a:pt x="449" y="138"/>
                      </a:lnTo>
                      <a:lnTo>
                        <a:pt x="444" y="136"/>
                      </a:lnTo>
                      <a:lnTo>
                        <a:pt x="439" y="135"/>
                      </a:lnTo>
                      <a:lnTo>
                        <a:pt x="433" y="135"/>
                      </a:lnTo>
                      <a:lnTo>
                        <a:pt x="427" y="134"/>
                      </a:lnTo>
                      <a:lnTo>
                        <a:pt x="416" y="135"/>
                      </a:lnTo>
                      <a:lnTo>
                        <a:pt x="404" y="137"/>
                      </a:lnTo>
                      <a:lnTo>
                        <a:pt x="393" y="139"/>
                      </a:lnTo>
                      <a:lnTo>
                        <a:pt x="384" y="141"/>
                      </a:lnTo>
                      <a:lnTo>
                        <a:pt x="379" y="144"/>
                      </a:lnTo>
                      <a:lnTo>
                        <a:pt x="377" y="145"/>
                      </a:lnTo>
                      <a:lnTo>
                        <a:pt x="370" y="148"/>
                      </a:lnTo>
                      <a:lnTo>
                        <a:pt x="366" y="151"/>
                      </a:lnTo>
                      <a:lnTo>
                        <a:pt x="362" y="155"/>
                      </a:lnTo>
                      <a:lnTo>
                        <a:pt x="358" y="160"/>
                      </a:lnTo>
                      <a:lnTo>
                        <a:pt x="355" y="169"/>
                      </a:lnTo>
                      <a:lnTo>
                        <a:pt x="353" y="178"/>
                      </a:lnTo>
                      <a:lnTo>
                        <a:pt x="353" y="187"/>
                      </a:lnTo>
                      <a:lnTo>
                        <a:pt x="354" y="193"/>
                      </a:lnTo>
                      <a:lnTo>
                        <a:pt x="354" y="198"/>
                      </a:lnTo>
                      <a:lnTo>
                        <a:pt x="355" y="200"/>
                      </a:lnTo>
                      <a:lnTo>
                        <a:pt x="334" y="204"/>
                      </a:lnTo>
                      <a:lnTo>
                        <a:pt x="332" y="208"/>
                      </a:lnTo>
                      <a:lnTo>
                        <a:pt x="331" y="213"/>
                      </a:lnTo>
                      <a:lnTo>
                        <a:pt x="328" y="218"/>
                      </a:lnTo>
                      <a:lnTo>
                        <a:pt x="325" y="223"/>
                      </a:lnTo>
                      <a:lnTo>
                        <a:pt x="316" y="235"/>
                      </a:lnTo>
                      <a:lnTo>
                        <a:pt x="308" y="247"/>
                      </a:lnTo>
                      <a:lnTo>
                        <a:pt x="298" y="257"/>
                      </a:lnTo>
                      <a:lnTo>
                        <a:pt x="290" y="266"/>
                      </a:lnTo>
                      <a:lnTo>
                        <a:pt x="285" y="272"/>
                      </a:lnTo>
                      <a:lnTo>
                        <a:pt x="283" y="274"/>
                      </a:lnTo>
                      <a:lnTo>
                        <a:pt x="267" y="281"/>
                      </a:lnTo>
                      <a:lnTo>
                        <a:pt x="253" y="287"/>
                      </a:lnTo>
                      <a:lnTo>
                        <a:pt x="240" y="295"/>
                      </a:lnTo>
                      <a:lnTo>
                        <a:pt x="227" y="302"/>
                      </a:lnTo>
                      <a:lnTo>
                        <a:pt x="216" y="309"/>
                      </a:lnTo>
                      <a:lnTo>
                        <a:pt x="205" y="316"/>
                      </a:lnTo>
                      <a:lnTo>
                        <a:pt x="196" y="324"/>
                      </a:lnTo>
                      <a:lnTo>
                        <a:pt x="188" y="331"/>
                      </a:lnTo>
                      <a:lnTo>
                        <a:pt x="180" y="339"/>
                      </a:lnTo>
                      <a:lnTo>
                        <a:pt x="174" y="346"/>
                      </a:lnTo>
                      <a:lnTo>
                        <a:pt x="168" y="353"/>
                      </a:lnTo>
                      <a:lnTo>
                        <a:pt x="163" y="361"/>
                      </a:lnTo>
                      <a:lnTo>
                        <a:pt x="155" y="375"/>
                      </a:lnTo>
                      <a:lnTo>
                        <a:pt x="149" y="389"/>
                      </a:lnTo>
                      <a:lnTo>
                        <a:pt x="146" y="402"/>
                      </a:lnTo>
                      <a:lnTo>
                        <a:pt x="144" y="413"/>
                      </a:lnTo>
                      <a:lnTo>
                        <a:pt x="144" y="423"/>
                      </a:lnTo>
                      <a:lnTo>
                        <a:pt x="144" y="433"/>
                      </a:lnTo>
                      <a:lnTo>
                        <a:pt x="146" y="446"/>
                      </a:lnTo>
                      <a:lnTo>
                        <a:pt x="147" y="450"/>
                      </a:lnTo>
                      <a:lnTo>
                        <a:pt x="178" y="467"/>
                      </a:lnTo>
                      <a:lnTo>
                        <a:pt x="166" y="540"/>
                      </a:lnTo>
                      <a:lnTo>
                        <a:pt x="142" y="540"/>
                      </a:lnTo>
                      <a:lnTo>
                        <a:pt x="90" y="540"/>
                      </a:lnTo>
                      <a:lnTo>
                        <a:pt x="84" y="540"/>
                      </a:lnTo>
                      <a:lnTo>
                        <a:pt x="80" y="541"/>
                      </a:lnTo>
                      <a:lnTo>
                        <a:pt x="76" y="542"/>
                      </a:lnTo>
                      <a:lnTo>
                        <a:pt x="71" y="544"/>
                      </a:lnTo>
                      <a:lnTo>
                        <a:pt x="68" y="546"/>
                      </a:lnTo>
                      <a:lnTo>
                        <a:pt x="66" y="548"/>
                      </a:lnTo>
                      <a:lnTo>
                        <a:pt x="65" y="549"/>
                      </a:lnTo>
                      <a:lnTo>
                        <a:pt x="64" y="551"/>
                      </a:lnTo>
                      <a:lnTo>
                        <a:pt x="0" y="614"/>
                      </a:lnTo>
                      <a:lnTo>
                        <a:pt x="6" y="623"/>
                      </a:lnTo>
                      <a:lnTo>
                        <a:pt x="9" y="624"/>
                      </a:lnTo>
                      <a:lnTo>
                        <a:pt x="13" y="625"/>
                      </a:lnTo>
                      <a:lnTo>
                        <a:pt x="22" y="628"/>
                      </a:lnTo>
                      <a:lnTo>
                        <a:pt x="32" y="630"/>
                      </a:lnTo>
                      <a:lnTo>
                        <a:pt x="45" y="631"/>
                      </a:lnTo>
                      <a:lnTo>
                        <a:pt x="59" y="630"/>
                      </a:lnTo>
                      <a:lnTo>
                        <a:pt x="67" y="629"/>
                      </a:lnTo>
                      <a:lnTo>
                        <a:pt x="74" y="628"/>
                      </a:lnTo>
                      <a:lnTo>
                        <a:pt x="83" y="626"/>
                      </a:lnTo>
                      <a:lnTo>
                        <a:pt x="92" y="623"/>
                      </a:lnTo>
                      <a:lnTo>
                        <a:pt x="94" y="622"/>
                      </a:lnTo>
                      <a:lnTo>
                        <a:pt x="99" y="620"/>
                      </a:lnTo>
                      <a:lnTo>
                        <a:pt x="108" y="617"/>
                      </a:lnTo>
                      <a:lnTo>
                        <a:pt x="117" y="615"/>
                      </a:lnTo>
                      <a:lnTo>
                        <a:pt x="125" y="613"/>
                      </a:lnTo>
                      <a:lnTo>
                        <a:pt x="133" y="613"/>
                      </a:lnTo>
                      <a:lnTo>
                        <a:pt x="135" y="613"/>
                      </a:lnTo>
                      <a:lnTo>
                        <a:pt x="137" y="614"/>
                      </a:lnTo>
                      <a:lnTo>
                        <a:pt x="137" y="616"/>
                      </a:lnTo>
                      <a:lnTo>
                        <a:pt x="136" y="619"/>
                      </a:lnTo>
                      <a:lnTo>
                        <a:pt x="134" y="622"/>
                      </a:lnTo>
                      <a:lnTo>
                        <a:pt x="130" y="630"/>
                      </a:lnTo>
                      <a:lnTo>
                        <a:pt x="121" y="643"/>
                      </a:lnTo>
                      <a:lnTo>
                        <a:pt x="111" y="658"/>
                      </a:lnTo>
                      <a:lnTo>
                        <a:pt x="99" y="674"/>
                      </a:lnTo>
                      <a:lnTo>
                        <a:pt x="85" y="687"/>
                      </a:lnTo>
                      <a:lnTo>
                        <a:pt x="79" y="692"/>
                      </a:lnTo>
                      <a:lnTo>
                        <a:pt x="71" y="696"/>
                      </a:lnTo>
                      <a:lnTo>
                        <a:pt x="65" y="699"/>
                      </a:lnTo>
                      <a:lnTo>
                        <a:pt x="57" y="702"/>
                      </a:lnTo>
                      <a:lnTo>
                        <a:pt x="57" y="704"/>
                      </a:lnTo>
                      <a:lnTo>
                        <a:pt x="58" y="711"/>
                      </a:lnTo>
                      <a:lnTo>
                        <a:pt x="62" y="722"/>
                      </a:lnTo>
                      <a:lnTo>
                        <a:pt x="67" y="736"/>
                      </a:lnTo>
                      <a:lnTo>
                        <a:pt x="72" y="744"/>
                      </a:lnTo>
                      <a:lnTo>
                        <a:pt x="78" y="751"/>
                      </a:lnTo>
                      <a:lnTo>
                        <a:pt x="84" y="759"/>
                      </a:lnTo>
                      <a:lnTo>
                        <a:pt x="93" y="766"/>
                      </a:lnTo>
                      <a:lnTo>
                        <a:pt x="104" y="775"/>
                      </a:lnTo>
                      <a:lnTo>
                        <a:pt x="115" y="781"/>
                      </a:lnTo>
                      <a:lnTo>
                        <a:pt x="128" y="789"/>
                      </a:lnTo>
                      <a:lnTo>
                        <a:pt x="145" y="794"/>
                      </a:lnTo>
                      <a:lnTo>
                        <a:pt x="146" y="796"/>
                      </a:lnTo>
                      <a:lnTo>
                        <a:pt x="148" y="796"/>
                      </a:lnTo>
                      <a:lnTo>
                        <a:pt x="152" y="796"/>
                      </a:lnTo>
                      <a:lnTo>
                        <a:pt x="158" y="793"/>
                      </a:lnTo>
                      <a:lnTo>
                        <a:pt x="163" y="790"/>
                      </a:lnTo>
                      <a:lnTo>
                        <a:pt x="169" y="785"/>
                      </a:lnTo>
                      <a:lnTo>
                        <a:pt x="176" y="777"/>
                      </a:lnTo>
                      <a:lnTo>
                        <a:pt x="182" y="765"/>
                      </a:lnTo>
                      <a:lnTo>
                        <a:pt x="184" y="763"/>
                      </a:lnTo>
                      <a:lnTo>
                        <a:pt x="184" y="758"/>
                      </a:lnTo>
                      <a:lnTo>
                        <a:pt x="186" y="750"/>
                      </a:lnTo>
                      <a:lnTo>
                        <a:pt x="189" y="740"/>
                      </a:lnTo>
                      <a:lnTo>
                        <a:pt x="192" y="732"/>
                      </a:lnTo>
                      <a:lnTo>
                        <a:pt x="198" y="723"/>
                      </a:lnTo>
                      <a:lnTo>
                        <a:pt x="202" y="719"/>
                      </a:lnTo>
                      <a:lnTo>
                        <a:pt x="205" y="716"/>
                      </a:lnTo>
                      <a:lnTo>
                        <a:pt x="209" y="713"/>
                      </a:lnTo>
                      <a:lnTo>
                        <a:pt x="215" y="712"/>
                      </a:lnTo>
                      <a:lnTo>
                        <a:pt x="214" y="713"/>
                      </a:lnTo>
                      <a:lnTo>
                        <a:pt x="213" y="718"/>
                      </a:lnTo>
                      <a:lnTo>
                        <a:pt x="212" y="724"/>
                      </a:lnTo>
                      <a:lnTo>
                        <a:pt x="209" y="732"/>
                      </a:lnTo>
                      <a:lnTo>
                        <a:pt x="209" y="740"/>
                      </a:lnTo>
                      <a:lnTo>
                        <a:pt x="209" y="750"/>
                      </a:lnTo>
                      <a:lnTo>
                        <a:pt x="210" y="755"/>
                      </a:lnTo>
                      <a:lnTo>
                        <a:pt x="212" y="758"/>
                      </a:lnTo>
                      <a:lnTo>
                        <a:pt x="213" y="762"/>
                      </a:lnTo>
                      <a:lnTo>
                        <a:pt x="215" y="765"/>
                      </a:lnTo>
                      <a:lnTo>
                        <a:pt x="214" y="766"/>
                      </a:lnTo>
                      <a:lnTo>
                        <a:pt x="213" y="770"/>
                      </a:lnTo>
                      <a:lnTo>
                        <a:pt x="212" y="775"/>
                      </a:lnTo>
                      <a:lnTo>
                        <a:pt x="209" y="783"/>
                      </a:lnTo>
                      <a:lnTo>
                        <a:pt x="208" y="790"/>
                      </a:lnTo>
                      <a:lnTo>
                        <a:pt x="206" y="798"/>
                      </a:lnTo>
                      <a:lnTo>
                        <a:pt x="206" y="805"/>
                      </a:lnTo>
                      <a:lnTo>
                        <a:pt x="206" y="812"/>
                      </a:lnTo>
                      <a:lnTo>
                        <a:pt x="206" y="846"/>
                      </a:lnTo>
                      <a:lnTo>
                        <a:pt x="226" y="956"/>
                      </a:lnTo>
                      <a:lnTo>
                        <a:pt x="279" y="1142"/>
                      </a:lnTo>
                      <a:lnTo>
                        <a:pt x="344" y="1243"/>
                      </a:lnTo>
                      <a:lnTo>
                        <a:pt x="345" y="1245"/>
                      </a:lnTo>
                      <a:lnTo>
                        <a:pt x="348" y="1247"/>
                      </a:lnTo>
                      <a:lnTo>
                        <a:pt x="351" y="1251"/>
                      </a:lnTo>
                      <a:lnTo>
                        <a:pt x="355" y="1256"/>
                      </a:lnTo>
                      <a:lnTo>
                        <a:pt x="359" y="1265"/>
                      </a:lnTo>
                      <a:lnTo>
                        <a:pt x="365" y="1275"/>
                      </a:lnTo>
                      <a:lnTo>
                        <a:pt x="370" y="1288"/>
                      </a:lnTo>
                      <a:lnTo>
                        <a:pt x="377" y="1303"/>
                      </a:lnTo>
                      <a:lnTo>
                        <a:pt x="378" y="1305"/>
                      </a:lnTo>
                      <a:lnTo>
                        <a:pt x="383" y="1309"/>
                      </a:lnTo>
                      <a:lnTo>
                        <a:pt x="390" y="1316"/>
                      </a:lnTo>
                      <a:lnTo>
                        <a:pt x="397" y="1324"/>
                      </a:lnTo>
                      <a:lnTo>
                        <a:pt x="405" y="1334"/>
                      </a:lnTo>
                      <a:lnTo>
                        <a:pt x="412" y="1345"/>
                      </a:lnTo>
                      <a:lnTo>
                        <a:pt x="416" y="1351"/>
                      </a:lnTo>
                      <a:lnTo>
                        <a:pt x="418" y="1357"/>
                      </a:lnTo>
                      <a:lnTo>
                        <a:pt x="420" y="1363"/>
                      </a:lnTo>
                      <a:lnTo>
                        <a:pt x="421" y="1369"/>
                      </a:lnTo>
                      <a:lnTo>
                        <a:pt x="422" y="1370"/>
                      </a:lnTo>
                      <a:lnTo>
                        <a:pt x="423" y="1371"/>
                      </a:lnTo>
                      <a:lnTo>
                        <a:pt x="426" y="1373"/>
                      </a:lnTo>
                      <a:lnTo>
                        <a:pt x="431" y="1374"/>
                      </a:lnTo>
                      <a:lnTo>
                        <a:pt x="436" y="1376"/>
                      </a:lnTo>
                      <a:lnTo>
                        <a:pt x="445" y="1378"/>
                      </a:lnTo>
                      <a:lnTo>
                        <a:pt x="454" y="1379"/>
                      </a:lnTo>
                      <a:lnTo>
                        <a:pt x="465" y="1379"/>
                      </a:lnTo>
                      <a:lnTo>
                        <a:pt x="476" y="1379"/>
                      </a:lnTo>
                      <a:lnTo>
                        <a:pt x="484" y="1377"/>
                      </a:lnTo>
                      <a:lnTo>
                        <a:pt x="487" y="1374"/>
                      </a:lnTo>
                      <a:lnTo>
                        <a:pt x="489" y="1371"/>
                      </a:lnTo>
                      <a:lnTo>
                        <a:pt x="489" y="1369"/>
                      </a:lnTo>
                      <a:lnTo>
                        <a:pt x="488" y="1365"/>
                      </a:lnTo>
                      <a:lnTo>
                        <a:pt x="488" y="1363"/>
                      </a:lnTo>
                      <a:lnTo>
                        <a:pt x="487" y="1363"/>
                      </a:lnTo>
                      <a:lnTo>
                        <a:pt x="488" y="1360"/>
                      </a:lnTo>
                      <a:lnTo>
                        <a:pt x="490" y="1355"/>
                      </a:lnTo>
                      <a:lnTo>
                        <a:pt x="494" y="1346"/>
                      </a:lnTo>
                      <a:lnTo>
                        <a:pt x="500" y="1336"/>
                      </a:lnTo>
                      <a:lnTo>
                        <a:pt x="506" y="1328"/>
                      </a:lnTo>
                      <a:lnTo>
                        <a:pt x="514" y="1320"/>
                      </a:lnTo>
                      <a:lnTo>
                        <a:pt x="518" y="1317"/>
                      </a:lnTo>
                      <a:lnTo>
                        <a:pt x="523" y="1315"/>
                      </a:lnTo>
                      <a:lnTo>
                        <a:pt x="527" y="1314"/>
                      </a:lnTo>
                      <a:lnTo>
                        <a:pt x="531" y="1314"/>
                      </a:lnTo>
                      <a:lnTo>
                        <a:pt x="532" y="1311"/>
                      </a:lnTo>
                      <a:lnTo>
                        <a:pt x="535" y="1307"/>
                      </a:lnTo>
                      <a:lnTo>
                        <a:pt x="539" y="1300"/>
                      </a:lnTo>
                      <a:lnTo>
                        <a:pt x="544" y="1291"/>
                      </a:lnTo>
                      <a:lnTo>
                        <a:pt x="549" y="1282"/>
                      </a:lnTo>
                      <a:lnTo>
                        <a:pt x="557" y="1275"/>
                      </a:lnTo>
                      <a:lnTo>
                        <a:pt x="560" y="1273"/>
                      </a:lnTo>
                      <a:lnTo>
                        <a:pt x="565" y="1269"/>
                      </a:lnTo>
                      <a:lnTo>
                        <a:pt x="568" y="1268"/>
                      </a:lnTo>
                      <a:lnTo>
                        <a:pt x="572" y="1267"/>
                      </a:lnTo>
                      <a:lnTo>
                        <a:pt x="573" y="1263"/>
                      </a:lnTo>
                      <a:lnTo>
                        <a:pt x="576" y="1253"/>
                      </a:lnTo>
                      <a:lnTo>
                        <a:pt x="581" y="1238"/>
                      </a:lnTo>
                      <a:lnTo>
                        <a:pt x="585" y="1221"/>
                      </a:lnTo>
                      <a:lnTo>
                        <a:pt x="588" y="1200"/>
                      </a:lnTo>
                      <a:lnTo>
                        <a:pt x="591" y="1179"/>
                      </a:lnTo>
                      <a:lnTo>
                        <a:pt x="589" y="1169"/>
                      </a:lnTo>
                      <a:lnTo>
                        <a:pt x="589" y="1159"/>
                      </a:lnTo>
                      <a:lnTo>
                        <a:pt x="587" y="1150"/>
                      </a:lnTo>
                      <a:lnTo>
                        <a:pt x="585" y="1142"/>
                      </a:lnTo>
                      <a:lnTo>
                        <a:pt x="582" y="1133"/>
                      </a:lnTo>
                      <a:lnTo>
                        <a:pt x="579" y="1125"/>
                      </a:lnTo>
                      <a:lnTo>
                        <a:pt x="576" y="1115"/>
                      </a:lnTo>
                      <a:lnTo>
                        <a:pt x="575" y="1106"/>
                      </a:lnTo>
                      <a:lnTo>
                        <a:pt x="575" y="1098"/>
                      </a:lnTo>
                      <a:lnTo>
                        <a:pt x="575" y="1088"/>
                      </a:lnTo>
                      <a:lnTo>
                        <a:pt x="575" y="1079"/>
                      </a:lnTo>
                      <a:lnTo>
                        <a:pt x="578" y="1072"/>
                      </a:lnTo>
                      <a:lnTo>
                        <a:pt x="580" y="1063"/>
                      </a:lnTo>
                      <a:lnTo>
                        <a:pt x="582" y="1056"/>
                      </a:lnTo>
                      <a:lnTo>
                        <a:pt x="586" y="1049"/>
                      </a:lnTo>
                      <a:lnTo>
                        <a:pt x="591" y="1043"/>
                      </a:lnTo>
                      <a:lnTo>
                        <a:pt x="595" y="1037"/>
                      </a:lnTo>
                      <a:lnTo>
                        <a:pt x="601" y="1033"/>
                      </a:lnTo>
                      <a:lnTo>
                        <a:pt x="608" y="1030"/>
                      </a:lnTo>
                      <a:lnTo>
                        <a:pt x="614" y="1027"/>
                      </a:lnTo>
                      <a:lnTo>
                        <a:pt x="618" y="1025"/>
                      </a:lnTo>
                      <a:lnTo>
                        <a:pt x="624" y="1022"/>
                      </a:lnTo>
                      <a:lnTo>
                        <a:pt x="634" y="1018"/>
                      </a:lnTo>
                      <a:lnTo>
                        <a:pt x="645" y="1011"/>
                      </a:lnTo>
                      <a:lnTo>
                        <a:pt x="656" y="1005"/>
                      </a:lnTo>
                      <a:lnTo>
                        <a:pt x="667" y="998"/>
                      </a:lnTo>
                      <a:lnTo>
                        <a:pt x="677" y="991"/>
                      </a:lnTo>
                      <a:lnTo>
                        <a:pt x="682" y="984"/>
                      </a:lnTo>
                      <a:lnTo>
                        <a:pt x="692" y="974"/>
                      </a:lnTo>
                      <a:lnTo>
                        <a:pt x="707" y="959"/>
                      </a:lnTo>
                      <a:lnTo>
                        <a:pt x="728" y="939"/>
                      </a:lnTo>
                      <a:lnTo>
                        <a:pt x="750" y="919"/>
                      </a:lnTo>
                      <a:lnTo>
                        <a:pt x="774" y="899"/>
                      </a:lnTo>
                      <a:lnTo>
                        <a:pt x="796" y="881"/>
                      </a:lnTo>
                      <a:lnTo>
                        <a:pt x="814" y="868"/>
                      </a:lnTo>
                      <a:lnTo>
                        <a:pt x="825" y="861"/>
                      </a:lnTo>
                      <a:lnTo>
                        <a:pt x="836" y="857"/>
                      </a:lnTo>
                      <a:lnTo>
                        <a:pt x="847" y="848"/>
                      </a:lnTo>
                      <a:lnTo>
                        <a:pt x="862" y="838"/>
                      </a:lnTo>
                      <a:lnTo>
                        <a:pt x="876" y="824"/>
                      </a:lnTo>
                      <a:lnTo>
                        <a:pt x="883" y="816"/>
                      </a:lnTo>
                      <a:lnTo>
                        <a:pt x="890" y="807"/>
                      </a:lnTo>
                      <a:lnTo>
                        <a:pt x="895" y="799"/>
                      </a:lnTo>
                      <a:lnTo>
                        <a:pt x="901" y="790"/>
                      </a:lnTo>
                      <a:lnTo>
                        <a:pt x="906" y="780"/>
                      </a:lnTo>
                      <a:lnTo>
                        <a:pt x="910" y="771"/>
                      </a:lnTo>
                      <a:lnTo>
                        <a:pt x="914" y="761"/>
                      </a:lnTo>
                      <a:lnTo>
                        <a:pt x="917" y="750"/>
                      </a:lnTo>
                      <a:lnTo>
                        <a:pt x="918" y="749"/>
                      </a:lnTo>
                      <a:lnTo>
                        <a:pt x="920" y="745"/>
                      </a:lnTo>
                      <a:lnTo>
                        <a:pt x="923" y="739"/>
                      </a:lnTo>
                      <a:lnTo>
                        <a:pt x="928" y="734"/>
                      </a:lnTo>
                      <a:lnTo>
                        <a:pt x="935" y="729"/>
                      </a:lnTo>
                      <a:lnTo>
                        <a:pt x="945" y="724"/>
                      </a:lnTo>
                      <a:lnTo>
                        <a:pt x="950" y="723"/>
                      </a:lnTo>
                      <a:lnTo>
                        <a:pt x="955" y="722"/>
                      </a:lnTo>
                      <a:lnTo>
                        <a:pt x="963" y="722"/>
                      </a:lnTo>
                      <a:lnTo>
                        <a:pt x="969" y="722"/>
                      </a:lnTo>
                      <a:lnTo>
                        <a:pt x="1002" y="726"/>
                      </a:lnTo>
                      <a:lnTo>
                        <a:pt x="998" y="676"/>
                      </a:lnTo>
                      <a:lnTo>
                        <a:pt x="998" y="675"/>
                      </a:lnTo>
                      <a:lnTo>
                        <a:pt x="998" y="672"/>
                      </a:lnTo>
                      <a:lnTo>
                        <a:pt x="996" y="668"/>
                      </a:lnTo>
                      <a:lnTo>
                        <a:pt x="996" y="664"/>
                      </a:lnTo>
                      <a:lnTo>
                        <a:pt x="995" y="660"/>
                      </a:lnTo>
                      <a:lnTo>
                        <a:pt x="993" y="656"/>
                      </a:lnTo>
                      <a:lnTo>
                        <a:pt x="990" y="653"/>
                      </a:lnTo>
                      <a:lnTo>
                        <a:pt x="987" y="652"/>
                      </a:lnTo>
                      <a:lnTo>
                        <a:pt x="985" y="652"/>
                      </a:lnTo>
                      <a:lnTo>
                        <a:pt x="984" y="651"/>
                      </a:lnTo>
                      <a:lnTo>
                        <a:pt x="982" y="649"/>
                      </a:lnTo>
                      <a:lnTo>
                        <a:pt x="980" y="645"/>
                      </a:lnTo>
                      <a:lnTo>
                        <a:pt x="979" y="639"/>
                      </a:lnTo>
                      <a:lnTo>
                        <a:pt x="978" y="631"/>
                      </a:lnTo>
                      <a:lnTo>
                        <a:pt x="978" y="622"/>
                      </a:lnTo>
                      <a:lnTo>
                        <a:pt x="979" y="614"/>
                      </a:lnTo>
                      <a:lnTo>
                        <a:pt x="980" y="607"/>
                      </a:lnTo>
                      <a:lnTo>
                        <a:pt x="982" y="601"/>
                      </a:lnTo>
                      <a:lnTo>
                        <a:pt x="985" y="597"/>
                      </a:lnTo>
                      <a:lnTo>
                        <a:pt x="986" y="589"/>
                      </a:lnTo>
                      <a:lnTo>
                        <a:pt x="987" y="582"/>
                      </a:lnTo>
                      <a:lnTo>
                        <a:pt x="989" y="574"/>
                      </a:lnTo>
                      <a:lnTo>
                        <a:pt x="990" y="570"/>
                      </a:lnTo>
                      <a:lnTo>
                        <a:pt x="991" y="567"/>
                      </a:lnTo>
                      <a:lnTo>
                        <a:pt x="993" y="563"/>
                      </a:lnTo>
                      <a:lnTo>
                        <a:pt x="996" y="560"/>
                      </a:lnTo>
                      <a:lnTo>
                        <a:pt x="1000" y="558"/>
                      </a:lnTo>
                      <a:lnTo>
                        <a:pt x="1004" y="556"/>
                      </a:lnTo>
                      <a:lnTo>
                        <a:pt x="1010" y="555"/>
                      </a:lnTo>
                      <a:lnTo>
                        <a:pt x="1017" y="555"/>
                      </a:lnTo>
                      <a:lnTo>
                        <a:pt x="1029" y="555"/>
                      </a:lnTo>
                      <a:lnTo>
                        <a:pt x="1040" y="555"/>
                      </a:lnTo>
                      <a:lnTo>
                        <a:pt x="1048" y="555"/>
                      </a:lnTo>
                      <a:lnTo>
                        <a:pt x="1056" y="555"/>
                      </a:lnTo>
                      <a:lnTo>
                        <a:pt x="1061" y="555"/>
                      </a:lnTo>
                      <a:lnTo>
                        <a:pt x="1064" y="555"/>
                      </a:lnTo>
                      <a:lnTo>
                        <a:pt x="1067" y="555"/>
                      </a:lnTo>
                      <a:lnTo>
                        <a:pt x="1068" y="555"/>
                      </a:lnTo>
                      <a:lnTo>
                        <a:pt x="1069" y="555"/>
                      </a:lnTo>
                      <a:lnTo>
                        <a:pt x="1070" y="555"/>
                      </a:lnTo>
                      <a:lnTo>
                        <a:pt x="1073" y="556"/>
                      </a:lnTo>
                      <a:lnTo>
                        <a:pt x="1075" y="557"/>
                      </a:lnTo>
                      <a:lnTo>
                        <a:pt x="1079" y="560"/>
                      </a:lnTo>
                      <a:lnTo>
                        <a:pt x="1082" y="563"/>
                      </a:lnTo>
                      <a:lnTo>
                        <a:pt x="1085" y="569"/>
                      </a:lnTo>
                      <a:lnTo>
                        <a:pt x="1087" y="576"/>
                      </a:lnTo>
                      <a:lnTo>
                        <a:pt x="1089" y="610"/>
                      </a:lnTo>
                      <a:lnTo>
                        <a:pt x="1103" y="656"/>
                      </a:lnTo>
                      <a:lnTo>
                        <a:pt x="1104" y="656"/>
                      </a:lnTo>
                      <a:lnTo>
                        <a:pt x="1107" y="655"/>
                      </a:lnTo>
                      <a:lnTo>
                        <a:pt x="1109" y="654"/>
                      </a:lnTo>
                      <a:lnTo>
                        <a:pt x="1112" y="651"/>
                      </a:lnTo>
                      <a:lnTo>
                        <a:pt x="1115" y="648"/>
                      </a:lnTo>
                      <a:lnTo>
                        <a:pt x="1118" y="643"/>
                      </a:lnTo>
                      <a:lnTo>
                        <a:pt x="1121" y="638"/>
                      </a:lnTo>
                      <a:lnTo>
                        <a:pt x="1123" y="631"/>
                      </a:lnTo>
                      <a:lnTo>
                        <a:pt x="1125" y="623"/>
                      </a:lnTo>
                      <a:lnTo>
                        <a:pt x="1129" y="614"/>
                      </a:lnTo>
                      <a:lnTo>
                        <a:pt x="1134" y="607"/>
                      </a:lnTo>
                      <a:lnTo>
                        <a:pt x="1138" y="601"/>
                      </a:lnTo>
                      <a:lnTo>
                        <a:pt x="1141" y="599"/>
                      </a:lnTo>
                      <a:lnTo>
                        <a:pt x="1143" y="599"/>
                      </a:lnTo>
                      <a:lnTo>
                        <a:pt x="1147" y="599"/>
                      </a:lnTo>
                      <a:lnTo>
                        <a:pt x="1149" y="601"/>
                      </a:lnTo>
                      <a:lnTo>
                        <a:pt x="1151" y="606"/>
                      </a:lnTo>
                      <a:lnTo>
                        <a:pt x="1153" y="611"/>
                      </a:lnTo>
                      <a:lnTo>
                        <a:pt x="1155" y="617"/>
                      </a:lnTo>
                      <a:lnTo>
                        <a:pt x="1157" y="627"/>
                      </a:lnTo>
                      <a:lnTo>
                        <a:pt x="1158" y="634"/>
                      </a:lnTo>
                      <a:lnTo>
                        <a:pt x="1159" y="641"/>
                      </a:lnTo>
                      <a:lnTo>
                        <a:pt x="1161" y="649"/>
                      </a:lnTo>
                      <a:lnTo>
                        <a:pt x="1162" y="655"/>
                      </a:lnTo>
                      <a:lnTo>
                        <a:pt x="1163" y="663"/>
                      </a:lnTo>
                      <a:lnTo>
                        <a:pt x="1164" y="669"/>
                      </a:lnTo>
                      <a:lnTo>
                        <a:pt x="1165" y="676"/>
                      </a:lnTo>
                      <a:lnTo>
                        <a:pt x="1166" y="682"/>
                      </a:lnTo>
                      <a:lnTo>
                        <a:pt x="1166" y="681"/>
                      </a:lnTo>
                      <a:lnTo>
                        <a:pt x="1167" y="680"/>
                      </a:lnTo>
                      <a:lnTo>
                        <a:pt x="1168" y="678"/>
                      </a:lnTo>
                      <a:lnTo>
                        <a:pt x="1170" y="676"/>
                      </a:lnTo>
                      <a:lnTo>
                        <a:pt x="1172" y="674"/>
                      </a:lnTo>
                      <a:lnTo>
                        <a:pt x="1175" y="674"/>
                      </a:lnTo>
                      <a:lnTo>
                        <a:pt x="1178" y="675"/>
                      </a:lnTo>
                      <a:lnTo>
                        <a:pt x="1180" y="678"/>
                      </a:lnTo>
                      <a:lnTo>
                        <a:pt x="1181" y="679"/>
                      </a:lnTo>
                      <a:lnTo>
                        <a:pt x="1183" y="680"/>
                      </a:lnTo>
                      <a:lnTo>
                        <a:pt x="1188" y="682"/>
                      </a:lnTo>
                      <a:lnTo>
                        <a:pt x="1191" y="683"/>
                      </a:lnTo>
                      <a:lnTo>
                        <a:pt x="1194" y="684"/>
                      </a:lnTo>
                      <a:lnTo>
                        <a:pt x="1197" y="682"/>
                      </a:lnTo>
                      <a:lnTo>
                        <a:pt x="1198" y="681"/>
                      </a:lnTo>
                      <a:lnTo>
                        <a:pt x="1199" y="679"/>
                      </a:lnTo>
                      <a:lnTo>
                        <a:pt x="1199" y="676"/>
                      </a:lnTo>
                      <a:lnTo>
                        <a:pt x="1199" y="671"/>
                      </a:lnTo>
                      <a:lnTo>
                        <a:pt x="1197" y="663"/>
                      </a:lnTo>
                      <a:lnTo>
                        <a:pt x="1195" y="653"/>
                      </a:lnTo>
                      <a:lnTo>
                        <a:pt x="1193" y="643"/>
                      </a:lnTo>
                      <a:lnTo>
                        <a:pt x="1191" y="634"/>
                      </a:lnTo>
                      <a:lnTo>
                        <a:pt x="1190" y="627"/>
                      </a:lnTo>
                      <a:lnTo>
                        <a:pt x="1190" y="622"/>
                      </a:lnTo>
                      <a:lnTo>
                        <a:pt x="1191" y="621"/>
                      </a:lnTo>
                      <a:lnTo>
                        <a:pt x="1192" y="620"/>
                      </a:lnTo>
                      <a:lnTo>
                        <a:pt x="1193" y="620"/>
                      </a:lnTo>
                      <a:lnTo>
                        <a:pt x="1195" y="621"/>
                      </a:lnTo>
                      <a:lnTo>
                        <a:pt x="1199" y="623"/>
                      </a:lnTo>
                      <a:lnTo>
                        <a:pt x="1204" y="626"/>
                      </a:lnTo>
                      <a:lnTo>
                        <a:pt x="1208" y="628"/>
                      </a:lnTo>
                      <a:lnTo>
                        <a:pt x="1211" y="630"/>
                      </a:lnTo>
                      <a:lnTo>
                        <a:pt x="1215" y="633"/>
                      </a:lnTo>
                      <a:lnTo>
                        <a:pt x="1218" y="635"/>
                      </a:lnTo>
                      <a:lnTo>
                        <a:pt x="1220" y="637"/>
                      </a:lnTo>
                      <a:lnTo>
                        <a:pt x="1223" y="638"/>
                      </a:lnTo>
                      <a:lnTo>
                        <a:pt x="1225" y="638"/>
                      </a:lnTo>
                      <a:lnTo>
                        <a:pt x="1230" y="636"/>
                      </a:lnTo>
                      <a:lnTo>
                        <a:pt x="1234" y="633"/>
                      </a:lnTo>
                      <a:lnTo>
                        <a:pt x="1238" y="628"/>
                      </a:lnTo>
                      <a:lnTo>
                        <a:pt x="1244" y="623"/>
                      </a:lnTo>
                      <a:lnTo>
                        <a:pt x="1249" y="619"/>
                      </a:lnTo>
                      <a:lnTo>
                        <a:pt x="1254" y="614"/>
                      </a:lnTo>
                      <a:lnTo>
                        <a:pt x="1259" y="612"/>
                      </a:lnTo>
                      <a:lnTo>
                        <a:pt x="1261" y="611"/>
                      </a:lnTo>
                      <a:lnTo>
                        <a:pt x="1264" y="608"/>
                      </a:lnTo>
                      <a:lnTo>
                        <a:pt x="1266" y="602"/>
                      </a:lnTo>
                      <a:lnTo>
                        <a:pt x="1269" y="596"/>
                      </a:lnTo>
                      <a:lnTo>
                        <a:pt x="1273" y="581"/>
                      </a:lnTo>
                      <a:lnTo>
                        <a:pt x="1279" y="562"/>
                      </a:lnTo>
                      <a:lnTo>
                        <a:pt x="1283" y="554"/>
                      </a:lnTo>
                      <a:lnTo>
                        <a:pt x="1287" y="545"/>
                      </a:lnTo>
                      <a:lnTo>
                        <a:pt x="1291" y="536"/>
                      </a:lnTo>
                      <a:lnTo>
                        <a:pt x="1296" y="529"/>
                      </a:lnTo>
                      <a:lnTo>
                        <a:pt x="1302" y="522"/>
                      </a:lnTo>
                      <a:lnTo>
                        <a:pt x="1307" y="517"/>
                      </a:lnTo>
                      <a:lnTo>
                        <a:pt x="1315" y="514"/>
                      </a:lnTo>
                      <a:lnTo>
                        <a:pt x="1323" y="512"/>
                      </a:lnTo>
                      <a:lnTo>
                        <a:pt x="1359" y="502"/>
                      </a:lnTo>
                      <a:lnTo>
                        <a:pt x="1366" y="480"/>
                      </a:lnTo>
                      <a:lnTo>
                        <a:pt x="1368" y="477"/>
                      </a:lnTo>
                      <a:lnTo>
                        <a:pt x="1373" y="467"/>
                      </a:lnTo>
                      <a:lnTo>
                        <a:pt x="1382" y="454"/>
                      </a:lnTo>
                      <a:lnTo>
                        <a:pt x="1389" y="440"/>
                      </a:lnTo>
                      <a:lnTo>
                        <a:pt x="1397" y="425"/>
                      </a:lnTo>
                      <a:lnTo>
                        <a:pt x="1400" y="413"/>
                      </a:lnTo>
                      <a:lnTo>
                        <a:pt x="1401" y="408"/>
                      </a:lnTo>
                      <a:lnTo>
                        <a:pt x="1400" y="405"/>
                      </a:lnTo>
                      <a:lnTo>
                        <a:pt x="1399" y="403"/>
                      </a:lnTo>
                      <a:lnTo>
                        <a:pt x="1397" y="403"/>
                      </a:lnTo>
                      <a:lnTo>
                        <a:pt x="1396" y="402"/>
                      </a:lnTo>
                      <a:lnTo>
                        <a:pt x="1393" y="402"/>
                      </a:lnTo>
                      <a:lnTo>
                        <a:pt x="1381" y="404"/>
                      </a:lnTo>
                      <a:lnTo>
                        <a:pt x="1366" y="406"/>
                      </a:lnTo>
                      <a:lnTo>
                        <a:pt x="1348" y="409"/>
                      </a:lnTo>
                      <a:lnTo>
                        <a:pt x="1331" y="412"/>
                      </a:lnTo>
                      <a:lnTo>
                        <a:pt x="1313" y="416"/>
                      </a:lnTo>
                      <a:lnTo>
                        <a:pt x="1297" y="419"/>
                      </a:lnTo>
                      <a:lnTo>
                        <a:pt x="1283" y="420"/>
                      </a:lnTo>
                      <a:lnTo>
                        <a:pt x="1272" y="421"/>
                      </a:lnTo>
                      <a:lnTo>
                        <a:pt x="1223" y="414"/>
                      </a:lnTo>
                      <a:lnTo>
                        <a:pt x="1221" y="418"/>
                      </a:lnTo>
                      <a:lnTo>
                        <a:pt x="1217" y="426"/>
                      </a:lnTo>
                      <a:lnTo>
                        <a:pt x="1211" y="440"/>
                      </a:lnTo>
                      <a:lnTo>
                        <a:pt x="1204" y="456"/>
                      </a:lnTo>
                      <a:lnTo>
                        <a:pt x="1196" y="472"/>
                      </a:lnTo>
                      <a:lnTo>
                        <a:pt x="1189" y="486"/>
                      </a:lnTo>
                      <a:lnTo>
                        <a:pt x="1182" y="499"/>
                      </a:lnTo>
                      <a:lnTo>
                        <a:pt x="1178" y="506"/>
                      </a:lnTo>
                      <a:lnTo>
                        <a:pt x="1177" y="507"/>
                      </a:lnTo>
                      <a:lnTo>
                        <a:pt x="1174" y="509"/>
                      </a:lnTo>
                      <a:lnTo>
                        <a:pt x="1170" y="511"/>
                      </a:lnTo>
                      <a:lnTo>
                        <a:pt x="1166" y="511"/>
                      </a:lnTo>
                      <a:lnTo>
                        <a:pt x="1156" y="511"/>
                      </a:lnTo>
                      <a:lnTo>
                        <a:pt x="1144" y="509"/>
                      </a:lnTo>
                      <a:lnTo>
                        <a:pt x="1132" y="508"/>
                      </a:lnTo>
                      <a:lnTo>
                        <a:pt x="1121" y="507"/>
                      </a:lnTo>
                      <a:lnTo>
                        <a:pt x="1110" y="507"/>
                      </a:lnTo>
                      <a:lnTo>
                        <a:pt x="1101" y="508"/>
                      </a:lnTo>
                      <a:lnTo>
                        <a:pt x="1093" y="509"/>
                      </a:lnTo>
                      <a:lnTo>
                        <a:pt x="1083" y="509"/>
                      </a:lnTo>
                      <a:lnTo>
                        <a:pt x="1071" y="509"/>
                      </a:lnTo>
                      <a:lnTo>
                        <a:pt x="1061" y="508"/>
                      </a:lnTo>
                      <a:lnTo>
                        <a:pt x="1052" y="507"/>
                      </a:lnTo>
                      <a:lnTo>
                        <a:pt x="1043" y="506"/>
                      </a:lnTo>
                      <a:lnTo>
                        <a:pt x="1037" y="506"/>
                      </a:lnTo>
                      <a:lnTo>
                        <a:pt x="1035" y="506"/>
                      </a:lnTo>
                      <a:lnTo>
                        <a:pt x="978" y="50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6" name="Freeform 43"/>
                <p:cNvSpPr>
                  <a:spLocks/>
                </p:cNvSpPr>
                <p:nvPr/>
              </p:nvSpPr>
              <p:spPr bwMode="auto">
                <a:xfrm>
                  <a:off x="1638" y="2258"/>
                  <a:ext cx="241" cy="166"/>
                </a:xfrm>
                <a:custGeom>
                  <a:avLst/>
                  <a:gdLst>
                    <a:gd name="T0" fmla="*/ 1 w 723"/>
                    <a:gd name="T1" fmla="*/ 0 h 498"/>
                    <a:gd name="T2" fmla="*/ 1 w 723"/>
                    <a:gd name="T3" fmla="*/ 0 h 498"/>
                    <a:gd name="T4" fmla="*/ 1 w 723"/>
                    <a:gd name="T5" fmla="*/ 0 h 498"/>
                    <a:gd name="T6" fmla="*/ 1 w 723"/>
                    <a:gd name="T7" fmla="*/ 0 h 498"/>
                    <a:gd name="T8" fmla="*/ 1 w 723"/>
                    <a:gd name="T9" fmla="*/ 0 h 498"/>
                    <a:gd name="T10" fmla="*/ 1 w 723"/>
                    <a:gd name="T11" fmla="*/ 0 h 498"/>
                    <a:gd name="T12" fmla="*/ 1 w 723"/>
                    <a:gd name="T13" fmla="*/ 0 h 498"/>
                    <a:gd name="T14" fmla="*/ 1 w 723"/>
                    <a:gd name="T15" fmla="*/ 0 h 498"/>
                    <a:gd name="T16" fmla="*/ 1 w 723"/>
                    <a:gd name="T17" fmla="*/ 0 h 498"/>
                    <a:gd name="T18" fmla="*/ 1 w 723"/>
                    <a:gd name="T19" fmla="*/ 0 h 498"/>
                    <a:gd name="T20" fmla="*/ 1 w 723"/>
                    <a:gd name="T21" fmla="*/ 0 h 498"/>
                    <a:gd name="T22" fmla="*/ 1 w 723"/>
                    <a:gd name="T23" fmla="*/ 0 h 498"/>
                    <a:gd name="T24" fmla="*/ 1 w 723"/>
                    <a:gd name="T25" fmla="*/ 0 h 498"/>
                    <a:gd name="T26" fmla="*/ 1 w 723"/>
                    <a:gd name="T27" fmla="*/ 0 h 498"/>
                    <a:gd name="T28" fmla="*/ 1 w 723"/>
                    <a:gd name="T29" fmla="*/ 0 h 498"/>
                    <a:gd name="T30" fmla="*/ 1 w 723"/>
                    <a:gd name="T31" fmla="*/ 0 h 498"/>
                    <a:gd name="T32" fmla="*/ 1 w 723"/>
                    <a:gd name="T33" fmla="*/ 1 h 498"/>
                    <a:gd name="T34" fmla="*/ 1 w 723"/>
                    <a:gd name="T35" fmla="*/ 1 h 498"/>
                    <a:gd name="T36" fmla="*/ 0 w 723"/>
                    <a:gd name="T37" fmla="*/ 1 h 498"/>
                    <a:gd name="T38" fmla="*/ 0 w 723"/>
                    <a:gd name="T39" fmla="*/ 1 h 498"/>
                    <a:gd name="T40" fmla="*/ 0 w 723"/>
                    <a:gd name="T41" fmla="*/ 1 h 498"/>
                    <a:gd name="T42" fmla="*/ 0 w 723"/>
                    <a:gd name="T43" fmla="*/ 1 h 498"/>
                    <a:gd name="T44" fmla="*/ 0 w 723"/>
                    <a:gd name="T45" fmla="*/ 1 h 498"/>
                    <a:gd name="T46" fmla="*/ 0 w 723"/>
                    <a:gd name="T47" fmla="*/ 1 h 498"/>
                    <a:gd name="T48" fmla="*/ 0 w 723"/>
                    <a:gd name="T49" fmla="*/ 1 h 498"/>
                    <a:gd name="T50" fmla="*/ 0 w 723"/>
                    <a:gd name="T51" fmla="*/ 1 h 498"/>
                    <a:gd name="T52" fmla="*/ 0 w 723"/>
                    <a:gd name="T53" fmla="*/ 1 h 498"/>
                    <a:gd name="T54" fmla="*/ 0 w 723"/>
                    <a:gd name="T55" fmla="*/ 1 h 498"/>
                    <a:gd name="T56" fmla="*/ 0 w 723"/>
                    <a:gd name="T57" fmla="*/ 1 h 498"/>
                    <a:gd name="T58" fmla="*/ 0 w 723"/>
                    <a:gd name="T59" fmla="*/ 1 h 498"/>
                    <a:gd name="T60" fmla="*/ 0 w 723"/>
                    <a:gd name="T61" fmla="*/ 1 h 498"/>
                    <a:gd name="T62" fmla="*/ 0 w 723"/>
                    <a:gd name="T63" fmla="*/ 1 h 498"/>
                    <a:gd name="T64" fmla="*/ 0 w 723"/>
                    <a:gd name="T65" fmla="*/ 0 h 498"/>
                    <a:gd name="T66" fmla="*/ 0 w 723"/>
                    <a:gd name="T67" fmla="*/ 0 h 498"/>
                    <a:gd name="T68" fmla="*/ 0 w 723"/>
                    <a:gd name="T69" fmla="*/ 0 h 498"/>
                    <a:gd name="T70" fmla="*/ 0 w 723"/>
                    <a:gd name="T71" fmla="*/ 0 h 498"/>
                    <a:gd name="T72" fmla="*/ 0 w 723"/>
                    <a:gd name="T73" fmla="*/ 0 h 498"/>
                    <a:gd name="T74" fmla="*/ 0 w 723"/>
                    <a:gd name="T75" fmla="*/ 0 h 498"/>
                    <a:gd name="T76" fmla="*/ 0 w 723"/>
                    <a:gd name="T77" fmla="*/ 0 h 498"/>
                    <a:gd name="T78" fmla="*/ 0 w 723"/>
                    <a:gd name="T79" fmla="*/ 0 h 498"/>
                    <a:gd name="T80" fmla="*/ 0 w 723"/>
                    <a:gd name="T81" fmla="*/ 0 h 498"/>
                    <a:gd name="T82" fmla="*/ 0 w 723"/>
                    <a:gd name="T83" fmla="*/ 0 h 498"/>
                    <a:gd name="T84" fmla="*/ 0 w 723"/>
                    <a:gd name="T85" fmla="*/ 0 h 498"/>
                    <a:gd name="T86" fmla="*/ 0 w 723"/>
                    <a:gd name="T87" fmla="*/ 0 h 498"/>
                    <a:gd name="T88" fmla="*/ 0 w 723"/>
                    <a:gd name="T89" fmla="*/ 0 h 498"/>
                    <a:gd name="T90" fmla="*/ 0 w 723"/>
                    <a:gd name="T91" fmla="*/ 0 h 498"/>
                    <a:gd name="T92" fmla="*/ 0 w 723"/>
                    <a:gd name="T93" fmla="*/ 0 h 498"/>
                    <a:gd name="T94" fmla="*/ 1 w 723"/>
                    <a:gd name="T95" fmla="*/ 0 h 498"/>
                    <a:gd name="T96" fmla="*/ 1 w 723"/>
                    <a:gd name="T97" fmla="*/ 0 h 498"/>
                    <a:gd name="T98" fmla="*/ 1 w 723"/>
                    <a:gd name="T99" fmla="*/ 0 h 498"/>
                    <a:gd name="T100" fmla="*/ 1 w 723"/>
                    <a:gd name="T101" fmla="*/ 0 h 498"/>
                    <a:gd name="T102" fmla="*/ 1 w 723"/>
                    <a:gd name="T103" fmla="*/ 0 h 498"/>
                    <a:gd name="T104" fmla="*/ 1 w 723"/>
                    <a:gd name="T105" fmla="*/ 0 h 498"/>
                    <a:gd name="T106" fmla="*/ 1 w 723"/>
                    <a:gd name="T107" fmla="*/ 0 h 498"/>
                    <a:gd name="T108" fmla="*/ 1 w 723"/>
                    <a:gd name="T109" fmla="*/ 0 h 498"/>
                    <a:gd name="T110" fmla="*/ 1 w 723"/>
                    <a:gd name="T111" fmla="*/ 0 h 498"/>
                    <a:gd name="T112" fmla="*/ 1 w 723"/>
                    <a:gd name="T113" fmla="*/ 0 h 498"/>
                    <a:gd name="T114" fmla="*/ 1 w 723"/>
                    <a:gd name="T115" fmla="*/ 0 h 498"/>
                    <a:gd name="T116" fmla="*/ 1 w 723"/>
                    <a:gd name="T117" fmla="*/ 0 h 498"/>
                    <a:gd name="T118" fmla="*/ 1 w 723"/>
                    <a:gd name="T119" fmla="*/ 0 h 498"/>
                    <a:gd name="T120" fmla="*/ 1 w 723"/>
                    <a:gd name="T121" fmla="*/ 0 h 4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3"/>
                    <a:gd name="T184" fmla="*/ 0 h 498"/>
                    <a:gd name="T185" fmla="*/ 723 w 723"/>
                    <a:gd name="T186" fmla="*/ 498 h 4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3" h="498">
                      <a:moveTo>
                        <a:pt x="723" y="134"/>
                      </a:moveTo>
                      <a:lnTo>
                        <a:pt x="721" y="134"/>
                      </a:lnTo>
                      <a:lnTo>
                        <a:pt x="715" y="134"/>
                      </a:lnTo>
                      <a:lnTo>
                        <a:pt x="704" y="134"/>
                      </a:lnTo>
                      <a:lnTo>
                        <a:pt x="690" y="133"/>
                      </a:lnTo>
                      <a:lnTo>
                        <a:pt x="674" y="134"/>
                      </a:lnTo>
                      <a:lnTo>
                        <a:pt x="654" y="134"/>
                      </a:lnTo>
                      <a:lnTo>
                        <a:pt x="635" y="135"/>
                      </a:lnTo>
                      <a:lnTo>
                        <a:pt x="613" y="136"/>
                      </a:lnTo>
                      <a:lnTo>
                        <a:pt x="611" y="137"/>
                      </a:lnTo>
                      <a:lnTo>
                        <a:pt x="606" y="140"/>
                      </a:lnTo>
                      <a:lnTo>
                        <a:pt x="599" y="145"/>
                      </a:lnTo>
                      <a:lnTo>
                        <a:pt x="591" y="150"/>
                      </a:lnTo>
                      <a:lnTo>
                        <a:pt x="582" y="158"/>
                      </a:lnTo>
                      <a:lnTo>
                        <a:pt x="574" y="166"/>
                      </a:lnTo>
                      <a:lnTo>
                        <a:pt x="571" y="171"/>
                      </a:lnTo>
                      <a:lnTo>
                        <a:pt x="569" y="175"/>
                      </a:lnTo>
                      <a:lnTo>
                        <a:pt x="567" y="181"/>
                      </a:lnTo>
                      <a:lnTo>
                        <a:pt x="567" y="185"/>
                      </a:lnTo>
                      <a:lnTo>
                        <a:pt x="506" y="202"/>
                      </a:lnTo>
                      <a:lnTo>
                        <a:pt x="497" y="240"/>
                      </a:lnTo>
                      <a:lnTo>
                        <a:pt x="493" y="240"/>
                      </a:lnTo>
                      <a:lnTo>
                        <a:pt x="488" y="240"/>
                      </a:lnTo>
                      <a:lnTo>
                        <a:pt x="479" y="242"/>
                      </a:lnTo>
                      <a:lnTo>
                        <a:pt x="470" y="245"/>
                      </a:lnTo>
                      <a:lnTo>
                        <a:pt x="465" y="249"/>
                      </a:lnTo>
                      <a:lnTo>
                        <a:pt x="461" y="253"/>
                      </a:lnTo>
                      <a:lnTo>
                        <a:pt x="457" y="258"/>
                      </a:lnTo>
                      <a:lnTo>
                        <a:pt x="454" y="265"/>
                      </a:lnTo>
                      <a:lnTo>
                        <a:pt x="450" y="272"/>
                      </a:lnTo>
                      <a:lnTo>
                        <a:pt x="448" y="282"/>
                      </a:lnTo>
                      <a:lnTo>
                        <a:pt x="447" y="294"/>
                      </a:lnTo>
                      <a:lnTo>
                        <a:pt x="447" y="307"/>
                      </a:lnTo>
                      <a:lnTo>
                        <a:pt x="381" y="377"/>
                      </a:lnTo>
                      <a:lnTo>
                        <a:pt x="378" y="376"/>
                      </a:lnTo>
                      <a:lnTo>
                        <a:pt x="368" y="376"/>
                      </a:lnTo>
                      <a:lnTo>
                        <a:pt x="354" y="377"/>
                      </a:lnTo>
                      <a:lnTo>
                        <a:pt x="338" y="379"/>
                      </a:lnTo>
                      <a:lnTo>
                        <a:pt x="321" y="383"/>
                      </a:lnTo>
                      <a:lnTo>
                        <a:pt x="303" y="388"/>
                      </a:lnTo>
                      <a:lnTo>
                        <a:pt x="296" y="391"/>
                      </a:lnTo>
                      <a:lnTo>
                        <a:pt x="288" y="395"/>
                      </a:lnTo>
                      <a:lnTo>
                        <a:pt x="282" y="401"/>
                      </a:lnTo>
                      <a:lnTo>
                        <a:pt x="278" y="406"/>
                      </a:lnTo>
                      <a:lnTo>
                        <a:pt x="268" y="418"/>
                      </a:lnTo>
                      <a:lnTo>
                        <a:pt x="256" y="431"/>
                      </a:lnTo>
                      <a:lnTo>
                        <a:pt x="243" y="443"/>
                      </a:lnTo>
                      <a:lnTo>
                        <a:pt x="231" y="454"/>
                      </a:lnTo>
                      <a:lnTo>
                        <a:pt x="219" y="462"/>
                      </a:lnTo>
                      <a:lnTo>
                        <a:pt x="210" y="470"/>
                      </a:lnTo>
                      <a:lnTo>
                        <a:pt x="203" y="475"/>
                      </a:lnTo>
                      <a:lnTo>
                        <a:pt x="201" y="476"/>
                      </a:lnTo>
                      <a:lnTo>
                        <a:pt x="198" y="478"/>
                      </a:lnTo>
                      <a:lnTo>
                        <a:pt x="189" y="482"/>
                      </a:lnTo>
                      <a:lnTo>
                        <a:pt x="176" y="486"/>
                      </a:lnTo>
                      <a:lnTo>
                        <a:pt x="159" y="490"/>
                      </a:lnTo>
                      <a:lnTo>
                        <a:pt x="140" y="495"/>
                      </a:lnTo>
                      <a:lnTo>
                        <a:pt x="119" y="497"/>
                      </a:lnTo>
                      <a:lnTo>
                        <a:pt x="108" y="498"/>
                      </a:lnTo>
                      <a:lnTo>
                        <a:pt x="97" y="497"/>
                      </a:lnTo>
                      <a:lnTo>
                        <a:pt x="85" y="496"/>
                      </a:lnTo>
                      <a:lnTo>
                        <a:pt x="75" y="494"/>
                      </a:lnTo>
                      <a:lnTo>
                        <a:pt x="41" y="487"/>
                      </a:lnTo>
                      <a:lnTo>
                        <a:pt x="4" y="408"/>
                      </a:lnTo>
                      <a:lnTo>
                        <a:pt x="0" y="292"/>
                      </a:lnTo>
                      <a:lnTo>
                        <a:pt x="37" y="232"/>
                      </a:lnTo>
                      <a:lnTo>
                        <a:pt x="41" y="156"/>
                      </a:lnTo>
                      <a:lnTo>
                        <a:pt x="105" y="152"/>
                      </a:lnTo>
                      <a:lnTo>
                        <a:pt x="122" y="117"/>
                      </a:lnTo>
                      <a:lnTo>
                        <a:pt x="125" y="116"/>
                      </a:lnTo>
                      <a:lnTo>
                        <a:pt x="135" y="112"/>
                      </a:lnTo>
                      <a:lnTo>
                        <a:pt x="149" y="104"/>
                      </a:lnTo>
                      <a:lnTo>
                        <a:pt x="165" y="94"/>
                      </a:lnTo>
                      <a:lnTo>
                        <a:pt x="174" y="89"/>
                      </a:lnTo>
                      <a:lnTo>
                        <a:pt x="183" y="82"/>
                      </a:lnTo>
                      <a:lnTo>
                        <a:pt x="190" y="75"/>
                      </a:lnTo>
                      <a:lnTo>
                        <a:pt x="198" y="67"/>
                      </a:lnTo>
                      <a:lnTo>
                        <a:pt x="204" y="59"/>
                      </a:lnTo>
                      <a:lnTo>
                        <a:pt x="208" y="50"/>
                      </a:lnTo>
                      <a:lnTo>
                        <a:pt x="213" y="40"/>
                      </a:lnTo>
                      <a:lnTo>
                        <a:pt x="215" y="30"/>
                      </a:lnTo>
                      <a:lnTo>
                        <a:pt x="217" y="31"/>
                      </a:lnTo>
                      <a:lnTo>
                        <a:pt x="222" y="32"/>
                      </a:lnTo>
                      <a:lnTo>
                        <a:pt x="229" y="33"/>
                      </a:lnTo>
                      <a:lnTo>
                        <a:pt x="238" y="35"/>
                      </a:lnTo>
                      <a:lnTo>
                        <a:pt x="246" y="36"/>
                      </a:lnTo>
                      <a:lnTo>
                        <a:pt x="256" y="37"/>
                      </a:lnTo>
                      <a:lnTo>
                        <a:pt x="265" y="37"/>
                      </a:lnTo>
                      <a:lnTo>
                        <a:pt x="271" y="36"/>
                      </a:lnTo>
                      <a:lnTo>
                        <a:pt x="280" y="36"/>
                      </a:lnTo>
                      <a:lnTo>
                        <a:pt x="296" y="39"/>
                      </a:lnTo>
                      <a:lnTo>
                        <a:pt x="317" y="41"/>
                      </a:lnTo>
                      <a:lnTo>
                        <a:pt x="342" y="44"/>
                      </a:lnTo>
                      <a:lnTo>
                        <a:pt x="355" y="44"/>
                      </a:lnTo>
                      <a:lnTo>
                        <a:pt x="369" y="42"/>
                      </a:lnTo>
                      <a:lnTo>
                        <a:pt x="383" y="40"/>
                      </a:lnTo>
                      <a:lnTo>
                        <a:pt x="397" y="37"/>
                      </a:lnTo>
                      <a:lnTo>
                        <a:pt x="411" y="32"/>
                      </a:lnTo>
                      <a:lnTo>
                        <a:pt x="425" y="24"/>
                      </a:lnTo>
                      <a:lnTo>
                        <a:pt x="438" y="16"/>
                      </a:lnTo>
                      <a:lnTo>
                        <a:pt x="451" y="5"/>
                      </a:lnTo>
                      <a:lnTo>
                        <a:pt x="488" y="0"/>
                      </a:lnTo>
                      <a:lnTo>
                        <a:pt x="517" y="30"/>
                      </a:lnTo>
                      <a:lnTo>
                        <a:pt x="519" y="32"/>
                      </a:lnTo>
                      <a:lnTo>
                        <a:pt x="526" y="38"/>
                      </a:lnTo>
                      <a:lnTo>
                        <a:pt x="534" y="46"/>
                      </a:lnTo>
                      <a:lnTo>
                        <a:pt x="545" y="54"/>
                      </a:lnTo>
                      <a:lnTo>
                        <a:pt x="558" y="63"/>
                      </a:lnTo>
                      <a:lnTo>
                        <a:pt x="571" y="71"/>
                      </a:lnTo>
                      <a:lnTo>
                        <a:pt x="578" y="73"/>
                      </a:lnTo>
                      <a:lnTo>
                        <a:pt x="584" y="75"/>
                      </a:lnTo>
                      <a:lnTo>
                        <a:pt x="591" y="75"/>
                      </a:lnTo>
                      <a:lnTo>
                        <a:pt x="596" y="75"/>
                      </a:lnTo>
                      <a:lnTo>
                        <a:pt x="715" y="75"/>
                      </a:lnTo>
                      <a:lnTo>
                        <a:pt x="716" y="77"/>
                      </a:lnTo>
                      <a:lnTo>
                        <a:pt x="716" y="81"/>
                      </a:lnTo>
                      <a:lnTo>
                        <a:pt x="717" y="89"/>
                      </a:lnTo>
                      <a:lnTo>
                        <a:pt x="718" y="98"/>
                      </a:lnTo>
                      <a:lnTo>
                        <a:pt x="719" y="108"/>
                      </a:lnTo>
                      <a:lnTo>
                        <a:pt x="720" y="118"/>
                      </a:lnTo>
                      <a:lnTo>
                        <a:pt x="722" y="127"/>
                      </a:lnTo>
                      <a:lnTo>
                        <a:pt x="723" y="134"/>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7" name="Freeform 44"/>
                <p:cNvSpPr>
                  <a:spLocks/>
                </p:cNvSpPr>
                <p:nvPr/>
              </p:nvSpPr>
              <p:spPr bwMode="auto">
                <a:xfrm>
                  <a:off x="1638" y="2258"/>
                  <a:ext cx="241" cy="166"/>
                </a:xfrm>
                <a:custGeom>
                  <a:avLst/>
                  <a:gdLst>
                    <a:gd name="T0" fmla="*/ 1 w 723"/>
                    <a:gd name="T1" fmla="*/ 0 h 498"/>
                    <a:gd name="T2" fmla="*/ 1 w 723"/>
                    <a:gd name="T3" fmla="*/ 0 h 498"/>
                    <a:gd name="T4" fmla="*/ 1 w 723"/>
                    <a:gd name="T5" fmla="*/ 0 h 498"/>
                    <a:gd name="T6" fmla="*/ 1 w 723"/>
                    <a:gd name="T7" fmla="*/ 0 h 498"/>
                    <a:gd name="T8" fmla="*/ 1 w 723"/>
                    <a:gd name="T9" fmla="*/ 0 h 498"/>
                    <a:gd name="T10" fmla="*/ 1 w 723"/>
                    <a:gd name="T11" fmla="*/ 0 h 498"/>
                    <a:gd name="T12" fmla="*/ 1 w 723"/>
                    <a:gd name="T13" fmla="*/ 0 h 498"/>
                    <a:gd name="T14" fmla="*/ 1 w 723"/>
                    <a:gd name="T15" fmla="*/ 0 h 498"/>
                    <a:gd name="T16" fmla="*/ 1 w 723"/>
                    <a:gd name="T17" fmla="*/ 0 h 498"/>
                    <a:gd name="T18" fmla="*/ 1 w 723"/>
                    <a:gd name="T19" fmla="*/ 0 h 498"/>
                    <a:gd name="T20" fmla="*/ 1 w 723"/>
                    <a:gd name="T21" fmla="*/ 0 h 498"/>
                    <a:gd name="T22" fmla="*/ 1 w 723"/>
                    <a:gd name="T23" fmla="*/ 0 h 498"/>
                    <a:gd name="T24" fmla="*/ 1 w 723"/>
                    <a:gd name="T25" fmla="*/ 0 h 498"/>
                    <a:gd name="T26" fmla="*/ 1 w 723"/>
                    <a:gd name="T27" fmla="*/ 0 h 498"/>
                    <a:gd name="T28" fmla="*/ 1 w 723"/>
                    <a:gd name="T29" fmla="*/ 0 h 498"/>
                    <a:gd name="T30" fmla="*/ 1 w 723"/>
                    <a:gd name="T31" fmla="*/ 0 h 498"/>
                    <a:gd name="T32" fmla="*/ 1 w 723"/>
                    <a:gd name="T33" fmla="*/ 1 h 498"/>
                    <a:gd name="T34" fmla="*/ 1 w 723"/>
                    <a:gd name="T35" fmla="*/ 1 h 498"/>
                    <a:gd name="T36" fmla="*/ 0 w 723"/>
                    <a:gd name="T37" fmla="*/ 1 h 498"/>
                    <a:gd name="T38" fmla="*/ 0 w 723"/>
                    <a:gd name="T39" fmla="*/ 1 h 498"/>
                    <a:gd name="T40" fmla="*/ 0 w 723"/>
                    <a:gd name="T41" fmla="*/ 1 h 498"/>
                    <a:gd name="T42" fmla="*/ 0 w 723"/>
                    <a:gd name="T43" fmla="*/ 1 h 498"/>
                    <a:gd name="T44" fmla="*/ 0 w 723"/>
                    <a:gd name="T45" fmla="*/ 1 h 498"/>
                    <a:gd name="T46" fmla="*/ 0 w 723"/>
                    <a:gd name="T47" fmla="*/ 1 h 498"/>
                    <a:gd name="T48" fmla="*/ 0 w 723"/>
                    <a:gd name="T49" fmla="*/ 1 h 498"/>
                    <a:gd name="T50" fmla="*/ 0 w 723"/>
                    <a:gd name="T51" fmla="*/ 1 h 498"/>
                    <a:gd name="T52" fmla="*/ 0 w 723"/>
                    <a:gd name="T53" fmla="*/ 1 h 498"/>
                    <a:gd name="T54" fmla="*/ 0 w 723"/>
                    <a:gd name="T55" fmla="*/ 1 h 498"/>
                    <a:gd name="T56" fmla="*/ 0 w 723"/>
                    <a:gd name="T57" fmla="*/ 1 h 498"/>
                    <a:gd name="T58" fmla="*/ 0 w 723"/>
                    <a:gd name="T59" fmla="*/ 1 h 498"/>
                    <a:gd name="T60" fmla="*/ 0 w 723"/>
                    <a:gd name="T61" fmla="*/ 1 h 498"/>
                    <a:gd name="T62" fmla="*/ 0 w 723"/>
                    <a:gd name="T63" fmla="*/ 1 h 498"/>
                    <a:gd name="T64" fmla="*/ 0 w 723"/>
                    <a:gd name="T65" fmla="*/ 0 h 498"/>
                    <a:gd name="T66" fmla="*/ 0 w 723"/>
                    <a:gd name="T67" fmla="*/ 0 h 498"/>
                    <a:gd name="T68" fmla="*/ 0 w 723"/>
                    <a:gd name="T69" fmla="*/ 0 h 498"/>
                    <a:gd name="T70" fmla="*/ 0 w 723"/>
                    <a:gd name="T71" fmla="*/ 0 h 498"/>
                    <a:gd name="T72" fmla="*/ 0 w 723"/>
                    <a:gd name="T73" fmla="*/ 0 h 498"/>
                    <a:gd name="T74" fmla="*/ 0 w 723"/>
                    <a:gd name="T75" fmla="*/ 0 h 498"/>
                    <a:gd name="T76" fmla="*/ 0 w 723"/>
                    <a:gd name="T77" fmla="*/ 0 h 498"/>
                    <a:gd name="T78" fmla="*/ 0 w 723"/>
                    <a:gd name="T79" fmla="*/ 0 h 498"/>
                    <a:gd name="T80" fmla="*/ 0 w 723"/>
                    <a:gd name="T81" fmla="*/ 0 h 498"/>
                    <a:gd name="T82" fmla="*/ 0 w 723"/>
                    <a:gd name="T83" fmla="*/ 0 h 498"/>
                    <a:gd name="T84" fmla="*/ 0 w 723"/>
                    <a:gd name="T85" fmla="*/ 0 h 498"/>
                    <a:gd name="T86" fmla="*/ 0 w 723"/>
                    <a:gd name="T87" fmla="*/ 0 h 498"/>
                    <a:gd name="T88" fmla="*/ 0 w 723"/>
                    <a:gd name="T89" fmla="*/ 0 h 498"/>
                    <a:gd name="T90" fmla="*/ 0 w 723"/>
                    <a:gd name="T91" fmla="*/ 0 h 498"/>
                    <a:gd name="T92" fmla="*/ 0 w 723"/>
                    <a:gd name="T93" fmla="*/ 0 h 498"/>
                    <a:gd name="T94" fmla="*/ 1 w 723"/>
                    <a:gd name="T95" fmla="*/ 0 h 498"/>
                    <a:gd name="T96" fmla="*/ 1 w 723"/>
                    <a:gd name="T97" fmla="*/ 0 h 498"/>
                    <a:gd name="T98" fmla="*/ 1 w 723"/>
                    <a:gd name="T99" fmla="*/ 0 h 498"/>
                    <a:gd name="T100" fmla="*/ 1 w 723"/>
                    <a:gd name="T101" fmla="*/ 0 h 498"/>
                    <a:gd name="T102" fmla="*/ 1 w 723"/>
                    <a:gd name="T103" fmla="*/ 0 h 498"/>
                    <a:gd name="T104" fmla="*/ 1 w 723"/>
                    <a:gd name="T105" fmla="*/ 0 h 498"/>
                    <a:gd name="T106" fmla="*/ 1 w 723"/>
                    <a:gd name="T107" fmla="*/ 0 h 498"/>
                    <a:gd name="T108" fmla="*/ 1 w 723"/>
                    <a:gd name="T109" fmla="*/ 0 h 498"/>
                    <a:gd name="T110" fmla="*/ 1 w 723"/>
                    <a:gd name="T111" fmla="*/ 0 h 498"/>
                    <a:gd name="T112" fmla="*/ 1 w 723"/>
                    <a:gd name="T113" fmla="*/ 0 h 498"/>
                    <a:gd name="T114" fmla="*/ 1 w 723"/>
                    <a:gd name="T115" fmla="*/ 0 h 498"/>
                    <a:gd name="T116" fmla="*/ 1 w 723"/>
                    <a:gd name="T117" fmla="*/ 0 h 498"/>
                    <a:gd name="T118" fmla="*/ 1 w 723"/>
                    <a:gd name="T119" fmla="*/ 0 h 498"/>
                    <a:gd name="T120" fmla="*/ 1 w 723"/>
                    <a:gd name="T121" fmla="*/ 0 h 4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23"/>
                    <a:gd name="T184" fmla="*/ 0 h 498"/>
                    <a:gd name="T185" fmla="*/ 723 w 723"/>
                    <a:gd name="T186" fmla="*/ 498 h 4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23" h="498">
                      <a:moveTo>
                        <a:pt x="723" y="134"/>
                      </a:moveTo>
                      <a:lnTo>
                        <a:pt x="721" y="134"/>
                      </a:lnTo>
                      <a:lnTo>
                        <a:pt x="715" y="134"/>
                      </a:lnTo>
                      <a:lnTo>
                        <a:pt x="704" y="134"/>
                      </a:lnTo>
                      <a:lnTo>
                        <a:pt x="690" y="133"/>
                      </a:lnTo>
                      <a:lnTo>
                        <a:pt x="674" y="134"/>
                      </a:lnTo>
                      <a:lnTo>
                        <a:pt x="654" y="134"/>
                      </a:lnTo>
                      <a:lnTo>
                        <a:pt x="635" y="135"/>
                      </a:lnTo>
                      <a:lnTo>
                        <a:pt x="613" y="136"/>
                      </a:lnTo>
                      <a:lnTo>
                        <a:pt x="611" y="137"/>
                      </a:lnTo>
                      <a:lnTo>
                        <a:pt x="606" y="140"/>
                      </a:lnTo>
                      <a:lnTo>
                        <a:pt x="599" y="145"/>
                      </a:lnTo>
                      <a:lnTo>
                        <a:pt x="591" y="150"/>
                      </a:lnTo>
                      <a:lnTo>
                        <a:pt x="582" y="158"/>
                      </a:lnTo>
                      <a:lnTo>
                        <a:pt x="574" y="166"/>
                      </a:lnTo>
                      <a:lnTo>
                        <a:pt x="571" y="171"/>
                      </a:lnTo>
                      <a:lnTo>
                        <a:pt x="569" y="175"/>
                      </a:lnTo>
                      <a:lnTo>
                        <a:pt x="567" y="181"/>
                      </a:lnTo>
                      <a:lnTo>
                        <a:pt x="567" y="185"/>
                      </a:lnTo>
                      <a:lnTo>
                        <a:pt x="506" y="202"/>
                      </a:lnTo>
                      <a:lnTo>
                        <a:pt x="497" y="240"/>
                      </a:lnTo>
                      <a:lnTo>
                        <a:pt x="493" y="240"/>
                      </a:lnTo>
                      <a:lnTo>
                        <a:pt x="488" y="240"/>
                      </a:lnTo>
                      <a:lnTo>
                        <a:pt x="479" y="242"/>
                      </a:lnTo>
                      <a:lnTo>
                        <a:pt x="470" y="245"/>
                      </a:lnTo>
                      <a:lnTo>
                        <a:pt x="465" y="249"/>
                      </a:lnTo>
                      <a:lnTo>
                        <a:pt x="461" y="253"/>
                      </a:lnTo>
                      <a:lnTo>
                        <a:pt x="457" y="258"/>
                      </a:lnTo>
                      <a:lnTo>
                        <a:pt x="454" y="265"/>
                      </a:lnTo>
                      <a:lnTo>
                        <a:pt x="450" y="272"/>
                      </a:lnTo>
                      <a:lnTo>
                        <a:pt x="448" y="282"/>
                      </a:lnTo>
                      <a:lnTo>
                        <a:pt x="447" y="294"/>
                      </a:lnTo>
                      <a:lnTo>
                        <a:pt x="447" y="307"/>
                      </a:lnTo>
                      <a:lnTo>
                        <a:pt x="381" y="377"/>
                      </a:lnTo>
                      <a:lnTo>
                        <a:pt x="378" y="376"/>
                      </a:lnTo>
                      <a:lnTo>
                        <a:pt x="368" y="376"/>
                      </a:lnTo>
                      <a:lnTo>
                        <a:pt x="354" y="377"/>
                      </a:lnTo>
                      <a:lnTo>
                        <a:pt x="338" y="379"/>
                      </a:lnTo>
                      <a:lnTo>
                        <a:pt x="321" y="383"/>
                      </a:lnTo>
                      <a:lnTo>
                        <a:pt x="303" y="388"/>
                      </a:lnTo>
                      <a:lnTo>
                        <a:pt x="296" y="391"/>
                      </a:lnTo>
                      <a:lnTo>
                        <a:pt x="288" y="395"/>
                      </a:lnTo>
                      <a:lnTo>
                        <a:pt x="282" y="401"/>
                      </a:lnTo>
                      <a:lnTo>
                        <a:pt x="278" y="406"/>
                      </a:lnTo>
                      <a:lnTo>
                        <a:pt x="268" y="418"/>
                      </a:lnTo>
                      <a:lnTo>
                        <a:pt x="256" y="431"/>
                      </a:lnTo>
                      <a:lnTo>
                        <a:pt x="243" y="443"/>
                      </a:lnTo>
                      <a:lnTo>
                        <a:pt x="231" y="454"/>
                      </a:lnTo>
                      <a:lnTo>
                        <a:pt x="219" y="462"/>
                      </a:lnTo>
                      <a:lnTo>
                        <a:pt x="210" y="470"/>
                      </a:lnTo>
                      <a:lnTo>
                        <a:pt x="203" y="475"/>
                      </a:lnTo>
                      <a:lnTo>
                        <a:pt x="201" y="476"/>
                      </a:lnTo>
                      <a:lnTo>
                        <a:pt x="198" y="478"/>
                      </a:lnTo>
                      <a:lnTo>
                        <a:pt x="189" y="482"/>
                      </a:lnTo>
                      <a:lnTo>
                        <a:pt x="176" y="486"/>
                      </a:lnTo>
                      <a:lnTo>
                        <a:pt x="159" y="490"/>
                      </a:lnTo>
                      <a:lnTo>
                        <a:pt x="140" y="495"/>
                      </a:lnTo>
                      <a:lnTo>
                        <a:pt x="119" y="497"/>
                      </a:lnTo>
                      <a:lnTo>
                        <a:pt x="108" y="498"/>
                      </a:lnTo>
                      <a:lnTo>
                        <a:pt x="97" y="497"/>
                      </a:lnTo>
                      <a:lnTo>
                        <a:pt x="85" y="496"/>
                      </a:lnTo>
                      <a:lnTo>
                        <a:pt x="75" y="494"/>
                      </a:lnTo>
                      <a:lnTo>
                        <a:pt x="41" y="487"/>
                      </a:lnTo>
                      <a:lnTo>
                        <a:pt x="4" y="408"/>
                      </a:lnTo>
                      <a:lnTo>
                        <a:pt x="0" y="292"/>
                      </a:lnTo>
                      <a:lnTo>
                        <a:pt x="37" y="232"/>
                      </a:lnTo>
                      <a:lnTo>
                        <a:pt x="41" y="156"/>
                      </a:lnTo>
                      <a:lnTo>
                        <a:pt x="105" y="152"/>
                      </a:lnTo>
                      <a:lnTo>
                        <a:pt x="122" y="117"/>
                      </a:lnTo>
                      <a:lnTo>
                        <a:pt x="125" y="116"/>
                      </a:lnTo>
                      <a:lnTo>
                        <a:pt x="135" y="112"/>
                      </a:lnTo>
                      <a:lnTo>
                        <a:pt x="149" y="104"/>
                      </a:lnTo>
                      <a:lnTo>
                        <a:pt x="165" y="94"/>
                      </a:lnTo>
                      <a:lnTo>
                        <a:pt x="174" y="89"/>
                      </a:lnTo>
                      <a:lnTo>
                        <a:pt x="183" y="82"/>
                      </a:lnTo>
                      <a:lnTo>
                        <a:pt x="190" y="75"/>
                      </a:lnTo>
                      <a:lnTo>
                        <a:pt x="198" y="67"/>
                      </a:lnTo>
                      <a:lnTo>
                        <a:pt x="204" y="59"/>
                      </a:lnTo>
                      <a:lnTo>
                        <a:pt x="208" y="50"/>
                      </a:lnTo>
                      <a:lnTo>
                        <a:pt x="213" y="40"/>
                      </a:lnTo>
                      <a:lnTo>
                        <a:pt x="215" y="30"/>
                      </a:lnTo>
                      <a:lnTo>
                        <a:pt x="217" y="31"/>
                      </a:lnTo>
                      <a:lnTo>
                        <a:pt x="222" y="32"/>
                      </a:lnTo>
                      <a:lnTo>
                        <a:pt x="229" y="33"/>
                      </a:lnTo>
                      <a:lnTo>
                        <a:pt x="238" y="35"/>
                      </a:lnTo>
                      <a:lnTo>
                        <a:pt x="246" y="36"/>
                      </a:lnTo>
                      <a:lnTo>
                        <a:pt x="256" y="37"/>
                      </a:lnTo>
                      <a:lnTo>
                        <a:pt x="265" y="37"/>
                      </a:lnTo>
                      <a:lnTo>
                        <a:pt x="271" y="36"/>
                      </a:lnTo>
                      <a:lnTo>
                        <a:pt x="280" y="36"/>
                      </a:lnTo>
                      <a:lnTo>
                        <a:pt x="296" y="39"/>
                      </a:lnTo>
                      <a:lnTo>
                        <a:pt x="317" y="41"/>
                      </a:lnTo>
                      <a:lnTo>
                        <a:pt x="342" y="44"/>
                      </a:lnTo>
                      <a:lnTo>
                        <a:pt x="355" y="44"/>
                      </a:lnTo>
                      <a:lnTo>
                        <a:pt x="369" y="42"/>
                      </a:lnTo>
                      <a:lnTo>
                        <a:pt x="383" y="40"/>
                      </a:lnTo>
                      <a:lnTo>
                        <a:pt x="397" y="37"/>
                      </a:lnTo>
                      <a:lnTo>
                        <a:pt x="411" y="32"/>
                      </a:lnTo>
                      <a:lnTo>
                        <a:pt x="425" y="24"/>
                      </a:lnTo>
                      <a:lnTo>
                        <a:pt x="438" y="16"/>
                      </a:lnTo>
                      <a:lnTo>
                        <a:pt x="451" y="5"/>
                      </a:lnTo>
                      <a:lnTo>
                        <a:pt x="488" y="0"/>
                      </a:lnTo>
                      <a:lnTo>
                        <a:pt x="517" y="30"/>
                      </a:lnTo>
                      <a:lnTo>
                        <a:pt x="519" y="32"/>
                      </a:lnTo>
                      <a:lnTo>
                        <a:pt x="526" y="38"/>
                      </a:lnTo>
                      <a:lnTo>
                        <a:pt x="534" y="46"/>
                      </a:lnTo>
                      <a:lnTo>
                        <a:pt x="545" y="54"/>
                      </a:lnTo>
                      <a:lnTo>
                        <a:pt x="558" y="63"/>
                      </a:lnTo>
                      <a:lnTo>
                        <a:pt x="571" y="71"/>
                      </a:lnTo>
                      <a:lnTo>
                        <a:pt x="578" y="73"/>
                      </a:lnTo>
                      <a:lnTo>
                        <a:pt x="584" y="75"/>
                      </a:lnTo>
                      <a:lnTo>
                        <a:pt x="591" y="75"/>
                      </a:lnTo>
                      <a:lnTo>
                        <a:pt x="596" y="75"/>
                      </a:lnTo>
                      <a:lnTo>
                        <a:pt x="715" y="75"/>
                      </a:lnTo>
                      <a:lnTo>
                        <a:pt x="716" y="77"/>
                      </a:lnTo>
                      <a:lnTo>
                        <a:pt x="716" y="81"/>
                      </a:lnTo>
                      <a:lnTo>
                        <a:pt x="717" y="89"/>
                      </a:lnTo>
                      <a:lnTo>
                        <a:pt x="718" y="98"/>
                      </a:lnTo>
                      <a:lnTo>
                        <a:pt x="719" y="108"/>
                      </a:lnTo>
                      <a:lnTo>
                        <a:pt x="720" y="118"/>
                      </a:lnTo>
                      <a:lnTo>
                        <a:pt x="722" y="127"/>
                      </a:lnTo>
                      <a:lnTo>
                        <a:pt x="723" y="13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8" name="Freeform 45"/>
                <p:cNvSpPr>
                  <a:spLocks/>
                </p:cNvSpPr>
                <p:nvPr/>
              </p:nvSpPr>
              <p:spPr bwMode="auto">
                <a:xfrm>
                  <a:off x="2613" y="2103"/>
                  <a:ext cx="142" cy="211"/>
                </a:xfrm>
                <a:custGeom>
                  <a:avLst/>
                  <a:gdLst>
                    <a:gd name="T0" fmla="*/ 1 w 425"/>
                    <a:gd name="T1" fmla="*/ 0 h 632"/>
                    <a:gd name="T2" fmla="*/ 0 w 425"/>
                    <a:gd name="T3" fmla="*/ 0 h 632"/>
                    <a:gd name="T4" fmla="*/ 0 w 425"/>
                    <a:gd name="T5" fmla="*/ 0 h 632"/>
                    <a:gd name="T6" fmla="*/ 0 w 425"/>
                    <a:gd name="T7" fmla="*/ 0 h 632"/>
                    <a:gd name="T8" fmla="*/ 0 w 425"/>
                    <a:gd name="T9" fmla="*/ 0 h 632"/>
                    <a:gd name="T10" fmla="*/ 0 w 425"/>
                    <a:gd name="T11" fmla="*/ 0 h 632"/>
                    <a:gd name="T12" fmla="*/ 0 w 425"/>
                    <a:gd name="T13" fmla="*/ 0 h 632"/>
                    <a:gd name="T14" fmla="*/ 0 w 425"/>
                    <a:gd name="T15" fmla="*/ 0 h 632"/>
                    <a:gd name="T16" fmla="*/ 0 w 425"/>
                    <a:gd name="T17" fmla="*/ 0 h 632"/>
                    <a:gd name="T18" fmla="*/ 0 w 425"/>
                    <a:gd name="T19" fmla="*/ 0 h 632"/>
                    <a:gd name="T20" fmla="*/ 0 w 425"/>
                    <a:gd name="T21" fmla="*/ 0 h 632"/>
                    <a:gd name="T22" fmla="*/ 0 w 425"/>
                    <a:gd name="T23" fmla="*/ 0 h 632"/>
                    <a:gd name="T24" fmla="*/ 0 w 425"/>
                    <a:gd name="T25" fmla="*/ 0 h 632"/>
                    <a:gd name="T26" fmla="*/ 0 w 425"/>
                    <a:gd name="T27" fmla="*/ 0 h 632"/>
                    <a:gd name="T28" fmla="*/ 0 w 425"/>
                    <a:gd name="T29" fmla="*/ 0 h 632"/>
                    <a:gd name="T30" fmla="*/ 0 w 425"/>
                    <a:gd name="T31" fmla="*/ 1 h 632"/>
                    <a:gd name="T32" fmla="*/ 0 w 425"/>
                    <a:gd name="T33" fmla="*/ 1 h 632"/>
                    <a:gd name="T34" fmla="*/ 0 w 425"/>
                    <a:gd name="T35" fmla="*/ 1 h 632"/>
                    <a:gd name="T36" fmla="*/ 0 w 425"/>
                    <a:gd name="T37" fmla="*/ 1 h 632"/>
                    <a:gd name="T38" fmla="*/ 0 w 425"/>
                    <a:gd name="T39" fmla="*/ 1 h 632"/>
                    <a:gd name="T40" fmla="*/ 0 w 425"/>
                    <a:gd name="T41" fmla="*/ 1 h 632"/>
                    <a:gd name="T42" fmla="*/ 0 w 425"/>
                    <a:gd name="T43" fmla="*/ 1 h 632"/>
                    <a:gd name="T44" fmla="*/ 0 w 425"/>
                    <a:gd name="T45" fmla="*/ 1 h 632"/>
                    <a:gd name="T46" fmla="*/ 0 w 425"/>
                    <a:gd name="T47" fmla="*/ 1 h 632"/>
                    <a:gd name="T48" fmla="*/ 0 w 425"/>
                    <a:gd name="T49" fmla="*/ 1 h 632"/>
                    <a:gd name="T50" fmla="*/ 0 w 425"/>
                    <a:gd name="T51" fmla="*/ 1 h 632"/>
                    <a:gd name="T52" fmla="*/ 0 w 425"/>
                    <a:gd name="T53" fmla="*/ 1 h 632"/>
                    <a:gd name="T54" fmla="*/ 0 w 425"/>
                    <a:gd name="T55" fmla="*/ 1 h 632"/>
                    <a:gd name="T56" fmla="*/ 0 w 425"/>
                    <a:gd name="T57" fmla="*/ 1 h 632"/>
                    <a:gd name="T58" fmla="*/ 0 w 425"/>
                    <a:gd name="T59" fmla="*/ 1 h 632"/>
                    <a:gd name="T60" fmla="*/ 0 w 425"/>
                    <a:gd name="T61" fmla="*/ 1 h 632"/>
                    <a:gd name="T62" fmla="*/ 0 w 425"/>
                    <a:gd name="T63" fmla="*/ 1 h 632"/>
                    <a:gd name="T64" fmla="*/ 0 w 425"/>
                    <a:gd name="T65" fmla="*/ 1 h 632"/>
                    <a:gd name="T66" fmla="*/ 0 w 425"/>
                    <a:gd name="T67" fmla="*/ 1 h 632"/>
                    <a:gd name="T68" fmla="*/ 0 w 425"/>
                    <a:gd name="T69" fmla="*/ 1 h 632"/>
                    <a:gd name="T70" fmla="*/ 0 w 425"/>
                    <a:gd name="T71" fmla="*/ 0 h 632"/>
                    <a:gd name="T72" fmla="*/ 0 w 425"/>
                    <a:gd name="T73" fmla="*/ 0 h 632"/>
                    <a:gd name="T74" fmla="*/ 0 w 425"/>
                    <a:gd name="T75" fmla="*/ 0 h 632"/>
                    <a:gd name="T76" fmla="*/ 0 w 425"/>
                    <a:gd name="T77" fmla="*/ 0 h 632"/>
                    <a:gd name="T78" fmla="*/ 0 w 425"/>
                    <a:gd name="T79" fmla="*/ 0 h 632"/>
                    <a:gd name="T80" fmla="*/ 0 w 425"/>
                    <a:gd name="T81" fmla="*/ 0 h 632"/>
                    <a:gd name="T82" fmla="*/ 0 w 425"/>
                    <a:gd name="T83" fmla="*/ 0 h 632"/>
                    <a:gd name="T84" fmla="*/ 1 w 425"/>
                    <a:gd name="T85" fmla="*/ 0 h 632"/>
                    <a:gd name="T86" fmla="*/ 1 w 425"/>
                    <a:gd name="T87" fmla="*/ 0 h 632"/>
                    <a:gd name="T88" fmla="*/ 1 w 425"/>
                    <a:gd name="T89" fmla="*/ 0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632"/>
                    <a:gd name="T137" fmla="*/ 425 w 425"/>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632">
                      <a:moveTo>
                        <a:pt x="425" y="0"/>
                      </a:moveTo>
                      <a:lnTo>
                        <a:pt x="421" y="5"/>
                      </a:lnTo>
                      <a:lnTo>
                        <a:pt x="407" y="16"/>
                      </a:lnTo>
                      <a:lnTo>
                        <a:pt x="388" y="33"/>
                      </a:lnTo>
                      <a:lnTo>
                        <a:pt x="364" y="53"/>
                      </a:lnTo>
                      <a:lnTo>
                        <a:pt x="339" y="75"/>
                      </a:lnTo>
                      <a:lnTo>
                        <a:pt x="314" y="95"/>
                      </a:lnTo>
                      <a:lnTo>
                        <a:pt x="294" y="113"/>
                      </a:lnTo>
                      <a:lnTo>
                        <a:pt x="277" y="127"/>
                      </a:lnTo>
                      <a:lnTo>
                        <a:pt x="264" y="137"/>
                      </a:lnTo>
                      <a:lnTo>
                        <a:pt x="250" y="147"/>
                      </a:lnTo>
                      <a:lnTo>
                        <a:pt x="237" y="156"/>
                      </a:lnTo>
                      <a:lnTo>
                        <a:pt x="225" y="164"/>
                      </a:lnTo>
                      <a:lnTo>
                        <a:pt x="214" y="171"/>
                      </a:lnTo>
                      <a:lnTo>
                        <a:pt x="204" y="175"/>
                      </a:lnTo>
                      <a:lnTo>
                        <a:pt x="199" y="178"/>
                      </a:lnTo>
                      <a:lnTo>
                        <a:pt x="196" y="179"/>
                      </a:lnTo>
                      <a:lnTo>
                        <a:pt x="79" y="169"/>
                      </a:lnTo>
                      <a:lnTo>
                        <a:pt x="72" y="168"/>
                      </a:lnTo>
                      <a:lnTo>
                        <a:pt x="68" y="170"/>
                      </a:lnTo>
                      <a:lnTo>
                        <a:pt x="64" y="172"/>
                      </a:lnTo>
                      <a:lnTo>
                        <a:pt x="61" y="176"/>
                      </a:lnTo>
                      <a:lnTo>
                        <a:pt x="59" y="182"/>
                      </a:lnTo>
                      <a:lnTo>
                        <a:pt x="59" y="188"/>
                      </a:lnTo>
                      <a:lnTo>
                        <a:pt x="59" y="195"/>
                      </a:lnTo>
                      <a:lnTo>
                        <a:pt x="59" y="202"/>
                      </a:lnTo>
                      <a:lnTo>
                        <a:pt x="61" y="216"/>
                      </a:lnTo>
                      <a:lnTo>
                        <a:pt x="65" y="228"/>
                      </a:lnTo>
                      <a:lnTo>
                        <a:pt x="67" y="238"/>
                      </a:lnTo>
                      <a:lnTo>
                        <a:pt x="68" y="241"/>
                      </a:lnTo>
                      <a:lnTo>
                        <a:pt x="66" y="247"/>
                      </a:lnTo>
                      <a:lnTo>
                        <a:pt x="64" y="253"/>
                      </a:lnTo>
                      <a:lnTo>
                        <a:pt x="59" y="256"/>
                      </a:lnTo>
                      <a:lnTo>
                        <a:pt x="54" y="259"/>
                      </a:lnTo>
                      <a:lnTo>
                        <a:pt x="49" y="261"/>
                      </a:lnTo>
                      <a:lnTo>
                        <a:pt x="43" y="263"/>
                      </a:lnTo>
                      <a:lnTo>
                        <a:pt x="38" y="263"/>
                      </a:lnTo>
                      <a:lnTo>
                        <a:pt x="31" y="263"/>
                      </a:lnTo>
                      <a:lnTo>
                        <a:pt x="19" y="261"/>
                      </a:lnTo>
                      <a:lnTo>
                        <a:pt x="10" y="259"/>
                      </a:lnTo>
                      <a:lnTo>
                        <a:pt x="3" y="257"/>
                      </a:lnTo>
                      <a:lnTo>
                        <a:pt x="0" y="256"/>
                      </a:lnTo>
                      <a:lnTo>
                        <a:pt x="0" y="337"/>
                      </a:lnTo>
                      <a:lnTo>
                        <a:pt x="45" y="331"/>
                      </a:lnTo>
                      <a:lnTo>
                        <a:pt x="81" y="360"/>
                      </a:lnTo>
                      <a:lnTo>
                        <a:pt x="60" y="412"/>
                      </a:lnTo>
                      <a:lnTo>
                        <a:pt x="61" y="413"/>
                      </a:lnTo>
                      <a:lnTo>
                        <a:pt x="67" y="418"/>
                      </a:lnTo>
                      <a:lnTo>
                        <a:pt x="76" y="426"/>
                      </a:lnTo>
                      <a:lnTo>
                        <a:pt x="86" y="434"/>
                      </a:lnTo>
                      <a:lnTo>
                        <a:pt x="98" y="443"/>
                      </a:lnTo>
                      <a:lnTo>
                        <a:pt x="110" y="451"/>
                      </a:lnTo>
                      <a:lnTo>
                        <a:pt x="123" y="458"/>
                      </a:lnTo>
                      <a:lnTo>
                        <a:pt x="135" y="462"/>
                      </a:lnTo>
                      <a:lnTo>
                        <a:pt x="144" y="465"/>
                      </a:lnTo>
                      <a:lnTo>
                        <a:pt x="150" y="471"/>
                      </a:lnTo>
                      <a:lnTo>
                        <a:pt x="154" y="475"/>
                      </a:lnTo>
                      <a:lnTo>
                        <a:pt x="156" y="481"/>
                      </a:lnTo>
                      <a:lnTo>
                        <a:pt x="156" y="485"/>
                      </a:lnTo>
                      <a:lnTo>
                        <a:pt x="156" y="488"/>
                      </a:lnTo>
                      <a:lnTo>
                        <a:pt x="156" y="491"/>
                      </a:lnTo>
                      <a:lnTo>
                        <a:pt x="155" y="491"/>
                      </a:lnTo>
                      <a:lnTo>
                        <a:pt x="155" y="494"/>
                      </a:lnTo>
                      <a:lnTo>
                        <a:pt x="155" y="499"/>
                      </a:lnTo>
                      <a:lnTo>
                        <a:pt x="155" y="506"/>
                      </a:lnTo>
                      <a:lnTo>
                        <a:pt x="155" y="516"/>
                      </a:lnTo>
                      <a:lnTo>
                        <a:pt x="154" y="529"/>
                      </a:lnTo>
                      <a:lnTo>
                        <a:pt x="153" y="543"/>
                      </a:lnTo>
                      <a:lnTo>
                        <a:pt x="151" y="558"/>
                      </a:lnTo>
                      <a:lnTo>
                        <a:pt x="149" y="574"/>
                      </a:lnTo>
                      <a:lnTo>
                        <a:pt x="149" y="582"/>
                      </a:lnTo>
                      <a:lnTo>
                        <a:pt x="149" y="590"/>
                      </a:lnTo>
                      <a:lnTo>
                        <a:pt x="150" y="596"/>
                      </a:lnTo>
                      <a:lnTo>
                        <a:pt x="153" y="601"/>
                      </a:lnTo>
                      <a:lnTo>
                        <a:pt x="156" y="607"/>
                      </a:lnTo>
                      <a:lnTo>
                        <a:pt x="161" y="611"/>
                      </a:lnTo>
                      <a:lnTo>
                        <a:pt x="166" y="616"/>
                      </a:lnTo>
                      <a:lnTo>
                        <a:pt x="172" y="620"/>
                      </a:lnTo>
                      <a:lnTo>
                        <a:pt x="185" y="625"/>
                      </a:lnTo>
                      <a:lnTo>
                        <a:pt x="198" y="630"/>
                      </a:lnTo>
                      <a:lnTo>
                        <a:pt x="210" y="632"/>
                      </a:lnTo>
                      <a:lnTo>
                        <a:pt x="221" y="632"/>
                      </a:lnTo>
                      <a:lnTo>
                        <a:pt x="228" y="632"/>
                      </a:lnTo>
                      <a:lnTo>
                        <a:pt x="233" y="631"/>
                      </a:lnTo>
                      <a:lnTo>
                        <a:pt x="239" y="628"/>
                      </a:lnTo>
                      <a:lnTo>
                        <a:pt x="244" y="625"/>
                      </a:lnTo>
                      <a:lnTo>
                        <a:pt x="254" y="618"/>
                      </a:lnTo>
                      <a:lnTo>
                        <a:pt x="262" y="610"/>
                      </a:lnTo>
                      <a:lnTo>
                        <a:pt x="270" y="601"/>
                      </a:lnTo>
                      <a:lnTo>
                        <a:pt x="276" y="595"/>
                      </a:lnTo>
                      <a:lnTo>
                        <a:pt x="280" y="590"/>
                      </a:lnTo>
                      <a:lnTo>
                        <a:pt x="282" y="587"/>
                      </a:lnTo>
                      <a:lnTo>
                        <a:pt x="289" y="500"/>
                      </a:lnTo>
                      <a:lnTo>
                        <a:pt x="289" y="484"/>
                      </a:lnTo>
                      <a:lnTo>
                        <a:pt x="287" y="469"/>
                      </a:lnTo>
                      <a:lnTo>
                        <a:pt x="284" y="455"/>
                      </a:lnTo>
                      <a:lnTo>
                        <a:pt x="281" y="443"/>
                      </a:lnTo>
                      <a:lnTo>
                        <a:pt x="276" y="432"/>
                      </a:lnTo>
                      <a:lnTo>
                        <a:pt x="271" y="423"/>
                      </a:lnTo>
                      <a:lnTo>
                        <a:pt x="266" y="416"/>
                      </a:lnTo>
                      <a:lnTo>
                        <a:pt x="260" y="409"/>
                      </a:lnTo>
                      <a:lnTo>
                        <a:pt x="249" y="400"/>
                      </a:lnTo>
                      <a:lnTo>
                        <a:pt x="240" y="393"/>
                      </a:lnTo>
                      <a:lnTo>
                        <a:pt x="233" y="391"/>
                      </a:lnTo>
                      <a:lnTo>
                        <a:pt x="230" y="390"/>
                      </a:lnTo>
                      <a:lnTo>
                        <a:pt x="218" y="377"/>
                      </a:lnTo>
                      <a:lnTo>
                        <a:pt x="208" y="365"/>
                      </a:lnTo>
                      <a:lnTo>
                        <a:pt x="202" y="354"/>
                      </a:lnTo>
                      <a:lnTo>
                        <a:pt x="198" y="346"/>
                      </a:lnTo>
                      <a:lnTo>
                        <a:pt x="195" y="338"/>
                      </a:lnTo>
                      <a:lnTo>
                        <a:pt x="194" y="332"/>
                      </a:lnTo>
                      <a:lnTo>
                        <a:pt x="195" y="326"/>
                      </a:lnTo>
                      <a:lnTo>
                        <a:pt x="198" y="322"/>
                      </a:lnTo>
                      <a:lnTo>
                        <a:pt x="201" y="318"/>
                      </a:lnTo>
                      <a:lnTo>
                        <a:pt x="205" y="315"/>
                      </a:lnTo>
                      <a:lnTo>
                        <a:pt x="208" y="313"/>
                      </a:lnTo>
                      <a:lnTo>
                        <a:pt x="213" y="311"/>
                      </a:lnTo>
                      <a:lnTo>
                        <a:pt x="219" y="309"/>
                      </a:lnTo>
                      <a:lnTo>
                        <a:pt x="221" y="309"/>
                      </a:lnTo>
                      <a:lnTo>
                        <a:pt x="247" y="281"/>
                      </a:lnTo>
                      <a:lnTo>
                        <a:pt x="272" y="254"/>
                      </a:lnTo>
                      <a:lnTo>
                        <a:pt x="296" y="228"/>
                      </a:lnTo>
                      <a:lnTo>
                        <a:pt x="316" y="204"/>
                      </a:lnTo>
                      <a:lnTo>
                        <a:pt x="334" y="185"/>
                      </a:lnTo>
                      <a:lnTo>
                        <a:pt x="348" y="170"/>
                      </a:lnTo>
                      <a:lnTo>
                        <a:pt x="356" y="159"/>
                      </a:lnTo>
                      <a:lnTo>
                        <a:pt x="359" y="156"/>
                      </a:lnTo>
                      <a:lnTo>
                        <a:pt x="371" y="136"/>
                      </a:lnTo>
                      <a:lnTo>
                        <a:pt x="382" y="115"/>
                      </a:lnTo>
                      <a:lnTo>
                        <a:pt x="393" y="93"/>
                      </a:lnTo>
                      <a:lnTo>
                        <a:pt x="402" y="73"/>
                      </a:lnTo>
                      <a:lnTo>
                        <a:pt x="410" y="55"/>
                      </a:lnTo>
                      <a:lnTo>
                        <a:pt x="416" y="41"/>
                      </a:lnTo>
                      <a:lnTo>
                        <a:pt x="420" y="32"/>
                      </a:lnTo>
                      <a:lnTo>
                        <a:pt x="422" y="28"/>
                      </a:lnTo>
                      <a:lnTo>
                        <a:pt x="425"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59" name="Freeform 46"/>
                <p:cNvSpPr>
                  <a:spLocks/>
                </p:cNvSpPr>
                <p:nvPr/>
              </p:nvSpPr>
              <p:spPr bwMode="auto">
                <a:xfrm>
                  <a:off x="2613" y="2103"/>
                  <a:ext cx="142" cy="211"/>
                </a:xfrm>
                <a:custGeom>
                  <a:avLst/>
                  <a:gdLst>
                    <a:gd name="T0" fmla="*/ 1 w 425"/>
                    <a:gd name="T1" fmla="*/ 0 h 632"/>
                    <a:gd name="T2" fmla="*/ 0 w 425"/>
                    <a:gd name="T3" fmla="*/ 0 h 632"/>
                    <a:gd name="T4" fmla="*/ 0 w 425"/>
                    <a:gd name="T5" fmla="*/ 0 h 632"/>
                    <a:gd name="T6" fmla="*/ 0 w 425"/>
                    <a:gd name="T7" fmla="*/ 0 h 632"/>
                    <a:gd name="T8" fmla="*/ 0 w 425"/>
                    <a:gd name="T9" fmla="*/ 0 h 632"/>
                    <a:gd name="T10" fmla="*/ 0 w 425"/>
                    <a:gd name="T11" fmla="*/ 0 h 632"/>
                    <a:gd name="T12" fmla="*/ 0 w 425"/>
                    <a:gd name="T13" fmla="*/ 0 h 632"/>
                    <a:gd name="T14" fmla="*/ 0 w 425"/>
                    <a:gd name="T15" fmla="*/ 0 h 632"/>
                    <a:gd name="T16" fmla="*/ 0 w 425"/>
                    <a:gd name="T17" fmla="*/ 0 h 632"/>
                    <a:gd name="T18" fmla="*/ 0 w 425"/>
                    <a:gd name="T19" fmla="*/ 0 h 632"/>
                    <a:gd name="T20" fmla="*/ 0 w 425"/>
                    <a:gd name="T21" fmla="*/ 0 h 632"/>
                    <a:gd name="T22" fmla="*/ 0 w 425"/>
                    <a:gd name="T23" fmla="*/ 0 h 632"/>
                    <a:gd name="T24" fmla="*/ 0 w 425"/>
                    <a:gd name="T25" fmla="*/ 0 h 632"/>
                    <a:gd name="T26" fmla="*/ 0 w 425"/>
                    <a:gd name="T27" fmla="*/ 0 h 632"/>
                    <a:gd name="T28" fmla="*/ 0 w 425"/>
                    <a:gd name="T29" fmla="*/ 0 h 632"/>
                    <a:gd name="T30" fmla="*/ 0 w 425"/>
                    <a:gd name="T31" fmla="*/ 1 h 632"/>
                    <a:gd name="T32" fmla="*/ 0 w 425"/>
                    <a:gd name="T33" fmla="*/ 1 h 632"/>
                    <a:gd name="T34" fmla="*/ 0 w 425"/>
                    <a:gd name="T35" fmla="*/ 1 h 632"/>
                    <a:gd name="T36" fmla="*/ 0 w 425"/>
                    <a:gd name="T37" fmla="*/ 1 h 632"/>
                    <a:gd name="T38" fmla="*/ 0 w 425"/>
                    <a:gd name="T39" fmla="*/ 1 h 632"/>
                    <a:gd name="T40" fmla="*/ 0 w 425"/>
                    <a:gd name="T41" fmla="*/ 1 h 632"/>
                    <a:gd name="T42" fmla="*/ 0 w 425"/>
                    <a:gd name="T43" fmla="*/ 1 h 632"/>
                    <a:gd name="T44" fmla="*/ 0 w 425"/>
                    <a:gd name="T45" fmla="*/ 1 h 632"/>
                    <a:gd name="T46" fmla="*/ 0 w 425"/>
                    <a:gd name="T47" fmla="*/ 1 h 632"/>
                    <a:gd name="T48" fmla="*/ 0 w 425"/>
                    <a:gd name="T49" fmla="*/ 1 h 632"/>
                    <a:gd name="T50" fmla="*/ 0 w 425"/>
                    <a:gd name="T51" fmla="*/ 1 h 632"/>
                    <a:gd name="T52" fmla="*/ 0 w 425"/>
                    <a:gd name="T53" fmla="*/ 1 h 632"/>
                    <a:gd name="T54" fmla="*/ 0 w 425"/>
                    <a:gd name="T55" fmla="*/ 1 h 632"/>
                    <a:gd name="T56" fmla="*/ 0 w 425"/>
                    <a:gd name="T57" fmla="*/ 1 h 632"/>
                    <a:gd name="T58" fmla="*/ 0 w 425"/>
                    <a:gd name="T59" fmla="*/ 1 h 632"/>
                    <a:gd name="T60" fmla="*/ 0 w 425"/>
                    <a:gd name="T61" fmla="*/ 1 h 632"/>
                    <a:gd name="T62" fmla="*/ 0 w 425"/>
                    <a:gd name="T63" fmla="*/ 1 h 632"/>
                    <a:gd name="T64" fmla="*/ 0 w 425"/>
                    <a:gd name="T65" fmla="*/ 1 h 632"/>
                    <a:gd name="T66" fmla="*/ 0 w 425"/>
                    <a:gd name="T67" fmla="*/ 1 h 632"/>
                    <a:gd name="T68" fmla="*/ 0 w 425"/>
                    <a:gd name="T69" fmla="*/ 1 h 632"/>
                    <a:gd name="T70" fmla="*/ 0 w 425"/>
                    <a:gd name="T71" fmla="*/ 0 h 632"/>
                    <a:gd name="T72" fmla="*/ 0 w 425"/>
                    <a:gd name="T73" fmla="*/ 0 h 632"/>
                    <a:gd name="T74" fmla="*/ 0 w 425"/>
                    <a:gd name="T75" fmla="*/ 0 h 632"/>
                    <a:gd name="T76" fmla="*/ 0 w 425"/>
                    <a:gd name="T77" fmla="*/ 0 h 632"/>
                    <a:gd name="T78" fmla="*/ 0 w 425"/>
                    <a:gd name="T79" fmla="*/ 0 h 632"/>
                    <a:gd name="T80" fmla="*/ 0 w 425"/>
                    <a:gd name="T81" fmla="*/ 0 h 632"/>
                    <a:gd name="T82" fmla="*/ 0 w 425"/>
                    <a:gd name="T83" fmla="*/ 0 h 632"/>
                    <a:gd name="T84" fmla="*/ 1 w 425"/>
                    <a:gd name="T85" fmla="*/ 0 h 632"/>
                    <a:gd name="T86" fmla="*/ 1 w 425"/>
                    <a:gd name="T87" fmla="*/ 0 h 632"/>
                    <a:gd name="T88" fmla="*/ 1 w 425"/>
                    <a:gd name="T89" fmla="*/ 0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5"/>
                    <a:gd name="T136" fmla="*/ 0 h 632"/>
                    <a:gd name="T137" fmla="*/ 425 w 425"/>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5" h="632">
                      <a:moveTo>
                        <a:pt x="425" y="0"/>
                      </a:moveTo>
                      <a:lnTo>
                        <a:pt x="421" y="5"/>
                      </a:lnTo>
                      <a:lnTo>
                        <a:pt x="407" y="16"/>
                      </a:lnTo>
                      <a:lnTo>
                        <a:pt x="388" y="33"/>
                      </a:lnTo>
                      <a:lnTo>
                        <a:pt x="364" y="53"/>
                      </a:lnTo>
                      <a:lnTo>
                        <a:pt x="339" y="75"/>
                      </a:lnTo>
                      <a:lnTo>
                        <a:pt x="314" y="95"/>
                      </a:lnTo>
                      <a:lnTo>
                        <a:pt x="294" y="113"/>
                      </a:lnTo>
                      <a:lnTo>
                        <a:pt x="277" y="127"/>
                      </a:lnTo>
                      <a:lnTo>
                        <a:pt x="264" y="137"/>
                      </a:lnTo>
                      <a:lnTo>
                        <a:pt x="250" y="147"/>
                      </a:lnTo>
                      <a:lnTo>
                        <a:pt x="237" y="156"/>
                      </a:lnTo>
                      <a:lnTo>
                        <a:pt x="225" y="164"/>
                      </a:lnTo>
                      <a:lnTo>
                        <a:pt x="214" y="171"/>
                      </a:lnTo>
                      <a:lnTo>
                        <a:pt x="204" y="175"/>
                      </a:lnTo>
                      <a:lnTo>
                        <a:pt x="199" y="178"/>
                      </a:lnTo>
                      <a:lnTo>
                        <a:pt x="196" y="179"/>
                      </a:lnTo>
                      <a:lnTo>
                        <a:pt x="79" y="169"/>
                      </a:lnTo>
                      <a:lnTo>
                        <a:pt x="72" y="168"/>
                      </a:lnTo>
                      <a:lnTo>
                        <a:pt x="68" y="170"/>
                      </a:lnTo>
                      <a:lnTo>
                        <a:pt x="64" y="172"/>
                      </a:lnTo>
                      <a:lnTo>
                        <a:pt x="61" y="176"/>
                      </a:lnTo>
                      <a:lnTo>
                        <a:pt x="59" y="182"/>
                      </a:lnTo>
                      <a:lnTo>
                        <a:pt x="59" y="188"/>
                      </a:lnTo>
                      <a:lnTo>
                        <a:pt x="59" y="195"/>
                      </a:lnTo>
                      <a:lnTo>
                        <a:pt x="59" y="202"/>
                      </a:lnTo>
                      <a:lnTo>
                        <a:pt x="61" y="216"/>
                      </a:lnTo>
                      <a:lnTo>
                        <a:pt x="65" y="228"/>
                      </a:lnTo>
                      <a:lnTo>
                        <a:pt x="67" y="238"/>
                      </a:lnTo>
                      <a:lnTo>
                        <a:pt x="68" y="241"/>
                      </a:lnTo>
                      <a:lnTo>
                        <a:pt x="66" y="247"/>
                      </a:lnTo>
                      <a:lnTo>
                        <a:pt x="64" y="253"/>
                      </a:lnTo>
                      <a:lnTo>
                        <a:pt x="59" y="256"/>
                      </a:lnTo>
                      <a:lnTo>
                        <a:pt x="54" y="259"/>
                      </a:lnTo>
                      <a:lnTo>
                        <a:pt x="49" y="261"/>
                      </a:lnTo>
                      <a:lnTo>
                        <a:pt x="43" y="263"/>
                      </a:lnTo>
                      <a:lnTo>
                        <a:pt x="38" y="263"/>
                      </a:lnTo>
                      <a:lnTo>
                        <a:pt x="31" y="263"/>
                      </a:lnTo>
                      <a:lnTo>
                        <a:pt x="19" y="261"/>
                      </a:lnTo>
                      <a:lnTo>
                        <a:pt x="10" y="259"/>
                      </a:lnTo>
                      <a:lnTo>
                        <a:pt x="3" y="257"/>
                      </a:lnTo>
                      <a:lnTo>
                        <a:pt x="0" y="256"/>
                      </a:lnTo>
                      <a:lnTo>
                        <a:pt x="0" y="337"/>
                      </a:lnTo>
                      <a:lnTo>
                        <a:pt x="45" y="331"/>
                      </a:lnTo>
                      <a:lnTo>
                        <a:pt x="81" y="360"/>
                      </a:lnTo>
                      <a:lnTo>
                        <a:pt x="60" y="412"/>
                      </a:lnTo>
                      <a:lnTo>
                        <a:pt x="61" y="413"/>
                      </a:lnTo>
                      <a:lnTo>
                        <a:pt x="67" y="418"/>
                      </a:lnTo>
                      <a:lnTo>
                        <a:pt x="76" y="426"/>
                      </a:lnTo>
                      <a:lnTo>
                        <a:pt x="86" y="434"/>
                      </a:lnTo>
                      <a:lnTo>
                        <a:pt x="98" y="443"/>
                      </a:lnTo>
                      <a:lnTo>
                        <a:pt x="110" y="451"/>
                      </a:lnTo>
                      <a:lnTo>
                        <a:pt x="123" y="458"/>
                      </a:lnTo>
                      <a:lnTo>
                        <a:pt x="135" y="462"/>
                      </a:lnTo>
                      <a:lnTo>
                        <a:pt x="144" y="465"/>
                      </a:lnTo>
                      <a:lnTo>
                        <a:pt x="150" y="471"/>
                      </a:lnTo>
                      <a:lnTo>
                        <a:pt x="154" y="475"/>
                      </a:lnTo>
                      <a:lnTo>
                        <a:pt x="156" y="481"/>
                      </a:lnTo>
                      <a:lnTo>
                        <a:pt x="156" y="485"/>
                      </a:lnTo>
                      <a:lnTo>
                        <a:pt x="156" y="488"/>
                      </a:lnTo>
                      <a:lnTo>
                        <a:pt x="156" y="491"/>
                      </a:lnTo>
                      <a:lnTo>
                        <a:pt x="155" y="491"/>
                      </a:lnTo>
                      <a:lnTo>
                        <a:pt x="155" y="494"/>
                      </a:lnTo>
                      <a:lnTo>
                        <a:pt x="155" y="499"/>
                      </a:lnTo>
                      <a:lnTo>
                        <a:pt x="155" y="506"/>
                      </a:lnTo>
                      <a:lnTo>
                        <a:pt x="155" y="516"/>
                      </a:lnTo>
                      <a:lnTo>
                        <a:pt x="154" y="529"/>
                      </a:lnTo>
                      <a:lnTo>
                        <a:pt x="153" y="543"/>
                      </a:lnTo>
                      <a:lnTo>
                        <a:pt x="151" y="558"/>
                      </a:lnTo>
                      <a:lnTo>
                        <a:pt x="149" y="574"/>
                      </a:lnTo>
                      <a:lnTo>
                        <a:pt x="149" y="582"/>
                      </a:lnTo>
                      <a:lnTo>
                        <a:pt x="149" y="590"/>
                      </a:lnTo>
                      <a:lnTo>
                        <a:pt x="150" y="596"/>
                      </a:lnTo>
                      <a:lnTo>
                        <a:pt x="153" y="601"/>
                      </a:lnTo>
                      <a:lnTo>
                        <a:pt x="156" y="607"/>
                      </a:lnTo>
                      <a:lnTo>
                        <a:pt x="161" y="611"/>
                      </a:lnTo>
                      <a:lnTo>
                        <a:pt x="166" y="616"/>
                      </a:lnTo>
                      <a:lnTo>
                        <a:pt x="172" y="620"/>
                      </a:lnTo>
                      <a:lnTo>
                        <a:pt x="185" y="625"/>
                      </a:lnTo>
                      <a:lnTo>
                        <a:pt x="198" y="630"/>
                      </a:lnTo>
                      <a:lnTo>
                        <a:pt x="210" y="632"/>
                      </a:lnTo>
                      <a:lnTo>
                        <a:pt x="221" y="632"/>
                      </a:lnTo>
                      <a:lnTo>
                        <a:pt x="228" y="632"/>
                      </a:lnTo>
                      <a:lnTo>
                        <a:pt x="233" y="631"/>
                      </a:lnTo>
                      <a:lnTo>
                        <a:pt x="239" y="628"/>
                      </a:lnTo>
                      <a:lnTo>
                        <a:pt x="244" y="625"/>
                      </a:lnTo>
                      <a:lnTo>
                        <a:pt x="254" y="618"/>
                      </a:lnTo>
                      <a:lnTo>
                        <a:pt x="262" y="610"/>
                      </a:lnTo>
                      <a:lnTo>
                        <a:pt x="270" y="601"/>
                      </a:lnTo>
                      <a:lnTo>
                        <a:pt x="276" y="595"/>
                      </a:lnTo>
                      <a:lnTo>
                        <a:pt x="280" y="590"/>
                      </a:lnTo>
                      <a:lnTo>
                        <a:pt x="282" y="587"/>
                      </a:lnTo>
                      <a:lnTo>
                        <a:pt x="289" y="500"/>
                      </a:lnTo>
                      <a:lnTo>
                        <a:pt x="289" y="484"/>
                      </a:lnTo>
                      <a:lnTo>
                        <a:pt x="287" y="469"/>
                      </a:lnTo>
                      <a:lnTo>
                        <a:pt x="284" y="455"/>
                      </a:lnTo>
                      <a:lnTo>
                        <a:pt x="281" y="443"/>
                      </a:lnTo>
                      <a:lnTo>
                        <a:pt x="276" y="432"/>
                      </a:lnTo>
                      <a:lnTo>
                        <a:pt x="271" y="423"/>
                      </a:lnTo>
                      <a:lnTo>
                        <a:pt x="266" y="416"/>
                      </a:lnTo>
                      <a:lnTo>
                        <a:pt x="260" y="409"/>
                      </a:lnTo>
                      <a:lnTo>
                        <a:pt x="249" y="400"/>
                      </a:lnTo>
                      <a:lnTo>
                        <a:pt x="240" y="393"/>
                      </a:lnTo>
                      <a:lnTo>
                        <a:pt x="233" y="391"/>
                      </a:lnTo>
                      <a:lnTo>
                        <a:pt x="230" y="390"/>
                      </a:lnTo>
                      <a:lnTo>
                        <a:pt x="218" y="377"/>
                      </a:lnTo>
                      <a:lnTo>
                        <a:pt x="208" y="365"/>
                      </a:lnTo>
                      <a:lnTo>
                        <a:pt x="202" y="354"/>
                      </a:lnTo>
                      <a:lnTo>
                        <a:pt x="198" y="346"/>
                      </a:lnTo>
                      <a:lnTo>
                        <a:pt x="195" y="338"/>
                      </a:lnTo>
                      <a:lnTo>
                        <a:pt x="194" y="332"/>
                      </a:lnTo>
                      <a:lnTo>
                        <a:pt x="195" y="326"/>
                      </a:lnTo>
                      <a:lnTo>
                        <a:pt x="198" y="322"/>
                      </a:lnTo>
                      <a:lnTo>
                        <a:pt x="201" y="318"/>
                      </a:lnTo>
                      <a:lnTo>
                        <a:pt x="205" y="315"/>
                      </a:lnTo>
                      <a:lnTo>
                        <a:pt x="208" y="313"/>
                      </a:lnTo>
                      <a:lnTo>
                        <a:pt x="213" y="311"/>
                      </a:lnTo>
                      <a:lnTo>
                        <a:pt x="219" y="309"/>
                      </a:lnTo>
                      <a:lnTo>
                        <a:pt x="221" y="309"/>
                      </a:lnTo>
                      <a:lnTo>
                        <a:pt x="247" y="281"/>
                      </a:lnTo>
                      <a:lnTo>
                        <a:pt x="272" y="254"/>
                      </a:lnTo>
                      <a:lnTo>
                        <a:pt x="296" y="228"/>
                      </a:lnTo>
                      <a:lnTo>
                        <a:pt x="316" y="204"/>
                      </a:lnTo>
                      <a:lnTo>
                        <a:pt x="334" y="185"/>
                      </a:lnTo>
                      <a:lnTo>
                        <a:pt x="348" y="170"/>
                      </a:lnTo>
                      <a:lnTo>
                        <a:pt x="356" y="159"/>
                      </a:lnTo>
                      <a:lnTo>
                        <a:pt x="359" y="156"/>
                      </a:lnTo>
                      <a:lnTo>
                        <a:pt x="371" y="136"/>
                      </a:lnTo>
                      <a:lnTo>
                        <a:pt x="382" y="115"/>
                      </a:lnTo>
                      <a:lnTo>
                        <a:pt x="393" y="93"/>
                      </a:lnTo>
                      <a:lnTo>
                        <a:pt x="402" y="73"/>
                      </a:lnTo>
                      <a:lnTo>
                        <a:pt x="410" y="55"/>
                      </a:lnTo>
                      <a:lnTo>
                        <a:pt x="416" y="41"/>
                      </a:lnTo>
                      <a:lnTo>
                        <a:pt x="420" y="32"/>
                      </a:lnTo>
                      <a:lnTo>
                        <a:pt x="422" y="28"/>
                      </a:lnTo>
                      <a:lnTo>
                        <a:pt x="425"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0" name="Freeform 47"/>
                <p:cNvSpPr>
                  <a:spLocks/>
                </p:cNvSpPr>
                <p:nvPr/>
              </p:nvSpPr>
              <p:spPr bwMode="auto">
                <a:xfrm>
                  <a:off x="2079" y="1960"/>
                  <a:ext cx="518" cy="216"/>
                </a:xfrm>
                <a:custGeom>
                  <a:avLst/>
                  <a:gdLst>
                    <a:gd name="T0" fmla="*/ 0 w 1553"/>
                    <a:gd name="T1" fmla="*/ 0 h 646"/>
                    <a:gd name="T2" fmla="*/ 0 w 1553"/>
                    <a:gd name="T3" fmla="*/ 0 h 646"/>
                    <a:gd name="T4" fmla="*/ 0 w 1553"/>
                    <a:gd name="T5" fmla="*/ 0 h 646"/>
                    <a:gd name="T6" fmla="*/ 0 w 1553"/>
                    <a:gd name="T7" fmla="*/ 0 h 646"/>
                    <a:gd name="T8" fmla="*/ 0 w 1553"/>
                    <a:gd name="T9" fmla="*/ 0 h 646"/>
                    <a:gd name="T10" fmla="*/ 1 w 1553"/>
                    <a:gd name="T11" fmla="*/ 0 h 646"/>
                    <a:gd name="T12" fmla="*/ 1 w 1553"/>
                    <a:gd name="T13" fmla="*/ 0 h 646"/>
                    <a:gd name="T14" fmla="*/ 1 w 1553"/>
                    <a:gd name="T15" fmla="*/ 0 h 646"/>
                    <a:gd name="T16" fmla="*/ 1 w 1553"/>
                    <a:gd name="T17" fmla="*/ 0 h 646"/>
                    <a:gd name="T18" fmla="*/ 1 w 1553"/>
                    <a:gd name="T19" fmla="*/ 0 h 646"/>
                    <a:gd name="T20" fmla="*/ 1 w 1553"/>
                    <a:gd name="T21" fmla="*/ 0 h 646"/>
                    <a:gd name="T22" fmla="*/ 1 w 1553"/>
                    <a:gd name="T23" fmla="*/ 0 h 646"/>
                    <a:gd name="T24" fmla="*/ 1 w 1553"/>
                    <a:gd name="T25" fmla="*/ 0 h 646"/>
                    <a:gd name="T26" fmla="*/ 1 w 1553"/>
                    <a:gd name="T27" fmla="*/ 0 h 646"/>
                    <a:gd name="T28" fmla="*/ 1 w 1553"/>
                    <a:gd name="T29" fmla="*/ 0 h 646"/>
                    <a:gd name="T30" fmla="*/ 1 w 1553"/>
                    <a:gd name="T31" fmla="*/ 0 h 646"/>
                    <a:gd name="T32" fmla="*/ 1 w 1553"/>
                    <a:gd name="T33" fmla="*/ 0 h 646"/>
                    <a:gd name="T34" fmla="*/ 1 w 1553"/>
                    <a:gd name="T35" fmla="*/ 0 h 646"/>
                    <a:gd name="T36" fmla="*/ 1 w 1553"/>
                    <a:gd name="T37" fmla="*/ 0 h 646"/>
                    <a:gd name="T38" fmla="*/ 2 w 1553"/>
                    <a:gd name="T39" fmla="*/ 0 h 646"/>
                    <a:gd name="T40" fmla="*/ 2 w 1553"/>
                    <a:gd name="T41" fmla="*/ 0 h 646"/>
                    <a:gd name="T42" fmla="*/ 2 w 1553"/>
                    <a:gd name="T43" fmla="*/ 0 h 646"/>
                    <a:gd name="T44" fmla="*/ 2 w 1553"/>
                    <a:gd name="T45" fmla="*/ 0 h 646"/>
                    <a:gd name="T46" fmla="*/ 2 w 1553"/>
                    <a:gd name="T47" fmla="*/ 0 h 646"/>
                    <a:gd name="T48" fmla="*/ 2 w 1553"/>
                    <a:gd name="T49" fmla="*/ 0 h 646"/>
                    <a:gd name="T50" fmla="*/ 2 w 1553"/>
                    <a:gd name="T51" fmla="*/ 0 h 646"/>
                    <a:gd name="T52" fmla="*/ 2 w 1553"/>
                    <a:gd name="T53" fmla="*/ 0 h 646"/>
                    <a:gd name="T54" fmla="*/ 2 w 1553"/>
                    <a:gd name="T55" fmla="*/ 0 h 646"/>
                    <a:gd name="T56" fmla="*/ 2 w 1553"/>
                    <a:gd name="T57" fmla="*/ 0 h 646"/>
                    <a:gd name="T58" fmla="*/ 2 w 1553"/>
                    <a:gd name="T59" fmla="*/ 0 h 646"/>
                    <a:gd name="T60" fmla="*/ 2 w 1553"/>
                    <a:gd name="T61" fmla="*/ 0 h 646"/>
                    <a:gd name="T62" fmla="*/ 2 w 1553"/>
                    <a:gd name="T63" fmla="*/ 0 h 646"/>
                    <a:gd name="T64" fmla="*/ 2 w 1553"/>
                    <a:gd name="T65" fmla="*/ 1 h 646"/>
                    <a:gd name="T66" fmla="*/ 2 w 1553"/>
                    <a:gd name="T67" fmla="*/ 1 h 646"/>
                    <a:gd name="T68" fmla="*/ 2 w 1553"/>
                    <a:gd name="T69" fmla="*/ 1 h 646"/>
                    <a:gd name="T70" fmla="*/ 2 w 1553"/>
                    <a:gd name="T71" fmla="*/ 1 h 646"/>
                    <a:gd name="T72" fmla="*/ 1 w 1553"/>
                    <a:gd name="T73" fmla="*/ 1 h 646"/>
                    <a:gd name="T74" fmla="*/ 1 w 1553"/>
                    <a:gd name="T75" fmla="*/ 1 h 646"/>
                    <a:gd name="T76" fmla="*/ 1 w 1553"/>
                    <a:gd name="T77" fmla="*/ 1 h 646"/>
                    <a:gd name="T78" fmla="*/ 1 w 1553"/>
                    <a:gd name="T79" fmla="*/ 1 h 646"/>
                    <a:gd name="T80" fmla="*/ 1 w 1553"/>
                    <a:gd name="T81" fmla="*/ 1 h 646"/>
                    <a:gd name="T82" fmla="*/ 1 w 1553"/>
                    <a:gd name="T83" fmla="*/ 1 h 646"/>
                    <a:gd name="T84" fmla="*/ 1 w 1553"/>
                    <a:gd name="T85" fmla="*/ 1 h 646"/>
                    <a:gd name="T86" fmla="*/ 0 w 1553"/>
                    <a:gd name="T87" fmla="*/ 1 h 646"/>
                    <a:gd name="T88" fmla="*/ 0 w 1553"/>
                    <a:gd name="T89" fmla="*/ 1 h 646"/>
                    <a:gd name="T90" fmla="*/ 0 w 1553"/>
                    <a:gd name="T91" fmla="*/ 1 h 646"/>
                    <a:gd name="T92" fmla="*/ 0 w 1553"/>
                    <a:gd name="T93" fmla="*/ 1 h 646"/>
                    <a:gd name="T94" fmla="*/ 0 w 1553"/>
                    <a:gd name="T95" fmla="*/ 1 h 646"/>
                    <a:gd name="T96" fmla="*/ 0 w 1553"/>
                    <a:gd name="T97" fmla="*/ 1 h 646"/>
                    <a:gd name="T98" fmla="*/ 0 w 1553"/>
                    <a:gd name="T99" fmla="*/ 0 h 646"/>
                    <a:gd name="T100" fmla="*/ 0 w 1553"/>
                    <a:gd name="T101" fmla="*/ 0 h 646"/>
                    <a:gd name="T102" fmla="*/ 0 w 1553"/>
                    <a:gd name="T103" fmla="*/ 0 h 646"/>
                    <a:gd name="T104" fmla="*/ 0 w 1553"/>
                    <a:gd name="T105" fmla="*/ 0 h 6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3"/>
                    <a:gd name="T160" fmla="*/ 0 h 646"/>
                    <a:gd name="T161" fmla="*/ 1553 w 1553"/>
                    <a:gd name="T162" fmla="*/ 646 h 6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3" h="646">
                      <a:moveTo>
                        <a:pt x="10" y="123"/>
                      </a:moveTo>
                      <a:lnTo>
                        <a:pt x="91" y="77"/>
                      </a:lnTo>
                      <a:lnTo>
                        <a:pt x="91" y="75"/>
                      </a:lnTo>
                      <a:lnTo>
                        <a:pt x="95" y="68"/>
                      </a:lnTo>
                      <a:lnTo>
                        <a:pt x="98" y="63"/>
                      </a:lnTo>
                      <a:lnTo>
                        <a:pt x="101" y="59"/>
                      </a:lnTo>
                      <a:lnTo>
                        <a:pt x="106" y="55"/>
                      </a:lnTo>
                      <a:lnTo>
                        <a:pt x="111" y="50"/>
                      </a:lnTo>
                      <a:lnTo>
                        <a:pt x="117" y="46"/>
                      </a:lnTo>
                      <a:lnTo>
                        <a:pt x="125" y="44"/>
                      </a:lnTo>
                      <a:lnTo>
                        <a:pt x="134" y="42"/>
                      </a:lnTo>
                      <a:lnTo>
                        <a:pt x="144" y="41"/>
                      </a:lnTo>
                      <a:lnTo>
                        <a:pt x="156" y="42"/>
                      </a:lnTo>
                      <a:lnTo>
                        <a:pt x="169" y="45"/>
                      </a:lnTo>
                      <a:lnTo>
                        <a:pt x="184" y="49"/>
                      </a:lnTo>
                      <a:lnTo>
                        <a:pt x="202" y="57"/>
                      </a:lnTo>
                      <a:lnTo>
                        <a:pt x="205" y="56"/>
                      </a:lnTo>
                      <a:lnTo>
                        <a:pt x="215" y="56"/>
                      </a:lnTo>
                      <a:lnTo>
                        <a:pt x="230" y="56"/>
                      </a:lnTo>
                      <a:lnTo>
                        <a:pt x="247" y="58"/>
                      </a:lnTo>
                      <a:lnTo>
                        <a:pt x="257" y="59"/>
                      </a:lnTo>
                      <a:lnTo>
                        <a:pt x="266" y="61"/>
                      </a:lnTo>
                      <a:lnTo>
                        <a:pt x="276" y="64"/>
                      </a:lnTo>
                      <a:lnTo>
                        <a:pt x="286" y="68"/>
                      </a:lnTo>
                      <a:lnTo>
                        <a:pt x="296" y="73"/>
                      </a:lnTo>
                      <a:lnTo>
                        <a:pt x="304" y="79"/>
                      </a:lnTo>
                      <a:lnTo>
                        <a:pt x="313" y="85"/>
                      </a:lnTo>
                      <a:lnTo>
                        <a:pt x="320" y="93"/>
                      </a:lnTo>
                      <a:lnTo>
                        <a:pt x="386" y="158"/>
                      </a:lnTo>
                      <a:lnTo>
                        <a:pt x="388" y="158"/>
                      </a:lnTo>
                      <a:lnTo>
                        <a:pt x="394" y="157"/>
                      </a:lnTo>
                      <a:lnTo>
                        <a:pt x="401" y="154"/>
                      </a:lnTo>
                      <a:lnTo>
                        <a:pt x="410" y="150"/>
                      </a:lnTo>
                      <a:lnTo>
                        <a:pt x="414" y="147"/>
                      </a:lnTo>
                      <a:lnTo>
                        <a:pt x="419" y="143"/>
                      </a:lnTo>
                      <a:lnTo>
                        <a:pt x="423" y="139"/>
                      </a:lnTo>
                      <a:lnTo>
                        <a:pt x="427" y="135"/>
                      </a:lnTo>
                      <a:lnTo>
                        <a:pt x="430" y="129"/>
                      </a:lnTo>
                      <a:lnTo>
                        <a:pt x="434" y="123"/>
                      </a:lnTo>
                      <a:lnTo>
                        <a:pt x="436" y="115"/>
                      </a:lnTo>
                      <a:lnTo>
                        <a:pt x="438" y="108"/>
                      </a:lnTo>
                      <a:lnTo>
                        <a:pt x="441" y="94"/>
                      </a:lnTo>
                      <a:lnTo>
                        <a:pt x="446" y="83"/>
                      </a:lnTo>
                      <a:lnTo>
                        <a:pt x="448" y="80"/>
                      </a:lnTo>
                      <a:lnTo>
                        <a:pt x="450" y="76"/>
                      </a:lnTo>
                      <a:lnTo>
                        <a:pt x="452" y="74"/>
                      </a:lnTo>
                      <a:lnTo>
                        <a:pt x="455" y="73"/>
                      </a:lnTo>
                      <a:lnTo>
                        <a:pt x="462" y="71"/>
                      </a:lnTo>
                      <a:lnTo>
                        <a:pt x="469" y="71"/>
                      </a:lnTo>
                      <a:lnTo>
                        <a:pt x="478" y="71"/>
                      </a:lnTo>
                      <a:lnTo>
                        <a:pt x="489" y="71"/>
                      </a:lnTo>
                      <a:lnTo>
                        <a:pt x="492" y="68"/>
                      </a:lnTo>
                      <a:lnTo>
                        <a:pt x="501" y="58"/>
                      </a:lnTo>
                      <a:lnTo>
                        <a:pt x="513" y="44"/>
                      </a:lnTo>
                      <a:lnTo>
                        <a:pt x="529" y="29"/>
                      </a:lnTo>
                      <a:lnTo>
                        <a:pt x="538" y="22"/>
                      </a:lnTo>
                      <a:lnTo>
                        <a:pt x="548" y="16"/>
                      </a:lnTo>
                      <a:lnTo>
                        <a:pt x="558" y="9"/>
                      </a:lnTo>
                      <a:lnTo>
                        <a:pt x="568" y="5"/>
                      </a:lnTo>
                      <a:lnTo>
                        <a:pt x="578" y="2"/>
                      </a:lnTo>
                      <a:lnTo>
                        <a:pt x="588" y="0"/>
                      </a:lnTo>
                      <a:lnTo>
                        <a:pt x="593" y="0"/>
                      </a:lnTo>
                      <a:lnTo>
                        <a:pt x="598" y="1"/>
                      </a:lnTo>
                      <a:lnTo>
                        <a:pt x="603" y="2"/>
                      </a:lnTo>
                      <a:lnTo>
                        <a:pt x="608" y="3"/>
                      </a:lnTo>
                      <a:lnTo>
                        <a:pt x="627" y="11"/>
                      </a:lnTo>
                      <a:lnTo>
                        <a:pt x="644" y="16"/>
                      </a:lnTo>
                      <a:lnTo>
                        <a:pt x="660" y="18"/>
                      </a:lnTo>
                      <a:lnTo>
                        <a:pt x="677" y="19"/>
                      </a:lnTo>
                      <a:lnTo>
                        <a:pt x="693" y="18"/>
                      </a:lnTo>
                      <a:lnTo>
                        <a:pt x="708" y="17"/>
                      </a:lnTo>
                      <a:lnTo>
                        <a:pt x="724" y="14"/>
                      </a:lnTo>
                      <a:lnTo>
                        <a:pt x="740" y="12"/>
                      </a:lnTo>
                      <a:lnTo>
                        <a:pt x="749" y="11"/>
                      </a:lnTo>
                      <a:lnTo>
                        <a:pt x="759" y="11"/>
                      </a:lnTo>
                      <a:lnTo>
                        <a:pt x="768" y="12"/>
                      </a:lnTo>
                      <a:lnTo>
                        <a:pt x="779" y="14"/>
                      </a:lnTo>
                      <a:lnTo>
                        <a:pt x="791" y="17"/>
                      </a:lnTo>
                      <a:lnTo>
                        <a:pt x="803" y="20"/>
                      </a:lnTo>
                      <a:lnTo>
                        <a:pt x="815" y="25"/>
                      </a:lnTo>
                      <a:lnTo>
                        <a:pt x="828" y="30"/>
                      </a:lnTo>
                      <a:lnTo>
                        <a:pt x="854" y="43"/>
                      </a:lnTo>
                      <a:lnTo>
                        <a:pt x="881" y="57"/>
                      </a:lnTo>
                      <a:lnTo>
                        <a:pt x="908" y="74"/>
                      </a:lnTo>
                      <a:lnTo>
                        <a:pt x="934" y="93"/>
                      </a:lnTo>
                      <a:lnTo>
                        <a:pt x="935" y="94"/>
                      </a:lnTo>
                      <a:lnTo>
                        <a:pt x="941" y="97"/>
                      </a:lnTo>
                      <a:lnTo>
                        <a:pt x="951" y="100"/>
                      </a:lnTo>
                      <a:lnTo>
                        <a:pt x="965" y="102"/>
                      </a:lnTo>
                      <a:lnTo>
                        <a:pt x="975" y="103"/>
                      </a:lnTo>
                      <a:lnTo>
                        <a:pt x="985" y="103"/>
                      </a:lnTo>
                      <a:lnTo>
                        <a:pt x="997" y="103"/>
                      </a:lnTo>
                      <a:lnTo>
                        <a:pt x="1010" y="101"/>
                      </a:lnTo>
                      <a:lnTo>
                        <a:pt x="1025" y="99"/>
                      </a:lnTo>
                      <a:lnTo>
                        <a:pt x="1043" y="96"/>
                      </a:lnTo>
                      <a:lnTo>
                        <a:pt x="1060" y="90"/>
                      </a:lnTo>
                      <a:lnTo>
                        <a:pt x="1080" y="84"/>
                      </a:lnTo>
                      <a:lnTo>
                        <a:pt x="1100" y="77"/>
                      </a:lnTo>
                      <a:lnTo>
                        <a:pt x="1117" y="71"/>
                      </a:lnTo>
                      <a:lnTo>
                        <a:pt x="1131" y="64"/>
                      </a:lnTo>
                      <a:lnTo>
                        <a:pt x="1144" y="58"/>
                      </a:lnTo>
                      <a:lnTo>
                        <a:pt x="1155" y="52"/>
                      </a:lnTo>
                      <a:lnTo>
                        <a:pt x="1164" y="45"/>
                      </a:lnTo>
                      <a:lnTo>
                        <a:pt x="1171" y="40"/>
                      </a:lnTo>
                      <a:lnTo>
                        <a:pt x="1176" y="34"/>
                      </a:lnTo>
                      <a:lnTo>
                        <a:pt x="1185" y="26"/>
                      </a:lnTo>
                      <a:lnTo>
                        <a:pt x="1189" y="18"/>
                      </a:lnTo>
                      <a:lnTo>
                        <a:pt x="1191" y="14"/>
                      </a:lnTo>
                      <a:lnTo>
                        <a:pt x="1191" y="12"/>
                      </a:lnTo>
                      <a:lnTo>
                        <a:pt x="1195" y="13"/>
                      </a:lnTo>
                      <a:lnTo>
                        <a:pt x="1205" y="14"/>
                      </a:lnTo>
                      <a:lnTo>
                        <a:pt x="1219" y="16"/>
                      </a:lnTo>
                      <a:lnTo>
                        <a:pt x="1237" y="20"/>
                      </a:lnTo>
                      <a:lnTo>
                        <a:pt x="1256" y="26"/>
                      </a:lnTo>
                      <a:lnTo>
                        <a:pt x="1278" y="33"/>
                      </a:lnTo>
                      <a:lnTo>
                        <a:pt x="1288" y="39"/>
                      </a:lnTo>
                      <a:lnTo>
                        <a:pt x="1298" y="44"/>
                      </a:lnTo>
                      <a:lnTo>
                        <a:pt x="1307" y="49"/>
                      </a:lnTo>
                      <a:lnTo>
                        <a:pt x="1316" y="57"/>
                      </a:lnTo>
                      <a:lnTo>
                        <a:pt x="1390" y="84"/>
                      </a:lnTo>
                      <a:lnTo>
                        <a:pt x="1370" y="224"/>
                      </a:lnTo>
                      <a:lnTo>
                        <a:pt x="1372" y="224"/>
                      </a:lnTo>
                      <a:lnTo>
                        <a:pt x="1381" y="224"/>
                      </a:lnTo>
                      <a:lnTo>
                        <a:pt x="1392" y="224"/>
                      </a:lnTo>
                      <a:lnTo>
                        <a:pt x="1406" y="224"/>
                      </a:lnTo>
                      <a:lnTo>
                        <a:pt x="1424" y="224"/>
                      </a:lnTo>
                      <a:lnTo>
                        <a:pt x="1440" y="224"/>
                      </a:lnTo>
                      <a:lnTo>
                        <a:pt x="1457" y="224"/>
                      </a:lnTo>
                      <a:lnTo>
                        <a:pt x="1471" y="224"/>
                      </a:lnTo>
                      <a:lnTo>
                        <a:pt x="1479" y="225"/>
                      </a:lnTo>
                      <a:lnTo>
                        <a:pt x="1487" y="226"/>
                      </a:lnTo>
                      <a:lnTo>
                        <a:pt x="1495" y="229"/>
                      </a:lnTo>
                      <a:lnTo>
                        <a:pt x="1504" y="232"/>
                      </a:lnTo>
                      <a:lnTo>
                        <a:pt x="1512" y="235"/>
                      </a:lnTo>
                      <a:lnTo>
                        <a:pt x="1520" y="239"/>
                      </a:lnTo>
                      <a:lnTo>
                        <a:pt x="1527" y="244"/>
                      </a:lnTo>
                      <a:lnTo>
                        <a:pt x="1534" y="249"/>
                      </a:lnTo>
                      <a:lnTo>
                        <a:pt x="1540" y="253"/>
                      </a:lnTo>
                      <a:lnTo>
                        <a:pt x="1546" y="259"/>
                      </a:lnTo>
                      <a:lnTo>
                        <a:pt x="1550" y="264"/>
                      </a:lnTo>
                      <a:lnTo>
                        <a:pt x="1552" y="268"/>
                      </a:lnTo>
                      <a:lnTo>
                        <a:pt x="1553" y="273"/>
                      </a:lnTo>
                      <a:lnTo>
                        <a:pt x="1553" y="277"/>
                      </a:lnTo>
                      <a:lnTo>
                        <a:pt x="1550" y="281"/>
                      </a:lnTo>
                      <a:lnTo>
                        <a:pt x="1546" y="284"/>
                      </a:lnTo>
                      <a:lnTo>
                        <a:pt x="1535" y="290"/>
                      </a:lnTo>
                      <a:lnTo>
                        <a:pt x="1523" y="298"/>
                      </a:lnTo>
                      <a:lnTo>
                        <a:pt x="1511" y="305"/>
                      </a:lnTo>
                      <a:lnTo>
                        <a:pt x="1499" y="312"/>
                      </a:lnTo>
                      <a:lnTo>
                        <a:pt x="1486" y="318"/>
                      </a:lnTo>
                      <a:lnTo>
                        <a:pt x="1472" y="324"/>
                      </a:lnTo>
                      <a:lnTo>
                        <a:pt x="1466" y="326"/>
                      </a:lnTo>
                      <a:lnTo>
                        <a:pt x="1458" y="328"/>
                      </a:lnTo>
                      <a:lnTo>
                        <a:pt x="1450" y="328"/>
                      </a:lnTo>
                      <a:lnTo>
                        <a:pt x="1442" y="329"/>
                      </a:lnTo>
                      <a:lnTo>
                        <a:pt x="1426" y="330"/>
                      </a:lnTo>
                      <a:lnTo>
                        <a:pt x="1410" y="332"/>
                      </a:lnTo>
                      <a:lnTo>
                        <a:pt x="1395" y="336"/>
                      </a:lnTo>
                      <a:lnTo>
                        <a:pt x="1381" y="342"/>
                      </a:lnTo>
                      <a:lnTo>
                        <a:pt x="1365" y="349"/>
                      </a:lnTo>
                      <a:lnTo>
                        <a:pt x="1352" y="357"/>
                      </a:lnTo>
                      <a:lnTo>
                        <a:pt x="1338" y="365"/>
                      </a:lnTo>
                      <a:lnTo>
                        <a:pt x="1324" y="373"/>
                      </a:lnTo>
                      <a:lnTo>
                        <a:pt x="1325" y="378"/>
                      </a:lnTo>
                      <a:lnTo>
                        <a:pt x="1325" y="388"/>
                      </a:lnTo>
                      <a:lnTo>
                        <a:pt x="1325" y="396"/>
                      </a:lnTo>
                      <a:lnTo>
                        <a:pt x="1324" y="404"/>
                      </a:lnTo>
                      <a:lnTo>
                        <a:pt x="1323" y="414"/>
                      </a:lnTo>
                      <a:lnTo>
                        <a:pt x="1320" y="424"/>
                      </a:lnTo>
                      <a:lnTo>
                        <a:pt x="1317" y="434"/>
                      </a:lnTo>
                      <a:lnTo>
                        <a:pt x="1311" y="444"/>
                      </a:lnTo>
                      <a:lnTo>
                        <a:pt x="1305" y="454"/>
                      </a:lnTo>
                      <a:lnTo>
                        <a:pt x="1297" y="463"/>
                      </a:lnTo>
                      <a:lnTo>
                        <a:pt x="1287" y="471"/>
                      </a:lnTo>
                      <a:lnTo>
                        <a:pt x="1275" y="479"/>
                      </a:lnTo>
                      <a:lnTo>
                        <a:pt x="1268" y="482"/>
                      </a:lnTo>
                      <a:lnTo>
                        <a:pt x="1261" y="485"/>
                      </a:lnTo>
                      <a:lnTo>
                        <a:pt x="1252" y="488"/>
                      </a:lnTo>
                      <a:lnTo>
                        <a:pt x="1243" y="491"/>
                      </a:lnTo>
                      <a:lnTo>
                        <a:pt x="1201" y="501"/>
                      </a:lnTo>
                      <a:lnTo>
                        <a:pt x="1150" y="512"/>
                      </a:lnTo>
                      <a:lnTo>
                        <a:pt x="1092" y="524"/>
                      </a:lnTo>
                      <a:lnTo>
                        <a:pt x="1034" y="537"/>
                      </a:lnTo>
                      <a:lnTo>
                        <a:pt x="980" y="549"/>
                      </a:lnTo>
                      <a:lnTo>
                        <a:pt x="934" y="560"/>
                      </a:lnTo>
                      <a:lnTo>
                        <a:pt x="899" y="569"/>
                      </a:lnTo>
                      <a:lnTo>
                        <a:pt x="881" y="573"/>
                      </a:lnTo>
                      <a:lnTo>
                        <a:pt x="869" y="578"/>
                      </a:lnTo>
                      <a:lnTo>
                        <a:pt x="853" y="588"/>
                      </a:lnTo>
                      <a:lnTo>
                        <a:pt x="832" y="601"/>
                      </a:lnTo>
                      <a:lnTo>
                        <a:pt x="807" y="615"/>
                      </a:lnTo>
                      <a:lnTo>
                        <a:pt x="793" y="621"/>
                      </a:lnTo>
                      <a:lnTo>
                        <a:pt x="779" y="628"/>
                      </a:lnTo>
                      <a:lnTo>
                        <a:pt x="765" y="633"/>
                      </a:lnTo>
                      <a:lnTo>
                        <a:pt x="750" y="639"/>
                      </a:lnTo>
                      <a:lnTo>
                        <a:pt x="735" y="643"/>
                      </a:lnTo>
                      <a:lnTo>
                        <a:pt x="720" y="645"/>
                      </a:lnTo>
                      <a:lnTo>
                        <a:pt x="704" y="646"/>
                      </a:lnTo>
                      <a:lnTo>
                        <a:pt x="689" y="645"/>
                      </a:lnTo>
                      <a:lnTo>
                        <a:pt x="674" y="644"/>
                      </a:lnTo>
                      <a:lnTo>
                        <a:pt x="663" y="641"/>
                      </a:lnTo>
                      <a:lnTo>
                        <a:pt x="652" y="638"/>
                      </a:lnTo>
                      <a:lnTo>
                        <a:pt x="642" y="633"/>
                      </a:lnTo>
                      <a:lnTo>
                        <a:pt x="626" y="623"/>
                      </a:lnTo>
                      <a:lnTo>
                        <a:pt x="611" y="612"/>
                      </a:lnTo>
                      <a:lnTo>
                        <a:pt x="604" y="607"/>
                      </a:lnTo>
                      <a:lnTo>
                        <a:pt x="597" y="602"/>
                      </a:lnTo>
                      <a:lnTo>
                        <a:pt x="589" y="599"/>
                      </a:lnTo>
                      <a:lnTo>
                        <a:pt x="581" y="596"/>
                      </a:lnTo>
                      <a:lnTo>
                        <a:pt x="571" y="593"/>
                      </a:lnTo>
                      <a:lnTo>
                        <a:pt x="560" y="592"/>
                      </a:lnTo>
                      <a:lnTo>
                        <a:pt x="548" y="592"/>
                      </a:lnTo>
                      <a:lnTo>
                        <a:pt x="533" y="594"/>
                      </a:lnTo>
                      <a:lnTo>
                        <a:pt x="498" y="600"/>
                      </a:lnTo>
                      <a:lnTo>
                        <a:pt x="459" y="604"/>
                      </a:lnTo>
                      <a:lnTo>
                        <a:pt x="437" y="605"/>
                      </a:lnTo>
                      <a:lnTo>
                        <a:pt x="414" y="606"/>
                      </a:lnTo>
                      <a:lnTo>
                        <a:pt x="393" y="606"/>
                      </a:lnTo>
                      <a:lnTo>
                        <a:pt x="372" y="605"/>
                      </a:lnTo>
                      <a:lnTo>
                        <a:pt x="353" y="604"/>
                      </a:lnTo>
                      <a:lnTo>
                        <a:pt x="334" y="601"/>
                      </a:lnTo>
                      <a:lnTo>
                        <a:pt x="326" y="599"/>
                      </a:lnTo>
                      <a:lnTo>
                        <a:pt x="318" y="597"/>
                      </a:lnTo>
                      <a:lnTo>
                        <a:pt x="311" y="593"/>
                      </a:lnTo>
                      <a:lnTo>
                        <a:pt x="304" y="590"/>
                      </a:lnTo>
                      <a:lnTo>
                        <a:pt x="299" y="587"/>
                      </a:lnTo>
                      <a:lnTo>
                        <a:pt x="293" y="583"/>
                      </a:lnTo>
                      <a:lnTo>
                        <a:pt x="289" y="578"/>
                      </a:lnTo>
                      <a:lnTo>
                        <a:pt x="286" y="574"/>
                      </a:lnTo>
                      <a:lnTo>
                        <a:pt x="284" y="569"/>
                      </a:lnTo>
                      <a:lnTo>
                        <a:pt x="281" y="563"/>
                      </a:lnTo>
                      <a:lnTo>
                        <a:pt x="281" y="557"/>
                      </a:lnTo>
                      <a:lnTo>
                        <a:pt x="283" y="550"/>
                      </a:lnTo>
                      <a:lnTo>
                        <a:pt x="283" y="544"/>
                      </a:lnTo>
                      <a:lnTo>
                        <a:pt x="280" y="526"/>
                      </a:lnTo>
                      <a:lnTo>
                        <a:pt x="276" y="502"/>
                      </a:lnTo>
                      <a:lnTo>
                        <a:pt x="270" y="473"/>
                      </a:lnTo>
                      <a:lnTo>
                        <a:pt x="265" y="457"/>
                      </a:lnTo>
                      <a:lnTo>
                        <a:pt x="260" y="442"/>
                      </a:lnTo>
                      <a:lnTo>
                        <a:pt x="253" y="427"/>
                      </a:lnTo>
                      <a:lnTo>
                        <a:pt x="246" y="413"/>
                      </a:lnTo>
                      <a:lnTo>
                        <a:pt x="237" y="400"/>
                      </a:lnTo>
                      <a:lnTo>
                        <a:pt x="226" y="389"/>
                      </a:lnTo>
                      <a:lnTo>
                        <a:pt x="221" y="385"/>
                      </a:lnTo>
                      <a:lnTo>
                        <a:pt x="215" y="381"/>
                      </a:lnTo>
                      <a:lnTo>
                        <a:pt x="208" y="376"/>
                      </a:lnTo>
                      <a:lnTo>
                        <a:pt x="202" y="373"/>
                      </a:lnTo>
                      <a:lnTo>
                        <a:pt x="170" y="360"/>
                      </a:lnTo>
                      <a:lnTo>
                        <a:pt x="132" y="342"/>
                      </a:lnTo>
                      <a:lnTo>
                        <a:pt x="113" y="331"/>
                      </a:lnTo>
                      <a:lnTo>
                        <a:pt x="95" y="319"/>
                      </a:lnTo>
                      <a:lnTo>
                        <a:pt x="75" y="306"/>
                      </a:lnTo>
                      <a:lnTo>
                        <a:pt x="58" y="292"/>
                      </a:lnTo>
                      <a:lnTo>
                        <a:pt x="49" y="284"/>
                      </a:lnTo>
                      <a:lnTo>
                        <a:pt x="42" y="276"/>
                      </a:lnTo>
                      <a:lnTo>
                        <a:pt x="34" y="267"/>
                      </a:lnTo>
                      <a:lnTo>
                        <a:pt x="28" y="259"/>
                      </a:lnTo>
                      <a:lnTo>
                        <a:pt x="21" y="249"/>
                      </a:lnTo>
                      <a:lnTo>
                        <a:pt x="16" y="239"/>
                      </a:lnTo>
                      <a:lnTo>
                        <a:pt x="12" y="230"/>
                      </a:lnTo>
                      <a:lnTo>
                        <a:pt x="7" y="219"/>
                      </a:lnTo>
                      <a:lnTo>
                        <a:pt x="4" y="209"/>
                      </a:lnTo>
                      <a:lnTo>
                        <a:pt x="2" y="197"/>
                      </a:lnTo>
                      <a:lnTo>
                        <a:pt x="1" y="186"/>
                      </a:lnTo>
                      <a:lnTo>
                        <a:pt x="0" y="175"/>
                      </a:lnTo>
                      <a:lnTo>
                        <a:pt x="1" y="162"/>
                      </a:lnTo>
                      <a:lnTo>
                        <a:pt x="3" y="149"/>
                      </a:lnTo>
                      <a:lnTo>
                        <a:pt x="6" y="136"/>
                      </a:lnTo>
                      <a:lnTo>
                        <a:pt x="10" y="12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1" name="Freeform 48"/>
                <p:cNvSpPr>
                  <a:spLocks/>
                </p:cNvSpPr>
                <p:nvPr/>
              </p:nvSpPr>
              <p:spPr bwMode="auto">
                <a:xfrm>
                  <a:off x="2079" y="1960"/>
                  <a:ext cx="518" cy="216"/>
                </a:xfrm>
                <a:custGeom>
                  <a:avLst/>
                  <a:gdLst>
                    <a:gd name="T0" fmla="*/ 0 w 1553"/>
                    <a:gd name="T1" fmla="*/ 0 h 646"/>
                    <a:gd name="T2" fmla="*/ 0 w 1553"/>
                    <a:gd name="T3" fmla="*/ 0 h 646"/>
                    <a:gd name="T4" fmla="*/ 0 w 1553"/>
                    <a:gd name="T5" fmla="*/ 0 h 646"/>
                    <a:gd name="T6" fmla="*/ 0 w 1553"/>
                    <a:gd name="T7" fmla="*/ 0 h 646"/>
                    <a:gd name="T8" fmla="*/ 0 w 1553"/>
                    <a:gd name="T9" fmla="*/ 0 h 646"/>
                    <a:gd name="T10" fmla="*/ 1 w 1553"/>
                    <a:gd name="T11" fmla="*/ 0 h 646"/>
                    <a:gd name="T12" fmla="*/ 1 w 1553"/>
                    <a:gd name="T13" fmla="*/ 0 h 646"/>
                    <a:gd name="T14" fmla="*/ 1 w 1553"/>
                    <a:gd name="T15" fmla="*/ 0 h 646"/>
                    <a:gd name="T16" fmla="*/ 1 w 1553"/>
                    <a:gd name="T17" fmla="*/ 0 h 646"/>
                    <a:gd name="T18" fmla="*/ 1 w 1553"/>
                    <a:gd name="T19" fmla="*/ 0 h 646"/>
                    <a:gd name="T20" fmla="*/ 1 w 1553"/>
                    <a:gd name="T21" fmla="*/ 0 h 646"/>
                    <a:gd name="T22" fmla="*/ 1 w 1553"/>
                    <a:gd name="T23" fmla="*/ 0 h 646"/>
                    <a:gd name="T24" fmla="*/ 1 w 1553"/>
                    <a:gd name="T25" fmla="*/ 0 h 646"/>
                    <a:gd name="T26" fmla="*/ 1 w 1553"/>
                    <a:gd name="T27" fmla="*/ 0 h 646"/>
                    <a:gd name="T28" fmla="*/ 1 w 1553"/>
                    <a:gd name="T29" fmla="*/ 0 h 646"/>
                    <a:gd name="T30" fmla="*/ 1 w 1553"/>
                    <a:gd name="T31" fmla="*/ 0 h 646"/>
                    <a:gd name="T32" fmla="*/ 1 w 1553"/>
                    <a:gd name="T33" fmla="*/ 0 h 646"/>
                    <a:gd name="T34" fmla="*/ 1 w 1553"/>
                    <a:gd name="T35" fmla="*/ 0 h 646"/>
                    <a:gd name="T36" fmla="*/ 1 w 1553"/>
                    <a:gd name="T37" fmla="*/ 0 h 646"/>
                    <a:gd name="T38" fmla="*/ 2 w 1553"/>
                    <a:gd name="T39" fmla="*/ 0 h 646"/>
                    <a:gd name="T40" fmla="*/ 2 w 1553"/>
                    <a:gd name="T41" fmla="*/ 0 h 646"/>
                    <a:gd name="T42" fmla="*/ 2 w 1553"/>
                    <a:gd name="T43" fmla="*/ 0 h 646"/>
                    <a:gd name="T44" fmla="*/ 2 w 1553"/>
                    <a:gd name="T45" fmla="*/ 0 h 646"/>
                    <a:gd name="T46" fmla="*/ 2 w 1553"/>
                    <a:gd name="T47" fmla="*/ 0 h 646"/>
                    <a:gd name="T48" fmla="*/ 2 w 1553"/>
                    <a:gd name="T49" fmla="*/ 0 h 646"/>
                    <a:gd name="T50" fmla="*/ 2 w 1553"/>
                    <a:gd name="T51" fmla="*/ 0 h 646"/>
                    <a:gd name="T52" fmla="*/ 2 w 1553"/>
                    <a:gd name="T53" fmla="*/ 0 h 646"/>
                    <a:gd name="T54" fmla="*/ 2 w 1553"/>
                    <a:gd name="T55" fmla="*/ 0 h 646"/>
                    <a:gd name="T56" fmla="*/ 2 w 1553"/>
                    <a:gd name="T57" fmla="*/ 0 h 646"/>
                    <a:gd name="T58" fmla="*/ 2 w 1553"/>
                    <a:gd name="T59" fmla="*/ 0 h 646"/>
                    <a:gd name="T60" fmla="*/ 2 w 1553"/>
                    <a:gd name="T61" fmla="*/ 0 h 646"/>
                    <a:gd name="T62" fmla="*/ 2 w 1553"/>
                    <a:gd name="T63" fmla="*/ 0 h 646"/>
                    <a:gd name="T64" fmla="*/ 2 w 1553"/>
                    <a:gd name="T65" fmla="*/ 1 h 646"/>
                    <a:gd name="T66" fmla="*/ 2 w 1553"/>
                    <a:gd name="T67" fmla="*/ 1 h 646"/>
                    <a:gd name="T68" fmla="*/ 2 w 1553"/>
                    <a:gd name="T69" fmla="*/ 1 h 646"/>
                    <a:gd name="T70" fmla="*/ 2 w 1553"/>
                    <a:gd name="T71" fmla="*/ 1 h 646"/>
                    <a:gd name="T72" fmla="*/ 1 w 1553"/>
                    <a:gd name="T73" fmla="*/ 1 h 646"/>
                    <a:gd name="T74" fmla="*/ 1 w 1553"/>
                    <a:gd name="T75" fmla="*/ 1 h 646"/>
                    <a:gd name="T76" fmla="*/ 1 w 1553"/>
                    <a:gd name="T77" fmla="*/ 1 h 646"/>
                    <a:gd name="T78" fmla="*/ 1 w 1553"/>
                    <a:gd name="T79" fmla="*/ 1 h 646"/>
                    <a:gd name="T80" fmla="*/ 1 w 1553"/>
                    <a:gd name="T81" fmla="*/ 1 h 646"/>
                    <a:gd name="T82" fmla="*/ 1 w 1553"/>
                    <a:gd name="T83" fmla="*/ 1 h 646"/>
                    <a:gd name="T84" fmla="*/ 1 w 1553"/>
                    <a:gd name="T85" fmla="*/ 1 h 646"/>
                    <a:gd name="T86" fmla="*/ 0 w 1553"/>
                    <a:gd name="T87" fmla="*/ 1 h 646"/>
                    <a:gd name="T88" fmla="*/ 0 w 1553"/>
                    <a:gd name="T89" fmla="*/ 1 h 646"/>
                    <a:gd name="T90" fmla="*/ 0 w 1553"/>
                    <a:gd name="T91" fmla="*/ 1 h 646"/>
                    <a:gd name="T92" fmla="*/ 0 w 1553"/>
                    <a:gd name="T93" fmla="*/ 1 h 646"/>
                    <a:gd name="T94" fmla="*/ 0 w 1553"/>
                    <a:gd name="T95" fmla="*/ 1 h 646"/>
                    <a:gd name="T96" fmla="*/ 0 w 1553"/>
                    <a:gd name="T97" fmla="*/ 1 h 646"/>
                    <a:gd name="T98" fmla="*/ 0 w 1553"/>
                    <a:gd name="T99" fmla="*/ 0 h 646"/>
                    <a:gd name="T100" fmla="*/ 0 w 1553"/>
                    <a:gd name="T101" fmla="*/ 0 h 646"/>
                    <a:gd name="T102" fmla="*/ 0 w 1553"/>
                    <a:gd name="T103" fmla="*/ 0 h 646"/>
                    <a:gd name="T104" fmla="*/ 0 w 1553"/>
                    <a:gd name="T105" fmla="*/ 0 h 6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3"/>
                    <a:gd name="T160" fmla="*/ 0 h 646"/>
                    <a:gd name="T161" fmla="*/ 1553 w 1553"/>
                    <a:gd name="T162" fmla="*/ 646 h 6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3" h="646">
                      <a:moveTo>
                        <a:pt x="10" y="123"/>
                      </a:moveTo>
                      <a:lnTo>
                        <a:pt x="91" y="77"/>
                      </a:lnTo>
                      <a:lnTo>
                        <a:pt x="91" y="75"/>
                      </a:lnTo>
                      <a:lnTo>
                        <a:pt x="95" y="68"/>
                      </a:lnTo>
                      <a:lnTo>
                        <a:pt x="98" y="63"/>
                      </a:lnTo>
                      <a:lnTo>
                        <a:pt x="101" y="59"/>
                      </a:lnTo>
                      <a:lnTo>
                        <a:pt x="106" y="55"/>
                      </a:lnTo>
                      <a:lnTo>
                        <a:pt x="111" y="50"/>
                      </a:lnTo>
                      <a:lnTo>
                        <a:pt x="117" y="46"/>
                      </a:lnTo>
                      <a:lnTo>
                        <a:pt x="125" y="44"/>
                      </a:lnTo>
                      <a:lnTo>
                        <a:pt x="134" y="42"/>
                      </a:lnTo>
                      <a:lnTo>
                        <a:pt x="144" y="41"/>
                      </a:lnTo>
                      <a:lnTo>
                        <a:pt x="156" y="42"/>
                      </a:lnTo>
                      <a:lnTo>
                        <a:pt x="169" y="45"/>
                      </a:lnTo>
                      <a:lnTo>
                        <a:pt x="184" y="49"/>
                      </a:lnTo>
                      <a:lnTo>
                        <a:pt x="202" y="57"/>
                      </a:lnTo>
                      <a:lnTo>
                        <a:pt x="205" y="56"/>
                      </a:lnTo>
                      <a:lnTo>
                        <a:pt x="215" y="56"/>
                      </a:lnTo>
                      <a:lnTo>
                        <a:pt x="230" y="56"/>
                      </a:lnTo>
                      <a:lnTo>
                        <a:pt x="247" y="58"/>
                      </a:lnTo>
                      <a:lnTo>
                        <a:pt x="257" y="59"/>
                      </a:lnTo>
                      <a:lnTo>
                        <a:pt x="266" y="61"/>
                      </a:lnTo>
                      <a:lnTo>
                        <a:pt x="276" y="64"/>
                      </a:lnTo>
                      <a:lnTo>
                        <a:pt x="286" y="68"/>
                      </a:lnTo>
                      <a:lnTo>
                        <a:pt x="296" y="73"/>
                      </a:lnTo>
                      <a:lnTo>
                        <a:pt x="304" y="79"/>
                      </a:lnTo>
                      <a:lnTo>
                        <a:pt x="313" y="85"/>
                      </a:lnTo>
                      <a:lnTo>
                        <a:pt x="320" y="93"/>
                      </a:lnTo>
                      <a:lnTo>
                        <a:pt x="386" y="158"/>
                      </a:lnTo>
                      <a:lnTo>
                        <a:pt x="388" y="158"/>
                      </a:lnTo>
                      <a:lnTo>
                        <a:pt x="394" y="157"/>
                      </a:lnTo>
                      <a:lnTo>
                        <a:pt x="401" y="154"/>
                      </a:lnTo>
                      <a:lnTo>
                        <a:pt x="410" y="150"/>
                      </a:lnTo>
                      <a:lnTo>
                        <a:pt x="414" y="147"/>
                      </a:lnTo>
                      <a:lnTo>
                        <a:pt x="419" y="143"/>
                      </a:lnTo>
                      <a:lnTo>
                        <a:pt x="423" y="139"/>
                      </a:lnTo>
                      <a:lnTo>
                        <a:pt x="427" y="135"/>
                      </a:lnTo>
                      <a:lnTo>
                        <a:pt x="430" y="129"/>
                      </a:lnTo>
                      <a:lnTo>
                        <a:pt x="434" y="123"/>
                      </a:lnTo>
                      <a:lnTo>
                        <a:pt x="436" y="115"/>
                      </a:lnTo>
                      <a:lnTo>
                        <a:pt x="438" y="108"/>
                      </a:lnTo>
                      <a:lnTo>
                        <a:pt x="441" y="94"/>
                      </a:lnTo>
                      <a:lnTo>
                        <a:pt x="446" y="83"/>
                      </a:lnTo>
                      <a:lnTo>
                        <a:pt x="448" y="80"/>
                      </a:lnTo>
                      <a:lnTo>
                        <a:pt x="450" y="76"/>
                      </a:lnTo>
                      <a:lnTo>
                        <a:pt x="452" y="74"/>
                      </a:lnTo>
                      <a:lnTo>
                        <a:pt x="455" y="73"/>
                      </a:lnTo>
                      <a:lnTo>
                        <a:pt x="462" y="71"/>
                      </a:lnTo>
                      <a:lnTo>
                        <a:pt x="469" y="71"/>
                      </a:lnTo>
                      <a:lnTo>
                        <a:pt x="478" y="71"/>
                      </a:lnTo>
                      <a:lnTo>
                        <a:pt x="489" y="71"/>
                      </a:lnTo>
                      <a:lnTo>
                        <a:pt x="492" y="68"/>
                      </a:lnTo>
                      <a:lnTo>
                        <a:pt x="501" y="58"/>
                      </a:lnTo>
                      <a:lnTo>
                        <a:pt x="513" y="44"/>
                      </a:lnTo>
                      <a:lnTo>
                        <a:pt x="529" y="29"/>
                      </a:lnTo>
                      <a:lnTo>
                        <a:pt x="538" y="22"/>
                      </a:lnTo>
                      <a:lnTo>
                        <a:pt x="548" y="16"/>
                      </a:lnTo>
                      <a:lnTo>
                        <a:pt x="558" y="9"/>
                      </a:lnTo>
                      <a:lnTo>
                        <a:pt x="568" y="5"/>
                      </a:lnTo>
                      <a:lnTo>
                        <a:pt x="578" y="2"/>
                      </a:lnTo>
                      <a:lnTo>
                        <a:pt x="588" y="0"/>
                      </a:lnTo>
                      <a:lnTo>
                        <a:pt x="593" y="0"/>
                      </a:lnTo>
                      <a:lnTo>
                        <a:pt x="598" y="1"/>
                      </a:lnTo>
                      <a:lnTo>
                        <a:pt x="603" y="2"/>
                      </a:lnTo>
                      <a:lnTo>
                        <a:pt x="608" y="3"/>
                      </a:lnTo>
                      <a:lnTo>
                        <a:pt x="627" y="11"/>
                      </a:lnTo>
                      <a:lnTo>
                        <a:pt x="644" y="16"/>
                      </a:lnTo>
                      <a:lnTo>
                        <a:pt x="660" y="18"/>
                      </a:lnTo>
                      <a:lnTo>
                        <a:pt x="677" y="19"/>
                      </a:lnTo>
                      <a:lnTo>
                        <a:pt x="693" y="18"/>
                      </a:lnTo>
                      <a:lnTo>
                        <a:pt x="708" y="17"/>
                      </a:lnTo>
                      <a:lnTo>
                        <a:pt x="724" y="14"/>
                      </a:lnTo>
                      <a:lnTo>
                        <a:pt x="740" y="12"/>
                      </a:lnTo>
                      <a:lnTo>
                        <a:pt x="749" y="11"/>
                      </a:lnTo>
                      <a:lnTo>
                        <a:pt x="759" y="11"/>
                      </a:lnTo>
                      <a:lnTo>
                        <a:pt x="768" y="12"/>
                      </a:lnTo>
                      <a:lnTo>
                        <a:pt x="779" y="14"/>
                      </a:lnTo>
                      <a:lnTo>
                        <a:pt x="791" y="17"/>
                      </a:lnTo>
                      <a:lnTo>
                        <a:pt x="803" y="20"/>
                      </a:lnTo>
                      <a:lnTo>
                        <a:pt x="815" y="25"/>
                      </a:lnTo>
                      <a:lnTo>
                        <a:pt x="828" y="30"/>
                      </a:lnTo>
                      <a:lnTo>
                        <a:pt x="854" y="43"/>
                      </a:lnTo>
                      <a:lnTo>
                        <a:pt x="881" y="57"/>
                      </a:lnTo>
                      <a:lnTo>
                        <a:pt x="908" y="74"/>
                      </a:lnTo>
                      <a:lnTo>
                        <a:pt x="934" y="93"/>
                      </a:lnTo>
                      <a:lnTo>
                        <a:pt x="935" y="94"/>
                      </a:lnTo>
                      <a:lnTo>
                        <a:pt x="941" y="97"/>
                      </a:lnTo>
                      <a:lnTo>
                        <a:pt x="951" y="100"/>
                      </a:lnTo>
                      <a:lnTo>
                        <a:pt x="965" y="102"/>
                      </a:lnTo>
                      <a:lnTo>
                        <a:pt x="975" y="103"/>
                      </a:lnTo>
                      <a:lnTo>
                        <a:pt x="985" y="103"/>
                      </a:lnTo>
                      <a:lnTo>
                        <a:pt x="997" y="103"/>
                      </a:lnTo>
                      <a:lnTo>
                        <a:pt x="1010" y="101"/>
                      </a:lnTo>
                      <a:lnTo>
                        <a:pt x="1025" y="99"/>
                      </a:lnTo>
                      <a:lnTo>
                        <a:pt x="1043" y="96"/>
                      </a:lnTo>
                      <a:lnTo>
                        <a:pt x="1060" y="90"/>
                      </a:lnTo>
                      <a:lnTo>
                        <a:pt x="1080" y="84"/>
                      </a:lnTo>
                      <a:lnTo>
                        <a:pt x="1100" y="77"/>
                      </a:lnTo>
                      <a:lnTo>
                        <a:pt x="1117" y="71"/>
                      </a:lnTo>
                      <a:lnTo>
                        <a:pt x="1131" y="64"/>
                      </a:lnTo>
                      <a:lnTo>
                        <a:pt x="1144" y="58"/>
                      </a:lnTo>
                      <a:lnTo>
                        <a:pt x="1155" y="52"/>
                      </a:lnTo>
                      <a:lnTo>
                        <a:pt x="1164" y="45"/>
                      </a:lnTo>
                      <a:lnTo>
                        <a:pt x="1171" y="40"/>
                      </a:lnTo>
                      <a:lnTo>
                        <a:pt x="1176" y="34"/>
                      </a:lnTo>
                      <a:lnTo>
                        <a:pt x="1185" y="26"/>
                      </a:lnTo>
                      <a:lnTo>
                        <a:pt x="1189" y="18"/>
                      </a:lnTo>
                      <a:lnTo>
                        <a:pt x="1191" y="14"/>
                      </a:lnTo>
                      <a:lnTo>
                        <a:pt x="1191" y="12"/>
                      </a:lnTo>
                      <a:lnTo>
                        <a:pt x="1195" y="13"/>
                      </a:lnTo>
                      <a:lnTo>
                        <a:pt x="1205" y="14"/>
                      </a:lnTo>
                      <a:lnTo>
                        <a:pt x="1219" y="16"/>
                      </a:lnTo>
                      <a:lnTo>
                        <a:pt x="1237" y="20"/>
                      </a:lnTo>
                      <a:lnTo>
                        <a:pt x="1256" y="26"/>
                      </a:lnTo>
                      <a:lnTo>
                        <a:pt x="1278" y="33"/>
                      </a:lnTo>
                      <a:lnTo>
                        <a:pt x="1288" y="39"/>
                      </a:lnTo>
                      <a:lnTo>
                        <a:pt x="1298" y="44"/>
                      </a:lnTo>
                      <a:lnTo>
                        <a:pt x="1307" y="49"/>
                      </a:lnTo>
                      <a:lnTo>
                        <a:pt x="1316" y="57"/>
                      </a:lnTo>
                      <a:lnTo>
                        <a:pt x="1390" y="84"/>
                      </a:lnTo>
                      <a:lnTo>
                        <a:pt x="1370" y="224"/>
                      </a:lnTo>
                      <a:lnTo>
                        <a:pt x="1372" y="224"/>
                      </a:lnTo>
                      <a:lnTo>
                        <a:pt x="1381" y="224"/>
                      </a:lnTo>
                      <a:lnTo>
                        <a:pt x="1392" y="224"/>
                      </a:lnTo>
                      <a:lnTo>
                        <a:pt x="1406" y="224"/>
                      </a:lnTo>
                      <a:lnTo>
                        <a:pt x="1424" y="224"/>
                      </a:lnTo>
                      <a:lnTo>
                        <a:pt x="1440" y="224"/>
                      </a:lnTo>
                      <a:lnTo>
                        <a:pt x="1457" y="224"/>
                      </a:lnTo>
                      <a:lnTo>
                        <a:pt x="1471" y="224"/>
                      </a:lnTo>
                      <a:lnTo>
                        <a:pt x="1479" y="225"/>
                      </a:lnTo>
                      <a:lnTo>
                        <a:pt x="1487" y="226"/>
                      </a:lnTo>
                      <a:lnTo>
                        <a:pt x="1495" y="229"/>
                      </a:lnTo>
                      <a:lnTo>
                        <a:pt x="1504" y="232"/>
                      </a:lnTo>
                      <a:lnTo>
                        <a:pt x="1512" y="235"/>
                      </a:lnTo>
                      <a:lnTo>
                        <a:pt x="1520" y="239"/>
                      </a:lnTo>
                      <a:lnTo>
                        <a:pt x="1527" y="244"/>
                      </a:lnTo>
                      <a:lnTo>
                        <a:pt x="1534" y="249"/>
                      </a:lnTo>
                      <a:lnTo>
                        <a:pt x="1540" y="253"/>
                      </a:lnTo>
                      <a:lnTo>
                        <a:pt x="1546" y="259"/>
                      </a:lnTo>
                      <a:lnTo>
                        <a:pt x="1550" y="264"/>
                      </a:lnTo>
                      <a:lnTo>
                        <a:pt x="1552" y="268"/>
                      </a:lnTo>
                      <a:lnTo>
                        <a:pt x="1553" y="273"/>
                      </a:lnTo>
                      <a:lnTo>
                        <a:pt x="1553" y="277"/>
                      </a:lnTo>
                      <a:lnTo>
                        <a:pt x="1550" y="281"/>
                      </a:lnTo>
                      <a:lnTo>
                        <a:pt x="1546" y="284"/>
                      </a:lnTo>
                      <a:lnTo>
                        <a:pt x="1535" y="290"/>
                      </a:lnTo>
                      <a:lnTo>
                        <a:pt x="1523" y="298"/>
                      </a:lnTo>
                      <a:lnTo>
                        <a:pt x="1511" y="305"/>
                      </a:lnTo>
                      <a:lnTo>
                        <a:pt x="1499" y="312"/>
                      </a:lnTo>
                      <a:lnTo>
                        <a:pt x="1486" y="318"/>
                      </a:lnTo>
                      <a:lnTo>
                        <a:pt x="1472" y="324"/>
                      </a:lnTo>
                      <a:lnTo>
                        <a:pt x="1466" y="326"/>
                      </a:lnTo>
                      <a:lnTo>
                        <a:pt x="1458" y="328"/>
                      </a:lnTo>
                      <a:lnTo>
                        <a:pt x="1450" y="328"/>
                      </a:lnTo>
                      <a:lnTo>
                        <a:pt x="1442" y="329"/>
                      </a:lnTo>
                      <a:lnTo>
                        <a:pt x="1426" y="330"/>
                      </a:lnTo>
                      <a:lnTo>
                        <a:pt x="1410" y="332"/>
                      </a:lnTo>
                      <a:lnTo>
                        <a:pt x="1395" y="336"/>
                      </a:lnTo>
                      <a:lnTo>
                        <a:pt x="1381" y="342"/>
                      </a:lnTo>
                      <a:lnTo>
                        <a:pt x="1365" y="349"/>
                      </a:lnTo>
                      <a:lnTo>
                        <a:pt x="1352" y="357"/>
                      </a:lnTo>
                      <a:lnTo>
                        <a:pt x="1338" y="365"/>
                      </a:lnTo>
                      <a:lnTo>
                        <a:pt x="1324" y="373"/>
                      </a:lnTo>
                      <a:lnTo>
                        <a:pt x="1325" y="378"/>
                      </a:lnTo>
                      <a:lnTo>
                        <a:pt x="1325" y="388"/>
                      </a:lnTo>
                      <a:lnTo>
                        <a:pt x="1325" y="396"/>
                      </a:lnTo>
                      <a:lnTo>
                        <a:pt x="1324" y="404"/>
                      </a:lnTo>
                      <a:lnTo>
                        <a:pt x="1323" y="414"/>
                      </a:lnTo>
                      <a:lnTo>
                        <a:pt x="1320" y="424"/>
                      </a:lnTo>
                      <a:lnTo>
                        <a:pt x="1317" y="434"/>
                      </a:lnTo>
                      <a:lnTo>
                        <a:pt x="1311" y="444"/>
                      </a:lnTo>
                      <a:lnTo>
                        <a:pt x="1305" y="454"/>
                      </a:lnTo>
                      <a:lnTo>
                        <a:pt x="1297" y="463"/>
                      </a:lnTo>
                      <a:lnTo>
                        <a:pt x="1287" y="471"/>
                      </a:lnTo>
                      <a:lnTo>
                        <a:pt x="1275" y="479"/>
                      </a:lnTo>
                      <a:lnTo>
                        <a:pt x="1268" y="482"/>
                      </a:lnTo>
                      <a:lnTo>
                        <a:pt x="1261" y="485"/>
                      </a:lnTo>
                      <a:lnTo>
                        <a:pt x="1252" y="488"/>
                      </a:lnTo>
                      <a:lnTo>
                        <a:pt x="1243" y="491"/>
                      </a:lnTo>
                      <a:lnTo>
                        <a:pt x="1201" y="501"/>
                      </a:lnTo>
                      <a:lnTo>
                        <a:pt x="1150" y="512"/>
                      </a:lnTo>
                      <a:lnTo>
                        <a:pt x="1092" y="524"/>
                      </a:lnTo>
                      <a:lnTo>
                        <a:pt x="1034" y="537"/>
                      </a:lnTo>
                      <a:lnTo>
                        <a:pt x="980" y="549"/>
                      </a:lnTo>
                      <a:lnTo>
                        <a:pt x="934" y="560"/>
                      </a:lnTo>
                      <a:lnTo>
                        <a:pt x="899" y="569"/>
                      </a:lnTo>
                      <a:lnTo>
                        <a:pt x="881" y="573"/>
                      </a:lnTo>
                      <a:lnTo>
                        <a:pt x="869" y="578"/>
                      </a:lnTo>
                      <a:lnTo>
                        <a:pt x="853" y="588"/>
                      </a:lnTo>
                      <a:lnTo>
                        <a:pt x="832" y="601"/>
                      </a:lnTo>
                      <a:lnTo>
                        <a:pt x="807" y="615"/>
                      </a:lnTo>
                      <a:lnTo>
                        <a:pt x="793" y="621"/>
                      </a:lnTo>
                      <a:lnTo>
                        <a:pt x="779" y="628"/>
                      </a:lnTo>
                      <a:lnTo>
                        <a:pt x="765" y="633"/>
                      </a:lnTo>
                      <a:lnTo>
                        <a:pt x="750" y="639"/>
                      </a:lnTo>
                      <a:lnTo>
                        <a:pt x="735" y="643"/>
                      </a:lnTo>
                      <a:lnTo>
                        <a:pt x="720" y="645"/>
                      </a:lnTo>
                      <a:lnTo>
                        <a:pt x="704" y="646"/>
                      </a:lnTo>
                      <a:lnTo>
                        <a:pt x="689" y="645"/>
                      </a:lnTo>
                      <a:lnTo>
                        <a:pt x="674" y="644"/>
                      </a:lnTo>
                      <a:lnTo>
                        <a:pt x="663" y="641"/>
                      </a:lnTo>
                      <a:lnTo>
                        <a:pt x="652" y="638"/>
                      </a:lnTo>
                      <a:lnTo>
                        <a:pt x="642" y="633"/>
                      </a:lnTo>
                      <a:lnTo>
                        <a:pt x="626" y="623"/>
                      </a:lnTo>
                      <a:lnTo>
                        <a:pt x="611" y="612"/>
                      </a:lnTo>
                      <a:lnTo>
                        <a:pt x="604" y="607"/>
                      </a:lnTo>
                      <a:lnTo>
                        <a:pt x="597" y="602"/>
                      </a:lnTo>
                      <a:lnTo>
                        <a:pt x="589" y="599"/>
                      </a:lnTo>
                      <a:lnTo>
                        <a:pt x="581" y="596"/>
                      </a:lnTo>
                      <a:lnTo>
                        <a:pt x="571" y="593"/>
                      </a:lnTo>
                      <a:lnTo>
                        <a:pt x="560" y="592"/>
                      </a:lnTo>
                      <a:lnTo>
                        <a:pt x="548" y="592"/>
                      </a:lnTo>
                      <a:lnTo>
                        <a:pt x="533" y="594"/>
                      </a:lnTo>
                      <a:lnTo>
                        <a:pt x="498" y="600"/>
                      </a:lnTo>
                      <a:lnTo>
                        <a:pt x="459" y="604"/>
                      </a:lnTo>
                      <a:lnTo>
                        <a:pt x="437" y="605"/>
                      </a:lnTo>
                      <a:lnTo>
                        <a:pt x="414" y="606"/>
                      </a:lnTo>
                      <a:lnTo>
                        <a:pt x="393" y="606"/>
                      </a:lnTo>
                      <a:lnTo>
                        <a:pt x="372" y="605"/>
                      </a:lnTo>
                      <a:lnTo>
                        <a:pt x="353" y="604"/>
                      </a:lnTo>
                      <a:lnTo>
                        <a:pt x="334" y="601"/>
                      </a:lnTo>
                      <a:lnTo>
                        <a:pt x="326" y="599"/>
                      </a:lnTo>
                      <a:lnTo>
                        <a:pt x="318" y="597"/>
                      </a:lnTo>
                      <a:lnTo>
                        <a:pt x="311" y="593"/>
                      </a:lnTo>
                      <a:lnTo>
                        <a:pt x="304" y="590"/>
                      </a:lnTo>
                      <a:lnTo>
                        <a:pt x="299" y="587"/>
                      </a:lnTo>
                      <a:lnTo>
                        <a:pt x="293" y="583"/>
                      </a:lnTo>
                      <a:lnTo>
                        <a:pt x="289" y="578"/>
                      </a:lnTo>
                      <a:lnTo>
                        <a:pt x="286" y="574"/>
                      </a:lnTo>
                      <a:lnTo>
                        <a:pt x="284" y="569"/>
                      </a:lnTo>
                      <a:lnTo>
                        <a:pt x="281" y="563"/>
                      </a:lnTo>
                      <a:lnTo>
                        <a:pt x="281" y="557"/>
                      </a:lnTo>
                      <a:lnTo>
                        <a:pt x="283" y="550"/>
                      </a:lnTo>
                      <a:lnTo>
                        <a:pt x="283" y="544"/>
                      </a:lnTo>
                      <a:lnTo>
                        <a:pt x="280" y="526"/>
                      </a:lnTo>
                      <a:lnTo>
                        <a:pt x="276" y="502"/>
                      </a:lnTo>
                      <a:lnTo>
                        <a:pt x="270" y="473"/>
                      </a:lnTo>
                      <a:lnTo>
                        <a:pt x="265" y="457"/>
                      </a:lnTo>
                      <a:lnTo>
                        <a:pt x="260" y="442"/>
                      </a:lnTo>
                      <a:lnTo>
                        <a:pt x="253" y="427"/>
                      </a:lnTo>
                      <a:lnTo>
                        <a:pt x="246" y="413"/>
                      </a:lnTo>
                      <a:lnTo>
                        <a:pt x="237" y="400"/>
                      </a:lnTo>
                      <a:lnTo>
                        <a:pt x="226" y="389"/>
                      </a:lnTo>
                      <a:lnTo>
                        <a:pt x="221" y="385"/>
                      </a:lnTo>
                      <a:lnTo>
                        <a:pt x="215" y="381"/>
                      </a:lnTo>
                      <a:lnTo>
                        <a:pt x="208" y="376"/>
                      </a:lnTo>
                      <a:lnTo>
                        <a:pt x="202" y="373"/>
                      </a:lnTo>
                      <a:lnTo>
                        <a:pt x="170" y="360"/>
                      </a:lnTo>
                      <a:lnTo>
                        <a:pt x="132" y="342"/>
                      </a:lnTo>
                      <a:lnTo>
                        <a:pt x="113" y="331"/>
                      </a:lnTo>
                      <a:lnTo>
                        <a:pt x="95" y="319"/>
                      </a:lnTo>
                      <a:lnTo>
                        <a:pt x="75" y="306"/>
                      </a:lnTo>
                      <a:lnTo>
                        <a:pt x="58" y="292"/>
                      </a:lnTo>
                      <a:lnTo>
                        <a:pt x="49" y="284"/>
                      </a:lnTo>
                      <a:lnTo>
                        <a:pt x="42" y="276"/>
                      </a:lnTo>
                      <a:lnTo>
                        <a:pt x="34" y="267"/>
                      </a:lnTo>
                      <a:lnTo>
                        <a:pt x="28" y="259"/>
                      </a:lnTo>
                      <a:lnTo>
                        <a:pt x="21" y="249"/>
                      </a:lnTo>
                      <a:lnTo>
                        <a:pt x="16" y="239"/>
                      </a:lnTo>
                      <a:lnTo>
                        <a:pt x="12" y="230"/>
                      </a:lnTo>
                      <a:lnTo>
                        <a:pt x="7" y="219"/>
                      </a:lnTo>
                      <a:lnTo>
                        <a:pt x="4" y="209"/>
                      </a:lnTo>
                      <a:lnTo>
                        <a:pt x="2" y="197"/>
                      </a:lnTo>
                      <a:lnTo>
                        <a:pt x="1" y="186"/>
                      </a:lnTo>
                      <a:lnTo>
                        <a:pt x="0" y="175"/>
                      </a:lnTo>
                      <a:lnTo>
                        <a:pt x="1" y="162"/>
                      </a:lnTo>
                      <a:lnTo>
                        <a:pt x="3" y="149"/>
                      </a:lnTo>
                      <a:lnTo>
                        <a:pt x="6" y="136"/>
                      </a:lnTo>
                      <a:lnTo>
                        <a:pt x="10" y="12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2" name="Freeform 49"/>
                <p:cNvSpPr>
                  <a:spLocks/>
                </p:cNvSpPr>
                <p:nvPr/>
              </p:nvSpPr>
              <p:spPr bwMode="auto">
                <a:xfrm>
                  <a:off x="1841" y="1895"/>
                  <a:ext cx="975" cy="707"/>
                </a:xfrm>
                <a:custGeom>
                  <a:avLst/>
                  <a:gdLst>
                    <a:gd name="T0" fmla="*/ 1 w 2923"/>
                    <a:gd name="T1" fmla="*/ 1 h 2121"/>
                    <a:gd name="T2" fmla="*/ 1 w 2923"/>
                    <a:gd name="T3" fmla="*/ 1 h 2121"/>
                    <a:gd name="T4" fmla="*/ 1 w 2923"/>
                    <a:gd name="T5" fmla="*/ 1 h 2121"/>
                    <a:gd name="T6" fmla="*/ 2 w 2923"/>
                    <a:gd name="T7" fmla="*/ 1 h 2121"/>
                    <a:gd name="T8" fmla="*/ 2 w 2923"/>
                    <a:gd name="T9" fmla="*/ 1 h 2121"/>
                    <a:gd name="T10" fmla="*/ 3 w 2923"/>
                    <a:gd name="T11" fmla="*/ 1 h 2121"/>
                    <a:gd name="T12" fmla="*/ 3 w 2923"/>
                    <a:gd name="T13" fmla="*/ 1 h 2121"/>
                    <a:gd name="T14" fmla="*/ 3 w 2923"/>
                    <a:gd name="T15" fmla="*/ 1 h 2121"/>
                    <a:gd name="T16" fmla="*/ 3 w 2923"/>
                    <a:gd name="T17" fmla="*/ 1 h 2121"/>
                    <a:gd name="T18" fmla="*/ 3 w 2923"/>
                    <a:gd name="T19" fmla="*/ 0 h 2121"/>
                    <a:gd name="T20" fmla="*/ 3 w 2923"/>
                    <a:gd name="T21" fmla="*/ 0 h 2121"/>
                    <a:gd name="T22" fmla="*/ 3 w 2923"/>
                    <a:gd name="T23" fmla="*/ 0 h 2121"/>
                    <a:gd name="T24" fmla="*/ 4 w 2923"/>
                    <a:gd name="T25" fmla="*/ 0 h 2121"/>
                    <a:gd name="T26" fmla="*/ 4 w 2923"/>
                    <a:gd name="T27" fmla="*/ 0 h 2121"/>
                    <a:gd name="T28" fmla="*/ 4 w 2923"/>
                    <a:gd name="T29" fmla="*/ 1 h 2121"/>
                    <a:gd name="T30" fmla="*/ 4 w 2923"/>
                    <a:gd name="T31" fmla="*/ 0 h 2121"/>
                    <a:gd name="T32" fmla="*/ 4 w 2923"/>
                    <a:gd name="T33" fmla="*/ 1 h 2121"/>
                    <a:gd name="T34" fmla="*/ 3 w 2923"/>
                    <a:gd name="T35" fmla="*/ 1 h 2121"/>
                    <a:gd name="T36" fmla="*/ 3 w 2923"/>
                    <a:gd name="T37" fmla="*/ 1 h 2121"/>
                    <a:gd name="T38" fmla="*/ 3 w 2923"/>
                    <a:gd name="T39" fmla="*/ 1 h 2121"/>
                    <a:gd name="T40" fmla="*/ 3 w 2923"/>
                    <a:gd name="T41" fmla="*/ 1 h 2121"/>
                    <a:gd name="T42" fmla="*/ 3 w 2923"/>
                    <a:gd name="T43" fmla="*/ 1 h 2121"/>
                    <a:gd name="T44" fmla="*/ 3 w 2923"/>
                    <a:gd name="T45" fmla="*/ 1 h 2121"/>
                    <a:gd name="T46" fmla="*/ 3 w 2923"/>
                    <a:gd name="T47" fmla="*/ 1 h 2121"/>
                    <a:gd name="T48" fmla="*/ 3 w 2923"/>
                    <a:gd name="T49" fmla="*/ 1 h 2121"/>
                    <a:gd name="T50" fmla="*/ 3 w 2923"/>
                    <a:gd name="T51" fmla="*/ 1 h 2121"/>
                    <a:gd name="T52" fmla="*/ 3 w 2923"/>
                    <a:gd name="T53" fmla="*/ 2 h 2121"/>
                    <a:gd name="T54" fmla="*/ 3 w 2923"/>
                    <a:gd name="T55" fmla="*/ 2 h 2121"/>
                    <a:gd name="T56" fmla="*/ 3 w 2923"/>
                    <a:gd name="T57" fmla="*/ 2 h 2121"/>
                    <a:gd name="T58" fmla="*/ 3 w 2923"/>
                    <a:gd name="T59" fmla="*/ 2 h 2121"/>
                    <a:gd name="T60" fmla="*/ 3 w 2923"/>
                    <a:gd name="T61" fmla="*/ 3 h 2121"/>
                    <a:gd name="T62" fmla="*/ 2 w 2923"/>
                    <a:gd name="T63" fmla="*/ 3 h 2121"/>
                    <a:gd name="T64" fmla="*/ 2 w 2923"/>
                    <a:gd name="T65" fmla="*/ 3 h 2121"/>
                    <a:gd name="T66" fmla="*/ 2 w 2923"/>
                    <a:gd name="T67" fmla="*/ 3 h 2121"/>
                    <a:gd name="T68" fmla="*/ 2 w 2923"/>
                    <a:gd name="T69" fmla="*/ 3 h 2121"/>
                    <a:gd name="T70" fmla="*/ 2 w 2923"/>
                    <a:gd name="T71" fmla="*/ 3 h 2121"/>
                    <a:gd name="T72" fmla="*/ 2 w 2923"/>
                    <a:gd name="T73" fmla="*/ 3 h 2121"/>
                    <a:gd name="T74" fmla="*/ 2 w 2923"/>
                    <a:gd name="T75" fmla="*/ 3 h 2121"/>
                    <a:gd name="T76" fmla="*/ 2 w 2923"/>
                    <a:gd name="T77" fmla="*/ 3 h 2121"/>
                    <a:gd name="T78" fmla="*/ 2 w 2923"/>
                    <a:gd name="T79" fmla="*/ 3 h 2121"/>
                    <a:gd name="T80" fmla="*/ 2 w 2923"/>
                    <a:gd name="T81" fmla="*/ 3 h 2121"/>
                    <a:gd name="T82" fmla="*/ 2 w 2923"/>
                    <a:gd name="T83" fmla="*/ 2 h 2121"/>
                    <a:gd name="T84" fmla="*/ 2 w 2923"/>
                    <a:gd name="T85" fmla="*/ 2 h 2121"/>
                    <a:gd name="T86" fmla="*/ 1 w 2923"/>
                    <a:gd name="T87" fmla="*/ 2 h 2121"/>
                    <a:gd name="T88" fmla="*/ 1 w 2923"/>
                    <a:gd name="T89" fmla="*/ 2 h 2121"/>
                    <a:gd name="T90" fmla="*/ 1 w 2923"/>
                    <a:gd name="T91" fmla="*/ 2 h 2121"/>
                    <a:gd name="T92" fmla="*/ 0 w 2923"/>
                    <a:gd name="T93" fmla="*/ 2 h 2121"/>
                    <a:gd name="T94" fmla="*/ 0 w 2923"/>
                    <a:gd name="T95" fmla="*/ 2 h 2121"/>
                    <a:gd name="T96" fmla="*/ 0 w 2923"/>
                    <a:gd name="T97" fmla="*/ 2 h 2121"/>
                    <a:gd name="T98" fmla="*/ 0 w 2923"/>
                    <a:gd name="T99" fmla="*/ 1 h 2121"/>
                    <a:gd name="T100" fmla="*/ 0 w 2923"/>
                    <a:gd name="T101" fmla="*/ 1 h 2121"/>
                    <a:gd name="T102" fmla="*/ 0 w 2923"/>
                    <a:gd name="T103" fmla="*/ 1 h 2121"/>
                    <a:gd name="T104" fmla="*/ 0 w 2923"/>
                    <a:gd name="T105" fmla="*/ 1 h 2121"/>
                    <a:gd name="T106" fmla="*/ 0 w 2923"/>
                    <a:gd name="T107" fmla="*/ 1 h 2121"/>
                    <a:gd name="T108" fmla="*/ 0 w 2923"/>
                    <a:gd name="T109" fmla="*/ 1 h 2121"/>
                    <a:gd name="T110" fmla="*/ 0 w 2923"/>
                    <a:gd name="T111" fmla="*/ 1 h 2121"/>
                    <a:gd name="T112" fmla="*/ 1 w 2923"/>
                    <a:gd name="T113" fmla="*/ 1 h 2121"/>
                    <a:gd name="T114" fmla="*/ 1 w 2923"/>
                    <a:gd name="T115" fmla="*/ 1 h 2121"/>
                    <a:gd name="T116" fmla="*/ 1 w 2923"/>
                    <a:gd name="T117" fmla="*/ 1 h 2121"/>
                    <a:gd name="T118" fmla="*/ 1 w 2923"/>
                    <a:gd name="T119" fmla="*/ 1 h 2121"/>
                    <a:gd name="T120" fmla="*/ 1 w 2923"/>
                    <a:gd name="T121" fmla="*/ 0 h 2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23"/>
                    <a:gd name="T184" fmla="*/ 0 h 2121"/>
                    <a:gd name="T185" fmla="*/ 2923 w 2923"/>
                    <a:gd name="T186" fmla="*/ 2121 h 21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23" h="2121">
                      <a:moveTo>
                        <a:pt x="721" y="319"/>
                      </a:moveTo>
                      <a:lnTo>
                        <a:pt x="717" y="332"/>
                      </a:lnTo>
                      <a:lnTo>
                        <a:pt x="714" y="346"/>
                      </a:lnTo>
                      <a:lnTo>
                        <a:pt x="713" y="359"/>
                      </a:lnTo>
                      <a:lnTo>
                        <a:pt x="712" y="371"/>
                      </a:lnTo>
                      <a:lnTo>
                        <a:pt x="713" y="382"/>
                      </a:lnTo>
                      <a:lnTo>
                        <a:pt x="714" y="394"/>
                      </a:lnTo>
                      <a:lnTo>
                        <a:pt x="717" y="405"/>
                      </a:lnTo>
                      <a:lnTo>
                        <a:pt x="720" y="416"/>
                      </a:lnTo>
                      <a:lnTo>
                        <a:pt x="725" y="427"/>
                      </a:lnTo>
                      <a:lnTo>
                        <a:pt x="729" y="436"/>
                      </a:lnTo>
                      <a:lnTo>
                        <a:pt x="735" y="446"/>
                      </a:lnTo>
                      <a:lnTo>
                        <a:pt x="742" y="456"/>
                      </a:lnTo>
                      <a:lnTo>
                        <a:pt x="748" y="464"/>
                      </a:lnTo>
                      <a:lnTo>
                        <a:pt x="756" y="473"/>
                      </a:lnTo>
                      <a:lnTo>
                        <a:pt x="765" y="481"/>
                      </a:lnTo>
                      <a:lnTo>
                        <a:pt x="773" y="488"/>
                      </a:lnTo>
                      <a:lnTo>
                        <a:pt x="790" y="503"/>
                      </a:lnTo>
                      <a:lnTo>
                        <a:pt x="810" y="516"/>
                      </a:lnTo>
                      <a:lnTo>
                        <a:pt x="829" y="528"/>
                      </a:lnTo>
                      <a:lnTo>
                        <a:pt x="849" y="539"/>
                      </a:lnTo>
                      <a:lnTo>
                        <a:pt x="885" y="556"/>
                      </a:lnTo>
                      <a:lnTo>
                        <a:pt x="917" y="569"/>
                      </a:lnTo>
                      <a:lnTo>
                        <a:pt x="923" y="572"/>
                      </a:lnTo>
                      <a:lnTo>
                        <a:pt x="930" y="577"/>
                      </a:lnTo>
                      <a:lnTo>
                        <a:pt x="936" y="581"/>
                      </a:lnTo>
                      <a:lnTo>
                        <a:pt x="942" y="585"/>
                      </a:lnTo>
                      <a:lnTo>
                        <a:pt x="952" y="597"/>
                      </a:lnTo>
                      <a:lnTo>
                        <a:pt x="961" y="610"/>
                      </a:lnTo>
                      <a:lnTo>
                        <a:pt x="969" y="624"/>
                      </a:lnTo>
                      <a:lnTo>
                        <a:pt x="975" y="639"/>
                      </a:lnTo>
                      <a:lnTo>
                        <a:pt x="980" y="654"/>
                      </a:lnTo>
                      <a:lnTo>
                        <a:pt x="985" y="670"/>
                      </a:lnTo>
                      <a:lnTo>
                        <a:pt x="991" y="700"/>
                      </a:lnTo>
                      <a:lnTo>
                        <a:pt x="996" y="725"/>
                      </a:lnTo>
                      <a:lnTo>
                        <a:pt x="998" y="742"/>
                      </a:lnTo>
                      <a:lnTo>
                        <a:pt x="998" y="748"/>
                      </a:lnTo>
                      <a:lnTo>
                        <a:pt x="997" y="755"/>
                      </a:lnTo>
                      <a:lnTo>
                        <a:pt x="998" y="760"/>
                      </a:lnTo>
                      <a:lnTo>
                        <a:pt x="999" y="766"/>
                      </a:lnTo>
                      <a:lnTo>
                        <a:pt x="1001" y="771"/>
                      </a:lnTo>
                      <a:lnTo>
                        <a:pt x="1005" y="775"/>
                      </a:lnTo>
                      <a:lnTo>
                        <a:pt x="1010" y="780"/>
                      </a:lnTo>
                      <a:lnTo>
                        <a:pt x="1014" y="784"/>
                      </a:lnTo>
                      <a:lnTo>
                        <a:pt x="1020" y="787"/>
                      </a:lnTo>
                      <a:lnTo>
                        <a:pt x="1034" y="793"/>
                      </a:lnTo>
                      <a:lnTo>
                        <a:pt x="1051" y="797"/>
                      </a:lnTo>
                      <a:lnTo>
                        <a:pt x="1069" y="800"/>
                      </a:lnTo>
                      <a:lnTo>
                        <a:pt x="1088" y="802"/>
                      </a:lnTo>
                      <a:lnTo>
                        <a:pt x="1109" y="803"/>
                      </a:lnTo>
                      <a:lnTo>
                        <a:pt x="1131" y="803"/>
                      </a:lnTo>
                      <a:lnTo>
                        <a:pt x="1153" y="802"/>
                      </a:lnTo>
                      <a:lnTo>
                        <a:pt x="1175" y="801"/>
                      </a:lnTo>
                      <a:lnTo>
                        <a:pt x="1216" y="797"/>
                      </a:lnTo>
                      <a:lnTo>
                        <a:pt x="1250" y="793"/>
                      </a:lnTo>
                      <a:lnTo>
                        <a:pt x="1264" y="790"/>
                      </a:lnTo>
                      <a:lnTo>
                        <a:pt x="1277" y="790"/>
                      </a:lnTo>
                      <a:lnTo>
                        <a:pt x="1288" y="792"/>
                      </a:lnTo>
                      <a:lnTo>
                        <a:pt x="1298" y="793"/>
                      </a:lnTo>
                      <a:lnTo>
                        <a:pt x="1305" y="796"/>
                      </a:lnTo>
                      <a:lnTo>
                        <a:pt x="1313" y="800"/>
                      </a:lnTo>
                      <a:lnTo>
                        <a:pt x="1321" y="805"/>
                      </a:lnTo>
                      <a:lnTo>
                        <a:pt x="1327" y="810"/>
                      </a:lnTo>
                      <a:lnTo>
                        <a:pt x="1341" y="820"/>
                      </a:lnTo>
                      <a:lnTo>
                        <a:pt x="1357" y="830"/>
                      </a:lnTo>
                      <a:lnTo>
                        <a:pt x="1367" y="835"/>
                      </a:lnTo>
                      <a:lnTo>
                        <a:pt x="1378" y="838"/>
                      </a:lnTo>
                      <a:lnTo>
                        <a:pt x="1390" y="841"/>
                      </a:lnTo>
                      <a:lnTo>
                        <a:pt x="1404" y="843"/>
                      </a:lnTo>
                      <a:lnTo>
                        <a:pt x="1420" y="844"/>
                      </a:lnTo>
                      <a:lnTo>
                        <a:pt x="1435" y="842"/>
                      </a:lnTo>
                      <a:lnTo>
                        <a:pt x="1450" y="840"/>
                      </a:lnTo>
                      <a:lnTo>
                        <a:pt x="1466" y="836"/>
                      </a:lnTo>
                      <a:lnTo>
                        <a:pt x="1480" y="831"/>
                      </a:lnTo>
                      <a:lnTo>
                        <a:pt x="1495" y="825"/>
                      </a:lnTo>
                      <a:lnTo>
                        <a:pt x="1509" y="819"/>
                      </a:lnTo>
                      <a:lnTo>
                        <a:pt x="1523" y="812"/>
                      </a:lnTo>
                      <a:lnTo>
                        <a:pt x="1548" y="798"/>
                      </a:lnTo>
                      <a:lnTo>
                        <a:pt x="1569" y="785"/>
                      </a:lnTo>
                      <a:lnTo>
                        <a:pt x="1586" y="775"/>
                      </a:lnTo>
                      <a:lnTo>
                        <a:pt x="1598" y="769"/>
                      </a:lnTo>
                      <a:lnTo>
                        <a:pt x="1615" y="765"/>
                      </a:lnTo>
                      <a:lnTo>
                        <a:pt x="1650" y="757"/>
                      </a:lnTo>
                      <a:lnTo>
                        <a:pt x="1696" y="746"/>
                      </a:lnTo>
                      <a:lnTo>
                        <a:pt x="1750" y="734"/>
                      </a:lnTo>
                      <a:lnTo>
                        <a:pt x="1809" y="721"/>
                      </a:lnTo>
                      <a:lnTo>
                        <a:pt x="1865" y="710"/>
                      </a:lnTo>
                      <a:lnTo>
                        <a:pt x="1916" y="698"/>
                      </a:lnTo>
                      <a:lnTo>
                        <a:pt x="1959" y="688"/>
                      </a:lnTo>
                      <a:lnTo>
                        <a:pt x="1967" y="686"/>
                      </a:lnTo>
                      <a:lnTo>
                        <a:pt x="1976" y="684"/>
                      </a:lnTo>
                      <a:lnTo>
                        <a:pt x="1983" y="680"/>
                      </a:lnTo>
                      <a:lnTo>
                        <a:pt x="1990" y="677"/>
                      </a:lnTo>
                      <a:lnTo>
                        <a:pt x="2002" y="670"/>
                      </a:lnTo>
                      <a:lnTo>
                        <a:pt x="2013" y="661"/>
                      </a:lnTo>
                      <a:lnTo>
                        <a:pt x="2020" y="651"/>
                      </a:lnTo>
                      <a:lnTo>
                        <a:pt x="2027" y="642"/>
                      </a:lnTo>
                      <a:lnTo>
                        <a:pt x="2032" y="631"/>
                      </a:lnTo>
                      <a:lnTo>
                        <a:pt x="2035" y="621"/>
                      </a:lnTo>
                      <a:lnTo>
                        <a:pt x="2037" y="611"/>
                      </a:lnTo>
                      <a:lnTo>
                        <a:pt x="2040" y="602"/>
                      </a:lnTo>
                      <a:lnTo>
                        <a:pt x="2041" y="593"/>
                      </a:lnTo>
                      <a:lnTo>
                        <a:pt x="2041" y="585"/>
                      </a:lnTo>
                      <a:lnTo>
                        <a:pt x="2041" y="574"/>
                      </a:lnTo>
                      <a:lnTo>
                        <a:pt x="2040" y="569"/>
                      </a:lnTo>
                      <a:lnTo>
                        <a:pt x="2054" y="562"/>
                      </a:lnTo>
                      <a:lnTo>
                        <a:pt x="2068" y="554"/>
                      </a:lnTo>
                      <a:lnTo>
                        <a:pt x="2082" y="547"/>
                      </a:lnTo>
                      <a:lnTo>
                        <a:pt x="2097" y="540"/>
                      </a:lnTo>
                      <a:lnTo>
                        <a:pt x="2111" y="535"/>
                      </a:lnTo>
                      <a:lnTo>
                        <a:pt x="2127" y="530"/>
                      </a:lnTo>
                      <a:lnTo>
                        <a:pt x="2142" y="528"/>
                      </a:lnTo>
                      <a:lnTo>
                        <a:pt x="2159" y="527"/>
                      </a:lnTo>
                      <a:lnTo>
                        <a:pt x="2176" y="526"/>
                      </a:lnTo>
                      <a:lnTo>
                        <a:pt x="2194" y="522"/>
                      </a:lnTo>
                      <a:lnTo>
                        <a:pt x="2212" y="516"/>
                      </a:lnTo>
                      <a:lnTo>
                        <a:pt x="2230" y="509"/>
                      </a:lnTo>
                      <a:lnTo>
                        <a:pt x="2238" y="504"/>
                      </a:lnTo>
                      <a:lnTo>
                        <a:pt x="2245" y="500"/>
                      </a:lnTo>
                      <a:lnTo>
                        <a:pt x="2251" y="495"/>
                      </a:lnTo>
                      <a:lnTo>
                        <a:pt x="2255" y="490"/>
                      </a:lnTo>
                      <a:lnTo>
                        <a:pt x="2260" y="485"/>
                      </a:lnTo>
                      <a:lnTo>
                        <a:pt x="2262" y="479"/>
                      </a:lnTo>
                      <a:lnTo>
                        <a:pt x="2262" y="473"/>
                      </a:lnTo>
                      <a:lnTo>
                        <a:pt x="2261" y="468"/>
                      </a:lnTo>
                      <a:lnTo>
                        <a:pt x="2259" y="460"/>
                      </a:lnTo>
                      <a:lnTo>
                        <a:pt x="2254" y="455"/>
                      </a:lnTo>
                      <a:lnTo>
                        <a:pt x="2250" y="449"/>
                      </a:lnTo>
                      <a:lnTo>
                        <a:pt x="2245" y="444"/>
                      </a:lnTo>
                      <a:lnTo>
                        <a:pt x="2238" y="440"/>
                      </a:lnTo>
                      <a:lnTo>
                        <a:pt x="2232" y="436"/>
                      </a:lnTo>
                      <a:lnTo>
                        <a:pt x="2225" y="433"/>
                      </a:lnTo>
                      <a:lnTo>
                        <a:pt x="2219" y="431"/>
                      </a:lnTo>
                      <a:lnTo>
                        <a:pt x="2206" y="427"/>
                      </a:lnTo>
                      <a:lnTo>
                        <a:pt x="2195" y="425"/>
                      </a:lnTo>
                      <a:lnTo>
                        <a:pt x="2187" y="423"/>
                      </a:lnTo>
                      <a:lnTo>
                        <a:pt x="2184" y="422"/>
                      </a:lnTo>
                      <a:lnTo>
                        <a:pt x="2081" y="422"/>
                      </a:lnTo>
                      <a:lnTo>
                        <a:pt x="2103" y="282"/>
                      </a:lnTo>
                      <a:lnTo>
                        <a:pt x="2176" y="223"/>
                      </a:lnTo>
                      <a:lnTo>
                        <a:pt x="2176" y="214"/>
                      </a:lnTo>
                      <a:lnTo>
                        <a:pt x="2176" y="192"/>
                      </a:lnTo>
                      <a:lnTo>
                        <a:pt x="2176" y="177"/>
                      </a:lnTo>
                      <a:lnTo>
                        <a:pt x="2177" y="161"/>
                      </a:lnTo>
                      <a:lnTo>
                        <a:pt x="2179" y="143"/>
                      </a:lnTo>
                      <a:lnTo>
                        <a:pt x="2182" y="124"/>
                      </a:lnTo>
                      <a:lnTo>
                        <a:pt x="2186" y="105"/>
                      </a:lnTo>
                      <a:lnTo>
                        <a:pt x="2193" y="87"/>
                      </a:lnTo>
                      <a:lnTo>
                        <a:pt x="2196" y="77"/>
                      </a:lnTo>
                      <a:lnTo>
                        <a:pt x="2200" y="68"/>
                      </a:lnTo>
                      <a:lnTo>
                        <a:pt x="2205" y="60"/>
                      </a:lnTo>
                      <a:lnTo>
                        <a:pt x="2210" y="51"/>
                      </a:lnTo>
                      <a:lnTo>
                        <a:pt x="2216" y="44"/>
                      </a:lnTo>
                      <a:lnTo>
                        <a:pt x="2222" y="36"/>
                      </a:lnTo>
                      <a:lnTo>
                        <a:pt x="2228" y="29"/>
                      </a:lnTo>
                      <a:lnTo>
                        <a:pt x="2236" y="24"/>
                      </a:lnTo>
                      <a:lnTo>
                        <a:pt x="2244" y="19"/>
                      </a:lnTo>
                      <a:lnTo>
                        <a:pt x="2252" y="14"/>
                      </a:lnTo>
                      <a:lnTo>
                        <a:pt x="2262" y="11"/>
                      </a:lnTo>
                      <a:lnTo>
                        <a:pt x="2272" y="8"/>
                      </a:lnTo>
                      <a:lnTo>
                        <a:pt x="2292" y="5"/>
                      </a:lnTo>
                      <a:lnTo>
                        <a:pt x="2312" y="2"/>
                      </a:lnTo>
                      <a:lnTo>
                        <a:pt x="2329" y="0"/>
                      </a:lnTo>
                      <a:lnTo>
                        <a:pt x="2345" y="0"/>
                      </a:lnTo>
                      <a:lnTo>
                        <a:pt x="2360" y="0"/>
                      </a:lnTo>
                      <a:lnTo>
                        <a:pt x="2374" y="2"/>
                      </a:lnTo>
                      <a:lnTo>
                        <a:pt x="2387" y="5"/>
                      </a:lnTo>
                      <a:lnTo>
                        <a:pt x="2399" y="9"/>
                      </a:lnTo>
                      <a:lnTo>
                        <a:pt x="2409" y="13"/>
                      </a:lnTo>
                      <a:lnTo>
                        <a:pt x="2419" y="19"/>
                      </a:lnTo>
                      <a:lnTo>
                        <a:pt x="2427" y="26"/>
                      </a:lnTo>
                      <a:lnTo>
                        <a:pt x="2435" y="34"/>
                      </a:lnTo>
                      <a:lnTo>
                        <a:pt x="2441" y="42"/>
                      </a:lnTo>
                      <a:lnTo>
                        <a:pt x="2448" y="52"/>
                      </a:lnTo>
                      <a:lnTo>
                        <a:pt x="2452" y="64"/>
                      </a:lnTo>
                      <a:lnTo>
                        <a:pt x="2456" y="76"/>
                      </a:lnTo>
                      <a:lnTo>
                        <a:pt x="2458" y="78"/>
                      </a:lnTo>
                      <a:lnTo>
                        <a:pt x="2462" y="85"/>
                      </a:lnTo>
                      <a:lnTo>
                        <a:pt x="2467" y="95"/>
                      </a:lnTo>
                      <a:lnTo>
                        <a:pt x="2472" y="109"/>
                      </a:lnTo>
                      <a:lnTo>
                        <a:pt x="2479" y="126"/>
                      </a:lnTo>
                      <a:lnTo>
                        <a:pt x="2485" y="144"/>
                      </a:lnTo>
                      <a:lnTo>
                        <a:pt x="2491" y="164"/>
                      </a:lnTo>
                      <a:lnTo>
                        <a:pt x="2495" y="187"/>
                      </a:lnTo>
                      <a:lnTo>
                        <a:pt x="2499" y="190"/>
                      </a:lnTo>
                      <a:lnTo>
                        <a:pt x="2512" y="201"/>
                      </a:lnTo>
                      <a:lnTo>
                        <a:pt x="2530" y="217"/>
                      </a:lnTo>
                      <a:lnTo>
                        <a:pt x="2549" y="239"/>
                      </a:lnTo>
                      <a:lnTo>
                        <a:pt x="2559" y="251"/>
                      </a:lnTo>
                      <a:lnTo>
                        <a:pt x="2569" y="263"/>
                      </a:lnTo>
                      <a:lnTo>
                        <a:pt x="2577" y="276"/>
                      </a:lnTo>
                      <a:lnTo>
                        <a:pt x="2585" y="289"/>
                      </a:lnTo>
                      <a:lnTo>
                        <a:pt x="2591" y="303"/>
                      </a:lnTo>
                      <a:lnTo>
                        <a:pt x="2596" y="316"/>
                      </a:lnTo>
                      <a:lnTo>
                        <a:pt x="2597" y="322"/>
                      </a:lnTo>
                      <a:lnTo>
                        <a:pt x="2598" y="328"/>
                      </a:lnTo>
                      <a:lnTo>
                        <a:pt x="2598" y="335"/>
                      </a:lnTo>
                      <a:lnTo>
                        <a:pt x="2598" y="341"/>
                      </a:lnTo>
                      <a:lnTo>
                        <a:pt x="2601" y="340"/>
                      </a:lnTo>
                      <a:lnTo>
                        <a:pt x="2611" y="337"/>
                      </a:lnTo>
                      <a:lnTo>
                        <a:pt x="2617" y="335"/>
                      </a:lnTo>
                      <a:lnTo>
                        <a:pt x="2625" y="334"/>
                      </a:lnTo>
                      <a:lnTo>
                        <a:pt x="2632" y="333"/>
                      </a:lnTo>
                      <a:lnTo>
                        <a:pt x="2641" y="333"/>
                      </a:lnTo>
                      <a:lnTo>
                        <a:pt x="2651" y="334"/>
                      </a:lnTo>
                      <a:lnTo>
                        <a:pt x="2659" y="336"/>
                      </a:lnTo>
                      <a:lnTo>
                        <a:pt x="2669" y="339"/>
                      </a:lnTo>
                      <a:lnTo>
                        <a:pt x="2678" y="345"/>
                      </a:lnTo>
                      <a:lnTo>
                        <a:pt x="2686" y="351"/>
                      </a:lnTo>
                      <a:lnTo>
                        <a:pt x="2695" y="361"/>
                      </a:lnTo>
                      <a:lnTo>
                        <a:pt x="2701" y="373"/>
                      </a:lnTo>
                      <a:lnTo>
                        <a:pt x="2708" y="387"/>
                      </a:lnTo>
                      <a:lnTo>
                        <a:pt x="2709" y="390"/>
                      </a:lnTo>
                      <a:lnTo>
                        <a:pt x="2711" y="396"/>
                      </a:lnTo>
                      <a:lnTo>
                        <a:pt x="2713" y="402"/>
                      </a:lnTo>
                      <a:lnTo>
                        <a:pt x="2716" y="406"/>
                      </a:lnTo>
                      <a:lnTo>
                        <a:pt x="2721" y="412"/>
                      </a:lnTo>
                      <a:lnTo>
                        <a:pt x="2725" y="416"/>
                      </a:lnTo>
                      <a:lnTo>
                        <a:pt x="2731" y="419"/>
                      </a:lnTo>
                      <a:lnTo>
                        <a:pt x="2738" y="422"/>
                      </a:lnTo>
                      <a:lnTo>
                        <a:pt x="2746" y="423"/>
                      </a:lnTo>
                      <a:lnTo>
                        <a:pt x="2754" y="423"/>
                      </a:lnTo>
                      <a:lnTo>
                        <a:pt x="2765" y="421"/>
                      </a:lnTo>
                      <a:lnTo>
                        <a:pt x="2776" y="417"/>
                      </a:lnTo>
                      <a:lnTo>
                        <a:pt x="2789" y="411"/>
                      </a:lnTo>
                      <a:lnTo>
                        <a:pt x="2804" y="402"/>
                      </a:lnTo>
                      <a:lnTo>
                        <a:pt x="2806" y="398"/>
                      </a:lnTo>
                      <a:lnTo>
                        <a:pt x="2814" y="386"/>
                      </a:lnTo>
                      <a:lnTo>
                        <a:pt x="2826" y="369"/>
                      </a:lnTo>
                      <a:lnTo>
                        <a:pt x="2840" y="350"/>
                      </a:lnTo>
                      <a:lnTo>
                        <a:pt x="2848" y="340"/>
                      </a:lnTo>
                      <a:lnTo>
                        <a:pt x="2857" y="331"/>
                      </a:lnTo>
                      <a:lnTo>
                        <a:pt x="2867" y="321"/>
                      </a:lnTo>
                      <a:lnTo>
                        <a:pt x="2876" y="312"/>
                      </a:lnTo>
                      <a:lnTo>
                        <a:pt x="2886" y="305"/>
                      </a:lnTo>
                      <a:lnTo>
                        <a:pt x="2896" y="298"/>
                      </a:lnTo>
                      <a:lnTo>
                        <a:pt x="2906" y="293"/>
                      </a:lnTo>
                      <a:lnTo>
                        <a:pt x="2916" y="289"/>
                      </a:lnTo>
                      <a:lnTo>
                        <a:pt x="2917" y="290"/>
                      </a:lnTo>
                      <a:lnTo>
                        <a:pt x="2919" y="292"/>
                      </a:lnTo>
                      <a:lnTo>
                        <a:pt x="2921" y="296"/>
                      </a:lnTo>
                      <a:lnTo>
                        <a:pt x="2923" y="304"/>
                      </a:lnTo>
                      <a:lnTo>
                        <a:pt x="2922" y="317"/>
                      </a:lnTo>
                      <a:lnTo>
                        <a:pt x="2919" y="334"/>
                      </a:lnTo>
                      <a:lnTo>
                        <a:pt x="2912" y="357"/>
                      </a:lnTo>
                      <a:lnTo>
                        <a:pt x="2901" y="387"/>
                      </a:lnTo>
                      <a:lnTo>
                        <a:pt x="2900" y="391"/>
                      </a:lnTo>
                      <a:lnTo>
                        <a:pt x="2895" y="403"/>
                      </a:lnTo>
                      <a:lnTo>
                        <a:pt x="2887" y="421"/>
                      </a:lnTo>
                      <a:lnTo>
                        <a:pt x="2876" y="443"/>
                      </a:lnTo>
                      <a:lnTo>
                        <a:pt x="2864" y="467"/>
                      </a:lnTo>
                      <a:lnTo>
                        <a:pt x="2850" y="491"/>
                      </a:lnTo>
                      <a:lnTo>
                        <a:pt x="2843" y="503"/>
                      </a:lnTo>
                      <a:lnTo>
                        <a:pt x="2835" y="514"/>
                      </a:lnTo>
                      <a:lnTo>
                        <a:pt x="2827" y="524"/>
                      </a:lnTo>
                      <a:lnTo>
                        <a:pt x="2818" y="534"/>
                      </a:lnTo>
                      <a:lnTo>
                        <a:pt x="2782" y="574"/>
                      </a:lnTo>
                      <a:lnTo>
                        <a:pt x="2752" y="608"/>
                      </a:lnTo>
                      <a:lnTo>
                        <a:pt x="2738" y="644"/>
                      </a:lnTo>
                      <a:lnTo>
                        <a:pt x="2664" y="703"/>
                      </a:lnTo>
                      <a:lnTo>
                        <a:pt x="2583" y="769"/>
                      </a:lnTo>
                      <a:lnTo>
                        <a:pt x="2580" y="771"/>
                      </a:lnTo>
                      <a:lnTo>
                        <a:pt x="2576" y="776"/>
                      </a:lnTo>
                      <a:lnTo>
                        <a:pt x="2570" y="783"/>
                      </a:lnTo>
                      <a:lnTo>
                        <a:pt x="2559" y="790"/>
                      </a:lnTo>
                      <a:lnTo>
                        <a:pt x="2552" y="794"/>
                      </a:lnTo>
                      <a:lnTo>
                        <a:pt x="2546" y="798"/>
                      </a:lnTo>
                      <a:lnTo>
                        <a:pt x="2538" y="801"/>
                      </a:lnTo>
                      <a:lnTo>
                        <a:pt x="2530" y="803"/>
                      </a:lnTo>
                      <a:lnTo>
                        <a:pt x="2520" y="806"/>
                      </a:lnTo>
                      <a:lnTo>
                        <a:pt x="2509" y="807"/>
                      </a:lnTo>
                      <a:lnTo>
                        <a:pt x="2498" y="807"/>
                      </a:lnTo>
                      <a:lnTo>
                        <a:pt x="2487" y="806"/>
                      </a:lnTo>
                      <a:lnTo>
                        <a:pt x="2465" y="803"/>
                      </a:lnTo>
                      <a:lnTo>
                        <a:pt x="2448" y="801"/>
                      </a:lnTo>
                      <a:lnTo>
                        <a:pt x="2434" y="800"/>
                      </a:lnTo>
                      <a:lnTo>
                        <a:pt x="2425" y="800"/>
                      </a:lnTo>
                      <a:lnTo>
                        <a:pt x="2419" y="799"/>
                      </a:lnTo>
                      <a:lnTo>
                        <a:pt x="2414" y="799"/>
                      </a:lnTo>
                      <a:lnTo>
                        <a:pt x="2413" y="799"/>
                      </a:lnTo>
                      <a:lnTo>
                        <a:pt x="2412" y="799"/>
                      </a:lnTo>
                      <a:lnTo>
                        <a:pt x="2404" y="798"/>
                      </a:lnTo>
                      <a:lnTo>
                        <a:pt x="2399" y="799"/>
                      </a:lnTo>
                      <a:lnTo>
                        <a:pt x="2394" y="801"/>
                      </a:lnTo>
                      <a:lnTo>
                        <a:pt x="2390" y="803"/>
                      </a:lnTo>
                      <a:lnTo>
                        <a:pt x="2387" y="808"/>
                      </a:lnTo>
                      <a:lnTo>
                        <a:pt x="2385" y="812"/>
                      </a:lnTo>
                      <a:lnTo>
                        <a:pt x="2384" y="817"/>
                      </a:lnTo>
                      <a:lnTo>
                        <a:pt x="2383" y="823"/>
                      </a:lnTo>
                      <a:lnTo>
                        <a:pt x="2384" y="835"/>
                      </a:lnTo>
                      <a:lnTo>
                        <a:pt x="2385" y="849"/>
                      </a:lnTo>
                      <a:lnTo>
                        <a:pt x="2388" y="862"/>
                      </a:lnTo>
                      <a:lnTo>
                        <a:pt x="2390" y="874"/>
                      </a:lnTo>
                      <a:lnTo>
                        <a:pt x="2392" y="879"/>
                      </a:lnTo>
                      <a:lnTo>
                        <a:pt x="2389" y="882"/>
                      </a:lnTo>
                      <a:lnTo>
                        <a:pt x="2387" y="885"/>
                      </a:lnTo>
                      <a:lnTo>
                        <a:pt x="2383" y="889"/>
                      </a:lnTo>
                      <a:lnTo>
                        <a:pt x="2379" y="890"/>
                      </a:lnTo>
                      <a:lnTo>
                        <a:pt x="2373" y="891"/>
                      </a:lnTo>
                      <a:lnTo>
                        <a:pt x="2367" y="892"/>
                      </a:lnTo>
                      <a:lnTo>
                        <a:pt x="2360" y="892"/>
                      </a:lnTo>
                      <a:lnTo>
                        <a:pt x="2347" y="892"/>
                      </a:lnTo>
                      <a:lnTo>
                        <a:pt x="2336" y="890"/>
                      </a:lnTo>
                      <a:lnTo>
                        <a:pt x="2328" y="889"/>
                      </a:lnTo>
                      <a:lnTo>
                        <a:pt x="2325" y="889"/>
                      </a:lnTo>
                      <a:lnTo>
                        <a:pt x="2325" y="970"/>
                      </a:lnTo>
                      <a:lnTo>
                        <a:pt x="2322" y="971"/>
                      </a:lnTo>
                      <a:lnTo>
                        <a:pt x="2317" y="975"/>
                      </a:lnTo>
                      <a:lnTo>
                        <a:pt x="2308" y="982"/>
                      </a:lnTo>
                      <a:lnTo>
                        <a:pt x="2298" y="989"/>
                      </a:lnTo>
                      <a:lnTo>
                        <a:pt x="2286" y="998"/>
                      </a:lnTo>
                      <a:lnTo>
                        <a:pt x="2272" y="1006"/>
                      </a:lnTo>
                      <a:lnTo>
                        <a:pt x="2258" y="1014"/>
                      </a:lnTo>
                      <a:lnTo>
                        <a:pt x="2244" y="1020"/>
                      </a:lnTo>
                      <a:lnTo>
                        <a:pt x="2243" y="1020"/>
                      </a:lnTo>
                      <a:lnTo>
                        <a:pt x="2238" y="1019"/>
                      </a:lnTo>
                      <a:lnTo>
                        <a:pt x="2233" y="1018"/>
                      </a:lnTo>
                      <a:lnTo>
                        <a:pt x="2226" y="1016"/>
                      </a:lnTo>
                      <a:lnTo>
                        <a:pt x="2224" y="1015"/>
                      </a:lnTo>
                      <a:lnTo>
                        <a:pt x="2222" y="1013"/>
                      </a:lnTo>
                      <a:lnTo>
                        <a:pt x="2220" y="1011"/>
                      </a:lnTo>
                      <a:lnTo>
                        <a:pt x="2218" y="1007"/>
                      </a:lnTo>
                      <a:lnTo>
                        <a:pt x="2218" y="1004"/>
                      </a:lnTo>
                      <a:lnTo>
                        <a:pt x="2218" y="1000"/>
                      </a:lnTo>
                      <a:lnTo>
                        <a:pt x="2219" y="996"/>
                      </a:lnTo>
                      <a:lnTo>
                        <a:pt x="2221" y="990"/>
                      </a:lnTo>
                      <a:lnTo>
                        <a:pt x="2226" y="980"/>
                      </a:lnTo>
                      <a:lnTo>
                        <a:pt x="2234" y="971"/>
                      </a:lnTo>
                      <a:lnTo>
                        <a:pt x="2239" y="962"/>
                      </a:lnTo>
                      <a:lnTo>
                        <a:pt x="2245" y="956"/>
                      </a:lnTo>
                      <a:lnTo>
                        <a:pt x="2247" y="952"/>
                      </a:lnTo>
                      <a:lnTo>
                        <a:pt x="2248" y="949"/>
                      </a:lnTo>
                      <a:lnTo>
                        <a:pt x="2248" y="946"/>
                      </a:lnTo>
                      <a:lnTo>
                        <a:pt x="2248" y="943"/>
                      </a:lnTo>
                      <a:lnTo>
                        <a:pt x="2247" y="941"/>
                      </a:lnTo>
                      <a:lnTo>
                        <a:pt x="2244" y="938"/>
                      </a:lnTo>
                      <a:lnTo>
                        <a:pt x="2240" y="935"/>
                      </a:lnTo>
                      <a:lnTo>
                        <a:pt x="2236" y="933"/>
                      </a:lnTo>
                      <a:lnTo>
                        <a:pt x="2230" y="931"/>
                      </a:lnTo>
                      <a:lnTo>
                        <a:pt x="2224" y="931"/>
                      </a:lnTo>
                      <a:lnTo>
                        <a:pt x="2219" y="932"/>
                      </a:lnTo>
                      <a:lnTo>
                        <a:pt x="2213" y="934"/>
                      </a:lnTo>
                      <a:lnTo>
                        <a:pt x="2200" y="941"/>
                      </a:lnTo>
                      <a:lnTo>
                        <a:pt x="2189" y="950"/>
                      </a:lnTo>
                      <a:lnTo>
                        <a:pt x="2175" y="960"/>
                      </a:lnTo>
                      <a:lnTo>
                        <a:pt x="2159" y="971"/>
                      </a:lnTo>
                      <a:lnTo>
                        <a:pt x="2152" y="975"/>
                      </a:lnTo>
                      <a:lnTo>
                        <a:pt x="2143" y="978"/>
                      </a:lnTo>
                      <a:lnTo>
                        <a:pt x="2135" y="982"/>
                      </a:lnTo>
                      <a:lnTo>
                        <a:pt x="2125" y="984"/>
                      </a:lnTo>
                      <a:lnTo>
                        <a:pt x="2108" y="986"/>
                      </a:lnTo>
                      <a:lnTo>
                        <a:pt x="2091" y="986"/>
                      </a:lnTo>
                      <a:lnTo>
                        <a:pt x="2080" y="984"/>
                      </a:lnTo>
                      <a:lnTo>
                        <a:pt x="2069" y="983"/>
                      </a:lnTo>
                      <a:lnTo>
                        <a:pt x="2061" y="980"/>
                      </a:lnTo>
                      <a:lnTo>
                        <a:pt x="2055" y="978"/>
                      </a:lnTo>
                      <a:lnTo>
                        <a:pt x="2051" y="976"/>
                      </a:lnTo>
                      <a:lnTo>
                        <a:pt x="2050" y="975"/>
                      </a:lnTo>
                      <a:lnTo>
                        <a:pt x="2049" y="976"/>
                      </a:lnTo>
                      <a:lnTo>
                        <a:pt x="2045" y="979"/>
                      </a:lnTo>
                      <a:lnTo>
                        <a:pt x="2041" y="985"/>
                      </a:lnTo>
                      <a:lnTo>
                        <a:pt x="2037" y="991"/>
                      </a:lnTo>
                      <a:lnTo>
                        <a:pt x="2035" y="994"/>
                      </a:lnTo>
                      <a:lnTo>
                        <a:pt x="2034" y="999"/>
                      </a:lnTo>
                      <a:lnTo>
                        <a:pt x="2034" y="1003"/>
                      </a:lnTo>
                      <a:lnTo>
                        <a:pt x="2035" y="1007"/>
                      </a:lnTo>
                      <a:lnTo>
                        <a:pt x="2037" y="1013"/>
                      </a:lnTo>
                      <a:lnTo>
                        <a:pt x="2041" y="1018"/>
                      </a:lnTo>
                      <a:lnTo>
                        <a:pt x="2045" y="1024"/>
                      </a:lnTo>
                      <a:lnTo>
                        <a:pt x="2050" y="1029"/>
                      </a:lnTo>
                      <a:lnTo>
                        <a:pt x="2065" y="1040"/>
                      </a:lnTo>
                      <a:lnTo>
                        <a:pt x="2081" y="1052"/>
                      </a:lnTo>
                      <a:lnTo>
                        <a:pt x="2096" y="1062"/>
                      </a:lnTo>
                      <a:lnTo>
                        <a:pt x="2110" y="1073"/>
                      </a:lnTo>
                      <a:lnTo>
                        <a:pt x="2122" y="1082"/>
                      </a:lnTo>
                      <a:lnTo>
                        <a:pt x="2131" y="1088"/>
                      </a:lnTo>
                      <a:lnTo>
                        <a:pt x="2138" y="1093"/>
                      </a:lnTo>
                      <a:lnTo>
                        <a:pt x="2140" y="1095"/>
                      </a:lnTo>
                      <a:lnTo>
                        <a:pt x="2141" y="1094"/>
                      </a:lnTo>
                      <a:lnTo>
                        <a:pt x="2145" y="1093"/>
                      </a:lnTo>
                      <a:lnTo>
                        <a:pt x="2151" y="1092"/>
                      </a:lnTo>
                      <a:lnTo>
                        <a:pt x="2158" y="1089"/>
                      </a:lnTo>
                      <a:lnTo>
                        <a:pt x="2167" y="1087"/>
                      </a:lnTo>
                      <a:lnTo>
                        <a:pt x="2178" y="1085"/>
                      </a:lnTo>
                      <a:lnTo>
                        <a:pt x="2189" y="1082"/>
                      </a:lnTo>
                      <a:lnTo>
                        <a:pt x="2199" y="1080"/>
                      </a:lnTo>
                      <a:lnTo>
                        <a:pt x="2211" y="1077"/>
                      </a:lnTo>
                      <a:lnTo>
                        <a:pt x="2226" y="1075"/>
                      </a:lnTo>
                      <a:lnTo>
                        <a:pt x="2240" y="1074"/>
                      </a:lnTo>
                      <a:lnTo>
                        <a:pt x="2257" y="1075"/>
                      </a:lnTo>
                      <a:lnTo>
                        <a:pt x="2271" y="1078"/>
                      </a:lnTo>
                      <a:lnTo>
                        <a:pt x="2284" y="1081"/>
                      </a:lnTo>
                      <a:lnTo>
                        <a:pt x="2289" y="1084"/>
                      </a:lnTo>
                      <a:lnTo>
                        <a:pt x="2294" y="1087"/>
                      </a:lnTo>
                      <a:lnTo>
                        <a:pt x="2299" y="1091"/>
                      </a:lnTo>
                      <a:lnTo>
                        <a:pt x="2302" y="1095"/>
                      </a:lnTo>
                      <a:lnTo>
                        <a:pt x="2304" y="1098"/>
                      </a:lnTo>
                      <a:lnTo>
                        <a:pt x="2305" y="1101"/>
                      </a:lnTo>
                      <a:lnTo>
                        <a:pt x="2306" y="1105"/>
                      </a:lnTo>
                      <a:lnTo>
                        <a:pt x="2306" y="1107"/>
                      </a:lnTo>
                      <a:lnTo>
                        <a:pt x="2305" y="1109"/>
                      </a:lnTo>
                      <a:lnTo>
                        <a:pt x="2304" y="1111"/>
                      </a:lnTo>
                      <a:lnTo>
                        <a:pt x="2302" y="1113"/>
                      </a:lnTo>
                      <a:lnTo>
                        <a:pt x="2299" y="1115"/>
                      </a:lnTo>
                      <a:lnTo>
                        <a:pt x="2292" y="1119"/>
                      </a:lnTo>
                      <a:lnTo>
                        <a:pt x="2282" y="1122"/>
                      </a:lnTo>
                      <a:lnTo>
                        <a:pt x="2271" y="1126"/>
                      </a:lnTo>
                      <a:lnTo>
                        <a:pt x="2257" y="1130"/>
                      </a:lnTo>
                      <a:lnTo>
                        <a:pt x="2244" y="1137"/>
                      </a:lnTo>
                      <a:lnTo>
                        <a:pt x="2231" y="1143"/>
                      </a:lnTo>
                      <a:lnTo>
                        <a:pt x="2218" y="1150"/>
                      </a:lnTo>
                      <a:lnTo>
                        <a:pt x="2207" y="1155"/>
                      </a:lnTo>
                      <a:lnTo>
                        <a:pt x="2198" y="1161"/>
                      </a:lnTo>
                      <a:lnTo>
                        <a:pt x="2191" y="1165"/>
                      </a:lnTo>
                      <a:lnTo>
                        <a:pt x="2186" y="1168"/>
                      </a:lnTo>
                      <a:lnTo>
                        <a:pt x="2184" y="1169"/>
                      </a:lnTo>
                      <a:lnTo>
                        <a:pt x="2182" y="1170"/>
                      </a:lnTo>
                      <a:lnTo>
                        <a:pt x="2175" y="1175"/>
                      </a:lnTo>
                      <a:lnTo>
                        <a:pt x="2166" y="1181"/>
                      </a:lnTo>
                      <a:lnTo>
                        <a:pt x="2156" y="1189"/>
                      </a:lnTo>
                      <a:lnTo>
                        <a:pt x="2152" y="1194"/>
                      </a:lnTo>
                      <a:lnTo>
                        <a:pt x="2149" y="1200"/>
                      </a:lnTo>
                      <a:lnTo>
                        <a:pt x="2145" y="1206"/>
                      </a:lnTo>
                      <a:lnTo>
                        <a:pt x="2144" y="1213"/>
                      </a:lnTo>
                      <a:lnTo>
                        <a:pt x="2144" y="1219"/>
                      </a:lnTo>
                      <a:lnTo>
                        <a:pt x="2145" y="1227"/>
                      </a:lnTo>
                      <a:lnTo>
                        <a:pt x="2149" y="1233"/>
                      </a:lnTo>
                      <a:lnTo>
                        <a:pt x="2155" y="1242"/>
                      </a:lnTo>
                      <a:lnTo>
                        <a:pt x="2168" y="1259"/>
                      </a:lnTo>
                      <a:lnTo>
                        <a:pt x="2180" y="1277"/>
                      </a:lnTo>
                      <a:lnTo>
                        <a:pt x="2192" y="1296"/>
                      </a:lnTo>
                      <a:lnTo>
                        <a:pt x="2202" y="1313"/>
                      </a:lnTo>
                      <a:lnTo>
                        <a:pt x="2209" y="1329"/>
                      </a:lnTo>
                      <a:lnTo>
                        <a:pt x="2216" y="1341"/>
                      </a:lnTo>
                      <a:lnTo>
                        <a:pt x="2220" y="1349"/>
                      </a:lnTo>
                      <a:lnTo>
                        <a:pt x="2221" y="1352"/>
                      </a:lnTo>
                      <a:lnTo>
                        <a:pt x="2250" y="1441"/>
                      </a:lnTo>
                      <a:lnTo>
                        <a:pt x="2252" y="1444"/>
                      </a:lnTo>
                      <a:lnTo>
                        <a:pt x="2255" y="1451"/>
                      </a:lnTo>
                      <a:lnTo>
                        <a:pt x="2260" y="1462"/>
                      </a:lnTo>
                      <a:lnTo>
                        <a:pt x="2264" y="1476"/>
                      </a:lnTo>
                      <a:lnTo>
                        <a:pt x="2268" y="1491"/>
                      </a:lnTo>
                      <a:lnTo>
                        <a:pt x="2272" y="1507"/>
                      </a:lnTo>
                      <a:lnTo>
                        <a:pt x="2273" y="1515"/>
                      </a:lnTo>
                      <a:lnTo>
                        <a:pt x="2273" y="1522"/>
                      </a:lnTo>
                      <a:lnTo>
                        <a:pt x="2273" y="1530"/>
                      </a:lnTo>
                      <a:lnTo>
                        <a:pt x="2272" y="1537"/>
                      </a:lnTo>
                      <a:lnTo>
                        <a:pt x="2268" y="1551"/>
                      </a:lnTo>
                      <a:lnTo>
                        <a:pt x="2263" y="1566"/>
                      </a:lnTo>
                      <a:lnTo>
                        <a:pt x="2258" y="1580"/>
                      </a:lnTo>
                      <a:lnTo>
                        <a:pt x="2251" y="1591"/>
                      </a:lnTo>
                      <a:lnTo>
                        <a:pt x="2246" y="1602"/>
                      </a:lnTo>
                      <a:lnTo>
                        <a:pt x="2240" y="1611"/>
                      </a:lnTo>
                      <a:lnTo>
                        <a:pt x="2237" y="1616"/>
                      </a:lnTo>
                      <a:lnTo>
                        <a:pt x="2236" y="1617"/>
                      </a:lnTo>
                      <a:lnTo>
                        <a:pt x="2191" y="1692"/>
                      </a:lnTo>
                      <a:lnTo>
                        <a:pt x="2155" y="1781"/>
                      </a:lnTo>
                      <a:lnTo>
                        <a:pt x="2074" y="1856"/>
                      </a:lnTo>
                      <a:lnTo>
                        <a:pt x="2015" y="1893"/>
                      </a:lnTo>
                      <a:lnTo>
                        <a:pt x="2000" y="1922"/>
                      </a:lnTo>
                      <a:lnTo>
                        <a:pt x="1995" y="1923"/>
                      </a:lnTo>
                      <a:lnTo>
                        <a:pt x="1983" y="1924"/>
                      </a:lnTo>
                      <a:lnTo>
                        <a:pt x="1966" y="1926"/>
                      </a:lnTo>
                      <a:lnTo>
                        <a:pt x="1946" y="1927"/>
                      </a:lnTo>
                      <a:lnTo>
                        <a:pt x="1922" y="1928"/>
                      </a:lnTo>
                      <a:lnTo>
                        <a:pt x="1897" y="1928"/>
                      </a:lnTo>
                      <a:lnTo>
                        <a:pt x="1885" y="1927"/>
                      </a:lnTo>
                      <a:lnTo>
                        <a:pt x="1873" y="1926"/>
                      </a:lnTo>
                      <a:lnTo>
                        <a:pt x="1863" y="1924"/>
                      </a:lnTo>
                      <a:lnTo>
                        <a:pt x="1853" y="1922"/>
                      </a:lnTo>
                      <a:lnTo>
                        <a:pt x="1823" y="1967"/>
                      </a:lnTo>
                      <a:lnTo>
                        <a:pt x="1785" y="1972"/>
                      </a:lnTo>
                      <a:lnTo>
                        <a:pt x="1782" y="1974"/>
                      </a:lnTo>
                      <a:lnTo>
                        <a:pt x="1775" y="1974"/>
                      </a:lnTo>
                      <a:lnTo>
                        <a:pt x="1764" y="1976"/>
                      </a:lnTo>
                      <a:lnTo>
                        <a:pt x="1753" y="1979"/>
                      </a:lnTo>
                      <a:lnTo>
                        <a:pt x="1748" y="1981"/>
                      </a:lnTo>
                      <a:lnTo>
                        <a:pt x="1744" y="1984"/>
                      </a:lnTo>
                      <a:lnTo>
                        <a:pt x="1738" y="1988"/>
                      </a:lnTo>
                      <a:lnTo>
                        <a:pt x="1735" y="1992"/>
                      </a:lnTo>
                      <a:lnTo>
                        <a:pt x="1733" y="1997"/>
                      </a:lnTo>
                      <a:lnTo>
                        <a:pt x="1732" y="2003"/>
                      </a:lnTo>
                      <a:lnTo>
                        <a:pt x="1732" y="2010"/>
                      </a:lnTo>
                      <a:lnTo>
                        <a:pt x="1734" y="2018"/>
                      </a:lnTo>
                      <a:lnTo>
                        <a:pt x="1736" y="2026"/>
                      </a:lnTo>
                      <a:lnTo>
                        <a:pt x="1738" y="2035"/>
                      </a:lnTo>
                      <a:lnTo>
                        <a:pt x="1739" y="2043"/>
                      </a:lnTo>
                      <a:lnTo>
                        <a:pt x="1739" y="2051"/>
                      </a:lnTo>
                      <a:lnTo>
                        <a:pt x="1741" y="2067"/>
                      </a:lnTo>
                      <a:lnTo>
                        <a:pt x="1739" y="2083"/>
                      </a:lnTo>
                      <a:lnTo>
                        <a:pt x="1737" y="2094"/>
                      </a:lnTo>
                      <a:lnTo>
                        <a:pt x="1736" y="2104"/>
                      </a:lnTo>
                      <a:lnTo>
                        <a:pt x="1734" y="2111"/>
                      </a:lnTo>
                      <a:lnTo>
                        <a:pt x="1734" y="2113"/>
                      </a:lnTo>
                      <a:lnTo>
                        <a:pt x="1682" y="2121"/>
                      </a:lnTo>
                      <a:lnTo>
                        <a:pt x="1681" y="2120"/>
                      </a:lnTo>
                      <a:lnTo>
                        <a:pt x="1677" y="2117"/>
                      </a:lnTo>
                      <a:lnTo>
                        <a:pt x="1672" y="2111"/>
                      </a:lnTo>
                      <a:lnTo>
                        <a:pt x="1667" y="2104"/>
                      </a:lnTo>
                      <a:lnTo>
                        <a:pt x="1665" y="2100"/>
                      </a:lnTo>
                      <a:lnTo>
                        <a:pt x="1664" y="2096"/>
                      </a:lnTo>
                      <a:lnTo>
                        <a:pt x="1663" y="2091"/>
                      </a:lnTo>
                      <a:lnTo>
                        <a:pt x="1663" y="2087"/>
                      </a:lnTo>
                      <a:lnTo>
                        <a:pt x="1664" y="2083"/>
                      </a:lnTo>
                      <a:lnTo>
                        <a:pt x="1666" y="2077"/>
                      </a:lnTo>
                      <a:lnTo>
                        <a:pt x="1669" y="2073"/>
                      </a:lnTo>
                      <a:lnTo>
                        <a:pt x="1674" y="2069"/>
                      </a:lnTo>
                      <a:lnTo>
                        <a:pt x="1679" y="2064"/>
                      </a:lnTo>
                      <a:lnTo>
                        <a:pt x="1684" y="2059"/>
                      </a:lnTo>
                      <a:lnTo>
                        <a:pt x="1689" y="2053"/>
                      </a:lnTo>
                      <a:lnTo>
                        <a:pt x="1692" y="2047"/>
                      </a:lnTo>
                      <a:lnTo>
                        <a:pt x="1695" y="2039"/>
                      </a:lnTo>
                      <a:lnTo>
                        <a:pt x="1697" y="2033"/>
                      </a:lnTo>
                      <a:lnTo>
                        <a:pt x="1699" y="2025"/>
                      </a:lnTo>
                      <a:lnTo>
                        <a:pt x="1701" y="2019"/>
                      </a:lnTo>
                      <a:lnTo>
                        <a:pt x="1701" y="2011"/>
                      </a:lnTo>
                      <a:lnTo>
                        <a:pt x="1699" y="2005"/>
                      </a:lnTo>
                      <a:lnTo>
                        <a:pt x="1698" y="1999"/>
                      </a:lnTo>
                      <a:lnTo>
                        <a:pt x="1695" y="1994"/>
                      </a:lnTo>
                      <a:lnTo>
                        <a:pt x="1692" y="1990"/>
                      </a:lnTo>
                      <a:lnTo>
                        <a:pt x="1687" y="1985"/>
                      </a:lnTo>
                      <a:lnTo>
                        <a:pt x="1681" y="1983"/>
                      </a:lnTo>
                      <a:lnTo>
                        <a:pt x="1674" y="1981"/>
                      </a:lnTo>
                      <a:lnTo>
                        <a:pt x="1665" y="1980"/>
                      </a:lnTo>
                      <a:lnTo>
                        <a:pt x="1657" y="1978"/>
                      </a:lnTo>
                      <a:lnTo>
                        <a:pt x="1651" y="1975"/>
                      </a:lnTo>
                      <a:lnTo>
                        <a:pt x="1645" y="1972"/>
                      </a:lnTo>
                      <a:lnTo>
                        <a:pt x="1641" y="1970"/>
                      </a:lnTo>
                      <a:lnTo>
                        <a:pt x="1638" y="1968"/>
                      </a:lnTo>
                      <a:lnTo>
                        <a:pt x="1637" y="1967"/>
                      </a:lnTo>
                      <a:lnTo>
                        <a:pt x="1636" y="1967"/>
                      </a:lnTo>
                      <a:lnTo>
                        <a:pt x="1626" y="1968"/>
                      </a:lnTo>
                      <a:lnTo>
                        <a:pt x="1619" y="1970"/>
                      </a:lnTo>
                      <a:lnTo>
                        <a:pt x="1612" y="1975"/>
                      </a:lnTo>
                      <a:lnTo>
                        <a:pt x="1608" y="1978"/>
                      </a:lnTo>
                      <a:lnTo>
                        <a:pt x="1603" y="1982"/>
                      </a:lnTo>
                      <a:lnTo>
                        <a:pt x="1601" y="1984"/>
                      </a:lnTo>
                      <a:lnTo>
                        <a:pt x="1600" y="1986"/>
                      </a:lnTo>
                      <a:lnTo>
                        <a:pt x="1599" y="1988"/>
                      </a:lnTo>
                      <a:lnTo>
                        <a:pt x="1589" y="1954"/>
                      </a:lnTo>
                      <a:lnTo>
                        <a:pt x="1548" y="1907"/>
                      </a:lnTo>
                      <a:lnTo>
                        <a:pt x="1528" y="1900"/>
                      </a:lnTo>
                      <a:lnTo>
                        <a:pt x="1520" y="1904"/>
                      </a:lnTo>
                      <a:lnTo>
                        <a:pt x="1512" y="1907"/>
                      </a:lnTo>
                      <a:lnTo>
                        <a:pt x="1503" y="1908"/>
                      </a:lnTo>
                      <a:lnTo>
                        <a:pt x="1493" y="1909"/>
                      </a:lnTo>
                      <a:lnTo>
                        <a:pt x="1474" y="1909"/>
                      </a:lnTo>
                      <a:lnTo>
                        <a:pt x="1455" y="1907"/>
                      </a:lnTo>
                      <a:lnTo>
                        <a:pt x="1438" y="1903"/>
                      </a:lnTo>
                      <a:lnTo>
                        <a:pt x="1423" y="1900"/>
                      </a:lnTo>
                      <a:lnTo>
                        <a:pt x="1413" y="1897"/>
                      </a:lnTo>
                      <a:lnTo>
                        <a:pt x="1410" y="1897"/>
                      </a:lnTo>
                      <a:lnTo>
                        <a:pt x="1404" y="1898"/>
                      </a:lnTo>
                      <a:lnTo>
                        <a:pt x="1395" y="1899"/>
                      </a:lnTo>
                      <a:lnTo>
                        <a:pt x="1387" y="1901"/>
                      </a:lnTo>
                      <a:lnTo>
                        <a:pt x="1380" y="1902"/>
                      </a:lnTo>
                      <a:lnTo>
                        <a:pt x="1372" y="1903"/>
                      </a:lnTo>
                      <a:lnTo>
                        <a:pt x="1367" y="1904"/>
                      </a:lnTo>
                      <a:lnTo>
                        <a:pt x="1363" y="1904"/>
                      </a:lnTo>
                      <a:lnTo>
                        <a:pt x="1362" y="1904"/>
                      </a:lnTo>
                      <a:lnTo>
                        <a:pt x="1353" y="1907"/>
                      </a:lnTo>
                      <a:lnTo>
                        <a:pt x="1346" y="1909"/>
                      </a:lnTo>
                      <a:lnTo>
                        <a:pt x="1342" y="1913"/>
                      </a:lnTo>
                      <a:lnTo>
                        <a:pt x="1339" y="1916"/>
                      </a:lnTo>
                      <a:lnTo>
                        <a:pt x="1338" y="1920"/>
                      </a:lnTo>
                      <a:lnTo>
                        <a:pt x="1338" y="1923"/>
                      </a:lnTo>
                      <a:lnTo>
                        <a:pt x="1338" y="1925"/>
                      </a:lnTo>
                      <a:lnTo>
                        <a:pt x="1338" y="1926"/>
                      </a:lnTo>
                      <a:lnTo>
                        <a:pt x="1328" y="1930"/>
                      </a:lnTo>
                      <a:lnTo>
                        <a:pt x="1322" y="1935"/>
                      </a:lnTo>
                      <a:lnTo>
                        <a:pt x="1318" y="1939"/>
                      </a:lnTo>
                      <a:lnTo>
                        <a:pt x="1316" y="1942"/>
                      </a:lnTo>
                      <a:lnTo>
                        <a:pt x="1316" y="1945"/>
                      </a:lnTo>
                      <a:lnTo>
                        <a:pt x="1317" y="1948"/>
                      </a:lnTo>
                      <a:lnTo>
                        <a:pt x="1318" y="1949"/>
                      </a:lnTo>
                      <a:lnTo>
                        <a:pt x="1318" y="1950"/>
                      </a:lnTo>
                      <a:lnTo>
                        <a:pt x="1319" y="1950"/>
                      </a:lnTo>
                      <a:lnTo>
                        <a:pt x="1319" y="1952"/>
                      </a:lnTo>
                      <a:lnTo>
                        <a:pt x="1319" y="1955"/>
                      </a:lnTo>
                      <a:lnTo>
                        <a:pt x="1319" y="1961"/>
                      </a:lnTo>
                      <a:lnTo>
                        <a:pt x="1321" y="1966"/>
                      </a:lnTo>
                      <a:lnTo>
                        <a:pt x="1321" y="1972"/>
                      </a:lnTo>
                      <a:lnTo>
                        <a:pt x="1321" y="1981"/>
                      </a:lnTo>
                      <a:lnTo>
                        <a:pt x="1321" y="1990"/>
                      </a:lnTo>
                      <a:lnTo>
                        <a:pt x="1321" y="1998"/>
                      </a:lnTo>
                      <a:lnTo>
                        <a:pt x="1318" y="2004"/>
                      </a:lnTo>
                      <a:lnTo>
                        <a:pt x="1315" y="2007"/>
                      </a:lnTo>
                      <a:lnTo>
                        <a:pt x="1312" y="2008"/>
                      </a:lnTo>
                      <a:lnTo>
                        <a:pt x="1308" y="2008"/>
                      </a:lnTo>
                      <a:lnTo>
                        <a:pt x="1304" y="2008"/>
                      </a:lnTo>
                      <a:lnTo>
                        <a:pt x="1302" y="2007"/>
                      </a:lnTo>
                      <a:lnTo>
                        <a:pt x="1299" y="2008"/>
                      </a:lnTo>
                      <a:lnTo>
                        <a:pt x="1291" y="2010"/>
                      </a:lnTo>
                      <a:lnTo>
                        <a:pt x="1280" y="2013"/>
                      </a:lnTo>
                      <a:lnTo>
                        <a:pt x="1267" y="2017"/>
                      </a:lnTo>
                      <a:lnTo>
                        <a:pt x="1254" y="2021"/>
                      </a:lnTo>
                      <a:lnTo>
                        <a:pt x="1242" y="2024"/>
                      </a:lnTo>
                      <a:lnTo>
                        <a:pt x="1232" y="2026"/>
                      </a:lnTo>
                      <a:lnTo>
                        <a:pt x="1228" y="2029"/>
                      </a:lnTo>
                      <a:lnTo>
                        <a:pt x="1227" y="2026"/>
                      </a:lnTo>
                      <a:lnTo>
                        <a:pt x="1228" y="2020"/>
                      </a:lnTo>
                      <a:lnTo>
                        <a:pt x="1229" y="2011"/>
                      </a:lnTo>
                      <a:lnTo>
                        <a:pt x="1231" y="2002"/>
                      </a:lnTo>
                      <a:lnTo>
                        <a:pt x="1233" y="1991"/>
                      </a:lnTo>
                      <a:lnTo>
                        <a:pt x="1235" y="1982"/>
                      </a:lnTo>
                      <a:lnTo>
                        <a:pt x="1237" y="1976"/>
                      </a:lnTo>
                      <a:lnTo>
                        <a:pt x="1238" y="1972"/>
                      </a:lnTo>
                      <a:lnTo>
                        <a:pt x="1206" y="1954"/>
                      </a:lnTo>
                      <a:lnTo>
                        <a:pt x="1194" y="1957"/>
                      </a:lnTo>
                      <a:lnTo>
                        <a:pt x="1183" y="1958"/>
                      </a:lnTo>
                      <a:lnTo>
                        <a:pt x="1175" y="1958"/>
                      </a:lnTo>
                      <a:lnTo>
                        <a:pt x="1167" y="1957"/>
                      </a:lnTo>
                      <a:lnTo>
                        <a:pt x="1161" y="1955"/>
                      </a:lnTo>
                      <a:lnTo>
                        <a:pt x="1155" y="1952"/>
                      </a:lnTo>
                      <a:lnTo>
                        <a:pt x="1151" y="1948"/>
                      </a:lnTo>
                      <a:lnTo>
                        <a:pt x="1148" y="1943"/>
                      </a:lnTo>
                      <a:lnTo>
                        <a:pt x="1143" y="1935"/>
                      </a:lnTo>
                      <a:lnTo>
                        <a:pt x="1141" y="1926"/>
                      </a:lnTo>
                      <a:lnTo>
                        <a:pt x="1140" y="1920"/>
                      </a:lnTo>
                      <a:lnTo>
                        <a:pt x="1140" y="1917"/>
                      </a:lnTo>
                      <a:lnTo>
                        <a:pt x="1143" y="1895"/>
                      </a:lnTo>
                      <a:lnTo>
                        <a:pt x="1147" y="1874"/>
                      </a:lnTo>
                      <a:lnTo>
                        <a:pt x="1150" y="1857"/>
                      </a:lnTo>
                      <a:lnTo>
                        <a:pt x="1154" y="1842"/>
                      </a:lnTo>
                      <a:lnTo>
                        <a:pt x="1158" y="1829"/>
                      </a:lnTo>
                      <a:lnTo>
                        <a:pt x="1162" y="1819"/>
                      </a:lnTo>
                      <a:lnTo>
                        <a:pt x="1165" y="1811"/>
                      </a:lnTo>
                      <a:lnTo>
                        <a:pt x="1169" y="1803"/>
                      </a:lnTo>
                      <a:lnTo>
                        <a:pt x="1173" y="1798"/>
                      </a:lnTo>
                      <a:lnTo>
                        <a:pt x="1176" y="1794"/>
                      </a:lnTo>
                      <a:lnTo>
                        <a:pt x="1179" y="1791"/>
                      </a:lnTo>
                      <a:lnTo>
                        <a:pt x="1181" y="1790"/>
                      </a:lnTo>
                      <a:lnTo>
                        <a:pt x="1186" y="1788"/>
                      </a:lnTo>
                      <a:lnTo>
                        <a:pt x="1187" y="1788"/>
                      </a:lnTo>
                      <a:lnTo>
                        <a:pt x="1184" y="1774"/>
                      </a:lnTo>
                      <a:lnTo>
                        <a:pt x="1180" y="1760"/>
                      </a:lnTo>
                      <a:lnTo>
                        <a:pt x="1176" y="1747"/>
                      </a:lnTo>
                      <a:lnTo>
                        <a:pt x="1170" y="1735"/>
                      </a:lnTo>
                      <a:lnTo>
                        <a:pt x="1165" y="1724"/>
                      </a:lnTo>
                      <a:lnTo>
                        <a:pt x="1159" y="1713"/>
                      </a:lnTo>
                      <a:lnTo>
                        <a:pt x="1152" y="1705"/>
                      </a:lnTo>
                      <a:lnTo>
                        <a:pt x="1146" y="1696"/>
                      </a:lnTo>
                      <a:lnTo>
                        <a:pt x="1134" y="1681"/>
                      </a:lnTo>
                      <a:lnTo>
                        <a:pt x="1123" y="1671"/>
                      </a:lnTo>
                      <a:lnTo>
                        <a:pt x="1115" y="1665"/>
                      </a:lnTo>
                      <a:lnTo>
                        <a:pt x="1112" y="1663"/>
                      </a:lnTo>
                      <a:lnTo>
                        <a:pt x="1110" y="1656"/>
                      </a:lnTo>
                      <a:lnTo>
                        <a:pt x="1101" y="1652"/>
                      </a:lnTo>
                      <a:lnTo>
                        <a:pt x="980" y="1671"/>
                      </a:lnTo>
                      <a:lnTo>
                        <a:pt x="932" y="1663"/>
                      </a:lnTo>
                      <a:lnTo>
                        <a:pt x="921" y="1645"/>
                      </a:lnTo>
                      <a:lnTo>
                        <a:pt x="917" y="1642"/>
                      </a:lnTo>
                      <a:lnTo>
                        <a:pt x="911" y="1639"/>
                      </a:lnTo>
                      <a:lnTo>
                        <a:pt x="905" y="1636"/>
                      </a:lnTo>
                      <a:lnTo>
                        <a:pt x="896" y="1634"/>
                      </a:lnTo>
                      <a:lnTo>
                        <a:pt x="877" y="1629"/>
                      </a:lnTo>
                      <a:lnTo>
                        <a:pt x="856" y="1627"/>
                      </a:lnTo>
                      <a:lnTo>
                        <a:pt x="836" y="1625"/>
                      </a:lnTo>
                      <a:lnTo>
                        <a:pt x="819" y="1623"/>
                      </a:lnTo>
                      <a:lnTo>
                        <a:pt x="807" y="1623"/>
                      </a:lnTo>
                      <a:lnTo>
                        <a:pt x="802" y="1622"/>
                      </a:lnTo>
                      <a:lnTo>
                        <a:pt x="789" y="1624"/>
                      </a:lnTo>
                      <a:lnTo>
                        <a:pt x="777" y="1626"/>
                      </a:lnTo>
                      <a:lnTo>
                        <a:pt x="767" y="1628"/>
                      </a:lnTo>
                      <a:lnTo>
                        <a:pt x="756" y="1631"/>
                      </a:lnTo>
                      <a:lnTo>
                        <a:pt x="747" y="1636"/>
                      </a:lnTo>
                      <a:lnTo>
                        <a:pt x="739" y="1640"/>
                      </a:lnTo>
                      <a:lnTo>
                        <a:pt x="731" y="1644"/>
                      </a:lnTo>
                      <a:lnTo>
                        <a:pt x="723" y="1650"/>
                      </a:lnTo>
                      <a:lnTo>
                        <a:pt x="712" y="1658"/>
                      </a:lnTo>
                      <a:lnTo>
                        <a:pt x="702" y="1667"/>
                      </a:lnTo>
                      <a:lnTo>
                        <a:pt x="695" y="1672"/>
                      </a:lnTo>
                      <a:lnTo>
                        <a:pt x="691" y="1676"/>
                      </a:lnTo>
                      <a:lnTo>
                        <a:pt x="689" y="1677"/>
                      </a:lnTo>
                      <a:lnTo>
                        <a:pt x="688" y="1677"/>
                      </a:lnTo>
                      <a:lnTo>
                        <a:pt x="688" y="1676"/>
                      </a:lnTo>
                      <a:lnTo>
                        <a:pt x="688" y="1675"/>
                      </a:lnTo>
                      <a:lnTo>
                        <a:pt x="688" y="1673"/>
                      </a:lnTo>
                      <a:lnTo>
                        <a:pt x="689" y="1672"/>
                      </a:lnTo>
                      <a:lnTo>
                        <a:pt x="689" y="1671"/>
                      </a:lnTo>
                      <a:lnTo>
                        <a:pt x="688" y="1667"/>
                      </a:lnTo>
                      <a:lnTo>
                        <a:pt x="686" y="1664"/>
                      </a:lnTo>
                      <a:lnTo>
                        <a:pt x="684" y="1662"/>
                      </a:lnTo>
                      <a:lnTo>
                        <a:pt x="681" y="1659"/>
                      </a:lnTo>
                      <a:lnTo>
                        <a:pt x="677" y="1658"/>
                      </a:lnTo>
                      <a:lnTo>
                        <a:pt x="672" y="1659"/>
                      </a:lnTo>
                      <a:lnTo>
                        <a:pt x="667" y="1662"/>
                      </a:lnTo>
                      <a:lnTo>
                        <a:pt x="663" y="1664"/>
                      </a:lnTo>
                      <a:lnTo>
                        <a:pt x="661" y="1666"/>
                      </a:lnTo>
                      <a:lnTo>
                        <a:pt x="660" y="1667"/>
                      </a:lnTo>
                      <a:lnTo>
                        <a:pt x="426" y="1617"/>
                      </a:lnTo>
                      <a:lnTo>
                        <a:pt x="327" y="1537"/>
                      </a:lnTo>
                      <a:lnTo>
                        <a:pt x="318" y="1519"/>
                      </a:lnTo>
                      <a:lnTo>
                        <a:pt x="311" y="1503"/>
                      </a:lnTo>
                      <a:lnTo>
                        <a:pt x="307" y="1488"/>
                      </a:lnTo>
                      <a:lnTo>
                        <a:pt x="305" y="1475"/>
                      </a:lnTo>
                      <a:lnTo>
                        <a:pt x="306" y="1462"/>
                      </a:lnTo>
                      <a:lnTo>
                        <a:pt x="307" y="1451"/>
                      </a:lnTo>
                      <a:lnTo>
                        <a:pt x="311" y="1441"/>
                      </a:lnTo>
                      <a:lnTo>
                        <a:pt x="315" y="1433"/>
                      </a:lnTo>
                      <a:lnTo>
                        <a:pt x="321" y="1425"/>
                      </a:lnTo>
                      <a:lnTo>
                        <a:pt x="326" y="1418"/>
                      </a:lnTo>
                      <a:lnTo>
                        <a:pt x="332" y="1412"/>
                      </a:lnTo>
                      <a:lnTo>
                        <a:pt x="337" y="1408"/>
                      </a:lnTo>
                      <a:lnTo>
                        <a:pt x="346" y="1403"/>
                      </a:lnTo>
                      <a:lnTo>
                        <a:pt x="349" y="1400"/>
                      </a:lnTo>
                      <a:lnTo>
                        <a:pt x="329" y="1356"/>
                      </a:lnTo>
                      <a:lnTo>
                        <a:pt x="353" y="1335"/>
                      </a:lnTo>
                      <a:lnTo>
                        <a:pt x="349" y="1329"/>
                      </a:lnTo>
                      <a:lnTo>
                        <a:pt x="346" y="1322"/>
                      </a:lnTo>
                      <a:lnTo>
                        <a:pt x="342" y="1313"/>
                      </a:lnTo>
                      <a:lnTo>
                        <a:pt x="340" y="1303"/>
                      </a:lnTo>
                      <a:lnTo>
                        <a:pt x="338" y="1295"/>
                      </a:lnTo>
                      <a:lnTo>
                        <a:pt x="337" y="1287"/>
                      </a:lnTo>
                      <a:lnTo>
                        <a:pt x="336" y="1282"/>
                      </a:lnTo>
                      <a:lnTo>
                        <a:pt x="336" y="1279"/>
                      </a:lnTo>
                      <a:lnTo>
                        <a:pt x="329" y="1260"/>
                      </a:lnTo>
                      <a:lnTo>
                        <a:pt x="325" y="1257"/>
                      </a:lnTo>
                      <a:lnTo>
                        <a:pt x="316" y="1252"/>
                      </a:lnTo>
                      <a:lnTo>
                        <a:pt x="307" y="1249"/>
                      </a:lnTo>
                      <a:lnTo>
                        <a:pt x="295" y="1246"/>
                      </a:lnTo>
                      <a:lnTo>
                        <a:pt x="283" y="1243"/>
                      </a:lnTo>
                      <a:lnTo>
                        <a:pt x="270" y="1241"/>
                      </a:lnTo>
                      <a:lnTo>
                        <a:pt x="259" y="1237"/>
                      </a:lnTo>
                      <a:lnTo>
                        <a:pt x="248" y="1235"/>
                      </a:lnTo>
                      <a:lnTo>
                        <a:pt x="241" y="1232"/>
                      </a:lnTo>
                      <a:lnTo>
                        <a:pt x="234" y="1229"/>
                      </a:lnTo>
                      <a:lnTo>
                        <a:pt x="229" y="1225"/>
                      </a:lnTo>
                      <a:lnTo>
                        <a:pt x="226" y="1222"/>
                      </a:lnTo>
                      <a:lnTo>
                        <a:pt x="223" y="1220"/>
                      </a:lnTo>
                      <a:lnTo>
                        <a:pt x="220" y="1218"/>
                      </a:lnTo>
                      <a:lnTo>
                        <a:pt x="219" y="1217"/>
                      </a:lnTo>
                      <a:lnTo>
                        <a:pt x="219" y="1216"/>
                      </a:lnTo>
                      <a:lnTo>
                        <a:pt x="187" y="1220"/>
                      </a:lnTo>
                      <a:lnTo>
                        <a:pt x="112" y="1224"/>
                      </a:lnTo>
                      <a:lnTo>
                        <a:pt x="102" y="1163"/>
                      </a:lnTo>
                      <a:lnTo>
                        <a:pt x="101" y="1156"/>
                      </a:lnTo>
                      <a:lnTo>
                        <a:pt x="98" y="1154"/>
                      </a:lnTo>
                      <a:lnTo>
                        <a:pt x="93" y="1149"/>
                      </a:lnTo>
                      <a:lnTo>
                        <a:pt x="85" y="1140"/>
                      </a:lnTo>
                      <a:lnTo>
                        <a:pt x="78" y="1129"/>
                      </a:lnTo>
                      <a:lnTo>
                        <a:pt x="70" y="1116"/>
                      </a:lnTo>
                      <a:lnTo>
                        <a:pt x="65" y="1102"/>
                      </a:lnTo>
                      <a:lnTo>
                        <a:pt x="63" y="1095"/>
                      </a:lnTo>
                      <a:lnTo>
                        <a:pt x="63" y="1088"/>
                      </a:lnTo>
                      <a:lnTo>
                        <a:pt x="63" y="1081"/>
                      </a:lnTo>
                      <a:lnTo>
                        <a:pt x="64" y="1073"/>
                      </a:lnTo>
                      <a:lnTo>
                        <a:pt x="64" y="1072"/>
                      </a:lnTo>
                      <a:lnTo>
                        <a:pt x="62" y="1070"/>
                      </a:lnTo>
                      <a:lnTo>
                        <a:pt x="61" y="1066"/>
                      </a:lnTo>
                      <a:lnTo>
                        <a:pt x="57" y="1060"/>
                      </a:lnTo>
                      <a:lnTo>
                        <a:pt x="53" y="1056"/>
                      </a:lnTo>
                      <a:lnTo>
                        <a:pt x="49" y="1051"/>
                      </a:lnTo>
                      <a:lnTo>
                        <a:pt x="43" y="1046"/>
                      </a:lnTo>
                      <a:lnTo>
                        <a:pt x="36" y="1043"/>
                      </a:lnTo>
                      <a:lnTo>
                        <a:pt x="30" y="1041"/>
                      </a:lnTo>
                      <a:lnTo>
                        <a:pt x="25" y="1039"/>
                      </a:lnTo>
                      <a:lnTo>
                        <a:pt x="20" y="1038"/>
                      </a:lnTo>
                      <a:lnTo>
                        <a:pt x="15" y="1036"/>
                      </a:lnTo>
                      <a:lnTo>
                        <a:pt x="11" y="1031"/>
                      </a:lnTo>
                      <a:lnTo>
                        <a:pt x="7" y="1026"/>
                      </a:lnTo>
                      <a:lnTo>
                        <a:pt x="3" y="1018"/>
                      </a:lnTo>
                      <a:lnTo>
                        <a:pt x="0" y="1007"/>
                      </a:lnTo>
                      <a:lnTo>
                        <a:pt x="0" y="1004"/>
                      </a:lnTo>
                      <a:lnTo>
                        <a:pt x="0" y="994"/>
                      </a:lnTo>
                      <a:lnTo>
                        <a:pt x="1" y="982"/>
                      </a:lnTo>
                      <a:lnTo>
                        <a:pt x="6" y="968"/>
                      </a:lnTo>
                      <a:lnTo>
                        <a:pt x="9" y="960"/>
                      </a:lnTo>
                      <a:lnTo>
                        <a:pt x="13" y="952"/>
                      </a:lnTo>
                      <a:lnTo>
                        <a:pt x="19" y="947"/>
                      </a:lnTo>
                      <a:lnTo>
                        <a:pt x="25" y="942"/>
                      </a:lnTo>
                      <a:lnTo>
                        <a:pt x="34" y="936"/>
                      </a:lnTo>
                      <a:lnTo>
                        <a:pt x="43" y="934"/>
                      </a:lnTo>
                      <a:lnTo>
                        <a:pt x="55" y="933"/>
                      </a:lnTo>
                      <a:lnTo>
                        <a:pt x="68" y="933"/>
                      </a:lnTo>
                      <a:lnTo>
                        <a:pt x="108" y="937"/>
                      </a:lnTo>
                      <a:lnTo>
                        <a:pt x="147" y="909"/>
                      </a:lnTo>
                      <a:lnTo>
                        <a:pt x="148" y="909"/>
                      </a:lnTo>
                      <a:lnTo>
                        <a:pt x="150" y="906"/>
                      </a:lnTo>
                      <a:lnTo>
                        <a:pt x="156" y="903"/>
                      </a:lnTo>
                      <a:lnTo>
                        <a:pt x="161" y="899"/>
                      </a:lnTo>
                      <a:lnTo>
                        <a:pt x="170" y="895"/>
                      </a:lnTo>
                      <a:lnTo>
                        <a:pt x="178" y="893"/>
                      </a:lnTo>
                      <a:lnTo>
                        <a:pt x="188" y="891"/>
                      </a:lnTo>
                      <a:lnTo>
                        <a:pt x="200" y="891"/>
                      </a:lnTo>
                      <a:lnTo>
                        <a:pt x="203" y="891"/>
                      </a:lnTo>
                      <a:lnTo>
                        <a:pt x="213" y="890"/>
                      </a:lnTo>
                      <a:lnTo>
                        <a:pt x="226" y="888"/>
                      </a:lnTo>
                      <a:lnTo>
                        <a:pt x="241" y="882"/>
                      </a:lnTo>
                      <a:lnTo>
                        <a:pt x="250" y="878"/>
                      </a:lnTo>
                      <a:lnTo>
                        <a:pt x="258" y="874"/>
                      </a:lnTo>
                      <a:lnTo>
                        <a:pt x="267" y="867"/>
                      </a:lnTo>
                      <a:lnTo>
                        <a:pt x="274" y="860"/>
                      </a:lnTo>
                      <a:lnTo>
                        <a:pt x="282" y="850"/>
                      </a:lnTo>
                      <a:lnTo>
                        <a:pt x="288" y="839"/>
                      </a:lnTo>
                      <a:lnTo>
                        <a:pt x="295" y="826"/>
                      </a:lnTo>
                      <a:lnTo>
                        <a:pt x="300" y="812"/>
                      </a:lnTo>
                      <a:lnTo>
                        <a:pt x="301" y="810"/>
                      </a:lnTo>
                      <a:lnTo>
                        <a:pt x="304" y="803"/>
                      </a:lnTo>
                      <a:lnTo>
                        <a:pt x="308" y="795"/>
                      </a:lnTo>
                      <a:lnTo>
                        <a:pt x="312" y="785"/>
                      </a:lnTo>
                      <a:lnTo>
                        <a:pt x="314" y="774"/>
                      </a:lnTo>
                      <a:lnTo>
                        <a:pt x="316" y="765"/>
                      </a:lnTo>
                      <a:lnTo>
                        <a:pt x="315" y="760"/>
                      </a:lnTo>
                      <a:lnTo>
                        <a:pt x="315" y="756"/>
                      </a:lnTo>
                      <a:lnTo>
                        <a:pt x="313" y="753"/>
                      </a:lnTo>
                      <a:lnTo>
                        <a:pt x="311" y="751"/>
                      </a:lnTo>
                      <a:lnTo>
                        <a:pt x="302" y="746"/>
                      </a:lnTo>
                      <a:lnTo>
                        <a:pt x="295" y="740"/>
                      </a:lnTo>
                      <a:lnTo>
                        <a:pt x="287" y="732"/>
                      </a:lnTo>
                      <a:lnTo>
                        <a:pt x="280" y="724"/>
                      </a:lnTo>
                      <a:lnTo>
                        <a:pt x="278" y="719"/>
                      </a:lnTo>
                      <a:lnTo>
                        <a:pt x="275" y="714"/>
                      </a:lnTo>
                      <a:lnTo>
                        <a:pt x="273" y="710"/>
                      </a:lnTo>
                      <a:lnTo>
                        <a:pt x="273" y="705"/>
                      </a:lnTo>
                      <a:lnTo>
                        <a:pt x="273" y="701"/>
                      </a:lnTo>
                      <a:lnTo>
                        <a:pt x="273" y="697"/>
                      </a:lnTo>
                      <a:lnTo>
                        <a:pt x="275" y="692"/>
                      </a:lnTo>
                      <a:lnTo>
                        <a:pt x="279" y="688"/>
                      </a:lnTo>
                      <a:lnTo>
                        <a:pt x="286" y="683"/>
                      </a:lnTo>
                      <a:lnTo>
                        <a:pt x="295" y="677"/>
                      </a:lnTo>
                      <a:lnTo>
                        <a:pt x="302" y="674"/>
                      </a:lnTo>
                      <a:lnTo>
                        <a:pt x="310" y="672"/>
                      </a:lnTo>
                      <a:lnTo>
                        <a:pt x="318" y="671"/>
                      </a:lnTo>
                      <a:lnTo>
                        <a:pt x="323" y="670"/>
                      </a:lnTo>
                      <a:lnTo>
                        <a:pt x="326" y="670"/>
                      </a:lnTo>
                      <a:lnTo>
                        <a:pt x="327" y="670"/>
                      </a:lnTo>
                      <a:lnTo>
                        <a:pt x="328" y="669"/>
                      </a:lnTo>
                      <a:lnTo>
                        <a:pt x="329" y="666"/>
                      </a:lnTo>
                      <a:lnTo>
                        <a:pt x="332" y="663"/>
                      </a:lnTo>
                      <a:lnTo>
                        <a:pt x="333" y="660"/>
                      </a:lnTo>
                      <a:lnTo>
                        <a:pt x="334" y="656"/>
                      </a:lnTo>
                      <a:lnTo>
                        <a:pt x="335" y="651"/>
                      </a:lnTo>
                      <a:lnTo>
                        <a:pt x="334" y="647"/>
                      </a:lnTo>
                      <a:lnTo>
                        <a:pt x="332" y="644"/>
                      </a:lnTo>
                      <a:lnTo>
                        <a:pt x="331" y="643"/>
                      </a:lnTo>
                      <a:lnTo>
                        <a:pt x="331" y="640"/>
                      </a:lnTo>
                      <a:lnTo>
                        <a:pt x="332" y="639"/>
                      </a:lnTo>
                      <a:lnTo>
                        <a:pt x="333" y="638"/>
                      </a:lnTo>
                      <a:lnTo>
                        <a:pt x="337" y="636"/>
                      </a:lnTo>
                      <a:lnTo>
                        <a:pt x="343" y="634"/>
                      </a:lnTo>
                      <a:lnTo>
                        <a:pt x="350" y="633"/>
                      </a:lnTo>
                      <a:lnTo>
                        <a:pt x="359" y="631"/>
                      </a:lnTo>
                      <a:lnTo>
                        <a:pt x="367" y="629"/>
                      </a:lnTo>
                      <a:lnTo>
                        <a:pt x="377" y="626"/>
                      </a:lnTo>
                      <a:lnTo>
                        <a:pt x="381" y="625"/>
                      </a:lnTo>
                      <a:lnTo>
                        <a:pt x="386" y="623"/>
                      </a:lnTo>
                      <a:lnTo>
                        <a:pt x="390" y="620"/>
                      </a:lnTo>
                      <a:lnTo>
                        <a:pt x="395" y="617"/>
                      </a:lnTo>
                      <a:lnTo>
                        <a:pt x="404" y="608"/>
                      </a:lnTo>
                      <a:lnTo>
                        <a:pt x="413" y="596"/>
                      </a:lnTo>
                      <a:lnTo>
                        <a:pt x="420" y="583"/>
                      </a:lnTo>
                      <a:lnTo>
                        <a:pt x="426" y="569"/>
                      </a:lnTo>
                      <a:lnTo>
                        <a:pt x="428" y="563"/>
                      </a:lnTo>
                      <a:lnTo>
                        <a:pt x="429" y="555"/>
                      </a:lnTo>
                      <a:lnTo>
                        <a:pt x="430" y="549"/>
                      </a:lnTo>
                      <a:lnTo>
                        <a:pt x="430" y="542"/>
                      </a:lnTo>
                      <a:lnTo>
                        <a:pt x="430" y="536"/>
                      </a:lnTo>
                      <a:lnTo>
                        <a:pt x="431" y="529"/>
                      </a:lnTo>
                      <a:lnTo>
                        <a:pt x="432" y="524"/>
                      </a:lnTo>
                      <a:lnTo>
                        <a:pt x="435" y="518"/>
                      </a:lnTo>
                      <a:lnTo>
                        <a:pt x="438" y="513"/>
                      </a:lnTo>
                      <a:lnTo>
                        <a:pt x="442" y="508"/>
                      </a:lnTo>
                      <a:lnTo>
                        <a:pt x="446" y="503"/>
                      </a:lnTo>
                      <a:lnTo>
                        <a:pt x="450" y="499"/>
                      </a:lnTo>
                      <a:lnTo>
                        <a:pt x="461" y="493"/>
                      </a:lnTo>
                      <a:lnTo>
                        <a:pt x="472" y="487"/>
                      </a:lnTo>
                      <a:lnTo>
                        <a:pt x="478" y="486"/>
                      </a:lnTo>
                      <a:lnTo>
                        <a:pt x="484" y="485"/>
                      </a:lnTo>
                      <a:lnTo>
                        <a:pt x="490" y="484"/>
                      </a:lnTo>
                      <a:lnTo>
                        <a:pt x="496" y="484"/>
                      </a:lnTo>
                      <a:lnTo>
                        <a:pt x="506" y="484"/>
                      </a:lnTo>
                      <a:lnTo>
                        <a:pt x="516" y="482"/>
                      </a:lnTo>
                      <a:lnTo>
                        <a:pt x="525" y="477"/>
                      </a:lnTo>
                      <a:lnTo>
                        <a:pt x="532" y="473"/>
                      </a:lnTo>
                      <a:lnTo>
                        <a:pt x="539" y="467"/>
                      </a:lnTo>
                      <a:lnTo>
                        <a:pt x="544" y="459"/>
                      </a:lnTo>
                      <a:lnTo>
                        <a:pt x="548" y="450"/>
                      </a:lnTo>
                      <a:lnTo>
                        <a:pt x="551" y="442"/>
                      </a:lnTo>
                      <a:lnTo>
                        <a:pt x="552" y="436"/>
                      </a:lnTo>
                      <a:lnTo>
                        <a:pt x="554" y="431"/>
                      </a:lnTo>
                      <a:lnTo>
                        <a:pt x="557" y="425"/>
                      </a:lnTo>
                      <a:lnTo>
                        <a:pt x="560" y="419"/>
                      </a:lnTo>
                      <a:lnTo>
                        <a:pt x="568" y="407"/>
                      </a:lnTo>
                      <a:lnTo>
                        <a:pt x="579" y="396"/>
                      </a:lnTo>
                      <a:lnTo>
                        <a:pt x="584" y="391"/>
                      </a:lnTo>
                      <a:lnTo>
                        <a:pt x="591" y="387"/>
                      </a:lnTo>
                      <a:lnTo>
                        <a:pt x="597" y="382"/>
                      </a:lnTo>
                      <a:lnTo>
                        <a:pt x="605" y="378"/>
                      </a:lnTo>
                      <a:lnTo>
                        <a:pt x="611" y="376"/>
                      </a:lnTo>
                      <a:lnTo>
                        <a:pt x="619" y="374"/>
                      </a:lnTo>
                      <a:lnTo>
                        <a:pt x="626" y="372"/>
                      </a:lnTo>
                      <a:lnTo>
                        <a:pt x="634" y="372"/>
                      </a:lnTo>
                      <a:lnTo>
                        <a:pt x="640" y="372"/>
                      </a:lnTo>
                      <a:lnTo>
                        <a:pt x="647" y="371"/>
                      </a:lnTo>
                      <a:lnTo>
                        <a:pt x="651" y="369"/>
                      </a:lnTo>
                      <a:lnTo>
                        <a:pt x="655" y="368"/>
                      </a:lnTo>
                      <a:lnTo>
                        <a:pt x="659" y="366"/>
                      </a:lnTo>
                      <a:lnTo>
                        <a:pt x="662" y="363"/>
                      </a:lnTo>
                      <a:lnTo>
                        <a:pt x="664" y="360"/>
                      </a:lnTo>
                      <a:lnTo>
                        <a:pt x="665" y="357"/>
                      </a:lnTo>
                      <a:lnTo>
                        <a:pt x="667" y="350"/>
                      </a:lnTo>
                      <a:lnTo>
                        <a:pt x="668" y="344"/>
                      </a:lnTo>
                      <a:lnTo>
                        <a:pt x="668" y="337"/>
                      </a:lnTo>
                      <a:lnTo>
                        <a:pt x="668" y="331"/>
                      </a:lnTo>
                      <a:lnTo>
                        <a:pt x="668" y="325"/>
                      </a:lnTo>
                      <a:lnTo>
                        <a:pt x="671" y="317"/>
                      </a:lnTo>
                      <a:lnTo>
                        <a:pt x="675" y="308"/>
                      </a:lnTo>
                      <a:lnTo>
                        <a:pt x="680" y="299"/>
                      </a:lnTo>
                      <a:lnTo>
                        <a:pt x="684" y="296"/>
                      </a:lnTo>
                      <a:lnTo>
                        <a:pt x="688" y="292"/>
                      </a:lnTo>
                      <a:lnTo>
                        <a:pt x="692" y="289"/>
                      </a:lnTo>
                      <a:lnTo>
                        <a:pt x="697" y="285"/>
                      </a:lnTo>
                      <a:lnTo>
                        <a:pt x="702" y="282"/>
                      </a:lnTo>
                      <a:lnTo>
                        <a:pt x="707" y="280"/>
                      </a:lnTo>
                      <a:lnTo>
                        <a:pt x="714" y="279"/>
                      </a:lnTo>
                      <a:lnTo>
                        <a:pt x="721" y="278"/>
                      </a:lnTo>
                      <a:lnTo>
                        <a:pt x="802" y="273"/>
                      </a:lnTo>
                      <a:lnTo>
                        <a:pt x="721" y="319"/>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3" name="Freeform 50"/>
                <p:cNvSpPr>
                  <a:spLocks/>
                </p:cNvSpPr>
                <p:nvPr/>
              </p:nvSpPr>
              <p:spPr bwMode="auto">
                <a:xfrm>
                  <a:off x="1841" y="1895"/>
                  <a:ext cx="975" cy="707"/>
                </a:xfrm>
                <a:custGeom>
                  <a:avLst/>
                  <a:gdLst>
                    <a:gd name="T0" fmla="*/ 1 w 2923"/>
                    <a:gd name="T1" fmla="*/ 1 h 2121"/>
                    <a:gd name="T2" fmla="*/ 1 w 2923"/>
                    <a:gd name="T3" fmla="*/ 1 h 2121"/>
                    <a:gd name="T4" fmla="*/ 1 w 2923"/>
                    <a:gd name="T5" fmla="*/ 1 h 2121"/>
                    <a:gd name="T6" fmla="*/ 2 w 2923"/>
                    <a:gd name="T7" fmla="*/ 1 h 2121"/>
                    <a:gd name="T8" fmla="*/ 2 w 2923"/>
                    <a:gd name="T9" fmla="*/ 1 h 2121"/>
                    <a:gd name="T10" fmla="*/ 3 w 2923"/>
                    <a:gd name="T11" fmla="*/ 1 h 2121"/>
                    <a:gd name="T12" fmla="*/ 3 w 2923"/>
                    <a:gd name="T13" fmla="*/ 1 h 2121"/>
                    <a:gd name="T14" fmla="*/ 3 w 2923"/>
                    <a:gd name="T15" fmla="*/ 1 h 2121"/>
                    <a:gd name="T16" fmla="*/ 3 w 2923"/>
                    <a:gd name="T17" fmla="*/ 1 h 2121"/>
                    <a:gd name="T18" fmla="*/ 3 w 2923"/>
                    <a:gd name="T19" fmla="*/ 0 h 2121"/>
                    <a:gd name="T20" fmla="*/ 3 w 2923"/>
                    <a:gd name="T21" fmla="*/ 0 h 2121"/>
                    <a:gd name="T22" fmla="*/ 3 w 2923"/>
                    <a:gd name="T23" fmla="*/ 0 h 2121"/>
                    <a:gd name="T24" fmla="*/ 4 w 2923"/>
                    <a:gd name="T25" fmla="*/ 0 h 2121"/>
                    <a:gd name="T26" fmla="*/ 4 w 2923"/>
                    <a:gd name="T27" fmla="*/ 0 h 2121"/>
                    <a:gd name="T28" fmla="*/ 4 w 2923"/>
                    <a:gd name="T29" fmla="*/ 1 h 2121"/>
                    <a:gd name="T30" fmla="*/ 4 w 2923"/>
                    <a:gd name="T31" fmla="*/ 0 h 2121"/>
                    <a:gd name="T32" fmla="*/ 4 w 2923"/>
                    <a:gd name="T33" fmla="*/ 1 h 2121"/>
                    <a:gd name="T34" fmla="*/ 3 w 2923"/>
                    <a:gd name="T35" fmla="*/ 1 h 2121"/>
                    <a:gd name="T36" fmla="*/ 3 w 2923"/>
                    <a:gd name="T37" fmla="*/ 1 h 2121"/>
                    <a:gd name="T38" fmla="*/ 3 w 2923"/>
                    <a:gd name="T39" fmla="*/ 1 h 2121"/>
                    <a:gd name="T40" fmla="*/ 3 w 2923"/>
                    <a:gd name="T41" fmla="*/ 1 h 2121"/>
                    <a:gd name="T42" fmla="*/ 3 w 2923"/>
                    <a:gd name="T43" fmla="*/ 1 h 2121"/>
                    <a:gd name="T44" fmla="*/ 3 w 2923"/>
                    <a:gd name="T45" fmla="*/ 1 h 2121"/>
                    <a:gd name="T46" fmla="*/ 3 w 2923"/>
                    <a:gd name="T47" fmla="*/ 1 h 2121"/>
                    <a:gd name="T48" fmla="*/ 3 w 2923"/>
                    <a:gd name="T49" fmla="*/ 1 h 2121"/>
                    <a:gd name="T50" fmla="*/ 3 w 2923"/>
                    <a:gd name="T51" fmla="*/ 1 h 2121"/>
                    <a:gd name="T52" fmla="*/ 3 w 2923"/>
                    <a:gd name="T53" fmla="*/ 2 h 2121"/>
                    <a:gd name="T54" fmla="*/ 3 w 2923"/>
                    <a:gd name="T55" fmla="*/ 2 h 2121"/>
                    <a:gd name="T56" fmla="*/ 3 w 2923"/>
                    <a:gd name="T57" fmla="*/ 2 h 2121"/>
                    <a:gd name="T58" fmla="*/ 3 w 2923"/>
                    <a:gd name="T59" fmla="*/ 2 h 2121"/>
                    <a:gd name="T60" fmla="*/ 3 w 2923"/>
                    <a:gd name="T61" fmla="*/ 3 h 2121"/>
                    <a:gd name="T62" fmla="*/ 2 w 2923"/>
                    <a:gd name="T63" fmla="*/ 3 h 2121"/>
                    <a:gd name="T64" fmla="*/ 2 w 2923"/>
                    <a:gd name="T65" fmla="*/ 3 h 2121"/>
                    <a:gd name="T66" fmla="*/ 2 w 2923"/>
                    <a:gd name="T67" fmla="*/ 3 h 2121"/>
                    <a:gd name="T68" fmla="*/ 2 w 2923"/>
                    <a:gd name="T69" fmla="*/ 3 h 2121"/>
                    <a:gd name="T70" fmla="*/ 2 w 2923"/>
                    <a:gd name="T71" fmla="*/ 3 h 2121"/>
                    <a:gd name="T72" fmla="*/ 2 w 2923"/>
                    <a:gd name="T73" fmla="*/ 3 h 2121"/>
                    <a:gd name="T74" fmla="*/ 2 w 2923"/>
                    <a:gd name="T75" fmla="*/ 3 h 2121"/>
                    <a:gd name="T76" fmla="*/ 2 w 2923"/>
                    <a:gd name="T77" fmla="*/ 3 h 2121"/>
                    <a:gd name="T78" fmla="*/ 2 w 2923"/>
                    <a:gd name="T79" fmla="*/ 3 h 2121"/>
                    <a:gd name="T80" fmla="*/ 2 w 2923"/>
                    <a:gd name="T81" fmla="*/ 3 h 2121"/>
                    <a:gd name="T82" fmla="*/ 2 w 2923"/>
                    <a:gd name="T83" fmla="*/ 2 h 2121"/>
                    <a:gd name="T84" fmla="*/ 2 w 2923"/>
                    <a:gd name="T85" fmla="*/ 2 h 2121"/>
                    <a:gd name="T86" fmla="*/ 1 w 2923"/>
                    <a:gd name="T87" fmla="*/ 2 h 2121"/>
                    <a:gd name="T88" fmla="*/ 1 w 2923"/>
                    <a:gd name="T89" fmla="*/ 2 h 2121"/>
                    <a:gd name="T90" fmla="*/ 1 w 2923"/>
                    <a:gd name="T91" fmla="*/ 2 h 2121"/>
                    <a:gd name="T92" fmla="*/ 0 w 2923"/>
                    <a:gd name="T93" fmla="*/ 2 h 2121"/>
                    <a:gd name="T94" fmla="*/ 0 w 2923"/>
                    <a:gd name="T95" fmla="*/ 2 h 2121"/>
                    <a:gd name="T96" fmla="*/ 0 w 2923"/>
                    <a:gd name="T97" fmla="*/ 2 h 2121"/>
                    <a:gd name="T98" fmla="*/ 0 w 2923"/>
                    <a:gd name="T99" fmla="*/ 1 h 2121"/>
                    <a:gd name="T100" fmla="*/ 0 w 2923"/>
                    <a:gd name="T101" fmla="*/ 1 h 2121"/>
                    <a:gd name="T102" fmla="*/ 0 w 2923"/>
                    <a:gd name="T103" fmla="*/ 1 h 2121"/>
                    <a:gd name="T104" fmla="*/ 0 w 2923"/>
                    <a:gd name="T105" fmla="*/ 1 h 2121"/>
                    <a:gd name="T106" fmla="*/ 0 w 2923"/>
                    <a:gd name="T107" fmla="*/ 1 h 2121"/>
                    <a:gd name="T108" fmla="*/ 0 w 2923"/>
                    <a:gd name="T109" fmla="*/ 1 h 2121"/>
                    <a:gd name="T110" fmla="*/ 0 w 2923"/>
                    <a:gd name="T111" fmla="*/ 1 h 2121"/>
                    <a:gd name="T112" fmla="*/ 1 w 2923"/>
                    <a:gd name="T113" fmla="*/ 1 h 2121"/>
                    <a:gd name="T114" fmla="*/ 1 w 2923"/>
                    <a:gd name="T115" fmla="*/ 1 h 2121"/>
                    <a:gd name="T116" fmla="*/ 1 w 2923"/>
                    <a:gd name="T117" fmla="*/ 1 h 2121"/>
                    <a:gd name="T118" fmla="*/ 1 w 2923"/>
                    <a:gd name="T119" fmla="*/ 1 h 2121"/>
                    <a:gd name="T120" fmla="*/ 1 w 2923"/>
                    <a:gd name="T121" fmla="*/ 0 h 21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23"/>
                    <a:gd name="T184" fmla="*/ 0 h 2121"/>
                    <a:gd name="T185" fmla="*/ 2923 w 2923"/>
                    <a:gd name="T186" fmla="*/ 2121 h 21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23" h="2121">
                      <a:moveTo>
                        <a:pt x="721" y="319"/>
                      </a:moveTo>
                      <a:lnTo>
                        <a:pt x="717" y="332"/>
                      </a:lnTo>
                      <a:lnTo>
                        <a:pt x="714" y="346"/>
                      </a:lnTo>
                      <a:lnTo>
                        <a:pt x="713" y="359"/>
                      </a:lnTo>
                      <a:lnTo>
                        <a:pt x="712" y="371"/>
                      </a:lnTo>
                      <a:lnTo>
                        <a:pt x="713" y="382"/>
                      </a:lnTo>
                      <a:lnTo>
                        <a:pt x="714" y="394"/>
                      </a:lnTo>
                      <a:lnTo>
                        <a:pt x="717" y="405"/>
                      </a:lnTo>
                      <a:lnTo>
                        <a:pt x="720" y="416"/>
                      </a:lnTo>
                      <a:lnTo>
                        <a:pt x="725" y="427"/>
                      </a:lnTo>
                      <a:lnTo>
                        <a:pt x="729" y="436"/>
                      </a:lnTo>
                      <a:lnTo>
                        <a:pt x="735" y="446"/>
                      </a:lnTo>
                      <a:lnTo>
                        <a:pt x="742" y="456"/>
                      </a:lnTo>
                      <a:lnTo>
                        <a:pt x="748" y="464"/>
                      </a:lnTo>
                      <a:lnTo>
                        <a:pt x="756" y="473"/>
                      </a:lnTo>
                      <a:lnTo>
                        <a:pt x="765" y="481"/>
                      </a:lnTo>
                      <a:lnTo>
                        <a:pt x="773" y="488"/>
                      </a:lnTo>
                      <a:lnTo>
                        <a:pt x="790" y="503"/>
                      </a:lnTo>
                      <a:lnTo>
                        <a:pt x="810" y="516"/>
                      </a:lnTo>
                      <a:lnTo>
                        <a:pt x="829" y="528"/>
                      </a:lnTo>
                      <a:lnTo>
                        <a:pt x="849" y="539"/>
                      </a:lnTo>
                      <a:lnTo>
                        <a:pt x="885" y="556"/>
                      </a:lnTo>
                      <a:lnTo>
                        <a:pt x="917" y="569"/>
                      </a:lnTo>
                      <a:lnTo>
                        <a:pt x="923" y="572"/>
                      </a:lnTo>
                      <a:lnTo>
                        <a:pt x="930" y="577"/>
                      </a:lnTo>
                      <a:lnTo>
                        <a:pt x="936" y="581"/>
                      </a:lnTo>
                      <a:lnTo>
                        <a:pt x="942" y="585"/>
                      </a:lnTo>
                      <a:lnTo>
                        <a:pt x="952" y="597"/>
                      </a:lnTo>
                      <a:lnTo>
                        <a:pt x="961" y="610"/>
                      </a:lnTo>
                      <a:lnTo>
                        <a:pt x="969" y="624"/>
                      </a:lnTo>
                      <a:lnTo>
                        <a:pt x="975" y="639"/>
                      </a:lnTo>
                      <a:lnTo>
                        <a:pt x="980" y="654"/>
                      </a:lnTo>
                      <a:lnTo>
                        <a:pt x="985" y="670"/>
                      </a:lnTo>
                      <a:lnTo>
                        <a:pt x="991" y="700"/>
                      </a:lnTo>
                      <a:lnTo>
                        <a:pt x="996" y="725"/>
                      </a:lnTo>
                      <a:lnTo>
                        <a:pt x="998" y="742"/>
                      </a:lnTo>
                      <a:lnTo>
                        <a:pt x="998" y="748"/>
                      </a:lnTo>
                      <a:lnTo>
                        <a:pt x="997" y="755"/>
                      </a:lnTo>
                      <a:lnTo>
                        <a:pt x="998" y="760"/>
                      </a:lnTo>
                      <a:lnTo>
                        <a:pt x="999" y="766"/>
                      </a:lnTo>
                      <a:lnTo>
                        <a:pt x="1001" y="771"/>
                      </a:lnTo>
                      <a:lnTo>
                        <a:pt x="1005" y="775"/>
                      </a:lnTo>
                      <a:lnTo>
                        <a:pt x="1010" y="780"/>
                      </a:lnTo>
                      <a:lnTo>
                        <a:pt x="1014" y="784"/>
                      </a:lnTo>
                      <a:lnTo>
                        <a:pt x="1020" y="787"/>
                      </a:lnTo>
                      <a:lnTo>
                        <a:pt x="1034" y="793"/>
                      </a:lnTo>
                      <a:lnTo>
                        <a:pt x="1051" y="797"/>
                      </a:lnTo>
                      <a:lnTo>
                        <a:pt x="1069" y="800"/>
                      </a:lnTo>
                      <a:lnTo>
                        <a:pt x="1088" y="802"/>
                      </a:lnTo>
                      <a:lnTo>
                        <a:pt x="1109" y="803"/>
                      </a:lnTo>
                      <a:lnTo>
                        <a:pt x="1131" y="803"/>
                      </a:lnTo>
                      <a:lnTo>
                        <a:pt x="1153" y="802"/>
                      </a:lnTo>
                      <a:lnTo>
                        <a:pt x="1175" y="801"/>
                      </a:lnTo>
                      <a:lnTo>
                        <a:pt x="1216" y="797"/>
                      </a:lnTo>
                      <a:lnTo>
                        <a:pt x="1250" y="793"/>
                      </a:lnTo>
                      <a:lnTo>
                        <a:pt x="1264" y="790"/>
                      </a:lnTo>
                      <a:lnTo>
                        <a:pt x="1277" y="790"/>
                      </a:lnTo>
                      <a:lnTo>
                        <a:pt x="1288" y="792"/>
                      </a:lnTo>
                      <a:lnTo>
                        <a:pt x="1298" y="793"/>
                      </a:lnTo>
                      <a:lnTo>
                        <a:pt x="1305" y="796"/>
                      </a:lnTo>
                      <a:lnTo>
                        <a:pt x="1313" y="800"/>
                      </a:lnTo>
                      <a:lnTo>
                        <a:pt x="1321" y="805"/>
                      </a:lnTo>
                      <a:lnTo>
                        <a:pt x="1327" y="810"/>
                      </a:lnTo>
                      <a:lnTo>
                        <a:pt x="1341" y="820"/>
                      </a:lnTo>
                      <a:lnTo>
                        <a:pt x="1357" y="830"/>
                      </a:lnTo>
                      <a:lnTo>
                        <a:pt x="1367" y="835"/>
                      </a:lnTo>
                      <a:lnTo>
                        <a:pt x="1378" y="838"/>
                      </a:lnTo>
                      <a:lnTo>
                        <a:pt x="1390" y="841"/>
                      </a:lnTo>
                      <a:lnTo>
                        <a:pt x="1404" y="843"/>
                      </a:lnTo>
                      <a:lnTo>
                        <a:pt x="1420" y="844"/>
                      </a:lnTo>
                      <a:lnTo>
                        <a:pt x="1435" y="842"/>
                      </a:lnTo>
                      <a:lnTo>
                        <a:pt x="1450" y="840"/>
                      </a:lnTo>
                      <a:lnTo>
                        <a:pt x="1466" y="836"/>
                      </a:lnTo>
                      <a:lnTo>
                        <a:pt x="1480" y="831"/>
                      </a:lnTo>
                      <a:lnTo>
                        <a:pt x="1495" y="825"/>
                      </a:lnTo>
                      <a:lnTo>
                        <a:pt x="1509" y="819"/>
                      </a:lnTo>
                      <a:lnTo>
                        <a:pt x="1523" y="812"/>
                      </a:lnTo>
                      <a:lnTo>
                        <a:pt x="1548" y="798"/>
                      </a:lnTo>
                      <a:lnTo>
                        <a:pt x="1569" y="785"/>
                      </a:lnTo>
                      <a:lnTo>
                        <a:pt x="1586" y="775"/>
                      </a:lnTo>
                      <a:lnTo>
                        <a:pt x="1598" y="769"/>
                      </a:lnTo>
                      <a:lnTo>
                        <a:pt x="1615" y="765"/>
                      </a:lnTo>
                      <a:lnTo>
                        <a:pt x="1650" y="757"/>
                      </a:lnTo>
                      <a:lnTo>
                        <a:pt x="1696" y="746"/>
                      </a:lnTo>
                      <a:lnTo>
                        <a:pt x="1750" y="734"/>
                      </a:lnTo>
                      <a:lnTo>
                        <a:pt x="1809" y="721"/>
                      </a:lnTo>
                      <a:lnTo>
                        <a:pt x="1865" y="710"/>
                      </a:lnTo>
                      <a:lnTo>
                        <a:pt x="1916" y="698"/>
                      </a:lnTo>
                      <a:lnTo>
                        <a:pt x="1959" y="688"/>
                      </a:lnTo>
                      <a:lnTo>
                        <a:pt x="1967" y="686"/>
                      </a:lnTo>
                      <a:lnTo>
                        <a:pt x="1976" y="684"/>
                      </a:lnTo>
                      <a:lnTo>
                        <a:pt x="1983" y="680"/>
                      </a:lnTo>
                      <a:lnTo>
                        <a:pt x="1990" y="677"/>
                      </a:lnTo>
                      <a:lnTo>
                        <a:pt x="2002" y="670"/>
                      </a:lnTo>
                      <a:lnTo>
                        <a:pt x="2013" y="661"/>
                      </a:lnTo>
                      <a:lnTo>
                        <a:pt x="2020" y="651"/>
                      </a:lnTo>
                      <a:lnTo>
                        <a:pt x="2027" y="642"/>
                      </a:lnTo>
                      <a:lnTo>
                        <a:pt x="2032" y="631"/>
                      </a:lnTo>
                      <a:lnTo>
                        <a:pt x="2035" y="621"/>
                      </a:lnTo>
                      <a:lnTo>
                        <a:pt x="2037" y="611"/>
                      </a:lnTo>
                      <a:lnTo>
                        <a:pt x="2040" y="602"/>
                      </a:lnTo>
                      <a:lnTo>
                        <a:pt x="2041" y="593"/>
                      </a:lnTo>
                      <a:lnTo>
                        <a:pt x="2041" y="585"/>
                      </a:lnTo>
                      <a:lnTo>
                        <a:pt x="2041" y="574"/>
                      </a:lnTo>
                      <a:lnTo>
                        <a:pt x="2040" y="569"/>
                      </a:lnTo>
                      <a:lnTo>
                        <a:pt x="2054" y="562"/>
                      </a:lnTo>
                      <a:lnTo>
                        <a:pt x="2068" y="554"/>
                      </a:lnTo>
                      <a:lnTo>
                        <a:pt x="2082" y="547"/>
                      </a:lnTo>
                      <a:lnTo>
                        <a:pt x="2097" y="540"/>
                      </a:lnTo>
                      <a:lnTo>
                        <a:pt x="2111" y="535"/>
                      </a:lnTo>
                      <a:lnTo>
                        <a:pt x="2127" y="530"/>
                      </a:lnTo>
                      <a:lnTo>
                        <a:pt x="2142" y="528"/>
                      </a:lnTo>
                      <a:lnTo>
                        <a:pt x="2159" y="527"/>
                      </a:lnTo>
                      <a:lnTo>
                        <a:pt x="2176" y="526"/>
                      </a:lnTo>
                      <a:lnTo>
                        <a:pt x="2194" y="522"/>
                      </a:lnTo>
                      <a:lnTo>
                        <a:pt x="2212" y="516"/>
                      </a:lnTo>
                      <a:lnTo>
                        <a:pt x="2230" y="509"/>
                      </a:lnTo>
                      <a:lnTo>
                        <a:pt x="2238" y="504"/>
                      </a:lnTo>
                      <a:lnTo>
                        <a:pt x="2245" y="500"/>
                      </a:lnTo>
                      <a:lnTo>
                        <a:pt x="2251" y="495"/>
                      </a:lnTo>
                      <a:lnTo>
                        <a:pt x="2255" y="490"/>
                      </a:lnTo>
                      <a:lnTo>
                        <a:pt x="2260" y="485"/>
                      </a:lnTo>
                      <a:lnTo>
                        <a:pt x="2262" y="479"/>
                      </a:lnTo>
                      <a:lnTo>
                        <a:pt x="2262" y="473"/>
                      </a:lnTo>
                      <a:lnTo>
                        <a:pt x="2261" y="468"/>
                      </a:lnTo>
                      <a:lnTo>
                        <a:pt x="2259" y="460"/>
                      </a:lnTo>
                      <a:lnTo>
                        <a:pt x="2254" y="455"/>
                      </a:lnTo>
                      <a:lnTo>
                        <a:pt x="2250" y="449"/>
                      </a:lnTo>
                      <a:lnTo>
                        <a:pt x="2245" y="444"/>
                      </a:lnTo>
                      <a:lnTo>
                        <a:pt x="2238" y="440"/>
                      </a:lnTo>
                      <a:lnTo>
                        <a:pt x="2232" y="436"/>
                      </a:lnTo>
                      <a:lnTo>
                        <a:pt x="2225" y="433"/>
                      </a:lnTo>
                      <a:lnTo>
                        <a:pt x="2219" y="431"/>
                      </a:lnTo>
                      <a:lnTo>
                        <a:pt x="2206" y="427"/>
                      </a:lnTo>
                      <a:lnTo>
                        <a:pt x="2195" y="425"/>
                      </a:lnTo>
                      <a:lnTo>
                        <a:pt x="2187" y="423"/>
                      </a:lnTo>
                      <a:lnTo>
                        <a:pt x="2184" y="422"/>
                      </a:lnTo>
                      <a:lnTo>
                        <a:pt x="2081" y="422"/>
                      </a:lnTo>
                      <a:lnTo>
                        <a:pt x="2103" y="282"/>
                      </a:lnTo>
                      <a:lnTo>
                        <a:pt x="2176" y="223"/>
                      </a:lnTo>
                      <a:lnTo>
                        <a:pt x="2176" y="214"/>
                      </a:lnTo>
                      <a:lnTo>
                        <a:pt x="2176" y="192"/>
                      </a:lnTo>
                      <a:lnTo>
                        <a:pt x="2176" y="177"/>
                      </a:lnTo>
                      <a:lnTo>
                        <a:pt x="2177" y="161"/>
                      </a:lnTo>
                      <a:lnTo>
                        <a:pt x="2179" y="143"/>
                      </a:lnTo>
                      <a:lnTo>
                        <a:pt x="2182" y="124"/>
                      </a:lnTo>
                      <a:lnTo>
                        <a:pt x="2186" y="105"/>
                      </a:lnTo>
                      <a:lnTo>
                        <a:pt x="2193" y="87"/>
                      </a:lnTo>
                      <a:lnTo>
                        <a:pt x="2196" y="77"/>
                      </a:lnTo>
                      <a:lnTo>
                        <a:pt x="2200" y="68"/>
                      </a:lnTo>
                      <a:lnTo>
                        <a:pt x="2205" y="60"/>
                      </a:lnTo>
                      <a:lnTo>
                        <a:pt x="2210" y="51"/>
                      </a:lnTo>
                      <a:lnTo>
                        <a:pt x="2216" y="44"/>
                      </a:lnTo>
                      <a:lnTo>
                        <a:pt x="2222" y="36"/>
                      </a:lnTo>
                      <a:lnTo>
                        <a:pt x="2228" y="29"/>
                      </a:lnTo>
                      <a:lnTo>
                        <a:pt x="2236" y="24"/>
                      </a:lnTo>
                      <a:lnTo>
                        <a:pt x="2244" y="19"/>
                      </a:lnTo>
                      <a:lnTo>
                        <a:pt x="2252" y="14"/>
                      </a:lnTo>
                      <a:lnTo>
                        <a:pt x="2262" y="11"/>
                      </a:lnTo>
                      <a:lnTo>
                        <a:pt x="2272" y="8"/>
                      </a:lnTo>
                      <a:lnTo>
                        <a:pt x="2292" y="5"/>
                      </a:lnTo>
                      <a:lnTo>
                        <a:pt x="2312" y="2"/>
                      </a:lnTo>
                      <a:lnTo>
                        <a:pt x="2329" y="0"/>
                      </a:lnTo>
                      <a:lnTo>
                        <a:pt x="2345" y="0"/>
                      </a:lnTo>
                      <a:lnTo>
                        <a:pt x="2360" y="0"/>
                      </a:lnTo>
                      <a:lnTo>
                        <a:pt x="2374" y="2"/>
                      </a:lnTo>
                      <a:lnTo>
                        <a:pt x="2387" y="5"/>
                      </a:lnTo>
                      <a:lnTo>
                        <a:pt x="2399" y="9"/>
                      </a:lnTo>
                      <a:lnTo>
                        <a:pt x="2409" y="13"/>
                      </a:lnTo>
                      <a:lnTo>
                        <a:pt x="2419" y="19"/>
                      </a:lnTo>
                      <a:lnTo>
                        <a:pt x="2427" y="26"/>
                      </a:lnTo>
                      <a:lnTo>
                        <a:pt x="2435" y="34"/>
                      </a:lnTo>
                      <a:lnTo>
                        <a:pt x="2441" y="42"/>
                      </a:lnTo>
                      <a:lnTo>
                        <a:pt x="2448" y="52"/>
                      </a:lnTo>
                      <a:lnTo>
                        <a:pt x="2452" y="64"/>
                      </a:lnTo>
                      <a:lnTo>
                        <a:pt x="2456" y="76"/>
                      </a:lnTo>
                      <a:lnTo>
                        <a:pt x="2458" y="78"/>
                      </a:lnTo>
                      <a:lnTo>
                        <a:pt x="2462" y="85"/>
                      </a:lnTo>
                      <a:lnTo>
                        <a:pt x="2467" y="95"/>
                      </a:lnTo>
                      <a:lnTo>
                        <a:pt x="2472" y="109"/>
                      </a:lnTo>
                      <a:lnTo>
                        <a:pt x="2479" y="126"/>
                      </a:lnTo>
                      <a:lnTo>
                        <a:pt x="2485" y="144"/>
                      </a:lnTo>
                      <a:lnTo>
                        <a:pt x="2491" y="164"/>
                      </a:lnTo>
                      <a:lnTo>
                        <a:pt x="2495" y="187"/>
                      </a:lnTo>
                      <a:lnTo>
                        <a:pt x="2499" y="190"/>
                      </a:lnTo>
                      <a:lnTo>
                        <a:pt x="2512" y="201"/>
                      </a:lnTo>
                      <a:lnTo>
                        <a:pt x="2530" y="217"/>
                      </a:lnTo>
                      <a:lnTo>
                        <a:pt x="2549" y="239"/>
                      </a:lnTo>
                      <a:lnTo>
                        <a:pt x="2559" y="251"/>
                      </a:lnTo>
                      <a:lnTo>
                        <a:pt x="2569" y="263"/>
                      </a:lnTo>
                      <a:lnTo>
                        <a:pt x="2577" y="276"/>
                      </a:lnTo>
                      <a:lnTo>
                        <a:pt x="2585" y="289"/>
                      </a:lnTo>
                      <a:lnTo>
                        <a:pt x="2591" y="303"/>
                      </a:lnTo>
                      <a:lnTo>
                        <a:pt x="2596" y="316"/>
                      </a:lnTo>
                      <a:lnTo>
                        <a:pt x="2597" y="322"/>
                      </a:lnTo>
                      <a:lnTo>
                        <a:pt x="2598" y="328"/>
                      </a:lnTo>
                      <a:lnTo>
                        <a:pt x="2598" y="335"/>
                      </a:lnTo>
                      <a:lnTo>
                        <a:pt x="2598" y="341"/>
                      </a:lnTo>
                      <a:lnTo>
                        <a:pt x="2601" y="340"/>
                      </a:lnTo>
                      <a:lnTo>
                        <a:pt x="2611" y="337"/>
                      </a:lnTo>
                      <a:lnTo>
                        <a:pt x="2617" y="335"/>
                      </a:lnTo>
                      <a:lnTo>
                        <a:pt x="2625" y="334"/>
                      </a:lnTo>
                      <a:lnTo>
                        <a:pt x="2632" y="333"/>
                      </a:lnTo>
                      <a:lnTo>
                        <a:pt x="2641" y="333"/>
                      </a:lnTo>
                      <a:lnTo>
                        <a:pt x="2651" y="334"/>
                      </a:lnTo>
                      <a:lnTo>
                        <a:pt x="2659" y="336"/>
                      </a:lnTo>
                      <a:lnTo>
                        <a:pt x="2669" y="339"/>
                      </a:lnTo>
                      <a:lnTo>
                        <a:pt x="2678" y="345"/>
                      </a:lnTo>
                      <a:lnTo>
                        <a:pt x="2686" y="351"/>
                      </a:lnTo>
                      <a:lnTo>
                        <a:pt x="2695" y="361"/>
                      </a:lnTo>
                      <a:lnTo>
                        <a:pt x="2701" y="373"/>
                      </a:lnTo>
                      <a:lnTo>
                        <a:pt x="2708" y="387"/>
                      </a:lnTo>
                      <a:lnTo>
                        <a:pt x="2709" y="390"/>
                      </a:lnTo>
                      <a:lnTo>
                        <a:pt x="2711" y="396"/>
                      </a:lnTo>
                      <a:lnTo>
                        <a:pt x="2713" y="402"/>
                      </a:lnTo>
                      <a:lnTo>
                        <a:pt x="2716" y="406"/>
                      </a:lnTo>
                      <a:lnTo>
                        <a:pt x="2721" y="412"/>
                      </a:lnTo>
                      <a:lnTo>
                        <a:pt x="2725" y="416"/>
                      </a:lnTo>
                      <a:lnTo>
                        <a:pt x="2731" y="419"/>
                      </a:lnTo>
                      <a:lnTo>
                        <a:pt x="2738" y="422"/>
                      </a:lnTo>
                      <a:lnTo>
                        <a:pt x="2746" y="423"/>
                      </a:lnTo>
                      <a:lnTo>
                        <a:pt x="2754" y="423"/>
                      </a:lnTo>
                      <a:lnTo>
                        <a:pt x="2765" y="421"/>
                      </a:lnTo>
                      <a:lnTo>
                        <a:pt x="2776" y="417"/>
                      </a:lnTo>
                      <a:lnTo>
                        <a:pt x="2789" y="411"/>
                      </a:lnTo>
                      <a:lnTo>
                        <a:pt x="2804" y="402"/>
                      </a:lnTo>
                      <a:lnTo>
                        <a:pt x="2806" y="398"/>
                      </a:lnTo>
                      <a:lnTo>
                        <a:pt x="2814" y="386"/>
                      </a:lnTo>
                      <a:lnTo>
                        <a:pt x="2826" y="369"/>
                      </a:lnTo>
                      <a:lnTo>
                        <a:pt x="2840" y="350"/>
                      </a:lnTo>
                      <a:lnTo>
                        <a:pt x="2848" y="340"/>
                      </a:lnTo>
                      <a:lnTo>
                        <a:pt x="2857" y="331"/>
                      </a:lnTo>
                      <a:lnTo>
                        <a:pt x="2867" y="321"/>
                      </a:lnTo>
                      <a:lnTo>
                        <a:pt x="2876" y="312"/>
                      </a:lnTo>
                      <a:lnTo>
                        <a:pt x="2886" y="305"/>
                      </a:lnTo>
                      <a:lnTo>
                        <a:pt x="2896" y="298"/>
                      </a:lnTo>
                      <a:lnTo>
                        <a:pt x="2906" y="293"/>
                      </a:lnTo>
                      <a:lnTo>
                        <a:pt x="2916" y="289"/>
                      </a:lnTo>
                      <a:lnTo>
                        <a:pt x="2917" y="290"/>
                      </a:lnTo>
                      <a:lnTo>
                        <a:pt x="2919" y="292"/>
                      </a:lnTo>
                      <a:lnTo>
                        <a:pt x="2921" y="296"/>
                      </a:lnTo>
                      <a:lnTo>
                        <a:pt x="2923" y="304"/>
                      </a:lnTo>
                      <a:lnTo>
                        <a:pt x="2922" y="317"/>
                      </a:lnTo>
                      <a:lnTo>
                        <a:pt x="2919" y="334"/>
                      </a:lnTo>
                      <a:lnTo>
                        <a:pt x="2912" y="357"/>
                      </a:lnTo>
                      <a:lnTo>
                        <a:pt x="2901" y="387"/>
                      </a:lnTo>
                      <a:lnTo>
                        <a:pt x="2900" y="391"/>
                      </a:lnTo>
                      <a:lnTo>
                        <a:pt x="2895" y="403"/>
                      </a:lnTo>
                      <a:lnTo>
                        <a:pt x="2887" y="421"/>
                      </a:lnTo>
                      <a:lnTo>
                        <a:pt x="2876" y="443"/>
                      </a:lnTo>
                      <a:lnTo>
                        <a:pt x="2864" y="467"/>
                      </a:lnTo>
                      <a:lnTo>
                        <a:pt x="2850" y="491"/>
                      </a:lnTo>
                      <a:lnTo>
                        <a:pt x="2843" y="503"/>
                      </a:lnTo>
                      <a:lnTo>
                        <a:pt x="2835" y="514"/>
                      </a:lnTo>
                      <a:lnTo>
                        <a:pt x="2827" y="524"/>
                      </a:lnTo>
                      <a:lnTo>
                        <a:pt x="2818" y="534"/>
                      </a:lnTo>
                      <a:lnTo>
                        <a:pt x="2782" y="574"/>
                      </a:lnTo>
                      <a:lnTo>
                        <a:pt x="2752" y="608"/>
                      </a:lnTo>
                      <a:lnTo>
                        <a:pt x="2738" y="644"/>
                      </a:lnTo>
                      <a:lnTo>
                        <a:pt x="2664" y="703"/>
                      </a:lnTo>
                      <a:lnTo>
                        <a:pt x="2583" y="769"/>
                      </a:lnTo>
                      <a:lnTo>
                        <a:pt x="2580" y="771"/>
                      </a:lnTo>
                      <a:lnTo>
                        <a:pt x="2576" y="776"/>
                      </a:lnTo>
                      <a:lnTo>
                        <a:pt x="2570" y="783"/>
                      </a:lnTo>
                      <a:lnTo>
                        <a:pt x="2559" y="790"/>
                      </a:lnTo>
                      <a:lnTo>
                        <a:pt x="2552" y="794"/>
                      </a:lnTo>
                      <a:lnTo>
                        <a:pt x="2546" y="798"/>
                      </a:lnTo>
                      <a:lnTo>
                        <a:pt x="2538" y="801"/>
                      </a:lnTo>
                      <a:lnTo>
                        <a:pt x="2530" y="803"/>
                      </a:lnTo>
                      <a:lnTo>
                        <a:pt x="2520" y="806"/>
                      </a:lnTo>
                      <a:lnTo>
                        <a:pt x="2509" y="807"/>
                      </a:lnTo>
                      <a:lnTo>
                        <a:pt x="2498" y="807"/>
                      </a:lnTo>
                      <a:lnTo>
                        <a:pt x="2487" y="806"/>
                      </a:lnTo>
                      <a:lnTo>
                        <a:pt x="2465" y="803"/>
                      </a:lnTo>
                      <a:lnTo>
                        <a:pt x="2448" y="801"/>
                      </a:lnTo>
                      <a:lnTo>
                        <a:pt x="2434" y="800"/>
                      </a:lnTo>
                      <a:lnTo>
                        <a:pt x="2425" y="800"/>
                      </a:lnTo>
                      <a:lnTo>
                        <a:pt x="2419" y="799"/>
                      </a:lnTo>
                      <a:lnTo>
                        <a:pt x="2414" y="799"/>
                      </a:lnTo>
                      <a:lnTo>
                        <a:pt x="2413" y="799"/>
                      </a:lnTo>
                      <a:lnTo>
                        <a:pt x="2412" y="799"/>
                      </a:lnTo>
                      <a:lnTo>
                        <a:pt x="2404" y="798"/>
                      </a:lnTo>
                      <a:lnTo>
                        <a:pt x="2399" y="799"/>
                      </a:lnTo>
                      <a:lnTo>
                        <a:pt x="2394" y="801"/>
                      </a:lnTo>
                      <a:lnTo>
                        <a:pt x="2390" y="803"/>
                      </a:lnTo>
                      <a:lnTo>
                        <a:pt x="2387" y="808"/>
                      </a:lnTo>
                      <a:lnTo>
                        <a:pt x="2385" y="812"/>
                      </a:lnTo>
                      <a:lnTo>
                        <a:pt x="2384" y="817"/>
                      </a:lnTo>
                      <a:lnTo>
                        <a:pt x="2383" y="823"/>
                      </a:lnTo>
                      <a:lnTo>
                        <a:pt x="2384" y="835"/>
                      </a:lnTo>
                      <a:lnTo>
                        <a:pt x="2385" y="849"/>
                      </a:lnTo>
                      <a:lnTo>
                        <a:pt x="2388" y="862"/>
                      </a:lnTo>
                      <a:lnTo>
                        <a:pt x="2390" y="874"/>
                      </a:lnTo>
                      <a:lnTo>
                        <a:pt x="2392" y="879"/>
                      </a:lnTo>
                      <a:lnTo>
                        <a:pt x="2389" y="882"/>
                      </a:lnTo>
                      <a:lnTo>
                        <a:pt x="2387" y="885"/>
                      </a:lnTo>
                      <a:lnTo>
                        <a:pt x="2383" y="889"/>
                      </a:lnTo>
                      <a:lnTo>
                        <a:pt x="2379" y="890"/>
                      </a:lnTo>
                      <a:lnTo>
                        <a:pt x="2373" y="891"/>
                      </a:lnTo>
                      <a:lnTo>
                        <a:pt x="2367" y="892"/>
                      </a:lnTo>
                      <a:lnTo>
                        <a:pt x="2360" y="892"/>
                      </a:lnTo>
                      <a:lnTo>
                        <a:pt x="2347" y="892"/>
                      </a:lnTo>
                      <a:lnTo>
                        <a:pt x="2336" y="890"/>
                      </a:lnTo>
                      <a:lnTo>
                        <a:pt x="2328" y="889"/>
                      </a:lnTo>
                      <a:lnTo>
                        <a:pt x="2325" y="889"/>
                      </a:lnTo>
                      <a:lnTo>
                        <a:pt x="2325" y="970"/>
                      </a:lnTo>
                      <a:lnTo>
                        <a:pt x="2322" y="971"/>
                      </a:lnTo>
                      <a:lnTo>
                        <a:pt x="2317" y="975"/>
                      </a:lnTo>
                      <a:lnTo>
                        <a:pt x="2308" y="982"/>
                      </a:lnTo>
                      <a:lnTo>
                        <a:pt x="2298" y="989"/>
                      </a:lnTo>
                      <a:lnTo>
                        <a:pt x="2286" y="998"/>
                      </a:lnTo>
                      <a:lnTo>
                        <a:pt x="2272" y="1006"/>
                      </a:lnTo>
                      <a:lnTo>
                        <a:pt x="2258" y="1014"/>
                      </a:lnTo>
                      <a:lnTo>
                        <a:pt x="2244" y="1020"/>
                      </a:lnTo>
                      <a:lnTo>
                        <a:pt x="2243" y="1020"/>
                      </a:lnTo>
                      <a:lnTo>
                        <a:pt x="2238" y="1019"/>
                      </a:lnTo>
                      <a:lnTo>
                        <a:pt x="2233" y="1018"/>
                      </a:lnTo>
                      <a:lnTo>
                        <a:pt x="2226" y="1016"/>
                      </a:lnTo>
                      <a:lnTo>
                        <a:pt x="2224" y="1015"/>
                      </a:lnTo>
                      <a:lnTo>
                        <a:pt x="2222" y="1013"/>
                      </a:lnTo>
                      <a:lnTo>
                        <a:pt x="2220" y="1011"/>
                      </a:lnTo>
                      <a:lnTo>
                        <a:pt x="2218" y="1007"/>
                      </a:lnTo>
                      <a:lnTo>
                        <a:pt x="2218" y="1004"/>
                      </a:lnTo>
                      <a:lnTo>
                        <a:pt x="2218" y="1000"/>
                      </a:lnTo>
                      <a:lnTo>
                        <a:pt x="2219" y="996"/>
                      </a:lnTo>
                      <a:lnTo>
                        <a:pt x="2221" y="990"/>
                      </a:lnTo>
                      <a:lnTo>
                        <a:pt x="2226" y="980"/>
                      </a:lnTo>
                      <a:lnTo>
                        <a:pt x="2234" y="971"/>
                      </a:lnTo>
                      <a:lnTo>
                        <a:pt x="2239" y="962"/>
                      </a:lnTo>
                      <a:lnTo>
                        <a:pt x="2245" y="956"/>
                      </a:lnTo>
                      <a:lnTo>
                        <a:pt x="2247" y="952"/>
                      </a:lnTo>
                      <a:lnTo>
                        <a:pt x="2248" y="949"/>
                      </a:lnTo>
                      <a:lnTo>
                        <a:pt x="2248" y="946"/>
                      </a:lnTo>
                      <a:lnTo>
                        <a:pt x="2248" y="943"/>
                      </a:lnTo>
                      <a:lnTo>
                        <a:pt x="2247" y="941"/>
                      </a:lnTo>
                      <a:lnTo>
                        <a:pt x="2244" y="938"/>
                      </a:lnTo>
                      <a:lnTo>
                        <a:pt x="2240" y="935"/>
                      </a:lnTo>
                      <a:lnTo>
                        <a:pt x="2236" y="933"/>
                      </a:lnTo>
                      <a:lnTo>
                        <a:pt x="2230" y="931"/>
                      </a:lnTo>
                      <a:lnTo>
                        <a:pt x="2224" y="931"/>
                      </a:lnTo>
                      <a:lnTo>
                        <a:pt x="2219" y="932"/>
                      </a:lnTo>
                      <a:lnTo>
                        <a:pt x="2213" y="934"/>
                      </a:lnTo>
                      <a:lnTo>
                        <a:pt x="2200" y="941"/>
                      </a:lnTo>
                      <a:lnTo>
                        <a:pt x="2189" y="950"/>
                      </a:lnTo>
                      <a:lnTo>
                        <a:pt x="2175" y="960"/>
                      </a:lnTo>
                      <a:lnTo>
                        <a:pt x="2159" y="971"/>
                      </a:lnTo>
                      <a:lnTo>
                        <a:pt x="2152" y="975"/>
                      </a:lnTo>
                      <a:lnTo>
                        <a:pt x="2143" y="978"/>
                      </a:lnTo>
                      <a:lnTo>
                        <a:pt x="2135" y="982"/>
                      </a:lnTo>
                      <a:lnTo>
                        <a:pt x="2125" y="984"/>
                      </a:lnTo>
                      <a:lnTo>
                        <a:pt x="2108" y="986"/>
                      </a:lnTo>
                      <a:lnTo>
                        <a:pt x="2091" y="986"/>
                      </a:lnTo>
                      <a:lnTo>
                        <a:pt x="2080" y="984"/>
                      </a:lnTo>
                      <a:lnTo>
                        <a:pt x="2069" y="983"/>
                      </a:lnTo>
                      <a:lnTo>
                        <a:pt x="2061" y="980"/>
                      </a:lnTo>
                      <a:lnTo>
                        <a:pt x="2055" y="978"/>
                      </a:lnTo>
                      <a:lnTo>
                        <a:pt x="2051" y="976"/>
                      </a:lnTo>
                      <a:lnTo>
                        <a:pt x="2050" y="975"/>
                      </a:lnTo>
                      <a:lnTo>
                        <a:pt x="2049" y="976"/>
                      </a:lnTo>
                      <a:lnTo>
                        <a:pt x="2045" y="979"/>
                      </a:lnTo>
                      <a:lnTo>
                        <a:pt x="2041" y="985"/>
                      </a:lnTo>
                      <a:lnTo>
                        <a:pt x="2037" y="991"/>
                      </a:lnTo>
                      <a:lnTo>
                        <a:pt x="2035" y="994"/>
                      </a:lnTo>
                      <a:lnTo>
                        <a:pt x="2034" y="999"/>
                      </a:lnTo>
                      <a:lnTo>
                        <a:pt x="2034" y="1003"/>
                      </a:lnTo>
                      <a:lnTo>
                        <a:pt x="2035" y="1007"/>
                      </a:lnTo>
                      <a:lnTo>
                        <a:pt x="2037" y="1013"/>
                      </a:lnTo>
                      <a:lnTo>
                        <a:pt x="2041" y="1018"/>
                      </a:lnTo>
                      <a:lnTo>
                        <a:pt x="2045" y="1024"/>
                      </a:lnTo>
                      <a:lnTo>
                        <a:pt x="2050" y="1029"/>
                      </a:lnTo>
                      <a:lnTo>
                        <a:pt x="2065" y="1040"/>
                      </a:lnTo>
                      <a:lnTo>
                        <a:pt x="2081" y="1052"/>
                      </a:lnTo>
                      <a:lnTo>
                        <a:pt x="2096" y="1062"/>
                      </a:lnTo>
                      <a:lnTo>
                        <a:pt x="2110" y="1073"/>
                      </a:lnTo>
                      <a:lnTo>
                        <a:pt x="2122" y="1082"/>
                      </a:lnTo>
                      <a:lnTo>
                        <a:pt x="2131" y="1088"/>
                      </a:lnTo>
                      <a:lnTo>
                        <a:pt x="2138" y="1093"/>
                      </a:lnTo>
                      <a:lnTo>
                        <a:pt x="2140" y="1095"/>
                      </a:lnTo>
                      <a:lnTo>
                        <a:pt x="2141" y="1094"/>
                      </a:lnTo>
                      <a:lnTo>
                        <a:pt x="2145" y="1093"/>
                      </a:lnTo>
                      <a:lnTo>
                        <a:pt x="2151" y="1092"/>
                      </a:lnTo>
                      <a:lnTo>
                        <a:pt x="2158" y="1089"/>
                      </a:lnTo>
                      <a:lnTo>
                        <a:pt x="2167" y="1087"/>
                      </a:lnTo>
                      <a:lnTo>
                        <a:pt x="2178" y="1085"/>
                      </a:lnTo>
                      <a:lnTo>
                        <a:pt x="2189" y="1082"/>
                      </a:lnTo>
                      <a:lnTo>
                        <a:pt x="2199" y="1080"/>
                      </a:lnTo>
                      <a:lnTo>
                        <a:pt x="2211" y="1077"/>
                      </a:lnTo>
                      <a:lnTo>
                        <a:pt x="2226" y="1075"/>
                      </a:lnTo>
                      <a:lnTo>
                        <a:pt x="2240" y="1074"/>
                      </a:lnTo>
                      <a:lnTo>
                        <a:pt x="2257" y="1075"/>
                      </a:lnTo>
                      <a:lnTo>
                        <a:pt x="2271" y="1078"/>
                      </a:lnTo>
                      <a:lnTo>
                        <a:pt x="2284" y="1081"/>
                      </a:lnTo>
                      <a:lnTo>
                        <a:pt x="2289" y="1084"/>
                      </a:lnTo>
                      <a:lnTo>
                        <a:pt x="2294" y="1087"/>
                      </a:lnTo>
                      <a:lnTo>
                        <a:pt x="2299" y="1091"/>
                      </a:lnTo>
                      <a:lnTo>
                        <a:pt x="2302" y="1095"/>
                      </a:lnTo>
                      <a:lnTo>
                        <a:pt x="2304" y="1098"/>
                      </a:lnTo>
                      <a:lnTo>
                        <a:pt x="2305" y="1101"/>
                      </a:lnTo>
                      <a:lnTo>
                        <a:pt x="2306" y="1105"/>
                      </a:lnTo>
                      <a:lnTo>
                        <a:pt x="2306" y="1107"/>
                      </a:lnTo>
                      <a:lnTo>
                        <a:pt x="2305" y="1109"/>
                      </a:lnTo>
                      <a:lnTo>
                        <a:pt x="2304" y="1111"/>
                      </a:lnTo>
                      <a:lnTo>
                        <a:pt x="2302" y="1113"/>
                      </a:lnTo>
                      <a:lnTo>
                        <a:pt x="2299" y="1115"/>
                      </a:lnTo>
                      <a:lnTo>
                        <a:pt x="2292" y="1119"/>
                      </a:lnTo>
                      <a:lnTo>
                        <a:pt x="2282" y="1122"/>
                      </a:lnTo>
                      <a:lnTo>
                        <a:pt x="2271" y="1126"/>
                      </a:lnTo>
                      <a:lnTo>
                        <a:pt x="2257" y="1130"/>
                      </a:lnTo>
                      <a:lnTo>
                        <a:pt x="2244" y="1137"/>
                      </a:lnTo>
                      <a:lnTo>
                        <a:pt x="2231" y="1143"/>
                      </a:lnTo>
                      <a:lnTo>
                        <a:pt x="2218" y="1150"/>
                      </a:lnTo>
                      <a:lnTo>
                        <a:pt x="2207" y="1155"/>
                      </a:lnTo>
                      <a:lnTo>
                        <a:pt x="2198" y="1161"/>
                      </a:lnTo>
                      <a:lnTo>
                        <a:pt x="2191" y="1165"/>
                      </a:lnTo>
                      <a:lnTo>
                        <a:pt x="2186" y="1168"/>
                      </a:lnTo>
                      <a:lnTo>
                        <a:pt x="2184" y="1169"/>
                      </a:lnTo>
                      <a:lnTo>
                        <a:pt x="2182" y="1170"/>
                      </a:lnTo>
                      <a:lnTo>
                        <a:pt x="2175" y="1175"/>
                      </a:lnTo>
                      <a:lnTo>
                        <a:pt x="2166" y="1181"/>
                      </a:lnTo>
                      <a:lnTo>
                        <a:pt x="2156" y="1189"/>
                      </a:lnTo>
                      <a:lnTo>
                        <a:pt x="2152" y="1194"/>
                      </a:lnTo>
                      <a:lnTo>
                        <a:pt x="2149" y="1200"/>
                      </a:lnTo>
                      <a:lnTo>
                        <a:pt x="2145" y="1206"/>
                      </a:lnTo>
                      <a:lnTo>
                        <a:pt x="2144" y="1213"/>
                      </a:lnTo>
                      <a:lnTo>
                        <a:pt x="2144" y="1219"/>
                      </a:lnTo>
                      <a:lnTo>
                        <a:pt x="2145" y="1227"/>
                      </a:lnTo>
                      <a:lnTo>
                        <a:pt x="2149" y="1233"/>
                      </a:lnTo>
                      <a:lnTo>
                        <a:pt x="2155" y="1242"/>
                      </a:lnTo>
                      <a:lnTo>
                        <a:pt x="2168" y="1259"/>
                      </a:lnTo>
                      <a:lnTo>
                        <a:pt x="2180" y="1277"/>
                      </a:lnTo>
                      <a:lnTo>
                        <a:pt x="2192" y="1296"/>
                      </a:lnTo>
                      <a:lnTo>
                        <a:pt x="2202" y="1313"/>
                      </a:lnTo>
                      <a:lnTo>
                        <a:pt x="2209" y="1329"/>
                      </a:lnTo>
                      <a:lnTo>
                        <a:pt x="2216" y="1341"/>
                      </a:lnTo>
                      <a:lnTo>
                        <a:pt x="2220" y="1349"/>
                      </a:lnTo>
                      <a:lnTo>
                        <a:pt x="2221" y="1352"/>
                      </a:lnTo>
                      <a:lnTo>
                        <a:pt x="2250" y="1441"/>
                      </a:lnTo>
                      <a:lnTo>
                        <a:pt x="2252" y="1444"/>
                      </a:lnTo>
                      <a:lnTo>
                        <a:pt x="2255" y="1451"/>
                      </a:lnTo>
                      <a:lnTo>
                        <a:pt x="2260" y="1462"/>
                      </a:lnTo>
                      <a:lnTo>
                        <a:pt x="2264" y="1476"/>
                      </a:lnTo>
                      <a:lnTo>
                        <a:pt x="2268" y="1491"/>
                      </a:lnTo>
                      <a:lnTo>
                        <a:pt x="2272" y="1507"/>
                      </a:lnTo>
                      <a:lnTo>
                        <a:pt x="2273" y="1515"/>
                      </a:lnTo>
                      <a:lnTo>
                        <a:pt x="2273" y="1522"/>
                      </a:lnTo>
                      <a:lnTo>
                        <a:pt x="2273" y="1530"/>
                      </a:lnTo>
                      <a:lnTo>
                        <a:pt x="2272" y="1537"/>
                      </a:lnTo>
                      <a:lnTo>
                        <a:pt x="2268" y="1551"/>
                      </a:lnTo>
                      <a:lnTo>
                        <a:pt x="2263" y="1566"/>
                      </a:lnTo>
                      <a:lnTo>
                        <a:pt x="2258" y="1580"/>
                      </a:lnTo>
                      <a:lnTo>
                        <a:pt x="2251" y="1591"/>
                      </a:lnTo>
                      <a:lnTo>
                        <a:pt x="2246" y="1602"/>
                      </a:lnTo>
                      <a:lnTo>
                        <a:pt x="2240" y="1611"/>
                      </a:lnTo>
                      <a:lnTo>
                        <a:pt x="2237" y="1616"/>
                      </a:lnTo>
                      <a:lnTo>
                        <a:pt x="2236" y="1617"/>
                      </a:lnTo>
                      <a:lnTo>
                        <a:pt x="2191" y="1692"/>
                      </a:lnTo>
                      <a:lnTo>
                        <a:pt x="2155" y="1781"/>
                      </a:lnTo>
                      <a:lnTo>
                        <a:pt x="2074" y="1856"/>
                      </a:lnTo>
                      <a:lnTo>
                        <a:pt x="2015" y="1893"/>
                      </a:lnTo>
                      <a:lnTo>
                        <a:pt x="2000" y="1922"/>
                      </a:lnTo>
                      <a:lnTo>
                        <a:pt x="1995" y="1923"/>
                      </a:lnTo>
                      <a:lnTo>
                        <a:pt x="1983" y="1924"/>
                      </a:lnTo>
                      <a:lnTo>
                        <a:pt x="1966" y="1926"/>
                      </a:lnTo>
                      <a:lnTo>
                        <a:pt x="1946" y="1927"/>
                      </a:lnTo>
                      <a:lnTo>
                        <a:pt x="1922" y="1928"/>
                      </a:lnTo>
                      <a:lnTo>
                        <a:pt x="1897" y="1928"/>
                      </a:lnTo>
                      <a:lnTo>
                        <a:pt x="1885" y="1927"/>
                      </a:lnTo>
                      <a:lnTo>
                        <a:pt x="1873" y="1926"/>
                      </a:lnTo>
                      <a:lnTo>
                        <a:pt x="1863" y="1924"/>
                      </a:lnTo>
                      <a:lnTo>
                        <a:pt x="1853" y="1922"/>
                      </a:lnTo>
                      <a:lnTo>
                        <a:pt x="1823" y="1967"/>
                      </a:lnTo>
                      <a:lnTo>
                        <a:pt x="1785" y="1972"/>
                      </a:lnTo>
                      <a:lnTo>
                        <a:pt x="1782" y="1974"/>
                      </a:lnTo>
                      <a:lnTo>
                        <a:pt x="1775" y="1974"/>
                      </a:lnTo>
                      <a:lnTo>
                        <a:pt x="1764" y="1976"/>
                      </a:lnTo>
                      <a:lnTo>
                        <a:pt x="1753" y="1979"/>
                      </a:lnTo>
                      <a:lnTo>
                        <a:pt x="1748" y="1981"/>
                      </a:lnTo>
                      <a:lnTo>
                        <a:pt x="1744" y="1984"/>
                      </a:lnTo>
                      <a:lnTo>
                        <a:pt x="1738" y="1988"/>
                      </a:lnTo>
                      <a:lnTo>
                        <a:pt x="1735" y="1992"/>
                      </a:lnTo>
                      <a:lnTo>
                        <a:pt x="1733" y="1997"/>
                      </a:lnTo>
                      <a:lnTo>
                        <a:pt x="1732" y="2003"/>
                      </a:lnTo>
                      <a:lnTo>
                        <a:pt x="1732" y="2010"/>
                      </a:lnTo>
                      <a:lnTo>
                        <a:pt x="1734" y="2018"/>
                      </a:lnTo>
                      <a:lnTo>
                        <a:pt x="1736" y="2026"/>
                      </a:lnTo>
                      <a:lnTo>
                        <a:pt x="1738" y="2035"/>
                      </a:lnTo>
                      <a:lnTo>
                        <a:pt x="1739" y="2043"/>
                      </a:lnTo>
                      <a:lnTo>
                        <a:pt x="1739" y="2051"/>
                      </a:lnTo>
                      <a:lnTo>
                        <a:pt x="1741" y="2067"/>
                      </a:lnTo>
                      <a:lnTo>
                        <a:pt x="1739" y="2083"/>
                      </a:lnTo>
                      <a:lnTo>
                        <a:pt x="1737" y="2094"/>
                      </a:lnTo>
                      <a:lnTo>
                        <a:pt x="1736" y="2104"/>
                      </a:lnTo>
                      <a:lnTo>
                        <a:pt x="1734" y="2111"/>
                      </a:lnTo>
                      <a:lnTo>
                        <a:pt x="1734" y="2113"/>
                      </a:lnTo>
                      <a:lnTo>
                        <a:pt x="1682" y="2121"/>
                      </a:lnTo>
                      <a:lnTo>
                        <a:pt x="1681" y="2120"/>
                      </a:lnTo>
                      <a:lnTo>
                        <a:pt x="1677" y="2117"/>
                      </a:lnTo>
                      <a:lnTo>
                        <a:pt x="1672" y="2111"/>
                      </a:lnTo>
                      <a:lnTo>
                        <a:pt x="1667" y="2104"/>
                      </a:lnTo>
                      <a:lnTo>
                        <a:pt x="1665" y="2100"/>
                      </a:lnTo>
                      <a:lnTo>
                        <a:pt x="1664" y="2096"/>
                      </a:lnTo>
                      <a:lnTo>
                        <a:pt x="1663" y="2091"/>
                      </a:lnTo>
                      <a:lnTo>
                        <a:pt x="1663" y="2087"/>
                      </a:lnTo>
                      <a:lnTo>
                        <a:pt x="1664" y="2083"/>
                      </a:lnTo>
                      <a:lnTo>
                        <a:pt x="1666" y="2077"/>
                      </a:lnTo>
                      <a:lnTo>
                        <a:pt x="1669" y="2073"/>
                      </a:lnTo>
                      <a:lnTo>
                        <a:pt x="1674" y="2069"/>
                      </a:lnTo>
                      <a:lnTo>
                        <a:pt x="1679" y="2064"/>
                      </a:lnTo>
                      <a:lnTo>
                        <a:pt x="1684" y="2059"/>
                      </a:lnTo>
                      <a:lnTo>
                        <a:pt x="1689" y="2053"/>
                      </a:lnTo>
                      <a:lnTo>
                        <a:pt x="1692" y="2047"/>
                      </a:lnTo>
                      <a:lnTo>
                        <a:pt x="1695" y="2039"/>
                      </a:lnTo>
                      <a:lnTo>
                        <a:pt x="1697" y="2033"/>
                      </a:lnTo>
                      <a:lnTo>
                        <a:pt x="1699" y="2025"/>
                      </a:lnTo>
                      <a:lnTo>
                        <a:pt x="1701" y="2019"/>
                      </a:lnTo>
                      <a:lnTo>
                        <a:pt x="1701" y="2011"/>
                      </a:lnTo>
                      <a:lnTo>
                        <a:pt x="1699" y="2005"/>
                      </a:lnTo>
                      <a:lnTo>
                        <a:pt x="1698" y="1999"/>
                      </a:lnTo>
                      <a:lnTo>
                        <a:pt x="1695" y="1994"/>
                      </a:lnTo>
                      <a:lnTo>
                        <a:pt x="1692" y="1990"/>
                      </a:lnTo>
                      <a:lnTo>
                        <a:pt x="1687" y="1985"/>
                      </a:lnTo>
                      <a:lnTo>
                        <a:pt x="1681" y="1983"/>
                      </a:lnTo>
                      <a:lnTo>
                        <a:pt x="1674" y="1981"/>
                      </a:lnTo>
                      <a:lnTo>
                        <a:pt x="1665" y="1980"/>
                      </a:lnTo>
                      <a:lnTo>
                        <a:pt x="1657" y="1978"/>
                      </a:lnTo>
                      <a:lnTo>
                        <a:pt x="1651" y="1975"/>
                      </a:lnTo>
                      <a:lnTo>
                        <a:pt x="1645" y="1972"/>
                      </a:lnTo>
                      <a:lnTo>
                        <a:pt x="1641" y="1970"/>
                      </a:lnTo>
                      <a:lnTo>
                        <a:pt x="1638" y="1968"/>
                      </a:lnTo>
                      <a:lnTo>
                        <a:pt x="1637" y="1967"/>
                      </a:lnTo>
                      <a:lnTo>
                        <a:pt x="1636" y="1967"/>
                      </a:lnTo>
                      <a:lnTo>
                        <a:pt x="1626" y="1968"/>
                      </a:lnTo>
                      <a:lnTo>
                        <a:pt x="1619" y="1970"/>
                      </a:lnTo>
                      <a:lnTo>
                        <a:pt x="1612" y="1975"/>
                      </a:lnTo>
                      <a:lnTo>
                        <a:pt x="1608" y="1978"/>
                      </a:lnTo>
                      <a:lnTo>
                        <a:pt x="1603" y="1982"/>
                      </a:lnTo>
                      <a:lnTo>
                        <a:pt x="1601" y="1984"/>
                      </a:lnTo>
                      <a:lnTo>
                        <a:pt x="1600" y="1986"/>
                      </a:lnTo>
                      <a:lnTo>
                        <a:pt x="1599" y="1988"/>
                      </a:lnTo>
                      <a:lnTo>
                        <a:pt x="1589" y="1954"/>
                      </a:lnTo>
                      <a:lnTo>
                        <a:pt x="1548" y="1907"/>
                      </a:lnTo>
                      <a:lnTo>
                        <a:pt x="1528" y="1900"/>
                      </a:lnTo>
                      <a:lnTo>
                        <a:pt x="1520" y="1904"/>
                      </a:lnTo>
                      <a:lnTo>
                        <a:pt x="1512" y="1907"/>
                      </a:lnTo>
                      <a:lnTo>
                        <a:pt x="1503" y="1908"/>
                      </a:lnTo>
                      <a:lnTo>
                        <a:pt x="1493" y="1909"/>
                      </a:lnTo>
                      <a:lnTo>
                        <a:pt x="1474" y="1909"/>
                      </a:lnTo>
                      <a:lnTo>
                        <a:pt x="1455" y="1907"/>
                      </a:lnTo>
                      <a:lnTo>
                        <a:pt x="1438" y="1903"/>
                      </a:lnTo>
                      <a:lnTo>
                        <a:pt x="1423" y="1900"/>
                      </a:lnTo>
                      <a:lnTo>
                        <a:pt x="1413" y="1897"/>
                      </a:lnTo>
                      <a:lnTo>
                        <a:pt x="1410" y="1897"/>
                      </a:lnTo>
                      <a:lnTo>
                        <a:pt x="1404" y="1898"/>
                      </a:lnTo>
                      <a:lnTo>
                        <a:pt x="1395" y="1899"/>
                      </a:lnTo>
                      <a:lnTo>
                        <a:pt x="1387" y="1901"/>
                      </a:lnTo>
                      <a:lnTo>
                        <a:pt x="1380" y="1902"/>
                      </a:lnTo>
                      <a:lnTo>
                        <a:pt x="1372" y="1903"/>
                      </a:lnTo>
                      <a:lnTo>
                        <a:pt x="1367" y="1904"/>
                      </a:lnTo>
                      <a:lnTo>
                        <a:pt x="1363" y="1904"/>
                      </a:lnTo>
                      <a:lnTo>
                        <a:pt x="1362" y="1904"/>
                      </a:lnTo>
                      <a:lnTo>
                        <a:pt x="1353" y="1907"/>
                      </a:lnTo>
                      <a:lnTo>
                        <a:pt x="1346" y="1909"/>
                      </a:lnTo>
                      <a:lnTo>
                        <a:pt x="1342" y="1913"/>
                      </a:lnTo>
                      <a:lnTo>
                        <a:pt x="1339" y="1916"/>
                      </a:lnTo>
                      <a:lnTo>
                        <a:pt x="1338" y="1920"/>
                      </a:lnTo>
                      <a:lnTo>
                        <a:pt x="1338" y="1923"/>
                      </a:lnTo>
                      <a:lnTo>
                        <a:pt x="1338" y="1925"/>
                      </a:lnTo>
                      <a:lnTo>
                        <a:pt x="1338" y="1926"/>
                      </a:lnTo>
                      <a:lnTo>
                        <a:pt x="1328" y="1930"/>
                      </a:lnTo>
                      <a:lnTo>
                        <a:pt x="1322" y="1935"/>
                      </a:lnTo>
                      <a:lnTo>
                        <a:pt x="1318" y="1939"/>
                      </a:lnTo>
                      <a:lnTo>
                        <a:pt x="1316" y="1942"/>
                      </a:lnTo>
                      <a:lnTo>
                        <a:pt x="1316" y="1945"/>
                      </a:lnTo>
                      <a:lnTo>
                        <a:pt x="1317" y="1948"/>
                      </a:lnTo>
                      <a:lnTo>
                        <a:pt x="1318" y="1949"/>
                      </a:lnTo>
                      <a:lnTo>
                        <a:pt x="1318" y="1950"/>
                      </a:lnTo>
                      <a:lnTo>
                        <a:pt x="1319" y="1950"/>
                      </a:lnTo>
                      <a:lnTo>
                        <a:pt x="1319" y="1952"/>
                      </a:lnTo>
                      <a:lnTo>
                        <a:pt x="1319" y="1955"/>
                      </a:lnTo>
                      <a:lnTo>
                        <a:pt x="1319" y="1961"/>
                      </a:lnTo>
                      <a:lnTo>
                        <a:pt x="1321" y="1966"/>
                      </a:lnTo>
                      <a:lnTo>
                        <a:pt x="1321" y="1972"/>
                      </a:lnTo>
                      <a:lnTo>
                        <a:pt x="1321" y="1981"/>
                      </a:lnTo>
                      <a:lnTo>
                        <a:pt x="1321" y="1990"/>
                      </a:lnTo>
                      <a:lnTo>
                        <a:pt x="1321" y="1998"/>
                      </a:lnTo>
                      <a:lnTo>
                        <a:pt x="1318" y="2004"/>
                      </a:lnTo>
                      <a:lnTo>
                        <a:pt x="1315" y="2007"/>
                      </a:lnTo>
                      <a:lnTo>
                        <a:pt x="1312" y="2008"/>
                      </a:lnTo>
                      <a:lnTo>
                        <a:pt x="1308" y="2008"/>
                      </a:lnTo>
                      <a:lnTo>
                        <a:pt x="1304" y="2008"/>
                      </a:lnTo>
                      <a:lnTo>
                        <a:pt x="1302" y="2007"/>
                      </a:lnTo>
                      <a:lnTo>
                        <a:pt x="1299" y="2008"/>
                      </a:lnTo>
                      <a:lnTo>
                        <a:pt x="1291" y="2010"/>
                      </a:lnTo>
                      <a:lnTo>
                        <a:pt x="1280" y="2013"/>
                      </a:lnTo>
                      <a:lnTo>
                        <a:pt x="1267" y="2017"/>
                      </a:lnTo>
                      <a:lnTo>
                        <a:pt x="1254" y="2021"/>
                      </a:lnTo>
                      <a:lnTo>
                        <a:pt x="1242" y="2024"/>
                      </a:lnTo>
                      <a:lnTo>
                        <a:pt x="1232" y="2026"/>
                      </a:lnTo>
                      <a:lnTo>
                        <a:pt x="1228" y="2029"/>
                      </a:lnTo>
                      <a:lnTo>
                        <a:pt x="1227" y="2026"/>
                      </a:lnTo>
                      <a:lnTo>
                        <a:pt x="1228" y="2020"/>
                      </a:lnTo>
                      <a:lnTo>
                        <a:pt x="1229" y="2011"/>
                      </a:lnTo>
                      <a:lnTo>
                        <a:pt x="1231" y="2002"/>
                      </a:lnTo>
                      <a:lnTo>
                        <a:pt x="1233" y="1991"/>
                      </a:lnTo>
                      <a:lnTo>
                        <a:pt x="1235" y="1982"/>
                      </a:lnTo>
                      <a:lnTo>
                        <a:pt x="1237" y="1976"/>
                      </a:lnTo>
                      <a:lnTo>
                        <a:pt x="1238" y="1972"/>
                      </a:lnTo>
                      <a:lnTo>
                        <a:pt x="1206" y="1954"/>
                      </a:lnTo>
                      <a:lnTo>
                        <a:pt x="1194" y="1957"/>
                      </a:lnTo>
                      <a:lnTo>
                        <a:pt x="1183" y="1958"/>
                      </a:lnTo>
                      <a:lnTo>
                        <a:pt x="1175" y="1958"/>
                      </a:lnTo>
                      <a:lnTo>
                        <a:pt x="1167" y="1957"/>
                      </a:lnTo>
                      <a:lnTo>
                        <a:pt x="1161" y="1955"/>
                      </a:lnTo>
                      <a:lnTo>
                        <a:pt x="1155" y="1952"/>
                      </a:lnTo>
                      <a:lnTo>
                        <a:pt x="1151" y="1948"/>
                      </a:lnTo>
                      <a:lnTo>
                        <a:pt x="1148" y="1943"/>
                      </a:lnTo>
                      <a:lnTo>
                        <a:pt x="1143" y="1935"/>
                      </a:lnTo>
                      <a:lnTo>
                        <a:pt x="1141" y="1926"/>
                      </a:lnTo>
                      <a:lnTo>
                        <a:pt x="1140" y="1920"/>
                      </a:lnTo>
                      <a:lnTo>
                        <a:pt x="1140" y="1917"/>
                      </a:lnTo>
                      <a:lnTo>
                        <a:pt x="1143" y="1895"/>
                      </a:lnTo>
                      <a:lnTo>
                        <a:pt x="1147" y="1874"/>
                      </a:lnTo>
                      <a:lnTo>
                        <a:pt x="1150" y="1857"/>
                      </a:lnTo>
                      <a:lnTo>
                        <a:pt x="1154" y="1842"/>
                      </a:lnTo>
                      <a:lnTo>
                        <a:pt x="1158" y="1829"/>
                      </a:lnTo>
                      <a:lnTo>
                        <a:pt x="1162" y="1819"/>
                      </a:lnTo>
                      <a:lnTo>
                        <a:pt x="1165" y="1811"/>
                      </a:lnTo>
                      <a:lnTo>
                        <a:pt x="1169" y="1803"/>
                      </a:lnTo>
                      <a:lnTo>
                        <a:pt x="1173" y="1798"/>
                      </a:lnTo>
                      <a:lnTo>
                        <a:pt x="1176" y="1794"/>
                      </a:lnTo>
                      <a:lnTo>
                        <a:pt x="1179" y="1791"/>
                      </a:lnTo>
                      <a:lnTo>
                        <a:pt x="1181" y="1790"/>
                      </a:lnTo>
                      <a:lnTo>
                        <a:pt x="1186" y="1788"/>
                      </a:lnTo>
                      <a:lnTo>
                        <a:pt x="1187" y="1788"/>
                      </a:lnTo>
                      <a:lnTo>
                        <a:pt x="1184" y="1774"/>
                      </a:lnTo>
                      <a:lnTo>
                        <a:pt x="1180" y="1760"/>
                      </a:lnTo>
                      <a:lnTo>
                        <a:pt x="1176" y="1747"/>
                      </a:lnTo>
                      <a:lnTo>
                        <a:pt x="1170" y="1735"/>
                      </a:lnTo>
                      <a:lnTo>
                        <a:pt x="1165" y="1724"/>
                      </a:lnTo>
                      <a:lnTo>
                        <a:pt x="1159" y="1713"/>
                      </a:lnTo>
                      <a:lnTo>
                        <a:pt x="1152" y="1705"/>
                      </a:lnTo>
                      <a:lnTo>
                        <a:pt x="1146" y="1696"/>
                      </a:lnTo>
                      <a:lnTo>
                        <a:pt x="1134" y="1681"/>
                      </a:lnTo>
                      <a:lnTo>
                        <a:pt x="1123" y="1671"/>
                      </a:lnTo>
                      <a:lnTo>
                        <a:pt x="1115" y="1665"/>
                      </a:lnTo>
                      <a:lnTo>
                        <a:pt x="1112" y="1663"/>
                      </a:lnTo>
                      <a:lnTo>
                        <a:pt x="1110" y="1656"/>
                      </a:lnTo>
                      <a:lnTo>
                        <a:pt x="1101" y="1652"/>
                      </a:lnTo>
                      <a:lnTo>
                        <a:pt x="980" y="1671"/>
                      </a:lnTo>
                      <a:lnTo>
                        <a:pt x="932" y="1663"/>
                      </a:lnTo>
                      <a:lnTo>
                        <a:pt x="921" y="1645"/>
                      </a:lnTo>
                      <a:lnTo>
                        <a:pt x="917" y="1642"/>
                      </a:lnTo>
                      <a:lnTo>
                        <a:pt x="911" y="1639"/>
                      </a:lnTo>
                      <a:lnTo>
                        <a:pt x="905" y="1636"/>
                      </a:lnTo>
                      <a:lnTo>
                        <a:pt x="896" y="1634"/>
                      </a:lnTo>
                      <a:lnTo>
                        <a:pt x="877" y="1629"/>
                      </a:lnTo>
                      <a:lnTo>
                        <a:pt x="856" y="1627"/>
                      </a:lnTo>
                      <a:lnTo>
                        <a:pt x="836" y="1625"/>
                      </a:lnTo>
                      <a:lnTo>
                        <a:pt x="819" y="1623"/>
                      </a:lnTo>
                      <a:lnTo>
                        <a:pt x="807" y="1623"/>
                      </a:lnTo>
                      <a:lnTo>
                        <a:pt x="802" y="1622"/>
                      </a:lnTo>
                      <a:lnTo>
                        <a:pt x="789" y="1624"/>
                      </a:lnTo>
                      <a:lnTo>
                        <a:pt x="777" y="1626"/>
                      </a:lnTo>
                      <a:lnTo>
                        <a:pt x="767" y="1628"/>
                      </a:lnTo>
                      <a:lnTo>
                        <a:pt x="756" y="1631"/>
                      </a:lnTo>
                      <a:lnTo>
                        <a:pt x="747" y="1636"/>
                      </a:lnTo>
                      <a:lnTo>
                        <a:pt x="739" y="1640"/>
                      </a:lnTo>
                      <a:lnTo>
                        <a:pt x="731" y="1644"/>
                      </a:lnTo>
                      <a:lnTo>
                        <a:pt x="723" y="1650"/>
                      </a:lnTo>
                      <a:lnTo>
                        <a:pt x="712" y="1658"/>
                      </a:lnTo>
                      <a:lnTo>
                        <a:pt x="702" y="1667"/>
                      </a:lnTo>
                      <a:lnTo>
                        <a:pt x="695" y="1672"/>
                      </a:lnTo>
                      <a:lnTo>
                        <a:pt x="691" y="1676"/>
                      </a:lnTo>
                      <a:lnTo>
                        <a:pt x="689" y="1677"/>
                      </a:lnTo>
                      <a:lnTo>
                        <a:pt x="688" y="1677"/>
                      </a:lnTo>
                      <a:lnTo>
                        <a:pt x="688" y="1676"/>
                      </a:lnTo>
                      <a:lnTo>
                        <a:pt x="688" y="1675"/>
                      </a:lnTo>
                      <a:lnTo>
                        <a:pt x="688" y="1673"/>
                      </a:lnTo>
                      <a:lnTo>
                        <a:pt x="689" y="1672"/>
                      </a:lnTo>
                      <a:lnTo>
                        <a:pt x="689" y="1671"/>
                      </a:lnTo>
                      <a:lnTo>
                        <a:pt x="688" y="1667"/>
                      </a:lnTo>
                      <a:lnTo>
                        <a:pt x="686" y="1664"/>
                      </a:lnTo>
                      <a:lnTo>
                        <a:pt x="684" y="1662"/>
                      </a:lnTo>
                      <a:lnTo>
                        <a:pt x="681" y="1659"/>
                      </a:lnTo>
                      <a:lnTo>
                        <a:pt x="677" y="1658"/>
                      </a:lnTo>
                      <a:lnTo>
                        <a:pt x="672" y="1659"/>
                      </a:lnTo>
                      <a:lnTo>
                        <a:pt x="667" y="1662"/>
                      </a:lnTo>
                      <a:lnTo>
                        <a:pt x="663" y="1664"/>
                      </a:lnTo>
                      <a:lnTo>
                        <a:pt x="661" y="1666"/>
                      </a:lnTo>
                      <a:lnTo>
                        <a:pt x="660" y="1667"/>
                      </a:lnTo>
                      <a:lnTo>
                        <a:pt x="426" y="1617"/>
                      </a:lnTo>
                      <a:lnTo>
                        <a:pt x="327" y="1537"/>
                      </a:lnTo>
                      <a:lnTo>
                        <a:pt x="318" y="1519"/>
                      </a:lnTo>
                      <a:lnTo>
                        <a:pt x="311" y="1503"/>
                      </a:lnTo>
                      <a:lnTo>
                        <a:pt x="307" y="1488"/>
                      </a:lnTo>
                      <a:lnTo>
                        <a:pt x="305" y="1475"/>
                      </a:lnTo>
                      <a:lnTo>
                        <a:pt x="306" y="1462"/>
                      </a:lnTo>
                      <a:lnTo>
                        <a:pt x="307" y="1451"/>
                      </a:lnTo>
                      <a:lnTo>
                        <a:pt x="311" y="1441"/>
                      </a:lnTo>
                      <a:lnTo>
                        <a:pt x="315" y="1433"/>
                      </a:lnTo>
                      <a:lnTo>
                        <a:pt x="321" y="1425"/>
                      </a:lnTo>
                      <a:lnTo>
                        <a:pt x="326" y="1418"/>
                      </a:lnTo>
                      <a:lnTo>
                        <a:pt x="332" y="1412"/>
                      </a:lnTo>
                      <a:lnTo>
                        <a:pt x="337" y="1408"/>
                      </a:lnTo>
                      <a:lnTo>
                        <a:pt x="346" y="1403"/>
                      </a:lnTo>
                      <a:lnTo>
                        <a:pt x="349" y="1400"/>
                      </a:lnTo>
                      <a:lnTo>
                        <a:pt x="329" y="1356"/>
                      </a:lnTo>
                      <a:lnTo>
                        <a:pt x="353" y="1335"/>
                      </a:lnTo>
                      <a:lnTo>
                        <a:pt x="349" y="1329"/>
                      </a:lnTo>
                      <a:lnTo>
                        <a:pt x="346" y="1322"/>
                      </a:lnTo>
                      <a:lnTo>
                        <a:pt x="342" y="1313"/>
                      </a:lnTo>
                      <a:lnTo>
                        <a:pt x="340" y="1303"/>
                      </a:lnTo>
                      <a:lnTo>
                        <a:pt x="338" y="1295"/>
                      </a:lnTo>
                      <a:lnTo>
                        <a:pt x="337" y="1287"/>
                      </a:lnTo>
                      <a:lnTo>
                        <a:pt x="336" y="1282"/>
                      </a:lnTo>
                      <a:lnTo>
                        <a:pt x="336" y="1279"/>
                      </a:lnTo>
                      <a:lnTo>
                        <a:pt x="329" y="1260"/>
                      </a:lnTo>
                      <a:lnTo>
                        <a:pt x="325" y="1257"/>
                      </a:lnTo>
                      <a:lnTo>
                        <a:pt x="316" y="1252"/>
                      </a:lnTo>
                      <a:lnTo>
                        <a:pt x="307" y="1249"/>
                      </a:lnTo>
                      <a:lnTo>
                        <a:pt x="295" y="1246"/>
                      </a:lnTo>
                      <a:lnTo>
                        <a:pt x="283" y="1243"/>
                      </a:lnTo>
                      <a:lnTo>
                        <a:pt x="270" y="1241"/>
                      </a:lnTo>
                      <a:lnTo>
                        <a:pt x="259" y="1237"/>
                      </a:lnTo>
                      <a:lnTo>
                        <a:pt x="248" y="1235"/>
                      </a:lnTo>
                      <a:lnTo>
                        <a:pt x="241" y="1232"/>
                      </a:lnTo>
                      <a:lnTo>
                        <a:pt x="234" y="1229"/>
                      </a:lnTo>
                      <a:lnTo>
                        <a:pt x="229" y="1225"/>
                      </a:lnTo>
                      <a:lnTo>
                        <a:pt x="226" y="1222"/>
                      </a:lnTo>
                      <a:lnTo>
                        <a:pt x="223" y="1220"/>
                      </a:lnTo>
                      <a:lnTo>
                        <a:pt x="220" y="1218"/>
                      </a:lnTo>
                      <a:lnTo>
                        <a:pt x="219" y="1217"/>
                      </a:lnTo>
                      <a:lnTo>
                        <a:pt x="219" y="1216"/>
                      </a:lnTo>
                      <a:lnTo>
                        <a:pt x="187" y="1220"/>
                      </a:lnTo>
                      <a:lnTo>
                        <a:pt x="112" y="1224"/>
                      </a:lnTo>
                      <a:lnTo>
                        <a:pt x="102" y="1163"/>
                      </a:lnTo>
                      <a:lnTo>
                        <a:pt x="101" y="1156"/>
                      </a:lnTo>
                      <a:lnTo>
                        <a:pt x="98" y="1154"/>
                      </a:lnTo>
                      <a:lnTo>
                        <a:pt x="93" y="1149"/>
                      </a:lnTo>
                      <a:lnTo>
                        <a:pt x="85" y="1140"/>
                      </a:lnTo>
                      <a:lnTo>
                        <a:pt x="78" y="1129"/>
                      </a:lnTo>
                      <a:lnTo>
                        <a:pt x="70" y="1116"/>
                      </a:lnTo>
                      <a:lnTo>
                        <a:pt x="65" y="1102"/>
                      </a:lnTo>
                      <a:lnTo>
                        <a:pt x="63" y="1095"/>
                      </a:lnTo>
                      <a:lnTo>
                        <a:pt x="63" y="1088"/>
                      </a:lnTo>
                      <a:lnTo>
                        <a:pt x="63" y="1081"/>
                      </a:lnTo>
                      <a:lnTo>
                        <a:pt x="64" y="1073"/>
                      </a:lnTo>
                      <a:lnTo>
                        <a:pt x="64" y="1072"/>
                      </a:lnTo>
                      <a:lnTo>
                        <a:pt x="62" y="1070"/>
                      </a:lnTo>
                      <a:lnTo>
                        <a:pt x="61" y="1066"/>
                      </a:lnTo>
                      <a:lnTo>
                        <a:pt x="57" y="1060"/>
                      </a:lnTo>
                      <a:lnTo>
                        <a:pt x="53" y="1056"/>
                      </a:lnTo>
                      <a:lnTo>
                        <a:pt x="49" y="1051"/>
                      </a:lnTo>
                      <a:lnTo>
                        <a:pt x="43" y="1046"/>
                      </a:lnTo>
                      <a:lnTo>
                        <a:pt x="36" y="1043"/>
                      </a:lnTo>
                      <a:lnTo>
                        <a:pt x="30" y="1041"/>
                      </a:lnTo>
                      <a:lnTo>
                        <a:pt x="25" y="1039"/>
                      </a:lnTo>
                      <a:lnTo>
                        <a:pt x="20" y="1038"/>
                      </a:lnTo>
                      <a:lnTo>
                        <a:pt x="15" y="1036"/>
                      </a:lnTo>
                      <a:lnTo>
                        <a:pt x="11" y="1031"/>
                      </a:lnTo>
                      <a:lnTo>
                        <a:pt x="7" y="1026"/>
                      </a:lnTo>
                      <a:lnTo>
                        <a:pt x="3" y="1018"/>
                      </a:lnTo>
                      <a:lnTo>
                        <a:pt x="0" y="1007"/>
                      </a:lnTo>
                      <a:lnTo>
                        <a:pt x="0" y="1004"/>
                      </a:lnTo>
                      <a:lnTo>
                        <a:pt x="0" y="994"/>
                      </a:lnTo>
                      <a:lnTo>
                        <a:pt x="1" y="982"/>
                      </a:lnTo>
                      <a:lnTo>
                        <a:pt x="6" y="968"/>
                      </a:lnTo>
                      <a:lnTo>
                        <a:pt x="9" y="960"/>
                      </a:lnTo>
                      <a:lnTo>
                        <a:pt x="13" y="952"/>
                      </a:lnTo>
                      <a:lnTo>
                        <a:pt x="19" y="947"/>
                      </a:lnTo>
                      <a:lnTo>
                        <a:pt x="25" y="942"/>
                      </a:lnTo>
                      <a:lnTo>
                        <a:pt x="34" y="936"/>
                      </a:lnTo>
                      <a:lnTo>
                        <a:pt x="43" y="934"/>
                      </a:lnTo>
                      <a:lnTo>
                        <a:pt x="55" y="933"/>
                      </a:lnTo>
                      <a:lnTo>
                        <a:pt x="68" y="933"/>
                      </a:lnTo>
                      <a:lnTo>
                        <a:pt x="108" y="937"/>
                      </a:lnTo>
                      <a:lnTo>
                        <a:pt x="147" y="909"/>
                      </a:lnTo>
                      <a:lnTo>
                        <a:pt x="148" y="909"/>
                      </a:lnTo>
                      <a:lnTo>
                        <a:pt x="150" y="906"/>
                      </a:lnTo>
                      <a:lnTo>
                        <a:pt x="156" y="903"/>
                      </a:lnTo>
                      <a:lnTo>
                        <a:pt x="161" y="899"/>
                      </a:lnTo>
                      <a:lnTo>
                        <a:pt x="170" y="895"/>
                      </a:lnTo>
                      <a:lnTo>
                        <a:pt x="178" y="893"/>
                      </a:lnTo>
                      <a:lnTo>
                        <a:pt x="188" y="891"/>
                      </a:lnTo>
                      <a:lnTo>
                        <a:pt x="200" y="891"/>
                      </a:lnTo>
                      <a:lnTo>
                        <a:pt x="203" y="891"/>
                      </a:lnTo>
                      <a:lnTo>
                        <a:pt x="213" y="890"/>
                      </a:lnTo>
                      <a:lnTo>
                        <a:pt x="226" y="888"/>
                      </a:lnTo>
                      <a:lnTo>
                        <a:pt x="241" y="882"/>
                      </a:lnTo>
                      <a:lnTo>
                        <a:pt x="250" y="878"/>
                      </a:lnTo>
                      <a:lnTo>
                        <a:pt x="258" y="874"/>
                      </a:lnTo>
                      <a:lnTo>
                        <a:pt x="267" y="867"/>
                      </a:lnTo>
                      <a:lnTo>
                        <a:pt x="274" y="860"/>
                      </a:lnTo>
                      <a:lnTo>
                        <a:pt x="282" y="850"/>
                      </a:lnTo>
                      <a:lnTo>
                        <a:pt x="288" y="839"/>
                      </a:lnTo>
                      <a:lnTo>
                        <a:pt x="295" y="826"/>
                      </a:lnTo>
                      <a:lnTo>
                        <a:pt x="300" y="812"/>
                      </a:lnTo>
                      <a:lnTo>
                        <a:pt x="301" y="810"/>
                      </a:lnTo>
                      <a:lnTo>
                        <a:pt x="304" y="803"/>
                      </a:lnTo>
                      <a:lnTo>
                        <a:pt x="308" y="795"/>
                      </a:lnTo>
                      <a:lnTo>
                        <a:pt x="312" y="785"/>
                      </a:lnTo>
                      <a:lnTo>
                        <a:pt x="314" y="774"/>
                      </a:lnTo>
                      <a:lnTo>
                        <a:pt x="316" y="765"/>
                      </a:lnTo>
                      <a:lnTo>
                        <a:pt x="315" y="760"/>
                      </a:lnTo>
                      <a:lnTo>
                        <a:pt x="315" y="756"/>
                      </a:lnTo>
                      <a:lnTo>
                        <a:pt x="313" y="753"/>
                      </a:lnTo>
                      <a:lnTo>
                        <a:pt x="311" y="751"/>
                      </a:lnTo>
                      <a:lnTo>
                        <a:pt x="302" y="746"/>
                      </a:lnTo>
                      <a:lnTo>
                        <a:pt x="295" y="740"/>
                      </a:lnTo>
                      <a:lnTo>
                        <a:pt x="287" y="732"/>
                      </a:lnTo>
                      <a:lnTo>
                        <a:pt x="280" y="724"/>
                      </a:lnTo>
                      <a:lnTo>
                        <a:pt x="278" y="719"/>
                      </a:lnTo>
                      <a:lnTo>
                        <a:pt x="275" y="714"/>
                      </a:lnTo>
                      <a:lnTo>
                        <a:pt x="273" y="710"/>
                      </a:lnTo>
                      <a:lnTo>
                        <a:pt x="273" y="705"/>
                      </a:lnTo>
                      <a:lnTo>
                        <a:pt x="273" y="701"/>
                      </a:lnTo>
                      <a:lnTo>
                        <a:pt x="273" y="697"/>
                      </a:lnTo>
                      <a:lnTo>
                        <a:pt x="275" y="692"/>
                      </a:lnTo>
                      <a:lnTo>
                        <a:pt x="279" y="688"/>
                      </a:lnTo>
                      <a:lnTo>
                        <a:pt x="286" y="683"/>
                      </a:lnTo>
                      <a:lnTo>
                        <a:pt x="295" y="677"/>
                      </a:lnTo>
                      <a:lnTo>
                        <a:pt x="302" y="674"/>
                      </a:lnTo>
                      <a:lnTo>
                        <a:pt x="310" y="672"/>
                      </a:lnTo>
                      <a:lnTo>
                        <a:pt x="318" y="671"/>
                      </a:lnTo>
                      <a:lnTo>
                        <a:pt x="323" y="670"/>
                      </a:lnTo>
                      <a:lnTo>
                        <a:pt x="326" y="670"/>
                      </a:lnTo>
                      <a:lnTo>
                        <a:pt x="327" y="670"/>
                      </a:lnTo>
                      <a:lnTo>
                        <a:pt x="328" y="669"/>
                      </a:lnTo>
                      <a:lnTo>
                        <a:pt x="329" y="666"/>
                      </a:lnTo>
                      <a:lnTo>
                        <a:pt x="332" y="663"/>
                      </a:lnTo>
                      <a:lnTo>
                        <a:pt x="333" y="660"/>
                      </a:lnTo>
                      <a:lnTo>
                        <a:pt x="334" y="656"/>
                      </a:lnTo>
                      <a:lnTo>
                        <a:pt x="335" y="651"/>
                      </a:lnTo>
                      <a:lnTo>
                        <a:pt x="334" y="647"/>
                      </a:lnTo>
                      <a:lnTo>
                        <a:pt x="332" y="644"/>
                      </a:lnTo>
                      <a:lnTo>
                        <a:pt x="331" y="643"/>
                      </a:lnTo>
                      <a:lnTo>
                        <a:pt x="331" y="640"/>
                      </a:lnTo>
                      <a:lnTo>
                        <a:pt x="332" y="639"/>
                      </a:lnTo>
                      <a:lnTo>
                        <a:pt x="333" y="638"/>
                      </a:lnTo>
                      <a:lnTo>
                        <a:pt x="337" y="636"/>
                      </a:lnTo>
                      <a:lnTo>
                        <a:pt x="343" y="634"/>
                      </a:lnTo>
                      <a:lnTo>
                        <a:pt x="350" y="633"/>
                      </a:lnTo>
                      <a:lnTo>
                        <a:pt x="359" y="631"/>
                      </a:lnTo>
                      <a:lnTo>
                        <a:pt x="367" y="629"/>
                      </a:lnTo>
                      <a:lnTo>
                        <a:pt x="377" y="626"/>
                      </a:lnTo>
                      <a:lnTo>
                        <a:pt x="381" y="625"/>
                      </a:lnTo>
                      <a:lnTo>
                        <a:pt x="386" y="623"/>
                      </a:lnTo>
                      <a:lnTo>
                        <a:pt x="390" y="620"/>
                      </a:lnTo>
                      <a:lnTo>
                        <a:pt x="395" y="617"/>
                      </a:lnTo>
                      <a:lnTo>
                        <a:pt x="404" y="608"/>
                      </a:lnTo>
                      <a:lnTo>
                        <a:pt x="413" y="596"/>
                      </a:lnTo>
                      <a:lnTo>
                        <a:pt x="420" y="583"/>
                      </a:lnTo>
                      <a:lnTo>
                        <a:pt x="426" y="569"/>
                      </a:lnTo>
                      <a:lnTo>
                        <a:pt x="428" y="563"/>
                      </a:lnTo>
                      <a:lnTo>
                        <a:pt x="429" y="555"/>
                      </a:lnTo>
                      <a:lnTo>
                        <a:pt x="430" y="549"/>
                      </a:lnTo>
                      <a:lnTo>
                        <a:pt x="430" y="542"/>
                      </a:lnTo>
                      <a:lnTo>
                        <a:pt x="430" y="536"/>
                      </a:lnTo>
                      <a:lnTo>
                        <a:pt x="431" y="529"/>
                      </a:lnTo>
                      <a:lnTo>
                        <a:pt x="432" y="524"/>
                      </a:lnTo>
                      <a:lnTo>
                        <a:pt x="435" y="518"/>
                      </a:lnTo>
                      <a:lnTo>
                        <a:pt x="438" y="513"/>
                      </a:lnTo>
                      <a:lnTo>
                        <a:pt x="442" y="508"/>
                      </a:lnTo>
                      <a:lnTo>
                        <a:pt x="446" y="503"/>
                      </a:lnTo>
                      <a:lnTo>
                        <a:pt x="450" y="499"/>
                      </a:lnTo>
                      <a:lnTo>
                        <a:pt x="461" y="493"/>
                      </a:lnTo>
                      <a:lnTo>
                        <a:pt x="472" y="487"/>
                      </a:lnTo>
                      <a:lnTo>
                        <a:pt x="478" y="486"/>
                      </a:lnTo>
                      <a:lnTo>
                        <a:pt x="484" y="485"/>
                      </a:lnTo>
                      <a:lnTo>
                        <a:pt x="490" y="484"/>
                      </a:lnTo>
                      <a:lnTo>
                        <a:pt x="496" y="484"/>
                      </a:lnTo>
                      <a:lnTo>
                        <a:pt x="506" y="484"/>
                      </a:lnTo>
                      <a:lnTo>
                        <a:pt x="516" y="482"/>
                      </a:lnTo>
                      <a:lnTo>
                        <a:pt x="525" y="477"/>
                      </a:lnTo>
                      <a:lnTo>
                        <a:pt x="532" y="473"/>
                      </a:lnTo>
                      <a:lnTo>
                        <a:pt x="539" y="467"/>
                      </a:lnTo>
                      <a:lnTo>
                        <a:pt x="544" y="459"/>
                      </a:lnTo>
                      <a:lnTo>
                        <a:pt x="548" y="450"/>
                      </a:lnTo>
                      <a:lnTo>
                        <a:pt x="551" y="442"/>
                      </a:lnTo>
                      <a:lnTo>
                        <a:pt x="552" y="436"/>
                      </a:lnTo>
                      <a:lnTo>
                        <a:pt x="554" y="431"/>
                      </a:lnTo>
                      <a:lnTo>
                        <a:pt x="557" y="425"/>
                      </a:lnTo>
                      <a:lnTo>
                        <a:pt x="560" y="419"/>
                      </a:lnTo>
                      <a:lnTo>
                        <a:pt x="568" y="407"/>
                      </a:lnTo>
                      <a:lnTo>
                        <a:pt x="579" y="396"/>
                      </a:lnTo>
                      <a:lnTo>
                        <a:pt x="584" y="391"/>
                      </a:lnTo>
                      <a:lnTo>
                        <a:pt x="591" y="387"/>
                      </a:lnTo>
                      <a:lnTo>
                        <a:pt x="597" y="382"/>
                      </a:lnTo>
                      <a:lnTo>
                        <a:pt x="605" y="378"/>
                      </a:lnTo>
                      <a:lnTo>
                        <a:pt x="611" y="376"/>
                      </a:lnTo>
                      <a:lnTo>
                        <a:pt x="619" y="374"/>
                      </a:lnTo>
                      <a:lnTo>
                        <a:pt x="626" y="372"/>
                      </a:lnTo>
                      <a:lnTo>
                        <a:pt x="634" y="372"/>
                      </a:lnTo>
                      <a:lnTo>
                        <a:pt x="640" y="372"/>
                      </a:lnTo>
                      <a:lnTo>
                        <a:pt x="647" y="371"/>
                      </a:lnTo>
                      <a:lnTo>
                        <a:pt x="651" y="369"/>
                      </a:lnTo>
                      <a:lnTo>
                        <a:pt x="655" y="368"/>
                      </a:lnTo>
                      <a:lnTo>
                        <a:pt x="659" y="366"/>
                      </a:lnTo>
                      <a:lnTo>
                        <a:pt x="662" y="363"/>
                      </a:lnTo>
                      <a:lnTo>
                        <a:pt x="664" y="360"/>
                      </a:lnTo>
                      <a:lnTo>
                        <a:pt x="665" y="357"/>
                      </a:lnTo>
                      <a:lnTo>
                        <a:pt x="667" y="350"/>
                      </a:lnTo>
                      <a:lnTo>
                        <a:pt x="668" y="344"/>
                      </a:lnTo>
                      <a:lnTo>
                        <a:pt x="668" y="337"/>
                      </a:lnTo>
                      <a:lnTo>
                        <a:pt x="668" y="331"/>
                      </a:lnTo>
                      <a:lnTo>
                        <a:pt x="668" y="325"/>
                      </a:lnTo>
                      <a:lnTo>
                        <a:pt x="671" y="317"/>
                      </a:lnTo>
                      <a:lnTo>
                        <a:pt x="675" y="308"/>
                      </a:lnTo>
                      <a:lnTo>
                        <a:pt x="680" y="299"/>
                      </a:lnTo>
                      <a:lnTo>
                        <a:pt x="684" y="296"/>
                      </a:lnTo>
                      <a:lnTo>
                        <a:pt x="688" y="292"/>
                      </a:lnTo>
                      <a:lnTo>
                        <a:pt x="692" y="289"/>
                      </a:lnTo>
                      <a:lnTo>
                        <a:pt x="697" y="285"/>
                      </a:lnTo>
                      <a:lnTo>
                        <a:pt x="702" y="282"/>
                      </a:lnTo>
                      <a:lnTo>
                        <a:pt x="707" y="280"/>
                      </a:lnTo>
                      <a:lnTo>
                        <a:pt x="714" y="279"/>
                      </a:lnTo>
                      <a:lnTo>
                        <a:pt x="721" y="278"/>
                      </a:lnTo>
                      <a:lnTo>
                        <a:pt x="802" y="273"/>
                      </a:lnTo>
                      <a:lnTo>
                        <a:pt x="721" y="31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4" name="Freeform 51"/>
                <p:cNvSpPr>
                  <a:spLocks/>
                </p:cNvSpPr>
                <p:nvPr/>
              </p:nvSpPr>
              <p:spPr bwMode="auto">
                <a:xfrm>
                  <a:off x="2284" y="2669"/>
                  <a:ext cx="82" cy="68"/>
                </a:xfrm>
                <a:custGeom>
                  <a:avLst/>
                  <a:gdLst>
                    <a:gd name="T0" fmla="*/ 0 w 246"/>
                    <a:gd name="T1" fmla="*/ 0 h 205"/>
                    <a:gd name="T2" fmla="*/ 0 w 246"/>
                    <a:gd name="T3" fmla="*/ 0 h 205"/>
                    <a:gd name="T4" fmla="*/ 0 w 246"/>
                    <a:gd name="T5" fmla="*/ 0 h 205"/>
                    <a:gd name="T6" fmla="*/ 0 w 246"/>
                    <a:gd name="T7" fmla="*/ 0 h 205"/>
                    <a:gd name="T8" fmla="*/ 0 w 246"/>
                    <a:gd name="T9" fmla="*/ 0 h 205"/>
                    <a:gd name="T10" fmla="*/ 0 w 246"/>
                    <a:gd name="T11" fmla="*/ 0 h 205"/>
                    <a:gd name="T12" fmla="*/ 0 w 246"/>
                    <a:gd name="T13" fmla="*/ 0 h 205"/>
                    <a:gd name="T14" fmla="*/ 0 w 246"/>
                    <a:gd name="T15" fmla="*/ 0 h 205"/>
                    <a:gd name="T16" fmla="*/ 0 w 246"/>
                    <a:gd name="T17" fmla="*/ 0 h 205"/>
                    <a:gd name="T18" fmla="*/ 0 w 246"/>
                    <a:gd name="T19" fmla="*/ 0 h 205"/>
                    <a:gd name="T20" fmla="*/ 0 w 246"/>
                    <a:gd name="T21" fmla="*/ 0 h 205"/>
                    <a:gd name="T22" fmla="*/ 0 w 246"/>
                    <a:gd name="T23" fmla="*/ 0 h 205"/>
                    <a:gd name="T24" fmla="*/ 0 w 246"/>
                    <a:gd name="T25" fmla="*/ 0 h 205"/>
                    <a:gd name="T26" fmla="*/ 0 w 246"/>
                    <a:gd name="T27" fmla="*/ 0 h 205"/>
                    <a:gd name="T28" fmla="*/ 0 w 246"/>
                    <a:gd name="T29" fmla="*/ 0 h 205"/>
                    <a:gd name="T30" fmla="*/ 0 w 246"/>
                    <a:gd name="T31" fmla="*/ 0 h 205"/>
                    <a:gd name="T32" fmla="*/ 0 w 246"/>
                    <a:gd name="T33" fmla="*/ 0 h 205"/>
                    <a:gd name="T34" fmla="*/ 0 w 246"/>
                    <a:gd name="T35" fmla="*/ 0 h 205"/>
                    <a:gd name="T36" fmla="*/ 0 w 246"/>
                    <a:gd name="T37" fmla="*/ 0 h 205"/>
                    <a:gd name="T38" fmla="*/ 0 w 246"/>
                    <a:gd name="T39" fmla="*/ 0 h 205"/>
                    <a:gd name="T40" fmla="*/ 0 w 246"/>
                    <a:gd name="T41" fmla="*/ 0 h 205"/>
                    <a:gd name="T42" fmla="*/ 0 w 246"/>
                    <a:gd name="T43" fmla="*/ 0 h 205"/>
                    <a:gd name="T44" fmla="*/ 0 w 246"/>
                    <a:gd name="T45" fmla="*/ 0 h 205"/>
                    <a:gd name="T46" fmla="*/ 0 w 246"/>
                    <a:gd name="T47" fmla="*/ 0 h 205"/>
                    <a:gd name="T48" fmla="*/ 0 w 246"/>
                    <a:gd name="T49" fmla="*/ 0 h 205"/>
                    <a:gd name="T50" fmla="*/ 0 w 246"/>
                    <a:gd name="T51" fmla="*/ 0 h 205"/>
                    <a:gd name="T52" fmla="*/ 0 w 246"/>
                    <a:gd name="T53" fmla="*/ 0 h 205"/>
                    <a:gd name="T54" fmla="*/ 0 w 246"/>
                    <a:gd name="T55" fmla="*/ 0 h 205"/>
                    <a:gd name="T56" fmla="*/ 0 w 246"/>
                    <a:gd name="T57" fmla="*/ 0 h 205"/>
                    <a:gd name="T58" fmla="*/ 0 w 246"/>
                    <a:gd name="T59" fmla="*/ 0 h 205"/>
                    <a:gd name="T60" fmla="*/ 0 w 246"/>
                    <a:gd name="T61" fmla="*/ 0 h 205"/>
                    <a:gd name="T62" fmla="*/ 0 w 246"/>
                    <a:gd name="T63" fmla="*/ 0 h 205"/>
                    <a:gd name="T64" fmla="*/ 0 w 246"/>
                    <a:gd name="T65" fmla="*/ 0 h 205"/>
                    <a:gd name="T66" fmla="*/ 0 w 246"/>
                    <a:gd name="T67" fmla="*/ 0 h 205"/>
                    <a:gd name="T68" fmla="*/ 0 w 246"/>
                    <a:gd name="T69" fmla="*/ 0 h 205"/>
                    <a:gd name="T70" fmla="*/ 0 w 246"/>
                    <a:gd name="T71" fmla="*/ 0 h 205"/>
                    <a:gd name="T72" fmla="*/ 0 w 246"/>
                    <a:gd name="T73" fmla="*/ 0 h 205"/>
                    <a:gd name="T74" fmla="*/ 0 w 246"/>
                    <a:gd name="T75" fmla="*/ 0 h 205"/>
                    <a:gd name="T76" fmla="*/ 0 w 246"/>
                    <a:gd name="T77" fmla="*/ 0 h 205"/>
                    <a:gd name="T78" fmla="*/ 0 w 246"/>
                    <a:gd name="T79" fmla="*/ 0 h 205"/>
                    <a:gd name="T80" fmla="*/ 0 w 246"/>
                    <a:gd name="T81" fmla="*/ 0 h 205"/>
                    <a:gd name="T82" fmla="*/ 0 w 246"/>
                    <a:gd name="T83" fmla="*/ 0 h 205"/>
                    <a:gd name="T84" fmla="*/ 0 w 246"/>
                    <a:gd name="T85" fmla="*/ 0 h 205"/>
                    <a:gd name="T86" fmla="*/ 0 w 246"/>
                    <a:gd name="T87" fmla="*/ 0 h 205"/>
                    <a:gd name="T88" fmla="*/ 0 w 246"/>
                    <a:gd name="T89" fmla="*/ 0 h 205"/>
                    <a:gd name="T90" fmla="*/ 0 w 246"/>
                    <a:gd name="T91" fmla="*/ 0 h 205"/>
                    <a:gd name="T92" fmla="*/ 0 w 246"/>
                    <a:gd name="T93" fmla="*/ 0 h 205"/>
                    <a:gd name="T94" fmla="*/ 0 w 246"/>
                    <a:gd name="T95" fmla="*/ 0 h 205"/>
                    <a:gd name="T96" fmla="*/ 0 w 246"/>
                    <a:gd name="T97" fmla="*/ 0 h 205"/>
                    <a:gd name="T98" fmla="*/ 0 w 246"/>
                    <a:gd name="T99" fmla="*/ 0 h 205"/>
                    <a:gd name="T100" fmla="*/ 0 w 246"/>
                    <a:gd name="T101" fmla="*/ 0 h 205"/>
                    <a:gd name="T102" fmla="*/ 0 w 246"/>
                    <a:gd name="T103" fmla="*/ 0 h 205"/>
                    <a:gd name="T104" fmla="*/ 0 w 246"/>
                    <a:gd name="T105" fmla="*/ 0 h 205"/>
                    <a:gd name="T106" fmla="*/ 0 w 246"/>
                    <a:gd name="T107" fmla="*/ 0 h 205"/>
                    <a:gd name="T108" fmla="*/ 0 w 246"/>
                    <a:gd name="T109" fmla="*/ 0 h 205"/>
                    <a:gd name="T110" fmla="*/ 0 w 246"/>
                    <a:gd name="T111" fmla="*/ 0 h 205"/>
                    <a:gd name="T112" fmla="*/ 0 w 246"/>
                    <a:gd name="T113" fmla="*/ 0 h 205"/>
                    <a:gd name="T114" fmla="*/ 0 w 246"/>
                    <a:gd name="T115" fmla="*/ 0 h 205"/>
                    <a:gd name="T116" fmla="*/ 0 w 246"/>
                    <a:gd name="T117" fmla="*/ 0 h 205"/>
                    <a:gd name="T118" fmla="*/ 0 w 246"/>
                    <a:gd name="T119" fmla="*/ 0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6"/>
                    <a:gd name="T181" fmla="*/ 0 h 205"/>
                    <a:gd name="T182" fmla="*/ 246 w 246"/>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6" h="205">
                      <a:moveTo>
                        <a:pt x="6" y="131"/>
                      </a:moveTo>
                      <a:lnTo>
                        <a:pt x="5" y="126"/>
                      </a:lnTo>
                      <a:lnTo>
                        <a:pt x="3" y="115"/>
                      </a:lnTo>
                      <a:lnTo>
                        <a:pt x="1" y="97"/>
                      </a:lnTo>
                      <a:lnTo>
                        <a:pt x="0" y="78"/>
                      </a:lnTo>
                      <a:lnTo>
                        <a:pt x="1" y="68"/>
                      </a:lnTo>
                      <a:lnTo>
                        <a:pt x="2" y="57"/>
                      </a:lnTo>
                      <a:lnTo>
                        <a:pt x="3" y="48"/>
                      </a:lnTo>
                      <a:lnTo>
                        <a:pt x="6" y="38"/>
                      </a:lnTo>
                      <a:lnTo>
                        <a:pt x="11" y="29"/>
                      </a:lnTo>
                      <a:lnTo>
                        <a:pt x="16" y="22"/>
                      </a:lnTo>
                      <a:lnTo>
                        <a:pt x="19" y="18"/>
                      </a:lnTo>
                      <a:lnTo>
                        <a:pt x="24" y="16"/>
                      </a:lnTo>
                      <a:lnTo>
                        <a:pt x="28" y="13"/>
                      </a:lnTo>
                      <a:lnTo>
                        <a:pt x="32" y="11"/>
                      </a:lnTo>
                      <a:lnTo>
                        <a:pt x="33" y="10"/>
                      </a:lnTo>
                      <a:lnTo>
                        <a:pt x="37" y="8"/>
                      </a:lnTo>
                      <a:lnTo>
                        <a:pt x="43" y="4"/>
                      </a:lnTo>
                      <a:lnTo>
                        <a:pt x="53" y="2"/>
                      </a:lnTo>
                      <a:lnTo>
                        <a:pt x="58" y="1"/>
                      </a:lnTo>
                      <a:lnTo>
                        <a:pt x="66" y="0"/>
                      </a:lnTo>
                      <a:lnTo>
                        <a:pt x="73" y="0"/>
                      </a:lnTo>
                      <a:lnTo>
                        <a:pt x="82" y="0"/>
                      </a:lnTo>
                      <a:lnTo>
                        <a:pt x="91" y="2"/>
                      </a:lnTo>
                      <a:lnTo>
                        <a:pt x="101" y="4"/>
                      </a:lnTo>
                      <a:lnTo>
                        <a:pt x="113" y="7"/>
                      </a:lnTo>
                      <a:lnTo>
                        <a:pt x="126" y="11"/>
                      </a:lnTo>
                      <a:lnTo>
                        <a:pt x="153" y="32"/>
                      </a:lnTo>
                      <a:lnTo>
                        <a:pt x="155" y="32"/>
                      </a:lnTo>
                      <a:lnTo>
                        <a:pt x="162" y="30"/>
                      </a:lnTo>
                      <a:lnTo>
                        <a:pt x="171" y="29"/>
                      </a:lnTo>
                      <a:lnTo>
                        <a:pt x="182" y="27"/>
                      </a:lnTo>
                      <a:lnTo>
                        <a:pt x="193" y="26"/>
                      </a:lnTo>
                      <a:lnTo>
                        <a:pt x="205" y="26"/>
                      </a:lnTo>
                      <a:lnTo>
                        <a:pt x="209" y="27"/>
                      </a:lnTo>
                      <a:lnTo>
                        <a:pt x="215" y="27"/>
                      </a:lnTo>
                      <a:lnTo>
                        <a:pt x="218" y="29"/>
                      </a:lnTo>
                      <a:lnTo>
                        <a:pt x="221" y="30"/>
                      </a:lnTo>
                      <a:lnTo>
                        <a:pt x="227" y="34"/>
                      </a:lnTo>
                      <a:lnTo>
                        <a:pt x="232" y="37"/>
                      </a:lnTo>
                      <a:lnTo>
                        <a:pt x="238" y="41"/>
                      </a:lnTo>
                      <a:lnTo>
                        <a:pt x="241" y="45"/>
                      </a:lnTo>
                      <a:lnTo>
                        <a:pt x="244" y="50"/>
                      </a:lnTo>
                      <a:lnTo>
                        <a:pt x="246" y="55"/>
                      </a:lnTo>
                      <a:lnTo>
                        <a:pt x="246" y="61"/>
                      </a:lnTo>
                      <a:lnTo>
                        <a:pt x="245" y="67"/>
                      </a:lnTo>
                      <a:lnTo>
                        <a:pt x="243" y="74"/>
                      </a:lnTo>
                      <a:lnTo>
                        <a:pt x="241" y="82"/>
                      </a:lnTo>
                      <a:lnTo>
                        <a:pt x="239" y="92"/>
                      </a:lnTo>
                      <a:lnTo>
                        <a:pt x="238" y="100"/>
                      </a:lnTo>
                      <a:lnTo>
                        <a:pt x="236" y="109"/>
                      </a:lnTo>
                      <a:lnTo>
                        <a:pt x="235" y="116"/>
                      </a:lnTo>
                      <a:lnTo>
                        <a:pt x="234" y="120"/>
                      </a:lnTo>
                      <a:lnTo>
                        <a:pt x="234" y="122"/>
                      </a:lnTo>
                      <a:lnTo>
                        <a:pt x="194" y="139"/>
                      </a:lnTo>
                      <a:lnTo>
                        <a:pt x="184" y="156"/>
                      </a:lnTo>
                      <a:lnTo>
                        <a:pt x="164" y="156"/>
                      </a:lnTo>
                      <a:lnTo>
                        <a:pt x="153" y="188"/>
                      </a:lnTo>
                      <a:lnTo>
                        <a:pt x="83" y="205"/>
                      </a:lnTo>
                      <a:lnTo>
                        <a:pt x="6" y="13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5" name="Freeform 52"/>
                <p:cNvSpPr>
                  <a:spLocks/>
                </p:cNvSpPr>
                <p:nvPr/>
              </p:nvSpPr>
              <p:spPr bwMode="auto">
                <a:xfrm>
                  <a:off x="2284" y="2669"/>
                  <a:ext cx="82" cy="68"/>
                </a:xfrm>
                <a:custGeom>
                  <a:avLst/>
                  <a:gdLst>
                    <a:gd name="T0" fmla="*/ 0 w 246"/>
                    <a:gd name="T1" fmla="*/ 0 h 205"/>
                    <a:gd name="T2" fmla="*/ 0 w 246"/>
                    <a:gd name="T3" fmla="*/ 0 h 205"/>
                    <a:gd name="T4" fmla="*/ 0 w 246"/>
                    <a:gd name="T5" fmla="*/ 0 h 205"/>
                    <a:gd name="T6" fmla="*/ 0 w 246"/>
                    <a:gd name="T7" fmla="*/ 0 h 205"/>
                    <a:gd name="T8" fmla="*/ 0 w 246"/>
                    <a:gd name="T9" fmla="*/ 0 h 205"/>
                    <a:gd name="T10" fmla="*/ 0 w 246"/>
                    <a:gd name="T11" fmla="*/ 0 h 205"/>
                    <a:gd name="T12" fmla="*/ 0 w 246"/>
                    <a:gd name="T13" fmla="*/ 0 h 205"/>
                    <a:gd name="T14" fmla="*/ 0 w 246"/>
                    <a:gd name="T15" fmla="*/ 0 h 205"/>
                    <a:gd name="T16" fmla="*/ 0 w 246"/>
                    <a:gd name="T17" fmla="*/ 0 h 205"/>
                    <a:gd name="T18" fmla="*/ 0 w 246"/>
                    <a:gd name="T19" fmla="*/ 0 h 205"/>
                    <a:gd name="T20" fmla="*/ 0 w 246"/>
                    <a:gd name="T21" fmla="*/ 0 h 205"/>
                    <a:gd name="T22" fmla="*/ 0 w 246"/>
                    <a:gd name="T23" fmla="*/ 0 h 205"/>
                    <a:gd name="T24" fmla="*/ 0 w 246"/>
                    <a:gd name="T25" fmla="*/ 0 h 205"/>
                    <a:gd name="T26" fmla="*/ 0 w 246"/>
                    <a:gd name="T27" fmla="*/ 0 h 205"/>
                    <a:gd name="T28" fmla="*/ 0 w 246"/>
                    <a:gd name="T29" fmla="*/ 0 h 205"/>
                    <a:gd name="T30" fmla="*/ 0 w 246"/>
                    <a:gd name="T31" fmla="*/ 0 h 205"/>
                    <a:gd name="T32" fmla="*/ 0 w 246"/>
                    <a:gd name="T33" fmla="*/ 0 h 205"/>
                    <a:gd name="T34" fmla="*/ 0 w 246"/>
                    <a:gd name="T35" fmla="*/ 0 h 205"/>
                    <a:gd name="T36" fmla="*/ 0 w 246"/>
                    <a:gd name="T37" fmla="*/ 0 h 205"/>
                    <a:gd name="T38" fmla="*/ 0 w 246"/>
                    <a:gd name="T39" fmla="*/ 0 h 205"/>
                    <a:gd name="T40" fmla="*/ 0 w 246"/>
                    <a:gd name="T41" fmla="*/ 0 h 205"/>
                    <a:gd name="T42" fmla="*/ 0 w 246"/>
                    <a:gd name="T43" fmla="*/ 0 h 205"/>
                    <a:gd name="T44" fmla="*/ 0 w 246"/>
                    <a:gd name="T45" fmla="*/ 0 h 205"/>
                    <a:gd name="T46" fmla="*/ 0 w 246"/>
                    <a:gd name="T47" fmla="*/ 0 h 205"/>
                    <a:gd name="T48" fmla="*/ 0 w 246"/>
                    <a:gd name="T49" fmla="*/ 0 h 205"/>
                    <a:gd name="T50" fmla="*/ 0 w 246"/>
                    <a:gd name="T51" fmla="*/ 0 h 205"/>
                    <a:gd name="T52" fmla="*/ 0 w 246"/>
                    <a:gd name="T53" fmla="*/ 0 h 205"/>
                    <a:gd name="T54" fmla="*/ 0 w 246"/>
                    <a:gd name="T55" fmla="*/ 0 h 205"/>
                    <a:gd name="T56" fmla="*/ 0 w 246"/>
                    <a:gd name="T57" fmla="*/ 0 h 205"/>
                    <a:gd name="T58" fmla="*/ 0 w 246"/>
                    <a:gd name="T59" fmla="*/ 0 h 205"/>
                    <a:gd name="T60" fmla="*/ 0 w 246"/>
                    <a:gd name="T61" fmla="*/ 0 h 205"/>
                    <a:gd name="T62" fmla="*/ 0 w 246"/>
                    <a:gd name="T63" fmla="*/ 0 h 205"/>
                    <a:gd name="T64" fmla="*/ 0 w 246"/>
                    <a:gd name="T65" fmla="*/ 0 h 205"/>
                    <a:gd name="T66" fmla="*/ 0 w 246"/>
                    <a:gd name="T67" fmla="*/ 0 h 205"/>
                    <a:gd name="T68" fmla="*/ 0 w 246"/>
                    <a:gd name="T69" fmla="*/ 0 h 205"/>
                    <a:gd name="T70" fmla="*/ 0 w 246"/>
                    <a:gd name="T71" fmla="*/ 0 h 205"/>
                    <a:gd name="T72" fmla="*/ 0 w 246"/>
                    <a:gd name="T73" fmla="*/ 0 h 205"/>
                    <a:gd name="T74" fmla="*/ 0 w 246"/>
                    <a:gd name="T75" fmla="*/ 0 h 205"/>
                    <a:gd name="T76" fmla="*/ 0 w 246"/>
                    <a:gd name="T77" fmla="*/ 0 h 205"/>
                    <a:gd name="T78" fmla="*/ 0 w 246"/>
                    <a:gd name="T79" fmla="*/ 0 h 205"/>
                    <a:gd name="T80" fmla="*/ 0 w 246"/>
                    <a:gd name="T81" fmla="*/ 0 h 205"/>
                    <a:gd name="T82" fmla="*/ 0 w 246"/>
                    <a:gd name="T83" fmla="*/ 0 h 205"/>
                    <a:gd name="T84" fmla="*/ 0 w 246"/>
                    <a:gd name="T85" fmla="*/ 0 h 205"/>
                    <a:gd name="T86" fmla="*/ 0 w 246"/>
                    <a:gd name="T87" fmla="*/ 0 h 205"/>
                    <a:gd name="T88" fmla="*/ 0 w 246"/>
                    <a:gd name="T89" fmla="*/ 0 h 205"/>
                    <a:gd name="T90" fmla="*/ 0 w 246"/>
                    <a:gd name="T91" fmla="*/ 0 h 205"/>
                    <a:gd name="T92" fmla="*/ 0 w 246"/>
                    <a:gd name="T93" fmla="*/ 0 h 205"/>
                    <a:gd name="T94" fmla="*/ 0 w 246"/>
                    <a:gd name="T95" fmla="*/ 0 h 205"/>
                    <a:gd name="T96" fmla="*/ 0 w 246"/>
                    <a:gd name="T97" fmla="*/ 0 h 205"/>
                    <a:gd name="T98" fmla="*/ 0 w 246"/>
                    <a:gd name="T99" fmla="*/ 0 h 205"/>
                    <a:gd name="T100" fmla="*/ 0 w 246"/>
                    <a:gd name="T101" fmla="*/ 0 h 205"/>
                    <a:gd name="T102" fmla="*/ 0 w 246"/>
                    <a:gd name="T103" fmla="*/ 0 h 205"/>
                    <a:gd name="T104" fmla="*/ 0 w 246"/>
                    <a:gd name="T105" fmla="*/ 0 h 205"/>
                    <a:gd name="T106" fmla="*/ 0 w 246"/>
                    <a:gd name="T107" fmla="*/ 0 h 205"/>
                    <a:gd name="T108" fmla="*/ 0 w 246"/>
                    <a:gd name="T109" fmla="*/ 0 h 205"/>
                    <a:gd name="T110" fmla="*/ 0 w 246"/>
                    <a:gd name="T111" fmla="*/ 0 h 205"/>
                    <a:gd name="T112" fmla="*/ 0 w 246"/>
                    <a:gd name="T113" fmla="*/ 0 h 205"/>
                    <a:gd name="T114" fmla="*/ 0 w 246"/>
                    <a:gd name="T115" fmla="*/ 0 h 205"/>
                    <a:gd name="T116" fmla="*/ 0 w 246"/>
                    <a:gd name="T117" fmla="*/ 0 h 205"/>
                    <a:gd name="T118" fmla="*/ 0 w 246"/>
                    <a:gd name="T119" fmla="*/ 0 h 20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6"/>
                    <a:gd name="T181" fmla="*/ 0 h 205"/>
                    <a:gd name="T182" fmla="*/ 246 w 246"/>
                    <a:gd name="T183" fmla="*/ 205 h 20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6" h="205">
                      <a:moveTo>
                        <a:pt x="6" y="131"/>
                      </a:moveTo>
                      <a:lnTo>
                        <a:pt x="5" y="126"/>
                      </a:lnTo>
                      <a:lnTo>
                        <a:pt x="3" y="115"/>
                      </a:lnTo>
                      <a:lnTo>
                        <a:pt x="1" y="97"/>
                      </a:lnTo>
                      <a:lnTo>
                        <a:pt x="0" y="78"/>
                      </a:lnTo>
                      <a:lnTo>
                        <a:pt x="1" y="68"/>
                      </a:lnTo>
                      <a:lnTo>
                        <a:pt x="2" y="57"/>
                      </a:lnTo>
                      <a:lnTo>
                        <a:pt x="3" y="48"/>
                      </a:lnTo>
                      <a:lnTo>
                        <a:pt x="6" y="38"/>
                      </a:lnTo>
                      <a:lnTo>
                        <a:pt x="11" y="29"/>
                      </a:lnTo>
                      <a:lnTo>
                        <a:pt x="16" y="22"/>
                      </a:lnTo>
                      <a:lnTo>
                        <a:pt x="19" y="18"/>
                      </a:lnTo>
                      <a:lnTo>
                        <a:pt x="24" y="16"/>
                      </a:lnTo>
                      <a:lnTo>
                        <a:pt x="28" y="13"/>
                      </a:lnTo>
                      <a:lnTo>
                        <a:pt x="32" y="11"/>
                      </a:lnTo>
                      <a:lnTo>
                        <a:pt x="33" y="10"/>
                      </a:lnTo>
                      <a:lnTo>
                        <a:pt x="37" y="8"/>
                      </a:lnTo>
                      <a:lnTo>
                        <a:pt x="43" y="4"/>
                      </a:lnTo>
                      <a:lnTo>
                        <a:pt x="53" y="2"/>
                      </a:lnTo>
                      <a:lnTo>
                        <a:pt x="58" y="1"/>
                      </a:lnTo>
                      <a:lnTo>
                        <a:pt x="66" y="0"/>
                      </a:lnTo>
                      <a:lnTo>
                        <a:pt x="73" y="0"/>
                      </a:lnTo>
                      <a:lnTo>
                        <a:pt x="82" y="0"/>
                      </a:lnTo>
                      <a:lnTo>
                        <a:pt x="91" y="2"/>
                      </a:lnTo>
                      <a:lnTo>
                        <a:pt x="101" y="4"/>
                      </a:lnTo>
                      <a:lnTo>
                        <a:pt x="113" y="7"/>
                      </a:lnTo>
                      <a:lnTo>
                        <a:pt x="126" y="11"/>
                      </a:lnTo>
                      <a:lnTo>
                        <a:pt x="153" y="32"/>
                      </a:lnTo>
                      <a:lnTo>
                        <a:pt x="155" y="32"/>
                      </a:lnTo>
                      <a:lnTo>
                        <a:pt x="162" y="30"/>
                      </a:lnTo>
                      <a:lnTo>
                        <a:pt x="171" y="29"/>
                      </a:lnTo>
                      <a:lnTo>
                        <a:pt x="182" y="27"/>
                      </a:lnTo>
                      <a:lnTo>
                        <a:pt x="193" y="26"/>
                      </a:lnTo>
                      <a:lnTo>
                        <a:pt x="205" y="26"/>
                      </a:lnTo>
                      <a:lnTo>
                        <a:pt x="209" y="27"/>
                      </a:lnTo>
                      <a:lnTo>
                        <a:pt x="215" y="27"/>
                      </a:lnTo>
                      <a:lnTo>
                        <a:pt x="218" y="29"/>
                      </a:lnTo>
                      <a:lnTo>
                        <a:pt x="221" y="30"/>
                      </a:lnTo>
                      <a:lnTo>
                        <a:pt x="227" y="34"/>
                      </a:lnTo>
                      <a:lnTo>
                        <a:pt x="232" y="37"/>
                      </a:lnTo>
                      <a:lnTo>
                        <a:pt x="238" y="41"/>
                      </a:lnTo>
                      <a:lnTo>
                        <a:pt x="241" y="45"/>
                      </a:lnTo>
                      <a:lnTo>
                        <a:pt x="244" y="50"/>
                      </a:lnTo>
                      <a:lnTo>
                        <a:pt x="246" y="55"/>
                      </a:lnTo>
                      <a:lnTo>
                        <a:pt x="246" y="61"/>
                      </a:lnTo>
                      <a:lnTo>
                        <a:pt x="245" y="67"/>
                      </a:lnTo>
                      <a:lnTo>
                        <a:pt x="243" y="74"/>
                      </a:lnTo>
                      <a:lnTo>
                        <a:pt x="241" y="82"/>
                      </a:lnTo>
                      <a:lnTo>
                        <a:pt x="239" y="92"/>
                      </a:lnTo>
                      <a:lnTo>
                        <a:pt x="238" y="100"/>
                      </a:lnTo>
                      <a:lnTo>
                        <a:pt x="236" y="109"/>
                      </a:lnTo>
                      <a:lnTo>
                        <a:pt x="235" y="116"/>
                      </a:lnTo>
                      <a:lnTo>
                        <a:pt x="234" y="120"/>
                      </a:lnTo>
                      <a:lnTo>
                        <a:pt x="234" y="122"/>
                      </a:lnTo>
                      <a:lnTo>
                        <a:pt x="194" y="139"/>
                      </a:lnTo>
                      <a:lnTo>
                        <a:pt x="184" y="156"/>
                      </a:lnTo>
                      <a:lnTo>
                        <a:pt x="164" y="156"/>
                      </a:lnTo>
                      <a:lnTo>
                        <a:pt x="153" y="188"/>
                      </a:lnTo>
                      <a:lnTo>
                        <a:pt x="83" y="205"/>
                      </a:lnTo>
                      <a:lnTo>
                        <a:pt x="6" y="13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6" name="Freeform 53"/>
                <p:cNvSpPr>
                  <a:spLocks/>
                </p:cNvSpPr>
                <p:nvPr/>
              </p:nvSpPr>
              <p:spPr bwMode="auto">
                <a:xfrm>
                  <a:off x="2718" y="2332"/>
                  <a:ext cx="44" cy="53"/>
                </a:xfrm>
                <a:custGeom>
                  <a:avLst/>
                  <a:gdLst>
                    <a:gd name="T0" fmla="*/ 0 w 131"/>
                    <a:gd name="T1" fmla="*/ 0 h 159"/>
                    <a:gd name="T2" fmla="*/ 0 w 131"/>
                    <a:gd name="T3" fmla="*/ 0 h 159"/>
                    <a:gd name="T4" fmla="*/ 0 w 131"/>
                    <a:gd name="T5" fmla="*/ 0 h 159"/>
                    <a:gd name="T6" fmla="*/ 0 w 131"/>
                    <a:gd name="T7" fmla="*/ 0 h 159"/>
                    <a:gd name="T8" fmla="*/ 0 w 131"/>
                    <a:gd name="T9" fmla="*/ 0 h 159"/>
                    <a:gd name="T10" fmla="*/ 0 w 131"/>
                    <a:gd name="T11" fmla="*/ 0 h 159"/>
                    <a:gd name="T12" fmla="*/ 0 w 131"/>
                    <a:gd name="T13" fmla="*/ 0 h 159"/>
                    <a:gd name="T14" fmla="*/ 0 w 131"/>
                    <a:gd name="T15" fmla="*/ 0 h 159"/>
                    <a:gd name="T16" fmla="*/ 0 w 131"/>
                    <a:gd name="T17" fmla="*/ 0 h 159"/>
                    <a:gd name="T18" fmla="*/ 0 w 131"/>
                    <a:gd name="T19" fmla="*/ 0 h 159"/>
                    <a:gd name="T20" fmla="*/ 0 w 131"/>
                    <a:gd name="T21" fmla="*/ 0 h 159"/>
                    <a:gd name="T22" fmla="*/ 0 w 131"/>
                    <a:gd name="T23" fmla="*/ 0 h 159"/>
                    <a:gd name="T24" fmla="*/ 0 w 131"/>
                    <a:gd name="T25" fmla="*/ 0 h 159"/>
                    <a:gd name="T26" fmla="*/ 0 w 131"/>
                    <a:gd name="T27" fmla="*/ 0 h 159"/>
                    <a:gd name="T28" fmla="*/ 0 w 131"/>
                    <a:gd name="T29" fmla="*/ 0 h 159"/>
                    <a:gd name="T30" fmla="*/ 0 w 131"/>
                    <a:gd name="T31" fmla="*/ 0 h 159"/>
                    <a:gd name="T32" fmla="*/ 0 w 131"/>
                    <a:gd name="T33" fmla="*/ 0 h 159"/>
                    <a:gd name="T34" fmla="*/ 0 w 131"/>
                    <a:gd name="T35" fmla="*/ 0 h 159"/>
                    <a:gd name="T36" fmla="*/ 0 w 131"/>
                    <a:gd name="T37" fmla="*/ 0 h 159"/>
                    <a:gd name="T38" fmla="*/ 0 w 131"/>
                    <a:gd name="T39" fmla="*/ 0 h 159"/>
                    <a:gd name="T40" fmla="*/ 0 w 131"/>
                    <a:gd name="T41" fmla="*/ 0 h 159"/>
                    <a:gd name="T42" fmla="*/ 0 w 131"/>
                    <a:gd name="T43" fmla="*/ 0 h 159"/>
                    <a:gd name="T44" fmla="*/ 0 w 131"/>
                    <a:gd name="T45" fmla="*/ 0 h 159"/>
                    <a:gd name="T46" fmla="*/ 0 w 131"/>
                    <a:gd name="T47" fmla="*/ 0 h 159"/>
                    <a:gd name="T48" fmla="*/ 0 w 131"/>
                    <a:gd name="T49" fmla="*/ 0 h 159"/>
                    <a:gd name="T50" fmla="*/ 0 w 131"/>
                    <a:gd name="T51" fmla="*/ 0 h 159"/>
                    <a:gd name="T52" fmla="*/ 0 w 131"/>
                    <a:gd name="T53" fmla="*/ 0 h 159"/>
                    <a:gd name="T54" fmla="*/ 0 w 131"/>
                    <a:gd name="T55" fmla="*/ 0 h 159"/>
                    <a:gd name="T56" fmla="*/ 0 w 131"/>
                    <a:gd name="T57" fmla="*/ 0 h 159"/>
                    <a:gd name="T58" fmla="*/ 0 w 131"/>
                    <a:gd name="T59" fmla="*/ 0 h 159"/>
                    <a:gd name="T60" fmla="*/ 0 w 131"/>
                    <a:gd name="T61" fmla="*/ 0 h 159"/>
                    <a:gd name="T62" fmla="*/ 0 w 131"/>
                    <a:gd name="T63" fmla="*/ 0 h 159"/>
                    <a:gd name="T64" fmla="*/ 0 w 131"/>
                    <a:gd name="T65" fmla="*/ 0 h 159"/>
                    <a:gd name="T66" fmla="*/ 0 w 131"/>
                    <a:gd name="T67" fmla="*/ 0 h 159"/>
                    <a:gd name="T68" fmla="*/ 0 w 131"/>
                    <a:gd name="T69" fmla="*/ 0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159"/>
                    <a:gd name="T107" fmla="*/ 131 w 131"/>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159">
                      <a:moveTo>
                        <a:pt x="25" y="0"/>
                      </a:moveTo>
                      <a:lnTo>
                        <a:pt x="23" y="1"/>
                      </a:lnTo>
                      <a:lnTo>
                        <a:pt x="18" y="3"/>
                      </a:lnTo>
                      <a:lnTo>
                        <a:pt x="13" y="7"/>
                      </a:lnTo>
                      <a:lnTo>
                        <a:pt x="8" y="13"/>
                      </a:lnTo>
                      <a:lnTo>
                        <a:pt x="6" y="16"/>
                      </a:lnTo>
                      <a:lnTo>
                        <a:pt x="3" y="19"/>
                      </a:lnTo>
                      <a:lnTo>
                        <a:pt x="1" y="24"/>
                      </a:lnTo>
                      <a:lnTo>
                        <a:pt x="0" y="28"/>
                      </a:lnTo>
                      <a:lnTo>
                        <a:pt x="0" y="31"/>
                      </a:lnTo>
                      <a:lnTo>
                        <a:pt x="1" y="35"/>
                      </a:lnTo>
                      <a:lnTo>
                        <a:pt x="2" y="40"/>
                      </a:lnTo>
                      <a:lnTo>
                        <a:pt x="6" y="44"/>
                      </a:lnTo>
                      <a:lnTo>
                        <a:pt x="13" y="54"/>
                      </a:lnTo>
                      <a:lnTo>
                        <a:pt x="22" y="65"/>
                      </a:lnTo>
                      <a:lnTo>
                        <a:pt x="31" y="76"/>
                      </a:lnTo>
                      <a:lnTo>
                        <a:pt x="40" y="88"/>
                      </a:lnTo>
                      <a:lnTo>
                        <a:pt x="49" y="99"/>
                      </a:lnTo>
                      <a:lnTo>
                        <a:pt x="55" y="108"/>
                      </a:lnTo>
                      <a:lnTo>
                        <a:pt x="59" y="114"/>
                      </a:lnTo>
                      <a:lnTo>
                        <a:pt x="61" y="116"/>
                      </a:lnTo>
                      <a:lnTo>
                        <a:pt x="61" y="119"/>
                      </a:lnTo>
                      <a:lnTo>
                        <a:pt x="61" y="125"/>
                      </a:lnTo>
                      <a:lnTo>
                        <a:pt x="61" y="133"/>
                      </a:lnTo>
                      <a:lnTo>
                        <a:pt x="63" y="141"/>
                      </a:lnTo>
                      <a:lnTo>
                        <a:pt x="64" y="146"/>
                      </a:lnTo>
                      <a:lnTo>
                        <a:pt x="66" y="150"/>
                      </a:lnTo>
                      <a:lnTo>
                        <a:pt x="69" y="153"/>
                      </a:lnTo>
                      <a:lnTo>
                        <a:pt x="72" y="156"/>
                      </a:lnTo>
                      <a:lnTo>
                        <a:pt x="77" y="157"/>
                      </a:lnTo>
                      <a:lnTo>
                        <a:pt x="82" y="159"/>
                      </a:lnTo>
                      <a:lnTo>
                        <a:pt x="88" y="159"/>
                      </a:lnTo>
                      <a:lnTo>
                        <a:pt x="95" y="157"/>
                      </a:lnTo>
                      <a:lnTo>
                        <a:pt x="102" y="155"/>
                      </a:lnTo>
                      <a:lnTo>
                        <a:pt x="108" y="152"/>
                      </a:lnTo>
                      <a:lnTo>
                        <a:pt x="113" y="150"/>
                      </a:lnTo>
                      <a:lnTo>
                        <a:pt x="118" y="147"/>
                      </a:lnTo>
                      <a:lnTo>
                        <a:pt x="122" y="143"/>
                      </a:lnTo>
                      <a:lnTo>
                        <a:pt x="125" y="139"/>
                      </a:lnTo>
                      <a:lnTo>
                        <a:pt x="128" y="136"/>
                      </a:lnTo>
                      <a:lnTo>
                        <a:pt x="129" y="132"/>
                      </a:lnTo>
                      <a:lnTo>
                        <a:pt x="131" y="123"/>
                      </a:lnTo>
                      <a:lnTo>
                        <a:pt x="131" y="114"/>
                      </a:lnTo>
                      <a:lnTo>
                        <a:pt x="130" y="105"/>
                      </a:lnTo>
                      <a:lnTo>
                        <a:pt x="126" y="95"/>
                      </a:lnTo>
                      <a:lnTo>
                        <a:pt x="125" y="86"/>
                      </a:lnTo>
                      <a:lnTo>
                        <a:pt x="124" y="78"/>
                      </a:lnTo>
                      <a:lnTo>
                        <a:pt x="125" y="70"/>
                      </a:lnTo>
                      <a:lnTo>
                        <a:pt x="126" y="64"/>
                      </a:lnTo>
                      <a:lnTo>
                        <a:pt x="128" y="58"/>
                      </a:lnTo>
                      <a:lnTo>
                        <a:pt x="130" y="54"/>
                      </a:lnTo>
                      <a:lnTo>
                        <a:pt x="131" y="52"/>
                      </a:lnTo>
                      <a:lnTo>
                        <a:pt x="131" y="51"/>
                      </a:lnTo>
                      <a:lnTo>
                        <a:pt x="129" y="48"/>
                      </a:lnTo>
                      <a:lnTo>
                        <a:pt x="123" y="44"/>
                      </a:lnTo>
                      <a:lnTo>
                        <a:pt x="116" y="38"/>
                      </a:lnTo>
                      <a:lnTo>
                        <a:pt x="106" y="30"/>
                      </a:lnTo>
                      <a:lnTo>
                        <a:pt x="95" y="23"/>
                      </a:lnTo>
                      <a:lnTo>
                        <a:pt x="84" y="16"/>
                      </a:lnTo>
                      <a:lnTo>
                        <a:pt x="79" y="14"/>
                      </a:lnTo>
                      <a:lnTo>
                        <a:pt x="74" y="12"/>
                      </a:lnTo>
                      <a:lnTo>
                        <a:pt x="69" y="11"/>
                      </a:lnTo>
                      <a:lnTo>
                        <a:pt x="65" y="11"/>
                      </a:lnTo>
                      <a:lnTo>
                        <a:pt x="56" y="10"/>
                      </a:lnTo>
                      <a:lnTo>
                        <a:pt x="49" y="8"/>
                      </a:lnTo>
                      <a:lnTo>
                        <a:pt x="42" y="6"/>
                      </a:lnTo>
                      <a:lnTo>
                        <a:pt x="36" y="5"/>
                      </a:lnTo>
                      <a:lnTo>
                        <a:pt x="31" y="3"/>
                      </a:lnTo>
                      <a:lnTo>
                        <a:pt x="27" y="1"/>
                      </a:lnTo>
                      <a:lnTo>
                        <a:pt x="25"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7" name="Freeform 54"/>
                <p:cNvSpPr>
                  <a:spLocks/>
                </p:cNvSpPr>
                <p:nvPr/>
              </p:nvSpPr>
              <p:spPr bwMode="auto">
                <a:xfrm>
                  <a:off x="2718" y="2332"/>
                  <a:ext cx="44" cy="53"/>
                </a:xfrm>
                <a:custGeom>
                  <a:avLst/>
                  <a:gdLst>
                    <a:gd name="T0" fmla="*/ 0 w 131"/>
                    <a:gd name="T1" fmla="*/ 0 h 159"/>
                    <a:gd name="T2" fmla="*/ 0 w 131"/>
                    <a:gd name="T3" fmla="*/ 0 h 159"/>
                    <a:gd name="T4" fmla="*/ 0 w 131"/>
                    <a:gd name="T5" fmla="*/ 0 h 159"/>
                    <a:gd name="T6" fmla="*/ 0 w 131"/>
                    <a:gd name="T7" fmla="*/ 0 h 159"/>
                    <a:gd name="T8" fmla="*/ 0 w 131"/>
                    <a:gd name="T9" fmla="*/ 0 h 159"/>
                    <a:gd name="T10" fmla="*/ 0 w 131"/>
                    <a:gd name="T11" fmla="*/ 0 h 159"/>
                    <a:gd name="T12" fmla="*/ 0 w 131"/>
                    <a:gd name="T13" fmla="*/ 0 h 159"/>
                    <a:gd name="T14" fmla="*/ 0 w 131"/>
                    <a:gd name="T15" fmla="*/ 0 h 159"/>
                    <a:gd name="T16" fmla="*/ 0 w 131"/>
                    <a:gd name="T17" fmla="*/ 0 h 159"/>
                    <a:gd name="T18" fmla="*/ 0 w 131"/>
                    <a:gd name="T19" fmla="*/ 0 h 159"/>
                    <a:gd name="T20" fmla="*/ 0 w 131"/>
                    <a:gd name="T21" fmla="*/ 0 h 159"/>
                    <a:gd name="T22" fmla="*/ 0 w 131"/>
                    <a:gd name="T23" fmla="*/ 0 h 159"/>
                    <a:gd name="T24" fmla="*/ 0 w 131"/>
                    <a:gd name="T25" fmla="*/ 0 h 159"/>
                    <a:gd name="T26" fmla="*/ 0 w 131"/>
                    <a:gd name="T27" fmla="*/ 0 h 159"/>
                    <a:gd name="T28" fmla="*/ 0 w 131"/>
                    <a:gd name="T29" fmla="*/ 0 h 159"/>
                    <a:gd name="T30" fmla="*/ 0 w 131"/>
                    <a:gd name="T31" fmla="*/ 0 h 159"/>
                    <a:gd name="T32" fmla="*/ 0 w 131"/>
                    <a:gd name="T33" fmla="*/ 0 h 159"/>
                    <a:gd name="T34" fmla="*/ 0 w 131"/>
                    <a:gd name="T35" fmla="*/ 0 h 159"/>
                    <a:gd name="T36" fmla="*/ 0 w 131"/>
                    <a:gd name="T37" fmla="*/ 0 h 159"/>
                    <a:gd name="T38" fmla="*/ 0 w 131"/>
                    <a:gd name="T39" fmla="*/ 0 h 159"/>
                    <a:gd name="T40" fmla="*/ 0 w 131"/>
                    <a:gd name="T41" fmla="*/ 0 h 159"/>
                    <a:gd name="T42" fmla="*/ 0 w 131"/>
                    <a:gd name="T43" fmla="*/ 0 h 159"/>
                    <a:gd name="T44" fmla="*/ 0 w 131"/>
                    <a:gd name="T45" fmla="*/ 0 h 159"/>
                    <a:gd name="T46" fmla="*/ 0 w 131"/>
                    <a:gd name="T47" fmla="*/ 0 h 159"/>
                    <a:gd name="T48" fmla="*/ 0 w 131"/>
                    <a:gd name="T49" fmla="*/ 0 h 159"/>
                    <a:gd name="T50" fmla="*/ 0 w 131"/>
                    <a:gd name="T51" fmla="*/ 0 h 159"/>
                    <a:gd name="T52" fmla="*/ 0 w 131"/>
                    <a:gd name="T53" fmla="*/ 0 h 159"/>
                    <a:gd name="T54" fmla="*/ 0 w 131"/>
                    <a:gd name="T55" fmla="*/ 0 h 159"/>
                    <a:gd name="T56" fmla="*/ 0 w 131"/>
                    <a:gd name="T57" fmla="*/ 0 h 159"/>
                    <a:gd name="T58" fmla="*/ 0 w 131"/>
                    <a:gd name="T59" fmla="*/ 0 h 159"/>
                    <a:gd name="T60" fmla="*/ 0 w 131"/>
                    <a:gd name="T61" fmla="*/ 0 h 159"/>
                    <a:gd name="T62" fmla="*/ 0 w 131"/>
                    <a:gd name="T63" fmla="*/ 0 h 159"/>
                    <a:gd name="T64" fmla="*/ 0 w 131"/>
                    <a:gd name="T65" fmla="*/ 0 h 159"/>
                    <a:gd name="T66" fmla="*/ 0 w 131"/>
                    <a:gd name="T67" fmla="*/ 0 h 159"/>
                    <a:gd name="T68" fmla="*/ 0 w 131"/>
                    <a:gd name="T69" fmla="*/ 0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1"/>
                    <a:gd name="T106" fmla="*/ 0 h 159"/>
                    <a:gd name="T107" fmla="*/ 131 w 131"/>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1" h="159">
                      <a:moveTo>
                        <a:pt x="25" y="0"/>
                      </a:moveTo>
                      <a:lnTo>
                        <a:pt x="23" y="1"/>
                      </a:lnTo>
                      <a:lnTo>
                        <a:pt x="18" y="3"/>
                      </a:lnTo>
                      <a:lnTo>
                        <a:pt x="13" y="7"/>
                      </a:lnTo>
                      <a:lnTo>
                        <a:pt x="8" y="13"/>
                      </a:lnTo>
                      <a:lnTo>
                        <a:pt x="6" y="16"/>
                      </a:lnTo>
                      <a:lnTo>
                        <a:pt x="3" y="19"/>
                      </a:lnTo>
                      <a:lnTo>
                        <a:pt x="1" y="24"/>
                      </a:lnTo>
                      <a:lnTo>
                        <a:pt x="0" y="28"/>
                      </a:lnTo>
                      <a:lnTo>
                        <a:pt x="0" y="31"/>
                      </a:lnTo>
                      <a:lnTo>
                        <a:pt x="1" y="35"/>
                      </a:lnTo>
                      <a:lnTo>
                        <a:pt x="2" y="40"/>
                      </a:lnTo>
                      <a:lnTo>
                        <a:pt x="6" y="44"/>
                      </a:lnTo>
                      <a:lnTo>
                        <a:pt x="13" y="54"/>
                      </a:lnTo>
                      <a:lnTo>
                        <a:pt x="22" y="65"/>
                      </a:lnTo>
                      <a:lnTo>
                        <a:pt x="31" y="76"/>
                      </a:lnTo>
                      <a:lnTo>
                        <a:pt x="40" y="88"/>
                      </a:lnTo>
                      <a:lnTo>
                        <a:pt x="49" y="99"/>
                      </a:lnTo>
                      <a:lnTo>
                        <a:pt x="55" y="108"/>
                      </a:lnTo>
                      <a:lnTo>
                        <a:pt x="59" y="114"/>
                      </a:lnTo>
                      <a:lnTo>
                        <a:pt x="61" y="116"/>
                      </a:lnTo>
                      <a:lnTo>
                        <a:pt x="61" y="119"/>
                      </a:lnTo>
                      <a:lnTo>
                        <a:pt x="61" y="125"/>
                      </a:lnTo>
                      <a:lnTo>
                        <a:pt x="61" y="133"/>
                      </a:lnTo>
                      <a:lnTo>
                        <a:pt x="63" y="141"/>
                      </a:lnTo>
                      <a:lnTo>
                        <a:pt x="64" y="146"/>
                      </a:lnTo>
                      <a:lnTo>
                        <a:pt x="66" y="150"/>
                      </a:lnTo>
                      <a:lnTo>
                        <a:pt x="69" y="153"/>
                      </a:lnTo>
                      <a:lnTo>
                        <a:pt x="72" y="156"/>
                      </a:lnTo>
                      <a:lnTo>
                        <a:pt x="77" y="157"/>
                      </a:lnTo>
                      <a:lnTo>
                        <a:pt x="82" y="159"/>
                      </a:lnTo>
                      <a:lnTo>
                        <a:pt x="88" y="159"/>
                      </a:lnTo>
                      <a:lnTo>
                        <a:pt x="95" y="157"/>
                      </a:lnTo>
                      <a:lnTo>
                        <a:pt x="102" y="155"/>
                      </a:lnTo>
                      <a:lnTo>
                        <a:pt x="108" y="152"/>
                      </a:lnTo>
                      <a:lnTo>
                        <a:pt x="113" y="150"/>
                      </a:lnTo>
                      <a:lnTo>
                        <a:pt x="118" y="147"/>
                      </a:lnTo>
                      <a:lnTo>
                        <a:pt x="122" y="143"/>
                      </a:lnTo>
                      <a:lnTo>
                        <a:pt x="125" y="139"/>
                      </a:lnTo>
                      <a:lnTo>
                        <a:pt x="128" y="136"/>
                      </a:lnTo>
                      <a:lnTo>
                        <a:pt x="129" y="132"/>
                      </a:lnTo>
                      <a:lnTo>
                        <a:pt x="131" y="123"/>
                      </a:lnTo>
                      <a:lnTo>
                        <a:pt x="131" y="114"/>
                      </a:lnTo>
                      <a:lnTo>
                        <a:pt x="130" y="105"/>
                      </a:lnTo>
                      <a:lnTo>
                        <a:pt x="126" y="95"/>
                      </a:lnTo>
                      <a:lnTo>
                        <a:pt x="125" y="86"/>
                      </a:lnTo>
                      <a:lnTo>
                        <a:pt x="124" y="78"/>
                      </a:lnTo>
                      <a:lnTo>
                        <a:pt x="125" y="70"/>
                      </a:lnTo>
                      <a:lnTo>
                        <a:pt x="126" y="64"/>
                      </a:lnTo>
                      <a:lnTo>
                        <a:pt x="128" y="58"/>
                      </a:lnTo>
                      <a:lnTo>
                        <a:pt x="130" y="54"/>
                      </a:lnTo>
                      <a:lnTo>
                        <a:pt x="131" y="52"/>
                      </a:lnTo>
                      <a:lnTo>
                        <a:pt x="131" y="51"/>
                      </a:lnTo>
                      <a:lnTo>
                        <a:pt x="129" y="48"/>
                      </a:lnTo>
                      <a:lnTo>
                        <a:pt x="123" y="44"/>
                      </a:lnTo>
                      <a:lnTo>
                        <a:pt x="116" y="38"/>
                      </a:lnTo>
                      <a:lnTo>
                        <a:pt x="106" y="30"/>
                      </a:lnTo>
                      <a:lnTo>
                        <a:pt x="95" y="23"/>
                      </a:lnTo>
                      <a:lnTo>
                        <a:pt x="84" y="16"/>
                      </a:lnTo>
                      <a:lnTo>
                        <a:pt x="79" y="14"/>
                      </a:lnTo>
                      <a:lnTo>
                        <a:pt x="74" y="12"/>
                      </a:lnTo>
                      <a:lnTo>
                        <a:pt x="69" y="11"/>
                      </a:lnTo>
                      <a:lnTo>
                        <a:pt x="65" y="11"/>
                      </a:lnTo>
                      <a:lnTo>
                        <a:pt x="56" y="10"/>
                      </a:lnTo>
                      <a:lnTo>
                        <a:pt x="49" y="8"/>
                      </a:lnTo>
                      <a:lnTo>
                        <a:pt x="42" y="6"/>
                      </a:lnTo>
                      <a:lnTo>
                        <a:pt x="36" y="5"/>
                      </a:lnTo>
                      <a:lnTo>
                        <a:pt x="31" y="3"/>
                      </a:lnTo>
                      <a:lnTo>
                        <a:pt x="27" y="1"/>
                      </a:lnTo>
                      <a:lnTo>
                        <a:pt x="25"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8" name="Freeform 55"/>
                <p:cNvSpPr>
                  <a:spLocks/>
                </p:cNvSpPr>
                <p:nvPr/>
              </p:nvSpPr>
              <p:spPr bwMode="auto">
                <a:xfrm>
                  <a:off x="2733" y="2180"/>
                  <a:ext cx="178" cy="150"/>
                </a:xfrm>
                <a:custGeom>
                  <a:avLst/>
                  <a:gdLst>
                    <a:gd name="T0" fmla="*/ 0 w 533"/>
                    <a:gd name="T1" fmla="*/ 1 h 449"/>
                    <a:gd name="T2" fmla="*/ 0 w 533"/>
                    <a:gd name="T3" fmla="*/ 1 h 449"/>
                    <a:gd name="T4" fmla="*/ 0 w 533"/>
                    <a:gd name="T5" fmla="*/ 1 h 449"/>
                    <a:gd name="T6" fmla="*/ 0 w 533"/>
                    <a:gd name="T7" fmla="*/ 1 h 449"/>
                    <a:gd name="T8" fmla="*/ 0 w 533"/>
                    <a:gd name="T9" fmla="*/ 1 h 449"/>
                    <a:gd name="T10" fmla="*/ 0 w 533"/>
                    <a:gd name="T11" fmla="*/ 1 h 449"/>
                    <a:gd name="T12" fmla="*/ 0 w 533"/>
                    <a:gd name="T13" fmla="*/ 1 h 449"/>
                    <a:gd name="T14" fmla="*/ 0 w 533"/>
                    <a:gd name="T15" fmla="*/ 1 h 449"/>
                    <a:gd name="T16" fmla="*/ 0 w 533"/>
                    <a:gd name="T17" fmla="*/ 1 h 449"/>
                    <a:gd name="T18" fmla="*/ 0 w 533"/>
                    <a:gd name="T19" fmla="*/ 1 h 449"/>
                    <a:gd name="T20" fmla="*/ 0 w 533"/>
                    <a:gd name="T21" fmla="*/ 1 h 449"/>
                    <a:gd name="T22" fmla="*/ 0 w 533"/>
                    <a:gd name="T23" fmla="*/ 1 h 449"/>
                    <a:gd name="T24" fmla="*/ 1 w 533"/>
                    <a:gd name="T25" fmla="*/ 1 h 449"/>
                    <a:gd name="T26" fmla="*/ 1 w 533"/>
                    <a:gd name="T27" fmla="*/ 1 h 449"/>
                    <a:gd name="T28" fmla="*/ 1 w 533"/>
                    <a:gd name="T29" fmla="*/ 0 h 449"/>
                    <a:gd name="T30" fmla="*/ 1 w 533"/>
                    <a:gd name="T31" fmla="*/ 0 h 449"/>
                    <a:gd name="T32" fmla="*/ 1 w 533"/>
                    <a:gd name="T33" fmla="*/ 0 h 449"/>
                    <a:gd name="T34" fmla="*/ 1 w 533"/>
                    <a:gd name="T35" fmla="*/ 0 h 449"/>
                    <a:gd name="T36" fmla="*/ 1 w 533"/>
                    <a:gd name="T37" fmla="*/ 0 h 449"/>
                    <a:gd name="T38" fmla="*/ 1 w 533"/>
                    <a:gd name="T39" fmla="*/ 0 h 449"/>
                    <a:gd name="T40" fmla="*/ 1 w 533"/>
                    <a:gd name="T41" fmla="*/ 0 h 449"/>
                    <a:gd name="T42" fmla="*/ 1 w 533"/>
                    <a:gd name="T43" fmla="*/ 0 h 449"/>
                    <a:gd name="T44" fmla="*/ 1 w 533"/>
                    <a:gd name="T45" fmla="*/ 0 h 449"/>
                    <a:gd name="T46" fmla="*/ 1 w 533"/>
                    <a:gd name="T47" fmla="*/ 0 h 449"/>
                    <a:gd name="T48" fmla="*/ 1 w 533"/>
                    <a:gd name="T49" fmla="*/ 0 h 449"/>
                    <a:gd name="T50" fmla="*/ 1 w 533"/>
                    <a:gd name="T51" fmla="*/ 0 h 449"/>
                    <a:gd name="T52" fmla="*/ 1 w 533"/>
                    <a:gd name="T53" fmla="*/ 0 h 449"/>
                    <a:gd name="T54" fmla="*/ 1 w 533"/>
                    <a:gd name="T55" fmla="*/ 0 h 449"/>
                    <a:gd name="T56" fmla="*/ 1 w 533"/>
                    <a:gd name="T57" fmla="*/ 0 h 449"/>
                    <a:gd name="T58" fmla="*/ 1 w 533"/>
                    <a:gd name="T59" fmla="*/ 0 h 449"/>
                    <a:gd name="T60" fmla="*/ 1 w 533"/>
                    <a:gd name="T61" fmla="*/ 0 h 449"/>
                    <a:gd name="T62" fmla="*/ 1 w 533"/>
                    <a:gd name="T63" fmla="*/ 0 h 449"/>
                    <a:gd name="T64" fmla="*/ 1 w 533"/>
                    <a:gd name="T65" fmla="*/ 0 h 449"/>
                    <a:gd name="T66" fmla="*/ 1 w 533"/>
                    <a:gd name="T67" fmla="*/ 0 h 449"/>
                    <a:gd name="T68" fmla="*/ 1 w 533"/>
                    <a:gd name="T69" fmla="*/ 0 h 449"/>
                    <a:gd name="T70" fmla="*/ 1 w 533"/>
                    <a:gd name="T71" fmla="*/ 0 h 449"/>
                    <a:gd name="T72" fmla="*/ 1 w 533"/>
                    <a:gd name="T73" fmla="*/ 0 h 449"/>
                    <a:gd name="T74" fmla="*/ 1 w 533"/>
                    <a:gd name="T75" fmla="*/ 0 h 449"/>
                    <a:gd name="T76" fmla="*/ 1 w 533"/>
                    <a:gd name="T77" fmla="*/ 0 h 449"/>
                    <a:gd name="T78" fmla="*/ 1 w 533"/>
                    <a:gd name="T79" fmla="*/ 0 h 449"/>
                    <a:gd name="T80" fmla="*/ 1 w 533"/>
                    <a:gd name="T81" fmla="*/ 0 h 449"/>
                    <a:gd name="T82" fmla="*/ 1 w 533"/>
                    <a:gd name="T83" fmla="*/ 0 h 449"/>
                    <a:gd name="T84" fmla="*/ 1 w 533"/>
                    <a:gd name="T85" fmla="*/ 0 h 449"/>
                    <a:gd name="T86" fmla="*/ 1 w 533"/>
                    <a:gd name="T87" fmla="*/ 0 h 449"/>
                    <a:gd name="T88" fmla="*/ 1 w 533"/>
                    <a:gd name="T89" fmla="*/ 0 h 449"/>
                    <a:gd name="T90" fmla="*/ 1 w 533"/>
                    <a:gd name="T91" fmla="*/ 0 h 449"/>
                    <a:gd name="T92" fmla="*/ 0 w 533"/>
                    <a:gd name="T93" fmla="*/ 0 h 449"/>
                    <a:gd name="T94" fmla="*/ 0 w 533"/>
                    <a:gd name="T95" fmla="*/ 0 h 449"/>
                    <a:gd name="T96" fmla="*/ 0 w 533"/>
                    <a:gd name="T97" fmla="*/ 0 h 449"/>
                    <a:gd name="T98" fmla="*/ 0 w 533"/>
                    <a:gd name="T99" fmla="*/ 0 h 449"/>
                    <a:gd name="T100" fmla="*/ 0 w 533"/>
                    <a:gd name="T101" fmla="*/ 0 h 449"/>
                    <a:gd name="T102" fmla="*/ 0 w 533"/>
                    <a:gd name="T103" fmla="*/ 0 h 449"/>
                    <a:gd name="T104" fmla="*/ 0 w 533"/>
                    <a:gd name="T105" fmla="*/ 0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3"/>
                    <a:gd name="T160" fmla="*/ 0 h 449"/>
                    <a:gd name="T161" fmla="*/ 533 w 533"/>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3" h="449">
                      <a:moveTo>
                        <a:pt x="20" y="396"/>
                      </a:moveTo>
                      <a:lnTo>
                        <a:pt x="0" y="421"/>
                      </a:lnTo>
                      <a:lnTo>
                        <a:pt x="50" y="441"/>
                      </a:lnTo>
                      <a:lnTo>
                        <a:pt x="81" y="421"/>
                      </a:lnTo>
                      <a:lnTo>
                        <a:pt x="141" y="404"/>
                      </a:lnTo>
                      <a:lnTo>
                        <a:pt x="211" y="396"/>
                      </a:lnTo>
                      <a:lnTo>
                        <a:pt x="226" y="436"/>
                      </a:lnTo>
                      <a:lnTo>
                        <a:pt x="227" y="437"/>
                      </a:lnTo>
                      <a:lnTo>
                        <a:pt x="229" y="440"/>
                      </a:lnTo>
                      <a:lnTo>
                        <a:pt x="233" y="443"/>
                      </a:lnTo>
                      <a:lnTo>
                        <a:pt x="238" y="446"/>
                      </a:lnTo>
                      <a:lnTo>
                        <a:pt x="243" y="448"/>
                      </a:lnTo>
                      <a:lnTo>
                        <a:pt x="252" y="449"/>
                      </a:lnTo>
                      <a:lnTo>
                        <a:pt x="256" y="449"/>
                      </a:lnTo>
                      <a:lnTo>
                        <a:pt x="261" y="449"/>
                      </a:lnTo>
                      <a:lnTo>
                        <a:pt x="266" y="447"/>
                      </a:lnTo>
                      <a:lnTo>
                        <a:pt x="271" y="445"/>
                      </a:lnTo>
                      <a:lnTo>
                        <a:pt x="281" y="439"/>
                      </a:lnTo>
                      <a:lnTo>
                        <a:pt x="291" y="433"/>
                      </a:lnTo>
                      <a:lnTo>
                        <a:pt x="298" y="427"/>
                      </a:lnTo>
                      <a:lnTo>
                        <a:pt x="305" y="420"/>
                      </a:lnTo>
                      <a:lnTo>
                        <a:pt x="309" y="415"/>
                      </a:lnTo>
                      <a:lnTo>
                        <a:pt x="312" y="411"/>
                      </a:lnTo>
                      <a:lnTo>
                        <a:pt x="315" y="407"/>
                      </a:lnTo>
                      <a:lnTo>
                        <a:pt x="316" y="406"/>
                      </a:lnTo>
                      <a:lnTo>
                        <a:pt x="371" y="392"/>
                      </a:lnTo>
                      <a:lnTo>
                        <a:pt x="375" y="389"/>
                      </a:lnTo>
                      <a:lnTo>
                        <a:pt x="386" y="381"/>
                      </a:lnTo>
                      <a:lnTo>
                        <a:pt x="402" y="369"/>
                      </a:lnTo>
                      <a:lnTo>
                        <a:pt x="419" y="357"/>
                      </a:lnTo>
                      <a:lnTo>
                        <a:pt x="438" y="342"/>
                      </a:lnTo>
                      <a:lnTo>
                        <a:pt x="455" y="328"/>
                      </a:lnTo>
                      <a:lnTo>
                        <a:pt x="461" y="322"/>
                      </a:lnTo>
                      <a:lnTo>
                        <a:pt x="467" y="316"/>
                      </a:lnTo>
                      <a:lnTo>
                        <a:pt x="471" y="311"/>
                      </a:lnTo>
                      <a:lnTo>
                        <a:pt x="473" y="307"/>
                      </a:lnTo>
                      <a:lnTo>
                        <a:pt x="478" y="299"/>
                      </a:lnTo>
                      <a:lnTo>
                        <a:pt x="483" y="289"/>
                      </a:lnTo>
                      <a:lnTo>
                        <a:pt x="488" y="278"/>
                      </a:lnTo>
                      <a:lnTo>
                        <a:pt x="495" y="266"/>
                      </a:lnTo>
                      <a:lnTo>
                        <a:pt x="501" y="254"/>
                      </a:lnTo>
                      <a:lnTo>
                        <a:pt x="507" y="242"/>
                      </a:lnTo>
                      <a:lnTo>
                        <a:pt x="510" y="232"/>
                      </a:lnTo>
                      <a:lnTo>
                        <a:pt x="511" y="226"/>
                      </a:lnTo>
                      <a:lnTo>
                        <a:pt x="511" y="218"/>
                      </a:lnTo>
                      <a:lnTo>
                        <a:pt x="510" y="210"/>
                      </a:lnTo>
                      <a:lnTo>
                        <a:pt x="509" y="199"/>
                      </a:lnTo>
                      <a:lnTo>
                        <a:pt x="507" y="187"/>
                      </a:lnTo>
                      <a:lnTo>
                        <a:pt x="506" y="177"/>
                      </a:lnTo>
                      <a:lnTo>
                        <a:pt x="505" y="168"/>
                      </a:lnTo>
                      <a:lnTo>
                        <a:pt x="504" y="162"/>
                      </a:lnTo>
                      <a:lnTo>
                        <a:pt x="502" y="160"/>
                      </a:lnTo>
                      <a:lnTo>
                        <a:pt x="504" y="159"/>
                      </a:lnTo>
                      <a:lnTo>
                        <a:pt x="507" y="157"/>
                      </a:lnTo>
                      <a:lnTo>
                        <a:pt x="511" y="153"/>
                      </a:lnTo>
                      <a:lnTo>
                        <a:pt x="517" y="147"/>
                      </a:lnTo>
                      <a:lnTo>
                        <a:pt x="521" y="140"/>
                      </a:lnTo>
                      <a:lnTo>
                        <a:pt x="526" y="131"/>
                      </a:lnTo>
                      <a:lnTo>
                        <a:pt x="531" y="121"/>
                      </a:lnTo>
                      <a:lnTo>
                        <a:pt x="533" y="112"/>
                      </a:lnTo>
                      <a:lnTo>
                        <a:pt x="533" y="97"/>
                      </a:lnTo>
                      <a:lnTo>
                        <a:pt x="532" y="81"/>
                      </a:lnTo>
                      <a:lnTo>
                        <a:pt x="529" y="63"/>
                      </a:lnTo>
                      <a:lnTo>
                        <a:pt x="527" y="45"/>
                      </a:lnTo>
                      <a:lnTo>
                        <a:pt x="524" y="27"/>
                      </a:lnTo>
                      <a:lnTo>
                        <a:pt x="521" y="13"/>
                      </a:lnTo>
                      <a:lnTo>
                        <a:pt x="519" y="4"/>
                      </a:lnTo>
                      <a:lnTo>
                        <a:pt x="518" y="0"/>
                      </a:lnTo>
                      <a:lnTo>
                        <a:pt x="514" y="1"/>
                      </a:lnTo>
                      <a:lnTo>
                        <a:pt x="506" y="4"/>
                      </a:lnTo>
                      <a:lnTo>
                        <a:pt x="493" y="8"/>
                      </a:lnTo>
                      <a:lnTo>
                        <a:pt x="478" y="14"/>
                      </a:lnTo>
                      <a:lnTo>
                        <a:pt x="470" y="19"/>
                      </a:lnTo>
                      <a:lnTo>
                        <a:pt x="463" y="24"/>
                      </a:lnTo>
                      <a:lnTo>
                        <a:pt x="455" y="29"/>
                      </a:lnTo>
                      <a:lnTo>
                        <a:pt x="447" y="36"/>
                      </a:lnTo>
                      <a:lnTo>
                        <a:pt x="441" y="42"/>
                      </a:lnTo>
                      <a:lnTo>
                        <a:pt x="436" y="50"/>
                      </a:lnTo>
                      <a:lnTo>
                        <a:pt x="431" y="59"/>
                      </a:lnTo>
                      <a:lnTo>
                        <a:pt x="428" y="68"/>
                      </a:lnTo>
                      <a:lnTo>
                        <a:pt x="425" y="87"/>
                      </a:lnTo>
                      <a:lnTo>
                        <a:pt x="423" y="105"/>
                      </a:lnTo>
                      <a:lnTo>
                        <a:pt x="419" y="120"/>
                      </a:lnTo>
                      <a:lnTo>
                        <a:pt x="418" y="134"/>
                      </a:lnTo>
                      <a:lnTo>
                        <a:pt x="416" y="147"/>
                      </a:lnTo>
                      <a:lnTo>
                        <a:pt x="414" y="157"/>
                      </a:lnTo>
                      <a:lnTo>
                        <a:pt x="411" y="165"/>
                      </a:lnTo>
                      <a:lnTo>
                        <a:pt x="407" y="171"/>
                      </a:lnTo>
                      <a:lnTo>
                        <a:pt x="402" y="176"/>
                      </a:lnTo>
                      <a:lnTo>
                        <a:pt x="396" y="186"/>
                      </a:lnTo>
                      <a:lnTo>
                        <a:pt x="388" y="199"/>
                      </a:lnTo>
                      <a:lnTo>
                        <a:pt x="378" y="213"/>
                      </a:lnTo>
                      <a:lnTo>
                        <a:pt x="366" y="229"/>
                      </a:lnTo>
                      <a:lnTo>
                        <a:pt x="355" y="244"/>
                      </a:lnTo>
                      <a:lnTo>
                        <a:pt x="341" y="258"/>
                      </a:lnTo>
                      <a:lnTo>
                        <a:pt x="327" y="270"/>
                      </a:lnTo>
                      <a:lnTo>
                        <a:pt x="311" y="282"/>
                      </a:lnTo>
                      <a:lnTo>
                        <a:pt x="295" y="294"/>
                      </a:lnTo>
                      <a:lnTo>
                        <a:pt x="280" y="305"/>
                      </a:lnTo>
                      <a:lnTo>
                        <a:pt x="266" y="314"/>
                      </a:lnTo>
                      <a:lnTo>
                        <a:pt x="254" y="323"/>
                      </a:lnTo>
                      <a:lnTo>
                        <a:pt x="246" y="331"/>
                      </a:lnTo>
                      <a:lnTo>
                        <a:pt x="239" y="335"/>
                      </a:lnTo>
                      <a:lnTo>
                        <a:pt x="237" y="336"/>
                      </a:lnTo>
                      <a:lnTo>
                        <a:pt x="152" y="336"/>
                      </a:lnTo>
                      <a:lnTo>
                        <a:pt x="79" y="355"/>
                      </a:lnTo>
                      <a:lnTo>
                        <a:pt x="20" y="396"/>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69" name="Freeform 56"/>
                <p:cNvSpPr>
                  <a:spLocks/>
                </p:cNvSpPr>
                <p:nvPr/>
              </p:nvSpPr>
              <p:spPr bwMode="auto">
                <a:xfrm>
                  <a:off x="2733" y="2180"/>
                  <a:ext cx="178" cy="150"/>
                </a:xfrm>
                <a:custGeom>
                  <a:avLst/>
                  <a:gdLst>
                    <a:gd name="T0" fmla="*/ 0 w 533"/>
                    <a:gd name="T1" fmla="*/ 1 h 449"/>
                    <a:gd name="T2" fmla="*/ 0 w 533"/>
                    <a:gd name="T3" fmla="*/ 1 h 449"/>
                    <a:gd name="T4" fmla="*/ 0 w 533"/>
                    <a:gd name="T5" fmla="*/ 1 h 449"/>
                    <a:gd name="T6" fmla="*/ 0 w 533"/>
                    <a:gd name="T7" fmla="*/ 1 h 449"/>
                    <a:gd name="T8" fmla="*/ 0 w 533"/>
                    <a:gd name="T9" fmla="*/ 1 h 449"/>
                    <a:gd name="T10" fmla="*/ 0 w 533"/>
                    <a:gd name="T11" fmla="*/ 1 h 449"/>
                    <a:gd name="T12" fmla="*/ 0 w 533"/>
                    <a:gd name="T13" fmla="*/ 1 h 449"/>
                    <a:gd name="T14" fmla="*/ 0 w 533"/>
                    <a:gd name="T15" fmla="*/ 1 h 449"/>
                    <a:gd name="T16" fmla="*/ 0 w 533"/>
                    <a:gd name="T17" fmla="*/ 1 h 449"/>
                    <a:gd name="T18" fmla="*/ 0 w 533"/>
                    <a:gd name="T19" fmla="*/ 1 h 449"/>
                    <a:gd name="T20" fmla="*/ 0 w 533"/>
                    <a:gd name="T21" fmla="*/ 1 h 449"/>
                    <a:gd name="T22" fmla="*/ 0 w 533"/>
                    <a:gd name="T23" fmla="*/ 1 h 449"/>
                    <a:gd name="T24" fmla="*/ 1 w 533"/>
                    <a:gd name="T25" fmla="*/ 1 h 449"/>
                    <a:gd name="T26" fmla="*/ 1 w 533"/>
                    <a:gd name="T27" fmla="*/ 1 h 449"/>
                    <a:gd name="T28" fmla="*/ 1 w 533"/>
                    <a:gd name="T29" fmla="*/ 0 h 449"/>
                    <a:gd name="T30" fmla="*/ 1 w 533"/>
                    <a:gd name="T31" fmla="*/ 0 h 449"/>
                    <a:gd name="T32" fmla="*/ 1 w 533"/>
                    <a:gd name="T33" fmla="*/ 0 h 449"/>
                    <a:gd name="T34" fmla="*/ 1 w 533"/>
                    <a:gd name="T35" fmla="*/ 0 h 449"/>
                    <a:gd name="T36" fmla="*/ 1 w 533"/>
                    <a:gd name="T37" fmla="*/ 0 h 449"/>
                    <a:gd name="T38" fmla="*/ 1 w 533"/>
                    <a:gd name="T39" fmla="*/ 0 h 449"/>
                    <a:gd name="T40" fmla="*/ 1 w 533"/>
                    <a:gd name="T41" fmla="*/ 0 h 449"/>
                    <a:gd name="T42" fmla="*/ 1 w 533"/>
                    <a:gd name="T43" fmla="*/ 0 h 449"/>
                    <a:gd name="T44" fmla="*/ 1 w 533"/>
                    <a:gd name="T45" fmla="*/ 0 h 449"/>
                    <a:gd name="T46" fmla="*/ 1 w 533"/>
                    <a:gd name="T47" fmla="*/ 0 h 449"/>
                    <a:gd name="T48" fmla="*/ 1 w 533"/>
                    <a:gd name="T49" fmla="*/ 0 h 449"/>
                    <a:gd name="T50" fmla="*/ 1 w 533"/>
                    <a:gd name="T51" fmla="*/ 0 h 449"/>
                    <a:gd name="T52" fmla="*/ 1 w 533"/>
                    <a:gd name="T53" fmla="*/ 0 h 449"/>
                    <a:gd name="T54" fmla="*/ 1 w 533"/>
                    <a:gd name="T55" fmla="*/ 0 h 449"/>
                    <a:gd name="T56" fmla="*/ 1 w 533"/>
                    <a:gd name="T57" fmla="*/ 0 h 449"/>
                    <a:gd name="T58" fmla="*/ 1 w 533"/>
                    <a:gd name="T59" fmla="*/ 0 h 449"/>
                    <a:gd name="T60" fmla="*/ 1 w 533"/>
                    <a:gd name="T61" fmla="*/ 0 h 449"/>
                    <a:gd name="T62" fmla="*/ 1 w 533"/>
                    <a:gd name="T63" fmla="*/ 0 h 449"/>
                    <a:gd name="T64" fmla="*/ 1 w 533"/>
                    <a:gd name="T65" fmla="*/ 0 h 449"/>
                    <a:gd name="T66" fmla="*/ 1 w 533"/>
                    <a:gd name="T67" fmla="*/ 0 h 449"/>
                    <a:gd name="T68" fmla="*/ 1 w 533"/>
                    <a:gd name="T69" fmla="*/ 0 h 449"/>
                    <a:gd name="T70" fmla="*/ 1 w 533"/>
                    <a:gd name="T71" fmla="*/ 0 h 449"/>
                    <a:gd name="T72" fmla="*/ 1 w 533"/>
                    <a:gd name="T73" fmla="*/ 0 h 449"/>
                    <a:gd name="T74" fmla="*/ 1 w 533"/>
                    <a:gd name="T75" fmla="*/ 0 h 449"/>
                    <a:gd name="T76" fmla="*/ 1 w 533"/>
                    <a:gd name="T77" fmla="*/ 0 h 449"/>
                    <a:gd name="T78" fmla="*/ 1 w 533"/>
                    <a:gd name="T79" fmla="*/ 0 h 449"/>
                    <a:gd name="T80" fmla="*/ 1 w 533"/>
                    <a:gd name="T81" fmla="*/ 0 h 449"/>
                    <a:gd name="T82" fmla="*/ 1 w 533"/>
                    <a:gd name="T83" fmla="*/ 0 h 449"/>
                    <a:gd name="T84" fmla="*/ 1 w 533"/>
                    <a:gd name="T85" fmla="*/ 0 h 449"/>
                    <a:gd name="T86" fmla="*/ 1 w 533"/>
                    <a:gd name="T87" fmla="*/ 0 h 449"/>
                    <a:gd name="T88" fmla="*/ 1 w 533"/>
                    <a:gd name="T89" fmla="*/ 0 h 449"/>
                    <a:gd name="T90" fmla="*/ 1 w 533"/>
                    <a:gd name="T91" fmla="*/ 0 h 449"/>
                    <a:gd name="T92" fmla="*/ 0 w 533"/>
                    <a:gd name="T93" fmla="*/ 0 h 449"/>
                    <a:gd name="T94" fmla="*/ 0 w 533"/>
                    <a:gd name="T95" fmla="*/ 0 h 449"/>
                    <a:gd name="T96" fmla="*/ 0 w 533"/>
                    <a:gd name="T97" fmla="*/ 0 h 449"/>
                    <a:gd name="T98" fmla="*/ 0 w 533"/>
                    <a:gd name="T99" fmla="*/ 0 h 449"/>
                    <a:gd name="T100" fmla="*/ 0 w 533"/>
                    <a:gd name="T101" fmla="*/ 0 h 449"/>
                    <a:gd name="T102" fmla="*/ 0 w 533"/>
                    <a:gd name="T103" fmla="*/ 0 h 449"/>
                    <a:gd name="T104" fmla="*/ 0 w 533"/>
                    <a:gd name="T105" fmla="*/ 0 h 4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3"/>
                    <a:gd name="T160" fmla="*/ 0 h 449"/>
                    <a:gd name="T161" fmla="*/ 533 w 533"/>
                    <a:gd name="T162" fmla="*/ 449 h 4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3" h="449">
                      <a:moveTo>
                        <a:pt x="20" y="396"/>
                      </a:moveTo>
                      <a:lnTo>
                        <a:pt x="0" y="421"/>
                      </a:lnTo>
                      <a:lnTo>
                        <a:pt x="50" y="441"/>
                      </a:lnTo>
                      <a:lnTo>
                        <a:pt x="81" y="421"/>
                      </a:lnTo>
                      <a:lnTo>
                        <a:pt x="141" y="404"/>
                      </a:lnTo>
                      <a:lnTo>
                        <a:pt x="211" y="396"/>
                      </a:lnTo>
                      <a:lnTo>
                        <a:pt x="226" y="436"/>
                      </a:lnTo>
                      <a:lnTo>
                        <a:pt x="227" y="437"/>
                      </a:lnTo>
                      <a:lnTo>
                        <a:pt x="229" y="440"/>
                      </a:lnTo>
                      <a:lnTo>
                        <a:pt x="233" y="443"/>
                      </a:lnTo>
                      <a:lnTo>
                        <a:pt x="238" y="446"/>
                      </a:lnTo>
                      <a:lnTo>
                        <a:pt x="243" y="448"/>
                      </a:lnTo>
                      <a:lnTo>
                        <a:pt x="252" y="449"/>
                      </a:lnTo>
                      <a:lnTo>
                        <a:pt x="256" y="449"/>
                      </a:lnTo>
                      <a:lnTo>
                        <a:pt x="261" y="449"/>
                      </a:lnTo>
                      <a:lnTo>
                        <a:pt x="266" y="447"/>
                      </a:lnTo>
                      <a:lnTo>
                        <a:pt x="271" y="445"/>
                      </a:lnTo>
                      <a:lnTo>
                        <a:pt x="281" y="439"/>
                      </a:lnTo>
                      <a:lnTo>
                        <a:pt x="291" y="433"/>
                      </a:lnTo>
                      <a:lnTo>
                        <a:pt x="298" y="427"/>
                      </a:lnTo>
                      <a:lnTo>
                        <a:pt x="305" y="420"/>
                      </a:lnTo>
                      <a:lnTo>
                        <a:pt x="309" y="415"/>
                      </a:lnTo>
                      <a:lnTo>
                        <a:pt x="312" y="411"/>
                      </a:lnTo>
                      <a:lnTo>
                        <a:pt x="315" y="407"/>
                      </a:lnTo>
                      <a:lnTo>
                        <a:pt x="316" y="406"/>
                      </a:lnTo>
                      <a:lnTo>
                        <a:pt x="371" y="392"/>
                      </a:lnTo>
                      <a:lnTo>
                        <a:pt x="375" y="389"/>
                      </a:lnTo>
                      <a:lnTo>
                        <a:pt x="386" y="381"/>
                      </a:lnTo>
                      <a:lnTo>
                        <a:pt x="402" y="369"/>
                      </a:lnTo>
                      <a:lnTo>
                        <a:pt x="419" y="357"/>
                      </a:lnTo>
                      <a:lnTo>
                        <a:pt x="438" y="342"/>
                      </a:lnTo>
                      <a:lnTo>
                        <a:pt x="455" y="328"/>
                      </a:lnTo>
                      <a:lnTo>
                        <a:pt x="461" y="322"/>
                      </a:lnTo>
                      <a:lnTo>
                        <a:pt x="467" y="316"/>
                      </a:lnTo>
                      <a:lnTo>
                        <a:pt x="471" y="311"/>
                      </a:lnTo>
                      <a:lnTo>
                        <a:pt x="473" y="307"/>
                      </a:lnTo>
                      <a:lnTo>
                        <a:pt x="478" y="299"/>
                      </a:lnTo>
                      <a:lnTo>
                        <a:pt x="483" y="289"/>
                      </a:lnTo>
                      <a:lnTo>
                        <a:pt x="488" y="278"/>
                      </a:lnTo>
                      <a:lnTo>
                        <a:pt x="495" y="266"/>
                      </a:lnTo>
                      <a:lnTo>
                        <a:pt x="501" y="254"/>
                      </a:lnTo>
                      <a:lnTo>
                        <a:pt x="507" y="242"/>
                      </a:lnTo>
                      <a:lnTo>
                        <a:pt x="510" y="232"/>
                      </a:lnTo>
                      <a:lnTo>
                        <a:pt x="511" y="226"/>
                      </a:lnTo>
                      <a:lnTo>
                        <a:pt x="511" y="218"/>
                      </a:lnTo>
                      <a:lnTo>
                        <a:pt x="510" y="210"/>
                      </a:lnTo>
                      <a:lnTo>
                        <a:pt x="509" y="199"/>
                      </a:lnTo>
                      <a:lnTo>
                        <a:pt x="507" y="187"/>
                      </a:lnTo>
                      <a:lnTo>
                        <a:pt x="506" y="177"/>
                      </a:lnTo>
                      <a:lnTo>
                        <a:pt x="505" y="168"/>
                      </a:lnTo>
                      <a:lnTo>
                        <a:pt x="504" y="162"/>
                      </a:lnTo>
                      <a:lnTo>
                        <a:pt x="502" y="160"/>
                      </a:lnTo>
                      <a:lnTo>
                        <a:pt x="504" y="159"/>
                      </a:lnTo>
                      <a:lnTo>
                        <a:pt x="507" y="157"/>
                      </a:lnTo>
                      <a:lnTo>
                        <a:pt x="511" y="153"/>
                      </a:lnTo>
                      <a:lnTo>
                        <a:pt x="517" y="147"/>
                      </a:lnTo>
                      <a:lnTo>
                        <a:pt x="521" y="140"/>
                      </a:lnTo>
                      <a:lnTo>
                        <a:pt x="526" y="131"/>
                      </a:lnTo>
                      <a:lnTo>
                        <a:pt x="531" y="121"/>
                      </a:lnTo>
                      <a:lnTo>
                        <a:pt x="533" y="112"/>
                      </a:lnTo>
                      <a:lnTo>
                        <a:pt x="533" y="97"/>
                      </a:lnTo>
                      <a:lnTo>
                        <a:pt x="532" y="81"/>
                      </a:lnTo>
                      <a:lnTo>
                        <a:pt x="529" y="63"/>
                      </a:lnTo>
                      <a:lnTo>
                        <a:pt x="527" y="45"/>
                      </a:lnTo>
                      <a:lnTo>
                        <a:pt x="524" y="27"/>
                      </a:lnTo>
                      <a:lnTo>
                        <a:pt x="521" y="13"/>
                      </a:lnTo>
                      <a:lnTo>
                        <a:pt x="519" y="4"/>
                      </a:lnTo>
                      <a:lnTo>
                        <a:pt x="518" y="0"/>
                      </a:lnTo>
                      <a:lnTo>
                        <a:pt x="514" y="1"/>
                      </a:lnTo>
                      <a:lnTo>
                        <a:pt x="506" y="4"/>
                      </a:lnTo>
                      <a:lnTo>
                        <a:pt x="493" y="8"/>
                      </a:lnTo>
                      <a:lnTo>
                        <a:pt x="478" y="14"/>
                      </a:lnTo>
                      <a:lnTo>
                        <a:pt x="470" y="19"/>
                      </a:lnTo>
                      <a:lnTo>
                        <a:pt x="463" y="24"/>
                      </a:lnTo>
                      <a:lnTo>
                        <a:pt x="455" y="29"/>
                      </a:lnTo>
                      <a:lnTo>
                        <a:pt x="447" y="36"/>
                      </a:lnTo>
                      <a:lnTo>
                        <a:pt x="441" y="42"/>
                      </a:lnTo>
                      <a:lnTo>
                        <a:pt x="436" y="50"/>
                      </a:lnTo>
                      <a:lnTo>
                        <a:pt x="431" y="59"/>
                      </a:lnTo>
                      <a:lnTo>
                        <a:pt x="428" y="68"/>
                      </a:lnTo>
                      <a:lnTo>
                        <a:pt x="425" y="87"/>
                      </a:lnTo>
                      <a:lnTo>
                        <a:pt x="423" y="105"/>
                      </a:lnTo>
                      <a:lnTo>
                        <a:pt x="419" y="120"/>
                      </a:lnTo>
                      <a:lnTo>
                        <a:pt x="418" y="134"/>
                      </a:lnTo>
                      <a:lnTo>
                        <a:pt x="416" y="147"/>
                      </a:lnTo>
                      <a:lnTo>
                        <a:pt x="414" y="157"/>
                      </a:lnTo>
                      <a:lnTo>
                        <a:pt x="411" y="165"/>
                      </a:lnTo>
                      <a:lnTo>
                        <a:pt x="407" y="171"/>
                      </a:lnTo>
                      <a:lnTo>
                        <a:pt x="402" y="176"/>
                      </a:lnTo>
                      <a:lnTo>
                        <a:pt x="396" y="186"/>
                      </a:lnTo>
                      <a:lnTo>
                        <a:pt x="388" y="199"/>
                      </a:lnTo>
                      <a:lnTo>
                        <a:pt x="378" y="213"/>
                      </a:lnTo>
                      <a:lnTo>
                        <a:pt x="366" y="229"/>
                      </a:lnTo>
                      <a:lnTo>
                        <a:pt x="355" y="244"/>
                      </a:lnTo>
                      <a:lnTo>
                        <a:pt x="341" y="258"/>
                      </a:lnTo>
                      <a:lnTo>
                        <a:pt x="327" y="270"/>
                      </a:lnTo>
                      <a:lnTo>
                        <a:pt x="311" y="282"/>
                      </a:lnTo>
                      <a:lnTo>
                        <a:pt x="295" y="294"/>
                      </a:lnTo>
                      <a:lnTo>
                        <a:pt x="280" y="305"/>
                      </a:lnTo>
                      <a:lnTo>
                        <a:pt x="266" y="314"/>
                      </a:lnTo>
                      <a:lnTo>
                        <a:pt x="254" y="323"/>
                      </a:lnTo>
                      <a:lnTo>
                        <a:pt x="246" y="331"/>
                      </a:lnTo>
                      <a:lnTo>
                        <a:pt x="239" y="335"/>
                      </a:lnTo>
                      <a:lnTo>
                        <a:pt x="237" y="336"/>
                      </a:lnTo>
                      <a:lnTo>
                        <a:pt x="152" y="336"/>
                      </a:lnTo>
                      <a:lnTo>
                        <a:pt x="79" y="355"/>
                      </a:lnTo>
                      <a:lnTo>
                        <a:pt x="20" y="39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0" name="Freeform 57"/>
                <p:cNvSpPr>
                  <a:spLocks/>
                </p:cNvSpPr>
                <p:nvPr/>
              </p:nvSpPr>
              <p:spPr bwMode="auto">
                <a:xfrm>
                  <a:off x="2757" y="2324"/>
                  <a:ext cx="32" cy="19"/>
                </a:xfrm>
                <a:custGeom>
                  <a:avLst/>
                  <a:gdLst>
                    <a:gd name="T0" fmla="*/ 0 w 96"/>
                    <a:gd name="T1" fmla="*/ 0 h 55"/>
                    <a:gd name="T2" fmla="*/ 0 w 96"/>
                    <a:gd name="T3" fmla="*/ 0 h 55"/>
                    <a:gd name="T4" fmla="*/ 0 w 96"/>
                    <a:gd name="T5" fmla="*/ 0 h 55"/>
                    <a:gd name="T6" fmla="*/ 0 w 96"/>
                    <a:gd name="T7" fmla="*/ 0 h 55"/>
                    <a:gd name="T8" fmla="*/ 0 w 96"/>
                    <a:gd name="T9" fmla="*/ 0 h 55"/>
                    <a:gd name="T10" fmla="*/ 0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34" y="0"/>
                      </a:moveTo>
                      <a:lnTo>
                        <a:pt x="0" y="39"/>
                      </a:lnTo>
                      <a:lnTo>
                        <a:pt x="34" y="55"/>
                      </a:lnTo>
                      <a:lnTo>
                        <a:pt x="70" y="30"/>
                      </a:lnTo>
                      <a:lnTo>
                        <a:pt x="96" y="9"/>
                      </a:lnTo>
                      <a:lnTo>
                        <a:pt x="34"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1" name="Freeform 58"/>
                <p:cNvSpPr>
                  <a:spLocks/>
                </p:cNvSpPr>
                <p:nvPr/>
              </p:nvSpPr>
              <p:spPr bwMode="auto">
                <a:xfrm>
                  <a:off x="2757" y="2324"/>
                  <a:ext cx="32" cy="19"/>
                </a:xfrm>
                <a:custGeom>
                  <a:avLst/>
                  <a:gdLst>
                    <a:gd name="T0" fmla="*/ 0 w 96"/>
                    <a:gd name="T1" fmla="*/ 0 h 55"/>
                    <a:gd name="T2" fmla="*/ 0 w 96"/>
                    <a:gd name="T3" fmla="*/ 0 h 55"/>
                    <a:gd name="T4" fmla="*/ 0 w 96"/>
                    <a:gd name="T5" fmla="*/ 0 h 55"/>
                    <a:gd name="T6" fmla="*/ 0 w 96"/>
                    <a:gd name="T7" fmla="*/ 0 h 55"/>
                    <a:gd name="T8" fmla="*/ 0 w 96"/>
                    <a:gd name="T9" fmla="*/ 0 h 55"/>
                    <a:gd name="T10" fmla="*/ 0 w 96"/>
                    <a:gd name="T11" fmla="*/ 0 h 55"/>
                    <a:gd name="T12" fmla="*/ 0 60000 65536"/>
                    <a:gd name="T13" fmla="*/ 0 60000 65536"/>
                    <a:gd name="T14" fmla="*/ 0 60000 65536"/>
                    <a:gd name="T15" fmla="*/ 0 60000 65536"/>
                    <a:gd name="T16" fmla="*/ 0 60000 65536"/>
                    <a:gd name="T17" fmla="*/ 0 60000 65536"/>
                    <a:gd name="T18" fmla="*/ 0 w 96"/>
                    <a:gd name="T19" fmla="*/ 0 h 55"/>
                    <a:gd name="T20" fmla="*/ 96 w 96"/>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96" h="55">
                      <a:moveTo>
                        <a:pt x="34" y="0"/>
                      </a:moveTo>
                      <a:lnTo>
                        <a:pt x="0" y="39"/>
                      </a:lnTo>
                      <a:lnTo>
                        <a:pt x="34" y="55"/>
                      </a:lnTo>
                      <a:lnTo>
                        <a:pt x="70" y="30"/>
                      </a:lnTo>
                      <a:lnTo>
                        <a:pt x="96" y="9"/>
                      </a:lnTo>
                      <a:lnTo>
                        <a:pt x="34"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2" name="Freeform 59"/>
                <p:cNvSpPr>
                  <a:spLocks/>
                </p:cNvSpPr>
                <p:nvPr/>
              </p:nvSpPr>
              <p:spPr bwMode="auto">
                <a:xfrm>
                  <a:off x="2878" y="2090"/>
                  <a:ext cx="96" cy="74"/>
                </a:xfrm>
                <a:custGeom>
                  <a:avLst/>
                  <a:gdLst>
                    <a:gd name="T0" fmla="*/ 0 w 290"/>
                    <a:gd name="T1" fmla="*/ 0 h 221"/>
                    <a:gd name="T2" fmla="*/ 0 w 290"/>
                    <a:gd name="T3" fmla="*/ 0 h 221"/>
                    <a:gd name="T4" fmla="*/ 0 w 290"/>
                    <a:gd name="T5" fmla="*/ 0 h 221"/>
                    <a:gd name="T6" fmla="*/ 0 w 290"/>
                    <a:gd name="T7" fmla="*/ 0 h 221"/>
                    <a:gd name="T8" fmla="*/ 0 w 290"/>
                    <a:gd name="T9" fmla="*/ 0 h 221"/>
                    <a:gd name="T10" fmla="*/ 0 w 290"/>
                    <a:gd name="T11" fmla="*/ 0 h 221"/>
                    <a:gd name="T12" fmla="*/ 0 w 290"/>
                    <a:gd name="T13" fmla="*/ 0 h 221"/>
                    <a:gd name="T14" fmla="*/ 0 w 290"/>
                    <a:gd name="T15" fmla="*/ 0 h 221"/>
                    <a:gd name="T16" fmla="*/ 0 w 290"/>
                    <a:gd name="T17" fmla="*/ 0 h 221"/>
                    <a:gd name="T18" fmla="*/ 0 w 290"/>
                    <a:gd name="T19" fmla="*/ 0 h 221"/>
                    <a:gd name="T20" fmla="*/ 0 w 290"/>
                    <a:gd name="T21" fmla="*/ 0 h 221"/>
                    <a:gd name="T22" fmla="*/ 0 w 290"/>
                    <a:gd name="T23" fmla="*/ 0 h 221"/>
                    <a:gd name="T24" fmla="*/ 0 w 290"/>
                    <a:gd name="T25" fmla="*/ 0 h 221"/>
                    <a:gd name="T26" fmla="*/ 0 w 290"/>
                    <a:gd name="T27" fmla="*/ 0 h 221"/>
                    <a:gd name="T28" fmla="*/ 0 w 290"/>
                    <a:gd name="T29" fmla="*/ 0 h 221"/>
                    <a:gd name="T30" fmla="*/ 0 w 290"/>
                    <a:gd name="T31" fmla="*/ 0 h 221"/>
                    <a:gd name="T32" fmla="*/ 0 w 290"/>
                    <a:gd name="T33" fmla="*/ 0 h 221"/>
                    <a:gd name="T34" fmla="*/ 0 w 290"/>
                    <a:gd name="T35" fmla="*/ 0 h 221"/>
                    <a:gd name="T36" fmla="*/ 0 w 290"/>
                    <a:gd name="T37" fmla="*/ 0 h 221"/>
                    <a:gd name="T38" fmla="*/ 0 w 290"/>
                    <a:gd name="T39" fmla="*/ 0 h 221"/>
                    <a:gd name="T40" fmla="*/ 0 w 290"/>
                    <a:gd name="T41" fmla="*/ 0 h 221"/>
                    <a:gd name="T42" fmla="*/ 0 w 290"/>
                    <a:gd name="T43" fmla="*/ 0 h 221"/>
                    <a:gd name="T44" fmla="*/ 0 w 290"/>
                    <a:gd name="T45" fmla="*/ 0 h 221"/>
                    <a:gd name="T46" fmla="*/ 0 w 290"/>
                    <a:gd name="T47" fmla="*/ 0 h 221"/>
                    <a:gd name="T48" fmla="*/ 0 w 290"/>
                    <a:gd name="T49" fmla="*/ 0 h 221"/>
                    <a:gd name="T50" fmla="*/ 0 w 290"/>
                    <a:gd name="T51" fmla="*/ 0 h 221"/>
                    <a:gd name="T52" fmla="*/ 0 w 290"/>
                    <a:gd name="T53" fmla="*/ 0 h 221"/>
                    <a:gd name="T54" fmla="*/ 0 w 290"/>
                    <a:gd name="T55" fmla="*/ 0 h 221"/>
                    <a:gd name="T56" fmla="*/ 0 w 290"/>
                    <a:gd name="T57" fmla="*/ 0 h 221"/>
                    <a:gd name="T58" fmla="*/ 0 w 290"/>
                    <a:gd name="T59" fmla="*/ 0 h 221"/>
                    <a:gd name="T60" fmla="*/ 0 w 290"/>
                    <a:gd name="T61" fmla="*/ 0 h 221"/>
                    <a:gd name="T62" fmla="*/ 0 w 290"/>
                    <a:gd name="T63" fmla="*/ 0 h 221"/>
                    <a:gd name="T64" fmla="*/ 0 w 290"/>
                    <a:gd name="T65" fmla="*/ 0 h 221"/>
                    <a:gd name="T66" fmla="*/ 0 w 290"/>
                    <a:gd name="T67" fmla="*/ 0 h 221"/>
                    <a:gd name="T68" fmla="*/ 0 w 290"/>
                    <a:gd name="T69" fmla="*/ 0 h 221"/>
                    <a:gd name="T70" fmla="*/ 0 w 290"/>
                    <a:gd name="T71" fmla="*/ 0 h 221"/>
                    <a:gd name="T72" fmla="*/ 0 w 290"/>
                    <a:gd name="T73" fmla="*/ 0 h 221"/>
                    <a:gd name="T74" fmla="*/ 0 w 290"/>
                    <a:gd name="T75" fmla="*/ 0 h 221"/>
                    <a:gd name="T76" fmla="*/ 0 w 290"/>
                    <a:gd name="T77" fmla="*/ 0 h 221"/>
                    <a:gd name="T78" fmla="*/ 0 w 290"/>
                    <a:gd name="T79" fmla="*/ 0 h 221"/>
                    <a:gd name="T80" fmla="*/ 0 w 290"/>
                    <a:gd name="T81" fmla="*/ 0 h 221"/>
                    <a:gd name="T82" fmla="*/ 0 w 290"/>
                    <a:gd name="T83" fmla="*/ 0 h 221"/>
                    <a:gd name="T84" fmla="*/ 0 w 290"/>
                    <a:gd name="T85" fmla="*/ 0 h 221"/>
                    <a:gd name="T86" fmla="*/ 0 w 290"/>
                    <a:gd name="T87" fmla="*/ 0 h 221"/>
                    <a:gd name="T88" fmla="*/ 0 w 290"/>
                    <a:gd name="T89" fmla="*/ 0 h 221"/>
                    <a:gd name="T90" fmla="*/ 0 w 290"/>
                    <a:gd name="T91" fmla="*/ 0 h 221"/>
                    <a:gd name="T92" fmla="*/ 0 w 290"/>
                    <a:gd name="T93" fmla="*/ 0 h 221"/>
                    <a:gd name="T94" fmla="*/ 0 w 290"/>
                    <a:gd name="T95" fmla="*/ 0 h 2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0"/>
                    <a:gd name="T145" fmla="*/ 0 h 221"/>
                    <a:gd name="T146" fmla="*/ 290 w 290"/>
                    <a:gd name="T147" fmla="*/ 221 h 2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0" h="221">
                      <a:moveTo>
                        <a:pt x="134" y="25"/>
                      </a:moveTo>
                      <a:lnTo>
                        <a:pt x="133" y="23"/>
                      </a:lnTo>
                      <a:lnTo>
                        <a:pt x="130" y="18"/>
                      </a:lnTo>
                      <a:lnTo>
                        <a:pt x="126" y="11"/>
                      </a:lnTo>
                      <a:lnTo>
                        <a:pt x="119" y="6"/>
                      </a:lnTo>
                      <a:lnTo>
                        <a:pt x="116" y="3"/>
                      </a:lnTo>
                      <a:lnTo>
                        <a:pt x="113" y="1"/>
                      </a:lnTo>
                      <a:lnTo>
                        <a:pt x="108" y="0"/>
                      </a:lnTo>
                      <a:lnTo>
                        <a:pt x="105" y="0"/>
                      </a:lnTo>
                      <a:lnTo>
                        <a:pt x="102" y="3"/>
                      </a:lnTo>
                      <a:lnTo>
                        <a:pt x="99" y="5"/>
                      </a:lnTo>
                      <a:lnTo>
                        <a:pt x="95" y="10"/>
                      </a:lnTo>
                      <a:lnTo>
                        <a:pt x="92" y="17"/>
                      </a:lnTo>
                      <a:lnTo>
                        <a:pt x="87" y="32"/>
                      </a:lnTo>
                      <a:lnTo>
                        <a:pt x="84" y="45"/>
                      </a:lnTo>
                      <a:lnTo>
                        <a:pt x="80" y="55"/>
                      </a:lnTo>
                      <a:lnTo>
                        <a:pt x="78" y="66"/>
                      </a:lnTo>
                      <a:lnTo>
                        <a:pt x="77" y="75"/>
                      </a:lnTo>
                      <a:lnTo>
                        <a:pt x="76" y="82"/>
                      </a:lnTo>
                      <a:lnTo>
                        <a:pt x="75" y="89"/>
                      </a:lnTo>
                      <a:lnTo>
                        <a:pt x="73" y="95"/>
                      </a:lnTo>
                      <a:lnTo>
                        <a:pt x="70" y="103"/>
                      </a:lnTo>
                      <a:lnTo>
                        <a:pt x="63" y="115"/>
                      </a:lnTo>
                      <a:lnTo>
                        <a:pt x="54" y="129"/>
                      </a:lnTo>
                      <a:lnTo>
                        <a:pt x="45" y="144"/>
                      </a:lnTo>
                      <a:lnTo>
                        <a:pt x="34" y="159"/>
                      </a:lnTo>
                      <a:lnTo>
                        <a:pt x="24" y="172"/>
                      </a:lnTo>
                      <a:lnTo>
                        <a:pt x="16" y="182"/>
                      </a:lnTo>
                      <a:lnTo>
                        <a:pt x="9" y="186"/>
                      </a:lnTo>
                      <a:lnTo>
                        <a:pt x="6" y="189"/>
                      </a:lnTo>
                      <a:lnTo>
                        <a:pt x="3" y="193"/>
                      </a:lnTo>
                      <a:lnTo>
                        <a:pt x="0" y="197"/>
                      </a:lnTo>
                      <a:lnTo>
                        <a:pt x="0" y="200"/>
                      </a:lnTo>
                      <a:lnTo>
                        <a:pt x="2" y="202"/>
                      </a:lnTo>
                      <a:lnTo>
                        <a:pt x="4" y="205"/>
                      </a:lnTo>
                      <a:lnTo>
                        <a:pt x="10" y="208"/>
                      </a:lnTo>
                      <a:lnTo>
                        <a:pt x="18" y="210"/>
                      </a:lnTo>
                      <a:lnTo>
                        <a:pt x="30" y="211"/>
                      </a:lnTo>
                      <a:lnTo>
                        <a:pt x="45" y="212"/>
                      </a:lnTo>
                      <a:lnTo>
                        <a:pt x="62" y="212"/>
                      </a:lnTo>
                      <a:lnTo>
                        <a:pt x="79" y="211"/>
                      </a:lnTo>
                      <a:lnTo>
                        <a:pt x="95" y="211"/>
                      </a:lnTo>
                      <a:lnTo>
                        <a:pt x="110" y="211"/>
                      </a:lnTo>
                      <a:lnTo>
                        <a:pt x="118" y="210"/>
                      </a:lnTo>
                      <a:lnTo>
                        <a:pt x="122" y="210"/>
                      </a:lnTo>
                      <a:lnTo>
                        <a:pt x="143" y="221"/>
                      </a:lnTo>
                      <a:lnTo>
                        <a:pt x="178" y="216"/>
                      </a:lnTo>
                      <a:lnTo>
                        <a:pt x="179" y="214"/>
                      </a:lnTo>
                      <a:lnTo>
                        <a:pt x="183" y="207"/>
                      </a:lnTo>
                      <a:lnTo>
                        <a:pt x="189" y="198"/>
                      </a:lnTo>
                      <a:lnTo>
                        <a:pt x="197" y="187"/>
                      </a:lnTo>
                      <a:lnTo>
                        <a:pt x="206" y="176"/>
                      </a:lnTo>
                      <a:lnTo>
                        <a:pt x="214" y="168"/>
                      </a:lnTo>
                      <a:lnTo>
                        <a:pt x="219" y="164"/>
                      </a:lnTo>
                      <a:lnTo>
                        <a:pt x="222" y="162"/>
                      </a:lnTo>
                      <a:lnTo>
                        <a:pt x="225" y="161"/>
                      </a:lnTo>
                      <a:lnTo>
                        <a:pt x="228" y="161"/>
                      </a:lnTo>
                      <a:lnTo>
                        <a:pt x="232" y="161"/>
                      </a:lnTo>
                      <a:lnTo>
                        <a:pt x="235" y="160"/>
                      </a:lnTo>
                      <a:lnTo>
                        <a:pt x="239" y="159"/>
                      </a:lnTo>
                      <a:lnTo>
                        <a:pt x="244" y="156"/>
                      </a:lnTo>
                      <a:lnTo>
                        <a:pt x="254" y="150"/>
                      </a:lnTo>
                      <a:lnTo>
                        <a:pt x="264" y="142"/>
                      </a:lnTo>
                      <a:lnTo>
                        <a:pt x="273" y="134"/>
                      </a:lnTo>
                      <a:lnTo>
                        <a:pt x="281" y="128"/>
                      </a:lnTo>
                      <a:lnTo>
                        <a:pt x="285" y="122"/>
                      </a:lnTo>
                      <a:lnTo>
                        <a:pt x="288" y="120"/>
                      </a:lnTo>
                      <a:lnTo>
                        <a:pt x="289" y="118"/>
                      </a:lnTo>
                      <a:lnTo>
                        <a:pt x="289" y="114"/>
                      </a:lnTo>
                      <a:lnTo>
                        <a:pt x="289" y="106"/>
                      </a:lnTo>
                      <a:lnTo>
                        <a:pt x="290" y="98"/>
                      </a:lnTo>
                      <a:lnTo>
                        <a:pt x="289" y="89"/>
                      </a:lnTo>
                      <a:lnTo>
                        <a:pt x="287" y="82"/>
                      </a:lnTo>
                      <a:lnTo>
                        <a:pt x="285" y="79"/>
                      </a:lnTo>
                      <a:lnTo>
                        <a:pt x="284" y="77"/>
                      </a:lnTo>
                      <a:lnTo>
                        <a:pt x="282" y="76"/>
                      </a:lnTo>
                      <a:lnTo>
                        <a:pt x="279" y="76"/>
                      </a:lnTo>
                      <a:lnTo>
                        <a:pt x="274" y="78"/>
                      </a:lnTo>
                      <a:lnTo>
                        <a:pt x="268" y="81"/>
                      </a:lnTo>
                      <a:lnTo>
                        <a:pt x="263" y="86"/>
                      </a:lnTo>
                      <a:lnTo>
                        <a:pt x="257" y="90"/>
                      </a:lnTo>
                      <a:lnTo>
                        <a:pt x="253" y="94"/>
                      </a:lnTo>
                      <a:lnTo>
                        <a:pt x="248" y="98"/>
                      </a:lnTo>
                      <a:lnTo>
                        <a:pt x="243" y="99"/>
                      </a:lnTo>
                      <a:lnTo>
                        <a:pt x="239" y="100"/>
                      </a:lnTo>
                      <a:lnTo>
                        <a:pt x="232" y="96"/>
                      </a:lnTo>
                      <a:lnTo>
                        <a:pt x="219" y="92"/>
                      </a:lnTo>
                      <a:lnTo>
                        <a:pt x="202" y="87"/>
                      </a:lnTo>
                      <a:lnTo>
                        <a:pt x="184" y="79"/>
                      </a:lnTo>
                      <a:lnTo>
                        <a:pt x="175" y="74"/>
                      </a:lnTo>
                      <a:lnTo>
                        <a:pt x="167" y="68"/>
                      </a:lnTo>
                      <a:lnTo>
                        <a:pt x="159" y="63"/>
                      </a:lnTo>
                      <a:lnTo>
                        <a:pt x="152" y="57"/>
                      </a:lnTo>
                      <a:lnTo>
                        <a:pt x="145" y="49"/>
                      </a:lnTo>
                      <a:lnTo>
                        <a:pt x="140" y="41"/>
                      </a:lnTo>
                      <a:lnTo>
                        <a:pt x="137" y="34"/>
                      </a:lnTo>
                      <a:lnTo>
                        <a:pt x="134" y="25"/>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3" name="Freeform 60"/>
                <p:cNvSpPr>
                  <a:spLocks/>
                </p:cNvSpPr>
                <p:nvPr/>
              </p:nvSpPr>
              <p:spPr bwMode="auto">
                <a:xfrm>
                  <a:off x="2878" y="2090"/>
                  <a:ext cx="96" cy="74"/>
                </a:xfrm>
                <a:custGeom>
                  <a:avLst/>
                  <a:gdLst>
                    <a:gd name="T0" fmla="*/ 0 w 290"/>
                    <a:gd name="T1" fmla="*/ 0 h 221"/>
                    <a:gd name="T2" fmla="*/ 0 w 290"/>
                    <a:gd name="T3" fmla="*/ 0 h 221"/>
                    <a:gd name="T4" fmla="*/ 0 w 290"/>
                    <a:gd name="T5" fmla="*/ 0 h 221"/>
                    <a:gd name="T6" fmla="*/ 0 w 290"/>
                    <a:gd name="T7" fmla="*/ 0 h 221"/>
                    <a:gd name="T8" fmla="*/ 0 w 290"/>
                    <a:gd name="T9" fmla="*/ 0 h 221"/>
                    <a:gd name="T10" fmla="*/ 0 w 290"/>
                    <a:gd name="T11" fmla="*/ 0 h 221"/>
                    <a:gd name="T12" fmla="*/ 0 w 290"/>
                    <a:gd name="T13" fmla="*/ 0 h 221"/>
                    <a:gd name="T14" fmla="*/ 0 w 290"/>
                    <a:gd name="T15" fmla="*/ 0 h 221"/>
                    <a:gd name="T16" fmla="*/ 0 w 290"/>
                    <a:gd name="T17" fmla="*/ 0 h 221"/>
                    <a:gd name="T18" fmla="*/ 0 w 290"/>
                    <a:gd name="T19" fmla="*/ 0 h 221"/>
                    <a:gd name="T20" fmla="*/ 0 w 290"/>
                    <a:gd name="T21" fmla="*/ 0 h 221"/>
                    <a:gd name="T22" fmla="*/ 0 w 290"/>
                    <a:gd name="T23" fmla="*/ 0 h 221"/>
                    <a:gd name="T24" fmla="*/ 0 w 290"/>
                    <a:gd name="T25" fmla="*/ 0 h 221"/>
                    <a:gd name="T26" fmla="*/ 0 w 290"/>
                    <a:gd name="T27" fmla="*/ 0 h 221"/>
                    <a:gd name="T28" fmla="*/ 0 w 290"/>
                    <a:gd name="T29" fmla="*/ 0 h 221"/>
                    <a:gd name="T30" fmla="*/ 0 w 290"/>
                    <a:gd name="T31" fmla="*/ 0 h 221"/>
                    <a:gd name="T32" fmla="*/ 0 w 290"/>
                    <a:gd name="T33" fmla="*/ 0 h 221"/>
                    <a:gd name="T34" fmla="*/ 0 w 290"/>
                    <a:gd name="T35" fmla="*/ 0 h 221"/>
                    <a:gd name="T36" fmla="*/ 0 w 290"/>
                    <a:gd name="T37" fmla="*/ 0 h 221"/>
                    <a:gd name="T38" fmla="*/ 0 w 290"/>
                    <a:gd name="T39" fmla="*/ 0 h 221"/>
                    <a:gd name="T40" fmla="*/ 0 w 290"/>
                    <a:gd name="T41" fmla="*/ 0 h 221"/>
                    <a:gd name="T42" fmla="*/ 0 w 290"/>
                    <a:gd name="T43" fmla="*/ 0 h 221"/>
                    <a:gd name="T44" fmla="*/ 0 w 290"/>
                    <a:gd name="T45" fmla="*/ 0 h 221"/>
                    <a:gd name="T46" fmla="*/ 0 w 290"/>
                    <a:gd name="T47" fmla="*/ 0 h 221"/>
                    <a:gd name="T48" fmla="*/ 0 w 290"/>
                    <a:gd name="T49" fmla="*/ 0 h 221"/>
                    <a:gd name="T50" fmla="*/ 0 w 290"/>
                    <a:gd name="T51" fmla="*/ 0 h 221"/>
                    <a:gd name="T52" fmla="*/ 0 w 290"/>
                    <a:gd name="T53" fmla="*/ 0 h 221"/>
                    <a:gd name="T54" fmla="*/ 0 w 290"/>
                    <a:gd name="T55" fmla="*/ 0 h 221"/>
                    <a:gd name="T56" fmla="*/ 0 w 290"/>
                    <a:gd name="T57" fmla="*/ 0 h 221"/>
                    <a:gd name="T58" fmla="*/ 0 w 290"/>
                    <a:gd name="T59" fmla="*/ 0 h 221"/>
                    <a:gd name="T60" fmla="*/ 0 w 290"/>
                    <a:gd name="T61" fmla="*/ 0 h 221"/>
                    <a:gd name="T62" fmla="*/ 0 w 290"/>
                    <a:gd name="T63" fmla="*/ 0 h 221"/>
                    <a:gd name="T64" fmla="*/ 0 w 290"/>
                    <a:gd name="T65" fmla="*/ 0 h 221"/>
                    <a:gd name="T66" fmla="*/ 0 w 290"/>
                    <a:gd name="T67" fmla="*/ 0 h 221"/>
                    <a:gd name="T68" fmla="*/ 0 w 290"/>
                    <a:gd name="T69" fmla="*/ 0 h 221"/>
                    <a:gd name="T70" fmla="*/ 0 w 290"/>
                    <a:gd name="T71" fmla="*/ 0 h 221"/>
                    <a:gd name="T72" fmla="*/ 0 w 290"/>
                    <a:gd name="T73" fmla="*/ 0 h 221"/>
                    <a:gd name="T74" fmla="*/ 0 w 290"/>
                    <a:gd name="T75" fmla="*/ 0 h 221"/>
                    <a:gd name="T76" fmla="*/ 0 w 290"/>
                    <a:gd name="T77" fmla="*/ 0 h 221"/>
                    <a:gd name="T78" fmla="*/ 0 w 290"/>
                    <a:gd name="T79" fmla="*/ 0 h 221"/>
                    <a:gd name="T80" fmla="*/ 0 w 290"/>
                    <a:gd name="T81" fmla="*/ 0 h 221"/>
                    <a:gd name="T82" fmla="*/ 0 w 290"/>
                    <a:gd name="T83" fmla="*/ 0 h 221"/>
                    <a:gd name="T84" fmla="*/ 0 w 290"/>
                    <a:gd name="T85" fmla="*/ 0 h 221"/>
                    <a:gd name="T86" fmla="*/ 0 w 290"/>
                    <a:gd name="T87" fmla="*/ 0 h 221"/>
                    <a:gd name="T88" fmla="*/ 0 w 290"/>
                    <a:gd name="T89" fmla="*/ 0 h 221"/>
                    <a:gd name="T90" fmla="*/ 0 w 290"/>
                    <a:gd name="T91" fmla="*/ 0 h 221"/>
                    <a:gd name="T92" fmla="*/ 0 w 290"/>
                    <a:gd name="T93" fmla="*/ 0 h 221"/>
                    <a:gd name="T94" fmla="*/ 0 w 290"/>
                    <a:gd name="T95" fmla="*/ 0 h 2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0"/>
                    <a:gd name="T145" fmla="*/ 0 h 221"/>
                    <a:gd name="T146" fmla="*/ 290 w 290"/>
                    <a:gd name="T147" fmla="*/ 221 h 2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0" h="221">
                      <a:moveTo>
                        <a:pt x="134" y="25"/>
                      </a:moveTo>
                      <a:lnTo>
                        <a:pt x="133" y="23"/>
                      </a:lnTo>
                      <a:lnTo>
                        <a:pt x="130" y="18"/>
                      </a:lnTo>
                      <a:lnTo>
                        <a:pt x="126" y="11"/>
                      </a:lnTo>
                      <a:lnTo>
                        <a:pt x="119" y="6"/>
                      </a:lnTo>
                      <a:lnTo>
                        <a:pt x="116" y="3"/>
                      </a:lnTo>
                      <a:lnTo>
                        <a:pt x="113" y="1"/>
                      </a:lnTo>
                      <a:lnTo>
                        <a:pt x="108" y="0"/>
                      </a:lnTo>
                      <a:lnTo>
                        <a:pt x="105" y="0"/>
                      </a:lnTo>
                      <a:lnTo>
                        <a:pt x="102" y="3"/>
                      </a:lnTo>
                      <a:lnTo>
                        <a:pt x="99" y="5"/>
                      </a:lnTo>
                      <a:lnTo>
                        <a:pt x="95" y="10"/>
                      </a:lnTo>
                      <a:lnTo>
                        <a:pt x="92" y="17"/>
                      </a:lnTo>
                      <a:lnTo>
                        <a:pt x="87" y="32"/>
                      </a:lnTo>
                      <a:lnTo>
                        <a:pt x="84" y="45"/>
                      </a:lnTo>
                      <a:lnTo>
                        <a:pt x="80" y="55"/>
                      </a:lnTo>
                      <a:lnTo>
                        <a:pt x="78" y="66"/>
                      </a:lnTo>
                      <a:lnTo>
                        <a:pt x="77" y="75"/>
                      </a:lnTo>
                      <a:lnTo>
                        <a:pt x="76" y="82"/>
                      </a:lnTo>
                      <a:lnTo>
                        <a:pt x="75" y="89"/>
                      </a:lnTo>
                      <a:lnTo>
                        <a:pt x="73" y="95"/>
                      </a:lnTo>
                      <a:lnTo>
                        <a:pt x="70" y="103"/>
                      </a:lnTo>
                      <a:lnTo>
                        <a:pt x="63" y="115"/>
                      </a:lnTo>
                      <a:lnTo>
                        <a:pt x="54" y="129"/>
                      </a:lnTo>
                      <a:lnTo>
                        <a:pt x="45" y="144"/>
                      </a:lnTo>
                      <a:lnTo>
                        <a:pt x="34" y="159"/>
                      </a:lnTo>
                      <a:lnTo>
                        <a:pt x="24" y="172"/>
                      </a:lnTo>
                      <a:lnTo>
                        <a:pt x="16" y="182"/>
                      </a:lnTo>
                      <a:lnTo>
                        <a:pt x="9" y="186"/>
                      </a:lnTo>
                      <a:lnTo>
                        <a:pt x="6" y="189"/>
                      </a:lnTo>
                      <a:lnTo>
                        <a:pt x="3" y="193"/>
                      </a:lnTo>
                      <a:lnTo>
                        <a:pt x="0" y="197"/>
                      </a:lnTo>
                      <a:lnTo>
                        <a:pt x="0" y="200"/>
                      </a:lnTo>
                      <a:lnTo>
                        <a:pt x="2" y="202"/>
                      </a:lnTo>
                      <a:lnTo>
                        <a:pt x="4" y="205"/>
                      </a:lnTo>
                      <a:lnTo>
                        <a:pt x="10" y="208"/>
                      </a:lnTo>
                      <a:lnTo>
                        <a:pt x="18" y="210"/>
                      </a:lnTo>
                      <a:lnTo>
                        <a:pt x="30" y="211"/>
                      </a:lnTo>
                      <a:lnTo>
                        <a:pt x="45" y="212"/>
                      </a:lnTo>
                      <a:lnTo>
                        <a:pt x="62" y="212"/>
                      </a:lnTo>
                      <a:lnTo>
                        <a:pt x="79" y="211"/>
                      </a:lnTo>
                      <a:lnTo>
                        <a:pt x="95" y="211"/>
                      </a:lnTo>
                      <a:lnTo>
                        <a:pt x="110" y="211"/>
                      </a:lnTo>
                      <a:lnTo>
                        <a:pt x="118" y="210"/>
                      </a:lnTo>
                      <a:lnTo>
                        <a:pt x="122" y="210"/>
                      </a:lnTo>
                      <a:lnTo>
                        <a:pt x="143" y="221"/>
                      </a:lnTo>
                      <a:lnTo>
                        <a:pt x="178" y="216"/>
                      </a:lnTo>
                      <a:lnTo>
                        <a:pt x="179" y="214"/>
                      </a:lnTo>
                      <a:lnTo>
                        <a:pt x="183" y="207"/>
                      </a:lnTo>
                      <a:lnTo>
                        <a:pt x="189" y="198"/>
                      </a:lnTo>
                      <a:lnTo>
                        <a:pt x="197" y="187"/>
                      </a:lnTo>
                      <a:lnTo>
                        <a:pt x="206" y="176"/>
                      </a:lnTo>
                      <a:lnTo>
                        <a:pt x="214" y="168"/>
                      </a:lnTo>
                      <a:lnTo>
                        <a:pt x="219" y="164"/>
                      </a:lnTo>
                      <a:lnTo>
                        <a:pt x="222" y="162"/>
                      </a:lnTo>
                      <a:lnTo>
                        <a:pt x="225" y="161"/>
                      </a:lnTo>
                      <a:lnTo>
                        <a:pt x="228" y="161"/>
                      </a:lnTo>
                      <a:lnTo>
                        <a:pt x="232" y="161"/>
                      </a:lnTo>
                      <a:lnTo>
                        <a:pt x="235" y="160"/>
                      </a:lnTo>
                      <a:lnTo>
                        <a:pt x="239" y="159"/>
                      </a:lnTo>
                      <a:lnTo>
                        <a:pt x="244" y="156"/>
                      </a:lnTo>
                      <a:lnTo>
                        <a:pt x="254" y="150"/>
                      </a:lnTo>
                      <a:lnTo>
                        <a:pt x="264" y="142"/>
                      </a:lnTo>
                      <a:lnTo>
                        <a:pt x="273" y="134"/>
                      </a:lnTo>
                      <a:lnTo>
                        <a:pt x="281" y="128"/>
                      </a:lnTo>
                      <a:lnTo>
                        <a:pt x="285" y="122"/>
                      </a:lnTo>
                      <a:lnTo>
                        <a:pt x="288" y="120"/>
                      </a:lnTo>
                      <a:lnTo>
                        <a:pt x="289" y="118"/>
                      </a:lnTo>
                      <a:lnTo>
                        <a:pt x="289" y="114"/>
                      </a:lnTo>
                      <a:lnTo>
                        <a:pt x="289" y="106"/>
                      </a:lnTo>
                      <a:lnTo>
                        <a:pt x="290" y="98"/>
                      </a:lnTo>
                      <a:lnTo>
                        <a:pt x="289" y="89"/>
                      </a:lnTo>
                      <a:lnTo>
                        <a:pt x="287" y="82"/>
                      </a:lnTo>
                      <a:lnTo>
                        <a:pt x="285" y="79"/>
                      </a:lnTo>
                      <a:lnTo>
                        <a:pt x="284" y="77"/>
                      </a:lnTo>
                      <a:lnTo>
                        <a:pt x="282" y="76"/>
                      </a:lnTo>
                      <a:lnTo>
                        <a:pt x="279" y="76"/>
                      </a:lnTo>
                      <a:lnTo>
                        <a:pt x="274" y="78"/>
                      </a:lnTo>
                      <a:lnTo>
                        <a:pt x="268" y="81"/>
                      </a:lnTo>
                      <a:lnTo>
                        <a:pt x="263" y="86"/>
                      </a:lnTo>
                      <a:lnTo>
                        <a:pt x="257" y="90"/>
                      </a:lnTo>
                      <a:lnTo>
                        <a:pt x="253" y="94"/>
                      </a:lnTo>
                      <a:lnTo>
                        <a:pt x="248" y="98"/>
                      </a:lnTo>
                      <a:lnTo>
                        <a:pt x="243" y="99"/>
                      </a:lnTo>
                      <a:lnTo>
                        <a:pt x="239" y="100"/>
                      </a:lnTo>
                      <a:lnTo>
                        <a:pt x="232" y="96"/>
                      </a:lnTo>
                      <a:lnTo>
                        <a:pt x="219" y="92"/>
                      </a:lnTo>
                      <a:lnTo>
                        <a:pt x="202" y="87"/>
                      </a:lnTo>
                      <a:lnTo>
                        <a:pt x="184" y="79"/>
                      </a:lnTo>
                      <a:lnTo>
                        <a:pt x="175" y="74"/>
                      </a:lnTo>
                      <a:lnTo>
                        <a:pt x="167" y="68"/>
                      </a:lnTo>
                      <a:lnTo>
                        <a:pt x="159" y="63"/>
                      </a:lnTo>
                      <a:lnTo>
                        <a:pt x="152" y="57"/>
                      </a:lnTo>
                      <a:lnTo>
                        <a:pt x="145" y="49"/>
                      </a:lnTo>
                      <a:lnTo>
                        <a:pt x="140" y="41"/>
                      </a:lnTo>
                      <a:lnTo>
                        <a:pt x="137" y="34"/>
                      </a:lnTo>
                      <a:lnTo>
                        <a:pt x="134" y="2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4" name="Freeform 61"/>
                <p:cNvSpPr>
                  <a:spLocks/>
                </p:cNvSpPr>
                <p:nvPr/>
              </p:nvSpPr>
              <p:spPr bwMode="auto">
                <a:xfrm>
                  <a:off x="1844" y="2300"/>
                  <a:ext cx="100" cy="41"/>
                </a:xfrm>
                <a:custGeom>
                  <a:avLst/>
                  <a:gdLst>
                    <a:gd name="T0" fmla="*/ 0 w 298"/>
                    <a:gd name="T1" fmla="*/ 0 h 121"/>
                    <a:gd name="T2" fmla="*/ 0 w 298"/>
                    <a:gd name="T3" fmla="*/ 0 h 121"/>
                    <a:gd name="T4" fmla="*/ 0 w 298"/>
                    <a:gd name="T5" fmla="*/ 0 h 121"/>
                    <a:gd name="T6" fmla="*/ 0 w 298"/>
                    <a:gd name="T7" fmla="*/ 0 h 121"/>
                    <a:gd name="T8" fmla="*/ 0 w 298"/>
                    <a:gd name="T9" fmla="*/ 0 h 121"/>
                    <a:gd name="T10" fmla="*/ 0 w 298"/>
                    <a:gd name="T11" fmla="*/ 0 h 121"/>
                    <a:gd name="T12" fmla="*/ 0 w 298"/>
                    <a:gd name="T13" fmla="*/ 0 h 121"/>
                    <a:gd name="T14" fmla="*/ 0 w 298"/>
                    <a:gd name="T15" fmla="*/ 0 h 121"/>
                    <a:gd name="T16" fmla="*/ 0 w 298"/>
                    <a:gd name="T17" fmla="*/ 0 h 121"/>
                    <a:gd name="T18" fmla="*/ 0 w 298"/>
                    <a:gd name="T19" fmla="*/ 0 h 121"/>
                    <a:gd name="T20" fmla="*/ 0 w 298"/>
                    <a:gd name="T21" fmla="*/ 0 h 121"/>
                    <a:gd name="T22" fmla="*/ 0 w 298"/>
                    <a:gd name="T23" fmla="*/ 0 h 121"/>
                    <a:gd name="T24" fmla="*/ 0 w 298"/>
                    <a:gd name="T25" fmla="*/ 0 h 121"/>
                    <a:gd name="T26" fmla="*/ 0 w 298"/>
                    <a:gd name="T27" fmla="*/ 0 h 121"/>
                    <a:gd name="T28" fmla="*/ 0 w 298"/>
                    <a:gd name="T29" fmla="*/ 0 h 121"/>
                    <a:gd name="T30" fmla="*/ 0 w 298"/>
                    <a:gd name="T31" fmla="*/ 0 h 121"/>
                    <a:gd name="T32" fmla="*/ 0 w 298"/>
                    <a:gd name="T33" fmla="*/ 0 h 121"/>
                    <a:gd name="T34" fmla="*/ 0 w 298"/>
                    <a:gd name="T35" fmla="*/ 0 h 121"/>
                    <a:gd name="T36" fmla="*/ 0 w 298"/>
                    <a:gd name="T37" fmla="*/ 0 h 121"/>
                    <a:gd name="T38" fmla="*/ 0 w 298"/>
                    <a:gd name="T39" fmla="*/ 0 h 121"/>
                    <a:gd name="T40" fmla="*/ 0 w 298"/>
                    <a:gd name="T41" fmla="*/ 0 h 121"/>
                    <a:gd name="T42" fmla="*/ 0 w 298"/>
                    <a:gd name="T43" fmla="*/ 0 h 121"/>
                    <a:gd name="T44" fmla="*/ 0 w 298"/>
                    <a:gd name="T45" fmla="*/ 0 h 121"/>
                    <a:gd name="T46" fmla="*/ 0 w 298"/>
                    <a:gd name="T47" fmla="*/ 0 h 121"/>
                    <a:gd name="T48" fmla="*/ 0 w 298"/>
                    <a:gd name="T49" fmla="*/ 0 h 121"/>
                    <a:gd name="T50" fmla="*/ 0 w 298"/>
                    <a:gd name="T51" fmla="*/ 0 h 121"/>
                    <a:gd name="T52" fmla="*/ 0 w 298"/>
                    <a:gd name="T53" fmla="*/ 0 h 121"/>
                    <a:gd name="T54" fmla="*/ 0 w 298"/>
                    <a:gd name="T55" fmla="*/ 0 h 121"/>
                    <a:gd name="T56" fmla="*/ 0 w 298"/>
                    <a:gd name="T57" fmla="*/ 0 h 121"/>
                    <a:gd name="T58" fmla="*/ 0 w 298"/>
                    <a:gd name="T59" fmla="*/ 0 h 121"/>
                    <a:gd name="T60" fmla="*/ 0 w 298"/>
                    <a:gd name="T61" fmla="*/ 0 h 121"/>
                    <a:gd name="T62" fmla="*/ 0 w 298"/>
                    <a:gd name="T63" fmla="*/ 0 h 121"/>
                    <a:gd name="T64" fmla="*/ 0 w 298"/>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121"/>
                    <a:gd name="T101" fmla="*/ 298 w 298"/>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121">
                      <a:moveTo>
                        <a:pt x="212" y="0"/>
                      </a:moveTo>
                      <a:lnTo>
                        <a:pt x="206" y="0"/>
                      </a:lnTo>
                      <a:lnTo>
                        <a:pt x="191" y="1"/>
                      </a:lnTo>
                      <a:lnTo>
                        <a:pt x="168" y="2"/>
                      </a:lnTo>
                      <a:lnTo>
                        <a:pt x="141" y="3"/>
                      </a:lnTo>
                      <a:lnTo>
                        <a:pt x="114" y="4"/>
                      </a:lnTo>
                      <a:lnTo>
                        <a:pt x="90" y="5"/>
                      </a:lnTo>
                      <a:lnTo>
                        <a:pt x="71" y="6"/>
                      </a:lnTo>
                      <a:lnTo>
                        <a:pt x="61" y="6"/>
                      </a:lnTo>
                      <a:lnTo>
                        <a:pt x="4" y="53"/>
                      </a:lnTo>
                      <a:lnTo>
                        <a:pt x="0" y="74"/>
                      </a:lnTo>
                      <a:lnTo>
                        <a:pt x="0" y="75"/>
                      </a:lnTo>
                      <a:lnTo>
                        <a:pt x="1" y="79"/>
                      </a:lnTo>
                      <a:lnTo>
                        <a:pt x="3" y="83"/>
                      </a:lnTo>
                      <a:lnTo>
                        <a:pt x="5" y="88"/>
                      </a:lnTo>
                      <a:lnTo>
                        <a:pt x="8" y="95"/>
                      </a:lnTo>
                      <a:lnTo>
                        <a:pt x="12" y="100"/>
                      </a:lnTo>
                      <a:lnTo>
                        <a:pt x="15" y="106"/>
                      </a:lnTo>
                      <a:lnTo>
                        <a:pt x="19" y="111"/>
                      </a:lnTo>
                      <a:lnTo>
                        <a:pt x="20" y="109"/>
                      </a:lnTo>
                      <a:lnTo>
                        <a:pt x="26" y="107"/>
                      </a:lnTo>
                      <a:lnTo>
                        <a:pt x="34" y="103"/>
                      </a:lnTo>
                      <a:lnTo>
                        <a:pt x="44" y="100"/>
                      </a:lnTo>
                      <a:lnTo>
                        <a:pt x="49" y="100"/>
                      </a:lnTo>
                      <a:lnTo>
                        <a:pt x="56" y="100"/>
                      </a:lnTo>
                      <a:lnTo>
                        <a:pt x="61" y="101"/>
                      </a:lnTo>
                      <a:lnTo>
                        <a:pt x="68" y="102"/>
                      </a:lnTo>
                      <a:lnTo>
                        <a:pt x="74" y="106"/>
                      </a:lnTo>
                      <a:lnTo>
                        <a:pt x="81" y="109"/>
                      </a:lnTo>
                      <a:lnTo>
                        <a:pt x="87" y="114"/>
                      </a:lnTo>
                      <a:lnTo>
                        <a:pt x="93" y="121"/>
                      </a:lnTo>
                      <a:lnTo>
                        <a:pt x="94" y="120"/>
                      </a:lnTo>
                      <a:lnTo>
                        <a:pt x="97" y="115"/>
                      </a:lnTo>
                      <a:lnTo>
                        <a:pt x="102" y="110"/>
                      </a:lnTo>
                      <a:lnTo>
                        <a:pt x="113" y="103"/>
                      </a:lnTo>
                      <a:lnTo>
                        <a:pt x="120" y="100"/>
                      </a:lnTo>
                      <a:lnTo>
                        <a:pt x="128" y="96"/>
                      </a:lnTo>
                      <a:lnTo>
                        <a:pt x="138" y="94"/>
                      </a:lnTo>
                      <a:lnTo>
                        <a:pt x="149" y="90"/>
                      </a:lnTo>
                      <a:lnTo>
                        <a:pt x="162" y="88"/>
                      </a:lnTo>
                      <a:lnTo>
                        <a:pt x="177" y="86"/>
                      </a:lnTo>
                      <a:lnTo>
                        <a:pt x="193" y="85"/>
                      </a:lnTo>
                      <a:lnTo>
                        <a:pt x="212" y="85"/>
                      </a:lnTo>
                      <a:lnTo>
                        <a:pt x="212" y="83"/>
                      </a:lnTo>
                      <a:lnTo>
                        <a:pt x="214" y="76"/>
                      </a:lnTo>
                      <a:lnTo>
                        <a:pt x="215" y="72"/>
                      </a:lnTo>
                      <a:lnTo>
                        <a:pt x="216" y="68"/>
                      </a:lnTo>
                      <a:lnTo>
                        <a:pt x="219" y="63"/>
                      </a:lnTo>
                      <a:lnTo>
                        <a:pt x="222" y="58"/>
                      </a:lnTo>
                      <a:lnTo>
                        <a:pt x="227" y="53"/>
                      </a:lnTo>
                      <a:lnTo>
                        <a:pt x="232" y="48"/>
                      </a:lnTo>
                      <a:lnTo>
                        <a:pt x="239" y="43"/>
                      </a:lnTo>
                      <a:lnTo>
                        <a:pt x="247" y="39"/>
                      </a:lnTo>
                      <a:lnTo>
                        <a:pt x="257" y="35"/>
                      </a:lnTo>
                      <a:lnTo>
                        <a:pt x="269" y="32"/>
                      </a:lnTo>
                      <a:lnTo>
                        <a:pt x="282" y="31"/>
                      </a:lnTo>
                      <a:lnTo>
                        <a:pt x="298" y="30"/>
                      </a:lnTo>
                      <a:lnTo>
                        <a:pt x="295" y="29"/>
                      </a:lnTo>
                      <a:lnTo>
                        <a:pt x="286" y="28"/>
                      </a:lnTo>
                      <a:lnTo>
                        <a:pt x="274" y="27"/>
                      </a:lnTo>
                      <a:lnTo>
                        <a:pt x="260" y="24"/>
                      </a:lnTo>
                      <a:lnTo>
                        <a:pt x="245" y="19"/>
                      </a:lnTo>
                      <a:lnTo>
                        <a:pt x="231" y="15"/>
                      </a:lnTo>
                      <a:lnTo>
                        <a:pt x="224" y="12"/>
                      </a:lnTo>
                      <a:lnTo>
                        <a:pt x="220" y="7"/>
                      </a:lnTo>
                      <a:lnTo>
                        <a:pt x="216" y="4"/>
                      </a:lnTo>
                      <a:lnTo>
                        <a:pt x="212"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5" name="Freeform 62"/>
                <p:cNvSpPr>
                  <a:spLocks/>
                </p:cNvSpPr>
                <p:nvPr/>
              </p:nvSpPr>
              <p:spPr bwMode="auto">
                <a:xfrm>
                  <a:off x="1844" y="2300"/>
                  <a:ext cx="100" cy="41"/>
                </a:xfrm>
                <a:custGeom>
                  <a:avLst/>
                  <a:gdLst>
                    <a:gd name="T0" fmla="*/ 0 w 298"/>
                    <a:gd name="T1" fmla="*/ 0 h 121"/>
                    <a:gd name="T2" fmla="*/ 0 w 298"/>
                    <a:gd name="T3" fmla="*/ 0 h 121"/>
                    <a:gd name="T4" fmla="*/ 0 w 298"/>
                    <a:gd name="T5" fmla="*/ 0 h 121"/>
                    <a:gd name="T6" fmla="*/ 0 w 298"/>
                    <a:gd name="T7" fmla="*/ 0 h 121"/>
                    <a:gd name="T8" fmla="*/ 0 w 298"/>
                    <a:gd name="T9" fmla="*/ 0 h 121"/>
                    <a:gd name="T10" fmla="*/ 0 w 298"/>
                    <a:gd name="T11" fmla="*/ 0 h 121"/>
                    <a:gd name="T12" fmla="*/ 0 w 298"/>
                    <a:gd name="T13" fmla="*/ 0 h 121"/>
                    <a:gd name="T14" fmla="*/ 0 w 298"/>
                    <a:gd name="T15" fmla="*/ 0 h 121"/>
                    <a:gd name="T16" fmla="*/ 0 w 298"/>
                    <a:gd name="T17" fmla="*/ 0 h 121"/>
                    <a:gd name="T18" fmla="*/ 0 w 298"/>
                    <a:gd name="T19" fmla="*/ 0 h 121"/>
                    <a:gd name="T20" fmla="*/ 0 w 298"/>
                    <a:gd name="T21" fmla="*/ 0 h 121"/>
                    <a:gd name="T22" fmla="*/ 0 w 298"/>
                    <a:gd name="T23" fmla="*/ 0 h 121"/>
                    <a:gd name="T24" fmla="*/ 0 w 298"/>
                    <a:gd name="T25" fmla="*/ 0 h 121"/>
                    <a:gd name="T26" fmla="*/ 0 w 298"/>
                    <a:gd name="T27" fmla="*/ 0 h 121"/>
                    <a:gd name="T28" fmla="*/ 0 w 298"/>
                    <a:gd name="T29" fmla="*/ 0 h 121"/>
                    <a:gd name="T30" fmla="*/ 0 w 298"/>
                    <a:gd name="T31" fmla="*/ 0 h 121"/>
                    <a:gd name="T32" fmla="*/ 0 w 298"/>
                    <a:gd name="T33" fmla="*/ 0 h 121"/>
                    <a:gd name="T34" fmla="*/ 0 w 298"/>
                    <a:gd name="T35" fmla="*/ 0 h 121"/>
                    <a:gd name="T36" fmla="*/ 0 w 298"/>
                    <a:gd name="T37" fmla="*/ 0 h 121"/>
                    <a:gd name="T38" fmla="*/ 0 w 298"/>
                    <a:gd name="T39" fmla="*/ 0 h 121"/>
                    <a:gd name="T40" fmla="*/ 0 w 298"/>
                    <a:gd name="T41" fmla="*/ 0 h 121"/>
                    <a:gd name="T42" fmla="*/ 0 w 298"/>
                    <a:gd name="T43" fmla="*/ 0 h 121"/>
                    <a:gd name="T44" fmla="*/ 0 w 298"/>
                    <a:gd name="T45" fmla="*/ 0 h 121"/>
                    <a:gd name="T46" fmla="*/ 0 w 298"/>
                    <a:gd name="T47" fmla="*/ 0 h 121"/>
                    <a:gd name="T48" fmla="*/ 0 w 298"/>
                    <a:gd name="T49" fmla="*/ 0 h 121"/>
                    <a:gd name="T50" fmla="*/ 0 w 298"/>
                    <a:gd name="T51" fmla="*/ 0 h 121"/>
                    <a:gd name="T52" fmla="*/ 0 w 298"/>
                    <a:gd name="T53" fmla="*/ 0 h 121"/>
                    <a:gd name="T54" fmla="*/ 0 w 298"/>
                    <a:gd name="T55" fmla="*/ 0 h 121"/>
                    <a:gd name="T56" fmla="*/ 0 w 298"/>
                    <a:gd name="T57" fmla="*/ 0 h 121"/>
                    <a:gd name="T58" fmla="*/ 0 w 298"/>
                    <a:gd name="T59" fmla="*/ 0 h 121"/>
                    <a:gd name="T60" fmla="*/ 0 w 298"/>
                    <a:gd name="T61" fmla="*/ 0 h 121"/>
                    <a:gd name="T62" fmla="*/ 0 w 298"/>
                    <a:gd name="T63" fmla="*/ 0 h 121"/>
                    <a:gd name="T64" fmla="*/ 0 w 298"/>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121"/>
                    <a:gd name="T101" fmla="*/ 298 w 298"/>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121">
                      <a:moveTo>
                        <a:pt x="212" y="0"/>
                      </a:moveTo>
                      <a:lnTo>
                        <a:pt x="206" y="0"/>
                      </a:lnTo>
                      <a:lnTo>
                        <a:pt x="191" y="1"/>
                      </a:lnTo>
                      <a:lnTo>
                        <a:pt x="168" y="2"/>
                      </a:lnTo>
                      <a:lnTo>
                        <a:pt x="141" y="3"/>
                      </a:lnTo>
                      <a:lnTo>
                        <a:pt x="114" y="4"/>
                      </a:lnTo>
                      <a:lnTo>
                        <a:pt x="90" y="5"/>
                      </a:lnTo>
                      <a:lnTo>
                        <a:pt x="71" y="6"/>
                      </a:lnTo>
                      <a:lnTo>
                        <a:pt x="61" y="6"/>
                      </a:lnTo>
                      <a:lnTo>
                        <a:pt x="4" y="53"/>
                      </a:lnTo>
                      <a:lnTo>
                        <a:pt x="0" y="74"/>
                      </a:lnTo>
                      <a:lnTo>
                        <a:pt x="0" y="75"/>
                      </a:lnTo>
                      <a:lnTo>
                        <a:pt x="1" y="79"/>
                      </a:lnTo>
                      <a:lnTo>
                        <a:pt x="3" y="83"/>
                      </a:lnTo>
                      <a:lnTo>
                        <a:pt x="5" y="88"/>
                      </a:lnTo>
                      <a:lnTo>
                        <a:pt x="8" y="95"/>
                      </a:lnTo>
                      <a:lnTo>
                        <a:pt x="12" y="100"/>
                      </a:lnTo>
                      <a:lnTo>
                        <a:pt x="15" y="106"/>
                      </a:lnTo>
                      <a:lnTo>
                        <a:pt x="19" y="111"/>
                      </a:lnTo>
                      <a:lnTo>
                        <a:pt x="20" y="109"/>
                      </a:lnTo>
                      <a:lnTo>
                        <a:pt x="26" y="107"/>
                      </a:lnTo>
                      <a:lnTo>
                        <a:pt x="34" y="103"/>
                      </a:lnTo>
                      <a:lnTo>
                        <a:pt x="44" y="100"/>
                      </a:lnTo>
                      <a:lnTo>
                        <a:pt x="49" y="100"/>
                      </a:lnTo>
                      <a:lnTo>
                        <a:pt x="56" y="100"/>
                      </a:lnTo>
                      <a:lnTo>
                        <a:pt x="61" y="101"/>
                      </a:lnTo>
                      <a:lnTo>
                        <a:pt x="68" y="102"/>
                      </a:lnTo>
                      <a:lnTo>
                        <a:pt x="74" y="106"/>
                      </a:lnTo>
                      <a:lnTo>
                        <a:pt x="81" y="109"/>
                      </a:lnTo>
                      <a:lnTo>
                        <a:pt x="87" y="114"/>
                      </a:lnTo>
                      <a:lnTo>
                        <a:pt x="93" y="121"/>
                      </a:lnTo>
                      <a:lnTo>
                        <a:pt x="94" y="120"/>
                      </a:lnTo>
                      <a:lnTo>
                        <a:pt x="97" y="115"/>
                      </a:lnTo>
                      <a:lnTo>
                        <a:pt x="102" y="110"/>
                      </a:lnTo>
                      <a:lnTo>
                        <a:pt x="113" y="103"/>
                      </a:lnTo>
                      <a:lnTo>
                        <a:pt x="120" y="100"/>
                      </a:lnTo>
                      <a:lnTo>
                        <a:pt x="128" y="96"/>
                      </a:lnTo>
                      <a:lnTo>
                        <a:pt x="138" y="94"/>
                      </a:lnTo>
                      <a:lnTo>
                        <a:pt x="149" y="90"/>
                      </a:lnTo>
                      <a:lnTo>
                        <a:pt x="162" y="88"/>
                      </a:lnTo>
                      <a:lnTo>
                        <a:pt x="177" y="86"/>
                      </a:lnTo>
                      <a:lnTo>
                        <a:pt x="193" y="85"/>
                      </a:lnTo>
                      <a:lnTo>
                        <a:pt x="212" y="85"/>
                      </a:lnTo>
                      <a:lnTo>
                        <a:pt x="212" y="83"/>
                      </a:lnTo>
                      <a:lnTo>
                        <a:pt x="214" y="76"/>
                      </a:lnTo>
                      <a:lnTo>
                        <a:pt x="215" y="72"/>
                      </a:lnTo>
                      <a:lnTo>
                        <a:pt x="216" y="68"/>
                      </a:lnTo>
                      <a:lnTo>
                        <a:pt x="219" y="63"/>
                      </a:lnTo>
                      <a:lnTo>
                        <a:pt x="222" y="58"/>
                      </a:lnTo>
                      <a:lnTo>
                        <a:pt x="227" y="53"/>
                      </a:lnTo>
                      <a:lnTo>
                        <a:pt x="232" y="48"/>
                      </a:lnTo>
                      <a:lnTo>
                        <a:pt x="239" y="43"/>
                      </a:lnTo>
                      <a:lnTo>
                        <a:pt x="247" y="39"/>
                      </a:lnTo>
                      <a:lnTo>
                        <a:pt x="257" y="35"/>
                      </a:lnTo>
                      <a:lnTo>
                        <a:pt x="269" y="32"/>
                      </a:lnTo>
                      <a:lnTo>
                        <a:pt x="282" y="31"/>
                      </a:lnTo>
                      <a:lnTo>
                        <a:pt x="298" y="30"/>
                      </a:lnTo>
                      <a:lnTo>
                        <a:pt x="295" y="29"/>
                      </a:lnTo>
                      <a:lnTo>
                        <a:pt x="286" y="28"/>
                      </a:lnTo>
                      <a:lnTo>
                        <a:pt x="274" y="27"/>
                      </a:lnTo>
                      <a:lnTo>
                        <a:pt x="260" y="24"/>
                      </a:lnTo>
                      <a:lnTo>
                        <a:pt x="245" y="19"/>
                      </a:lnTo>
                      <a:lnTo>
                        <a:pt x="231" y="15"/>
                      </a:lnTo>
                      <a:lnTo>
                        <a:pt x="224" y="12"/>
                      </a:lnTo>
                      <a:lnTo>
                        <a:pt x="220" y="7"/>
                      </a:lnTo>
                      <a:lnTo>
                        <a:pt x="216" y="4"/>
                      </a:lnTo>
                      <a:lnTo>
                        <a:pt x="212"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6" name="Freeform 63"/>
                <p:cNvSpPr>
                  <a:spLocks/>
                </p:cNvSpPr>
                <p:nvPr/>
              </p:nvSpPr>
              <p:spPr bwMode="auto">
                <a:xfrm>
                  <a:off x="1844" y="2300"/>
                  <a:ext cx="100" cy="41"/>
                </a:xfrm>
                <a:custGeom>
                  <a:avLst/>
                  <a:gdLst>
                    <a:gd name="T0" fmla="*/ 0 w 298"/>
                    <a:gd name="T1" fmla="*/ 0 h 121"/>
                    <a:gd name="T2" fmla="*/ 0 w 298"/>
                    <a:gd name="T3" fmla="*/ 0 h 121"/>
                    <a:gd name="T4" fmla="*/ 0 w 298"/>
                    <a:gd name="T5" fmla="*/ 0 h 121"/>
                    <a:gd name="T6" fmla="*/ 0 w 298"/>
                    <a:gd name="T7" fmla="*/ 0 h 121"/>
                    <a:gd name="T8" fmla="*/ 0 w 298"/>
                    <a:gd name="T9" fmla="*/ 0 h 121"/>
                    <a:gd name="T10" fmla="*/ 0 w 298"/>
                    <a:gd name="T11" fmla="*/ 0 h 121"/>
                    <a:gd name="T12" fmla="*/ 0 w 298"/>
                    <a:gd name="T13" fmla="*/ 0 h 121"/>
                    <a:gd name="T14" fmla="*/ 0 w 298"/>
                    <a:gd name="T15" fmla="*/ 0 h 121"/>
                    <a:gd name="T16" fmla="*/ 0 w 298"/>
                    <a:gd name="T17" fmla="*/ 0 h 121"/>
                    <a:gd name="T18" fmla="*/ 0 w 298"/>
                    <a:gd name="T19" fmla="*/ 0 h 121"/>
                    <a:gd name="T20" fmla="*/ 0 w 298"/>
                    <a:gd name="T21" fmla="*/ 0 h 121"/>
                    <a:gd name="T22" fmla="*/ 0 w 298"/>
                    <a:gd name="T23" fmla="*/ 0 h 121"/>
                    <a:gd name="T24" fmla="*/ 0 w 298"/>
                    <a:gd name="T25" fmla="*/ 0 h 121"/>
                    <a:gd name="T26" fmla="*/ 0 w 298"/>
                    <a:gd name="T27" fmla="*/ 0 h 121"/>
                    <a:gd name="T28" fmla="*/ 0 w 298"/>
                    <a:gd name="T29" fmla="*/ 0 h 121"/>
                    <a:gd name="T30" fmla="*/ 0 w 298"/>
                    <a:gd name="T31" fmla="*/ 0 h 121"/>
                    <a:gd name="T32" fmla="*/ 0 w 298"/>
                    <a:gd name="T33" fmla="*/ 0 h 121"/>
                    <a:gd name="T34" fmla="*/ 0 w 298"/>
                    <a:gd name="T35" fmla="*/ 0 h 121"/>
                    <a:gd name="T36" fmla="*/ 0 w 298"/>
                    <a:gd name="T37" fmla="*/ 0 h 121"/>
                    <a:gd name="T38" fmla="*/ 0 w 298"/>
                    <a:gd name="T39" fmla="*/ 0 h 121"/>
                    <a:gd name="T40" fmla="*/ 0 w 298"/>
                    <a:gd name="T41" fmla="*/ 0 h 121"/>
                    <a:gd name="T42" fmla="*/ 0 w 298"/>
                    <a:gd name="T43" fmla="*/ 0 h 121"/>
                    <a:gd name="T44" fmla="*/ 0 w 298"/>
                    <a:gd name="T45" fmla="*/ 0 h 121"/>
                    <a:gd name="T46" fmla="*/ 0 w 298"/>
                    <a:gd name="T47" fmla="*/ 0 h 121"/>
                    <a:gd name="T48" fmla="*/ 0 w 298"/>
                    <a:gd name="T49" fmla="*/ 0 h 121"/>
                    <a:gd name="T50" fmla="*/ 0 w 298"/>
                    <a:gd name="T51" fmla="*/ 0 h 121"/>
                    <a:gd name="T52" fmla="*/ 0 w 298"/>
                    <a:gd name="T53" fmla="*/ 0 h 121"/>
                    <a:gd name="T54" fmla="*/ 0 w 298"/>
                    <a:gd name="T55" fmla="*/ 0 h 121"/>
                    <a:gd name="T56" fmla="*/ 0 w 298"/>
                    <a:gd name="T57" fmla="*/ 0 h 121"/>
                    <a:gd name="T58" fmla="*/ 0 w 298"/>
                    <a:gd name="T59" fmla="*/ 0 h 121"/>
                    <a:gd name="T60" fmla="*/ 0 w 298"/>
                    <a:gd name="T61" fmla="*/ 0 h 121"/>
                    <a:gd name="T62" fmla="*/ 0 w 298"/>
                    <a:gd name="T63" fmla="*/ 0 h 121"/>
                    <a:gd name="T64" fmla="*/ 0 w 298"/>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121"/>
                    <a:gd name="T101" fmla="*/ 298 w 298"/>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121">
                      <a:moveTo>
                        <a:pt x="210" y="0"/>
                      </a:moveTo>
                      <a:lnTo>
                        <a:pt x="204" y="0"/>
                      </a:lnTo>
                      <a:lnTo>
                        <a:pt x="189" y="1"/>
                      </a:lnTo>
                      <a:lnTo>
                        <a:pt x="166" y="2"/>
                      </a:lnTo>
                      <a:lnTo>
                        <a:pt x="140" y="3"/>
                      </a:lnTo>
                      <a:lnTo>
                        <a:pt x="114" y="4"/>
                      </a:lnTo>
                      <a:lnTo>
                        <a:pt x="89" y="5"/>
                      </a:lnTo>
                      <a:lnTo>
                        <a:pt x="71" y="6"/>
                      </a:lnTo>
                      <a:lnTo>
                        <a:pt x="61" y="6"/>
                      </a:lnTo>
                      <a:lnTo>
                        <a:pt x="4" y="53"/>
                      </a:lnTo>
                      <a:lnTo>
                        <a:pt x="0" y="74"/>
                      </a:lnTo>
                      <a:lnTo>
                        <a:pt x="0" y="75"/>
                      </a:lnTo>
                      <a:lnTo>
                        <a:pt x="1" y="79"/>
                      </a:lnTo>
                      <a:lnTo>
                        <a:pt x="3" y="83"/>
                      </a:lnTo>
                      <a:lnTo>
                        <a:pt x="5" y="88"/>
                      </a:lnTo>
                      <a:lnTo>
                        <a:pt x="8" y="95"/>
                      </a:lnTo>
                      <a:lnTo>
                        <a:pt x="12" y="100"/>
                      </a:lnTo>
                      <a:lnTo>
                        <a:pt x="15" y="106"/>
                      </a:lnTo>
                      <a:lnTo>
                        <a:pt x="19" y="111"/>
                      </a:lnTo>
                      <a:lnTo>
                        <a:pt x="20" y="109"/>
                      </a:lnTo>
                      <a:lnTo>
                        <a:pt x="26" y="107"/>
                      </a:lnTo>
                      <a:lnTo>
                        <a:pt x="34" y="103"/>
                      </a:lnTo>
                      <a:lnTo>
                        <a:pt x="44" y="100"/>
                      </a:lnTo>
                      <a:lnTo>
                        <a:pt x="49" y="100"/>
                      </a:lnTo>
                      <a:lnTo>
                        <a:pt x="56" y="100"/>
                      </a:lnTo>
                      <a:lnTo>
                        <a:pt x="61" y="101"/>
                      </a:lnTo>
                      <a:lnTo>
                        <a:pt x="68" y="102"/>
                      </a:lnTo>
                      <a:lnTo>
                        <a:pt x="74" y="106"/>
                      </a:lnTo>
                      <a:lnTo>
                        <a:pt x="81" y="109"/>
                      </a:lnTo>
                      <a:lnTo>
                        <a:pt x="87" y="114"/>
                      </a:lnTo>
                      <a:lnTo>
                        <a:pt x="93" y="121"/>
                      </a:lnTo>
                      <a:lnTo>
                        <a:pt x="94" y="120"/>
                      </a:lnTo>
                      <a:lnTo>
                        <a:pt x="97" y="115"/>
                      </a:lnTo>
                      <a:lnTo>
                        <a:pt x="102" y="110"/>
                      </a:lnTo>
                      <a:lnTo>
                        <a:pt x="113" y="103"/>
                      </a:lnTo>
                      <a:lnTo>
                        <a:pt x="120" y="100"/>
                      </a:lnTo>
                      <a:lnTo>
                        <a:pt x="128" y="96"/>
                      </a:lnTo>
                      <a:lnTo>
                        <a:pt x="138" y="94"/>
                      </a:lnTo>
                      <a:lnTo>
                        <a:pt x="149" y="90"/>
                      </a:lnTo>
                      <a:lnTo>
                        <a:pt x="162" y="88"/>
                      </a:lnTo>
                      <a:lnTo>
                        <a:pt x="177" y="86"/>
                      </a:lnTo>
                      <a:lnTo>
                        <a:pt x="193" y="85"/>
                      </a:lnTo>
                      <a:lnTo>
                        <a:pt x="212" y="85"/>
                      </a:lnTo>
                      <a:lnTo>
                        <a:pt x="212" y="83"/>
                      </a:lnTo>
                      <a:lnTo>
                        <a:pt x="214" y="76"/>
                      </a:lnTo>
                      <a:lnTo>
                        <a:pt x="215" y="72"/>
                      </a:lnTo>
                      <a:lnTo>
                        <a:pt x="216" y="68"/>
                      </a:lnTo>
                      <a:lnTo>
                        <a:pt x="219" y="63"/>
                      </a:lnTo>
                      <a:lnTo>
                        <a:pt x="222" y="58"/>
                      </a:lnTo>
                      <a:lnTo>
                        <a:pt x="227" y="53"/>
                      </a:lnTo>
                      <a:lnTo>
                        <a:pt x="232" y="48"/>
                      </a:lnTo>
                      <a:lnTo>
                        <a:pt x="239" y="43"/>
                      </a:lnTo>
                      <a:lnTo>
                        <a:pt x="247" y="39"/>
                      </a:lnTo>
                      <a:lnTo>
                        <a:pt x="257" y="35"/>
                      </a:lnTo>
                      <a:lnTo>
                        <a:pt x="269" y="32"/>
                      </a:lnTo>
                      <a:lnTo>
                        <a:pt x="282" y="31"/>
                      </a:lnTo>
                      <a:lnTo>
                        <a:pt x="298" y="30"/>
                      </a:lnTo>
                      <a:lnTo>
                        <a:pt x="295" y="29"/>
                      </a:lnTo>
                      <a:lnTo>
                        <a:pt x="286" y="28"/>
                      </a:lnTo>
                      <a:lnTo>
                        <a:pt x="273" y="27"/>
                      </a:lnTo>
                      <a:lnTo>
                        <a:pt x="259" y="24"/>
                      </a:lnTo>
                      <a:lnTo>
                        <a:pt x="244" y="19"/>
                      </a:lnTo>
                      <a:lnTo>
                        <a:pt x="229" y="15"/>
                      </a:lnTo>
                      <a:lnTo>
                        <a:pt x="223" y="12"/>
                      </a:lnTo>
                      <a:lnTo>
                        <a:pt x="218" y="7"/>
                      </a:lnTo>
                      <a:lnTo>
                        <a:pt x="214" y="4"/>
                      </a:lnTo>
                      <a:lnTo>
                        <a:pt x="210"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7" name="Freeform 64"/>
                <p:cNvSpPr>
                  <a:spLocks/>
                </p:cNvSpPr>
                <p:nvPr/>
              </p:nvSpPr>
              <p:spPr bwMode="auto">
                <a:xfrm>
                  <a:off x="1844" y="2300"/>
                  <a:ext cx="100" cy="41"/>
                </a:xfrm>
                <a:custGeom>
                  <a:avLst/>
                  <a:gdLst>
                    <a:gd name="T0" fmla="*/ 0 w 298"/>
                    <a:gd name="T1" fmla="*/ 0 h 121"/>
                    <a:gd name="T2" fmla="*/ 0 w 298"/>
                    <a:gd name="T3" fmla="*/ 0 h 121"/>
                    <a:gd name="T4" fmla="*/ 0 w 298"/>
                    <a:gd name="T5" fmla="*/ 0 h 121"/>
                    <a:gd name="T6" fmla="*/ 0 w 298"/>
                    <a:gd name="T7" fmla="*/ 0 h 121"/>
                    <a:gd name="T8" fmla="*/ 0 w 298"/>
                    <a:gd name="T9" fmla="*/ 0 h 121"/>
                    <a:gd name="T10" fmla="*/ 0 w 298"/>
                    <a:gd name="T11" fmla="*/ 0 h 121"/>
                    <a:gd name="T12" fmla="*/ 0 w 298"/>
                    <a:gd name="T13" fmla="*/ 0 h 121"/>
                    <a:gd name="T14" fmla="*/ 0 w 298"/>
                    <a:gd name="T15" fmla="*/ 0 h 121"/>
                    <a:gd name="T16" fmla="*/ 0 w 298"/>
                    <a:gd name="T17" fmla="*/ 0 h 121"/>
                    <a:gd name="T18" fmla="*/ 0 w 298"/>
                    <a:gd name="T19" fmla="*/ 0 h 121"/>
                    <a:gd name="T20" fmla="*/ 0 w 298"/>
                    <a:gd name="T21" fmla="*/ 0 h 121"/>
                    <a:gd name="T22" fmla="*/ 0 w 298"/>
                    <a:gd name="T23" fmla="*/ 0 h 121"/>
                    <a:gd name="T24" fmla="*/ 0 w 298"/>
                    <a:gd name="T25" fmla="*/ 0 h 121"/>
                    <a:gd name="T26" fmla="*/ 0 w 298"/>
                    <a:gd name="T27" fmla="*/ 0 h 121"/>
                    <a:gd name="T28" fmla="*/ 0 w 298"/>
                    <a:gd name="T29" fmla="*/ 0 h 121"/>
                    <a:gd name="T30" fmla="*/ 0 w 298"/>
                    <a:gd name="T31" fmla="*/ 0 h 121"/>
                    <a:gd name="T32" fmla="*/ 0 w 298"/>
                    <a:gd name="T33" fmla="*/ 0 h 121"/>
                    <a:gd name="T34" fmla="*/ 0 w 298"/>
                    <a:gd name="T35" fmla="*/ 0 h 121"/>
                    <a:gd name="T36" fmla="*/ 0 w 298"/>
                    <a:gd name="T37" fmla="*/ 0 h 121"/>
                    <a:gd name="T38" fmla="*/ 0 w 298"/>
                    <a:gd name="T39" fmla="*/ 0 h 121"/>
                    <a:gd name="T40" fmla="*/ 0 w 298"/>
                    <a:gd name="T41" fmla="*/ 0 h 121"/>
                    <a:gd name="T42" fmla="*/ 0 w 298"/>
                    <a:gd name="T43" fmla="*/ 0 h 121"/>
                    <a:gd name="T44" fmla="*/ 0 w 298"/>
                    <a:gd name="T45" fmla="*/ 0 h 121"/>
                    <a:gd name="T46" fmla="*/ 0 w 298"/>
                    <a:gd name="T47" fmla="*/ 0 h 121"/>
                    <a:gd name="T48" fmla="*/ 0 w 298"/>
                    <a:gd name="T49" fmla="*/ 0 h 121"/>
                    <a:gd name="T50" fmla="*/ 0 w 298"/>
                    <a:gd name="T51" fmla="*/ 0 h 121"/>
                    <a:gd name="T52" fmla="*/ 0 w 298"/>
                    <a:gd name="T53" fmla="*/ 0 h 121"/>
                    <a:gd name="T54" fmla="*/ 0 w 298"/>
                    <a:gd name="T55" fmla="*/ 0 h 121"/>
                    <a:gd name="T56" fmla="*/ 0 w 298"/>
                    <a:gd name="T57" fmla="*/ 0 h 121"/>
                    <a:gd name="T58" fmla="*/ 0 w 298"/>
                    <a:gd name="T59" fmla="*/ 0 h 121"/>
                    <a:gd name="T60" fmla="*/ 0 w 298"/>
                    <a:gd name="T61" fmla="*/ 0 h 121"/>
                    <a:gd name="T62" fmla="*/ 0 w 298"/>
                    <a:gd name="T63" fmla="*/ 0 h 121"/>
                    <a:gd name="T64" fmla="*/ 0 w 298"/>
                    <a:gd name="T65" fmla="*/ 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8"/>
                    <a:gd name="T100" fmla="*/ 0 h 121"/>
                    <a:gd name="T101" fmla="*/ 298 w 298"/>
                    <a:gd name="T102" fmla="*/ 121 h 1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8" h="121">
                      <a:moveTo>
                        <a:pt x="210" y="0"/>
                      </a:moveTo>
                      <a:lnTo>
                        <a:pt x="204" y="0"/>
                      </a:lnTo>
                      <a:lnTo>
                        <a:pt x="189" y="1"/>
                      </a:lnTo>
                      <a:lnTo>
                        <a:pt x="166" y="2"/>
                      </a:lnTo>
                      <a:lnTo>
                        <a:pt x="140" y="3"/>
                      </a:lnTo>
                      <a:lnTo>
                        <a:pt x="114" y="4"/>
                      </a:lnTo>
                      <a:lnTo>
                        <a:pt x="89" y="5"/>
                      </a:lnTo>
                      <a:lnTo>
                        <a:pt x="71" y="6"/>
                      </a:lnTo>
                      <a:lnTo>
                        <a:pt x="61" y="6"/>
                      </a:lnTo>
                      <a:lnTo>
                        <a:pt x="4" y="53"/>
                      </a:lnTo>
                      <a:lnTo>
                        <a:pt x="0" y="74"/>
                      </a:lnTo>
                      <a:lnTo>
                        <a:pt x="0" y="75"/>
                      </a:lnTo>
                      <a:lnTo>
                        <a:pt x="1" y="79"/>
                      </a:lnTo>
                      <a:lnTo>
                        <a:pt x="3" y="83"/>
                      </a:lnTo>
                      <a:lnTo>
                        <a:pt x="5" y="88"/>
                      </a:lnTo>
                      <a:lnTo>
                        <a:pt x="8" y="95"/>
                      </a:lnTo>
                      <a:lnTo>
                        <a:pt x="12" y="100"/>
                      </a:lnTo>
                      <a:lnTo>
                        <a:pt x="15" y="106"/>
                      </a:lnTo>
                      <a:lnTo>
                        <a:pt x="19" y="111"/>
                      </a:lnTo>
                      <a:lnTo>
                        <a:pt x="20" y="109"/>
                      </a:lnTo>
                      <a:lnTo>
                        <a:pt x="26" y="107"/>
                      </a:lnTo>
                      <a:lnTo>
                        <a:pt x="34" y="103"/>
                      </a:lnTo>
                      <a:lnTo>
                        <a:pt x="44" y="100"/>
                      </a:lnTo>
                      <a:lnTo>
                        <a:pt x="49" y="100"/>
                      </a:lnTo>
                      <a:lnTo>
                        <a:pt x="56" y="100"/>
                      </a:lnTo>
                      <a:lnTo>
                        <a:pt x="61" y="101"/>
                      </a:lnTo>
                      <a:lnTo>
                        <a:pt x="68" y="102"/>
                      </a:lnTo>
                      <a:lnTo>
                        <a:pt x="74" y="106"/>
                      </a:lnTo>
                      <a:lnTo>
                        <a:pt x="81" y="109"/>
                      </a:lnTo>
                      <a:lnTo>
                        <a:pt x="87" y="114"/>
                      </a:lnTo>
                      <a:lnTo>
                        <a:pt x="93" y="121"/>
                      </a:lnTo>
                      <a:lnTo>
                        <a:pt x="94" y="120"/>
                      </a:lnTo>
                      <a:lnTo>
                        <a:pt x="97" y="115"/>
                      </a:lnTo>
                      <a:lnTo>
                        <a:pt x="102" y="110"/>
                      </a:lnTo>
                      <a:lnTo>
                        <a:pt x="113" y="103"/>
                      </a:lnTo>
                      <a:lnTo>
                        <a:pt x="120" y="100"/>
                      </a:lnTo>
                      <a:lnTo>
                        <a:pt x="128" y="96"/>
                      </a:lnTo>
                      <a:lnTo>
                        <a:pt x="138" y="94"/>
                      </a:lnTo>
                      <a:lnTo>
                        <a:pt x="149" y="90"/>
                      </a:lnTo>
                      <a:lnTo>
                        <a:pt x="162" y="88"/>
                      </a:lnTo>
                      <a:lnTo>
                        <a:pt x="177" y="86"/>
                      </a:lnTo>
                      <a:lnTo>
                        <a:pt x="193" y="85"/>
                      </a:lnTo>
                      <a:lnTo>
                        <a:pt x="212" y="85"/>
                      </a:lnTo>
                      <a:lnTo>
                        <a:pt x="212" y="83"/>
                      </a:lnTo>
                      <a:lnTo>
                        <a:pt x="214" y="76"/>
                      </a:lnTo>
                      <a:lnTo>
                        <a:pt x="215" y="72"/>
                      </a:lnTo>
                      <a:lnTo>
                        <a:pt x="216" y="68"/>
                      </a:lnTo>
                      <a:lnTo>
                        <a:pt x="219" y="63"/>
                      </a:lnTo>
                      <a:lnTo>
                        <a:pt x="222" y="58"/>
                      </a:lnTo>
                      <a:lnTo>
                        <a:pt x="227" y="53"/>
                      </a:lnTo>
                      <a:lnTo>
                        <a:pt x="232" y="48"/>
                      </a:lnTo>
                      <a:lnTo>
                        <a:pt x="239" y="43"/>
                      </a:lnTo>
                      <a:lnTo>
                        <a:pt x="247" y="39"/>
                      </a:lnTo>
                      <a:lnTo>
                        <a:pt x="257" y="35"/>
                      </a:lnTo>
                      <a:lnTo>
                        <a:pt x="269" y="32"/>
                      </a:lnTo>
                      <a:lnTo>
                        <a:pt x="282" y="31"/>
                      </a:lnTo>
                      <a:lnTo>
                        <a:pt x="298" y="30"/>
                      </a:lnTo>
                      <a:lnTo>
                        <a:pt x="295" y="29"/>
                      </a:lnTo>
                      <a:lnTo>
                        <a:pt x="286" y="28"/>
                      </a:lnTo>
                      <a:lnTo>
                        <a:pt x="273" y="27"/>
                      </a:lnTo>
                      <a:lnTo>
                        <a:pt x="259" y="24"/>
                      </a:lnTo>
                      <a:lnTo>
                        <a:pt x="244" y="19"/>
                      </a:lnTo>
                      <a:lnTo>
                        <a:pt x="229" y="15"/>
                      </a:lnTo>
                      <a:lnTo>
                        <a:pt x="223" y="12"/>
                      </a:lnTo>
                      <a:lnTo>
                        <a:pt x="218" y="7"/>
                      </a:lnTo>
                      <a:lnTo>
                        <a:pt x="214" y="4"/>
                      </a:lnTo>
                      <a:lnTo>
                        <a:pt x="21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8" name="Freeform 65"/>
                <p:cNvSpPr>
                  <a:spLocks/>
                </p:cNvSpPr>
                <p:nvPr/>
              </p:nvSpPr>
              <p:spPr bwMode="auto">
                <a:xfrm>
                  <a:off x="797" y="1261"/>
                  <a:ext cx="412" cy="506"/>
                </a:xfrm>
                <a:custGeom>
                  <a:avLst/>
                  <a:gdLst>
                    <a:gd name="T0" fmla="*/ 2 w 1238"/>
                    <a:gd name="T1" fmla="*/ 0 h 1519"/>
                    <a:gd name="T2" fmla="*/ 2 w 1238"/>
                    <a:gd name="T3" fmla="*/ 0 h 1519"/>
                    <a:gd name="T4" fmla="*/ 2 w 1238"/>
                    <a:gd name="T5" fmla="*/ 0 h 1519"/>
                    <a:gd name="T6" fmla="*/ 2 w 1238"/>
                    <a:gd name="T7" fmla="*/ 0 h 1519"/>
                    <a:gd name="T8" fmla="*/ 2 w 1238"/>
                    <a:gd name="T9" fmla="*/ 0 h 1519"/>
                    <a:gd name="T10" fmla="*/ 1 w 1238"/>
                    <a:gd name="T11" fmla="*/ 0 h 1519"/>
                    <a:gd name="T12" fmla="*/ 1 w 1238"/>
                    <a:gd name="T13" fmla="*/ 0 h 1519"/>
                    <a:gd name="T14" fmla="*/ 1 w 1238"/>
                    <a:gd name="T15" fmla="*/ 0 h 1519"/>
                    <a:gd name="T16" fmla="*/ 1 w 1238"/>
                    <a:gd name="T17" fmla="*/ 0 h 1519"/>
                    <a:gd name="T18" fmla="*/ 1 w 1238"/>
                    <a:gd name="T19" fmla="*/ 0 h 1519"/>
                    <a:gd name="T20" fmla="*/ 1 w 1238"/>
                    <a:gd name="T21" fmla="*/ 0 h 1519"/>
                    <a:gd name="T22" fmla="*/ 1 w 1238"/>
                    <a:gd name="T23" fmla="*/ 0 h 1519"/>
                    <a:gd name="T24" fmla="*/ 1 w 1238"/>
                    <a:gd name="T25" fmla="*/ 0 h 1519"/>
                    <a:gd name="T26" fmla="*/ 1 w 1238"/>
                    <a:gd name="T27" fmla="*/ 0 h 1519"/>
                    <a:gd name="T28" fmla="*/ 1 w 1238"/>
                    <a:gd name="T29" fmla="*/ 0 h 1519"/>
                    <a:gd name="T30" fmla="*/ 1 w 1238"/>
                    <a:gd name="T31" fmla="*/ 0 h 1519"/>
                    <a:gd name="T32" fmla="*/ 1 w 1238"/>
                    <a:gd name="T33" fmla="*/ 0 h 1519"/>
                    <a:gd name="T34" fmla="*/ 1 w 1238"/>
                    <a:gd name="T35" fmla="*/ 1 h 1519"/>
                    <a:gd name="T36" fmla="*/ 0 w 1238"/>
                    <a:gd name="T37" fmla="*/ 1 h 1519"/>
                    <a:gd name="T38" fmla="*/ 0 w 1238"/>
                    <a:gd name="T39" fmla="*/ 1 h 1519"/>
                    <a:gd name="T40" fmla="*/ 0 w 1238"/>
                    <a:gd name="T41" fmla="*/ 1 h 1519"/>
                    <a:gd name="T42" fmla="*/ 0 w 1238"/>
                    <a:gd name="T43" fmla="*/ 1 h 1519"/>
                    <a:gd name="T44" fmla="*/ 0 w 1238"/>
                    <a:gd name="T45" fmla="*/ 1 h 1519"/>
                    <a:gd name="T46" fmla="*/ 0 w 1238"/>
                    <a:gd name="T47" fmla="*/ 2 h 1519"/>
                    <a:gd name="T48" fmla="*/ 0 w 1238"/>
                    <a:gd name="T49" fmla="*/ 2 h 1519"/>
                    <a:gd name="T50" fmla="*/ 0 w 1238"/>
                    <a:gd name="T51" fmla="*/ 2 h 1519"/>
                    <a:gd name="T52" fmla="*/ 0 w 1238"/>
                    <a:gd name="T53" fmla="*/ 2 h 1519"/>
                    <a:gd name="T54" fmla="*/ 0 w 1238"/>
                    <a:gd name="T55" fmla="*/ 2 h 1519"/>
                    <a:gd name="T56" fmla="*/ 0 w 1238"/>
                    <a:gd name="T57" fmla="*/ 2 h 1519"/>
                    <a:gd name="T58" fmla="*/ 0 w 1238"/>
                    <a:gd name="T59" fmla="*/ 2 h 1519"/>
                    <a:gd name="T60" fmla="*/ 0 w 1238"/>
                    <a:gd name="T61" fmla="*/ 2 h 1519"/>
                    <a:gd name="T62" fmla="*/ 0 w 1238"/>
                    <a:gd name="T63" fmla="*/ 2 h 1519"/>
                    <a:gd name="T64" fmla="*/ 0 w 1238"/>
                    <a:gd name="T65" fmla="*/ 2 h 1519"/>
                    <a:gd name="T66" fmla="*/ 0 w 1238"/>
                    <a:gd name="T67" fmla="*/ 2 h 1519"/>
                    <a:gd name="T68" fmla="*/ 0 w 1238"/>
                    <a:gd name="T69" fmla="*/ 2 h 1519"/>
                    <a:gd name="T70" fmla="*/ 0 w 1238"/>
                    <a:gd name="T71" fmla="*/ 2 h 1519"/>
                    <a:gd name="T72" fmla="*/ 0 w 1238"/>
                    <a:gd name="T73" fmla="*/ 2 h 1519"/>
                    <a:gd name="T74" fmla="*/ 0 w 1238"/>
                    <a:gd name="T75" fmla="*/ 2 h 1519"/>
                    <a:gd name="T76" fmla="*/ 0 w 1238"/>
                    <a:gd name="T77" fmla="*/ 2 h 1519"/>
                    <a:gd name="T78" fmla="*/ 0 w 1238"/>
                    <a:gd name="T79" fmla="*/ 2 h 1519"/>
                    <a:gd name="T80" fmla="*/ 0 w 1238"/>
                    <a:gd name="T81" fmla="*/ 2 h 1519"/>
                    <a:gd name="T82" fmla="*/ 1 w 1238"/>
                    <a:gd name="T83" fmla="*/ 2 h 1519"/>
                    <a:gd name="T84" fmla="*/ 1 w 1238"/>
                    <a:gd name="T85" fmla="*/ 2 h 1519"/>
                    <a:gd name="T86" fmla="*/ 0 w 1238"/>
                    <a:gd name="T87" fmla="*/ 1 h 1519"/>
                    <a:gd name="T88" fmla="*/ 1 w 1238"/>
                    <a:gd name="T89" fmla="*/ 1 h 1519"/>
                    <a:gd name="T90" fmla="*/ 1 w 1238"/>
                    <a:gd name="T91" fmla="*/ 1 h 1519"/>
                    <a:gd name="T92" fmla="*/ 1 w 1238"/>
                    <a:gd name="T93" fmla="*/ 1 h 1519"/>
                    <a:gd name="T94" fmla="*/ 1 w 1238"/>
                    <a:gd name="T95" fmla="*/ 1 h 1519"/>
                    <a:gd name="T96" fmla="*/ 1 w 1238"/>
                    <a:gd name="T97" fmla="*/ 0 h 1519"/>
                    <a:gd name="T98" fmla="*/ 1 w 1238"/>
                    <a:gd name="T99" fmla="*/ 0 h 1519"/>
                    <a:gd name="T100" fmla="*/ 1 w 1238"/>
                    <a:gd name="T101" fmla="*/ 0 h 1519"/>
                    <a:gd name="T102" fmla="*/ 1 w 1238"/>
                    <a:gd name="T103" fmla="*/ 0 h 1519"/>
                    <a:gd name="T104" fmla="*/ 1 w 1238"/>
                    <a:gd name="T105" fmla="*/ 0 h 1519"/>
                    <a:gd name="T106" fmla="*/ 1 w 1238"/>
                    <a:gd name="T107" fmla="*/ 0 h 1519"/>
                    <a:gd name="T108" fmla="*/ 1 w 1238"/>
                    <a:gd name="T109" fmla="*/ 0 h 1519"/>
                    <a:gd name="T110" fmla="*/ 1 w 1238"/>
                    <a:gd name="T111" fmla="*/ 0 h 1519"/>
                    <a:gd name="T112" fmla="*/ 2 w 1238"/>
                    <a:gd name="T113" fmla="*/ 0 h 1519"/>
                    <a:gd name="T114" fmla="*/ 2 w 1238"/>
                    <a:gd name="T115" fmla="*/ 0 h 15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8"/>
                    <a:gd name="T175" fmla="*/ 0 h 1519"/>
                    <a:gd name="T176" fmla="*/ 1238 w 1238"/>
                    <a:gd name="T177" fmla="*/ 1519 h 15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8" h="1519">
                      <a:moveTo>
                        <a:pt x="1198" y="191"/>
                      </a:moveTo>
                      <a:lnTo>
                        <a:pt x="1161" y="178"/>
                      </a:lnTo>
                      <a:lnTo>
                        <a:pt x="1145" y="173"/>
                      </a:lnTo>
                      <a:lnTo>
                        <a:pt x="1134" y="168"/>
                      </a:lnTo>
                      <a:lnTo>
                        <a:pt x="1123" y="164"/>
                      </a:lnTo>
                      <a:lnTo>
                        <a:pt x="1114" y="162"/>
                      </a:lnTo>
                      <a:lnTo>
                        <a:pt x="1108" y="161"/>
                      </a:lnTo>
                      <a:lnTo>
                        <a:pt x="1102" y="160"/>
                      </a:lnTo>
                      <a:lnTo>
                        <a:pt x="1099" y="160"/>
                      </a:lnTo>
                      <a:lnTo>
                        <a:pt x="1098" y="160"/>
                      </a:lnTo>
                      <a:lnTo>
                        <a:pt x="1161" y="154"/>
                      </a:lnTo>
                      <a:lnTo>
                        <a:pt x="1158" y="154"/>
                      </a:lnTo>
                      <a:lnTo>
                        <a:pt x="1156" y="155"/>
                      </a:lnTo>
                      <a:lnTo>
                        <a:pt x="1152" y="155"/>
                      </a:lnTo>
                      <a:lnTo>
                        <a:pt x="1150" y="156"/>
                      </a:lnTo>
                      <a:lnTo>
                        <a:pt x="1149" y="156"/>
                      </a:lnTo>
                      <a:lnTo>
                        <a:pt x="1152" y="156"/>
                      </a:lnTo>
                      <a:lnTo>
                        <a:pt x="1160" y="155"/>
                      </a:lnTo>
                      <a:lnTo>
                        <a:pt x="1172" y="154"/>
                      </a:lnTo>
                      <a:lnTo>
                        <a:pt x="1180" y="152"/>
                      </a:lnTo>
                      <a:lnTo>
                        <a:pt x="1187" y="147"/>
                      </a:lnTo>
                      <a:lnTo>
                        <a:pt x="1192" y="143"/>
                      </a:lnTo>
                      <a:lnTo>
                        <a:pt x="1197" y="139"/>
                      </a:lnTo>
                      <a:lnTo>
                        <a:pt x="1202" y="132"/>
                      </a:lnTo>
                      <a:lnTo>
                        <a:pt x="1205" y="126"/>
                      </a:lnTo>
                      <a:lnTo>
                        <a:pt x="1207" y="119"/>
                      </a:lnTo>
                      <a:lnTo>
                        <a:pt x="1209" y="113"/>
                      </a:lnTo>
                      <a:lnTo>
                        <a:pt x="1211" y="100"/>
                      </a:lnTo>
                      <a:lnTo>
                        <a:pt x="1213" y="89"/>
                      </a:lnTo>
                      <a:lnTo>
                        <a:pt x="1213" y="81"/>
                      </a:lnTo>
                      <a:lnTo>
                        <a:pt x="1213" y="79"/>
                      </a:lnTo>
                      <a:lnTo>
                        <a:pt x="1158" y="71"/>
                      </a:lnTo>
                      <a:lnTo>
                        <a:pt x="1145" y="38"/>
                      </a:lnTo>
                      <a:lnTo>
                        <a:pt x="1113" y="13"/>
                      </a:lnTo>
                      <a:lnTo>
                        <a:pt x="1039" y="20"/>
                      </a:lnTo>
                      <a:lnTo>
                        <a:pt x="953" y="0"/>
                      </a:lnTo>
                      <a:lnTo>
                        <a:pt x="949" y="8"/>
                      </a:lnTo>
                      <a:lnTo>
                        <a:pt x="944" y="14"/>
                      </a:lnTo>
                      <a:lnTo>
                        <a:pt x="936" y="21"/>
                      </a:lnTo>
                      <a:lnTo>
                        <a:pt x="928" y="26"/>
                      </a:lnTo>
                      <a:lnTo>
                        <a:pt x="920" y="32"/>
                      </a:lnTo>
                      <a:lnTo>
                        <a:pt x="910" y="36"/>
                      </a:lnTo>
                      <a:lnTo>
                        <a:pt x="900" y="39"/>
                      </a:lnTo>
                      <a:lnTo>
                        <a:pt x="892" y="42"/>
                      </a:lnTo>
                      <a:lnTo>
                        <a:pt x="873" y="48"/>
                      </a:lnTo>
                      <a:lnTo>
                        <a:pt x="858" y="51"/>
                      </a:lnTo>
                      <a:lnTo>
                        <a:pt x="848" y="53"/>
                      </a:lnTo>
                      <a:lnTo>
                        <a:pt x="843" y="53"/>
                      </a:lnTo>
                      <a:lnTo>
                        <a:pt x="830" y="54"/>
                      </a:lnTo>
                      <a:lnTo>
                        <a:pt x="821" y="58"/>
                      </a:lnTo>
                      <a:lnTo>
                        <a:pt x="812" y="62"/>
                      </a:lnTo>
                      <a:lnTo>
                        <a:pt x="805" y="66"/>
                      </a:lnTo>
                      <a:lnTo>
                        <a:pt x="800" y="71"/>
                      </a:lnTo>
                      <a:lnTo>
                        <a:pt x="797" y="75"/>
                      </a:lnTo>
                      <a:lnTo>
                        <a:pt x="795" y="78"/>
                      </a:lnTo>
                      <a:lnTo>
                        <a:pt x="795" y="79"/>
                      </a:lnTo>
                      <a:lnTo>
                        <a:pt x="794" y="81"/>
                      </a:lnTo>
                      <a:lnTo>
                        <a:pt x="792" y="87"/>
                      </a:lnTo>
                      <a:lnTo>
                        <a:pt x="790" y="95"/>
                      </a:lnTo>
                      <a:lnTo>
                        <a:pt x="787" y="105"/>
                      </a:lnTo>
                      <a:lnTo>
                        <a:pt x="781" y="115"/>
                      </a:lnTo>
                      <a:lnTo>
                        <a:pt x="774" y="123"/>
                      </a:lnTo>
                      <a:lnTo>
                        <a:pt x="769" y="128"/>
                      </a:lnTo>
                      <a:lnTo>
                        <a:pt x="764" y="131"/>
                      </a:lnTo>
                      <a:lnTo>
                        <a:pt x="758" y="133"/>
                      </a:lnTo>
                      <a:lnTo>
                        <a:pt x="751" y="134"/>
                      </a:lnTo>
                      <a:lnTo>
                        <a:pt x="745" y="134"/>
                      </a:lnTo>
                      <a:lnTo>
                        <a:pt x="740" y="134"/>
                      </a:lnTo>
                      <a:lnTo>
                        <a:pt x="734" y="134"/>
                      </a:lnTo>
                      <a:lnTo>
                        <a:pt x="730" y="133"/>
                      </a:lnTo>
                      <a:lnTo>
                        <a:pt x="722" y="130"/>
                      </a:lnTo>
                      <a:lnTo>
                        <a:pt x="718" y="127"/>
                      </a:lnTo>
                      <a:lnTo>
                        <a:pt x="716" y="122"/>
                      </a:lnTo>
                      <a:lnTo>
                        <a:pt x="714" y="119"/>
                      </a:lnTo>
                      <a:lnTo>
                        <a:pt x="714" y="116"/>
                      </a:lnTo>
                      <a:lnTo>
                        <a:pt x="714" y="115"/>
                      </a:lnTo>
                      <a:lnTo>
                        <a:pt x="706" y="115"/>
                      </a:lnTo>
                      <a:lnTo>
                        <a:pt x="699" y="116"/>
                      </a:lnTo>
                      <a:lnTo>
                        <a:pt x="692" y="119"/>
                      </a:lnTo>
                      <a:lnTo>
                        <a:pt x="686" y="122"/>
                      </a:lnTo>
                      <a:lnTo>
                        <a:pt x="679" y="127"/>
                      </a:lnTo>
                      <a:lnTo>
                        <a:pt x="674" y="132"/>
                      </a:lnTo>
                      <a:lnTo>
                        <a:pt x="668" y="139"/>
                      </a:lnTo>
                      <a:lnTo>
                        <a:pt x="663" y="145"/>
                      </a:lnTo>
                      <a:lnTo>
                        <a:pt x="654" y="157"/>
                      </a:lnTo>
                      <a:lnTo>
                        <a:pt x="649" y="168"/>
                      </a:lnTo>
                      <a:lnTo>
                        <a:pt x="645" y="176"/>
                      </a:lnTo>
                      <a:lnTo>
                        <a:pt x="643" y="178"/>
                      </a:lnTo>
                      <a:lnTo>
                        <a:pt x="618" y="200"/>
                      </a:lnTo>
                      <a:lnTo>
                        <a:pt x="611" y="200"/>
                      </a:lnTo>
                      <a:lnTo>
                        <a:pt x="606" y="200"/>
                      </a:lnTo>
                      <a:lnTo>
                        <a:pt x="599" y="202"/>
                      </a:lnTo>
                      <a:lnTo>
                        <a:pt x="594" y="203"/>
                      </a:lnTo>
                      <a:lnTo>
                        <a:pt x="584" y="209"/>
                      </a:lnTo>
                      <a:lnTo>
                        <a:pt x="577" y="214"/>
                      </a:lnTo>
                      <a:lnTo>
                        <a:pt x="569" y="223"/>
                      </a:lnTo>
                      <a:lnTo>
                        <a:pt x="562" y="231"/>
                      </a:lnTo>
                      <a:lnTo>
                        <a:pt x="557" y="241"/>
                      </a:lnTo>
                      <a:lnTo>
                        <a:pt x="553" y="251"/>
                      </a:lnTo>
                      <a:lnTo>
                        <a:pt x="547" y="270"/>
                      </a:lnTo>
                      <a:lnTo>
                        <a:pt x="543" y="288"/>
                      </a:lnTo>
                      <a:lnTo>
                        <a:pt x="542" y="299"/>
                      </a:lnTo>
                      <a:lnTo>
                        <a:pt x="541" y="305"/>
                      </a:lnTo>
                      <a:lnTo>
                        <a:pt x="501" y="419"/>
                      </a:lnTo>
                      <a:lnTo>
                        <a:pt x="426" y="551"/>
                      </a:lnTo>
                      <a:lnTo>
                        <a:pt x="424" y="556"/>
                      </a:lnTo>
                      <a:lnTo>
                        <a:pt x="418" y="569"/>
                      </a:lnTo>
                      <a:lnTo>
                        <a:pt x="408" y="589"/>
                      </a:lnTo>
                      <a:lnTo>
                        <a:pt x="398" y="610"/>
                      </a:lnTo>
                      <a:lnTo>
                        <a:pt x="388" y="633"/>
                      </a:lnTo>
                      <a:lnTo>
                        <a:pt x="378" y="655"/>
                      </a:lnTo>
                      <a:lnTo>
                        <a:pt x="370" y="671"/>
                      </a:lnTo>
                      <a:lnTo>
                        <a:pt x="367" y="680"/>
                      </a:lnTo>
                      <a:lnTo>
                        <a:pt x="363" y="691"/>
                      </a:lnTo>
                      <a:lnTo>
                        <a:pt x="354" y="710"/>
                      </a:lnTo>
                      <a:lnTo>
                        <a:pt x="344" y="733"/>
                      </a:lnTo>
                      <a:lnTo>
                        <a:pt x="333" y="758"/>
                      </a:lnTo>
                      <a:lnTo>
                        <a:pt x="321" y="784"/>
                      </a:lnTo>
                      <a:lnTo>
                        <a:pt x="311" y="805"/>
                      </a:lnTo>
                      <a:lnTo>
                        <a:pt x="303" y="820"/>
                      </a:lnTo>
                      <a:lnTo>
                        <a:pt x="301" y="825"/>
                      </a:lnTo>
                      <a:lnTo>
                        <a:pt x="260" y="851"/>
                      </a:lnTo>
                      <a:lnTo>
                        <a:pt x="196" y="938"/>
                      </a:lnTo>
                      <a:lnTo>
                        <a:pt x="116" y="991"/>
                      </a:lnTo>
                      <a:lnTo>
                        <a:pt x="112" y="999"/>
                      </a:lnTo>
                      <a:lnTo>
                        <a:pt x="109" y="1005"/>
                      </a:lnTo>
                      <a:lnTo>
                        <a:pt x="105" y="1012"/>
                      </a:lnTo>
                      <a:lnTo>
                        <a:pt x="100" y="1017"/>
                      </a:lnTo>
                      <a:lnTo>
                        <a:pt x="91" y="1027"/>
                      </a:lnTo>
                      <a:lnTo>
                        <a:pt x="80" y="1036"/>
                      </a:lnTo>
                      <a:lnTo>
                        <a:pt x="71" y="1041"/>
                      </a:lnTo>
                      <a:lnTo>
                        <a:pt x="64" y="1045"/>
                      </a:lnTo>
                      <a:lnTo>
                        <a:pt x="58" y="1047"/>
                      </a:lnTo>
                      <a:lnTo>
                        <a:pt x="56" y="1049"/>
                      </a:lnTo>
                      <a:lnTo>
                        <a:pt x="54" y="1063"/>
                      </a:lnTo>
                      <a:lnTo>
                        <a:pt x="50" y="1074"/>
                      </a:lnTo>
                      <a:lnTo>
                        <a:pt x="44" y="1084"/>
                      </a:lnTo>
                      <a:lnTo>
                        <a:pt x="39" y="1093"/>
                      </a:lnTo>
                      <a:lnTo>
                        <a:pt x="33" y="1099"/>
                      </a:lnTo>
                      <a:lnTo>
                        <a:pt x="29" y="1105"/>
                      </a:lnTo>
                      <a:lnTo>
                        <a:pt x="26" y="1107"/>
                      </a:lnTo>
                      <a:lnTo>
                        <a:pt x="24" y="1108"/>
                      </a:lnTo>
                      <a:lnTo>
                        <a:pt x="16" y="1119"/>
                      </a:lnTo>
                      <a:lnTo>
                        <a:pt x="11" y="1129"/>
                      </a:lnTo>
                      <a:lnTo>
                        <a:pt x="6" y="1140"/>
                      </a:lnTo>
                      <a:lnTo>
                        <a:pt x="3" y="1151"/>
                      </a:lnTo>
                      <a:lnTo>
                        <a:pt x="1" y="1162"/>
                      </a:lnTo>
                      <a:lnTo>
                        <a:pt x="0" y="1173"/>
                      </a:lnTo>
                      <a:lnTo>
                        <a:pt x="0" y="1183"/>
                      </a:lnTo>
                      <a:lnTo>
                        <a:pt x="0" y="1194"/>
                      </a:lnTo>
                      <a:lnTo>
                        <a:pt x="2" y="1204"/>
                      </a:lnTo>
                      <a:lnTo>
                        <a:pt x="4" y="1213"/>
                      </a:lnTo>
                      <a:lnTo>
                        <a:pt x="6" y="1220"/>
                      </a:lnTo>
                      <a:lnTo>
                        <a:pt x="10" y="1228"/>
                      </a:lnTo>
                      <a:lnTo>
                        <a:pt x="13" y="1234"/>
                      </a:lnTo>
                      <a:lnTo>
                        <a:pt x="17" y="1238"/>
                      </a:lnTo>
                      <a:lnTo>
                        <a:pt x="21" y="1243"/>
                      </a:lnTo>
                      <a:lnTo>
                        <a:pt x="24" y="1244"/>
                      </a:lnTo>
                      <a:lnTo>
                        <a:pt x="29" y="1248"/>
                      </a:lnTo>
                      <a:lnTo>
                        <a:pt x="32" y="1251"/>
                      </a:lnTo>
                      <a:lnTo>
                        <a:pt x="33" y="1256"/>
                      </a:lnTo>
                      <a:lnTo>
                        <a:pt x="33" y="1259"/>
                      </a:lnTo>
                      <a:lnTo>
                        <a:pt x="33" y="1262"/>
                      </a:lnTo>
                      <a:lnTo>
                        <a:pt x="32" y="1265"/>
                      </a:lnTo>
                      <a:lnTo>
                        <a:pt x="31" y="1267"/>
                      </a:lnTo>
                      <a:lnTo>
                        <a:pt x="30" y="1268"/>
                      </a:lnTo>
                      <a:lnTo>
                        <a:pt x="28" y="1269"/>
                      </a:lnTo>
                      <a:lnTo>
                        <a:pt x="26" y="1271"/>
                      </a:lnTo>
                      <a:lnTo>
                        <a:pt x="24" y="1274"/>
                      </a:lnTo>
                      <a:lnTo>
                        <a:pt x="23" y="1278"/>
                      </a:lnTo>
                      <a:lnTo>
                        <a:pt x="21" y="1287"/>
                      </a:lnTo>
                      <a:lnTo>
                        <a:pt x="19" y="1297"/>
                      </a:lnTo>
                      <a:lnTo>
                        <a:pt x="19" y="1306"/>
                      </a:lnTo>
                      <a:lnTo>
                        <a:pt x="19" y="1315"/>
                      </a:lnTo>
                      <a:lnTo>
                        <a:pt x="19" y="1321"/>
                      </a:lnTo>
                      <a:lnTo>
                        <a:pt x="21" y="1323"/>
                      </a:lnTo>
                      <a:lnTo>
                        <a:pt x="14" y="1331"/>
                      </a:lnTo>
                      <a:lnTo>
                        <a:pt x="10" y="1340"/>
                      </a:lnTo>
                      <a:lnTo>
                        <a:pt x="6" y="1350"/>
                      </a:lnTo>
                      <a:lnTo>
                        <a:pt x="4" y="1358"/>
                      </a:lnTo>
                      <a:lnTo>
                        <a:pt x="3" y="1367"/>
                      </a:lnTo>
                      <a:lnTo>
                        <a:pt x="3" y="1377"/>
                      </a:lnTo>
                      <a:lnTo>
                        <a:pt x="3" y="1385"/>
                      </a:lnTo>
                      <a:lnTo>
                        <a:pt x="4" y="1393"/>
                      </a:lnTo>
                      <a:lnTo>
                        <a:pt x="8" y="1408"/>
                      </a:lnTo>
                      <a:lnTo>
                        <a:pt x="12" y="1419"/>
                      </a:lnTo>
                      <a:lnTo>
                        <a:pt x="14" y="1426"/>
                      </a:lnTo>
                      <a:lnTo>
                        <a:pt x="16" y="1430"/>
                      </a:lnTo>
                      <a:lnTo>
                        <a:pt x="18" y="1441"/>
                      </a:lnTo>
                      <a:lnTo>
                        <a:pt x="22" y="1452"/>
                      </a:lnTo>
                      <a:lnTo>
                        <a:pt x="27" y="1463"/>
                      </a:lnTo>
                      <a:lnTo>
                        <a:pt x="33" y="1472"/>
                      </a:lnTo>
                      <a:lnTo>
                        <a:pt x="40" y="1480"/>
                      </a:lnTo>
                      <a:lnTo>
                        <a:pt x="48" y="1488"/>
                      </a:lnTo>
                      <a:lnTo>
                        <a:pt x="56" y="1494"/>
                      </a:lnTo>
                      <a:lnTo>
                        <a:pt x="64" y="1500"/>
                      </a:lnTo>
                      <a:lnTo>
                        <a:pt x="79" y="1508"/>
                      </a:lnTo>
                      <a:lnTo>
                        <a:pt x="93" y="1514"/>
                      </a:lnTo>
                      <a:lnTo>
                        <a:pt x="101" y="1518"/>
                      </a:lnTo>
                      <a:lnTo>
                        <a:pt x="105" y="1519"/>
                      </a:lnTo>
                      <a:lnTo>
                        <a:pt x="116" y="1516"/>
                      </a:lnTo>
                      <a:lnTo>
                        <a:pt x="126" y="1513"/>
                      </a:lnTo>
                      <a:lnTo>
                        <a:pt x="136" y="1508"/>
                      </a:lnTo>
                      <a:lnTo>
                        <a:pt x="145" y="1503"/>
                      </a:lnTo>
                      <a:lnTo>
                        <a:pt x="152" y="1496"/>
                      </a:lnTo>
                      <a:lnTo>
                        <a:pt x="160" y="1490"/>
                      </a:lnTo>
                      <a:lnTo>
                        <a:pt x="167" y="1484"/>
                      </a:lnTo>
                      <a:lnTo>
                        <a:pt x="173" y="1476"/>
                      </a:lnTo>
                      <a:lnTo>
                        <a:pt x="184" y="1463"/>
                      </a:lnTo>
                      <a:lnTo>
                        <a:pt x="191" y="1451"/>
                      </a:lnTo>
                      <a:lnTo>
                        <a:pt x="195" y="1443"/>
                      </a:lnTo>
                      <a:lnTo>
                        <a:pt x="196" y="1440"/>
                      </a:lnTo>
                      <a:lnTo>
                        <a:pt x="198" y="1424"/>
                      </a:lnTo>
                      <a:lnTo>
                        <a:pt x="199" y="1411"/>
                      </a:lnTo>
                      <a:lnTo>
                        <a:pt x="201" y="1401"/>
                      </a:lnTo>
                      <a:lnTo>
                        <a:pt x="204" y="1394"/>
                      </a:lnTo>
                      <a:lnTo>
                        <a:pt x="206" y="1389"/>
                      </a:lnTo>
                      <a:lnTo>
                        <a:pt x="209" y="1385"/>
                      </a:lnTo>
                      <a:lnTo>
                        <a:pt x="211" y="1383"/>
                      </a:lnTo>
                      <a:lnTo>
                        <a:pt x="212" y="1382"/>
                      </a:lnTo>
                      <a:lnTo>
                        <a:pt x="216" y="1382"/>
                      </a:lnTo>
                      <a:lnTo>
                        <a:pt x="221" y="1381"/>
                      </a:lnTo>
                      <a:lnTo>
                        <a:pt x="226" y="1379"/>
                      </a:lnTo>
                      <a:lnTo>
                        <a:pt x="230" y="1377"/>
                      </a:lnTo>
                      <a:lnTo>
                        <a:pt x="239" y="1370"/>
                      </a:lnTo>
                      <a:lnTo>
                        <a:pt x="245" y="1364"/>
                      </a:lnTo>
                      <a:lnTo>
                        <a:pt x="252" y="1356"/>
                      </a:lnTo>
                      <a:lnTo>
                        <a:pt x="256" y="1351"/>
                      </a:lnTo>
                      <a:lnTo>
                        <a:pt x="259" y="1346"/>
                      </a:lnTo>
                      <a:lnTo>
                        <a:pt x="260" y="1344"/>
                      </a:lnTo>
                      <a:lnTo>
                        <a:pt x="268" y="1333"/>
                      </a:lnTo>
                      <a:lnTo>
                        <a:pt x="274" y="1324"/>
                      </a:lnTo>
                      <a:lnTo>
                        <a:pt x="280" y="1315"/>
                      </a:lnTo>
                      <a:lnTo>
                        <a:pt x="284" y="1306"/>
                      </a:lnTo>
                      <a:lnTo>
                        <a:pt x="290" y="1291"/>
                      </a:lnTo>
                      <a:lnTo>
                        <a:pt x="293" y="1280"/>
                      </a:lnTo>
                      <a:lnTo>
                        <a:pt x="294" y="1270"/>
                      </a:lnTo>
                      <a:lnTo>
                        <a:pt x="294" y="1262"/>
                      </a:lnTo>
                      <a:lnTo>
                        <a:pt x="293" y="1258"/>
                      </a:lnTo>
                      <a:lnTo>
                        <a:pt x="293" y="1257"/>
                      </a:lnTo>
                      <a:lnTo>
                        <a:pt x="315" y="1314"/>
                      </a:lnTo>
                      <a:lnTo>
                        <a:pt x="318" y="1314"/>
                      </a:lnTo>
                      <a:lnTo>
                        <a:pt x="325" y="1313"/>
                      </a:lnTo>
                      <a:lnTo>
                        <a:pt x="330" y="1312"/>
                      </a:lnTo>
                      <a:lnTo>
                        <a:pt x="336" y="1310"/>
                      </a:lnTo>
                      <a:lnTo>
                        <a:pt x="341" y="1305"/>
                      </a:lnTo>
                      <a:lnTo>
                        <a:pt x="347" y="1301"/>
                      </a:lnTo>
                      <a:lnTo>
                        <a:pt x="352" y="1295"/>
                      </a:lnTo>
                      <a:lnTo>
                        <a:pt x="356" y="1287"/>
                      </a:lnTo>
                      <a:lnTo>
                        <a:pt x="362" y="1277"/>
                      </a:lnTo>
                      <a:lnTo>
                        <a:pt x="365" y="1265"/>
                      </a:lnTo>
                      <a:lnTo>
                        <a:pt x="368" y="1251"/>
                      </a:lnTo>
                      <a:lnTo>
                        <a:pt x="369" y="1234"/>
                      </a:lnTo>
                      <a:lnTo>
                        <a:pt x="370" y="1216"/>
                      </a:lnTo>
                      <a:lnTo>
                        <a:pt x="369" y="1193"/>
                      </a:lnTo>
                      <a:lnTo>
                        <a:pt x="369" y="1186"/>
                      </a:lnTo>
                      <a:lnTo>
                        <a:pt x="369" y="1165"/>
                      </a:lnTo>
                      <a:lnTo>
                        <a:pt x="370" y="1135"/>
                      </a:lnTo>
                      <a:lnTo>
                        <a:pt x="370" y="1099"/>
                      </a:lnTo>
                      <a:lnTo>
                        <a:pt x="371" y="1060"/>
                      </a:lnTo>
                      <a:lnTo>
                        <a:pt x="371" y="1022"/>
                      </a:lnTo>
                      <a:lnTo>
                        <a:pt x="371" y="988"/>
                      </a:lnTo>
                      <a:lnTo>
                        <a:pt x="371" y="961"/>
                      </a:lnTo>
                      <a:lnTo>
                        <a:pt x="358" y="938"/>
                      </a:lnTo>
                      <a:lnTo>
                        <a:pt x="442" y="887"/>
                      </a:lnTo>
                      <a:lnTo>
                        <a:pt x="446" y="796"/>
                      </a:lnTo>
                      <a:lnTo>
                        <a:pt x="484" y="732"/>
                      </a:lnTo>
                      <a:lnTo>
                        <a:pt x="494" y="672"/>
                      </a:lnTo>
                      <a:lnTo>
                        <a:pt x="503" y="670"/>
                      </a:lnTo>
                      <a:lnTo>
                        <a:pt x="505" y="667"/>
                      </a:lnTo>
                      <a:lnTo>
                        <a:pt x="512" y="660"/>
                      </a:lnTo>
                      <a:lnTo>
                        <a:pt x="523" y="649"/>
                      </a:lnTo>
                      <a:lnTo>
                        <a:pt x="534" y="635"/>
                      </a:lnTo>
                      <a:lnTo>
                        <a:pt x="546" y="621"/>
                      </a:lnTo>
                      <a:lnTo>
                        <a:pt x="559" y="606"/>
                      </a:lnTo>
                      <a:lnTo>
                        <a:pt x="571" y="591"/>
                      </a:lnTo>
                      <a:lnTo>
                        <a:pt x="580" y="579"/>
                      </a:lnTo>
                      <a:lnTo>
                        <a:pt x="584" y="498"/>
                      </a:lnTo>
                      <a:lnTo>
                        <a:pt x="586" y="497"/>
                      </a:lnTo>
                      <a:lnTo>
                        <a:pt x="588" y="495"/>
                      </a:lnTo>
                      <a:lnTo>
                        <a:pt x="593" y="492"/>
                      </a:lnTo>
                      <a:lnTo>
                        <a:pt x="596" y="486"/>
                      </a:lnTo>
                      <a:lnTo>
                        <a:pt x="600" y="479"/>
                      </a:lnTo>
                      <a:lnTo>
                        <a:pt x="604" y="470"/>
                      </a:lnTo>
                      <a:lnTo>
                        <a:pt x="607" y="457"/>
                      </a:lnTo>
                      <a:lnTo>
                        <a:pt x="608" y="453"/>
                      </a:lnTo>
                      <a:lnTo>
                        <a:pt x="612" y="439"/>
                      </a:lnTo>
                      <a:lnTo>
                        <a:pt x="615" y="428"/>
                      </a:lnTo>
                      <a:lnTo>
                        <a:pt x="621" y="417"/>
                      </a:lnTo>
                      <a:lnTo>
                        <a:pt x="628" y="403"/>
                      </a:lnTo>
                      <a:lnTo>
                        <a:pt x="637" y="388"/>
                      </a:lnTo>
                      <a:lnTo>
                        <a:pt x="649" y="372"/>
                      </a:lnTo>
                      <a:lnTo>
                        <a:pt x="663" y="354"/>
                      </a:lnTo>
                      <a:lnTo>
                        <a:pt x="680" y="336"/>
                      </a:lnTo>
                      <a:lnTo>
                        <a:pt x="702" y="317"/>
                      </a:lnTo>
                      <a:lnTo>
                        <a:pt x="726" y="296"/>
                      </a:lnTo>
                      <a:lnTo>
                        <a:pt x="754" y="276"/>
                      </a:lnTo>
                      <a:lnTo>
                        <a:pt x="786" y="255"/>
                      </a:lnTo>
                      <a:lnTo>
                        <a:pt x="822" y="235"/>
                      </a:lnTo>
                      <a:lnTo>
                        <a:pt x="824" y="234"/>
                      </a:lnTo>
                      <a:lnTo>
                        <a:pt x="829" y="232"/>
                      </a:lnTo>
                      <a:lnTo>
                        <a:pt x="836" y="231"/>
                      </a:lnTo>
                      <a:lnTo>
                        <a:pt x="845" y="231"/>
                      </a:lnTo>
                      <a:lnTo>
                        <a:pt x="851" y="231"/>
                      </a:lnTo>
                      <a:lnTo>
                        <a:pt x="856" y="232"/>
                      </a:lnTo>
                      <a:lnTo>
                        <a:pt x="862" y="235"/>
                      </a:lnTo>
                      <a:lnTo>
                        <a:pt x="867" y="238"/>
                      </a:lnTo>
                      <a:lnTo>
                        <a:pt x="872" y="241"/>
                      </a:lnTo>
                      <a:lnTo>
                        <a:pt x="878" y="246"/>
                      </a:lnTo>
                      <a:lnTo>
                        <a:pt x="883" y="252"/>
                      </a:lnTo>
                      <a:lnTo>
                        <a:pt x="887" y="259"/>
                      </a:lnTo>
                      <a:lnTo>
                        <a:pt x="958" y="262"/>
                      </a:lnTo>
                      <a:lnTo>
                        <a:pt x="961" y="262"/>
                      </a:lnTo>
                      <a:lnTo>
                        <a:pt x="967" y="261"/>
                      </a:lnTo>
                      <a:lnTo>
                        <a:pt x="976" y="258"/>
                      </a:lnTo>
                      <a:lnTo>
                        <a:pt x="987" y="255"/>
                      </a:lnTo>
                      <a:lnTo>
                        <a:pt x="992" y="253"/>
                      </a:lnTo>
                      <a:lnTo>
                        <a:pt x="998" y="250"/>
                      </a:lnTo>
                      <a:lnTo>
                        <a:pt x="1003" y="246"/>
                      </a:lnTo>
                      <a:lnTo>
                        <a:pt x="1007" y="242"/>
                      </a:lnTo>
                      <a:lnTo>
                        <a:pt x="1012" y="238"/>
                      </a:lnTo>
                      <a:lnTo>
                        <a:pt x="1015" y="232"/>
                      </a:lnTo>
                      <a:lnTo>
                        <a:pt x="1017" y="226"/>
                      </a:lnTo>
                      <a:lnTo>
                        <a:pt x="1018" y="220"/>
                      </a:lnTo>
                      <a:lnTo>
                        <a:pt x="1018" y="217"/>
                      </a:lnTo>
                      <a:lnTo>
                        <a:pt x="1019" y="212"/>
                      </a:lnTo>
                      <a:lnTo>
                        <a:pt x="1022" y="204"/>
                      </a:lnTo>
                      <a:lnTo>
                        <a:pt x="1028" y="197"/>
                      </a:lnTo>
                      <a:lnTo>
                        <a:pt x="1031" y="193"/>
                      </a:lnTo>
                      <a:lnTo>
                        <a:pt x="1035" y="189"/>
                      </a:lnTo>
                      <a:lnTo>
                        <a:pt x="1041" y="186"/>
                      </a:lnTo>
                      <a:lnTo>
                        <a:pt x="1047" y="184"/>
                      </a:lnTo>
                      <a:lnTo>
                        <a:pt x="1055" y="182"/>
                      </a:lnTo>
                      <a:lnTo>
                        <a:pt x="1063" y="181"/>
                      </a:lnTo>
                      <a:lnTo>
                        <a:pt x="1073" y="180"/>
                      </a:lnTo>
                      <a:lnTo>
                        <a:pt x="1084" y="181"/>
                      </a:lnTo>
                      <a:lnTo>
                        <a:pt x="1198" y="244"/>
                      </a:lnTo>
                      <a:lnTo>
                        <a:pt x="1201" y="244"/>
                      </a:lnTo>
                      <a:lnTo>
                        <a:pt x="1202" y="243"/>
                      </a:lnTo>
                      <a:lnTo>
                        <a:pt x="1204" y="240"/>
                      </a:lnTo>
                      <a:lnTo>
                        <a:pt x="1206" y="236"/>
                      </a:lnTo>
                      <a:lnTo>
                        <a:pt x="1207" y="229"/>
                      </a:lnTo>
                      <a:lnTo>
                        <a:pt x="1208" y="221"/>
                      </a:lnTo>
                      <a:lnTo>
                        <a:pt x="1209" y="209"/>
                      </a:lnTo>
                      <a:lnTo>
                        <a:pt x="1238" y="204"/>
                      </a:lnTo>
                      <a:lnTo>
                        <a:pt x="1198" y="19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79" name="Freeform 66"/>
                <p:cNvSpPr>
                  <a:spLocks/>
                </p:cNvSpPr>
                <p:nvPr/>
              </p:nvSpPr>
              <p:spPr bwMode="auto">
                <a:xfrm>
                  <a:off x="797" y="1261"/>
                  <a:ext cx="412" cy="506"/>
                </a:xfrm>
                <a:custGeom>
                  <a:avLst/>
                  <a:gdLst>
                    <a:gd name="T0" fmla="*/ 2 w 1238"/>
                    <a:gd name="T1" fmla="*/ 0 h 1519"/>
                    <a:gd name="T2" fmla="*/ 2 w 1238"/>
                    <a:gd name="T3" fmla="*/ 0 h 1519"/>
                    <a:gd name="T4" fmla="*/ 2 w 1238"/>
                    <a:gd name="T5" fmla="*/ 0 h 1519"/>
                    <a:gd name="T6" fmla="*/ 2 w 1238"/>
                    <a:gd name="T7" fmla="*/ 0 h 1519"/>
                    <a:gd name="T8" fmla="*/ 2 w 1238"/>
                    <a:gd name="T9" fmla="*/ 0 h 1519"/>
                    <a:gd name="T10" fmla="*/ 1 w 1238"/>
                    <a:gd name="T11" fmla="*/ 0 h 1519"/>
                    <a:gd name="T12" fmla="*/ 1 w 1238"/>
                    <a:gd name="T13" fmla="*/ 0 h 1519"/>
                    <a:gd name="T14" fmla="*/ 1 w 1238"/>
                    <a:gd name="T15" fmla="*/ 0 h 1519"/>
                    <a:gd name="T16" fmla="*/ 1 w 1238"/>
                    <a:gd name="T17" fmla="*/ 0 h 1519"/>
                    <a:gd name="T18" fmla="*/ 1 w 1238"/>
                    <a:gd name="T19" fmla="*/ 0 h 1519"/>
                    <a:gd name="T20" fmla="*/ 1 w 1238"/>
                    <a:gd name="T21" fmla="*/ 0 h 1519"/>
                    <a:gd name="T22" fmla="*/ 1 w 1238"/>
                    <a:gd name="T23" fmla="*/ 0 h 1519"/>
                    <a:gd name="T24" fmla="*/ 1 w 1238"/>
                    <a:gd name="T25" fmla="*/ 0 h 1519"/>
                    <a:gd name="T26" fmla="*/ 1 w 1238"/>
                    <a:gd name="T27" fmla="*/ 0 h 1519"/>
                    <a:gd name="T28" fmla="*/ 1 w 1238"/>
                    <a:gd name="T29" fmla="*/ 0 h 1519"/>
                    <a:gd name="T30" fmla="*/ 1 w 1238"/>
                    <a:gd name="T31" fmla="*/ 0 h 1519"/>
                    <a:gd name="T32" fmla="*/ 1 w 1238"/>
                    <a:gd name="T33" fmla="*/ 0 h 1519"/>
                    <a:gd name="T34" fmla="*/ 1 w 1238"/>
                    <a:gd name="T35" fmla="*/ 1 h 1519"/>
                    <a:gd name="T36" fmla="*/ 0 w 1238"/>
                    <a:gd name="T37" fmla="*/ 1 h 1519"/>
                    <a:gd name="T38" fmla="*/ 0 w 1238"/>
                    <a:gd name="T39" fmla="*/ 1 h 1519"/>
                    <a:gd name="T40" fmla="*/ 0 w 1238"/>
                    <a:gd name="T41" fmla="*/ 1 h 1519"/>
                    <a:gd name="T42" fmla="*/ 0 w 1238"/>
                    <a:gd name="T43" fmla="*/ 1 h 1519"/>
                    <a:gd name="T44" fmla="*/ 0 w 1238"/>
                    <a:gd name="T45" fmla="*/ 1 h 1519"/>
                    <a:gd name="T46" fmla="*/ 0 w 1238"/>
                    <a:gd name="T47" fmla="*/ 2 h 1519"/>
                    <a:gd name="T48" fmla="*/ 0 w 1238"/>
                    <a:gd name="T49" fmla="*/ 2 h 1519"/>
                    <a:gd name="T50" fmla="*/ 0 w 1238"/>
                    <a:gd name="T51" fmla="*/ 2 h 1519"/>
                    <a:gd name="T52" fmla="*/ 0 w 1238"/>
                    <a:gd name="T53" fmla="*/ 2 h 1519"/>
                    <a:gd name="T54" fmla="*/ 0 w 1238"/>
                    <a:gd name="T55" fmla="*/ 2 h 1519"/>
                    <a:gd name="T56" fmla="*/ 0 w 1238"/>
                    <a:gd name="T57" fmla="*/ 2 h 1519"/>
                    <a:gd name="T58" fmla="*/ 0 w 1238"/>
                    <a:gd name="T59" fmla="*/ 2 h 1519"/>
                    <a:gd name="T60" fmla="*/ 0 w 1238"/>
                    <a:gd name="T61" fmla="*/ 2 h 1519"/>
                    <a:gd name="T62" fmla="*/ 0 w 1238"/>
                    <a:gd name="T63" fmla="*/ 2 h 1519"/>
                    <a:gd name="T64" fmla="*/ 0 w 1238"/>
                    <a:gd name="T65" fmla="*/ 2 h 1519"/>
                    <a:gd name="T66" fmla="*/ 0 w 1238"/>
                    <a:gd name="T67" fmla="*/ 2 h 1519"/>
                    <a:gd name="T68" fmla="*/ 0 w 1238"/>
                    <a:gd name="T69" fmla="*/ 2 h 1519"/>
                    <a:gd name="T70" fmla="*/ 0 w 1238"/>
                    <a:gd name="T71" fmla="*/ 2 h 1519"/>
                    <a:gd name="T72" fmla="*/ 0 w 1238"/>
                    <a:gd name="T73" fmla="*/ 2 h 1519"/>
                    <a:gd name="T74" fmla="*/ 0 w 1238"/>
                    <a:gd name="T75" fmla="*/ 2 h 1519"/>
                    <a:gd name="T76" fmla="*/ 0 w 1238"/>
                    <a:gd name="T77" fmla="*/ 2 h 1519"/>
                    <a:gd name="T78" fmla="*/ 0 w 1238"/>
                    <a:gd name="T79" fmla="*/ 2 h 1519"/>
                    <a:gd name="T80" fmla="*/ 0 w 1238"/>
                    <a:gd name="T81" fmla="*/ 2 h 1519"/>
                    <a:gd name="T82" fmla="*/ 1 w 1238"/>
                    <a:gd name="T83" fmla="*/ 2 h 1519"/>
                    <a:gd name="T84" fmla="*/ 1 w 1238"/>
                    <a:gd name="T85" fmla="*/ 2 h 1519"/>
                    <a:gd name="T86" fmla="*/ 0 w 1238"/>
                    <a:gd name="T87" fmla="*/ 1 h 1519"/>
                    <a:gd name="T88" fmla="*/ 1 w 1238"/>
                    <a:gd name="T89" fmla="*/ 1 h 1519"/>
                    <a:gd name="T90" fmla="*/ 1 w 1238"/>
                    <a:gd name="T91" fmla="*/ 1 h 1519"/>
                    <a:gd name="T92" fmla="*/ 1 w 1238"/>
                    <a:gd name="T93" fmla="*/ 1 h 1519"/>
                    <a:gd name="T94" fmla="*/ 1 w 1238"/>
                    <a:gd name="T95" fmla="*/ 1 h 1519"/>
                    <a:gd name="T96" fmla="*/ 1 w 1238"/>
                    <a:gd name="T97" fmla="*/ 0 h 1519"/>
                    <a:gd name="T98" fmla="*/ 1 w 1238"/>
                    <a:gd name="T99" fmla="*/ 0 h 1519"/>
                    <a:gd name="T100" fmla="*/ 1 w 1238"/>
                    <a:gd name="T101" fmla="*/ 0 h 1519"/>
                    <a:gd name="T102" fmla="*/ 1 w 1238"/>
                    <a:gd name="T103" fmla="*/ 0 h 1519"/>
                    <a:gd name="T104" fmla="*/ 1 w 1238"/>
                    <a:gd name="T105" fmla="*/ 0 h 1519"/>
                    <a:gd name="T106" fmla="*/ 1 w 1238"/>
                    <a:gd name="T107" fmla="*/ 0 h 1519"/>
                    <a:gd name="T108" fmla="*/ 1 w 1238"/>
                    <a:gd name="T109" fmla="*/ 0 h 1519"/>
                    <a:gd name="T110" fmla="*/ 1 w 1238"/>
                    <a:gd name="T111" fmla="*/ 0 h 1519"/>
                    <a:gd name="T112" fmla="*/ 2 w 1238"/>
                    <a:gd name="T113" fmla="*/ 0 h 1519"/>
                    <a:gd name="T114" fmla="*/ 2 w 1238"/>
                    <a:gd name="T115" fmla="*/ 0 h 15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38"/>
                    <a:gd name="T175" fmla="*/ 0 h 1519"/>
                    <a:gd name="T176" fmla="*/ 1238 w 1238"/>
                    <a:gd name="T177" fmla="*/ 1519 h 15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38" h="1519">
                      <a:moveTo>
                        <a:pt x="1198" y="191"/>
                      </a:moveTo>
                      <a:lnTo>
                        <a:pt x="1161" y="178"/>
                      </a:lnTo>
                      <a:lnTo>
                        <a:pt x="1145" y="173"/>
                      </a:lnTo>
                      <a:lnTo>
                        <a:pt x="1134" y="168"/>
                      </a:lnTo>
                      <a:lnTo>
                        <a:pt x="1123" y="164"/>
                      </a:lnTo>
                      <a:lnTo>
                        <a:pt x="1114" y="162"/>
                      </a:lnTo>
                      <a:lnTo>
                        <a:pt x="1108" y="161"/>
                      </a:lnTo>
                      <a:lnTo>
                        <a:pt x="1102" y="160"/>
                      </a:lnTo>
                      <a:lnTo>
                        <a:pt x="1099" y="160"/>
                      </a:lnTo>
                      <a:lnTo>
                        <a:pt x="1098" y="160"/>
                      </a:lnTo>
                      <a:lnTo>
                        <a:pt x="1161" y="154"/>
                      </a:lnTo>
                      <a:lnTo>
                        <a:pt x="1158" y="154"/>
                      </a:lnTo>
                      <a:lnTo>
                        <a:pt x="1156" y="155"/>
                      </a:lnTo>
                      <a:lnTo>
                        <a:pt x="1152" y="155"/>
                      </a:lnTo>
                      <a:lnTo>
                        <a:pt x="1150" y="156"/>
                      </a:lnTo>
                      <a:lnTo>
                        <a:pt x="1149" y="156"/>
                      </a:lnTo>
                      <a:lnTo>
                        <a:pt x="1152" y="156"/>
                      </a:lnTo>
                      <a:lnTo>
                        <a:pt x="1160" y="155"/>
                      </a:lnTo>
                      <a:lnTo>
                        <a:pt x="1172" y="154"/>
                      </a:lnTo>
                      <a:lnTo>
                        <a:pt x="1180" y="152"/>
                      </a:lnTo>
                      <a:lnTo>
                        <a:pt x="1187" y="147"/>
                      </a:lnTo>
                      <a:lnTo>
                        <a:pt x="1192" y="143"/>
                      </a:lnTo>
                      <a:lnTo>
                        <a:pt x="1197" y="139"/>
                      </a:lnTo>
                      <a:lnTo>
                        <a:pt x="1202" y="132"/>
                      </a:lnTo>
                      <a:lnTo>
                        <a:pt x="1205" y="126"/>
                      </a:lnTo>
                      <a:lnTo>
                        <a:pt x="1207" y="119"/>
                      </a:lnTo>
                      <a:lnTo>
                        <a:pt x="1209" y="113"/>
                      </a:lnTo>
                      <a:lnTo>
                        <a:pt x="1211" y="100"/>
                      </a:lnTo>
                      <a:lnTo>
                        <a:pt x="1213" y="89"/>
                      </a:lnTo>
                      <a:lnTo>
                        <a:pt x="1213" y="81"/>
                      </a:lnTo>
                      <a:lnTo>
                        <a:pt x="1213" y="79"/>
                      </a:lnTo>
                      <a:lnTo>
                        <a:pt x="1158" y="71"/>
                      </a:lnTo>
                      <a:lnTo>
                        <a:pt x="1145" y="38"/>
                      </a:lnTo>
                      <a:lnTo>
                        <a:pt x="1113" y="13"/>
                      </a:lnTo>
                      <a:lnTo>
                        <a:pt x="1039" y="20"/>
                      </a:lnTo>
                      <a:lnTo>
                        <a:pt x="953" y="0"/>
                      </a:lnTo>
                      <a:lnTo>
                        <a:pt x="949" y="8"/>
                      </a:lnTo>
                      <a:lnTo>
                        <a:pt x="944" y="14"/>
                      </a:lnTo>
                      <a:lnTo>
                        <a:pt x="936" y="21"/>
                      </a:lnTo>
                      <a:lnTo>
                        <a:pt x="928" y="26"/>
                      </a:lnTo>
                      <a:lnTo>
                        <a:pt x="920" y="32"/>
                      </a:lnTo>
                      <a:lnTo>
                        <a:pt x="910" y="36"/>
                      </a:lnTo>
                      <a:lnTo>
                        <a:pt x="900" y="39"/>
                      </a:lnTo>
                      <a:lnTo>
                        <a:pt x="892" y="42"/>
                      </a:lnTo>
                      <a:lnTo>
                        <a:pt x="873" y="48"/>
                      </a:lnTo>
                      <a:lnTo>
                        <a:pt x="858" y="51"/>
                      </a:lnTo>
                      <a:lnTo>
                        <a:pt x="848" y="53"/>
                      </a:lnTo>
                      <a:lnTo>
                        <a:pt x="843" y="53"/>
                      </a:lnTo>
                      <a:lnTo>
                        <a:pt x="830" y="54"/>
                      </a:lnTo>
                      <a:lnTo>
                        <a:pt x="821" y="58"/>
                      </a:lnTo>
                      <a:lnTo>
                        <a:pt x="812" y="62"/>
                      </a:lnTo>
                      <a:lnTo>
                        <a:pt x="805" y="66"/>
                      </a:lnTo>
                      <a:lnTo>
                        <a:pt x="800" y="71"/>
                      </a:lnTo>
                      <a:lnTo>
                        <a:pt x="797" y="75"/>
                      </a:lnTo>
                      <a:lnTo>
                        <a:pt x="795" y="78"/>
                      </a:lnTo>
                      <a:lnTo>
                        <a:pt x="795" y="79"/>
                      </a:lnTo>
                      <a:lnTo>
                        <a:pt x="794" y="81"/>
                      </a:lnTo>
                      <a:lnTo>
                        <a:pt x="792" y="87"/>
                      </a:lnTo>
                      <a:lnTo>
                        <a:pt x="790" y="95"/>
                      </a:lnTo>
                      <a:lnTo>
                        <a:pt x="787" y="105"/>
                      </a:lnTo>
                      <a:lnTo>
                        <a:pt x="781" y="115"/>
                      </a:lnTo>
                      <a:lnTo>
                        <a:pt x="774" y="123"/>
                      </a:lnTo>
                      <a:lnTo>
                        <a:pt x="769" y="128"/>
                      </a:lnTo>
                      <a:lnTo>
                        <a:pt x="764" y="131"/>
                      </a:lnTo>
                      <a:lnTo>
                        <a:pt x="758" y="133"/>
                      </a:lnTo>
                      <a:lnTo>
                        <a:pt x="751" y="134"/>
                      </a:lnTo>
                      <a:lnTo>
                        <a:pt x="745" y="134"/>
                      </a:lnTo>
                      <a:lnTo>
                        <a:pt x="740" y="134"/>
                      </a:lnTo>
                      <a:lnTo>
                        <a:pt x="734" y="134"/>
                      </a:lnTo>
                      <a:lnTo>
                        <a:pt x="730" y="133"/>
                      </a:lnTo>
                      <a:lnTo>
                        <a:pt x="722" y="130"/>
                      </a:lnTo>
                      <a:lnTo>
                        <a:pt x="718" y="127"/>
                      </a:lnTo>
                      <a:lnTo>
                        <a:pt x="716" y="122"/>
                      </a:lnTo>
                      <a:lnTo>
                        <a:pt x="714" y="119"/>
                      </a:lnTo>
                      <a:lnTo>
                        <a:pt x="714" y="116"/>
                      </a:lnTo>
                      <a:lnTo>
                        <a:pt x="714" y="115"/>
                      </a:lnTo>
                      <a:lnTo>
                        <a:pt x="706" y="115"/>
                      </a:lnTo>
                      <a:lnTo>
                        <a:pt x="699" y="116"/>
                      </a:lnTo>
                      <a:lnTo>
                        <a:pt x="692" y="119"/>
                      </a:lnTo>
                      <a:lnTo>
                        <a:pt x="686" y="122"/>
                      </a:lnTo>
                      <a:lnTo>
                        <a:pt x="679" y="127"/>
                      </a:lnTo>
                      <a:lnTo>
                        <a:pt x="674" y="132"/>
                      </a:lnTo>
                      <a:lnTo>
                        <a:pt x="668" y="139"/>
                      </a:lnTo>
                      <a:lnTo>
                        <a:pt x="663" y="145"/>
                      </a:lnTo>
                      <a:lnTo>
                        <a:pt x="654" y="157"/>
                      </a:lnTo>
                      <a:lnTo>
                        <a:pt x="649" y="168"/>
                      </a:lnTo>
                      <a:lnTo>
                        <a:pt x="645" y="176"/>
                      </a:lnTo>
                      <a:lnTo>
                        <a:pt x="643" y="178"/>
                      </a:lnTo>
                      <a:lnTo>
                        <a:pt x="618" y="200"/>
                      </a:lnTo>
                      <a:lnTo>
                        <a:pt x="611" y="200"/>
                      </a:lnTo>
                      <a:lnTo>
                        <a:pt x="606" y="200"/>
                      </a:lnTo>
                      <a:lnTo>
                        <a:pt x="599" y="202"/>
                      </a:lnTo>
                      <a:lnTo>
                        <a:pt x="594" y="203"/>
                      </a:lnTo>
                      <a:lnTo>
                        <a:pt x="584" y="209"/>
                      </a:lnTo>
                      <a:lnTo>
                        <a:pt x="577" y="214"/>
                      </a:lnTo>
                      <a:lnTo>
                        <a:pt x="569" y="223"/>
                      </a:lnTo>
                      <a:lnTo>
                        <a:pt x="562" y="231"/>
                      </a:lnTo>
                      <a:lnTo>
                        <a:pt x="557" y="241"/>
                      </a:lnTo>
                      <a:lnTo>
                        <a:pt x="553" y="251"/>
                      </a:lnTo>
                      <a:lnTo>
                        <a:pt x="547" y="270"/>
                      </a:lnTo>
                      <a:lnTo>
                        <a:pt x="543" y="288"/>
                      </a:lnTo>
                      <a:lnTo>
                        <a:pt x="542" y="299"/>
                      </a:lnTo>
                      <a:lnTo>
                        <a:pt x="541" y="305"/>
                      </a:lnTo>
                      <a:lnTo>
                        <a:pt x="501" y="419"/>
                      </a:lnTo>
                      <a:lnTo>
                        <a:pt x="426" y="551"/>
                      </a:lnTo>
                      <a:lnTo>
                        <a:pt x="424" y="556"/>
                      </a:lnTo>
                      <a:lnTo>
                        <a:pt x="418" y="569"/>
                      </a:lnTo>
                      <a:lnTo>
                        <a:pt x="408" y="589"/>
                      </a:lnTo>
                      <a:lnTo>
                        <a:pt x="398" y="610"/>
                      </a:lnTo>
                      <a:lnTo>
                        <a:pt x="388" y="633"/>
                      </a:lnTo>
                      <a:lnTo>
                        <a:pt x="378" y="655"/>
                      </a:lnTo>
                      <a:lnTo>
                        <a:pt x="370" y="671"/>
                      </a:lnTo>
                      <a:lnTo>
                        <a:pt x="367" y="680"/>
                      </a:lnTo>
                      <a:lnTo>
                        <a:pt x="363" y="691"/>
                      </a:lnTo>
                      <a:lnTo>
                        <a:pt x="354" y="710"/>
                      </a:lnTo>
                      <a:lnTo>
                        <a:pt x="344" y="733"/>
                      </a:lnTo>
                      <a:lnTo>
                        <a:pt x="333" y="758"/>
                      </a:lnTo>
                      <a:lnTo>
                        <a:pt x="321" y="784"/>
                      </a:lnTo>
                      <a:lnTo>
                        <a:pt x="311" y="805"/>
                      </a:lnTo>
                      <a:lnTo>
                        <a:pt x="303" y="820"/>
                      </a:lnTo>
                      <a:lnTo>
                        <a:pt x="301" y="825"/>
                      </a:lnTo>
                      <a:lnTo>
                        <a:pt x="260" y="851"/>
                      </a:lnTo>
                      <a:lnTo>
                        <a:pt x="196" y="938"/>
                      </a:lnTo>
                      <a:lnTo>
                        <a:pt x="116" y="991"/>
                      </a:lnTo>
                      <a:lnTo>
                        <a:pt x="112" y="999"/>
                      </a:lnTo>
                      <a:lnTo>
                        <a:pt x="109" y="1005"/>
                      </a:lnTo>
                      <a:lnTo>
                        <a:pt x="105" y="1012"/>
                      </a:lnTo>
                      <a:lnTo>
                        <a:pt x="100" y="1017"/>
                      </a:lnTo>
                      <a:lnTo>
                        <a:pt x="91" y="1027"/>
                      </a:lnTo>
                      <a:lnTo>
                        <a:pt x="80" y="1036"/>
                      </a:lnTo>
                      <a:lnTo>
                        <a:pt x="71" y="1041"/>
                      </a:lnTo>
                      <a:lnTo>
                        <a:pt x="64" y="1045"/>
                      </a:lnTo>
                      <a:lnTo>
                        <a:pt x="58" y="1047"/>
                      </a:lnTo>
                      <a:lnTo>
                        <a:pt x="56" y="1049"/>
                      </a:lnTo>
                      <a:lnTo>
                        <a:pt x="54" y="1063"/>
                      </a:lnTo>
                      <a:lnTo>
                        <a:pt x="50" y="1074"/>
                      </a:lnTo>
                      <a:lnTo>
                        <a:pt x="44" y="1084"/>
                      </a:lnTo>
                      <a:lnTo>
                        <a:pt x="39" y="1093"/>
                      </a:lnTo>
                      <a:lnTo>
                        <a:pt x="33" y="1099"/>
                      </a:lnTo>
                      <a:lnTo>
                        <a:pt x="29" y="1105"/>
                      </a:lnTo>
                      <a:lnTo>
                        <a:pt x="26" y="1107"/>
                      </a:lnTo>
                      <a:lnTo>
                        <a:pt x="24" y="1108"/>
                      </a:lnTo>
                      <a:lnTo>
                        <a:pt x="16" y="1119"/>
                      </a:lnTo>
                      <a:lnTo>
                        <a:pt x="11" y="1129"/>
                      </a:lnTo>
                      <a:lnTo>
                        <a:pt x="6" y="1140"/>
                      </a:lnTo>
                      <a:lnTo>
                        <a:pt x="3" y="1151"/>
                      </a:lnTo>
                      <a:lnTo>
                        <a:pt x="1" y="1162"/>
                      </a:lnTo>
                      <a:lnTo>
                        <a:pt x="0" y="1173"/>
                      </a:lnTo>
                      <a:lnTo>
                        <a:pt x="0" y="1183"/>
                      </a:lnTo>
                      <a:lnTo>
                        <a:pt x="0" y="1194"/>
                      </a:lnTo>
                      <a:lnTo>
                        <a:pt x="2" y="1204"/>
                      </a:lnTo>
                      <a:lnTo>
                        <a:pt x="4" y="1213"/>
                      </a:lnTo>
                      <a:lnTo>
                        <a:pt x="6" y="1220"/>
                      </a:lnTo>
                      <a:lnTo>
                        <a:pt x="10" y="1228"/>
                      </a:lnTo>
                      <a:lnTo>
                        <a:pt x="13" y="1234"/>
                      </a:lnTo>
                      <a:lnTo>
                        <a:pt x="17" y="1238"/>
                      </a:lnTo>
                      <a:lnTo>
                        <a:pt x="21" y="1243"/>
                      </a:lnTo>
                      <a:lnTo>
                        <a:pt x="24" y="1244"/>
                      </a:lnTo>
                      <a:lnTo>
                        <a:pt x="29" y="1248"/>
                      </a:lnTo>
                      <a:lnTo>
                        <a:pt x="32" y="1251"/>
                      </a:lnTo>
                      <a:lnTo>
                        <a:pt x="33" y="1256"/>
                      </a:lnTo>
                      <a:lnTo>
                        <a:pt x="33" y="1259"/>
                      </a:lnTo>
                      <a:lnTo>
                        <a:pt x="33" y="1262"/>
                      </a:lnTo>
                      <a:lnTo>
                        <a:pt x="32" y="1265"/>
                      </a:lnTo>
                      <a:lnTo>
                        <a:pt x="31" y="1267"/>
                      </a:lnTo>
                      <a:lnTo>
                        <a:pt x="30" y="1268"/>
                      </a:lnTo>
                      <a:lnTo>
                        <a:pt x="28" y="1269"/>
                      </a:lnTo>
                      <a:lnTo>
                        <a:pt x="26" y="1271"/>
                      </a:lnTo>
                      <a:lnTo>
                        <a:pt x="24" y="1274"/>
                      </a:lnTo>
                      <a:lnTo>
                        <a:pt x="23" y="1278"/>
                      </a:lnTo>
                      <a:lnTo>
                        <a:pt x="21" y="1287"/>
                      </a:lnTo>
                      <a:lnTo>
                        <a:pt x="19" y="1297"/>
                      </a:lnTo>
                      <a:lnTo>
                        <a:pt x="19" y="1306"/>
                      </a:lnTo>
                      <a:lnTo>
                        <a:pt x="19" y="1315"/>
                      </a:lnTo>
                      <a:lnTo>
                        <a:pt x="19" y="1321"/>
                      </a:lnTo>
                      <a:lnTo>
                        <a:pt x="21" y="1323"/>
                      </a:lnTo>
                      <a:lnTo>
                        <a:pt x="14" y="1331"/>
                      </a:lnTo>
                      <a:lnTo>
                        <a:pt x="10" y="1340"/>
                      </a:lnTo>
                      <a:lnTo>
                        <a:pt x="6" y="1350"/>
                      </a:lnTo>
                      <a:lnTo>
                        <a:pt x="4" y="1358"/>
                      </a:lnTo>
                      <a:lnTo>
                        <a:pt x="3" y="1367"/>
                      </a:lnTo>
                      <a:lnTo>
                        <a:pt x="3" y="1377"/>
                      </a:lnTo>
                      <a:lnTo>
                        <a:pt x="3" y="1385"/>
                      </a:lnTo>
                      <a:lnTo>
                        <a:pt x="4" y="1393"/>
                      </a:lnTo>
                      <a:lnTo>
                        <a:pt x="8" y="1408"/>
                      </a:lnTo>
                      <a:lnTo>
                        <a:pt x="12" y="1419"/>
                      </a:lnTo>
                      <a:lnTo>
                        <a:pt x="14" y="1426"/>
                      </a:lnTo>
                      <a:lnTo>
                        <a:pt x="16" y="1430"/>
                      </a:lnTo>
                      <a:lnTo>
                        <a:pt x="18" y="1441"/>
                      </a:lnTo>
                      <a:lnTo>
                        <a:pt x="22" y="1452"/>
                      </a:lnTo>
                      <a:lnTo>
                        <a:pt x="27" y="1463"/>
                      </a:lnTo>
                      <a:lnTo>
                        <a:pt x="33" y="1472"/>
                      </a:lnTo>
                      <a:lnTo>
                        <a:pt x="40" y="1480"/>
                      </a:lnTo>
                      <a:lnTo>
                        <a:pt x="48" y="1488"/>
                      </a:lnTo>
                      <a:lnTo>
                        <a:pt x="56" y="1494"/>
                      </a:lnTo>
                      <a:lnTo>
                        <a:pt x="64" y="1500"/>
                      </a:lnTo>
                      <a:lnTo>
                        <a:pt x="79" y="1508"/>
                      </a:lnTo>
                      <a:lnTo>
                        <a:pt x="93" y="1514"/>
                      </a:lnTo>
                      <a:lnTo>
                        <a:pt x="101" y="1518"/>
                      </a:lnTo>
                      <a:lnTo>
                        <a:pt x="105" y="1519"/>
                      </a:lnTo>
                      <a:lnTo>
                        <a:pt x="116" y="1516"/>
                      </a:lnTo>
                      <a:lnTo>
                        <a:pt x="126" y="1513"/>
                      </a:lnTo>
                      <a:lnTo>
                        <a:pt x="136" y="1508"/>
                      </a:lnTo>
                      <a:lnTo>
                        <a:pt x="145" y="1503"/>
                      </a:lnTo>
                      <a:lnTo>
                        <a:pt x="152" y="1496"/>
                      </a:lnTo>
                      <a:lnTo>
                        <a:pt x="160" y="1490"/>
                      </a:lnTo>
                      <a:lnTo>
                        <a:pt x="167" y="1484"/>
                      </a:lnTo>
                      <a:lnTo>
                        <a:pt x="173" y="1476"/>
                      </a:lnTo>
                      <a:lnTo>
                        <a:pt x="184" y="1463"/>
                      </a:lnTo>
                      <a:lnTo>
                        <a:pt x="191" y="1451"/>
                      </a:lnTo>
                      <a:lnTo>
                        <a:pt x="195" y="1443"/>
                      </a:lnTo>
                      <a:lnTo>
                        <a:pt x="196" y="1440"/>
                      </a:lnTo>
                      <a:lnTo>
                        <a:pt x="198" y="1424"/>
                      </a:lnTo>
                      <a:lnTo>
                        <a:pt x="199" y="1411"/>
                      </a:lnTo>
                      <a:lnTo>
                        <a:pt x="201" y="1401"/>
                      </a:lnTo>
                      <a:lnTo>
                        <a:pt x="204" y="1394"/>
                      </a:lnTo>
                      <a:lnTo>
                        <a:pt x="206" y="1389"/>
                      </a:lnTo>
                      <a:lnTo>
                        <a:pt x="209" y="1385"/>
                      </a:lnTo>
                      <a:lnTo>
                        <a:pt x="211" y="1383"/>
                      </a:lnTo>
                      <a:lnTo>
                        <a:pt x="212" y="1382"/>
                      </a:lnTo>
                      <a:lnTo>
                        <a:pt x="216" y="1382"/>
                      </a:lnTo>
                      <a:lnTo>
                        <a:pt x="221" y="1381"/>
                      </a:lnTo>
                      <a:lnTo>
                        <a:pt x="226" y="1379"/>
                      </a:lnTo>
                      <a:lnTo>
                        <a:pt x="230" y="1377"/>
                      </a:lnTo>
                      <a:lnTo>
                        <a:pt x="239" y="1370"/>
                      </a:lnTo>
                      <a:lnTo>
                        <a:pt x="245" y="1364"/>
                      </a:lnTo>
                      <a:lnTo>
                        <a:pt x="252" y="1356"/>
                      </a:lnTo>
                      <a:lnTo>
                        <a:pt x="256" y="1351"/>
                      </a:lnTo>
                      <a:lnTo>
                        <a:pt x="259" y="1346"/>
                      </a:lnTo>
                      <a:lnTo>
                        <a:pt x="260" y="1344"/>
                      </a:lnTo>
                      <a:lnTo>
                        <a:pt x="268" y="1333"/>
                      </a:lnTo>
                      <a:lnTo>
                        <a:pt x="274" y="1324"/>
                      </a:lnTo>
                      <a:lnTo>
                        <a:pt x="280" y="1315"/>
                      </a:lnTo>
                      <a:lnTo>
                        <a:pt x="284" y="1306"/>
                      </a:lnTo>
                      <a:lnTo>
                        <a:pt x="290" y="1291"/>
                      </a:lnTo>
                      <a:lnTo>
                        <a:pt x="293" y="1280"/>
                      </a:lnTo>
                      <a:lnTo>
                        <a:pt x="294" y="1270"/>
                      </a:lnTo>
                      <a:lnTo>
                        <a:pt x="294" y="1262"/>
                      </a:lnTo>
                      <a:lnTo>
                        <a:pt x="293" y="1258"/>
                      </a:lnTo>
                      <a:lnTo>
                        <a:pt x="293" y="1257"/>
                      </a:lnTo>
                      <a:lnTo>
                        <a:pt x="315" y="1314"/>
                      </a:lnTo>
                      <a:lnTo>
                        <a:pt x="318" y="1314"/>
                      </a:lnTo>
                      <a:lnTo>
                        <a:pt x="325" y="1313"/>
                      </a:lnTo>
                      <a:lnTo>
                        <a:pt x="330" y="1312"/>
                      </a:lnTo>
                      <a:lnTo>
                        <a:pt x="336" y="1310"/>
                      </a:lnTo>
                      <a:lnTo>
                        <a:pt x="341" y="1305"/>
                      </a:lnTo>
                      <a:lnTo>
                        <a:pt x="347" y="1301"/>
                      </a:lnTo>
                      <a:lnTo>
                        <a:pt x="352" y="1295"/>
                      </a:lnTo>
                      <a:lnTo>
                        <a:pt x="356" y="1287"/>
                      </a:lnTo>
                      <a:lnTo>
                        <a:pt x="362" y="1277"/>
                      </a:lnTo>
                      <a:lnTo>
                        <a:pt x="365" y="1265"/>
                      </a:lnTo>
                      <a:lnTo>
                        <a:pt x="368" y="1251"/>
                      </a:lnTo>
                      <a:lnTo>
                        <a:pt x="369" y="1234"/>
                      </a:lnTo>
                      <a:lnTo>
                        <a:pt x="370" y="1216"/>
                      </a:lnTo>
                      <a:lnTo>
                        <a:pt x="369" y="1193"/>
                      </a:lnTo>
                      <a:lnTo>
                        <a:pt x="369" y="1186"/>
                      </a:lnTo>
                      <a:lnTo>
                        <a:pt x="369" y="1165"/>
                      </a:lnTo>
                      <a:lnTo>
                        <a:pt x="370" y="1135"/>
                      </a:lnTo>
                      <a:lnTo>
                        <a:pt x="370" y="1099"/>
                      </a:lnTo>
                      <a:lnTo>
                        <a:pt x="371" y="1060"/>
                      </a:lnTo>
                      <a:lnTo>
                        <a:pt x="371" y="1022"/>
                      </a:lnTo>
                      <a:lnTo>
                        <a:pt x="371" y="988"/>
                      </a:lnTo>
                      <a:lnTo>
                        <a:pt x="371" y="961"/>
                      </a:lnTo>
                      <a:lnTo>
                        <a:pt x="358" y="938"/>
                      </a:lnTo>
                      <a:lnTo>
                        <a:pt x="442" y="887"/>
                      </a:lnTo>
                      <a:lnTo>
                        <a:pt x="446" y="796"/>
                      </a:lnTo>
                      <a:lnTo>
                        <a:pt x="484" y="732"/>
                      </a:lnTo>
                      <a:lnTo>
                        <a:pt x="494" y="672"/>
                      </a:lnTo>
                      <a:lnTo>
                        <a:pt x="503" y="670"/>
                      </a:lnTo>
                      <a:lnTo>
                        <a:pt x="505" y="667"/>
                      </a:lnTo>
                      <a:lnTo>
                        <a:pt x="512" y="660"/>
                      </a:lnTo>
                      <a:lnTo>
                        <a:pt x="523" y="649"/>
                      </a:lnTo>
                      <a:lnTo>
                        <a:pt x="534" y="635"/>
                      </a:lnTo>
                      <a:lnTo>
                        <a:pt x="546" y="621"/>
                      </a:lnTo>
                      <a:lnTo>
                        <a:pt x="559" y="606"/>
                      </a:lnTo>
                      <a:lnTo>
                        <a:pt x="571" y="591"/>
                      </a:lnTo>
                      <a:lnTo>
                        <a:pt x="580" y="579"/>
                      </a:lnTo>
                      <a:lnTo>
                        <a:pt x="584" y="498"/>
                      </a:lnTo>
                      <a:lnTo>
                        <a:pt x="586" y="497"/>
                      </a:lnTo>
                      <a:lnTo>
                        <a:pt x="588" y="495"/>
                      </a:lnTo>
                      <a:lnTo>
                        <a:pt x="593" y="492"/>
                      </a:lnTo>
                      <a:lnTo>
                        <a:pt x="596" y="486"/>
                      </a:lnTo>
                      <a:lnTo>
                        <a:pt x="600" y="479"/>
                      </a:lnTo>
                      <a:lnTo>
                        <a:pt x="604" y="470"/>
                      </a:lnTo>
                      <a:lnTo>
                        <a:pt x="607" y="457"/>
                      </a:lnTo>
                      <a:lnTo>
                        <a:pt x="608" y="453"/>
                      </a:lnTo>
                      <a:lnTo>
                        <a:pt x="612" y="439"/>
                      </a:lnTo>
                      <a:lnTo>
                        <a:pt x="615" y="428"/>
                      </a:lnTo>
                      <a:lnTo>
                        <a:pt x="621" y="417"/>
                      </a:lnTo>
                      <a:lnTo>
                        <a:pt x="628" y="403"/>
                      </a:lnTo>
                      <a:lnTo>
                        <a:pt x="637" y="388"/>
                      </a:lnTo>
                      <a:lnTo>
                        <a:pt x="649" y="372"/>
                      </a:lnTo>
                      <a:lnTo>
                        <a:pt x="663" y="354"/>
                      </a:lnTo>
                      <a:lnTo>
                        <a:pt x="680" y="336"/>
                      </a:lnTo>
                      <a:lnTo>
                        <a:pt x="702" y="317"/>
                      </a:lnTo>
                      <a:lnTo>
                        <a:pt x="726" y="296"/>
                      </a:lnTo>
                      <a:lnTo>
                        <a:pt x="754" y="276"/>
                      </a:lnTo>
                      <a:lnTo>
                        <a:pt x="786" y="255"/>
                      </a:lnTo>
                      <a:lnTo>
                        <a:pt x="822" y="235"/>
                      </a:lnTo>
                      <a:lnTo>
                        <a:pt x="824" y="234"/>
                      </a:lnTo>
                      <a:lnTo>
                        <a:pt x="829" y="232"/>
                      </a:lnTo>
                      <a:lnTo>
                        <a:pt x="836" y="231"/>
                      </a:lnTo>
                      <a:lnTo>
                        <a:pt x="845" y="231"/>
                      </a:lnTo>
                      <a:lnTo>
                        <a:pt x="851" y="231"/>
                      </a:lnTo>
                      <a:lnTo>
                        <a:pt x="856" y="232"/>
                      </a:lnTo>
                      <a:lnTo>
                        <a:pt x="862" y="235"/>
                      </a:lnTo>
                      <a:lnTo>
                        <a:pt x="867" y="238"/>
                      </a:lnTo>
                      <a:lnTo>
                        <a:pt x="872" y="241"/>
                      </a:lnTo>
                      <a:lnTo>
                        <a:pt x="878" y="246"/>
                      </a:lnTo>
                      <a:lnTo>
                        <a:pt x="883" y="252"/>
                      </a:lnTo>
                      <a:lnTo>
                        <a:pt x="887" y="259"/>
                      </a:lnTo>
                      <a:lnTo>
                        <a:pt x="958" y="262"/>
                      </a:lnTo>
                      <a:lnTo>
                        <a:pt x="961" y="262"/>
                      </a:lnTo>
                      <a:lnTo>
                        <a:pt x="967" y="261"/>
                      </a:lnTo>
                      <a:lnTo>
                        <a:pt x="976" y="258"/>
                      </a:lnTo>
                      <a:lnTo>
                        <a:pt x="987" y="255"/>
                      </a:lnTo>
                      <a:lnTo>
                        <a:pt x="992" y="253"/>
                      </a:lnTo>
                      <a:lnTo>
                        <a:pt x="998" y="250"/>
                      </a:lnTo>
                      <a:lnTo>
                        <a:pt x="1003" y="246"/>
                      </a:lnTo>
                      <a:lnTo>
                        <a:pt x="1007" y="242"/>
                      </a:lnTo>
                      <a:lnTo>
                        <a:pt x="1012" y="238"/>
                      </a:lnTo>
                      <a:lnTo>
                        <a:pt x="1015" y="232"/>
                      </a:lnTo>
                      <a:lnTo>
                        <a:pt x="1017" y="226"/>
                      </a:lnTo>
                      <a:lnTo>
                        <a:pt x="1018" y="220"/>
                      </a:lnTo>
                      <a:lnTo>
                        <a:pt x="1018" y="217"/>
                      </a:lnTo>
                      <a:lnTo>
                        <a:pt x="1019" y="212"/>
                      </a:lnTo>
                      <a:lnTo>
                        <a:pt x="1022" y="204"/>
                      </a:lnTo>
                      <a:lnTo>
                        <a:pt x="1028" y="197"/>
                      </a:lnTo>
                      <a:lnTo>
                        <a:pt x="1031" y="193"/>
                      </a:lnTo>
                      <a:lnTo>
                        <a:pt x="1035" y="189"/>
                      </a:lnTo>
                      <a:lnTo>
                        <a:pt x="1041" y="186"/>
                      </a:lnTo>
                      <a:lnTo>
                        <a:pt x="1047" y="184"/>
                      </a:lnTo>
                      <a:lnTo>
                        <a:pt x="1055" y="182"/>
                      </a:lnTo>
                      <a:lnTo>
                        <a:pt x="1063" y="181"/>
                      </a:lnTo>
                      <a:lnTo>
                        <a:pt x="1073" y="180"/>
                      </a:lnTo>
                      <a:lnTo>
                        <a:pt x="1084" y="181"/>
                      </a:lnTo>
                      <a:lnTo>
                        <a:pt x="1198" y="244"/>
                      </a:lnTo>
                      <a:lnTo>
                        <a:pt x="1201" y="244"/>
                      </a:lnTo>
                      <a:lnTo>
                        <a:pt x="1202" y="243"/>
                      </a:lnTo>
                      <a:lnTo>
                        <a:pt x="1204" y="240"/>
                      </a:lnTo>
                      <a:lnTo>
                        <a:pt x="1206" y="236"/>
                      </a:lnTo>
                      <a:lnTo>
                        <a:pt x="1207" y="229"/>
                      </a:lnTo>
                      <a:lnTo>
                        <a:pt x="1208" y="221"/>
                      </a:lnTo>
                      <a:lnTo>
                        <a:pt x="1209" y="209"/>
                      </a:lnTo>
                      <a:lnTo>
                        <a:pt x="1238" y="204"/>
                      </a:lnTo>
                      <a:lnTo>
                        <a:pt x="1198" y="19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0" name="Freeform 67"/>
                <p:cNvSpPr>
                  <a:spLocks/>
                </p:cNvSpPr>
                <p:nvPr/>
              </p:nvSpPr>
              <p:spPr bwMode="auto">
                <a:xfrm>
                  <a:off x="568" y="2120"/>
                  <a:ext cx="193" cy="162"/>
                </a:xfrm>
                <a:custGeom>
                  <a:avLst/>
                  <a:gdLst>
                    <a:gd name="T0" fmla="*/ 1 w 579"/>
                    <a:gd name="T1" fmla="*/ 0 h 487"/>
                    <a:gd name="T2" fmla="*/ 1 w 579"/>
                    <a:gd name="T3" fmla="*/ 0 h 487"/>
                    <a:gd name="T4" fmla="*/ 1 w 579"/>
                    <a:gd name="T5" fmla="*/ 0 h 487"/>
                    <a:gd name="T6" fmla="*/ 1 w 579"/>
                    <a:gd name="T7" fmla="*/ 0 h 487"/>
                    <a:gd name="T8" fmla="*/ 1 w 579"/>
                    <a:gd name="T9" fmla="*/ 0 h 487"/>
                    <a:gd name="T10" fmla="*/ 1 w 579"/>
                    <a:gd name="T11" fmla="*/ 0 h 487"/>
                    <a:gd name="T12" fmla="*/ 1 w 579"/>
                    <a:gd name="T13" fmla="*/ 0 h 487"/>
                    <a:gd name="T14" fmla="*/ 1 w 579"/>
                    <a:gd name="T15" fmla="*/ 0 h 487"/>
                    <a:gd name="T16" fmla="*/ 0 w 579"/>
                    <a:gd name="T17" fmla="*/ 1 h 487"/>
                    <a:gd name="T18" fmla="*/ 0 w 579"/>
                    <a:gd name="T19" fmla="*/ 1 h 487"/>
                    <a:gd name="T20" fmla="*/ 0 w 579"/>
                    <a:gd name="T21" fmla="*/ 1 h 487"/>
                    <a:gd name="T22" fmla="*/ 0 w 579"/>
                    <a:gd name="T23" fmla="*/ 1 h 487"/>
                    <a:gd name="T24" fmla="*/ 0 w 579"/>
                    <a:gd name="T25" fmla="*/ 1 h 487"/>
                    <a:gd name="T26" fmla="*/ 0 w 579"/>
                    <a:gd name="T27" fmla="*/ 1 h 487"/>
                    <a:gd name="T28" fmla="*/ 0 w 579"/>
                    <a:gd name="T29" fmla="*/ 1 h 487"/>
                    <a:gd name="T30" fmla="*/ 0 w 579"/>
                    <a:gd name="T31" fmla="*/ 1 h 487"/>
                    <a:gd name="T32" fmla="*/ 0 w 579"/>
                    <a:gd name="T33" fmla="*/ 1 h 487"/>
                    <a:gd name="T34" fmla="*/ 0 w 579"/>
                    <a:gd name="T35" fmla="*/ 1 h 487"/>
                    <a:gd name="T36" fmla="*/ 0 w 579"/>
                    <a:gd name="T37" fmla="*/ 1 h 487"/>
                    <a:gd name="T38" fmla="*/ 0 w 579"/>
                    <a:gd name="T39" fmla="*/ 1 h 487"/>
                    <a:gd name="T40" fmla="*/ 0 w 579"/>
                    <a:gd name="T41" fmla="*/ 1 h 487"/>
                    <a:gd name="T42" fmla="*/ 0 w 579"/>
                    <a:gd name="T43" fmla="*/ 1 h 487"/>
                    <a:gd name="T44" fmla="*/ 0 w 579"/>
                    <a:gd name="T45" fmla="*/ 1 h 487"/>
                    <a:gd name="T46" fmla="*/ 0 w 579"/>
                    <a:gd name="T47" fmla="*/ 1 h 487"/>
                    <a:gd name="T48" fmla="*/ 0 w 579"/>
                    <a:gd name="T49" fmla="*/ 1 h 487"/>
                    <a:gd name="T50" fmla="*/ 0 w 579"/>
                    <a:gd name="T51" fmla="*/ 1 h 487"/>
                    <a:gd name="T52" fmla="*/ 0 w 579"/>
                    <a:gd name="T53" fmla="*/ 1 h 487"/>
                    <a:gd name="T54" fmla="*/ 0 w 579"/>
                    <a:gd name="T55" fmla="*/ 0 h 487"/>
                    <a:gd name="T56" fmla="*/ 0 w 579"/>
                    <a:gd name="T57" fmla="*/ 0 h 487"/>
                    <a:gd name="T58" fmla="*/ 0 w 579"/>
                    <a:gd name="T59" fmla="*/ 0 h 487"/>
                    <a:gd name="T60" fmla="*/ 0 w 579"/>
                    <a:gd name="T61" fmla="*/ 0 h 487"/>
                    <a:gd name="T62" fmla="*/ 0 w 579"/>
                    <a:gd name="T63" fmla="*/ 0 h 487"/>
                    <a:gd name="T64" fmla="*/ 0 w 579"/>
                    <a:gd name="T65" fmla="*/ 0 h 487"/>
                    <a:gd name="T66" fmla="*/ 0 w 579"/>
                    <a:gd name="T67" fmla="*/ 0 h 487"/>
                    <a:gd name="T68" fmla="*/ 0 w 579"/>
                    <a:gd name="T69" fmla="*/ 0 h 487"/>
                    <a:gd name="T70" fmla="*/ 0 w 579"/>
                    <a:gd name="T71" fmla="*/ 0 h 487"/>
                    <a:gd name="T72" fmla="*/ 0 w 579"/>
                    <a:gd name="T73" fmla="*/ 0 h 487"/>
                    <a:gd name="T74" fmla="*/ 0 w 579"/>
                    <a:gd name="T75" fmla="*/ 0 h 487"/>
                    <a:gd name="T76" fmla="*/ 0 w 579"/>
                    <a:gd name="T77" fmla="*/ 0 h 487"/>
                    <a:gd name="T78" fmla="*/ 0 w 579"/>
                    <a:gd name="T79" fmla="*/ 0 h 487"/>
                    <a:gd name="T80" fmla="*/ 0 w 579"/>
                    <a:gd name="T81" fmla="*/ 0 h 487"/>
                    <a:gd name="T82" fmla="*/ 0 w 579"/>
                    <a:gd name="T83" fmla="*/ 0 h 487"/>
                    <a:gd name="T84" fmla="*/ 0 w 579"/>
                    <a:gd name="T85" fmla="*/ 0 h 487"/>
                    <a:gd name="T86" fmla="*/ 0 w 579"/>
                    <a:gd name="T87" fmla="*/ 0 h 487"/>
                    <a:gd name="T88" fmla="*/ 0 w 579"/>
                    <a:gd name="T89" fmla="*/ 0 h 487"/>
                    <a:gd name="T90" fmla="*/ 0 w 579"/>
                    <a:gd name="T91" fmla="*/ 0 h 487"/>
                    <a:gd name="T92" fmla="*/ 0 w 579"/>
                    <a:gd name="T93" fmla="*/ 0 h 487"/>
                    <a:gd name="T94" fmla="*/ 1 w 579"/>
                    <a:gd name="T95" fmla="*/ 0 h 487"/>
                    <a:gd name="T96" fmla="*/ 1 w 579"/>
                    <a:gd name="T97" fmla="*/ 0 h 487"/>
                    <a:gd name="T98" fmla="*/ 1 w 579"/>
                    <a:gd name="T99" fmla="*/ 0 h 487"/>
                    <a:gd name="T100" fmla="*/ 1 w 579"/>
                    <a:gd name="T101" fmla="*/ 0 h 487"/>
                    <a:gd name="T102" fmla="*/ 1 w 579"/>
                    <a:gd name="T103" fmla="*/ 0 h 487"/>
                    <a:gd name="T104" fmla="*/ 1 w 579"/>
                    <a:gd name="T105" fmla="*/ 0 h 487"/>
                    <a:gd name="T106" fmla="*/ 1 w 579"/>
                    <a:gd name="T107" fmla="*/ 0 h 4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487"/>
                    <a:gd name="T164" fmla="*/ 579 w 579"/>
                    <a:gd name="T165" fmla="*/ 487 h 4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487">
                      <a:moveTo>
                        <a:pt x="568" y="169"/>
                      </a:moveTo>
                      <a:lnTo>
                        <a:pt x="566" y="169"/>
                      </a:lnTo>
                      <a:lnTo>
                        <a:pt x="561" y="168"/>
                      </a:lnTo>
                      <a:lnTo>
                        <a:pt x="551" y="167"/>
                      </a:lnTo>
                      <a:lnTo>
                        <a:pt x="539" y="168"/>
                      </a:lnTo>
                      <a:lnTo>
                        <a:pt x="533" y="168"/>
                      </a:lnTo>
                      <a:lnTo>
                        <a:pt x="526" y="169"/>
                      </a:lnTo>
                      <a:lnTo>
                        <a:pt x="520" y="172"/>
                      </a:lnTo>
                      <a:lnTo>
                        <a:pt x="512" y="174"/>
                      </a:lnTo>
                      <a:lnTo>
                        <a:pt x="506" y="178"/>
                      </a:lnTo>
                      <a:lnTo>
                        <a:pt x="498" y="181"/>
                      </a:lnTo>
                      <a:lnTo>
                        <a:pt x="492" y="187"/>
                      </a:lnTo>
                      <a:lnTo>
                        <a:pt x="486" y="193"/>
                      </a:lnTo>
                      <a:lnTo>
                        <a:pt x="483" y="195"/>
                      </a:lnTo>
                      <a:lnTo>
                        <a:pt x="474" y="202"/>
                      </a:lnTo>
                      <a:lnTo>
                        <a:pt x="464" y="213"/>
                      </a:lnTo>
                      <a:lnTo>
                        <a:pt x="452" y="224"/>
                      </a:lnTo>
                      <a:lnTo>
                        <a:pt x="446" y="232"/>
                      </a:lnTo>
                      <a:lnTo>
                        <a:pt x="442" y="240"/>
                      </a:lnTo>
                      <a:lnTo>
                        <a:pt x="439" y="247"/>
                      </a:lnTo>
                      <a:lnTo>
                        <a:pt x="437" y="255"/>
                      </a:lnTo>
                      <a:lnTo>
                        <a:pt x="437" y="263"/>
                      </a:lnTo>
                      <a:lnTo>
                        <a:pt x="438" y="271"/>
                      </a:lnTo>
                      <a:lnTo>
                        <a:pt x="439" y="275"/>
                      </a:lnTo>
                      <a:lnTo>
                        <a:pt x="441" y="279"/>
                      </a:lnTo>
                      <a:lnTo>
                        <a:pt x="444" y="283"/>
                      </a:lnTo>
                      <a:lnTo>
                        <a:pt x="447" y="287"/>
                      </a:lnTo>
                      <a:lnTo>
                        <a:pt x="445" y="288"/>
                      </a:lnTo>
                      <a:lnTo>
                        <a:pt x="441" y="292"/>
                      </a:lnTo>
                      <a:lnTo>
                        <a:pt x="433" y="300"/>
                      </a:lnTo>
                      <a:lnTo>
                        <a:pt x="425" y="309"/>
                      </a:lnTo>
                      <a:lnTo>
                        <a:pt x="415" y="318"/>
                      </a:lnTo>
                      <a:lnTo>
                        <a:pt x="406" y="330"/>
                      </a:lnTo>
                      <a:lnTo>
                        <a:pt x="399" y="341"/>
                      </a:lnTo>
                      <a:lnTo>
                        <a:pt x="392" y="353"/>
                      </a:lnTo>
                      <a:lnTo>
                        <a:pt x="352" y="432"/>
                      </a:lnTo>
                      <a:lnTo>
                        <a:pt x="350" y="432"/>
                      </a:lnTo>
                      <a:lnTo>
                        <a:pt x="345" y="432"/>
                      </a:lnTo>
                      <a:lnTo>
                        <a:pt x="336" y="433"/>
                      </a:lnTo>
                      <a:lnTo>
                        <a:pt x="324" y="433"/>
                      </a:lnTo>
                      <a:lnTo>
                        <a:pt x="309" y="433"/>
                      </a:lnTo>
                      <a:lnTo>
                        <a:pt x="293" y="432"/>
                      </a:lnTo>
                      <a:lnTo>
                        <a:pt x="274" y="431"/>
                      </a:lnTo>
                      <a:lnTo>
                        <a:pt x="252" y="427"/>
                      </a:lnTo>
                      <a:lnTo>
                        <a:pt x="250" y="427"/>
                      </a:lnTo>
                      <a:lnTo>
                        <a:pt x="242" y="428"/>
                      </a:lnTo>
                      <a:lnTo>
                        <a:pt x="232" y="430"/>
                      </a:lnTo>
                      <a:lnTo>
                        <a:pt x="222" y="432"/>
                      </a:lnTo>
                      <a:lnTo>
                        <a:pt x="210" y="435"/>
                      </a:lnTo>
                      <a:lnTo>
                        <a:pt x="198" y="438"/>
                      </a:lnTo>
                      <a:lnTo>
                        <a:pt x="193" y="440"/>
                      </a:lnTo>
                      <a:lnTo>
                        <a:pt x="188" y="444"/>
                      </a:lnTo>
                      <a:lnTo>
                        <a:pt x="185" y="446"/>
                      </a:lnTo>
                      <a:lnTo>
                        <a:pt x="182" y="448"/>
                      </a:lnTo>
                      <a:lnTo>
                        <a:pt x="178" y="447"/>
                      </a:lnTo>
                      <a:lnTo>
                        <a:pt x="171" y="445"/>
                      </a:lnTo>
                      <a:lnTo>
                        <a:pt x="160" y="442"/>
                      </a:lnTo>
                      <a:lnTo>
                        <a:pt x="148" y="441"/>
                      </a:lnTo>
                      <a:lnTo>
                        <a:pt x="142" y="441"/>
                      </a:lnTo>
                      <a:lnTo>
                        <a:pt x="135" y="442"/>
                      </a:lnTo>
                      <a:lnTo>
                        <a:pt x="129" y="445"/>
                      </a:lnTo>
                      <a:lnTo>
                        <a:pt x="123" y="448"/>
                      </a:lnTo>
                      <a:lnTo>
                        <a:pt x="118" y="451"/>
                      </a:lnTo>
                      <a:lnTo>
                        <a:pt x="114" y="456"/>
                      </a:lnTo>
                      <a:lnTo>
                        <a:pt x="112" y="463"/>
                      </a:lnTo>
                      <a:lnTo>
                        <a:pt x="109" y="472"/>
                      </a:lnTo>
                      <a:lnTo>
                        <a:pt x="105" y="487"/>
                      </a:lnTo>
                      <a:lnTo>
                        <a:pt x="103" y="487"/>
                      </a:lnTo>
                      <a:lnTo>
                        <a:pt x="99" y="486"/>
                      </a:lnTo>
                      <a:lnTo>
                        <a:pt x="91" y="483"/>
                      </a:lnTo>
                      <a:lnTo>
                        <a:pt x="82" y="480"/>
                      </a:lnTo>
                      <a:lnTo>
                        <a:pt x="75" y="476"/>
                      </a:lnTo>
                      <a:lnTo>
                        <a:pt x="67" y="471"/>
                      </a:lnTo>
                      <a:lnTo>
                        <a:pt x="64" y="466"/>
                      </a:lnTo>
                      <a:lnTo>
                        <a:pt x="62" y="463"/>
                      </a:lnTo>
                      <a:lnTo>
                        <a:pt x="61" y="458"/>
                      </a:lnTo>
                      <a:lnTo>
                        <a:pt x="61" y="452"/>
                      </a:lnTo>
                      <a:lnTo>
                        <a:pt x="61" y="450"/>
                      </a:lnTo>
                      <a:lnTo>
                        <a:pt x="60" y="448"/>
                      </a:lnTo>
                      <a:lnTo>
                        <a:pt x="60" y="446"/>
                      </a:lnTo>
                      <a:lnTo>
                        <a:pt x="60" y="442"/>
                      </a:lnTo>
                      <a:lnTo>
                        <a:pt x="59" y="439"/>
                      </a:lnTo>
                      <a:lnTo>
                        <a:pt x="58" y="436"/>
                      </a:lnTo>
                      <a:lnTo>
                        <a:pt x="56" y="434"/>
                      </a:lnTo>
                      <a:lnTo>
                        <a:pt x="55" y="432"/>
                      </a:lnTo>
                      <a:lnTo>
                        <a:pt x="54" y="432"/>
                      </a:lnTo>
                      <a:lnTo>
                        <a:pt x="55" y="433"/>
                      </a:lnTo>
                      <a:lnTo>
                        <a:pt x="56" y="433"/>
                      </a:lnTo>
                      <a:lnTo>
                        <a:pt x="56" y="434"/>
                      </a:lnTo>
                      <a:lnTo>
                        <a:pt x="56" y="433"/>
                      </a:lnTo>
                      <a:lnTo>
                        <a:pt x="56" y="431"/>
                      </a:lnTo>
                      <a:lnTo>
                        <a:pt x="58" y="428"/>
                      </a:lnTo>
                      <a:lnTo>
                        <a:pt x="59" y="424"/>
                      </a:lnTo>
                      <a:lnTo>
                        <a:pt x="60" y="419"/>
                      </a:lnTo>
                      <a:lnTo>
                        <a:pt x="62" y="412"/>
                      </a:lnTo>
                      <a:lnTo>
                        <a:pt x="64" y="406"/>
                      </a:lnTo>
                      <a:lnTo>
                        <a:pt x="67" y="397"/>
                      </a:lnTo>
                      <a:lnTo>
                        <a:pt x="71" y="390"/>
                      </a:lnTo>
                      <a:lnTo>
                        <a:pt x="74" y="384"/>
                      </a:lnTo>
                      <a:lnTo>
                        <a:pt x="78" y="380"/>
                      </a:lnTo>
                      <a:lnTo>
                        <a:pt x="81" y="378"/>
                      </a:lnTo>
                      <a:lnTo>
                        <a:pt x="85" y="377"/>
                      </a:lnTo>
                      <a:lnTo>
                        <a:pt x="88" y="376"/>
                      </a:lnTo>
                      <a:lnTo>
                        <a:pt x="90" y="376"/>
                      </a:lnTo>
                      <a:lnTo>
                        <a:pt x="105" y="362"/>
                      </a:lnTo>
                      <a:lnTo>
                        <a:pt x="86" y="342"/>
                      </a:lnTo>
                      <a:lnTo>
                        <a:pt x="101" y="327"/>
                      </a:lnTo>
                      <a:lnTo>
                        <a:pt x="109" y="294"/>
                      </a:lnTo>
                      <a:lnTo>
                        <a:pt x="109" y="261"/>
                      </a:lnTo>
                      <a:lnTo>
                        <a:pt x="96" y="221"/>
                      </a:lnTo>
                      <a:lnTo>
                        <a:pt x="105" y="182"/>
                      </a:lnTo>
                      <a:lnTo>
                        <a:pt x="116" y="156"/>
                      </a:lnTo>
                      <a:lnTo>
                        <a:pt x="117" y="156"/>
                      </a:lnTo>
                      <a:lnTo>
                        <a:pt x="119" y="154"/>
                      </a:lnTo>
                      <a:lnTo>
                        <a:pt x="123" y="152"/>
                      </a:lnTo>
                      <a:lnTo>
                        <a:pt x="128" y="149"/>
                      </a:lnTo>
                      <a:lnTo>
                        <a:pt x="132" y="145"/>
                      </a:lnTo>
                      <a:lnTo>
                        <a:pt x="135" y="140"/>
                      </a:lnTo>
                      <a:lnTo>
                        <a:pt x="139" y="135"/>
                      </a:lnTo>
                      <a:lnTo>
                        <a:pt x="140" y="129"/>
                      </a:lnTo>
                      <a:lnTo>
                        <a:pt x="140" y="128"/>
                      </a:lnTo>
                      <a:lnTo>
                        <a:pt x="140" y="127"/>
                      </a:lnTo>
                      <a:lnTo>
                        <a:pt x="140" y="125"/>
                      </a:lnTo>
                      <a:lnTo>
                        <a:pt x="139" y="123"/>
                      </a:lnTo>
                      <a:lnTo>
                        <a:pt x="136" y="121"/>
                      </a:lnTo>
                      <a:lnTo>
                        <a:pt x="133" y="119"/>
                      </a:lnTo>
                      <a:lnTo>
                        <a:pt x="129" y="116"/>
                      </a:lnTo>
                      <a:lnTo>
                        <a:pt x="101" y="101"/>
                      </a:lnTo>
                      <a:lnTo>
                        <a:pt x="100" y="101"/>
                      </a:lnTo>
                      <a:lnTo>
                        <a:pt x="98" y="100"/>
                      </a:lnTo>
                      <a:lnTo>
                        <a:pt x="96" y="100"/>
                      </a:lnTo>
                      <a:lnTo>
                        <a:pt x="94" y="100"/>
                      </a:lnTo>
                      <a:lnTo>
                        <a:pt x="93" y="100"/>
                      </a:lnTo>
                      <a:lnTo>
                        <a:pt x="91" y="100"/>
                      </a:lnTo>
                      <a:lnTo>
                        <a:pt x="90" y="101"/>
                      </a:lnTo>
                      <a:lnTo>
                        <a:pt x="90" y="102"/>
                      </a:lnTo>
                      <a:lnTo>
                        <a:pt x="89" y="104"/>
                      </a:lnTo>
                      <a:lnTo>
                        <a:pt x="90" y="102"/>
                      </a:lnTo>
                      <a:lnTo>
                        <a:pt x="90" y="101"/>
                      </a:lnTo>
                      <a:lnTo>
                        <a:pt x="35" y="112"/>
                      </a:lnTo>
                      <a:lnTo>
                        <a:pt x="11" y="106"/>
                      </a:lnTo>
                      <a:lnTo>
                        <a:pt x="11" y="86"/>
                      </a:lnTo>
                      <a:lnTo>
                        <a:pt x="11" y="85"/>
                      </a:lnTo>
                      <a:lnTo>
                        <a:pt x="11" y="83"/>
                      </a:lnTo>
                      <a:lnTo>
                        <a:pt x="11" y="78"/>
                      </a:lnTo>
                      <a:lnTo>
                        <a:pt x="10" y="72"/>
                      </a:lnTo>
                      <a:lnTo>
                        <a:pt x="9" y="67"/>
                      </a:lnTo>
                      <a:lnTo>
                        <a:pt x="7" y="60"/>
                      </a:lnTo>
                      <a:lnTo>
                        <a:pt x="5" y="55"/>
                      </a:lnTo>
                      <a:lnTo>
                        <a:pt x="0" y="51"/>
                      </a:lnTo>
                      <a:lnTo>
                        <a:pt x="1" y="50"/>
                      </a:lnTo>
                      <a:lnTo>
                        <a:pt x="1" y="47"/>
                      </a:lnTo>
                      <a:lnTo>
                        <a:pt x="4" y="44"/>
                      </a:lnTo>
                      <a:lnTo>
                        <a:pt x="6" y="40"/>
                      </a:lnTo>
                      <a:lnTo>
                        <a:pt x="8" y="37"/>
                      </a:lnTo>
                      <a:lnTo>
                        <a:pt x="12" y="34"/>
                      </a:lnTo>
                      <a:lnTo>
                        <a:pt x="15" y="34"/>
                      </a:lnTo>
                      <a:lnTo>
                        <a:pt x="18" y="34"/>
                      </a:lnTo>
                      <a:lnTo>
                        <a:pt x="21" y="34"/>
                      </a:lnTo>
                      <a:lnTo>
                        <a:pt x="24" y="36"/>
                      </a:lnTo>
                      <a:lnTo>
                        <a:pt x="65" y="2"/>
                      </a:lnTo>
                      <a:lnTo>
                        <a:pt x="65" y="1"/>
                      </a:lnTo>
                      <a:lnTo>
                        <a:pt x="68" y="1"/>
                      </a:lnTo>
                      <a:lnTo>
                        <a:pt x="72" y="1"/>
                      </a:lnTo>
                      <a:lnTo>
                        <a:pt x="77" y="0"/>
                      </a:lnTo>
                      <a:lnTo>
                        <a:pt x="81" y="1"/>
                      </a:lnTo>
                      <a:lnTo>
                        <a:pt x="87" y="2"/>
                      </a:lnTo>
                      <a:lnTo>
                        <a:pt x="92" y="5"/>
                      </a:lnTo>
                      <a:lnTo>
                        <a:pt x="96" y="11"/>
                      </a:lnTo>
                      <a:lnTo>
                        <a:pt x="195" y="25"/>
                      </a:lnTo>
                      <a:lnTo>
                        <a:pt x="211" y="20"/>
                      </a:lnTo>
                      <a:lnTo>
                        <a:pt x="261" y="25"/>
                      </a:lnTo>
                      <a:lnTo>
                        <a:pt x="307" y="27"/>
                      </a:lnTo>
                      <a:lnTo>
                        <a:pt x="356" y="16"/>
                      </a:lnTo>
                      <a:lnTo>
                        <a:pt x="358" y="17"/>
                      </a:lnTo>
                      <a:lnTo>
                        <a:pt x="360" y="18"/>
                      </a:lnTo>
                      <a:lnTo>
                        <a:pt x="364" y="20"/>
                      </a:lnTo>
                      <a:lnTo>
                        <a:pt x="369" y="24"/>
                      </a:lnTo>
                      <a:lnTo>
                        <a:pt x="373" y="28"/>
                      </a:lnTo>
                      <a:lnTo>
                        <a:pt x="376" y="32"/>
                      </a:lnTo>
                      <a:lnTo>
                        <a:pt x="376" y="34"/>
                      </a:lnTo>
                      <a:lnTo>
                        <a:pt x="377" y="37"/>
                      </a:lnTo>
                      <a:lnTo>
                        <a:pt x="376" y="40"/>
                      </a:lnTo>
                      <a:lnTo>
                        <a:pt x="375" y="42"/>
                      </a:lnTo>
                      <a:lnTo>
                        <a:pt x="376" y="43"/>
                      </a:lnTo>
                      <a:lnTo>
                        <a:pt x="380" y="45"/>
                      </a:lnTo>
                      <a:lnTo>
                        <a:pt x="386" y="50"/>
                      </a:lnTo>
                      <a:lnTo>
                        <a:pt x="392" y="53"/>
                      </a:lnTo>
                      <a:lnTo>
                        <a:pt x="399" y="58"/>
                      </a:lnTo>
                      <a:lnTo>
                        <a:pt x="405" y="61"/>
                      </a:lnTo>
                      <a:lnTo>
                        <a:pt x="412" y="66"/>
                      </a:lnTo>
                      <a:lnTo>
                        <a:pt x="416" y="68"/>
                      </a:lnTo>
                      <a:lnTo>
                        <a:pt x="417" y="68"/>
                      </a:lnTo>
                      <a:lnTo>
                        <a:pt x="419" y="69"/>
                      </a:lnTo>
                      <a:lnTo>
                        <a:pt x="424" y="71"/>
                      </a:lnTo>
                      <a:lnTo>
                        <a:pt x="429" y="73"/>
                      </a:lnTo>
                      <a:lnTo>
                        <a:pt x="434" y="75"/>
                      </a:lnTo>
                      <a:lnTo>
                        <a:pt x="439" y="79"/>
                      </a:lnTo>
                      <a:lnTo>
                        <a:pt x="443" y="82"/>
                      </a:lnTo>
                      <a:lnTo>
                        <a:pt x="445" y="84"/>
                      </a:lnTo>
                      <a:lnTo>
                        <a:pt x="460" y="99"/>
                      </a:lnTo>
                      <a:lnTo>
                        <a:pt x="465" y="95"/>
                      </a:lnTo>
                      <a:lnTo>
                        <a:pt x="493" y="129"/>
                      </a:lnTo>
                      <a:lnTo>
                        <a:pt x="491" y="134"/>
                      </a:lnTo>
                      <a:lnTo>
                        <a:pt x="556" y="153"/>
                      </a:lnTo>
                      <a:lnTo>
                        <a:pt x="579" y="159"/>
                      </a:lnTo>
                      <a:lnTo>
                        <a:pt x="568" y="169"/>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1" name="Freeform 68"/>
                <p:cNvSpPr>
                  <a:spLocks/>
                </p:cNvSpPr>
                <p:nvPr/>
              </p:nvSpPr>
              <p:spPr bwMode="auto">
                <a:xfrm>
                  <a:off x="568" y="2120"/>
                  <a:ext cx="193" cy="162"/>
                </a:xfrm>
                <a:custGeom>
                  <a:avLst/>
                  <a:gdLst>
                    <a:gd name="T0" fmla="*/ 1 w 579"/>
                    <a:gd name="T1" fmla="*/ 0 h 487"/>
                    <a:gd name="T2" fmla="*/ 1 w 579"/>
                    <a:gd name="T3" fmla="*/ 0 h 487"/>
                    <a:gd name="T4" fmla="*/ 1 w 579"/>
                    <a:gd name="T5" fmla="*/ 0 h 487"/>
                    <a:gd name="T6" fmla="*/ 1 w 579"/>
                    <a:gd name="T7" fmla="*/ 0 h 487"/>
                    <a:gd name="T8" fmla="*/ 1 w 579"/>
                    <a:gd name="T9" fmla="*/ 0 h 487"/>
                    <a:gd name="T10" fmla="*/ 1 w 579"/>
                    <a:gd name="T11" fmla="*/ 0 h 487"/>
                    <a:gd name="T12" fmla="*/ 1 w 579"/>
                    <a:gd name="T13" fmla="*/ 0 h 487"/>
                    <a:gd name="T14" fmla="*/ 1 w 579"/>
                    <a:gd name="T15" fmla="*/ 0 h 487"/>
                    <a:gd name="T16" fmla="*/ 0 w 579"/>
                    <a:gd name="T17" fmla="*/ 1 h 487"/>
                    <a:gd name="T18" fmla="*/ 0 w 579"/>
                    <a:gd name="T19" fmla="*/ 1 h 487"/>
                    <a:gd name="T20" fmla="*/ 0 w 579"/>
                    <a:gd name="T21" fmla="*/ 1 h 487"/>
                    <a:gd name="T22" fmla="*/ 0 w 579"/>
                    <a:gd name="T23" fmla="*/ 1 h 487"/>
                    <a:gd name="T24" fmla="*/ 0 w 579"/>
                    <a:gd name="T25" fmla="*/ 1 h 487"/>
                    <a:gd name="T26" fmla="*/ 0 w 579"/>
                    <a:gd name="T27" fmla="*/ 1 h 487"/>
                    <a:gd name="T28" fmla="*/ 0 w 579"/>
                    <a:gd name="T29" fmla="*/ 1 h 487"/>
                    <a:gd name="T30" fmla="*/ 0 w 579"/>
                    <a:gd name="T31" fmla="*/ 1 h 487"/>
                    <a:gd name="T32" fmla="*/ 0 w 579"/>
                    <a:gd name="T33" fmla="*/ 1 h 487"/>
                    <a:gd name="T34" fmla="*/ 0 w 579"/>
                    <a:gd name="T35" fmla="*/ 1 h 487"/>
                    <a:gd name="T36" fmla="*/ 0 w 579"/>
                    <a:gd name="T37" fmla="*/ 1 h 487"/>
                    <a:gd name="T38" fmla="*/ 0 w 579"/>
                    <a:gd name="T39" fmla="*/ 1 h 487"/>
                    <a:gd name="T40" fmla="*/ 0 w 579"/>
                    <a:gd name="T41" fmla="*/ 1 h 487"/>
                    <a:gd name="T42" fmla="*/ 0 w 579"/>
                    <a:gd name="T43" fmla="*/ 1 h 487"/>
                    <a:gd name="T44" fmla="*/ 0 w 579"/>
                    <a:gd name="T45" fmla="*/ 1 h 487"/>
                    <a:gd name="T46" fmla="*/ 0 w 579"/>
                    <a:gd name="T47" fmla="*/ 1 h 487"/>
                    <a:gd name="T48" fmla="*/ 0 w 579"/>
                    <a:gd name="T49" fmla="*/ 1 h 487"/>
                    <a:gd name="T50" fmla="*/ 0 w 579"/>
                    <a:gd name="T51" fmla="*/ 1 h 487"/>
                    <a:gd name="T52" fmla="*/ 0 w 579"/>
                    <a:gd name="T53" fmla="*/ 1 h 487"/>
                    <a:gd name="T54" fmla="*/ 0 w 579"/>
                    <a:gd name="T55" fmla="*/ 0 h 487"/>
                    <a:gd name="T56" fmla="*/ 0 w 579"/>
                    <a:gd name="T57" fmla="*/ 0 h 487"/>
                    <a:gd name="T58" fmla="*/ 0 w 579"/>
                    <a:gd name="T59" fmla="*/ 0 h 487"/>
                    <a:gd name="T60" fmla="*/ 0 w 579"/>
                    <a:gd name="T61" fmla="*/ 0 h 487"/>
                    <a:gd name="T62" fmla="*/ 0 w 579"/>
                    <a:gd name="T63" fmla="*/ 0 h 487"/>
                    <a:gd name="T64" fmla="*/ 0 w 579"/>
                    <a:gd name="T65" fmla="*/ 0 h 487"/>
                    <a:gd name="T66" fmla="*/ 0 w 579"/>
                    <a:gd name="T67" fmla="*/ 0 h 487"/>
                    <a:gd name="T68" fmla="*/ 0 w 579"/>
                    <a:gd name="T69" fmla="*/ 0 h 487"/>
                    <a:gd name="T70" fmla="*/ 0 w 579"/>
                    <a:gd name="T71" fmla="*/ 0 h 487"/>
                    <a:gd name="T72" fmla="*/ 0 w 579"/>
                    <a:gd name="T73" fmla="*/ 0 h 487"/>
                    <a:gd name="T74" fmla="*/ 0 w 579"/>
                    <a:gd name="T75" fmla="*/ 0 h 487"/>
                    <a:gd name="T76" fmla="*/ 0 w 579"/>
                    <a:gd name="T77" fmla="*/ 0 h 487"/>
                    <a:gd name="T78" fmla="*/ 0 w 579"/>
                    <a:gd name="T79" fmla="*/ 0 h 487"/>
                    <a:gd name="T80" fmla="*/ 0 w 579"/>
                    <a:gd name="T81" fmla="*/ 0 h 487"/>
                    <a:gd name="T82" fmla="*/ 0 w 579"/>
                    <a:gd name="T83" fmla="*/ 0 h 487"/>
                    <a:gd name="T84" fmla="*/ 0 w 579"/>
                    <a:gd name="T85" fmla="*/ 0 h 487"/>
                    <a:gd name="T86" fmla="*/ 0 w 579"/>
                    <a:gd name="T87" fmla="*/ 0 h 487"/>
                    <a:gd name="T88" fmla="*/ 0 w 579"/>
                    <a:gd name="T89" fmla="*/ 0 h 487"/>
                    <a:gd name="T90" fmla="*/ 0 w 579"/>
                    <a:gd name="T91" fmla="*/ 0 h 487"/>
                    <a:gd name="T92" fmla="*/ 0 w 579"/>
                    <a:gd name="T93" fmla="*/ 0 h 487"/>
                    <a:gd name="T94" fmla="*/ 1 w 579"/>
                    <a:gd name="T95" fmla="*/ 0 h 487"/>
                    <a:gd name="T96" fmla="*/ 1 w 579"/>
                    <a:gd name="T97" fmla="*/ 0 h 487"/>
                    <a:gd name="T98" fmla="*/ 1 w 579"/>
                    <a:gd name="T99" fmla="*/ 0 h 487"/>
                    <a:gd name="T100" fmla="*/ 1 w 579"/>
                    <a:gd name="T101" fmla="*/ 0 h 487"/>
                    <a:gd name="T102" fmla="*/ 1 w 579"/>
                    <a:gd name="T103" fmla="*/ 0 h 487"/>
                    <a:gd name="T104" fmla="*/ 1 w 579"/>
                    <a:gd name="T105" fmla="*/ 0 h 487"/>
                    <a:gd name="T106" fmla="*/ 1 w 579"/>
                    <a:gd name="T107" fmla="*/ 0 h 4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79"/>
                    <a:gd name="T163" fmla="*/ 0 h 487"/>
                    <a:gd name="T164" fmla="*/ 579 w 579"/>
                    <a:gd name="T165" fmla="*/ 487 h 48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79" h="487">
                      <a:moveTo>
                        <a:pt x="568" y="169"/>
                      </a:moveTo>
                      <a:lnTo>
                        <a:pt x="566" y="169"/>
                      </a:lnTo>
                      <a:lnTo>
                        <a:pt x="561" y="168"/>
                      </a:lnTo>
                      <a:lnTo>
                        <a:pt x="551" y="167"/>
                      </a:lnTo>
                      <a:lnTo>
                        <a:pt x="539" y="168"/>
                      </a:lnTo>
                      <a:lnTo>
                        <a:pt x="533" y="168"/>
                      </a:lnTo>
                      <a:lnTo>
                        <a:pt x="526" y="169"/>
                      </a:lnTo>
                      <a:lnTo>
                        <a:pt x="520" y="172"/>
                      </a:lnTo>
                      <a:lnTo>
                        <a:pt x="512" y="174"/>
                      </a:lnTo>
                      <a:lnTo>
                        <a:pt x="506" y="178"/>
                      </a:lnTo>
                      <a:lnTo>
                        <a:pt x="498" y="181"/>
                      </a:lnTo>
                      <a:lnTo>
                        <a:pt x="492" y="187"/>
                      </a:lnTo>
                      <a:lnTo>
                        <a:pt x="486" y="193"/>
                      </a:lnTo>
                      <a:lnTo>
                        <a:pt x="483" y="195"/>
                      </a:lnTo>
                      <a:lnTo>
                        <a:pt x="474" y="202"/>
                      </a:lnTo>
                      <a:lnTo>
                        <a:pt x="464" y="213"/>
                      </a:lnTo>
                      <a:lnTo>
                        <a:pt x="452" y="224"/>
                      </a:lnTo>
                      <a:lnTo>
                        <a:pt x="446" y="232"/>
                      </a:lnTo>
                      <a:lnTo>
                        <a:pt x="442" y="240"/>
                      </a:lnTo>
                      <a:lnTo>
                        <a:pt x="439" y="247"/>
                      </a:lnTo>
                      <a:lnTo>
                        <a:pt x="437" y="255"/>
                      </a:lnTo>
                      <a:lnTo>
                        <a:pt x="437" y="263"/>
                      </a:lnTo>
                      <a:lnTo>
                        <a:pt x="438" y="271"/>
                      </a:lnTo>
                      <a:lnTo>
                        <a:pt x="439" y="275"/>
                      </a:lnTo>
                      <a:lnTo>
                        <a:pt x="441" y="279"/>
                      </a:lnTo>
                      <a:lnTo>
                        <a:pt x="444" y="283"/>
                      </a:lnTo>
                      <a:lnTo>
                        <a:pt x="447" y="287"/>
                      </a:lnTo>
                      <a:lnTo>
                        <a:pt x="445" y="288"/>
                      </a:lnTo>
                      <a:lnTo>
                        <a:pt x="441" y="292"/>
                      </a:lnTo>
                      <a:lnTo>
                        <a:pt x="433" y="300"/>
                      </a:lnTo>
                      <a:lnTo>
                        <a:pt x="425" y="309"/>
                      </a:lnTo>
                      <a:lnTo>
                        <a:pt x="415" y="318"/>
                      </a:lnTo>
                      <a:lnTo>
                        <a:pt x="406" y="330"/>
                      </a:lnTo>
                      <a:lnTo>
                        <a:pt x="399" y="341"/>
                      </a:lnTo>
                      <a:lnTo>
                        <a:pt x="392" y="353"/>
                      </a:lnTo>
                      <a:lnTo>
                        <a:pt x="352" y="432"/>
                      </a:lnTo>
                      <a:lnTo>
                        <a:pt x="350" y="432"/>
                      </a:lnTo>
                      <a:lnTo>
                        <a:pt x="345" y="432"/>
                      </a:lnTo>
                      <a:lnTo>
                        <a:pt x="336" y="433"/>
                      </a:lnTo>
                      <a:lnTo>
                        <a:pt x="324" y="433"/>
                      </a:lnTo>
                      <a:lnTo>
                        <a:pt x="309" y="433"/>
                      </a:lnTo>
                      <a:lnTo>
                        <a:pt x="293" y="432"/>
                      </a:lnTo>
                      <a:lnTo>
                        <a:pt x="274" y="431"/>
                      </a:lnTo>
                      <a:lnTo>
                        <a:pt x="252" y="427"/>
                      </a:lnTo>
                      <a:lnTo>
                        <a:pt x="250" y="427"/>
                      </a:lnTo>
                      <a:lnTo>
                        <a:pt x="242" y="428"/>
                      </a:lnTo>
                      <a:lnTo>
                        <a:pt x="232" y="430"/>
                      </a:lnTo>
                      <a:lnTo>
                        <a:pt x="222" y="432"/>
                      </a:lnTo>
                      <a:lnTo>
                        <a:pt x="210" y="435"/>
                      </a:lnTo>
                      <a:lnTo>
                        <a:pt x="198" y="438"/>
                      </a:lnTo>
                      <a:lnTo>
                        <a:pt x="193" y="440"/>
                      </a:lnTo>
                      <a:lnTo>
                        <a:pt x="188" y="444"/>
                      </a:lnTo>
                      <a:lnTo>
                        <a:pt x="185" y="446"/>
                      </a:lnTo>
                      <a:lnTo>
                        <a:pt x="182" y="448"/>
                      </a:lnTo>
                      <a:lnTo>
                        <a:pt x="178" y="447"/>
                      </a:lnTo>
                      <a:lnTo>
                        <a:pt x="171" y="445"/>
                      </a:lnTo>
                      <a:lnTo>
                        <a:pt x="160" y="442"/>
                      </a:lnTo>
                      <a:lnTo>
                        <a:pt x="148" y="441"/>
                      </a:lnTo>
                      <a:lnTo>
                        <a:pt x="142" y="441"/>
                      </a:lnTo>
                      <a:lnTo>
                        <a:pt x="135" y="442"/>
                      </a:lnTo>
                      <a:lnTo>
                        <a:pt x="129" y="445"/>
                      </a:lnTo>
                      <a:lnTo>
                        <a:pt x="123" y="448"/>
                      </a:lnTo>
                      <a:lnTo>
                        <a:pt x="118" y="451"/>
                      </a:lnTo>
                      <a:lnTo>
                        <a:pt x="114" y="456"/>
                      </a:lnTo>
                      <a:lnTo>
                        <a:pt x="112" y="463"/>
                      </a:lnTo>
                      <a:lnTo>
                        <a:pt x="109" y="472"/>
                      </a:lnTo>
                      <a:lnTo>
                        <a:pt x="105" y="487"/>
                      </a:lnTo>
                      <a:lnTo>
                        <a:pt x="103" y="487"/>
                      </a:lnTo>
                      <a:lnTo>
                        <a:pt x="99" y="486"/>
                      </a:lnTo>
                      <a:lnTo>
                        <a:pt x="91" y="483"/>
                      </a:lnTo>
                      <a:lnTo>
                        <a:pt x="82" y="480"/>
                      </a:lnTo>
                      <a:lnTo>
                        <a:pt x="75" y="476"/>
                      </a:lnTo>
                      <a:lnTo>
                        <a:pt x="67" y="471"/>
                      </a:lnTo>
                      <a:lnTo>
                        <a:pt x="64" y="466"/>
                      </a:lnTo>
                      <a:lnTo>
                        <a:pt x="62" y="463"/>
                      </a:lnTo>
                      <a:lnTo>
                        <a:pt x="61" y="458"/>
                      </a:lnTo>
                      <a:lnTo>
                        <a:pt x="61" y="452"/>
                      </a:lnTo>
                      <a:lnTo>
                        <a:pt x="61" y="450"/>
                      </a:lnTo>
                      <a:lnTo>
                        <a:pt x="60" y="448"/>
                      </a:lnTo>
                      <a:lnTo>
                        <a:pt x="60" y="446"/>
                      </a:lnTo>
                      <a:lnTo>
                        <a:pt x="60" y="442"/>
                      </a:lnTo>
                      <a:lnTo>
                        <a:pt x="59" y="439"/>
                      </a:lnTo>
                      <a:lnTo>
                        <a:pt x="58" y="436"/>
                      </a:lnTo>
                      <a:lnTo>
                        <a:pt x="56" y="434"/>
                      </a:lnTo>
                      <a:lnTo>
                        <a:pt x="55" y="432"/>
                      </a:lnTo>
                      <a:lnTo>
                        <a:pt x="54" y="432"/>
                      </a:lnTo>
                      <a:lnTo>
                        <a:pt x="55" y="433"/>
                      </a:lnTo>
                      <a:lnTo>
                        <a:pt x="56" y="433"/>
                      </a:lnTo>
                      <a:lnTo>
                        <a:pt x="56" y="434"/>
                      </a:lnTo>
                      <a:lnTo>
                        <a:pt x="56" y="433"/>
                      </a:lnTo>
                      <a:lnTo>
                        <a:pt x="56" y="431"/>
                      </a:lnTo>
                      <a:lnTo>
                        <a:pt x="58" y="428"/>
                      </a:lnTo>
                      <a:lnTo>
                        <a:pt x="59" y="424"/>
                      </a:lnTo>
                      <a:lnTo>
                        <a:pt x="60" y="419"/>
                      </a:lnTo>
                      <a:lnTo>
                        <a:pt x="62" y="412"/>
                      </a:lnTo>
                      <a:lnTo>
                        <a:pt x="64" y="406"/>
                      </a:lnTo>
                      <a:lnTo>
                        <a:pt x="67" y="397"/>
                      </a:lnTo>
                      <a:lnTo>
                        <a:pt x="71" y="390"/>
                      </a:lnTo>
                      <a:lnTo>
                        <a:pt x="74" y="384"/>
                      </a:lnTo>
                      <a:lnTo>
                        <a:pt x="78" y="380"/>
                      </a:lnTo>
                      <a:lnTo>
                        <a:pt x="81" y="378"/>
                      </a:lnTo>
                      <a:lnTo>
                        <a:pt x="85" y="377"/>
                      </a:lnTo>
                      <a:lnTo>
                        <a:pt x="88" y="376"/>
                      </a:lnTo>
                      <a:lnTo>
                        <a:pt x="90" y="376"/>
                      </a:lnTo>
                      <a:lnTo>
                        <a:pt x="105" y="362"/>
                      </a:lnTo>
                      <a:lnTo>
                        <a:pt x="86" y="342"/>
                      </a:lnTo>
                      <a:lnTo>
                        <a:pt x="101" y="327"/>
                      </a:lnTo>
                      <a:lnTo>
                        <a:pt x="109" y="294"/>
                      </a:lnTo>
                      <a:lnTo>
                        <a:pt x="109" y="261"/>
                      </a:lnTo>
                      <a:lnTo>
                        <a:pt x="96" y="221"/>
                      </a:lnTo>
                      <a:lnTo>
                        <a:pt x="105" y="182"/>
                      </a:lnTo>
                      <a:lnTo>
                        <a:pt x="116" y="156"/>
                      </a:lnTo>
                      <a:lnTo>
                        <a:pt x="117" y="156"/>
                      </a:lnTo>
                      <a:lnTo>
                        <a:pt x="119" y="154"/>
                      </a:lnTo>
                      <a:lnTo>
                        <a:pt x="123" y="152"/>
                      </a:lnTo>
                      <a:lnTo>
                        <a:pt x="128" y="149"/>
                      </a:lnTo>
                      <a:lnTo>
                        <a:pt x="132" y="145"/>
                      </a:lnTo>
                      <a:lnTo>
                        <a:pt x="135" y="140"/>
                      </a:lnTo>
                      <a:lnTo>
                        <a:pt x="139" y="135"/>
                      </a:lnTo>
                      <a:lnTo>
                        <a:pt x="140" y="129"/>
                      </a:lnTo>
                      <a:lnTo>
                        <a:pt x="140" y="128"/>
                      </a:lnTo>
                      <a:lnTo>
                        <a:pt x="140" y="127"/>
                      </a:lnTo>
                      <a:lnTo>
                        <a:pt x="140" y="125"/>
                      </a:lnTo>
                      <a:lnTo>
                        <a:pt x="139" y="123"/>
                      </a:lnTo>
                      <a:lnTo>
                        <a:pt x="136" y="121"/>
                      </a:lnTo>
                      <a:lnTo>
                        <a:pt x="133" y="119"/>
                      </a:lnTo>
                      <a:lnTo>
                        <a:pt x="129" y="116"/>
                      </a:lnTo>
                      <a:lnTo>
                        <a:pt x="101" y="101"/>
                      </a:lnTo>
                      <a:lnTo>
                        <a:pt x="100" y="101"/>
                      </a:lnTo>
                      <a:lnTo>
                        <a:pt x="98" y="100"/>
                      </a:lnTo>
                      <a:lnTo>
                        <a:pt x="96" y="100"/>
                      </a:lnTo>
                      <a:lnTo>
                        <a:pt x="94" y="100"/>
                      </a:lnTo>
                      <a:lnTo>
                        <a:pt x="93" y="100"/>
                      </a:lnTo>
                      <a:lnTo>
                        <a:pt x="91" y="100"/>
                      </a:lnTo>
                      <a:lnTo>
                        <a:pt x="90" y="101"/>
                      </a:lnTo>
                      <a:lnTo>
                        <a:pt x="90" y="102"/>
                      </a:lnTo>
                      <a:lnTo>
                        <a:pt x="89" y="104"/>
                      </a:lnTo>
                      <a:lnTo>
                        <a:pt x="90" y="102"/>
                      </a:lnTo>
                      <a:lnTo>
                        <a:pt x="90" y="101"/>
                      </a:lnTo>
                      <a:lnTo>
                        <a:pt x="35" y="112"/>
                      </a:lnTo>
                      <a:lnTo>
                        <a:pt x="11" y="106"/>
                      </a:lnTo>
                      <a:lnTo>
                        <a:pt x="11" y="86"/>
                      </a:lnTo>
                      <a:lnTo>
                        <a:pt x="11" y="85"/>
                      </a:lnTo>
                      <a:lnTo>
                        <a:pt x="11" y="83"/>
                      </a:lnTo>
                      <a:lnTo>
                        <a:pt x="11" y="78"/>
                      </a:lnTo>
                      <a:lnTo>
                        <a:pt x="10" y="72"/>
                      </a:lnTo>
                      <a:lnTo>
                        <a:pt x="9" y="67"/>
                      </a:lnTo>
                      <a:lnTo>
                        <a:pt x="7" y="60"/>
                      </a:lnTo>
                      <a:lnTo>
                        <a:pt x="5" y="55"/>
                      </a:lnTo>
                      <a:lnTo>
                        <a:pt x="0" y="51"/>
                      </a:lnTo>
                      <a:lnTo>
                        <a:pt x="1" y="50"/>
                      </a:lnTo>
                      <a:lnTo>
                        <a:pt x="1" y="47"/>
                      </a:lnTo>
                      <a:lnTo>
                        <a:pt x="4" y="44"/>
                      </a:lnTo>
                      <a:lnTo>
                        <a:pt x="6" y="40"/>
                      </a:lnTo>
                      <a:lnTo>
                        <a:pt x="8" y="37"/>
                      </a:lnTo>
                      <a:lnTo>
                        <a:pt x="12" y="34"/>
                      </a:lnTo>
                      <a:lnTo>
                        <a:pt x="15" y="34"/>
                      </a:lnTo>
                      <a:lnTo>
                        <a:pt x="18" y="34"/>
                      </a:lnTo>
                      <a:lnTo>
                        <a:pt x="21" y="34"/>
                      </a:lnTo>
                      <a:lnTo>
                        <a:pt x="24" y="36"/>
                      </a:lnTo>
                      <a:lnTo>
                        <a:pt x="65" y="2"/>
                      </a:lnTo>
                      <a:lnTo>
                        <a:pt x="65" y="1"/>
                      </a:lnTo>
                      <a:lnTo>
                        <a:pt x="68" y="1"/>
                      </a:lnTo>
                      <a:lnTo>
                        <a:pt x="72" y="1"/>
                      </a:lnTo>
                      <a:lnTo>
                        <a:pt x="77" y="0"/>
                      </a:lnTo>
                      <a:lnTo>
                        <a:pt x="81" y="1"/>
                      </a:lnTo>
                      <a:lnTo>
                        <a:pt x="87" y="2"/>
                      </a:lnTo>
                      <a:lnTo>
                        <a:pt x="92" y="5"/>
                      </a:lnTo>
                      <a:lnTo>
                        <a:pt x="96" y="11"/>
                      </a:lnTo>
                      <a:lnTo>
                        <a:pt x="195" y="25"/>
                      </a:lnTo>
                      <a:lnTo>
                        <a:pt x="211" y="20"/>
                      </a:lnTo>
                      <a:lnTo>
                        <a:pt x="261" y="25"/>
                      </a:lnTo>
                      <a:lnTo>
                        <a:pt x="307" y="27"/>
                      </a:lnTo>
                      <a:lnTo>
                        <a:pt x="356" y="16"/>
                      </a:lnTo>
                      <a:lnTo>
                        <a:pt x="358" y="17"/>
                      </a:lnTo>
                      <a:lnTo>
                        <a:pt x="360" y="18"/>
                      </a:lnTo>
                      <a:lnTo>
                        <a:pt x="364" y="20"/>
                      </a:lnTo>
                      <a:lnTo>
                        <a:pt x="369" y="24"/>
                      </a:lnTo>
                      <a:lnTo>
                        <a:pt x="373" y="28"/>
                      </a:lnTo>
                      <a:lnTo>
                        <a:pt x="376" y="32"/>
                      </a:lnTo>
                      <a:lnTo>
                        <a:pt x="376" y="34"/>
                      </a:lnTo>
                      <a:lnTo>
                        <a:pt x="377" y="37"/>
                      </a:lnTo>
                      <a:lnTo>
                        <a:pt x="376" y="40"/>
                      </a:lnTo>
                      <a:lnTo>
                        <a:pt x="375" y="42"/>
                      </a:lnTo>
                      <a:lnTo>
                        <a:pt x="376" y="43"/>
                      </a:lnTo>
                      <a:lnTo>
                        <a:pt x="380" y="45"/>
                      </a:lnTo>
                      <a:lnTo>
                        <a:pt x="386" y="50"/>
                      </a:lnTo>
                      <a:lnTo>
                        <a:pt x="392" y="53"/>
                      </a:lnTo>
                      <a:lnTo>
                        <a:pt x="399" y="58"/>
                      </a:lnTo>
                      <a:lnTo>
                        <a:pt x="405" y="61"/>
                      </a:lnTo>
                      <a:lnTo>
                        <a:pt x="412" y="66"/>
                      </a:lnTo>
                      <a:lnTo>
                        <a:pt x="416" y="68"/>
                      </a:lnTo>
                      <a:lnTo>
                        <a:pt x="417" y="68"/>
                      </a:lnTo>
                      <a:lnTo>
                        <a:pt x="419" y="69"/>
                      </a:lnTo>
                      <a:lnTo>
                        <a:pt x="424" y="71"/>
                      </a:lnTo>
                      <a:lnTo>
                        <a:pt x="429" y="73"/>
                      </a:lnTo>
                      <a:lnTo>
                        <a:pt x="434" y="75"/>
                      </a:lnTo>
                      <a:lnTo>
                        <a:pt x="439" y="79"/>
                      </a:lnTo>
                      <a:lnTo>
                        <a:pt x="443" y="82"/>
                      </a:lnTo>
                      <a:lnTo>
                        <a:pt x="445" y="84"/>
                      </a:lnTo>
                      <a:lnTo>
                        <a:pt x="460" y="99"/>
                      </a:lnTo>
                      <a:lnTo>
                        <a:pt x="465" y="95"/>
                      </a:lnTo>
                      <a:lnTo>
                        <a:pt x="493" y="129"/>
                      </a:lnTo>
                      <a:lnTo>
                        <a:pt x="491" y="134"/>
                      </a:lnTo>
                      <a:lnTo>
                        <a:pt x="556" y="153"/>
                      </a:lnTo>
                      <a:lnTo>
                        <a:pt x="579" y="159"/>
                      </a:lnTo>
                      <a:lnTo>
                        <a:pt x="568" y="16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2" name="Freeform 69"/>
                <p:cNvSpPr>
                  <a:spLocks/>
                </p:cNvSpPr>
                <p:nvPr/>
              </p:nvSpPr>
              <p:spPr bwMode="auto">
                <a:xfrm>
                  <a:off x="750" y="2211"/>
                  <a:ext cx="13" cy="11"/>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w 38"/>
                    <a:gd name="T35" fmla="*/ 0 h 33"/>
                    <a:gd name="T36" fmla="*/ 0 w 38"/>
                    <a:gd name="T37" fmla="*/ 0 h 33"/>
                    <a:gd name="T38" fmla="*/ 0 w 38"/>
                    <a:gd name="T39" fmla="*/ 0 h 33"/>
                    <a:gd name="T40" fmla="*/ 0 w 38"/>
                    <a:gd name="T41" fmla="*/ 0 h 33"/>
                    <a:gd name="T42" fmla="*/ 0 w 38"/>
                    <a:gd name="T43" fmla="*/ 0 h 33"/>
                    <a:gd name="T44" fmla="*/ 0 w 38"/>
                    <a:gd name="T45" fmla="*/ 0 h 33"/>
                    <a:gd name="T46" fmla="*/ 0 w 38"/>
                    <a:gd name="T47" fmla="*/ 0 h 33"/>
                    <a:gd name="T48" fmla="*/ 0 w 38"/>
                    <a:gd name="T49" fmla="*/ 0 h 33"/>
                    <a:gd name="T50" fmla="*/ 0 w 38"/>
                    <a:gd name="T51" fmla="*/ 0 h 33"/>
                    <a:gd name="T52" fmla="*/ 0 w 38"/>
                    <a:gd name="T53" fmla="*/ 0 h 33"/>
                    <a:gd name="T54" fmla="*/ 0 w 38"/>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33"/>
                    <a:gd name="T86" fmla="*/ 38 w 38"/>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33">
                      <a:moveTo>
                        <a:pt x="35" y="1"/>
                      </a:moveTo>
                      <a:lnTo>
                        <a:pt x="34" y="1"/>
                      </a:lnTo>
                      <a:lnTo>
                        <a:pt x="31" y="0"/>
                      </a:lnTo>
                      <a:lnTo>
                        <a:pt x="26" y="0"/>
                      </a:lnTo>
                      <a:lnTo>
                        <a:pt x="19" y="0"/>
                      </a:lnTo>
                      <a:lnTo>
                        <a:pt x="14" y="0"/>
                      </a:lnTo>
                      <a:lnTo>
                        <a:pt x="8" y="0"/>
                      </a:lnTo>
                      <a:lnTo>
                        <a:pt x="5" y="1"/>
                      </a:lnTo>
                      <a:lnTo>
                        <a:pt x="4" y="3"/>
                      </a:lnTo>
                      <a:lnTo>
                        <a:pt x="3" y="5"/>
                      </a:lnTo>
                      <a:lnTo>
                        <a:pt x="2" y="9"/>
                      </a:lnTo>
                      <a:lnTo>
                        <a:pt x="1" y="13"/>
                      </a:lnTo>
                      <a:lnTo>
                        <a:pt x="0" y="18"/>
                      </a:lnTo>
                      <a:lnTo>
                        <a:pt x="0" y="23"/>
                      </a:lnTo>
                      <a:lnTo>
                        <a:pt x="1" y="27"/>
                      </a:lnTo>
                      <a:lnTo>
                        <a:pt x="2" y="29"/>
                      </a:lnTo>
                      <a:lnTo>
                        <a:pt x="4" y="30"/>
                      </a:lnTo>
                      <a:lnTo>
                        <a:pt x="7" y="31"/>
                      </a:lnTo>
                      <a:lnTo>
                        <a:pt x="11" y="32"/>
                      </a:lnTo>
                      <a:lnTo>
                        <a:pt x="16" y="33"/>
                      </a:lnTo>
                      <a:lnTo>
                        <a:pt x="21" y="32"/>
                      </a:lnTo>
                      <a:lnTo>
                        <a:pt x="27" y="30"/>
                      </a:lnTo>
                      <a:lnTo>
                        <a:pt x="30" y="28"/>
                      </a:lnTo>
                      <a:lnTo>
                        <a:pt x="33" y="26"/>
                      </a:lnTo>
                      <a:lnTo>
                        <a:pt x="35" y="24"/>
                      </a:lnTo>
                      <a:lnTo>
                        <a:pt x="38" y="23"/>
                      </a:lnTo>
                      <a:lnTo>
                        <a:pt x="35" y="1"/>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3" name="Freeform 70"/>
                <p:cNvSpPr>
                  <a:spLocks/>
                </p:cNvSpPr>
                <p:nvPr/>
              </p:nvSpPr>
              <p:spPr bwMode="auto">
                <a:xfrm>
                  <a:off x="750" y="2211"/>
                  <a:ext cx="13" cy="11"/>
                </a:xfrm>
                <a:custGeom>
                  <a:avLst/>
                  <a:gdLst>
                    <a:gd name="T0" fmla="*/ 0 w 38"/>
                    <a:gd name="T1" fmla="*/ 0 h 33"/>
                    <a:gd name="T2" fmla="*/ 0 w 38"/>
                    <a:gd name="T3" fmla="*/ 0 h 33"/>
                    <a:gd name="T4" fmla="*/ 0 w 38"/>
                    <a:gd name="T5" fmla="*/ 0 h 33"/>
                    <a:gd name="T6" fmla="*/ 0 w 38"/>
                    <a:gd name="T7" fmla="*/ 0 h 33"/>
                    <a:gd name="T8" fmla="*/ 0 w 38"/>
                    <a:gd name="T9" fmla="*/ 0 h 33"/>
                    <a:gd name="T10" fmla="*/ 0 w 38"/>
                    <a:gd name="T11" fmla="*/ 0 h 33"/>
                    <a:gd name="T12" fmla="*/ 0 w 38"/>
                    <a:gd name="T13" fmla="*/ 0 h 33"/>
                    <a:gd name="T14" fmla="*/ 0 w 38"/>
                    <a:gd name="T15" fmla="*/ 0 h 33"/>
                    <a:gd name="T16" fmla="*/ 0 w 38"/>
                    <a:gd name="T17" fmla="*/ 0 h 33"/>
                    <a:gd name="T18" fmla="*/ 0 w 38"/>
                    <a:gd name="T19" fmla="*/ 0 h 33"/>
                    <a:gd name="T20" fmla="*/ 0 w 38"/>
                    <a:gd name="T21" fmla="*/ 0 h 33"/>
                    <a:gd name="T22" fmla="*/ 0 w 38"/>
                    <a:gd name="T23" fmla="*/ 0 h 33"/>
                    <a:gd name="T24" fmla="*/ 0 w 38"/>
                    <a:gd name="T25" fmla="*/ 0 h 33"/>
                    <a:gd name="T26" fmla="*/ 0 w 38"/>
                    <a:gd name="T27" fmla="*/ 0 h 33"/>
                    <a:gd name="T28" fmla="*/ 0 w 38"/>
                    <a:gd name="T29" fmla="*/ 0 h 33"/>
                    <a:gd name="T30" fmla="*/ 0 w 38"/>
                    <a:gd name="T31" fmla="*/ 0 h 33"/>
                    <a:gd name="T32" fmla="*/ 0 w 38"/>
                    <a:gd name="T33" fmla="*/ 0 h 33"/>
                    <a:gd name="T34" fmla="*/ 0 w 38"/>
                    <a:gd name="T35" fmla="*/ 0 h 33"/>
                    <a:gd name="T36" fmla="*/ 0 w 38"/>
                    <a:gd name="T37" fmla="*/ 0 h 33"/>
                    <a:gd name="T38" fmla="*/ 0 w 38"/>
                    <a:gd name="T39" fmla="*/ 0 h 33"/>
                    <a:gd name="T40" fmla="*/ 0 w 38"/>
                    <a:gd name="T41" fmla="*/ 0 h 33"/>
                    <a:gd name="T42" fmla="*/ 0 w 38"/>
                    <a:gd name="T43" fmla="*/ 0 h 33"/>
                    <a:gd name="T44" fmla="*/ 0 w 38"/>
                    <a:gd name="T45" fmla="*/ 0 h 33"/>
                    <a:gd name="T46" fmla="*/ 0 w 38"/>
                    <a:gd name="T47" fmla="*/ 0 h 33"/>
                    <a:gd name="T48" fmla="*/ 0 w 38"/>
                    <a:gd name="T49" fmla="*/ 0 h 33"/>
                    <a:gd name="T50" fmla="*/ 0 w 38"/>
                    <a:gd name="T51" fmla="*/ 0 h 33"/>
                    <a:gd name="T52" fmla="*/ 0 w 38"/>
                    <a:gd name="T53" fmla="*/ 0 h 33"/>
                    <a:gd name="T54" fmla="*/ 0 w 38"/>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8"/>
                    <a:gd name="T85" fmla="*/ 0 h 33"/>
                    <a:gd name="T86" fmla="*/ 38 w 38"/>
                    <a:gd name="T87" fmla="*/ 33 h 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8" h="33">
                      <a:moveTo>
                        <a:pt x="35" y="1"/>
                      </a:moveTo>
                      <a:lnTo>
                        <a:pt x="34" y="1"/>
                      </a:lnTo>
                      <a:lnTo>
                        <a:pt x="31" y="0"/>
                      </a:lnTo>
                      <a:lnTo>
                        <a:pt x="26" y="0"/>
                      </a:lnTo>
                      <a:lnTo>
                        <a:pt x="19" y="0"/>
                      </a:lnTo>
                      <a:lnTo>
                        <a:pt x="14" y="0"/>
                      </a:lnTo>
                      <a:lnTo>
                        <a:pt x="8" y="0"/>
                      </a:lnTo>
                      <a:lnTo>
                        <a:pt x="5" y="1"/>
                      </a:lnTo>
                      <a:lnTo>
                        <a:pt x="4" y="3"/>
                      </a:lnTo>
                      <a:lnTo>
                        <a:pt x="3" y="5"/>
                      </a:lnTo>
                      <a:lnTo>
                        <a:pt x="2" y="9"/>
                      </a:lnTo>
                      <a:lnTo>
                        <a:pt x="1" y="13"/>
                      </a:lnTo>
                      <a:lnTo>
                        <a:pt x="0" y="18"/>
                      </a:lnTo>
                      <a:lnTo>
                        <a:pt x="0" y="23"/>
                      </a:lnTo>
                      <a:lnTo>
                        <a:pt x="1" y="27"/>
                      </a:lnTo>
                      <a:lnTo>
                        <a:pt x="2" y="29"/>
                      </a:lnTo>
                      <a:lnTo>
                        <a:pt x="4" y="30"/>
                      </a:lnTo>
                      <a:lnTo>
                        <a:pt x="7" y="31"/>
                      </a:lnTo>
                      <a:lnTo>
                        <a:pt x="11" y="32"/>
                      </a:lnTo>
                      <a:lnTo>
                        <a:pt x="16" y="33"/>
                      </a:lnTo>
                      <a:lnTo>
                        <a:pt x="21" y="32"/>
                      </a:lnTo>
                      <a:lnTo>
                        <a:pt x="27" y="30"/>
                      </a:lnTo>
                      <a:lnTo>
                        <a:pt x="30" y="28"/>
                      </a:lnTo>
                      <a:lnTo>
                        <a:pt x="33" y="26"/>
                      </a:lnTo>
                      <a:lnTo>
                        <a:pt x="35" y="24"/>
                      </a:lnTo>
                      <a:lnTo>
                        <a:pt x="38" y="23"/>
                      </a:lnTo>
                      <a:lnTo>
                        <a:pt x="35" y="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4" name="Freeform 71"/>
                <p:cNvSpPr>
                  <a:spLocks/>
                </p:cNvSpPr>
                <p:nvPr/>
              </p:nvSpPr>
              <p:spPr bwMode="auto">
                <a:xfrm>
                  <a:off x="813" y="2072"/>
                  <a:ext cx="192" cy="181"/>
                </a:xfrm>
                <a:custGeom>
                  <a:avLst/>
                  <a:gdLst>
                    <a:gd name="T0" fmla="*/ 0 w 576"/>
                    <a:gd name="T1" fmla="*/ 0 h 545"/>
                    <a:gd name="T2" fmla="*/ 0 w 576"/>
                    <a:gd name="T3" fmla="*/ 0 h 545"/>
                    <a:gd name="T4" fmla="*/ 0 w 576"/>
                    <a:gd name="T5" fmla="*/ 0 h 545"/>
                    <a:gd name="T6" fmla="*/ 0 w 576"/>
                    <a:gd name="T7" fmla="*/ 0 h 545"/>
                    <a:gd name="T8" fmla="*/ 0 w 576"/>
                    <a:gd name="T9" fmla="*/ 0 h 545"/>
                    <a:gd name="T10" fmla="*/ 0 w 576"/>
                    <a:gd name="T11" fmla="*/ 0 h 545"/>
                    <a:gd name="T12" fmla="*/ 0 w 576"/>
                    <a:gd name="T13" fmla="*/ 0 h 545"/>
                    <a:gd name="T14" fmla="*/ 1 w 576"/>
                    <a:gd name="T15" fmla="*/ 0 h 545"/>
                    <a:gd name="T16" fmla="*/ 1 w 576"/>
                    <a:gd name="T17" fmla="*/ 0 h 545"/>
                    <a:gd name="T18" fmla="*/ 1 w 576"/>
                    <a:gd name="T19" fmla="*/ 0 h 545"/>
                    <a:gd name="T20" fmla="*/ 1 w 576"/>
                    <a:gd name="T21" fmla="*/ 1 h 545"/>
                    <a:gd name="T22" fmla="*/ 1 w 576"/>
                    <a:gd name="T23" fmla="*/ 1 h 545"/>
                    <a:gd name="T24" fmla="*/ 1 w 576"/>
                    <a:gd name="T25" fmla="*/ 1 h 545"/>
                    <a:gd name="T26" fmla="*/ 1 w 576"/>
                    <a:gd name="T27" fmla="*/ 1 h 545"/>
                    <a:gd name="T28" fmla="*/ 1 w 576"/>
                    <a:gd name="T29" fmla="*/ 1 h 545"/>
                    <a:gd name="T30" fmla="*/ 1 w 576"/>
                    <a:gd name="T31" fmla="*/ 1 h 545"/>
                    <a:gd name="T32" fmla="*/ 1 w 576"/>
                    <a:gd name="T33" fmla="*/ 1 h 545"/>
                    <a:gd name="T34" fmla="*/ 0 w 576"/>
                    <a:gd name="T35" fmla="*/ 0 h 545"/>
                    <a:gd name="T36" fmla="*/ 0 w 576"/>
                    <a:gd name="T37" fmla="*/ 0 h 545"/>
                    <a:gd name="T38" fmla="*/ 0 w 576"/>
                    <a:gd name="T39" fmla="*/ 0 h 545"/>
                    <a:gd name="T40" fmla="*/ 0 w 576"/>
                    <a:gd name="T41" fmla="*/ 0 h 545"/>
                    <a:gd name="T42" fmla="*/ 0 w 576"/>
                    <a:gd name="T43" fmla="*/ 0 h 545"/>
                    <a:gd name="T44" fmla="*/ 0 w 576"/>
                    <a:gd name="T45" fmla="*/ 0 h 545"/>
                    <a:gd name="T46" fmla="*/ 0 w 576"/>
                    <a:gd name="T47" fmla="*/ 0 h 545"/>
                    <a:gd name="T48" fmla="*/ 0 w 576"/>
                    <a:gd name="T49" fmla="*/ 0 h 545"/>
                    <a:gd name="T50" fmla="*/ 0 w 576"/>
                    <a:gd name="T51" fmla="*/ 0 h 545"/>
                    <a:gd name="T52" fmla="*/ 0 w 576"/>
                    <a:gd name="T53" fmla="*/ 0 h 545"/>
                    <a:gd name="T54" fmla="*/ 0 w 576"/>
                    <a:gd name="T55" fmla="*/ 0 h 545"/>
                    <a:gd name="T56" fmla="*/ 0 w 576"/>
                    <a:gd name="T57" fmla="*/ 0 h 545"/>
                    <a:gd name="T58" fmla="*/ 0 w 576"/>
                    <a:gd name="T59" fmla="*/ 0 h 545"/>
                    <a:gd name="T60" fmla="*/ 0 w 576"/>
                    <a:gd name="T61" fmla="*/ 0 h 545"/>
                    <a:gd name="T62" fmla="*/ 0 w 576"/>
                    <a:gd name="T63" fmla="*/ 0 h 545"/>
                    <a:gd name="T64" fmla="*/ 0 w 576"/>
                    <a:gd name="T65" fmla="*/ 0 h 545"/>
                    <a:gd name="T66" fmla="*/ 0 w 576"/>
                    <a:gd name="T67" fmla="*/ 0 h 545"/>
                    <a:gd name="T68" fmla="*/ 0 w 576"/>
                    <a:gd name="T69" fmla="*/ 0 h 545"/>
                    <a:gd name="T70" fmla="*/ 0 w 576"/>
                    <a:gd name="T71" fmla="*/ 0 h 545"/>
                    <a:gd name="T72" fmla="*/ 0 w 576"/>
                    <a:gd name="T73" fmla="*/ 0 h 545"/>
                    <a:gd name="T74" fmla="*/ 0 w 576"/>
                    <a:gd name="T75" fmla="*/ 0 h 545"/>
                    <a:gd name="T76" fmla="*/ 0 w 576"/>
                    <a:gd name="T77" fmla="*/ 0 h 545"/>
                    <a:gd name="T78" fmla="*/ 0 w 576"/>
                    <a:gd name="T79" fmla="*/ 0 h 545"/>
                    <a:gd name="T80" fmla="*/ 0 w 576"/>
                    <a:gd name="T81" fmla="*/ 0 h 545"/>
                    <a:gd name="T82" fmla="*/ 0 w 576"/>
                    <a:gd name="T83" fmla="*/ 0 h 545"/>
                    <a:gd name="T84" fmla="*/ 0 w 576"/>
                    <a:gd name="T85" fmla="*/ 0 h 545"/>
                    <a:gd name="T86" fmla="*/ 0 w 576"/>
                    <a:gd name="T87" fmla="*/ 0 h 545"/>
                    <a:gd name="T88" fmla="*/ 0 w 576"/>
                    <a:gd name="T89" fmla="*/ 0 h 545"/>
                    <a:gd name="T90" fmla="*/ 0 w 576"/>
                    <a:gd name="T91" fmla="*/ 0 h 545"/>
                    <a:gd name="T92" fmla="*/ 0 w 576"/>
                    <a:gd name="T93" fmla="*/ 0 h 545"/>
                    <a:gd name="T94" fmla="*/ 0 w 576"/>
                    <a:gd name="T95" fmla="*/ 0 h 5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6"/>
                    <a:gd name="T145" fmla="*/ 0 h 545"/>
                    <a:gd name="T146" fmla="*/ 576 w 576"/>
                    <a:gd name="T147" fmla="*/ 545 h 5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6" h="545">
                      <a:moveTo>
                        <a:pt x="348" y="52"/>
                      </a:moveTo>
                      <a:lnTo>
                        <a:pt x="348" y="52"/>
                      </a:lnTo>
                      <a:lnTo>
                        <a:pt x="346" y="54"/>
                      </a:lnTo>
                      <a:lnTo>
                        <a:pt x="344" y="56"/>
                      </a:lnTo>
                      <a:lnTo>
                        <a:pt x="342" y="59"/>
                      </a:lnTo>
                      <a:lnTo>
                        <a:pt x="340" y="61"/>
                      </a:lnTo>
                      <a:lnTo>
                        <a:pt x="338" y="63"/>
                      </a:lnTo>
                      <a:lnTo>
                        <a:pt x="338" y="64"/>
                      </a:lnTo>
                      <a:lnTo>
                        <a:pt x="338" y="65"/>
                      </a:lnTo>
                      <a:lnTo>
                        <a:pt x="339" y="65"/>
                      </a:lnTo>
                      <a:lnTo>
                        <a:pt x="340" y="65"/>
                      </a:lnTo>
                      <a:lnTo>
                        <a:pt x="342" y="65"/>
                      </a:lnTo>
                      <a:lnTo>
                        <a:pt x="344" y="66"/>
                      </a:lnTo>
                      <a:lnTo>
                        <a:pt x="346" y="67"/>
                      </a:lnTo>
                      <a:lnTo>
                        <a:pt x="347" y="68"/>
                      </a:lnTo>
                      <a:lnTo>
                        <a:pt x="347" y="70"/>
                      </a:lnTo>
                      <a:lnTo>
                        <a:pt x="346" y="74"/>
                      </a:lnTo>
                      <a:lnTo>
                        <a:pt x="346" y="80"/>
                      </a:lnTo>
                      <a:lnTo>
                        <a:pt x="313" y="90"/>
                      </a:lnTo>
                      <a:lnTo>
                        <a:pt x="280" y="105"/>
                      </a:lnTo>
                      <a:lnTo>
                        <a:pt x="283" y="108"/>
                      </a:lnTo>
                      <a:lnTo>
                        <a:pt x="289" y="118"/>
                      </a:lnTo>
                      <a:lnTo>
                        <a:pt x="300" y="131"/>
                      </a:lnTo>
                      <a:lnTo>
                        <a:pt x="312" y="146"/>
                      </a:lnTo>
                      <a:lnTo>
                        <a:pt x="328" y="161"/>
                      </a:lnTo>
                      <a:lnTo>
                        <a:pt x="344" y="176"/>
                      </a:lnTo>
                      <a:lnTo>
                        <a:pt x="353" y="183"/>
                      </a:lnTo>
                      <a:lnTo>
                        <a:pt x="362" y="188"/>
                      </a:lnTo>
                      <a:lnTo>
                        <a:pt x="371" y="191"/>
                      </a:lnTo>
                      <a:lnTo>
                        <a:pt x="381" y="195"/>
                      </a:lnTo>
                      <a:lnTo>
                        <a:pt x="380" y="196"/>
                      </a:lnTo>
                      <a:lnTo>
                        <a:pt x="380" y="200"/>
                      </a:lnTo>
                      <a:lnTo>
                        <a:pt x="379" y="205"/>
                      </a:lnTo>
                      <a:lnTo>
                        <a:pt x="380" y="212"/>
                      </a:lnTo>
                      <a:lnTo>
                        <a:pt x="381" y="219"/>
                      </a:lnTo>
                      <a:lnTo>
                        <a:pt x="383" y="227"/>
                      </a:lnTo>
                      <a:lnTo>
                        <a:pt x="385" y="230"/>
                      </a:lnTo>
                      <a:lnTo>
                        <a:pt x="388" y="235"/>
                      </a:lnTo>
                      <a:lnTo>
                        <a:pt x="392" y="238"/>
                      </a:lnTo>
                      <a:lnTo>
                        <a:pt x="396" y="241"/>
                      </a:lnTo>
                      <a:lnTo>
                        <a:pt x="512" y="337"/>
                      </a:lnTo>
                      <a:lnTo>
                        <a:pt x="543" y="379"/>
                      </a:lnTo>
                      <a:lnTo>
                        <a:pt x="576" y="445"/>
                      </a:lnTo>
                      <a:lnTo>
                        <a:pt x="557" y="467"/>
                      </a:lnTo>
                      <a:lnTo>
                        <a:pt x="532" y="438"/>
                      </a:lnTo>
                      <a:lnTo>
                        <a:pt x="506" y="438"/>
                      </a:lnTo>
                      <a:lnTo>
                        <a:pt x="493" y="456"/>
                      </a:lnTo>
                      <a:lnTo>
                        <a:pt x="508" y="490"/>
                      </a:lnTo>
                      <a:lnTo>
                        <a:pt x="478" y="501"/>
                      </a:lnTo>
                      <a:lnTo>
                        <a:pt x="478" y="526"/>
                      </a:lnTo>
                      <a:lnTo>
                        <a:pt x="457" y="545"/>
                      </a:lnTo>
                      <a:lnTo>
                        <a:pt x="438" y="530"/>
                      </a:lnTo>
                      <a:lnTo>
                        <a:pt x="442" y="497"/>
                      </a:lnTo>
                      <a:lnTo>
                        <a:pt x="441" y="496"/>
                      </a:lnTo>
                      <a:lnTo>
                        <a:pt x="437" y="493"/>
                      </a:lnTo>
                      <a:lnTo>
                        <a:pt x="434" y="488"/>
                      </a:lnTo>
                      <a:lnTo>
                        <a:pt x="430" y="484"/>
                      </a:lnTo>
                      <a:lnTo>
                        <a:pt x="429" y="482"/>
                      </a:lnTo>
                      <a:lnTo>
                        <a:pt x="429" y="481"/>
                      </a:lnTo>
                      <a:lnTo>
                        <a:pt x="429" y="479"/>
                      </a:lnTo>
                      <a:lnTo>
                        <a:pt x="432" y="476"/>
                      </a:lnTo>
                      <a:lnTo>
                        <a:pt x="435" y="475"/>
                      </a:lnTo>
                      <a:lnTo>
                        <a:pt x="439" y="475"/>
                      </a:lnTo>
                      <a:lnTo>
                        <a:pt x="446" y="475"/>
                      </a:lnTo>
                      <a:lnTo>
                        <a:pt x="453" y="475"/>
                      </a:lnTo>
                      <a:lnTo>
                        <a:pt x="451" y="420"/>
                      </a:lnTo>
                      <a:lnTo>
                        <a:pt x="423" y="412"/>
                      </a:lnTo>
                      <a:lnTo>
                        <a:pt x="406" y="396"/>
                      </a:lnTo>
                      <a:lnTo>
                        <a:pt x="328" y="346"/>
                      </a:lnTo>
                      <a:lnTo>
                        <a:pt x="298" y="311"/>
                      </a:lnTo>
                      <a:lnTo>
                        <a:pt x="272" y="280"/>
                      </a:lnTo>
                      <a:lnTo>
                        <a:pt x="185" y="199"/>
                      </a:lnTo>
                      <a:lnTo>
                        <a:pt x="184" y="197"/>
                      </a:lnTo>
                      <a:lnTo>
                        <a:pt x="184" y="190"/>
                      </a:lnTo>
                      <a:lnTo>
                        <a:pt x="182" y="182"/>
                      </a:lnTo>
                      <a:lnTo>
                        <a:pt x="180" y="172"/>
                      </a:lnTo>
                      <a:lnTo>
                        <a:pt x="178" y="168"/>
                      </a:lnTo>
                      <a:lnTo>
                        <a:pt x="175" y="162"/>
                      </a:lnTo>
                      <a:lnTo>
                        <a:pt x="171" y="158"/>
                      </a:lnTo>
                      <a:lnTo>
                        <a:pt x="167" y="154"/>
                      </a:lnTo>
                      <a:lnTo>
                        <a:pt x="162" y="150"/>
                      </a:lnTo>
                      <a:lnTo>
                        <a:pt x="156" y="148"/>
                      </a:lnTo>
                      <a:lnTo>
                        <a:pt x="150" y="146"/>
                      </a:lnTo>
                      <a:lnTo>
                        <a:pt x="142" y="146"/>
                      </a:lnTo>
                      <a:lnTo>
                        <a:pt x="66" y="180"/>
                      </a:lnTo>
                      <a:lnTo>
                        <a:pt x="46" y="180"/>
                      </a:lnTo>
                      <a:lnTo>
                        <a:pt x="43" y="182"/>
                      </a:lnTo>
                      <a:lnTo>
                        <a:pt x="46" y="160"/>
                      </a:lnTo>
                      <a:lnTo>
                        <a:pt x="15" y="129"/>
                      </a:lnTo>
                      <a:lnTo>
                        <a:pt x="14" y="128"/>
                      </a:lnTo>
                      <a:lnTo>
                        <a:pt x="12" y="126"/>
                      </a:lnTo>
                      <a:lnTo>
                        <a:pt x="9" y="122"/>
                      </a:lnTo>
                      <a:lnTo>
                        <a:pt x="6" y="118"/>
                      </a:lnTo>
                      <a:lnTo>
                        <a:pt x="3" y="112"/>
                      </a:lnTo>
                      <a:lnTo>
                        <a:pt x="1" y="104"/>
                      </a:lnTo>
                      <a:lnTo>
                        <a:pt x="0" y="96"/>
                      </a:lnTo>
                      <a:lnTo>
                        <a:pt x="0" y="86"/>
                      </a:lnTo>
                      <a:lnTo>
                        <a:pt x="36" y="86"/>
                      </a:lnTo>
                      <a:lnTo>
                        <a:pt x="36" y="87"/>
                      </a:lnTo>
                      <a:lnTo>
                        <a:pt x="39" y="87"/>
                      </a:lnTo>
                      <a:lnTo>
                        <a:pt x="42" y="87"/>
                      </a:lnTo>
                      <a:lnTo>
                        <a:pt x="45" y="88"/>
                      </a:lnTo>
                      <a:lnTo>
                        <a:pt x="49" y="88"/>
                      </a:lnTo>
                      <a:lnTo>
                        <a:pt x="53" y="89"/>
                      </a:lnTo>
                      <a:lnTo>
                        <a:pt x="57" y="90"/>
                      </a:lnTo>
                      <a:lnTo>
                        <a:pt x="59" y="90"/>
                      </a:lnTo>
                      <a:lnTo>
                        <a:pt x="100" y="59"/>
                      </a:lnTo>
                      <a:lnTo>
                        <a:pt x="91" y="46"/>
                      </a:lnTo>
                      <a:lnTo>
                        <a:pt x="109" y="41"/>
                      </a:lnTo>
                      <a:lnTo>
                        <a:pt x="108" y="42"/>
                      </a:lnTo>
                      <a:lnTo>
                        <a:pt x="108" y="45"/>
                      </a:lnTo>
                      <a:lnTo>
                        <a:pt x="108" y="47"/>
                      </a:lnTo>
                      <a:lnTo>
                        <a:pt x="108" y="50"/>
                      </a:lnTo>
                      <a:lnTo>
                        <a:pt x="108" y="53"/>
                      </a:lnTo>
                      <a:lnTo>
                        <a:pt x="110" y="55"/>
                      </a:lnTo>
                      <a:lnTo>
                        <a:pt x="113" y="58"/>
                      </a:lnTo>
                      <a:lnTo>
                        <a:pt x="118" y="59"/>
                      </a:lnTo>
                      <a:lnTo>
                        <a:pt x="123" y="59"/>
                      </a:lnTo>
                      <a:lnTo>
                        <a:pt x="126" y="58"/>
                      </a:lnTo>
                      <a:lnTo>
                        <a:pt x="129" y="56"/>
                      </a:lnTo>
                      <a:lnTo>
                        <a:pt x="131" y="55"/>
                      </a:lnTo>
                      <a:lnTo>
                        <a:pt x="135" y="53"/>
                      </a:lnTo>
                      <a:lnTo>
                        <a:pt x="138" y="52"/>
                      </a:lnTo>
                      <a:lnTo>
                        <a:pt x="141" y="51"/>
                      </a:lnTo>
                      <a:lnTo>
                        <a:pt x="144" y="50"/>
                      </a:lnTo>
                      <a:lnTo>
                        <a:pt x="145" y="49"/>
                      </a:lnTo>
                      <a:lnTo>
                        <a:pt x="146" y="48"/>
                      </a:lnTo>
                      <a:lnTo>
                        <a:pt x="148" y="46"/>
                      </a:lnTo>
                      <a:lnTo>
                        <a:pt x="150" y="45"/>
                      </a:lnTo>
                      <a:lnTo>
                        <a:pt x="151" y="42"/>
                      </a:lnTo>
                      <a:lnTo>
                        <a:pt x="152" y="39"/>
                      </a:lnTo>
                      <a:lnTo>
                        <a:pt x="153" y="37"/>
                      </a:lnTo>
                      <a:lnTo>
                        <a:pt x="166" y="28"/>
                      </a:lnTo>
                      <a:lnTo>
                        <a:pt x="165" y="29"/>
                      </a:lnTo>
                      <a:lnTo>
                        <a:pt x="165" y="32"/>
                      </a:lnTo>
                      <a:lnTo>
                        <a:pt x="164" y="35"/>
                      </a:lnTo>
                      <a:lnTo>
                        <a:pt x="164" y="38"/>
                      </a:lnTo>
                      <a:lnTo>
                        <a:pt x="164" y="41"/>
                      </a:lnTo>
                      <a:lnTo>
                        <a:pt x="165" y="44"/>
                      </a:lnTo>
                      <a:lnTo>
                        <a:pt x="167" y="46"/>
                      </a:lnTo>
                      <a:lnTo>
                        <a:pt x="172" y="46"/>
                      </a:lnTo>
                      <a:lnTo>
                        <a:pt x="179" y="44"/>
                      </a:lnTo>
                      <a:lnTo>
                        <a:pt x="179" y="42"/>
                      </a:lnTo>
                      <a:lnTo>
                        <a:pt x="179" y="41"/>
                      </a:lnTo>
                      <a:lnTo>
                        <a:pt x="179" y="39"/>
                      </a:lnTo>
                      <a:lnTo>
                        <a:pt x="179" y="38"/>
                      </a:lnTo>
                      <a:lnTo>
                        <a:pt x="179" y="36"/>
                      </a:lnTo>
                      <a:lnTo>
                        <a:pt x="178" y="33"/>
                      </a:lnTo>
                      <a:lnTo>
                        <a:pt x="177" y="31"/>
                      </a:lnTo>
                      <a:lnTo>
                        <a:pt x="176" y="31"/>
                      </a:lnTo>
                      <a:lnTo>
                        <a:pt x="175" y="28"/>
                      </a:lnTo>
                      <a:lnTo>
                        <a:pt x="173" y="26"/>
                      </a:lnTo>
                      <a:lnTo>
                        <a:pt x="171" y="23"/>
                      </a:lnTo>
                      <a:lnTo>
                        <a:pt x="171" y="21"/>
                      </a:lnTo>
                      <a:lnTo>
                        <a:pt x="171" y="19"/>
                      </a:lnTo>
                      <a:lnTo>
                        <a:pt x="175" y="17"/>
                      </a:lnTo>
                      <a:lnTo>
                        <a:pt x="179" y="15"/>
                      </a:lnTo>
                      <a:lnTo>
                        <a:pt x="181" y="15"/>
                      </a:lnTo>
                      <a:lnTo>
                        <a:pt x="183" y="14"/>
                      </a:lnTo>
                      <a:lnTo>
                        <a:pt x="186" y="13"/>
                      </a:lnTo>
                      <a:lnTo>
                        <a:pt x="190" y="11"/>
                      </a:lnTo>
                      <a:lnTo>
                        <a:pt x="192" y="9"/>
                      </a:lnTo>
                      <a:lnTo>
                        <a:pt x="194" y="6"/>
                      </a:lnTo>
                      <a:lnTo>
                        <a:pt x="195" y="1"/>
                      </a:lnTo>
                      <a:lnTo>
                        <a:pt x="196" y="1"/>
                      </a:lnTo>
                      <a:lnTo>
                        <a:pt x="197" y="0"/>
                      </a:lnTo>
                      <a:lnTo>
                        <a:pt x="200" y="0"/>
                      </a:lnTo>
                      <a:lnTo>
                        <a:pt x="204" y="0"/>
                      </a:lnTo>
                      <a:lnTo>
                        <a:pt x="208" y="0"/>
                      </a:lnTo>
                      <a:lnTo>
                        <a:pt x="213" y="1"/>
                      </a:lnTo>
                      <a:lnTo>
                        <a:pt x="220" y="1"/>
                      </a:lnTo>
                      <a:lnTo>
                        <a:pt x="227" y="4"/>
                      </a:lnTo>
                      <a:lnTo>
                        <a:pt x="229" y="2"/>
                      </a:lnTo>
                      <a:lnTo>
                        <a:pt x="233" y="1"/>
                      </a:lnTo>
                      <a:lnTo>
                        <a:pt x="238" y="0"/>
                      </a:lnTo>
                      <a:lnTo>
                        <a:pt x="246" y="0"/>
                      </a:lnTo>
                      <a:lnTo>
                        <a:pt x="253" y="0"/>
                      </a:lnTo>
                      <a:lnTo>
                        <a:pt x="261" y="4"/>
                      </a:lnTo>
                      <a:lnTo>
                        <a:pt x="264" y="6"/>
                      </a:lnTo>
                      <a:lnTo>
                        <a:pt x="267" y="8"/>
                      </a:lnTo>
                      <a:lnTo>
                        <a:pt x="270" y="11"/>
                      </a:lnTo>
                      <a:lnTo>
                        <a:pt x="272" y="15"/>
                      </a:lnTo>
                      <a:lnTo>
                        <a:pt x="274" y="18"/>
                      </a:lnTo>
                      <a:lnTo>
                        <a:pt x="280" y="22"/>
                      </a:lnTo>
                      <a:lnTo>
                        <a:pt x="290" y="27"/>
                      </a:lnTo>
                      <a:lnTo>
                        <a:pt x="302" y="34"/>
                      </a:lnTo>
                      <a:lnTo>
                        <a:pt x="314" y="40"/>
                      </a:lnTo>
                      <a:lnTo>
                        <a:pt x="327" y="47"/>
                      </a:lnTo>
                      <a:lnTo>
                        <a:pt x="339" y="51"/>
                      </a:lnTo>
                      <a:lnTo>
                        <a:pt x="348" y="52"/>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5" name="Freeform 72"/>
                <p:cNvSpPr>
                  <a:spLocks/>
                </p:cNvSpPr>
                <p:nvPr/>
              </p:nvSpPr>
              <p:spPr bwMode="auto">
                <a:xfrm>
                  <a:off x="813" y="2072"/>
                  <a:ext cx="192" cy="181"/>
                </a:xfrm>
                <a:custGeom>
                  <a:avLst/>
                  <a:gdLst>
                    <a:gd name="T0" fmla="*/ 0 w 576"/>
                    <a:gd name="T1" fmla="*/ 0 h 545"/>
                    <a:gd name="T2" fmla="*/ 0 w 576"/>
                    <a:gd name="T3" fmla="*/ 0 h 545"/>
                    <a:gd name="T4" fmla="*/ 0 w 576"/>
                    <a:gd name="T5" fmla="*/ 0 h 545"/>
                    <a:gd name="T6" fmla="*/ 0 w 576"/>
                    <a:gd name="T7" fmla="*/ 0 h 545"/>
                    <a:gd name="T8" fmla="*/ 0 w 576"/>
                    <a:gd name="T9" fmla="*/ 0 h 545"/>
                    <a:gd name="T10" fmla="*/ 0 w 576"/>
                    <a:gd name="T11" fmla="*/ 0 h 545"/>
                    <a:gd name="T12" fmla="*/ 0 w 576"/>
                    <a:gd name="T13" fmla="*/ 0 h 545"/>
                    <a:gd name="T14" fmla="*/ 1 w 576"/>
                    <a:gd name="T15" fmla="*/ 0 h 545"/>
                    <a:gd name="T16" fmla="*/ 1 w 576"/>
                    <a:gd name="T17" fmla="*/ 0 h 545"/>
                    <a:gd name="T18" fmla="*/ 1 w 576"/>
                    <a:gd name="T19" fmla="*/ 0 h 545"/>
                    <a:gd name="T20" fmla="*/ 1 w 576"/>
                    <a:gd name="T21" fmla="*/ 1 h 545"/>
                    <a:gd name="T22" fmla="*/ 1 w 576"/>
                    <a:gd name="T23" fmla="*/ 1 h 545"/>
                    <a:gd name="T24" fmla="*/ 1 w 576"/>
                    <a:gd name="T25" fmla="*/ 1 h 545"/>
                    <a:gd name="T26" fmla="*/ 1 w 576"/>
                    <a:gd name="T27" fmla="*/ 1 h 545"/>
                    <a:gd name="T28" fmla="*/ 1 w 576"/>
                    <a:gd name="T29" fmla="*/ 1 h 545"/>
                    <a:gd name="T30" fmla="*/ 1 w 576"/>
                    <a:gd name="T31" fmla="*/ 1 h 545"/>
                    <a:gd name="T32" fmla="*/ 1 w 576"/>
                    <a:gd name="T33" fmla="*/ 1 h 545"/>
                    <a:gd name="T34" fmla="*/ 0 w 576"/>
                    <a:gd name="T35" fmla="*/ 0 h 545"/>
                    <a:gd name="T36" fmla="*/ 0 w 576"/>
                    <a:gd name="T37" fmla="*/ 0 h 545"/>
                    <a:gd name="T38" fmla="*/ 0 w 576"/>
                    <a:gd name="T39" fmla="*/ 0 h 545"/>
                    <a:gd name="T40" fmla="*/ 0 w 576"/>
                    <a:gd name="T41" fmla="*/ 0 h 545"/>
                    <a:gd name="T42" fmla="*/ 0 w 576"/>
                    <a:gd name="T43" fmla="*/ 0 h 545"/>
                    <a:gd name="T44" fmla="*/ 0 w 576"/>
                    <a:gd name="T45" fmla="*/ 0 h 545"/>
                    <a:gd name="T46" fmla="*/ 0 w 576"/>
                    <a:gd name="T47" fmla="*/ 0 h 545"/>
                    <a:gd name="T48" fmla="*/ 0 w 576"/>
                    <a:gd name="T49" fmla="*/ 0 h 545"/>
                    <a:gd name="T50" fmla="*/ 0 w 576"/>
                    <a:gd name="T51" fmla="*/ 0 h 545"/>
                    <a:gd name="T52" fmla="*/ 0 w 576"/>
                    <a:gd name="T53" fmla="*/ 0 h 545"/>
                    <a:gd name="T54" fmla="*/ 0 w 576"/>
                    <a:gd name="T55" fmla="*/ 0 h 545"/>
                    <a:gd name="T56" fmla="*/ 0 w 576"/>
                    <a:gd name="T57" fmla="*/ 0 h 545"/>
                    <a:gd name="T58" fmla="*/ 0 w 576"/>
                    <a:gd name="T59" fmla="*/ 0 h 545"/>
                    <a:gd name="T60" fmla="*/ 0 w 576"/>
                    <a:gd name="T61" fmla="*/ 0 h 545"/>
                    <a:gd name="T62" fmla="*/ 0 w 576"/>
                    <a:gd name="T63" fmla="*/ 0 h 545"/>
                    <a:gd name="T64" fmla="*/ 0 w 576"/>
                    <a:gd name="T65" fmla="*/ 0 h 545"/>
                    <a:gd name="T66" fmla="*/ 0 w 576"/>
                    <a:gd name="T67" fmla="*/ 0 h 545"/>
                    <a:gd name="T68" fmla="*/ 0 w 576"/>
                    <a:gd name="T69" fmla="*/ 0 h 545"/>
                    <a:gd name="T70" fmla="*/ 0 w 576"/>
                    <a:gd name="T71" fmla="*/ 0 h 545"/>
                    <a:gd name="T72" fmla="*/ 0 w 576"/>
                    <a:gd name="T73" fmla="*/ 0 h 545"/>
                    <a:gd name="T74" fmla="*/ 0 w 576"/>
                    <a:gd name="T75" fmla="*/ 0 h 545"/>
                    <a:gd name="T76" fmla="*/ 0 w 576"/>
                    <a:gd name="T77" fmla="*/ 0 h 545"/>
                    <a:gd name="T78" fmla="*/ 0 w 576"/>
                    <a:gd name="T79" fmla="*/ 0 h 545"/>
                    <a:gd name="T80" fmla="*/ 0 w 576"/>
                    <a:gd name="T81" fmla="*/ 0 h 545"/>
                    <a:gd name="T82" fmla="*/ 0 w 576"/>
                    <a:gd name="T83" fmla="*/ 0 h 545"/>
                    <a:gd name="T84" fmla="*/ 0 w 576"/>
                    <a:gd name="T85" fmla="*/ 0 h 545"/>
                    <a:gd name="T86" fmla="*/ 0 w 576"/>
                    <a:gd name="T87" fmla="*/ 0 h 545"/>
                    <a:gd name="T88" fmla="*/ 0 w 576"/>
                    <a:gd name="T89" fmla="*/ 0 h 545"/>
                    <a:gd name="T90" fmla="*/ 0 w 576"/>
                    <a:gd name="T91" fmla="*/ 0 h 545"/>
                    <a:gd name="T92" fmla="*/ 0 w 576"/>
                    <a:gd name="T93" fmla="*/ 0 h 545"/>
                    <a:gd name="T94" fmla="*/ 0 w 576"/>
                    <a:gd name="T95" fmla="*/ 0 h 5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6"/>
                    <a:gd name="T145" fmla="*/ 0 h 545"/>
                    <a:gd name="T146" fmla="*/ 576 w 576"/>
                    <a:gd name="T147" fmla="*/ 545 h 5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6" h="545">
                      <a:moveTo>
                        <a:pt x="348" y="52"/>
                      </a:moveTo>
                      <a:lnTo>
                        <a:pt x="348" y="52"/>
                      </a:lnTo>
                      <a:lnTo>
                        <a:pt x="346" y="54"/>
                      </a:lnTo>
                      <a:lnTo>
                        <a:pt x="344" y="56"/>
                      </a:lnTo>
                      <a:lnTo>
                        <a:pt x="342" y="59"/>
                      </a:lnTo>
                      <a:lnTo>
                        <a:pt x="340" y="61"/>
                      </a:lnTo>
                      <a:lnTo>
                        <a:pt x="338" y="63"/>
                      </a:lnTo>
                      <a:lnTo>
                        <a:pt x="338" y="64"/>
                      </a:lnTo>
                      <a:lnTo>
                        <a:pt x="338" y="65"/>
                      </a:lnTo>
                      <a:lnTo>
                        <a:pt x="339" y="65"/>
                      </a:lnTo>
                      <a:lnTo>
                        <a:pt x="340" y="65"/>
                      </a:lnTo>
                      <a:lnTo>
                        <a:pt x="342" y="65"/>
                      </a:lnTo>
                      <a:lnTo>
                        <a:pt x="344" y="66"/>
                      </a:lnTo>
                      <a:lnTo>
                        <a:pt x="346" y="67"/>
                      </a:lnTo>
                      <a:lnTo>
                        <a:pt x="347" y="68"/>
                      </a:lnTo>
                      <a:lnTo>
                        <a:pt x="347" y="70"/>
                      </a:lnTo>
                      <a:lnTo>
                        <a:pt x="346" y="74"/>
                      </a:lnTo>
                      <a:lnTo>
                        <a:pt x="346" y="80"/>
                      </a:lnTo>
                      <a:lnTo>
                        <a:pt x="313" y="90"/>
                      </a:lnTo>
                      <a:lnTo>
                        <a:pt x="280" y="105"/>
                      </a:lnTo>
                      <a:lnTo>
                        <a:pt x="283" y="108"/>
                      </a:lnTo>
                      <a:lnTo>
                        <a:pt x="289" y="118"/>
                      </a:lnTo>
                      <a:lnTo>
                        <a:pt x="300" y="131"/>
                      </a:lnTo>
                      <a:lnTo>
                        <a:pt x="312" y="146"/>
                      </a:lnTo>
                      <a:lnTo>
                        <a:pt x="328" y="161"/>
                      </a:lnTo>
                      <a:lnTo>
                        <a:pt x="344" y="176"/>
                      </a:lnTo>
                      <a:lnTo>
                        <a:pt x="353" y="183"/>
                      </a:lnTo>
                      <a:lnTo>
                        <a:pt x="362" y="188"/>
                      </a:lnTo>
                      <a:lnTo>
                        <a:pt x="371" y="191"/>
                      </a:lnTo>
                      <a:lnTo>
                        <a:pt x="381" y="195"/>
                      </a:lnTo>
                      <a:lnTo>
                        <a:pt x="380" y="196"/>
                      </a:lnTo>
                      <a:lnTo>
                        <a:pt x="380" y="200"/>
                      </a:lnTo>
                      <a:lnTo>
                        <a:pt x="379" y="205"/>
                      </a:lnTo>
                      <a:lnTo>
                        <a:pt x="380" y="212"/>
                      </a:lnTo>
                      <a:lnTo>
                        <a:pt x="381" y="219"/>
                      </a:lnTo>
                      <a:lnTo>
                        <a:pt x="383" y="227"/>
                      </a:lnTo>
                      <a:lnTo>
                        <a:pt x="385" y="230"/>
                      </a:lnTo>
                      <a:lnTo>
                        <a:pt x="388" y="235"/>
                      </a:lnTo>
                      <a:lnTo>
                        <a:pt x="392" y="238"/>
                      </a:lnTo>
                      <a:lnTo>
                        <a:pt x="396" y="241"/>
                      </a:lnTo>
                      <a:lnTo>
                        <a:pt x="512" y="337"/>
                      </a:lnTo>
                      <a:lnTo>
                        <a:pt x="543" y="379"/>
                      </a:lnTo>
                      <a:lnTo>
                        <a:pt x="576" y="445"/>
                      </a:lnTo>
                      <a:lnTo>
                        <a:pt x="557" y="467"/>
                      </a:lnTo>
                      <a:lnTo>
                        <a:pt x="532" y="438"/>
                      </a:lnTo>
                      <a:lnTo>
                        <a:pt x="506" y="438"/>
                      </a:lnTo>
                      <a:lnTo>
                        <a:pt x="493" y="456"/>
                      </a:lnTo>
                      <a:lnTo>
                        <a:pt x="508" y="490"/>
                      </a:lnTo>
                      <a:lnTo>
                        <a:pt x="478" y="501"/>
                      </a:lnTo>
                      <a:lnTo>
                        <a:pt x="478" y="526"/>
                      </a:lnTo>
                      <a:lnTo>
                        <a:pt x="457" y="545"/>
                      </a:lnTo>
                      <a:lnTo>
                        <a:pt x="438" y="530"/>
                      </a:lnTo>
                      <a:lnTo>
                        <a:pt x="442" y="497"/>
                      </a:lnTo>
                      <a:lnTo>
                        <a:pt x="441" y="496"/>
                      </a:lnTo>
                      <a:lnTo>
                        <a:pt x="437" y="493"/>
                      </a:lnTo>
                      <a:lnTo>
                        <a:pt x="434" y="488"/>
                      </a:lnTo>
                      <a:lnTo>
                        <a:pt x="430" y="484"/>
                      </a:lnTo>
                      <a:lnTo>
                        <a:pt x="429" y="482"/>
                      </a:lnTo>
                      <a:lnTo>
                        <a:pt x="429" y="481"/>
                      </a:lnTo>
                      <a:lnTo>
                        <a:pt x="429" y="479"/>
                      </a:lnTo>
                      <a:lnTo>
                        <a:pt x="432" y="476"/>
                      </a:lnTo>
                      <a:lnTo>
                        <a:pt x="435" y="475"/>
                      </a:lnTo>
                      <a:lnTo>
                        <a:pt x="439" y="475"/>
                      </a:lnTo>
                      <a:lnTo>
                        <a:pt x="446" y="475"/>
                      </a:lnTo>
                      <a:lnTo>
                        <a:pt x="453" y="475"/>
                      </a:lnTo>
                      <a:lnTo>
                        <a:pt x="451" y="420"/>
                      </a:lnTo>
                      <a:lnTo>
                        <a:pt x="423" y="412"/>
                      </a:lnTo>
                      <a:lnTo>
                        <a:pt x="406" y="396"/>
                      </a:lnTo>
                      <a:lnTo>
                        <a:pt x="328" y="346"/>
                      </a:lnTo>
                      <a:lnTo>
                        <a:pt x="298" y="311"/>
                      </a:lnTo>
                      <a:lnTo>
                        <a:pt x="272" y="280"/>
                      </a:lnTo>
                      <a:lnTo>
                        <a:pt x="185" y="199"/>
                      </a:lnTo>
                      <a:lnTo>
                        <a:pt x="184" y="197"/>
                      </a:lnTo>
                      <a:lnTo>
                        <a:pt x="184" y="190"/>
                      </a:lnTo>
                      <a:lnTo>
                        <a:pt x="182" y="182"/>
                      </a:lnTo>
                      <a:lnTo>
                        <a:pt x="180" y="172"/>
                      </a:lnTo>
                      <a:lnTo>
                        <a:pt x="178" y="168"/>
                      </a:lnTo>
                      <a:lnTo>
                        <a:pt x="175" y="162"/>
                      </a:lnTo>
                      <a:lnTo>
                        <a:pt x="171" y="158"/>
                      </a:lnTo>
                      <a:lnTo>
                        <a:pt x="167" y="154"/>
                      </a:lnTo>
                      <a:lnTo>
                        <a:pt x="162" y="150"/>
                      </a:lnTo>
                      <a:lnTo>
                        <a:pt x="156" y="148"/>
                      </a:lnTo>
                      <a:lnTo>
                        <a:pt x="150" y="146"/>
                      </a:lnTo>
                      <a:lnTo>
                        <a:pt x="142" y="146"/>
                      </a:lnTo>
                      <a:lnTo>
                        <a:pt x="66" y="180"/>
                      </a:lnTo>
                      <a:lnTo>
                        <a:pt x="46" y="180"/>
                      </a:lnTo>
                      <a:lnTo>
                        <a:pt x="43" y="182"/>
                      </a:lnTo>
                      <a:lnTo>
                        <a:pt x="46" y="160"/>
                      </a:lnTo>
                      <a:lnTo>
                        <a:pt x="15" y="129"/>
                      </a:lnTo>
                      <a:lnTo>
                        <a:pt x="14" y="128"/>
                      </a:lnTo>
                      <a:lnTo>
                        <a:pt x="12" y="126"/>
                      </a:lnTo>
                      <a:lnTo>
                        <a:pt x="9" y="122"/>
                      </a:lnTo>
                      <a:lnTo>
                        <a:pt x="6" y="118"/>
                      </a:lnTo>
                      <a:lnTo>
                        <a:pt x="3" y="112"/>
                      </a:lnTo>
                      <a:lnTo>
                        <a:pt x="1" y="104"/>
                      </a:lnTo>
                      <a:lnTo>
                        <a:pt x="0" y="96"/>
                      </a:lnTo>
                      <a:lnTo>
                        <a:pt x="0" y="86"/>
                      </a:lnTo>
                      <a:lnTo>
                        <a:pt x="36" y="86"/>
                      </a:lnTo>
                      <a:lnTo>
                        <a:pt x="36" y="87"/>
                      </a:lnTo>
                      <a:lnTo>
                        <a:pt x="39" y="87"/>
                      </a:lnTo>
                      <a:lnTo>
                        <a:pt x="42" y="87"/>
                      </a:lnTo>
                      <a:lnTo>
                        <a:pt x="45" y="88"/>
                      </a:lnTo>
                      <a:lnTo>
                        <a:pt x="49" y="88"/>
                      </a:lnTo>
                      <a:lnTo>
                        <a:pt x="53" y="89"/>
                      </a:lnTo>
                      <a:lnTo>
                        <a:pt x="57" y="90"/>
                      </a:lnTo>
                      <a:lnTo>
                        <a:pt x="59" y="90"/>
                      </a:lnTo>
                      <a:lnTo>
                        <a:pt x="100" y="59"/>
                      </a:lnTo>
                      <a:lnTo>
                        <a:pt x="91" y="46"/>
                      </a:lnTo>
                      <a:lnTo>
                        <a:pt x="109" y="41"/>
                      </a:lnTo>
                      <a:lnTo>
                        <a:pt x="108" y="42"/>
                      </a:lnTo>
                      <a:lnTo>
                        <a:pt x="108" y="45"/>
                      </a:lnTo>
                      <a:lnTo>
                        <a:pt x="108" y="47"/>
                      </a:lnTo>
                      <a:lnTo>
                        <a:pt x="108" y="50"/>
                      </a:lnTo>
                      <a:lnTo>
                        <a:pt x="108" y="53"/>
                      </a:lnTo>
                      <a:lnTo>
                        <a:pt x="110" y="55"/>
                      </a:lnTo>
                      <a:lnTo>
                        <a:pt x="113" y="58"/>
                      </a:lnTo>
                      <a:lnTo>
                        <a:pt x="118" y="59"/>
                      </a:lnTo>
                      <a:lnTo>
                        <a:pt x="123" y="59"/>
                      </a:lnTo>
                      <a:lnTo>
                        <a:pt x="126" y="58"/>
                      </a:lnTo>
                      <a:lnTo>
                        <a:pt x="129" y="56"/>
                      </a:lnTo>
                      <a:lnTo>
                        <a:pt x="131" y="55"/>
                      </a:lnTo>
                      <a:lnTo>
                        <a:pt x="135" y="53"/>
                      </a:lnTo>
                      <a:lnTo>
                        <a:pt x="138" y="52"/>
                      </a:lnTo>
                      <a:lnTo>
                        <a:pt x="141" y="51"/>
                      </a:lnTo>
                      <a:lnTo>
                        <a:pt x="144" y="50"/>
                      </a:lnTo>
                      <a:lnTo>
                        <a:pt x="145" y="49"/>
                      </a:lnTo>
                      <a:lnTo>
                        <a:pt x="146" y="48"/>
                      </a:lnTo>
                      <a:lnTo>
                        <a:pt x="148" y="46"/>
                      </a:lnTo>
                      <a:lnTo>
                        <a:pt x="150" y="45"/>
                      </a:lnTo>
                      <a:lnTo>
                        <a:pt x="151" y="42"/>
                      </a:lnTo>
                      <a:lnTo>
                        <a:pt x="152" y="39"/>
                      </a:lnTo>
                      <a:lnTo>
                        <a:pt x="153" y="37"/>
                      </a:lnTo>
                      <a:lnTo>
                        <a:pt x="166" y="28"/>
                      </a:lnTo>
                      <a:lnTo>
                        <a:pt x="165" y="29"/>
                      </a:lnTo>
                      <a:lnTo>
                        <a:pt x="165" y="32"/>
                      </a:lnTo>
                      <a:lnTo>
                        <a:pt x="164" y="35"/>
                      </a:lnTo>
                      <a:lnTo>
                        <a:pt x="164" y="38"/>
                      </a:lnTo>
                      <a:lnTo>
                        <a:pt x="164" y="41"/>
                      </a:lnTo>
                      <a:lnTo>
                        <a:pt x="165" y="44"/>
                      </a:lnTo>
                      <a:lnTo>
                        <a:pt x="167" y="46"/>
                      </a:lnTo>
                      <a:lnTo>
                        <a:pt x="172" y="46"/>
                      </a:lnTo>
                      <a:lnTo>
                        <a:pt x="179" y="44"/>
                      </a:lnTo>
                      <a:lnTo>
                        <a:pt x="179" y="42"/>
                      </a:lnTo>
                      <a:lnTo>
                        <a:pt x="179" y="41"/>
                      </a:lnTo>
                      <a:lnTo>
                        <a:pt x="179" y="39"/>
                      </a:lnTo>
                      <a:lnTo>
                        <a:pt x="179" y="38"/>
                      </a:lnTo>
                      <a:lnTo>
                        <a:pt x="179" y="36"/>
                      </a:lnTo>
                      <a:lnTo>
                        <a:pt x="178" y="33"/>
                      </a:lnTo>
                      <a:lnTo>
                        <a:pt x="177" y="31"/>
                      </a:lnTo>
                      <a:lnTo>
                        <a:pt x="176" y="31"/>
                      </a:lnTo>
                      <a:lnTo>
                        <a:pt x="175" y="28"/>
                      </a:lnTo>
                      <a:lnTo>
                        <a:pt x="173" y="26"/>
                      </a:lnTo>
                      <a:lnTo>
                        <a:pt x="171" y="23"/>
                      </a:lnTo>
                      <a:lnTo>
                        <a:pt x="171" y="21"/>
                      </a:lnTo>
                      <a:lnTo>
                        <a:pt x="171" y="19"/>
                      </a:lnTo>
                      <a:lnTo>
                        <a:pt x="175" y="17"/>
                      </a:lnTo>
                      <a:lnTo>
                        <a:pt x="179" y="15"/>
                      </a:lnTo>
                      <a:lnTo>
                        <a:pt x="181" y="15"/>
                      </a:lnTo>
                      <a:lnTo>
                        <a:pt x="183" y="14"/>
                      </a:lnTo>
                      <a:lnTo>
                        <a:pt x="186" y="13"/>
                      </a:lnTo>
                      <a:lnTo>
                        <a:pt x="190" y="11"/>
                      </a:lnTo>
                      <a:lnTo>
                        <a:pt x="192" y="9"/>
                      </a:lnTo>
                      <a:lnTo>
                        <a:pt x="194" y="6"/>
                      </a:lnTo>
                      <a:lnTo>
                        <a:pt x="195" y="1"/>
                      </a:lnTo>
                      <a:lnTo>
                        <a:pt x="196" y="1"/>
                      </a:lnTo>
                      <a:lnTo>
                        <a:pt x="197" y="0"/>
                      </a:lnTo>
                      <a:lnTo>
                        <a:pt x="200" y="0"/>
                      </a:lnTo>
                      <a:lnTo>
                        <a:pt x="204" y="0"/>
                      </a:lnTo>
                      <a:lnTo>
                        <a:pt x="208" y="0"/>
                      </a:lnTo>
                      <a:lnTo>
                        <a:pt x="213" y="1"/>
                      </a:lnTo>
                      <a:lnTo>
                        <a:pt x="220" y="1"/>
                      </a:lnTo>
                      <a:lnTo>
                        <a:pt x="227" y="4"/>
                      </a:lnTo>
                      <a:lnTo>
                        <a:pt x="229" y="2"/>
                      </a:lnTo>
                      <a:lnTo>
                        <a:pt x="233" y="1"/>
                      </a:lnTo>
                      <a:lnTo>
                        <a:pt x="238" y="0"/>
                      </a:lnTo>
                      <a:lnTo>
                        <a:pt x="246" y="0"/>
                      </a:lnTo>
                      <a:lnTo>
                        <a:pt x="253" y="0"/>
                      </a:lnTo>
                      <a:lnTo>
                        <a:pt x="261" y="4"/>
                      </a:lnTo>
                      <a:lnTo>
                        <a:pt x="264" y="6"/>
                      </a:lnTo>
                      <a:lnTo>
                        <a:pt x="267" y="8"/>
                      </a:lnTo>
                      <a:lnTo>
                        <a:pt x="270" y="11"/>
                      </a:lnTo>
                      <a:lnTo>
                        <a:pt x="272" y="15"/>
                      </a:lnTo>
                      <a:lnTo>
                        <a:pt x="274" y="18"/>
                      </a:lnTo>
                      <a:lnTo>
                        <a:pt x="280" y="22"/>
                      </a:lnTo>
                      <a:lnTo>
                        <a:pt x="290" y="27"/>
                      </a:lnTo>
                      <a:lnTo>
                        <a:pt x="302" y="34"/>
                      </a:lnTo>
                      <a:lnTo>
                        <a:pt x="314" y="40"/>
                      </a:lnTo>
                      <a:lnTo>
                        <a:pt x="327" y="47"/>
                      </a:lnTo>
                      <a:lnTo>
                        <a:pt x="339" y="51"/>
                      </a:lnTo>
                      <a:lnTo>
                        <a:pt x="348" y="5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6" name="Freeform 73"/>
                <p:cNvSpPr>
                  <a:spLocks/>
                </p:cNvSpPr>
                <p:nvPr/>
              </p:nvSpPr>
              <p:spPr bwMode="auto">
                <a:xfrm>
                  <a:off x="903" y="2241"/>
                  <a:ext cx="52" cy="27"/>
                </a:xfrm>
                <a:custGeom>
                  <a:avLst/>
                  <a:gdLst>
                    <a:gd name="T0" fmla="*/ 0 w 155"/>
                    <a:gd name="T1" fmla="*/ 0 h 83"/>
                    <a:gd name="T2" fmla="*/ 0 w 155"/>
                    <a:gd name="T3" fmla="*/ 0 h 83"/>
                    <a:gd name="T4" fmla="*/ 0 w 155"/>
                    <a:gd name="T5" fmla="*/ 0 h 83"/>
                    <a:gd name="T6" fmla="*/ 0 w 155"/>
                    <a:gd name="T7" fmla="*/ 0 h 83"/>
                    <a:gd name="T8" fmla="*/ 0 w 155"/>
                    <a:gd name="T9" fmla="*/ 0 h 83"/>
                    <a:gd name="T10" fmla="*/ 0 w 155"/>
                    <a:gd name="T11" fmla="*/ 0 h 83"/>
                    <a:gd name="T12" fmla="*/ 0 w 155"/>
                    <a:gd name="T13" fmla="*/ 0 h 83"/>
                    <a:gd name="T14" fmla="*/ 0 w 155"/>
                    <a:gd name="T15" fmla="*/ 0 h 83"/>
                    <a:gd name="T16" fmla="*/ 0 w 155"/>
                    <a:gd name="T17" fmla="*/ 0 h 83"/>
                    <a:gd name="T18" fmla="*/ 0 w 155"/>
                    <a:gd name="T19" fmla="*/ 0 h 83"/>
                    <a:gd name="T20" fmla="*/ 0 w 155"/>
                    <a:gd name="T21" fmla="*/ 0 h 83"/>
                    <a:gd name="T22" fmla="*/ 0 w 155"/>
                    <a:gd name="T23" fmla="*/ 0 h 83"/>
                    <a:gd name="T24" fmla="*/ 0 w 155"/>
                    <a:gd name="T25" fmla="*/ 0 h 83"/>
                    <a:gd name="T26" fmla="*/ 0 w 155"/>
                    <a:gd name="T27" fmla="*/ 0 h 83"/>
                    <a:gd name="T28" fmla="*/ 0 w 155"/>
                    <a:gd name="T29" fmla="*/ 0 h 83"/>
                    <a:gd name="T30" fmla="*/ 0 w 155"/>
                    <a:gd name="T31" fmla="*/ 0 h 83"/>
                    <a:gd name="T32" fmla="*/ 0 w 155"/>
                    <a:gd name="T33" fmla="*/ 0 h 83"/>
                    <a:gd name="T34" fmla="*/ 0 w 155"/>
                    <a:gd name="T35" fmla="*/ 0 h 83"/>
                    <a:gd name="T36" fmla="*/ 0 w 155"/>
                    <a:gd name="T37" fmla="*/ 0 h 83"/>
                    <a:gd name="T38" fmla="*/ 0 w 155"/>
                    <a:gd name="T39" fmla="*/ 0 h 83"/>
                    <a:gd name="T40" fmla="*/ 0 w 155"/>
                    <a:gd name="T41" fmla="*/ 0 h 83"/>
                    <a:gd name="T42" fmla="*/ 0 w 155"/>
                    <a:gd name="T43" fmla="*/ 0 h 83"/>
                    <a:gd name="T44" fmla="*/ 0 w 155"/>
                    <a:gd name="T45" fmla="*/ 0 h 83"/>
                    <a:gd name="T46" fmla="*/ 0 w 155"/>
                    <a:gd name="T47" fmla="*/ 0 h 83"/>
                    <a:gd name="T48" fmla="*/ 0 w 155"/>
                    <a:gd name="T49" fmla="*/ 0 h 83"/>
                    <a:gd name="T50" fmla="*/ 0 w 155"/>
                    <a:gd name="T51" fmla="*/ 0 h 83"/>
                    <a:gd name="T52" fmla="*/ 0 w 155"/>
                    <a:gd name="T53" fmla="*/ 0 h 83"/>
                    <a:gd name="T54" fmla="*/ 0 w 155"/>
                    <a:gd name="T55" fmla="*/ 0 h 83"/>
                    <a:gd name="T56" fmla="*/ 0 w 155"/>
                    <a:gd name="T57" fmla="*/ 0 h 83"/>
                    <a:gd name="T58" fmla="*/ 0 w 155"/>
                    <a:gd name="T59" fmla="*/ 0 h 83"/>
                    <a:gd name="T60" fmla="*/ 0 w 155"/>
                    <a:gd name="T61" fmla="*/ 0 h 83"/>
                    <a:gd name="T62" fmla="*/ 0 w 155"/>
                    <a:gd name="T63" fmla="*/ 0 h 83"/>
                    <a:gd name="T64" fmla="*/ 0 w 155"/>
                    <a:gd name="T65" fmla="*/ 0 h 83"/>
                    <a:gd name="T66" fmla="*/ 0 w 155"/>
                    <a:gd name="T67" fmla="*/ 0 h 83"/>
                    <a:gd name="T68" fmla="*/ 0 w 155"/>
                    <a:gd name="T69" fmla="*/ 0 h 83"/>
                    <a:gd name="T70" fmla="*/ 0 w 155"/>
                    <a:gd name="T71" fmla="*/ 0 h 83"/>
                    <a:gd name="T72" fmla="*/ 0 w 155"/>
                    <a:gd name="T73" fmla="*/ 0 h 83"/>
                    <a:gd name="T74" fmla="*/ 0 w 155"/>
                    <a:gd name="T75" fmla="*/ 0 h 83"/>
                    <a:gd name="T76" fmla="*/ 0 w 155"/>
                    <a:gd name="T77" fmla="*/ 0 h 83"/>
                    <a:gd name="T78" fmla="*/ 0 w 155"/>
                    <a:gd name="T79" fmla="*/ 0 h 83"/>
                    <a:gd name="T80" fmla="*/ 0 w 155"/>
                    <a:gd name="T81" fmla="*/ 0 h 83"/>
                    <a:gd name="T82" fmla="*/ 0 w 155"/>
                    <a:gd name="T83" fmla="*/ 0 h 83"/>
                    <a:gd name="T84" fmla="*/ 0 w 155"/>
                    <a:gd name="T85" fmla="*/ 0 h 83"/>
                    <a:gd name="T86" fmla="*/ 0 w 155"/>
                    <a:gd name="T87" fmla="*/ 0 h 83"/>
                    <a:gd name="T88" fmla="*/ 0 w 155"/>
                    <a:gd name="T89" fmla="*/ 0 h 83"/>
                    <a:gd name="T90" fmla="*/ 0 w 155"/>
                    <a:gd name="T91" fmla="*/ 0 h 83"/>
                    <a:gd name="T92" fmla="*/ 0 w 155"/>
                    <a:gd name="T93" fmla="*/ 0 h 83"/>
                    <a:gd name="T94" fmla="*/ 0 w 155"/>
                    <a:gd name="T95" fmla="*/ 0 h 83"/>
                    <a:gd name="T96" fmla="*/ 0 w 155"/>
                    <a:gd name="T97" fmla="*/ 0 h 83"/>
                    <a:gd name="T98" fmla="*/ 0 w 155"/>
                    <a:gd name="T99" fmla="*/ 0 h 83"/>
                    <a:gd name="T100" fmla="*/ 0 w 155"/>
                    <a:gd name="T101" fmla="*/ 0 h 83"/>
                    <a:gd name="T102" fmla="*/ 0 w 155"/>
                    <a:gd name="T103" fmla="*/ 0 h 83"/>
                    <a:gd name="T104" fmla="*/ 0 w 155"/>
                    <a:gd name="T105" fmla="*/ 0 h 83"/>
                    <a:gd name="T106" fmla="*/ 0 w 155"/>
                    <a:gd name="T107" fmla="*/ 0 h 83"/>
                    <a:gd name="T108" fmla="*/ 0 w 155"/>
                    <a:gd name="T109" fmla="*/ 0 h 83"/>
                    <a:gd name="T110" fmla="*/ 0 w 155"/>
                    <a:gd name="T111" fmla="*/ 0 h 83"/>
                    <a:gd name="T112" fmla="*/ 0 w 155"/>
                    <a:gd name="T113" fmla="*/ 0 h 83"/>
                    <a:gd name="T114" fmla="*/ 0 w 155"/>
                    <a:gd name="T115" fmla="*/ 0 h 83"/>
                    <a:gd name="T116" fmla="*/ 0 w 155"/>
                    <a:gd name="T117" fmla="*/ 0 h 83"/>
                    <a:gd name="T118" fmla="*/ 0 w 155"/>
                    <a:gd name="T119" fmla="*/ 0 h 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
                    <a:gd name="T181" fmla="*/ 0 h 83"/>
                    <a:gd name="T182" fmla="*/ 155 w 155"/>
                    <a:gd name="T183" fmla="*/ 83 h 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 h="83">
                      <a:moveTo>
                        <a:pt x="28" y="15"/>
                      </a:moveTo>
                      <a:lnTo>
                        <a:pt x="4" y="17"/>
                      </a:lnTo>
                      <a:lnTo>
                        <a:pt x="4" y="18"/>
                      </a:lnTo>
                      <a:lnTo>
                        <a:pt x="3" y="19"/>
                      </a:lnTo>
                      <a:lnTo>
                        <a:pt x="1" y="21"/>
                      </a:lnTo>
                      <a:lnTo>
                        <a:pt x="0" y="23"/>
                      </a:lnTo>
                      <a:lnTo>
                        <a:pt x="0" y="27"/>
                      </a:lnTo>
                      <a:lnTo>
                        <a:pt x="1" y="30"/>
                      </a:lnTo>
                      <a:lnTo>
                        <a:pt x="4" y="33"/>
                      </a:lnTo>
                      <a:lnTo>
                        <a:pt x="8" y="36"/>
                      </a:lnTo>
                      <a:lnTo>
                        <a:pt x="81" y="56"/>
                      </a:lnTo>
                      <a:lnTo>
                        <a:pt x="82" y="57"/>
                      </a:lnTo>
                      <a:lnTo>
                        <a:pt x="83" y="60"/>
                      </a:lnTo>
                      <a:lnTo>
                        <a:pt x="85" y="64"/>
                      </a:lnTo>
                      <a:lnTo>
                        <a:pt x="88" y="70"/>
                      </a:lnTo>
                      <a:lnTo>
                        <a:pt x="91" y="74"/>
                      </a:lnTo>
                      <a:lnTo>
                        <a:pt x="96" y="78"/>
                      </a:lnTo>
                      <a:lnTo>
                        <a:pt x="100" y="82"/>
                      </a:lnTo>
                      <a:lnTo>
                        <a:pt x="104" y="83"/>
                      </a:lnTo>
                      <a:lnTo>
                        <a:pt x="110" y="83"/>
                      </a:lnTo>
                      <a:lnTo>
                        <a:pt x="115" y="81"/>
                      </a:lnTo>
                      <a:lnTo>
                        <a:pt x="122" y="78"/>
                      </a:lnTo>
                      <a:lnTo>
                        <a:pt x="128" y="75"/>
                      </a:lnTo>
                      <a:lnTo>
                        <a:pt x="135" y="72"/>
                      </a:lnTo>
                      <a:lnTo>
                        <a:pt x="139" y="68"/>
                      </a:lnTo>
                      <a:lnTo>
                        <a:pt x="143" y="64"/>
                      </a:lnTo>
                      <a:lnTo>
                        <a:pt x="144" y="62"/>
                      </a:lnTo>
                      <a:lnTo>
                        <a:pt x="145" y="59"/>
                      </a:lnTo>
                      <a:lnTo>
                        <a:pt x="144" y="56"/>
                      </a:lnTo>
                      <a:lnTo>
                        <a:pt x="143" y="52"/>
                      </a:lnTo>
                      <a:lnTo>
                        <a:pt x="142" y="49"/>
                      </a:lnTo>
                      <a:lnTo>
                        <a:pt x="141" y="46"/>
                      </a:lnTo>
                      <a:lnTo>
                        <a:pt x="140" y="43"/>
                      </a:lnTo>
                      <a:lnTo>
                        <a:pt x="139" y="42"/>
                      </a:lnTo>
                      <a:lnTo>
                        <a:pt x="138" y="41"/>
                      </a:lnTo>
                      <a:lnTo>
                        <a:pt x="153" y="15"/>
                      </a:lnTo>
                      <a:lnTo>
                        <a:pt x="154" y="13"/>
                      </a:lnTo>
                      <a:lnTo>
                        <a:pt x="155" y="9"/>
                      </a:lnTo>
                      <a:lnTo>
                        <a:pt x="155" y="6"/>
                      </a:lnTo>
                      <a:lnTo>
                        <a:pt x="154" y="3"/>
                      </a:lnTo>
                      <a:lnTo>
                        <a:pt x="152" y="1"/>
                      </a:lnTo>
                      <a:lnTo>
                        <a:pt x="147" y="0"/>
                      </a:lnTo>
                      <a:lnTo>
                        <a:pt x="140" y="1"/>
                      </a:lnTo>
                      <a:lnTo>
                        <a:pt x="139" y="1"/>
                      </a:lnTo>
                      <a:lnTo>
                        <a:pt x="136" y="2"/>
                      </a:lnTo>
                      <a:lnTo>
                        <a:pt x="129" y="4"/>
                      </a:lnTo>
                      <a:lnTo>
                        <a:pt x="123" y="6"/>
                      </a:lnTo>
                      <a:lnTo>
                        <a:pt x="115" y="9"/>
                      </a:lnTo>
                      <a:lnTo>
                        <a:pt x="108" y="11"/>
                      </a:lnTo>
                      <a:lnTo>
                        <a:pt x="101" y="13"/>
                      </a:lnTo>
                      <a:lnTo>
                        <a:pt x="96" y="13"/>
                      </a:lnTo>
                      <a:lnTo>
                        <a:pt x="89" y="13"/>
                      </a:lnTo>
                      <a:lnTo>
                        <a:pt x="79" y="14"/>
                      </a:lnTo>
                      <a:lnTo>
                        <a:pt x="69" y="14"/>
                      </a:lnTo>
                      <a:lnTo>
                        <a:pt x="57" y="14"/>
                      </a:lnTo>
                      <a:lnTo>
                        <a:pt x="46" y="15"/>
                      </a:lnTo>
                      <a:lnTo>
                        <a:pt x="36" y="15"/>
                      </a:lnTo>
                      <a:lnTo>
                        <a:pt x="30" y="15"/>
                      </a:lnTo>
                      <a:lnTo>
                        <a:pt x="28" y="15"/>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7" name="Freeform 74"/>
                <p:cNvSpPr>
                  <a:spLocks/>
                </p:cNvSpPr>
                <p:nvPr/>
              </p:nvSpPr>
              <p:spPr bwMode="auto">
                <a:xfrm>
                  <a:off x="903" y="2241"/>
                  <a:ext cx="52" cy="27"/>
                </a:xfrm>
                <a:custGeom>
                  <a:avLst/>
                  <a:gdLst>
                    <a:gd name="T0" fmla="*/ 0 w 155"/>
                    <a:gd name="T1" fmla="*/ 0 h 83"/>
                    <a:gd name="T2" fmla="*/ 0 w 155"/>
                    <a:gd name="T3" fmla="*/ 0 h 83"/>
                    <a:gd name="T4" fmla="*/ 0 w 155"/>
                    <a:gd name="T5" fmla="*/ 0 h 83"/>
                    <a:gd name="T6" fmla="*/ 0 w 155"/>
                    <a:gd name="T7" fmla="*/ 0 h 83"/>
                    <a:gd name="T8" fmla="*/ 0 w 155"/>
                    <a:gd name="T9" fmla="*/ 0 h 83"/>
                    <a:gd name="T10" fmla="*/ 0 w 155"/>
                    <a:gd name="T11" fmla="*/ 0 h 83"/>
                    <a:gd name="T12" fmla="*/ 0 w 155"/>
                    <a:gd name="T13" fmla="*/ 0 h 83"/>
                    <a:gd name="T14" fmla="*/ 0 w 155"/>
                    <a:gd name="T15" fmla="*/ 0 h 83"/>
                    <a:gd name="T16" fmla="*/ 0 w 155"/>
                    <a:gd name="T17" fmla="*/ 0 h 83"/>
                    <a:gd name="T18" fmla="*/ 0 w 155"/>
                    <a:gd name="T19" fmla="*/ 0 h 83"/>
                    <a:gd name="T20" fmla="*/ 0 w 155"/>
                    <a:gd name="T21" fmla="*/ 0 h 83"/>
                    <a:gd name="T22" fmla="*/ 0 w 155"/>
                    <a:gd name="T23" fmla="*/ 0 h 83"/>
                    <a:gd name="T24" fmla="*/ 0 w 155"/>
                    <a:gd name="T25" fmla="*/ 0 h 83"/>
                    <a:gd name="T26" fmla="*/ 0 w 155"/>
                    <a:gd name="T27" fmla="*/ 0 h 83"/>
                    <a:gd name="T28" fmla="*/ 0 w 155"/>
                    <a:gd name="T29" fmla="*/ 0 h 83"/>
                    <a:gd name="T30" fmla="*/ 0 w 155"/>
                    <a:gd name="T31" fmla="*/ 0 h 83"/>
                    <a:gd name="T32" fmla="*/ 0 w 155"/>
                    <a:gd name="T33" fmla="*/ 0 h 83"/>
                    <a:gd name="T34" fmla="*/ 0 w 155"/>
                    <a:gd name="T35" fmla="*/ 0 h 83"/>
                    <a:gd name="T36" fmla="*/ 0 w 155"/>
                    <a:gd name="T37" fmla="*/ 0 h 83"/>
                    <a:gd name="T38" fmla="*/ 0 w 155"/>
                    <a:gd name="T39" fmla="*/ 0 h 83"/>
                    <a:gd name="T40" fmla="*/ 0 w 155"/>
                    <a:gd name="T41" fmla="*/ 0 h 83"/>
                    <a:gd name="T42" fmla="*/ 0 w 155"/>
                    <a:gd name="T43" fmla="*/ 0 h 83"/>
                    <a:gd name="T44" fmla="*/ 0 w 155"/>
                    <a:gd name="T45" fmla="*/ 0 h 83"/>
                    <a:gd name="T46" fmla="*/ 0 w 155"/>
                    <a:gd name="T47" fmla="*/ 0 h 83"/>
                    <a:gd name="T48" fmla="*/ 0 w 155"/>
                    <a:gd name="T49" fmla="*/ 0 h 83"/>
                    <a:gd name="T50" fmla="*/ 0 w 155"/>
                    <a:gd name="T51" fmla="*/ 0 h 83"/>
                    <a:gd name="T52" fmla="*/ 0 w 155"/>
                    <a:gd name="T53" fmla="*/ 0 h 83"/>
                    <a:gd name="T54" fmla="*/ 0 w 155"/>
                    <a:gd name="T55" fmla="*/ 0 h 83"/>
                    <a:gd name="T56" fmla="*/ 0 w 155"/>
                    <a:gd name="T57" fmla="*/ 0 h 83"/>
                    <a:gd name="T58" fmla="*/ 0 w 155"/>
                    <a:gd name="T59" fmla="*/ 0 h 83"/>
                    <a:gd name="T60" fmla="*/ 0 w 155"/>
                    <a:gd name="T61" fmla="*/ 0 h 83"/>
                    <a:gd name="T62" fmla="*/ 0 w 155"/>
                    <a:gd name="T63" fmla="*/ 0 h 83"/>
                    <a:gd name="T64" fmla="*/ 0 w 155"/>
                    <a:gd name="T65" fmla="*/ 0 h 83"/>
                    <a:gd name="T66" fmla="*/ 0 w 155"/>
                    <a:gd name="T67" fmla="*/ 0 h 83"/>
                    <a:gd name="T68" fmla="*/ 0 w 155"/>
                    <a:gd name="T69" fmla="*/ 0 h 83"/>
                    <a:gd name="T70" fmla="*/ 0 w 155"/>
                    <a:gd name="T71" fmla="*/ 0 h 83"/>
                    <a:gd name="T72" fmla="*/ 0 w 155"/>
                    <a:gd name="T73" fmla="*/ 0 h 83"/>
                    <a:gd name="T74" fmla="*/ 0 w 155"/>
                    <a:gd name="T75" fmla="*/ 0 h 83"/>
                    <a:gd name="T76" fmla="*/ 0 w 155"/>
                    <a:gd name="T77" fmla="*/ 0 h 83"/>
                    <a:gd name="T78" fmla="*/ 0 w 155"/>
                    <a:gd name="T79" fmla="*/ 0 h 83"/>
                    <a:gd name="T80" fmla="*/ 0 w 155"/>
                    <a:gd name="T81" fmla="*/ 0 h 83"/>
                    <a:gd name="T82" fmla="*/ 0 w 155"/>
                    <a:gd name="T83" fmla="*/ 0 h 83"/>
                    <a:gd name="T84" fmla="*/ 0 w 155"/>
                    <a:gd name="T85" fmla="*/ 0 h 83"/>
                    <a:gd name="T86" fmla="*/ 0 w 155"/>
                    <a:gd name="T87" fmla="*/ 0 h 83"/>
                    <a:gd name="T88" fmla="*/ 0 w 155"/>
                    <a:gd name="T89" fmla="*/ 0 h 83"/>
                    <a:gd name="T90" fmla="*/ 0 w 155"/>
                    <a:gd name="T91" fmla="*/ 0 h 83"/>
                    <a:gd name="T92" fmla="*/ 0 w 155"/>
                    <a:gd name="T93" fmla="*/ 0 h 83"/>
                    <a:gd name="T94" fmla="*/ 0 w 155"/>
                    <a:gd name="T95" fmla="*/ 0 h 83"/>
                    <a:gd name="T96" fmla="*/ 0 w 155"/>
                    <a:gd name="T97" fmla="*/ 0 h 83"/>
                    <a:gd name="T98" fmla="*/ 0 w 155"/>
                    <a:gd name="T99" fmla="*/ 0 h 83"/>
                    <a:gd name="T100" fmla="*/ 0 w 155"/>
                    <a:gd name="T101" fmla="*/ 0 h 83"/>
                    <a:gd name="T102" fmla="*/ 0 w 155"/>
                    <a:gd name="T103" fmla="*/ 0 h 83"/>
                    <a:gd name="T104" fmla="*/ 0 w 155"/>
                    <a:gd name="T105" fmla="*/ 0 h 83"/>
                    <a:gd name="T106" fmla="*/ 0 w 155"/>
                    <a:gd name="T107" fmla="*/ 0 h 83"/>
                    <a:gd name="T108" fmla="*/ 0 w 155"/>
                    <a:gd name="T109" fmla="*/ 0 h 83"/>
                    <a:gd name="T110" fmla="*/ 0 w 155"/>
                    <a:gd name="T111" fmla="*/ 0 h 83"/>
                    <a:gd name="T112" fmla="*/ 0 w 155"/>
                    <a:gd name="T113" fmla="*/ 0 h 83"/>
                    <a:gd name="T114" fmla="*/ 0 w 155"/>
                    <a:gd name="T115" fmla="*/ 0 h 83"/>
                    <a:gd name="T116" fmla="*/ 0 w 155"/>
                    <a:gd name="T117" fmla="*/ 0 h 83"/>
                    <a:gd name="T118" fmla="*/ 0 w 155"/>
                    <a:gd name="T119" fmla="*/ 0 h 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5"/>
                    <a:gd name="T181" fmla="*/ 0 h 83"/>
                    <a:gd name="T182" fmla="*/ 155 w 155"/>
                    <a:gd name="T183" fmla="*/ 83 h 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5" h="83">
                      <a:moveTo>
                        <a:pt x="28" y="15"/>
                      </a:moveTo>
                      <a:lnTo>
                        <a:pt x="4" y="17"/>
                      </a:lnTo>
                      <a:lnTo>
                        <a:pt x="4" y="18"/>
                      </a:lnTo>
                      <a:lnTo>
                        <a:pt x="3" y="19"/>
                      </a:lnTo>
                      <a:lnTo>
                        <a:pt x="1" y="21"/>
                      </a:lnTo>
                      <a:lnTo>
                        <a:pt x="0" y="23"/>
                      </a:lnTo>
                      <a:lnTo>
                        <a:pt x="0" y="27"/>
                      </a:lnTo>
                      <a:lnTo>
                        <a:pt x="1" y="30"/>
                      </a:lnTo>
                      <a:lnTo>
                        <a:pt x="4" y="33"/>
                      </a:lnTo>
                      <a:lnTo>
                        <a:pt x="8" y="36"/>
                      </a:lnTo>
                      <a:lnTo>
                        <a:pt x="81" y="56"/>
                      </a:lnTo>
                      <a:lnTo>
                        <a:pt x="82" y="57"/>
                      </a:lnTo>
                      <a:lnTo>
                        <a:pt x="83" y="60"/>
                      </a:lnTo>
                      <a:lnTo>
                        <a:pt x="85" y="64"/>
                      </a:lnTo>
                      <a:lnTo>
                        <a:pt x="88" y="70"/>
                      </a:lnTo>
                      <a:lnTo>
                        <a:pt x="91" y="74"/>
                      </a:lnTo>
                      <a:lnTo>
                        <a:pt x="96" y="78"/>
                      </a:lnTo>
                      <a:lnTo>
                        <a:pt x="100" y="82"/>
                      </a:lnTo>
                      <a:lnTo>
                        <a:pt x="104" y="83"/>
                      </a:lnTo>
                      <a:lnTo>
                        <a:pt x="110" y="83"/>
                      </a:lnTo>
                      <a:lnTo>
                        <a:pt x="115" y="81"/>
                      </a:lnTo>
                      <a:lnTo>
                        <a:pt x="122" y="78"/>
                      </a:lnTo>
                      <a:lnTo>
                        <a:pt x="128" y="75"/>
                      </a:lnTo>
                      <a:lnTo>
                        <a:pt x="135" y="72"/>
                      </a:lnTo>
                      <a:lnTo>
                        <a:pt x="139" y="68"/>
                      </a:lnTo>
                      <a:lnTo>
                        <a:pt x="143" y="64"/>
                      </a:lnTo>
                      <a:lnTo>
                        <a:pt x="144" y="62"/>
                      </a:lnTo>
                      <a:lnTo>
                        <a:pt x="145" y="59"/>
                      </a:lnTo>
                      <a:lnTo>
                        <a:pt x="144" y="56"/>
                      </a:lnTo>
                      <a:lnTo>
                        <a:pt x="143" y="52"/>
                      </a:lnTo>
                      <a:lnTo>
                        <a:pt x="142" y="49"/>
                      </a:lnTo>
                      <a:lnTo>
                        <a:pt x="141" y="46"/>
                      </a:lnTo>
                      <a:lnTo>
                        <a:pt x="140" y="43"/>
                      </a:lnTo>
                      <a:lnTo>
                        <a:pt x="139" y="42"/>
                      </a:lnTo>
                      <a:lnTo>
                        <a:pt x="138" y="41"/>
                      </a:lnTo>
                      <a:lnTo>
                        <a:pt x="153" y="15"/>
                      </a:lnTo>
                      <a:lnTo>
                        <a:pt x="154" y="13"/>
                      </a:lnTo>
                      <a:lnTo>
                        <a:pt x="155" y="9"/>
                      </a:lnTo>
                      <a:lnTo>
                        <a:pt x="155" y="6"/>
                      </a:lnTo>
                      <a:lnTo>
                        <a:pt x="154" y="3"/>
                      </a:lnTo>
                      <a:lnTo>
                        <a:pt x="152" y="1"/>
                      </a:lnTo>
                      <a:lnTo>
                        <a:pt x="147" y="0"/>
                      </a:lnTo>
                      <a:lnTo>
                        <a:pt x="140" y="1"/>
                      </a:lnTo>
                      <a:lnTo>
                        <a:pt x="139" y="1"/>
                      </a:lnTo>
                      <a:lnTo>
                        <a:pt x="136" y="2"/>
                      </a:lnTo>
                      <a:lnTo>
                        <a:pt x="129" y="4"/>
                      </a:lnTo>
                      <a:lnTo>
                        <a:pt x="123" y="6"/>
                      </a:lnTo>
                      <a:lnTo>
                        <a:pt x="115" y="9"/>
                      </a:lnTo>
                      <a:lnTo>
                        <a:pt x="108" y="11"/>
                      </a:lnTo>
                      <a:lnTo>
                        <a:pt x="101" y="13"/>
                      </a:lnTo>
                      <a:lnTo>
                        <a:pt x="96" y="13"/>
                      </a:lnTo>
                      <a:lnTo>
                        <a:pt x="89" y="13"/>
                      </a:lnTo>
                      <a:lnTo>
                        <a:pt x="79" y="14"/>
                      </a:lnTo>
                      <a:lnTo>
                        <a:pt x="69" y="14"/>
                      </a:lnTo>
                      <a:lnTo>
                        <a:pt x="57" y="14"/>
                      </a:lnTo>
                      <a:lnTo>
                        <a:pt x="46" y="15"/>
                      </a:lnTo>
                      <a:lnTo>
                        <a:pt x="36" y="15"/>
                      </a:lnTo>
                      <a:lnTo>
                        <a:pt x="30" y="15"/>
                      </a:lnTo>
                      <a:lnTo>
                        <a:pt x="28" y="1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8" name="Freeform 75"/>
                <p:cNvSpPr>
                  <a:spLocks/>
                </p:cNvSpPr>
                <p:nvPr/>
              </p:nvSpPr>
              <p:spPr bwMode="auto">
                <a:xfrm>
                  <a:off x="842" y="2177"/>
                  <a:ext cx="25" cy="49"/>
                </a:xfrm>
                <a:custGeom>
                  <a:avLst/>
                  <a:gdLst>
                    <a:gd name="T0" fmla="*/ 0 w 75"/>
                    <a:gd name="T1" fmla="*/ 0 h 148"/>
                    <a:gd name="T2" fmla="*/ 0 w 75"/>
                    <a:gd name="T3" fmla="*/ 0 h 148"/>
                    <a:gd name="T4" fmla="*/ 0 w 75"/>
                    <a:gd name="T5" fmla="*/ 0 h 148"/>
                    <a:gd name="T6" fmla="*/ 0 w 75"/>
                    <a:gd name="T7" fmla="*/ 0 h 148"/>
                    <a:gd name="T8" fmla="*/ 0 w 75"/>
                    <a:gd name="T9" fmla="*/ 0 h 148"/>
                    <a:gd name="T10" fmla="*/ 0 w 75"/>
                    <a:gd name="T11" fmla="*/ 0 h 148"/>
                    <a:gd name="T12" fmla="*/ 0 w 75"/>
                    <a:gd name="T13" fmla="*/ 0 h 148"/>
                    <a:gd name="T14" fmla="*/ 0 w 75"/>
                    <a:gd name="T15" fmla="*/ 0 h 148"/>
                    <a:gd name="T16" fmla="*/ 0 w 75"/>
                    <a:gd name="T17" fmla="*/ 0 h 148"/>
                    <a:gd name="T18" fmla="*/ 0 w 75"/>
                    <a:gd name="T19" fmla="*/ 0 h 148"/>
                    <a:gd name="T20" fmla="*/ 0 w 75"/>
                    <a:gd name="T21" fmla="*/ 0 h 148"/>
                    <a:gd name="T22" fmla="*/ 0 w 75"/>
                    <a:gd name="T23" fmla="*/ 0 h 148"/>
                    <a:gd name="T24" fmla="*/ 0 w 75"/>
                    <a:gd name="T25" fmla="*/ 0 h 148"/>
                    <a:gd name="T26" fmla="*/ 0 w 75"/>
                    <a:gd name="T27" fmla="*/ 0 h 148"/>
                    <a:gd name="T28" fmla="*/ 0 w 75"/>
                    <a:gd name="T29" fmla="*/ 0 h 148"/>
                    <a:gd name="T30" fmla="*/ 0 w 75"/>
                    <a:gd name="T31" fmla="*/ 0 h 148"/>
                    <a:gd name="T32" fmla="*/ 0 w 75"/>
                    <a:gd name="T33" fmla="*/ 0 h 148"/>
                    <a:gd name="T34" fmla="*/ 0 w 75"/>
                    <a:gd name="T35" fmla="*/ 0 h 148"/>
                    <a:gd name="T36" fmla="*/ 0 w 75"/>
                    <a:gd name="T37" fmla="*/ 0 h 148"/>
                    <a:gd name="T38" fmla="*/ 0 w 75"/>
                    <a:gd name="T39" fmla="*/ 0 h 148"/>
                    <a:gd name="T40" fmla="*/ 0 w 75"/>
                    <a:gd name="T41" fmla="*/ 0 h 148"/>
                    <a:gd name="T42" fmla="*/ 0 w 75"/>
                    <a:gd name="T43" fmla="*/ 0 h 148"/>
                    <a:gd name="T44" fmla="*/ 0 w 75"/>
                    <a:gd name="T45" fmla="*/ 0 h 148"/>
                    <a:gd name="T46" fmla="*/ 0 w 75"/>
                    <a:gd name="T47" fmla="*/ 0 h 148"/>
                    <a:gd name="T48" fmla="*/ 0 w 75"/>
                    <a:gd name="T49" fmla="*/ 0 h 148"/>
                    <a:gd name="T50" fmla="*/ 0 w 75"/>
                    <a:gd name="T51" fmla="*/ 0 h 148"/>
                    <a:gd name="T52" fmla="*/ 0 w 75"/>
                    <a:gd name="T53" fmla="*/ 0 h 148"/>
                    <a:gd name="T54" fmla="*/ 0 w 75"/>
                    <a:gd name="T55" fmla="*/ 0 h 148"/>
                    <a:gd name="T56" fmla="*/ 0 w 75"/>
                    <a:gd name="T57" fmla="*/ 0 h 148"/>
                    <a:gd name="T58" fmla="*/ 0 w 75"/>
                    <a:gd name="T59" fmla="*/ 0 h 148"/>
                    <a:gd name="T60" fmla="*/ 0 w 75"/>
                    <a:gd name="T61" fmla="*/ 0 h 148"/>
                    <a:gd name="T62" fmla="*/ 0 w 75"/>
                    <a:gd name="T63" fmla="*/ 0 h 148"/>
                    <a:gd name="T64" fmla="*/ 0 w 75"/>
                    <a:gd name="T65" fmla="*/ 0 h 148"/>
                    <a:gd name="T66" fmla="*/ 0 w 75"/>
                    <a:gd name="T67" fmla="*/ 0 h 148"/>
                    <a:gd name="T68" fmla="*/ 0 w 75"/>
                    <a:gd name="T69" fmla="*/ 0 h 148"/>
                    <a:gd name="T70" fmla="*/ 0 w 75"/>
                    <a:gd name="T71" fmla="*/ 0 h 148"/>
                    <a:gd name="T72" fmla="*/ 0 w 75"/>
                    <a:gd name="T73" fmla="*/ 0 h 148"/>
                    <a:gd name="T74" fmla="*/ 0 w 75"/>
                    <a:gd name="T75" fmla="*/ 0 h 148"/>
                    <a:gd name="T76" fmla="*/ 0 w 75"/>
                    <a:gd name="T77" fmla="*/ 0 h 148"/>
                    <a:gd name="T78" fmla="*/ 0 w 75"/>
                    <a:gd name="T79" fmla="*/ 0 h 148"/>
                    <a:gd name="T80" fmla="*/ 0 w 75"/>
                    <a:gd name="T81" fmla="*/ 0 h 148"/>
                    <a:gd name="T82" fmla="*/ 0 w 75"/>
                    <a:gd name="T83" fmla="*/ 0 h 148"/>
                    <a:gd name="T84" fmla="*/ 0 w 75"/>
                    <a:gd name="T85" fmla="*/ 0 h 148"/>
                    <a:gd name="T86" fmla="*/ 0 w 75"/>
                    <a:gd name="T87" fmla="*/ 0 h 148"/>
                    <a:gd name="T88" fmla="*/ 0 w 75"/>
                    <a:gd name="T89" fmla="*/ 0 h 148"/>
                    <a:gd name="T90" fmla="*/ 0 w 75"/>
                    <a:gd name="T91" fmla="*/ 0 h 148"/>
                    <a:gd name="T92" fmla="*/ 0 w 75"/>
                    <a:gd name="T93" fmla="*/ 0 h 148"/>
                    <a:gd name="T94" fmla="*/ 0 w 75"/>
                    <a:gd name="T95" fmla="*/ 0 h 148"/>
                    <a:gd name="T96" fmla="*/ 0 w 75"/>
                    <a:gd name="T97" fmla="*/ 0 h 148"/>
                    <a:gd name="T98" fmla="*/ 0 w 75"/>
                    <a:gd name="T99" fmla="*/ 0 h 148"/>
                    <a:gd name="T100" fmla="*/ 0 w 75"/>
                    <a:gd name="T101" fmla="*/ 0 h 148"/>
                    <a:gd name="T102" fmla="*/ 0 w 75"/>
                    <a:gd name="T103" fmla="*/ 0 h 148"/>
                    <a:gd name="T104" fmla="*/ 0 w 75"/>
                    <a:gd name="T105" fmla="*/ 0 h 148"/>
                    <a:gd name="T106" fmla="*/ 0 w 75"/>
                    <a:gd name="T107" fmla="*/ 0 h 148"/>
                    <a:gd name="T108" fmla="*/ 0 w 75"/>
                    <a:gd name="T109" fmla="*/ 0 h 148"/>
                    <a:gd name="T110" fmla="*/ 0 w 75"/>
                    <a:gd name="T111" fmla="*/ 0 h 1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48"/>
                    <a:gd name="T170" fmla="*/ 75 w 75"/>
                    <a:gd name="T171" fmla="*/ 148 h 1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48">
                      <a:moveTo>
                        <a:pt x="55" y="0"/>
                      </a:moveTo>
                      <a:lnTo>
                        <a:pt x="54" y="1"/>
                      </a:lnTo>
                      <a:lnTo>
                        <a:pt x="53" y="4"/>
                      </a:lnTo>
                      <a:lnTo>
                        <a:pt x="49" y="7"/>
                      </a:lnTo>
                      <a:lnTo>
                        <a:pt x="44" y="11"/>
                      </a:lnTo>
                      <a:lnTo>
                        <a:pt x="38" y="15"/>
                      </a:lnTo>
                      <a:lnTo>
                        <a:pt x="31" y="18"/>
                      </a:lnTo>
                      <a:lnTo>
                        <a:pt x="23" y="19"/>
                      </a:lnTo>
                      <a:lnTo>
                        <a:pt x="13" y="19"/>
                      </a:lnTo>
                      <a:lnTo>
                        <a:pt x="12" y="19"/>
                      </a:lnTo>
                      <a:lnTo>
                        <a:pt x="11" y="19"/>
                      </a:lnTo>
                      <a:lnTo>
                        <a:pt x="10" y="18"/>
                      </a:lnTo>
                      <a:lnTo>
                        <a:pt x="9" y="17"/>
                      </a:lnTo>
                      <a:lnTo>
                        <a:pt x="7" y="16"/>
                      </a:lnTo>
                      <a:lnTo>
                        <a:pt x="4" y="15"/>
                      </a:lnTo>
                      <a:lnTo>
                        <a:pt x="3" y="12"/>
                      </a:lnTo>
                      <a:lnTo>
                        <a:pt x="2" y="10"/>
                      </a:lnTo>
                      <a:lnTo>
                        <a:pt x="2" y="12"/>
                      </a:lnTo>
                      <a:lnTo>
                        <a:pt x="3" y="17"/>
                      </a:lnTo>
                      <a:lnTo>
                        <a:pt x="4" y="23"/>
                      </a:lnTo>
                      <a:lnTo>
                        <a:pt x="6" y="31"/>
                      </a:lnTo>
                      <a:lnTo>
                        <a:pt x="7" y="41"/>
                      </a:lnTo>
                      <a:lnTo>
                        <a:pt x="7" y="50"/>
                      </a:lnTo>
                      <a:lnTo>
                        <a:pt x="6" y="59"/>
                      </a:lnTo>
                      <a:lnTo>
                        <a:pt x="4" y="68"/>
                      </a:lnTo>
                      <a:lnTo>
                        <a:pt x="0" y="138"/>
                      </a:lnTo>
                      <a:lnTo>
                        <a:pt x="1" y="139"/>
                      </a:lnTo>
                      <a:lnTo>
                        <a:pt x="4" y="140"/>
                      </a:lnTo>
                      <a:lnTo>
                        <a:pt x="9" y="141"/>
                      </a:lnTo>
                      <a:lnTo>
                        <a:pt x="14" y="143"/>
                      </a:lnTo>
                      <a:lnTo>
                        <a:pt x="22" y="145"/>
                      </a:lnTo>
                      <a:lnTo>
                        <a:pt x="28" y="147"/>
                      </a:lnTo>
                      <a:lnTo>
                        <a:pt x="37" y="148"/>
                      </a:lnTo>
                      <a:lnTo>
                        <a:pt x="44" y="148"/>
                      </a:lnTo>
                      <a:lnTo>
                        <a:pt x="47" y="136"/>
                      </a:lnTo>
                      <a:lnTo>
                        <a:pt x="48" y="136"/>
                      </a:lnTo>
                      <a:lnTo>
                        <a:pt x="49" y="133"/>
                      </a:lnTo>
                      <a:lnTo>
                        <a:pt x="51" y="131"/>
                      </a:lnTo>
                      <a:lnTo>
                        <a:pt x="54" y="128"/>
                      </a:lnTo>
                      <a:lnTo>
                        <a:pt x="57" y="126"/>
                      </a:lnTo>
                      <a:lnTo>
                        <a:pt x="62" y="125"/>
                      </a:lnTo>
                      <a:lnTo>
                        <a:pt x="66" y="124"/>
                      </a:lnTo>
                      <a:lnTo>
                        <a:pt x="70" y="126"/>
                      </a:lnTo>
                      <a:lnTo>
                        <a:pt x="70" y="74"/>
                      </a:lnTo>
                      <a:lnTo>
                        <a:pt x="64" y="65"/>
                      </a:lnTo>
                      <a:lnTo>
                        <a:pt x="72" y="59"/>
                      </a:lnTo>
                      <a:lnTo>
                        <a:pt x="72" y="58"/>
                      </a:lnTo>
                      <a:lnTo>
                        <a:pt x="74" y="52"/>
                      </a:lnTo>
                      <a:lnTo>
                        <a:pt x="75" y="45"/>
                      </a:lnTo>
                      <a:lnTo>
                        <a:pt x="75" y="35"/>
                      </a:lnTo>
                      <a:lnTo>
                        <a:pt x="72" y="25"/>
                      </a:lnTo>
                      <a:lnTo>
                        <a:pt x="69" y="16"/>
                      </a:lnTo>
                      <a:lnTo>
                        <a:pt x="67" y="10"/>
                      </a:lnTo>
                      <a:lnTo>
                        <a:pt x="64" y="7"/>
                      </a:lnTo>
                      <a:lnTo>
                        <a:pt x="61" y="3"/>
                      </a:lnTo>
                      <a:lnTo>
                        <a:pt x="55"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89" name="Freeform 76"/>
                <p:cNvSpPr>
                  <a:spLocks/>
                </p:cNvSpPr>
                <p:nvPr/>
              </p:nvSpPr>
              <p:spPr bwMode="auto">
                <a:xfrm>
                  <a:off x="842" y="2177"/>
                  <a:ext cx="25" cy="49"/>
                </a:xfrm>
                <a:custGeom>
                  <a:avLst/>
                  <a:gdLst>
                    <a:gd name="T0" fmla="*/ 0 w 75"/>
                    <a:gd name="T1" fmla="*/ 0 h 148"/>
                    <a:gd name="T2" fmla="*/ 0 w 75"/>
                    <a:gd name="T3" fmla="*/ 0 h 148"/>
                    <a:gd name="T4" fmla="*/ 0 w 75"/>
                    <a:gd name="T5" fmla="*/ 0 h 148"/>
                    <a:gd name="T6" fmla="*/ 0 w 75"/>
                    <a:gd name="T7" fmla="*/ 0 h 148"/>
                    <a:gd name="T8" fmla="*/ 0 w 75"/>
                    <a:gd name="T9" fmla="*/ 0 h 148"/>
                    <a:gd name="T10" fmla="*/ 0 w 75"/>
                    <a:gd name="T11" fmla="*/ 0 h 148"/>
                    <a:gd name="T12" fmla="*/ 0 w 75"/>
                    <a:gd name="T13" fmla="*/ 0 h 148"/>
                    <a:gd name="T14" fmla="*/ 0 w 75"/>
                    <a:gd name="T15" fmla="*/ 0 h 148"/>
                    <a:gd name="T16" fmla="*/ 0 w 75"/>
                    <a:gd name="T17" fmla="*/ 0 h 148"/>
                    <a:gd name="T18" fmla="*/ 0 w 75"/>
                    <a:gd name="T19" fmla="*/ 0 h 148"/>
                    <a:gd name="T20" fmla="*/ 0 w 75"/>
                    <a:gd name="T21" fmla="*/ 0 h 148"/>
                    <a:gd name="T22" fmla="*/ 0 w 75"/>
                    <a:gd name="T23" fmla="*/ 0 h 148"/>
                    <a:gd name="T24" fmla="*/ 0 w 75"/>
                    <a:gd name="T25" fmla="*/ 0 h 148"/>
                    <a:gd name="T26" fmla="*/ 0 w 75"/>
                    <a:gd name="T27" fmla="*/ 0 h 148"/>
                    <a:gd name="T28" fmla="*/ 0 w 75"/>
                    <a:gd name="T29" fmla="*/ 0 h 148"/>
                    <a:gd name="T30" fmla="*/ 0 w 75"/>
                    <a:gd name="T31" fmla="*/ 0 h 148"/>
                    <a:gd name="T32" fmla="*/ 0 w 75"/>
                    <a:gd name="T33" fmla="*/ 0 h 148"/>
                    <a:gd name="T34" fmla="*/ 0 w 75"/>
                    <a:gd name="T35" fmla="*/ 0 h 148"/>
                    <a:gd name="T36" fmla="*/ 0 w 75"/>
                    <a:gd name="T37" fmla="*/ 0 h 148"/>
                    <a:gd name="T38" fmla="*/ 0 w 75"/>
                    <a:gd name="T39" fmla="*/ 0 h 148"/>
                    <a:gd name="T40" fmla="*/ 0 w 75"/>
                    <a:gd name="T41" fmla="*/ 0 h 148"/>
                    <a:gd name="T42" fmla="*/ 0 w 75"/>
                    <a:gd name="T43" fmla="*/ 0 h 148"/>
                    <a:gd name="T44" fmla="*/ 0 w 75"/>
                    <a:gd name="T45" fmla="*/ 0 h 148"/>
                    <a:gd name="T46" fmla="*/ 0 w 75"/>
                    <a:gd name="T47" fmla="*/ 0 h 148"/>
                    <a:gd name="T48" fmla="*/ 0 w 75"/>
                    <a:gd name="T49" fmla="*/ 0 h 148"/>
                    <a:gd name="T50" fmla="*/ 0 w 75"/>
                    <a:gd name="T51" fmla="*/ 0 h 148"/>
                    <a:gd name="T52" fmla="*/ 0 w 75"/>
                    <a:gd name="T53" fmla="*/ 0 h 148"/>
                    <a:gd name="T54" fmla="*/ 0 w 75"/>
                    <a:gd name="T55" fmla="*/ 0 h 148"/>
                    <a:gd name="T56" fmla="*/ 0 w 75"/>
                    <a:gd name="T57" fmla="*/ 0 h 148"/>
                    <a:gd name="T58" fmla="*/ 0 w 75"/>
                    <a:gd name="T59" fmla="*/ 0 h 148"/>
                    <a:gd name="T60" fmla="*/ 0 w 75"/>
                    <a:gd name="T61" fmla="*/ 0 h 148"/>
                    <a:gd name="T62" fmla="*/ 0 w 75"/>
                    <a:gd name="T63" fmla="*/ 0 h 148"/>
                    <a:gd name="T64" fmla="*/ 0 w 75"/>
                    <a:gd name="T65" fmla="*/ 0 h 148"/>
                    <a:gd name="T66" fmla="*/ 0 w 75"/>
                    <a:gd name="T67" fmla="*/ 0 h 148"/>
                    <a:gd name="T68" fmla="*/ 0 w 75"/>
                    <a:gd name="T69" fmla="*/ 0 h 148"/>
                    <a:gd name="T70" fmla="*/ 0 w 75"/>
                    <a:gd name="T71" fmla="*/ 0 h 148"/>
                    <a:gd name="T72" fmla="*/ 0 w 75"/>
                    <a:gd name="T73" fmla="*/ 0 h 148"/>
                    <a:gd name="T74" fmla="*/ 0 w 75"/>
                    <a:gd name="T75" fmla="*/ 0 h 148"/>
                    <a:gd name="T76" fmla="*/ 0 w 75"/>
                    <a:gd name="T77" fmla="*/ 0 h 148"/>
                    <a:gd name="T78" fmla="*/ 0 w 75"/>
                    <a:gd name="T79" fmla="*/ 0 h 148"/>
                    <a:gd name="T80" fmla="*/ 0 w 75"/>
                    <a:gd name="T81" fmla="*/ 0 h 148"/>
                    <a:gd name="T82" fmla="*/ 0 w 75"/>
                    <a:gd name="T83" fmla="*/ 0 h 148"/>
                    <a:gd name="T84" fmla="*/ 0 w 75"/>
                    <a:gd name="T85" fmla="*/ 0 h 148"/>
                    <a:gd name="T86" fmla="*/ 0 w 75"/>
                    <a:gd name="T87" fmla="*/ 0 h 148"/>
                    <a:gd name="T88" fmla="*/ 0 w 75"/>
                    <a:gd name="T89" fmla="*/ 0 h 148"/>
                    <a:gd name="T90" fmla="*/ 0 w 75"/>
                    <a:gd name="T91" fmla="*/ 0 h 148"/>
                    <a:gd name="T92" fmla="*/ 0 w 75"/>
                    <a:gd name="T93" fmla="*/ 0 h 148"/>
                    <a:gd name="T94" fmla="*/ 0 w 75"/>
                    <a:gd name="T95" fmla="*/ 0 h 148"/>
                    <a:gd name="T96" fmla="*/ 0 w 75"/>
                    <a:gd name="T97" fmla="*/ 0 h 148"/>
                    <a:gd name="T98" fmla="*/ 0 w 75"/>
                    <a:gd name="T99" fmla="*/ 0 h 148"/>
                    <a:gd name="T100" fmla="*/ 0 w 75"/>
                    <a:gd name="T101" fmla="*/ 0 h 148"/>
                    <a:gd name="T102" fmla="*/ 0 w 75"/>
                    <a:gd name="T103" fmla="*/ 0 h 148"/>
                    <a:gd name="T104" fmla="*/ 0 w 75"/>
                    <a:gd name="T105" fmla="*/ 0 h 148"/>
                    <a:gd name="T106" fmla="*/ 0 w 75"/>
                    <a:gd name="T107" fmla="*/ 0 h 148"/>
                    <a:gd name="T108" fmla="*/ 0 w 75"/>
                    <a:gd name="T109" fmla="*/ 0 h 148"/>
                    <a:gd name="T110" fmla="*/ 0 w 75"/>
                    <a:gd name="T111" fmla="*/ 0 h 1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
                    <a:gd name="T169" fmla="*/ 0 h 148"/>
                    <a:gd name="T170" fmla="*/ 75 w 75"/>
                    <a:gd name="T171" fmla="*/ 148 h 1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 h="148">
                      <a:moveTo>
                        <a:pt x="55" y="0"/>
                      </a:moveTo>
                      <a:lnTo>
                        <a:pt x="54" y="1"/>
                      </a:lnTo>
                      <a:lnTo>
                        <a:pt x="53" y="4"/>
                      </a:lnTo>
                      <a:lnTo>
                        <a:pt x="49" y="7"/>
                      </a:lnTo>
                      <a:lnTo>
                        <a:pt x="44" y="11"/>
                      </a:lnTo>
                      <a:lnTo>
                        <a:pt x="38" y="15"/>
                      </a:lnTo>
                      <a:lnTo>
                        <a:pt x="31" y="18"/>
                      </a:lnTo>
                      <a:lnTo>
                        <a:pt x="23" y="19"/>
                      </a:lnTo>
                      <a:lnTo>
                        <a:pt x="13" y="19"/>
                      </a:lnTo>
                      <a:lnTo>
                        <a:pt x="12" y="19"/>
                      </a:lnTo>
                      <a:lnTo>
                        <a:pt x="11" y="19"/>
                      </a:lnTo>
                      <a:lnTo>
                        <a:pt x="10" y="18"/>
                      </a:lnTo>
                      <a:lnTo>
                        <a:pt x="9" y="17"/>
                      </a:lnTo>
                      <a:lnTo>
                        <a:pt x="7" y="16"/>
                      </a:lnTo>
                      <a:lnTo>
                        <a:pt x="4" y="15"/>
                      </a:lnTo>
                      <a:lnTo>
                        <a:pt x="3" y="12"/>
                      </a:lnTo>
                      <a:lnTo>
                        <a:pt x="2" y="10"/>
                      </a:lnTo>
                      <a:lnTo>
                        <a:pt x="2" y="12"/>
                      </a:lnTo>
                      <a:lnTo>
                        <a:pt x="3" y="17"/>
                      </a:lnTo>
                      <a:lnTo>
                        <a:pt x="4" y="23"/>
                      </a:lnTo>
                      <a:lnTo>
                        <a:pt x="6" y="31"/>
                      </a:lnTo>
                      <a:lnTo>
                        <a:pt x="7" y="41"/>
                      </a:lnTo>
                      <a:lnTo>
                        <a:pt x="7" y="50"/>
                      </a:lnTo>
                      <a:lnTo>
                        <a:pt x="6" y="59"/>
                      </a:lnTo>
                      <a:lnTo>
                        <a:pt x="4" y="68"/>
                      </a:lnTo>
                      <a:lnTo>
                        <a:pt x="0" y="138"/>
                      </a:lnTo>
                      <a:lnTo>
                        <a:pt x="1" y="139"/>
                      </a:lnTo>
                      <a:lnTo>
                        <a:pt x="4" y="140"/>
                      </a:lnTo>
                      <a:lnTo>
                        <a:pt x="9" y="141"/>
                      </a:lnTo>
                      <a:lnTo>
                        <a:pt x="14" y="143"/>
                      </a:lnTo>
                      <a:lnTo>
                        <a:pt x="22" y="145"/>
                      </a:lnTo>
                      <a:lnTo>
                        <a:pt x="28" y="147"/>
                      </a:lnTo>
                      <a:lnTo>
                        <a:pt x="37" y="148"/>
                      </a:lnTo>
                      <a:lnTo>
                        <a:pt x="44" y="148"/>
                      </a:lnTo>
                      <a:lnTo>
                        <a:pt x="47" y="136"/>
                      </a:lnTo>
                      <a:lnTo>
                        <a:pt x="48" y="136"/>
                      </a:lnTo>
                      <a:lnTo>
                        <a:pt x="49" y="133"/>
                      </a:lnTo>
                      <a:lnTo>
                        <a:pt x="51" y="131"/>
                      </a:lnTo>
                      <a:lnTo>
                        <a:pt x="54" y="128"/>
                      </a:lnTo>
                      <a:lnTo>
                        <a:pt x="57" y="126"/>
                      </a:lnTo>
                      <a:lnTo>
                        <a:pt x="62" y="125"/>
                      </a:lnTo>
                      <a:lnTo>
                        <a:pt x="66" y="124"/>
                      </a:lnTo>
                      <a:lnTo>
                        <a:pt x="70" y="126"/>
                      </a:lnTo>
                      <a:lnTo>
                        <a:pt x="70" y="74"/>
                      </a:lnTo>
                      <a:lnTo>
                        <a:pt x="64" y="65"/>
                      </a:lnTo>
                      <a:lnTo>
                        <a:pt x="72" y="59"/>
                      </a:lnTo>
                      <a:lnTo>
                        <a:pt x="72" y="58"/>
                      </a:lnTo>
                      <a:lnTo>
                        <a:pt x="74" y="52"/>
                      </a:lnTo>
                      <a:lnTo>
                        <a:pt x="75" y="45"/>
                      </a:lnTo>
                      <a:lnTo>
                        <a:pt x="75" y="35"/>
                      </a:lnTo>
                      <a:lnTo>
                        <a:pt x="72" y="25"/>
                      </a:lnTo>
                      <a:lnTo>
                        <a:pt x="69" y="16"/>
                      </a:lnTo>
                      <a:lnTo>
                        <a:pt x="67" y="10"/>
                      </a:lnTo>
                      <a:lnTo>
                        <a:pt x="64" y="7"/>
                      </a:lnTo>
                      <a:lnTo>
                        <a:pt x="61" y="3"/>
                      </a:lnTo>
                      <a:lnTo>
                        <a:pt x="55"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0" name="Freeform 77"/>
                <p:cNvSpPr>
                  <a:spLocks/>
                </p:cNvSpPr>
                <p:nvPr/>
              </p:nvSpPr>
              <p:spPr bwMode="auto">
                <a:xfrm>
                  <a:off x="849" y="2136"/>
                  <a:ext cx="20" cy="35"/>
                </a:xfrm>
                <a:custGeom>
                  <a:avLst/>
                  <a:gdLst>
                    <a:gd name="T0" fmla="*/ 0 w 61"/>
                    <a:gd name="T1" fmla="*/ 0 h 107"/>
                    <a:gd name="T2" fmla="*/ 0 w 61"/>
                    <a:gd name="T3" fmla="*/ 0 h 107"/>
                    <a:gd name="T4" fmla="*/ 0 w 61"/>
                    <a:gd name="T5" fmla="*/ 0 h 107"/>
                    <a:gd name="T6" fmla="*/ 0 w 61"/>
                    <a:gd name="T7" fmla="*/ 0 h 107"/>
                    <a:gd name="T8" fmla="*/ 0 w 61"/>
                    <a:gd name="T9" fmla="*/ 0 h 107"/>
                    <a:gd name="T10" fmla="*/ 0 w 61"/>
                    <a:gd name="T11" fmla="*/ 0 h 107"/>
                    <a:gd name="T12" fmla="*/ 0 w 61"/>
                    <a:gd name="T13" fmla="*/ 0 h 107"/>
                    <a:gd name="T14" fmla="*/ 0 w 61"/>
                    <a:gd name="T15" fmla="*/ 0 h 107"/>
                    <a:gd name="T16" fmla="*/ 0 w 61"/>
                    <a:gd name="T17" fmla="*/ 0 h 107"/>
                    <a:gd name="T18" fmla="*/ 0 w 61"/>
                    <a:gd name="T19" fmla="*/ 0 h 107"/>
                    <a:gd name="T20" fmla="*/ 0 w 61"/>
                    <a:gd name="T21" fmla="*/ 0 h 107"/>
                    <a:gd name="T22" fmla="*/ 0 w 61"/>
                    <a:gd name="T23" fmla="*/ 0 h 107"/>
                    <a:gd name="T24" fmla="*/ 0 w 61"/>
                    <a:gd name="T25" fmla="*/ 0 h 107"/>
                    <a:gd name="T26" fmla="*/ 0 w 61"/>
                    <a:gd name="T27" fmla="*/ 0 h 107"/>
                    <a:gd name="T28" fmla="*/ 0 w 61"/>
                    <a:gd name="T29" fmla="*/ 0 h 107"/>
                    <a:gd name="T30" fmla="*/ 0 w 61"/>
                    <a:gd name="T31" fmla="*/ 0 h 107"/>
                    <a:gd name="T32" fmla="*/ 0 w 61"/>
                    <a:gd name="T33" fmla="*/ 0 h 107"/>
                    <a:gd name="T34" fmla="*/ 0 w 61"/>
                    <a:gd name="T35" fmla="*/ 0 h 107"/>
                    <a:gd name="T36" fmla="*/ 0 w 61"/>
                    <a:gd name="T37" fmla="*/ 0 h 107"/>
                    <a:gd name="T38" fmla="*/ 0 w 61"/>
                    <a:gd name="T39" fmla="*/ 0 h 107"/>
                    <a:gd name="T40" fmla="*/ 0 w 61"/>
                    <a:gd name="T41" fmla="*/ 0 h 107"/>
                    <a:gd name="T42" fmla="*/ 0 w 61"/>
                    <a:gd name="T43" fmla="*/ 0 h 107"/>
                    <a:gd name="T44" fmla="*/ 0 w 61"/>
                    <a:gd name="T45" fmla="*/ 0 h 107"/>
                    <a:gd name="T46" fmla="*/ 0 w 61"/>
                    <a:gd name="T47" fmla="*/ 0 h 107"/>
                    <a:gd name="T48" fmla="*/ 0 w 61"/>
                    <a:gd name="T49" fmla="*/ 0 h 107"/>
                    <a:gd name="T50" fmla="*/ 0 w 61"/>
                    <a:gd name="T51" fmla="*/ 0 h 107"/>
                    <a:gd name="T52" fmla="*/ 0 w 61"/>
                    <a:gd name="T53" fmla="*/ 0 h 107"/>
                    <a:gd name="T54" fmla="*/ 0 w 61"/>
                    <a:gd name="T55" fmla="*/ 0 h 107"/>
                    <a:gd name="T56" fmla="*/ 0 w 61"/>
                    <a:gd name="T57" fmla="*/ 0 h 107"/>
                    <a:gd name="T58" fmla="*/ 0 w 61"/>
                    <a:gd name="T59" fmla="*/ 0 h 107"/>
                    <a:gd name="T60" fmla="*/ 0 w 61"/>
                    <a:gd name="T61" fmla="*/ 0 h 107"/>
                    <a:gd name="T62" fmla="*/ 0 w 61"/>
                    <a:gd name="T63" fmla="*/ 0 h 107"/>
                    <a:gd name="T64" fmla="*/ 0 w 61"/>
                    <a:gd name="T65" fmla="*/ 0 h 107"/>
                    <a:gd name="T66" fmla="*/ 0 w 61"/>
                    <a:gd name="T67" fmla="*/ 0 h 107"/>
                    <a:gd name="T68" fmla="*/ 0 w 61"/>
                    <a:gd name="T69" fmla="*/ 0 h 107"/>
                    <a:gd name="T70" fmla="*/ 0 w 61"/>
                    <a:gd name="T71" fmla="*/ 0 h 107"/>
                    <a:gd name="T72" fmla="*/ 0 w 61"/>
                    <a:gd name="T73" fmla="*/ 0 h 107"/>
                    <a:gd name="T74" fmla="*/ 0 w 61"/>
                    <a:gd name="T75" fmla="*/ 0 h 107"/>
                    <a:gd name="T76" fmla="*/ 0 w 61"/>
                    <a:gd name="T77" fmla="*/ 0 h 107"/>
                    <a:gd name="T78" fmla="*/ 0 w 61"/>
                    <a:gd name="T79" fmla="*/ 0 h 107"/>
                    <a:gd name="T80" fmla="*/ 0 w 61"/>
                    <a:gd name="T81" fmla="*/ 0 h 107"/>
                    <a:gd name="T82" fmla="*/ 0 w 61"/>
                    <a:gd name="T83" fmla="*/ 0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107"/>
                    <a:gd name="T128" fmla="*/ 61 w 6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107">
                      <a:moveTo>
                        <a:pt x="22" y="16"/>
                      </a:moveTo>
                      <a:lnTo>
                        <a:pt x="21" y="16"/>
                      </a:lnTo>
                      <a:lnTo>
                        <a:pt x="19" y="15"/>
                      </a:lnTo>
                      <a:lnTo>
                        <a:pt x="16" y="15"/>
                      </a:lnTo>
                      <a:lnTo>
                        <a:pt x="11" y="16"/>
                      </a:lnTo>
                      <a:lnTo>
                        <a:pt x="7" y="17"/>
                      </a:lnTo>
                      <a:lnTo>
                        <a:pt x="4" y="20"/>
                      </a:lnTo>
                      <a:lnTo>
                        <a:pt x="1" y="25"/>
                      </a:lnTo>
                      <a:lnTo>
                        <a:pt x="0" y="33"/>
                      </a:lnTo>
                      <a:lnTo>
                        <a:pt x="0" y="34"/>
                      </a:lnTo>
                      <a:lnTo>
                        <a:pt x="0" y="39"/>
                      </a:lnTo>
                      <a:lnTo>
                        <a:pt x="1" y="47"/>
                      </a:lnTo>
                      <a:lnTo>
                        <a:pt x="3" y="54"/>
                      </a:lnTo>
                      <a:lnTo>
                        <a:pt x="5" y="64"/>
                      </a:lnTo>
                      <a:lnTo>
                        <a:pt x="9" y="73"/>
                      </a:lnTo>
                      <a:lnTo>
                        <a:pt x="11" y="77"/>
                      </a:lnTo>
                      <a:lnTo>
                        <a:pt x="14" y="80"/>
                      </a:lnTo>
                      <a:lnTo>
                        <a:pt x="17" y="84"/>
                      </a:lnTo>
                      <a:lnTo>
                        <a:pt x="20" y="86"/>
                      </a:lnTo>
                      <a:lnTo>
                        <a:pt x="39" y="107"/>
                      </a:lnTo>
                      <a:lnTo>
                        <a:pt x="41" y="105"/>
                      </a:lnTo>
                      <a:lnTo>
                        <a:pt x="42" y="101"/>
                      </a:lnTo>
                      <a:lnTo>
                        <a:pt x="44" y="94"/>
                      </a:lnTo>
                      <a:lnTo>
                        <a:pt x="46" y="88"/>
                      </a:lnTo>
                      <a:lnTo>
                        <a:pt x="49" y="80"/>
                      </a:lnTo>
                      <a:lnTo>
                        <a:pt x="54" y="75"/>
                      </a:lnTo>
                      <a:lnTo>
                        <a:pt x="55" y="72"/>
                      </a:lnTo>
                      <a:lnTo>
                        <a:pt x="57" y="71"/>
                      </a:lnTo>
                      <a:lnTo>
                        <a:pt x="59" y="68"/>
                      </a:lnTo>
                      <a:lnTo>
                        <a:pt x="61" y="68"/>
                      </a:lnTo>
                      <a:lnTo>
                        <a:pt x="61" y="66"/>
                      </a:lnTo>
                      <a:lnTo>
                        <a:pt x="60" y="61"/>
                      </a:lnTo>
                      <a:lnTo>
                        <a:pt x="60" y="54"/>
                      </a:lnTo>
                      <a:lnTo>
                        <a:pt x="58" y="46"/>
                      </a:lnTo>
                      <a:lnTo>
                        <a:pt x="57" y="36"/>
                      </a:lnTo>
                      <a:lnTo>
                        <a:pt x="54" y="29"/>
                      </a:lnTo>
                      <a:lnTo>
                        <a:pt x="52" y="24"/>
                      </a:lnTo>
                      <a:lnTo>
                        <a:pt x="50" y="21"/>
                      </a:lnTo>
                      <a:lnTo>
                        <a:pt x="48" y="19"/>
                      </a:lnTo>
                      <a:lnTo>
                        <a:pt x="46" y="18"/>
                      </a:lnTo>
                      <a:lnTo>
                        <a:pt x="35" y="0"/>
                      </a:lnTo>
                      <a:lnTo>
                        <a:pt x="22" y="1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1" name="Freeform 78"/>
                <p:cNvSpPr>
                  <a:spLocks/>
                </p:cNvSpPr>
                <p:nvPr/>
              </p:nvSpPr>
              <p:spPr bwMode="auto">
                <a:xfrm>
                  <a:off x="849" y="2136"/>
                  <a:ext cx="20" cy="35"/>
                </a:xfrm>
                <a:custGeom>
                  <a:avLst/>
                  <a:gdLst>
                    <a:gd name="T0" fmla="*/ 0 w 61"/>
                    <a:gd name="T1" fmla="*/ 0 h 107"/>
                    <a:gd name="T2" fmla="*/ 0 w 61"/>
                    <a:gd name="T3" fmla="*/ 0 h 107"/>
                    <a:gd name="T4" fmla="*/ 0 w 61"/>
                    <a:gd name="T5" fmla="*/ 0 h 107"/>
                    <a:gd name="T6" fmla="*/ 0 w 61"/>
                    <a:gd name="T7" fmla="*/ 0 h 107"/>
                    <a:gd name="T8" fmla="*/ 0 w 61"/>
                    <a:gd name="T9" fmla="*/ 0 h 107"/>
                    <a:gd name="T10" fmla="*/ 0 w 61"/>
                    <a:gd name="T11" fmla="*/ 0 h 107"/>
                    <a:gd name="T12" fmla="*/ 0 w 61"/>
                    <a:gd name="T13" fmla="*/ 0 h 107"/>
                    <a:gd name="T14" fmla="*/ 0 w 61"/>
                    <a:gd name="T15" fmla="*/ 0 h 107"/>
                    <a:gd name="T16" fmla="*/ 0 w 61"/>
                    <a:gd name="T17" fmla="*/ 0 h 107"/>
                    <a:gd name="T18" fmla="*/ 0 w 61"/>
                    <a:gd name="T19" fmla="*/ 0 h 107"/>
                    <a:gd name="T20" fmla="*/ 0 w 61"/>
                    <a:gd name="T21" fmla="*/ 0 h 107"/>
                    <a:gd name="T22" fmla="*/ 0 w 61"/>
                    <a:gd name="T23" fmla="*/ 0 h 107"/>
                    <a:gd name="T24" fmla="*/ 0 w 61"/>
                    <a:gd name="T25" fmla="*/ 0 h 107"/>
                    <a:gd name="T26" fmla="*/ 0 w 61"/>
                    <a:gd name="T27" fmla="*/ 0 h 107"/>
                    <a:gd name="T28" fmla="*/ 0 w 61"/>
                    <a:gd name="T29" fmla="*/ 0 h 107"/>
                    <a:gd name="T30" fmla="*/ 0 w 61"/>
                    <a:gd name="T31" fmla="*/ 0 h 107"/>
                    <a:gd name="T32" fmla="*/ 0 w 61"/>
                    <a:gd name="T33" fmla="*/ 0 h 107"/>
                    <a:gd name="T34" fmla="*/ 0 w 61"/>
                    <a:gd name="T35" fmla="*/ 0 h 107"/>
                    <a:gd name="T36" fmla="*/ 0 w 61"/>
                    <a:gd name="T37" fmla="*/ 0 h 107"/>
                    <a:gd name="T38" fmla="*/ 0 w 61"/>
                    <a:gd name="T39" fmla="*/ 0 h 107"/>
                    <a:gd name="T40" fmla="*/ 0 w 61"/>
                    <a:gd name="T41" fmla="*/ 0 h 107"/>
                    <a:gd name="T42" fmla="*/ 0 w 61"/>
                    <a:gd name="T43" fmla="*/ 0 h 107"/>
                    <a:gd name="T44" fmla="*/ 0 w 61"/>
                    <a:gd name="T45" fmla="*/ 0 h 107"/>
                    <a:gd name="T46" fmla="*/ 0 w 61"/>
                    <a:gd name="T47" fmla="*/ 0 h 107"/>
                    <a:gd name="T48" fmla="*/ 0 w 61"/>
                    <a:gd name="T49" fmla="*/ 0 h 107"/>
                    <a:gd name="T50" fmla="*/ 0 w 61"/>
                    <a:gd name="T51" fmla="*/ 0 h 107"/>
                    <a:gd name="T52" fmla="*/ 0 w 61"/>
                    <a:gd name="T53" fmla="*/ 0 h 107"/>
                    <a:gd name="T54" fmla="*/ 0 w 61"/>
                    <a:gd name="T55" fmla="*/ 0 h 107"/>
                    <a:gd name="T56" fmla="*/ 0 w 61"/>
                    <a:gd name="T57" fmla="*/ 0 h 107"/>
                    <a:gd name="T58" fmla="*/ 0 w 61"/>
                    <a:gd name="T59" fmla="*/ 0 h 107"/>
                    <a:gd name="T60" fmla="*/ 0 w 61"/>
                    <a:gd name="T61" fmla="*/ 0 h 107"/>
                    <a:gd name="T62" fmla="*/ 0 w 61"/>
                    <a:gd name="T63" fmla="*/ 0 h 107"/>
                    <a:gd name="T64" fmla="*/ 0 w 61"/>
                    <a:gd name="T65" fmla="*/ 0 h 107"/>
                    <a:gd name="T66" fmla="*/ 0 w 61"/>
                    <a:gd name="T67" fmla="*/ 0 h 107"/>
                    <a:gd name="T68" fmla="*/ 0 w 61"/>
                    <a:gd name="T69" fmla="*/ 0 h 107"/>
                    <a:gd name="T70" fmla="*/ 0 w 61"/>
                    <a:gd name="T71" fmla="*/ 0 h 107"/>
                    <a:gd name="T72" fmla="*/ 0 w 61"/>
                    <a:gd name="T73" fmla="*/ 0 h 107"/>
                    <a:gd name="T74" fmla="*/ 0 w 61"/>
                    <a:gd name="T75" fmla="*/ 0 h 107"/>
                    <a:gd name="T76" fmla="*/ 0 w 61"/>
                    <a:gd name="T77" fmla="*/ 0 h 107"/>
                    <a:gd name="T78" fmla="*/ 0 w 61"/>
                    <a:gd name="T79" fmla="*/ 0 h 107"/>
                    <a:gd name="T80" fmla="*/ 0 w 61"/>
                    <a:gd name="T81" fmla="*/ 0 h 107"/>
                    <a:gd name="T82" fmla="*/ 0 w 61"/>
                    <a:gd name="T83" fmla="*/ 0 h 1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1"/>
                    <a:gd name="T127" fmla="*/ 0 h 107"/>
                    <a:gd name="T128" fmla="*/ 61 w 61"/>
                    <a:gd name="T129" fmla="*/ 107 h 1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1" h="107">
                      <a:moveTo>
                        <a:pt x="22" y="16"/>
                      </a:moveTo>
                      <a:lnTo>
                        <a:pt x="21" y="16"/>
                      </a:lnTo>
                      <a:lnTo>
                        <a:pt x="19" y="15"/>
                      </a:lnTo>
                      <a:lnTo>
                        <a:pt x="16" y="15"/>
                      </a:lnTo>
                      <a:lnTo>
                        <a:pt x="11" y="16"/>
                      </a:lnTo>
                      <a:lnTo>
                        <a:pt x="7" y="17"/>
                      </a:lnTo>
                      <a:lnTo>
                        <a:pt x="4" y="20"/>
                      </a:lnTo>
                      <a:lnTo>
                        <a:pt x="1" y="25"/>
                      </a:lnTo>
                      <a:lnTo>
                        <a:pt x="0" y="33"/>
                      </a:lnTo>
                      <a:lnTo>
                        <a:pt x="0" y="34"/>
                      </a:lnTo>
                      <a:lnTo>
                        <a:pt x="0" y="39"/>
                      </a:lnTo>
                      <a:lnTo>
                        <a:pt x="1" y="47"/>
                      </a:lnTo>
                      <a:lnTo>
                        <a:pt x="3" y="54"/>
                      </a:lnTo>
                      <a:lnTo>
                        <a:pt x="5" y="64"/>
                      </a:lnTo>
                      <a:lnTo>
                        <a:pt x="9" y="73"/>
                      </a:lnTo>
                      <a:lnTo>
                        <a:pt x="11" y="77"/>
                      </a:lnTo>
                      <a:lnTo>
                        <a:pt x="14" y="80"/>
                      </a:lnTo>
                      <a:lnTo>
                        <a:pt x="17" y="84"/>
                      </a:lnTo>
                      <a:lnTo>
                        <a:pt x="20" y="86"/>
                      </a:lnTo>
                      <a:lnTo>
                        <a:pt x="39" y="107"/>
                      </a:lnTo>
                      <a:lnTo>
                        <a:pt x="41" y="105"/>
                      </a:lnTo>
                      <a:lnTo>
                        <a:pt x="42" y="101"/>
                      </a:lnTo>
                      <a:lnTo>
                        <a:pt x="44" y="94"/>
                      </a:lnTo>
                      <a:lnTo>
                        <a:pt x="46" y="88"/>
                      </a:lnTo>
                      <a:lnTo>
                        <a:pt x="49" y="80"/>
                      </a:lnTo>
                      <a:lnTo>
                        <a:pt x="54" y="75"/>
                      </a:lnTo>
                      <a:lnTo>
                        <a:pt x="55" y="72"/>
                      </a:lnTo>
                      <a:lnTo>
                        <a:pt x="57" y="71"/>
                      </a:lnTo>
                      <a:lnTo>
                        <a:pt x="59" y="68"/>
                      </a:lnTo>
                      <a:lnTo>
                        <a:pt x="61" y="68"/>
                      </a:lnTo>
                      <a:lnTo>
                        <a:pt x="61" y="66"/>
                      </a:lnTo>
                      <a:lnTo>
                        <a:pt x="60" y="61"/>
                      </a:lnTo>
                      <a:lnTo>
                        <a:pt x="60" y="54"/>
                      </a:lnTo>
                      <a:lnTo>
                        <a:pt x="58" y="46"/>
                      </a:lnTo>
                      <a:lnTo>
                        <a:pt x="57" y="36"/>
                      </a:lnTo>
                      <a:lnTo>
                        <a:pt x="54" y="29"/>
                      </a:lnTo>
                      <a:lnTo>
                        <a:pt x="52" y="24"/>
                      </a:lnTo>
                      <a:lnTo>
                        <a:pt x="50" y="21"/>
                      </a:lnTo>
                      <a:lnTo>
                        <a:pt x="48" y="19"/>
                      </a:lnTo>
                      <a:lnTo>
                        <a:pt x="46" y="18"/>
                      </a:lnTo>
                      <a:lnTo>
                        <a:pt x="35" y="0"/>
                      </a:lnTo>
                      <a:lnTo>
                        <a:pt x="22" y="1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2" name="Freeform 79"/>
                <p:cNvSpPr>
                  <a:spLocks/>
                </p:cNvSpPr>
                <p:nvPr/>
              </p:nvSpPr>
              <p:spPr bwMode="auto">
                <a:xfrm>
                  <a:off x="859" y="2003"/>
                  <a:ext cx="127" cy="74"/>
                </a:xfrm>
                <a:custGeom>
                  <a:avLst/>
                  <a:gdLst>
                    <a:gd name="T0" fmla="*/ 0 w 381"/>
                    <a:gd name="T1" fmla="*/ 0 h 222"/>
                    <a:gd name="T2" fmla="*/ 0 w 381"/>
                    <a:gd name="T3" fmla="*/ 0 h 222"/>
                    <a:gd name="T4" fmla="*/ 0 w 381"/>
                    <a:gd name="T5" fmla="*/ 0 h 222"/>
                    <a:gd name="T6" fmla="*/ 0 w 381"/>
                    <a:gd name="T7" fmla="*/ 0 h 222"/>
                    <a:gd name="T8" fmla="*/ 0 w 381"/>
                    <a:gd name="T9" fmla="*/ 0 h 222"/>
                    <a:gd name="T10" fmla="*/ 0 w 381"/>
                    <a:gd name="T11" fmla="*/ 0 h 222"/>
                    <a:gd name="T12" fmla="*/ 0 w 381"/>
                    <a:gd name="T13" fmla="*/ 0 h 222"/>
                    <a:gd name="T14" fmla="*/ 0 w 381"/>
                    <a:gd name="T15" fmla="*/ 0 h 222"/>
                    <a:gd name="T16" fmla="*/ 0 w 381"/>
                    <a:gd name="T17" fmla="*/ 0 h 222"/>
                    <a:gd name="T18" fmla="*/ 0 w 381"/>
                    <a:gd name="T19" fmla="*/ 0 h 222"/>
                    <a:gd name="T20" fmla="*/ 0 w 381"/>
                    <a:gd name="T21" fmla="*/ 0 h 222"/>
                    <a:gd name="T22" fmla="*/ 0 w 381"/>
                    <a:gd name="T23" fmla="*/ 0 h 222"/>
                    <a:gd name="T24" fmla="*/ 0 w 381"/>
                    <a:gd name="T25" fmla="*/ 0 h 222"/>
                    <a:gd name="T26" fmla="*/ 0 w 381"/>
                    <a:gd name="T27" fmla="*/ 0 h 222"/>
                    <a:gd name="T28" fmla="*/ 0 w 381"/>
                    <a:gd name="T29" fmla="*/ 0 h 222"/>
                    <a:gd name="T30" fmla="*/ 0 w 381"/>
                    <a:gd name="T31" fmla="*/ 0 h 222"/>
                    <a:gd name="T32" fmla="*/ 0 w 381"/>
                    <a:gd name="T33" fmla="*/ 0 h 222"/>
                    <a:gd name="T34" fmla="*/ 0 w 381"/>
                    <a:gd name="T35" fmla="*/ 0 h 222"/>
                    <a:gd name="T36" fmla="*/ 0 w 381"/>
                    <a:gd name="T37" fmla="*/ 0 h 222"/>
                    <a:gd name="T38" fmla="*/ 0 w 381"/>
                    <a:gd name="T39" fmla="*/ 0 h 222"/>
                    <a:gd name="T40" fmla="*/ 0 w 381"/>
                    <a:gd name="T41" fmla="*/ 0 h 222"/>
                    <a:gd name="T42" fmla="*/ 0 w 381"/>
                    <a:gd name="T43" fmla="*/ 0 h 222"/>
                    <a:gd name="T44" fmla="*/ 0 w 381"/>
                    <a:gd name="T45" fmla="*/ 0 h 222"/>
                    <a:gd name="T46" fmla="*/ 0 w 381"/>
                    <a:gd name="T47" fmla="*/ 0 h 222"/>
                    <a:gd name="T48" fmla="*/ 0 w 381"/>
                    <a:gd name="T49" fmla="*/ 0 h 222"/>
                    <a:gd name="T50" fmla="*/ 0 w 381"/>
                    <a:gd name="T51" fmla="*/ 0 h 222"/>
                    <a:gd name="T52" fmla="*/ 0 w 381"/>
                    <a:gd name="T53" fmla="*/ 0 h 222"/>
                    <a:gd name="T54" fmla="*/ 0 w 381"/>
                    <a:gd name="T55" fmla="*/ 0 h 222"/>
                    <a:gd name="T56" fmla="*/ 0 w 381"/>
                    <a:gd name="T57" fmla="*/ 0 h 222"/>
                    <a:gd name="T58" fmla="*/ 0 w 381"/>
                    <a:gd name="T59" fmla="*/ 0 h 222"/>
                    <a:gd name="T60" fmla="*/ 0 w 381"/>
                    <a:gd name="T61" fmla="*/ 0 h 222"/>
                    <a:gd name="T62" fmla="*/ 0 w 381"/>
                    <a:gd name="T63" fmla="*/ 0 h 222"/>
                    <a:gd name="T64" fmla="*/ 0 w 381"/>
                    <a:gd name="T65" fmla="*/ 0 h 222"/>
                    <a:gd name="T66" fmla="*/ 0 w 381"/>
                    <a:gd name="T67" fmla="*/ 0 h 222"/>
                    <a:gd name="T68" fmla="*/ 0 w 381"/>
                    <a:gd name="T69" fmla="*/ 0 h 222"/>
                    <a:gd name="T70" fmla="*/ 0 w 381"/>
                    <a:gd name="T71" fmla="*/ 0 h 222"/>
                    <a:gd name="T72" fmla="*/ 0 w 381"/>
                    <a:gd name="T73" fmla="*/ 0 h 222"/>
                    <a:gd name="T74" fmla="*/ 0 w 381"/>
                    <a:gd name="T75" fmla="*/ 0 h 222"/>
                    <a:gd name="T76" fmla="*/ 0 w 381"/>
                    <a:gd name="T77" fmla="*/ 0 h 222"/>
                    <a:gd name="T78" fmla="*/ 0 w 381"/>
                    <a:gd name="T79" fmla="*/ 0 h 222"/>
                    <a:gd name="T80" fmla="*/ 0 w 381"/>
                    <a:gd name="T81" fmla="*/ 0 h 222"/>
                    <a:gd name="T82" fmla="*/ 0 w 381"/>
                    <a:gd name="T83" fmla="*/ 0 h 222"/>
                    <a:gd name="T84" fmla="*/ 0 w 381"/>
                    <a:gd name="T85" fmla="*/ 0 h 222"/>
                    <a:gd name="T86" fmla="*/ 1 w 381"/>
                    <a:gd name="T87" fmla="*/ 0 h 222"/>
                    <a:gd name="T88" fmla="*/ 1 w 381"/>
                    <a:gd name="T89" fmla="*/ 0 h 222"/>
                    <a:gd name="T90" fmla="*/ 0 w 381"/>
                    <a:gd name="T91" fmla="*/ 0 h 222"/>
                    <a:gd name="T92" fmla="*/ 0 w 381"/>
                    <a:gd name="T93" fmla="*/ 0 h 222"/>
                    <a:gd name="T94" fmla="*/ 0 w 381"/>
                    <a:gd name="T95" fmla="*/ 0 h 222"/>
                    <a:gd name="T96" fmla="*/ 0 w 381"/>
                    <a:gd name="T97" fmla="*/ 0 h 222"/>
                    <a:gd name="T98" fmla="*/ 0 w 381"/>
                    <a:gd name="T99" fmla="*/ 0 h 222"/>
                    <a:gd name="T100" fmla="*/ 0 w 381"/>
                    <a:gd name="T101" fmla="*/ 0 h 222"/>
                    <a:gd name="T102" fmla="*/ 0 w 381"/>
                    <a:gd name="T103" fmla="*/ 0 h 222"/>
                    <a:gd name="T104" fmla="*/ 0 w 381"/>
                    <a:gd name="T105" fmla="*/ 0 h 222"/>
                    <a:gd name="T106" fmla="*/ 0 w 381"/>
                    <a:gd name="T107" fmla="*/ 0 h 222"/>
                    <a:gd name="T108" fmla="*/ 0 w 381"/>
                    <a:gd name="T109" fmla="*/ 0 h 222"/>
                    <a:gd name="T110" fmla="*/ 0 w 381"/>
                    <a:gd name="T111" fmla="*/ 0 h 2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1"/>
                    <a:gd name="T169" fmla="*/ 0 h 222"/>
                    <a:gd name="T170" fmla="*/ 381 w 381"/>
                    <a:gd name="T171" fmla="*/ 222 h 2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1" h="222">
                      <a:moveTo>
                        <a:pt x="136" y="222"/>
                      </a:moveTo>
                      <a:lnTo>
                        <a:pt x="134" y="218"/>
                      </a:lnTo>
                      <a:lnTo>
                        <a:pt x="131" y="215"/>
                      </a:lnTo>
                      <a:lnTo>
                        <a:pt x="129" y="213"/>
                      </a:lnTo>
                      <a:lnTo>
                        <a:pt x="126" y="211"/>
                      </a:lnTo>
                      <a:lnTo>
                        <a:pt x="123" y="211"/>
                      </a:lnTo>
                      <a:lnTo>
                        <a:pt x="121" y="211"/>
                      </a:lnTo>
                      <a:lnTo>
                        <a:pt x="120" y="211"/>
                      </a:lnTo>
                      <a:lnTo>
                        <a:pt x="112" y="209"/>
                      </a:lnTo>
                      <a:lnTo>
                        <a:pt x="103" y="209"/>
                      </a:lnTo>
                      <a:lnTo>
                        <a:pt x="94" y="208"/>
                      </a:lnTo>
                      <a:lnTo>
                        <a:pt x="84" y="208"/>
                      </a:lnTo>
                      <a:lnTo>
                        <a:pt x="74" y="208"/>
                      </a:lnTo>
                      <a:lnTo>
                        <a:pt x="67" y="208"/>
                      </a:lnTo>
                      <a:lnTo>
                        <a:pt x="61" y="208"/>
                      </a:lnTo>
                      <a:lnTo>
                        <a:pt x="59" y="208"/>
                      </a:lnTo>
                      <a:lnTo>
                        <a:pt x="58" y="213"/>
                      </a:lnTo>
                      <a:lnTo>
                        <a:pt x="56" y="216"/>
                      </a:lnTo>
                      <a:lnTo>
                        <a:pt x="54" y="218"/>
                      </a:lnTo>
                      <a:lnTo>
                        <a:pt x="50" y="220"/>
                      </a:lnTo>
                      <a:lnTo>
                        <a:pt x="47" y="221"/>
                      </a:lnTo>
                      <a:lnTo>
                        <a:pt x="45" y="222"/>
                      </a:lnTo>
                      <a:lnTo>
                        <a:pt x="43" y="222"/>
                      </a:lnTo>
                      <a:lnTo>
                        <a:pt x="43" y="218"/>
                      </a:lnTo>
                      <a:lnTo>
                        <a:pt x="42" y="214"/>
                      </a:lnTo>
                      <a:lnTo>
                        <a:pt x="40" y="212"/>
                      </a:lnTo>
                      <a:lnTo>
                        <a:pt x="36" y="212"/>
                      </a:lnTo>
                      <a:lnTo>
                        <a:pt x="33" y="212"/>
                      </a:lnTo>
                      <a:lnTo>
                        <a:pt x="31" y="212"/>
                      </a:lnTo>
                      <a:lnTo>
                        <a:pt x="29" y="212"/>
                      </a:lnTo>
                      <a:lnTo>
                        <a:pt x="28" y="213"/>
                      </a:lnTo>
                      <a:lnTo>
                        <a:pt x="32" y="198"/>
                      </a:lnTo>
                      <a:lnTo>
                        <a:pt x="0" y="147"/>
                      </a:lnTo>
                      <a:lnTo>
                        <a:pt x="36" y="143"/>
                      </a:lnTo>
                      <a:lnTo>
                        <a:pt x="81" y="117"/>
                      </a:lnTo>
                      <a:lnTo>
                        <a:pt x="104" y="125"/>
                      </a:lnTo>
                      <a:lnTo>
                        <a:pt x="115" y="112"/>
                      </a:lnTo>
                      <a:lnTo>
                        <a:pt x="111" y="97"/>
                      </a:lnTo>
                      <a:lnTo>
                        <a:pt x="111" y="62"/>
                      </a:lnTo>
                      <a:lnTo>
                        <a:pt x="125" y="56"/>
                      </a:lnTo>
                      <a:lnTo>
                        <a:pt x="138" y="50"/>
                      </a:lnTo>
                      <a:lnTo>
                        <a:pt x="149" y="44"/>
                      </a:lnTo>
                      <a:lnTo>
                        <a:pt x="158" y="39"/>
                      </a:lnTo>
                      <a:lnTo>
                        <a:pt x="175" y="29"/>
                      </a:lnTo>
                      <a:lnTo>
                        <a:pt x="185" y="20"/>
                      </a:lnTo>
                      <a:lnTo>
                        <a:pt x="193" y="11"/>
                      </a:lnTo>
                      <a:lnTo>
                        <a:pt x="197" y="5"/>
                      </a:lnTo>
                      <a:lnTo>
                        <a:pt x="199" y="1"/>
                      </a:lnTo>
                      <a:lnTo>
                        <a:pt x="199" y="0"/>
                      </a:lnTo>
                      <a:lnTo>
                        <a:pt x="201" y="0"/>
                      </a:lnTo>
                      <a:lnTo>
                        <a:pt x="202" y="0"/>
                      </a:lnTo>
                      <a:lnTo>
                        <a:pt x="204" y="1"/>
                      </a:lnTo>
                      <a:lnTo>
                        <a:pt x="207" y="3"/>
                      </a:lnTo>
                      <a:lnTo>
                        <a:pt x="209" y="5"/>
                      </a:lnTo>
                      <a:lnTo>
                        <a:pt x="211" y="9"/>
                      </a:lnTo>
                      <a:lnTo>
                        <a:pt x="213" y="12"/>
                      </a:lnTo>
                      <a:lnTo>
                        <a:pt x="215" y="16"/>
                      </a:lnTo>
                      <a:lnTo>
                        <a:pt x="217" y="17"/>
                      </a:lnTo>
                      <a:lnTo>
                        <a:pt x="222" y="18"/>
                      </a:lnTo>
                      <a:lnTo>
                        <a:pt x="230" y="20"/>
                      </a:lnTo>
                      <a:lnTo>
                        <a:pt x="239" y="21"/>
                      </a:lnTo>
                      <a:lnTo>
                        <a:pt x="249" y="21"/>
                      </a:lnTo>
                      <a:lnTo>
                        <a:pt x="258" y="18"/>
                      </a:lnTo>
                      <a:lnTo>
                        <a:pt x="262" y="16"/>
                      </a:lnTo>
                      <a:lnTo>
                        <a:pt x="265" y="14"/>
                      </a:lnTo>
                      <a:lnTo>
                        <a:pt x="269" y="11"/>
                      </a:lnTo>
                      <a:lnTo>
                        <a:pt x="270" y="7"/>
                      </a:lnTo>
                      <a:lnTo>
                        <a:pt x="300" y="7"/>
                      </a:lnTo>
                      <a:lnTo>
                        <a:pt x="299" y="9"/>
                      </a:lnTo>
                      <a:lnTo>
                        <a:pt x="298" y="11"/>
                      </a:lnTo>
                      <a:lnTo>
                        <a:pt x="298" y="14"/>
                      </a:lnTo>
                      <a:lnTo>
                        <a:pt x="298" y="17"/>
                      </a:lnTo>
                      <a:lnTo>
                        <a:pt x="299" y="22"/>
                      </a:lnTo>
                      <a:lnTo>
                        <a:pt x="302" y="25"/>
                      </a:lnTo>
                      <a:lnTo>
                        <a:pt x="306" y="27"/>
                      </a:lnTo>
                      <a:lnTo>
                        <a:pt x="313" y="30"/>
                      </a:lnTo>
                      <a:lnTo>
                        <a:pt x="321" y="32"/>
                      </a:lnTo>
                      <a:lnTo>
                        <a:pt x="330" y="34"/>
                      </a:lnTo>
                      <a:lnTo>
                        <a:pt x="340" y="35"/>
                      </a:lnTo>
                      <a:lnTo>
                        <a:pt x="348" y="36"/>
                      </a:lnTo>
                      <a:lnTo>
                        <a:pt x="355" y="36"/>
                      </a:lnTo>
                      <a:lnTo>
                        <a:pt x="360" y="36"/>
                      </a:lnTo>
                      <a:lnTo>
                        <a:pt x="361" y="36"/>
                      </a:lnTo>
                      <a:lnTo>
                        <a:pt x="381" y="66"/>
                      </a:lnTo>
                      <a:lnTo>
                        <a:pt x="379" y="66"/>
                      </a:lnTo>
                      <a:lnTo>
                        <a:pt x="375" y="69"/>
                      </a:lnTo>
                      <a:lnTo>
                        <a:pt x="370" y="73"/>
                      </a:lnTo>
                      <a:lnTo>
                        <a:pt x="365" y="79"/>
                      </a:lnTo>
                      <a:lnTo>
                        <a:pt x="361" y="83"/>
                      </a:lnTo>
                      <a:lnTo>
                        <a:pt x="359" y="88"/>
                      </a:lnTo>
                      <a:lnTo>
                        <a:pt x="358" y="92"/>
                      </a:lnTo>
                      <a:lnTo>
                        <a:pt x="356" y="97"/>
                      </a:lnTo>
                      <a:lnTo>
                        <a:pt x="356" y="103"/>
                      </a:lnTo>
                      <a:lnTo>
                        <a:pt x="356" y="109"/>
                      </a:lnTo>
                      <a:lnTo>
                        <a:pt x="357" y="116"/>
                      </a:lnTo>
                      <a:lnTo>
                        <a:pt x="359" y="123"/>
                      </a:lnTo>
                      <a:lnTo>
                        <a:pt x="358" y="124"/>
                      </a:lnTo>
                      <a:lnTo>
                        <a:pt x="355" y="127"/>
                      </a:lnTo>
                      <a:lnTo>
                        <a:pt x="351" y="132"/>
                      </a:lnTo>
                      <a:lnTo>
                        <a:pt x="346" y="137"/>
                      </a:lnTo>
                      <a:lnTo>
                        <a:pt x="343" y="144"/>
                      </a:lnTo>
                      <a:lnTo>
                        <a:pt x="340" y="151"/>
                      </a:lnTo>
                      <a:lnTo>
                        <a:pt x="339" y="154"/>
                      </a:lnTo>
                      <a:lnTo>
                        <a:pt x="339" y="159"/>
                      </a:lnTo>
                      <a:lnTo>
                        <a:pt x="339" y="162"/>
                      </a:lnTo>
                      <a:lnTo>
                        <a:pt x="340" y="165"/>
                      </a:lnTo>
                      <a:lnTo>
                        <a:pt x="256" y="176"/>
                      </a:lnTo>
                      <a:lnTo>
                        <a:pt x="166" y="211"/>
                      </a:lnTo>
                      <a:lnTo>
                        <a:pt x="151" y="217"/>
                      </a:lnTo>
                      <a:lnTo>
                        <a:pt x="136" y="222"/>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3" name="Freeform 80"/>
                <p:cNvSpPr>
                  <a:spLocks/>
                </p:cNvSpPr>
                <p:nvPr/>
              </p:nvSpPr>
              <p:spPr bwMode="auto">
                <a:xfrm>
                  <a:off x="859" y="2003"/>
                  <a:ext cx="127" cy="74"/>
                </a:xfrm>
                <a:custGeom>
                  <a:avLst/>
                  <a:gdLst>
                    <a:gd name="T0" fmla="*/ 0 w 381"/>
                    <a:gd name="T1" fmla="*/ 0 h 222"/>
                    <a:gd name="T2" fmla="*/ 0 w 381"/>
                    <a:gd name="T3" fmla="*/ 0 h 222"/>
                    <a:gd name="T4" fmla="*/ 0 w 381"/>
                    <a:gd name="T5" fmla="*/ 0 h 222"/>
                    <a:gd name="T6" fmla="*/ 0 w 381"/>
                    <a:gd name="T7" fmla="*/ 0 h 222"/>
                    <a:gd name="T8" fmla="*/ 0 w 381"/>
                    <a:gd name="T9" fmla="*/ 0 h 222"/>
                    <a:gd name="T10" fmla="*/ 0 w 381"/>
                    <a:gd name="T11" fmla="*/ 0 h 222"/>
                    <a:gd name="T12" fmla="*/ 0 w 381"/>
                    <a:gd name="T13" fmla="*/ 0 h 222"/>
                    <a:gd name="T14" fmla="*/ 0 w 381"/>
                    <a:gd name="T15" fmla="*/ 0 h 222"/>
                    <a:gd name="T16" fmla="*/ 0 w 381"/>
                    <a:gd name="T17" fmla="*/ 0 h 222"/>
                    <a:gd name="T18" fmla="*/ 0 w 381"/>
                    <a:gd name="T19" fmla="*/ 0 h 222"/>
                    <a:gd name="T20" fmla="*/ 0 w 381"/>
                    <a:gd name="T21" fmla="*/ 0 h 222"/>
                    <a:gd name="T22" fmla="*/ 0 w 381"/>
                    <a:gd name="T23" fmla="*/ 0 h 222"/>
                    <a:gd name="T24" fmla="*/ 0 w 381"/>
                    <a:gd name="T25" fmla="*/ 0 h 222"/>
                    <a:gd name="T26" fmla="*/ 0 w 381"/>
                    <a:gd name="T27" fmla="*/ 0 h 222"/>
                    <a:gd name="T28" fmla="*/ 0 w 381"/>
                    <a:gd name="T29" fmla="*/ 0 h 222"/>
                    <a:gd name="T30" fmla="*/ 0 w 381"/>
                    <a:gd name="T31" fmla="*/ 0 h 222"/>
                    <a:gd name="T32" fmla="*/ 0 w 381"/>
                    <a:gd name="T33" fmla="*/ 0 h 222"/>
                    <a:gd name="T34" fmla="*/ 0 w 381"/>
                    <a:gd name="T35" fmla="*/ 0 h 222"/>
                    <a:gd name="T36" fmla="*/ 0 w 381"/>
                    <a:gd name="T37" fmla="*/ 0 h 222"/>
                    <a:gd name="T38" fmla="*/ 0 w 381"/>
                    <a:gd name="T39" fmla="*/ 0 h 222"/>
                    <a:gd name="T40" fmla="*/ 0 w 381"/>
                    <a:gd name="T41" fmla="*/ 0 h 222"/>
                    <a:gd name="T42" fmla="*/ 0 w 381"/>
                    <a:gd name="T43" fmla="*/ 0 h 222"/>
                    <a:gd name="T44" fmla="*/ 0 w 381"/>
                    <a:gd name="T45" fmla="*/ 0 h 222"/>
                    <a:gd name="T46" fmla="*/ 0 w 381"/>
                    <a:gd name="T47" fmla="*/ 0 h 222"/>
                    <a:gd name="T48" fmla="*/ 0 w 381"/>
                    <a:gd name="T49" fmla="*/ 0 h 222"/>
                    <a:gd name="T50" fmla="*/ 0 w 381"/>
                    <a:gd name="T51" fmla="*/ 0 h 222"/>
                    <a:gd name="T52" fmla="*/ 0 w 381"/>
                    <a:gd name="T53" fmla="*/ 0 h 222"/>
                    <a:gd name="T54" fmla="*/ 0 w 381"/>
                    <a:gd name="T55" fmla="*/ 0 h 222"/>
                    <a:gd name="T56" fmla="*/ 0 w 381"/>
                    <a:gd name="T57" fmla="*/ 0 h 222"/>
                    <a:gd name="T58" fmla="*/ 0 w 381"/>
                    <a:gd name="T59" fmla="*/ 0 h 222"/>
                    <a:gd name="T60" fmla="*/ 0 w 381"/>
                    <a:gd name="T61" fmla="*/ 0 h 222"/>
                    <a:gd name="T62" fmla="*/ 0 w 381"/>
                    <a:gd name="T63" fmla="*/ 0 h 222"/>
                    <a:gd name="T64" fmla="*/ 0 w 381"/>
                    <a:gd name="T65" fmla="*/ 0 h 222"/>
                    <a:gd name="T66" fmla="*/ 0 w 381"/>
                    <a:gd name="T67" fmla="*/ 0 h 222"/>
                    <a:gd name="T68" fmla="*/ 0 w 381"/>
                    <a:gd name="T69" fmla="*/ 0 h 222"/>
                    <a:gd name="T70" fmla="*/ 0 w 381"/>
                    <a:gd name="T71" fmla="*/ 0 h 222"/>
                    <a:gd name="T72" fmla="*/ 0 w 381"/>
                    <a:gd name="T73" fmla="*/ 0 h 222"/>
                    <a:gd name="T74" fmla="*/ 0 w 381"/>
                    <a:gd name="T75" fmla="*/ 0 h 222"/>
                    <a:gd name="T76" fmla="*/ 0 w 381"/>
                    <a:gd name="T77" fmla="*/ 0 h 222"/>
                    <a:gd name="T78" fmla="*/ 0 w 381"/>
                    <a:gd name="T79" fmla="*/ 0 h 222"/>
                    <a:gd name="T80" fmla="*/ 0 w 381"/>
                    <a:gd name="T81" fmla="*/ 0 h 222"/>
                    <a:gd name="T82" fmla="*/ 0 w 381"/>
                    <a:gd name="T83" fmla="*/ 0 h 222"/>
                    <a:gd name="T84" fmla="*/ 0 w 381"/>
                    <a:gd name="T85" fmla="*/ 0 h 222"/>
                    <a:gd name="T86" fmla="*/ 1 w 381"/>
                    <a:gd name="T87" fmla="*/ 0 h 222"/>
                    <a:gd name="T88" fmla="*/ 1 w 381"/>
                    <a:gd name="T89" fmla="*/ 0 h 222"/>
                    <a:gd name="T90" fmla="*/ 0 w 381"/>
                    <a:gd name="T91" fmla="*/ 0 h 222"/>
                    <a:gd name="T92" fmla="*/ 0 w 381"/>
                    <a:gd name="T93" fmla="*/ 0 h 222"/>
                    <a:gd name="T94" fmla="*/ 0 w 381"/>
                    <a:gd name="T95" fmla="*/ 0 h 222"/>
                    <a:gd name="T96" fmla="*/ 0 w 381"/>
                    <a:gd name="T97" fmla="*/ 0 h 222"/>
                    <a:gd name="T98" fmla="*/ 0 w 381"/>
                    <a:gd name="T99" fmla="*/ 0 h 222"/>
                    <a:gd name="T100" fmla="*/ 0 w 381"/>
                    <a:gd name="T101" fmla="*/ 0 h 222"/>
                    <a:gd name="T102" fmla="*/ 0 w 381"/>
                    <a:gd name="T103" fmla="*/ 0 h 222"/>
                    <a:gd name="T104" fmla="*/ 0 w 381"/>
                    <a:gd name="T105" fmla="*/ 0 h 222"/>
                    <a:gd name="T106" fmla="*/ 0 w 381"/>
                    <a:gd name="T107" fmla="*/ 0 h 222"/>
                    <a:gd name="T108" fmla="*/ 0 w 381"/>
                    <a:gd name="T109" fmla="*/ 0 h 222"/>
                    <a:gd name="T110" fmla="*/ 0 w 381"/>
                    <a:gd name="T111" fmla="*/ 0 h 2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1"/>
                    <a:gd name="T169" fmla="*/ 0 h 222"/>
                    <a:gd name="T170" fmla="*/ 381 w 381"/>
                    <a:gd name="T171" fmla="*/ 222 h 22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1" h="222">
                      <a:moveTo>
                        <a:pt x="136" y="222"/>
                      </a:moveTo>
                      <a:lnTo>
                        <a:pt x="134" y="218"/>
                      </a:lnTo>
                      <a:lnTo>
                        <a:pt x="131" y="215"/>
                      </a:lnTo>
                      <a:lnTo>
                        <a:pt x="129" y="213"/>
                      </a:lnTo>
                      <a:lnTo>
                        <a:pt x="126" y="211"/>
                      </a:lnTo>
                      <a:lnTo>
                        <a:pt x="123" y="211"/>
                      </a:lnTo>
                      <a:lnTo>
                        <a:pt x="121" y="211"/>
                      </a:lnTo>
                      <a:lnTo>
                        <a:pt x="120" y="211"/>
                      </a:lnTo>
                      <a:lnTo>
                        <a:pt x="112" y="209"/>
                      </a:lnTo>
                      <a:lnTo>
                        <a:pt x="103" y="209"/>
                      </a:lnTo>
                      <a:lnTo>
                        <a:pt x="94" y="208"/>
                      </a:lnTo>
                      <a:lnTo>
                        <a:pt x="84" y="208"/>
                      </a:lnTo>
                      <a:lnTo>
                        <a:pt x="74" y="208"/>
                      </a:lnTo>
                      <a:lnTo>
                        <a:pt x="67" y="208"/>
                      </a:lnTo>
                      <a:lnTo>
                        <a:pt x="61" y="208"/>
                      </a:lnTo>
                      <a:lnTo>
                        <a:pt x="59" y="208"/>
                      </a:lnTo>
                      <a:lnTo>
                        <a:pt x="58" y="213"/>
                      </a:lnTo>
                      <a:lnTo>
                        <a:pt x="56" y="216"/>
                      </a:lnTo>
                      <a:lnTo>
                        <a:pt x="54" y="218"/>
                      </a:lnTo>
                      <a:lnTo>
                        <a:pt x="50" y="220"/>
                      </a:lnTo>
                      <a:lnTo>
                        <a:pt x="47" y="221"/>
                      </a:lnTo>
                      <a:lnTo>
                        <a:pt x="45" y="222"/>
                      </a:lnTo>
                      <a:lnTo>
                        <a:pt x="43" y="222"/>
                      </a:lnTo>
                      <a:lnTo>
                        <a:pt x="43" y="218"/>
                      </a:lnTo>
                      <a:lnTo>
                        <a:pt x="42" y="214"/>
                      </a:lnTo>
                      <a:lnTo>
                        <a:pt x="40" y="212"/>
                      </a:lnTo>
                      <a:lnTo>
                        <a:pt x="36" y="212"/>
                      </a:lnTo>
                      <a:lnTo>
                        <a:pt x="33" y="212"/>
                      </a:lnTo>
                      <a:lnTo>
                        <a:pt x="31" y="212"/>
                      </a:lnTo>
                      <a:lnTo>
                        <a:pt x="29" y="212"/>
                      </a:lnTo>
                      <a:lnTo>
                        <a:pt x="28" y="213"/>
                      </a:lnTo>
                      <a:lnTo>
                        <a:pt x="32" y="198"/>
                      </a:lnTo>
                      <a:lnTo>
                        <a:pt x="0" y="147"/>
                      </a:lnTo>
                      <a:lnTo>
                        <a:pt x="36" y="143"/>
                      </a:lnTo>
                      <a:lnTo>
                        <a:pt x="81" y="117"/>
                      </a:lnTo>
                      <a:lnTo>
                        <a:pt x="104" y="125"/>
                      </a:lnTo>
                      <a:lnTo>
                        <a:pt x="115" y="112"/>
                      </a:lnTo>
                      <a:lnTo>
                        <a:pt x="111" y="97"/>
                      </a:lnTo>
                      <a:lnTo>
                        <a:pt x="111" y="62"/>
                      </a:lnTo>
                      <a:lnTo>
                        <a:pt x="125" y="56"/>
                      </a:lnTo>
                      <a:lnTo>
                        <a:pt x="138" y="50"/>
                      </a:lnTo>
                      <a:lnTo>
                        <a:pt x="149" y="44"/>
                      </a:lnTo>
                      <a:lnTo>
                        <a:pt x="158" y="39"/>
                      </a:lnTo>
                      <a:lnTo>
                        <a:pt x="175" y="29"/>
                      </a:lnTo>
                      <a:lnTo>
                        <a:pt x="185" y="20"/>
                      </a:lnTo>
                      <a:lnTo>
                        <a:pt x="193" y="11"/>
                      </a:lnTo>
                      <a:lnTo>
                        <a:pt x="197" y="5"/>
                      </a:lnTo>
                      <a:lnTo>
                        <a:pt x="199" y="1"/>
                      </a:lnTo>
                      <a:lnTo>
                        <a:pt x="199" y="0"/>
                      </a:lnTo>
                      <a:lnTo>
                        <a:pt x="201" y="0"/>
                      </a:lnTo>
                      <a:lnTo>
                        <a:pt x="202" y="0"/>
                      </a:lnTo>
                      <a:lnTo>
                        <a:pt x="204" y="1"/>
                      </a:lnTo>
                      <a:lnTo>
                        <a:pt x="207" y="3"/>
                      </a:lnTo>
                      <a:lnTo>
                        <a:pt x="209" y="5"/>
                      </a:lnTo>
                      <a:lnTo>
                        <a:pt x="211" y="9"/>
                      </a:lnTo>
                      <a:lnTo>
                        <a:pt x="213" y="12"/>
                      </a:lnTo>
                      <a:lnTo>
                        <a:pt x="215" y="16"/>
                      </a:lnTo>
                      <a:lnTo>
                        <a:pt x="217" y="17"/>
                      </a:lnTo>
                      <a:lnTo>
                        <a:pt x="222" y="18"/>
                      </a:lnTo>
                      <a:lnTo>
                        <a:pt x="230" y="20"/>
                      </a:lnTo>
                      <a:lnTo>
                        <a:pt x="239" y="21"/>
                      </a:lnTo>
                      <a:lnTo>
                        <a:pt x="249" y="21"/>
                      </a:lnTo>
                      <a:lnTo>
                        <a:pt x="258" y="18"/>
                      </a:lnTo>
                      <a:lnTo>
                        <a:pt x="262" y="16"/>
                      </a:lnTo>
                      <a:lnTo>
                        <a:pt x="265" y="14"/>
                      </a:lnTo>
                      <a:lnTo>
                        <a:pt x="269" y="11"/>
                      </a:lnTo>
                      <a:lnTo>
                        <a:pt x="270" y="7"/>
                      </a:lnTo>
                      <a:lnTo>
                        <a:pt x="300" y="7"/>
                      </a:lnTo>
                      <a:lnTo>
                        <a:pt x="299" y="9"/>
                      </a:lnTo>
                      <a:lnTo>
                        <a:pt x="298" y="11"/>
                      </a:lnTo>
                      <a:lnTo>
                        <a:pt x="298" y="14"/>
                      </a:lnTo>
                      <a:lnTo>
                        <a:pt x="298" y="17"/>
                      </a:lnTo>
                      <a:lnTo>
                        <a:pt x="299" y="22"/>
                      </a:lnTo>
                      <a:lnTo>
                        <a:pt x="302" y="25"/>
                      </a:lnTo>
                      <a:lnTo>
                        <a:pt x="306" y="27"/>
                      </a:lnTo>
                      <a:lnTo>
                        <a:pt x="313" y="30"/>
                      </a:lnTo>
                      <a:lnTo>
                        <a:pt x="321" y="32"/>
                      </a:lnTo>
                      <a:lnTo>
                        <a:pt x="330" y="34"/>
                      </a:lnTo>
                      <a:lnTo>
                        <a:pt x="340" y="35"/>
                      </a:lnTo>
                      <a:lnTo>
                        <a:pt x="348" y="36"/>
                      </a:lnTo>
                      <a:lnTo>
                        <a:pt x="355" y="36"/>
                      </a:lnTo>
                      <a:lnTo>
                        <a:pt x="360" y="36"/>
                      </a:lnTo>
                      <a:lnTo>
                        <a:pt x="361" y="36"/>
                      </a:lnTo>
                      <a:lnTo>
                        <a:pt x="381" y="66"/>
                      </a:lnTo>
                      <a:lnTo>
                        <a:pt x="379" y="66"/>
                      </a:lnTo>
                      <a:lnTo>
                        <a:pt x="375" y="69"/>
                      </a:lnTo>
                      <a:lnTo>
                        <a:pt x="370" y="73"/>
                      </a:lnTo>
                      <a:lnTo>
                        <a:pt x="365" y="79"/>
                      </a:lnTo>
                      <a:lnTo>
                        <a:pt x="361" y="83"/>
                      </a:lnTo>
                      <a:lnTo>
                        <a:pt x="359" y="88"/>
                      </a:lnTo>
                      <a:lnTo>
                        <a:pt x="358" y="92"/>
                      </a:lnTo>
                      <a:lnTo>
                        <a:pt x="356" y="97"/>
                      </a:lnTo>
                      <a:lnTo>
                        <a:pt x="356" y="103"/>
                      </a:lnTo>
                      <a:lnTo>
                        <a:pt x="356" y="109"/>
                      </a:lnTo>
                      <a:lnTo>
                        <a:pt x="357" y="116"/>
                      </a:lnTo>
                      <a:lnTo>
                        <a:pt x="359" y="123"/>
                      </a:lnTo>
                      <a:lnTo>
                        <a:pt x="358" y="124"/>
                      </a:lnTo>
                      <a:lnTo>
                        <a:pt x="355" y="127"/>
                      </a:lnTo>
                      <a:lnTo>
                        <a:pt x="351" y="132"/>
                      </a:lnTo>
                      <a:lnTo>
                        <a:pt x="346" y="137"/>
                      </a:lnTo>
                      <a:lnTo>
                        <a:pt x="343" y="144"/>
                      </a:lnTo>
                      <a:lnTo>
                        <a:pt x="340" y="151"/>
                      </a:lnTo>
                      <a:lnTo>
                        <a:pt x="339" y="154"/>
                      </a:lnTo>
                      <a:lnTo>
                        <a:pt x="339" y="159"/>
                      </a:lnTo>
                      <a:lnTo>
                        <a:pt x="339" y="162"/>
                      </a:lnTo>
                      <a:lnTo>
                        <a:pt x="340" y="165"/>
                      </a:lnTo>
                      <a:lnTo>
                        <a:pt x="256" y="176"/>
                      </a:lnTo>
                      <a:lnTo>
                        <a:pt x="166" y="211"/>
                      </a:lnTo>
                      <a:lnTo>
                        <a:pt x="151" y="217"/>
                      </a:lnTo>
                      <a:lnTo>
                        <a:pt x="136" y="22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4" name="Freeform 81"/>
                <p:cNvSpPr>
                  <a:spLocks/>
                </p:cNvSpPr>
                <p:nvPr/>
              </p:nvSpPr>
              <p:spPr bwMode="auto">
                <a:xfrm>
                  <a:off x="807" y="2052"/>
                  <a:ext cx="66" cy="50"/>
                </a:xfrm>
                <a:custGeom>
                  <a:avLst/>
                  <a:gdLst>
                    <a:gd name="T0" fmla="*/ 0 w 199"/>
                    <a:gd name="T1" fmla="*/ 0 h 150"/>
                    <a:gd name="T2" fmla="*/ 0 w 199"/>
                    <a:gd name="T3" fmla="*/ 0 h 150"/>
                    <a:gd name="T4" fmla="*/ 0 w 199"/>
                    <a:gd name="T5" fmla="*/ 0 h 150"/>
                    <a:gd name="T6" fmla="*/ 0 w 199"/>
                    <a:gd name="T7" fmla="*/ 0 h 150"/>
                    <a:gd name="T8" fmla="*/ 0 w 199"/>
                    <a:gd name="T9" fmla="*/ 0 h 150"/>
                    <a:gd name="T10" fmla="*/ 0 w 199"/>
                    <a:gd name="T11" fmla="*/ 0 h 150"/>
                    <a:gd name="T12" fmla="*/ 0 w 199"/>
                    <a:gd name="T13" fmla="*/ 0 h 150"/>
                    <a:gd name="T14" fmla="*/ 0 w 199"/>
                    <a:gd name="T15" fmla="*/ 0 h 150"/>
                    <a:gd name="T16" fmla="*/ 0 w 199"/>
                    <a:gd name="T17" fmla="*/ 0 h 150"/>
                    <a:gd name="T18" fmla="*/ 0 w 199"/>
                    <a:gd name="T19" fmla="*/ 0 h 150"/>
                    <a:gd name="T20" fmla="*/ 0 w 199"/>
                    <a:gd name="T21" fmla="*/ 0 h 150"/>
                    <a:gd name="T22" fmla="*/ 0 w 199"/>
                    <a:gd name="T23" fmla="*/ 0 h 150"/>
                    <a:gd name="T24" fmla="*/ 0 w 199"/>
                    <a:gd name="T25" fmla="*/ 0 h 150"/>
                    <a:gd name="T26" fmla="*/ 0 w 199"/>
                    <a:gd name="T27" fmla="*/ 0 h 150"/>
                    <a:gd name="T28" fmla="*/ 0 w 199"/>
                    <a:gd name="T29" fmla="*/ 0 h 150"/>
                    <a:gd name="T30" fmla="*/ 0 w 199"/>
                    <a:gd name="T31" fmla="*/ 0 h 150"/>
                    <a:gd name="T32" fmla="*/ 0 w 199"/>
                    <a:gd name="T33" fmla="*/ 0 h 150"/>
                    <a:gd name="T34" fmla="*/ 0 w 199"/>
                    <a:gd name="T35" fmla="*/ 0 h 150"/>
                    <a:gd name="T36" fmla="*/ 0 w 199"/>
                    <a:gd name="T37" fmla="*/ 0 h 150"/>
                    <a:gd name="T38" fmla="*/ 0 w 199"/>
                    <a:gd name="T39" fmla="*/ 0 h 150"/>
                    <a:gd name="T40" fmla="*/ 0 w 199"/>
                    <a:gd name="T41" fmla="*/ 0 h 150"/>
                    <a:gd name="T42" fmla="*/ 0 w 199"/>
                    <a:gd name="T43" fmla="*/ 0 h 150"/>
                    <a:gd name="T44" fmla="*/ 0 w 199"/>
                    <a:gd name="T45" fmla="*/ 0 h 150"/>
                    <a:gd name="T46" fmla="*/ 0 w 199"/>
                    <a:gd name="T47" fmla="*/ 0 h 150"/>
                    <a:gd name="T48" fmla="*/ 0 w 199"/>
                    <a:gd name="T49" fmla="*/ 0 h 150"/>
                    <a:gd name="T50" fmla="*/ 0 w 199"/>
                    <a:gd name="T51" fmla="*/ 0 h 150"/>
                    <a:gd name="T52" fmla="*/ 0 w 199"/>
                    <a:gd name="T53" fmla="*/ 0 h 150"/>
                    <a:gd name="T54" fmla="*/ 0 w 199"/>
                    <a:gd name="T55" fmla="*/ 0 h 150"/>
                    <a:gd name="T56" fmla="*/ 0 w 199"/>
                    <a:gd name="T57" fmla="*/ 0 h 150"/>
                    <a:gd name="T58" fmla="*/ 0 w 199"/>
                    <a:gd name="T59" fmla="*/ 0 h 150"/>
                    <a:gd name="T60" fmla="*/ 0 w 199"/>
                    <a:gd name="T61" fmla="*/ 0 h 150"/>
                    <a:gd name="T62" fmla="*/ 0 w 199"/>
                    <a:gd name="T63" fmla="*/ 0 h 150"/>
                    <a:gd name="T64" fmla="*/ 0 w 199"/>
                    <a:gd name="T65" fmla="*/ 0 h 150"/>
                    <a:gd name="T66" fmla="*/ 0 w 199"/>
                    <a:gd name="T67" fmla="*/ 0 h 150"/>
                    <a:gd name="T68" fmla="*/ 0 w 199"/>
                    <a:gd name="T69" fmla="*/ 0 h 150"/>
                    <a:gd name="T70" fmla="*/ 0 w 199"/>
                    <a:gd name="T71" fmla="*/ 0 h 150"/>
                    <a:gd name="T72" fmla="*/ 0 w 199"/>
                    <a:gd name="T73" fmla="*/ 0 h 150"/>
                    <a:gd name="T74" fmla="*/ 0 w 199"/>
                    <a:gd name="T75" fmla="*/ 0 h 150"/>
                    <a:gd name="T76" fmla="*/ 0 w 199"/>
                    <a:gd name="T77" fmla="*/ 0 h 150"/>
                    <a:gd name="T78" fmla="*/ 0 w 199"/>
                    <a:gd name="T79" fmla="*/ 0 h 150"/>
                    <a:gd name="T80" fmla="*/ 0 w 199"/>
                    <a:gd name="T81" fmla="*/ 0 h 150"/>
                    <a:gd name="T82" fmla="*/ 0 w 199"/>
                    <a:gd name="T83" fmla="*/ 0 h 150"/>
                    <a:gd name="T84" fmla="*/ 0 w 199"/>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150"/>
                    <a:gd name="T131" fmla="*/ 199 w 199"/>
                    <a:gd name="T132" fmla="*/ 150 h 1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150">
                      <a:moveTo>
                        <a:pt x="109" y="20"/>
                      </a:moveTo>
                      <a:lnTo>
                        <a:pt x="70" y="27"/>
                      </a:lnTo>
                      <a:lnTo>
                        <a:pt x="24" y="59"/>
                      </a:lnTo>
                      <a:lnTo>
                        <a:pt x="0" y="106"/>
                      </a:lnTo>
                      <a:lnTo>
                        <a:pt x="1" y="105"/>
                      </a:lnTo>
                      <a:lnTo>
                        <a:pt x="5" y="102"/>
                      </a:lnTo>
                      <a:lnTo>
                        <a:pt x="9" y="100"/>
                      </a:lnTo>
                      <a:lnTo>
                        <a:pt x="14" y="98"/>
                      </a:lnTo>
                      <a:lnTo>
                        <a:pt x="16" y="98"/>
                      </a:lnTo>
                      <a:lnTo>
                        <a:pt x="19" y="98"/>
                      </a:lnTo>
                      <a:lnTo>
                        <a:pt x="21" y="99"/>
                      </a:lnTo>
                      <a:lnTo>
                        <a:pt x="22" y="101"/>
                      </a:lnTo>
                      <a:lnTo>
                        <a:pt x="24" y="105"/>
                      </a:lnTo>
                      <a:lnTo>
                        <a:pt x="24" y="109"/>
                      </a:lnTo>
                      <a:lnTo>
                        <a:pt x="24" y="114"/>
                      </a:lnTo>
                      <a:lnTo>
                        <a:pt x="24" y="121"/>
                      </a:lnTo>
                      <a:lnTo>
                        <a:pt x="20" y="146"/>
                      </a:lnTo>
                      <a:lnTo>
                        <a:pt x="22" y="146"/>
                      </a:lnTo>
                      <a:lnTo>
                        <a:pt x="28" y="147"/>
                      </a:lnTo>
                      <a:lnTo>
                        <a:pt x="36" y="147"/>
                      </a:lnTo>
                      <a:lnTo>
                        <a:pt x="47" y="147"/>
                      </a:lnTo>
                      <a:lnTo>
                        <a:pt x="56" y="147"/>
                      </a:lnTo>
                      <a:lnTo>
                        <a:pt x="66" y="148"/>
                      </a:lnTo>
                      <a:lnTo>
                        <a:pt x="75" y="149"/>
                      </a:lnTo>
                      <a:lnTo>
                        <a:pt x="79" y="150"/>
                      </a:lnTo>
                      <a:lnTo>
                        <a:pt x="120" y="119"/>
                      </a:lnTo>
                      <a:lnTo>
                        <a:pt x="111" y="106"/>
                      </a:lnTo>
                      <a:lnTo>
                        <a:pt x="129" y="101"/>
                      </a:lnTo>
                      <a:lnTo>
                        <a:pt x="128" y="102"/>
                      </a:lnTo>
                      <a:lnTo>
                        <a:pt x="128" y="105"/>
                      </a:lnTo>
                      <a:lnTo>
                        <a:pt x="128" y="107"/>
                      </a:lnTo>
                      <a:lnTo>
                        <a:pt x="128" y="110"/>
                      </a:lnTo>
                      <a:lnTo>
                        <a:pt x="128" y="113"/>
                      </a:lnTo>
                      <a:lnTo>
                        <a:pt x="130" y="115"/>
                      </a:lnTo>
                      <a:lnTo>
                        <a:pt x="133" y="118"/>
                      </a:lnTo>
                      <a:lnTo>
                        <a:pt x="138" y="119"/>
                      </a:lnTo>
                      <a:lnTo>
                        <a:pt x="141" y="119"/>
                      </a:lnTo>
                      <a:lnTo>
                        <a:pt x="144" y="118"/>
                      </a:lnTo>
                      <a:lnTo>
                        <a:pt x="149" y="115"/>
                      </a:lnTo>
                      <a:lnTo>
                        <a:pt x="156" y="113"/>
                      </a:lnTo>
                      <a:lnTo>
                        <a:pt x="162" y="110"/>
                      </a:lnTo>
                      <a:lnTo>
                        <a:pt x="168" y="107"/>
                      </a:lnTo>
                      <a:lnTo>
                        <a:pt x="170" y="105"/>
                      </a:lnTo>
                      <a:lnTo>
                        <a:pt x="172" y="102"/>
                      </a:lnTo>
                      <a:lnTo>
                        <a:pt x="173" y="100"/>
                      </a:lnTo>
                      <a:lnTo>
                        <a:pt x="173" y="97"/>
                      </a:lnTo>
                      <a:lnTo>
                        <a:pt x="186" y="88"/>
                      </a:lnTo>
                      <a:lnTo>
                        <a:pt x="185" y="89"/>
                      </a:lnTo>
                      <a:lnTo>
                        <a:pt x="185" y="92"/>
                      </a:lnTo>
                      <a:lnTo>
                        <a:pt x="184" y="95"/>
                      </a:lnTo>
                      <a:lnTo>
                        <a:pt x="184" y="98"/>
                      </a:lnTo>
                      <a:lnTo>
                        <a:pt x="184" y="101"/>
                      </a:lnTo>
                      <a:lnTo>
                        <a:pt x="185" y="104"/>
                      </a:lnTo>
                      <a:lnTo>
                        <a:pt x="187" y="106"/>
                      </a:lnTo>
                      <a:lnTo>
                        <a:pt x="192" y="106"/>
                      </a:lnTo>
                      <a:lnTo>
                        <a:pt x="199" y="104"/>
                      </a:lnTo>
                      <a:lnTo>
                        <a:pt x="199" y="95"/>
                      </a:lnTo>
                      <a:lnTo>
                        <a:pt x="198" y="94"/>
                      </a:lnTo>
                      <a:lnTo>
                        <a:pt x="197" y="92"/>
                      </a:lnTo>
                      <a:lnTo>
                        <a:pt x="195" y="89"/>
                      </a:lnTo>
                      <a:lnTo>
                        <a:pt x="192" y="85"/>
                      </a:lnTo>
                      <a:lnTo>
                        <a:pt x="192" y="82"/>
                      </a:lnTo>
                      <a:lnTo>
                        <a:pt x="192" y="79"/>
                      </a:lnTo>
                      <a:lnTo>
                        <a:pt x="192" y="78"/>
                      </a:lnTo>
                      <a:lnTo>
                        <a:pt x="195" y="77"/>
                      </a:lnTo>
                      <a:lnTo>
                        <a:pt x="196" y="77"/>
                      </a:lnTo>
                      <a:lnTo>
                        <a:pt x="199" y="75"/>
                      </a:lnTo>
                      <a:lnTo>
                        <a:pt x="199" y="73"/>
                      </a:lnTo>
                      <a:lnTo>
                        <a:pt x="198" y="70"/>
                      </a:lnTo>
                      <a:lnTo>
                        <a:pt x="198" y="68"/>
                      </a:lnTo>
                      <a:lnTo>
                        <a:pt x="196" y="65"/>
                      </a:lnTo>
                      <a:lnTo>
                        <a:pt x="193" y="64"/>
                      </a:lnTo>
                      <a:lnTo>
                        <a:pt x="189" y="64"/>
                      </a:lnTo>
                      <a:lnTo>
                        <a:pt x="184" y="66"/>
                      </a:lnTo>
                      <a:lnTo>
                        <a:pt x="184" y="65"/>
                      </a:lnTo>
                      <a:lnTo>
                        <a:pt x="185" y="61"/>
                      </a:lnTo>
                      <a:lnTo>
                        <a:pt x="186" y="57"/>
                      </a:lnTo>
                      <a:lnTo>
                        <a:pt x="188" y="51"/>
                      </a:lnTo>
                      <a:lnTo>
                        <a:pt x="156" y="0"/>
                      </a:lnTo>
                      <a:lnTo>
                        <a:pt x="135" y="10"/>
                      </a:lnTo>
                      <a:lnTo>
                        <a:pt x="109" y="2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5" name="Freeform 82"/>
                <p:cNvSpPr>
                  <a:spLocks/>
                </p:cNvSpPr>
                <p:nvPr/>
              </p:nvSpPr>
              <p:spPr bwMode="auto">
                <a:xfrm>
                  <a:off x="807" y="2052"/>
                  <a:ext cx="66" cy="50"/>
                </a:xfrm>
                <a:custGeom>
                  <a:avLst/>
                  <a:gdLst>
                    <a:gd name="T0" fmla="*/ 0 w 199"/>
                    <a:gd name="T1" fmla="*/ 0 h 150"/>
                    <a:gd name="T2" fmla="*/ 0 w 199"/>
                    <a:gd name="T3" fmla="*/ 0 h 150"/>
                    <a:gd name="T4" fmla="*/ 0 w 199"/>
                    <a:gd name="T5" fmla="*/ 0 h 150"/>
                    <a:gd name="T6" fmla="*/ 0 w 199"/>
                    <a:gd name="T7" fmla="*/ 0 h 150"/>
                    <a:gd name="T8" fmla="*/ 0 w 199"/>
                    <a:gd name="T9" fmla="*/ 0 h 150"/>
                    <a:gd name="T10" fmla="*/ 0 w 199"/>
                    <a:gd name="T11" fmla="*/ 0 h 150"/>
                    <a:gd name="T12" fmla="*/ 0 w 199"/>
                    <a:gd name="T13" fmla="*/ 0 h 150"/>
                    <a:gd name="T14" fmla="*/ 0 w 199"/>
                    <a:gd name="T15" fmla="*/ 0 h 150"/>
                    <a:gd name="T16" fmla="*/ 0 w 199"/>
                    <a:gd name="T17" fmla="*/ 0 h 150"/>
                    <a:gd name="T18" fmla="*/ 0 w 199"/>
                    <a:gd name="T19" fmla="*/ 0 h 150"/>
                    <a:gd name="T20" fmla="*/ 0 w 199"/>
                    <a:gd name="T21" fmla="*/ 0 h 150"/>
                    <a:gd name="T22" fmla="*/ 0 w 199"/>
                    <a:gd name="T23" fmla="*/ 0 h 150"/>
                    <a:gd name="T24" fmla="*/ 0 w 199"/>
                    <a:gd name="T25" fmla="*/ 0 h 150"/>
                    <a:gd name="T26" fmla="*/ 0 w 199"/>
                    <a:gd name="T27" fmla="*/ 0 h 150"/>
                    <a:gd name="T28" fmla="*/ 0 w 199"/>
                    <a:gd name="T29" fmla="*/ 0 h 150"/>
                    <a:gd name="T30" fmla="*/ 0 w 199"/>
                    <a:gd name="T31" fmla="*/ 0 h 150"/>
                    <a:gd name="T32" fmla="*/ 0 w 199"/>
                    <a:gd name="T33" fmla="*/ 0 h 150"/>
                    <a:gd name="T34" fmla="*/ 0 w 199"/>
                    <a:gd name="T35" fmla="*/ 0 h 150"/>
                    <a:gd name="T36" fmla="*/ 0 w 199"/>
                    <a:gd name="T37" fmla="*/ 0 h 150"/>
                    <a:gd name="T38" fmla="*/ 0 w 199"/>
                    <a:gd name="T39" fmla="*/ 0 h 150"/>
                    <a:gd name="T40" fmla="*/ 0 w 199"/>
                    <a:gd name="T41" fmla="*/ 0 h 150"/>
                    <a:gd name="T42" fmla="*/ 0 w 199"/>
                    <a:gd name="T43" fmla="*/ 0 h 150"/>
                    <a:gd name="T44" fmla="*/ 0 w 199"/>
                    <a:gd name="T45" fmla="*/ 0 h 150"/>
                    <a:gd name="T46" fmla="*/ 0 w 199"/>
                    <a:gd name="T47" fmla="*/ 0 h 150"/>
                    <a:gd name="T48" fmla="*/ 0 w 199"/>
                    <a:gd name="T49" fmla="*/ 0 h 150"/>
                    <a:gd name="T50" fmla="*/ 0 w 199"/>
                    <a:gd name="T51" fmla="*/ 0 h 150"/>
                    <a:gd name="T52" fmla="*/ 0 w 199"/>
                    <a:gd name="T53" fmla="*/ 0 h 150"/>
                    <a:gd name="T54" fmla="*/ 0 w 199"/>
                    <a:gd name="T55" fmla="*/ 0 h 150"/>
                    <a:gd name="T56" fmla="*/ 0 w 199"/>
                    <a:gd name="T57" fmla="*/ 0 h 150"/>
                    <a:gd name="T58" fmla="*/ 0 w 199"/>
                    <a:gd name="T59" fmla="*/ 0 h 150"/>
                    <a:gd name="T60" fmla="*/ 0 w 199"/>
                    <a:gd name="T61" fmla="*/ 0 h 150"/>
                    <a:gd name="T62" fmla="*/ 0 w 199"/>
                    <a:gd name="T63" fmla="*/ 0 h 150"/>
                    <a:gd name="T64" fmla="*/ 0 w 199"/>
                    <a:gd name="T65" fmla="*/ 0 h 150"/>
                    <a:gd name="T66" fmla="*/ 0 w 199"/>
                    <a:gd name="T67" fmla="*/ 0 h 150"/>
                    <a:gd name="T68" fmla="*/ 0 w 199"/>
                    <a:gd name="T69" fmla="*/ 0 h 150"/>
                    <a:gd name="T70" fmla="*/ 0 w 199"/>
                    <a:gd name="T71" fmla="*/ 0 h 150"/>
                    <a:gd name="T72" fmla="*/ 0 w 199"/>
                    <a:gd name="T73" fmla="*/ 0 h 150"/>
                    <a:gd name="T74" fmla="*/ 0 w 199"/>
                    <a:gd name="T75" fmla="*/ 0 h 150"/>
                    <a:gd name="T76" fmla="*/ 0 w 199"/>
                    <a:gd name="T77" fmla="*/ 0 h 150"/>
                    <a:gd name="T78" fmla="*/ 0 w 199"/>
                    <a:gd name="T79" fmla="*/ 0 h 150"/>
                    <a:gd name="T80" fmla="*/ 0 w 199"/>
                    <a:gd name="T81" fmla="*/ 0 h 150"/>
                    <a:gd name="T82" fmla="*/ 0 w 199"/>
                    <a:gd name="T83" fmla="*/ 0 h 150"/>
                    <a:gd name="T84" fmla="*/ 0 w 199"/>
                    <a:gd name="T85" fmla="*/ 0 h 1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9"/>
                    <a:gd name="T130" fmla="*/ 0 h 150"/>
                    <a:gd name="T131" fmla="*/ 199 w 199"/>
                    <a:gd name="T132" fmla="*/ 150 h 1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9" h="150">
                      <a:moveTo>
                        <a:pt x="109" y="20"/>
                      </a:moveTo>
                      <a:lnTo>
                        <a:pt x="70" y="27"/>
                      </a:lnTo>
                      <a:lnTo>
                        <a:pt x="24" y="59"/>
                      </a:lnTo>
                      <a:lnTo>
                        <a:pt x="0" y="106"/>
                      </a:lnTo>
                      <a:lnTo>
                        <a:pt x="1" y="105"/>
                      </a:lnTo>
                      <a:lnTo>
                        <a:pt x="5" y="102"/>
                      </a:lnTo>
                      <a:lnTo>
                        <a:pt x="9" y="100"/>
                      </a:lnTo>
                      <a:lnTo>
                        <a:pt x="14" y="98"/>
                      </a:lnTo>
                      <a:lnTo>
                        <a:pt x="16" y="98"/>
                      </a:lnTo>
                      <a:lnTo>
                        <a:pt x="19" y="98"/>
                      </a:lnTo>
                      <a:lnTo>
                        <a:pt x="21" y="99"/>
                      </a:lnTo>
                      <a:lnTo>
                        <a:pt x="22" y="101"/>
                      </a:lnTo>
                      <a:lnTo>
                        <a:pt x="24" y="105"/>
                      </a:lnTo>
                      <a:lnTo>
                        <a:pt x="24" y="109"/>
                      </a:lnTo>
                      <a:lnTo>
                        <a:pt x="24" y="114"/>
                      </a:lnTo>
                      <a:lnTo>
                        <a:pt x="24" y="121"/>
                      </a:lnTo>
                      <a:lnTo>
                        <a:pt x="20" y="146"/>
                      </a:lnTo>
                      <a:lnTo>
                        <a:pt x="22" y="146"/>
                      </a:lnTo>
                      <a:lnTo>
                        <a:pt x="28" y="147"/>
                      </a:lnTo>
                      <a:lnTo>
                        <a:pt x="36" y="147"/>
                      </a:lnTo>
                      <a:lnTo>
                        <a:pt x="47" y="147"/>
                      </a:lnTo>
                      <a:lnTo>
                        <a:pt x="56" y="147"/>
                      </a:lnTo>
                      <a:lnTo>
                        <a:pt x="66" y="148"/>
                      </a:lnTo>
                      <a:lnTo>
                        <a:pt x="75" y="149"/>
                      </a:lnTo>
                      <a:lnTo>
                        <a:pt x="79" y="150"/>
                      </a:lnTo>
                      <a:lnTo>
                        <a:pt x="120" y="119"/>
                      </a:lnTo>
                      <a:lnTo>
                        <a:pt x="111" y="106"/>
                      </a:lnTo>
                      <a:lnTo>
                        <a:pt x="129" y="101"/>
                      </a:lnTo>
                      <a:lnTo>
                        <a:pt x="128" y="102"/>
                      </a:lnTo>
                      <a:lnTo>
                        <a:pt x="128" y="105"/>
                      </a:lnTo>
                      <a:lnTo>
                        <a:pt x="128" y="107"/>
                      </a:lnTo>
                      <a:lnTo>
                        <a:pt x="128" y="110"/>
                      </a:lnTo>
                      <a:lnTo>
                        <a:pt x="128" y="113"/>
                      </a:lnTo>
                      <a:lnTo>
                        <a:pt x="130" y="115"/>
                      </a:lnTo>
                      <a:lnTo>
                        <a:pt x="133" y="118"/>
                      </a:lnTo>
                      <a:lnTo>
                        <a:pt x="138" y="119"/>
                      </a:lnTo>
                      <a:lnTo>
                        <a:pt x="141" y="119"/>
                      </a:lnTo>
                      <a:lnTo>
                        <a:pt x="144" y="118"/>
                      </a:lnTo>
                      <a:lnTo>
                        <a:pt x="149" y="115"/>
                      </a:lnTo>
                      <a:lnTo>
                        <a:pt x="156" y="113"/>
                      </a:lnTo>
                      <a:lnTo>
                        <a:pt x="162" y="110"/>
                      </a:lnTo>
                      <a:lnTo>
                        <a:pt x="168" y="107"/>
                      </a:lnTo>
                      <a:lnTo>
                        <a:pt x="170" y="105"/>
                      </a:lnTo>
                      <a:lnTo>
                        <a:pt x="172" y="102"/>
                      </a:lnTo>
                      <a:lnTo>
                        <a:pt x="173" y="100"/>
                      </a:lnTo>
                      <a:lnTo>
                        <a:pt x="173" y="97"/>
                      </a:lnTo>
                      <a:lnTo>
                        <a:pt x="186" y="88"/>
                      </a:lnTo>
                      <a:lnTo>
                        <a:pt x="185" y="89"/>
                      </a:lnTo>
                      <a:lnTo>
                        <a:pt x="185" y="92"/>
                      </a:lnTo>
                      <a:lnTo>
                        <a:pt x="184" y="95"/>
                      </a:lnTo>
                      <a:lnTo>
                        <a:pt x="184" y="98"/>
                      </a:lnTo>
                      <a:lnTo>
                        <a:pt x="184" y="101"/>
                      </a:lnTo>
                      <a:lnTo>
                        <a:pt x="185" y="104"/>
                      </a:lnTo>
                      <a:lnTo>
                        <a:pt x="187" y="106"/>
                      </a:lnTo>
                      <a:lnTo>
                        <a:pt x="192" y="106"/>
                      </a:lnTo>
                      <a:lnTo>
                        <a:pt x="199" y="104"/>
                      </a:lnTo>
                      <a:lnTo>
                        <a:pt x="199" y="95"/>
                      </a:lnTo>
                      <a:lnTo>
                        <a:pt x="198" y="94"/>
                      </a:lnTo>
                      <a:lnTo>
                        <a:pt x="197" y="92"/>
                      </a:lnTo>
                      <a:lnTo>
                        <a:pt x="195" y="89"/>
                      </a:lnTo>
                      <a:lnTo>
                        <a:pt x="192" y="85"/>
                      </a:lnTo>
                      <a:lnTo>
                        <a:pt x="192" y="82"/>
                      </a:lnTo>
                      <a:lnTo>
                        <a:pt x="192" y="79"/>
                      </a:lnTo>
                      <a:lnTo>
                        <a:pt x="192" y="78"/>
                      </a:lnTo>
                      <a:lnTo>
                        <a:pt x="195" y="77"/>
                      </a:lnTo>
                      <a:lnTo>
                        <a:pt x="196" y="77"/>
                      </a:lnTo>
                      <a:lnTo>
                        <a:pt x="199" y="75"/>
                      </a:lnTo>
                      <a:lnTo>
                        <a:pt x="199" y="73"/>
                      </a:lnTo>
                      <a:lnTo>
                        <a:pt x="198" y="70"/>
                      </a:lnTo>
                      <a:lnTo>
                        <a:pt x="198" y="68"/>
                      </a:lnTo>
                      <a:lnTo>
                        <a:pt x="196" y="65"/>
                      </a:lnTo>
                      <a:lnTo>
                        <a:pt x="193" y="64"/>
                      </a:lnTo>
                      <a:lnTo>
                        <a:pt x="189" y="64"/>
                      </a:lnTo>
                      <a:lnTo>
                        <a:pt x="184" y="66"/>
                      </a:lnTo>
                      <a:lnTo>
                        <a:pt x="184" y="65"/>
                      </a:lnTo>
                      <a:lnTo>
                        <a:pt x="185" y="61"/>
                      </a:lnTo>
                      <a:lnTo>
                        <a:pt x="186" y="57"/>
                      </a:lnTo>
                      <a:lnTo>
                        <a:pt x="188" y="51"/>
                      </a:lnTo>
                      <a:lnTo>
                        <a:pt x="156" y="0"/>
                      </a:lnTo>
                      <a:lnTo>
                        <a:pt x="135" y="10"/>
                      </a:lnTo>
                      <a:lnTo>
                        <a:pt x="109" y="2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6" name="Freeform 83"/>
                <p:cNvSpPr>
                  <a:spLocks/>
                </p:cNvSpPr>
                <p:nvPr/>
              </p:nvSpPr>
              <p:spPr bwMode="auto">
                <a:xfrm>
                  <a:off x="643" y="1951"/>
                  <a:ext cx="194" cy="222"/>
                </a:xfrm>
                <a:custGeom>
                  <a:avLst/>
                  <a:gdLst>
                    <a:gd name="T0" fmla="*/ 1 w 582"/>
                    <a:gd name="T1" fmla="*/ 1 h 665"/>
                    <a:gd name="T2" fmla="*/ 1 w 582"/>
                    <a:gd name="T3" fmla="*/ 1 h 665"/>
                    <a:gd name="T4" fmla="*/ 1 w 582"/>
                    <a:gd name="T5" fmla="*/ 1 h 665"/>
                    <a:gd name="T6" fmla="*/ 1 w 582"/>
                    <a:gd name="T7" fmla="*/ 1 h 665"/>
                    <a:gd name="T8" fmla="*/ 1 w 582"/>
                    <a:gd name="T9" fmla="*/ 1 h 665"/>
                    <a:gd name="T10" fmla="*/ 1 w 582"/>
                    <a:gd name="T11" fmla="*/ 1 h 665"/>
                    <a:gd name="T12" fmla="*/ 1 w 582"/>
                    <a:gd name="T13" fmla="*/ 1 h 665"/>
                    <a:gd name="T14" fmla="*/ 1 w 582"/>
                    <a:gd name="T15" fmla="*/ 1 h 665"/>
                    <a:gd name="T16" fmla="*/ 1 w 582"/>
                    <a:gd name="T17" fmla="*/ 1 h 665"/>
                    <a:gd name="T18" fmla="*/ 0 w 582"/>
                    <a:gd name="T19" fmla="*/ 1 h 665"/>
                    <a:gd name="T20" fmla="*/ 0 w 582"/>
                    <a:gd name="T21" fmla="*/ 1 h 665"/>
                    <a:gd name="T22" fmla="*/ 0 w 582"/>
                    <a:gd name="T23" fmla="*/ 1 h 665"/>
                    <a:gd name="T24" fmla="*/ 0 w 582"/>
                    <a:gd name="T25" fmla="*/ 1 h 665"/>
                    <a:gd name="T26" fmla="*/ 0 w 582"/>
                    <a:gd name="T27" fmla="*/ 1 h 665"/>
                    <a:gd name="T28" fmla="*/ 0 w 582"/>
                    <a:gd name="T29" fmla="*/ 1 h 665"/>
                    <a:gd name="T30" fmla="*/ 0 w 582"/>
                    <a:gd name="T31" fmla="*/ 1 h 665"/>
                    <a:gd name="T32" fmla="*/ 0 w 582"/>
                    <a:gd name="T33" fmla="*/ 1 h 665"/>
                    <a:gd name="T34" fmla="*/ 0 w 582"/>
                    <a:gd name="T35" fmla="*/ 1 h 665"/>
                    <a:gd name="T36" fmla="*/ 0 w 582"/>
                    <a:gd name="T37" fmla="*/ 0 h 665"/>
                    <a:gd name="T38" fmla="*/ 0 w 582"/>
                    <a:gd name="T39" fmla="*/ 0 h 665"/>
                    <a:gd name="T40" fmla="*/ 0 w 582"/>
                    <a:gd name="T41" fmla="*/ 0 h 665"/>
                    <a:gd name="T42" fmla="*/ 0 w 582"/>
                    <a:gd name="T43" fmla="*/ 0 h 665"/>
                    <a:gd name="T44" fmla="*/ 0 w 582"/>
                    <a:gd name="T45" fmla="*/ 0 h 665"/>
                    <a:gd name="T46" fmla="*/ 0 w 582"/>
                    <a:gd name="T47" fmla="*/ 0 h 665"/>
                    <a:gd name="T48" fmla="*/ 0 w 582"/>
                    <a:gd name="T49" fmla="*/ 0 h 665"/>
                    <a:gd name="T50" fmla="*/ 0 w 582"/>
                    <a:gd name="T51" fmla="*/ 0 h 665"/>
                    <a:gd name="T52" fmla="*/ 0 w 582"/>
                    <a:gd name="T53" fmla="*/ 0 h 665"/>
                    <a:gd name="T54" fmla="*/ 0 w 582"/>
                    <a:gd name="T55" fmla="*/ 0 h 665"/>
                    <a:gd name="T56" fmla="*/ 0 w 582"/>
                    <a:gd name="T57" fmla="*/ 0 h 665"/>
                    <a:gd name="T58" fmla="*/ 0 w 582"/>
                    <a:gd name="T59" fmla="*/ 0 h 665"/>
                    <a:gd name="T60" fmla="*/ 0 w 582"/>
                    <a:gd name="T61" fmla="*/ 0 h 665"/>
                    <a:gd name="T62" fmla="*/ 0 w 582"/>
                    <a:gd name="T63" fmla="*/ 0 h 665"/>
                    <a:gd name="T64" fmla="*/ 0 w 582"/>
                    <a:gd name="T65" fmla="*/ 0 h 665"/>
                    <a:gd name="T66" fmla="*/ 1 w 582"/>
                    <a:gd name="T67" fmla="*/ 0 h 665"/>
                    <a:gd name="T68" fmla="*/ 1 w 582"/>
                    <a:gd name="T69" fmla="*/ 0 h 665"/>
                    <a:gd name="T70" fmla="*/ 1 w 582"/>
                    <a:gd name="T71" fmla="*/ 0 h 665"/>
                    <a:gd name="T72" fmla="*/ 1 w 582"/>
                    <a:gd name="T73" fmla="*/ 0 h 665"/>
                    <a:gd name="T74" fmla="*/ 1 w 582"/>
                    <a:gd name="T75" fmla="*/ 0 h 665"/>
                    <a:gd name="T76" fmla="*/ 1 w 582"/>
                    <a:gd name="T77" fmla="*/ 0 h 665"/>
                    <a:gd name="T78" fmla="*/ 1 w 582"/>
                    <a:gd name="T79" fmla="*/ 0 h 665"/>
                    <a:gd name="T80" fmla="*/ 1 w 582"/>
                    <a:gd name="T81" fmla="*/ 0 h 665"/>
                    <a:gd name="T82" fmla="*/ 1 w 582"/>
                    <a:gd name="T83" fmla="*/ 0 h 665"/>
                    <a:gd name="T84" fmla="*/ 1 w 582"/>
                    <a:gd name="T85" fmla="*/ 0 h 665"/>
                    <a:gd name="T86" fmla="*/ 1 w 582"/>
                    <a:gd name="T87" fmla="*/ 0 h 665"/>
                    <a:gd name="T88" fmla="*/ 1 w 582"/>
                    <a:gd name="T89" fmla="*/ 0 h 665"/>
                    <a:gd name="T90" fmla="*/ 1 w 582"/>
                    <a:gd name="T91" fmla="*/ 0 h 665"/>
                    <a:gd name="T92" fmla="*/ 1 w 582"/>
                    <a:gd name="T93" fmla="*/ 1 h 665"/>
                    <a:gd name="T94" fmla="*/ 1 w 582"/>
                    <a:gd name="T95" fmla="*/ 1 h 665"/>
                    <a:gd name="T96" fmla="*/ 1 w 582"/>
                    <a:gd name="T97" fmla="*/ 1 h 6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2"/>
                    <a:gd name="T148" fmla="*/ 0 h 665"/>
                    <a:gd name="T149" fmla="*/ 582 w 582"/>
                    <a:gd name="T150" fmla="*/ 665 h 6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2" h="665">
                      <a:moveTo>
                        <a:pt x="514" y="425"/>
                      </a:moveTo>
                      <a:lnTo>
                        <a:pt x="514" y="426"/>
                      </a:lnTo>
                      <a:lnTo>
                        <a:pt x="513" y="429"/>
                      </a:lnTo>
                      <a:lnTo>
                        <a:pt x="511" y="434"/>
                      </a:lnTo>
                      <a:lnTo>
                        <a:pt x="510" y="440"/>
                      </a:lnTo>
                      <a:lnTo>
                        <a:pt x="509" y="448"/>
                      </a:lnTo>
                      <a:lnTo>
                        <a:pt x="509" y="456"/>
                      </a:lnTo>
                      <a:lnTo>
                        <a:pt x="510" y="466"/>
                      </a:lnTo>
                      <a:lnTo>
                        <a:pt x="512" y="476"/>
                      </a:lnTo>
                      <a:lnTo>
                        <a:pt x="512" y="477"/>
                      </a:lnTo>
                      <a:lnTo>
                        <a:pt x="513" y="478"/>
                      </a:lnTo>
                      <a:lnTo>
                        <a:pt x="514" y="480"/>
                      </a:lnTo>
                      <a:lnTo>
                        <a:pt x="515" y="483"/>
                      </a:lnTo>
                      <a:lnTo>
                        <a:pt x="517" y="486"/>
                      </a:lnTo>
                      <a:lnTo>
                        <a:pt x="520" y="490"/>
                      </a:lnTo>
                      <a:lnTo>
                        <a:pt x="523" y="492"/>
                      </a:lnTo>
                      <a:lnTo>
                        <a:pt x="527" y="495"/>
                      </a:lnTo>
                      <a:lnTo>
                        <a:pt x="556" y="524"/>
                      </a:lnTo>
                      <a:lnTo>
                        <a:pt x="553" y="546"/>
                      </a:lnTo>
                      <a:lnTo>
                        <a:pt x="516" y="570"/>
                      </a:lnTo>
                      <a:lnTo>
                        <a:pt x="513" y="570"/>
                      </a:lnTo>
                      <a:lnTo>
                        <a:pt x="503" y="570"/>
                      </a:lnTo>
                      <a:lnTo>
                        <a:pt x="489" y="570"/>
                      </a:lnTo>
                      <a:lnTo>
                        <a:pt x="472" y="569"/>
                      </a:lnTo>
                      <a:lnTo>
                        <a:pt x="454" y="569"/>
                      </a:lnTo>
                      <a:lnTo>
                        <a:pt x="435" y="567"/>
                      </a:lnTo>
                      <a:lnTo>
                        <a:pt x="419" y="566"/>
                      </a:lnTo>
                      <a:lnTo>
                        <a:pt x="406" y="565"/>
                      </a:lnTo>
                      <a:lnTo>
                        <a:pt x="376" y="580"/>
                      </a:lnTo>
                      <a:lnTo>
                        <a:pt x="369" y="610"/>
                      </a:lnTo>
                      <a:lnTo>
                        <a:pt x="369" y="611"/>
                      </a:lnTo>
                      <a:lnTo>
                        <a:pt x="369" y="612"/>
                      </a:lnTo>
                      <a:lnTo>
                        <a:pt x="369" y="613"/>
                      </a:lnTo>
                      <a:lnTo>
                        <a:pt x="370" y="614"/>
                      </a:lnTo>
                      <a:lnTo>
                        <a:pt x="370" y="616"/>
                      </a:lnTo>
                      <a:lnTo>
                        <a:pt x="370" y="618"/>
                      </a:lnTo>
                      <a:lnTo>
                        <a:pt x="371" y="620"/>
                      </a:lnTo>
                      <a:lnTo>
                        <a:pt x="374" y="640"/>
                      </a:lnTo>
                      <a:lnTo>
                        <a:pt x="352" y="665"/>
                      </a:lnTo>
                      <a:lnTo>
                        <a:pt x="329" y="659"/>
                      </a:lnTo>
                      <a:lnTo>
                        <a:pt x="264" y="642"/>
                      </a:lnTo>
                      <a:lnTo>
                        <a:pt x="266" y="638"/>
                      </a:lnTo>
                      <a:lnTo>
                        <a:pt x="238" y="603"/>
                      </a:lnTo>
                      <a:lnTo>
                        <a:pt x="233" y="607"/>
                      </a:lnTo>
                      <a:lnTo>
                        <a:pt x="218" y="592"/>
                      </a:lnTo>
                      <a:lnTo>
                        <a:pt x="216" y="589"/>
                      </a:lnTo>
                      <a:lnTo>
                        <a:pt x="212" y="586"/>
                      </a:lnTo>
                      <a:lnTo>
                        <a:pt x="207" y="583"/>
                      </a:lnTo>
                      <a:lnTo>
                        <a:pt x="202" y="580"/>
                      </a:lnTo>
                      <a:lnTo>
                        <a:pt x="197" y="578"/>
                      </a:lnTo>
                      <a:lnTo>
                        <a:pt x="192" y="577"/>
                      </a:lnTo>
                      <a:lnTo>
                        <a:pt x="190" y="576"/>
                      </a:lnTo>
                      <a:lnTo>
                        <a:pt x="189" y="576"/>
                      </a:lnTo>
                      <a:lnTo>
                        <a:pt x="185" y="574"/>
                      </a:lnTo>
                      <a:lnTo>
                        <a:pt x="178" y="570"/>
                      </a:lnTo>
                      <a:lnTo>
                        <a:pt x="172" y="565"/>
                      </a:lnTo>
                      <a:lnTo>
                        <a:pt x="165" y="561"/>
                      </a:lnTo>
                      <a:lnTo>
                        <a:pt x="159" y="558"/>
                      </a:lnTo>
                      <a:lnTo>
                        <a:pt x="153" y="553"/>
                      </a:lnTo>
                      <a:lnTo>
                        <a:pt x="149" y="551"/>
                      </a:lnTo>
                      <a:lnTo>
                        <a:pt x="148" y="550"/>
                      </a:lnTo>
                      <a:lnTo>
                        <a:pt x="149" y="548"/>
                      </a:lnTo>
                      <a:lnTo>
                        <a:pt x="150" y="545"/>
                      </a:lnTo>
                      <a:lnTo>
                        <a:pt x="149" y="543"/>
                      </a:lnTo>
                      <a:lnTo>
                        <a:pt x="149" y="540"/>
                      </a:lnTo>
                      <a:lnTo>
                        <a:pt x="146" y="536"/>
                      </a:lnTo>
                      <a:lnTo>
                        <a:pt x="142" y="532"/>
                      </a:lnTo>
                      <a:lnTo>
                        <a:pt x="137" y="529"/>
                      </a:lnTo>
                      <a:lnTo>
                        <a:pt x="133" y="526"/>
                      </a:lnTo>
                      <a:lnTo>
                        <a:pt x="131" y="525"/>
                      </a:lnTo>
                      <a:lnTo>
                        <a:pt x="129" y="524"/>
                      </a:lnTo>
                      <a:lnTo>
                        <a:pt x="144" y="515"/>
                      </a:lnTo>
                      <a:lnTo>
                        <a:pt x="148" y="340"/>
                      </a:lnTo>
                      <a:lnTo>
                        <a:pt x="147" y="338"/>
                      </a:lnTo>
                      <a:lnTo>
                        <a:pt x="145" y="332"/>
                      </a:lnTo>
                      <a:lnTo>
                        <a:pt x="142" y="323"/>
                      </a:lnTo>
                      <a:lnTo>
                        <a:pt x="137" y="314"/>
                      </a:lnTo>
                      <a:lnTo>
                        <a:pt x="132" y="304"/>
                      </a:lnTo>
                      <a:lnTo>
                        <a:pt x="125" y="294"/>
                      </a:lnTo>
                      <a:lnTo>
                        <a:pt x="123" y="291"/>
                      </a:lnTo>
                      <a:lnTo>
                        <a:pt x="120" y="288"/>
                      </a:lnTo>
                      <a:lnTo>
                        <a:pt x="117" y="286"/>
                      </a:lnTo>
                      <a:lnTo>
                        <a:pt x="115" y="285"/>
                      </a:lnTo>
                      <a:lnTo>
                        <a:pt x="80" y="259"/>
                      </a:lnTo>
                      <a:lnTo>
                        <a:pt x="80" y="244"/>
                      </a:lnTo>
                      <a:lnTo>
                        <a:pt x="10" y="214"/>
                      </a:lnTo>
                      <a:lnTo>
                        <a:pt x="9" y="213"/>
                      </a:lnTo>
                      <a:lnTo>
                        <a:pt x="7" y="211"/>
                      </a:lnTo>
                      <a:lnTo>
                        <a:pt x="3" y="208"/>
                      </a:lnTo>
                      <a:lnTo>
                        <a:pt x="1" y="203"/>
                      </a:lnTo>
                      <a:lnTo>
                        <a:pt x="0" y="200"/>
                      </a:lnTo>
                      <a:lnTo>
                        <a:pt x="0" y="197"/>
                      </a:lnTo>
                      <a:lnTo>
                        <a:pt x="0" y="193"/>
                      </a:lnTo>
                      <a:lnTo>
                        <a:pt x="1" y="190"/>
                      </a:lnTo>
                      <a:lnTo>
                        <a:pt x="2" y="184"/>
                      </a:lnTo>
                      <a:lnTo>
                        <a:pt x="5" y="180"/>
                      </a:lnTo>
                      <a:lnTo>
                        <a:pt x="9" y="175"/>
                      </a:lnTo>
                      <a:lnTo>
                        <a:pt x="14" y="169"/>
                      </a:lnTo>
                      <a:lnTo>
                        <a:pt x="55" y="182"/>
                      </a:lnTo>
                      <a:lnTo>
                        <a:pt x="49" y="138"/>
                      </a:lnTo>
                      <a:lnTo>
                        <a:pt x="78" y="129"/>
                      </a:lnTo>
                      <a:lnTo>
                        <a:pt x="80" y="129"/>
                      </a:lnTo>
                      <a:lnTo>
                        <a:pt x="84" y="129"/>
                      </a:lnTo>
                      <a:lnTo>
                        <a:pt x="92" y="129"/>
                      </a:lnTo>
                      <a:lnTo>
                        <a:pt x="102" y="129"/>
                      </a:lnTo>
                      <a:lnTo>
                        <a:pt x="113" y="127"/>
                      </a:lnTo>
                      <a:lnTo>
                        <a:pt x="127" y="125"/>
                      </a:lnTo>
                      <a:lnTo>
                        <a:pt x="143" y="121"/>
                      </a:lnTo>
                      <a:lnTo>
                        <a:pt x="159" y="114"/>
                      </a:lnTo>
                      <a:lnTo>
                        <a:pt x="161" y="113"/>
                      </a:lnTo>
                      <a:lnTo>
                        <a:pt x="165" y="110"/>
                      </a:lnTo>
                      <a:lnTo>
                        <a:pt x="174" y="105"/>
                      </a:lnTo>
                      <a:lnTo>
                        <a:pt x="184" y="101"/>
                      </a:lnTo>
                      <a:lnTo>
                        <a:pt x="194" y="97"/>
                      </a:lnTo>
                      <a:lnTo>
                        <a:pt x="207" y="95"/>
                      </a:lnTo>
                      <a:lnTo>
                        <a:pt x="214" y="94"/>
                      </a:lnTo>
                      <a:lnTo>
                        <a:pt x="220" y="95"/>
                      </a:lnTo>
                      <a:lnTo>
                        <a:pt x="227" y="96"/>
                      </a:lnTo>
                      <a:lnTo>
                        <a:pt x="233" y="97"/>
                      </a:lnTo>
                      <a:lnTo>
                        <a:pt x="259" y="57"/>
                      </a:lnTo>
                      <a:lnTo>
                        <a:pt x="284" y="44"/>
                      </a:lnTo>
                      <a:lnTo>
                        <a:pt x="286" y="43"/>
                      </a:lnTo>
                      <a:lnTo>
                        <a:pt x="292" y="40"/>
                      </a:lnTo>
                      <a:lnTo>
                        <a:pt x="298" y="35"/>
                      </a:lnTo>
                      <a:lnTo>
                        <a:pt x="308" y="29"/>
                      </a:lnTo>
                      <a:lnTo>
                        <a:pt x="319" y="22"/>
                      </a:lnTo>
                      <a:lnTo>
                        <a:pt x="329" y="15"/>
                      </a:lnTo>
                      <a:lnTo>
                        <a:pt x="340" y="7"/>
                      </a:lnTo>
                      <a:lnTo>
                        <a:pt x="350" y="0"/>
                      </a:lnTo>
                      <a:lnTo>
                        <a:pt x="352" y="2"/>
                      </a:lnTo>
                      <a:lnTo>
                        <a:pt x="357" y="8"/>
                      </a:lnTo>
                      <a:lnTo>
                        <a:pt x="366" y="18"/>
                      </a:lnTo>
                      <a:lnTo>
                        <a:pt x="376" y="28"/>
                      </a:lnTo>
                      <a:lnTo>
                        <a:pt x="384" y="39"/>
                      </a:lnTo>
                      <a:lnTo>
                        <a:pt x="393" y="48"/>
                      </a:lnTo>
                      <a:lnTo>
                        <a:pt x="400" y="55"/>
                      </a:lnTo>
                      <a:lnTo>
                        <a:pt x="404" y="57"/>
                      </a:lnTo>
                      <a:lnTo>
                        <a:pt x="403" y="59"/>
                      </a:lnTo>
                      <a:lnTo>
                        <a:pt x="402" y="64"/>
                      </a:lnTo>
                      <a:lnTo>
                        <a:pt x="401" y="72"/>
                      </a:lnTo>
                      <a:lnTo>
                        <a:pt x="401" y="82"/>
                      </a:lnTo>
                      <a:lnTo>
                        <a:pt x="402" y="91"/>
                      </a:lnTo>
                      <a:lnTo>
                        <a:pt x="405" y="100"/>
                      </a:lnTo>
                      <a:lnTo>
                        <a:pt x="408" y="104"/>
                      </a:lnTo>
                      <a:lnTo>
                        <a:pt x="411" y="108"/>
                      </a:lnTo>
                      <a:lnTo>
                        <a:pt x="416" y="110"/>
                      </a:lnTo>
                      <a:lnTo>
                        <a:pt x="420" y="112"/>
                      </a:lnTo>
                      <a:lnTo>
                        <a:pt x="430" y="115"/>
                      </a:lnTo>
                      <a:lnTo>
                        <a:pt x="437" y="118"/>
                      </a:lnTo>
                      <a:lnTo>
                        <a:pt x="443" y="123"/>
                      </a:lnTo>
                      <a:lnTo>
                        <a:pt x="446" y="128"/>
                      </a:lnTo>
                      <a:lnTo>
                        <a:pt x="449" y="135"/>
                      </a:lnTo>
                      <a:lnTo>
                        <a:pt x="450" y="141"/>
                      </a:lnTo>
                      <a:lnTo>
                        <a:pt x="452" y="149"/>
                      </a:lnTo>
                      <a:lnTo>
                        <a:pt x="455" y="157"/>
                      </a:lnTo>
                      <a:lnTo>
                        <a:pt x="456" y="158"/>
                      </a:lnTo>
                      <a:lnTo>
                        <a:pt x="458" y="163"/>
                      </a:lnTo>
                      <a:lnTo>
                        <a:pt x="462" y="168"/>
                      </a:lnTo>
                      <a:lnTo>
                        <a:pt x="468" y="173"/>
                      </a:lnTo>
                      <a:lnTo>
                        <a:pt x="474" y="180"/>
                      </a:lnTo>
                      <a:lnTo>
                        <a:pt x="481" y="185"/>
                      </a:lnTo>
                      <a:lnTo>
                        <a:pt x="484" y="187"/>
                      </a:lnTo>
                      <a:lnTo>
                        <a:pt x="488" y="190"/>
                      </a:lnTo>
                      <a:lnTo>
                        <a:pt x="491" y="191"/>
                      </a:lnTo>
                      <a:lnTo>
                        <a:pt x="495" y="191"/>
                      </a:lnTo>
                      <a:lnTo>
                        <a:pt x="498" y="192"/>
                      </a:lnTo>
                      <a:lnTo>
                        <a:pt x="506" y="196"/>
                      </a:lnTo>
                      <a:lnTo>
                        <a:pt x="518" y="201"/>
                      </a:lnTo>
                      <a:lnTo>
                        <a:pt x="532" y="208"/>
                      </a:lnTo>
                      <a:lnTo>
                        <a:pt x="547" y="214"/>
                      </a:lnTo>
                      <a:lnTo>
                        <a:pt x="561" y="220"/>
                      </a:lnTo>
                      <a:lnTo>
                        <a:pt x="573" y="223"/>
                      </a:lnTo>
                      <a:lnTo>
                        <a:pt x="582" y="225"/>
                      </a:lnTo>
                      <a:lnTo>
                        <a:pt x="582" y="227"/>
                      </a:lnTo>
                      <a:lnTo>
                        <a:pt x="581" y="232"/>
                      </a:lnTo>
                      <a:lnTo>
                        <a:pt x="580" y="237"/>
                      </a:lnTo>
                      <a:lnTo>
                        <a:pt x="578" y="246"/>
                      </a:lnTo>
                      <a:lnTo>
                        <a:pt x="576" y="257"/>
                      </a:lnTo>
                      <a:lnTo>
                        <a:pt x="573" y="270"/>
                      </a:lnTo>
                      <a:lnTo>
                        <a:pt x="569" y="287"/>
                      </a:lnTo>
                      <a:lnTo>
                        <a:pt x="558" y="329"/>
                      </a:lnTo>
                      <a:lnTo>
                        <a:pt x="560" y="329"/>
                      </a:lnTo>
                      <a:lnTo>
                        <a:pt x="514" y="363"/>
                      </a:lnTo>
                      <a:lnTo>
                        <a:pt x="490" y="410"/>
                      </a:lnTo>
                      <a:lnTo>
                        <a:pt x="492" y="409"/>
                      </a:lnTo>
                      <a:lnTo>
                        <a:pt x="496" y="407"/>
                      </a:lnTo>
                      <a:lnTo>
                        <a:pt x="500" y="404"/>
                      </a:lnTo>
                      <a:lnTo>
                        <a:pt x="504" y="403"/>
                      </a:lnTo>
                      <a:lnTo>
                        <a:pt x="508" y="402"/>
                      </a:lnTo>
                      <a:lnTo>
                        <a:pt x="510" y="403"/>
                      </a:lnTo>
                      <a:lnTo>
                        <a:pt x="512" y="404"/>
                      </a:lnTo>
                      <a:lnTo>
                        <a:pt x="513" y="407"/>
                      </a:lnTo>
                      <a:lnTo>
                        <a:pt x="514" y="409"/>
                      </a:lnTo>
                      <a:lnTo>
                        <a:pt x="515" y="413"/>
                      </a:lnTo>
                      <a:lnTo>
                        <a:pt x="515" y="418"/>
                      </a:lnTo>
                      <a:lnTo>
                        <a:pt x="514" y="425"/>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7" name="Freeform 84"/>
                <p:cNvSpPr>
                  <a:spLocks/>
                </p:cNvSpPr>
                <p:nvPr/>
              </p:nvSpPr>
              <p:spPr bwMode="auto">
                <a:xfrm>
                  <a:off x="643" y="1951"/>
                  <a:ext cx="194" cy="222"/>
                </a:xfrm>
                <a:custGeom>
                  <a:avLst/>
                  <a:gdLst>
                    <a:gd name="T0" fmla="*/ 1 w 582"/>
                    <a:gd name="T1" fmla="*/ 1 h 665"/>
                    <a:gd name="T2" fmla="*/ 1 w 582"/>
                    <a:gd name="T3" fmla="*/ 1 h 665"/>
                    <a:gd name="T4" fmla="*/ 1 w 582"/>
                    <a:gd name="T5" fmla="*/ 1 h 665"/>
                    <a:gd name="T6" fmla="*/ 1 w 582"/>
                    <a:gd name="T7" fmla="*/ 1 h 665"/>
                    <a:gd name="T8" fmla="*/ 1 w 582"/>
                    <a:gd name="T9" fmla="*/ 1 h 665"/>
                    <a:gd name="T10" fmla="*/ 1 w 582"/>
                    <a:gd name="T11" fmla="*/ 1 h 665"/>
                    <a:gd name="T12" fmla="*/ 1 w 582"/>
                    <a:gd name="T13" fmla="*/ 1 h 665"/>
                    <a:gd name="T14" fmla="*/ 1 w 582"/>
                    <a:gd name="T15" fmla="*/ 1 h 665"/>
                    <a:gd name="T16" fmla="*/ 1 w 582"/>
                    <a:gd name="T17" fmla="*/ 1 h 665"/>
                    <a:gd name="T18" fmla="*/ 0 w 582"/>
                    <a:gd name="T19" fmla="*/ 1 h 665"/>
                    <a:gd name="T20" fmla="*/ 0 w 582"/>
                    <a:gd name="T21" fmla="*/ 1 h 665"/>
                    <a:gd name="T22" fmla="*/ 0 w 582"/>
                    <a:gd name="T23" fmla="*/ 1 h 665"/>
                    <a:gd name="T24" fmla="*/ 0 w 582"/>
                    <a:gd name="T25" fmla="*/ 1 h 665"/>
                    <a:gd name="T26" fmla="*/ 0 w 582"/>
                    <a:gd name="T27" fmla="*/ 1 h 665"/>
                    <a:gd name="T28" fmla="*/ 0 w 582"/>
                    <a:gd name="T29" fmla="*/ 1 h 665"/>
                    <a:gd name="T30" fmla="*/ 0 w 582"/>
                    <a:gd name="T31" fmla="*/ 1 h 665"/>
                    <a:gd name="T32" fmla="*/ 0 w 582"/>
                    <a:gd name="T33" fmla="*/ 1 h 665"/>
                    <a:gd name="T34" fmla="*/ 0 w 582"/>
                    <a:gd name="T35" fmla="*/ 1 h 665"/>
                    <a:gd name="T36" fmla="*/ 0 w 582"/>
                    <a:gd name="T37" fmla="*/ 0 h 665"/>
                    <a:gd name="T38" fmla="*/ 0 w 582"/>
                    <a:gd name="T39" fmla="*/ 0 h 665"/>
                    <a:gd name="T40" fmla="*/ 0 w 582"/>
                    <a:gd name="T41" fmla="*/ 0 h 665"/>
                    <a:gd name="T42" fmla="*/ 0 w 582"/>
                    <a:gd name="T43" fmla="*/ 0 h 665"/>
                    <a:gd name="T44" fmla="*/ 0 w 582"/>
                    <a:gd name="T45" fmla="*/ 0 h 665"/>
                    <a:gd name="T46" fmla="*/ 0 w 582"/>
                    <a:gd name="T47" fmla="*/ 0 h 665"/>
                    <a:gd name="T48" fmla="*/ 0 w 582"/>
                    <a:gd name="T49" fmla="*/ 0 h 665"/>
                    <a:gd name="T50" fmla="*/ 0 w 582"/>
                    <a:gd name="T51" fmla="*/ 0 h 665"/>
                    <a:gd name="T52" fmla="*/ 0 w 582"/>
                    <a:gd name="T53" fmla="*/ 0 h 665"/>
                    <a:gd name="T54" fmla="*/ 0 w 582"/>
                    <a:gd name="T55" fmla="*/ 0 h 665"/>
                    <a:gd name="T56" fmla="*/ 0 w 582"/>
                    <a:gd name="T57" fmla="*/ 0 h 665"/>
                    <a:gd name="T58" fmla="*/ 0 w 582"/>
                    <a:gd name="T59" fmla="*/ 0 h 665"/>
                    <a:gd name="T60" fmla="*/ 0 w 582"/>
                    <a:gd name="T61" fmla="*/ 0 h 665"/>
                    <a:gd name="T62" fmla="*/ 0 w 582"/>
                    <a:gd name="T63" fmla="*/ 0 h 665"/>
                    <a:gd name="T64" fmla="*/ 0 w 582"/>
                    <a:gd name="T65" fmla="*/ 0 h 665"/>
                    <a:gd name="T66" fmla="*/ 1 w 582"/>
                    <a:gd name="T67" fmla="*/ 0 h 665"/>
                    <a:gd name="T68" fmla="*/ 1 w 582"/>
                    <a:gd name="T69" fmla="*/ 0 h 665"/>
                    <a:gd name="T70" fmla="*/ 1 w 582"/>
                    <a:gd name="T71" fmla="*/ 0 h 665"/>
                    <a:gd name="T72" fmla="*/ 1 w 582"/>
                    <a:gd name="T73" fmla="*/ 0 h 665"/>
                    <a:gd name="T74" fmla="*/ 1 w 582"/>
                    <a:gd name="T75" fmla="*/ 0 h 665"/>
                    <a:gd name="T76" fmla="*/ 1 w 582"/>
                    <a:gd name="T77" fmla="*/ 0 h 665"/>
                    <a:gd name="T78" fmla="*/ 1 w 582"/>
                    <a:gd name="T79" fmla="*/ 0 h 665"/>
                    <a:gd name="T80" fmla="*/ 1 w 582"/>
                    <a:gd name="T81" fmla="*/ 0 h 665"/>
                    <a:gd name="T82" fmla="*/ 1 w 582"/>
                    <a:gd name="T83" fmla="*/ 0 h 665"/>
                    <a:gd name="T84" fmla="*/ 1 w 582"/>
                    <a:gd name="T85" fmla="*/ 0 h 665"/>
                    <a:gd name="T86" fmla="*/ 1 w 582"/>
                    <a:gd name="T87" fmla="*/ 0 h 665"/>
                    <a:gd name="T88" fmla="*/ 1 w 582"/>
                    <a:gd name="T89" fmla="*/ 0 h 665"/>
                    <a:gd name="T90" fmla="*/ 1 w 582"/>
                    <a:gd name="T91" fmla="*/ 0 h 665"/>
                    <a:gd name="T92" fmla="*/ 1 w 582"/>
                    <a:gd name="T93" fmla="*/ 1 h 665"/>
                    <a:gd name="T94" fmla="*/ 1 w 582"/>
                    <a:gd name="T95" fmla="*/ 1 h 665"/>
                    <a:gd name="T96" fmla="*/ 1 w 582"/>
                    <a:gd name="T97" fmla="*/ 1 h 66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82"/>
                    <a:gd name="T148" fmla="*/ 0 h 665"/>
                    <a:gd name="T149" fmla="*/ 582 w 582"/>
                    <a:gd name="T150" fmla="*/ 665 h 66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82" h="665">
                      <a:moveTo>
                        <a:pt x="514" y="425"/>
                      </a:moveTo>
                      <a:lnTo>
                        <a:pt x="514" y="426"/>
                      </a:lnTo>
                      <a:lnTo>
                        <a:pt x="513" y="429"/>
                      </a:lnTo>
                      <a:lnTo>
                        <a:pt x="511" y="434"/>
                      </a:lnTo>
                      <a:lnTo>
                        <a:pt x="510" y="440"/>
                      </a:lnTo>
                      <a:lnTo>
                        <a:pt x="509" y="448"/>
                      </a:lnTo>
                      <a:lnTo>
                        <a:pt x="509" y="456"/>
                      </a:lnTo>
                      <a:lnTo>
                        <a:pt x="510" y="466"/>
                      </a:lnTo>
                      <a:lnTo>
                        <a:pt x="512" y="476"/>
                      </a:lnTo>
                      <a:lnTo>
                        <a:pt x="512" y="477"/>
                      </a:lnTo>
                      <a:lnTo>
                        <a:pt x="513" y="478"/>
                      </a:lnTo>
                      <a:lnTo>
                        <a:pt x="514" y="480"/>
                      </a:lnTo>
                      <a:lnTo>
                        <a:pt x="515" y="483"/>
                      </a:lnTo>
                      <a:lnTo>
                        <a:pt x="517" y="486"/>
                      </a:lnTo>
                      <a:lnTo>
                        <a:pt x="520" y="490"/>
                      </a:lnTo>
                      <a:lnTo>
                        <a:pt x="523" y="492"/>
                      </a:lnTo>
                      <a:lnTo>
                        <a:pt x="527" y="495"/>
                      </a:lnTo>
                      <a:lnTo>
                        <a:pt x="556" y="524"/>
                      </a:lnTo>
                      <a:lnTo>
                        <a:pt x="553" y="546"/>
                      </a:lnTo>
                      <a:lnTo>
                        <a:pt x="516" y="570"/>
                      </a:lnTo>
                      <a:lnTo>
                        <a:pt x="513" y="570"/>
                      </a:lnTo>
                      <a:lnTo>
                        <a:pt x="503" y="570"/>
                      </a:lnTo>
                      <a:lnTo>
                        <a:pt x="489" y="570"/>
                      </a:lnTo>
                      <a:lnTo>
                        <a:pt x="472" y="569"/>
                      </a:lnTo>
                      <a:lnTo>
                        <a:pt x="454" y="569"/>
                      </a:lnTo>
                      <a:lnTo>
                        <a:pt x="435" y="567"/>
                      </a:lnTo>
                      <a:lnTo>
                        <a:pt x="419" y="566"/>
                      </a:lnTo>
                      <a:lnTo>
                        <a:pt x="406" y="565"/>
                      </a:lnTo>
                      <a:lnTo>
                        <a:pt x="376" y="580"/>
                      </a:lnTo>
                      <a:lnTo>
                        <a:pt x="369" y="610"/>
                      </a:lnTo>
                      <a:lnTo>
                        <a:pt x="369" y="611"/>
                      </a:lnTo>
                      <a:lnTo>
                        <a:pt x="369" y="612"/>
                      </a:lnTo>
                      <a:lnTo>
                        <a:pt x="369" y="613"/>
                      </a:lnTo>
                      <a:lnTo>
                        <a:pt x="370" y="614"/>
                      </a:lnTo>
                      <a:lnTo>
                        <a:pt x="370" y="616"/>
                      </a:lnTo>
                      <a:lnTo>
                        <a:pt x="370" y="618"/>
                      </a:lnTo>
                      <a:lnTo>
                        <a:pt x="371" y="620"/>
                      </a:lnTo>
                      <a:lnTo>
                        <a:pt x="374" y="640"/>
                      </a:lnTo>
                      <a:lnTo>
                        <a:pt x="352" y="665"/>
                      </a:lnTo>
                      <a:lnTo>
                        <a:pt x="329" y="659"/>
                      </a:lnTo>
                      <a:lnTo>
                        <a:pt x="264" y="642"/>
                      </a:lnTo>
                      <a:lnTo>
                        <a:pt x="266" y="638"/>
                      </a:lnTo>
                      <a:lnTo>
                        <a:pt x="238" y="603"/>
                      </a:lnTo>
                      <a:lnTo>
                        <a:pt x="233" y="607"/>
                      </a:lnTo>
                      <a:lnTo>
                        <a:pt x="218" y="592"/>
                      </a:lnTo>
                      <a:lnTo>
                        <a:pt x="216" y="589"/>
                      </a:lnTo>
                      <a:lnTo>
                        <a:pt x="212" y="586"/>
                      </a:lnTo>
                      <a:lnTo>
                        <a:pt x="207" y="583"/>
                      </a:lnTo>
                      <a:lnTo>
                        <a:pt x="202" y="580"/>
                      </a:lnTo>
                      <a:lnTo>
                        <a:pt x="197" y="578"/>
                      </a:lnTo>
                      <a:lnTo>
                        <a:pt x="192" y="577"/>
                      </a:lnTo>
                      <a:lnTo>
                        <a:pt x="190" y="576"/>
                      </a:lnTo>
                      <a:lnTo>
                        <a:pt x="189" y="576"/>
                      </a:lnTo>
                      <a:lnTo>
                        <a:pt x="185" y="574"/>
                      </a:lnTo>
                      <a:lnTo>
                        <a:pt x="178" y="570"/>
                      </a:lnTo>
                      <a:lnTo>
                        <a:pt x="172" y="565"/>
                      </a:lnTo>
                      <a:lnTo>
                        <a:pt x="165" y="561"/>
                      </a:lnTo>
                      <a:lnTo>
                        <a:pt x="159" y="558"/>
                      </a:lnTo>
                      <a:lnTo>
                        <a:pt x="153" y="553"/>
                      </a:lnTo>
                      <a:lnTo>
                        <a:pt x="149" y="551"/>
                      </a:lnTo>
                      <a:lnTo>
                        <a:pt x="148" y="550"/>
                      </a:lnTo>
                      <a:lnTo>
                        <a:pt x="149" y="548"/>
                      </a:lnTo>
                      <a:lnTo>
                        <a:pt x="150" y="545"/>
                      </a:lnTo>
                      <a:lnTo>
                        <a:pt x="149" y="543"/>
                      </a:lnTo>
                      <a:lnTo>
                        <a:pt x="149" y="540"/>
                      </a:lnTo>
                      <a:lnTo>
                        <a:pt x="146" y="536"/>
                      </a:lnTo>
                      <a:lnTo>
                        <a:pt x="142" y="532"/>
                      </a:lnTo>
                      <a:lnTo>
                        <a:pt x="137" y="529"/>
                      </a:lnTo>
                      <a:lnTo>
                        <a:pt x="133" y="526"/>
                      </a:lnTo>
                      <a:lnTo>
                        <a:pt x="131" y="525"/>
                      </a:lnTo>
                      <a:lnTo>
                        <a:pt x="129" y="524"/>
                      </a:lnTo>
                      <a:lnTo>
                        <a:pt x="144" y="515"/>
                      </a:lnTo>
                      <a:lnTo>
                        <a:pt x="148" y="340"/>
                      </a:lnTo>
                      <a:lnTo>
                        <a:pt x="147" y="338"/>
                      </a:lnTo>
                      <a:lnTo>
                        <a:pt x="145" y="332"/>
                      </a:lnTo>
                      <a:lnTo>
                        <a:pt x="142" y="323"/>
                      </a:lnTo>
                      <a:lnTo>
                        <a:pt x="137" y="314"/>
                      </a:lnTo>
                      <a:lnTo>
                        <a:pt x="132" y="304"/>
                      </a:lnTo>
                      <a:lnTo>
                        <a:pt x="125" y="294"/>
                      </a:lnTo>
                      <a:lnTo>
                        <a:pt x="123" y="291"/>
                      </a:lnTo>
                      <a:lnTo>
                        <a:pt x="120" y="288"/>
                      </a:lnTo>
                      <a:lnTo>
                        <a:pt x="117" y="286"/>
                      </a:lnTo>
                      <a:lnTo>
                        <a:pt x="115" y="285"/>
                      </a:lnTo>
                      <a:lnTo>
                        <a:pt x="80" y="259"/>
                      </a:lnTo>
                      <a:lnTo>
                        <a:pt x="80" y="244"/>
                      </a:lnTo>
                      <a:lnTo>
                        <a:pt x="10" y="214"/>
                      </a:lnTo>
                      <a:lnTo>
                        <a:pt x="9" y="213"/>
                      </a:lnTo>
                      <a:lnTo>
                        <a:pt x="7" y="211"/>
                      </a:lnTo>
                      <a:lnTo>
                        <a:pt x="3" y="208"/>
                      </a:lnTo>
                      <a:lnTo>
                        <a:pt x="1" y="203"/>
                      </a:lnTo>
                      <a:lnTo>
                        <a:pt x="0" y="200"/>
                      </a:lnTo>
                      <a:lnTo>
                        <a:pt x="0" y="197"/>
                      </a:lnTo>
                      <a:lnTo>
                        <a:pt x="0" y="193"/>
                      </a:lnTo>
                      <a:lnTo>
                        <a:pt x="1" y="190"/>
                      </a:lnTo>
                      <a:lnTo>
                        <a:pt x="2" y="184"/>
                      </a:lnTo>
                      <a:lnTo>
                        <a:pt x="5" y="180"/>
                      </a:lnTo>
                      <a:lnTo>
                        <a:pt x="9" y="175"/>
                      </a:lnTo>
                      <a:lnTo>
                        <a:pt x="14" y="169"/>
                      </a:lnTo>
                      <a:lnTo>
                        <a:pt x="55" y="182"/>
                      </a:lnTo>
                      <a:lnTo>
                        <a:pt x="49" y="138"/>
                      </a:lnTo>
                      <a:lnTo>
                        <a:pt x="78" y="129"/>
                      </a:lnTo>
                      <a:lnTo>
                        <a:pt x="80" y="129"/>
                      </a:lnTo>
                      <a:lnTo>
                        <a:pt x="84" y="129"/>
                      </a:lnTo>
                      <a:lnTo>
                        <a:pt x="92" y="129"/>
                      </a:lnTo>
                      <a:lnTo>
                        <a:pt x="102" y="129"/>
                      </a:lnTo>
                      <a:lnTo>
                        <a:pt x="113" y="127"/>
                      </a:lnTo>
                      <a:lnTo>
                        <a:pt x="127" y="125"/>
                      </a:lnTo>
                      <a:lnTo>
                        <a:pt x="143" y="121"/>
                      </a:lnTo>
                      <a:lnTo>
                        <a:pt x="159" y="114"/>
                      </a:lnTo>
                      <a:lnTo>
                        <a:pt x="161" y="113"/>
                      </a:lnTo>
                      <a:lnTo>
                        <a:pt x="165" y="110"/>
                      </a:lnTo>
                      <a:lnTo>
                        <a:pt x="174" y="105"/>
                      </a:lnTo>
                      <a:lnTo>
                        <a:pt x="184" y="101"/>
                      </a:lnTo>
                      <a:lnTo>
                        <a:pt x="194" y="97"/>
                      </a:lnTo>
                      <a:lnTo>
                        <a:pt x="207" y="95"/>
                      </a:lnTo>
                      <a:lnTo>
                        <a:pt x="214" y="94"/>
                      </a:lnTo>
                      <a:lnTo>
                        <a:pt x="220" y="95"/>
                      </a:lnTo>
                      <a:lnTo>
                        <a:pt x="227" y="96"/>
                      </a:lnTo>
                      <a:lnTo>
                        <a:pt x="233" y="97"/>
                      </a:lnTo>
                      <a:lnTo>
                        <a:pt x="259" y="57"/>
                      </a:lnTo>
                      <a:lnTo>
                        <a:pt x="284" y="44"/>
                      </a:lnTo>
                      <a:lnTo>
                        <a:pt x="286" y="43"/>
                      </a:lnTo>
                      <a:lnTo>
                        <a:pt x="292" y="40"/>
                      </a:lnTo>
                      <a:lnTo>
                        <a:pt x="298" y="35"/>
                      </a:lnTo>
                      <a:lnTo>
                        <a:pt x="308" y="29"/>
                      </a:lnTo>
                      <a:lnTo>
                        <a:pt x="319" y="22"/>
                      </a:lnTo>
                      <a:lnTo>
                        <a:pt x="329" y="15"/>
                      </a:lnTo>
                      <a:lnTo>
                        <a:pt x="340" y="7"/>
                      </a:lnTo>
                      <a:lnTo>
                        <a:pt x="350" y="0"/>
                      </a:lnTo>
                      <a:lnTo>
                        <a:pt x="352" y="2"/>
                      </a:lnTo>
                      <a:lnTo>
                        <a:pt x="357" y="8"/>
                      </a:lnTo>
                      <a:lnTo>
                        <a:pt x="366" y="18"/>
                      </a:lnTo>
                      <a:lnTo>
                        <a:pt x="376" y="28"/>
                      </a:lnTo>
                      <a:lnTo>
                        <a:pt x="384" y="39"/>
                      </a:lnTo>
                      <a:lnTo>
                        <a:pt x="393" y="48"/>
                      </a:lnTo>
                      <a:lnTo>
                        <a:pt x="400" y="55"/>
                      </a:lnTo>
                      <a:lnTo>
                        <a:pt x="404" y="57"/>
                      </a:lnTo>
                      <a:lnTo>
                        <a:pt x="403" y="59"/>
                      </a:lnTo>
                      <a:lnTo>
                        <a:pt x="402" y="64"/>
                      </a:lnTo>
                      <a:lnTo>
                        <a:pt x="401" y="72"/>
                      </a:lnTo>
                      <a:lnTo>
                        <a:pt x="401" y="82"/>
                      </a:lnTo>
                      <a:lnTo>
                        <a:pt x="402" y="91"/>
                      </a:lnTo>
                      <a:lnTo>
                        <a:pt x="405" y="100"/>
                      </a:lnTo>
                      <a:lnTo>
                        <a:pt x="408" y="104"/>
                      </a:lnTo>
                      <a:lnTo>
                        <a:pt x="411" y="108"/>
                      </a:lnTo>
                      <a:lnTo>
                        <a:pt x="416" y="110"/>
                      </a:lnTo>
                      <a:lnTo>
                        <a:pt x="420" y="112"/>
                      </a:lnTo>
                      <a:lnTo>
                        <a:pt x="430" y="115"/>
                      </a:lnTo>
                      <a:lnTo>
                        <a:pt x="437" y="118"/>
                      </a:lnTo>
                      <a:lnTo>
                        <a:pt x="443" y="123"/>
                      </a:lnTo>
                      <a:lnTo>
                        <a:pt x="446" y="128"/>
                      </a:lnTo>
                      <a:lnTo>
                        <a:pt x="449" y="135"/>
                      </a:lnTo>
                      <a:lnTo>
                        <a:pt x="450" y="141"/>
                      </a:lnTo>
                      <a:lnTo>
                        <a:pt x="452" y="149"/>
                      </a:lnTo>
                      <a:lnTo>
                        <a:pt x="455" y="157"/>
                      </a:lnTo>
                      <a:lnTo>
                        <a:pt x="456" y="158"/>
                      </a:lnTo>
                      <a:lnTo>
                        <a:pt x="458" y="163"/>
                      </a:lnTo>
                      <a:lnTo>
                        <a:pt x="462" y="168"/>
                      </a:lnTo>
                      <a:lnTo>
                        <a:pt x="468" y="173"/>
                      </a:lnTo>
                      <a:lnTo>
                        <a:pt x="474" y="180"/>
                      </a:lnTo>
                      <a:lnTo>
                        <a:pt x="481" y="185"/>
                      </a:lnTo>
                      <a:lnTo>
                        <a:pt x="484" y="187"/>
                      </a:lnTo>
                      <a:lnTo>
                        <a:pt x="488" y="190"/>
                      </a:lnTo>
                      <a:lnTo>
                        <a:pt x="491" y="191"/>
                      </a:lnTo>
                      <a:lnTo>
                        <a:pt x="495" y="191"/>
                      </a:lnTo>
                      <a:lnTo>
                        <a:pt x="498" y="192"/>
                      </a:lnTo>
                      <a:lnTo>
                        <a:pt x="506" y="196"/>
                      </a:lnTo>
                      <a:lnTo>
                        <a:pt x="518" y="201"/>
                      </a:lnTo>
                      <a:lnTo>
                        <a:pt x="532" y="208"/>
                      </a:lnTo>
                      <a:lnTo>
                        <a:pt x="547" y="214"/>
                      </a:lnTo>
                      <a:lnTo>
                        <a:pt x="561" y="220"/>
                      </a:lnTo>
                      <a:lnTo>
                        <a:pt x="573" y="223"/>
                      </a:lnTo>
                      <a:lnTo>
                        <a:pt x="582" y="225"/>
                      </a:lnTo>
                      <a:lnTo>
                        <a:pt x="582" y="227"/>
                      </a:lnTo>
                      <a:lnTo>
                        <a:pt x="581" y="232"/>
                      </a:lnTo>
                      <a:lnTo>
                        <a:pt x="580" y="237"/>
                      </a:lnTo>
                      <a:lnTo>
                        <a:pt x="578" y="246"/>
                      </a:lnTo>
                      <a:lnTo>
                        <a:pt x="576" y="257"/>
                      </a:lnTo>
                      <a:lnTo>
                        <a:pt x="573" y="270"/>
                      </a:lnTo>
                      <a:lnTo>
                        <a:pt x="569" y="287"/>
                      </a:lnTo>
                      <a:lnTo>
                        <a:pt x="558" y="329"/>
                      </a:lnTo>
                      <a:lnTo>
                        <a:pt x="560" y="329"/>
                      </a:lnTo>
                      <a:lnTo>
                        <a:pt x="514" y="363"/>
                      </a:lnTo>
                      <a:lnTo>
                        <a:pt x="490" y="410"/>
                      </a:lnTo>
                      <a:lnTo>
                        <a:pt x="492" y="409"/>
                      </a:lnTo>
                      <a:lnTo>
                        <a:pt x="496" y="407"/>
                      </a:lnTo>
                      <a:lnTo>
                        <a:pt x="500" y="404"/>
                      </a:lnTo>
                      <a:lnTo>
                        <a:pt x="504" y="403"/>
                      </a:lnTo>
                      <a:lnTo>
                        <a:pt x="508" y="402"/>
                      </a:lnTo>
                      <a:lnTo>
                        <a:pt x="510" y="403"/>
                      </a:lnTo>
                      <a:lnTo>
                        <a:pt x="512" y="404"/>
                      </a:lnTo>
                      <a:lnTo>
                        <a:pt x="513" y="407"/>
                      </a:lnTo>
                      <a:lnTo>
                        <a:pt x="514" y="409"/>
                      </a:lnTo>
                      <a:lnTo>
                        <a:pt x="515" y="413"/>
                      </a:lnTo>
                      <a:lnTo>
                        <a:pt x="515" y="418"/>
                      </a:lnTo>
                      <a:lnTo>
                        <a:pt x="514" y="42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8" name="Freeform 85"/>
                <p:cNvSpPr>
                  <a:spLocks/>
                </p:cNvSpPr>
                <p:nvPr/>
              </p:nvSpPr>
              <p:spPr bwMode="auto">
                <a:xfrm>
                  <a:off x="564" y="2153"/>
                  <a:ext cx="51" cy="111"/>
                </a:xfrm>
                <a:custGeom>
                  <a:avLst/>
                  <a:gdLst>
                    <a:gd name="T0" fmla="*/ 0 w 153"/>
                    <a:gd name="T1" fmla="*/ 0 h 334"/>
                    <a:gd name="T2" fmla="*/ 0 w 153"/>
                    <a:gd name="T3" fmla="*/ 0 h 334"/>
                    <a:gd name="T4" fmla="*/ 0 w 153"/>
                    <a:gd name="T5" fmla="*/ 0 h 334"/>
                    <a:gd name="T6" fmla="*/ 0 w 153"/>
                    <a:gd name="T7" fmla="*/ 0 h 334"/>
                    <a:gd name="T8" fmla="*/ 0 w 153"/>
                    <a:gd name="T9" fmla="*/ 0 h 334"/>
                    <a:gd name="T10" fmla="*/ 0 w 153"/>
                    <a:gd name="T11" fmla="*/ 0 h 334"/>
                    <a:gd name="T12" fmla="*/ 0 w 153"/>
                    <a:gd name="T13" fmla="*/ 0 h 334"/>
                    <a:gd name="T14" fmla="*/ 0 w 153"/>
                    <a:gd name="T15" fmla="*/ 0 h 334"/>
                    <a:gd name="T16" fmla="*/ 0 w 153"/>
                    <a:gd name="T17" fmla="*/ 0 h 334"/>
                    <a:gd name="T18" fmla="*/ 0 w 153"/>
                    <a:gd name="T19" fmla="*/ 0 h 334"/>
                    <a:gd name="T20" fmla="*/ 0 w 153"/>
                    <a:gd name="T21" fmla="*/ 0 h 334"/>
                    <a:gd name="T22" fmla="*/ 0 w 153"/>
                    <a:gd name="T23" fmla="*/ 0 h 334"/>
                    <a:gd name="T24" fmla="*/ 0 w 153"/>
                    <a:gd name="T25" fmla="*/ 0 h 334"/>
                    <a:gd name="T26" fmla="*/ 0 w 153"/>
                    <a:gd name="T27" fmla="*/ 0 h 334"/>
                    <a:gd name="T28" fmla="*/ 0 w 153"/>
                    <a:gd name="T29" fmla="*/ 0 h 334"/>
                    <a:gd name="T30" fmla="*/ 0 w 153"/>
                    <a:gd name="T31" fmla="*/ 0 h 334"/>
                    <a:gd name="T32" fmla="*/ 0 w 153"/>
                    <a:gd name="T33" fmla="*/ 0 h 334"/>
                    <a:gd name="T34" fmla="*/ 0 w 153"/>
                    <a:gd name="T35" fmla="*/ 0 h 334"/>
                    <a:gd name="T36" fmla="*/ 0 w 153"/>
                    <a:gd name="T37" fmla="*/ 0 h 334"/>
                    <a:gd name="T38" fmla="*/ 0 w 153"/>
                    <a:gd name="T39" fmla="*/ 0 h 334"/>
                    <a:gd name="T40" fmla="*/ 0 w 153"/>
                    <a:gd name="T41" fmla="*/ 0 h 334"/>
                    <a:gd name="T42" fmla="*/ 0 w 153"/>
                    <a:gd name="T43" fmla="*/ 0 h 334"/>
                    <a:gd name="T44" fmla="*/ 0 w 153"/>
                    <a:gd name="T45" fmla="*/ 0 h 334"/>
                    <a:gd name="T46" fmla="*/ 0 w 153"/>
                    <a:gd name="T47" fmla="*/ 0 h 334"/>
                    <a:gd name="T48" fmla="*/ 0 w 153"/>
                    <a:gd name="T49" fmla="*/ 0 h 334"/>
                    <a:gd name="T50" fmla="*/ 0 w 153"/>
                    <a:gd name="T51" fmla="*/ 0 h 334"/>
                    <a:gd name="T52" fmla="*/ 0 w 153"/>
                    <a:gd name="T53" fmla="*/ 0 h 334"/>
                    <a:gd name="T54" fmla="*/ 0 w 153"/>
                    <a:gd name="T55" fmla="*/ 0 h 334"/>
                    <a:gd name="T56" fmla="*/ 0 w 153"/>
                    <a:gd name="T57" fmla="*/ 0 h 334"/>
                    <a:gd name="T58" fmla="*/ 0 w 153"/>
                    <a:gd name="T59" fmla="*/ 0 h 334"/>
                    <a:gd name="T60" fmla="*/ 0 w 153"/>
                    <a:gd name="T61" fmla="*/ 0 h 334"/>
                    <a:gd name="T62" fmla="*/ 0 w 153"/>
                    <a:gd name="T63" fmla="*/ 0 h 334"/>
                    <a:gd name="T64" fmla="*/ 0 w 153"/>
                    <a:gd name="T65" fmla="*/ 0 h 334"/>
                    <a:gd name="T66" fmla="*/ 0 w 153"/>
                    <a:gd name="T67" fmla="*/ 0 h 334"/>
                    <a:gd name="T68" fmla="*/ 0 w 153"/>
                    <a:gd name="T69" fmla="*/ 0 h 334"/>
                    <a:gd name="T70" fmla="*/ 0 w 153"/>
                    <a:gd name="T71" fmla="*/ 0 h 334"/>
                    <a:gd name="T72" fmla="*/ 0 w 153"/>
                    <a:gd name="T73" fmla="*/ 0 h 3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334"/>
                    <a:gd name="T113" fmla="*/ 153 w 153"/>
                    <a:gd name="T114" fmla="*/ 334 h 3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334">
                      <a:moveTo>
                        <a:pt x="23" y="6"/>
                      </a:moveTo>
                      <a:lnTo>
                        <a:pt x="23" y="123"/>
                      </a:lnTo>
                      <a:lnTo>
                        <a:pt x="22" y="142"/>
                      </a:lnTo>
                      <a:lnTo>
                        <a:pt x="19" y="159"/>
                      </a:lnTo>
                      <a:lnTo>
                        <a:pt x="16" y="173"/>
                      </a:lnTo>
                      <a:lnTo>
                        <a:pt x="12" y="185"/>
                      </a:lnTo>
                      <a:lnTo>
                        <a:pt x="8" y="195"/>
                      </a:lnTo>
                      <a:lnTo>
                        <a:pt x="5" y="202"/>
                      </a:lnTo>
                      <a:lnTo>
                        <a:pt x="3" y="206"/>
                      </a:lnTo>
                      <a:lnTo>
                        <a:pt x="3" y="208"/>
                      </a:lnTo>
                      <a:lnTo>
                        <a:pt x="0" y="219"/>
                      </a:lnTo>
                      <a:lnTo>
                        <a:pt x="2" y="229"/>
                      </a:lnTo>
                      <a:lnTo>
                        <a:pt x="4" y="237"/>
                      </a:lnTo>
                      <a:lnTo>
                        <a:pt x="7" y="243"/>
                      </a:lnTo>
                      <a:lnTo>
                        <a:pt x="10" y="247"/>
                      </a:lnTo>
                      <a:lnTo>
                        <a:pt x="13" y="251"/>
                      </a:lnTo>
                      <a:lnTo>
                        <a:pt x="17" y="252"/>
                      </a:lnTo>
                      <a:lnTo>
                        <a:pt x="17" y="253"/>
                      </a:lnTo>
                      <a:lnTo>
                        <a:pt x="17" y="317"/>
                      </a:lnTo>
                      <a:lnTo>
                        <a:pt x="43" y="327"/>
                      </a:lnTo>
                      <a:lnTo>
                        <a:pt x="44" y="326"/>
                      </a:lnTo>
                      <a:lnTo>
                        <a:pt x="46" y="326"/>
                      </a:lnTo>
                      <a:lnTo>
                        <a:pt x="47" y="325"/>
                      </a:lnTo>
                      <a:lnTo>
                        <a:pt x="49" y="325"/>
                      </a:lnTo>
                      <a:lnTo>
                        <a:pt x="50" y="324"/>
                      </a:lnTo>
                      <a:lnTo>
                        <a:pt x="51" y="324"/>
                      </a:lnTo>
                      <a:lnTo>
                        <a:pt x="52" y="323"/>
                      </a:lnTo>
                      <a:lnTo>
                        <a:pt x="53" y="323"/>
                      </a:lnTo>
                      <a:lnTo>
                        <a:pt x="56" y="322"/>
                      </a:lnTo>
                      <a:lnTo>
                        <a:pt x="58" y="322"/>
                      </a:lnTo>
                      <a:lnTo>
                        <a:pt x="60" y="322"/>
                      </a:lnTo>
                      <a:lnTo>
                        <a:pt x="62" y="323"/>
                      </a:lnTo>
                      <a:lnTo>
                        <a:pt x="65" y="325"/>
                      </a:lnTo>
                      <a:lnTo>
                        <a:pt x="66" y="328"/>
                      </a:lnTo>
                      <a:lnTo>
                        <a:pt x="68" y="334"/>
                      </a:lnTo>
                      <a:lnTo>
                        <a:pt x="68" y="331"/>
                      </a:lnTo>
                      <a:lnTo>
                        <a:pt x="70" y="324"/>
                      </a:lnTo>
                      <a:lnTo>
                        <a:pt x="72" y="314"/>
                      </a:lnTo>
                      <a:lnTo>
                        <a:pt x="76" y="304"/>
                      </a:lnTo>
                      <a:lnTo>
                        <a:pt x="80" y="293"/>
                      </a:lnTo>
                      <a:lnTo>
                        <a:pt x="86" y="284"/>
                      </a:lnTo>
                      <a:lnTo>
                        <a:pt x="89" y="281"/>
                      </a:lnTo>
                      <a:lnTo>
                        <a:pt x="93" y="278"/>
                      </a:lnTo>
                      <a:lnTo>
                        <a:pt x="98" y="277"/>
                      </a:lnTo>
                      <a:lnTo>
                        <a:pt x="102" y="276"/>
                      </a:lnTo>
                      <a:lnTo>
                        <a:pt x="117" y="262"/>
                      </a:lnTo>
                      <a:lnTo>
                        <a:pt x="98" y="242"/>
                      </a:lnTo>
                      <a:lnTo>
                        <a:pt x="113" y="227"/>
                      </a:lnTo>
                      <a:lnTo>
                        <a:pt x="121" y="194"/>
                      </a:lnTo>
                      <a:lnTo>
                        <a:pt x="121" y="161"/>
                      </a:lnTo>
                      <a:lnTo>
                        <a:pt x="108" y="121"/>
                      </a:lnTo>
                      <a:lnTo>
                        <a:pt x="117" y="82"/>
                      </a:lnTo>
                      <a:lnTo>
                        <a:pt x="128" y="56"/>
                      </a:lnTo>
                      <a:lnTo>
                        <a:pt x="129" y="55"/>
                      </a:lnTo>
                      <a:lnTo>
                        <a:pt x="133" y="53"/>
                      </a:lnTo>
                      <a:lnTo>
                        <a:pt x="140" y="48"/>
                      </a:lnTo>
                      <a:lnTo>
                        <a:pt x="145" y="42"/>
                      </a:lnTo>
                      <a:lnTo>
                        <a:pt x="151" y="37"/>
                      </a:lnTo>
                      <a:lnTo>
                        <a:pt x="153" y="31"/>
                      </a:lnTo>
                      <a:lnTo>
                        <a:pt x="153" y="28"/>
                      </a:lnTo>
                      <a:lnTo>
                        <a:pt x="152" y="25"/>
                      </a:lnTo>
                      <a:lnTo>
                        <a:pt x="151" y="23"/>
                      </a:lnTo>
                      <a:lnTo>
                        <a:pt x="147" y="21"/>
                      </a:lnTo>
                      <a:lnTo>
                        <a:pt x="139" y="16"/>
                      </a:lnTo>
                      <a:lnTo>
                        <a:pt x="131" y="12"/>
                      </a:lnTo>
                      <a:lnTo>
                        <a:pt x="126" y="8"/>
                      </a:lnTo>
                      <a:lnTo>
                        <a:pt x="119" y="5"/>
                      </a:lnTo>
                      <a:lnTo>
                        <a:pt x="115" y="2"/>
                      </a:lnTo>
                      <a:lnTo>
                        <a:pt x="111" y="0"/>
                      </a:lnTo>
                      <a:lnTo>
                        <a:pt x="106" y="0"/>
                      </a:lnTo>
                      <a:lnTo>
                        <a:pt x="102" y="1"/>
                      </a:lnTo>
                      <a:lnTo>
                        <a:pt x="47" y="12"/>
                      </a:lnTo>
                      <a:lnTo>
                        <a:pt x="23" y="6"/>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99" name="Freeform 86"/>
                <p:cNvSpPr>
                  <a:spLocks/>
                </p:cNvSpPr>
                <p:nvPr/>
              </p:nvSpPr>
              <p:spPr bwMode="auto">
                <a:xfrm>
                  <a:off x="564" y="2153"/>
                  <a:ext cx="51" cy="111"/>
                </a:xfrm>
                <a:custGeom>
                  <a:avLst/>
                  <a:gdLst>
                    <a:gd name="T0" fmla="*/ 0 w 153"/>
                    <a:gd name="T1" fmla="*/ 0 h 334"/>
                    <a:gd name="T2" fmla="*/ 0 w 153"/>
                    <a:gd name="T3" fmla="*/ 0 h 334"/>
                    <a:gd name="T4" fmla="*/ 0 w 153"/>
                    <a:gd name="T5" fmla="*/ 0 h 334"/>
                    <a:gd name="T6" fmla="*/ 0 w 153"/>
                    <a:gd name="T7" fmla="*/ 0 h 334"/>
                    <a:gd name="T8" fmla="*/ 0 w 153"/>
                    <a:gd name="T9" fmla="*/ 0 h 334"/>
                    <a:gd name="T10" fmla="*/ 0 w 153"/>
                    <a:gd name="T11" fmla="*/ 0 h 334"/>
                    <a:gd name="T12" fmla="*/ 0 w 153"/>
                    <a:gd name="T13" fmla="*/ 0 h 334"/>
                    <a:gd name="T14" fmla="*/ 0 w 153"/>
                    <a:gd name="T15" fmla="*/ 0 h 334"/>
                    <a:gd name="T16" fmla="*/ 0 w 153"/>
                    <a:gd name="T17" fmla="*/ 0 h 334"/>
                    <a:gd name="T18" fmla="*/ 0 w 153"/>
                    <a:gd name="T19" fmla="*/ 0 h 334"/>
                    <a:gd name="T20" fmla="*/ 0 w 153"/>
                    <a:gd name="T21" fmla="*/ 0 h 334"/>
                    <a:gd name="T22" fmla="*/ 0 w 153"/>
                    <a:gd name="T23" fmla="*/ 0 h 334"/>
                    <a:gd name="T24" fmla="*/ 0 w 153"/>
                    <a:gd name="T25" fmla="*/ 0 h 334"/>
                    <a:gd name="T26" fmla="*/ 0 w 153"/>
                    <a:gd name="T27" fmla="*/ 0 h 334"/>
                    <a:gd name="T28" fmla="*/ 0 w 153"/>
                    <a:gd name="T29" fmla="*/ 0 h 334"/>
                    <a:gd name="T30" fmla="*/ 0 w 153"/>
                    <a:gd name="T31" fmla="*/ 0 h 334"/>
                    <a:gd name="T32" fmla="*/ 0 w 153"/>
                    <a:gd name="T33" fmla="*/ 0 h 334"/>
                    <a:gd name="T34" fmla="*/ 0 w 153"/>
                    <a:gd name="T35" fmla="*/ 0 h 334"/>
                    <a:gd name="T36" fmla="*/ 0 w 153"/>
                    <a:gd name="T37" fmla="*/ 0 h 334"/>
                    <a:gd name="T38" fmla="*/ 0 w 153"/>
                    <a:gd name="T39" fmla="*/ 0 h 334"/>
                    <a:gd name="T40" fmla="*/ 0 w 153"/>
                    <a:gd name="T41" fmla="*/ 0 h 334"/>
                    <a:gd name="T42" fmla="*/ 0 w 153"/>
                    <a:gd name="T43" fmla="*/ 0 h 334"/>
                    <a:gd name="T44" fmla="*/ 0 w 153"/>
                    <a:gd name="T45" fmla="*/ 0 h 334"/>
                    <a:gd name="T46" fmla="*/ 0 w 153"/>
                    <a:gd name="T47" fmla="*/ 0 h 334"/>
                    <a:gd name="T48" fmla="*/ 0 w 153"/>
                    <a:gd name="T49" fmla="*/ 0 h 334"/>
                    <a:gd name="T50" fmla="*/ 0 w 153"/>
                    <a:gd name="T51" fmla="*/ 0 h 334"/>
                    <a:gd name="T52" fmla="*/ 0 w 153"/>
                    <a:gd name="T53" fmla="*/ 0 h 334"/>
                    <a:gd name="T54" fmla="*/ 0 w 153"/>
                    <a:gd name="T55" fmla="*/ 0 h 334"/>
                    <a:gd name="T56" fmla="*/ 0 w 153"/>
                    <a:gd name="T57" fmla="*/ 0 h 334"/>
                    <a:gd name="T58" fmla="*/ 0 w 153"/>
                    <a:gd name="T59" fmla="*/ 0 h 334"/>
                    <a:gd name="T60" fmla="*/ 0 w 153"/>
                    <a:gd name="T61" fmla="*/ 0 h 334"/>
                    <a:gd name="T62" fmla="*/ 0 w 153"/>
                    <a:gd name="T63" fmla="*/ 0 h 334"/>
                    <a:gd name="T64" fmla="*/ 0 w 153"/>
                    <a:gd name="T65" fmla="*/ 0 h 334"/>
                    <a:gd name="T66" fmla="*/ 0 w 153"/>
                    <a:gd name="T67" fmla="*/ 0 h 334"/>
                    <a:gd name="T68" fmla="*/ 0 w 153"/>
                    <a:gd name="T69" fmla="*/ 0 h 334"/>
                    <a:gd name="T70" fmla="*/ 0 w 153"/>
                    <a:gd name="T71" fmla="*/ 0 h 334"/>
                    <a:gd name="T72" fmla="*/ 0 w 153"/>
                    <a:gd name="T73" fmla="*/ 0 h 3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334"/>
                    <a:gd name="T113" fmla="*/ 153 w 153"/>
                    <a:gd name="T114" fmla="*/ 334 h 3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334">
                      <a:moveTo>
                        <a:pt x="23" y="6"/>
                      </a:moveTo>
                      <a:lnTo>
                        <a:pt x="23" y="123"/>
                      </a:lnTo>
                      <a:lnTo>
                        <a:pt x="22" y="142"/>
                      </a:lnTo>
                      <a:lnTo>
                        <a:pt x="19" y="159"/>
                      </a:lnTo>
                      <a:lnTo>
                        <a:pt x="16" y="173"/>
                      </a:lnTo>
                      <a:lnTo>
                        <a:pt x="12" y="185"/>
                      </a:lnTo>
                      <a:lnTo>
                        <a:pt x="8" y="195"/>
                      </a:lnTo>
                      <a:lnTo>
                        <a:pt x="5" y="202"/>
                      </a:lnTo>
                      <a:lnTo>
                        <a:pt x="3" y="206"/>
                      </a:lnTo>
                      <a:lnTo>
                        <a:pt x="3" y="208"/>
                      </a:lnTo>
                      <a:lnTo>
                        <a:pt x="0" y="219"/>
                      </a:lnTo>
                      <a:lnTo>
                        <a:pt x="2" y="229"/>
                      </a:lnTo>
                      <a:lnTo>
                        <a:pt x="4" y="237"/>
                      </a:lnTo>
                      <a:lnTo>
                        <a:pt x="7" y="243"/>
                      </a:lnTo>
                      <a:lnTo>
                        <a:pt x="10" y="247"/>
                      </a:lnTo>
                      <a:lnTo>
                        <a:pt x="13" y="251"/>
                      </a:lnTo>
                      <a:lnTo>
                        <a:pt x="17" y="252"/>
                      </a:lnTo>
                      <a:lnTo>
                        <a:pt x="17" y="253"/>
                      </a:lnTo>
                      <a:lnTo>
                        <a:pt x="17" y="317"/>
                      </a:lnTo>
                      <a:lnTo>
                        <a:pt x="43" y="327"/>
                      </a:lnTo>
                      <a:lnTo>
                        <a:pt x="44" y="326"/>
                      </a:lnTo>
                      <a:lnTo>
                        <a:pt x="46" y="326"/>
                      </a:lnTo>
                      <a:lnTo>
                        <a:pt x="47" y="325"/>
                      </a:lnTo>
                      <a:lnTo>
                        <a:pt x="49" y="325"/>
                      </a:lnTo>
                      <a:lnTo>
                        <a:pt x="50" y="324"/>
                      </a:lnTo>
                      <a:lnTo>
                        <a:pt x="51" y="324"/>
                      </a:lnTo>
                      <a:lnTo>
                        <a:pt x="52" y="323"/>
                      </a:lnTo>
                      <a:lnTo>
                        <a:pt x="53" y="323"/>
                      </a:lnTo>
                      <a:lnTo>
                        <a:pt x="56" y="322"/>
                      </a:lnTo>
                      <a:lnTo>
                        <a:pt x="58" y="322"/>
                      </a:lnTo>
                      <a:lnTo>
                        <a:pt x="60" y="322"/>
                      </a:lnTo>
                      <a:lnTo>
                        <a:pt x="62" y="323"/>
                      </a:lnTo>
                      <a:lnTo>
                        <a:pt x="65" y="325"/>
                      </a:lnTo>
                      <a:lnTo>
                        <a:pt x="66" y="328"/>
                      </a:lnTo>
                      <a:lnTo>
                        <a:pt x="68" y="334"/>
                      </a:lnTo>
                      <a:lnTo>
                        <a:pt x="68" y="331"/>
                      </a:lnTo>
                      <a:lnTo>
                        <a:pt x="70" y="324"/>
                      </a:lnTo>
                      <a:lnTo>
                        <a:pt x="72" y="314"/>
                      </a:lnTo>
                      <a:lnTo>
                        <a:pt x="76" y="304"/>
                      </a:lnTo>
                      <a:lnTo>
                        <a:pt x="80" y="293"/>
                      </a:lnTo>
                      <a:lnTo>
                        <a:pt x="86" y="284"/>
                      </a:lnTo>
                      <a:lnTo>
                        <a:pt x="89" y="281"/>
                      </a:lnTo>
                      <a:lnTo>
                        <a:pt x="93" y="278"/>
                      </a:lnTo>
                      <a:lnTo>
                        <a:pt x="98" y="277"/>
                      </a:lnTo>
                      <a:lnTo>
                        <a:pt x="102" y="276"/>
                      </a:lnTo>
                      <a:lnTo>
                        <a:pt x="117" y="262"/>
                      </a:lnTo>
                      <a:lnTo>
                        <a:pt x="98" y="242"/>
                      </a:lnTo>
                      <a:lnTo>
                        <a:pt x="113" y="227"/>
                      </a:lnTo>
                      <a:lnTo>
                        <a:pt x="121" y="194"/>
                      </a:lnTo>
                      <a:lnTo>
                        <a:pt x="121" y="161"/>
                      </a:lnTo>
                      <a:lnTo>
                        <a:pt x="108" y="121"/>
                      </a:lnTo>
                      <a:lnTo>
                        <a:pt x="117" y="82"/>
                      </a:lnTo>
                      <a:lnTo>
                        <a:pt x="128" y="56"/>
                      </a:lnTo>
                      <a:lnTo>
                        <a:pt x="129" y="55"/>
                      </a:lnTo>
                      <a:lnTo>
                        <a:pt x="133" y="53"/>
                      </a:lnTo>
                      <a:lnTo>
                        <a:pt x="140" y="48"/>
                      </a:lnTo>
                      <a:lnTo>
                        <a:pt x="145" y="42"/>
                      </a:lnTo>
                      <a:lnTo>
                        <a:pt x="151" y="37"/>
                      </a:lnTo>
                      <a:lnTo>
                        <a:pt x="153" y="31"/>
                      </a:lnTo>
                      <a:lnTo>
                        <a:pt x="153" y="28"/>
                      </a:lnTo>
                      <a:lnTo>
                        <a:pt x="152" y="25"/>
                      </a:lnTo>
                      <a:lnTo>
                        <a:pt x="151" y="23"/>
                      </a:lnTo>
                      <a:lnTo>
                        <a:pt x="147" y="21"/>
                      </a:lnTo>
                      <a:lnTo>
                        <a:pt x="139" y="16"/>
                      </a:lnTo>
                      <a:lnTo>
                        <a:pt x="131" y="12"/>
                      </a:lnTo>
                      <a:lnTo>
                        <a:pt x="126" y="8"/>
                      </a:lnTo>
                      <a:lnTo>
                        <a:pt x="119" y="5"/>
                      </a:lnTo>
                      <a:lnTo>
                        <a:pt x="115" y="2"/>
                      </a:lnTo>
                      <a:lnTo>
                        <a:pt x="111" y="0"/>
                      </a:lnTo>
                      <a:lnTo>
                        <a:pt x="106" y="0"/>
                      </a:lnTo>
                      <a:lnTo>
                        <a:pt x="102" y="1"/>
                      </a:lnTo>
                      <a:lnTo>
                        <a:pt x="47" y="12"/>
                      </a:lnTo>
                      <a:lnTo>
                        <a:pt x="23" y="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0" name="Freeform 87"/>
                <p:cNvSpPr>
                  <a:spLocks/>
                </p:cNvSpPr>
                <p:nvPr/>
              </p:nvSpPr>
              <p:spPr bwMode="auto">
                <a:xfrm>
                  <a:off x="768" y="1885"/>
                  <a:ext cx="57" cy="76"/>
                </a:xfrm>
                <a:custGeom>
                  <a:avLst/>
                  <a:gdLst>
                    <a:gd name="T0" fmla="*/ 0 w 170"/>
                    <a:gd name="T1" fmla="*/ 0 h 226"/>
                    <a:gd name="T2" fmla="*/ 0 w 170"/>
                    <a:gd name="T3" fmla="*/ 0 h 226"/>
                    <a:gd name="T4" fmla="*/ 0 w 170"/>
                    <a:gd name="T5" fmla="*/ 0 h 226"/>
                    <a:gd name="T6" fmla="*/ 0 w 170"/>
                    <a:gd name="T7" fmla="*/ 0 h 226"/>
                    <a:gd name="T8" fmla="*/ 0 w 170"/>
                    <a:gd name="T9" fmla="*/ 0 h 226"/>
                    <a:gd name="T10" fmla="*/ 0 w 170"/>
                    <a:gd name="T11" fmla="*/ 0 h 226"/>
                    <a:gd name="T12" fmla="*/ 0 w 170"/>
                    <a:gd name="T13" fmla="*/ 0 h 226"/>
                    <a:gd name="T14" fmla="*/ 0 w 170"/>
                    <a:gd name="T15" fmla="*/ 0 h 226"/>
                    <a:gd name="T16" fmla="*/ 0 w 170"/>
                    <a:gd name="T17" fmla="*/ 0 h 226"/>
                    <a:gd name="T18" fmla="*/ 0 w 170"/>
                    <a:gd name="T19" fmla="*/ 0 h 226"/>
                    <a:gd name="T20" fmla="*/ 0 w 170"/>
                    <a:gd name="T21" fmla="*/ 0 h 226"/>
                    <a:gd name="T22" fmla="*/ 0 w 170"/>
                    <a:gd name="T23" fmla="*/ 0 h 226"/>
                    <a:gd name="T24" fmla="*/ 0 w 170"/>
                    <a:gd name="T25" fmla="*/ 0 h 226"/>
                    <a:gd name="T26" fmla="*/ 0 w 170"/>
                    <a:gd name="T27" fmla="*/ 0 h 226"/>
                    <a:gd name="T28" fmla="*/ 0 w 170"/>
                    <a:gd name="T29" fmla="*/ 0 h 226"/>
                    <a:gd name="T30" fmla="*/ 0 w 170"/>
                    <a:gd name="T31" fmla="*/ 0 h 226"/>
                    <a:gd name="T32" fmla="*/ 0 w 170"/>
                    <a:gd name="T33" fmla="*/ 0 h 226"/>
                    <a:gd name="T34" fmla="*/ 0 w 170"/>
                    <a:gd name="T35" fmla="*/ 0 h 226"/>
                    <a:gd name="T36" fmla="*/ 0 w 170"/>
                    <a:gd name="T37" fmla="*/ 0 h 226"/>
                    <a:gd name="T38" fmla="*/ 0 w 170"/>
                    <a:gd name="T39" fmla="*/ 0 h 226"/>
                    <a:gd name="T40" fmla="*/ 0 w 170"/>
                    <a:gd name="T41" fmla="*/ 0 h 226"/>
                    <a:gd name="T42" fmla="*/ 0 w 170"/>
                    <a:gd name="T43" fmla="*/ 0 h 226"/>
                    <a:gd name="T44" fmla="*/ 0 w 170"/>
                    <a:gd name="T45" fmla="*/ 0 h 226"/>
                    <a:gd name="T46" fmla="*/ 0 w 170"/>
                    <a:gd name="T47" fmla="*/ 0 h 226"/>
                    <a:gd name="T48" fmla="*/ 0 w 170"/>
                    <a:gd name="T49" fmla="*/ 0 h 226"/>
                    <a:gd name="T50" fmla="*/ 0 w 170"/>
                    <a:gd name="T51" fmla="*/ 0 h 226"/>
                    <a:gd name="T52" fmla="*/ 0 w 170"/>
                    <a:gd name="T53" fmla="*/ 0 h 226"/>
                    <a:gd name="T54" fmla="*/ 0 w 170"/>
                    <a:gd name="T55" fmla="*/ 0 h 226"/>
                    <a:gd name="T56" fmla="*/ 0 w 170"/>
                    <a:gd name="T57" fmla="*/ 0 h 226"/>
                    <a:gd name="T58" fmla="*/ 0 w 170"/>
                    <a:gd name="T59" fmla="*/ 0 h 226"/>
                    <a:gd name="T60" fmla="*/ 0 w 170"/>
                    <a:gd name="T61" fmla="*/ 0 h 226"/>
                    <a:gd name="T62" fmla="*/ 0 w 170"/>
                    <a:gd name="T63" fmla="*/ 0 h 226"/>
                    <a:gd name="T64" fmla="*/ 0 w 170"/>
                    <a:gd name="T65" fmla="*/ 0 h 226"/>
                    <a:gd name="T66" fmla="*/ 0 w 170"/>
                    <a:gd name="T67" fmla="*/ 0 h 226"/>
                    <a:gd name="T68" fmla="*/ 0 w 170"/>
                    <a:gd name="T69" fmla="*/ 0 h 226"/>
                    <a:gd name="T70" fmla="*/ 0 w 170"/>
                    <a:gd name="T71" fmla="*/ 0 h 226"/>
                    <a:gd name="T72" fmla="*/ 0 w 170"/>
                    <a:gd name="T73" fmla="*/ 0 h 226"/>
                    <a:gd name="T74" fmla="*/ 0 w 170"/>
                    <a:gd name="T75" fmla="*/ 0 h 226"/>
                    <a:gd name="T76" fmla="*/ 0 w 170"/>
                    <a:gd name="T77" fmla="*/ 0 h 226"/>
                    <a:gd name="T78" fmla="*/ 0 w 170"/>
                    <a:gd name="T79" fmla="*/ 0 h 226"/>
                    <a:gd name="T80" fmla="*/ 0 w 170"/>
                    <a:gd name="T81" fmla="*/ 0 h 2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226"/>
                    <a:gd name="T125" fmla="*/ 170 w 170"/>
                    <a:gd name="T126" fmla="*/ 226 h 2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226">
                      <a:moveTo>
                        <a:pt x="89" y="226"/>
                      </a:moveTo>
                      <a:lnTo>
                        <a:pt x="87" y="226"/>
                      </a:lnTo>
                      <a:lnTo>
                        <a:pt x="83" y="225"/>
                      </a:lnTo>
                      <a:lnTo>
                        <a:pt x="76" y="223"/>
                      </a:lnTo>
                      <a:lnTo>
                        <a:pt x="69" y="220"/>
                      </a:lnTo>
                      <a:lnTo>
                        <a:pt x="62" y="217"/>
                      </a:lnTo>
                      <a:lnTo>
                        <a:pt x="56" y="213"/>
                      </a:lnTo>
                      <a:lnTo>
                        <a:pt x="54" y="211"/>
                      </a:lnTo>
                      <a:lnTo>
                        <a:pt x="51" y="209"/>
                      </a:lnTo>
                      <a:lnTo>
                        <a:pt x="50" y="205"/>
                      </a:lnTo>
                      <a:lnTo>
                        <a:pt x="50" y="203"/>
                      </a:lnTo>
                      <a:lnTo>
                        <a:pt x="0" y="173"/>
                      </a:lnTo>
                      <a:lnTo>
                        <a:pt x="21" y="147"/>
                      </a:lnTo>
                      <a:lnTo>
                        <a:pt x="22" y="146"/>
                      </a:lnTo>
                      <a:lnTo>
                        <a:pt x="26" y="142"/>
                      </a:lnTo>
                      <a:lnTo>
                        <a:pt x="30" y="135"/>
                      </a:lnTo>
                      <a:lnTo>
                        <a:pt x="35" y="126"/>
                      </a:lnTo>
                      <a:lnTo>
                        <a:pt x="40" y="117"/>
                      </a:lnTo>
                      <a:lnTo>
                        <a:pt x="44" y="107"/>
                      </a:lnTo>
                      <a:lnTo>
                        <a:pt x="47" y="97"/>
                      </a:lnTo>
                      <a:lnTo>
                        <a:pt x="48" y="88"/>
                      </a:lnTo>
                      <a:lnTo>
                        <a:pt x="49" y="84"/>
                      </a:lnTo>
                      <a:lnTo>
                        <a:pt x="54" y="77"/>
                      </a:lnTo>
                      <a:lnTo>
                        <a:pt x="59" y="64"/>
                      </a:lnTo>
                      <a:lnTo>
                        <a:pt x="68" y="50"/>
                      </a:lnTo>
                      <a:lnTo>
                        <a:pt x="72" y="42"/>
                      </a:lnTo>
                      <a:lnTo>
                        <a:pt x="78" y="35"/>
                      </a:lnTo>
                      <a:lnTo>
                        <a:pt x="84" y="27"/>
                      </a:lnTo>
                      <a:lnTo>
                        <a:pt x="90" y="21"/>
                      </a:lnTo>
                      <a:lnTo>
                        <a:pt x="98" y="14"/>
                      </a:lnTo>
                      <a:lnTo>
                        <a:pt x="105" y="9"/>
                      </a:lnTo>
                      <a:lnTo>
                        <a:pt x="114" y="5"/>
                      </a:lnTo>
                      <a:lnTo>
                        <a:pt x="123" y="1"/>
                      </a:lnTo>
                      <a:lnTo>
                        <a:pt x="124" y="0"/>
                      </a:lnTo>
                      <a:lnTo>
                        <a:pt x="127" y="0"/>
                      </a:lnTo>
                      <a:lnTo>
                        <a:pt x="131" y="0"/>
                      </a:lnTo>
                      <a:lnTo>
                        <a:pt x="136" y="1"/>
                      </a:lnTo>
                      <a:lnTo>
                        <a:pt x="142" y="1"/>
                      </a:lnTo>
                      <a:lnTo>
                        <a:pt x="148" y="2"/>
                      </a:lnTo>
                      <a:lnTo>
                        <a:pt x="153" y="5"/>
                      </a:lnTo>
                      <a:lnTo>
                        <a:pt x="157" y="7"/>
                      </a:lnTo>
                      <a:lnTo>
                        <a:pt x="158" y="9"/>
                      </a:lnTo>
                      <a:lnTo>
                        <a:pt x="160" y="14"/>
                      </a:lnTo>
                      <a:lnTo>
                        <a:pt x="165" y="22"/>
                      </a:lnTo>
                      <a:lnTo>
                        <a:pt x="168" y="33"/>
                      </a:lnTo>
                      <a:lnTo>
                        <a:pt x="169" y="38"/>
                      </a:lnTo>
                      <a:lnTo>
                        <a:pt x="170" y="43"/>
                      </a:lnTo>
                      <a:lnTo>
                        <a:pt x="170" y="50"/>
                      </a:lnTo>
                      <a:lnTo>
                        <a:pt x="169" y="55"/>
                      </a:lnTo>
                      <a:lnTo>
                        <a:pt x="168" y="62"/>
                      </a:lnTo>
                      <a:lnTo>
                        <a:pt x="166" y="68"/>
                      </a:lnTo>
                      <a:lnTo>
                        <a:pt x="164" y="74"/>
                      </a:lnTo>
                      <a:lnTo>
                        <a:pt x="159" y="79"/>
                      </a:lnTo>
                      <a:lnTo>
                        <a:pt x="158" y="80"/>
                      </a:lnTo>
                      <a:lnTo>
                        <a:pt x="155" y="81"/>
                      </a:lnTo>
                      <a:lnTo>
                        <a:pt x="152" y="82"/>
                      </a:lnTo>
                      <a:lnTo>
                        <a:pt x="149" y="84"/>
                      </a:lnTo>
                      <a:lnTo>
                        <a:pt x="146" y="87"/>
                      </a:lnTo>
                      <a:lnTo>
                        <a:pt x="146" y="90"/>
                      </a:lnTo>
                      <a:lnTo>
                        <a:pt x="149" y="94"/>
                      </a:lnTo>
                      <a:lnTo>
                        <a:pt x="155" y="98"/>
                      </a:lnTo>
                      <a:lnTo>
                        <a:pt x="155" y="101"/>
                      </a:lnTo>
                      <a:lnTo>
                        <a:pt x="156" y="105"/>
                      </a:lnTo>
                      <a:lnTo>
                        <a:pt x="157" y="111"/>
                      </a:lnTo>
                      <a:lnTo>
                        <a:pt x="159" y="120"/>
                      </a:lnTo>
                      <a:lnTo>
                        <a:pt x="159" y="129"/>
                      </a:lnTo>
                      <a:lnTo>
                        <a:pt x="159" y="136"/>
                      </a:lnTo>
                      <a:lnTo>
                        <a:pt x="159" y="139"/>
                      </a:lnTo>
                      <a:lnTo>
                        <a:pt x="158" y="143"/>
                      </a:lnTo>
                      <a:lnTo>
                        <a:pt x="156" y="146"/>
                      </a:lnTo>
                      <a:lnTo>
                        <a:pt x="155" y="147"/>
                      </a:lnTo>
                      <a:lnTo>
                        <a:pt x="134" y="151"/>
                      </a:lnTo>
                      <a:lnTo>
                        <a:pt x="121" y="169"/>
                      </a:lnTo>
                      <a:lnTo>
                        <a:pt x="121" y="170"/>
                      </a:lnTo>
                      <a:lnTo>
                        <a:pt x="118" y="171"/>
                      </a:lnTo>
                      <a:lnTo>
                        <a:pt x="117" y="174"/>
                      </a:lnTo>
                      <a:lnTo>
                        <a:pt x="116" y="177"/>
                      </a:lnTo>
                      <a:lnTo>
                        <a:pt x="115" y="180"/>
                      </a:lnTo>
                      <a:lnTo>
                        <a:pt x="116" y="185"/>
                      </a:lnTo>
                      <a:lnTo>
                        <a:pt x="119" y="189"/>
                      </a:lnTo>
                      <a:lnTo>
                        <a:pt x="125" y="194"/>
                      </a:lnTo>
                      <a:lnTo>
                        <a:pt x="89" y="22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1" name="Freeform 88"/>
                <p:cNvSpPr>
                  <a:spLocks/>
                </p:cNvSpPr>
                <p:nvPr/>
              </p:nvSpPr>
              <p:spPr bwMode="auto">
                <a:xfrm>
                  <a:off x="768" y="1885"/>
                  <a:ext cx="57" cy="76"/>
                </a:xfrm>
                <a:custGeom>
                  <a:avLst/>
                  <a:gdLst>
                    <a:gd name="T0" fmla="*/ 0 w 170"/>
                    <a:gd name="T1" fmla="*/ 0 h 226"/>
                    <a:gd name="T2" fmla="*/ 0 w 170"/>
                    <a:gd name="T3" fmla="*/ 0 h 226"/>
                    <a:gd name="T4" fmla="*/ 0 w 170"/>
                    <a:gd name="T5" fmla="*/ 0 h 226"/>
                    <a:gd name="T6" fmla="*/ 0 w 170"/>
                    <a:gd name="T7" fmla="*/ 0 h 226"/>
                    <a:gd name="T8" fmla="*/ 0 w 170"/>
                    <a:gd name="T9" fmla="*/ 0 h 226"/>
                    <a:gd name="T10" fmla="*/ 0 w 170"/>
                    <a:gd name="T11" fmla="*/ 0 h 226"/>
                    <a:gd name="T12" fmla="*/ 0 w 170"/>
                    <a:gd name="T13" fmla="*/ 0 h 226"/>
                    <a:gd name="T14" fmla="*/ 0 w 170"/>
                    <a:gd name="T15" fmla="*/ 0 h 226"/>
                    <a:gd name="T16" fmla="*/ 0 w 170"/>
                    <a:gd name="T17" fmla="*/ 0 h 226"/>
                    <a:gd name="T18" fmla="*/ 0 w 170"/>
                    <a:gd name="T19" fmla="*/ 0 h 226"/>
                    <a:gd name="T20" fmla="*/ 0 w 170"/>
                    <a:gd name="T21" fmla="*/ 0 h 226"/>
                    <a:gd name="T22" fmla="*/ 0 w 170"/>
                    <a:gd name="T23" fmla="*/ 0 h 226"/>
                    <a:gd name="T24" fmla="*/ 0 w 170"/>
                    <a:gd name="T25" fmla="*/ 0 h 226"/>
                    <a:gd name="T26" fmla="*/ 0 w 170"/>
                    <a:gd name="T27" fmla="*/ 0 h 226"/>
                    <a:gd name="T28" fmla="*/ 0 w 170"/>
                    <a:gd name="T29" fmla="*/ 0 h 226"/>
                    <a:gd name="T30" fmla="*/ 0 w 170"/>
                    <a:gd name="T31" fmla="*/ 0 h 226"/>
                    <a:gd name="T32" fmla="*/ 0 w 170"/>
                    <a:gd name="T33" fmla="*/ 0 h 226"/>
                    <a:gd name="T34" fmla="*/ 0 w 170"/>
                    <a:gd name="T35" fmla="*/ 0 h 226"/>
                    <a:gd name="T36" fmla="*/ 0 w 170"/>
                    <a:gd name="T37" fmla="*/ 0 h 226"/>
                    <a:gd name="T38" fmla="*/ 0 w 170"/>
                    <a:gd name="T39" fmla="*/ 0 h 226"/>
                    <a:gd name="T40" fmla="*/ 0 w 170"/>
                    <a:gd name="T41" fmla="*/ 0 h 226"/>
                    <a:gd name="T42" fmla="*/ 0 w 170"/>
                    <a:gd name="T43" fmla="*/ 0 h 226"/>
                    <a:gd name="T44" fmla="*/ 0 w 170"/>
                    <a:gd name="T45" fmla="*/ 0 h 226"/>
                    <a:gd name="T46" fmla="*/ 0 w 170"/>
                    <a:gd name="T47" fmla="*/ 0 h 226"/>
                    <a:gd name="T48" fmla="*/ 0 w 170"/>
                    <a:gd name="T49" fmla="*/ 0 h 226"/>
                    <a:gd name="T50" fmla="*/ 0 w 170"/>
                    <a:gd name="T51" fmla="*/ 0 h 226"/>
                    <a:gd name="T52" fmla="*/ 0 w 170"/>
                    <a:gd name="T53" fmla="*/ 0 h 226"/>
                    <a:gd name="T54" fmla="*/ 0 w 170"/>
                    <a:gd name="T55" fmla="*/ 0 h 226"/>
                    <a:gd name="T56" fmla="*/ 0 w 170"/>
                    <a:gd name="T57" fmla="*/ 0 h 226"/>
                    <a:gd name="T58" fmla="*/ 0 w 170"/>
                    <a:gd name="T59" fmla="*/ 0 h 226"/>
                    <a:gd name="T60" fmla="*/ 0 w 170"/>
                    <a:gd name="T61" fmla="*/ 0 h 226"/>
                    <a:gd name="T62" fmla="*/ 0 w 170"/>
                    <a:gd name="T63" fmla="*/ 0 h 226"/>
                    <a:gd name="T64" fmla="*/ 0 w 170"/>
                    <a:gd name="T65" fmla="*/ 0 h 226"/>
                    <a:gd name="T66" fmla="*/ 0 w 170"/>
                    <a:gd name="T67" fmla="*/ 0 h 226"/>
                    <a:gd name="T68" fmla="*/ 0 w 170"/>
                    <a:gd name="T69" fmla="*/ 0 h 226"/>
                    <a:gd name="T70" fmla="*/ 0 w 170"/>
                    <a:gd name="T71" fmla="*/ 0 h 226"/>
                    <a:gd name="T72" fmla="*/ 0 w 170"/>
                    <a:gd name="T73" fmla="*/ 0 h 226"/>
                    <a:gd name="T74" fmla="*/ 0 w 170"/>
                    <a:gd name="T75" fmla="*/ 0 h 226"/>
                    <a:gd name="T76" fmla="*/ 0 w 170"/>
                    <a:gd name="T77" fmla="*/ 0 h 226"/>
                    <a:gd name="T78" fmla="*/ 0 w 170"/>
                    <a:gd name="T79" fmla="*/ 0 h 226"/>
                    <a:gd name="T80" fmla="*/ 0 w 170"/>
                    <a:gd name="T81" fmla="*/ 0 h 2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0"/>
                    <a:gd name="T124" fmla="*/ 0 h 226"/>
                    <a:gd name="T125" fmla="*/ 170 w 170"/>
                    <a:gd name="T126" fmla="*/ 226 h 2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0" h="226">
                      <a:moveTo>
                        <a:pt x="89" y="226"/>
                      </a:moveTo>
                      <a:lnTo>
                        <a:pt x="87" y="226"/>
                      </a:lnTo>
                      <a:lnTo>
                        <a:pt x="83" y="225"/>
                      </a:lnTo>
                      <a:lnTo>
                        <a:pt x="76" y="223"/>
                      </a:lnTo>
                      <a:lnTo>
                        <a:pt x="69" y="220"/>
                      </a:lnTo>
                      <a:lnTo>
                        <a:pt x="62" y="217"/>
                      </a:lnTo>
                      <a:lnTo>
                        <a:pt x="56" y="213"/>
                      </a:lnTo>
                      <a:lnTo>
                        <a:pt x="54" y="211"/>
                      </a:lnTo>
                      <a:lnTo>
                        <a:pt x="51" y="209"/>
                      </a:lnTo>
                      <a:lnTo>
                        <a:pt x="50" y="205"/>
                      </a:lnTo>
                      <a:lnTo>
                        <a:pt x="50" y="203"/>
                      </a:lnTo>
                      <a:lnTo>
                        <a:pt x="0" y="173"/>
                      </a:lnTo>
                      <a:lnTo>
                        <a:pt x="21" y="147"/>
                      </a:lnTo>
                      <a:lnTo>
                        <a:pt x="22" y="146"/>
                      </a:lnTo>
                      <a:lnTo>
                        <a:pt x="26" y="142"/>
                      </a:lnTo>
                      <a:lnTo>
                        <a:pt x="30" y="135"/>
                      </a:lnTo>
                      <a:lnTo>
                        <a:pt x="35" y="126"/>
                      </a:lnTo>
                      <a:lnTo>
                        <a:pt x="40" y="117"/>
                      </a:lnTo>
                      <a:lnTo>
                        <a:pt x="44" y="107"/>
                      </a:lnTo>
                      <a:lnTo>
                        <a:pt x="47" y="97"/>
                      </a:lnTo>
                      <a:lnTo>
                        <a:pt x="48" y="88"/>
                      </a:lnTo>
                      <a:lnTo>
                        <a:pt x="49" y="84"/>
                      </a:lnTo>
                      <a:lnTo>
                        <a:pt x="54" y="77"/>
                      </a:lnTo>
                      <a:lnTo>
                        <a:pt x="59" y="64"/>
                      </a:lnTo>
                      <a:lnTo>
                        <a:pt x="68" y="50"/>
                      </a:lnTo>
                      <a:lnTo>
                        <a:pt x="72" y="42"/>
                      </a:lnTo>
                      <a:lnTo>
                        <a:pt x="78" y="35"/>
                      </a:lnTo>
                      <a:lnTo>
                        <a:pt x="84" y="27"/>
                      </a:lnTo>
                      <a:lnTo>
                        <a:pt x="90" y="21"/>
                      </a:lnTo>
                      <a:lnTo>
                        <a:pt x="98" y="14"/>
                      </a:lnTo>
                      <a:lnTo>
                        <a:pt x="105" y="9"/>
                      </a:lnTo>
                      <a:lnTo>
                        <a:pt x="114" y="5"/>
                      </a:lnTo>
                      <a:lnTo>
                        <a:pt x="123" y="1"/>
                      </a:lnTo>
                      <a:lnTo>
                        <a:pt x="124" y="0"/>
                      </a:lnTo>
                      <a:lnTo>
                        <a:pt x="127" y="0"/>
                      </a:lnTo>
                      <a:lnTo>
                        <a:pt x="131" y="0"/>
                      </a:lnTo>
                      <a:lnTo>
                        <a:pt x="136" y="1"/>
                      </a:lnTo>
                      <a:lnTo>
                        <a:pt x="142" y="1"/>
                      </a:lnTo>
                      <a:lnTo>
                        <a:pt x="148" y="2"/>
                      </a:lnTo>
                      <a:lnTo>
                        <a:pt x="153" y="5"/>
                      </a:lnTo>
                      <a:lnTo>
                        <a:pt x="157" y="7"/>
                      </a:lnTo>
                      <a:lnTo>
                        <a:pt x="158" y="9"/>
                      </a:lnTo>
                      <a:lnTo>
                        <a:pt x="160" y="14"/>
                      </a:lnTo>
                      <a:lnTo>
                        <a:pt x="165" y="22"/>
                      </a:lnTo>
                      <a:lnTo>
                        <a:pt x="168" y="33"/>
                      </a:lnTo>
                      <a:lnTo>
                        <a:pt x="169" y="38"/>
                      </a:lnTo>
                      <a:lnTo>
                        <a:pt x="170" y="43"/>
                      </a:lnTo>
                      <a:lnTo>
                        <a:pt x="170" y="50"/>
                      </a:lnTo>
                      <a:lnTo>
                        <a:pt x="169" y="55"/>
                      </a:lnTo>
                      <a:lnTo>
                        <a:pt x="168" y="62"/>
                      </a:lnTo>
                      <a:lnTo>
                        <a:pt x="166" y="68"/>
                      </a:lnTo>
                      <a:lnTo>
                        <a:pt x="164" y="74"/>
                      </a:lnTo>
                      <a:lnTo>
                        <a:pt x="159" y="79"/>
                      </a:lnTo>
                      <a:lnTo>
                        <a:pt x="158" y="80"/>
                      </a:lnTo>
                      <a:lnTo>
                        <a:pt x="155" y="81"/>
                      </a:lnTo>
                      <a:lnTo>
                        <a:pt x="152" y="82"/>
                      </a:lnTo>
                      <a:lnTo>
                        <a:pt x="149" y="84"/>
                      </a:lnTo>
                      <a:lnTo>
                        <a:pt x="146" y="87"/>
                      </a:lnTo>
                      <a:lnTo>
                        <a:pt x="146" y="90"/>
                      </a:lnTo>
                      <a:lnTo>
                        <a:pt x="149" y="94"/>
                      </a:lnTo>
                      <a:lnTo>
                        <a:pt x="155" y="98"/>
                      </a:lnTo>
                      <a:lnTo>
                        <a:pt x="155" y="101"/>
                      </a:lnTo>
                      <a:lnTo>
                        <a:pt x="156" y="105"/>
                      </a:lnTo>
                      <a:lnTo>
                        <a:pt x="157" y="111"/>
                      </a:lnTo>
                      <a:lnTo>
                        <a:pt x="159" y="120"/>
                      </a:lnTo>
                      <a:lnTo>
                        <a:pt x="159" y="129"/>
                      </a:lnTo>
                      <a:lnTo>
                        <a:pt x="159" y="136"/>
                      </a:lnTo>
                      <a:lnTo>
                        <a:pt x="159" y="139"/>
                      </a:lnTo>
                      <a:lnTo>
                        <a:pt x="158" y="143"/>
                      </a:lnTo>
                      <a:lnTo>
                        <a:pt x="156" y="146"/>
                      </a:lnTo>
                      <a:lnTo>
                        <a:pt x="155" y="147"/>
                      </a:lnTo>
                      <a:lnTo>
                        <a:pt x="134" y="151"/>
                      </a:lnTo>
                      <a:lnTo>
                        <a:pt x="121" y="169"/>
                      </a:lnTo>
                      <a:lnTo>
                        <a:pt x="121" y="170"/>
                      </a:lnTo>
                      <a:lnTo>
                        <a:pt x="118" y="171"/>
                      </a:lnTo>
                      <a:lnTo>
                        <a:pt x="117" y="174"/>
                      </a:lnTo>
                      <a:lnTo>
                        <a:pt x="116" y="177"/>
                      </a:lnTo>
                      <a:lnTo>
                        <a:pt x="115" y="180"/>
                      </a:lnTo>
                      <a:lnTo>
                        <a:pt x="116" y="185"/>
                      </a:lnTo>
                      <a:lnTo>
                        <a:pt x="119" y="189"/>
                      </a:lnTo>
                      <a:lnTo>
                        <a:pt x="125" y="194"/>
                      </a:lnTo>
                      <a:lnTo>
                        <a:pt x="89" y="22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2" name="Freeform 89"/>
                <p:cNvSpPr>
                  <a:spLocks/>
                </p:cNvSpPr>
                <p:nvPr/>
              </p:nvSpPr>
              <p:spPr bwMode="auto">
                <a:xfrm>
                  <a:off x="760" y="1943"/>
                  <a:ext cx="47" cy="55"/>
                </a:xfrm>
                <a:custGeom>
                  <a:avLst/>
                  <a:gdLst>
                    <a:gd name="T0" fmla="*/ 0 w 141"/>
                    <a:gd name="T1" fmla="*/ 0 h 164"/>
                    <a:gd name="T2" fmla="*/ 0 w 141"/>
                    <a:gd name="T3" fmla="*/ 0 h 164"/>
                    <a:gd name="T4" fmla="*/ 0 w 141"/>
                    <a:gd name="T5" fmla="*/ 0 h 164"/>
                    <a:gd name="T6" fmla="*/ 0 w 141"/>
                    <a:gd name="T7" fmla="*/ 0 h 164"/>
                    <a:gd name="T8" fmla="*/ 0 w 141"/>
                    <a:gd name="T9" fmla="*/ 0 h 164"/>
                    <a:gd name="T10" fmla="*/ 0 w 141"/>
                    <a:gd name="T11" fmla="*/ 0 h 164"/>
                    <a:gd name="T12" fmla="*/ 0 w 141"/>
                    <a:gd name="T13" fmla="*/ 0 h 164"/>
                    <a:gd name="T14" fmla="*/ 0 w 141"/>
                    <a:gd name="T15" fmla="*/ 0 h 164"/>
                    <a:gd name="T16" fmla="*/ 0 w 141"/>
                    <a:gd name="T17" fmla="*/ 0 h 164"/>
                    <a:gd name="T18" fmla="*/ 0 w 141"/>
                    <a:gd name="T19" fmla="*/ 0 h 164"/>
                    <a:gd name="T20" fmla="*/ 0 w 141"/>
                    <a:gd name="T21" fmla="*/ 0 h 164"/>
                    <a:gd name="T22" fmla="*/ 0 w 141"/>
                    <a:gd name="T23" fmla="*/ 0 h 164"/>
                    <a:gd name="T24" fmla="*/ 0 w 141"/>
                    <a:gd name="T25" fmla="*/ 0 h 164"/>
                    <a:gd name="T26" fmla="*/ 0 w 141"/>
                    <a:gd name="T27" fmla="*/ 0 h 164"/>
                    <a:gd name="T28" fmla="*/ 0 w 141"/>
                    <a:gd name="T29" fmla="*/ 0 h 164"/>
                    <a:gd name="T30" fmla="*/ 0 w 141"/>
                    <a:gd name="T31" fmla="*/ 0 h 164"/>
                    <a:gd name="T32" fmla="*/ 0 w 141"/>
                    <a:gd name="T33" fmla="*/ 0 h 164"/>
                    <a:gd name="T34" fmla="*/ 0 w 141"/>
                    <a:gd name="T35" fmla="*/ 0 h 164"/>
                    <a:gd name="T36" fmla="*/ 0 w 141"/>
                    <a:gd name="T37" fmla="*/ 0 h 164"/>
                    <a:gd name="T38" fmla="*/ 0 w 141"/>
                    <a:gd name="T39" fmla="*/ 0 h 164"/>
                    <a:gd name="T40" fmla="*/ 0 w 141"/>
                    <a:gd name="T41" fmla="*/ 0 h 164"/>
                    <a:gd name="T42" fmla="*/ 0 w 141"/>
                    <a:gd name="T43" fmla="*/ 0 h 164"/>
                    <a:gd name="T44" fmla="*/ 0 w 141"/>
                    <a:gd name="T45" fmla="*/ 0 h 164"/>
                    <a:gd name="T46" fmla="*/ 0 w 141"/>
                    <a:gd name="T47" fmla="*/ 0 h 164"/>
                    <a:gd name="T48" fmla="*/ 0 w 141"/>
                    <a:gd name="T49" fmla="*/ 0 h 164"/>
                    <a:gd name="T50" fmla="*/ 0 w 141"/>
                    <a:gd name="T51" fmla="*/ 0 h 164"/>
                    <a:gd name="T52" fmla="*/ 0 w 141"/>
                    <a:gd name="T53" fmla="*/ 0 h 164"/>
                    <a:gd name="T54" fmla="*/ 0 w 141"/>
                    <a:gd name="T55" fmla="*/ 0 h 164"/>
                    <a:gd name="T56" fmla="*/ 0 w 141"/>
                    <a:gd name="T57" fmla="*/ 0 h 164"/>
                    <a:gd name="T58" fmla="*/ 0 w 141"/>
                    <a:gd name="T59" fmla="*/ 0 h 164"/>
                    <a:gd name="T60" fmla="*/ 0 w 141"/>
                    <a:gd name="T61" fmla="*/ 0 h 164"/>
                    <a:gd name="T62" fmla="*/ 0 w 141"/>
                    <a:gd name="T63" fmla="*/ 0 h 164"/>
                    <a:gd name="T64" fmla="*/ 0 w 141"/>
                    <a:gd name="T65" fmla="*/ 0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64"/>
                    <a:gd name="T101" fmla="*/ 141 w 141"/>
                    <a:gd name="T102" fmla="*/ 164 h 1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64">
                      <a:moveTo>
                        <a:pt x="24" y="0"/>
                      </a:moveTo>
                      <a:lnTo>
                        <a:pt x="74" y="30"/>
                      </a:lnTo>
                      <a:lnTo>
                        <a:pt x="74" y="32"/>
                      </a:lnTo>
                      <a:lnTo>
                        <a:pt x="75" y="34"/>
                      </a:lnTo>
                      <a:lnTo>
                        <a:pt x="77" y="37"/>
                      </a:lnTo>
                      <a:lnTo>
                        <a:pt x="79" y="39"/>
                      </a:lnTo>
                      <a:lnTo>
                        <a:pt x="85" y="43"/>
                      </a:lnTo>
                      <a:lnTo>
                        <a:pt x="93" y="46"/>
                      </a:lnTo>
                      <a:lnTo>
                        <a:pt x="100" y="50"/>
                      </a:lnTo>
                      <a:lnTo>
                        <a:pt x="107" y="52"/>
                      </a:lnTo>
                      <a:lnTo>
                        <a:pt x="111" y="53"/>
                      </a:lnTo>
                      <a:lnTo>
                        <a:pt x="113" y="53"/>
                      </a:lnTo>
                      <a:lnTo>
                        <a:pt x="112" y="57"/>
                      </a:lnTo>
                      <a:lnTo>
                        <a:pt x="112" y="61"/>
                      </a:lnTo>
                      <a:lnTo>
                        <a:pt x="113" y="66"/>
                      </a:lnTo>
                      <a:lnTo>
                        <a:pt x="114" y="71"/>
                      </a:lnTo>
                      <a:lnTo>
                        <a:pt x="119" y="80"/>
                      </a:lnTo>
                      <a:lnTo>
                        <a:pt x="123" y="88"/>
                      </a:lnTo>
                      <a:lnTo>
                        <a:pt x="128" y="97"/>
                      </a:lnTo>
                      <a:lnTo>
                        <a:pt x="134" y="102"/>
                      </a:lnTo>
                      <a:lnTo>
                        <a:pt x="137" y="107"/>
                      </a:lnTo>
                      <a:lnTo>
                        <a:pt x="138" y="109"/>
                      </a:lnTo>
                      <a:lnTo>
                        <a:pt x="141" y="114"/>
                      </a:lnTo>
                      <a:lnTo>
                        <a:pt x="141" y="120"/>
                      </a:lnTo>
                      <a:lnTo>
                        <a:pt x="140" y="123"/>
                      </a:lnTo>
                      <a:lnTo>
                        <a:pt x="137" y="125"/>
                      </a:lnTo>
                      <a:lnTo>
                        <a:pt x="134" y="126"/>
                      </a:lnTo>
                      <a:lnTo>
                        <a:pt x="131" y="127"/>
                      </a:lnTo>
                      <a:lnTo>
                        <a:pt x="128" y="127"/>
                      </a:lnTo>
                      <a:lnTo>
                        <a:pt x="123" y="129"/>
                      </a:lnTo>
                      <a:lnTo>
                        <a:pt x="120" y="132"/>
                      </a:lnTo>
                      <a:lnTo>
                        <a:pt x="116" y="134"/>
                      </a:lnTo>
                      <a:lnTo>
                        <a:pt x="113" y="137"/>
                      </a:lnTo>
                      <a:lnTo>
                        <a:pt x="109" y="142"/>
                      </a:lnTo>
                      <a:lnTo>
                        <a:pt x="106" y="149"/>
                      </a:lnTo>
                      <a:lnTo>
                        <a:pt x="104" y="154"/>
                      </a:lnTo>
                      <a:lnTo>
                        <a:pt x="102" y="160"/>
                      </a:lnTo>
                      <a:lnTo>
                        <a:pt x="102" y="163"/>
                      </a:lnTo>
                      <a:lnTo>
                        <a:pt x="102" y="164"/>
                      </a:lnTo>
                      <a:lnTo>
                        <a:pt x="98" y="154"/>
                      </a:lnTo>
                      <a:lnTo>
                        <a:pt x="94" y="148"/>
                      </a:lnTo>
                      <a:lnTo>
                        <a:pt x="88" y="142"/>
                      </a:lnTo>
                      <a:lnTo>
                        <a:pt x="83" y="138"/>
                      </a:lnTo>
                      <a:lnTo>
                        <a:pt x="79" y="136"/>
                      </a:lnTo>
                      <a:lnTo>
                        <a:pt x="74" y="135"/>
                      </a:lnTo>
                      <a:lnTo>
                        <a:pt x="71" y="134"/>
                      </a:lnTo>
                      <a:lnTo>
                        <a:pt x="70" y="134"/>
                      </a:lnTo>
                      <a:lnTo>
                        <a:pt x="66" y="132"/>
                      </a:lnTo>
                      <a:lnTo>
                        <a:pt x="61" y="129"/>
                      </a:lnTo>
                      <a:lnTo>
                        <a:pt x="58" y="126"/>
                      </a:lnTo>
                      <a:lnTo>
                        <a:pt x="56" y="122"/>
                      </a:lnTo>
                      <a:lnTo>
                        <a:pt x="53" y="113"/>
                      </a:lnTo>
                      <a:lnTo>
                        <a:pt x="52" y="105"/>
                      </a:lnTo>
                      <a:lnTo>
                        <a:pt x="52" y="96"/>
                      </a:lnTo>
                      <a:lnTo>
                        <a:pt x="52" y="88"/>
                      </a:lnTo>
                      <a:lnTo>
                        <a:pt x="53" y="83"/>
                      </a:lnTo>
                      <a:lnTo>
                        <a:pt x="54" y="81"/>
                      </a:lnTo>
                      <a:lnTo>
                        <a:pt x="0" y="21"/>
                      </a:lnTo>
                      <a:lnTo>
                        <a:pt x="1" y="20"/>
                      </a:lnTo>
                      <a:lnTo>
                        <a:pt x="3" y="19"/>
                      </a:lnTo>
                      <a:lnTo>
                        <a:pt x="6" y="17"/>
                      </a:lnTo>
                      <a:lnTo>
                        <a:pt x="11" y="14"/>
                      </a:lnTo>
                      <a:lnTo>
                        <a:pt x="14" y="11"/>
                      </a:lnTo>
                      <a:lnTo>
                        <a:pt x="18" y="7"/>
                      </a:lnTo>
                      <a:lnTo>
                        <a:pt x="21" y="3"/>
                      </a:lnTo>
                      <a:lnTo>
                        <a:pt x="24"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3" name="Freeform 90"/>
                <p:cNvSpPr>
                  <a:spLocks/>
                </p:cNvSpPr>
                <p:nvPr/>
              </p:nvSpPr>
              <p:spPr bwMode="auto">
                <a:xfrm>
                  <a:off x="760" y="1943"/>
                  <a:ext cx="47" cy="55"/>
                </a:xfrm>
                <a:custGeom>
                  <a:avLst/>
                  <a:gdLst>
                    <a:gd name="T0" fmla="*/ 0 w 141"/>
                    <a:gd name="T1" fmla="*/ 0 h 164"/>
                    <a:gd name="T2" fmla="*/ 0 w 141"/>
                    <a:gd name="T3" fmla="*/ 0 h 164"/>
                    <a:gd name="T4" fmla="*/ 0 w 141"/>
                    <a:gd name="T5" fmla="*/ 0 h 164"/>
                    <a:gd name="T6" fmla="*/ 0 w 141"/>
                    <a:gd name="T7" fmla="*/ 0 h 164"/>
                    <a:gd name="T8" fmla="*/ 0 w 141"/>
                    <a:gd name="T9" fmla="*/ 0 h 164"/>
                    <a:gd name="T10" fmla="*/ 0 w 141"/>
                    <a:gd name="T11" fmla="*/ 0 h 164"/>
                    <a:gd name="T12" fmla="*/ 0 w 141"/>
                    <a:gd name="T13" fmla="*/ 0 h 164"/>
                    <a:gd name="T14" fmla="*/ 0 w 141"/>
                    <a:gd name="T15" fmla="*/ 0 h 164"/>
                    <a:gd name="T16" fmla="*/ 0 w 141"/>
                    <a:gd name="T17" fmla="*/ 0 h 164"/>
                    <a:gd name="T18" fmla="*/ 0 w 141"/>
                    <a:gd name="T19" fmla="*/ 0 h 164"/>
                    <a:gd name="T20" fmla="*/ 0 w 141"/>
                    <a:gd name="T21" fmla="*/ 0 h 164"/>
                    <a:gd name="T22" fmla="*/ 0 w 141"/>
                    <a:gd name="T23" fmla="*/ 0 h 164"/>
                    <a:gd name="T24" fmla="*/ 0 w 141"/>
                    <a:gd name="T25" fmla="*/ 0 h 164"/>
                    <a:gd name="T26" fmla="*/ 0 w 141"/>
                    <a:gd name="T27" fmla="*/ 0 h 164"/>
                    <a:gd name="T28" fmla="*/ 0 w 141"/>
                    <a:gd name="T29" fmla="*/ 0 h 164"/>
                    <a:gd name="T30" fmla="*/ 0 w 141"/>
                    <a:gd name="T31" fmla="*/ 0 h 164"/>
                    <a:gd name="T32" fmla="*/ 0 w 141"/>
                    <a:gd name="T33" fmla="*/ 0 h 164"/>
                    <a:gd name="T34" fmla="*/ 0 w 141"/>
                    <a:gd name="T35" fmla="*/ 0 h 164"/>
                    <a:gd name="T36" fmla="*/ 0 w 141"/>
                    <a:gd name="T37" fmla="*/ 0 h 164"/>
                    <a:gd name="T38" fmla="*/ 0 w 141"/>
                    <a:gd name="T39" fmla="*/ 0 h 164"/>
                    <a:gd name="T40" fmla="*/ 0 w 141"/>
                    <a:gd name="T41" fmla="*/ 0 h 164"/>
                    <a:gd name="T42" fmla="*/ 0 w 141"/>
                    <a:gd name="T43" fmla="*/ 0 h 164"/>
                    <a:gd name="T44" fmla="*/ 0 w 141"/>
                    <a:gd name="T45" fmla="*/ 0 h 164"/>
                    <a:gd name="T46" fmla="*/ 0 w 141"/>
                    <a:gd name="T47" fmla="*/ 0 h 164"/>
                    <a:gd name="T48" fmla="*/ 0 w 141"/>
                    <a:gd name="T49" fmla="*/ 0 h 164"/>
                    <a:gd name="T50" fmla="*/ 0 w 141"/>
                    <a:gd name="T51" fmla="*/ 0 h 164"/>
                    <a:gd name="T52" fmla="*/ 0 w 141"/>
                    <a:gd name="T53" fmla="*/ 0 h 164"/>
                    <a:gd name="T54" fmla="*/ 0 w 141"/>
                    <a:gd name="T55" fmla="*/ 0 h 164"/>
                    <a:gd name="T56" fmla="*/ 0 w 141"/>
                    <a:gd name="T57" fmla="*/ 0 h 164"/>
                    <a:gd name="T58" fmla="*/ 0 w 141"/>
                    <a:gd name="T59" fmla="*/ 0 h 164"/>
                    <a:gd name="T60" fmla="*/ 0 w 141"/>
                    <a:gd name="T61" fmla="*/ 0 h 164"/>
                    <a:gd name="T62" fmla="*/ 0 w 141"/>
                    <a:gd name="T63" fmla="*/ 0 h 164"/>
                    <a:gd name="T64" fmla="*/ 0 w 141"/>
                    <a:gd name="T65" fmla="*/ 0 h 1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
                    <a:gd name="T100" fmla="*/ 0 h 164"/>
                    <a:gd name="T101" fmla="*/ 141 w 141"/>
                    <a:gd name="T102" fmla="*/ 164 h 1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 h="164">
                      <a:moveTo>
                        <a:pt x="24" y="0"/>
                      </a:moveTo>
                      <a:lnTo>
                        <a:pt x="74" y="30"/>
                      </a:lnTo>
                      <a:lnTo>
                        <a:pt x="74" y="32"/>
                      </a:lnTo>
                      <a:lnTo>
                        <a:pt x="75" y="34"/>
                      </a:lnTo>
                      <a:lnTo>
                        <a:pt x="77" y="37"/>
                      </a:lnTo>
                      <a:lnTo>
                        <a:pt x="79" y="39"/>
                      </a:lnTo>
                      <a:lnTo>
                        <a:pt x="85" y="43"/>
                      </a:lnTo>
                      <a:lnTo>
                        <a:pt x="93" y="46"/>
                      </a:lnTo>
                      <a:lnTo>
                        <a:pt x="100" y="50"/>
                      </a:lnTo>
                      <a:lnTo>
                        <a:pt x="107" y="52"/>
                      </a:lnTo>
                      <a:lnTo>
                        <a:pt x="111" y="53"/>
                      </a:lnTo>
                      <a:lnTo>
                        <a:pt x="113" y="53"/>
                      </a:lnTo>
                      <a:lnTo>
                        <a:pt x="112" y="57"/>
                      </a:lnTo>
                      <a:lnTo>
                        <a:pt x="112" y="61"/>
                      </a:lnTo>
                      <a:lnTo>
                        <a:pt x="113" y="66"/>
                      </a:lnTo>
                      <a:lnTo>
                        <a:pt x="114" y="71"/>
                      </a:lnTo>
                      <a:lnTo>
                        <a:pt x="119" y="80"/>
                      </a:lnTo>
                      <a:lnTo>
                        <a:pt x="123" y="88"/>
                      </a:lnTo>
                      <a:lnTo>
                        <a:pt x="128" y="97"/>
                      </a:lnTo>
                      <a:lnTo>
                        <a:pt x="134" y="102"/>
                      </a:lnTo>
                      <a:lnTo>
                        <a:pt x="137" y="107"/>
                      </a:lnTo>
                      <a:lnTo>
                        <a:pt x="138" y="109"/>
                      </a:lnTo>
                      <a:lnTo>
                        <a:pt x="141" y="114"/>
                      </a:lnTo>
                      <a:lnTo>
                        <a:pt x="141" y="120"/>
                      </a:lnTo>
                      <a:lnTo>
                        <a:pt x="140" y="123"/>
                      </a:lnTo>
                      <a:lnTo>
                        <a:pt x="137" y="125"/>
                      </a:lnTo>
                      <a:lnTo>
                        <a:pt x="134" y="126"/>
                      </a:lnTo>
                      <a:lnTo>
                        <a:pt x="131" y="127"/>
                      </a:lnTo>
                      <a:lnTo>
                        <a:pt x="128" y="127"/>
                      </a:lnTo>
                      <a:lnTo>
                        <a:pt x="123" y="129"/>
                      </a:lnTo>
                      <a:lnTo>
                        <a:pt x="120" y="132"/>
                      </a:lnTo>
                      <a:lnTo>
                        <a:pt x="116" y="134"/>
                      </a:lnTo>
                      <a:lnTo>
                        <a:pt x="113" y="137"/>
                      </a:lnTo>
                      <a:lnTo>
                        <a:pt x="109" y="142"/>
                      </a:lnTo>
                      <a:lnTo>
                        <a:pt x="106" y="149"/>
                      </a:lnTo>
                      <a:lnTo>
                        <a:pt x="104" y="154"/>
                      </a:lnTo>
                      <a:lnTo>
                        <a:pt x="102" y="160"/>
                      </a:lnTo>
                      <a:lnTo>
                        <a:pt x="102" y="163"/>
                      </a:lnTo>
                      <a:lnTo>
                        <a:pt x="102" y="164"/>
                      </a:lnTo>
                      <a:lnTo>
                        <a:pt x="98" y="154"/>
                      </a:lnTo>
                      <a:lnTo>
                        <a:pt x="94" y="148"/>
                      </a:lnTo>
                      <a:lnTo>
                        <a:pt x="88" y="142"/>
                      </a:lnTo>
                      <a:lnTo>
                        <a:pt x="83" y="138"/>
                      </a:lnTo>
                      <a:lnTo>
                        <a:pt x="79" y="136"/>
                      </a:lnTo>
                      <a:lnTo>
                        <a:pt x="74" y="135"/>
                      </a:lnTo>
                      <a:lnTo>
                        <a:pt x="71" y="134"/>
                      </a:lnTo>
                      <a:lnTo>
                        <a:pt x="70" y="134"/>
                      </a:lnTo>
                      <a:lnTo>
                        <a:pt x="66" y="132"/>
                      </a:lnTo>
                      <a:lnTo>
                        <a:pt x="61" y="129"/>
                      </a:lnTo>
                      <a:lnTo>
                        <a:pt x="58" y="126"/>
                      </a:lnTo>
                      <a:lnTo>
                        <a:pt x="56" y="122"/>
                      </a:lnTo>
                      <a:lnTo>
                        <a:pt x="53" y="113"/>
                      </a:lnTo>
                      <a:lnTo>
                        <a:pt x="52" y="105"/>
                      </a:lnTo>
                      <a:lnTo>
                        <a:pt x="52" y="96"/>
                      </a:lnTo>
                      <a:lnTo>
                        <a:pt x="52" y="88"/>
                      </a:lnTo>
                      <a:lnTo>
                        <a:pt x="53" y="83"/>
                      </a:lnTo>
                      <a:lnTo>
                        <a:pt x="54" y="81"/>
                      </a:lnTo>
                      <a:lnTo>
                        <a:pt x="0" y="21"/>
                      </a:lnTo>
                      <a:lnTo>
                        <a:pt x="1" y="20"/>
                      </a:lnTo>
                      <a:lnTo>
                        <a:pt x="3" y="19"/>
                      </a:lnTo>
                      <a:lnTo>
                        <a:pt x="6" y="17"/>
                      </a:lnTo>
                      <a:lnTo>
                        <a:pt x="11" y="14"/>
                      </a:lnTo>
                      <a:lnTo>
                        <a:pt x="14" y="11"/>
                      </a:lnTo>
                      <a:lnTo>
                        <a:pt x="18" y="7"/>
                      </a:lnTo>
                      <a:lnTo>
                        <a:pt x="21" y="3"/>
                      </a:lnTo>
                      <a:lnTo>
                        <a:pt x="24"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4" name="Freeform 91"/>
                <p:cNvSpPr>
                  <a:spLocks/>
                </p:cNvSpPr>
                <p:nvPr/>
              </p:nvSpPr>
              <p:spPr bwMode="auto">
                <a:xfrm>
                  <a:off x="794" y="1984"/>
                  <a:ext cx="18" cy="32"/>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w 53"/>
                    <a:gd name="T15" fmla="*/ 0 h 96"/>
                    <a:gd name="T16" fmla="*/ 0 w 53"/>
                    <a:gd name="T17" fmla="*/ 0 h 96"/>
                    <a:gd name="T18" fmla="*/ 0 w 53"/>
                    <a:gd name="T19" fmla="*/ 0 h 96"/>
                    <a:gd name="T20" fmla="*/ 0 w 53"/>
                    <a:gd name="T21" fmla="*/ 0 h 96"/>
                    <a:gd name="T22" fmla="*/ 0 w 53"/>
                    <a:gd name="T23" fmla="*/ 0 h 96"/>
                    <a:gd name="T24" fmla="*/ 0 w 53"/>
                    <a:gd name="T25" fmla="*/ 0 h 96"/>
                    <a:gd name="T26" fmla="*/ 0 w 53"/>
                    <a:gd name="T27" fmla="*/ 0 h 96"/>
                    <a:gd name="T28" fmla="*/ 0 w 53"/>
                    <a:gd name="T29" fmla="*/ 0 h 96"/>
                    <a:gd name="T30" fmla="*/ 0 w 53"/>
                    <a:gd name="T31" fmla="*/ 0 h 96"/>
                    <a:gd name="T32" fmla="*/ 0 w 53"/>
                    <a:gd name="T33" fmla="*/ 0 h 96"/>
                    <a:gd name="T34" fmla="*/ 0 w 53"/>
                    <a:gd name="T35" fmla="*/ 0 h 96"/>
                    <a:gd name="T36" fmla="*/ 0 w 53"/>
                    <a:gd name="T37" fmla="*/ 0 h 96"/>
                    <a:gd name="T38" fmla="*/ 0 w 53"/>
                    <a:gd name="T39" fmla="*/ 0 h 96"/>
                    <a:gd name="T40" fmla="*/ 0 w 53"/>
                    <a:gd name="T41" fmla="*/ 0 h 96"/>
                    <a:gd name="T42" fmla="*/ 0 w 53"/>
                    <a:gd name="T43" fmla="*/ 0 h 96"/>
                    <a:gd name="T44" fmla="*/ 0 w 53"/>
                    <a:gd name="T45" fmla="*/ 0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96"/>
                    <a:gd name="T71" fmla="*/ 53 w 53"/>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96">
                      <a:moveTo>
                        <a:pt x="34" y="0"/>
                      </a:moveTo>
                      <a:lnTo>
                        <a:pt x="33" y="1"/>
                      </a:lnTo>
                      <a:lnTo>
                        <a:pt x="30" y="2"/>
                      </a:lnTo>
                      <a:lnTo>
                        <a:pt x="24" y="3"/>
                      </a:lnTo>
                      <a:lnTo>
                        <a:pt x="18" y="8"/>
                      </a:lnTo>
                      <a:lnTo>
                        <a:pt x="12" y="12"/>
                      </a:lnTo>
                      <a:lnTo>
                        <a:pt x="7" y="19"/>
                      </a:lnTo>
                      <a:lnTo>
                        <a:pt x="5" y="24"/>
                      </a:lnTo>
                      <a:lnTo>
                        <a:pt x="3" y="29"/>
                      </a:lnTo>
                      <a:lnTo>
                        <a:pt x="2" y="34"/>
                      </a:lnTo>
                      <a:lnTo>
                        <a:pt x="0" y="41"/>
                      </a:lnTo>
                      <a:lnTo>
                        <a:pt x="0" y="42"/>
                      </a:lnTo>
                      <a:lnTo>
                        <a:pt x="0" y="45"/>
                      </a:lnTo>
                      <a:lnTo>
                        <a:pt x="2" y="51"/>
                      </a:lnTo>
                      <a:lnTo>
                        <a:pt x="4" y="57"/>
                      </a:lnTo>
                      <a:lnTo>
                        <a:pt x="8" y="65"/>
                      </a:lnTo>
                      <a:lnTo>
                        <a:pt x="13" y="72"/>
                      </a:lnTo>
                      <a:lnTo>
                        <a:pt x="18" y="77"/>
                      </a:lnTo>
                      <a:lnTo>
                        <a:pt x="22" y="80"/>
                      </a:lnTo>
                      <a:lnTo>
                        <a:pt x="29" y="84"/>
                      </a:lnTo>
                      <a:lnTo>
                        <a:pt x="34" y="87"/>
                      </a:lnTo>
                      <a:lnTo>
                        <a:pt x="53" y="96"/>
                      </a:lnTo>
                      <a:lnTo>
                        <a:pt x="34"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5" name="Freeform 92"/>
                <p:cNvSpPr>
                  <a:spLocks/>
                </p:cNvSpPr>
                <p:nvPr/>
              </p:nvSpPr>
              <p:spPr bwMode="auto">
                <a:xfrm>
                  <a:off x="794" y="1984"/>
                  <a:ext cx="18" cy="32"/>
                </a:xfrm>
                <a:custGeom>
                  <a:avLst/>
                  <a:gdLst>
                    <a:gd name="T0" fmla="*/ 0 w 53"/>
                    <a:gd name="T1" fmla="*/ 0 h 96"/>
                    <a:gd name="T2" fmla="*/ 0 w 53"/>
                    <a:gd name="T3" fmla="*/ 0 h 96"/>
                    <a:gd name="T4" fmla="*/ 0 w 53"/>
                    <a:gd name="T5" fmla="*/ 0 h 96"/>
                    <a:gd name="T6" fmla="*/ 0 w 53"/>
                    <a:gd name="T7" fmla="*/ 0 h 96"/>
                    <a:gd name="T8" fmla="*/ 0 w 53"/>
                    <a:gd name="T9" fmla="*/ 0 h 96"/>
                    <a:gd name="T10" fmla="*/ 0 w 53"/>
                    <a:gd name="T11" fmla="*/ 0 h 96"/>
                    <a:gd name="T12" fmla="*/ 0 w 53"/>
                    <a:gd name="T13" fmla="*/ 0 h 96"/>
                    <a:gd name="T14" fmla="*/ 0 w 53"/>
                    <a:gd name="T15" fmla="*/ 0 h 96"/>
                    <a:gd name="T16" fmla="*/ 0 w 53"/>
                    <a:gd name="T17" fmla="*/ 0 h 96"/>
                    <a:gd name="T18" fmla="*/ 0 w 53"/>
                    <a:gd name="T19" fmla="*/ 0 h 96"/>
                    <a:gd name="T20" fmla="*/ 0 w 53"/>
                    <a:gd name="T21" fmla="*/ 0 h 96"/>
                    <a:gd name="T22" fmla="*/ 0 w 53"/>
                    <a:gd name="T23" fmla="*/ 0 h 96"/>
                    <a:gd name="T24" fmla="*/ 0 w 53"/>
                    <a:gd name="T25" fmla="*/ 0 h 96"/>
                    <a:gd name="T26" fmla="*/ 0 w 53"/>
                    <a:gd name="T27" fmla="*/ 0 h 96"/>
                    <a:gd name="T28" fmla="*/ 0 w 53"/>
                    <a:gd name="T29" fmla="*/ 0 h 96"/>
                    <a:gd name="T30" fmla="*/ 0 w 53"/>
                    <a:gd name="T31" fmla="*/ 0 h 96"/>
                    <a:gd name="T32" fmla="*/ 0 w 53"/>
                    <a:gd name="T33" fmla="*/ 0 h 96"/>
                    <a:gd name="T34" fmla="*/ 0 w 53"/>
                    <a:gd name="T35" fmla="*/ 0 h 96"/>
                    <a:gd name="T36" fmla="*/ 0 w 53"/>
                    <a:gd name="T37" fmla="*/ 0 h 96"/>
                    <a:gd name="T38" fmla="*/ 0 w 53"/>
                    <a:gd name="T39" fmla="*/ 0 h 96"/>
                    <a:gd name="T40" fmla="*/ 0 w 53"/>
                    <a:gd name="T41" fmla="*/ 0 h 96"/>
                    <a:gd name="T42" fmla="*/ 0 w 53"/>
                    <a:gd name="T43" fmla="*/ 0 h 96"/>
                    <a:gd name="T44" fmla="*/ 0 w 53"/>
                    <a:gd name="T45" fmla="*/ 0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3"/>
                    <a:gd name="T70" fmla="*/ 0 h 96"/>
                    <a:gd name="T71" fmla="*/ 53 w 53"/>
                    <a:gd name="T72" fmla="*/ 96 h 9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3" h="96">
                      <a:moveTo>
                        <a:pt x="34" y="0"/>
                      </a:moveTo>
                      <a:lnTo>
                        <a:pt x="33" y="1"/>
                      </a:lnTo>
                      <a:lnTo>
                        <a:pt x="30" y="2"/>
                      </a:lnTo>
                      <a:lnTo>
                        <a:pt x="24" y="3"/>
                      </a:lnTo>
                      <a:lnTo>
                        <a:pt x="18" y="8"/>
                      </a:lnTo>
                      <a:lnTo>
                        <a:pt x="12" y="12"/>
                      </a:lnTo>
                      <a:lnTo>
                        <a:pt x="7" y="19"/>
                      </a:lnTo>
                      <a:lnTo>
                        <a:pt x="5" y="24"/>
                      </a:lnTo>
                      <a:lnTo>
                        <a:pt x="3" y="29"/>
                      </a:lnTo>
                      <a:lnTo>
                        <a:pt x="2" y="34"/>
                      </a:lnTo>
                      <a:lnTo>
                        <a:pt x="0" y="41"/>
                      </a:lnTo>
                      <a:lnTo>
                        <a:pt x="0" y="42"/>
                      </a:lnTo>
                      <a:lnTo>
                        <a:pt x="0" y="45"/>
                      </a:lnTo>
                      <a:lnTo>
                        <a:pt x="2" y="51"/>
                      </a:lnTo>
                      <a:lnTo>
                        <a:pt x="4" y="57"/>
                      </a:lnTo>
                      <a:lnTo>
                        <a:pt x="8" y="65"/>
                      </a:lnTo>
                      <a:lnTo>
                        <a:pt x="13" y="72"/>
                      </a:lnTo>
                      <a:lnTo>
                        <a:pt x="18" y="77"/>
                      </a:lnTo>
                      <a:lnTo>
                        <a:pt x="22" y="80"/>
                      </a:lnTo>
                      <a:lnTo>
                        <a:pt x="29" y="84"/>
                      </a:lnTo>
                      <a:lnTo>
                        <a:pt x="34" y="87"/>
                      </a:lnTo>
                      <a:lnTo>
                        <a:pt x="53" y="96"/>
                      </a:lnTo>
                      <a:lnTo>
                        <a:pt x="34"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6" name="Freeform 93"/>
                <p:cNvSpPr>
                  <a:spLocks/>
                </p:cNvSpPr>
                <p:nvPr/>
              </p:nvSpPr>
              <p:spPr bwMode="auto">
                <a:xfrm>
                  <a:off x="543" y="1833"/>
                  <a:ext cx="85" cy="104"/>
                </a:xfrm>
                <a:custGeom>
                  <a:avLst/>
                  <a:gdLst>
                    <a:gd name="T0" fmla="*/ 0 w 256"/>
                    <a:gd name="T1" fmla="*/ 0 h 312"/>
                    <a:gd name="T2" fmla="*/ 0 w 256"/>
                    <a:gd name="T3" fmla="*/ 0 h 312"/>
                    <a:gd name="T4" fmla="*/ 0 w 256"/>
                    <a:gd name="T5" fmla="*/ 0 h 312"/>
                    <a:gd name="T6" fmla="*/ 0 w 256"/>
                    <a:gd name="T7" fmla="*/ 0 h 312"/>
                    <a:gd name="T8" fmla="*/ 0 w 256"/>
                    <a:gd name="T9" fmla="*/ 0 h 312"/>
                    <a:gd name="T10" fmla="*/ 0 w 256"/>
                    <a:gd name="T11" fmla="*/ 0 h 312"/>
                    <a:gd name="T12" fmla="*/ 0 w 256"/>
                    <a:gd name="T13" fmla="*/ 0 h 312"/>
                    <a:gd name="T14" fmla="*/ 0 w 256"/>
                    <a:gd name="T15" fmla="*/ 0 h 312"/>
                    <a:gd name="T16" fmla="*/ 0 w 256"/>
                    <a:gd name="T17" fmla="*/ 0 h 312"/>
                    <a:gd name="T18" fmla="*/ 0 w 256"/>
                    <a:gd name="T19" fmla="*/ 0 h 312"/>
                    <a:gd name="T20" fmla="*/ 0 w 256"/>
                    <a:gd name="T21" fmla="*/ 0 h 312"/>
                    <a:gd name="T22" fmla="*/ 0 w 256"/>
                    <a:gd name="T23" fmla="*/ 0 h 312"/>
                    <a:gd name="T24" fmla="*/ 0 w 256"/>
                    <a:gd name="T25" fmla="*/ 0 h 312"/>
                    <a:gd name="T26" fmla="*/ 0 w 256"/>
                    <a:gd name="T27" fmla="*/ 0 h 312"/>
                    <a:gd name="T28" fmla="*/ 0 w 256"/>
                    <a:gd name="T29" fmla="*/ 0 h 312"/>
                    <a:gd name="T30" fmla="*/ 0 w 256"/>
                    <a:gd name="T31" fmla="*/ 0 h 312"/>
                    <a:gd name="T32" fmla="*/ 0 w 256"/>
                    <a:gd name="T33" fmla="*/ 0 h 312"/>
                    <a:gd name="T34" fmla="*/ 0 w 256"/>
                    <a:gd name="T35" fmla="*/ 0 h 312"/>
                    <a:gd name="T36" fmla="*/ 0 w 256"/>
                    <a:gd name="T37" fmla="*/ 0 h 312"/>
                    <a:gd name="T38" fmla="*/ 0 w 256"/>
                    <a:gd name="T39" fmla="*/ 0 h 312"/>
                    <a:gd name="T40" fmla="*/ 0 w 256"/>
                    <a:gd name="T41" fmla="*/ 0 h 312"/>
                    <a:gd name="T42" fmla="*/ 0 w 256"/>
                    <a:gd name="T43" fmla="*/ 0 h 312"/>
                    <a:gd name="T44" fmla="*/ 0 w 256"/>
                    <a:gd name="T45" fmla="*/ 0 h 312"/>
                    <a:gd name="T46" fmla="*/ 0 w 256"/>
                    <a:gd name="T47" fmla="*/ 0 h 312"/>
                    <a:gd name="T48" fmla="*/ 0 w 256"/>
                    <a:gd name="T49" fmla="*/ 0 h 312"/>
                    <a:gd name="T50" fmla="*/ 0 w 256"/>
                    <a:gd name="T51" fmla="*/ 0 h 312"/>
                    <a:gd name="T52" fmla="*/ 0 w 256"/>
                    <a:gd name="T53" fmla="*/ 0 h 312"/>
                    <a:gd name="T54" fmla="*/ 0 w 256"/>
                    <a:gd name="T55" fmla="*/ 0 h 312"/>
                    <a:gd name="T56" fmla="*/ 0 w 256"/>
                    <a:gd name="T57" fmla="*/ 0 h 312"/>
                    <a:gd name="T58" fmla="*/ 0 w 256"/>
                    <a:gd name="T59" fmla="*/ 0 h 312"/>
                    <a:gd name="T60" fmla="*/ 0 w 256"/>
                    <a:gd name="T61" fmla="*/ 0 h 312"/>
                    <a:gd name="T62" fmla="*/ 0 w 256"/>
                    <a:gd name="T63" fmla="*/ 0 h 312"/>
                    <a:gd name="T64" fmla="*/ 0 w 256"/>
                    <a:gd name="T65" fmla="*/ 0 h 312"/>
                    <a:gd name="T66" fmla="*/ 0 w 256"/>
                    <a:gd name="T67" fmla="*/ 0 h 312"/>
                    <a:gd name="T68" fmla="*/ 0 w 256"/>
                    <a:gd name="T69" fmla="*/ 0 h 312"/>
                    <a:gd name="T70" fmla="*/ 0 w 256"/>
                    <a:gd name="T71" fmla="*/ 0 h 312"/>
                    <a:gd name="T72" fmla="*/ 0 w 256"/>
                    <a:gd name="T73" fmla="*/ 0 h 312"/>
                    <a:gd name="T74" fmla="*/ 0 w 256"/>
                    <a:gd name="T75" fmla="*/ 0 h 312"/>
                    <a:gd name="T76" fmla="*/ 0 w 256"/>
                    <a:gd name="T77" fmla="*/ 0 h 312"/>
                    <a:gd name="T78" fmla="*/ 0 w 256"/>
                    <a:gd name="T79" fmla="*/ 0 h 312"/>
                    <a:gd name="T80" fmla="*/ 0 w 256"/>
                    <a:gd name="T81" fmla="*/ 0 h 312"/>
                    <a:gd name="T82" fmla="*/ 0 w 256"/>
                    <a:gd name="T83" fmla="*/ 0 h 312"/>
                    <a:gd name="T84" fmla="*/ 0 w 256"/>
                    <a:gd name="T85" fmla="*/ 0 h 312"/>
                    <a:gd name="T86" fmla="*/ 0 w 256"/>
                    <a:gd name="T87" fmla="*/ 0 h 312"/>
                    <a:gd name="T88" fmla="*/ 0 w 256"/>
                    <a:gd name="T89" fmla="*/ 0 h 312"/>
                    <a:gd name="T90" fmla="*/ 0 w 256"/>
                    <a:gd name="T91" fmla="*/ 0 h 312"/>
                    <a:gd name="T92" fmla="*/ 0 w 256"/>
                    <a:gd name="T93" fmla="*/ 0 h 312"/>
                    <a:gd name="T94" fmla="*/ 0 w 256"/>
                    <a:gd name="T95" fmla="*/ 0 h 312"/>
                    <a:gd name="T96" fmla="*/ 0 w 256"/>
                    <a:gd name="T97" fmla="*/ 0 h 312"/>
                    <a:gd name="T98" fmla="*/ 0 w 256"/>
                    <a:gd name="T99" fmla="*/ 0 h 312"/>
                    <a:gd name="T100" fmla="*/ 0 w 256"/>
                    <a:gd name="T101" fmla="*/ 0 h 312"/>
                    <a:gd name="T102" fmla="*/ 0 w 256"/>
                    <a:gd name="T103" fmla="*/ 0 h 312"/>
                    <a:gd name="T104" fmla="*/ 0 w 256"/>
                    <a:gd name="T105" fmla="*/ 0 h 312"/>
                    <a:gd name="T106" fmla="*/ 0 w 256"/>
                    <a:gd name="T107" fmla="*/ 0 h 312"/>
                    <a:gd name="T108" fmla="*/ 0 w 256"/>
                    <a:gd name="T109" fmla="*/ 0 h 312"/>
                    <a:gd name="T110" fmla="*/ 0 w 256"/>
                    <a:gd name="T111" fmla="*/ 0 h 312"/>
                    <a:gd name="T112" fmla="*/ 0 w 256"/>
                    <a:gd name="T113" fmla="*/ 0 h 312"/>
                    <a:gd name="T114" fmla="*/ 0 w 256"/>
                    <a:gd name="T115" fmla="*/ 0 h 312"/>
                    <a:gd name="T116" fmla="*/ 0 w 256"/>
                    <a:gd name="T117" fmla="*/ 0 h 312"/>
                    <a:gd name="T118" fmla="*/ 0 w 256"/>
                    <a:gd name="T119" fmla="*/ 0 h 312"/>
                    <a:gd name="T120" fmla="*/ 0 w 256"/>
                    <a:gd name="T121" fmla="*/ 0 h 3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6"/>
                    <a:gd name="T184" fmla="*/ 0 h 312"/>
                    <a:gd name="T185" fmla="*/ 256 w 256"/>
                    <a:gd name="T186" fmla="*/ 312 h 3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6" h="312">
                      <a:moveTo>
                        <a:pt x="227" y="114"/>
                      </a:moveTo>
                      <a:lnTo>
                        <a:pt x="222" y="113"/>
                      </a:lnTo>
                      <a:lnTo>
                        <a:pt x="218" y="112"/>
                      </a:lnTo>
                      <a:lnTo>
                        <a:pt x="214" y="111"/>
                      </a:lnTo>
                      <a:lnTo>
                        <a:pt x="210" y="109"/>
                      </a:lnTo>
                      <a:lnTo>
                        <a:pt x="206" y="108"/>
                      </a:lnTo>
                      <a:lnTo>
                        <a:pt x="203" y="105"/>
                      </a:lnTo>
                      <a:lnTo>
                        <a:pt x="201" y="102"/>
                      </a:lnTo>
                      <a:lnTo>
                        <a:pt x="200" y="99"/>
                      </a:lnTo>
                      <a:lnTo>
                        <a:pt x="198" y="95"/>
                      </a:lnTo>
                      <a:lnTo>
                        <a:pt x="197" y="89"/>
                      </a:lnTo>
                      <a:lnTo>
                        <a:pt x="196" y="84"/>
                      </a:lnTo>
                      <a:lnTo>
                        <a:pt x="195" y="78"/>
                      </a:lnTo>
                      <a:lnTo>
                        <a:pt x="193" y="74"/>
                      </a:lnTo>
                      <a:lnTo>
                        <a:pt x="192" y="71"/>
                      </a:lnTo>
                      <a:lnTo>
                        <a:pt x="191" y="69"/>
                      </a:lnTo>
                      <a:lnTo>
                        <a:pt x="191" y="68"/>
                      </a:lnTo>
                      <a:lnTo>
                        <a:pt x="190" y="69"/>
                      </a:lnTo>
                      <a:lnTo>
                        <a:pt x="189" y="70"/>
                      </a:lnTo>
                      <a:lnTo>
                        <a:pt x="185" y="73"/>
                      </a:lnTo>
                      <a:lnTo>
                        <a:pt x="182" y="76"/>
                      </a:lnTo>
                      <a:lnTo>
                        <a:pt x="178" y="78"/>
                      </a:lnTo>
                      <a:lnTo>
                        <a:pt x="174" y="81"/>
                      </a:lnTo>
                      <a:lnTo>
                        <a:pt x="169" y="82"/>
                      </a:lnTo>
                      <a:lnTo>
                        <a:pt x="165" y="81"/>
                      </a:lnTo>
                      <a:lnTo>
                        <a:pt x="161" y="77"/>
                      </a:lnTo>
                      <a:lnTo>
                        <a:pt x="154" y="74"/>
                      </a:lnTo>
                      <a:lnTo>
                        <a:pt x="149" y="70"/>
                      </a:lnTo>
                      <a:lnTo>
                        <a:pt x="142" y="66"/>
                      </a:lnTo>
                      <a:lnTo>
                        <a:pt x="140" y="62"/>
                      </a:lnTo>
                      <a:lnTo>
                        <a:pt x="139" y="59"/>
                      </a:lnTo>
                      <a:lnTo>
                        <a:pt x="138" y="56"/>
                      </a:lnTo>
                      <a:lnTo>
                        <a:pt x="138" y="51"/>
                      </a:lnTo>
                      <a:lnTo>
                        <a:pt x="138" y="47"/>
                      </a:lnTo>
                      <a:lnTo>
                        <a:pt x="140" y="43"/>
                      </a:lnTo>
                      <a:lnTo>
                        <a:pt x="142" y="37"/>
                      </a:lnTo>
                      <a:lnTo>
                        <a:pt x="146" y="31"/>
                      </a:lnTo>
                      <a:lnTo>
                        <a:pt x="187" y="10"/>
                      </a:lnTo>
                      <a:lnTo>
                        <a:pt x="142" y="0"/>
                      </a:lnTo>
                      <a:lnTo>
                        <a:pt x="110" y="25"/>
                      </a:lnTo>
                      <a:lnTo>
                        <a:pt x="108" y="50"/>
                      </a:lnTo>
                      <a:lnTo>
                        <a:pt x="116" y="57"/>
                      </a:lnTo>
                      <a:lnTo>
                        <a:pt x="115" y="58"/>
                      </a:lnTo>
                      <a:lnTo>
                        <a:pt x="113" y="63"/>
                      </a:lnTo>
                      <a:lnTo>
                        <a:pt x="110" y="69"/>
                      </a:lnTo>
                      <a:lnTo>
                        <a:pt x="106" y="76"/>
                      </a:lnTo>
                      <a:lnTo>
                        <a:pt x="99" y="84"/>
                      </a:lnTo>
                      <a:lnTo>
                        <a:pt x="92" y="91"/>
                      </a:lnTo>
                      <a:lnTo>
                        <a:pt x="88" y="94"/>
                      </a:lnTo>
                      <a:lnTo>
                        <a:pt x="84" y="97"/>
                      </a:lnTo>
                      <a:lnTo>
                        <a:pt x="79" y="98"/>
                      </a:lnTo>
                      <a:lnTo>
                        <a:pt x="73" y="99"/>
                      </a:lnTo>
                      <a:lnTo>
                        <a:pt x="31" y="81"/>
                      </a:lnTo>
                      <a:lnTo>
                        <a:pt x="7" y="90"/>
                      </a:lnTo>
                      <a:lnTo>
                        <a:pt x="7" y="91"/>
                      </a:lnTo>
                      <a:lnTo>
                        <a:pt x="5" y="95"/>
                      </a:lnTo>
                      <a:lnTo>
                        <a:pt x="3" y="99"/>
                      </a:lnTo>
                      <a:lnTo>
                        <a:pt x="1" y="104"/>
                      </a:lnTo>
                      <a:lnTo>
                        <a:pt x="0" y="111"/>
                      </a:lnTo>
                      <a:lnTo>
                        <a:pt x="0" y="117"/>
                      </a:lnTo>
                      <a:lnTo>
                        <a:pt x="1" y="122"/>
                      </a:lnTo>
                      <a:lnTo>
                        <a:pt x="2" y="125"/>
                      </a:lnTo>
                      <a:lnTo>
                        <a:pt x="4" y="128"/>
                      </a:lnTo>
                      <a:lnTo>
                        <a:pt x="7" y="131"/>
                      </a:lnTo>
                      <a:lnTo>
                        <a:pt x="9" y="131"/>
                      </a:lnTo>
                      <a:lnTo>
                        <a:pt x="14" y="132"/>
                      </a:lnTo>
                      <a:lnTo>
                        <a:pt x="20" y="135"/>
                      </a:lnTo>
                      <a:lnTo>
                        <a:pt x="28" y="139"/>
                      </a:lnTo>
                      <a:lnTo>
                        <a:pt x="32" y="142"/>
                      </a:lnTo>
                      <a:lnTo>
                        <a:pt x="36" y="146"/>
                      </a:lnTo>
                      <a:lnTo>
                        <a:pt x="40" y="153"/>
                      </a:lnTo>
                      <a:lnTo>
                        <a:pt x="44" y="159"/>
                      </a:lnTo>
                      <a:lnTo>
                        <a:pt x="47" y="167"/>
                      </a:lnTo>
                      <a:lnTo>
                        <a:pt x="51" y="177"/>
                      </a:lnTo>
                      <a:lnTo>
                        <a:pt x="53" y="187"/>
                      </a:lnTo>
                      <a:lnTo>
                        <a:pt x="55" y="199"/>
                      </a:lnTo>
                      <a:lnTo>
                        <a:pt x="55" y="202"/>
                      </a:lnTo>
                      <a:lnTo>
                        <a:pt x="55" y="209"/>
                      </a:lnTo>
                      <a:lnTo>
                        <a:pt x="56" y="220"/>
                      </a:lnTo>
                      <a:lnTo>
                        <a:pt x="56" y="232"/>
                      </a:lnTo>
                      <a:lnTo>
                        <a:pt x="56" y="245"/>
                      </a:lnTo>
                      <a:lnTo>
                        <a:pt x="56" y="255"/>
                      </a:lnTo>
                      <a:lnTo>
                        <a:pt x="56" y="264"/>
                      </a:lnTo>
                      <a:lnTo>
                        <a:pt x="55" y="270"/>
                      </a:lnTo>
                      <a:lnTo>
                        <a:pt x="53" y="273"/>
                      </a:lnTo>
                      <a:lnTo>
                        <a:pt x="51" y="278"/>
                      </a:lnTo>
                      <a:lnTo>
                        <a:pt x="48" y="286"/>
                      </a:lnTo>
                      <a:lnTo>
                        <a:pt x="49" y="293"/>
                      </a:lnTo>
                      <a:lnTo>
                        <a:pt x="51" y="297"/>
                      </a:lnTo>
                      <a:lnTo>
                        <a:pt x="53" y="301"/>
                      </a:lnTo>
                      <a:lnTo>
                        <a:pt x="56" y="304"/>
                      </a:lnTo>
                      <a:lnTo>
                        <a:pt x="61" y="307"/>
                      </a:lnTo>
                      <a:lnTo>
                        <a:pt x="67" y="309"/>
                      </a:lnTo>
                      <a:lnTo>
                        <a:pt x="74" y="311"/>
                      </a:lnTo>
                      <a:lnTo>
                        <a:pt x="84" y="312"/>
                      </a:lnTo>
                      <a:lnTo>
                        <a:pt x="95" y="312"/>
                      </a:lnTo>
                      <a:lnTo>
                        <a:pt x="100" y="311"/>
                      </a:lnTo>
                      <a:lnTo>
                        <a:pt x="113" y="306"/>
                      </a:lnTo>
                      <a:lnTo>
                        <a:pt x="131" y="299"/>
                      </a:lnTo>
                      <a:lnTo>
                        <a:pt x="153" y="290"/>
                      </a:lnTo>
                      <a:lnTo>
                        <a:pt x="177" y="280"/>
                      </a:lnTo>
                      <a:lnTo>
                        <a:pt x="200" y="270"/>
                      </a:lnTo>
                      <a:lnTo>
                        <a:pt x="209" y="264"/>
                      </a:lnTo>
                      <a:lnTo>
                        <a:pt x="218" y="259"/>
                      </a:lnTo>
                      <a:lnTo>
                        <a:pt x="225" y="253"/>
                      </a:lnTo>
                      <a:lnTo>
                        <a:pt x="231" y="248"/>
                      </a:lnTo>
                      <a:lnTo>
                        <a:pt x="239" y="238"/>
                      </a:lnTo>
                      <a:lnTo>
                        <a:pt x="246" y="229"/>
                      </a:lnTo>
                      <a:lnTo>
                        <a:pt x="250" y="219"/>
                      </a:lnTo>
                      <a:lnTo>
                        <a:pt x="253" y="210"/>
                      </a:lnTo>
                      <a:lnTo>
                        <a:pt x="255" y="203"/>
                      </a:lnTo>
                      <a:lnTo>
                        <a:pt x="256" y="196"/>
                      </a:lnTo>
                      <a:lnTo>
                        <a:pt x="256" y="191"/>
                      </a:lnTo>
                      <a:lnTo>
                        <a:pt x="255" y="186"/>
                      </a:lnTo>
                      <a:lnTo>
                        <a:pt x="253" y="182"/>
                      </a:lnTo>
                      <a:lnTo>
                        <a:pt x="250" y="172"/>
                      </a:lnTo>
                      <a:lnTo>
                        <a:pt x="246" y="161"/>
                      </a:lnTo>
                      <a:lnTo>
                        <a:pt x="241" y="148"/>
                      </a:lnTo>
                      <a:lnTo>
                        <a:pt x="235" y="136"/>
                      </a:lnTo>
                      <a:lnTo>
                        <a:pt x="231" y="125"/>
                      </a:lnTo>
                      <a:lnTo>
                        <a:pt x="228" y="117"/>
                      </a:lnTo>
                      <a:lnTo>
                        <a:pt x="227" y="11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7" name="Freeform 94"/>
                <p:cNvSpPr>
                  <a:spLocks/>
                </p:cNvSpPr>
                <p:nvPr/>
              </p:nvSpPr>
              <p:spPr bwMode="auto">
                <a:xfrm>
                  <a:off x="543" y="1833"/>
                  <a:ext cx="85" cy="104"/>
                </a:xfrm>
                <a:custGeom>
                  <a:avLst/>
                  <a:gdLst>
                    <a:gd name="T0" fmla="*/ 0 w 256"/>
                    <a:gd name="T1" fmla="*/ 0 h 312"/>
                    <a:gd name="T2" fmla="*/ 0 w 256"/>
                    <a:gd name="T3" fmla="*/ 0 h 312"/>
                    <a:gd name="T4" fmla="*/ 0 w 256"/>
                    <a:gd name="T5" fmla="*/ 0 h 312"/>
                    <a:gd name="T6" fmla="*/ 0 w 256"/>
                    <a:gd name="T7" fmla="*/ 0 h 312"/>
                    <a:gd name="T8" fmla="*/ 0 w 256"/>
                    <a:gd name="T9" fmla="*/ 0 h 312"/>
                    <a:gd name="T10" fmla="*/ 0 w 256"/>
                    <a:gd name="T11" fmla="*/ 0 h 312"/>
                    <a:gd name="T12" fmla="*/ 0 w 256"/>
                    <a:gd name="T13" fmla="*/ 0 h 312"/>
                    <a:gd name="T14" fmla="*/ 0 w 256"/>
                    <a:gd name="T15" fmla="*/ 0 h 312"/>
                    <a:gd name="T16" fmla="*/ 0 w 256"/>
                    <a:gd name="T17" fmla="*/ 0 h 312"/>
                    <a:gd name="T18" fmla="*/ 0 w 256"/>
                    <a:gd name="T19" fmla="*/ 0 h 312"/>
                    <a:gd name="T20" fmla="*/ 0 w 256"/>
                    <a:gd name="T21" fmla="*/ 0 h 312"/>
                    <a:gd name="T22" fmla="*/ 0 w 256"/>
                    <a:gd name="T23" fmla="*/ 0 h 312"/>
                    <a:gd name="T24" fmla="*/ 0 w 256"/>
                    <a:gd name="T25" fmla="*/ 0 h 312"/>
                    <a:gd name="T26" fmla="*/ 0 w 256"/>
                    <a:gd name="T27" fmla="*/ 0 h 312"/>
                    <a:gd name="T28" fmla="*/ 0 w 256"/>
                    <a:gd name="T29" fmla="*/ 0 h 312"/>
                    <a:gd name="T30" fmla="*/ 0 w 256"/>
                    <a:gd name="T31" fmla="*/ 0 h 312"/>
                    <a:gd name="T32" fmla="*/ 0 w 256"/>
                    <a:gd name="T33" fmla="*/ 0 h 312"/>
                    <a:gd name="T34" fmla="*/ 0 w 256"/>
                    <a:gd name="T35" fmla="*/ 0 h 312"/>
                    <a:gd name="T36" fmla="*/ 0 w 256"/>
                    <a:gd name="T37" fmla="*/ 0 h 312"/>
                    <a:gd name="T38" fmla="*/ 0 w 256"/>
                    <a:gd name="T39" fmla="*/ 0 h 312"/>
                    <a:gd name="T40" fmla="*/ 0 w 256"/>
                    <a:gd name="T41" fmla="*/ 0 h 312"/>
                    <a:gd name="T42" fmla="*/ 0 w 256"/>
                    <a:gd name="T43" fmla="*/ 0 h 312"/>
                    <a:gd name="T44" fmla="*/ 0 w 256"/>
                    <a:gd name="T45" fmla="*/ 0 h 312"/>
                    <a:gd name="T46" fmla="*/ 0 w 256"/>
                    <a:gd name="T47" fmla="*/ 0 h 312"/>
                    <a:gd name="T48" fmla="*/ 0 w 256"/>
                    <a:gd name="T49" fmla="*/ 0 h 312"/>
                    <a:gd name="T50" fmla="*/ 0 w 256"/>
                    <a:gd name="T51" fmla="*/ 0 h 312"/>
                    <a:gd name="T52" fmla="*/ 0 w 256"/>
                    <a:gd name="T53" fmla="*/ 0 h 312"/>
                    <a:gd name="T54" fmla="*/ 0 w 256"/>
                    <a:gd name="T55" fmla="*/ 0 h 312"/>
                    <a:gd name="T56" fmla="*/ 0 w 256"/>
                    <a:gd name="T57" fmla="*/ 0 h 312"/>
                    <a:gd name="T58" fmla="*/ 0 w 256"/>
                    <a:gd name="T59" fmla="*/ 0 h 312"/>
                    <a:gd name="T60" fmla="*/ 0 w 256"/>
                    <a:gd name="T61" fmla="*/ 0 h 312"/>
                    <a:gd name="T62" fmla="*/ 0 w 256"/>
                    <a:gd name="T63" fmla="*/ 0 h 312"/>
                    <a:gd name="T64" fmla="*/ 0 w 256"/>
                    <a:gd name="T65" fmla="*/ 0 h 312"/>
                    <a:gd name="T66" fmla="*/ 0 w 256"/>
                    <a:gd name="T67" fmla="*/ 0 h 312"/>
                    <a:gd name="T68" fmla="*/ 0 w 256"/>
                    <a:gd name="T69" fmla="*/ 0 h 312"/>
                    <a:gd name="T70" fmla="*/ 0 w 256"/>
                    <a:gd name="T71" fmla="*/ 0 h 312"/>
                    <a:gd name="T72" fmla="*/ 0 w 256"/>
                    <a:gd name="T73" fmla="*/ 0 h 312"/>
                    <a:gd name="T74" fmla="*/ 0 w 256"/>
                    <a:gd name="T75" fmla="*/ 0 h 312"/>
                    <a:gd name="T76" fmla="*/ 0 w 256"/>
                    <a:gd name="T77" fmla="*/ 0 h 312"/>
                    <a:gd name="T78" fmla="*/ 0 w 256"/>
                    <a:gd name="T79" fmla="*/ 0 h 312"/>
                    <a:gd name="T80" fmla="*/ 0 w 256"/>
                    <a:gd name="T81" fmla="*/ 0 h 312"/>
                    <a:gd name="T82" fmla="*/ 0 w 256"/>
                    <a:gd name="T83" fmla="*/ 0 h 312"/>
                    <a:gd name="T84" fmla="*/ 0 w 256"/>
                    <a:gd name="T85" fmla="*/ 0 h 312"/>
                    <a:gd name="T86" fmla="*/ 0 w 256"/>
                    <a:gd name="T87" fmla="*/ 0 h 312"/>
                    <a:gd name="T88" fmla="*/ 0 w 256"/>
                    <a:gd name="T89" fmla="*/ 0 h 312"/>
                    <a:gd name="T90" fmla="*/ 0 w 256"/>
                    <a:gd name="T91" fmla="*/ 0 h 312"/>
                    <a:gd name="T92" fmla="*/ 0 w 256"/>
                    <a:gd name="T93" fmla="*/ 0 h 312"/>
                    <a:gd name="T94" fmla="*/ 0 w 256"/>
                    <a:gd name="T95" fmla="*/ 0 h 312"/>
                    <a:gd name="T96" fmla="*/ 0 w 256"/>
                    <a:gd name="T97" fmla="*/ 0 h 312"/>
                    <a:gd name="T98" fmla="*/ 0 w 256"/>
                    <a:gd name="T99" fmla="*/ 0 h 312"/>
                    <a:gd name="T100" fmla="*/ 0 w 256"/>
                    <a:gd name="T101" fmla="*/ 0 h 312"/>
                    <a:gd name="T102" fmla="*/ 0 w 256"/>
                    <a:gd name="T103" fmla="*/ 0 h 312"/>
                    <a:gd name="T104" fmla="*/ 0 w 256"/>
                    <a:gd name="T105" fmla="*/ 0 h 312"/>
                    <a:gd name="T106" fmla="*/ 0 w 256"/>
                    <a:gd name="T107" fmla="*/ 0 h 312"/>
                    <a:gd name="T108" fmla="*/ 0 w 256"/>
                    <a:gd name="T109" fmla="*/ 0 h 312"/>
                    <a:gd name="T110" fmla="*/ 0 w 256"/>
                    <a:gd name="T111" fmla="*/ 0 h 312"/>
                    <a:gd name="T112" fmla="*/ 0 w 256"/>
                    <a:gd name="T113" fmla="*/ 0 h 312"/>
                    <a:gd name="T114" fmla="*/ 0 w 256"/>
                    <a:gd name="T115" fmla="*/ 0 h 312"/>
                    <a:gd name="T116" fmla="*/ 0 w 256"/>
                    <a:gd name="T117" fmla="*/ 0 h 312"/>
                    <a:gd name="T118" fmla="*/ 0 w 256"/>
                    <a:gd name="T119" fmla="*/ 0 h 312"/>
                    <a:gd name="T120" fmla="*/ 0 w 256"/>
                    <a:gd name="T121" fmla="*/ 0 h 3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6"/>
                    <a:gd name="T184" fmla="*/ 0 h 312"/>
                    <a:gd name="T185" fmla="*/ 256 w 256"/>
                    <a:gd name="T186" fmla="*/ 312 h 3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6" h="312">
                      <a:moveTo>
                        <a:pt x="227" y="114"/>
                      </a:moveTo>
                      <a:lnTo>
                        <a:pt x="222" y="113"/>
                      </a:lnTo>
                      <a:lnTo>
                        <a:pt x="218" y="112"/>
                      </a:lnTo>
                      <a:lnTo>
                        <a:pt x="214" y="111"/>
                      </a:lnTo>
                      <a:lnTo>
                        <a:pt x="210" y="109"/>
                      </a:lnTo>
                      <a:lnTo>
                        <a:pt x="206" y="108"/>
                      </a:lnTo>
                      <a:lnTo>
                        <a:pt x="203" y="105"/>
                      </a:lnTo>
                      <a:lnTo>
                        <a:pt x="201" y="102"/>
                      </a:lnTo>
                      <a:lnTo>
                        <a:pt x="200" y="99"/>
                      </a:lnTo>
                      <a:lnTo>
                        <a:pt x="198" y="95"/>
                      </a:lnTo>
                      <a:lnTo>
                        <a:pt x="197" y="89"/>
                      </a:lnTo>
                      <a:lnTo>
                        <a:pt x="196" y="84"/>
                      </a:lnTo>
                      <a:lnTo>
                        <a:pt x="195" y="78"/>
                      </a:lnTo>
                      <a:lnTo>
                        <a:pt x="193" y="74"/>
                      </a:lnTo>
                      <a:lnTo>
                        <a:pt x="192" y="71"/>
                      </a:lnTo>
                      <a:lnTo>
                        <a:pt x="191" y="69"/>
                      </a:lnTo>
                      <a:lnTo>
                        <a:pt x="191" y="68"/>
                      </a:lnTo>
                      <a:lnTo>
                        <a:pt x="190" y="69"/>
                      </a:lnTo>
                      <a:lnTo>
                        <a:pt x="189" y="70"/>
                      </a:lnTo>
                      <a:lnTo>
                        <a:pt x="185" y="73"/>
                      </a:lnTo>
                      <a:lnTo>
                        <a:pt x="182" y="76"/>
                      </a:lnTo>
                      <a:lnTo>
                        <a:pt x="178" y="78"/>
                      </a:lnTo>
                      <a:lnTo>
                        <a:pt x="174" y="81"/>
                      </a:lnTo>
                      <a:lnTo>
                        <a:pt x="169" y="82"/>
                      </a:lnTo>
                      <a:lnTo>
                        <a:pt x="165" y="81"/>
                      </a:lnTo>
                      <a:lnTo>
                        <a:pt x="161" y="77"/>
                      </a:lnTo>
                      <a:lnTo>
                        <a:pt x="154" y="74"/>
                      </a:lnTo>
                      <a:lnTo>
                        <a:pt x="149" y="70"/>
                      </a:lnTo>
                      <a:lnTo>
                        <a:pt x="142" y="66"/>
                      </a:lnTo>
                      <a:lnTo>
                        <a:pt x="140" y="62"/>
                      </a:lnTo>
                      <a:lnTo>
                        <a:pt x="139" y="59"/>
                      </a:lnTo>
                      <a:lnTo>
                        <a:pt x="138" y="56"/>
                      </a:lnTo>
                      <a:lnTo>
                        <a:pt x="138" y="51"/>
                      </a:lnTo>
                      <a:lnTo>
                        <a:pt x="138" y="47"/>
                      </a:lnTo>
                      <a:lnTo>
                        <a:pt x="140" y="43"/>
                      </a:lnTo>
                      <a:lnTo>
                        <a:pt x="142" y="37"/>
                      </a:lnTo>
                      <a:lnTo>
                        <a:pt x="146" y="31"/>
                      </a:lnTo>
                      <a:lnTo>
                        <a:pt x="187" y="10"/>
                      </a:lnTo>
                      <a:lnTo>
                        <a:pt x="142" y="0"/>
                      </a:lnTo>
                      <a:lnTo>
                        <a:pt x="110" y="25"/>
                      </a:lnTo>
                      <a:lnTo>
                        <a:pt x="108" y="50"/>
                      </a:lnTo>
                      <a:lnTo>
                        <a:pt x="116" y="57"/>
                      </a:lnTo>
                      <a:lnTo>
                        <a:pt x="115" y="58"/>
                      </a:lnTo>
                      <a:lnTo>
                        <a:pt x="113" y="63"/>
                      </a:lnTo>
                      <a:lnTo>
                        <a:pt x="110" y="69"/>
                      </a:lnTo>
                      <a:lnTo>
                        <a:pt x="106" y="76"/>
                      </a:lnTo>
                      <a:lnTo>
                        <a:pt x="99" y="84"/>
                      </a:lnTo>
                      <a:lnTo>
                        <a:pt x="92" y="91"/>
                      </a:lnTo>
                      <a:lnTo>
                        <a:pt x="88" y="94"/>
                      </a:lnTo>
                      <a:lnTo>
                        <a:pt x="84" y="97"/>
                      </a:lnTo>
                      <a:lnTo>
                        <a:pt x="79" y="98"/>
                      </a:lnTo>
                      <a:lnTo>
                        <a:pt x="73" y="99"/>
                      </a:lnTo>
                      <a:lnTo>
                        <a:pt x="31" y="81"/>
                      </a:lnTo>
                      <a:lnTo>
                        <a:pt x="7" y="90"/>
                      </a:lnTo>
                      <a:lnTo>
                        <a:pt x="7" y="91"/>
                      </a:lnTo>
                      <a:lnTo>
                        <a:pt x="5" y="95"/>
                      </a:lnTo>
                      <a:lnTo>
                        <a:pt x="3" y="99"/>
                      </a:lnTo>
                      <a:lnTo>
                        <a:pt x="1" y="104"/>
                      </a:lnTo>
                      <a:lnTo>
                        <a:pt x="0" y="111"/>
                      </a:lnTo>
                      <a:lnTo>
                        <a:pt x="0" y="117"/>
                      </a:lnTo>
                      <a:lnTo>
                        <a:pt x="1" y="122"/>
                      </a:lnTo>
                      <a:lnTo>
                        <a:pt x="2" y="125"/>
                      </a:lnTo>
                      <a:lnTo>
                        <a:pt x="4" y="128"/>
                      </a:lnTo>
                      <a:lnTo>
                        <a:pt x="7" y="131"/>
                      </a:lnTo>
                      <a:lnTo>
                        <a:pt x="9" y="131"/>
                      </a:lnTo>
                      <a:lnTo>
                        <a:pt x="14" y="132"/>
                      </a:lnTo>
                      <a:lnTo>
                        <a:pt x="20" y="135"/>
                      </a:lnTo>
                      <a:lnTo>
                        <a:pt x="28" y="139"/>
                      </a:lnTo>
                      <a:lnTo>
                        <a:pt x="32" y="142"/>
                      </a:lnTo>
                      <a:lnTo>
                        <a:pt x="36" y="146"/>
                      </a:lnTo>
                      <a:lnTo>
                        <a:pt x="40" y="153"/>
                      </a:lnTo>
                      <a:lnTo>
                        <a:pt x="44" y="159"/>
                      </a:lnTo>
                      <a:lnTo>
                        <a:pt x="47" y="167"/>
                      </a:lnTo>
                      <a:lnTo>
                        <a:pt x="51" y="177"/>
                      </a:lnTo>
                      <a:lnTo>
                        <a:pt x="53" y="187"/>
                      </a:lnTo>
                      <a:lnTo>
                        <a:pt x="55" y="199"/>
                      </a:lnTo>
                      <a:lnTo>
                        <a:pt x="55" y="202"/>
                      </a:lnTo>
                      <a:lnTo>
                        <a:pt x="55" y="209"/>
                      </a:lnTo>
                      <a:lnTo>
                        <a:pt x="56" y="220"/>
                      </a:lnTo>
                      <a:lnTo>
                        <a:pt x="56" y="232"/>
                      </a:lnTo>
                      <a:lnTo>
                        <a:pt x="56" y="245"/>
                      </a:lnTo>
                      <a:lnTo>
                        <a:pt x="56" y="255"/>
                      </a:lnTo>
                      <a:lnTo>
                        <a:pt x="56" y="264"/>
                      </a:lnTo>
                      <a:lnTo>
                        <a:pt x="55" y="270"/>
                      </a:lnTo>
                      <a:lnTo>
                        <a:pt x="53" y="273"/>
                      </a:lnTo>
                      <a:lnTo>
                        <a:pt x="51" y="278"/>
                      </a:lnTo>
                      <a:lnTo>
                        <a:pt x="48" y="286"/>
                      </a:lnTo>
                      <a:lnTo>
                        <a:pt x="49" y="293"/>
                      </a:lnTo>
                      <a:lnTo>
                        <a:pt x="51" y="297"/>
                      </a:lnTo>
                      <a:lnTo>
                        <a:pt x="53" y="301"/>
                      </a:lnTo>
                      <a:lnTo>
                        <a:pt x="56" y="304"/>
                      </a:lnTo>
                      <a:lnTo>
                        <a:pt x="61" y="307"/>
                      </a:lnTo>
                      <a:lnTo>
                        <a:pt x="67" y="309"/>
                      </a:lnTo>
                      <a:lnTo>
                        <a:pt x="74" y="311"/>
                      </a:lnTo>
                      <a:lnTo>
                        <a:pt x="84" y="312"/>
                      </a:lnTo>
                      <a:lnTo>
                        <a:pt x="95" y="312"/>
                      </a:lnTo>
                      <a:lnTo>
                        <a:pt x="100" y="311"/>
                      </a:lnTo>
                      <a:lnTo>
                        <a:pt x="113" y="306"/>
                      </a:lnTo>
                      <a:lnTo>
                        <a:pt x="131" y="299"/>
                      </a:lnTo>
                      <a:lnTo>
                        <a:pt x="153" y="290"/>
                      </a:lnTo>
                      <a:lnTo>
                        <a:pt x="177" y="280"/>
                      </a:lnTo>
                      <a:lnTo>
                        <a:pt x="200" y="270"/>
                      </a:lnTo>
                      <a:lnTo>
                        <a:pt x="209" y="264"/>
                      </a:lnTo>
                      <a:lnTo>
                        <a:pt x="218" y="259"/>
                      </a:lnTo>
                      <a:lnTo>
                        <a:pt x="225" y="253"/>
                      </a:lnTo>
                      <a:lnTo>
                        <a:pt x="231" y="248"/>
                      </a:lnTo>
                      <a:lnTo>
                        <a:pt x="239" y="238"/>
                      </a:lnTo>
                      <a:lnTo>
                        <a:pt x="246" y="229"/>
                      </a:lnTo>
                      <a:lnTo>
                        <a:pt x="250" y="219"/>
                      </a:lnTo>
                      <a:lnTo>
                        <a:pt x="253" y="210"/>
                      </a:lnTo>
                      <a:lnTo>
                        <a:pt x="255" y="203"/>
                      </a:lnTo>
                      <a:lnTo>
                        <a:pt x="256" y="196"/>
                      </a:lnTo>
                      <a:lnTo>
                        <a:pt x="256" y="191"/>
                      </a:lnTo>
                      <a:lnTo>
                        <a:pt x="255" y="186"/>
                      </a:lnTo>
                      <a:lnTo>
                        <a:pt x="253" y="182"/>
                      </a:lnTo>
                      <a:lnTo>
                        <a:pt x="250" y="172"/>
                      </a:lnTo>
                      <a:lnTo>
                        <a:pt x="246" y="161"/>
                      </a:lnTo>
                      <a:lnTo>
                        <a:pt x="241" y="148"/>
                      </a:lnTo>
                      <a:lnTo>
                        <a:pt x="235" y="136"/>
                      </a:lnTo>
                      <a:lnTo>
                        <a:pt x="231" y="125"/>
                      </a:lnTo>
                      <a:lnTo>
                        <a:pt x="228" y="117"/>
                      </a:lnTo>
                      <a:lnTo>
                        <a:pt x="227" y="11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8" name="Freeform 95"/>
                <p:cNvSpPr>
                  <a:spLocks/>
                </p:cNvSpPr>
                <p:nvPr/>
              </p:nvSpPr>
              <p:spPr bwMode="auto">
                <a:xfrm>
                  <a:off x="616" y="1734"/>
                  <a:ext cx="133" cy="246"/>
                </a:xfrm>
                <a:custGeom>
                  <a:avLst/>
                  <a:gdLst>
                    <a:gd name="T0" fmla="*/ 0 w 398"/>
                    <a:gd name="T1" fmla="*/ 0 h 738"/>
                    <a:gd name="T2" fmla="*/ 0 w 398"/>
                    <a:gd name="T3" fmla="*/ 0 h 738"/>
                    <a:gd name="T4" fmla="*/ 0 w 398"/>
                    <a:gd name="T5" fmla="*/ 0 h 738"/>
                    <a:gd name="T6" fmla="*/ 0 w 398"/>
                    <a:gd name="T7" fmla="*/ 0 h 738"/>
                    <a:gd name="T8" fmla="*/ 0 w 398"/>
                    <a:gd name="T9" fmla="*/ 0 h 738"/>
                    <a:gd name="T10" fmla="*/ 0 w 398"/>
                    <a:gd name="T11" fmla="*/ 0 h 738"/>
                    <a:gd name="T12" fmla="*/ 0 w 398"/>
                    <a:gd name="T13" fmla="*/ 0 h 738"/>
                    <a:gd name="T14" fmla="*/ 0 w 398"/>
                    <a:gd name="T15" fmla="*/ 0 h 738"/>
                    <a:gd name="T16" fmla="*/ 0 w 398"/>
                    <a:gd name="T17" fmla="*/ 0 h 738"/>
                    <a:gd name="T18" fmla="*/ 0 w 398"/>
                    <a:gd name="T19" fmla="*/ 0 h 738"/>
                    <a:gd name="T20" fmla="*/ 0 w 398"/>
                    <a:gd name="T21" fmla="*/ 0 h 738"/>
                    <a:gd name="T22" fmla="*/ 0 w 398"/>
                    <a:gd name="T23" fmla="*/ 0 h 738"/>
                    <a:gd name="T24" fmla="*/ 0 w 398"/>
                    <a:gd name="T25" fmla="*/ 0 h 738"/>
                    <a:gd name="T26" fmla="*/ 0 w 398"/>
                    <a:gd name="T27" fmla="*/ 0 h 738"/>
                    <a:gd name="T28" fmla="*/ 0 w 398"/>
                    <a:gd name="T29" fmla="*/ 0 h 738"/>
                    <a:gd name="T30" fmla="*/ 0 w 398"/>
                    <a:gd name="T31" fmla="*/ 0 h 738"/>
                    <a:gd name="T32" fmla="*/ 0 w 398"/>
                    <a:gd name="T33" fmla="*/ 0 h 738"/>
                    <a:gd name="T34" fmla="*/ 0 w 398"/>
                    <a:gd name="T35" fmla="*/ 0 h 738"/>
                    <a:gd name="T36" fmla="*/ 0 w 398"/>
                    <a:gd name="T37" fmla="*/ 0 h 738"/>
                    <a:gd name="T38" fmla="*/ 0 w 398"/>
                    <a:gd name="T39" fmla="*/ 0 h 738"/>
                    <a:gd name="T40" fmla="*/ 0 w 398"/>
                    <a:gd name="T41" fmla="*/ 1 h 738"/>
                    <a:gd name="T42" fmla="*/ 0 w 398"/>
                    <a:gd name="T43" fmla="*/ 1 h 738"/>
                    <a:gd name="T44" fmla="*/ 0 w 398"/>
                    <a:gd name="T45" fmla="*/ 1 h 738"/>
                    <a:gd name="T46" fmla="*/ 0 w 398"/>
                    <a:gd name="T47" fmla="*/ 1 h 738"/>
                    <a:gd name="T48" fmla="*/ 0 w 398"/>
                    <a:gd name="T49" fmla="*/ 1 h 738"/>
                    <a:gd name="T50" fmla="*/ 0 w 398"/>
                    <a:gd name="T51" fmla="*/ 1 h 738"/>
                    <a:gd name="T52" fmla="*/ 0 w 398"/>
                    <a:gd name="T53" fmla="*/ 1 h 738"/>
                    <a:gd name="T54" fmla="*/ 0 w 398"/>
                    <a:gd name="T55" fmla="*/ 1 h 738"/>
                    <a:gd name="T56" fmla="*/ 0 w 398"/>
                    <a:gd name="T57" fmla="*/ 1 h 738"/>
                    <a:gd name="T58" fmla="*/ 0 w 398"/>
                    <a:gd name="T59" fmla="*/ 1 h 738"/>
                    <a:gd name="T60" fmla="*/ 0 w 398"/>
                    <a:gd name="T61" fmla="*/ 1 h 738"/>
                    <a:gd name="T62" fmla="*/ 0 w 398"/>
                    <a:gd name="T63" fmla="*/ 1 h 738"/>
                    <a:gd name="T64" fmla="*/ 0 w 398"/>
                    <a:gd name="T65" fmla="*/ 1 h 738"/>
                    <a:gd name="T66" fmla="*/ 1 w 398"/>
                    <a:gd name="T67" fmla="*/ 1 h 738"/>
                    <a:gd name="T68" fmla="*/ 1 w 398"/>
                    <a:gd name="T69" fmla="*/ 1 h 738"/>
                    <a:gd name="T70" fmla="*/ 1 w 398"/>
                    <a:gd name="T71" fmla="*/ 1 h 738"/>
                    <a:gd name="T72" fmla="*/ 1 w 398"/>
                    <a:gd name="T73" fmla="*/ 1 h 738"/>
                    <a:gd name="T74" fmla="*/ 0 w 398"/>
                    <a:gd name="T75" fmla="*/ 1 h 738"/>
                    <a:gd name="T76" fmla="*/ 0 w 398"/>
                    <a:gd name="T77" fmla="*/ 1 h 738"/>
                    <a:gd name="T78" fmla="*/ 0 w 398"/>
                    <a:gd name="T79" fmla="*/ 1 h 738"/>
                    <a:gd name="T80" fmla="*/ 0 w 398"/>
                    <a:gd name="T81" fmla="*/ 1 h 738"/>
                    <a:gd name="T82" fmla="*/ 0 w 398"/>
                    <a:gd name="T83" fmla="*/ 1 h 738"/>
                    <a:gd name="T84" fmla="*/ 0 w 398"/>
                    <a:gd name="T85" fmla="*/ 1 h 738"/>
                    <a:gd name="T86" fmla="*/ 0 w 398"/>
                    <a:gd name="T87" fmla="*/ 0 h 738"/>
                    <a:gd name="T88" fmla="*/ 0 w 398"/>
                    <a:gd name="T89" fmla="*/ 0 h 738"/>
                    <a:gd name="T90" fmla="*/ 0 w 398"/>
                    <a:gd name="T91" fmla="*/ 0 h 738"/>
                    <a:gd name="T92" fmla="*/ 0 w 398"/>
                    <a:gd name="T93" fmla="*/ 0 h 738"/>
                    <a:gd name="T94" fmla="*/ 0 w 398"/>
                    <a:gd name="T95" fmla="*/ 0 h 738"/>
                    <a:gd name="T96" fmla="*/ 0 w 398"/>
                    <a:gd name="T97" fmla="*/ 0 h 738"/>
                    <a:gd name="T98" fmla="*/ 0 w 398"/>
                    <a:gd name="T99" fmla="*/ 0 h 738"/>
                    <a:gd name="T100" fmla="*/ 0 w 398"/>
                    <a:gd name="T101" fmla="*/ 0 h 738"/>
                    <a:gd name="T102" fmla="*/ 0 w 398"/>
                    <a:gd name="T103" fmla="*/ 0 h 738"/>
                    <a:gd name="T104" fmla="*/ 0 w 398"/>
                    <a:gd name="T105" fmla="*/ 0 h 738"/>
                    <a:gd name="T106" fmla="*/ 0 w 398"/>
                    <a:gd name="T107" fmla="*/ 0 h 738"/>
                    <a:gd name="T108" fmla="*/ 0 w 398"/>
                    <a:gd name="T109" fmla="*/ 0 h 738"/>
                    <a:gd name="T110" fmla="*/ 0 w 398"/>
                    <a:gd name="T111" fmla="*/ 0 h 738"/>
                    <a:gd name="T112" fmla="*/ 0 w 398"/>
                    <a:gd name="T113" fmla="*/ 0 h 738"/>
                    <a:gd name="T114" fmla="*/ 0 w 398"/>
                    <a:gd name="T115" fmla="*/ 0 h 738"/>
                    <a:gd name="T116" fmla="*/ 0 w 398"/>
                    <a:gd name="T117" fmla="*/ 0 h 738"/>
                    <a:gd name="T118" fmla="*/ 0 w 398"/>
                    <a:gd name="T119" fmla="*/ 0 h 738"/>
                    <a:gd name="T120" fmla="*/ 0 w 398"/>
                    <a:gd name="T121" fmla="*/ 0 h 7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8"/>
                    <a:gd name="T184" fmla="*/ 0 h 738"/>
                    <a:gd name="T185" fmla="*/ 398 w 398"/>
                    <a:gd name="T186" fmla="*/ 738 h 7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8" h="738">
                      <a:moveTo>
                        <a:pt x="145" y="4"/>
                      </a:moveTo>
                      <a:lnTo>
                        <a:pt x="144" y="3"/>
                      </a:lnTo>
                      <a:lnTo>
                        <a:pt x="139" y="2"/>
                      </a:lnTo>
                      <a:lnTo>
                        <a:pt x="132" y="1"/>
                      </a:lnTo>
                      <a:lnTo>
                        <a:pt x="124" y="0"/>
                      </a:lnTo>
                      <a:lnTo>
                        <a:pt x="114" y="0"/>
                      </a:lnTo>
                      <a:lnTo>
                        <a:pt x="106" y="0"/>
                      </a:lnTo>
                      <a:lnTo>
                        <a:pt x="97" y="1"/>
                      </a:lnTo>
                      <a:lnTo>
                        <a:pt x="90" y="4"/>
                      </a:lnTo>
                      <a:lnTo>
                        <a:pt x="52" y="55"/>
                      </a:lnTo>
                      <a:lnTo>
                        <a:pt x="53" y="56"/>
                      </a:lnTo>
                      <a:lnTo>
                        <a:pt x="55" y="59"/>
                      </a:lnTo>
                      <a:lnTo>
                        <a:pt x="57" y="65"/>
                      </a:lnTo>
                      <a:lnTo>
                        <a:pt x="60" y="71"/>
                      </a:lnTo>
                      <a:lnTo>
                        <a:pt x="62" y="80"/>
                      </a:lnTo>
                      <a:lnTo>
                        <a:pt x="62" y="90"/>
                      </a:lnTo>
                      <a:lnTo>
                        <a:pt x="60" y="96"/>
                      </a:lnTo>
                      <a:lnTo>
                        <a:pt x="58" y="101"/>
                      </a:lnTo>
                      <a:lnTo>
                        <a:pt x="55" y="108"/>
                      </a:lnTo>
                      <a:lnTo>
                        <a:pt x="52" y="114"/>
                      </a:lnTo>
                      <a:lnTo>
                        <a:pt x="49" y="117"/>
                      </a:lnTo>
                      <a:lnTo>
                        <a:pt x="43" y="124"/>
                      </a:lnTo>
                      <a:lnTo>
                        <a:pt x="35" y="135"/>
                      </a:lnTo>
                      <a:lnTo>
                        <a:pt x="27" y="148"/>
                      </a:lnTo>
                      <a:lnTo>
                        <a:pt x="23" y="155"/>
                      </a:lnTo>
                      <a:lnTo>
                        <a:pt x="21" y="163"/>
                      </a:lnTo>
                      <a:lnTo>
                        <a:pt x="17" y="170"/>
                      </a:lnTo>
                      <a:lnTo>
                        <a:pt x="16" y="178"/>
                      </a:lnTo>
                      <a:lnTo>
                        <a:pt x="16" y="184"/>
                      </a:lnTo>
                      <a:lnTo>
                        <a:pt x="18" y="192"/>
                      </a:lnTo>
                      <a:lnTo>
                        <a:pt x="21" y="198"/>
                      </a:lnTo>
                      <a:lnTo>
                        <a:pt x="26" y="204"/>
                      </a:lnTo>
                      <a:lnTo>
                        <a:pt x="52" y="199"/>
                      </a:lnTo>
                      <a:lnTo>
                        <a:pt x="51" y="202"/>
                      </a:lnTo>
                      <a:lnTo>
                        <a:pt x="48" y="208"/>
                      </a:lnTo>
                      <a:lnTo>
                        <a:pt x="44" y="217"/>
                      </a:lnTo>
                      <a:lnTo>
                        <a:pt x="42" y="226"/>
                      </a:lnTo>
                      <a:lnTo>
                        <a:pt x="41" y="232"/>
                      </a:lnTo>
                      <a:lnTo>
                        <a:pt x="41" y="236"/>
                      </a:lnTo>
                      <a:lnTo>
                        <a:pt x="42" y="242"/>
                      </a:lnTo>
                      <a:lnTo>
                        <a:pt x="43" y="246"/>
                      </a:lnTo>
                      <a:lnTo>
                        <a:pt x="46" y="250"/>
                      </a:lnTo>
                      <a:lnTo>
                        <a:pt x="50" y="254"/>
                      </a:lnTo>
                      <a:lnTo>
                        <a:pt x="55" y="257"/>
                      </a:lnTo>
                      <a:lnTo>
                        <a:pt x="63" y="259"/>
                      </a:lnTo>
                      <a:lnTo>
                        <a:pt x="85" y="274"/>
                      </a:lnTo>
                      <a:lnTo>
                        <a:pt x="90" y="296"/>
                      </a:lnTo>
                      <a:lnTo>
                        <a:pt x="89" y="298"/>
                      </a:lnTo>
                      <a:lnTo>
                        <a:pt x="84" y="305"/>
                      </a:lnTo>
                      <a:lnTo>
                        <a:pt x="79" y="316"/>
                      </a:lnTo>
                      <a:lnTo>
                        <a:pt x="73" y="329"/>
                      </a:lnTo>
                      <a:lnTo>
                        <a:pt x="71" y="335"/>
                      </a:lnTo>
                      <a:lnTo>
                        <a:pt x="70" y="342"/>
                      </a:lnTo>
                      <a:lnTo>
                        <a:pt x="69" y="347"/>
                      </a:lnTo>
                      <a:lnTo>
                        <a:pt x="69" y="353"/>
                      </a:lnTo>
                      <a:lnTo>
                        <a:pt x="70" y="357"/>
                      </a:lnTo>
                      <a:lnTo>
                        <a:pt x="72" y="361"/>
                      </a:lnTo>
                      <a:lnTo>
                        <a:pt x="76" y="364"/>
                      </a:lnTo>
                      <a:lnTo>
                        <a:pt x="81" y="366"/>
                      </a:lnTo>
                      <a:lnTo>
                        <a:pt x="122" y="340"/>
                      </a:lnTo>
                      <a:lnTo>
                        <a:pt x="160" y="344"/>
                      </a:lnTo>
                      <a:lnTo>
                        <a:pt x="131" y="376"/>
                      </a:lnTo>
                      <a:lnTo>
                        <a:pt x="126" y="416"/>
                      </a:lnTo>
                      <a:lnTo>
                        <a:pt x="151" y="421"/>
                      </a:lnTo>
                      <a:lnTo>
                        <a:pt x="151" y="469"/>
                      </a:lnTo>
                      <a:lnTo>
                        <a:pt x="81" y="469"/>
                      </a:lnTo>
                      <a:lnTo>
                        <a:pt x="81" y="510"/>
                      </a:lnTo>
                      <a:lnTo>
                        <a:pt x="107" y="517"/>
                      </a:lnTo>
                      <a:lnTo>
                        <a:pt x="75" y="561"/>
                      </a:lnTo>
                      <a:lnTo>
                        <a:pt x="73" y="562"/>
                      </a:lnTo>
                      <a:lnTo>
                        <a:pt x="71" y="564"/>
                      </a:lnTo>
                      <a:lnTo>
                        <a:pt x="68" y="569"/>
                      </a:lnTo>
                      <a:lnTo>
                        <a:pt x="66" y="573"/>
                      </a:lnTo>
                      <a:lnTo>
                        <a:pt x="64" y="577"/>
                      </a:lnTo>
                      <a:lnTo>
                        <a:pt x="64" y="583"/>
                      </a:lnTo>
                      <a:lnTo>
                        <a:pt x="66" y="585"/>
                      </a:lnTo>
                      <a:lnTo>
                        <a:pt x="68" y="587"/>
                      </a:lnTo>
                      <a:lnTo>
                        <a:pt x="70" y="589"/>
                      </a:lnTo>
                      <a:lnTo>
                        <a:pt x="75" y="591"/>
                      </a:lnTo>
                      <a:lnTo>
                        <a:pt x="140" y="601"/>
                      </a:lnTo>
                      <a:lnTo>
                        <a:pt x="177" y="591"/>
                      </a:lnTo>
                      <a:lnTo>
                        <a:pt x="192" y="583"/>
                      </a:lnTo>
                      <a:lnTo>
                        <a:pt x="192" y="584"/>
                      </a:lnTo>
                      <a:lnTo>
                        <a:pt x="191" y="586"/>
                      </a:lnTo>
                      <a:lnTo>
                        <a:pt x="190" y="589"/>
                      </a:lnTo>
                      <a:lnTo>
                        <a:pt x="189" y="593"/>
                      </a:lnTo>
                      <a:lnTo>
                        <a:pt x="186" y="598"/>
                      </a:lnTo>
                      <a:lnTo>
                        <a:pt x="181" y="603"/>
                      </a:lnTo>
                      <a:lnTo>
                        <a:pt x="175" y="607"/>
                      </a:lnTo>
                      <a:lnTo>
                        <a:pt x="166" y="612"/>
                      </a:lnTo>
                      <a:lnTo>
                        <a:pt x="75" y="646"/>
                      </a:lnTo>
                      <a:lnTo>
                        <a:pt x="0" y="723"/>
                      </a:lnTo>
                      <a:lnTo>
                        <a:pt x="37" y="738"/>
                      </a:lnTo>
                      <a:lnTo>
                        <a:pt x="100" y="701"/>
                      </a:lnTo>
                      <a:lnTo>
                        <a:pt x="137" y="693"/>
                      </a:lnTo>
                      <a:lnTo>
                        <a:pt x="217" y="693"/>
                      </a:lnTo>
                      <a:lnTo>
                        <a:pt x="311" y="666"/>
                      </a:lnTo>
                      <a:lnTo>
                        <a:pt x="398" y="638"/>
                      </a:lnTo>
                      <a:lnTo>
                        <a:pt x="357" y="605"/>
                      </a:lnTo>
                      <a:lnTo>
                        <a:pt x="360" y="604"/>
                      </a:lnTo>
                      <a:lnTo>
                        <a:pt x="363" y="601"/>
                      </a:lnTo>
                      <a:lnTo>
                        <a:pt x="367" y="596"/>
                      </a:lnTo>
                      <a:lnTo>
                        <a:pt x="371" y="589"/>
                      </a:lnTo>
                      <a:lnTo>
                        <a:pt x="376" y="582"/>
                      </a:lnTo>
                      <a:lnTo>
                        <a:pt x="379" y="572"/>
                      </a:lnTo>
                      <a:lnTo>
                        <a:pt x="379" y="566"/>
                      </a:lnTo>
                      <a:lnTo>
                        <a:pt x="379" y="561"/>
                      </a:lnTo>
                      <a:lnTo>
                        <a:pt x="379" y="556"/>
                      </a:lnTo>
                      <a:lnTo>
                        <a:pt x="377" y="550"/>
                      </a:lnTo>
                      <a:lnTo>
                        <a:pt x="376" y="548"/>
                      </a:lnTo>
                      <a:lnTo>
                        <a:pt x="372" y="543"/>
                      </a:lnTo>
                      <a:lnTo>
                        <a:pt x="367" y="534"/>
                      </a:lnTo>
                      <a:lnTo>
                        <a:pt x="361" y="524"/>
                      </a:lnTo>
                      <a:lnTo>
                        <a:pt x="352" y="516"/>
                      </a:lnTo>
                      <a:lnTo>
                        <a:pt x="343" y="507"/>
                      </a:lnTo>
                      <a:lnTo>
                        <a:pt x="338" y="505"/>
                      </a:lnTo>
                      <a:lnTo>
                        <a:pt x="333" y="503"/>
                      </a:lnTo>
                      <a:lnTo>
                        <a:pt x="327" y="502"/>
                      </a:lnTo>
                      <a:lnTo>
                        <a:pt x="322" y="502"/>
                      </a:lnTo>
                      <a:lnTo>
                        <a:pt x="321" y="496"/>
                      </a:lnTo>
                      <a:lnTo>
                        <a:pt x="319" y="484"/>
                      </a:lnTo>
                      <a:lnTo>
                        <a:pt x="315" y="465"/>
                      </a:lnTo>
                      <a:lnTo>
                        <a:pt x="309" y="443"/>
                      </a:lnTo>
                      <a:lnTo>
                        <a:pt x="304" y="432"/>
                      </a:lnTo>
                      <a:lnTo>
                        <a:pt x="299" y="420"/>
                      </a:lnTo>
                      <a:lnTo>
                        <a:pt x="293" y="409"/>
                      </a:lnTo>
                      <a:lnTo>
                        <a:pt x="286" y="397"/>
                      </a:lnTo>
                      <a:lnTo>
                        <a:pt x="277" y="387"/>
                      </a:lnTo>
                      <a:lnTo>
                        <a:pt x="269" y="379"/>
                      </a:lnTo>
                      <a:lnTo>
                        <a:pt x="258" y="371"/>
                      </a:lnTo>
                      <a:lnTo>
                        <a:pt x="247" y="366"/>
                      </a:lnTo>
                      <a:lnTo>
                        <a:pt x="246" y="360"/>
                      </a:lnTo>
                      <a:lnTo>
                        <a:pt x="244" y="347"/>
                      </a:lnTo>
                      <a:lnTo>
                        <a:pt x="241" y="328"/>
                      </a:lnTo>
                      <a:lnTo>
                        <a:pt x="235" y="306"/>
                      </a:lnTo>
                      <a:lnTo>
                        <a:pt x="230" y="284"/>
                      </a:lnTo>
                      <a:lnTo>
                        <a:pt x="224" y="265"/>
                      </a:lnTo>
                      <a:lnTo>
                        <a:pt x="219" y="258"/>
                      </a:lnTo>
                      <a:lnTo>
                        <a:pt x="215" y="251"/>
                      </a:lnTo>
                      <a:lnTo>
                        <a:pt x="213" y="249"/>
                      </a:lnTo>
                      <a:lnTo>
                        <a:pt x="212" y="248"/>
                      </a:lnTo>
                      <a:lnTo>
                        <a:pt x="209" y="247"/>
                      </a:lnTo>
                      <a:lnTo>
                        <a:pt x="207" y="246"/>
                      </a:lnTo>
                      <a:lnTo>
                        <a:pt x="177" y="225"/>
                      </a:lnTo>
                      <a:lnTo>
                        <a:pt x="207" y="162"/>
                      </a:lnTo>
                      <a:lnTo>
                        <a:pt x="206" y="160"/>
                      </a:lnTo>
                      <a:lnTo>
                        <a:pt x="205" y="155"/>
                      </a:lnTo>
                      <a:lnTo>
                        <a:pt x="204" y="150"/>
                      </a:lnTo>
                      <a:lnTo>
                        <a:pt x="202" y="143"/>
                      </a:lnTo>
                      <a:lnTo>
                        <a:pt x="200" y="137"/>
                      </a:lnTo>
                      <a:lnTo>
                        <a:pt x="197" y="130"/>
                      </a:lnTo>
                      <a:lnTo>
                        <a:pt x="195" y="128"/>
                      </a:lnTo>
                      <a:lnTo>
                        <a:pt x="193" y="127"/>
                      </a:lnTo>
                      <a:lnTo>
                        <a:pt x="192" y="126"/>
                      </a:lnTo>
                      <a:lnTo>
                        <a:pt x="190" y="125"/>
                      </a:lnTo>
                      <a:lnTo>
                        <a:pt x="185" y="125"/>
                      </a:lnTo>
                      <a:lnTo>
                        <a:pt x="180" y="123"/>
                      </a:lnTo>
                      <a:lnTo>
                        <a:pt x="175" y="121"/>
                      </a:lnTo>
                      <a:lnTo>
                        <a:pt x="172" y="117"/>
                      </a:lnTo>
                      <a:lnTo>
                        <a:pt x="167" y="115"/>
                      </a:lnTo>
                      <a:lnTo>
                        <a:pt x="164" y="113"/>
                      </a:lnTo>
                      <a:lnTo>
                        <a:pt x="163" y="111"/>
                      </a:lnTo>
                      <a:lnTo>
                        <a:pt x="162" y="110"/>
                      </a:lnTo>
                      <a:lnTo>
                        <a:pt x="131" y="103"/>
                      </a:lnTo>
                      <a:lnTo>
                        <a:pt x="130" y="102"/>
                      </a:lnTo>
                      <a:lnTo>
                        <a:pt x="129" y="98"/>
                      </a:lnTo>
                      <a:lnTo>
                        <a:pt x="126" y="93"/>
                      </a:lnTo>
                      <a:lnTo>
                        <a:pt x="124" y="85"/>
                      </a:lnTo>
                      <a:lnTo>
                        <a:pt x="124" y="79"/>
                      </a:lnTo>
                      <a:lnTo>
                        <a:pt x="124" y="71"/>
                      </a:lnTo>
                      <a:lnTo>
                        <a:pt x="124" y="68"/>
                      </a:lnTo>
                      <a:lnTo>
                        <a:pt x="126" y="65"/>
                      </a:lnTo>
                      <a:lnTo>
                        <a:pt x="127" y="61"/>
                      </a:lnTo>
                      <a:lnTo>
                        <a:pt x="131" y="59"/>
                      </a:lnTo>
                      <a:lnTo>
                        <a:pt x="136" y="54"/>
                      </a:lnTo>
                      <a:lnTo>
                        <a:pt x="141" y="46"/>
                      </a:lnTo>
                      <a:lnTo>
                        <a:pt x="146" y="39"/>
                      </a:lnTo>
                      <a:lnTo>
                        <a:pt x="150" y="29"/>
                      </a:lnTo>
                      <a:lnTo>
                        <a:pt x="152" y="20"/>
                      </a:lnTo>
                      <a:lnTo>
                        <a:pt x="152" y="13"/>
                      </a:lnTo>
                      <a:lnTo>
                        <a:pt x="151" y="9"/>
                      </a:lnTo>
                      <a:lnTo>
                        <a:pt x="150" y="7"/>
                      </a:lnTo>
                      <a:lnTo>
                        <a:pt x="148" y="5"/>
                      </a:lnTo>
                      <a:lnTo>
                        <a:pt x="145" y="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09" name="Freeform 96"/>
                <p:cNvSpPr>
                  <a:spLocks/>
                </p:cNvSpPr>
                <p:nvPr/>
              </p:nvSpPr>
              <p:spPr bwMode="auto">
                <a:xfrm>
                  <a:off x="616" y="1734"/>
                  <a:ext cx="133" cy="246"/>
                </a:xfrm>
                <a:custGeom>
                  <a:avLst/>
                  <a:gdLst>
                    <a:gd name="T0" fmla="*/ 0 w 398"/>
                    <a:gd name="T1" fmla="*/ 0 h 738"/>
                    <a:gd name="T2" fmla="*/ 0 w 398"/>
                    <a:gd name="T3" fmla="*/ 0 h 738"/>
                    <a:gd name="T4" fmla="*/ 0 w 398"/>
                    <a:gd name="T5" fmla="*/ 0 h 738"/>
                    <a:gd name="T6" fmla="*/ 0 w 398"/>
                    <a:gd name="T7" fmla="*/ 0 h 738"/>
                    <a:gd name="T8" fmla="*/ 0 w 398"/>
                    <a:gd name="T9" fmla="*/ 0 h 738"/>
                    <a:gd name="T10" fmla="*/ 0 w 398"/>
                    <a:gd name="T11" fmla="*/ 0 h 738"/>
                    <a:gd name="T12" fmla="*/ 0 w 398"/>
                    <a:gd name="T13" fmla="*/ 0 h 738"/>
                    <a:gd name="T14" fmla="*/ 0 w 398"/>
                    <a:gd name="T15" fmla="*/ 0 h 738"/>
                    <a:gd name="T16" fmla="*/ 0 w 398"/>
                    <a:gd name="T17" fmla="*/ 0 h 738"/>
                    <a:gd name="T18" fmla="*/ 0 w 398"/>
                    <a:gd name="T19" fmla="*/ 0 h 738"/>
                    <a:gd name="T20" fmla="*/ 0 w 398"/>
                    <a:gd name="T21" fmla="*/ 0 h 738"/>
                    <a:gd name="T22" fmla="*/ 0 w 398"/>
                    <a:gd name="T23" fmla="*/ 0 h 738"/>
                    <a:gd name="T24" fmla="*/ 0 w 398"/>
                    <a:gd name="T25" fmla="*/ 0 h 738"/>
                    <a:gd name="T26" fmla="*/ 0 w 398"/>
                    <a:gd name="T27" fmla="*/ 0 h 738"/>
                    <a:gd name="T28" fmla="*/ 0 w 398"/>
                    <a:gd name="T29" fmla="*/ 0 h 738"/>
                    <a:gd name="T30" fmla="*/ 0 w 398"/>
                    <a:gd name="T31" fmla="*/ 0 h 738"/>
                    <a:gd name="T32" fmla="*/ 0 w 398"/>
                    <a:gd name="T33" fmla="*/ 0 h 738"/>
                    <a:gd name="T34" fmla="*/ 0 w 398"/>
                    <a:gd name="T35" fmla="*/ 0 h 738"/>
                    <a:gd name="T36" fmla="*/ 0 w 398"/>
                    <a:gd name="T37" fmla="*/ 0 h 738"/>
                    <a:gd name="T38" fmla="*/ 0 w 398"/>
                    <a:gd name="T39" fmla="*/ 0 h 738"/>
                    <a:gd name="T40" fmla="*/ 0 w 398"/>
                    <a:gd name="T41" fmla="*/ 1 h 738"/>
                    <a:gd name="T42" fmla="*/ 0 w 398"/>
                    <a:gd name="T43" fmla="*/ 1 h 738"/>
                    <a:gd name="T44" fmla="*/ 0 w 398"/>
                    <a:gd name="T45" fmla="*/ 1 h 738"/>
                    <a:gd name="T46" fmla="*/ 0 w 398"/>
                    <a:gd name="T47" fmla="*/ 1 h 738"/>
                    <a:gd name="T48" fmla="*/ 0 w 398"/>
                    <a:gd name="T49" fmla="*/ 1 h 738"/>
                    <a:gd name="T50" fmla="*/ 0 w 398"/>
                    <a:gd name="T51" fmla="*/ 1 h 738"/>
                    <a:gd name="T52" fmla="*/ 0 w 398"/>
                    <a:gd name="T53" fmla="*/ 1 h 738"/>
                    <a:gd name="T54" fmla="*/ 0 w 398"/>
                    <a:gd name="T55" fmla="*/ 1 h 738"/>
                    <a:gd name="T56" fmla="*/ 0 w 398"/>
                    <a:gd name="T57" fmla="*/ 1 h 738"/>
                    <a:gd name="T58" fmla="*/ 0 w 398"/>
                    <a:gd name="T59" fmla="*/ 1 h 738"/>
                    <a:gd name="T60" fmla="*/ 0 w 398"/>
                    <a:gd name="T61" fmla="*/ 1 h 738"/>
                    <a:gd name="T62" fmla="*/ 0 w 398"/>
                    <a:gd name="T63" fmla="*/ 1 h 738"/>
                    <a:gd name="T64" fmla="*/ 0 w 398"/>
                    <a:gd name="T65" fmla="*/ 1 h 738"/>
                    <a:gd name="T66" fmla="*/ 1 w 398"/>
                    <a:gd name="T67" fmla="*/ 1 h 738"/>
                    <a:gd name="T68" fmla="*/ 1 w 398"/>
                    <a:gd name="T69" fmla="*/ 1 h 738"/>
                    <a:gd name="T70" fmla="*/ 1 w 398"/>
                    <a:gd name="T71" fmla="*/ 1 h 738"/>
                    <a:gd name="T72" fmla="*/ 1 w 398"/>
                    <a:gd name="T73" fmla="*/ 1 h 738"/>
                    <a:gd name="T74" fmla="*/ 0 w 398"/>
                    <a:gd name="T75" fmla="*/ 1 h 738"/>
                    <a:gd name="T76" fmla="*/ 0 w 398"/>
                    <a:gd name="T77" fmla="*/ 1 h 738"/>
                    <a:gd name="T78" fmla="*/ 0 w 398"/>
                    <a:gd name="T79" fmla="*/ 1 h 738"/>
                    <a:gd name="T80" fmla="*/ 0 w 398"/>
                    <a:gd name="T81" fmla="*/ 1 h 738"/>
                    <a:gd name="T82" fmla="*/ 0 w 398"/>
                    <a:gd name="T83" fmla="*/ 1 h 738"/>
                    <a:gd name="T84" fmla="*/ 0 w 398"/>
                    <a:gd name="T85" fmla="*/ 1 h 738"/>
                    <a:gd name="T86" fmla="*/ 0 w 398"/>
                    <a:gd name="T87" fmla="*/ 0 h 738"/>
                    <a:gd name="T88" fmla="*/ 0 w 398"/>
                    <a:gd name="T89" fmla="*/ 0 h 738"/>
                    <a:gd name="T90" fmla="*/ 0 w 398"/>
                    <a:gd name="T91" fmla="*/ 0 h 738"/>
                    <a:gd name="T92" fmla="*/ 0 w 398"/>
                    <a:gd name="T93" fmla="*/ 0 h 738"/>
                    <a:gd name="T94" fmla="*/ 0 w 398"/>
                    <a:gd name="T95" fmla="*/ 0 h 738"/>
                    <a:gd name="T96" fmla="*/ 0 w 398"/>
                    <a:gd name="T97" fmla="*/ 0 h 738"/>
                    <a:gd name="T98" fmla="*/ 0 w 398"/>
                    <a:gd name="T99" fmla="*/ 0 h 738"/>
                    <a:gd name="T100" fmla="*/ 0 w 398"/>
                    <a:gd name="T101" fmla="*/ 0 h 738"/>
                    <a:gd name="T102" fmla="*/ 0 w 398"/>
                    <a:gd name="T103" fmla="*/ 0 h 738"/>
                    <a:gd name="T104" fmla="*/ 0 w 398"/>
                    <a:gd name="T105" fmla="*/ 0 h 738"/>
                    <a:gd name="T106" fmla="*/ 0 w 398"/>
                    <a:gd name="T107" fmla="*/ 0 h 738"/>
                    <a:gd name="T108" fmla="*/ 0 w 398"/>
                    <a:gd name="T109" fmla="*/ 0 h 738"/>
                    <a:gd name="T110" fmla="*/ 0 w 398"/>
                    <a:gd name="T111" fmla="*/ 0 h 738"/>
                    <a:gd name="T112" fmla="*/ 0 w 398"/>
                    <a:gd name="T113" fmla="*/ 0 h 738"/>
                    <a:gd name="T114" fmla="*/ 0 w 398"/>
                    <a:gd name="T115" fmla="*/ 0 h 738"/>
                    <a:gd name="T116" fmla="*/ 0 w 398"/>
                    <a:gd name="T117" fmla="*/ 0 h 738"/>
                    <a:gd name="T118" fmla="*/ 0 w 398"/>
                    <a:gd name="T119" fmla="*/ 0 h 738"/>
                    <a:gd name="T120" fmla="*/ 0 w 398"/>
                    <a:gd name="T121" fmla="*/ 0 h 7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8"/>
                    <a:gd name="T184" fmla="*/ 0 h 738"/>
                    <a:gd name="T185" fmla="*/ 398 w 398"/>
                    <a:gd name="T186" fmla="*/ 738 h 73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8" h="738">
                      <a:moveTo>
                        <a:pt x="145" y="4"/>
                      </a:moveTo>
                      <a:lnTo>
                        <a:pt x="144" y="3"/>
                      </a:lnTo>
                      <a:lnTo>
                        <a:pt x="139" y="2"/>
                      </a:lnTo>
                      <a:lnTo>
                        <a:pt x="132" y="1"/>
                      </a:lnTo>
                      <a:lnTo>
                        <a:pt x="124" y="0"/>
                      </a:lnTo>
                      <a:lnTo>
                        <a:pt x="114" y="0"/>
                      </a:lnTo>
                      <a:lnTo>
                        <a:pt x="106" y="0"/>
                      </a:lnTo>
                      <a:lnTo>
                        <a:pt x="97" y="1"/>
                      </a:lnTo>
                      <a:lnTo>
                        <a:pt x="90" y="4"/>
                      </a:lnTo>
                      <a:lnTo>
                        <a:pt x="52" y="55"/>
                      </a:lnTo>
                      <a:lnTo>
                        <a:pt x="53" y="56"/>
                      </a:lnTo>
                      <a:lnTo>
                        <a:pt x="55" y="59"/>
                      </a:lnTo>
                      <a:lnTo>
                        <a:pt x="57" y="65"/>
                      </a:lnTo>
                      <a:lnTo>
                        <a:pt x="60" y="71"/>
                      </a:lnTo>
                      <a:lnTo>
                        <a:pt x="62" y="80"/>
                      </a:lnTo>
                      <a:lnTo>
                        <a:pt x="62" y="90"/>
                      </a:lnTo>
                      <a:lnTo>
                        <a:pt x="60" y="96"/>
                      </a:lnTo>
                      <a:lnTo>
                        <a:pt x="58" y="101"/>
                      </a:lnTo>
                      <a:lnTo>
                        <a:pt x="55" y="108"/>
                      </a:lnTo>
                      <a:lnTo>
                        <a:pt x="52" y="114"/>
                      </a:lnTo>
                      <a:lnTo>
                        <a:pt x="49" y="117"/>
                      </a:lnTo>
                      <a:lnTo>
                        <a:pt x="43" y="124"/>
                      </a:lnTo>
                      <a:lnTo>
                        <a:pt x="35" y="135"/>
                      </a:lnTo>
                      <a:lnTo>
                        <a:pt x="27" y="148"/>
                      </a:lnTo>
                      <a:lnTo>
                        <a:pt x="23" y="155"/>
                      </a:lnTo>
                      <a:lnTo>
                        <a:pt x="21" y="163"/>
                      </a:lnTo>
                      <a:lnTo>
                        <a:pt x="17" y="170"/>
                      </a:lnTo>
                      <a:lnTo>
                        <a:pt x="16" y="178"/>
                      </a:lnTo>
                      <a:lnTo>
                        <a:pt x="16" y="184"/>
                      </a:lnTo>
                      <a:lnTo>
                        <a:pt x="18" y="192"/>
                      </a:lnTo>
                      <a:lnTo>
                        <a:pt x="21" y="198"/>
                      </a:lnTo>
                      <a:lnTo>
                        <a:pt x="26" y="204"/>
                      </a:lnTo>
                      <a:lnTo>
                        <a:pt x="52" y="199"/>
                      </a:lnTo>
                      <a:lnTo>
                        <a:pt x="51" y="202"/>
                      </a:lnTo>
                      <a:lnTo>
                        <a:pt x="48" y="208"/>
                      </a:lnTo>
                      <a:lnTo>
                        <a:pt x="44" y="217"/>
                      </a:lnTo>
                      <a:lnTo>
                        <a:pt x="42" y="226"/>
                      </a:lnTo>
                      <a:lnTo>
                        <a:pt x="41" y="232"/>
                      </a:lnTo>
                      <a:lnTo>
                        <a:pt x="41" y="236"/>
                      </a:lnTo>
                      <a:lnTo>
                        <a:pt x="42" y="242"/>
                      </a:lnTo>
                      <a:lnTo>
                        <a:pt x="43" y="246"/>
                      </a:lnTo>
                      <a:lnTo>
                        <a:pt x="46" y="250"/>
                      </a:lnTo>
                      <a:lnTo>
                        <a:pt x="50" y="254"/>
                      </a:lnTo>
                      <a:lnTo>
                        <a:pt x="55" y="257"/>
                      </a:lnTo>
                      <a:lnTo>
                        <a:pt x="63" y="259"/>
                      </a:lnTo>
                      <a:lnTo>
                        <a:pt x="85" y="274"/>
                      </a:lnTo>
                      <a:lnTo>
                        <a:pt x="90" y="296"/>
                      </a:lnTo>
                      <a:lnTo>
                        <a:pt x="89" y="298"/>
                      </a:lnTo>
                      <a:lnTo>
                        <a:pt x="84" y="305"/>
                      </a:lnTo>
                      <a:lnTo>
                        <a:pt x="79" y="316"/>
                      </a:lnTo>
                      <a:lnTo>
                        <a:pt x="73" y="329"/>
                      </a:lnTo>
                      <a:lnTo>
                        <a:pt x="71" y="335"/>
                      </a:lnTo>
                      <a:lnTo>
                        <a:pt x="70" y="342"/>
                      </a:lnTo>
                      <a:lnTo>
                        <a:pt x="69" y="347"/>
                      </a:lnTo>
                      <a:lnTo>
                        <a:pt x="69" y="353"/>
                      </a:lnTo>
                      <a:lnTo>
                        <a:pt x="70" y="357"/>
                      </a:lnTo>
                      <a:lnTo>
                        <a:pt x="72" y="361"/>
                      </a:lnTo>
                      <a:lnTo>
                        <a:pt x="76" y="364"/>
                      </a:lnTo>
                      <a:lnTo>
                        <a:pt x="81" y="366"/>
                      </a:lnTo>
                      <a:lnTo>
                        <a:pt x="122" y="340"/>
                      </a:lnTo>
                      <a:lnTo>
                        <a:pt x="160" y="344"/>
                      </a:lnTo>
                      <a:lnTo>
                        <a:pt x="131" y="376"/>
                      </a:lnTo>
                      <a:lnTo>
                        <a:pt x="126" y="416"/>
                      </a:lnTo>
                      <a:lnTo>
                        <a:pt x="151" y="421"/>
                      </a:lnTo>
                      <a:lnTo>
                        <a:pt x="151" y="469"/>
                      </a:lnTo>
                      <a:lnTo>
                        <a:pt x="81" y="469"/>
                      </a:lnTo>
                      <a:lnTo>
                        <a:pt x="81" y="510"/>
                      </a:lnTo>
                      <a:lnTo>
                        <a:pt x="107" y="517"/>
                      </a:lnTo>
                      <a:lnTo>
                        <a:pt x="75" y="561"/>
                      </a:lnTo>
                      <a:lnTo>
                        <a:pt x="73" y="562"/>
                      </a:lnTo>
                      <a:lnTo>
                        <a:pt x="71" y="564"/>
                      </a:lnTo>
                      <a:lnTo>
                        <a:pt x="68" y="569"/>
                      </a:lnTo>
                      <a:lnTo>
                        <a:pt x="66" y="573"/>
                      </a:lnTo>
                      <a:lnTo>
                        <a:pt x="64" y="577"/>
                      </a:lnTo>
                      <a:lnTo>
                        <a:pt x="64" y="583"/>
                      </a:lnTo>
                      <a:lnTo>
                        <a:pt x="66" y="585"/>
                      </a:lnTo>
                      <a:lnTo>
                        <a:pt x="68" y="587"/>
                      </a:lnTo>
                      <a:lnTo>
                        <a:pt x="70" y="589"/>
                      </a:lnTo>
                      <a:lnTo>
                        <a:pt x="75" y="591"/>
                      </a:lnTo>
                      <a:lnTo>
                        <a:pt x="140" y="601"/>
                      </a:lnTo>
                      <a:lnTo>
                        <a:pt x="177" y="591"/>
                      </a:lnTo>
                      <a:lnTo>
                        <a:pt x="192" y="583"/>
                      </a:lnTo>
                      <a:lnTo>
                        <a:pt x="192" y="584"/>
                      </a:lnTo>
                      <a:lnTo>
                        <a:pt x="191" y="586"/>
                      </a:lnTo>
                      <a:lnTo>
                        <a:pt x="190" y="589"/>
                      </a:lnTo>
                      <a:lnTo>
                        <a:pt x="189" y="593"/>
                      </a:lnTo>
                      <a:lnTo>
                        <a:pt x="186" y="598"/>
                      </a:lnTo>
                      <a:lnTo>
                        <a:pt x="181" y="603"/>
                      </a:lnTo>
                      <a:lnTo>
                        <a:pt x="175" y="607"/>
                      </a:lnTo>
                      <a:lnTo>
                        <a:pt x="166" y="612"/>
                      </a:lnTo>
                      <a:lnTo>
                        <a:pt x="75" y="646"/>
                      </a:lnTo>
                      <a:lnTo>
                        <a:pt x="0" y="723"/>
                      </a:lnTo>
                      <a:lnTo>
                        <a:pt x="37" y="738"/>
                      </a:lnTo>
                      <a:lnTo>
                        <a:pt x="100" y="701"/>
                      </a:lnTo>
                      <a:lnTo>
                        <a:pt x="137" y="693"/>
                      </a:lnTo>
                      <a:lnTo>
                        <a:pt x="217" y="693"/>
                      </a:lnTo>
                      <a:lnTo>
                        <a:pt x="311" y="666"/>
                      </a:lnTo>
                      <a:lnTo>
                        <a:pt x="398" y="638"/>
                      </a:lnTo>
                      <a:lnTo>
                        <a:pt x="357" y="605"/>
                      </a:lnTo>
                      <a:lnTo>
                        <a:pt x="360" y="604"/>
                      </a:lnTo>
                      <a:lnTo>
                        <a:pt x="363" y="601"/>
                      </a:lnTo>
                      <a:lnTo>
                        <a:pt x="367" y="596"/>
                      </a:lnTo>
                      <a:lnTo>
                        <a:pt x="371" y="589"/>
                      </a:lnTo>
                      <a:lnTo>
                        <a:pt x="376" y="582"/>
                      </a:lnTo>
                      <a:lnTo>
                        <a:pt x="379" y="572"/>
                      </a:lnTo>
                      <a:lnTo>
                        <a:pt x="379" y="566"/>
                      </a:lnTo>
                      <a:lnTo>
                        <a:pt x="379" y="561"/>
                      </a:lnTo>
                      <a:lnTo>
                        <a:pt x="379" y="556"/>
                      </a:lnTo>
                      <a:lnTo>
                        <a:pt x="377" y="550"/>
                      </a:lnTo>
                      <a:lnTo>
                        <a:pt x="376" y="548"/>
                      </a:lnTo>
                      <a:lnTo>
                        <a:pt x="372" y="543"/>
                      </a:lnTo>
                      <a:lnTo>
                        <a:pt x="367" y="534"/>
                      </a:lnTo>
                      <a:lnTo>
                        <a:pt x="361" y="524"/>
                      </a:lnTo>
                      <a:lnTo>
                        <a:pt x="352" y="516"/>
                      </a:lnTo>
                      <a:lnTo>
                        <a:pt x="343" y="507"/>
                      </a:lnTo>
                      <a:lnTo>
                        <a:pt x="338" y="505"/>
                      </a:lnTo>
                      <a:lnTo>
                        <a:pt x="333" y="503"/>
                      </a:lnTo>
                      <a:lnTo>
                        <a:pt x="327" y="502"/>
                      </a:lnTo>
                      <a:lnTo>
                        <a:pt x="322" y="502"/>
                      </a:lnTo>
                      <a:lnTo>
                        <a:pt x="321" y="496"/>
                      </a:lnTo>
                      <a:lnTo>
                        <a:pt x="319" y="484"/>
                      </a:lnTo>
                      <a:lnTo>
                        <a:pt x="315" y="465"/>
                      </a:lnTo>
                      <a:lnTo>
                        <a:pt x="309" y="443"/>
                      </a:lnTo>
                      <a:lnTo>
                        <a:pt x="304" y="432"/>
                      </a:lnTo>
                      <a:lnTo>
                        <a:pt x="299" y="420"/>
                      </a:lnTo>
                      <a:lnTo>
                        <a:pt x="293" y="409"/>
                      </a:lnTo>
                      <a:lnTo>
                        <a:pt x="286" y="397"/>
                      </a:lnTo>
                      <a:lnTo>
                        <a:pt x="277" y="387"/>
                      </a:lnTo>
                      <a:lnTo>
                        <a:pt x="269" y="379"/>
                      </a:lnTo>
                      <a:lnTo>
                        <a:pt x="258" y="371"/>
                      </a:lnTo>
                      <a:lnTo>
                        <a:pt x="247" y="366"/>
                      </a:lnTo>
                      <a:lnTo>
                        <a:pt x="246" y="360"/>
                      </a:lnTo>
                      <a:lnTo>
                        <a:pt x="244" y="347"/>
                      </a:lnTo>
                      <a:lnTo>
                        <a:pt x="241" y="328"/>
                      </a:lnTo>
                      <a:lnTo>
                        <a:pt x="235" y="306"/>
                      </a:lnTo>
                      <a:lnTo>
                        <a:pt x="230" y="284"/>
                      </a:lnTo>
                      <a:lnTo>
                        <a:pt x="224" y="265"/>
                      </a:lnTo>
                      <a:lnTo>
                        <a:pt x="219" y="258"/>
                      </a:lnTo>
                      <a:lnTo>
                        <a:pt x="215" y="251"/>
                      </a:lnTo>
                      <a:lnTo>
                        <a:pt x="213" y="249"/>
                      </a:lnTo>
                      <a:lnTo>
                        <a:pt x="212" y="248"/>
                      </a:lnTo>
                      <a:lnTo>
                        <a:pt x="209" y="247"/>
                      </a:lnTo>
                      <a:lnTo>
                        <a:pt x="207" y="246"/>
                      </a:lnTo>
                      <a:lnTo>
                        <a:pt x="177" y="225"/>
                      </a:lnTo>
                      <a:lnTo>
                        <a:pt x="207" y="162"/>
                      </a:lnTo>
                      <a:lnTo>
                        <a:pt x="206" y="160"/>
                      </a:lnTo>
                      <a:lnTo>
                        <a:pt x="205" y="155"/>
                      </a:lnTo>
                      <a:lnTo>
                        <a:pt x="204" y="150"/>
                      </a:lnTo>
                      <a:lnTo>
                        <a:pt x="202" y="143"/>
                      </a:lnTo>
                      <a:lnTo>
                        <a:pt x="200" y="137"/>
                      </a:lnTo>
                      <a:lnTo>
                        <a:pt x="197" y="130"/>
                      </a:lnTo>
                      <a:lnTo>
                        <a:pt x="195" y="128"/>
                      </a:lnTo>
                      <a:lnTo>
                        <a:pt x="193" y="127"/>
                      </a:lnTo>
                      <a:lnTo>
                        <a:pt x="192" y="126"/>
                      </a:lnTo>
                      <a:lnTo>
                        <a:pt x="190" y="125"/>
                      </a:lnTo>
                      <a:lnTo>
                        <a:pt x="185" y="125"/>
                      </a:lnTo>
                      <a:lnTo>
                        <a:pt x="180" y="123"/>
                      </a:lnTo>
                      <a:lnTo>
                        <a:pt x="175" y="121"/>
                      </a:lnTo>
                      <a:lnTo>
                        <a:pt x="172" y="117"/>
                      </a:lnTo>
                      <a:lnTo>
                        <a:pt x="167" y="115"/>
                      </a:lnTo>
                      <a:lnTo>
                        <a:pt x="164" y="113"/>
                      </a:lnTo>
                      <a:lnTo>
                        <a:pt x="163" y="111"/>
                      </a:lnTo>
                      <a:lnTo>
                        <a:pt x="162" y="110"/>
                      </a:lnTo>
                      <a:lnTo>
                        <a:pt x="131" y="103"/>
                      </a:lnTo>
                      <a:lnTo>
                        <a:pt x="130" y="102"/>
                      </a:lnTo>
                      <a:lnTo>
                        <a:pt x="129" y="98"/>
                      </a:lnTo>
                      <a:lnTo>
                        <a:pt x="126" y="93"/>
                      </a:lnTo>
                      <a:lnTo>
                        <a:pt x="124" y="85"/>
                      </a:lnTo>
                      <a:lnTo>
                        <a:pt x="124" y="79"/>
                      </a:lnTo>
                      <a:lnTo>
                        <a:pt x="124" y="71"/>
                      </a:lnTo>
                      <a:lnTo>
                        <a:pt x="124" y="68"/>
                      </a:lnTo>
                      <a:lnTo>
                        <a:pt x="126" y="65"/>
                      </a:lnTo>
                      <a:lnTo>
                        <a:pt x="127" y="61"/>
                      </a:lnTo>
                      <a:lnTo>
                        <a:pt x="131" y="59"/>
                      </a:lnTo>
                      <a:lnTo>
                        <a:pt x="136" y="54"/>
                      </a:lnTo>
                      <a:lnTo>
                        <a:pt x="141" y="46"/>
                      </a:lnTo>
                      <a:lnTo>
                        <a:pt x="146" y="39"/>
                      </a:lnTo>
                      <a:lnTo>
                        <a:pt x="150" y="29"/>
                      </a:lnTo>
                      <a:lnTo>
                        <a:pt x="152" y="20"/>
                      </a:lnTo>
                      <a:lnTo>
                        <a:pt x="152" y="13"/>
                      </a:lnTo>
                      <a:lnTo>
                        <a:pt x="151" y="9"/>
                      </a:lnTo>
                      <a:lnTo>
                        <a:pt x="150" y="7"/>
                      </a:lnTo>
                      <a:lnTo>
                        <a:pt x="148" y="5"/>
                      </a:lnTo>
                      <a:lnTo>
                        <a:pt x="145" y="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0" name="Freeform 97"/>
                <p:cNvSpPr>
                  <a:spLocks/>
                </p:cNvSpPr>
                <p:nvPr/>
              </p:nvSpPr>
              <p:spPr bwMode="auto">
                <a:xfrm>
                  <a:off x="589" y="1834"/>
                  <a:ext cx="45" cy="38"/>
                </a:xfrm>
                <a:custGeom>
                  <a:avLst/>
                  <a:gdLst>
                    <a:gd name="T0" fmla="*/ 0 w 135"/>
                    <a:gd name="T1" fmla="*/ 0 h 115"/>
                    <a:gd name="T2" fmla="*/ 0 w 135"/>
                    <a:gd name="T3" fmla="*/ 0 h 115"/>
                    <a:gd name="T4" fmla="*/ 0 w 135"/>
                    <a:gd name="T5" fmla="*/ 0 h 115"/>
                    <a:gd name="T6" fmla="*/ 0 w 135"/>
                    <a:gd name="T7" fmla="*/ 0 h 115"/>
                    <a:gd name="T8" fmla="*/ 0 w 135"/>
                    <a:gd name="T9" fmla="*/ 0 h 115"/>
                    <a:gd name="T10" fmla="*/ 0 w 135"/>
                    <a:gd name="T11" fmla="*/ 0 h 115"/>
                    <a:gd name="T12" fmla="*/ 0 w 135"/>
                    <a:gd name="T13" fmla="*/ 0 h 115"/>
                    <a:gd name="T14" fmla="*/ 0 w 135"/>
                    <a:gd name="T15" fmla="*/ 0 h 115"/>
                    <a:gd name="T16" fmla="*/ 0 w 135"/>
                    <a:gd name="T17" fmla="*/ 0 h 115"/>
                    <a:gd name="T18" fmla="*/ 0 w 135"/>
                    <a:gd name="T19" fmla="*/ 0 h 115"/>
                    <a:gd name="T20" fmla="*/ 0 w 135"/>
                    <a:gd name="T21" fmla="*/ 0 h 115"/>
                    <a:gd name="T22" fmla="*/ 0 w 135"/>
                    <a:gd name="T23" fmla="*/ 0 h 115"/>
                    <a:gd name="T24" fmla="*/ 0 w 135"/>
                    <a:gd name="T25" fmla="*/ 0 h 115"/>
                    <a:gd name="T26" fmla="*/ 0 w 135"/>
                    <a:gd name="T27" fmla="*/ 0 h 115"/>
                    <a:gd name="T28" fmla="*/ 0 w 135"/>
                    <a:gd name="T29" fmla="*/ 0 h 115"/>
                    <a:gd name="T30" fmla="*/ 0 w 135"/>
                    <a:gd name="T31" fmla="*/ 0 h 115"/>
                    <a:gd name="T32" fmla="*/ 0 w 135"/>
                    <a:gd name="T33" fmla="*/ 0 h 115"/>
                    <a:gd name="T34" fmla="*/ 0 w 135"/>
                    <a:gd name="T35" fmla="*/ 0 h 115"/>
                    <a:gd name="T36" fmla="*/ 0 w 135"/>
                    <a:gd name="T37" fmla="*/ 0 h 115"/>
                    <a:gd name="T38" fmla="*/ 0 w 135"/>
                    <a:gd name="T39" fmla="*/ 0 h 115"/>
                    <a:gd name="T40" fmla="*/ 0 w 135"/>
                    <a:gd name="T41" fmla="*/ 0 h 115"/>
                    <a:gd name="T42" fmla="*/ 0 w 135"/>
                    <a:gd name="T43" fmla="*/ 0 h 115"/>
                    <a:gd name="T44" fmla="*/ 0 w 135"/>
                    <a:gd name="T45" fmla="*/ 0 h 115"/>
                    <a:gd name="T46" fmla="*/ 0 w 135"/>
                    <a:gd name="T47" fmla="*/ 0 h 115"/>
                    <a:gd name="T48" fmla="*/ 0 w 135"/>
                    <a:gd name="T49" fmla="*/ 0 h 115"/>
                    <a:gd name="T50" fmla="*/ 0 w 135"/>
                    <a:gd name="T51" fmla="*/ 0 h 115"/>
                    <a:gd name="T52" fmla="*/ 0 w 135"/>
                    <a:gd name="T53" fmla="*/ 0 h 115"/>
                    <a:gd name="T54" fmla="*/ 0 w 135"/>
                    <a:gd name="T55" fmla="*/ 0 h 115"/>
                    <a:gd name="T56" fmla="*/ 0 w 135"/>
                    <a:gd name="T57" fmla="*/ 0 h 115"/>
                    <a:gd name="T58" fmla="*/ 0 w 135"/>
                    <a:gd name="T59" fmla="*/ 0 h 115"/>
                    <a:gd name="T60" fmla="*/ 0 w 135"/>
                    <a:gd name="T61" fmla="*/ 0 h 115"/>
                    <a:gd name="T62" fmla="*/ 0 w 135"/>
                    <a:gd name="T63" fmla="*/ 0 h 115"/>
                    <a:gd name="T64" fmla="*/ 0 w 135"/>
                    <a:gd name="T65" fmla="*/ 0 h 115"/>
                    <a:gd name="T66" fmla="*/ 0 w 135"/>
                    <a:gd name="T67" fmla="*/ 0 h 115"/>
                    <a:gd name="T68" fmla="*/ 0 w 135"/>
                    <a:gd name="T69" fmla="*/ 0 h 115"/>
                    <a:gd name="T70" fmla="*/ 0 w 135"/>
                    <a:gd name="T71" fmla="*/ 0 h 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
                    <a:gd name="T109" fmla="*/ 0 h 115"/>
                    <a:gd name="T110" fmla="*/ 135 w 135"/>
                    <a:gd name="T111" fmla="*/ 115 h 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 h="115">
                      <a:moveTo>
                        <a:pt x="57" y="3"/>
                      </a:moveTo>
                      <a:lnTo>
                        <a:pt x="59" y="2"/>
                      </a:lnTo>
                      <a:lnTo>
                        <a:pt x="65" y="1"/>
                      </a:lnTo>
                      <a:lnTo>
                        <a:pt x="73" y="0"/>
                      </a:lnTo>
                      <a:lnTo>
                        <a:pt x="84" y="0"/>
                      </a:lnTo>
                      <a:lnTo>
                        <a:pt x="90" y="0"/>
                      </a:lnTo>
                      <a:lnTo>
                        <a:pt x="94" y="1"/>
                      </a:lnTo>
                      <a:lnTo>
                        <a:pt x="99" y="2"/>
                      </a:lnTo>
                      <a:lnTo>
                        <a:pt x="105" y="4"/>
                      </a:lnTo>
                      <a:lnTo>
                        <a:pt x="109" y="7"/>
                      </a:lnTo>
                      <a:lnTo>
                        <a:pt x="113" y="12"/>
                      </a:lnTo>
                      <a:lnTo>
                        <a:pt x="117" y="16"/>
                      </a:lnTo>
                      <a:lnTo>
                        <a:pt x="119" y="21"/>
                      </a:lnTo>
                      <a:lnTo>
                        <a:pt x="120" y="24"/>
                      </a:lnTo>
                      <a:lnTo>
                        <a:pt x="124" y="28"/>
                      </a:lnTo>
                      <a:lnTo>
                        <a:pt x="128" y="35"/>
                      </a:lnTo>
                      <a:lnTo>
                        <a:pt x="132" y="44"/>
                      </a:lnTo>
                      <a:lnTo>
                        <a:pt x="134" y="50"/>
                      </a:lnTo>
                      <a:lnTo>
                        <a:pt x="135" y="56"/>
                      </a:lnTo>
                      <a:lnTo>
                        <a:pt x="135" y="62"/>
                      </a:lnTo>
                      <a:lnTo>
                        <a:pt x="134" y="69"/>
                      </a:lnTo>
                      <a:lnTo>
                        <a:pt x="132" y="76"/>
                      </a:lnTo>
                      <a:lnTo>
                        <a:pt x="130" y="84"/>
                      </a:lnTo>
                      <a:lnTo>
                        <a:pt x="124" y="93"/>
                      </a:lnTo>
                      <a:lnTo>
                        <a:pt x="119" y="100"/>
                      </a:lnTo>
                      <a:lnTo>
                        <a:pt x="119" y="101"/>
                      </a:lnTo>
                      <a:lnTo>
                        <a:pt x="118" y="102"/>
                      </a:lnTo>
                      <a:lnTo>
                        <a:pt x="117" y="104"/>
                      </a:lnTo>
                      <a:lnTo>
                        <a:pt x="114" y="107"/>
                      </a:lnTo>
                      <a:lnTo>
                        <a:pt x="111" y="110"/>
                      </a:lnTo>
                      <a:lnTo>
                        <a:pt x="109" y="112"/>
                      </a:lnTo>
                      <a:lnTo>
                        <a:pt x="106" y="114"/>
                      </a:lnTo>
                      <a:lnTo>
                        <a:pt x="101" y="115"/>
                      </a:lnTo>
                      <a:lnTo>
                        <a:pt x="100" y="115"/>
                      </a:lnTo>
                      <a:lnTo>
                        <a:pt x="96" y="114"/>
                      </a:lnTo>
                      <a:lnTo>
                        <a:pt x="90" y="113"/>
                      </a:lnTo>
                      <a:lnTo>
                        <a:pt x="82" y="112"/>
                      </a:lnTo>
                      <a:lnTo>
                        <a:pt x="74" y="110"/>
                      </a:lnTo>
                      <a:lnTo>
                        <a:pt x="68" y="107"/>
                      </a:lnTo>
                      <a:lnTo>
                        <a:pt x="66" y="104"/>
                      </a:lnTo>
                      <a:lnTo>
                        <a:pt x="64" y="102"/>
                      </a:lnTo>
                      <a:lnTo>
                        <a:pt x="62" y="100"/>
                      </a:lnTo>
                      <a:lnTo>
                        <a:pt x="62" y="98"/>
                      </a:lnTo>
                      <a:lnTo>
                        <a:pt x="60" y="94"/>
                      </a:lnTo>
                      <a:lnTo>
                        <a:pt x="59" y="88"/>
                      </a:lnTo>
                      <a:lnTo>
                        <a:pt x="58" y="83"/>
                      </a:lnTo>
                      <a:lnTo>
                        <a:pt x="57" y="77"/>
                      </a:lnTo>
                      <a:lnTo>
                        <a:pt x="55" y="73"/>
                      </a:lnTo>
                      <a:lnTo>
                        <a:pt x="54" y="70"/>
                      </a:lnTo>
                      <a:lnTo>
                        <a:pt x="53" y="68"/>
                      </a:lnTo>
                      <a:lnTo>
                        <a:pt x="53" y="67"/>
                      </a:lnTo>
                      <a:lnTo>
                        <a:pt x="52" y="68"/>
                      </a:lnTo>
                      <a:lnTo>
                        <a:pt x="51" y="69"/>
                      </a:lnTo>
                      <a:lnTo>
                        <a:pt x="47" y="72"/>
                      </a:lnTo>
                      <a:lnTo>
                        <a:pt x="44" y="75"/>
                      </a:lnTo>
                      <a:lnTo>
                        <a:pt x="40" y="77"/>
                      </a:lnTo>
                      <a:lnTo>
                        <a:pt x="36" y="80"/>
                      </a:lnTo>
                      <a:lnTo>
                        <a:pt x="31" y="81"/>
                      </a:lnTo>
                      <a:lnTo>
                        <a:pt x="27" y="80"/>
                      </a:lnTo>
                      <a:lnTo>
                        <a:pt x="23" y="76"/>
                      </a:lnTo>
                      <a:lnTo>
                        <a:pt x="16" y="73"/>
                      </a:lnTo>
                      <a:lnTo>
                        <a:pt x="11" y="69"/>
                      </a:lnTo>
                      <a:lnTo>
                        <a:pt x="4" y="65"/>
                      </a:lnTo>
                      <a:lnTo>
                        <a:pt x="2" y="61"/>
                      </a:lnTo>
                      <a:lnTo>
                        <a:pt x="1" y="58"/>
                      </a:lnTo>
                      <a:lnTo>
                        <a:pt x="0" y="55"/>
                      </a:lnTo>
                      <a:lnTo>
                        <a:pt x="0" y="50"/>
                      </a:lnTo>
                      <a:lnTo>
                        <a:pt x="0" y="46"/>
                      </a:lnTo>
                      <a:lnTo>
                        <a:pt x="2" y="42"/>
                      </a:lnTo>
                      <a:lnTo>
                        <a:pt x="4" y="36"/>
                      </a:lnTo>
                      <a:lnTo>
                        <a:pt x="8" y="30"/>
                      </a:lnTo>
                      <a:lnTo>
                        <a:pt x="57" y="3"/>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1" name="Freeform 98"/>
                <p:cNvSpPr>
                  <a:spLocks/>
                </p:cNvSpPr>
                <p:nvPr/>
              </p:nvSpPr>
              <p:spPr bwMode="auto">
                <a:xfrm>
                  <a:off x="589" y="1834"/>
                  <a:ext cx="45" cy="38"/>
                </a:xfrm>
                <a:custGeom>
                  <a:avLst/>
                  <a:gdLst>
                    <a:gd name="T0" fmla="*/ 0 w 135"/>
                    <a:gd name="T1" fmla="*/ 0 h 115"/>
                    <a:gd name="T2" fmla="*/ 0 w 135"/>
                    <a:gd name="T3" fmla="*/ 0 h 115"/>
                    <a:gd name="T4" fmla="*/ 0 w 135"/>
                    <a:gd name="T5" fmla="*/ 0 h 115"/>
                    <a:gd name="T6" fmla="*/ 0 w 135"/>
                    <a:gd name="T7" fmla="*/ 0 h 115"/>
                    <a:gd name="T8" fmla="*/ 0 w 135"/>
                    <a:gd name="T9" fmla="*/ 0 h 115"/>
                    <a:gd name="T10" fmla="*/ 0 w 135"/>
                    <a:gd name="T11" fmla="*/ 0 h 115"/>
                    <a:gd name="T12" fmla="*/ 0 w 135"/>
                    <a:gd name="T13" fmla="*/ 0 h 115"/>
                    <a:gd name="T14" fmla="*/ 0 w 135"/>
                    <a:gd name="T15" fmla="*/ 0 h 115"/>
                    <a:gd name="T16" fmla="*/ 0 w 135"/>
                    <a:gd name="T17" fmla="*/ 0 h 115"/>
                    <a:gd name="T18" fmla="*/ 0 w 135"/>
                    <a:gd name="T19" fmla="*/ 0 h 115"/>
                    <a:gd name="T20" fmla="*/ 0 w 135"/>
                    <a:gd name="T21" fmla="*/ 0 h 115"/>
                    <a:gd name="T22" fmla="*/ 0 w 135"/>
                    <a:gd name="T23" fmla="*/ 0 h 115"/>
                    <a:gd name="T24" fmla="*/ 0 w 135"/>
                    <a:gd name="T25" fmla="*/ 0 h 115"/>
                    <a:gd name="T26" fmla="*/ 0 w 135"/>
                    <a:gd name="T27" fmla="*/ 0 h 115"/>
                    <a:gd name="T28" fmla="*/ 0 w 135"/>
                    <a:gd name="T29" fmla="*/ 0 h 115"/>
                    <a:gd name="T30" fmla="*/ 0 w 135"/>
                    <a:gd name="T31" fmla="*/ 0 h 115"/>
                    <a:gd name="T32" fmla="*/ 0 w 135"/>
                    <a:gd name="T33" fmla="*/ 0 h 115"/>
                    <a:gd name="T34" fmla="*/ 0 w 135"/>
                    <a:gd name="T35" fmla="*/ 0 h 115"/>
                    <a:gd name="T36" fmla="*/ 0 w 135"/>
                    <a:gd name="T37" fmla="*/ 0 h 115"/>
                    <a:gd name="T38" fmla="*/ 0 w 135"/>
                    <a:gd name="T39" fmla="*/ 0 h 115"/>
                    <a:gd name="T40" fmla="*/ 0 w 135"/>
                    <a:gd name="T41" fmla="*/ 0 h 115"/>
                    <a:gd name="T42" fmla="*/ 0 w 135"/>
                    <a:gd name="T43" fmla="*/ 0 h 115"/>
                    <a:gd name="T44" fmla="*/ 0 w 135"/>
                    <a:gd name="T45" fmla="*/ 0 h 115"/>
                    <a:gd name="T46" fmla="*/ 0 w 135"/>
                    <a:gd name="T47" fmla="*/ 0 h 115"/>
                    <a:gd name="T48" fmla="*/ 0 w 135"/>
                    <a:gd name="T49" fmla="*/ 0 h 115"/>
                    <a:gd name="T50" fmla="*/ 0 w 135"/>
                    <a:gd name="T51" fmla="*/ 0 h 115"/>
                    <a:gd name="T52" fmla="*/ 0 w 135"/>
                    <a:gd name="T53" fmla="*/ 0 h 115"/>
                    <a:gd name="T54" fmla="*/ 0 w 135"/>
                    <a:gd name="T55" fmla="*/ 0 h 115"/>
                    <a:gd name="T56" fmla="*/ 0 w 135"/>
                    <a:gd name="T57" fmla="*/ 0 h 115"/>
                    <a:gd name="T58" fmla="*/ 0 w 135"/>
                    <a:gd name="T59" fmla="*/ 0 h 115"/>
                    <a:gd name="T60" fmla="*/ 0 w 135"/>
                    <a:gd name="T61" fmla="*/ 0 h 115"/>
                    <a:gd name="T62" fmla="*/ 0 w 135"/>
                    <a:gd name="T63" fmla="*/ 0 h 115"/>
                    <a:gd name="T64" fmla="*/ 0 w 135"/>
                    <a:gd name="T65" fmla="*/ 0 h 115"/>
                    <a:gd name="T66" fmla="*/ 0 w 135"/>
                    <a:gd name="T67" fmla="*/ 0 h 115"/>
                    <a:gd name="T68" fmla="*/ 0 w 135"/>
                    <a:gd name="T69" fmla="*/ 0 h 115"/>
                    <a:gd name="T70" fmla="*/ 0 w 135"/>
                    <a:gd name="T71" fmla="*/ 0 h 1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5"/>
                    <a:gd name="T109" fmla="*/ 0 h 115"/>
                    <a:gd name="T110" fmla="*/ 135 w 135"/>
                    <a:gd name="T111" fmla="*/ 115 h 1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5" h="115">
                      <a:moveTo>
                        <a:pt x="57" y="3"/>
                      </a:moveTo>
                      <a:lnTo>
                        <a:pt x="59" y="2"/>
                      </a:lnTo>
                      <a:lnTo>
                        <a:pt x="65" y="1"/>
                      </a:lnTo>
                      <a:lnTo>
                        <a:pt x="73" y="0"/>
                      </a:lnTo>
                      <a:lnTo>
                        <a:pt x="84" y="0"/>
                      </a:lnTo>
                      <a:lnTo>
                        <a:pt x="90" y="0"/>
                      </a:lnTo>
                      <a:lnTo>
                        <a:pt x="94" y="1"/>
                      </a:lnTo>
                      <a:lnTo>
                        <a:pt x="99" y="2"/>
                      </a:lnTo>
                      <a:lnTo>
                        <a:pt x="105" y="4"/>
                      </a:lnTo>
                      <a:lnTo>
                        <a:pt x="109" y="7"/>
                      </a:lnTo>
                      <a:lnTo>
                        <a:pt x="113" y="12"/>
                      </a:lnTo>
                      <a:lnTo>
                        <a:pt x="117" y="16"/>
                      </a:lnTo>
                      <a:lnTo>
                        <a:pt x="119" y="21"/>
                      </a:lnTo>
                      <a:lnTo>
                        <a:pt x="120" y="24"/>
                      </a:lnTo>
                      <a:lnTo>
                        <a:pt x="124" y="28"/>
                      </a:lnTo>
                      <a:lnTo>
                        <a:pt x="128" y="35"/>
                      </a:lnTo>
                      <a:lnTo>
                        <a:pt x="132" y="44"/>
                      </a:lnTo>
                      <a:lnTo>
                        <a:pt x="134" y="50"/>
                      </a:lnTo>
                      <a:lnTo>
                        <a:pt x="135" y="56"/>
                      </a:lnTo>
                      <a:lnTo>
                        <a:pt x="135" y="62"/>
                      </a:lnTo>
                      <a:lnTo>
                        <a:pt x="134" y="69"/>
                      </a:lnTo>
                      <a:lnTo>
                        <a:pt x="132" y="76"/>
                      </a:lnTo>
                      <a:lnTo>
                        <a:pt x="130" y="84"/>
                      </a:lnTo>
                      <a:lnTo>
                        <a:pt x="124" y="93"/>
                      </a:lnTo>
                      <a:lnTo>
                        <a:pt x="119" y="100"/>
                      </a:lnTo>
                      <a:lnTo>
                        <a:pt x="119" y="101"/>
                      </a:lnTo>
                      <a:lnTo>
                        <a:pt x="118" y="102"/>
                      </a:lnTo>
                      <a:lnTo>
                        <a:pt x="117" y="104"/>
                      </a:lnTo>
                      <a:lnTo>
                        <a:pt x="114" y="107"/>
                      </a:lnTo>
                      <a:lnTo>
                        <a:pt x="111" y="110"/>
                      </a:lnTo>
                      <a:lnTo>
                        <a:pt x="109" y="112"/>
                      </a:lnTo>
                      <a:lnTo>
                        <a:pt x="106" y="114"/>
                      </a:lnTo>
                      <a:lnTo>
                        <a:pt x="101" y="115"/>
                      </a:lnTo>
                      <a:lnTo>
                        <a:pt x="100" y="115"/>
                      </a:lnTo>
                      <a:lnTo>
                        <a:pt x="96" y="114"/>
                      </a:lnTo>
                      <a:lnTo>
                        <a:pt x="90" y="113"/>
                      </a:lnTo>
                      <a:lnTo>
                        <a:pt x="82" y="112"/>
                      </a:lnTo>
                      <a:lnTo>
                        <a:pt x="74" y="110"/>
                      </a:lnTo>
                      <a:lnTo>
                        <a:pt x="68" y="107"/>
                      </a:lnTo>
                      <a:lnTo>
                        <a:pt x="66" y="104"/>
                      </a:lnTo>
                      <a:lnTo>
                        <a:pt x="64" y="102"/>
                      </a:lnTo>
                      <a:lnTo>
                        <a:pt x="62" y="100"/>
                      </a:lnTo>
                      <a:lnTo>
                        <a:pt x="62" y="98"/>
                      </a:lnTo>
                      <a:lnTo>
                        <a:pt x="60" y="94"/>
                      </a:lnTo>
                      <a:lnTo>
                        <a:pt x="59" y="88"/>
                      </a:lnTo>
                      <a:lnTo>
                        <a:pt x="58" y="83"/>
                      </a:lnTo>
                      <a:lnTo>
                        <a:pt x="57" y="77"/>
                      </a:lnTo>
                      <a:lnTo>
                        <a:pt x="55" y="73"/>
                      </a:lnTo>
                      <a:lnTo>
                        <a:pt x="54" y="70"/>
                      </a:lnTo>
                      <a:lnTo>
                        <a:pt x="53" y="68"/>
                      </a:lnTo>
                      <a:lnTo>
                        <a:pt x="53" y="67"/>
                      </a:lnTo>
                      <a:lnTo>
                        <a:pt x="52" y="68"/>
                      </a:lnTo>
                      <a:lnTo>
                        <a:pt x="51" y="69"/>
                      </a:lnTo>
                      <a:lnTo>
                        <a:pt x="47" y="72"/>
                      </a:lnTo>
                      <a:lnTo>
                        <a:pt x="44" y="75"/>
                      </a:lnTo>
                      <a:lnTo>
                        <a:pt x="40" y="77"/>
                      </a:lnTo>
                      <a:lnTo>
                        <a:pt x="36" y="80"/>
                      </a:lnTo>
                      <a:lnTo>
                        <a:pt x="31" y="81"/>
                      </a:lnTo>
                      <a:lnTo>
                        <a:pt x="27" y="80"/>
                      </a:lnTo>
                      <a:lnTo>
                        <a:pt x="23" y="76"/>
                      </a:lnTo>
                      <a:lnTo>
                        <a:pt x="16" y="73"/>
                      </a:lnTo>
                      <a:lnTo>
                        <a:pt x="11" y="69"/>
                      </a:lnTo>
                      <a:lnTo>
                        <a:pt x="4" y="65"/>
                      </a:lnTo>
                      <a:lnTo>
                        <a:pt x="2" y="61"/>
                      </a:lnTo>
                      <a:lnTo>
                        <a:pt x="1" y="58"/>
                      </a:lnTo>
                      <a:lnTo>
                        <a:pt x="0" y="55"/>
                      </a:lnTo>
                      <a:lnTo>
                        <a:pt x="0" y="50"/>
                      </a:lnTo>
                      <a:lnTo>
                        <a:pt x="0" y="46"/>
                      </a:lnTo>
                      <a:lnTo>
                        <a:pt x="2" y="42"/>
                      </a:lnTo>
                      <a:lnTo>
                        <a:pt x="4" y="36"/>
                      </a:lnTo>
                      <a:lnTo>
                        <a:pt x="8" y="30"/>
                      </a:lnTo>
                      <a:lnTo>
                        <a:pt x="57" y="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2" name="Freeform 99"/>
                <p:cNvSpPr>
                  <a:spLocks/>
                </p:cNvSpPr>
                <p:nvPr/>
              </p:nvSpPr>
              <p:spPr bwMode="auto">
                <a:xfrm>
                  <a:off x="841" y="1769"/>
                  <a:ext cx="44" cy="77"/>
                </a:xfrm>
                <a:custGeom>
                  <a:avLst/>
                  <a:gdLst>
                    <a:gd name="T0" fmla="*/ 0 w 134"/>
                    <a:gd name="T1" fmla="*/ 0 h 229"/>
                    <a:gd name="T2" fmla="*/ 0 w 134"/>
                    <a:gd name="T3" fmla="*/ 0 h 229"/>
                    <a:gd name="T4" fmla="*/ 0 w 134"/>
                    <a:gd name="T5" fmla="*/ 0 h 229"/>
                    <a:gd name="T6" fmla="*/ 0 w 134"/>
                    <a:gd name="T7" fmla="*/ 0 h 229"/>
                    <a:gd name="T8" fmla="*/ 0 w 134"/>
                    <a:gd name="T9" fmla="*/ 0 h 229"/>
                    <a:gd name="T10" fmla="*/ 0 w 134"/>
                    <a:gd name="T11" fmla="*/ 0 h 229"/>
                    <a:gd name="T12" fmla="*/ 0 w 134"/>
                    <a:gd name="T13" fmla="*/ 0 h 229"/>
                    <a:gd name="T14" fmla="*/ 0 w 134"/>
                    <a:gd name="T15" fmla="*/ 0 h 229"/>
                    <a:gd name="T16" fmla="*/ 0 w 134"/>
                    <a:gd name="T17" fmla="*/ 0 h 229"/>
                    <a:gd name="T18" fmla="*/ 0 w 134"/>
                    <a:gd name="T19" fmla="*/ 0 h 229"/>
                    <a:gd name="T20" fmla="*/ 0 w 134"/>
                    <a:gd name="T21" fmla="*/ 0 h 229"/>
                    <a:gd name="T22" fmla="*/ 0 w 134"/>
                    <a:gd name="T23" fmla="*/ 0 h 229"/>
                    <a:gd name="T24" fmla="*/ 0 w 134"/>
                    <a:gd name="T25" fmla="*/ 0 h 229"/>
                    <a:gd name="T26" fmla="*/ 0 w 134"/>
                    <a:gd name="T27" fmla="*/ 0 h 229"/>
                    <a:gd name="T28" fmla="*/ 0 w 134"/>
                    <a:gd name="T29" fmla="*/ 0 h 229"/>
                    <a:gd name="T30" fmla="*/ 0 w 134"/>
                    <a:gd name="T31" fmla="*/ 0 h 229"/>
                    <a:gd name="T32" fmla="*/ 0 w 134"/>
                    <a:gd name="T33" fmla="*/ 0 h 229"/>
                    <a:gd name="T34" fmla="*/ 0 w 134"/>
                    <a:gd name="T35" fmla="*/ 0 h 229"/>
                    <a:gd name="T36" fmla="*/ 0 w 134"/>
                    <a:gd name="T37" fmla="*/ 0 h 229"/>
                    <a:gd name="T38" fmla="*/ 0 w 134"/>
                    <a:gd name="T39" fmla="*/ 0 h 229"/>
                    <a:gd name="T40" fmla="*/ 0 w 134"/>
                    <a:gd name="T41" fmla="*/ 0 h 229"/>
                    <a:gd name="T42" fmla="*/ 0 w 134"/>
                    <a:gd name="T43" fmla="*/ 0 h 229"/>
                    <a:gd name="T44" fmla="*/ 0 w 134"/>
                    <a:gd name="T45" fmla="*/ 0 h 229"/>
                    <a:gd name="T46" fmla="*/ 0 w 134"/>
                    <a:gd name="T47" fmla="*/ 0 h 229"/>
                    <a:gd name="T48" fmla="*/ 0 w 134"/>
                    <a:gd name="T49" fmla="*/ 0 h 229"/>
                    <a:gd name="T50" fmla="*/ 0 w 134"/>
                    <a:gd name="T51" fmla="*/ 0 h 229"/>
                    <a:gd name="T52" fmla="*/ 0 w 134"/>
                    <a:gd name="T53" fmla="*/ 0 h 229"/>
                    <a:gd name="T54" fmla="*/ 0 w 134"/>
                    <a:gd name="T55" fmla="*/ 0 h 229"/>
                    <a:gd name="T56" fmla="*/ 0 w 134"/>
                    <a:gd name="T57" fmla="*/ 0 h 229"/>
                    <a:gd name="T58" fmla="*/ 0 w 134"/>
                    <a:gd name="T59" fmla="*/ 0 h 229"/>
                    <a:gd name="T60" fmla="*/ 0 w 134"/>
                    <a:gd name="T61" fmla="*/ 0 h 229"/>
                    <a:gd name="T62" fmla="*/ 0 w 134"/>
                    <a:gd name="T63" fmla="*/ 0 h 229"/>
                    <a:gd name="T64" fmla="*/ 0 w 134"/>
                    <a:gd name="T65" fmla="*/ 0 h 229"/>
                    <a:gd name="T66" fmla="*/ 0 w 134"/>
                    <a:gd name="T67" fmla="*/ 0 h 229"/>
                    <a:gd name="T68" fmla="*/ 0 w 134"/>
                    <a:gd name="T69" fmla="*/ 0 h 229"/>
                    <a:gd name="T70" fmla="*/ 0 w 134"/>
                    <a:gd name="T71" fmla="*/ 0 h 229"/>
                    <a:gd name="T72" fmla="*/ 0 w 134"/>
                    <a:gd name="T73" fmla="*/ 0 h 229"/>
                    <a:gd name="T74" fmla="*/ 0 w 134"/>
                    <a:gd name="T75" fmla="*/ 0 h 229"/>
                    <a:gd name="T76" fmla="*/ 0 w 134"/>
                    <a:gd name="T77" fmla="*/ 0 h 229"/>
                    <a:gd name="T78" fmla="*/ 0 w 134"/>
                    <a:gd name="T79" fmla="*/ 0 h 229"/>
                    <a:gd name="T80" fmla="*/ 0 w 134"/>
                    <a:gd name="T81" fmla="*/ 0 h 229"/>
                    <a:gd name="T82" fmla="*/ 0 w 134"/>
                    <a:gd name="T83" fmla="*/ 0 h 229"/>
                    <a:gd name="T84" fmla="*/ 0 w 134"/>
                    <a:gd name="T85" fmla="*/ 0 h 229"/>
                    <a:gd name="T86" fmla="*/ 0 w 134"/>
                    <a:gd name="T87" fmla="*/ 0 h 229"/>
                    <a:gd name="T88" fmla="*/ 0 w 134"/>
                    <a:gd name="T89" fmla="*/ 0 h 229"/>
                    <a:gd name="T90" fmla="*/ 0 w 134"/>
                    <a:gd name="T91" fmla="*/ 0 h 229"/>
                    <a:gd name="T92" fmla="*/ 0 w 134"/>
                    <a:gd name="T93" fmla="*/ 0 h 229"/>
                    <a:gd name="T94" fmla="*/ 0 w 134"/>
                    <a:gd name="T95" fmla="*/ 0 h 229"/>
                    <a:gd name="T96" fmla="*/ 0 w 134"/>
                    <a:gd name="T97" fmla="*/ 0 h 229"/>
                    <a:gd name="T98" fmla="*/ 0 w 134"/>
                    <a:gd name="T99" fmla="*/ 0 h 229"/>
                    <a:gd name="T100" fmla="*/ 0 w 13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29"/>
                    <a:gd name="T155" fmla="*/ 134 w 134"/>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29">
                      <a:moveTo>
                        <a:pt x="107" y="219"/>
                      </a:moveTo>
                      <a:lnTo>
                        <a:pt x="109" y="168"/>
                      </a:lnTo>
                      <a:lnTo>
                        <a:pt x="109" y="167"/>
                      </a:lnTo>
                      <a:lnTo>
                        <a:pt x="109" y="166"/>
                      </a:lnTo>
                      <a:lnTo>
                        <a:pt x="108" y="163"/>
                      </a:lnTo>
                      <a:lnTo>
                        <a:pt x="107" y="159"/>
                      </a:lnTo>
                      <a:lnTo>
                        <a:pt x="107" y="155"/>
                      </a:lnTo>
                      <a:lnTo>
                        <a:pt x="106" y="150"/>
                      </a:lnTo>
                      <a:lnTo>
                        <a:pt x="106" y="145"/>
                      </a:lnTo>
                      <a:lnTo>
                        <a:pt x="106" y="140"/>
                      </a:lnTo>
                      <a:lnTo>
                        <a:pt x="106" y="137"/>
                      </a:lnTo>
                      <a:lnTo>
                        <a:pt x="106" y="132"/>
                      </a:lnTo>
                      <a:lnTo>
                        <a:pt x="108" y="127"/>
                      </a:lnTo>
                      <a:lnTo>
                        <a:pt x="110" y="123"/>
                      </a:lnTo>
                      <a:lnTo>
                        <a:pt x="113" y="118"/>
                      </a:lnTo>
                      <a:lnTo>
                        <a:pt x="116" y="115"/>
                      </a:lnTo>
                      <a:lnTo>
                        <a:pt x="122" y="111"/>
                      </a:lnTo>
                      <a:lnTo>
                        <a:pt x="128" y="109"/>
                      </a:lnTo>
                      <a:lnTo>
                        <a:pt x="131" y="106"/>
                      </a:lnTo>
                      <a:lnTo>
                        <a:pt x="133" y="104"/>
                      </a:lnTo>
                      <a:lnTo>
                        <a:pt x="134" y="101"/>
                      </a:lnTo>
                      <a:lnTo>
                        <a:pt x="134" y="98"/>
                      </a:lnTo>
                      <a:lnTo>
                        <a:pt x="131" y="89"/>
                      </a:lnTo>
                      <a:lnTo>
                        <a:pt x="127" y="80"/>
                      </a:lnTo>
                      <a:lnTo>
                        <a:pt x="123" y="73"/>
                      </a:lnTo>
                      <a:lnTo>
                        <a:pt x="118" y="66"/>
                      </a:lnTo>
                      <a:lnTo>
                        <a:pt x="115" y="61"/>
                      </a:lnTo>
                      <a:lnTo>
                        <a:pt x="113" y="60"/>
                      </a:lnTo>
                      <a:lnTo>
                        <a:pt x="112" y="51"/>
                      </a:lnTo>
                      <a:lnTo>
                        <a:pt x="110" y="42"/>
                      </a:lnTo>
                      <a:lnTo>
                        <a:pt x="109" y="32"/>
                      </a:lnTo>
                      <a:lnTo>
                        <a:pt x="108" y="22"/>
                      </a:lnTo>
                      <a:lnTo>
                        <a:pt x="107" y="14"/>
                      </a:lnTo>
                      <a:lnTo>
                        <a:pt x="106" y="6"/>
                      </a:lnTo>
                      <a:lnTo>
                        <a:pt x="106" y="2"/>
                      </a:lnTo>
                      <a:lnTo>
                        <a:pt x="106" y="0"/>
                      </a:lnTo>
                      <a:lnTo>
                        <a:pt x="90" y="4"/>
                      </a:lnTo>
                      <a:lnTo>
                        <a:pt x="9" y="74"/>
                      </a:lnTo>
                      <a:lnTo>
                        <a:pt x="6" y="77"/>
                      </a:lnTo>
                      <a:lnTo>
                        <a:pt x="4" y="82"/>
                      </a:lnTo>
                      <a:lnTo>
                        <a:pt x="2" y="87"/>
                      </a:lnTo>
                      <a:lnTo>
                        <a:pt x="1" y="93"/>
                      </a:lnTo>
                      <a:lnTo>
                        <a:pt x="0" y="110"/>
                      </a:lnTo>
                      <a:lnTo>
                        <a:pt x="0" y="126"/>
                      </a:lnTo>
                      <a:lnTo>
                        <a:pt x="1" y="143"/>
                      </a:lnTo>
                      <a:lnTo>
                        <a:pt x="3" y="157"/>
                      </a:lnTo>
                      <a:lnTo>
                        <a:pt x="4" y="167"/>
                      </a:lnTo>
                      <a:lnTo>
                        <a:pt x="5" y="170"/>
                      </a:lnTo>
                      <a:lnTo>
                        <a:pt x="33" y="205"/>
                      </a:lnTo>
                      <a:lnTo>
                        <a:pt x="33" y="229"/>
                      </a:lnTo>
                      <a:lnTo>
                        <a:pt x="107" y="219"/>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3" name="Freeform 100"/>
                <p:cNvSpPr>
                  <a:spLocks/>
                </p:cNvSpPr>
                <p:nvPr/>
              </p:nvSpPr>
              <p:spPr bwMode="auto">
                <a:xfrm>
                  <a:off x="841" y="1769"/>
                  <a:ext cx="44" cy="77"/>
                </a:xfrm>
                <a:custGeom>
                  <a:avLst/>
                  <a:gdLst>
                    <a:gd name="T0" fmla="*/ 0 w 134"/>
                    <a:gd name="T1" fmla="*/ 0 h 229"/>
                    <a:gd name="T2" fmla="*/ 0 w 134"/>
                    <a:gd name="T3" fmla="*/ 0 h 229"/>
                    <a:gd name="T4" fmla="*/ 0 w 134"/>
                    <a:gd name="T5" fmla="*/ 0 h 229"/>
                    <a:gd name="T6" fmla="*/ 0 w 134"/>
                    <a:gd name="T7" fmla="*/ 0 h 229"/>
                    <a:gd name="T8" fmla="*/ 0 w 134"/>
                    <a:gd name="T9" fmla="*/ 0 h 229"/>
                    <a:gd name="T10" fmla="*/ 0 w 134"/>
                    <a:gd name="T11" fmla="*/ 0 h 229"/>
                    <a:gd name="T12" fmla="*/ 0 w 134"/>
                    <a:gd name="T13" fmla="*/ 0 h 229"/>
                    <a:gd name="T14" fmla="*/ 0 w 134"/>
                    <a:gd name="T15" fmla="*/ 0 h 229"/>
                    <a:gd name="T16" fmla="*/ 0 w 134"/>
                    <a:gd name="T17" fmla="*/ 0 h 229"/>
                    <a:gd name="T18" fmla="*/ 0 w 134"/>
                    <a:gd name="T19" fmla="*/ 0 h 229"/>
                    <a:gd name="T20" fmla="*/ 0 w 134"/>
                    <a:gd name="T21" fmla="*/ 0 h 229"/>
                    <a:gd name="T22" fmla="*/ 0 w 134"/>
                    <a:gd name="T23" fmla="*/ 0 h 229"/>
                    <a:gd name="T24" fmla="*/ 0 w 134"/>
                    <a:gd name="T25" fmla="*/ 0 h 229"/>
                    <a:gd name="T26" fmla="*/ 0 w 134"/>
                    <a:gd name="T27" fmla="*/ 0 h 229"/>
                    <a:gd name="T28" fmla="*/ 0 w 134"/>
                    <a:gd name="T29" fmla="*/ 0 h 229"/>
                    <a:gd name="T30" fmla="*/ 0 w 134"/>
                    <a:gd name="T31" fmla="*/ 0 h 229"/>
                    <a:gd name="T32" fmla="*/ 0 w 134"/>
                    <a:gd name="T33" fmla="*/ 0 h 229"/>
                    <a:gd name="T34" fmla="*/ 0 w 134"/>
                    <a:gd name="T35" fmla="*/ 0 h 229"/>
                    <a:gd name="T36" fmla="*/ 0 w 134"/>
                    <a:gd name="T37" fmla="*/ 0 h 229"/>
                    <a:gd name="T38" fmla="*/ 0 w 134"/>
                    <a:gd name="T39" fmla="*/ 0 h 229"/>
                    <a:gd name="T40" fmla="*/ 0 w 134"/>
                    <a:gd name="T41" fmla="*/ 0 h 229"/>
                    <a:gd name="T42" fmla="*/ 0 w 134"/>
                    <a:gd name="T43" fmla="*/ 0 h 229"/>
                    <a:gd name="T44" fmla="*/ 0 w 134"/>
                    <a:gd name="T45" fmla="*/ 0 h 229"/>
                    <a:gd name="T46" fmla="*/ 0 w 134"/>
                    <a:gd name="T47" fmla="*/ 0 h 229"/>
                    <a:gd name="T48" fmla="*/ 0 w 134"/>
                    <a:gd name="T49" fmla="*/ 0 h 229"/>
                    <a:gd name="T50" fmla="*/ 0 w 134"/>
                    <a:gd name="T51" fmla="*/ 0 h 229"/>
                    <a:gd name="T52" fmla="*/ 0 w 134"/>
                    <a:gd name="T53" fmla="*/ 0 h 229"/>
                    <a:gd name="T54" fmla="*/ 0 w 134"/>
                    <a:gd name="T55" fmla="*/ 0 h 229"/>
                    <a:gd name="T56" fmla="*/ 0 w 134"/>
                    <a:gd name="T57" fmla="*/ 0 h 229"/>
                    <a:gd name="T58" fmla="*/ 0 w 134"/>
                    <a:gd name="T59" fmla="*/ 0 h 229"/>
                    <a:gd name="T60" fmla="*/ 0 w 134"/>
                    <a:gd name="T61" fmla="*/ 0 h 229"/>
                    <a:gd name="T62" fmla="*/ 0 w 134"/>
                    <a:gd name="T63" fmla="*/ 0 h 229"/>
                    <a:gd name="T64" fmla="*/ 0 w 134"/>
                    <a:gd name="T65" fmla="*/ 0 h 229"/>
                    <a:gd name="T66" fmla="*/ 0 w 134"/>
                    <a:gd name="T67" fmla="*/ 0 h 229"/>
                    <a:gd name="T68" fmla="*/ 0 w 134"/>
                    <a:gd name="T69" fmla="*/ 0 h 229"/>
                    <a:gd name="T70" fmla="*/ 0 w 134"/>
                    <a:gd name="T71" fmla="*/ 0 h 229"/>
                    <a:gd name="T72" fmla="*/ 0 w 134"/>
                    <a:gd name="T73" fmla="*/ 0 h 229"/>
                    <a:gd name="T74" fmla="*/ 0 w 134"/>
                    <a:gd name="T75" fmla="*/ 0 h 229"/>
                    <a:gd name="T76" fmla="*/ 0 w 134"/>
                    <a:gd name="T77" fmla="*/ 0 h 229"/>
                    <a:gd name="T78" fmla="*/ 0 w 134"/>
                    <a:gd name="T79" fmla="*/ 0 h 229"/>
                    <a:gd name="T80" fmla="*/ 0 w 134"/>
                    <a:gd name="T81" fmla="*/ 0 h 229"/>
                    <a:gd name="T82" fmla="*/ 0 w 134"/>
                    <a:gd name="T83" fmla="*/ 0 h 229"/>
                    <a:gd name="T84" fmla="*/ 0 w 134"/>
                    <a:gd name="T85" fmla="*/ 0 h 229"/>
                    <a:gd name="T86" fmla="*/ 0 w 134"/>
                    <a:gd name="T87" fmla="*/ 0 h 229"/>
                    <a:gd name="T88" fmla="*/ 0 w 134"/>
                    <a:gd name="T89" fmla="*/ 0 h 229"/>
                    <a:gd name="T90" fmla="*/ 0 w 134"/>
                    <a:gd name="T91" fmla="*/ 0 h 229"/>
                    <a:gd name="T92" fmla="*/ 0 w 134"/>
                    <a:gd name="T93" fmla="*/ 0 h 229"/>
                    <a:gd name="T94" fmla="*/ 0 w 134"/>
                    <a:gd name="T95" fmla="*/ 0 h 229"/>
                    <a:gd name="T96" fmla="*/ 0 w 134"/>
                    <a:gd name="T97" fmla="*/ 0 h 229"/>
                    <a:gd name="T98" fmla="*/ 0 w 134"/>
                    <a:gd name="T99" fmla="*/ 0 h 229"/>
                    <a:gd name="T100" fmla="*/ 0 w 13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29"/>
                    <a:gd name="T155" fmla="*/ 134 w 134"/>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29">
                      <a:moveTo>
                        <a:pt x="107" y="219"/>
                      </a:moveTo>
                      <a:lnTo>
                        <a:pt x="109" y="168"/>
                      </a:lnTo>
                      <a:lnTo>
                        <a:pt x="109" y="167"/>
                      </a:lnTo>
                      <a:lnTo>
                        <a:pt x="109" y="166"/>
                      </a:lnTo>
                      <a:lnTo>
                        <a:pt x="108" y="163"/>
                      </a:lnTo>
                      <a:lnTo>
                        <a:pt x="107" y="159"/>
                      </a:lnTo>
                      <a:lnTo>
                        <a:pt x="107" y="155"/>
                      </a:lnTo>
                      <a:lnTo>
                        <a:pt x="106" y="150"/>
                      </a:lnTo>
                      <a:lnTo>
                        <a:pt x="106" y="145"/>
                      </a:lnTo>
                      <a:lnTo>
                        <a:pt x="106" y="140"/>
                      </a:lnTo>
                      <a:lnTo>
                        <a:pt x="106" y="137"/>
                      </a:lnTo>
                      <a:lnTo>
                        <a:pt x="106" y="132"/>
                      </a:lnTo>
                      <a:lnTo>
                        <a:pt x="108" y="127"/>
                      </a:lnTo>
                      <a:lnTo>
                        <a:pt x="110" y="123"/>
                      </a:lnTo>
                      <a:lnTo>
                        <a:pt x="113" y="118"/>
                      </a:lnTo>
                      <a:lnTo>
                        <a:pt x="116" y="115"/>
                      </a:lnTo>
                      <a:lnTo>
                        <a:pt x="122" y="111"/>
                      </a:lnTo>
                      <a:lnTo>
                        <a:pt x="128" y="109"/>
                      </a:lnTo>
                      <a:lnTo>
                        <a:pt x="131" y="106"/>
                      </a:lnTo>
                      <a:lnTo>
                        <a:pt x="133" y="104"/>
                      </a:lnTo>
                      <a:lnTo>
                        <a:pt x="134" y="101"/>
                      </a:lnTo>
                      <a:lnTo>
                        <a:pt x="134" y="98"/>
                      </a:lnTo>
                      <a:lnTo>
                        <a:pt x="131" y="89"/>
                      </a:lnTo>
                      <a:lnTo>
                        <a:pt x="127" y="80"/>
                      </a:lnTo>
                      <a:lnTo>
                        <a:pt x="123" y="73"/>
                      </a:lnTo>
                      <a:lnTo>
                        <a:pt x="118" y="66"/>
                      </a:lnTo>
                      <a:lnTo>
                        <a:pt x="115" y="61"/>
                      </a:lnTo>
                      <a:lnTo>
                        <a:pt x="113" y="60"/>
                      </a:lnTo>
                      <a:lnTo>
                        <a:pt x="112" y="51"/>
                      </a:lnTo>
                      <a:lnTo>
                        <a:pt x="110" y="42"/>
                      </a:lnTo>
                      <a:lnTo>
                        <a:pt x="109" y="32"/>
                      </a:lnTo>
                      <a:lnTo>
                        <a:pt x="108" y="22"/>
                      </a:lnTo>
                      <a:lnTo>
                        <a:pt x="107" y="14"/>
                      </a:lnTo>
                      <a:lnTo>
                        <a:pt x="106" y="6"/>
                      </a:lnTo>
                      <a:lnTo>
                        <a:pt x="106" y="2"/>
                      </a:lnTo>
                      <a:lnTo>
                        <a:pt x="106" y="0"/>
                      </a:lnTo>
                      <a:lnTo>
                        <a:pt x="90" y="4"/>
                      </a:lnTo>
                      <a:lnTo>
                        <a:pt x="9" y="74"/>
                      </a:lnTo>
                      <a:lnTo>
                        <a:pt x="6" y="77"/>
                      </a:lnTo>
                      <a:lnTo>
                        <a:pt x="4" y="82"/>
                      </a:lnTo>
                      <a:lnTo>
                        <a:pt x="2" y="87"/>
                      </a:lnTo>
                      <a:lnTo>
                        <a:pt x="1" y="93"/>
                      </a:lnTo>
                      <a:lnTo>
                        <a:pt x="0" y="110"/>
                      </a:lnTo>
                      <a:lnTo>
                        <a:pt x="0" y="126"/>
                      </a:lnTo>
                      <a:lnTo>
                        <a:pt x="1" y="143"/>
                      </a:lnTo>
                      <a:lnTo>
                        <a:pt x="3" y="157"/>
                      </a:lnTo>
                      <a:lnTo>
                        <a:pt x="4" y="167"/>
                      </a:lnTo>
                      <a:lnTo>
                        <a:pt x="5" y="170"/>
                      </a:lnTo>
                      <a:lnTo>
                        <a:pt x="33" y="205"/>
                      </a:lnTo>
                      <a:lnTo>
                        <a:pt x="33" y="229"/>
                      </a:lnTo>
                      <a:lnTo>
                        <a:pt x="107" y="21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4" name="Freeform 101"/>
                <p:cNvSpPr>
                  <a:spLocks/>
                </p:cNvSpPr>
                <p:nvPr/>
              </p:nvSpPr>
              <p:spPr bwMode="auto">
                <a:xfrm>
                  <a:off x="900" y="1355"/>
                  <a:ext cx="209" cy="480"/>
                </a:xfrm>
                <a:custGeom>
                  <a:avLst/>
                  <a:gdLst>
                    <a:gd name="T0" fmla="*/ 0 w 625"/>
                    <a:gd name="T1" fmla="*/ 1 h 1440"/>
                    <a:gd name="T2" fmla="*/ 0 w 625"/>
                    <a:gd name="T3" fmla="*/ 2 h 1440"/>
                    <a:gd name="T4" fmla="*/ 0 w 625"/>
                    <a:gd name="T5" fmla="*/ 2 h 1440"/>
                    <a:gd name="T6" fmla="*/ 0 w 625"/>
                    <a:gd name="T7" fmla="*/ 2 h 1440"/>
                    <a:gd name="T8" fmla="*/ 0 w 625"/>
                    <a:gd name="T9" fmla="*/ 2 h 1440"/>
                    <a:gd name="T10" fmla="*/ 0 w 625"/>
                    <a:gd name="T11" fmla="*/ 2 h 1440"/>
                    <a:gd name="T12" fmla="*/ 0 w 625"/>
                    <a:gd name="T13" fmla="*/ 2 h 1440"/>
                    <a:gd name="T14" fmla="*/ 0 w 625"/>
                    <a:gd name="T15" fmla="*/ 2 h 1440"/>
                    <a:gd name="T16" fmla="*/ 0 w 625"/>
                    <a:gd name="T17" fmla="*/ 2 h 1440"/>
                    <a:gd name="T18" fmla="*/ 0 w 625"/>
                    <a:gd name="T19" fmla="*/ 2 h 1440"/>
                    <a:gd name="T20" fmla="*/ 0 w 625"/>
                    <a:gd name="T21" fmla="*/ 2 h 1440"/>
                    <a:gd name="T22" fmla="*/ 0 w 625"/>
                    <a:gd name="T23" fmla="*/ 2 h 1440"/>
                    <a:gd name="T24" fmla="*/ 0 w 625"/>
                    <a:gd name="T25" fmla="*/ 1 h 1440"/>
                    <a:gd name="T26" fmla="*/ 0 w 625"/>
                    <a:gd name="T27" fmla="*/ 1 h 1440"/>
                    <a:gd name="T28" fmla="*/ 0 w 625"/>
                    <a:gd name="T29" fmla="*/ 1 h 1440"/>
                    <a:gd name="T30" fmla="*/ 0 w 625"/>
                    <a:gd name="T31" fmla="*/ 1 h 1440"/>
                    <a:gd name="T32" fmla="*/ 0 w 625"/>
                    <a:gd name="T33" fmla="*/ 1 h 1440"/>
                    <a:gd name="T34" fmla="*/ 0 w 625"/>
                    <a:gd name="T35" fmla="*/ 1 h 1440"/>
                    <a:gd name="T36" fmla="*/ 0 w 625"/>
                    <a:gd name="T37" fmla="*/ 1 h 1440"/>
                    <a:gd name="T38" fmla="*/ 0 w 625"/>
                    <a:gd name="T39" fmla="*/ 1 h 1440"/>
                    <a:gd name="T40" fmla="*/ 0 w 625"/>
                    <a:gd name="T41" fmla="*/ 1 h 1440"/>
                    <a:gd name="T42" fmla="*/ 0 w 625"/>
                    <a:gd name="T43" fmla="*/ 1 h 1440"/>
                    <a:gd name="T44" fmla="*/ 0 w 625"/>
                    <a:gd name="T45" fmla="*/ 1 h 1440"/>
                    <a:gd name="T46" fmla="*/ 1 w 625"/>
                    <a:gd name="T47" fmla="*/ 1 h 1440"/>
                    <a:gd name="T48" fmla="*/ 1 w 625"/>
                    <a:gd name="T49" fmla="*/ 1 h 1440"/>
                    <a:gd name="T50" fmla="*/ 1 w 625"/>
                    <a:gd name="T51" fmla="*/ 1 h 1440"/>
                    <a:gd name="T52" fmla="*/ 1 w 625"/>
                    <a:gd name="T53" fmla="*/ 1 h 1440"/>
                    <a:gd name="T54" fmla="*/ 1 w 625"/>
                    <a:gd name="T55" fmla="*/ 1 h 1440"/>
                    <a:gd name="T56" fmla="*/ 1 w 625"/>
                    <a:gd name="T57" fmla="*/ 1 h 1440"/>
                    <a:gd name="T58" fmla="*/ 1 w 625"/>
                    <a:gd name="T59" fmla="*/ 1 h 1440"/>
                    <a:gd name="T60" fmla="*/ 1 w 625"/>
                    <a:gd name="T61" fmla="*/ 1 h 1440"/>
                    <a:gd name="T62" fmla="*/ 1 w 625"/>
                    <a:gd name="T63" fmla="*/ 1 h 1440"/>
                    <a:gd name="T64" fmla="*/ 1 w 625"/>
                    <a:gd name="T65" fmla="*/ 1 h 1440"/>
                    <a:gd name="T66" fmla="*/ 1 w 625"/>
                    <a:gd name="T67" fmla="*/ 1 h 1440"/>
                    <a:gd name="T68" fmla="*/ 1 w 625"/>
                    <a:gd name="T69" fmla="*/ 0 h 1440"/>
                    <a:gd name="T70" fmla="*/ 1 w 625"/>
                    <a:gd name="T71" fmla="*/ 0 h 1440"/>
                    <a:gd name="T72" fmla="*/ 1 w 625"/>
                    <a:gd name="T73" fmla="*/ 0 h 1440"/>
                    <a:gd name="T74" fmla="*/ 1 w 625"/>
                    <a:gd name="T75" fmla="*/ 0 h 1440"/>
                    <a:gd name="T76" fmla="*/ 1 w 625"/>
                    <a:gd name="T77" fmla="*/ 0 h 1440"/>
                    <a:gd name="T78" fmla="*/ 1 w 625"/>
                    <a:gd name="T79" fmla="*/ 0 h 1440"/>
                    <a:gd name="T80" fmla="*/ 1 w 625"/>
                    <a:gd name="T81" fmla="*/ 0 h 1440"/>
                    <a:gd name="T82" fmla="*/ 1 w 625"/>
                    <a:gd name="T83" fmla="*/ 0 h 1440"/>
                    <a:gd name="T84" fmla="*/ 1 w 625"/>
                    <a:gd name="T85" fmla="*/ 0 h 1440"/>
                    <a:gd name="T86" fmla="*/ 1 w 625"/>
                    <a:gd name="T87" fmla="*/ 0 h 1440"/>
                    <a:gd name="T88" fmla="*/ 1 w 625"/>
                    <a:gd name="T89" fmla="*/ 0 h 1440"/>
                    <a:gd name="T90" fmla="*/ 0 w 625"/>
                    <a:gd name="T91" fmla="*/ 0 h 1440"/>
                    <a:gd name="T92" fmla="*/ 0 w 625"/>
                    <a:gd name="T93" fmla="*/ 0 h 1440"/>
                    <a:gd name="T94" fmla="*/ 0 w 625"/>
                    <a:gd name="T95" fmla="*/ 0 h 1440"/>
                    <a:gd name="T96" fmla="*/ 0 w 625"/>
                    <a:gd name="T97" fmla="*/ 0 h 1440"/>
                    <a:gd name="T98" fmla="*/ 0 w 625"/>
                    <a:gd name="T99" fmla="*/ 0 h 1440"/>
                    <a:gd name="T100" fmla="*/ 0 w 625"/>
                    <a:gd name="T101" fmla="*/ 0 h 1440"/>
                    <a:gd name="T102" fmla="*/ 0 w 625"/>
                    <a:gd name="T103" fmla="*/ 1 h 1440"/>
                    <a:gd name="T104" fmla="*/ 0 w 625"/>
                    <a:gd name="T105" fmla="*/ 1 h 1440"/>
                    <a:gd name="T106" fmla="*/ 0 w 625"/>
                    <a:gd name="T107" fmla="*/ 1 h 1440"/>
                    <a:gd name="T108" fmla="*/ 0 w 625"/>
                    <a:gd name="T109" fmla="*/ 1 h 1440"/>
                    <a:gd name="T110" fmla="*/ 0 w 625"/>
                    <a:gd name="T111" fmla="*/ 1 h 1440"/>
                    <a:gd name="T112" fmla="*/ 0 w 625"/>
                    <a:gd name="T113" fmla="*/ 1 h 14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5"/>
                    <a:gd name="T172" fmla="*/ 0 h 1440"/>
                    <a:gd name="T173" fmla="*/ 625 w 625"/>
                    <a:gd name="T174" fmla="*/ 1440 h 14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5" h="1440">
                      <a:moveTo>
                        <a:pt x="4" y="1033"/>
                      </a:moveTo>
                      <a:lnTo>
                        <a:pt x="4" y="1036"/>
                      </a:lnTo>
                      <a:lnTo>
                        <a:pt x="5" y="1043"/>
                      </a:lnTo>
                      <a:lnTo>
                        <a:pt x="5" y="1052"/>
                      </a:lnTo>
                      <a:lnTo>
                        <a:pt x="5" y="1063"/>
                      </a:lnTo>
                      <a:lnTo>
                        <a:pt x="6" y="1076"/>
                      </a:lnTo>
                      <a:lnTo>
                        <a:pt x="6" y="1087"/>
                      </a:lnTo>
                      <a:lnTo>
                        <a:pt x="6" y="1097"/>
                      </a:lnTo>
                      <a:lnTo>
                        <a:pt x="6" y="1103"/>
                      </a:lnTo>
                      <a:lnTo>
                        <a:pt x="6" y="1112"/>
                      </a:lnTo>
                      <a:lnTo>
                        <a:pt x="5" y="1124"/>
                      </a:lnTo>
                      <a:lnTo>
                        <a:pt x="4" y="1137"/>
                      </a:lnTo>
                      <a:lnTo>
                        <a:pt x="3" y="1152"/>
                      </a:lnTo>
                      <a:lnTo>
                        <a:pt x="2" y="1166"/>
                      </a:lnTo>
                      <a:lnTo>
                        <a:pt x="1" y="1178"/>
                      </a:lnTo>
                      <a:lnTo>
                        <a:pt x="1" y="1185"/>
                      </a:lnTo>
                      <a:lnTo>
                        <a:pt x="0" y="1188"/>
                      </a:lnTo>
                      <a:lnTo>
                        <a:pt x="4" y="1289"/>
                      </a:lnTo>
                      <a:lnTo>
                        <a:pt x="52" y="1357"/>
                      </a:lnTo>
                      <a:lnTo>
                        <a:pt x="67" y="1429"/>
                      </a:lnTo>
                      <a:lnTo>
                        <a:pt x="96" y="1440"/>
                      </a:lnTo>
                      <a:lnTo>
                        <a:pt x="137" y="1423"/>
                      </a:lnTo>
                      <a:lnTo>
                        <a:pt x="138" y="1415"/>
                      </a:lnTo>
                      <a:lnTo>
                        <a:pt x="140" y="1409"/>
                      </a:lnTo>
                      <a:lnTo>
                        <a:pt x="145" y="1402"/>
                      </a:lnTo>
                      <a:lnTo>
                        <a:pt x="149" y="1397"/>
                      </a:lnTo>
                      <a:lnTo>
                        <a:pt x="154" y="1391"/>
                      </a:lnTo>
                      <a:lnTo>
                        <a:pt x="160" y="1387"/>
                      </a:lnTo>
                      <a:lnTo>
                        <a:pt x="166" y="1384"/>
                      </a:lnTo>
                      <a:lnTo>
                        <a:pt x="173" y="1380"/>
                      </a:lnTo>
                      <a:lnTo>
                        <a:pt x="185" y="1374"/>
                      </a:lnTo>
                      <a:lnTo>
                        <a:pt x="194" y="1370"/>
                      </a:lnTo>
                      <a:lnTo>
                        <a:pt x="202" y="1368"/>
                      </a:lnTo>
                      <a:lnTo>
                        <a:pt x="205" y="1368"/>
                      </a:lnTo>
                      <a:lnTo>
                        <a:pt x="209" y="1358"/>
                      </a:lnTo>
                      <a:lnTo>
                        <a:pt x="215" y="1348"/>
                      </a:lnTo>
                      <a:lnTo>
                        <a:pt x="219" y="1336"/>
                      </a:lnTo>
                      <a:lnTo>
                        <a:pt x="223" y="1324"/>
                      </a:lnTo>
                      <a:lnTo>
                        <a:pt x="232" y="1299"/>
                      </a:lnTo>
                      <a:lnTo>
                        <a:pt x="239" y="1273"/>
                      </a:lnTo>
                      <a:lnTo>
                        <a:pt x="244" y="1250"/>
                      </a:lnTo>
                      <a:lnTo>
                        <a:pt x="248" y="1231"/>
                      </a:lnTo>
                      <a:lnTo>
                        <a:pt x="250" y="1217"/>
                      </a:lnTo>
                      <a:lnTo>
                        <a:pt x="251" y="1212"/>
                      </a:lnTo>
                      <a:lnTo>
                        <a:pt x="247" y="1182"/>
                      </a:lnTo>
                      <a:lnTo>
                        <a:pt x="311" y="1108"/>
                      </a:lnTo>
                      <a:lnTo>
                        <a:pt x="318" y="1102"/>
                      </a:lnTo>
                      <a:lnTo>
                        <a:pt x="325" y="1095"/>
                      </a:lnTo>
                      <a:lnTo>
                        <a:pt x="331" y="1088"/>
                      </a:lnTo>
                      <a:lnTo>
                        <a:pt x="336" y="1082"/>
                      </a:lnTo>
                      <a:lnTo>
                        <a:pt x="339" y="1074"/>
                      </a:lnTo>
                      <a:lnTo>
                        <a:pt x="342" y="1067"/>
                      </a:lnTo>
                      <a:lnTo>
                        <a:pt x="344" y="1060"/>
                      </a:lnTo>
                      <a:lnTo>
                        <a:pt x="345" y="1054"/>
                      </a:lnTo>
                      <a:lnTo>
                        <a:pt x="348" y="1042"/>
                      </a:lnTo>
                      <a:lnTo>
                        <a:pt x="348" y="1032"/>
                      </a:lnTo>
                      <a:lnTo>
                        <a:pt x="348" y="1025"/>
                      </a:lnTo>
                      <a:lnTo>
                        <a:pt x="348" y="1023"/>
                      </a:lnTo>
                      <a:lnTo>
                        <a:pt x="345" y="1014"/>
                      </a:lnTo>
                      <a:lnTo>
                        <a:pt x="343" y="1006"/>
                      </a:lnTo>
                      <a:lnTo>
                        <a:pt x="340" y="999"/>
                      </a:lnTo>
                      <a:lnTo>
                        <a:pt x="336" y="993"/>
                      </a:lnTo>
                      <a:lnTo>
                        <a:pt x="331" y="988"/>
                      </a:lnTo>
                      <a:lnTo>
                        <a:pt x="326" y="983"/>
                      </a:lnTo>
                      <a:lnTo>
                        <a:pt x="322" y="979"/>
                      </a:lnTo>
                      <a:lnTo>
                        <a:pt x="316" y="976"/>
                      </a:lnTo>
                      <a:lnTo>
                        <a:pt x="305" y="972"/>
                      </a:lnTo>
                      <a:lnTo>
                        <a:pt x="296" y="969"/>
                      </a:lnTo>
                      <a:lnTo>
                        <a:pt x="290" y="968"/>
                      </a:lnTo>
                      <a:lnTo>
                        <a:pt x="287" y="967"/>
                      </a:lnTo>
                      <a:lnTo>
                        <a:pt x="291" y="842"/>
                      </a:lnTo>
                      <a:lnTo>
                        <a:pt x="291" y="844"/>
                      </a:lnTo>
                      <a:lnTo>
                        <a:pt x="291" y="847"/>
                      </a:lnTo>
                      <a:lnTo>
                        <a:pt x="293" y="852"/>
                      </a:lnTo>
                      <a:lnTo>
                        <a:pt x="293" y="856"/>
                      </a:lnTo>
                      <a:lnTo>
                        <a:pt x="293" y="857"/>
                      </a:lnTo>
                      <a:lnTo>
                        <a:pt x="294" y="856"/>
                      </a:lnTo>
                      <a:lnTo>
                        <a:pt x="294" y="855"/>
                      </a:lnTo>
                      <a:lnTo>
                        <a:pt x="295" y="846"/>
                      </a:lnTo>
                      <a:lnTo>
                        <a:pt x="296" y="831"/>
                      </a:lnTo>
                      <a:lnTo>
                        <a:pt x="298" y="814"/>
                      </a:lnTo>
                      <a:lnTo>
                        <a:pt x="301" y="799"/>
                      </a:lnTo>
                      <a:lnTo>
                        <a:pt x="304" y="786"/>
                      </a:lnTo>
                      <a:lnTo>
                        <a:pt x="309" y="774"/>
                      </a:lnTo>
                      <a:lnTo>
                        <a:pt x="314" y="764"/>
                      </a:lnTo>
                      <a:lnTo>
                        <a:pt x="319" y="755"/>
                      </a:lnTo>
                      <a:lnTo>
                        <a:pt x="325" y="745"/>
                      </a:lnTo>
                      <a:lnTo>
                        <a:pt x="330" y="736"/>
                      </a:lnTo>
                      <a:lnTo>
                        <a:pt x="334" y="731"/>
                      </a:lnTo>
                      <a:lnTo>
                        <a:pt x="338" y="725"/>
                      </a:lnTo>
                      <a:lnTo>
                        <a:pt x="342" y="720"/>
                      </a:lnTo>
                      <a:lnTo>
                        <a:pt x="349" y="715"/>
                      </a:lnTo>
                      <a:lnTo>
                        <a:pt x="362" y="704"/>
                      </a:lnTo>
                      <a:lnTo>
                        <a:pt x="377" y="694"/>
                      </a:lnTo>
                      <a:lnTo>
                        <a:pt x="390" y="685"/>
                      </a:lnTo>
                      <a:lnTo>
                        <a:pt x="402" y="678"/>
                      </a:lnTo>
                      <a:lnTo>
                        <a:pt x="410" y="674"/>
                      </a:lnTo>
                      <a:lnTo>
                        <a:pt x="413" y="671"/>
                      </a:lnTo>
                      <a:lnTo>
                        <a:pt x="421" y="664"/>
                      </a:lnTo>
                      <a:lnTo>
                        <a:pt x="427" y="654"/>
                      </a:lnTo>
                      <a:lnTo>
                        <a:pt x="434" y="646"/>
                      </a:lnTo>
                      <a:lnTo>
                        <a:pt x="439" y="637"/>
                      </a:lnTo>
                      <a:lnTo>
                        <a:pt x="447" y="619"/>
                      </a:lnTo>
                      <a:lnTo>
                        <a:pt x="452" y="602"/>
                      </a:lnTo>
                      <a:lnTo>
                        <a:pt x="456" y="587"/>
                      </a:lnTo>
                      <a:lnTo>
                        <a:pt x="457" y="576"/>
                      </a:lnTo>
                      <a:lnTo>
                        <a:pt x="458" y="569"/>
                      </a:lnTo>
                      <a:lnTo>
                        <a:pt x="458" y="566"/>
                      </a:lnTo>
                      <a:lnTo>
                        <a:pt x="458" y="517"/>
                      </a:lnTo>
                      <a:lnTo>
                        <a:pt x="498" y="474"/>
                      </a:lnTo>
                      <a:lnTo>
                        <a:pt x="506" y="466"/>
                      </a:lnTo>
                      <a:lnTo>
                        <a:pt x="514" y="460"/>
                      </a:lnTo>
                      <a:lnTo>
                        <a:pt x="521" y="454"/>
                      </a:lnTo>
                      <a:lnTo>
                        <a:pt x="529" y="449"/>
                      </a:lnTo>
                      <a:lnTo>
                        <a:pt x="537" y="445"/>
                      </a:lnTo>
                      <a:lnTo>
                        <a:pt x="544" y="440"/>
                      </a:lnTo>
                      <a:lnTo>
                        <a:pt x="552" y="438"/>
                      </a:lnTo>
                      <a:lnTo>
                        <a:pt x="559" y="436"/>
                      </a:lnTo>
                      <a:lnTo>
                        <a:pt x="567" y="434"/>
                      </a:lnTo>
                      <a:lnTo>
                        <a:pt x="574" y="433"/>
                      </a:lnTo>
                      <a:lnTo>
                        <a:pt x="581" y="433"/>
                      </a:lnTo>
                      <a:lnTo>
                        <a:pt x="588" y="433"/>
                      </a:lnTo>
                      <a:lnTo>
                        <a:pt x="602" y="436"/>
                      </a:lnTo>
                      <a:lnTo>
                        <a:pt x="617" y="440"/>
                      </a:lnTo>
                      <a:lnTo>
                        <a:pt x="617" y="439"/>
                      </a:lnTo>
                      <a:lnTo>
                        <a:pt x="619" y="439"/>
                      </a:lnTo>
                      <a:lnTo>
                        <a:pt x="621" y="438"/>
                      </a:lnTo>
                      <a:lnTo>
                        <a:pt x="622" y="436"/>
                      </a:lnTo>
                      <a:lnTo>
                        <a:pt x="624" y="434"/>
                      </a:lnTo>
                      <a:lnTo>
                        <a:pt x="624" y="432"/>
                      </a:lnTo>
                      <a:lnTo>
                        <a:pt x="625" y="430"/>
                      </a:lnTo>
                      <a:lnTo>
                        <a:pt x="624" y="427"/>
                      </a:lnTo>
                      <a:lnTo>
                        <a:pt x="621" y="422"/>
                      </a:lnTo>
                      <a:lnTo>
                        <a:pt x="614" y="409"/>
                      </a:lnTo>
                      <a:lnTo>
                        <a:pt x="605" y="391"/>
                      </a:lnTo>
                      <a:lnTo>
                        <a:pt x="593" y="368"/>
                      </a:lnTo>
                      <a:lnTo>
                        <a:pt x="582" y="344"/>
                      </a:lnTo>
                      <a:lnTo>
                        <a:pt x="572" y="323"/>
                      </a:lnTo>
                      <a:lnTo>
                        <a:pt x="569" y="313"/>
                      </a:lnTo>
                      <a:lnTo>
                        <a:pt x="566" y="303"/>
                      </a:lnTo>
                      <a:lnTo>
                        <a:pt x="565" y="297"/>
                      </a:lnTo>
                      <a:lnTo>
                        <a:pt x="565" y="291"/>
                      </a:lnTo>
                      <a:lnTo>
                        <a:pt x="563" y="290"/>
                      </a:lnTo>
                      <a:lnTo>
                        <a:pt x="563" y="289"/>
                      </a:lnTo>
                      <a:lnTo>
                        <a:pt x="563" y="286"/>
                      </a:lnTo>
                      <a:lnTo>
                        <a:pt x="563" y="283"/>
                      </a:lnTo>
                      <a:lnTo>
                        <a:pt x="563" y="280"/>
                      </a:lnTo>
                      <a:lnTo>
                        <a:pt x="565" y="275"/>
                      </a:lnTo>
                      <a:lnTo>
                        <a:pt x="565" y="271"/>
                      </a:lnTo>
                      <a:lnTo>
                        <a:pt x="567" y="266"/>
                      </a:lnTo>
                      <a:lnTo>
                        <a:pt x="568" y="264"/>
                      </a:lnTo>
                      <a:lnTo>
                        <a:pt x="573" y="260"/>
                      </a:lnTo>
                      <a:lnTo>
                        <a:pt x="579" y="254"/>
                      </a:lnTo>
                      <a:lnTo>
                        <a:pt x="584" y="244"/>
                      </a:lnTo>
                      <a:lnTo>
                        <a:pt x="585" y="239"/>
                      </a:lnTo>
                      <a:lnTo>
                        <a:pt x="586" y="232"/>
                      </a:lnTo>
                      <a:lnTo>
                        <a:pt x="586" y="226"/>
                      </a:lnTo>
                      <a:lnTo>
                        <a:pt x="585" y="218"/>
                      </a:lnTo>
                      <a:lnTo>
                        <a:pt x="583" y="211"/>
                      </a:lnTo>
                      <a:lnTo>
                        <a:pt x="579" y="202"/>
                      </a:lnTo>
                      <a:lnTo>
                        <a:pt x="572" y="192"/>
                      </a:lnTo>
                      <a:lnTo>
                        <a:pt x="565" y="182"/>
                      </a:lnTo>
                      <a:lnTo>
                        <a:pt x="526" y="153"/>
                      </a:lnTo>
                      <a:lnTo>
                        <a:pt x="524" y="146"/>
                      </a:lnTo>
                      <a:lnTo>
                        <a:pt x="520" y="138"/>
                      </a:lnTo>
                      <a:lnTo>
                        <a:pt x="516" y="131"/>
                      </a:lnTo>
                      <a:lnTo>
                        <a:pt x="512" y="123"/>
                      </a:lnTo>
                      <a:lnTo>
                        <a:pt x="500" y="108"/>
                      </a:lnTo>
                      <a:lnTo>
                        <a:pt x="488" y="95"/>
                      </a:lnTo>
                      <a:lnTo>
                        <a:pt x="476" y="84"/>
                      </a:lnTo>
                      <a:lnTo>
                        <a:pt x="465" y="76"/>
                      </a:lnTo>
                      <a:lnTo>
                        <a:pt x="459" y="70"/>
                      </a:lnTo>
                      <a:lnTo>
                        <a:pt x="456" y="68"/>
                      </a:lnTo>
                      <a:lnTo>
                        <a:pt x="438" y="0"/>
                      </a:lnTo>
                      <a:lnTo>
                        <a:pt x="435" y="2"/>
                      </a:lnTo>
                      <a:lnTo>
                        <a:pt x="425" y="10"/>
                      </a:lnTo>
                      <a:lnTo>
                        <a:pt x="411" y="19"/>
                      </a:lnTo>
                      <a:lnTo>
                        <a:pt x="395" y="32"/>
                      </a:lnTo>
                      <a:lnTo>
                        <a:pt x="378" y="48"/>
                      </a:lnTo>
                      <a:lnTo>
                        <a:pt x="363" y="62"/>
                      </a:lnTo>
                      <a:lnTo>
                        <a:pt x="355" y="69"/>
                      </a:lnTo>
                      <a:lnTo>
                        <a:pt x="350" y="77"/>
                      </a:lnTo>
                      <a:lnTo>
                        <a:pt x="344" y="83"/>
                      </a:lnTo>
                      <a:lnTo>
                        <a:pt x="341" y="90"/>
                      </a:lnTo>
                      <a:lnTo>
                        <a:pt x="339" y="91"/>
                      </a:lnTo>
                      <a:lnTo>
                        <a:pt x="336" y="96"/>
                      </a:lnTo>
                      <a:lnTo>
                        <a:pt x="329" y="104"/>
                      </a:lnTo>
                      <a:lnTo>
                        <a:pt x="323" y="113"/>
                      </a:lnTo>
                      <a:lnTo>
                        <a:pt x="316" y="124"/>
                      </a:lnTo>
                      <a:lnTo>
                        <a:pt x="310" y="136"/>
                      </a:lnTo>
                      <a:lnTo>
                        <a:pt x="304" y="147"/>
                      </a:lnTo>
                      <a:lnTo>
                        <a:pt x="300" y="158"/>
                      </a:lnTo>
                      <a:lnTo>
                        <a:pt x="298" y="166"/>
                      </a:lnTo>
                      <a:lnTo>
                        <a:pt x="296" y="175"/>
                      </a:lnTo>
                      <a:lnTo>
                        <a:pt x="294" y="184"/>
                      </a:lnTo>
                      <a:lnTo>
                        <a:pt x="291" y="191"/>
                      </a:lnTo>
                      <a:lnTo>
                        <a:pt x="288" y="199"/>
                      </a:lnTo>
                      <a:lnTo>
                        <a:pt x="285" y="205"/>
                      </a:lnTo>
                      <a:lnTo>
                        <a:pt x="280" y="212"/>
                      </a:lnTo>
                      <a:lnTo>
                        <a:pt x="273" y="217"/>
                      </a:lnTo>
                      <a:lnTo>
                        <a:pt x="269" y="298"/>
                      </a:lnTo>
                      <a:lnTo>
                        <a:pt x="266" y="302"/>
                      </a:lnTo>
                      <a:lnTo>
                        <a:pt x="258" y="313"/>
                      </a:lnTo>
                      <a:lnTo>
                        <a:pt x="246" y="328"/>
                      </a:lnTo>
                      <a:lnTo>
                        <a:pt x="232" y="347"/>
                      </a:lnTo>
                      <a:lnTo>
                        <a:pt x="218" y="364"/>
                      </a:lnTo>
                      <a:lnTo>
                        <a:pt x="204" y="379"/>
                      </a:lnTo>
                      <a:lnTo>
                        <a:pt x="198" y="384"/>
                      </a:lnTo>
                      <a:lnTo>
                        <a:pt x="192" y="389"/>
                      </a:lnTo>
                      <a:lnTo>
                        <a:pt x="187" y="391"/>
                      </a:lnTo>
                      <a:lnTo>
                        <a:pt x="183" y="391"/>
                      </a:lnTo>
                      <a:lnTo>
                        <a:pt x="173" y="451"/>
                      </a:lnTo>
                      <a:lnTo>
                        <a:pt x="135" y="515"/>
                      </a:lnTo>
                      <a:lnTo>
                        <a:pt x="131" y="606"/>
                      </a:lnTo>
                      <a:lnTo>
                        <a:pt x="47" y="657"/>
                      </a:lnTo>
                      <a:lnTo>
                        <a:pt x="60" y="680"/>
                      </a:lnTo>
                      <a:lnTo>
                        <a:pt x="60" y="864"/>
                      </a:lnTo>
                      <a:lnTo>
                        <a:pt x="58" y="961"/>
                      </a:lnTo>
                      <a:lnTo>
                        <a:pt x="58" y="964"/>
                      </a:lnTo>
                      <a:lnTo>
                        <a:pt x="57" y="973"/>
                      </a:lnTo>
                      <a:lnTo>
                        <a:pt x="55" y="983"/>
                      </a:lnTo>
                      <a:lnTo>
                        <a:pt x="51" y="996"/>
                      </a:lnTo>
                      <a:lnTo>
                        <a:pt x="49" y="1003"/>
                      </a:lnTo>
                      <a:lnTo>
                        <a:pt x="45" y="1009"/>
                      </a:lnTo>
                      <a:lnTo>
                        <a:pt x="41" y="1016"/>
                      </a:lnTo>
                      <a:lnTo>
                        <a:pt x="36" y="1021"/>
                      </a:lnTo>
                      <a:lnTo>
                        <a:pt x="29" y="1025"/>
                      </a:lnTo>
                      <a:lnTo>
                        <a:pt x="23" y="1030"/>
                      </a:lnTo>
                      <a:lnTo>
                        <a:pt x="14" y="1032"/>
                      </a:lnTo>
                      <a:lnTo>
                        <a:pt x="4" y="1033"/>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5" name="Freeform 102"/>
                <p:cNvSpPr>
                  <a:spLocks/>
                </p:cNvSpPr>
                <p:nvPr/>
              </p:nvSpPr>
              <p:spPr bwMode="auto">
                <a:xfrm>
                  <a:off x="900" y="1355"/>
                  <a:ext cx="209" cy="480"/>
                </a:xfrm>
                <a:custGeom>
                  <a:avLst/>
                  <a:gdLst>
                    <a:gd name="T0" fmla="*/ 0 w 625"/>
                    <a:gd name="T1" fmla="*/ 1 h 1440"/>
                    <a:gd name="T2" fmla="*/ 0 w 625"/>
                    <a:gd name="T3" fmla="*/ 2 h 1440"/>
                    <a:gd name="T4" fmla="*/ 0 w 625"/>
                    <a:gd name="T5" fmla="*/ 2 h 1440"/>
                    <a:gd name="T6" fmla="*/ 0 w 625"/>
                    <a:gd name="T7" fmla="*/ 2 h 1440"/>
                    <a:gd name="T8" fmla="*/ 0 w 625"/>
                    <a:gd name="T9" fmla="*/ 2 h 1440"/>
                    <a:gd name="T10" fmla="*/ 0 w 625"/>
                    <a:gd name="T11" fmla="*/ 2 h 1440"/>
                    <a:gd name="T12" fmla="*/ 0 w 625"/>
                    <a:gd name="T13" fmla="*/ 2 h 1440"/>
                    <a:gd name="T14" fmla="*/ 0 w 625"/>
                    <a:gd name="T15" fmla="*/ 2 h 1440"/>
                    <a:gd name="T16" fmla="*/ 0 w 625"/>
                    <a:gd name="T17" fmla="*/ 2 h 1440"/>
                    <a:gd name="T18" fmla="*/ 0 w 625"/>
                    <a:gd name="T19" fmla="*/ 2 h 1440"/>
                    <a:gd name="T20" fmla="*/ 0 w 625"/>
                    <a:gd name="T21" fmla="*/ 2 h 1440"/>
                    <a:gd name="T22" fmla="*/ 0 w 625"/>
                    <a:gd name="T23" fmla="*/ 2 h 1440"/>
                    <a:gd name="T24" fmla="*/ 0 w 625"/>
                    <a:gd name="T25" fmla="*/ 1 h 1440"/>
                    <a:gd name="T26" fmla="*/ 0 w 625"/>
                    <a:gd name="T27" fmla="*/ 1 h 1440"/>
                    <a:gd name="T28" fmla="*/ 0 w 625"/>
                    <a:gd name="T29" fmla="*/ 1 h 1440"/>
                    <a:gd name="T30" fmla="*/ 0 w 625"/>
                    <a:gd name="T31" fmla="*/ 1 h 1440"/>
                    <a:gd name="T32" fmla="*/ 0 w 625"/>
                    <a:gd name="T33" fmla="*/ 1 h 1440"/>
                    <a:gd name="T34" fmla="*/ 0 w 625"/>
                    <a:gd name="T35" fmla="*/ 1 h 1440"/>
                    <a:gd name="T36" fmla="*/ 0 w 625"/>
                    <a:gd name="T37" fmla="*/ 1 h 1440"/>
                    <a:gd name="T38" fmla="*/ 0 w 625"/>
                    <a:gd name="T39" fmla="*/ 1 h 1440"/>
                    <a:gd name="T40" fmla="*/ 0 w 625"/>
                    <a:gd name="T41" fmla="*/ 1 h 1440"/>
                    <a:gd name="T42" fmla="*/ 0 w 625"/>
                    <a:gd name="T43" fmla="*/ 1 h 1440"/>
                    <a:gd name="T44" fmla="*/ 0 w 625"/>
                    <a:gd name="T45" fmla="*/ 1 h 1440"/>
                    <a:gd name="T46" fmla="*/ 1 w 625"/>
                    <a:gd name="T47" fmla="*/ 1 h 1440"/>
                    <a:gd name="T48" fmla="*/ 1 w 625"/>
                    <a:gd name="T49" fmla="*/ 1 h 1440"/>
                    <a:gd name="T50" fmla="*/ 1 w 625"/>
                    <a:gd name="T51" fmla="*/ 1 h 1440"/>
                    <a:gd name="T52" fmla="*/ 1 w 625"/>
                    <a:gd name="T53" fmla="*/ 1 h 1440"/>
                    <a:gd name="T54" fmla="*/ 1 w 625"/>
                    <a:gd name="T55" fmla="*/ 1 h 1440"/>
                    <a:gd name="T56" fmla="*/ 1 w 625"/>
                    <a:gd name="T57" fmla="*/ 1 h 1440"/>
                    <a:gd name="T58" fmla="*/ 1 w 625"/>
                    <a:gd name="T59" fmla="*/ 1 h 1440"/>
                    <a:gd name="T60" fmla="*/ 1 w 625"/>
                    <a:gd name="T61" fmla="*/ 1 h 1440"/>
                    <a:gd name="T62" fmla="*/ 1 w 625"/>
                    <a:gd name="T63" fmla="*/ 1 h 1440"/>
                    <a:gd name="T64" fmla="*/ 1 w 625"/>
                    <a:gd name="T65" fmla="*/ 1 h 1440"/>
                    <a:gd name="T66" fmla="*/ 1 w 625"/>
                    <a:gd name="T67" fmla="*/ 1 h 1440"/>
                    <a:gd name="T68" fmla="*/ 1 w 625"/>
                    <a:gd name="T69" fmla="*/ 0 h 1440"/>
                    <a:gd name="T70" fmla="*/ 1 w 625"/>
                    <a:gd name="T71" fmla="*/ 0 h 1440"/>
                    <a:gd name="T72" fmla="*/ 1 w 625"/>
                    <a:gd name="T73" fmla="*/ 0 h 1440"/>
                    <a:gd name="T74" fmla="*/ 1 w 625"/>
                    <a:gd name="T75" fmla="*/ 0 h 1440"/>
                    <a:gd name="T76" fmla="*/ 1 w 625"/>
                    <a:gd name="T77" fmla="*/ 0 h 1440"/>
                    <a:gd name="T78" fmla="*/ 1 w 625"/>
                    <a:gd name="T79" fmla="*/ 0 h 1440"/>
                    <a:gd name="T80" fmla="*/ 1 w 625"/>
                    <a:gd name="T81" fmla="*/ 0 h 1440"/>
                    <a:gd name="T82" fmla="*/ 1 w 625"/>
                    <a:gd name="T83" fmla="*/ 0 h 1440"/>
                    <a:gd name="T84" fmla="*/ 1 w 625"/>
                    <a:gd name="T85" fmla="*/ 0 h 1440"/>
                    <a:gd name="T86" fmla="*/ 1 w 625"/>
                    <a:gd name="T87" fmla="*/ 0 h 1440"/>
                    <a:gd name="T88" fmla="*/ 1 w 625"/>
                    <a:gd name="T89" fmla="*/ 0 h 1440"/>
                    <a:gd name="T90" fmla="*/ 0 w 625"/>
                    <a:gd name="T91" fmla="*/ 0 h 1440"/>
                    <a:gd name="T92" fmla="*/ 0 w 625"/>
                    <a:gd name="T93" fmla="*/ 0 h 1440"/>
                    <a:gd name="T94" fmla="*/ 0 w 625"/>
                    <a:gd name="T95" fmla="*/ 0 h 1440"/>
                    <a:gd name="T96" fmla="*/ 0 w 625"/>
                    <a:gd name="T97" fmla="*/ 0 h 1440"/>
                    <a:gd name="T98" fmla="*/ 0 w 625"/>
                    <a:gd name="T99" fmla="*/ 0 h 1440"/>
                    <a:gd name="T100" fmla="*/ 0 w 625"/>
                    <a:gd name="T101" fmla="*/ 0 h 1440"/>
                    <a:gd name="T102" fmla="*/ 0 w 625"/>
                    <a:gd name="T103" fmla="*/ 1 h 1440"/>
                    <a:gd name="T104" fmla="*/ 0 w 625"/>
                    <a:gd name="T105" fmla="*/ 1 h 1440"/>
                    <a:gd name="T106" fmla="*/ 0 w 625"/>
                    <a:gd name="T107" fmla="*/ 1 h 1440"/>
                    <a:gd name="T108" fmla="*/ 0 w 625"/>
                    <a:gd name="T109" fmla="*/ 1 h 1440"/>
                    <a:gd name="T110" fmla="*/ 0 w 625"/>
                    <a:gd name="T111" fmla="*/ 1 h 1440"/>
                    <a:gd name="T112" fmla="*/ 0 w 625"/>
                    <a:gd name="T113" fmla="*/ 1 h 14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25"/>
                    <a:gd name="T172" fmla="*/ 0 h 1440"/>
                    <a:gd name="T173" fmla="*/ 625 w 625"/>
                    <a:gd name="T174" fmla="*/ 1440 h 14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25" h="1440">
                      <a:moveTo>
                        <a:pt x="4" y="1033"/>
                      </a:moveTo>
                      <a:lnTo>
                        <a:pt x="4" y="1036"/>
                      </a:lnTo>
                      <a:lnTo>
                        <a:pt x="5" y="1043"/>
                      </a:lnTo>
                      <a:lnTo>
                        <a:pt x="5" y="1052"/>
                      </a:lnTo>
                      <a:lnTo>
                        <a:pt x="5" y="1063"/>
                      </a:lnTo>
                      <a:lnTo>
                        <a:pt x="6" y="1076"/>
                      </a:lnTo>
                      <a:lnTo>
                        <a:pt x="6" y="1087"/>
                      </a:lnTo>
                      <a:lnTo>
                        <a:pt x="6" y="1097"/>
                      </a:lnTo>
                      <a:lnTo>
                        <a:pt x="6" y="1103"/>
                      </a:lnTo>
                      <a:lnTo>
                        <a:pt x="6" y="1112"/>
                      </a:lnTo>
                      <a:lnTo>
                        <a:pt x="5" y="1124"/>
                      </a:lnTo>
                      <a:lnTo>
                        <a:pt x="4" y="1137"/>
                      </a:lnTo>
                      <a:lnTo>
                        <a:pt x="3" y="1152"/>
                      </a:lnTo>
                      <a:lnTo>
                        <a:pt x="2" y="1166"/>
                      </a:lnTo>
                      <a:lnTo>
                        <a:pt x="1" y="1178"/>
                      </a:lnTo>
                      <a:lnTo>
                        <a:pt x="1" y="1185"/>
                      </a:lnTo>
                      <a:lnTo>
                        <a:pt x="0" y="1188"/>
                      </a:lnTo>
                      <a:lnTo>
                        <a:pt x="4" y="1289"/>
                      </a:lnTo>
                      <a:lnTo>
                        <a:pt x="52" y="1357"/>
                      </a:lnTo>
                      <a:lnTo>
                        <a:pt x="67" y="1429"/>
                      </a:lnTo>
                      <a:lnTo>
                        <a:pt x="96" y="1440"/>
                      </a:lnTo>
                      <a:lnTo>
                        <a:pt x="137" y="1423"/>
                      </a:lnTo>
                      <a:lnTo>
                        <a:pt x="138" y="1415"/>
                      </a:lnTo>
                      <a:lnTo>
                        <a:pt x="140" y="1409"/>
                      </a:lnTo>
                      <a:lnTo>
                        <a:pt x="145" y="1402"/>
                      </a:lnTo>
                      <a:lnTo>
                        <a:pt x="149" y="1397"/>
                      </a:lnTo>
                      <a:lnTo>
                        <a:pt x="154" y="1391"/>
                      </a:lnTo>
                      <a:lnTo>
                        <a:pt x="160" y="1387"/>
                      </a:lnTo>
                      <a:lnTo>
                        <a:pt x="166" y="1384"/>
                      </a:lnTo>
                      <a:lnTo>
                        <a:pt x="173" y="1380"/>
                      </a:lnTo>
                      <a:lnTo>
                        <a:pt x="185" y="1374"/>
                      </a:lnTo>
                      <a:lnTo>
                        <a:pt x="194" y="1370"/>
                      </a:lnTo>
                      <a:lnTo>
                        <a:pt x="202" y="1368"/>
                      </a:lnTo>
                      <a:lnTo>
                        <a:pt x="205" y="1368"/>
                      </a:lnTo>
                      <a:lnTo>
                        <a:pt x="209" y="1358"/>
                      </a:lnTo>
                      <a:lnTo>
                        <a:pt x="215" y="1348"/>
                      </a:lnTo>
                      <a:lnTo>
                        <a:pt x="219" y="1336"/>
                      </a:lnTo>
                      <a:lnTo>
                        <a:pt x="223" y="1324"/>
                      </a:lnTo>
                      <a:lnTo>
                        <a:pt x="232" y="1299"/>
                      </a:lnTo>
                      <a:lnTo>
                        <a:pt x="239" y="1273"/>
                      </a:lnTo>
                      <a:lnTo>
                        <a:pt x="244" y="1250"/>
                      </a:lnTo>
                      <a:lnTo>
                        <a:pt x="248" y="1231"/>
                      </a:lnTo>
                      <a:lnTo>
                        <a:pt x="250" y="1217"/>
                      </a:lnTo>
                      <a:lnTo>
                        <a:pt x="251" y="1212"/>
                      </a:lnTo>
                      <a:lnTo>
                        <a:pt x="247" y="1182"/>
                      </a:lnTo>
                      <a:lnTo>
                        <a:pt x="311" y="1108"/>
                      </a:lnTo>
                      <a:lnTo>
                        <a:pt x="318" y="1102"/>
                      </a:lnTo>
                      <a:lnTo>
                        <a:pt x="325" y="1095"/>
                      </a:lnTo>
                      <a:lnTo>
                        <a:pt x="331" y="1088"/>
                      </a:lnTo>
                      <a:lnTo>
                        <a:pt x="336" y="1082"/>
                      </a:lnTo>
                      <a:lnTo>
                        <a:pt x="339" y="1074"/>
                      </a:lnTo>
                      <a:lnTo>
                        <a:pt x="342" y="1067"/>
                      </a:lnTo>
                      <a:lnTo>
                        <a:pt x="344" y="1060"/>
                      </a:lnTo>
                      <a:lnTo>
                        <a:pt x="345" y="1054"/>
                      </a:lnTo>
                      <a:lnTo>
                        <a:pt x="348" y="1042"/>
                      </a:lnTo>
                      <a:lnTo>
                        <a:pt x="348" y="1032"/>
                      </a:lnTo>
                      <a:lnTo>
                        <a:pt x="348" y="1025"/>
                      </a:lnTo>
                      <a:lnTo>
                        <a:pt x="348" y="1023"/>
                      </a:lnTo>
                      <a:lnTo>
                        <a:pt x="345" y="1014"/>
                      </a:lnTo>
                      <a:lnTo>
                        <a:pt x="343" y="1006"/>
                      </a:lnTo>
                      <a:lnTo>
                        <a:pt x="340" y="999"/>
                      </a:lnTo>
                      <a:lnTo>
                        <a:pt x="336" y="993"/>
                      </a:lnTo>
                      <a:lnTo>
                        <a:pt x="331" y="988"/>
                      </a:lnTo>
                      <a:lnTo>
                        <a:pt x="326" y="983"/>
                      </a:lnTo>
                      <a:lnTo>
                        <a:pt x="322" y="979"/>
                      </a:lnTo>
                      <a:lnTo>
                        <a:pt x="316" y="976"/>
                      </a:lnTo>
                      <a:lnTo>
                        <a:pt x="305" y="972"/>
                      </a:lnTo>
                      <a:lnTo>
                        <a:pt x="296" y="969"/>
                      </a:lnTo>
                      <a:lnTo>
                        <a:pt x="290" y="968"/>
                      </a:lnTo>
                      <a:lnTo>
                        <a:pt x="287" y="967"/>
                      </a:lnTo>
                      <a:lnTo>
                        <a:pt x="291" y="842"/>
                      </a:lnTo>
                      <a:lnTo>
                        <a:pt x="291" y="844"/>
                      </a:lnTo>
                      <a:lnTo>
                        <a:pt x="291" y="847"/>
                      </a:lnTo>
                      <a:lnTo>
                        <a:pt x="293" y="852"/>
                      </a:lnTo>
                      <a:lnTo>
                        <a:pt x="293" y="856"/>
                      </a:lnTo>
                      <a:lnTo>
                        <a:pt x="293" y="857"/>
                      </a:lnTo>
                      <a:lnTo>
                        <a:pt x="294" y="856"/>
                      </a:lnTo>
                      <a:lnTo>
                        <a:pt x="294" y="855"/>
                      </a:lnTo>
                      <a:lnTo>
                        <a:pt x="295" y="846"/>
                      </a:lnTo>
                      <a:lnTo>
                        <a:pt x="296" y="831"/>
                      </a:lnTo>
                      <a:lnTo>
                        <a:pt x="298" y="814"/>
                      </a:lnTo>
                      <a:lnTo>
                        <a:pt x="301" y="799"/>
                      </a:lnTo>
                      <a:lnTo>
                        <a:pt x="304" y="786"/>
                      </a:lnTo>
                      <a:lnTo>
                        <a:pt x="309" y="774"/>
                      </a:lnTo>
                      <a:lnTo>
                        <a:pt x="314" y="764"/>
                      </a:lnTo>
                      <a:lnTo>
                        <a:pt x="319" y="755"/>
                      </a:lnTo>
                      <a:lnTo>
                        <a:pt x="325" y="745"/>
                      </a:lnTo>
                      <a:lnTo>
                        <a:pt x="330" y="736"/>
                      </a:lnTo>
                      <a:lnTo>
                        <a:pt x="334" y="731"/>
                      </a:lnTo>
                      <a:lnTo>
                        <a:pt x="338" y="725"/>
                      </a:lnTo>
                      <a:lnTo>
                        <a:pt x="342" y="720"/>
                      </a:lnTo>
                      <a:lnTo>
                        <a:pt x="349" y="715"/>
                      </a:lnTo>
                      <a:lnTo>
                        <a:pt x="362" y="704"/>
                      </a:lnTo>
                      <a:lnTo>
                        <a:pt x="377" y="694"/>
                      </a:lnTo>
                      <a:lnTo>
                        <a:pt x="390" y="685"/>
                      </a:lnTo>
                      <a:lnTo>
                        <a:pt x="402" y="678"/>
                      </a:lnTo>
                      <a:lnTo>
                        <a:pt x="410" y="674"/>
                      </a:lnTo>
                      <a:lnTo>
                        <a:pt x="413" y="671"/>
                      </a:lnTo>
                      <a:lnTo>
                        <a:pt x="421" y="664"/>
                      </a:lnTo>
                      <a:lnTo>
                        <a:pt x="427" y="654"/>
                      </a:lnTo>
                      <a:lnTo>
                        <a:pt x="434" y="646"/>
                      </a:lnTo>
                      <a:lnTo>
                        <a:pt x="439" y="637"/>
                      </a:lnTo>
                      <a:lnTo>
                        <a:pt x="447" y="619"/>
                      </a:lnTo>
                      <a:lnTo>
                        <a:pt x="452" y="602"/>
                      </a:lnTo>
                      <a:lnTo>
                        <a:pt x="456" y="587"/>
                      </a:lnTo>
                      <a:lnTo>
                        <a:pt x="457" y="576"/>
                      </a:lnTo>
                      <a:lnTo>
                        <a:pt x="458" y="569"/>
                      </a:lnTo>
                      <a:lnTo>
                        <a:pt x="458" y="566"/>
                      </a:lnTo>
                      <a:lnTo>
                        <a:pt x="458" y="517"/>
                      </a:lnTo>
                      <a:lnTo>
                        <a:pt x="498" y="474"/>
                      </a:lnTo>
                      <a:lnTo>
                        <a:pt x="506" y="466"/>
                      </a:lnTo>
                      <a:lnTo>
                        <a:pt x="514" y="460"/>
                      </a:lnTo>
                      <a:lnTo>
                        <a:pt x="521" y="454"/>
                      </a:lnTo>
                      <a:lnTo>
                        <a:pt x="529" y="449"/>
                      </a:lnTo>
                      <a:lnTo>
                        <a:pt x="537" y="445"/>
                      </a:lnTo>
                      <a:lnTo>
                        <a:pt x="544" y="440"/>
                      </a:lnTo>
                      <a:lnTo>
                        <a:pt x="552" y="438"/>
                      </a:lnTo>
                      <a:lnTo>
                        <a:pt x="559" y="436"/>
                      </a:lnTo>
                      <a:lnTo>
                        <a:pt x="567" y="434"/>
                      </a:lnTo>
                      <a:lnTo>
                        <a:pt x="574" y="433"/>
                      </a:lnTo>
                      <a:lnTo>
                        <a:pt x="581" y="433"/>
                      </a:lnTo>
                      <a:lnTo>
                        <a:pt x="588" y="433"/>
                      </a:lnTo>
                      <a:lnTo>
                        <a:pt x="602" y="436"/>
                      </a:lnTo>
                      <a:lnTo>
                        <a:pt x="617" y="440"/>
                      </a:lnTo>
                      <a:lnTo>
                        <a:pt x="617" y="439"/>
                      </a:lnTo>
                      <a:lnTo>
                        <a:pt x="619" y="439"/>
                      </a:lnTo>
                      <a:lnTo>
                        <a:pt x="621" y="438"/>
                      </a:lnTo>
                      <a:lnTo>
                        <a:pt x="622" y="436"/>
                      </a:lnTo>
                      <a:lnTo>
                        <a:pt x="624" y="434"/>
                      </a:lnTo>
                      <a:lnTo>
                        <a:pt x="624" y="432"/>
                      </a:lnTo>
                      <a:lnTo>
                        <a:pt x="625" y="430"/>
                      </a:lnTo>
                      <a:lnTo>
                        <a:pt x="624" y="427"/>
                      </a:lnTo>
                      <a:lnTo>
                        <a:pt x="621" y="422"/>
                      </a:lnTo>
                      <a:lnTo>
                        <a:pt x="614" y="409"/>
                      </a:lnTo>
                      <a:lnTo>
                        <a:pt x="605" y="391"/>
                      </a:lnTo>
                      <a:lnTo>
                        <a:pt x="593" y="368"/>
                      </a:lnTo>
                      <a:lnTo>
                        <a:pt x="582" y="344"/>
                      </a:lnTo>
                      <a:lnTo>
                        <a:pt x="572" y="323"/>
                      </a:lnTo>
                      <a:lnTo>
                        <a:pt x="569" y="313"/>
                      </a:lnTo>
                      <a:lnTo>
                        <a:pt x="566" y="303"/>
                      </a:lnTo>
                      <a:lnTo>
                        <a:pt x="565" y="297"/>
                      </a:lnTo>
                      <a:lnTo>
                        <a:pt x="565" y="291"/>
                      </a:lnTo>
                      <a:lnTo>
                        <a:pt x="563" y="290"/>
                      </a:lnTo>
                      <a:lnTo>
                        <a:pt x="563" y="289"/>
                      </a:lnTo>
                      <a:lnTo>
                        <a:pt x="563" y="286"/>
                      </a:lnTo>
                      <a:lnTo>
                        <a:pt x="563" y="283"/>
                      </a:lnTo>
                      <a:lnTo>
                        <a:pt x="563" y="280"/>
                      </a:lnTo>
                      <a:lnTo>
                        <a:pt x="565" y="275"/>
                      </a:lnTo>
                      <a:lnTo>
                        <a:pt x="565" y="271"/>
                      </a:lnTo>
                      <a:lnTo>
                        <a:pt x="567" y="266"/>
                      </a:lnTo>
                      <a:lnTo>
                        <a:pt x="568" y="264"/>
                      </a:lnTo>
                      <a:lnTo>
                        <a:pt x="573" y="260"/>
                      </a:lnTo>
                      <a:lnTo>
                        <a:pt x="579" y="254"/>
                      </a:lnTo>
                      <a:lnTo>
                        <a:pt x="584" y="244"/>
                      </a:lnTo>
                      <a:lnTo>
                        <a:pt x="585" y="239"/>
                      </a:lnTo>
                      <a:lnTo>
                        <a:pt x="586" y="232"/>
                      </a:lnTo>
                      <a:lnTo>
                        <a:pt x="586" y="226"/>
                      </a:lnTo>
                      <a:lnTo>
                        <a:pt x="585" y="218"/>
                      </a:lnTo>
                      <a:lnTo>
                        <a:pt x="583" y="211"/>
                      </a:lnTo>
                      <a:lnTo>
                        <a:pt x="579" y="202"/>
                      </a:lnTo>
                      <a:lnTo>
                        <a:pt x="572" y="192"/>
                      </a:lnTo>
                      <a:lnTo>
                        <a:pt x="565" y="182"/>
                      </a:lnTo>
                      <a:lnTo>
                        <a:pt x="526" y="153"/>
                      </a:lnTo>
                      <a:lnTo>
                        <a:pt x="524" y="146"/>
                      </a:lnTo>
                      <a:lnTo>
                        <a:pt x="520" y="138"/>
                      </a:lnTo>
                      <a:lnTo>
                        <a:pt x="516" y="131"/>
                      </a:lnTo>
                      <a:lnTo>
                        <a:pt x="512" y="123"/>
                      </a:lnTo>
                      <a:lnTo>
                        <a:pt x="500" y="108"/>
                      </a:lnTo>
                      <a:lnTo>
                        <a:pt x="488" y="95"/>
                      </a:lnTo>
                      <a:lnTo>
                        <a:pt x="476" y="84"/>
                      </a:lnTo>
                      <a:lnTo>
                        <a:pt x="465" y="76"/>
                      </a:lnTo>
                      <a:lnTo>
                        <a:pt x="459" y="70"/>
                      </a:lnTo>
                      <a:lnTo>
                        <a:pt x="456" y="68"/>
                      </a:lnTo>
                      <a:lnTo>
                        <a:pt x="438" y="0"/>
                      </a:lnTo>
                      <a:lnTo>
                        <a:pt x="435" y="2"/>
                      </a:lnTo>
                      <a:lnTo>
                        <a:pt x="425" y="10"/>
                      </a:lnTo>
                      <a:lnTo>
                        <a:pt x="411" y="19"/>
                      </a:lnTo>
                      <a:lnTo>
                        <a:pt x="395" y="32"/>
                      </a:lnTo>
                      <a:lnTo>
                        <a:pt x="378" y="48"/>
                      </a:lnTo>
                      <a:lnTo>
                        <a:pt x="363" y="62"/>
                      </a:lnTo>
                      <a:lnTo>
                        <a:pt x="355" y="69"/>
                      </a:lnTo>
                      <a:lnTo>
                        <a:pt x="350" y="77"/>
                      </a:lnTo>
                      <a:lnTo>
                        <a:pt x="344" y="83"/>
                      </a:lnTo>
                      <a:lnTo>
                        <a:pt x="341" y="90"/>
                      </a:lnTo>
                      <a:lnTo>
                        <a:pt x="339" y="91"/>
                      </a:lnTo>
                      <a:lnTo>
                        <a:pt x="336" y="96"/>
                      </a:lnTo>
                      <a:lnTo>
                        <a:pt x="329" y="104"/>
                      </a:lnTo>
                      <a:lnTo>
                        <a:pt x="323" y="113"/>
                      </a:lnTo>
                      <a:lnTo>
                        <a:pt x="316" y="124"/>
                      </a:lnTo>
                      <a:lnTo>
                        <a:pt x="310" y="136"/>
                      </a:lnTo>
                      <a:lnTo>
                        <a:pt x="304" y="147"/>
                      </a:lnTo>
                      <a:lnTo>
                        <a:pt x="300" y="158"/>
                      </a:lnTo>
                      <a:lnTo>
                        <a:pt x="298" y="166"/>
                      </a:lnTo>
                      <a:lnTo>
                        <a:pt x="296" y="175"/>
                      </a:lnTo>
                      <a:lnTo>
                        <a:pt x="294" y="184"/>
                      </a:lnTo>
                      <a:lnTo>
                        <a:pt x="291" y="191"/>
                      </a:lnTo>
                      <a:lnTo>
                        <a:pt x="288" y="199"/>
                      </a:lnTo>
                      <a:lnTo>
                        <a:pt x="285" y="205"/>
                      </a:lnTo>
                      <a:lnTo>
                        <a:pt x="280" y="212"/>
                      </a:lnTo>
                      <a:lnTo>
                        <a:pt x="273" y="217"/>
                      </a:lnTo>
                      <a:lnTo>
                        <a:pt x="269" y="298"/>
                      </a:lnTo>
                      <a:lnTo>
                        <a:pt x="266" y="302"/>
                      </a:lnTo>
                      <a:lnTo>
                        <a:pt x="258" y="313"/>
                      </a:lnTo>
                      <a:lnTo>
                        <a:pt x="246" y="328"/>
                      </a:lnTo>
                      <a:lnTo>
                        <a:pt x="232" y="347"/>
                      </a:lnTo>
                      <a:lnTo>
                        <a:pt x="218" y="364"/>
                      </a:lnTo>
                      <a:lnTo>
                        <a:pt x="204" y="379"/>
                      </a:lnTo>
                      <a:lnTo>
                        <a:pt x="198" y="384"/>
                      </a:lnTo>
                      <a:lnTo>
                        <a:pt x="192" y="389"/>
                      </a:lnTo>
                      <a:lnTo>
                        <a:pt x="187" y="391"/>
                      </a:lnTo>
                      <a:lnTo>
                        <a:pt x="183" y="391"/>
                      </a:lnTo>
                      <a:lnTo>
                        <a:pt x="173" y="451"/>
                      </a:lnTo>
                      <a:lnTo>
                        <a:pt x="135" y="515"/>
                      </a:lnTo>
                      <a:lnTo>
                        <a:pt x="131" y="606"/>
                      </a:lnTo>
                      <a:lnTo>
                        <a:pt x="47" y="657"/>
                      </a:lnTo>
                      <a:lnTo>
                        <a:pt x="60" y="680"/>
                      </a:lnTo>
                      <a:lnTo>
                        <a:pt x="60" y="864"/>
                      </a:lnTo>
                      <a:lnTo>
                        <a:pt x="58" y="961"/>
                      </a:lnTo>
                      <a:lnTo>
                        <a:pt x="58" y="964"/>
                      </a:lnTo>
                      <a:lnTo>
                        <a:pt x="57" y="973"/>
                      </a:lnTo>
                      <a:lnTo>
                        <a:pt x="55" y="983"/>
                      </a:lnTo>
                      <a:lnTo>
                        <a:pt x="51" y="996"/>
                      </a:lnTo>
                      <a:lnTo>
                        <a:pt x="49" y="1003"/>
                      </a:lnTo>
                      <a:lnTo>
                        <a:pt x="45" y="1009"/>
                      </a:lnTo>
                      <a:lnTo>
                        <a:pt x="41" y="1016"/>
                      </a:lnTo>
                      <a:lnTo>
                        <a:pt x="36" y="1021"/>
                      </a:lnTo>
                      <a:lnTo>
                        <a:pt x="29" y="1025"/>
                      </a:lnTo>
                      <a:lnTo>
                        <a:pt x="23" y="1030"/>
                      </a:lnTo>
                      <a:lnTo>
                        <a:pt x="14" y="1032"/>
                      </a:lnTo>
                      <a:lnTo>
                        <a:pt x="4" y="103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6" name="Freeform 103"/>
                <p:cNvSpPr>
                  <a:spLocks/>
                </p:cNvSpPr>
                <p:nvPr/>
              </p:nvSpPr>
              <p:spPr bwMode="auto">
                <a:xfrm>
                  <a:off x="1046" y="1320"/>
                  <a:ext cx="155" cy="380"/>
                </a:xfrm>
                <a:custGeom>
                  <a:avLst/>
                  <a:gdLst>
                    <a:gd name="T0" fmla="*/ 1 w 464"/>
                    <a:gd name="T1" fmla="*/ 1 h 1140"/>
                    <a:gd name="T2" fmla="*/ 1 w 464"/>
                    <a:gd name="T3" fmla="*/ 1 h 1140"/>
                    <a:gd name="T4" fmla="*/ 1 w 464"/>
                    <a:gd name="T5" fmla="*/ 1 h 1140"/>
                    <a:gd name="T6" fmla="*/ 1 w 464"/>
                    <a:gd name="T7" fmla="*/ 1 h 1140"/>
                    <a:gd name="T8" fmla="*/ 1 w 464"/>
                    <a:gd name="T9" fmla="*/ 1 h 1140"/>
                    <a:gd name="T10" fmla="*/ 1 w 464"/>
                    <a:gd name="T11" fmla="*/ 1 h 1140"/>
                    <a:gd name="T12" fmla="*/ 1 w 464"/>
                    <a:gd name="T13" fmla="*/ 1 h 1140"/>
                    <a:gd name="T14" fmla="*/ 1 w 464"/>
                    <a:gd name="T15" fmla="*/ 1 h 1140"/>
                    <a:gd name="T16" fmla="*/ 1 w 464"/>
                    <a:gd name="T17" fmla="*/ 1 h 1140"/>
                    <a:gd name="T18" fmla="*/ 1 w 464"/>
                    <a:gd name="T19" fmla="*/ 1 h 1140"/>
                    <a:gd name="T20" fmla="*/ 1 w 464"/>
                    <a:gd name="T21" fmla="*/ 1 h 1140"/>
                    <a:gd name="T22" fmla="*/ 0 w 464"/>
                    <a:gd name="T23" fmla="*/ 1 h 1140"/>
                    <a:gd name="T24" fmla="*/ 0 w 464"/>
                    <a:gd name="T25" fmla="*/ 1 h 1140"/>
                    <a:gd name="T26" fmla="*/ 0 w 464"/>
                    <a:gd name="T27" fmla="*/ 1 h 1140"/>
                    <a:gd name="T28" fmla="*/ 0 w 464"/>
                    <a:gd name="T29" fmla="*/ 1 h 1140"/>
                    <a:gd name="T30" fmla="*/ 0 w 464"/>
                    <a:gd name="T31" fmla="*/ 2 h 1140"/>
                    <a:gd name="T32" fmla="*/ 0 w 464"/>
                    <a:gd name="T33" fmla="*/ 2 h 1140"/>
                    <a:gd name="T34" fmla="*/ 0 w 464"/>
                    <a:gd name="T35" fmla="*/ 2 h 1140"/>
                    <a:gd name="T36" fmla="*/ 0 w 464"/>
                    <a:gd name="T37" fmla="*/ 2 h 1140"/>
                    <a:gd name="T38" fmla="*/ 0 w 464"/>
                    <a:gd name="T39" fmla="*/ 2 h 1140"/>
                    <a:gd name="T40" fmla="*/ 0 w 464"/>
                    <a:gd name="T41" fmla="*/ 1 h 1140"/>
                    <a:gd name="T42" fmla="*/ 0 w 464"/>
                    <a:gd name="T43" fmla="*/ 1 h 1140"/>
                    <a:gd name="T44" fmla="*/ 0 w 464"/>
                    <a:gd name="T45" fmla="*/ 1 h 1140"/>
                    <a:gd name="T46" fmla="*/ 0 w 464"/>
                    <a:gd name="T47" fmla="*/ 1 h 1140"/>
                    <a:gd name="T48" fmla="*/ 0 w 464"/>
                    <a:gd name="T49" fmla="*/ 1 h 1140"/>
                    <a:gd name="T50" fmla="*/ 0 w 464"/>
                    <a:gd name="T51" fmla="*/ 1 h 1140"/>
                    <a:gd name="T52" fmla="*/ 0 w 464"/>
                    <a:gd name="T53" fmla="*/ 1 h 1140"/>
                    <a:gd name="T54" fmla="*/ 0 w 464"/>
                    <a:gd name="T55" fmla="*/ 1 h 1140"/>
                    <a:gd name="T56" fmla="*/ 0 w 464"/>
                    <a:gd name="T57" fmla="*/ 1 h 1140"/>
                    <a:gd name="T58" fmla="*/ 0 w 464"/>
                    <a:gd name="T59" fmla="*/ 1 h 1140"/>
                    <a:gd name="T60" fmla="*/ 0 w 464"/>
                    <a:gd name="T61" fmla="*/ 1 h 1140"/>
                    <a:gd name="T62" fmla="*/ 0 w 464"/>
                    <a:gd name="T63" fmla="*/ 1 h 1140"/>
                    <a:gd name="T64" fmla="*/ 0 w 464"/>
                    <a:gd name="T65" fmla="*/ 1 h 1140"/>
                    <a:gd name="T66" fmla="*/ 0 w 464"/>
                    <a:gd name="T67" fmla="*/ 1 h 1140"/>
                    <a:gd name="T68" fmla="*/ 0 w 464"/>
                    <a:gd name="T69" fmla="*/ 1 h 1140"/>
                    <a:gd name="T70" fmla="*/ 0 w 464"/>
                    <a:gd name="T71" fmla="*/ 1 h 1140"/>
                    <a:gd name="T72" fmla="*/ 0 w 464"/>
                    <a:gd name="T73" fmla="*/ 1 h 1140"/>
                    <a:gd name="T74" fmla="*/ 0 w 464"/>
                    <a:gd name="T75" fmla="*/ 0 h 1140"/>
                    <a:gd name="T76" fmla="*/ 0 w 464"/>
                    <a:gd name="T77" fmla="*/ 0 h 1140"/>
                    <a:gd name="T78" fmla="*/ 0 w 464"/>
                    <a:gd name="T79" fmla="*/ 0 h 1140"/>
                    <a:gd name="T80" fmla="*/ 0 w 464"/>
                    <a:gd name="T81" fmla="*/ 0 h 1140"/>
                    <a:gd name="T82" fmla="*/ 0 w 464"/>
                    <a:gd name="T83" fmla="*/ 0 h 1140"/>
                    <a:gd name="T84" fmla="*/ 0 w 464"/>
                    <a:gd name="T85" fmla="*/ 0 h 1140"/>
                    <a:gd name="T86" fmla="*/ 0 w 464"/>
                    <a:gd name="T87" fmla="*/ 0 h 1140"/>
                    <a:gd name="T88" fmla="*/ 0 w 464"/>
                    <a:gd name="T89" fmla="*/ 0 h 1140"/>
                    <a:gd name="T90" fmla="*/ 0 w 464"/>
                    <a:gd name="T91" fmla="*/ 0 h 1140"/>
                    <a:gd name="T92" fmla="*/ 0 w 464"/>
                    <a:gd name="T93" fmla="*/ 0 h 1140"/>
                    <a:gd name="T94" fmla="*/ 0 w 464"/>
                    <a:gd name="T95" fmla="*/ 0 h 1140"/>
                    <a:gd name="T96" fmla="*/ 0 w 464"/>
                    <a:gd name="T97" fmla="*/ 0 h 1140"/>
                    <a:gd name="T98" fmla="*/ 0 w 464"/>
                    <a:gd name="T99" fmla="*/ 0 h 1140"/>
                    <a:gd name="T100" fmla="*/ 0 w 464"/>
                    <a:gd name="T101" fmla="*/ 0 h 1140"/>
                    <a:gd name="T102" fmla="*/ 0 w 464"/>
                    <a:gd name="T103" fmla="*/ 0 h 1140"/>
                    <a:gd name="T104" fmla="*/ 0 w 464"/>
                    <a:gd name="T105" fmla="*/ 0 h 1140"/>
                    <a:gd name="T106" fmla="*/ 0 w 464"/>
                    <a:gd name="T107" fmla="*/ 0 h 1140"/>
                    <a:gd name="T108" fmla="*/ 1 w 464"/>
                    <a:gd name="T109" fmla="*/ 0 h 1140"/>
                    <a:gd name="T110" fmla="*/ 1 w 464"/>
                    <a:gd name="T111" fmla="*/ 0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
                    <a:gd name="T169" fmla="*/ 0 h 1140"/>
                    <a:gd name="T170" fmla="*/ 464 w 464"/>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 h="1140">
                      <a:moveTo>
                        <a:pt x="375" y="167"/>
                      </a:moveTo>
                      <a:lnTo>
                        <a:pt x="381" y="228"/>
                      </a:lnTo>
                      <a:lnTo>
                        <a:pt x="456" y="303"/>
                      </a:lnTo>
                      <a:lnTo>
                        <a:pt x="456" y="414"/>
                      </a:lnTo>
                      <a:lnTo>
                        <a:pt x="412" y="465"/>
                      </a:lnTo>
                      <a:lnTo>
                        <a:pt x="412" y="467"/>
                      </a:lnTo>
                      <a:lnTo>
                        <a:pt x="415" y="473"/>
                      </a:lnTo>
                      <a:lnTo>
                        <a:pt x="419" y="483"/>
                      </a:lnTo>
                      <a:lnTo>
                        <a:pt x="423" y="495"/>
                      </a:lnTo>
                      <a:lnTo>
                        <a:pt x="428" y="507"/>
                      </a:lnTo>
                      <a:lnTo>
                        <a:pt x="432" y="520"/>
                      </a:lnTo>
                      <a:lnTo>
                        <a:pt x="435" y="530"/>
                      </a:lnTo>
                      <a:lnTo>
                        <a:pt x="436" y="539"/>
                      </a:lnTo>
                      <a:lnTo>
                        <a:pt x="435" y="550"/>
                      </a:lnTo>
                      <a:lnTo>
                        <a:pt x="431" y="579"/>
                      </a:lnTo>
                      <a:lnTo>
                        <a:pt x="427" y="621"/>
                      </a:lnTo>
                      <a:lnTo>
                        <a:pt x="422" y="670"/>
                      </a:lnTo>
                      <a:lnTo>
                        <a:pt x="420" y="693"/>
                      </a:lnTo>
                      <a:lnTo>
                        <a:pt x="420" y="718"/>
                      </a:lnTo>
                      <a:lnTo>
                        <a:pt x="420" y="740"/>
                      </a:lnTo>
                      <a:lnTo>
                        <a:pt x="421" y="760"/>
                      </a:lnTo>
                      <a:lnTo>
                        <a:pt x="422" y="770"/>
                      </a:lnTo>
                      <a:lnTo>
                        <a:pt x="423" y="778"/>
                      </a:lnTo>
                      <a:lnTo>
                        <a:pt x="426" y="785"/>
                      </a:lnTo>
                      <a:lnTo>
                        <a:pt x="428" y="792"/>
                      </a:lnTo>
                      <a:lnTo>
                        <a:pt x="430" y="797"/>
                      </a:lnTo>
                      <a:lnTo>
                        <a:pt x="433" y="800"/>
                      </a:lnTo>
                      <a:lnTo>
                        <a:pt x="436" y="804"/>
                      </a:lnTo>
                      <a:lnTo>
                        <a:pt x="441" y="805"/>
                      </a:lnTo>
                      <a:lnTo>
                        <a:pt x="442" y="807"/>
                      </a:lnTo>
                      <a:lnTo>
                        <a:pt x="446" y="813"/>
                      </a:lnTo>
                      <a:lnTo>
                        <a:pt x="450" y="824"/>
                      </a:lnTo>
                      <a:lnTo>
                        <a:pt x="456" y="838"/>
                      </a:lnTo>
                      <a:lnTo>
                        <a:pt x="460" y="856"/>
                      </a:lnTo>
                      <a:lnTo>
                        <a:pt x="463" y="879"/>
                      </a:lnTo>
                      <a:lnTo>
                        <a:pt x="464" y="892"/>
                      </a:lnTo>
                      <a:lnTo>
                        <a:pt x="464" y="905"/>
                      </a:lnTo>
                      <a:lnTo>
                        <a:pt x="463" y="919"/>
                      </a:lnTo>
                      <a:lnTo>
                        <a:pt x="462" y="934"/>
                      </a:lnTo>
                      <a:lnTo>
                        <a:pt x="461" y="942"/>
                      </a:lnTo>
                      <a:lnTo>
                        <a:pt x="460" y="947"/>
                      </a:lnTo>
                      <a:lnTo>
                        <a:pt x="459" y="951"/>
                      </a:lnTo>
                      <a:lnTo>
                        <a:pt x="458" y="955"/>
                      </a:lnTo>
                      <a:lnTo>
                        <a:pt x="457" y="958"/>
                      </a:lnTo>
                      <a:lnTo>
                        <a:pt x="457" y="959"/>
                      </a:lnTo>
                      <a:lnTo>
                        <a:pt x="456" y="960"/>
                      </a:lnTo>
                      <a:lnTo>
                        <a:pt x="337" y="1079"/>
                      </a:lnTo>
                      <a:lnTo>
                        <a:pt x="337" y="1080"/>
                      </a:lnTo>
                      <a:lnTo>
                        <a:pt x="338" y="1080"/>
                      </a:lnTo>
                      <a:lnTo>
                        <a:pt x="338" y="1081"/>
                      </a:lnTo>
                      <a:lnTo>
                        <a:pt x="338" y="1082"/>
                      </a:lnTo>
                      <a:lnTo>
                        <a:pt x="336" y="1083"/>
                      </a:lnTo>
                      <a:lnTo>
                        <a:pt x="332" y="1083"/>
                      </a:lnTo>
                      <a:lnTo>
                        <a:pt x="325" y="1081"/>
                      </a:lnTo>
                      <a:lnTo>
                        <a:pt x="316" y="1079"/>
                      </a:lnTo>
                      <a:lnTo>
                        <a:pt x="308" y="1078"/>
                      </a:lnTo>
                      <a:lnTo>
                        <a:pt x="300" y="1078"/>
                      </a:lnTo>
                      <a:lnTo>
                        <a:pt x="292" y="1079"/>
                      </a:lnTo>
                      <a:lnTo>
                        <a:pt x="282" y="1081"/>
                      </a:lnTo>
                      <a:lnTo>
                        <a:pt x="273" y="1084"/>
                      </a:lnTo>
                      <a:lnTo>
                        <a:pt x="265" y="1089"/>
                      </a:lnTo>
                      <a:lnTo>
                        <a:pt x="256" y="1094"/>
                      </a:lnTo>
                      <a:lnTo>
                        <a:pt x="250" y="1100"/>
                      </a:lnTo>
                      <a:lnTo>
                        <a:pt x="201" y="1116"/>
                      </a:lnTo>
                      <a:lnTo>
                        <a:pt x="198" y="1116"/>
                      </a:lnTo>
                      <a:lnTo>
                        <a:pt x="192" y="1116"/>
                      </a:lnTo>
                      <a:lnTo>
                        <a:pt x="184" y="1117"/>
                      </a:lnTo>
                      <a:lnTo>
                        <a:pt x="173" y="1119"/>
                      </a:lnTo>
                      <a:lnTo>
                        <a:pt x="161" y="1121"/>
                      </a:lnTo>
                      <a:lnTo>
                        <a:pt x="149" y="1126"/>
                      </a:lnTo>
                      <a:lnTo>
                        <a:pt x="144" y="1128"/>
                      </a:lnTo>
                      <a:lnTo>
                        <a:pt x="138" y="1133"/>
                      </a:lnTo>
                      <a:lnTo>
                        <a:pt x="134" y="1136"/>
                      </a:lnTo>
                      <a:lnTo>
                        <a:pt x="131" y="1140"/>
                      </a:lnTo>
                      <a:lnTo>
                        <a:pt x="88" y="1124"/>
                      </a:lnTo>
                      <a:lnTo>
                        <a:pt x="84" y="1122"/>
                      </a:lnTo>
                      <a:lnTo>
                        <a:pt x="77" y="1118"/>
                      </a:lnTo>
                      <a:lnTo>
                        <a:pt x="66" y="1111"/>
                      </a:lnTo>
                      <a:lnTo>
                        <a:pt x="54" y="1103"/>
                      </a:lnTo>
                      <a:lnTo>
                        <a:pt x="41" y="1093"/>
                      </a:lnTo>
                      <a:lnTo>
                        <a:pt x="30" y="1082"/>
                      </a:lnTo>
                      <a:lnTo>
                        <a:pt x="26" y="1077"/>
                      </a:lnTo>
                      <a:lnTo>
                        <a:pt x="23" y="1071"/>
                      </a:lnTo>
                      <a:lnTo>
                        <a:pt x="21" y="1066"/>
                      </a:lnTo>
                      <a:lnTo>
                        <a:pt x="20" y="1059"/>
                      </a:lnTo>
                      <a:lnTo>
                        <a:pt x="19" y="1057"/>
                      </a:lnTo>
                      <a:lnTo>
                        <a:pt x="18" y="1050"/>
                      </a:lnTo>
                      <a:lnTo>
                        <a:pt x="15" y="1039"/>
                      </a:lnTo>
                      <a:lnTo>
                        <a:pt x="14" y="1026"/>
                      </a:lnTo>
                      <a:lnTo>
                        <a:pt x="13" y="1011"/>
                      </a:lnTo>
                      <a:lnTo>
                        <a:pt x="13" y="995"/>
                      </a:lnTo>
                      <a:lnTo>
                        <a:pt x="14" y="986"/>
                      </a:lnTo>
                      <a:lnTo>
                        <a:pt x="15" y="978"/>
                      </a:lnTo>
                      <a:lnTo>
                        <a:pt x="18" y="971"/>
                      </a:lnTo>
                      <a:lnTo>
                        <a:pt x="20" y="964"/>
                      </a:lnTo>
                      <a:lnTo>
                        <a:pt x="18" y="845"/>
                      </a:lnTo>
                      <a:lnTo>
                        <a:pt x="18" y="842"/>
                      </a:lnTo>
                      <a:lnTo>
                        <a:pt x="20" y="837"/>
                      </a:lnTo>
                      <a:lnTo>
                        <a:pt x="22" y="827"/>
                      </a:lnTo>
                      <a:lnTo>
                        <a:pt x="27" y="815"/>
                      </a:lnTo>
                      <a:lnTo>
                        <a:pt x="34" y="801"/>
                      </a:lnTo>
                      <a:lnTo>
                        <a:pt x="43" y="787"/>
                      </a:lnTo>
                      <a:lnTo>
                        <a:pt x="50" y="781"/>
                      </a:lnTo>
                      <a:lnTo>
                        <a:pt x="56" y="773"/>
                      </a:lnTo>
                      <a:lnTo>
                        <a:pt x="64" y="767"/>
                      </a:lnTo>
                      <a:lnTo>
                        <a:pt x="73" y="760"/>
                      </a:lnTo>
                      <a:lnTo>
                        <a:pt x="158" y="688"/>
                      </a:lnTo>
                      <a:lnTo>
                        <a:pt x="162" y="684"/>
                      </a:lnTo>
                      <a:lnTo>
                        <a:pt x="173" y="674"/>
                      </a:lnTo>
                      <a:lnTo>
                        <a:pt x="179" y="668"/>
                      </a:lnTo>
                      <a:lnTo>
                        <a:pt x="186" y="659"/>
                      </a:lnTo>
                      <a:lnTo>
                        <a:pt x="192" y="650"/>
                      </a:lnTo>
                      <a:lnTo>
                        <a:pt x="199" y="641"/>
                      </a:lnTo>
                      <a:lnTo>
                        <a:pt x="204" y="630"/>
                      </a:lnTo>
                      <a:lnTo>
                        <a:pt x="208" y="618"/>
                      </a:lnTo>
                      <a:lnTo>
                        <a:pt x="210" y="611"/>
                      </a:lnTo>
                      <a:lnTo>
                        <a:pt x="210" y="606"/>
                      </a:lnTo>
                      <a:lnTo>
                        <a:pt x="211" y="600"/>
                      </a:lnTo>
                      <a:lnTo>
                        <a:pt x="210" y="593"/>
                      </a:lnTo>
                      <a:lnTo>
                        <a:pt x="209" y="588"/>
                      </a:lnTo>
                      <a:lnTo>
                        <a:pt x="208" y="581"/>
                      </a:lnTo>
                      <a:lnTo>
                        <a:pt x="204" y="575"/>
                      </a:lnTo>
                      <a:lnTo>
                        <a:pt x="201" y="568"/>
                      </a:lnTo>
                      <a:lnTo>
                        <a:pt x="198" y="562"/>
                      </a:lnTo>
                      <a:lnTo>
                        <a:pt x="192" y="555"/>
                      </a:lnTo>
                      <a:lnTo>
                        <a:pt x="186" y="550"/>
                      </a:lnTo>
                      <a:lnTo>
                        <a:pt x="179" y="543"/>
                      </a:lnTo>
                      <a:lnTo>
                        <a:pt x="179" y="542"/>
                      </a:lnTo>
                      <a:lnTo>
                        <a:pt x="182" y="541"/>
                      </a:lnTo>
                      <a:lnTo>
                        <a:pt x="184" y="540"/>
                      </a:lnTo>
                      <a:lnTo>
                        <a:pt x="186" y="538"/>
                      </a:lnTo>
                      <a:lnTo>
                        <a:pt x="187" y="536"/>
                      </a:lnTo>
                      <a:lnTo>
                        <a:pt x="188" y="534"/>
                      </a:lnTo>
                      <a:lnTo>
                        <a:pt x="188" y="532"/>
                      </a:lnTo>
                      <a:lnTo>
                        <a:pt x="186" y="530"/>
                      </a:lnTo>
                      <a:lnTo>
                        <a:pt x="183" y="525"/>
                      </a:lnTo>
                      <a:lnTo>
                        <a:pt x="174" y="512"/>
                      </a:lnTo>
                      <a:lnTo>
                        <a:pt x="163" y="492"/>
                      </a:lnTo>
                      <a:lnTo>
                        <a:pt x="150" y="467"/>
                      </a:lnTo>
                      <a:lnTo>
                        <a:pt x="145" y="454"/>
                      </a:lnTo>
                      <a:lnTo>
                        <a:pt x="138" y="441"/>
                      </a:lnTo>
                      <a:lnTo>
                        <a:pt x="134" y="427"/>
                      </a:lnTo>
                      <a:lnTo>
                        <a:pt x="130" y="414"/>
                      </a:lnTo>
                      <a:lnTo>
                        <a:pt x="128" y="401"/>
                      </a:lnTo>
                      <a:lnTo>
                        <a:pt x="125" y="389"/>
                      </a:lnTo>
                      <a:lnTo>
                        <a:pt x="127" y="378"/>
                      </a:lnTo>
                      <a:lnTo>
                        <a:pt x="129" y="369"/>
                      </a:lnTo>
                      <a:lnTo>
                        <a:pt x="131" y="366"/>
                      </a:lnTo>
                      <a:lnTo>
                        <a:pt x="137" y="361"/>
                      </a:lnTo>
                      <a:lnTo>
                        <a:pt x="141" y="357"/>
                      </a:lnTo>
                      <a:lnTo>
                        <a:pt x="144" y="351"/>
                      </a:lnTo>
                      <a:lnTo>
                        <a:pt x="146" y="345"/>
                      </a:lnTo>
                      <a:lnTo>
                        <a:pt x="148" y="338"/>
                      </a:lnTo>
                      <a:lnTo>
                        <a:pt x="148" y="330"/>
                      </a:lnTo>
                      <a:lnTo>
                        <a:pt x="147" y="322"/>
                      </a:lnTo>
                      <a:lnTo>
                        <a:pt x="144" y="312"/>
                      </a:lnTo>
                      <a:lnTo>
                        <a:pt x="140" y="303"/>
                      </a:lnTo>
                      <a:lnTo>
                        <a:pt x="131" y="292"/>
                      </a:lnTo>
                      <a:lnTo>
                        <a:pt x="120" y="280"/>
                      </a:lnTo>
                      <a:lnTo>
                        <a:pt x="106" y="268"/>
                      </a:lnTo>
                      <a:lnTo>
                        <a:pt x="88" y="256"/>
                      </a:lnTo>
                      <a:lnTo>
                        <a:pt x="87" y="254"/>
                      </a:lnTo>
                      <a:lnTo>
                        <a:pt x="84" y="247"/>
                      </a:lnTo>
                      <a:lnTo>
                        <a:pt x="79" y="237"/>
                      </a:lnTo>
                      <a:lnTo>
                        <a:pt x="72" y="225"/>
                      </a:lnTo>
                      <a:lnTo>
                        <a:pt x="62" y="211"/>
                      </a:lnTo>
                      <a:lnTo>
                        <a:pt x="50" y="197"/>
                      </a:lnTo>
                      <a:lnTo>
                        <a:pt x="43" y="189"/>
                      </a:lnTo>
                      <a:lnTo>
                        <a:pt x="35" y="183"/>
                      </a:lnTo>
                      <a:lnTo>
                        <a:pt x="27" y="176"/>
                      </a:lnTo>
                      <a:lnTo>
                        <a:pt x="18" y="171"/>
                      </a:lnTo>
                      <a:lnTo>
                        <a:pt x="0" y="103"/>
                      </a:lnTo>
                      <a:lnTo>
                        <a:pt x="5" y="99"/>
                      </a:lnTo>
                      <a:lnTo>
                        <a:pt x="16" y="89"/>
                      </a:lnTo>
                      <a:lnTo>
                        <a:pt x="24" y="83"/>
                      </a:lnTo>
                      <a:lnTo>
                        <a:pt x="33" y="77"/>
                      </a:lnTo>
                      <a:lnTo>
                        <a:pt x="42" y="71"/>
                      </a:lnTo>
                      <a:lnTo>
                        <a:pt x="53" y="64"/>
                      </a:lnTo>
                      <a:lnTo>
                        <a:pt x="64" y="60"/>
                      </a:lnTo>
                      <a:lnTo>
                        <a:pt x="76" y="56"/>
                      </a:lnTo>
                      <a:lnTo>
                        <a:pt x="87" y="53"/>
                      </a:lnTo>
                      <a:lnTo>
                        <a:pt x="99" y="53"/>
                      </a:lnTo>
                      <a:lnTo>
                        <a:pt x="104" y="54"/>
                      </a:lnTo>
                      <a:lnTo>
                        <a:pt x="109" y="56"/>
                      </a:lnTo>
                      <a:lnTo>
                        <a:pt x="115" y="59"/>
                      </a:lnTo>
                      <a:lnTo>
                        <a:pt x="120" y="61"/>
                      </a:lnTo>
                      <a:lnTo>
                        <a:pt x="125" y="65"/>
                      </a:lnTo>
                      <a:lnTo>
                        <a:pt x="130" y="70"/>
                      </a:lnTo>
                      <a:lnTo>
                        <a:pt x="134" y="75"/>
                      </a:lnTo>
                      <a:lnTo>
                        <a:pt x="138" y="81"/>
                      </a:lnTo>
                      <a:lnTo>
                        <a:pt x="144" y="83"/>
                      </a:lnTo>
                      <a:lnTo>
                        <a:pt x="157" y="84"/>
                      </a:lnTo>
                      <a:lnTo>
                        <a:pt x="176" y="84"/>
                      </a:lnTo>
                      <a:lnTo>
                        <a:pt x="199" y="84"/>
                      </a:lnTo>
                      <a:lnTo>
                        <a:pt x="210" y="83"/>
                      </a:lnTo>
                      <a:lnTo>
                        <a:pt x="221" y="81"/>
                      </a:lnTo>
                      <a:lnTo>
                        <a:pt x="231" y="78"/>
                      </a:lnTo>
                      <a:lnTo>
                        <a:pt x="241" y="75"/>
                      </a:lnTo>
                      <a:lnTo>
                        <a:pt x="250" y="72"/>
                      </a:lnTo>
                      <a:lnTo>
                        <a:pt x="256" y="66"/>
                      </a:lnTo>
                      <a:lnTo>
                        <a:pt x="259" y="63"/>
                      </a:lnTo>
                      <a:lnTo>
                        <a:pt x="262" y="60"/>
                      </a:lnTo>
                      <a:lnTo>
                        <a:pt x="264" y="56"/>
                      </a:lnTo>
                      <a:lnTo>
                        <a:pt x="265" y="52"/>
                      </a:lnTo>
                      <a:lnTo>
                        <a:pt x="265" y="49"/>
                      </a:lnTo>
                      <a:lnTo>
                        <a:pt x="268" y="40"/>
                      </a:lnTo>
                      <a:lnTo>
                        <a:pt x="272" y="30"/>
                      </a:lnTo>
                      <a:lnTo>
                        <a:pt x="280" y="19"/>
                      </a:lnTo>
                      <a:lnTo>
                        <a:pt x="285" y="13"/>
                      </a:lnTo>
                      <a:lnTo>
                        <a:pt x="291" y="8"/>
                      </a:lnTo>
                      <a:lnTo>
                        <a:pt x="297" y="5"/>
                      </a:lnTo>
                      <a:lnTo>
                        <a:pt x="305" y="2"/>
                      </a:lnTo>
                      <a:lnTo>
                        <a:pt x="313" y="0"/>
                      </a:lnTo>
                      <a:lnTo>
                        <a:pt x="323" y="0"/>
                      </a:lnTo>
                      <a:lnTo>
                        <a:pt x="334" y="3"/>
                      </a:lnTo>
                      <a:lnTo>
                        <a:pt x="345" y="7"/>
                      </a:lnTo>
                      <a:lnTo>
                        <a:pt x="449" y="66"/>
                      </a:lnTo>
                      <a:lnTo>
                        <a:pt x="449" y="67"/>
                      </a:lnTo>
                      <a:lnTo>
                        <a:pt x="448" y="71"/>
                      </a:lnTo>
                      <a:lnTo>
                        <a:pt x="446" y="74"/>
                      </a:lnTo>
                      <a:lnTo>
                        <a:pt x="442" y="79"/>
                      </a:lnTo>
                      <a:lnTo>
                        <a:pt x="438" y="85"/>
                      </a:lnTo>
                      <a:lnTo>
                        <a:pt x="431" y="90"/>
                      </a:lnTo>
                      <a:lnTo>
                        <a:pt x="422" y="95"/>
                      </a:lnTo>
                      <a:lnTo>
                        <a:pt x="412" y="101"/>
                      </a:lnTo>
                      <a:lnTo>
                        <a:pt x="375" y="167"/>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7" name="Freeform 104"/>
                <p:cNvSpPr>
                  <a:spLocks/>
                </p:cNvSpPr>
                <p:nvPr/>
              </p:nvSpPr>
              <p:spPr bwMode="auto">
                <a:xfrm>
                  <a:off x="1046" y="1320"/>
                  <a:ext cx="155" cy="380"/>
                </a:xfrm>
                <a:custGeom>
                  <a:avLst/>
                  <a:gdLst>
                    <a:gd name="T0" fmla="*/ 1 w 464"/>
                    <a:gd name="T1" fmla="*/ 1 h 1140"/>
                    <a:gd name="T2" fmla="*/ 1 w 464"/>
                    <a:gd name="T3" fmla="*/ 1 h 1140"/>
                    <a:gd name="T4" fmla="*/ 1 w 464"/>
                    <a:gd name="T5" fmla="*/ 1 h 1140"/>
                    <a:gd name="T6" fmla="*/ 1 w 464"/>
                    <a:gd name="T7" fmla="*/ 1 h 1140"/>
                    <a:gd name="T8" fmla="*/ 1 w 464"/>
                    <a:gd name="T9" fmla="*/ 1 h 1140"/>
                    <a:gd name="T10" fmla="*/ 1 w 464"/>
                    <a:gd name="T11" fmla="*/ 1 h 1140"/>
                    <a:gd name="T12" fmla="*/ 1 w 464"/>
                    <a:gd name="T13" fmla="*/ 1 h 1140"/>
                    <a:gd name="T14" fmla="*/ 1 w 464"/>
                    <a:gd name="T15" fmla="*/ 1 h 1140"/>
                    <a:gd name="T16" fmla="*/ 1 w 464"/>
                    <a:gd name="T17" fmla="*/ 1 h 1140"/>
                    <a:gd name="T18" fmla="*/ 1 w 464"/>
                    <a:gd name="T19" fmla="*/ 1 h 1140"/>
                    <a:gd name="T20" fmla="*/ 1 w 464"/>
                    <a:gd name="T21" fmla="*/ 1 h 1140"/>
                    <a:gd name="T22" fmla="*/ 0 w 464"/>
                    <a:gd name="T23" fmla="*/ 1 h 1140"/>
                    <a:gd name="T24" fmla="*/ 0 w 464"/>
                    <a:gd name="T25" fmla="*/ 1 h 1140"/>
                    <a:gd name="T26" fmla="*/ 0 w 464"/>
                    <a:gd name="T27" fmla="*/ 1 h 1140"/>
                    <a:gd name="T28" fmla="*/ 0 w 464"/>
                    <a:gd name="T29" fmla="*/ 1 h 1140"/>
                    <a:gd name="T30" fmla="*/ 0 w 464"/>
                    <a:gd name="T31" fmla="*/ 2 h 1140"/>
                    <a:gd name="T32" fmla="*/ 0 w 464"/>
                    <a:gd name="T33" fmla="*/ 2 h 1140"/>
                    <a:gd name="T34" fmla="*/ 0 w 464"/>
                    <a:gd name="T35" fmla="*/ 2 h 1140"/>
                    <a:gd name="T36" fmla="*/ 0 w 464"/>
                    <a:gd name="T37" fmla="*/ 2 h 1140"/>
                    <a:gd name="T38" fmla="*/ 0 w 464"/>
                    <a:gd name="T39" fmla="*/ 2 h 1140"/>
                    <a:gd name="T40" fmla="*/ 0 w 464"/>
                    <a:gd name="T41" fmla="*/ 1 h 1140"/>
                    <a:gd name="T42" fmla="*/ 0 w 464"/>
                    <a:gd name="T43" fmla="*/ 1 h 1140"/>
                    <a:gd name="T44" fmla="*/ 0 w 464"/>
                    <a:gd name="T45" fmla="*/ 1 h 1140"/>
                    <a:gd name="T46" fmla="*/ 0 w 464"/>
                    <a:gd name="T47" fmla="*/ 1 h 1140"/>
                    <a:gd name="T48" fmla="*/ 0 w 464"/>
                    <a:gd name="T49" fmla="*/ 1 h 1140"/>
                    <a:gd name="T50" fmla="*/ 0 w 464"/>
                    <a:gd name="T51" fmla="*/ 1 h 1140"/>
                    <a:gd name="T52" fmla="*/ 0 w 464"/>
                    <a:gd name="T53" fmla="*/ 1 h 1140"/>
                    <a:gd name="T54" fmla="*/ 0 w 464"/>
                    <a:gd name="T55" fmla="*/ 1 h 1140"/>
                    <a:gd name="T56" fmla="*/ 0 w 464"/>
                    <a:gd name="T57" fmla="*/ 1 h 1140"/>
                    <a:gd name="T58" fmla="*/ 0 w 464"/>
                    <a:gd name="T59" fmla="*/ 1 h 1140"/>
                    <a:gd name="T60" fmla="*/ 0 w 464"/>
                    <a:gd name="T61" fmla="*/ 1 h 1140"/>
                    <a:gd name="T62" fmla="*/ 0 w 464"/>
                    <a:gd name="T63" fmla="*/ 1 h 1140"/>
                    <a:gd name="T64" fmla="*/ 0 w 464"/>
                    <a:gd name="T65" fmla="*/ 1 h 1140"/>
                    <a:gd name="T66" fmla="*/ 0 w 464"/>
                    <a:gd name="T67" fmla="*/ 1 h 1140"/>
                    <a:gd name="T68" fmla="*/ 0 w 464"/>
                    <a:gd name="T69" fmla="*/ 1 h 1140"/>
                    <a:gd name="T70" fmla="*/ 0 w 464"/>
                    <a:gd name="T71" fmla="*/ 1 h 1140"/>
                    <a:gd name="T72" fmla="*/ 0 w 464"/>
                    <a:gd name="T73" fmla="*/ 1 h 1140"/>
                    <a:gd name="T74" fmla="*/ 0 w 464"/>
                    <a:gd name="T75" fmla="*/ 0 h 1140"/>
                    <a:gd name="T76" fmla="*/ 0 w 464"/>
                    <a:gd name="T77" fmla="*/ 0 h 1140"/>
                    <a:gd name="T78" fmla="*/ 0 w 464"/>
                    <a:gd name="T79" fmla="*/ 0 h 1140"/>
                    <a:gd name="T80" fmla="*/ 0 w 464"/>
                    <a:gd name="T81" fmla="*/ 0 h 1140"/>
                    <a:gd name="T82" fmla="*/ 0 w 464"/>
                    <a:gd name="T83" fmla="*/ 0 h 1140"/>
                    <a:gd name="T84" fmla="*/ 0 w 464"/>
                    <a:gd name="T85" fmla="*/ 0 h 1140"/>
                    <a:gd name="T86" fmla="*/ 0 w 464"/>
                    <a:gd name="T87" fmla="*/ 0 h 1140"/>
                    <a:gd name="T88" fmla="*/ 0 w 464"/>
                    <a:gd name="T89" fmla="*/ 0 h 1140"/>
                    <a:gd name="T90" fmla="*/ 0 w 464"/>
                    <a:gd name="T91" fmla="*/ 0 h 1140"/>
                    <a:gd name="T92" fmla="*/ 0 w 464"/>
                    <a:gd name="T93" fmla="*/ 0 h 1140"/>
                    <a:gd name="T94" fmla="*/ 0 w 464"/>
                    <a:gd name="T95" fmla="*/ 0 h 1140"/>
                    <a:gd name="T96" fmla="*/ 0 w 464"/>
                    <a:gd name="T97" fmla="*/ 0 h 1140"/>
                    <a:gd name="T98" fmla="*/ 0 w 464"/>
                    <a:gd name="T99" fmla="*/ 0 h 1140"/>
                    <a:gd name="T100" fmla="*/ 0 w 464"/>
                    <a:gd name="T101" fmla="*/ 0 h 1140"/>
                    <a:gd name="T102" fmla="*/ 0 w 464"/>
                    <a:gd name="T103" fmla="*/ 0 h 1140"/>
                    <a:gd name="T104" fmla="*/ 0 w 464"/>
                    <a:gd name="T105" fmla="*/ 0 h 1140"/>
                    <a:gd name="T106" fmla="*/ 0 w 464"/>
                    <a:gd name="T107" fmla="*/ 0 h 1140"/>
                    <a:gd name="T108" fmla="*/ 1 w 464"/>
                    <a:gd name="T109" fmla="*/ 0 h 1140"/>
                    <a:gd name="T110" fmla="*/ 1 w 464"/>
                    <a:gd name="T111" fmla="*/ 0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4"/>
                    <a:gd name="T169" fmla="*/ 0 h 1140"/>
                    <a:gd name="T170" fmla="*/ 464 w 464"/>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4" h="1140">
                      <a:moveTo>
                        <a:pt x="375" y="167"/>
                      </a:moveTo>
                      <a:lnTo>
                        <a:pt x="381" y="228"/>
                      </a:lnTo>
                      <a:lnTo>
                        <a:pt x="456" y="303"/>
                      </a:lnTo>
                      <a:lnTo>
                        <a:pt x="456" y="414"/>
                      </a:lnTo>
                      <a:lnTo>
                        <a:pt x="412" y="465"/>
                      </a:lnTo>
                      <a:lnTo>
                        <a:pt x="412" y="467"/>
                      </a:lnTo>
                      <a:lnTo>
                        <a:pt x="415" y="473"/>
                      </a:lnTo>
                      <a:lnTo>
                        <a:pt x="419" y="483"/>
                      </a:lnTo>
                      <a:lnTo>
                        <a:pt x="423" y="495"/>
                      </a:lnTo>
                      <a:lnTo>
                        <a:pt x="428" y="507"/>
                      </a:lnTo>
                      <a:lnTo>
                        <a:pt x="432" y="520"/>
                      </a:lnTo>
                      <a:lnTo>
                        <a:pt x="435" y="530"/>
                      </a:lnTo>
                      <a:lnTo>
                        <a:pt x="436" y="539"/>
                      </a:lnTo>
                      <a:lnTo>
                        <a:pt x="435" y="550"/>
                      </a:lnTo>
                      <a:lnTo>
                        <a:pt x="431" y="579"/>
                      </a:lnTo>
                      <a:lnTo>
                        <a:pt x="427" y="621"/>
                      </a:lnTo>
                      <a:lnTo>
                        <a:pt x="422" y="670"/>
                      </a:lnTo>
                      <a:lnTo>
                        <a:pt x="420" y="693"/>
                      </a:lnTo>
                      <a:lnTo>
                        <a:pt x="420" y="718"/>
                      </a:lnTo>
                      <a:lnTo>
                        <a:pt x="420" y="740"/>
                      </a:lnTo>
                      <a:lnTo>
                        <a:pt x="421" y="760"/>
                      </a:lnTo>
                      <a:lnTo>
                        <a:pt x="422" y="770"/>
                      </a:lnTo>
                      <a:lnTo>
                        <a:pt x="423" y="778"/>
                      </a:lnTo>
                      <a:lnTo>
                        <a:pt x="426" y="785"/>
                      </a:lnTo>
                      <a:lnTo>
                        <a:pt x="428" y="792"/>
                      </a:lnTo>
                      <a:lnTo>
                        <a:pt x="430" y="797"/>
                      </a:lnTo>
                      <a:lnTo>
                        <a:pt x="433" y="800"/>
                      </a:lnTo>
                      <a:lnTo>
                        <a:pt x="436" y="804"/>
                      </a:lnTo>
                      <a:lnTo>
                        <a:pt x="441" y="805"/>
                      </a:lnTo>
                      <a:lnTo>
                        <a:pt x="442" y="807"/>
                      </a:lnTo>
                      <a:lnTo>
                        <a:pt x="446" y="813"/>
                      </a:lnTo>
                      <a:lnTo>
                        <a:pt x="450" y="824"/>
                      </a:lnTo>
                      <a:lnTo>
                        <a:pt x="456" y="838"/>
                      </a:lnTo>
                      <a:lnTo>
                        <a:pt x="460" y="856"/>
                      </a:lnTo>
                      <a:lnTo>
                        <a:pt x="463" y="879"/>
                      </a:lnTo>
                      <a:lnTo>
                        <a:pt x="464" y="892"/>
                      </a:lnTo>
                      <a:lnTo>
                        <a:pt x="464" y="905"/>
                      </a:lnTo>
                      <a:lnTo>
                        <a:pt x="463" y="919"/>
                      </a:lnTo>
                      <a:lnTo>
                        <a:pt x="462" y="934"/>
                      </a:lnTo>
                      <a:lnTo>
                        <a:pt x="461" y="942"/>
                      </a:lnTo>
                      <a:lnTo>
                        <a:pt x="460" y="947"/>
                      </a:lnTo>
                      <a:lnTo>
                        <a:pt x="459" y="951"/>
                      </a:lnTo>
                      <a:lnTo>
                        <a:pt x="458" y="955"/>
                      </a:lnTo>
                      <a:lnTo>
                        <a:pt x="457" y="958"/>
                      </a:lnTo>
                      <a:lnTo>
                        <a:pt x="457" y="959"/>
                      </a:lnTo>
                      <a:lnTo>
                        <a:pt x="456" y="960"/>
                      </a:lnTo>
                      <a:lnTo>
                        <a:pt x="337" y="1079"/>
                      </a:lnTo>
                      <a:lnTo>
                        <a:pt x="337" y="1080"/>
                      </a:lnTo>
                      <a:lnTo>
                        <a:pt x="338" y="1080"/>
                      </a:lnTo>
                      <a:lnTo>
                        <a:pt x="338" y="1081"/>
                      </a:lnTo>
                      <a:lnTo>
                        <a:pt x="338" y="1082"/>
                      </a:lnTo>
                      <a:lnTo>
                        <a:pt x="336" y="1083"/>
                      </a:lnTo>
                      <a:lnTo>
                        <a:pt x="332" y="1083"/>
                      </a:lnTo>
                      <a:lnTo>
                        <a:pt x="325" y="1081"/>
                      </a:lnTo>
                      <a:lnTo>
                        <a:pt x="316" y="1079"/>
                      </a:lnTo>
                      <a:lnTo>
                        <a:pt x="308" y="1078"/>
                      </a:lnTo>
                      <a:lnTo>
                        <a:pt x="300" y="1078"/>
                      </a:lnTo>
                      <a:lnTo>
                        <a:pt x="292" y="1079"/>
                      </a:lnTo>
                      <a:lnTo>
                        <a:pt x="282" y="1081"/>
                      </a:lnTo>
                      <a:lnTo>
                        <a:pt x="273" y="1084"/>
                      </a:lnTo>
                      <a:lnTo>
                        <a:pt x="265" y="1089"/>
                      </a:lnTo>
                      <a:lnTo>
                        <a:pt x="256" y="1094"/>
                      </a:lnTo>
                      <a:lnTo>
                        <a:pt x="250" y="1100"/>
                      </a:lnTo>
                      <a:lnTo>
                        <a:pt x="201" y="1116"/>
                      </a:lnTo>
                      <a:lnTo>
                        <a:pt x="198" y="1116"/>
                      </a:lnTo>
                      <a:lnTo>
                        <a:pt x="192" y="1116"/>
                      </a:lnTo>
                      <a:lnTo>
                        <a:pt x="184" y="1117"/>
                      </a:lnTo>
                      <a:lnTo>
                        <a:pt x="173" y="1119"/>
                      </a:lnTo>
                      <a:lnTo>
                        <a:pt x="161" y="1121"/>
                      </a:lnTo>
                      <a:lnTo>
                        <a:pt x="149" y="1126"/>
                      </a:lnTo>
                      <a:lnTo>
                        <a:pt x="144" y="1128"/>
                      </a:lnTo>
                      <a:lnTo>
                        <a:pt x="138" y="1133"/>
                      </a:lnTo>
                      <a:lnTo>
                        <a:pt x="134" y="1136"/>
                      </a:lnTo>
                      <a:lnTo>
                        <a:pt x="131" y="1140"/>
                      </a:lnTo>
                      <a:lnTo>
                        <a:pt x="88" y="1124"/>
                      </a:lnTo>
                      <a:lnTo>
                        <a:pt x="84" y="1122"/>
                      </a:lnTo>
                      <a:lnTo>
                        <a:pt x="77" y="1118"/>
                      </a:lnTo>
                      <a:lnTo>
                        <a:pt x="66" y="1111"/>
                      </a:lnTo>
                      <a:lnTo>
                        <a:pt x="54" y="1103"/>
                      </a:lnTo>
                      <a:lnTo>
                        <a:pt x="41" y="1093"/>
                      </a:lnTo>
                      <a:lnTo>
                        <a:pt x="30" y="1082"/>
                      </a:lnTo>
                      <a:lnTo>
                        <a:pt x="26" y="1077"/>
                      </a:lnTo>
                      <a:lnTo>
                        <a:pt x="23" y="1071"/>
                      </a:lnTo>
                      <a:lnTo>
                        <a:pt x="21" y="1066"/>
                      </a:lnTo>
                      <a:lnTo>
                        <a:pt x="20" y="1059"/>
                      </a:lnTo>
                      <a:lnTo>
                        <a:pt x="19" y="1057"/>
                      </a:lnTo>
                      <a:lnTo>
                        <a:pt x="18" y="1050"/>
                      </a:lnTo>
                      <a:lnTo>
                        <a:pt x="15" y="1039"/>
                      </a:lnTo>
                      <a:lnTo>
                        <a:pt x="14" y="1026"/>
                      </a:lnTo>
                      <a:lnTo>
                        <a:pt x="13" y="1011"/>
                      </a:lnTo>
                      <a:lnTo>
                        <a:pt x="13" y="995"/>
                      </a:lnTo>
                      <a:lnTo>
                        <a:pt x="14" y="986"/>
                      </a:lnTo>
                      <a:lnTo>
                        <a:pt x="15" y="978"/>
                      </a:lnTo>
                      <a:lnTo>
                        <a:pt x="18" y="971"/>
                      </a:lnTo>
                      <a:lnTo>
                        <a:pt x="20" y="964"/>
                      </a:lnTo>
                      <a:lnTo>
                        <a:pt x="18" y="845"/>
                      </a:lnTo>
                      <a:lnTo>
                        <a:pt x="18" y="842"/>
                      </a:lnTo>
                      <a:lnTo>
                        <a:pt x="20" y="837"/>
                      </a:lnTo>
                      <a:lnTo>
                        <a:pt x="22" y="827"/>
                      </a:lnTo>
                      <a:lnTo>
                        <a:pt x="27" y="815"/>
                      </a:lnTo>
                      <a:lnTo>
                        <a:pt x="34" y="801"/>
                      </a:lnTo>
                      <a:lnTo>
                        <a:pt x="43" y="787"/>
                      </a:lnTo>
                      <a:lnTo>
                        <a:pt x="50" y="781"/>
                      </a:lnTo>
                      <a:lnTo>
                        <a:pt x="56" y="773"/>
                      </a:lnTo>
                      <a:lnTo>
                        <a:pt x="64" y="767"/>
                      </a:lnTo>
                      <a:lnTo>
                        <a:pt x="73" y="760"/>
                      </a:lnTo>
                      <a:lnTo>
                        <a:pt x="158" y="688"/>
                      </a:lnTo>
                      <a:lnTo>
                        <a:pt x="162" y="684"/>
                      </a:lnTo>
                      <a:lnTo>
                        <a:pt x="173" y="674"/>
                      </a:lnTo>
                      <a:lnTo>
                        <a:pt x="179" y="668"/>
                      </a:lnTo>
                      <a:lnTo>
                        <a:pt x="186" y="659"/>
                      </a:lnTo>
                      <a:lnTo>
                        <a:pt x="192" y="650"/>
                      </a:lnTo>
                      <a:lnTo>
                        <a:pt x="199" y="641"/>
                      </a:lnTo>
                      <a:lnTo>
                        <a:pt x="204" y="630"/>
                      </a:lnTo>
                      <a:lnTo>
                        <a:pt x="208" y="618"/>
                      </a:lnTo>
                      <a:lnTo>
                        <a:pt x="210" y="611"/>
                      </a:lnTo>
                      <a:lnTo>
                        <a:pt x="210" y="606"/>
                      </a:lnTo>
                      <a:lnTo>
                        <a:pt x="211" y="600"/>
                      </a:lnTo>
                      <a:lnTo>
                        <a:pt x="210" y="593"/>
                      </a:lnTo>
                      <a:lnTo>
                        <a:pt x="209" y="588"/>
                      </a:lnTo>
                      <a:lnTo>
                        <a:pt x="208" y="581"/>
                      </a:lnTo>
                      <a:lnTo>
                        <a:pt x="204" y="575"/>
                      </a:lnTo>
                      <a:lnTo>
                        <a:pt x="201" y="568"/>
                      </a:lnTo>
                      <a:lnTo>
                        <a:pt x="198" y="562"/>
                      </a:lnTo>
                      <a:lnTo>
                        <a:pt x="192" y="555"/>
                      </a:lnTo>
                      <a:lnTo>
                        <a:pt x="186" y="550"/>
                      </a:lnTo>
                      <a:lnTo>
                        <a:pt x="179" y="543"/>
                      </a:lnTo>
                      <a:lnTo>
                        <a:pt x="179" y="542"/>
                      </a:lnTo>
                      <a:lnTo>
                        <a:pt x="182" y="541"/>
                      </a:lnTo>
                      <a:lnTo>
                        <a:pt x="184" y="540"/>
                      </a:lnTo>
                      <a:lnTo>
                        <a:pt x="186" y="538"/>
                      </a:lnTo>
                      <a:lnTo>
                        <a:pt x="187" y="536"/>
                      </a:lnTo>
                      <a:lnTo>
                        <a:pt x="188" y="534"/>
                      </a:lnTo>
                      <a:lnTo>
                        <a:pt x="188" y="532"/>
                      </a:lnTo>
                      <a:lnTo>
                        <a:pt x="186" y="530"/>
                      </a:lnTo>
                      <a:lnTo>
                        <a:pt x="183" y="525"/>
                      </a:lnTo>
                      <a:lnTo>
                        <a:pt x="174" y="512"/>
                      </a:lnTo>
                      <a:lnTo>
                        <a:pt x="163" y="492"/>
                      </a:lnTo>
                      <a:lnTo>
                        <a:pt x="150" y="467"/>
                      </a:lnTo>
                      <a:lnTo>
                        <a:pt x="145" y="454"/>
                      </a:lnTo>
                      <a:lnTo>
                        <a:pt x="138" y="441"/>
                      </a:lnTo>
                      <a:lnTo>
                        <a:pt x="134" y="427"/>
                      </a:lnTo>
                      <a:lnTo>
                        <a:pt x="130" y="414"/>
                      </a:lnTo>
                      <a:lnTo>
                        <a:pt x="128" y="401"/>
                      </a:lnTo>
                      <a:lnTo>
                        <a:pt x="125" y="389"/>
                      </a:lnTo>
                      <a:lnTo>
                        <a:pt x="127" y="378"/>
                      </a:lnTo>
                      <a:lnTo>
                        <a:pt x="129" y="369"/>
                      </a:lnTo>
                      <a:lnTo>
                        <a:pt x="131" y="366"/>
                      </a:lnTo>
                      <a:lnTo>
                        <a:pt x="137" y="361"/>
                      </a:lnTo>
                      <a:lnTo>
                        <a:pt x="141" y="357"/>
                      </a:lnTo>
                      <a:lnTo>
                        <a:pt x="144" y="351"/>
                      </a:lnTo>
                      <a:lnTo>
                        <a:pt x="146" y="345"/>
                      </a:lnTo>
                      <a:lnTo>
                        <a:pt x="148" y="338"/>
                      </a:lnTo>
                      <a:lnTo>
                        <a:pt x="148" y="330"/>
                      </a:lnTo>
                      <a:lnTo>
                        <a:pt x="147" y="322"/>
                      </a:lnTo>
                      <a:lnTo>
                        <a:pt x="144" y="312"/>
                      </a:lnTo>
                      <a:lnTo>
                        <a:pt x="140" y="303"/>
                      </a:lnTo>
                      <a:lnTo>
                        <a:pt x="131" y="292"/>
                      </a:lnTo>
                      <a:lnTo>
                        <a:pt x="120" y="280"/>
                      </a:lnTo>
                      <a:lnTo>
                        <a:pt x="106" y="268"/>
                      </a:lnTo>
                      <a:lnTo>
                        <a:pt x="88" y="256"/>
                      </a:lnTo>
                      <a:lnTo>
                        <a:pt x="87" y="254"/>
                      </a:lnTo>
                      <a:lnTo>
                        <a:pt x="84" y="247"/>
                      </a:lnTo>
                      <a:lnTo>
                        <a:pt x="79" y="237"/>
                      </a:lnTo>
                      <a:lnTo>
                        <a:pt x="72" y="225"/>
                      </a:lnTo>
                      <a:lnTo>
                        <a:pt x="62" y="211"/>
                      </a:lnTo>
                      <a:lnTo>
                        <a:pt x="50" y="197"/>
                      </a:lnTo>
                      <a:lnTo>
                        <a:pt x="43" y="189"/>
                      </a:lnTo>
                      <a:lnTo>
                        <a:pt x="35" y="183"/>
                      </a:lnTo>
                      <a:lnTo>
                        <a:pt x="27" y="176"/>
                      </a:lnTo>
                      <a:lnTo>
                        <a:pt x="18" y="171"/>
                      </a:lnTo>
                      <a:lnTo>
                        <a:pt x="0" y="103"/>
                      </a:lnTo>
                      <a:lnTo>
                        <a:pt x="5" y="99"/>
                      </a:lnTo>
                      <a:lnTo>
                        <a:pt x="16" y="89"/>
                      </a:lnTo>
                      <a:lnTo>
                        <a:pt x="24" y="83"/>
                      </a:lnTo>
                      <a:lnTo>
                        <a:pt x="33" y="77"/>
                      </a:lnTo>
                      <a:lnTo>
                        <a:pt x="42" y="71"/>
                      </a:lnTo>
                      <a:lnTo>
                        <a:pt x="53" y="64"/>
                      </a:lnTo>
                      <a:lnTo>
                        <a:pt x="64" y="60"/>
                      </a:lnTo>
                      <a:lnTo>
                        <a:pt x="76" y="56"/>
                      </a:lnTo>
                      <a:lnTo>
                        <a:pt x="87" y="53"/>
                      </a:lnTo>
                      <a:lnTo>
                        <a:pt x="99" y="53"/>
                      </a:lnTo>
                      <a:lnTo>
                        <a:pt x="104" y="54"/>
                      </a:lnTo>
                      <a:lnTo>
                        <a:pt x="109" y="56"/>
                      </a:lnTo>
                      <a:lnTo>
                        <a:pt x="115" y="59"/>
                      </a:lnTo>
                      <a:lnTo>
                        <a:pt x="120" y="61"/>
                      </a:lnTo>
                      <a:lnTo>
                        <a:pt x="125" y="65"/>
                      </a:lnTo>
                      <a:lnTo>
                        <a:pt x="130" y="70"/>
                      </a:lnTo>
                      <a:lnTo>
                        <a:pt x="134" y="75"/>
                      </a:lnTo>
                      <a:lnTo>
                        <a:pt x="138" y="81"/>
                      </a:lnTo>
                      <a:lnTo>
                        <a:pt x="144" y="83"/>
                      </a:lnTo>
                      <a:lnTo>
                        <a:pt x="157" y="84"/>
                      </a:lnTo>
                      <a:lnTo>
                        <a:pt x="176" y="84"/>
                      </a:lnTo>
                      <a:lnTo>
                        <a:pt x="199" y="84"/>
                      </a:lnTo>
                      <a:lnTo>
                        <a:pt x="210" y="83"/>
                      </a:lnTo>
                      <a:lnTo>
                        <a:pt x="221" y="81"/>
                      </a:lnTo>
                      <a:lnTo>
                        <a:pt x="231" y="78"/>
                      </a:lnTo>
                      <a:lnTo>
                        <a:pt x="241" y="75"/>
                      </a:lnTo>
                      <a:lnTo>
                        <a:pt x="250" y="72"/>
                      </a:lnTo>
                      <a:lnTo>
                        <a:pt x="256" y="66"/>
                      </a:lnTo>
                      <a:lnTo>
                        <a:pt x="259" y="63"/>
                      </a:lnTo>
                      <a:lnTo>
                        <a:pt x="262" y="60"/>
                      </a:lnTo>
                      <a:lnTo>
                        <a:pt x="264" y="56"/>
                      </a:lnTo>
                      <a:lnTo>
                        <a:pt x="265" y="52"/>
                      </a:lnTo>
                      <a:lnTo>
                        <a:pt x="265" y="49"/>
                      </a:lnTo>
                      <a:lnTo>
                        <a:pt x="268" y="40"/>
                      </a:lnTo>
                      <a:lnTo>
                        <a:pt x="272" y="30"/>
                      </a:lnTo>
                      <a:lnTo>
                        <a:pt x="280" y="19"/>
                      </a:lnTo>
                      <a:lnTo>
                        <a:pt x="285" y="13"/>
                      </a:lnTo>
                      <a:lnTo>
                        <a:pt x="291" y="8"/>
                      </a:lnTo>
                      <a:lnTo>
                        <a:pt x="297" y="5"/>
                      </a:lnTo>
                      <a:lnTo>
                        <a:pt x="305" y="2"/>
                      </a:lnTo>
                      <a:lnTo>
                        <a:pt x="313" y="0"/>
                      </a:lnTo>
                      <a:lnTo>
                        <a:pt x="323" y="0"/>
                      </a:lnTo>
                      <a:lnTo>
                        <a:pt x="334" y="3"/>
                      </a:lnTo>
                      <a:lnTo>
                        <a:pt x="345" y="7"/>
                      </a:lnTo>
                      <a:lnTo>
                        <a:pt x="449" y="66"/>
                      </a:lnTo>
                      <a:lnTo>
                        <a:pt x="449" y="67"/>
                      </a:lnTo>
                      <a:lnTo>
                        <a:pt x="448" y="71"/>
                      </a:lnTo>
                      <a:lnTo>
                        <a:pt x="446" y="74"/>
                      </a:lnTo>
                      <a:lnTo>
                        <a:pt x="442" y="79"/>
                      </a:lnTo>
                      <a:lnTo>
                        <a:pt x="438" y="85"/>
                      </a:lnTo>
                      <a:lnTo>
                        <a:pt x="431" y="90"/>
                      </a:lnTo>
                      <a:lnTo>
                        <a:pt x="422" y="95"/>
                      </a:lnTo>
                      <a:lnTo>
                        <a:pt x="412" y="101"/>
                      </a:lnTo>
                      <a:lnTo>
                        <a:pt x="375" y="16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8" name="Freeform 105"/>
                <p:cNvSpPr>
                  <a:spLocks/>
                </p:cNvSpPr>
                <p:nvPr/>
              </p:nvSpPr>
              <p:spPr bwMode="auto">
                <a:xfrm>
                  <a:off x="1124" y="2156"/>
                  <a:ext cx="275" cy="136"/>
                </a:xfrm>
                <a:custGeom>
                  <a:avLst/>
                  <a:gdLst>
                    <a:gd name="T0" fmla="*/ 1 w 824"/>
                    <a:gd name="T1" fmla="*/ 0 h 408"/>
                    <a:gd name="T2" fmla="*/ 1 w 824"/>
                    <a:gd name="T3" fmla="*/ 0 h 408"/>
                    <a:gd name="T4" fmla="*/ 1 w 824"/>
                    <a:gd name="T5" fmla="*/ 0 h 408"/>
                    <a:gd name="T6" fmla="*/ 1 w 824"/>
                    <a:gd name="T7" fmla="*/ 0 h 408"/>
                    <a:gd name="T8" fmla="*/ 1 w 824"/>
                    <a:gd name="T9" fmla="*/ 0 h 408"/>
                    <a:gd name="T10" fmla="*/ 1 w 824"/>
                    <a:gd name="T11" fmla="*/ 0 h 408"/>
                    <a:gd name="T12" fmla="*/ 1 w 824"/>
                    <a:gd name="T13" fmla="*/ 0 h 408"/>
                    <a:gd name="T14" fmla="*/ 1 w 824"/>
                    <a:gd name="T15" fmla="*/ 0 h 408"/>
                    <a:gd name="T16" fmla="*/ 1 w 824"/>
                    <a:gd name="T17" fmla="*/ 0 h 408"/>
                    <a:gd name="T18" fmla="*/ 1 w 824"/>
                    <a:gd name="T19" fmla="*/ 0 h 408"/>
                    <a:gd name="T20" fmla="*/ 1 w 824"/>
                    <a:gd name="T21" fmla="*/ 0 h 408"/>
                    <a:gd name="T22" fmla="*/ 1 w 824"/>
                    <a:gd name="T23" fmla="*/ 1 h 408"/>
                    <a:gd name="T24" fmla="*/ 1 w 824"/>
                    <a:gd name="T25" fmla="*/ 1 h 408"/>
                    <a:gd name="T26" fmla="*/ 1 w 824"/>
                    <a:gd name="T27" fmla="*/ 0 h 408"/>
                    <a:gd name="T28" fmla="*/ 1 w 824"/>
                    <a:gd name="T29" fmla="*/ 1 h 408"/>
                    <a:gd name="T30" fmla="*/ 1 w 824"/>
                    <a:gd name="T31" fmla="*/ 1 h 408"/>
                    <a:gd name="T32" fmla="*/ 1 w 824"/>
                    <a:gd name="T33" fmla="*/ 1 h 408"/>
                    <a:gd name="T34" fmla="*/ 1 w 824"/>
                    <a:gd name="T35" fmla="*/ 1 h 408"/>
                    <a:gd name="T36" fmla="*/ 1 w 824"/>
                    <a:gd name="T37" fmla="*/ 1 h 408"/>
                    <a:gd name="T38" fmla="*/ 1 w 824"/>
                    <a:gd name="T39" fmla="*/ 1 h 408"/>
                    <a:gd name="T40" fmla="*/ 1 w 824"/>
                    <a:gd name="T41" fmla="*/ 1 h 408"/>
                    <a:gd name="T42" fmla="*/ 0 w 824"/>
                    <a:gd name="T43" fmla="*/ 1 h 408"/>
                    <a:gd name="T44" fmla="*/ 0 w 824"/>
                    <a:gd name="T45" fmla="*/ 1 h 408"/>
                    <a:gd name="T46" fmla="*/ 0 w 824"/>
                    <a:gd name="T47" fmla="*/ 1 h 408"/>
                    <a:gd name="T48" fmla="*/ 0 w 824"/>
                    <a:gd name="T49" fmla="*/ 1 h 408"/>
                    <a:gd name="T50" fmla="*/ 0 w 824"/>
                    <a:gd name="T51" fmla="*/ 1 h 408"/>
                    <a:gd name="T52" fmla="*/ 0 w 824"/>
                    <a:gd name="T53" fmla="*/ 1 h 408"/>
                    <a:gd name="T54" fmla="*/ 0 w 824"/>
                    <a:gd name="T55" fmla="*/ 1 h 408"/>
                    <a:gd name="T56" fmla="*/ 0 w 824"/>
                    <a:gd name="T57" fmla="*/ 0 h 408"/>
                    <a:gd name="T58" fmla="*/ 0 w 824"/>
                    <a:gd name="T59" fmla="*/ 0 h 408"/>
                    <a:gd name="T60" fmla="*/ 0 w 824"/>
                    <a:gd name="T61" fmla="*/ 0 h 408"/>
                    <a:gd name="T62" fmla="*/ 0 w 824"/>
                    <a:gd name="T63" fmla="*/ 0 h 408"/>
                    <a:gd name="T64" fmla="*/ 0 w 824"/>
                    <a:gd name="T65" fmla="*/ 0 h 408"/>
                    <a:gd name="T66" fmla="*/ 0 w 824"/>
                    <a:gd name="T67" fmla="*/ 0 h 408"/>
                    <a:gd name="T68" fmla="*/ 0 w 824"/>
                    <a:gd name="T69" fmla="*/ 0 h 408"/>
                    <a:gd name="T70" fmla="*/ 0 w 824"/>
                    <a:gd name="T71" fmla="*/ 0 h 408"/>
                    <a:gd name="T72" fmla="*/ 0 w 824"/>
                    <a:gd name="T73" fmla="*/ 0 h 408"/>
                    <a:gd name="T74" fmla="*/ 0 w 824"/>
                    <a:gd name="T75" fmla="*/ 0 h 408"/>
                    <a:gd name="T76" fmla="*/ 0 w 824"/>
                    <a:gd name="T77" fmla="*/ 0 h 408"/>
                    <a:gd name="T78" fmla="*/ 0 w 824"/>
                    <a:gd name="T79" fmla="*/ 0 h 408"/>
                    <a:gd name="T80" fmla="*/ 0 w 824"/>
                    <a:gd name="T81" fmla="*/ 0 h 408"/>
                    <a:gd name="T82" fmla="*/ 0 w 824"/>
                    <a:gd name="T83" fmla="*/ 0 h 408"/>
                    <a:gd name="T84" fmla="*/ 0 w 824"/>
                    <a:gd name="T85" fmla="*/ 0 h 408"/>
                    <a:gd name="T86" fmla="*/ 0 w 824"/>
                    <a:gd name="T87" fmla="*/ 0 h 408"/>
                    <a:gd name="T88" fmla="*/ 0 w 824"/>
                    <a:gd name="T89" fmla="*/ 0 h 408"/>
                    <a:gd name="T90" fmla="*/ 0 w 824"/>
                    <a:gd name="T91" fmla="*/ 0 h 408"/>
                    <a:gd name="T92" fmla="*/ 0 w 824"/>
                    <a:gd name="T93" fmla="*/ 0 h 408"/>
                    <a:gd name="T94" fmla="*/ 0 w 824"/>
                    <a:gd name="T95" fmla="*/ 0 h 408"/>
                    <a:gd name="T96" fmla="*/ 1 w 824"/>
                    <a:gd name="T97" fmla="*/ 0 h 408"/>
                    <a:gd name="T98" fmla="*/ 1 w 824"/>
                    <a:gd name="T99" fmla="*/ 0 h 408"/>
                    <a:gd name="T100" fmla="*/ 1 w 824"/>
                    <a:gd name="T101" fmla="*/ 0 h 408"/>
                    <a:gd name="T102" fmla="*/ 1 w 824"/>
                    <a:gd name="T103" fmla="*/ 0 h 408"/>
                    <a:gd name="T104" fmla="*/ 1 w 824"/>
                    <a:gd name="T105" fmla="*/ 0 h 408"/>
                    <a:gd name="T106" fmla="*/ 1 w 824"/>
                    <a:gd name="T107" fmla="*/ 0 h 408"/>
                    <a:gd name="T108" fmla="*/ 1 w 824"/>
                    <a:gd name="T109" fmla="*/ 0 h 408"/>
                    <a:gd name="T110" fmla="*/ 1 w 824"/>
                    <a:gd name="T111" fmla="*/ 0 h 408"/>
                    <a:gd name="T112" fmla="*/ 1 w 824"/>
                    <a:gd name="T113" fmla="*/ 0 h 408"/>
                    <a:gd name="T114" fmla="*/ 1 w 824"/>
                    <a:gd name="T115" fmla="*/ 0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4"/>
                    <a:gd name="T175" fmla="*/ 0 h 408"/>
                    <a:gd name="T176" fmla="*/ 824 w 824"/>
                    <a:gd name="T177" fmla="*/ 408 h 4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4" h="408">
                      <a:moveTo>
                        <a:pt x="695" y="113"/>
                      </a:moveTo>
                      <a:lnTo>
                        <a:pt x="701" y="118"/>
                      </a:lnTo>
                      <a:lnTo>
                        <a:pt x="710" y="124"/>
                      </a:lnTo>
                      <a:lnTo>
                        <a:pt x="718" y="130"/>
                      </a:lnTo>
                      <a:lnTo>
                        <a:pt x="728" y="136"/>
                      </a:lnTo>
                      <a:lnTo>
                        <a:pt x="738" y="141"/>
                      </a:lnTo>
                      <a:lnTo>
                        <a:pt x="745" y="145"/>
                      </a:lnTo>
                      <a:lnTo>
                        <a:pt x="751" y="148"/>
                      </a:lnTo>
                      <a:lnTo>
                        <a:pt x="753" y="149"/>
                      </a:lnTo>
                      <a:lnTo>
                        <a:pt x="756" y="152"/>
                      </a:lnTo>
                      <a:lnTo>
                        <a:pt x="762" y="158"/>
                      </a:lnTo>
                      <a:lnTo>
                        <a:pt x="766" y="165"/>
                      </a:lnTo>
                      <a:lnTo>
                        <a:pt x="771" y="173"/>
                      </a:lnTo>
                      <a:lnTo>
                        <a:pt x="783" y="193"/>
                      </a:lnTo>
                      <a:lnTo>
                        <a:pt x="794" y="215"/>
                      </a:lnTo>
                      <a:lnTo>
                        <a:pt x="804" y="237"/>
                      </a:lnTo>
                      <a:lnTo>
                        <a:pt x="812" y="258"/>
                      </a:lnTo>
                      <a:lnTo>
                        <a:pt x="819" y="275"/>
                      </a:lnTo>
                      <a:lnTo>
                        <a:pt x="823" y="287"/>
                      </a:lnTo>
                      <a:lnTo>
                        <a:pt x="824" y="294"/>
                      </a:lnTo>
                      <a:lnTo>
                        <a:pt x="823" y="298"/>
                      </a:lnTo>
                      <a:lnTo>
                        <a:pt x="821" y="301"/>
                      </a:lnTo>
                      <a:lnTo>
                        <a:pt x="819" y="301"/>
                      </a:lnTo>
                      <a:lnTo>
                        <a:pt x="816" y="301"/>
                      </a:lnTo>
                      <a:lnTo>
                        <a:pt x="812" y="301"/>
                      </a:lnTo>
                      <a:lnTo>
                        <a:pt x="810" y="300"/>
                      </a:lnTo>
                      <a:lnTo>
                        <a:pt x="802" y="285"/>
                      </a:lnTo>
                      <a:lnTo>
                        <a:pt x="763" y="296"/>
                      </a:lnTo>
                      <a:lnTo>
                        <a:pt x="758" y="295"/>
                      </a:lnTo>
                      <a:lnTo>
                        <a:pt x="753" y="294"/>
                      </a:lnTo>
                      <a:lnTo>
                        <a:pt x="746" y="295"/>
                      </a:lnTo>
                      <a:lnTo>
                        <a:pt x="739" y="296"/>
                      </a:lnTo>
                      <a:lnTo>
                        <a:pt x="723" y="300"/>
                      </a:lnTo>
                      <a:lnTo>
                        <a:pt x="707" y="305"/>
                      </a:lnTo>
                      <a:lnTo>
                        <a:pt x="690" y="312"/>
                      </a:lnTo>
                      <a:lnTo>
                        <a:pt x="677" y="317"/>
                      </a:lnTo>
                      <a:lnTo>
                        <a:pt x="669" y="322"/>
                      </a:lnTo>
                      <a:lnTo>
                        <a:pt x="666" y="324"/>
                      </a:lnTo>
                      <a:lnTo>
                        <a:pt x="660" y="329"/>
                      </a:lnTo>
                      <a:lnTo>
                        <a:pt x="655" y="334"/>
                      </a:lnTo>
                      <a:lnTo>
                        <a:pt x="648" y="337"/>
                      </a:lnTo>
                      <a:lnTo>
                        <a:pt x="643" y="339"/>
                      </a:lnTo>
                      <a:lnTo>
                        <a:pt x="637" y="341"/>
                      </a:lnTo>
                      <a:lnTo>
                        <a:pt x="633" y="342"/>
                      </a:lnTo>
                      <a:lnTo>
                        <a:pt x="630" y="342"/>
                      </a:lnTo>
                      <a:lnTo>
                        <a:pt x="629" y="342"/>
                      </a:lnTo>
                      <a:lnTo>
                        <a:pt x="626" y="342"/>
                      </a:lnTo>
                      <a:lnTo>
                        <a:pt x="622" y="341"/>
                      </a:lnTo>
                      <a:lnTo>
                        <a:pt x="620" y="342"/>
                      </a:lnTo>
                      <a:lnTo>
                        <a:pt x="617" y="343"/>
                      </a:lnTo>
                      <a:lnTo>
                        <a:pt x="612" y="346"/>
                      </a:lnTo>
                      <a:lnTo>
                        <a:pt x="607" y="351"/>
                      </a:lnTo>
                      <a:lnTo>
                        <a:pt x="603" y="355"/>
                      </a:lnTo>
                      <a:lnTo>
                        <a:pt x="600" y="359"/>
                      </a:lnTo>
                      <a:lnTo>
                        <a:pt x="597" y="363"/>
                      </a:lnTo>
                      <a:lnTo>
                        <a:pt x="597" y="364"/>
                      </a:lnTo>
                      <a:lnTo>
                        <a:pt x="589" y="368"/>
                      </a:lnTo>
                      <a:lnTo>
                        <a:pt x="580" y="372"/>
                      </a:lnTo>
                      <a:lnTo>
                        <a:pt x="570" y="375"/>
                      </a:lnTo>
                      <a:lnTo>
                        <a:pt x="562" y="377"/>
                      </a:lnTo>
                      <a:lnTo>
                        <a:pt x="542" y="378"/>
                      </a:lnTo>
                      <a:lnTo>
                        <a:pt x="525" y="378"/>
                      </a:lnTo>
                      <a:lnTo>
                        <a:pt x="509" y="376"/>
                      </a:lnTo>
                      <a:lnTo>
                        <a:pt x="496" y="373"/>
                      </a:lnTo>
                      <a:lnTo>
                        <a:pt x="487" y="371"/>
                      </a:lnTo>
                      <a:lnTo>
                        <a:pt x="484" y="370"/>
                      </a:lnTo>
                      <a:lnTo>
                        <a:pt x="481" y="367"/>
                      </a:lnTo>
                      <a:lnTo>
                        <a:pt x="478" y="365"/>
                      </a:lnTo>
                      <a:lnTo>
                        <a:pt x="474" y="363"/>
                      </a:lnTo>
                      <a:lnTo>
                        <a:pt x="471" y="363"/>
                      </a:lnTo>
                      <a:lnTo>
                        <a:pt x="466" y="364"/>
                      </a:lnTo>
                      <a:lnTo>
                        <a:pt x="461" y="366"/>
                      </a:lnTo>
                      <a:lnTo>
                        <a:pt x="457" y="370"/>
                      </a:lnTo>
                      <a:lnTo>
                        <a:pt x="455" y="375"/>
                      </a:lnTo>
                      <a:lnTo>
                        <a:pt x="453" y="378"/>
                      </a:lnTo>
                      <a:lnTo>
                        <a:pt x="453" y="379"/>
                      </a:lnTo>
                      <a:lnTo>
                        <a:pt x="447" y="388"/>
                      </a:lnTo>
                      <a:lnTo>
                        <a:pt x="442" y="394"/>
                      </a:lnTo>
                      <a:lnTo>
                        <a:pt x="438" y="399"/>
                      </a:lnTo>
                      <a:lnTo>
                        <a:pt x="434" y="404"/>
                      </a:lnTo>
                      <a:lnTo>
                        <a:pt x="430" y="406"/>
                      </a:lnTo>
                      <a:lnTo>
                        <a:pt x="427" y="408"/>
                      </a:lnTo>
                      <a:lnTo>
                        <a:pt x="425" y="408"/>
                      </a:lnTo>
                      <a:lnTo>
                        <a:pt x="423" y="408"/>
                      </a:lnTo>
                      <a:lnTo>
                        <a:pt x="418" y="407"/>
                      </a:lnTo>
                      <a:lnTo>
                        <a:pt x="416" y="404"/>
                      </a:lnTo>
                      <a:lnTo>
                        <a:pt x="415" y="402"/>
                      </a:lnTo>
                      <a:lnTo>
                        <a:pt x="414" y="400"/>
                      </a:lnTo>
                      <a:lnTo>
                        <a:pt x="415" y="397"/>
                      </a:lnTo>
                      <a:lnTo>
                        <a:pt x="416" y="395"/>
                      </a:lnTo>
                      <a:lnTo>
                        <a:pt x="417" y="393"/>
                      </a:lnTo>
                      <a:lnTo>
                        <a:pt x="418" y="391"/>
                      </a:lnTo>
                      <a:lnTo>
                        <a:pt x="419" y="389"/>
                      </a:lnTo>
                      <a:lnTo>
                        <a:pt x="422" y="388"/>
                      </a:lnTo>
                      <a:lnTo>
                        <a:pt x="424" y="386"/>
                      </a:lnTo>
                      <a:lnTo>
                        <a:pt x="427" y="385"/>
                      </a:lnTo>
                      <a:lnTo>
                        <a:pt x="427" y="384"/>
                      </a:lnTo>
                      <a:lnTo>
                        <a:pt x="428" y="382"/>
                      </a:lnTo>
                      <a:lnTo>
                        <a:pt x="428" y="380"/>
                      </a:lnTo>
                      <a:lnTo>
                        <a:pt x="428" y="377"/>
                      </a:lnTo>
                      <a:lnTo>
                        <a:pt x="428" y="373"/>
                      </a:lnTo>
                      <a:lnTo>
                        <a:pt x="428" y="370"/>
                      </a:lnTo>
                      <a:lnTo>
                        <a:pt x="427" y="369"/>
                      </a:lnTo>
                      <a:lnTo>
                        <a:pt x="425" y="368"/>
                      </a:lnTo>
                      <a:lnTo>
                        <a:pt x="399" y="379"/>
                      </a:lnTo>
                      <a:lnTo>
                        <a:pt x="376" y="392"/>
                      </a:lnTo>
                      <a:lnTo>
                        <a:pt x="359" y="381"/>
                      </a:lnTo>
                      <a:lnTo>
                        <a:pt x="358" y="382"/>
                      </a:lnTo>
                      <a:lnTo>
                        <a:pt x="355" y="384"/>
                      </a:lnTo>
                      <a:lnTo>
                        <a:pt x="349" y="386"/>
                      </a:lnTo>
                      <a:lnTo>
                        <a:pt x="343" y="390"/>
                      </a:lnTo>
                      <a:lnTo>
                        <a:pt x="334" y="393"/>
                      </a:lnTo>
                      <a:lnTo>
                        <a:pt x="325" y="396"/>
                      </a:lnTo>
                      <a:lnTo>
                        <a:pt x="317" y="397"/>
                      </a:lnTo>
                      <a:lnTo>
                        <a:pt x="308" y="398"/>
                      </a:lnTo>
                      <a:lnTo>
                        <a:pt x="306" y="397"/>
                      </a:lnTo>
                      <a:lnTo>
                        <a:pt x="298" y="395"/>
                      </a:lnTo>
                      <a:lnTo>
                        <a:pt x="289" y="391"/>
                      </a:lnTo>
                      <a:lnTo>
                        <a:pt x="277" y="388"/>
                      </a:lnTo>
                      <a:lnTo>
                        <a:pt x="262" y="384"/>
                      </a:lnTo>
                      <a:lnTo>
                        <a:pt x="247" y="381"/>
                      </a:lnTo>
                      <a:lnTo>
                        <a:pt x="231" y="379"/>
                      </a:lnTo>
                      <a:lnTo>
                        <a:pt x="216" y="379"/>
                      </a:lnTo>
                      <a:lnTo>
                        <a:pt x="215" y="380"/>
                      </a:lnTo>
                      <a:lnTo>
                        <a:pt x="213" y="383"/>
                      </a:lnTo>
                      <a:lnTo>
                        <a:pt x="209" y="389"/>
                      </a:lnTo>
                      <a:lnTo>
                        <a:pt x="205" y="394"/>
                      </a:lnTo>
                      <a:lnTo>
                        <a:pt x="198" y="399"/>
                      </a:lnTo>
                      <a:lnTo>
                        <a:pt x="192" y="404"/>
                      </a:lnTo>
                      <a:lnTo>
                        <a:pt x="184" y="407"/>
                      </a:lnTo>
                      <a:lnTo>
                        <a:pt x="176" y="408"/>
                      </a:lnTo>
                      <a:lnTo>
                        <a:pt x="174" y="408"/>
                      </a:lnTo>
                      <a:lnTo>
                        <a:pt x="171" y="406"/>
                      </a:lnTo>
                      <a:lnTo>
                        <a:pt x="166" y="403"/>
                      </a:lnTo>
                      <a:lnTo>
                        <a:pt x="159" y="400"/>
                      </a:lnTo>
                      <a:lnTo>
                        <a:pt x="151" y="397"/>
                      </a:lnTo>
                      <a:lnTo>
                        <a:pt x="142" y="394"/>
                      </a:lnTo>
                      <a:lnTo>
                        <a:pt x="132" y="392"/>
                      </a:lnTo>
                      <a:lnTo>
                        <a:pt x="122" y="392"/>
                      </a:lnTo>
                      <a:lnTo>
                        <a:pt x="120" y="390"/>
                      </a:lnTo>
                      <a:lnTo>
                        <a:pt x="113" y="386"/>
                      </a:lnTo>
                      <a:lnTo>
                        <a:pt x="101" y="380"/>
                      </a:lnTo>
                      <a:lnTo>
                        <a:pt x="88" y="372"/>
                      </a:lnTo>
                      <a:lnTo>
                        <a:pt x="75" y="364"/>
                      </a:lnTo>
                      <a:lnTo>
                        <a:pt x="62" y="354"/>
                      </a:lnTo>
                      <a:lnTo>
                        <a:pt x="57" y="349"/>
                      </a:lnTo>
                      <a:lnTo>
                        <a:pt x="51" y="344"/>
                      </a:lnTo>
                      <a:lnTo>
                        <a:pt x="47" y="339"/>
                      </a:lnTo>
                      <a:lnTo>
                        <a:pt x="44" y="334"/>
                      </a:lnTo>
                      <a:lnTo>
                        <a:pt x="44" y="332"/>
                      </a:lnTo>
                      <a:lnTo>
                        <a:pt x="44" y="327"/>
                      </a:lnTo>
                      <a:lnTo>
                        <a:pt x="41" y="320"/>
                      </a:lnTo>
                      <a:lnTo>
                        <a:pt x="40" y="311"/>
                      </a:lnTo>
                      <a:lnTo>
                        <a:pt x="37" y="302"/>
                      </a:lnTo>
                      <a:lnTo>
                        <a:pt x="34" y="294"/>
                      </a:lnTo>
                      <a:lnTo>
                        <a:pt x="32" y="290"/>
                      </a:lnTo>
                      <a:lnTo>
                        <a:pt x="30" y="287"/>
                      </a:lnTo>
                      <a:lnTo>
                        <a:pt x="27" y="285"/>
                      </a:lnTo>
                      <a:lnTo>
                        <a:pt x="25" y="283"/>
                      </a:lnTo>
                      <a:lnTo>
                        <a:pt x="4" y="256"/>
                      </a:lnTo>
                      <a:lnTo>
                        <a:pt x="4" y="253"/>
                      </a:lnTo>
                      <a:lnTo>
                        <a:pt x="3" y="246"/>
                      </a:lnTo>
                      <a:lnTo>
                        <a:pt x="2" y="237"/>
                      </a:lnTo>
                      <a:lnTo>
                        <a:pt x="0" y="227"/>
                      </a:lnTo>
                      <a:lnTo>
                        <a:pt x="0" y="216"/>
                      </a:lnTo>
                      <a:lnTo>
                        <a:pt x="0" y="206"/>
                      </a:lnTo>
                      <a:lnTo>
                        <a:pt x="0" y="202"/>
                      </a:lnTo>
                      <a:lnTo>
                        <a:pt x="2" y="199"/>
                      </a:lnTo>
                      <a:lnTo>
                        <a:pt x="3" y="196"/>
                      </a:lnTo>
                      <a:lnTo>
                        <a:pt x="4" y="195"/>
                      </a:lnTo>
                      <a:lnTo>
                        <a:pt x="4" y="194"/>
                      </a:lnTo>
                      <a:lnTo>
                        <a:pt x="6" y="191"/>
                      </a:lnTo>
                      <a:lnTo>
                        <a:pt x="9" y="186"/>
                      </a:lnTo>
                      <a:lnTo>
                        <a:pt x="13" y="179"/>
                      </a:lnTo>
                      <a:lnTo>
                        <a:pt x="19" y="174"/>
                      </a:lnTo>
                      <a:lnTo>
                        <a:pt x="27" y="168"/>
                      </a:lnTo>
                      <a:lnTo>
                        <a:pt x="32" y="166"/>
                      </a:lnTo>
                      <a:lnTo>
                        <a:pt x="37" y="164"/>
                      </a:lnTo>
                      <a:lnTo>
                        <a:pt x="43" y="163"/>
                      </a:lnTo>
                      <a:lnTo>
                        <a:pt x="48" y="162"/>
                      </a:lnTo>
                      <a:lnTo>
                        <a:pt x="50" y="162"/>
                      </a:lnTo>
                      <a:lnTo>
                        <a:pt x="53" y="163"/>
                      </a:lnTo>
                      <a:lnTo>
                        <a:pt x="60" y="164"/>
                      </a:lnTo>
                      <a:lnTo>
                        <a:pt x="67" y="165"/>
                      </a:lnTo>
                      <a:lnTo>
                        <a:pt x="77" y="166"/>
                      </a:lnTo>
                      <a:lnTo>
                        <a:pt x="87" y="167"/>
                      </a:lnTo>
                      <a:lnTo>
                        <a:pt x="98" y="167"/>
                      </a:lnTo>
                      <a:lnTo>
                        <a:pt x="108" y="166"/>
                      </a:lnTo>
                      <a:lnTo>
                        <a:pt x="109" y="165"/>
                      </a:lnTo>
                      <a:lnTo>
                        <a:pt x="113" y="162"/>
                      </a:lnTo>
                      <a:lnTo>
                        <a:pt x="117" y="159"/>
                      </a:lnTo>
                      <a:lnTo>
                        <a:pt x="124" y="154"/>
                      </a:lnTo>
                      <a:lnTo>
                        <a:pt x="131" y="150"/>
                      </a:lnTo>
                      <a:lnTo>
                        <a:pt x="139" y="147"/>
                      </a:lnTo>
                      <a:lnTo>
                        <a:pt x="146" y="145"/>
                      </a:lnTo>
                      <a:lnTo>
                        <a:pt x="155" y="145"/>
                      </a:lnTo>
                      <a:lnTo>
                        <a:pt x="184" y="145"/>
                      </a:lnTo>
                      <a:lnTo>
                        <a:pt x="183" y="145"/>
                      </a:lnTo>
                      <a:lnTo>
                        <a:pt x="178" y="144"/>
                      </a:lnTo>
                      <a:lnTo>
                        <a:pt x="170" y="142"/>
                      </a:lnTo>
                      <a:lnTo>
                        <a:pt x="162" y="141"/>
                      </a:lnTo>
                      <a:lnTo>
                        <a:pt x="155" y="139"/>
                      </a:lnTo>
                      <a:lnTo>
                        <a:pt x="147" y="137"/>
                      </a:lnTo>
                      <a:lnTo>
                        <a:pt x="145" y="135"/>
                      </a:lnTo>
                      <a:lnTo>
                        <a:pt x="143" y="134"/>
                      </a:lnTo>
                      <a:lnTo>
                        <a:pt x="142" y="132"/>
                      </a:lnTo>
                      <a:lnTo>
                        <a:pt x="142" y="130"/>
                      </a:lnTo>
                      <a:lnTo>
                        <a:pt x="142" y="127"/>
                      </a:lnTo>
                      <a:lnTo>
                        <a:pt x="141" y="122"/>
                      </a:lnTo>
                      <a:lnTo>
                        <a:pt x="140" y="114"/>
                      </a:lnTo>
                      <a:lnTo>
                        <a:pt x="141" y="105"/>
                      </a:lnTo>
                      <a:lnTo>
                        <a:pt x="142" y="99"/>
                      </a:lnTo>
                      <a:lnTo>
                        <a:pt x="144" y="93"/>
                      </a:lnTo>
                      <a:lnTo>
                        <a:pt x="146" y="87"/>
                      </a:lnTo>
                      <a:lnTo>
                        <a:pt x="151" y="81"/>
                      </a:lnTo>
                      <a:lnTo>
                        <a:pt x="155" y="76"/>
                      </a:lnTo>
                      <a:lnTo>
                        <a:pt x="160" y="70"/>
                      </a:lnTo>
                      <a:lnTo>
                        <a:pt x="168" y="65"/>
                      </a:lnTo>
                      <a:lnTo>
                        <a:pt x="176" y="59"/>
                      </a:lnTo>
                      <a:lnTo>
                        <a:pt x="178" y="59"/>
                      </a:lnTo>
                      <a:lnTo>
                        <a:pt x="183" y="59"/>
                      </a:lnTo>
                      <a:lnTo>
                        <a:pt x="189" y="59"/>
                      </a:lnTo>
                      <a:lnTo>
                        <a:pt x="198" y="60"/>
                      </a:lnTo>
                      <a:lnTo>
                        <a:pt x="207" y="60"/>
                      </a:lnTo>
                      <a:lnTo>
                        <a:pt x="215" y="60"/>
                      </a:lnTo>
                      <a:lnTo>
                        <a:pt x="223" y="62"/>
                      </a:lnTo>
                      <a:lnTo>
                        <a:pt x="227" y="62"/>
                      </a:lnTo>
                      <a:lnTo>
                        <a:pt x="229" y="60"/>
                      </a:lnTo>
                      <a:lnTo>
                        <a:pt x="237" y="58"/>
                      </a:lnTo>
                      <a:lnTo>
                        <a:pt x="248" y="54"/>
                      </a:lnTo>
                      <a:lnTo>
                        <a:pt x="261" y="49"/>
                      </a:lnTo>
                      <a:lnTo>
                        <a:pt x="275" y="42"/>
                      </a:lnTo>
                      <a:lnTo>
                        <a:pt x="290" y="35"/>
                      </a:lnTo>
                      <a:lnTo>
                        <a:pt x="304" y="26"/>
                      </a:lnTo>
                      <a:lnTo>
                        <a:pt x="317" y="17"/>
                      </a:lnTo>
                      <a:lnTo>
                        <a:pt x="317" y="16"/>
                      </a:lnTo>
                      <a:lnTo>
                        <a:pt x="320" y="12"/>
                      </a:lnTo>
                      <a:lnTo>
                        <a:pt x="324" y="8"/>
                      </a:lnTo>
                      <a:lnTo>
                        <a:pt x="333" y="3"/>
                      </a:lnTo>
                      <a:lnTo>
                        <a:pt x="338" y="2"/>
                      </a:lnTo>
                      <a:lnTo>
                        <a:pt x="345" y="1"/>
                      </a:lnTo>
                      <a:lnTo>
                        <a:pt x="352" y="0"/>
                      </a:lnTo>
                      <a:lnTo>
                        <a:pt x="361" y="1"/>
                      </a:lnTo>
                      <a:lnTo>
                        <a:pt x="371" y="2"/>
                      </a:lnTo>
                      <a:lnTo>
                        <a:pt x="383" y="5"/>
                      </a:lnTo>
                      <a:lnTo>
                        <a:pt x="396" y="10"/>
                      </a:lnTo>
                      <a:lnTo>
                        <a:pt x="410" y="15"/>
                      </a:lnTo>
                      <a:lnTo>
                        <a:pt x="411" y="16"/>
                      </a:lnTo>
                      <a:lnTo>
                        <a:pt x="414" y="18"/>
                      </a:lnTo>
                      <a:lnTo>
                        <a:pt x="418" y="23"/>
                      </a:lnTo>
                      <a:lnTo>
                        <a:pt x="425" y="28"/>
                      </a:lnTo>
                      <a:lnTo>
                        <a:pt x="432" y="35"/>
                      </a:lnTo>
                      <a:lnTo>
                        <a:pt x="442" y="41"/>
                      </a:lnTo>
                      <a:lnTo>
                        <a:pt x="454" y="49"/>
                      </a:lnTo>
                      <a:lnTo>
                        <a:pt x="468" y="55"/>
                      </a:lnTo>
                      <a:lnTo>
                        <a:pt x="469" y="55"/>
                      </a:lnTo>
                      <a:lnTo>
                        <a:pt x="472" y="55"/>
                      </a:lnTo>
                      <a:lnTo>
                        <a:pt x="478" y="55"/>
                      </a:lnTo>
                      <a:lnTo>
                        <a:pt x="485" y="54"/>
                      </a:lnTo>
                      <a:lnTo>
                        <a:pt x="492" y="53"/>
                      </a:lnTo>
                      <a:lnTo>
                        <a:pt x="499" y="52"/>
                      </a:lnTo>
                      <a:lnTo>
                        <a:pt x="505" y="50"/>
                      </a:lnTo>
                      <a:lnTo>
                        <a:pt x="510" y="46"/>
                      </a:lnTo>
                      <a:lnTo>
                        <a:pt x="512" y="46"/>
                      </a:lnTo>
                      <a:lnTo>
                        <a:pt x="519" y="45"/>
                      </a:lnTo>
                      <a:lnTo>
                        <a:pt x="528" y="45"/>
                      </a:lnTo>
                      <a:lnTo>
                        <a:pt x="540" y="45"/>
                      </a:lnTo>
                      <a:lnTo>
                        <a:pt x="553" y="45"/>
                      </a:lnTo>
                      <a:lnTo>
                        <a:pt x="565" y="46"/>
                      </a:lnTo>
                      <a:lnTo>
                        <a:pt x="570" y="49"/>
                      </a:lnTo>
                      <a:lnTo>
                        <a:pt x="575" y="50"/>
                      </a:lnTo>
                      <a:lnTo>
                        <a:pt x="579" y="53"/>
                      </a:lnTo>
                      <a:lnTo>
                        <a:pt x="582" y="55"/>
                      </a:lnTo>
                      <a:lnTo>
                        <a:pt x="583" y="57"/>
                      </a:lnTo>
                      <a:lnTo>
                        <a:pt x="586" y="60"/>
                      </a:lnTo>
                      <a:lnTo>
                        <a:pt x="591" y="66"/>
                      </a:lnTo>
                      <a:lnTo>
                        <a:pt x="599" y="72"/>
                      </a:lnTo>
                      <a:lnTo>
                        <a:pt x="609" y="80"/>
                      </a:lnTo>
                      <a:lnTo>
                        <a:pt x="622" y="86"/>
                      </a:lnTo>
                      <a:lnTo>
                        <a:pt x="631" y="90"/>
                      </a:lnTo>
                      <a:lnTo>
                        <a:pt x="640" y="93"/>
                      </a:lnTo>
                      <a:lnTo>
                        <a:pt x="648" y="96"/>
                      </a:lnTo>
                      <a:lnTo>
                        <a:pt x="659" y="98"/>
                      </a:lnTo>
                      <a:lnTo>
                        <a:pt x="660" y="98"/>
                      </a:lnTo>
                      <a:lnTo>
                        <a:pt x="663" y="99"/>
                      </a:lnTo>
                      <a:lnTo>
                        <a:pt x="668" y="100"/>
                      </a:lnTo>
                      <a:lnTo>
                        <a:pt x="673" y="101"/>
                      </a:lnTo>
                      <a:lnTo>
                        <a:pt x="678" y="104"/>
                      </a:lnTo>
                      <a:lnTo>
                        <a:pt x="685" y="106"/>
                      </a:lnTo>
                      <a:lnTo>
                        <a:pt x="690" y="109"/>
                      </a:lnTo>
                      <a:lnTo>
                        <a:pt x="695" y="11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19" name="Freeform 106"/>
                <p:cNvSpPr>
                  <a:spLocks/>
                </p:cNvSpPr>
                <p:nvPr/>
              </p:nvSpPr>
              <p:spPr bwMode="auto">
                <a:xfrm>
                  <a:off x="1124" y="2156"/>
                  <a:ext cx="275" cy="136"/>
                </a:xfrm>
                <a:custGeom>
                  <a:avLst/>
                  <a:gdLst>
                    <a:gd name="T0" fmla="*/ 1 w 824"/>
                    <a:gd name="T1" fmla="*/ 0 h 408"/>
                    <a:gd name="T2" fmla="*/ 1 w 824"/>
                    <a:gd name="T3" fmla="*/ 0 h 408"/>
                    <a:gd name="T4" fmla="*/ 1 w 824"/>
                    <a:gd name="T5" fmla="*/ 0 h 408"/>
                    <a:gd name="T6" fmla="*/ 1 w 824"/>
                    <a:gd name="T7" fmla="*/ 0 h 408"/>
                    <a:gd name="T8" fmla="*/ 1 w 824"/>
                    <a:gd name="T9" fmla="*/ 0 h 408"/>
                    <a:gd name="T10" fmla="*/ 1 w 824"/>
                    <a:gd name="T11" fmla="*/ 0 h 408"/>
                    <a:gd name="T12" fmla="*/ 1 w 824"/>
                    <a:gd name="T13" fmla="*/ 0 h 408"/>
                    <a:gd name="T14" fmla="*/ 1 w 824"/>
                    <a:gd name="T15" fmla="*/ 0 h 408"/>
                    <a:gd name="T16" fmla="*/ 1 w 824"/>
                    <a:gd name="T17" fmla="*/ 0 h 408"/>
                    <a:gd name="T18" fmla="*/ 1 w 824"/>
                    <a:gd name="T19" fmla="*/ 0 h 408"/>
                    <a:gd name="T20" fmla="*/ 1 w 824"/>
                    <a:gd name="T21" fmla="*/ 0 h 408"/>
                    <a:gd name="T22" fmla="*/ 1 w 824"/>
                    <a:gd name="T23" fmla="*/ 1 h 408"/>
                    <a:gd name="T24" fmla="*/ 1 w 824"/>
                    <a:gd name="T25" fmla="*/ 1 h 408"/>
                    <a:gd name="T26" fmla="*/ 1 w 824"/>
                    <a:gd name="T27" fmla="*/ 0 h 408"/>
                    <a:gd name="T28" fmla="*/ 1 w 824"/>
                    <a:gd name="T29" fmla="*/ 1 h 408"/>
                    <a:gd name="T30" fmla="*/ 1 w 824"/>
                    <a:gd name="T31" fmla="*/ 1 h 408"/>
                    <a:gd name="T32" fmla="*/ 1 w 824"/>
                    <a:gd name="T33" fmla="*/ 1 h 408"/>
                    <a:gd name="T34" fmla="*/ 1 w 824"/>
                    <a:gd name="T35" fmla="*/ 1 h 408"/>
                    <a:gd name="T36" fmla="*/ 1 w 824"/>
                    <a:gd name="T37" fmla="*/ 1 h 408"/>
                    <a:gd name="T38" fmla="*/ 1 w 824"/>
                    <a:gd name="T39" fmla="*/ 1 h 408"/>
                    <a:gd name="T40" fmla="*/ 1 w 824"/>
                    <a:gd name="T41" fmla="*/ 1 h 408"/>
                    <a:gd name="T42" fmla="*/ 0 w 824"/>
                    <a:gd name="T43" fmla="*/ 1 h 408"/>
                    <a:gd name="T44" fmla="*/ 0 w 824"/>
                    <a:gd name="T45" fmla="*/ 1 h 408"/>
                    <a:gd name="T46" fmla="*/ 0 w 824"/>
                    <a:gd name="T47" fmla="*/ 1 h 408"/>
                    <a:gd name="T48" fmla="*/ 0 w 824"/>
                    <a:gd name="T49" fmla="*/ 1 h 408"/>
                    <a:gd name="T50" fmla="*/ 0 w 824"/>
                    <a:gd name="T51" fmla="*/ 1 h 408"/>
                    <a:gd name="T52" fmla="*/ 0 w 824"/>
                    <a:gd name="T53" fmla="*/ 1 h 408"/>
                    <a:gd name="T54" fmla="*/ 0 w 824"/>
                    <a:gd name="T55" fmla="*/ 1 h 408"/>
                    <a:gd name="T56" fmla="*/ 0 w 824"/>
                    <a:gd name="T57" fmla="*/ 0 h 408"/>
                    <a:gd name="T58" fmla="*/ 0 w 824"/>
                    <a:gd name="T59" fmla="*/ 0 h 408"/>
                    <a:gd name="T60" fmla="*/ 0 w 824"/>
                    <a:gd name="T61" fmla="*/ 0 h 408"/>
                    <a:gd name="T62" fmla="*/ 0 w 824"/>
                    <a:gd name="T63" fmla="*/ 0 h 408"/>
                    <a:gd name="T64" fmla="*/ 0 w 824"/>
                    <a:gd name="T65" fmla="*/ 0 h 408"/>
                    <a:gd name="T66" fmla="*/ 0 w 824"/>
                    <a:gd name="T67" fmla="*/ 0 h 408"/>
                    <a:gd name="T68" fmla="*/ 0 w 824"/>
                    <a:gd name="T69" fmla="*/ 0 h 408"/>
                    <a:gd name="T70" fmla="*/ 0 w 824"/>
                    <a:gd name="T71" fmla="*/ 0 h 408"/>
                    <a:gd name="T72" fmla="*/ 0 w 824"/>
                    <a:gd name="T73" fmla="*/ 0 h 408"/>
                    <a:gd name="T74" fmla="*/ 0 w 824"/>
                    <a:gd name="T75" fmla="*/ 0 h 408"/>
                    <a:gd name="T76" fmla="*/ 0 w 824"/>
                    <a:gd name="T77" fmla="*/ 0 h 408"/>
                    <a:gd name="T78" fmla="*/ 0 w 824"/>
                    <a:gd name="T79" fmla="*/ 0 h 408"/>
                    <a:gd name="T80" fmla="*/ 0 w 824"/>
                    <a:gd name="T81" fmla="*/ 0 h 408"/>
                    <a:gd name="T82" fmla="*/ 0 w 824"/>
                    <a:gd name="T83" fmla="*/ 0 h 408"/>
                    <a:gd name="T84" fmla="*/ 0 w 824"/>
                    <a:gd name="T85" fmla="*/ 0 h 408"/>
                    <a:gd name="T86" fmla="*/ 0 w 824"/>
                    <a:gd name="T87" fmla="*/ 0 h 408"/>
                    <a:gd name="T88" fmla="*/ 0 w 824"/>
                    <a:gd name="T89" fmla="*/ 0 h 408"/>
                    <a:gd name="T90" fmla="*/ 0 w 824"/>
                    <a:gd name="T91" fmla="*/ 0 h 408"/>
                    <a:gd name="T92" fmla="*/ 0 w 824"/>
                    <a:gd name="T93" fmla="*/ 0 h 408"/>
                    <a:gd name="T94" fmla="*/ 0 w 824"/>
                    <a:gd name="T95" fmla="*/ 0 h 408"/>
                    <a:gd name="T96" fmla="*/ 1 w 824"/>
                    <a:gd name="T97" fmla="*/ 0 h 408"/>
                    <a:gd name="T98" fmla="*/ 1 w 824"/>
                    <a:gd name="T99" fmla="*/ 0 h 408"/>
                    <a:gd name="T100" fmla="*/ 1 w 824"/>
                    <a:gd name="T101" fmla="*/ 0 h 408"/>
                    <a:gd name="T102" fmla="*/ 1 w 824"/>
                    <a:gd name="T103" fmla="*/ 0 h 408"/>
                    <a:gd name="T104" fmla="*/ 1 w 824"/>
                    <a:gd name="T105" fmla="*/ 0 h 408"/>
                    <a:gd name="T106" fmla="*/ 1 w 824"/>
                    <a:gd name="T107" fmla="*/ 0 h 408"/>
                    <a:gd name="T108" fmla="*/ 1 w 824"/>
                    <a:gd name="T109" fmla="*/ 0 h 408"/>
                    <a:gd name="T110" fmla="*/ 1 w 824"/>
                    <a:gd name="T111" fmla="*/ 0 h 408"/>
                    <a:gd name="T112" fmla="*/ 1 w 824"/>
                    <a:gd name="T113" fmla="*/ 0 h 408"/>
                    <a:gd name="T114" fmla="*/ 1 w 824"/>
                    <a:gd name="T115" fmla="*/ 0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4"/>
                    <a:gd name="T175" fmla="*/ 0 h 408"/>
                    <a:gd name="T176" fmla="*/ 824 w 824"/>
                    <a:gd name="T177" fmla="*/ 408 h 40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4" h="408">
                      <a:moveTo>
                        <a:pt x="695" y="113"/>
                      </a:moveTo>
                      <a:lnTo>
                        <a:pt x="701" y="118"/>
                      </a:lnTo>
                      <a:lnTo>
                        <a:pt x="710" y="124"/>
                      </a:lnTo>
                      <a:lnTo>
                        <a:pt x="718" y="130"/>
                      </a:lnTo>
                      <a:lnTo>
                        <a:pt x="728" y="136"/>
                      </a:lnTo>
                      <a:lnTo>
                        <a:pt x="738" y="141"/>
                      </a:lnTo>
                      <a:lnTo>
                        <a:pt x="745" y="145"/>
                      </a:lnTo>
                      <a:lnTo>
                        <a:pt x="751" y="148"/>
                      </a:lnTo>
                      <a:lnTo>
                        <a:pt x="753" y="149"/>
                      </a:lnTo>
                      <a:lnTo>
                        <a:pt x="756" y="152"/>
                      </a:lnTo>
                      <a:lnTo>
                        <a:pt x="762" y="158"/>
                      </a:lnTo>
                      <a:lnTo>
                        <a:pt x="766" y="165"/>
                      </a:lnTo>
                      <a:lnTo>
                        <a:pt x="771" y="173"/>
                      </a:lnTo>
                      <a:lnTo>
                        <a:pt x="783" y="193"/>
                      </a:lnTo>
                      <a:lnTo>
                        <a:pt x="794" y="215"/>
                      </a:lnTo>
                      <a:lnTo>
                        <a:pt x="804" y="237"/>
                      </a:lnTo>
                      <a:lnTo>
                        <a:pt x="812" y="258"/>
                      </a:lnTo>
                      <a:lnTo>
                        <a:pt x="819" y="275"/>
                      </a:lnTo>
                      <a:lnTo>
                        <a:pt x="823" y="287"/>
                      </a:lnTo>
                      <a:lnTo>
                        <a:pt x="824" y="294"/>
                      </a:lnTo>
                      <a:lnTo>
                        <a:pt x="823" y="298"/>
                      </a:lnTo>
                      <a:lnTo>
                        <a:pt x="821" y="301"/>
                      </a:lnTo>
                      <a:lnTo>
                        <a:pt x="819" y="301"/>
                      </a:lnTo>
                      <a:lnTo>
                        <a:pt x="816" y="301"/>
                      </a:lnTo>
                      <a:lnTo>
                        <a:pt x="812" y="301"/>
                      </a:lnTo>
                      <a:lnTo>
                        <a:pt x="810" y="300"/>
                      </a:lnTo>
                      <a:lnTo>
                        <a:pt x="802" y="285"/>
                      </a:lnTo>
                      <a:lnTo>
                        <a:pt x="763" y="296"/>
                      </a:lnTo>
                      <a:lnTo>
                        <a:pt x="758" y="295"/>
                      </a:lnTo>
                      <a:lnTo>
                        <a:pt x="753" y="294"/>
                      </a:lnTo>
                      <a:lnTo>
                        <a:pt x="746" y="295"/>
                      </a:lnTo>
                      <a:lnTo>
                        <a:pt x="739" y="296"/>
                      </a:lnTo>
                      <a:lnTo>
                        <a:pt x="723" y="300"/>
                      </a:lnTo>
                      <a:lnTo>
                        <a:pt x="707" y="305"/>
                      </a:lnTo>
                      <a:lnTo>
                        <a:pt x="690" y="312"/>
                      </a:lnTo>
                      <a:lnTo>
                        <a:pt x="677" y="317"/>
                      </a:lnTo>
                      <a:lnTo>
                        <a:pt x="669" y="322"/>
                      </a:lnTo>
                      <a:lnTo>
                        <a:pt x="666" y="324"/>
                      </a:lnTo>
                      <a:lnTo>
                        <a:pt x="660" y="329"/>
                      </a:lnTo>
                      <a:lnTo>
                        <a:pt x="655" y="334"/>
                      </a:lnTo>
                      <a:lnTo>
                        <a:pt x="648" y="337"/>
                      </a:lnTo>
                      <a:lnTo>
                        <a:pt x="643" y="339"/>
                      </a:lnTo>
                      <a:lnTo>
                        <a:pt x="637" y="341"/>
                      </a:lnTo>
                      <a:lnTo>
                        <a:pt x="633" y="342"/>
                      </a:lnTo>
                      <a:lnTo>
                        <a:pt x="630" y="342"/>
                      </a:lnTo>
                      <a:lnTo>
                        <a:pt x="629" y="342"/>
                      </a:lnTo>
                      <a:lnTo>
                        <a:pt x="626" y="342"/>
                      </a:lnTo>
                      <a:lnTo>
                        <a:pt x="622" y="341"/>
                      </a:lnTo>
                      <a:lnTo>
                        <a:pt x="620" y="342"/>
                      </a:lnTo>
                      <a:lnTo>
                        <a:pt x="617" y="343"/>
                      </a:lnTo>
                      <a:lnTo>
                        <a:pt x="612" y="346"/>
                      </a:lnTo>
                      <a:lnTo>
                        <a:pt x="607" y="351"/>
                      </a:lnTo>
                      <a:lnTo>
                        <a:pt x="603" y="355"/>
                      </a:lnTo>
                      <a:lnTo>
                        <a:pt x="600" y="359"/>
                      </a:lnTo>
                      <a:lnTo>
                        <a:pt x="597" y="363"/>
                      </a:lnTo>
                      <a:lnTo>
                        <a:pt x="597" y="364"/>
                      </a:lnTo>
                      <a:lnTo>
                        <a:pt x="589" y="368"/>
                      </a:lnTo>
                      <a:lnTo>
                        <a:pt x="580" y="372"/>
                      </a:lnTo>
                      <a:lnTo>
                        <a:pt x="570" y="375"/>
                      </a:lnTo>
                      <a:lnTo>
                        <a:pt x="562" y="377"/>
                      </a:lnTo>
                      <a:lnTo>
                        <a:pt x="542" y="378"/>
                      </a:lnTo>
                      <a:lnTo>
                        <a:pt x="525" y="378"/>
                      </a:lnTo>
                      <a:lnTo>
                        <a:pt x="509" y="376"/>
                      </a:lnTo>
                      <a:lnTo>
                        <a:pt x="496" y="373"/>
                      </a:lnTo>
                      <a:lnTo>
                        <a:pt x="487" y="371"/>
                      </a:lnTo>
                      <a:lnTo>
                        <a:pt x="484" y="370"/>
                      </a:lnTo>
                      <a:lnTo>
                        <a:pt x="481" y="367"/>
                      </a:lnTo>
                      <a:lnTo>
                        <a:pt x="478" y="365"/>
                      </a:lnTo>
                      <a:lnTo>
                        <a:pt x="474" y="363"/>
                      </a:lnTo>
                      <a:lnTo>
                        <a:pt x="471" y="363"/>
                      </a:lnTo>
                      <a:lnTo>
                        <a:pt x="466" y="364"/>
                      </a:lnTo>
                      <a:lnTo>
                        <a:pt x="461" y="366"/>
                      </a:lnTo>
                      <a:lnTo>
                        <a:pt x="457" y="370"/>
                      </a:lnTo>
                      <a:lnTo>
                        <a:pt x="455" y="375"/>
                      </a:lnTo>
                      <a:lnTo>
                        <a:pt x="453" y="378"/>
                      </a:lnTo>
                      <a:lnTo>
                        <a:pt x="453" y="379"/>
                      </a:lnTo>
                      <a:lnTo>
                        <a:pt x="447" y="388"/>
                      </a:lnTo>
                      <a:lnTo>
                        <a:pt x="442" y="394"/>
                      </a:lnTo>
                      <a:lnTo>
                        <a:pt x="438" y="399"/>
                      </a:lnTo>
                      <a:lnTo>
                        <a:pt x="434" y="404"/>
                      </a:lnTo>
                      <a:lnTo>
                        <a:pt x="430" y="406"/>
                      </a:lnTo>
                      <a:lnTo>
                        <a:pt x="427" y="408"/>
                      </a:lnTo>
                      <a:lnTo>
                        <a:pt x="425" y="408"/>
                      </a:lnTo>
                      <a:lnTo>
                        <a:pt x="423" y="408"/>
                      </a:lnTo>
                      <a:lnTo>
                        <a:pt x="418" y="407"/>
                      </a:lnTo>
                      <a:lnTo>
                        <a:pt x="416" y="404"/>
                      </a:lnTo>
                      <a:lnTo>
                        <a:pt x="415" y="402"/>
                      </a:lnTo>
                      <a:lnTo>
                        <a:pt x="414" y="400"/>
                      </a:lnTo>
                      <a:lnTo>
                        <a:pt x="415" y="397"/>
                      </a:lnTo>
                      <a:lnTo>
                        <a:pt x="416" y="395"/>
                      </a:lnTo>
                      <a:lnTo>
                        <a:pt x="417" y="393"/>
                      </a:lnTo>
                      <a:lnTo>
                        <a:pt x="418" y="391"/>
                      </a:lnTo>
                      <a:lnTo>
                        <a:pt x="419" y="389"/>
                      </a:lnTo>
                      <a:lnTo>
                        <a:pt x="422" y="388"/>
                      </a:lnTo>
                      <a:lnTo>
                        <a:pt x="424" y="386"/>
                      </a:lnTo>
                      <a:lnTo>
                        <a:pt x="427" y="385"/>
                      </a:lnTo>
                      <a:lnTo>
                        <a:pt x="427" y="384"/>
                      </a:lnTo>
                      <a:lnTo>
                        <a:pt x="428" y="382"/>
                      </a:lnTo>
                      <a:lnTo>
                        <a:pt x="428" y="380"/>
                      </a:lnTo>
                      <a:lnTo>
                        <a:pt x="428" y="377"/>
                      </a:lnTo>
                      <a:lnTo>
                        <a:pt x="428" y="373"/>
                      </a:lnTo>
                      <a:lnTo>
                        <a:pt x="428" y="370"/>
                      </a:lnTo>
                      <a:lnTo>
                        <a:pt x="427" y="369"/>
                      </a:lnTo>
                      <a:lnTo>
                        <a:pt x="425" y="368"/>
                      </a:lnTo>
                      <a:lnTo>
                        <a:pt x="399" y="379"/>
                      </a:lnTo>
                      <a:lnTo>
                        <a:pt x="376" y="392"/>
                      </a:lnTo>
                      <a:lnTo>
                        <a:pt x="359" y="381"/>
                      </a:lnTo>
                      <a:lnTo>
                        <a:pt x="358" y="382"/>
                      </a:lnTo>
                      <a:lnTo>
                        <a:pt x="355" y="384"/>
                      </a:lnTo>
                      <a:lnTo>
                        <a:pt x="349" y="386"/>
                      </a:lnTo>
                      <a:lnTo>
                        <a:pt x="343" y="390"/>
                      </a:lnTo>
                      <a:lnTo>
                        <a:pt x="334" y="393"/>
                      </a:lnTo>
                      <a:lnTo>
                        <a:pt x="325" y="396"/>
                      </a:lnTo>
                      <a:lnTo>
                        <a:pt x="317" y="397"/>
                      </a:lnTo>
                      <a:lnTo>
                        <a:pt x="308" y="398"/>
                      </a:lnTo>
                      <a:lnTo>
                        <a:pt x="306" y="397"/>
                      </a:lnTo>
                      <a:lnTo>
                        <a:pt x="298" y="395"/>
                      </a:lnTo>
                      <a:lnTo>
                        <a:pt x="289" y="391"/>
                      </a:lnTo>
                      <a:lnTo>
                        <a:pt x="277" y="388"/>
                      </a:lnTo>
                      <a:lnTo>
                        <a:pt x="262" y="384"/>
                      </a:lnTo>
                      <a:lnTo>
                        <a:pt x="247" y="381"/>
                      </a:lnTo>
                      <a:lnTo>
                        <a:pt x="231" y="379"/>
                      </a:lnTo>
                      <a:lnTo>
                        <a:pt x="216" y="379"/>
                      </a:lnTo>
                      <a:lnTo>
                        <a:pt x="215" y="380"/>
                      </a:lnTo>
                      <a:lnTo>
                        <a:pt x="213" y="383"/>
                      </a:lnTo>
                      <a:lnTo>
                        <a:pt x="209" y="389"/>
                      </a:lnTo>
                      <a:lnTo>
                        <a:pt x="205" y="394"/>
                      </a:lnTo>
                      <a:lnTo>
                        <a:pt x="198" y="399"/>
                      </a:lnTo>
                      <a:lnTo>
                        <a:pt x="192" y="404"/>
                      </a:lnTo>
                      <a:lnTo>
                        <a:pt x="184" y="407"/>
                      </a:lnTo>
                      <a:lnTo>
                        <a:pt x="176" y="408"/>
                      </a:lnTo>
                      <a:lnTo>
                        <a:pt x="174" y="408"/>
                      </a:lnTo>
                      <a:lnTo>
                        <a:pt x="171" y="406"/>
                      </a:lnTo>
                      <a:lnTo>
                        <a:pt x="166" y="403"/>
                      </a:lnTo>
                      <a:lnTo>
                        <a:pt x="159" y="400"/>
                      </a:lnTo>
                      <a:lnTo>
                        <a:pt x="151" y="397"/>
                      </a:lnTo>
                      <a:lnTo>
                        <a:pt x="142" y="394"/>
                      </a:lnTo>
                      <a:lnTo>
                        <a:pt x="132" y="392"/>
                      </a:lnTo>
                      <a:lnTo>
                        <a:pt x="122" y="392"/>
                      </a:lnTo>
                      <a:lnTo>
                        <a:pt x="120" y="390"/>
                      </a:lnTo>
                      <a:lnTo>
                        <a:pt x="113" y="386"/>
                      </a:lnTo>
                      <a:lnTo>
                        <a:pt x="101" y="380"/>
                      </a:lnTo>
                      <a:lnTo>
                        <a:pt x="88" y="372"/>
                      </a:lnTo>
                      <a:lnTo>
                        <a:pt x="75" y="364"/>
                      </a:lnTo>
                      <a:lnTo>
                        <a:pt x="62" y="354"/>
                      </a:lnTo>
                      <a:lnTo>
                        <a:pt x="57" y="349"/>
                      </a:lnTo>
                      <a:lnTo>
                        <a:pt x="51" y="344"/>
                      </a:lnTo>
                      <a:lnTo>
                        <a:pt x="47" y="339"/>
                      </a:lnTo>
                      <a:lnTo>
                        <a:pt x="44" y="334"/>
                      </a:lnTo>
                      <a:lnTo>
                        <a:pt x="44" y="332"/>
                      </a:lnTo>
                      <a:lnTo>
                        <a:pt x="44" y="327"/>
                      </a:lnTo>
                      <a:lnTo>
                        <a:pt x="41" y="320"/>
                      </a:lnTo>
                      <a:lnTo>
                        <a:pt x="40" y="311"/>
                      </a:lnTo>
                      <a:lnTo>
                        <a:pt x="37" y="302"/>
                      </a:lnTo>
                      <a:lnTo>
                        <a:pt x="34" y="294"/>
                      </a:lnTo>
                      <a:lnTo>
                        <a:pt x="32" y="290"/>
                      </a:lnTo>
                      <a:lnTo>
                        <a:pt x="30" y="287"/>
                      </a:lnTo>
                      <a:lnTo>
                        <a:pt x="27" y="285"/>
                      </a:lnTo>
                      <a:lnTo>
                        <a:pt x="25" y="283"/>
                      </a:lnTo>
                      <a:lnTo>
                        <a:pt x="4" y="256"/>
                      </a:lnTo>
                      <a:lnTo>
                        <a:pt x="4" y="253"/>
                      </a:lnTo>
                      <a:lnTo>
                        <a:pt x="3" y="246"/>
                      </a:lnTo>
                      <a:lnTo>
                        <a:pt x="2" y="237"/>
                      </a:lnTo>
                      <a:lnTo>
                        <a:pt x="0" y="227"/>
                      </a:lnTo>
                      <a:lnTo>
                        <a:pt x="0" y="216"/>
                      </a:lnTo>
                      <a:lnTo>
                        <a:pt x="0" y="206"/>
                      </a:lnTo>
                      <a:lnTo>
                        <a:pt x="0" y="202"/>
                      </a:lnTo>
                      <a:lnTo>
                        <a:pt x="2" y="199"/>
                      </a:lnTo>
                      <a:lnTo>
                        <a:pt x="3" y="196"/>
                      </a:lnTo>
                      <a:lnTo>
                        <a:pt x="4" y="195"/>
                      </a:lnTo>
                      <a:lnTo>
                        <a:pt x="4" y="194"/>
                      </a:lnTo>
                      <a:lnTo>
                        <a:pt x="6" y="191"/>
                      </a:lnTo>
                      <a:lnTo>
                        <a:pt x="9" y="186"/>
                      </a:lnTo>
                      <a:lnTo>
                        <a:pt x="13" y="179"/>
                      </a:lnTo>
                      <a:lnTo>
                        <a:pt x="19" y="174"/>
                      </a:lnTo>
                      <a:lnTo>
                        <a:pt x="27" y="168"/>
                      </a:lnTo>
                      <a:lnTo>
                        <a:pt x="32" y="166"/>
                      </a:lnTo>
                      <a:lnTo>
                        <a:pt x="37" y="164"/>
                      </a:lnTo>
                      <a:lnTo>
                        <a:pt x="43" y="163"/>
                      </a:lnTo>
                      <a:lnTo>
                        <a:pt x="48" y="162"/>
                      </a:lnTo>
                      <a:lnTo>
                        <a:pt x="50" y="162"/>
                      </a:lnTo>
                      <a:lnTo>
                        <a:pt x="53" y="163"/>
                      </a:lnTo>
                      <a:lnTo>
                        <a:pt x="60" y="164"/>
                      </a:lnTo>
                      <a:lnTo>
                        <a:pt x="67" y="165"/>
                      </a:lnTo>
                      <a:lnTo>
                        <a:pt x="77" y="166"/>
                      </a:lnTo>
                      <a:lnTo>
                        <a:pt x="87" y="167"/>
                      </a:lnTo>
                      <a:lnTo>
                        <a:pt x="98" y="167"/>
                      </a:lnTo>
                      <a:lnTo>
                        <a:pt x="108" y="166"/>
                      </a:lnTo>
                      <a:lnTo>
                        <a:pt x="109" y="165"/>
                      </a:lnTo>
                      <a:lnTo>
                        <a:pt x="113" y="162"/>
                      </a:lnTo>
                      <a:lnTo>
                        <a:pt x="117" y="159"/>
                      </a:lnTo>
                      <a:lnTo>
                        <a:pt x="124" y="154"/>
                      </a:lnTo>
                      <a:lnTo>
                        <a:pt x="131" y="150"/>
                      </a:lnTo>
                      <a:lnTo>
                        <a:pt x="139" y="147"/>
                      </a:lnTo>
                      <a:lnTo>
                        <a:pt x="146" y="145"/>
                      </a:lnTo>
                      <a:lnTo>
                        <a:pt x="155" y="145"/>
                      </a:lnTo>
                      <a:lnTo>
                        <a:pt x="184" y="145"/>
                      </a:lnTo>
                      <a:lnTo>
                        <a:pt x="183" y="145"/>
                      </a:lnTo>
                      <a:lnTo>
                        <a:pt x="178" y="144"/>
                      </a:lnTo>
                      <a:lnTo>
                        <a:pt x="170" y="142"/>
                      </a:lnTo>
                      <a:lnTo>
                        <a:pt x="162" y="141"/>
                      </a:lnTo>
                      <a:lnTo>
                        <a:pt x="155" y="139"/>
                      </a:lnTo>
                      <a:lnTo>
                        <a:pt x="147" y="137"/>
                      </a:lnTo>
                      <a:lnTo>
                        <a:pt x="145" y="135"/>
                      </a:lnTo>
                      <a:lnTo>
                        <a:pt x="143" y="134"/>
                      </a:lnTo>
                      <a:lnTo>
                        <a:pt x="142" y="132"/>
                      </a:lnTo>
                      <a:lnTo>
                        <a:pt x="142" y="130"/>
                      </a:lnTo>
                      <a:lnTo>
                        <a:pt x="142" y="127"/>
                      </a:lnTo>
                      <a:lnTo>
                        <a:pt x="141" y="122"/>
                      </a:lnTo>
                      <a:lnTo>
                        <a:pt x="140" y="114"/>
                      </a:lnTo>
                      <a:lnTo>
                        <a:pt x="141" y="105"/>
                      </a:lnTo>
                      <a:lnTo>
                        <a:pt x="142" y="99"/>
                      </a:lnTo>
                      <a:lnTo>
                        <a:pt x="144" y="93"/>
                      </a:lnTo>
                      <a:lnTo>
                        <a:pt x="146" y="87"/>
                      </a:lnTo>
                      <a:lnTo>
                        <a:pt x="151" y="81"/>
                      </a:lnTo>
                      <a:lnTo>
                        <a:pt x="155" y="76"/>
                      </a:lnTo>
                      <a:lnTo>
                        <a:pt x="160" y="70"/>
                      </a:lnTo>
                      <a:lnTo>
                        <a:pt x="168" y="65"/>
                      </a:lnTo>
                      <a:lnTo>
                        <a:pt x="176" y="59"/>
                      </a:lnTo>
                      <a:lnTo>
                        <a:pt x="178" y="59"/>
                      </a:lnTo>
                      <a:lnTo>
                        <a:pt x="183" y="59"/>
                      </a:lnTo>
                      <a:lnTo>
                        <a:pt x="189" y="59"/>
                      </a:lnTo>
                      <a:lnTo>
                        <a:pt x="198" y="60"/>
                      </a:lnTo>
                      <a:lnTo>
                        <a:pt x="207" y="60"/>
                      </a:lnTo>
                      <a:lnTo>
                        <a:pt x="215" y="60"/>
                      </a:lnTo>
                      <a:lnTo>
                        <a:pt x="223" y="62"/>
                      </a:lnTo>
                      <a:lnTo>
                        <a:pt x="227" y="62"/>
                      </a:lnTo>
                      <a:lnTo>
                        <a:pt x="229" y="60"/>
                      </a:lnTo>
                      <a:lnTo>
                        <a:pt x="237" y="58"/>
                      </a:lnTo>
                      <a:lnTo>
                        <a:pt x="248" y="54"/>
                      </a:lnTo>
                      <a:lnTo>
                        <a:pt x="261" y="49"/>
                      </a:lnTo>
                      <a:lnTo>
                        <a:pt x="275" y="42"/>
                      </a:lnTo>
                      <a:lnTo>
                        <a:pt x="290" y="35"/>
                      </a:lnTo>
                      <a:lnTo>
                        <a:pt x="304" y="26"/>
                      </a:lnTo>
                      <a:lnTo>
                        <a:pt x="317" y="17"/>
                      </a:lnTo>
                      <a:lnTo>
                        <a:pt x="317" y="16"/>
                      </a:lnTo>
                      <a:lnTo>
                        <a:pt x="320" y="12"/>
                      </a:lnTo>
                      <a:lnTo>
                        <a:pt x="324" y="8"/>
                      </a:lnTo>
                      <a:lnTo>
                        <a:pt x="333" y="3"/>
                      </a:lnTo>
                      <a:lnTo>
                        <a:pt x="338" y="2"/>
                      </a:lnTo>
                      <a:lnTo>
                        <a:pt x="345" y="1"/>
                      </a:lnTo>
                      <a:lnTo>
                        <a:pt x="352" y="0"/>
                      </a:lnTo>
                      <a:lnTo>
                        <a:pt x="361" y="1"/>
                      </a:lnTo>
                      <a:lnTo>
                        <a:pt x="371" y="2"/>
                      </a:lnTo>
                      <a:lnTo>
                        <a:pt x="383" y="5"/>
                      </a:lnTo>
                      <a:lnTo>
                        <a:pt x="396" y="10"/>
                      </a:lnTo>
                      <a:lnTo>
                        <a:pt x="410" y="15"/>
                      </a:lnTo>
                      <a:lnTo>
                        <a:pt x="411" y="16"/>
                      </a:lnTo>
                      <a:lnTo>
                        <a:pt x="414" y="18"/>
                      </a:lnTo>
                      <a:lnTo>
                        <a:pt x="418" y="23"/>
                      </a:lnTo>
                      <a:lnTo>
                        <a:pt x="425" y="28"/>
                      </a:lnTo>
                      <a:lnTo>
                        <a:pt x="432" y="35"/>
                      </a:lnTo>
                      <a:lnTo>
                        <a:pt x="442" y="41"/>
                      </a:lnTo>
                      <a:lnTo>
                        <a:pt x="454" y="49"/>
                      </a:lnTo>
                      <a:lnTo>
                        <a:pt x="468" y="55"/>
                      </a:lnTo>
                      <a:lnTo>
                        <a:pt x="469" y="55"/>
                      </a:lnTo>
                      <a:lnTo>
                        <a:pt x="472" y="55"/>
                      </a:lnTo>
                      <a:lnTo>
                        <a:pt x="478" y="55"/>
                      </a:lnTo>
                      <a:lnTo>
                        <a:pt x="485" y="54"/>
                      </a:lnTo>
                      <a:lnTo>
                        <a:pt x="492" y="53"/>
                      </a:lnTo>
                      <a:lnTo>
                        <a:pt x="499" y="52"/>
                      </a:lnTo>
                      <a:lnTo>
                        <a:pt x="505" y="50"/>
                      </a:lnTo>
                      <a:lnTo>
                        <a:pt x="510" y="46"/>
                      </a:lnTo>
                      <a:lnTo>
                        <a:pt x="512" y="46"/>
                      </a:lnTo>
                      <a:lnTo>
                        <a:pt x="519" y="45"/>
                      </a:lnTo>
                      <a:lnTo>
                        <a:pt x="528" y="45"/>
                      </a:lnTo>
                      <a:lnTo>
                        <a:pt x="540" y="45"/>
                      </a:lnTo>
                      <a:lnTo>
                        <a:pt x="553" y="45"/>
                      </a:lnTo>
                      <a:lnTo>
                        <a:pt x="565" y="46"/>
                      </a:lnTo>
                      <a:lnTo>
                        <a:pt x="570" y="49"/>
                      </a:lnTo>
                      <a:lnTo>
                        <a:pt x="575" y="50"/>
                      </a:lnTo>
                      <a:lnTo>
                        <a:pt x="579" y="53"/>
                      </a:lnTo>
                      <a:lnTo>
                        <a:pt x="582" y="55"/>
                      </a:lnTo>
                      <a:lnTo>
                        <a:pt x="583" y="57"/>
                      </a:lnTo>
                      <a:lnTo>
                        <a:pt x="586" y="60"/>
                      </a:lnTo>
                      <a:lnTo>
                        <a:pt x="591" y="66"/>
                      </a:lnTo>
                      <a:lnTo>
                        <a:pt x="599" y="72"/>
                      </a:lnTo>
                      <a:lnTo>
                        <a:pt x="609" y="80"/>
                      </a:lnTo>
                      <a:lnTo>
                        <a:pt x="622" y="86"/>
                      </a:lnTo>
                      <a:lnTo>
                        <a:pt x="631" y="90"/>
                      </a:lnTo>
                      <a:lnTo>
                        <a:pt x="640" y="93"/>
                      </a:lnTo>
                      <a:lnTo>
                        <a:pt x="648" y="96"/>
                      </a:lnTo>
                      <a:lnTo>
                        <a:pt x="659" y="98"/>
                      </a:lnTo>
                      <a:lnTo>
                        <a:pt x="660" y="98"/>
                      </a:lnTo>
                      <a:lnTo>
                        <a:pt x="663" y="99"/>
                      </a:lnTo>
                      <a:lnTo>
                        <a:pt x="668" y="100"/>
                      </a:lnTo>
                      <a:lnTo>
                        <a:pt x="673" y="101"/>
                      </a:lnTo>
                      <a:lnTo>
                        <a:pt x="678" y="104"/>
                      </a:lnTo>
                      <a:lnTo>
                        <a:pt x="685" y="106"/>
                      </a:lnTo>
                      <a:lnTo>
                        <a:pt x="690" y="109"/>
                      </a:lnTo>
                      <a:lnTo>
                        <a:pt x="695" y="11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0" name="Freeform 107"/>
                <p:cNvSpPr>
                  <a:spLocks/>
                </p:cNvSpPr>
                <p:nvPr/>
              </p:nvSpPr>
              <p:spPr bwMode="auto">
                <a:xfrm>
                  <a:off x="1035" y="2069"/>
                  <a:ext cx="134" cy="111"/>
                </a:xfrm>
                <a:custGeom>
                  <a:avLst/>
                  <a:gdLst>
                    <a:gd name="T0" fmla="*/ 0 w 404"/>
                    <a:gd name="T1" fmla="*/ 0 h 331"/>
                    <a:gd name="T2" fmla="*/ 0 w 404"/>
                    <a:gd name="T3" fmla="*/ 0 h 331"/>
                    <a:gd name="T4" fmla="*/ 0 w 404"/>
                    <a:gd name="T5" fmla="*/ 0 h 331"/>
                    <a:gd name="T6" fmla="*/ 0 w 404"/>
                    <a:gd name="T7" fmla="*/ 0 h 331"/>
                    <a:gd name="T8" fmla="*/ 0 w 404"/>
                    <a:gd name="T9" fmla="*/ 0 h 331"/>
                    <a:gd name="T10" fmla="*/ 0 w 404"/>
                    <a:gd name="T11" fmla="*/ 0 h 331"/>
                    <a:gd name="T12" fmla="*/ 0 w 404"/>
                    <a:gd name="T13" fmla="*/ 0 h 331"/>
                    <a:gd name="T14" fmla="*/ 0 w 404"/>
                    <a:gd name="T15" fmla="*/ 0 h 331"/>
                    <a:gd name="T16" fmla="*/ 0 w 404"/>
                    <a:gd name="T17" fmla="*/ 0 h 331"/>
                    <a:gd name="T18" fmla="*/ 0 w 404"/>
                    <a:gd name="T19" fmla="*/ 0 h 331"/>
                    <a:gd name="T20" fmla="*/ 0 w 404"/>
                    <a:gd name="T21" fmla="*/ 0 h 331"/>
                    <a:gd name="T22" fmla="*/ 0 w 404"/>
                    <a:gd name="T23" fmla="*/ 0 h 331"/>
                    <a:gd name="T24" fmla="*/ 0 w 404"/>
                    <a:gd name="T25" fmla="*/ 0 h 331"/>
                    <a:gd name="T26" fmla="*/ 0 w 404"/>
                    <a:gd name="T27" fmla="*/ 0 h 331"/>
                    <a:gd name="T28" fmla="*/ 0 w 404"/>
                    <a:gd name="T29" fmla="*/ 0 h 331"/>
                    <a:gd name="T30" fmla="*/ 0 w 404"/>
                    <a:gd name="T31" fmla="*/ 0 h 331"/>
                    <a:gd name="T32" fmla="*/ 0 w 404"/>
                    <a:gd name="T33" fmla="*/ 0 h 331"/>
                    <a:gd name="T34" fmla="*/ 0 w 404"/>
                    <a:gd name="T35" fmla="*/ 0 h 331"/>
                    <a:gd name="T36" fmla="*/ 0 w 404"/>
                    <a:gd name="T37" fmla="*/ 0 h 331"/>
                    <a:gd name="T38" fmla="*/ 0 w 404"/>
                    <a:gd name="T39" fmla="*/ 0 h 331"/>
                    <a:gd name="T40" fmla="*/ 0 w 404"/>
                    <a:gd name="T41" fmla="*/ 0 h 331"/>
                    <a:gd name="T42" fmla="*/ 0 w 404"/>
                    <a:gd name="T43" fmla="*/ 0 h 331"/>
                    <a:gd name="T44" fmla="*/ 0 w 404"/>
                    <a:gd name="T45" fmla="*/ 0 h 331"/>
                    <a:gd name="T46" fmla="*/ 0 w 404"/>
                    <a:gd name="T47" fmla="*/ 0 h 331"/>
                    <a:gd name="T48" fmla="*/ 1 w 404"/>
                    <a:gd name="T49" fmla="*/ 0 h 331"/>
                    <a:gd name="T50" fmla="*/ 1 w 404"/>
                    <a:gd name="T51" fmla="*/ 0 h 331"/>
                    <a:gd name="T52" fmla="*/ 1 w 404"/>
                    <a:gd name="T53" fmla="*/ 0 h 331"/>
                    <a:gd name="T54" fmla="*/ 1 w 404"/>
                    <a:gd name="T55" fmla="*/ 0 h 331"/>
                    <a:gd name="T56" fmla="*/ 1 w 404"/>
                    <a:gd name="T57" fmla="*/ 0 h 331"/>
                    <a:gd name="T58" fmla="*/ 1 w 404"/>
                    <a:gd name="T59" fmla="*/ 0 h 331"/>
                    <a:gd name="T60" fmla="*/ 1 w 404"/>
                    <a:gd name="T61" fmla="*/ 0 h 331"/>
                    <a:gd name="T62" fmla="*/ 1 w 404"/>
                    <a:gd name="T63" fmla="*/ 0 h 331"/>
                    <a:gd name="T64" fmla="*/ 0 w 404"/>
                    <a:gd name="T65" fmla="*/ 0 h 331"/>
                    <a:gd name="T66" fmla="*/ 0 w 404"/>
                    <a:gd name="T67" fmla="*/ 0 h 331"/>
                    <a:gd name="T68" fmla="*/ 0 w 404"/>
                    <a:gd name="T69" fmla="*/ 0 h 331"/>
                    <a:gd name="T70" fmla="*/ 0 w 404"/>
                    <a:gd name="T71" fmla="*/ 0 h 331"/>
                    <a:gd name="T72" fmla="*/ 0 w 404"/>
                    <a:gd name="T73" fmla="*/ 0 h 331"/>
                    <a:gd name="T74" fmla="*/ 0 w 404"/>
                    <a:gd name="T75" fmla="*/ 0 h 331"/>
                    <a:gd name="T76" fmla="*/ 0 w 404"/>
                    <a:gd name="T77" fmla="*/ 0 h 331"/>
                    <a:gd name="T78" fmla="*/ 0 w 404"/>
                    <a:gd name="T79" fmla="*/ 0 h 331"/>
                    <a:gd name="T80" fmla="*/ 0 w 404"/>
                    <a:gd name="T81" fmla="*/ 0 h 331"/>
                    <a:gd name="T82" fmla="*/ 0 w 404"/>
                    <a:gd name="T83" fmla="*/ 0 h 331"/>
                    <a:gd name="T84" fmla="*/ 0 w 404"/>
                    <a:gd name="T85" fmla="*/ 0 h 331"/>
                    <a:gd name="T86" fmla="*/ 0 w 404"/>
                    <a:gd name="T87" fmla="*/ 0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31"/>
                    <a:gd name="T134" fmla="*/ 404 w 404"/>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31">
                      <a:moveTo>
                        <a:pt x="129" y="331"/>
                      </a:moveTo>
                      <a:lnTo>
                        <a:pt x="103" y="278"/>
                      </a:lnTo>
                      <a:lnTo>
                        <a:pt x="89" y="246"/>
                      </a:lnTo>
                      <a:lnTo>
                        <a:pt x="110" y="223"/>
                      </a:lnTo>
                      <a:lnTo>
                        <a:pt x="111" y="222"/>
                      </a:lnTo>
                      <a:lnTo>
                        <a:pt x="113" y="220"/>
                      </a:lnTo>
                      <a:lnTo>
                        <a:pt x="116" y="217"/>
                      </a:lnTo>
                      <a:lnTo>
                        <a:pt x="118" y="212"/>
                      </a:lnTo>
                      <a:lnTo>
                        <a:pt x="121" y="207"/>
                      </a:lnTo>
                      <a:lnTo>
                        <a:pt x="119" y="202"/>
                      </a:lnTo>
                      <a:lnTo>
                        <a:pt x="118" y="198"/>
                      </a:lnTo>
                      <a:lnTo>
                        <a:pt x="116" y="194"/>
                      </a:lnTo>
                      <a:lnTo>
                        <a:pt x="114" y="191"/>
                      </a:lnTo>
                      <a:lnTo>
                        <a:pt x="110" y="187"/>
                      </a:lnTo>
                      <a:lnTo>
                        <a:pt x="109" y="185"/>
                      </a:lnTo>
                      <a:lnTo>
                        <a:pt x="104" y="181"/>
                      </a:lnTo>
                      <a:lnTo>
                        <a:pt x="99" y="175"/>
                      </a:lnTo>
                      <a:lnTo>
                        <a:pt x="92" y="167"/>
                      </a:lnTo>
                      <a:lnTo>
                        <a:pt x="87" y="156"/>
                      </a:lnTo>
                      <a:lnTo>
                        <a:pt x="83" y="144"/>
                      </a:lnTo>
                      <a:lnTo>
                        <a:pt x="81" y="138"/>
                      </a:lnTo>
                      <a:lnTo>
                        <a:pt x="80" y="131"/>
                      </a:lnTo>
                      <a:lnTo>
                        <a:pt x="80" y="124"/>
                      </a:lnTo>
                      <a:lnTo>
                        <a:pt x="81" y="116"/>
                      </a:lnTo>
                      <a:lnTo>
                        <a:pt x="63" y="93"/>
                      </a:lnTo>
                      <a:lnTo>
                        <a:pt x="70" y="76"/>
                      </a:lnTo>
                      <a:lnTo>
                        <a:pt x="48" y="83"/>
                      </a:lnTo>
                      <a:lnTo>
                        <a:pt x="15" y="51"/>
                      </a:lnTo>
                      <a:lnTo>
                        <a:pt x="15" y="49"/>
                      </a:lnTo>
                      <a:lnTo>
                        <a:pt x="16" y="44"/>
                      </a:lnTo>
                      <a:lnTo>
                        <a:pt x="16" y="38"/>
                      </a:lnTo>
                      <a:lnTo>
                        <a:pt x="16" y="30"/>
                      </a:lnTo>
                      <a:lnTo>
                        <a:pt x="15" y="21"/>
                      </a:lnTo>
                      <a:lnTo>
                        <a:pt x="12" y="13"/>
                      </a:lnTo>
                      <a:lnTo>
                        <a:pt x="9" y="9"/>
                      </a:lnTo>
                      <a:lnTo>
                        <a:pt x="7" y="5"/>
                      </a:lnTo>
                      <a:lnTo>
                        <a:pt x="4" y="2"/>
                      </a:lnTo>
                      <a:lnTo>
                        <a:pt x="0" y="0"/>
                      </a:lnTo>
                      <a:lnTo>
                        <a:pt x="1" y="0"/>
                      </a:lnTo>
                      <a:lnTo>
                        <a:pt x="3" y="0"/>
                      </a:lnTo>
                      <a:lnTo>
                        <a:pt x="6" y="1"/>
                      </a:lnTo>
                      <a:lnTo>
                        <a:pt x="12" y="1"/>
                      </a:lnTo>
                      <a:lnTo>
                        <a:pt x="18" y="1"/>
                      </a:lnTo>
                      <a:lnTo>
                        <a:pt x="27" y="2"/>
                      </a:lnTo>
                      <a:lnTo>
                        <a:pt x="37" y="2"/>
                      </a:lnTo>
                      <a:lnTo>
                        <a:pt x="63" y="13"/>
                      </a:lnTo>
                      <a:lnTo>
                        <a:pt x="65" y="15"/>
                      </a:lnTo>
                      <a:lnTo>
                        <a:pt x="71" y="22"/>
                      </a:lnTo>
                      <a:lnTo>
                        <a:pt x="81" y="32"/>
                      </a:lnTo>
                      <a:lnTo>
                        <a:pt x="94" y="44"/>
                      </a:lnTo>
                      <a:lnTo>
                        <a:pt x="101" y="49"/>
                      </a:lnTo>
                      <a:lnTo>
                        <a:pt x="109" y="55"/>
                      </a:lnTo>
                      <a:lnTo>
                        <a:pt x="117" y="60"/>
                      </a:lnTo>
                      <a:lnTo>
                        <a:pt x="126" y="65"/>
                      </a:lnTo>
                      <a:lnTo>
                        <a:pt x="136" y="68"/>
                      </a:lnTo>
                      <a:lnTo>
                        <a:pt x="145" y="71"/>
                      </a:lnTo>
                      <a:lnTo>
                        <a:pt x="155" y="72"/>
                      </a:lnTo>
                      <a:lnTo>
                        <a:pt x="166" y="72"/>
                      </a:lnTo>
                      <a:lnTo>
                        <a:pt x="169" y="70"/>
                      </a:lnTo>
                      <a:lnTo>
                        <a:pt x="179" y="63"/>
                      </a:lnTo>
                      <a:lnTo>
                        <a:pt x="195" y="57"/>
                      </a:lnTo>
                      <a:lnTo>
                        <a:pt x="214" y="51"/>
                      </a:lnTo>
                      <a:lnTo>
                        <a:pt x="225" y="47"/>
                      </a:lnTo>
                      <a:lnTo>
                        <a:pt x="237" y="46"/>
                      </a:lnTo>
                      <a:lnTo>
                        <a:pt x="249" y="45"/>
                      </a:lnTo>
                      <a:lnTo>
                        <a:pt x="261" y="46"/>
                      </a:lnTo>
                      <a:lnTo>
                        <a:pt x="274" y="48"/>
                      </a:lnTo>
                      <a:lnTo>
                        <a:pt x="286" y="52"/>
                      </a:lnTo>
                      <a:lnTo>
                        <a:pt x="299" y="57"/>
                      </a:lnTo>
                      <a:lnTo>
                        <a:pt x="309" y="66"/>
                      </a:lnTo>
                      <a:lnTo>
                        <a:pt x="366" y="87"/>
                      </a:lnTo>
                      <a:lnTo>
                        <a:pt x="367" y="87"/>
                      </a:lnTo>
                      <a:lnTo>
                        <a:pt x="372" y="90"/>
                      </a:lnTo>
                      <a:lnTo>
                        <a:pt x="379" y="94"/>
                      </a:lnTo>
                      <a:lnTo>
                        <a:pt x="387" y="98"/>
                      </a:lnTo>
                      <a:lnTo>
                        <a:pt x="395" y="103"/>
                      </a:lnTo>
                      <a:lnTo>
                        <a:pt x="400" y="109"/>
                      </a:lnTo>
                      <a:lnTo>
                        <a:pt x="402" y="112"/>
                      </a:lnTo>
                      <a:lnTo>
                        <a:pt x="403" y="115"/>
                      </a:lnTo>
                      <a:lnTo>
                        <a:pt x="404" y="117"/>
                      </a:lnTo>
                      <a:lnTo>
                        <a:pt x="403" y="121"/>
                      </a:lnTo>
                      <a:lnTo>
                        <a:pt x="403" y="122"/>
                      </a:lnTo>
                      <a:lnTo>
                        <a:pt x="402" y="125"/>
                      </a:lnTo>
                      <a:lnTo>
                        <a:pt x="401" y="130"/>
                      </a:lnTo>
                      <a:lnTo>
                        <a:pt x="399" y="138"/>
                      </a:lnTo>
                      <a:lnTo>
                        <a:pt x="398" y="146"/>
                      </a:lnTo>
                      <a:lnTo>
                        <a:pt x="396" y="154"/>
                      </a:lnTo>
                      <a:lnTo>
                        <a:pt x="394" y="163"/>
                      </a:lnTo>
                      <a:lnTo>
                        <a:pt x="390" y="171"/>
                      </a:lnTo>
                      <a:lnTo>
                        <a:pt x="390" y="174"/>
                      </a:lnTo>
                      <a:lnTo>
                        <a:pt x="388" y="177"/>
                      </a:lnTo>
                      <a:lnTo>
                        <a:pt x="386" y="182"/>
                      </a:lnTo>
                      <a:lnTo>
                        <a:pt x="383" y="189"/>
                      </a:lnTo>
                      <a:lnTo>
                        <a:pt x="380" y="195"/>
                      </a:lnTo>
                      <a:lnTo>
                        <a:pt x="375" y="201"/>
                      </a:lnTo>
                      <a:lnTo>
                        <a:pt x="371" y="205"/>
                      </a:lnTo>
                      <a:lnTo>
                        <a:pt x="368" y="208"/>
                      </a:lnTo>
                      <a:lnTo>
                        <a:pt x="367" y="209"/>
                      </a:lnTo>
                      <a:lnTo>
                        <a:pt x="363" y="212"/>
                      </a:lnTo>
                      <a:lnTo>
                        <a:pt x="359" y="218"/>
                      </a:lnTo>
                      <a:lnTo>
                        <a:pt x="355" y="223"/>
                      </a:lnTo>
                      <a:lnTo>
                        <a:pt x="352" y="231"/>
                      </a:lnTo>
                      <a:lnTo>
                        <a:pt x="349" y="239"/>
                      </a:lnTo>
                      <a:lnTo>
                        <a:pt x="349" y="244"/>
                      </a:lnTo>
                      <a:lnTo>
                        <a:pt x="349" y="248"/>
                      </a:lnTo>
                      <a:lnTo>
                        <a:pt x="351" y="252"/>
                      </a:lnTo>
                      <a:lnTo>
                        <a:pt x="353" y="257"/>
                      </a:lnTo>
                      <a:lnTo>
                        <a:pt x="349" y="257"/>
                      </a:lnTo>
                      <a:lnTo>
                        <a:pt x="342" y="257"/>
                      </a:lnTo>
                      <a:lnTo>
                        <a:pt x="336" y="257"/>
                      </a:lnTo>
                      <a:lnTo>
                        <a:pt x="330" y="258"/>
                      </a:lnTo>
                      <a:lnTo>
                        <a:pt x="324" y="259"/>
                      </a:lnTo>
                      <a:lnTo>
                        <a:pt x="316" y="261"/>
                      </a:lnTo>
                      <a:lnTo>
                        <a:pt x="309" y="264"/>
                      </a:lnTo>
                      <a:lnTo>
                        <a:pt x="302" y="269"/>
                      </a:lnTo>
                      <a:lnTo>
                        <a:pt x="294" y="275"/>
                      </a:lnTo>
                      <a:lnTo>
                        <a:pt x="288" y="282"/>
                      </a:lnTo>
                      <a:lnTo>
                        <a:pt x="281" y="291"/>
                      </a:lnTo>
                      <a:lnTo>
                        <a:pt x="276" y="302"/>
                      </a:lnTo>
                      <a:lnTo>
                        <a:pt x="272" y="314"/>
                      </a:lnTo>
                      <a:lnTo>
                        <a:pt x="267" y="329"/>
                      </a:lnTo>
                      <a:lnTo>
                        <a:pt x="265" y="329"/>
                      </a:lnTo>
                      <a:lnTo>
                        <a:pt x="259" y="330"/>
                      </a:lnTo>
                      <a:lnTo>
                        <a:pt x="250" y="330"/>
                      </a:lnTo>
                      <a:lnTo>
                        <a:pt x="239" y="331"/>
                      </a:lnTo>
                      <a:lnTo>
                        <a:pt x="229" y="331"/>
                      </a:lnTo>
                      <a:lnTo>
                        <a:pt x="218" y="331"/>
                      </a:lnTo>
                      <a:lnTo>
                        <a:pt x="210" y="330"/>
                      </a:lnTo>
                      <a:lnTo>
                        <a:pt x="206" y="329"/>
                      </a:lnTo>
                      <a:lnTo>
                        <a:pt x="199" y="318"/>
                      </a:lnTo>
                      <a:lnTo>
                        <a:pt x="129" y="331"/>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1" name="Freeform 108"/>
                <p:cNvSpPr>
                  <a:spLocks/>
                </p:cNvSpPr>
                <p:nvPr/>
              </p:nvSpPr>
              <p:spPr bwMode="auto">
                <a:xfrm>
                  <a:off x="1035" y="2069"/>
                  <a:ext cx="134" cy="111"/>
                </a:xfrm>
                <a:custGeom>
                  <a:avLst/>
                  <a:gdLst>
                    <a:gd name="T0" fmla="*/ 0 w 404"/>
                    <a:gd name="T1" fmla="*/ 0 h 331"/>
                    <a:gd name="T2" fmla="*/ 0 w 404"/>
                    <a:gd name="T3" fmla="*/ 0 h 331"/>
                    <a:gd name="T4" fmla="*/ 0 w 404"/>
                    <a:gd name="T5" fmla="*/ 0 h 331"/>
                    <a:gd name="T6" fmla="*/ 0 w 404"/>
                    <a:gd name="T7" fmla="*/ 0 h 331"/>
                    <a:gd name="T8" fmla="*/ 0 w 404"/>
                    <a:gd name="T9" fmla="*/ 0 h 331"/>
                    <a:gd name="T10" fmla="*/ 0 w 404"/>
                    <a:gd name="T11" fmla="*/ 0 h 331"/>
                    <a:gd name="T12" fmla="*/ 0 w 404"/>
                    <a:gd name="T13" fmla="*/ 0 h 331"/>
                    <a:gd name="T14" fmla="*/ 0 w 404"/>
                    <a:gd name="T15" fmla="*/ 0 h 331"/>
                    <a:gd name="T16" fmla="*/ 0 w 404"/>
                    <a:gd name="T17" fmla="*/ 0 h 331"/>
                    <a:gd name="T18" fmla="*/ 0 w 404"/>
                    <a:gd name="T19" fmla="*/ 0 h 331"/>
                    <a:gd name="T20" fmla="*/ 0 w 404"/>
                    <a:gd name="T21" fmla="*/ 0 h 331"/>
                    <a:gd name="T22" fmla="*/ 0 w 404"/>
                    <a:gd name="T23" fmla="*/ 0 h 331"/>
                    <a:gd name="T24" fmla="*/ 0 w 404"/>
                    <a:gd name="T25" fmla="*/ 0 h 331"/>
                    <a:gd name="T26" fmla="*/ 0 w 404"/>
                    <a:gd name="T27" fmla="*/ 0 h 331"/>
                    <a:gd name="T28" fmla="*/ 0 w 404"/>
                    <a:gd name="T29" fmla="*/ 0 h 331"/>
                    <a:gd name="T30" fmla="*/ 0 w 404"/>
                    <a:gd name="T31" fmla="*/ 0 h 331"/>
                    <a:gd name="T32" fmla="*/ 0 w 404"/>
                    <a:gd name="T33" fmla="*/ 0 h 331"/>
                    <a:gd name="T34" fmla="*/ 0 w 404"/>
                    <a:gd name="T35" fmla="*/ 0 h 331"/>
                    <a:gd name="T36" fmla="*/ 0 w 404"/>
                    <a:gd name="T37" fmla="*/ 0 h 331"/>
                    <a:gd name="T38" fmla="*/ 0 w 404"/>
                    <a:gd name="T39" fmla="*/ 0 h 331"/>
                    <a:gd name="T40" fmla="*/ 0 w 404"/>
                    <a:gd name="T41" fmla="*/ 0 h 331"/>
                    <a:gd name="T42" fmla="*/ 0 w 404"/>
                    <a:gd name="T43" fmla="*/ 0 h 331"/>
                    <a:gd name="T44" fmla="*/ 0 w 404"/>
                    <a:gd name="T45" fmla="*/ 0 h 331"/>
                    <a:gd name="T46" fmla="*/ 0 w 404"/>
                    <a:gd name="T47" fmla="*/ 0 h 331"/>
                    <a:gd name="T48" fmla="*/ 1 w 404"/>
                    <a:gd name="T49" fmla="*/ 0 h 331"/>
                    <a:gd name="T50" fmla="*/ 1 w 404"/>
                    <a:gd name="T51" fmla="*/ 0 h 331"/>
                    <a:gd name="T52" fmla="*/ 1 w 404"/>
                    <a:gd name="T53" fmla="*/ 0 h 331"/>
                    <a:gd name="T54" fmla="*/ 1 w 404"/>
                    <a:gd name="T55" fmla="*/ 0 h 331"/>
                    <a:gd name="T56" fmla="*/ 1 w 404"/>
                    <a:gd name="T57" fmla="*/ 0 h 331"/>
                    <a:gd name="T58" fmla="*/ 1 w 404"/>
                    <a:gd name="T59" fmla="*/ 0 h 331"/>
                    <a:gd name="T60" fmla="*/ 1 w 404"/>
                    <a:gd name="T61" fmla="*/ 0 h 331"/>
                    <a:gd name="T62" fmla="*/ 1 w 404"/>
                    <a:gd name="T63" fmla="*/ 0 h 331"/>
                    <a:gd name="T64" fmla="*/ 0 w 404"/>
                    <a:gd name="T65" fmla="*/ 0 h 331"/>
                    <a:gd name="T66" fmla="*/ 0 w 404"/>
                    <a:gd name="T67" fmla="*/ 0 h 331"/>
                    <a:gd name="T68" fmla="*/ 0 w 404"/>
                    <a:gd name="T69" fmla="*/ 0 h 331"/>
                    <a:gd name="T70" fmla="*/ 0 w 404"/>
                    <a:gd name="T71" fmla="*/ 0 h 331"/>
                    <a:gd name="T72" fmla="*/ 0 w 404"/>
                    <a:gd name="T73" fmla="*/ 0 h 331"/>
                    <a:gd name="T74" fmla="*/ 0 w 404"/>
                    <a:gd name="T75" fmla="*/ 0 h 331"/>
                    <a:gd name="T76" fmla="*/ 0 w 404"/>
                    <a:gd name="T77" fmla="*/ 0 h 331"/>
                    <a:gd name="T78" fmla="*/ 0 w 404"/>
                    <a:gd name="T79" fmla="*/ 0 h 331"/>
                    <a:gd name="T80" fmla="*/ 0 w 404"/>
                    <a:gd name="T81" fmla="*/ 0 h 331"/>
                    <a:gd name="T82" fmla="*/ 0 w 404"/>
                    <a:gd name="T83" fmla="*/ 0 h 331"/>
                    <a:gd name="T84" fmla="*/ 0 w 404"/>
                    <a:gd name="T85" fmla="*/ 0 h 331"/>
                    <a:gd name="T86" fmla="*/ 0 w 404"/>
                    <a:gd name="T87" fmla="*/ 0 h 33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31"/>
                    <a:gd name="T134" fmla="*/ 404 w 404"/>
                    <a:gd name="T135" fmla="*/ 331 h 33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31">
                      <a:moveTo>
                        <a:pt x="129" y="331"/>
                      </a:moveTo>
                      <a:lnTo>
                        <a:pt x="103" y="278"/>
                      </a:lnTo>
                      <a:lnTo>
                        <a:pt x="89" y="246"/>
                      </a:lnTo>
                      <a:lnTo>
                        <a:pt x="110" y="223"/>
                      </a:lnTo>
                      <a:lnTo>
                        <a:pt x="111" y="222"/>
                      </a:lnTo>
                      <a:lnTo>
                        <a:pt x="113" y="220"/>
                      </a:lnTo>
                      <a:lnTo>
                        <a:pt x="116" y="217"/>
                      </a:lnTo>
                      <a:lnTo>
                        <a:pt x="118" y="212"/>
                      </a:lnTo>
                      <a:lnTo>
                        <a:pt x="121" y="207"/>
                      </a:lnTo>
                      <a:lnTo>
                        <a:pt x="119" y="202"/>
                      </a:lnTo>
                      <a:lnTo>
                        <a:pt x="118" y="198"/>
                      </a:lnTo>
                      <a:lnTo>
                        <a:pt x="116" y="194"/>
                      </a:lnTo>
                      <a:lnTo>
                        <a:pt x="114" y="191"/>
                      </a:lnTo>
                      <a:lnTo>
                        <a:pt x="110" y="187"/>
                      </a:lnTo>
                      <a:lnTo>
                        <a:pt x="109" y="185"/>
                      </a:lnTo>
                      <a:lnTo>
                        <a:pt x="104" y="181"/>
                      </a:lnTo>
                      <a:lnTo>
                        <a:pt x="99" y="175"/>
                      </a:lnTo>
                      <a:lnTo>
                        <a:pt x="92" y="167"/>
                      </a:lnTo>
                      <a:lnTo>
                        <a:pt x="87" y="156"/>
                      </a:lnTo>
                      <a:lnTo>
                        <a:pt x="83" y="144"/>
                      </a:lnTo>
                      <a:lnTo>
                        <a:pt x="81" y="138"/>
                      </a:lnTo>
                      <a:lnTo>
                        <a:pt x="80" y="131"/>
                      </a:lnTo>
                      <a:lnTo>
                        <a:pt x="80" y="124"/>
                      </a:lnTo>
                      <a:lnTo>
                        <a:pt x="81" y="116"/>
                      </a:lnTo>
                      <a:lnTo>
                        <a:pt x="63" y="93"/>
                      </a:lnTo>
                      <a:lnTo>
                        <a:pt x="70" y="76"/>
                      </a:lnTo>
                      <a:lnTo>
                        <a:pt x="48" y="83"/>
                      </a:lnTo>
                      <a:lnTo>
                        <a:pt x="15" y="51"/>
                      </a:lnTo>
                      <a:lnTo>
                        <a:pt x="15" y="49"/>
                      </a:lnTo>
                      <a:lnTo>
                        <a:pt x="16" y="44"/>
                      </a:lnTo>
                      <a:lnTo>
                        <a:pt x="16" y="38"/>
                      </a:lnTo>
                      <a:lnTo>
                        <a:pt x="16" y="30"/>
                      </a:lnTo>
                      <a:lnTo>
                        <a:pt x="15" y="21"/>
                      </a:lnTo>
                      <a:lnTo>
                        <a:pt x="12" y="13"/>
                      </a:lnTo>
                      <a:lnTo>
                        <a:pt x="9" y="9"/>
                      </a:lnTo>
                      <a:lnTo>
                        <a:pt x="7" y="5"/>
                      </a:lnTo>
                      <a:lnTo>
                        <a:pt x="4" y="2"/>
                      </a:lnTo>
                      <a:lnTo>
                        <a:pt x="0" y="0"/>
                      </a:lnTo>
                      <a:lnTo>
                        <a:pt x="1" y="0"/>
                      </a:lnTo>
                      <a:lnTo>
                        <a:pt x="3" y="0"/>
                      </a:lnTo>
                      <a:lnTo>
                        <a:pt x="6" y="1"/>
                      </a:lnTo>
                      <a:lnTo>
                        <a:pt x="12" y="1"/>
                      </a:lnTo>
                      <a:lnTo>
                        <a:pt x="18" y="1"/>
                      </a:lnTo>
                      <a:lnTo>
                        <a:pt x="27" y="2"/>
                      </a:lnTo>
                      <a:lnTo>
                        <a:pt x="37" y="2"/>
                      </a:lnTo>
                      <a:lnTo>
                        <a:pt x="63" y="13"/>
                      </a:lnTo>
                      <a:lnTo>
                        <a:pt x="65" y="15"/>
                      </a:lnTo>
                      <a:lnTo>
                        <a:pt x="71" y="22"/>
                      </a:lnTo>
                      <a:lnTo>
                        <a:pt x="81" y="32"/>
                      </a:lnTo>
                      <a:lnTo>
                        <a:pt x="94" y="44"/>
                      </a:lnTo>
                      <a:lnTo>
                        <a:pt x="101" y="49"/>
                      </a:lnTo>
                      <a:lnTo>
                        <a:pt x="109" y="55"/>
                      </a:lnTo>
                      <a:lnTo>
                        <a:pt x="117" y="60"/>
                      </a:lnTo>
                      <a:lnTo>
                        <a:pt x="126" y="65"/>
                      </a:lnTo>
                      <a:lnTo>
                        <a:pt x="136" y="68"/>
                      </a:lnTo>
                      <a:lnTo>
                        <a:pt x="145" y="71"/>
                      </a:lnTo>
                      <a:lnTo>
                        <a:pt x="155" y="72"/>
                      </a:lnTo>
                      <a:lnTo>
                        <a:pt x="166" y="72"/>
                      </a:lnTo>
                      <a:lnTo>
                        <a:pt x="169" y="70"/>
                      </a:lnTo>
                      <a:lnTo>
                        <a:pt x="179" y="63"/>
                      </a:lnTo>
                      <a:lnTo>
                        <a:pt x="195" y="57"/>
                      </a:lnTo>
                      <a:lnTo>
                        <a:pt x="214" y="51"/>
                      </a:lnTo>
                      <a:lnTo>
                        <a:pt x="225" y="47"/>
                      </a:lnTo>
                      <a:lnTo>
                        <a:pt x="237" y="46"/>
                      </a:lnTo>
                      <a:lnTo>
                        <a:pt x="249" y="45"/>
                      </a:lnTo>
                      <a:lnTo>
                        <a:pt x="261" y="46"/>
                      </a:lnTo>
                      <a:lnTo>
                        <a:pt x="274" y="48"/>
                      </a:lnTo>
                      <a:lnTo>
                        <a:pt x="286" y="52"/>
                      </a:lnTo>
                      <a:lnTo>
                        <a:pt x="299" y="57"/>
                      </a:lnTo>
                      <a:lnTo>
                        <a:pt x="309" y="66"/>
                      </a:lnTo>
                      <a:lnTo>
                        <a:pt x="366" y="87"/>
                      </a:lnTo>
                      <a:lnTo>
                        <a:pt x="367" y="87"/>
                      </a:lnTo>
                      <a:lnTo>
                        <a:pt x="372" y="90"/>
                      </a:lnTo>
                      <a:lnTo>
                        <a:pt x="379" y="94"/>
                      </a:lnTo>
                      <a:lnTo>
                        <a:pt x="387" y="98"/>
                      </a:lnTo>
                      <a:lnTo>
                        <a:pt x="395" y="103"/>
                      </a:lnTo>
                      <a:lnTo>
                        <a:pt x="400" y="109"/>
                      </a:lnTo>
                      <a:lnTo>
                        <a:pt x="402" y="112"/>
                      </a:lnTo>
                      <a:lnTo>
                        <a:pt x="403" y="115"/>
                      </a:lnTo>
                      <a:lnTo>
                        <a:pt x="404" y="117"/>
                      </a:lnTo>
                      <a:lnTo>
                        <a:pt x="403" y="121"/>
                      </a:lnTo>
                      <a:lnTo>
                        <a:pt x="403" y="122"/>
                      </a:lnTo>
                      <a:lnTo>
                        <a:pt x="402" y="125"/>
                      </a:lnTo>
                      <a:lnTo>
                        <a:pt x="401" y="130"/>
                      </a:lnTo>
                      <a:lnTo>
                        <a:pt x="399" y="138"/>
                      </a:lnTo>
                      <a:lnTo>
                        <a:pt x="398" y="146"/>
                      </a:lnTo>
                      <a:lnTo>
                        <a:pt x="396" y="154"/>
                      </a:lnTo>
                      <a:lnTo>
                        <a:pt x="394" y="163"/>
                      </a:lnTo>
                      <a:lnTo>
                        <a:pt x="390" y="171"/>
                      </a:lnTo>
                      <a:lnTo>
                        <a:pt x="390" y="174"/>
                      </a:lnTo>
                      <a:lnTo>
                        <a:pt x="388" y="177"/>
                      </a:lnTo>
                      <a:lnTo>
                        <a:pt x="386" y="182"/>
                      </a:lnTo>
                      <a:lnTo>
                        <a:pt x="383" y="189"/>
                      </a:lnTo>
                      <a:lnTo>
                        <a:pt x="380" y="195"/>
                      </a:lnTo>
                      <a:lnTo>
                        <a:pt x="375" y="201"/>
                      </a:lnTo>
                      <a:lnTo>
                        <a:pt x="371" y="205"/>
                      </a:lnTo>
                      <a:lnTo>
                        <a:pt x="368" y="208"/>
                      </a:lnTo>
                      <a:lnTo>
                        <a:pt x="367" y="209"/>
                      </a:lnTo>
                      <a:lnTo>
                        <a:pt x="363" y="212"/>
                      </a:lnTo>
                      <a:lnTo>
                        <a:pt x="359" y="218"/>
                      </a:lnTo>
                      <a:lnTo>
                        <a:pt x="355" y="223"/>
                      </a:lnTo>
                      <a:lnTo>
                        <a:pt x="352" y="231"/>
                      </a:lnTo>
                      <a:lnTo>
                        <a:pt x="349" y="239"/>
                      </a:lnTo>
                      <a:lnTo>
                        <a:pt x="349" y="244"/>
                      </a:lnTo>
                      <a:lnTo>
                        <a:pt x="349" y="248"/>
                      </a:lnTo>
                      <a:lnTo>
                        <a:pt x="351" y="252"/>
                      </a:lnTo>
                      <a:lnTo>
                        <a:pt x="353" y="257"/>
                      </a:lnTo>
                      <a:lnTo>
                        <a:pt x="349" y="257"/>
                      </a:lnTo>
                      <a:lnTo>
                        <a:pt x="342" y="257"/>
                      </a:lnTo>
                      <a:lnTo>
                        <a:pt x="336" y="257"/>
                      </a:lnTo>
                      <a:lnTo>
                        <a:pt x="330" y="258"/>
                      </a:lnTo>
                      <a:lnTo>
                        <a:pt x="324" y="259"/>
                      </a:lnTo>
                      <a:lnTo>
                        <a:pt x="316" y="261"/>
                      </a:lnTo>
                      <a:lnTo>
                        <a:pt x="309" y="264"/>
                      </a:lnTo>
                      <a:lnTo>
                        <a:pt x="302" y="269"/>
                      </a:lnTo>
                      <a:lnTo>
                        <a:pt x="294" y="275"/>
                      </a:lnTo>
                      <a:lnTo>
                        <a:pt x="288" y="282"/>
                      </a:lnTo>
                      <a:lnTo>
                        <a:pt x="281" y="291"/>
                      </a:lnTo>
                      <a:lnTo>
                        <a:pt x="276" y="302"/>
                      </a:lnTo>
                      <a:lnTo>
                        <a:pt x="272" y="314"/>
                      </a:lnTo>
                      <a:lnTo>
                        <a:pt x="267" y="329"/>
                      </a:lnTo>
                      <a:lnTo>
                        <a:pt x="265" y="329"/>
                      </a:lnTo>
                      <a:lnTo>
                        <a:pt x="259" y="330"/>
                      </a:lnTo>
                      <a:lnTo>
                        <a:pt x="250" y="330"/>
                      </a:lnTo>
                      <a:lnTo>
                        <a:pt x="239" y="331"/>
                      </a:lnTo>
                      <a:lnTo>
                        <a:pt x="229" y="331"/>
                      </a:lnTo>
                      <a:lnTo>
                        <a:pt x="218" y="331"/>
                      </a:lnTo>
                      <a:lnTo>
                        <a:pt x="210" y="330"/>
                      </a:lnTo>
                      <a:lnTo>
                        <a:pt x="206" y="329"/>
                      </a:lnTo>
                      <a:lnTo>
                        <a:pt x="199" y="318"/>
                      </a:lnTo>
                      <a:lnTo>
                        <a:pt x="129" y="33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2" name="Freeform 109"/>
                <p:cNvSpPr>
                  <a:spLocks/>
                </p:cNvSpPr>
                <p:nvPr/>
              </p:nvSpPr>
              <p:spPr bwMode="auto">
                <a:xfrm>
                  <a:off x="1019" y="2175"/>
                  <a:ext cx="105" cy="104"/>
                </a:xfrm>
                <a:custGeom>
                  <a:avLst/>
                  <a:gdLst>
                    <a:gd name="T0" fmla="*/ 0 w 313"/>
                    <a:gd name="T1" fmla="*/ 0 h 311"/>
                    <a:gd name="T2" fmla="*/ 0 w 313"/>
                    <a:gd name="T3" fmla="*/ 0 h 311"/>
                    <a:gd name="T4" fmla="*/ 0 w 313"/>
                    <a:gd name="T5" fmla="*/ 0 h 311"/>
                    <a:gd name="T6" fmla="*/ 0 w 313"/>
                    <a:gd name="T7" fmla="*/ 0 h 311"/>
                    <a:gd name="T8" fmla="*/ 0 w 313"/>
                    <a:gd name="T9" fmla="*/ 0 h 311"/>
                    <a:gd name="T10" fmla="*/ 0 w 313"/>
                    <a:gd name="T11" fmla="*/ 0 h 311"/>
                    <a:gd name="T12" fmla="*/ 0 w 313"/>
                    <a:gd name="T13" fmla="*/ 0 h 311"/>
                    <a:gd name="T14" fmla="*/ 0 w 313"/>
                    <a:gd name="T15" fmla="*/ 0 h 311"/>
                    <a:gd name="T16" fmla="*/ 0 w 313"/>
                    <a:gd name="T17" fmla="*/ 0 h 311"/>
                    <a:gd name="T18" fmla="*/ 0 w 313"/>
                    <a:gd name="T19" fmla="*/ 0 h 311"/>
                    <a:gd name="T20" fmla="*/ 0 w 313"/>
                    <a:gd name="T21" fmla="*/ 0 h 311"/>
                    <a:gd name="T22" fmla="*/ 0 w 313"/>
                    <a:gd name="T23" fmla="*/ 0 h 311"/>
                    <a:gd name="T24" fmla="*/ 0 w 313"/>
                    <a:gd name="T25" fmla="*/ 0 h 311"/>
                    <a:gd name="T26" fmla="*/ 0 w 313"/>
                    <a:gd name="T27" fmla="*/ 0 h 311"/>
                    <a:gd name="T28" fmla="*/ 0 w 313"/>
                    <a:gd name="T29" fmla="*/ 0 h 311"/>
                    <a:gd name="T30" fmla="*/ 0 w 313"/>
                    <a:gd name="T31" fmla="*/ 0 h 311"/>
                    <a:gd name="T32" fmla="*/ 0 w 313"/>
                    <a:gd name="T33" fmla="*/ 0 h 311"/>
                    <a:gd name="T34" fmla="*/ 0 w 313"/>
                    <a:gd name="T35" fmla="*/ 0 h 311"/>
                    <a:gd name="T36" fmla="*/ 0 w 313"/>
                    <a:gd name="T37" fmla="*/ 0 h 311"/>
                    <a:gd name="T38" fmla="*/ 0 w 313"/>
                    <a:gd name="T39" fmla="*/ 0 h 311"/>
                    <a:gd name="T40" fmla="*/ 0 w 313"/>
                    <a:gd name="T41" fmla="*/ 0 h 311"/>
                    <a:gd name="T42" fmla="*/ 0 w 313"/>
                    <a:gd name="T43" fmla="*/ 0 h 311"/>
                    <a:gd name="T44" fmla="*/ 0 w 313"/>
                    <a:gd name="T45" fmla="*/ 0 h 311"/>
                    <a:gd name="T46" fmla="*/ 0 w 313"/>
                    <a:gd name="T47" fmla="*/ 0 h 311"/>
                    <a:gd name="T48" fmla="*/ 0 w 313"/>
                    <a:gd name="T49" fmla="*/ 0 h 311"/>
                    <a:gd name="T50" fmla="*/ 0 w 313"/>
                    <a:gd name="T51" fmla="*/ 0 h 311"/>
                    <a:gd name="T52" fmla="*/ 0 w 313"/>
                    <a:gd name="T53" fmla="*/ 0 h 311"/>
                    <a:gd name="T54" fmla="*/ 0 w 313"/>
                    <a:gd name="T55" fmla="*/ 0 h 311"/>
                    <a:gd name="T56" fmla="*/ 0 w 313"/>
                    <a:gd name="T57" fmla="*/ 0 h 311"/>
                    <a:gd name="T58" fmla="*/ 0 w 313"/>
                    <a:gd name="T59" fmla="*/ 0 h 311"/>
                    <a:gd name="T60" fmla="*/ 0 w 313"/>
                    <a:gd name="T61" fmla="*/ 0 h 311"/>
                    <a:gd name="T62" fmla="*/ 0 w 313"/>
                    <a:gd name="T63" fmla="*/ 0 h 311"/>
                    <a:gd name="T64" fmla="*/ 0 w 313"/>
                    <a:gd name="T65" fmla="*/ 0 h 311"/>
                    <a:gd name="T66" fmla="*/ 0 w 313"/>
                    <a:gd name="T67" fmla="*/ 0 h 311"/>
                    <a:gd name="T68" fmla="*/ 0 w 313"/>
                    <a:gd name="T69" fmla="*/ 0 h 311"/>
                    <a:gd name="T70" fmla="*/ 0 w 313"/>
                    <a:gd name="T71" fmla="*/ 0 h 311"/>
                    <a:gd name="T72" fmla="*/ 0 w 313"/>
                    <a:gd name="T73" fmla="*/ 0 h 311"/>
                    <a:gd name="T74" fmla="*/ 0 w 313"/>
                    <a:gd name="T75" fmla="*/ 0 h 311"/>
                    <a:gd name="T76" fmla="*/ 0 w 313"/>
                    <a:gd name="T77" fmla="*/ 0 h 311"/>
                    <a:gd name="T78" fmla="*/ 0 w 313"/>
                    <a:gd name="T79" fmla="*/ 0 h 3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3"/>
                    <a:gd name="T121" fmla="*/ 0 h 311"/>
                    <a:gd name="T122" fmla="*/ 313 w 313"/>
                    <a:gd name="T123" fmla="*/ 311 h 3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3" h="311">
                      <a:moveTo>
                        <a:pt x="313" y="11"/>
                      </a:moveTo>
                      <a:lnTo>
                        <a:pt x="267" y="13"/>
                      </a:lnTo>
                      <a:lnTo>
                        <a:pt x="266" y="13"/>
                      </a:lnTo>
                      <a:lnTo>
                        <a:pt x="265" y="14"/>
                      </a:lnTo>
                      <a:lnTo>
                        <a:pt x="263" y="14"/>
                      </a:lnTo>
                      <a:lnTo>
                        <a:pt x="259" y="13"/>
                      </a:lnTo>
                      <a:lnTo>
                        <a:pt x="256" y="12"/>
                      </a:lnTo>
                      <a:lnTo>
                        <a:pt x="252" y="10"/>
                      </a:lnTo>
                      <a:lnTo>
                        <a:pt x="249" y="6"/>
                      </a:lnTo>
                      <a:lnTo>
                        <a:pt x="245" y="0"/>
                      </a:lnTo>
                      <a:lnTo>
                        <a:pt x="175" y="13"/>
                      </a:lnTo>
                      <a:lnTo>
                        <a:pt x="124" y="26"/>
                      </a:lnTo>
                      <a:lnTo>
                        <a:pt x="75" y="35"/>
                      </a:lnTo>
                      <a:lnTo>
                        <a:pt x="75" y="37"/>
                      </a:lnTo>
                      <a:lnTo>
                        <a:pt x="74" y="40"/>
                      </a:lnTo>
                      <a:lnTo>
                        <a:pt x="73" y="43"/>
                      </a:lnTo>
                      <a:lnTo>
                        <a:pt x="72" y="48"/>
                      </a:lnTo>
                      <a:lnTo>
                        <a:pt x="70" y="52"/>
                      </a:lnTo>
                      <a:lnTo>
                        <a:pt x="70" y="56"/>
                      </a:lnTo>
                      <a:lnTo>
                        <a:pt x="70" y="60"/>
                      </a:lnTo>
                      <a:lnTo>
                        <a:pt x="68" y="62"/>
                      </a:lnTo>
                      <a:lnTo>
                        <a:pt x="62" y="66"/>
                      </a:lnTo>
                      <a:lnTo>
                        <a:pt x="52" y="73"/>
                      </a:lnTo>
                      <a:lnTo>
                        <a:pt x="40" y="81"/>
                      </a:lnTo>
                      <a:lnTo>
                        <a:pt x="28" y="92"/>
                      </a:lnTo>
                      <a:lnTo>
                        <a:pt x="18" y="104"/>
                      </a:lnTo>
                      <a:lnTo>
                        <a:pt x="12" y="110"/>
                      </a:lnTo>
                      <a:lnTo>
                        <a:pt x="8" y="118"/>
                      </a:lnTo>
                      <a:lnTo>
                        <a:pt x="4" y="125"/>
                      </a:lnTo>
                      <a:lnTo>
                        <a:pt x="0" y="132"/>
                      </a:lnTo>
                      <a:lnTo>
                        <a:pt x="0" y="133"/>
                      </a:lnTo>
                      <a:lnTo>
                        <a:pt x="0" y="134"/>
                      </a:lnTo>
                      <a:lnTo>
                        <a:pt x="0" y="137"/>
                      </a:lnTo>
                      <a:lnTo>
                        <a:pt x="1" y="141"/>
                      </a:lnTo>
                      <a:lnTo>
                        <a:pt x="2" y="146"/>
                      </a:lnTo>
                      <a:lnTo>
                        <a:pt x="5" y="151"/>
                      </a:lnTo>
                      <a:lnTo>
                        <a:pt x="7" y="158"/>
                      </a:lnTo>
                      <a:lnTo>
                        <a:pt x="11" y="166"/>
                      </a:lnTo>
                      <a:lnTo>
                        <a:pt x="14" y="171"/>
                      </a:lnTo>
                      <a:lnTo>
                        <a:pt x="24" y="184"/>
                      </a:lnTo>
                      <a:lnTo>
                        <a:pt x="37" y="202"/>
                      </a:lnTo>
                      <a:lnTo>
                        <a:pt x="53" y="225"/>
                      </a:lnTo>
                      <a:lnTo>
                        <a:pt x="70" y="248"/>
                      </a:lnTo>
                      <a:lnTo>
                        <a:pt x="88" y="272"/>
                      </a:lnTo>
                      <a:lnTo>
                        <a:pt x="103" y="294"/>
                      </a:lnTo>
                      <a:lnTo>
                        <a:pt x="116" y="311"/>
                      </a:lnTo>
                      <a:lnTo>
                        <a:pt x="154" y="311"/>
                      </a:lnTo>
                      <a:lnTo>
                        <a:pt x="164" y="245"/>
                      </a:lnTo>
                      <a:lnTo>
                        <a:pt x="165" y="245"/>
                      </a:lnTo>
                      <a:lnTo>
                        <a:pt x="170" y="243"/>
                      </a:lnTo>
                      <a:lnTo>
                        <a:pt x="175" y="240"/>
                      </a:lnTo>
                      <a:lnTo>
                        <a:pt x="183" y="234"/>
                      </a:lnTo>
                      <a:lnTo>
                        <a:pt x="191" y="226"/>
                      </a:lnTo>
                      <a:lnTo>
                        <a:pt x="200" y="215"/>
                      </a:lnTo>
                      <a:lnTo>
                        <a:pt x="210" y="199"/>
                      </a:lnTo>
                      <a:lnTo>
                        <a:pt x="219" y="179"/>
                      </a:lnTo>
                      <a:lnTo>
                        <a:pt x="219" y="178"/>
                      </a:lnTo>
                      <a:lnTo>
                        <a:pt x="218" y="174"/>
                      </a:lnTo>
                      <a:lnTo>
                        <a:pt x="216" y="168"/>
                      </a:lnTo>
                      <a:lnTo>
                        <a:pt x="216" y="158"/>
                      </a:lnTo>
                      <a:lnTo>
                        <a:pt x="217" y="146"/>
                      </a:lnTo>
                      <a:lnTo>
                        <a:pt x="219" y="132"/>
                      </a:lnTo>
                      <a:lnTo>
                        <a:pt x="223" y="123"/>
                      </a:lnTo>
                      <a:lnTo>
                        <a:pt x="226" y="115"/>
                      </a:lnTo>
                      <a:lnTo>
                        <a:pt x="229" y="106"/>
                      </a:lnTo>
                      <a:lnTo>
                        <a:pt x="235" y="96"/>
                      </a:lnTo>
                      <a:lnTo>
                        <a:pt x="236" y="94"/>
                      </a:lnTo>
                      <a:lnTo>
                        <a:pt x="240" y="88"/>
                      </a:lnTo>
                      <a:lnTo>
                        <a:pt x="246" y="80"/>
                      </a:lnTo>
                      <a:lnTo>
                        <a:pt x="254" y="71"/>
                      </a:lnTo>
                      <a:lnTo>
                        <a:pt x="259" y="68"/>
                      </a:lnTo>
                      <a:lnTo>
                        <a:pt x="265" y="65"/>
                      </a:lnTo>
                      <a:lnTo>
                        <a:pt x="271" y="63"/>
                      </a:lnTo>
                      <a:lnTo>
                        <a:pt x="278" y="62"/>
                      </a:lnTo>
                      <a:lnTo>
                        <a:pt x="285" y="62"/>
                      </a:lnTo>
                      <a:lnTo>
                        <a:pt x="293" y="63"/>
                      </a:lnTo>
                      <a:lnTo>
                        <a:pt x="300" y="66"/>
                      </a:lnTo>
                      <a:lnTo>
                        <a:pt x="309" y="70"/>
                      </a:lnTo>
                      <a:lnTo>
                        <a:pt x="313" y="11"/>
                      </a:lnTo>
                      <a:close/>
                    </a:path>
                  </a:pathLst>
                </a:custGeom>
                <a:solidFill>
                  <a:srgbClr val="DC274B"/>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3" name="Freeform 110"/>
                <p:cNvSpPr>
                  <a:spLocks/>
                </p:cNvSpPr>
                <p:nvPr/>
              </p:nvSpPr>
              <p:spPr bwMode="auto">
                <a:xfrm>
                  <a:off x="1019" y="2175"/>
                  <a:ext cx="105" cy="104"/>
                </a:xfrm>
                <a:custGeom>
                  <a:avLst/>
                  <a:gdLst>
                    <a:gd name="T0" fmla="*/ 0 w 313"/>
                    <a:gd name="T1" fmla="*/ 0 h 311"/>
                    <a:gd name="T2" fmla="*/ 0 w 313"/>
                    <a:gd name="T3" fmla="*/ 0 h 311"/>
                    <a:gd name="T4" fmla="*/ 0 w 313"/>
                    <a:gd name="T5" fmla="*/ 0 h 311"/>
                    <a:gd name="T6" fmla="*/ 0 w 313"/>
                    <a:gd name="T7" fmla="*/ 0 h 311"/>
                    <a:gd name="T8" fmla="*/ 0 w 313"/>
                    <a:gd name="T9" fmla="*/ 0 h 311"/>
                    <a:gd name="T10" fmla="*/ 0 w 313"/>
                    <a:gd name="T11" fmla="*/ 0 h 311"/>
                    <a:gd name="T12" fmla="*/ 0 w 313"/>
                    <a:gd name="T13" fmla="*/ 0 h 311"/>
                    <a:gd name="T14" fmla="*/ 0 w 313"/>
                    <a:gd name="T15" fmla="*/ 0 h 311"/>
                    <a:gd name="T16" fmla="*/ 0 w 313"/>
                    <a:gd name="T17" fmla="*/ 0 h 311"/>
                    <a:gd name="T18" fmla="*/ 0 w 313"/>
                    <a:gd name="T19" fmla="*/ 0 h 311"/>
                    <a:gd name="T20" fmla="*/ 0 w 313"/>
                    <a:gd name="T21" fmla="*/ 0 h 311"/>
                    <a:gd name="T22" fmla="*/ 0 w 313"/>
                    <a:gd name="T23" fmla="*/ 0 h 311"/>
                    <a:gd name="T24" fmla="*/ 0 w 313"/>
                    <a:gd name="T25" fmla="*/ 0 h 311"/>
                    <a:gd name="T26" fmla="*/ 0 w 313"/>
                    <a:gd name="T27" fmla="*/ 0 h 311"/>
                    <a:gd name="T28" fmla="*/ 0 w 313"/>
                    <a:gd name="T29" fmla="*/ 0 h 311"/>
                    <a:gd name="T30" fmla="*/ 0 w 313"/>
                    <a:gd name="T31" fmla="*/ 0 h 311"/>
                    <a:gd name="T32" fmla="*/ 0 w 313"/>
                    <a:gd name="T33" fmla="*/ 0 h 311"/>
                    <a:gd name="T34" fmla="*/ 0 w 313"/>
                    <a:gd name="T35" fmla="*/ 0 h 311"/>
                    <a:gd name="T36" fmla="*/ 0 w 313"/>
                    <a:gd name="T37" fmla="*/ 0 h 311"/>
                    <a:gd name="T38" fmla="*/ 0 w 313"/>
                    <a:gd name="T39" fmla="*/ 0 h 311"/>
                    <a:gd name="T40" fmla="*/ 0 w 313"/>
                    <a:gd name="T41" fmla="*/ 0 h 311"/>
                    <a:gd name="T42" fmla="*/ 0 w 313"/>
                    <a:gd name="T43" fmla="*/ 0 h 311"/>
                    <a:gd name="T44" fmla="*/ 0 w 313"/>
                    <a:gd name="T45" fmla="*/ 0 h 311"/>
                    <a:gd name="T46" fmla="*/ 0 w 313"/>
                    <a:gd name="T47" fmla="*/ 0 h 311"/>
                    <a:gd name="T48" fmla="*/ 0 w 313"/>
                    <a:gd name="T49" fmla="*/ 0 h 311"/>
                    <a:gd name="T50" fmla="*/ 0 w 313"/>
                    <a:gd name="T51" fmla="*/ 0 h 311"/>
                    <a:gd name="T52" fmla="*/ 0 w 313"/>
                    <a:gd name="T53" fmla="*/ 0 h 311"/>
                    <a:gd name="T54" fmla="*/ 0 w 313"/>
                    <a:gd name="T55" fmla="*/ 0 h 311"/>
                    <a:gd name="T56" fmla="*/ 0 w 313"/>
                    <a:gd name="T57" fmla="*/ 0 h 311"/>
                    <a:gd name="T58" fmla="*/ 0 w 313"/>
                    <a:gd name="T59" fmla="*/ 0 h 311"/>
                    <a:gd name="T60" fmla="*/ 0 w 313"/>
                    <a:gd name="T61" fmla="*/ 0 h 311"/>
                    <a:gd name="T62" fmla="*/ 0 w 313"/>
                    <a:gd name="T63" fmla="*/ 0 h 311"/>
                    <a:gd name="T64" fmla="*/ 0 w 313"/>
                    <a:gd name="T65" fmla="*/ 0 h 311"/>
                    <a:gd name="T66" fmla="*/ 0 w 313"/>
                    <a:gd name="T67" fmla="*/ 0 h 311"/>
                    <a:gd name="T68" fmla="*/ 0 w 313"/>
                    <a:gd name="T69" fmla="*/ 0 h 311"/>
                    <a:gd name="T70" fmla="*/ 0 w 313"/>
                    <a:gd name="T71" fmla="*/ 0 h 311"/>
                    <a:gd name="T72" fmla="*/ 0 w 313"/>
                    <a:gd name="T73" fmla="*/ 0 h 311"/>
                    <a:gd name="T74" fmla="*/ 0 w 313"/>
                    <a:gd name="T75" fmla="*/ 0 h 311"/>
                    <a:gd name="T76" fmla="*/ 0 w 313"/>
                    <a:gd name="T77" fmla="*/ 0 h 311"/>
                    <a:gd name="T78" fmla="*/ 0 w 313"/>
                    <a:gd name="T79" fmla="*/ 0 h 3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13"/>
                    <a:gd name="T121" fmla="*/ 0 h 311"/>
                    <a:gd name="T122" fmla="*/ 313 w 313"/>
                    <a:gd name="T123" fmla="*/ 311 h 31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13" h="311">
                      <a:moveTo>
                        <a:pt x="313" y="11"/>
                      </a:moveTo>
                      <a:lnTo>
                        <a:pt x="267" y="13"/>
                      </a:lnTo>
                      <a:lnTo>
                        <a:pt x="266" y="13"/>
                      </a:lnTo>
                      <a:lnTo>
                        <a:pt x="265" y="14"/>
                      </a:lnTo>
                      <a:lnTo>
                        <a:pt x="263" y="14"/>
                      </a:lnTo>
                      <a:lnTo>
                        <a:pt x="259" y="13"/>
                      </a:lnTo>
                      <a:lnTo>
                        <a:pt x="256" y="12"/>
                      </a:lnTo>
                      <a:lnTo>
                        <a:pt x="252" y="10"/>
                      </a:lnTo>
                      <a:lnTo>
                        <a:pt x="249" y="6"/>
                      </a:lnTo>
                      <a:lnTo>
                        <a:pt x="245" y="0"/>
                      </a:lnTo>
                      <a:lnTo>
                        <a:pt x="175" y="13"/>
                      </a:lnTo>
                      <a:lnTo>
                        <a:pt x="124" y="26"/>
                      </a:lnTo>
                      <a:lnTo>
                        <a:pt x="75" y="35"/>
                      </a:lnTo>
                      <a:lnTo>
                        <a:pt x="75" y="37"/>
                      </a:lnTo>
                      <a:lnTo>
                        <a:pt x="74" y="40"/>
                      </a:lnTo>
                      <a:lnTo>
                        <a:pt x="73" y="43"/>
                      </a:lnTo>
                      <a:lnTo>
                        <a:pt x="72" y="48"/>
                      </a:lnTo>
                      <a:lnTo>
                        <a:pt x="70" y="52"/>
                      </a:lnTo>
                      <a:lnTo>
                        <a:pt x="70" y="56"/>
                      </a:lnTo>
                      <a:lnTo>
                        <a:pt x="70" y="60"/>
                      </a:lnTo>
                      <a:lnTo>
                        <a:pt x="68" y="62"/>
                      </a:lnTo>
                      <a:lnTo>
                        <a:pt x="62" y="66"/>
                      </a:lnTo>
                      <a:lnTo>
                        <a:pt x="52" y="73"/>
                      </a:lnTo>
                      <a:lnTo>
                        <a:pt x="40" y="81"/>
                      </a:lnTo>
                      <a:lnTo>
                        <a:pt x="28" y="92"/>
                      </a:lnTo>
                      <a:lnTo>
                        <a:pt x="18" y="104"/>
                      </a:lnTo>
                      <a:lnTo>
                        <a:pt x="12" y="110"/>
                      </a:lnTo>
                      <a:lnTo>
                        <a:pt x="8" y="118"/>
                      </a:lnTo>
                      <a:lnTo>
                        <a:pt x="4" y="125"/>
                      </a:lnTo>
                      <a:lnTo>
                        <a:pt x="0" y="132"/>
                      </a:lnTo>
                      <a:lnTo>
                        <a:pt x="0" y="133"/>
                      </a:lnTo>
                      <a:lnTo>
                        <a:pt x="0" y="134"/>
                      </a:lnTo>
                      <a:lnTo>
                        <a:pt x="0" y="137"/>
                      </a:lnTo>
                      <a:lnTo>
                        <a:pt x="1" y="141"/>
                      </a:lnTo>
                      <a:lnTo>
                        <a:pt x="2" y="146"/>
                      </a:lnTo>
                      <a:lnTo>
                        <a:pt x="5" y="151"/>
                      </a:lnTo>
                      <a:lnTo>
                        <a:pt x="7" y="158"/>
                      </a:lnTo>
                      <a:lnTo>
                        <a:pt x="11" y="166"/>
                      </a:lnTo>
                      <a:lnTo>
                        <a:pt x="14" y="171"/>
                      </a:lnTo>
                      <a:lnTo>
                        <a:pt x="24" y="184"/>
                      </a:lnTo>
                      <a:lnTo>
                        <a:pt x="37" y="202"/>
                      </a:lnTo>
                      <a:lnTo>
                        <a:pt x="53" y="225"/>
                      </a:lnTo>
                      <a:lnTo>
                        <a:pt x="70" y="248"/>
                      </a:lnTo>
                      <a:lnTo>
                        <a:pt x="88" y="272"/>
                      </a:lnTo>
                      <a:lnTo>
                        <a:pt x="103" y="294"/>
                      </a:lnTo>
                      <a:lnTo>
                        <a:pt x="116" y="311"/>
                      </a:lnTo>
                      <a:lnTo>
                        <a:pt x="154" y="311"/>
                      </a:lnTo>
                      <a:lnTo>
                        <a:pt x="164" y="245"/>
                      </a:lnTo>
                      <a:lnTo>
                        <a:pt x="165" y="245"/>
                      </a:lnTo>
                      <a:lnTo>
                        <a:pt x="170" y="243"/>
                      </a:lnTo>
                      <a:lnTo>
                        <a:pt x="175" y="240"/>
                      </a:lnTo>
                      <a:lnTo>
                        <a:pt x="183" y="234"/>
                      </a:lnTo>
                      <a:lnTo>
                        <a:pt x="191" y="226"/>
                      </a:lnTo>
                      <a:lnTo>
                        <a:pt x="200" y="215"/>
                      </a:lnTo>
                      <a:lnTo>
                        <a:pt x="210" y="199"/>
                      </a:lnTo>
                      <a:lnTo>
                        <a:pt x="219" y="179"/>
                      </a:lnTo>
                      <a:lnTo>
                        <a:pt x="219" y="178"/>
                      </a:lnTo>
                      <a:lnTo>
                        <a:pt x="218" y="174"/>
                      </a:lnTo>
                      <a:lnTo>
                        <a:pt x="216" y="168"/>
                      </a:lnTo>
                      <a:lnTo>
                        <a:pt x="216" y="158"/>
                      </a:lnTo>
                      <a:lnTo>
                        <a:pt x="217" y="146"/>
                      </a:lnTo>
                      <a:lnTo>
                        <a:pt x="219" y="132"/>
                      </a:lnTo>
                      <a:lnTo>
                        <a:pt x="223" y="123"/>
                      </a:lnTo>
                      <a:lnTo>
                        <a:pt x="226" y="115"/>
                      </a:lnTo>
                      <a:lnTo>
                        <a:pt x="229" y="106"/>
                      </a:lnTo>
                      <a:lnTo>
                        <a:pt x="235" y="96"/>
                      </a:lnTo>
                      <a:lnTo>
                        <a:pt x="236" y="94"/>
                      </a:lnTo>
                      <a:lnTo>
                        <a:pt x="240" y="88"/>
                      </a:lnTo>
                      <a:lnTo>
                        <a:pt x="246" y="80"/>
                      </a:lnTo>
                      <a:lnTo>
                        <a:pt x="254" y="71"/>
                      </a:lnTo>
                      <a:lnTo>
                        <a:pt x="259" y="68"/>
                      </a:lnTo>
                      <a:lnTo>
                        <a:pt x="265" y="65"/>
                      </a:lnTo>
                      <a:lnTo>
                        <a:pt x="271" y="63"/>
                      </a:lnTo>
                      <a:lnTo>
                        <a:pt x="278" y="62"/>
                      </a:lnTo>
                      <a:lnTo>
                        <a:pt x="285" y="62"/>
                      </a:lnTo>
                      <a:lnTo>
                        <a:pt x="293" y="63"/>
                      </a:lnTo>
                      <a:lnTo>
                        <a:pt x="300" y="66"/>
                      </a:lnTo>
                      <a:lnTo>
                        <a:pt x="309" y="70"/>
                      </a:lnTo>
                      <a:lnTo>
                        <a:pt x="313" y="1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4" name="Freeform 111"/>
                <p:cNvSpPr>
                  <a:spLocks/>
                </p:cNvSpPr>
                <p:nvPr/>
              </p:nvSpPr>
              <p:spPr bwMode="auto">
                <a:xfrm>
                  <a:off x="1010" y="2141"/>
                  <a:ext cx="34" cy="78"/>
                </a:xfrm>
                <a:custGeom>
                  <a:avLst/>
                  <a:gdLst>
                    <a:gd name="T0" fmla="*/ 0 w 102"/>
                    <a:gd name="T1" fmla="*/ 0 h 235"/>
                    <a:gd name="T2" fmla="*/ 0 w 102"/>
                    <a:gd name="T3" fmla="*/ 0 h 235"/>
                    <a:gd name="T4" fmla="*/ 0 w 102"/>
                    <a:gd name="T5" fmla="*/ 0 h 235"/>
                    <a:gd name="T6" fmla="*/ 0 w 102"/>
                    <a:gd name="T7" fmla="*/ 0 h 235"/>
                    <a:gd name="T8" fmla="*/ 0 w 102"/>
                    <a:gd name="T9" fmla="*/ 0 h 235"/>
                    <a:gd name="T10" fmla="*/ 0 w 102"/>
                    <a:gd name="T11" fmla="*/ 0 h 235"/>
                    <a:gd name="T12" fmla="*/ 0 w 102"/>
                    <a:gd name="T13" fmla="*/ 0 h 235"/>
                    <a:gd name="T14" fmla="*/ 0 w 102"/>
                    <a:gd name="T15" fmla="*/ 0 h 235"/>
                    <a:gd name="T16" fmla="*/ 0 w 102"/>
                    <a:gd name="T17" fmla="*/ 0 h 235"/>
                    <a:gd name="T18" fmla="*/ 0 w 102"/>
                    <a:gd name="T19" fmla="*/ 0 h 235"/>
                    <a:gd name="T20" fmla="*/ 0 w 102"/>
                    <a:gd name="T21" fmla="*/ 0 h 235"/>
                    <a:gd name="T22" fmla="*/ 0 w 102"/>
                    <a:gd name="T23" fmla="*/ 0 h 235"/>
                    <a:gd name="T24" fmla="*/ 0 w 102"/>
                    <a:gd name="T25" fmla="*/ 0 h 235"/>
                    <a:gd name="T26" fmla="*/ 0 w 102"/>
                    <a:gd name="T27" fmla="*/ 0 h 235"/>
                    <a:gd name="T28" fmla="*/ 0 w 102"/>
                    <a:gd name="T29" fmla="*/ 0 h 235"/>
                    <a:gd name="T30" fmla="*/ 0 w 102"/>
                    <a:gd name="T31" fmla="*/ 0 h 235"/>
                    <a:gd name="T32" fmla="*/ 0 w 102"/>
                    <a:gd name="T33" fmla="*/ 0 h 235"/>
                    <a:gd name="T34" fmla="*/ 0 w 102"/>
                    <a:gd name="T35" fmla="*/ 0 h 235"/>
                    <a:gd name="T36" fmla="*/ 0 w 102"/>
                    <a:gd name="T37" fmla="*/ 0 h 235"/>
                    <a:gd name="T38" fmla="*/ 0 w 102"/>
                    <a:gd name="T39" fmla="*/ 0 h 235"/>
                    <a:gd name="T40" fmla="*/ 0 w 102"/>
                    <a:gd name="T41" fmla="*/ 0 h 235"/>
                    <a:gd name="T42" fmla="*/ 0 w 102"/>
                    <a:gd name="T43" fmla="*/ 0 h 235"/>
                    <a:gd name="T44" fmla="*/ 0 w 102"/>
                    <a:gd name="T45" fmla="*/ 0 h 235"/>
                    <a:gd name="T46" fmla="*/ 0 w 102"/>
                    <a:gd name="T47" fmla="*/ 0 h 235"/>
                    <a:gd name="T48" fmla="*/ 0 w 102"/>
                    <a:gd name="T49" fmla="*/ 0 h 235"/>
                    <a:gd name="T50" fmla="*/ 0 w 102"/>
                    <a:gd name="T51" fmla="*/ 0 h 235"/>
                    <a:gd name="T52" fmla="*/ 0 w 102"/>
                    <a:gd name="T53" fmla="*/ 0 h 235"/>
                    <a:gd name="T54" fmla="*/ 0 w 102"/>
                    <a:gd name="T55" fmla="*/ 0 h 235"/>
                    <a:gd name="T56" fmla="*/ 0 w 102"/>
                    <a:gd name="T57" fmla="*/ 0 h 235"/>
                    <a:gd name="T58" fmla="*/ 0 w 102"/>
                    <a:gd name="T59" fmla="*/ 0 h 235"/>
                    <a:gd name="T60" fmla="*/ 0 w 102"/>
                    <a:gd name="T61" fmla="*/ 0 h 235"/>
                    <a:gd name="T62" fmla="*/ 0 w 102"/>
                    <a:gd name="T63" fmla="*/ 0 h 235"/>
                    <a:gd name="T64" fmla="*/ 0 w 102"/>
                    <a:gd name="T65" fmla="*/ 0 h 235"/>
                    <a:gd name="T66" fmla="*/ 0 w 102"/>
                    <a:gd name="T67" fmla="*/ 0 h 235"/>
                    <a:gd name="T68" fmla="*/ 0 w 102"/>
                    <a:gd name="T69" fmla="*/ 0 h 235"/>
                    <a:gd name="T70" fmla="*/ 0 w 102"/>
                    <a:gd name="T71" fmla="*/ 0 h 235"/>
                    <a:gd name="T72" fmla="*/ 0 w 102"/>
                    <a:gd name="T73" fmla="*/ 0 h 235"/>
                    <a:gd name="T74" fmla="*/ 0 w 102"/>
                    <a:gd name="T75" fmla="*/ 0 h 235"/>
                    <a:gd name="T76" fmla="*/ 0 w 102"/>
                    <a:gd name="T77" fmla="*/ 0 h 235"/>
                    <a:gd name="T78" fmla="*/ 0 w 102"/>
                    <a:gd name="T79" fmla="*/ 0 h 2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235"/>
                    <a:gd name="T122" fmla="*/ 102 w 102"/>
                    <a:gd name="T123" fmla="*/ 235 h 2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235">
                      <a:moveTo>
                        <a:pt x="0" y="74"/>
                      </a:moveTo>
                      <a:lnTo>
                        <a:pt x="32" y="103"/>
                      </a:lnTo>
                      <a:lnTo>
                        <a:pt x="33" y="104"/>
                      </a:lnTo>
                      <a:lnTo>
                        <a:pt x="35" y="108"/>
                      </a:lnTo>
                      <a:lnTo>
                        <a:pt x="37" y="112"/>
                      </a:lnTo>
                      <a:lnTo>
                        <a:pt x="39" y="117"/>
                      </a:lnTo>
                      <a:lnTo>
                        <a:pt x="41" y="124"/>
                      </a:lnTo>
                      <a:lnTo>
                        <a:pt x="42" y="131"/>
                      </a:lnTo>
                      <a:lnTo>
                        <a:pt x="42" y="140"/>
                      </a:lnTo>
                      <a:lnTo>
                        <a:pt x="40" y="149"/>
                      </a:lnTo>
                      <a:lnTo>
                        <a:pt x="39" y="149"/>
                      </a:lnTo>
                      <a:lnTo>
                        <a:pt x="37" y="151"/>
                      </a:lnTo>
                      <a:lnTo>
                        <a:pt x="36" y="153"/>
                      </a:lnTo>
                      <a:lnTo>
                        <a:pt x="34" y="156"/>
                      </a:lnTo>
                      <a:lnTo>
                        <a:pt x="33" y="161"/>
                      </a:lnTo>
                      <a:lnTo>
                        <a:pt x="32" y="169"/>
                      </a:lnTo>
                      <a:lnTo>
                        <a:pt x="32" y="178"/>
                      </a:lnTo>
                      <a:lnTo>
                        <a:pt x="32" y="199"/>
                      </a:lnTo>
                      <a:lnTo>
                        <a:pt x="32" y="200"/>
                      </a:lnTo>
                      <a:lnTo>
                        <a:pt x="31" y="204"/>
                      </a:lnTo>
                      <a:lnTo>
                        <a:pt x="29" y="208"/>
                      </a:lnTo>
                      <a:lnTo>
                        <a:pt x="28" y="213"/>
                      </a:lnTo>
                      <a:lnTo>
                        <a:pt x="27" y="220"/>
                      </a:lnTo>
                      <a:lnTo>
                        <a:pt x="26" y="225"/>
                      </a:lnTo>
                      <a:lnTo>
                        <a:pt x="26" y="231"/>
                      </a:lnTo>
                      <a:lnTo>
                        <a:pt x="27" y="235"/>
                      </a:lnTo>
                      <a:lnTo>
                        <a:pt x="28" y="234"/>
                      </a:lnTo>
                      <a:lnTo>
                        <a:pt x="28" y="231"/>
                      </a:lnTo>
                      <a:lnTo>
                        <a:pt x="32" y="224"/>
                      </a:lnTo>
                      <a:lnTo>
                        <a:pt x="37" y="215"/>
                      </a:lnTo>
                      <a:lnTo>
                        <a:pt x="45" y="206"/>
                      </a:lnTo>
                      <a:lnTo>
                        <a:pt x="58" y="193"/>
                      </a:lnTo>
                      <a:lnTo>
                        <a:pt x="75" y="179"/>
                      </a:lnTo>
                      <a:lnTo>
                        <a:pt x="97" y="163"/>
                      </a:lnTo>
                      <a:lnTo>
                        <a:pt x="99" y="159"/>
                      </a:lnTo>
                      <a:lnTo>
                        <a:pt x="99" y="156"/>
                      </a:lnTo>
                      <a:lnTo>
                        <a:pt x="99" y="151"/>
                      </a:lnTo>
                      <a:lnTo>
                        <a:pt x="99" y="146"/>
                      </a:lnTo>
                      <a:lnTo>
                        <a:pt x="100" y="142"/>
                      </a:lnTo>
                      <a:lnTo>
                        <a:pt x="101" y="139"/>
                      </a:lnTo>
                      <a:lnTo>
                        <a:pt x="102" y="138"/>
                      </a:lnTo>
                      <a:lnTo>
                        <a:pt x="102" y="137"/>
                      </a:lnTo>
                      <a:lnTo>
                        <a:pt x="100" y="133"/>
                      </a:lnTo>
                      <a:lnTo>
                        <a:pt x="96" y="129"/>
                      </a:lnTo>
                      <a:lnTo>
                        <a:pt x="94" y="124"/>
                      </a:lnTo>
                      <a:lnTo>
                        <a:pt x="92" y="116"/>
                      </a:lnTo>
                      <a:lnTo>
                        <a:pt x="91" y="108"/>
                      </a:lnTo>
                      <a:lnTo>
                        <a:pt x="92" y="103"/>
                      </a:lnTo>
                      <a:lnTo>
                        <a:pt x="93" y="99"/>
                      </a:lnTo>
                      <a:lnTo>
                        <a:pt x="95" y="93"/>
                      </a:lnTo>
                      <a:lnTo>
                        <a:pt x="97" y="89"/>
                      </a:lnTo>
                      <a:lnTo>
                        <a:pt x="97" y="87"/>
                      </a:lnTo>
                      <a:lnTo>
                        <a:pt x="96" y="81"/>
                      </a:lnTo>
                      <a:lnTo>
                        <a:pt x="95" y="73"/>
                      </a:lnTo>
                      <a:lnTo>
                        <a:pt x="92" y="62"/>
                      </a:lnTo>
                      <a:lnTo>
                        <a:pt x="89" y="50"/>
                      </a:lnTo>
                      <a:lnTo>
                        <a:pt x="85" y="38"/>
                      </a:lnTo>
                      <a:lnTo>
                        <a:pt x="79" y="27"/>
                      </a:lnTo>
                      <a:lnTo>
                        <a:pt x="73" y="17"/>
                      </a:lnTo>
                      <a:lnTo>
                        <a:pt x="72" y="16"/>
                      </a:lnTo>
                      <a:lnTo>
                        <a:pt x="69" y="13"/>
                      </a:lnTo>
                      <a:lnTo>
                        <a:pt x="65" y="9"/>
                      </a:lnTo>
                      <a:lnTo>
                        <a:pt x="60" y="5"/>
                      </a:lnTo>
                      <a:lnTo>
                        <a:pt x="53" y="2"/>
                      </a:lnTo>
                      <a:lnTo>
                        <a:pt x="46" y="1"/>
                      </a:lnTo>
                      <a:lnTo>
                        <a:pt x="41" y="0"/>
                      </a:lnTo>
                      <a:lnTo>
                        <a:pt x="37" y="1"/>
                      </a:lnTo>
                      <a:lnTo>
                        <a:pt x="33" y="2"/>
                      </a:lnTo>
                      <a:lnTo>
                        <a:pt x="27" y="4"/>
                      </a:lnTo>
                      <a:lnTo>
                        <a:pt x="27" y="5"/>
                      </a:lnTo>
                      <a:lnTo>
                        <a:pt x="26" y="6"/>
                      </a:lnTo>
                      <a:lnTo>
                        <a:pt x="25" y="7"/>
                      </a:lnTo>
                      <a:lnTo>
                        <a:pt x="23" y="8"/>
                      </a:lnTo>
                      <a:lnTo>
                        <a:pt x="22" y="10"/>
                      </a:lnTo>
                      <a:lnTo>
                        <a:pt x="22" y="11"/>
                      </a:lnTo>
                      <a:lnTo>
                        <a:pt x="22" y="13"/>
                      </a:lnTo>
                      <a:lnTo>
                        <a:pt x="0" y="74"/>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5" name="Freeform 112"/>
                <p:cNvSpPr>
                  <a:spLocks/>
                </p:cNvSpPr>
                <p:nvPr/>
              </p:nvSpPr>
              <p:spPr bwMode="auto">
                <a:xfrm>
                  <a:off x="1010" y="2141"/>
                  <a:ext cx="34" cy="78"/>
                </a:xfrm>
                <a:custGeom>
                  <a:avLst/>
                  <a:gdLst>
                    <a:gd name="T0" fmla="*/ 0 w 102"/>
                    <a:gd name="T1" fmla="*/ 0 h 235"/>
                    <a:gd name="T2" fmla="*/ 0 w 102"/>
                    <a:gd name="T3" fmla="*/ 0 h 235"/>
                    <a:gd name="T4" fmla="*/ 0 w 102"/>
                    <a:gd name="T5" fmla="*/ 0 h 235"/>
                    <a:gd name="T6" fmla="*/ 0 w 102"/>
                    <a:gd name="T7" fmla="*/ 0 h 235"/>
                    <a:gd name="T8" fmla="*/ 0 w 102"/>
                    <a:gd name="T9" fmla="*/ 0 h 235"/>
                    <a:gd name="T10" fmla="*/ 0 w 102"/>
                    <a:gd name="T11" fmla="*/ 0 h 235"/>
                    <a:gd name="T12" fmla="*/ 0 w 102"/>
                    <a:gd name="T13" fmla="*/ 0 h 235"/>
                    <a:gd name="T14" fmla="*/ 0 w 102"/>
                    <a:gd name="T15" fmla="*/ 0 h 235"/>
                    <a:gd name="T16" fmla="*/ 0 w 102"/>
                    <a:gd name="T17" fmla="*/ 0 h 235"/>
                    <a:gd name="T18" fmla="*/ 0 w 102"/>
                    <a:gd name="T19" fmla="*/ 0 h 235"/>
                    <a:gd name="T20" fmla="*/ 0 w 102"/>
                    <a:gd name="T21" fmla="*/ 0 h 235"/>
                    <a:gd name="T22" fmla="*/ 0 w 102"/>
                    <a:gd name="T23" fmla="*/ 0 h 235"/>
                    <a:gd name="T24" fmla="*/ 0 w 102"/>
                    <a:gd name="T25" fmla="*/ 0 h 235"/>
                    <a:gd name="T26" fmla="*/ 0 w 102"/>
                    <a:gd name="T27" fmla="*/ 0 h 235"/>
                    <a:gd name="T28" fmla="*/ 0 w 102"/>
                    <a:gd name="T29" fmla="*/ 0 h 235"/>
                    <a:gd name="T30" fmla="*/ 0 w 102"/>
                    <a:gd name="T31" fmla="*/ 0 h 235"/>
                    <a:gd name="T32" fmla="*/ 0 w 102"/>
                    <a:gd name="T33" fmla="*/ 0 h 235"/>
                    <a:gd name="T34" fmla="*/ 0 w 102"/>
                    <a:gd name="T35" fmla="*/ 0 h 235"/>
                    <a:gd name="T36" fmla="*/ 0 w 102"/>
                    <a:gd name="T37" fmla="*/ 0 h 235"/>
                    <a:gd name="T38" fmla="*/ 0 w 102"/>
                    <a:gd name="T39" fmla="*/ 0 h 235"/>
                    <a:gd name="T40" fmla="*/ 0 w 102"/>
                    <a:gd name="T41" fmla="*/ 0 h 235"/>
                    <a:gd name="T42" fmla="*/ 0 w 102"/>
                    <a:gd name="T43" fmla="*/ 0 h 235"/>
                    <a:gd name="T44" fmla="*/ 0 w 102"/>
                    <a:gd name="T45" fmla="*/ 0 h 235"/>
                    <a:gd name="T46" fmla="*/ 0 w 102"/>
                    <a:gd name="T47" fmla="*/ 0 h 235"/>
                    <a:gd name="T48" fmla="*/ 0 w 102"/>
                    <a:gd name="T49" fmla="*/ 0 h 235"/>
                    <a:gd name="T50" fmla="*/ 0 w 102"/>
                    <a:gd name="T51" fmla="*/ 0 h 235"/>
                    <a:gd name="T52" fmla="*/ 0 w 102"/>
                    <a:gd name="T53" fmla="*/ 0 h 235"/>
                    <a:gd name="T54" fmla="*/ 0 w 102"/>
                    <a:gd name="T55" fmla="*/ 0 h 235"/>
                    <a:gd name="T56" fmla="*/ 0 w 102"/>
                    <a:gd name="T57" fmla="*/ 0 h 235"/>
                    <a:gd name="T58" fmla="*/ 0 w 102"/>
                    <a:gd name="T59" fmla="*/ 0 h 235"/>
                    <a:gd name="T60" fmla="*/ 0 w 102"/>
                    <a:gd name="T61" fmla="*/ 0 h 235"/>
                    <a:gd name="T62" fmla="*/ 0 w 102"/>
                    <a:gd name="T63" fmla="*/ 0 h 235"/>
                    <a:gd name="T64" fmla="*/ 0 w 102"/>
                    <a:gd name="T65" fmla="*/ 0 h 235"/>
                    <a:gd name="T66" fmla="*/ 0 w 102"/>
                    <a:gd name="T67" fmla="*/ 0 h 235"/>
                    <a:gd name="T68" fmla="*/ 0 w 102"/>
                    <a:gd name="T69" fmla="*/ 0 h 235"/>
                    <a:gd name="T70" fmla="*/ 0 w 102"/>
                    <a:gd name="T71" fmla="*/ 0 h 235"/>
                    <a:gd name="T72" fmla="*/ 0 w 102"/>
                    <a:gd name="T73" fmla="*/ 0 h 235"/>
                    <a:gd name="T74" fmla="*/ 0 w 102"/>
                    <a:gd name="T75" fmla="*/ 0 h 235"/>
                    <a:gd name="T76" fmla="*/ 0 w 102"/>
                    <a:gd name="T77" fmla="*/ 0 h 235"/>
                    <a:gd name="T78" fmla="*/ 0 w 102"/>
                    <a:gd name="T79" fmla="*/ 0 h 2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235"/>
                    <a:gd name="T122" fmla="*/ 102 w 102"/>
                    <a:gd name="T123" fmla="*/ 235 h 2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235">
                      <a:moveTo>
                        <a:pt x="0" y="74"/>
                      </a:moveTo>
                      <a:lnTo>
                        <a:pt x="32" y="103"/>
                      </a:lnTo>
                      <a:lnTo>
                        <a:pt x="33" y="104"/>
                      </a:lnTo>
                      <a:lnTo>
                        <a:pt x="35" y="108"/>
                      </a:lnTo>
                      <a:lnTo>
                        <a:pt x="37" y="112"/>
                      </a:lnTo>
                      <a:lnTo>
                        <a:pt x="39" y="117"/>
                      </a:lnTo>
                      <a:lnTo>
                        <a:pt x="41" y="124"/>
                      </a:lnTo>
                      <a:lnTo>
                        <a:pt x="42" y="131"/>
                      </a:lnTo>
                      <a:lnTo>
                        <a:pt x="42" y="140"/>
                      </a:lnTo>
                      <a:lnTo>
                        <a:pt x="40" y="149"/>
                      </a:lnTo>
                      <a:lnTo>
                        <a:pt x="39" y="149"/>
                      </a:lnTo>
                      <a:lnTo>
                        <a:pt x="37" y="151"/>
                      </a:lnTo>
                      <a:lnTo>
                        <a:pt x="36" y="153"/>
                      </a:lnTo>
                      <a:lnTo>
                        <a:pt x="34" y="156"/>
                      </a:lnTo>
                      <a:lnTo>
                        <a:pt x="33" y="161"/>
                      </a:lnTo>
                      <a:lnTo>
                        <a:pt x="32" y="169"/>
                      </a:lnTo>
                      <a:lnTo>
                        <a:pt x="32" y="178"/>
                      </a:lnTo>
                      <a:lnTo>
                        <a:pt x="32" y="199"/>
                      </a:lnTo>
                      <a:lnTo>
                        <a:pt x="32" y="200"/>
                      </a:lnTo>
                      <a:lnTo>
                        <a:pt x="31" y="204"/>
                      </a:lnTo>
                      <a:lnTo>
                        <a:pt x="29" y="208"/>
                      </a:lnTo>
                      <a:lnTo>
                        <a:pt x="28" y="213"/>
                      </a:lnTo>
                      <a:lnTo>
                        <a:pt x="27" y="220"/>
                      </a:lnTo>
                      <a:lnTo>
                        <a:pt x="26" y="225"/>
                      </a:lnTo>
                      <a:lnTo>
                        <a:pt x="26" y="231"/>
                      </a:lnTo>
                      <a:lnTo>
                        <a:pt x="27" y="235"/>
                      </a:lnTo>
                      <a:lnTo>
                        <a:pt x="28" y="234"/>
                      </a:lnTo>
                      <a:lnTo>
                        <a:pt x="28" y="231"/>
                      </a:lnTo>
                      <a:lnTo>
                        <a:pt x="32" y="224"/>
                      </a:lnTo>
                      <a:lnTo>
                        <a:pt x="37" y="215"/>
                      </a:lnTo>
                      <a:lnTo>
                        <a:pt x="45" y="206"/>
                      </a:lnTo>
                      <a:lnTo>
                        <a:pt x="58" y="193"/>
                      </a:lnTo>
                      <a:lnTo>
                        <a:pt x="75" y="179"/>
                      </a:lnTo>
                      <a:lnTo>
                        <a:pt x="97" y="163"/>
                      </a:lnTo>
                      <a:lnTo>
                        <a:pt x="99" y="159"/>
                      </a:lnTo>
                      <a:lnTo>
                        <a:pt x="99" y="156"/>
                      </a:lnTo>
                      <a:lnTo>
                        <a:pt x="99" y="151"/>
                      </a:lnTo>
                      <a:lnTo>
                        <a:pt x="99" y="146"/>
                      </a:lnTo>
                      <a:lnTo>
                        <a:pt x="100" y="142"/>
                      </a:lnTo>
                      <a:lnTo>
                        <a:pt x="101" y="139"/>
                      </a:lnTo>
                      <a:lnTo>
                        <a:pt x="102" y="138"/>
                      </a:lnTo>
                      <a:lnTo>
                        <a:pt x="102" y="137"/>
                      </a:lnTo>
                      <a:lnTo>
                        <a:pt x="100" y="133"/>
                      </a:lnTo>
                      <a:lnTo>
                        <a:pt x="96" y="129"/>
                      </a:lnTo>
                      <a:lnTo>
                        <a:pt x="94" y="124"/>
                      </a:lnTo>
                      <a:lnTo>
                        <a:pt x="92" y="116"/>
                      </a:lnTo>
                      <a:lnTo>
                        <a:pt x="91" y="108"/>
                      </a:lnTo>
                      <a:lnTo>
                        <a:pt x="92" y="103"/>
                      </a:lnTo>
                      <a:lnTo>
                        <a:pt x="93" y="99"/>
                      </a:lnTo>
                      <a:lnTo>
                        <a:pt x="95" y="93"/>
                      </a:lnTo>
                      <a:lnTo>
                        <a:pt x="97" y="89"/>
                      </a:lnTo>
                      <a:lnTo>
                        <a:pt x="97" y="87"/>
                      </a:lnTo>
                      <a:lnTo>
                        <a:pt x="96" y="81"/>
                      </a:lnTo>
                      <a:lnTo>
                        <a:pt x="95" y="73"/>
                      </a:lnTo>
                      <a:lnTo>
                        <a:pt x="92" y="62"/>
                      </a:lnTo>
                      <a:lnTo>
                        <a:pt x="89" y="50"/>
                      </a:lnTo>
                      <a:lnTo>
                        <a:pt x="85" y="38"/>
                      </a:lnTo>
                      <a:lnTo>
                        <a:pt x="79" y="27"/>
                      </a:lnTo>
                      <a:lnTo>
                        <a:pt x="73" y="17"/>
                      </a:lnTo>
                      <a:lnTo>
                        <a:pt x="72" y="16"/>
                      </a:lnTo>
                      <a:lnTo>
                        <a:pt x="69" y="13"/>
                      </a:lnTo>
                      <a:lnTo>
                        <a:pt x="65" y="9"/>
                      </a:lnTo>
                      <a:lnTo>
                        <a:pt x="60" y="5"/>
                      </a:lnTo>
                      <a:lnTo>
                        <a:pt x="53" y="2"/>
                      </a:lnTo>
                      <a:lnTo>
                        <a:pt x="46" y="1"/>
                      </a:lnTo>
                      <a:lnTo>
                        <a:pt x="41" y="0"/>
                      </a:lnTo>
                      <a:lnTo>
                        <a:pt x="37" y="1"/>
                      </a:lnTo>
                      <a:lnTo>
                        <a:pt x="33" y="2"/>
                      </a:lnTo>
                      <a:lnTo>
                        <a:pt x="27" y="4"/>
                      </a:lnTo>
                      <a:lnTo>
                        <a:pt x="27" y="5"/>
                      </a:lnTo>
                      <a:lnTo>
                        <a:pt x="26" y="6"/>
                      </a:lnTo>
                      <a:lnTo>
                        <a:pt x="25" y="7"/>
                      </a:lnTo>
                      <a:lnTo>
                        <a:pt x="23" y="8"/>
                      </a:lnTo>
                      <a:lnTo>
                        <a:pt x="22" y="10"/>
                      </a:lnTo>
                      <a:lnTo>
                        <a:pt x="22" y="11"/>
                      </a:lnTo>
                      <a:lnTo>
                        <a:pt x="22" y="13"/>
                      </a:lnTo>
                      <a:lnTo>
                        <a:pt x="0" y="7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6" name="Freeform 113"/>
                <p:cNvSpPr>
                  <a:spLocks/>
                </p:cNvSpPr>
                <p:nvPr/>
              </p:nvSpPr>
              <p:spPr bwMode="auto">
                <a:xfrm>
                  <a:off x="904" y="2045"/>
                  <a:ext cx="174" cy="142"/>
                </a:xfrm>
                <a:custGeom>
                  <a:avLst/>
                  <a:gdLst>
                    <a:gd name="T0" fmla="*/ 0 w 521"/>
                    <a:gd name="T1" fmla="*/ 0 h 426"/>
                    <a:gd name="T2" fmla="*/ 0 w 521"/>
                    <a:gd name="T3" fmla="*/ 0 h 426"/>
                    <a:gd name="T4" fmla="*/ 0 w 521"/>
                    <a:gd name="T5" fmla="*/ 0 h 426"/>
                    <a:gd name="T6" fmla="*/ 0 w 521"/>
                    <a:gd name="T7" fmla="*/ 0 h 426"/>
                    <a:gd name="T8" fmla="*/ 0 w 521"/>
                    <a:gd name="T9" fmla="*/ 0 h 426"/>
                    <a:gd name="T10" fmla="*/ 0 w 521"/>
                    <a:gd name="T11" fmla="*/ 0 h 426"/>
                    <a:gd name="T12" fmla="*/ 0 w 521"/>
                    <a:gd name="T13" fmla="*/ 0 h 426"/>
                    <a:gd name="T14" fmla="*/ 0 w 521"/>
                    <a:gd name="T15" fmla="*/ 0 h 426"/>
                    <a:gd name="T16" fmla="*/ 0 w 521"/>
                    <a:gd name="T17" fmla="*/ 0 h 426"/>
                    <a:gd name="T18" fmla="*/ 0 w 521"/>
                    <a:gd name="T19" fmla="*/ 0 h 426"/>
                    <a:gd name="T20" fmla="*/ 0 w 521"/>
                    <a:gd name="T21" fmla="*/ 0 h 426"/>
                    <a:gd name="T22" fmla="*/ 0 w 521"/>
                    <a:gd name="T23" fmla="*/ 0 h 426"/>
                    <a:gd name="T24" fmla="*/ 0 w 521"/>
                    <a:gd name="T25" fmla="*/ 0 h 426"/>
                    <a:gd name="T26" fmla="*/ 0 w 521"/>
                    <a:gd name="T27" fmla="*/ 0 h 426"/>
                    <a:gd name="T28" fmla="*/ 0 w 521"/>
                    <a:gd name="T29" fmla="*/ 0 h 426"/>
                    <a:gd name="T30" fmla="*/ 0 w 521"/>
                    <a:gd name="T31" fmla="*/ 0 h 426"/>
                    <a:gd name="T32" fmla="*/ 1 w 521"/>
                    <a:gd name="T33" fmla="*/ 0 h 426"/>
                    <a:gd name="T34" fmla="*/ 1 w 521"/>
                    <a:gd name="T35" fmla="*/ 0 h 426"/>
                    <a:gd name="T36" fmla="*/ 1 w 521"/>
                    <a:gd name="T37" fmla="*/ 0 h 426"/>
                    <a:gd name="T38" fmla="*/ 1 w 521"/>
                    <a:gd name="T39" fmla="*/ 0 h 426"/>
                    <a:gd name="T40" fmla="*/ 1 w 521"/>
                    <a:gd name="T41" fmla="*/ 0 h 426"/>
                    <a:gd name="T42" fmla="*/ 1 w 521"/>
                    <a:gd name="T43" fmla="*/ 0 h 426"/>
                    <a:gd name="T44" fmla="*/ 1 w 521"/>
                    <a:gd name="T45" fmla="*/ 0 h 426"/>
                    <a:gd name="T46" fmla="*/ 1 w 521"/>
                    <a:gd name="T47" fmla="*/ 0 h 426"/>
                    <a:gd name="T48" fmla="*/ 1 w 521"/>
                    <a:gd name="T49" fmla="*/ 0 h 426"/>
                    <a:gd name="T50" fmla="*/ 1 w 521"/>
                    <a:gd name="T51" fmla="*/ 0 h 426"/>
                    <a:gd name="T52" fmla="*/ 1 w 521"/>
                    <a:gd name="T53" fmla="*/ 0 h 426"/>
                    <a:gd name="T54" fmla="*/ 1 w 521"/>
                    <a:gd name="T55" fmla="*/ 0 h 426"/>
                    <a:gd name="T56" fmla="*/ 1 w 521"/>
                    <a:gd name="T57" fmla="*/ 0 h 426"/>
                    <a:gd name="T58" fmla="*/ 1 w 521"/>
                    <a:gd name="T59" fmla="*/ 1 h 426"/>
                    <a:gd name="T60" fmla="*/ 1 w 521"/>
                    <a:gd name="T61" fmla="*/ 1 h 426"/>
                    <a:gd name="T62" fmla="*/ 1 w 521"/>
                    <a:gd name="T63" fmla="*/ 1 h 426"/>
                    <a:gd name="T64" fmla="*/ 1 w 521"/>
                    <a:gd name="T65" fmla="*/ 1 h 426"/>
                    <a:gd name="T66" fmla="*/ 1 w 521"/>
                    <a:gd name="T67" fmla="*/ 1 h 426"/>
                    <a:gd name="T68" fmla="*/ 1 w 521"/>
                    <a:gd name="T69" fmla="*/ 0 h 426"/>
                    <a:gd name="T70" fmla="*/ 1 w 521"/>
                    <a:gd name="T71" fmla="*/ 0 h 426"/>
                    <a:gd name="T72" fmla="*/ 1 w 521"/>
                    <a:gd name="T73" fmla="*/ 0 h 426"/>
                    <a:gd name="T74" fmla="*/ 1 w 521"/>
                    <a:gd name="T75" fmla="*/ 0 h 426"/>
                    <a:gd name="T76" fmla="*/ 0 w 521"/>
                    <a:gd name="T77" fmla="*/ 0 h 426"/>
                    <a:gd name="T78" fmla="*/ 0 w 521"/>
                    <a:gd name="T79" fmla="*/ 0 h 426"/>
                    <a:gd name="T80" fmla="*/ 0 w 521"/>
                    <a:gd name="T81" fmla="*/ 0 h 426"/>
                    <a:gd name="T82" fmla="*/ 0 w 521"/>
                    <a:gd name="T83" fmla="*/ 0 h 426"/>
                    <a:gd name="T84" fmla="*/ 0 w 521"/>
                    <a:gd name="T85" fmla="*/ 0 h 426"/>
                    <a:gd name="T86" fmla="*/ 0 w 521"/>
                    <a:gd name="T87" fmla="*/ 0 h 426"/>
                    <a:gd name="T88" fmla="*/ 0 w 521"/>
                    <a:gd name="T89" fmla="*/ 0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1"/>
                    <a:gd name="T136" fmla="*/ 0 h 426"/>
                    <a:gd name="T137" fmla="*/ 521 w 521"/>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1" h="426">
                      <a:moveTo>
                        <a:pt x="100" y="194"/>
                      </a:moveTo>
                      <a:lnTo>
                        <a:pt x="74" y="160"/>
                      </a:lnTo>
                      <a:lnTo>
                        <a:pt x="76" y="154"/>
                      </a:lnTo>
                      <a:lnTo>
                        <a:pt x="75" y="149"/>
                      </a:lnTo>
                      <a:lnTo>
                        <a:pt x="74" y="146"/>
                      </a:lnTo>
                      <a:lnTo>
                        <a:pt x="72" y="145"/>
                      </a:lnTo>
                      <a:lnTo>
                        <a:pt x="69" y="144"/>
                      </a:lnTo>
                      <a:lnTo>
                        <a:pt x="67" y="144"/>
                      </a:lnTo>
                      <a:lnTo>
                        <a:pt x="65" y="145"/>
                      </a:lnTo>
                      <a:lnTo>
                        <a:pt x="63" y="145"/>
                      </a:lnTo>
                      <a:lnTo>
                        <a:pt x="76" y="132"/>
                      </a:lnTo>
                      <a:lnTo>
                        <a:pt x="67" y="131"/>
                      </a:lnTo>
                      <a:lnTo>
                        <a:pt x="55" y="127"/>
                      </a:lnTo>
                      <a:lnTo>
                        <a:pt x="42" y="120"/>
                      </a:lnTo>
                      <a:lnTo>
                        <a:pt x="30" y="114"/>
                      </a:lnTo>
                      <a:lnTo>
                        <a:pt x="18" y="107"/>
                      </a:lnTo>
                      <a:lnTo>
                        <a:pt x="8" y="102"/>
                      </a:lnTo>
                      <a:lnTo>
                        <a:pt x="2" y="98"/>
                      </a:lnTo>
                      <a:lnTo>
                        <a:pt x="0" y="95"/>
                      </a:lnTo>
                      <a:lnTo>
                        <a:pt x="1" y="94"/>
                      </a:lnTo>
                      <a:lnTo>
                        <a:pt x="4" y="92"/>
                      </a:lnTo>
                      <a:lnTo>
                        <a:pt x="9" y="89"/>
                      </a:lnTo>
                      <a:lnTo>
                        <a:pt x="17" y="86"/>
                      </a:lnTo>
                      <a:lnTo>
                        <a:pt x="35" y="78"/>
                      </a:lnTo>
                      <a:lnTo>
                        <a:pt x="58" y="71"/>
                      </a:lnTo>
                      <a:lnTo>
                        <a:pt x="81" y="62"/>
                      </a:lnTo>
                      <a:lnTo>
                        <a:pt x="100" y="56"/>
                      </a:lnTo>
                      <a:lnTo>
                        <a:pt x="114" y="51"/>
                      </a:lnTo>
                      <a:lnTo>
                        <a:pt x="120" y="49"/>
                      </a:lnTo>
                      <a:lnTo>
                        <a:pt x="204" y="38"/>
                      </a:lnTo>
                      <a:lnTo>
                        <a:pt x="203" y="34"/>
                      </a:lnTo>
                      <a:lnTo>
                        <a:pt x="203" y="31"/>
                      </a:lnTo>
                      <a:lnTo>
                        <a:pt x="203" y="26"/>
                      </a:lnTo>
                      <a:lnTo>
                        <a:pt x="203" y="23"/>
                      </a:lnTo>
                      <a:lnTo>
                        <a:pt x="205" y="17"/>
                      </a:lnTo>
                      <a:lnTo>
                        <a:pt x="208" y="10"/>
                      </a:lnTo>
                      <a:lnTo>
                        <a:pt x="212" y="6"/>
                      </a:lnTo>
                      <a:lnTo>
                        <a:pt x="216" y="3"/>
                      </a:lnTo>
                      <a:lnTo>
                        <a:pt x="218" y="0"/>
                      </a:lnTo>
                      <a:lnTo>
                        <a:pt x="219" y="0"/>
                      </a:lnTo>
                      <a:lnTo>
                        <a:pt x="230" y="38"/>
                      </a:lnTo>
                      <a:lnTo>
                        <a:pt x="249" y="90"/>
                      </a:lnTo>
                      <a:lnTo>
                        <a:pt x="311" y="94"/>
                      </a:lnTo>
                      <a:lnTo>
                        <a:pt x="313" y="92"/>
                      </a:lnTo>
                      <a:lnTo>
                        <a:pt x="319" y="89"/>
                      </a:lnTo>
                      <a:lnTo>
                        <a:pt x="328" y="85"/>
                      </a:lnTo>
                      <a:lnTo>
                        <a:pt x="340" y="79"/>
                      </a:lnTo>
                      <a:lnTo>
                        <a:pt x="353" y="75"/>
                      </a:lnTo>
                      <a:lnTo>
                        <a:pt x="366" y="72"/>
                      </a:lnTo>
                      <a:lnTo>
                        <a:pt x="372" y="71"/>
                      </a:lnTo>
                      <a:lnTo>
                        <a:pt x="378" y="70"/>
                      </a:lnTo>
                      <a:lnTo>
                        <a:pt x="384" y="70"/>
                      </a:lnTo>
                      <a:lnTo>
                        <a:pt x="389" y="71"/>
                      </a:lnTo>
                      <a:lnTo>
                        <a:pt x="394" y="73"/>
                      </a:lnTo>
                      <a:lnTo>
                        <a:pt x="397" y="75"/>
                      </a:lnTo>
                      <a:lnTo>
                        <a:pt x="400" y="78"/>
                      </a:lnTo>
                      <a:lnTo>
                        <a:pt x="402" y="82"/>
                      </a:lnTo>
                      <a:lnTo>
                        <a:pt x="406" y="91"/>
                      </a:lnTo>
                      <a:lnTo>
                        <a:pt x="408" y="100"/>
                      </a:lnTo>
                      <a:lnTo>
                        <a:pt x="408" y="109"/>
                      </a:lnTo>
                      <a:lnTo>
                        <a:pt x="407" y="117"/>
                      </a:lnTo>
                      <a:lnTo>
                        <a:pt x="407" y="121"/>
                      </a:lnTo>
                      <a:lnTo>
                        <a:pt x="407" y="124"/>
                      </a:lnTo>
                      <a:lnTo>
                        <a:pt x="440" y="156"/>
                      </a:lnTo>
                      <a:lnTo>
                        <a:pt x="462" y="149"/>
                      </a:lnTo>
                      <a:lnTo>
                        <a:pt x="455" y="166"/>
                      </a:lnTo>
                      <a:lnTo>
                        <a:pt x="473" y="189"/>
                      </a:lnTo>
                      <a:lnTo>
                        <a:pt x="472" y="197"/>
                      </a:lnTo>
                      <a:lnTo>
                        <a:pt x="472" y="204"/>
                      </a:lnTo>
                      <a:lnTo>
                        <a:pt x="473" y="211"/>
                      </a:lnTo>
                      <a:lnTo>
                        <a:pt x="475" y="217"/>
                      </a:lnTo>
                      <a:lnTo>
                        <a:pt x="479" y="229"/>
                      </a:lnTo>
                      <a:lnTo>
                        <a:pt x="484" y="240"/>
                      </a:lnTo>
                      <a:lnTo>
                        <a:pt x="491" y="248"/>
                      </a:lnTo>
                      <a:lnTo>
                        <a:pt x="496" y="254"/>
                      </a:lnTo>
                      <a:lnTo>
                        <a:pt x="501" y="258"/>
                      </a:lnTo>
                      <a:lnTo>
                        <a:pt x="502" y="260"/>
                      </a:lnTo>
                      <a:lnTo>
                        <a:pt x="506" y="264"/>
                      </a:lnTo>
                      <a:lnTo>
                        <a:pt x="508" y="267"/>
                      </a:lnTo>
                      <a:lnTo>
                        <a:pt x="510" y="271"/>
                      </a:lnTo>
                      <a:lnTo>
                        <a:pt x="511" y="275"/>
                      </a:lnTo>
                      <a:lnTo>
                        <a:pt x="513" y="280"/>
                      </a:lnTo>
                      <a:lnTo>
                        <a:pt x="510" y="285"/>
                      </a:lnTo>
                      <a:lnTo>
                        <a:pt x="508" y="290"/>
                      </a:lnTo>
                      <a:lnTo>
                        <a:pt x="505" y="293"/>
                      </a:lnTo>
                      <a:lnTo>
                        <a:pt x="503" y="295"/>
                      </a:lnTo>
                      <a:lnTo>
                        <a:pt x="502" y="296"/>
                      </a:lnTo>
                      <a:lnTo>
                        <a:pt x="481" y="319"/>
                      </a:lnTo>
                      <a:lnTo>
                        <a:pt x="495" y="351"/>
                      </a:lnTo>
                      <a:lnTo>
                        <a:pt x="521" y="404"/>
                      </a:lnTo>
                      <a:lnTo>
                        <a:pt x="470" y="417"/>
                      </a:lnTo>
                      <a:lnTo>
                        <a:pt x="421" y="426"/>
                      </a:lnTo>
                      <a:lnTo>
                        <a:pt x="418" y="420"/>
                      </a:lnTo>
                      <a:lnTo>
                        <a:pt x="415" y="416"/>
                      </a:lnTo>
                      <a:lnTo>
                        <a:pt x="413" y="412"/>
                      </a:lnTo>
                      <a:lnTo>
                        <a:pt x="411" y="407"/>
                      </a:lnTo>
                      <a:lnTo>
                        <a:pt x="410" y="399"/>
                      </a:lnTo>
                      <a:lnTo>
                        <a:pt x="411" y="391"/>
                      </a:lnTo>
                      <a:lnTo>
                        <a:pt x="413" y="386"/>
                      </a:lnTo>
                      <a:lnTo>
                        <a:pt x="414" y="380"/>
                      </a:lnTo>
                      <a:lnTo>
                        <a:pt x="416" y="378"/>
                      </a:lnTo>
                      <a:lnTo>
                        <a:pt x="416" y="377"/>
                      </a:lnTo>
                      <a:lnTo>
                        <a:pt x="415" y="364"/>
                      </a:lnTo>
                      <a:lnTo>
                        <a:pt x="412" y="352"/>
                      </a:lnTo>
                      <a:lnTo>
                        <a:pt x="408" y="339"/>
                      </a:lnTo>
                      <a:lnTo>
                        <a:pt x="404" y="329"/>
                      </a:lnTo>
                      <a:lnTo>
                        <a:pt x="399" y="319"/>
                      </a:lnTo>
                      <a:lnTo>
                        <a:pt x="395" y="311"/>
                      </a:lnTo>
                      <a:lnTo>
                        <a:pt x="393" y="306"/>
                      </a:lnTo>
                      <a:lnTo>
                        <a:pt x="392" y="305"/>
                      </a:lnTo>
                      <a:lnTo>
                        <a:pt x="385" y="298"/>
                      </a:lnTo>
                      <a:lnTo>
                        <a:pt x="379" y="294"/>
                      </a:lnTo>
                      <a:lnTo>
                        <a:pt x="373" y="291"/>
                      </a:lnTo>
                      <a:lnTo>
                        <a:pt x="368" y="290"/>
                      </a:lnTo>
                      <a:lnTo>
                        <a:pt x="364" y="289"/>
                      </a:lnTo>
                      <a:lnTo>
                        <a:pt x="359" y="288"/>
                      </a:lnTo>
                      <a:lnTo>
                        <a:pt x="356" y="289"/>
                      </a:lnTo>
                      <a:lnTo>
                        <a:pt x="353" y="290"/>
                      </a:lnTo>
                      <a:lnTo>
                        <a:pt x="347" y="293"/>
                      </a:lnTo>
                      <a:lnTo>
                        <a:pt x="343" y="296"/>
                      </a:lnTo>
                      <a:lnTo>
                        <a:pt x="341" y="298"/>
                      </a:lnTo>
                      <a:lnTo>
                        <a:pt x="341" y="301"/>
                      </a:lnTo>
                      <a:lnTo>
                        <a:pt x="319" y="362"/>
                      </a:lnTo>
                      <a:lnTo>
                        <a:pt x="234" y="285"/>
                      </a:lnTo>
                      <a:lnTo>
                        <a:pt x="215" y="281"/>
                      </a:lnTo>
                      <a:lnTo>
                        <a:pt x="213" y="279"/>
                      </a:lnTo>
                      <a:lnTo>
                        <a:pt x="208" y="275"/>
                      </a:lnTo>
                      <a:lnTo>
                        <a:pt x="201" y="267"/>
                      </a:lnTo>
                      <a:lnTo>
                        <a:pt x="192" y="257"/>
                      </a:lnTo>
                      <a:lnTo>
                        <a:pt x="183" y="247"/>
                      </a:lnTo>
                      <a:lnTo>
                        <a:pt x="176" y="235"/>
                      </a:lnTo>
                      <a:lnTo>
                        <a:pt x="172" y="228"/>
                      </a:lnTo>
                      <a:lnTo>
                        <a:pt x="169" y="223"/>
                      </a:lnTo>
                      <a:lnTo>
                        <a:pt x="167" y="216"/>
                      </a:lnTo>
                      <a:lnTo>
                        <a:pt x="166" y="211"/>
                      </a:lnTo>
                      <a:lnTo>
                        <a:pt x="140" y="226"/>
                      </a:lnTo>
                      <a:lnTo>
                        <a:pt x="100" y="194"/>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7" name="Freeform 114"/>
                <p:cNvSpPr>
                  <a:spLocks/>
                </p:cNvSpPr>
                <p:nvPr/>
              </p:nvSpPr>
              <p:spPr bwMode="auto">
                <a:xfrm>
                  <a:off x="904" y="2045"/>
                  <a:ext cx="174" cy="142"/>
                </a:xfrm>
                <a:custGeom>
                  <a:avLst/>
                  <a:gdLst>
                    <a:gd name="T0" fmla="*/ 0 w 521"/>
                    <a:gd name="T1" fmla="*/ 0 h 426"/>
                    <a:gd name="T2" fmla="*/ 0 w 521"/>
                    <a:gd name="T3" fmla="*/ 0 h 426"/>
                    <a:gd name="T4" fmla="*/ 0 w 521"/>
                    <a:gd name="T5" fmla="*/ 0 h 426"/>
                    <a:gd name="T6" fmla="*/ 0 w 521"/>
                    <a:gd name="T7" fmla="*/ 0 h 426"/>
                    <a:gd name="T8" fmla="*/ 0 w 521"/>
                    <a:gd name="T9" fmla="*/ 0 h 426"/>
                    <a:gd name="T10" fmla="*/ 0 w 521"/>
                    <a:gd name="T11" fmla="*/ 0 h 426"/>
                    <a:gd name="T12" fmla="*/ 0 w 521"/>
                    <a:gd name="T13" fmla="*/ 0 h 426"/>
                    <a:gd name="T14" fmla="*/ 0 w 521"/>
                    <a:gd name="T15" fmla="*/ 0 h 426"/>
                    <a:gd name="T16" fmla="*/ 0 w 521"/>
                    <a:gd name="T17" fmla="*/ 0 h 426"/>
                    <a:gd name="T18" fmla="*/ 0 w 521"/>
                    <a:gd name="T19" fmla="*/ 0 h 426"/>
                    <a:gd name="T20" fmla="*/ 0 w 521"/>
                    <a:gd name="T21" fmla="*/ 0 h 426"/>
                    <a:gd name="T22" fmla="*/ 0 w 521"/>
                    <a:gd name="T23" fmla="*/ 0 h 426"/>
                    <a:gd name="T24" fmla="*/ 0 w 521"/>
                    <a:gd name="T25" fmla="*/ 0 h 426"/>
                    <a:gd name="T26" fmla="*/ 0 w 521"/>
                    <a:gd name="T27" fmla="*/ 0 h 426"/>
                    <a:gd name="T28" fmla="*/ 0 w 521"/>
                    <a:gd name="T29" fmla="*/ 0 h 426"/>
                    <a:gd name="T30" fmla="*/ 0 w 521"/>
                    <a:gd name="T31" fmla="*/ 0 h 426"/>
                    <a:gd name="T32" fmla="*/ 1 w 521"/>
                    <a:gd name="T33" fmla="*/ 0 h 426"/>
                    <a:gd name="T34" fmla="*/ 1 w 521"/>
                    <a:gd name="T35" fmla="*/ 0 h 426"/>
                    <a:gd name="T36" fmla="*/ 1 w 521"/>
                    <a:gd name="T37" fmla="*/ 0 h 426"/>
                    <a:gd name="T38" fmla="*/ 1 w 521"/>
                    <a:gd name="T39" fmla="*/ 0 h 426"/>
                    <a:gd name="T40" fmla="*/ 1 w 521"/>
                    <a:gd name="T41" fmla="*/ 0 h 426"/>
                    <a:gd name="T42" fmla="*/ 1 w 521"/>
                    <a:gd name="T43" fmla="*/ 0 h 426"/>
                    <a:gd name="T44" fmla="*/ 1 w 521"/>
                    <a:gd name="T45" fmla="*/ 0 h 426"/>
                    <a:gd name="T46" fmla="*/ 1 w 521"/>
                    <a:gd name="T47" fmla="*/ 0 h 426"/>
                    <a:gd name="T48" fmla="*/ 1 w 521"/>
                    <a:gd name="T49" fmla="*/ 0 h 426"/>
                    <a:gd name="T50" fmla="*/ 1 w 521"/>
                    <a:gd name="T51" fmla="*/ 0 h 426"/>
                    <a:gd name="T52" fmla="*/ 1 w 521"/>
                    <a:gd name="T53" fmla="*/ 0 h 426"/>
                    <a:gd name="T54" fmla="*/ 1 w 521"/>
                    <a:gd name="T55" fmla="*/ 0 h 426"/>
                    <a:gd name="T56" fmla="*/ 1 w 521"/>
                    <a:gd name="T57" fmla="*/ 0 h 426"/>
                    <a:gd name="T58" fmla="*/ 1 w 521"/>
                    <a:gd name="T59" fmla="*/ 1 h 426"/>
                    <a:gd name="T60" fmla="*/ 1 w 521"/>
                    <a:gd name="T61" fmla="*/ 1 h 426"/>
                    <a:gd name="T62" fmla="*/ 1 w 521"/>
                    <a:gd name="T63" fmla="*/ 1 h 426"/>
                    <a:gd name="T64" fmla="*/ 1 w 521"/>
                    <a:gd name="T65" fmla="*/ 1 h 426"/>
                    <a:gd name="T66" fmla="*/ 1 w 521"/>
                    <a:gd name="T67" fmla="*/ 1 h 426"/>
                    <a:gd name="T68" fmla="*/ 1 w 521"/>
                    <a:gd name="T69" fmla="*/ 0 h 426"/>
                    <a:gd name="T70" fmla="*/ 1 w 521"/>
                    <a:gd name="T71" fmla="*/ 0 h 426"/>
                    <a:gd name="T72" fmla="*/ 1 w 521"/>
                    <a:gd name="T73" fmla="*/ 0 h 426"/>
                    <a:gd name="T74" fmla="*/ 1 w 521"/>
                    <a:gd name="T75" fmla="*/ 0 h 426"/>
                    <a:gd name="T76" fmla="*/ 0 w 521"/>
                    <a:gd name="T77" fmla="*/ 0 h 426"/>
                    <a:gd name="T78" fmla="*/ 0 w 521"/>
                    <a:gd name="T79" fmla="*/ 0 h 426"/>
                    <a:gd name="T80" fmla="*/ 0 w 521"/>
                    <a:gd name="T81" fmla="*/ 0 h 426"/>
                    <a:gd name="T82" fmla="*/ 0 w 521"/>
                    <a:gd name="T83" fmla="*/ 0 h 426"/>
                    <a:gd name="T84" fmla="*/ 0 w 521"/>
                    <a:gd name="T85" fmla="*/ 0 h 426"/>
                    <a:gd name="T86" fmla="*/ 0 w 521"/>
                    <a:gd name="T87" fmla="*/ 0 h 426"/>
                    <a:gd name="T88" fmla="*/ 0 w 521"/>
                    <a:gd name="T89" fmla="*/ 0 h 4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1"/>
                    <a:gd name="T136" fmla="*/ 0 h 426"/>
                    <a:gd name="T137" fmla="*/ 521 w 521"/>
                    <a:gd name="T138" fmla="*/ 426 h 4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1" h="426">
                      <a:moveTo>
                        <a:pt x="100" y="194"/>
                      </a:moveTo>
                      <a:lnTo>
                        <a:pt x="74" y="160"/>
                      </a:lnTo>
                      <a:lnTo>
                        <a:pt x="76" y="154"/>
                      </a:lnTo>
                      <a:lnTo>
                        <a:pt x="75" y="149"/>
                      </a:lnTo>
                      <a:lnTo>
                        <a:pt x="74" y="146"/>
                      </a:lnTo>
                      <a:lnTo>
                        <a:pt x="72" y="145"/>
                      </a:lnTo>
                      <a:lnTo>
                        <a:pt x="69" y="144"/>
                      </a:lnTo>
                      <a:lnTo>
                        <a:pt x="67" y="144"/>
                      </a:lnTo>
                      <a:lnTo>
                        <a:pt x="65" y="145"/>
                      </a:lnTo>
                      <a:lnTo>
                        <a:pt x="63" y="145"/>
                      </a:lnTo>
                      <a:lnTo>
                        <a:pt x="76" y="132"/>
                      </a:lnTo>
                      <a:lnTo>
                        <a:pt x="67" y="131"/>
                      </a:lnTo>
                      <a:lnTo>
                        <a:pt x="55" y="127"/>
                      </a:lnTo>
                      <a:lnTo>
                        <a:pt x="42" y="120"/>
                      </a:lnTo>
                      <a:lnTo>
                        <a:pt x="30" y="114"/>
                      </a:lnTo>
                      <a:lnTo>
                        <a:pt x="18" y="107"/>
                      </a:lnTo>
                      <a:lnTo>
                        <a:pt x="8" y="102"/>
                      </a:lnTo>
                      <a:lnTo>
                        <a:pt x="2" y="98"/>
                      </a:lnTo>
                      <a:lnTo>
                        <a:pt x="0" y="95"/>
                      </a:lnTo>
                      <a:lnTo>
                        <a:pt x="1" y="94"/>
                      </a:lnTo>
                      <a:lnTo>
                        <a:pt x="4" y="92"/>
                      </a:lnTo>
                      <a:lnTo>
                        <a:pt x="9" y="89"/>
                      </a:lnTo>
                      <a:lnTo>
                        <a:pt x="17" y="86"/>
                      </a:lnTo>
                      <a:lnTo>
                        <a:pt x="35" y="78"/>
                      </a:lnTo>
                      <a:lnTo>
                        <a:pt x="58" y="71"/>
                      </a:lnTo>
                      <a:lnTo>
                        <a:pt x="81" y="62"/>
                      </a:lnTo>
                      <a:lnTo>
                        <a:pt x="100" y="56"/>
                      </a:lnTo>
                      <a:lnTo>
                        <a:pt x="114" y="51"/>
                      </a:lnTo>
                      <a:lnTo>
                        <a:pt x="120" y="49"/>
                      </a:lnTo>
                      <a:lnTo>
                        <a:pt x="204" y="38"/>
                      </a:lnTo>
                      <a:lnTo>
                        <a:pt x="203" y="34"/>
                      </a:lnTo>
                      <a:lnTo>
                        <a:pt x="203" y="31"/>
                      </a:lnTo>
                      <a:lnTo>
                        <a:pt x="203" y="26"/>
                      </a:lnTo>
                      <a:lnTo>
                        <a:pt x="203" y="23"/>
                      </a:lnTo>
                      <a:lnTo>
                        <a:pt x="205" y="17"/>
                      </a:lnTo>
                      <a:lnTo>
                        <a:pt x="208" y="10"/>
                      </a:lnTo>
                      <a:lnTo>
                        <a:pt x="212" y="6"/>
                      </a:lnTo>
                      <a:lnTo>
                        <a:pt x="216" y="3"/>
                      </a:lnTo>
                      <a:lnTo>
                        <a:pt x="218" y="0"/>
                      </a:lnTo>
                      <a:lnTo>
                        <a:pt x="219" y="0"/>
                      </a:lnTo>
                      <a:lnTo>
                        <a:pt x="230" y="38"/>
                      </a:lnTo>
                      <a:lnTo>
                        <a:pt x="249" y="90"/>
                      </a:lnTo>
                      <a:lnTo>
                        <a:pt x="311" y="94"/>
                      </a:lnTo>
                      <a:lnTo>
                        <a:pt x="313" y="92"/>
                      </a:lnTo>
                      <a:lnTo>
                        <a:pt x="319" y="89"/>
                      </a:lnTo>
                      <a:lnTo>
                        <a:pt x="328" y="85"/>
                      </a:lnTo>
                      <a:lnTo>
                        <a:pt x="340" y="79"/>
                      </a:lnTo>
                      <a:lnTo>
                        <a:pt x="353" y="75"/>
                      </a:lnTo>
                      <a:lnTo>
                        <a:pt x="366" y="72"/>
                      </a:lnTo>
                      <a:lnTo>
                        <a:pt x="372" y="71"/>
                      </a:lnTo>
                      <a:lnTo>
                        <a:pt x="378" y="70"/>
                      </a:lnTo>
                      <a:lnTo>
                        <a:pt x="384" y="70"/>
                      </a:lnTo>
                      <a:lnTo>
                        <a:pt x="389" y="71"/>
                      </a:lnTo>
                      <a:lnTo>
                        <a:pt x="394" y="73"/>
                      </a:lnTo>
                      <a:lnTo>
                        <a:pt x="397" y="75"/>
                      </a:lnTo>
                      <a:lnTo>
                        <a:pt x="400" y="78"/>
                      </a:lnTo>
                      <a:lnTo>
                        <a:pt x="402" y="82"/>
                      </a:lnTo>
                      <a:lnTo>
                        <a:pt x="406" y="91"/>
                      </a:lnTo>
                      <a:lnTo>
                        <a:pt x="408" y="100"/>
                      </a:lnTo>
                      <a:lnTo>
                        <a:pt x="408" y="109"/>
                      </a:lnTo>
                      <a:lnTo>
                        <a:pt x="407" y="117"/>
                      </a:lnTo>
                      <a:lnTo>
                        <a:pt x="407" y="121"/>
                      </a:lnTo>
                      <a:lnTo>
                        <a:pt x="407" y="124"/>
                      </a:lnTo>
                      <a:lnTo>
                        <a:pt x="440" y="156"/>
                      </a:lnTo>
                      <a:lnTo>
                        <a:pt x="462" y="149"/>
                      </a:lnTo>
                      <a:lnTo>
                        <a:pt x="455" y="166"/>
                      </a:lnTo>
                      <a:lnTo>
                        <a:pt x="473" y="189"/>
                      </a:lnTo>
                      <a:lnTo>
                        <a:pt x="472" y="197"/>
                      </a:lnTo>
                      <a:lnTo>
                        <a:pt x="472" y="204"/>
                      </a:lnTo>
                      <a:lnTo>
                        <a:pt x="473" y="211"/>
                      </a:lnTo>
                      <a:lnTo>
                        <a:pt x="475" y="217"/>
                      </a:lnTo>
                      <a:lnTo>
                        <a:pt x="479" y="229"/>
                      </a:lnTo>
                      <a:lnTo>
                        <a:pt x="484" y="240"/>
                      </a:lnTo>
                      <a:lnTo>
                        <a:pt x="491" y="248"/>
                      </a:lnTo>
                      <a:lnTo>
                        <a:pt x="496" y="254"/>
                      </a:lnTo>
                      <a:lnTo>
                        <a:pt x="501" y="258"/>
                      </a:lnTo>
                      <a:lnTo>
                        <a:pt x="502" y="260"/>
                      </a:lnTo>
                      <a:lnTo>
                        <a:pt x="506" y="264"/>
                      </a:lnTo>
                      <a:lnTo>
                        <a:pt x="508" y="267"/>
                      </a:lnTo>
                      <a:lnTo>
                        <a:pt x="510" y="271"/>
                      </a:lnTo>
                      <a:lnTo>
                        <a:pt x="511" y="275"/>
                      </a:lnTo>
                      <a:lnTo>
                        <a:pt x="513" y="280"/>
                      </a:lnTo>
                      <a:lnTo>
                        <a:pt x="510" y="285"/>
                      </a:lnTo>
                      <a:lnTo>
                        <a:pt x="508" y="290"/>
                      </a:lnTo>
                      <a:lnTo>
                        <a:pt x="505" y="293"/>
                      </a:lnTo>
                      <a:lnTo>
                        <a:pt x="503" y="295"/>
                      </a:lnTo>
                      <a:lnTo>
                        <a:pt x="502" y="296"/>
                      </a:lnTo>
                      <a:lnTo>
                        <a:pt x="481" y="319"/>
                      </a:lnTo>
                      <a:lnTo>
                        <a:pt x="495" y="351"/>
                      </a:lnTo>
                      <a:lnTo>
                        <a:pt x="521" y="404"/>
                      </a:lnTo>
                      <a:lnTo>
                        <a:pt x="470" y="417"/>
                      </a:lnTo>
                      <a:lnTo>
                        <a:pt x="421" y="426"/>
                      </a:lnTo>
                      <a:lnTo>
                        <a:pt x="418" y="420"/>
                      </a:lnTo>
                      <a:lnTo>
                        <a:pt x="415" y="416"/>
                      </a:lnTo>
                      <a:lnTo>
                        <a:pt x="413" y="412"/>
                      </a:lnTo>
                      <a:lnTo>
                        <a:pt x="411" y="407"/>
                      </a:lnTo>
                      <a:lnTo>
                        <a:pt x="410" y="399"/>
                      </a:lnTo>
                      <a:lnTo>
                        <a:pt x="411" y="391"/>
                      </a:lnTo>
                      <a:lnTo>
                        <a:pt x="413" y="386"/>
                      </a:lnTo>
                      <a:lnTo>
                        <a:pt x="414" y="380"/>
                      </a:lnTo>
                      <a:lnTo>
                        <a:pt x="416" y="378"/>
                      </a:lnTo>
                      <a:lnTo>
                        <a:pt x="416" y="377"/>
                      </a:lnTo>
                      <a:lnTo>
                        <a:pt x="415" y="364"/>
                      </a:lnTo>
                      <a:lnTo>
                        <a:pt x="412" y="352"/>
                      </a:lnTo>
                      <a:lnTo>
                        <a:pt x="408" y="339"/>
                      </a:lnTo>
                      <a:lnTo>
                        <a:pt x="404" y="329"/>
                      </a:lnTo>
                      <a:lnTo>
                        <a:pt x="399" y="319"/>
                      </a:lnTo>
                      <a:lnTo>
                        <a:pt x="395" y="311"/>
                      </a:lnTo>
                      <a:lnTo>
                        <a:pt x="393" y="306"/>
                      </a:lnTo>
                      <a:lnTo>
                        <a:pt x="392" y="305"/>
                      </a:lnTo>
                      <a:lnTo>
                        <a:pt x="385" y="298"/>
                      </a:lnTo>
                      <a:lnTo>
                        <a:pt x="379" y="294"/>
                      </a:lnTo>
                      <a:lnTo>
                        <a:pt x="373" y="291"/>
                      </a:lnTo>
                      <a:lnTo>
                        <a:pt x="368" y="290"/>
                      </a:lnTo>
                      <a:lnTo>
                        <a:pt x="364" y="289"/>
                      </a:lnTo>
                      <a:lnTo>
                        <a:pt x="359" y="288"/>
                      </a:lnTo>
                      <a:lnTo>
                        <a:pt x="356" y="289"/>
                      </a:lnTo>
                      <a:lnTo>
                        <a:pt x="353" y="290"/>
                      </a:lnTo>
                      <a:lnTo>
                        <a:pt x="347" y="293"/>
                      </a:lnTo>
                      <a:lnTo>
                        <a:pt x="343" y="296"/>
                      </a:lnTo>
                      <a:lnTo>
                        <a:pt x="341" y="298"/>
                      </a:lnTo>
                      <a:lnTo>
                        <a:pt x="341" y="301"/>
                      </a:lnTo>
                      <a:lnTo>
                        <a:pt x="319" y="362"/>
                      </a:lnTo>
                      <a:lnTo>
                        <a:pt x="234" y="285"/>
                      </a:lnTo>
                      <a:lnTo>
                        <a:pt x="215" y="281"/>
                      </a:lnTo>
                      <a:lnTo>
                        <a:pt x="213" y="279"/>
                      </a:lnTo>
                      <a:lnTo>
                        <a:pt x="208" y="275"/>
                      </a:lnTo>
                      <a:lnTo>
                        <a:pt x="201" y="267"/>
                      </a:lnTo>
                      <a:lnTo>
                        <a:pt x="192" y="257"/>
                      </a:lnTo>
                      <a:lnTo>
                        <a:pt x="183" y="247"/>
                      </a:lnTo>
                      <a:lnTo>
                        <a:pt x="176" y="235"/>
                      </a:lnTo>
                      <a:lnTo>
                        <a:pt x="172" y="228"/>
                      </a:lnTo>
                      <a:lnTo>
                        <a:pt x="169" y="223"/>
                      </a:lnTo>
                      <a:lnTo>
                        <a:pt x="167" y="216"/>
                      </a:lnTo>
                      <a:lnTo>
                        <a:pt x="166" y="211"/>
                      </a:lnTo>
                      <a:lnTo>
                        <a:pt x="140" y="226"/>
                      </a:lnTo>
                      <a:lnTo>
                        <a:pt x="100" y="19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8" name="Freeform 115"/>
                <p:cNvSpPr>
                  <a:spLocks/>
                </p:cNvSpPr>
                <p:nvPr/>
              </p:nvSpPr>
              <p:spPr bwMode="auto">
                <a:xfrm>
                  <a:off x="977" y="2003"/>
                  <a:ext cx="94" cy="73"/>
                </a:xfrm>
                <a:custGeom>
                  <a:avLst/>
                  <a:gdLst>
                    <a:gd name="T0" fmla="*/ 0 w 283"/>
                    <a:gd name="T1" fmla="*/ 0 h 219"/>
                    <a:gd name="T2" fmla="*/ 0 w 283"/>
                    <a:gd name="T3" fmla="*/ 0 h 219"/>
                    <a:gd name="T4" fmla="*/ 0 w 283"/>
                    <a:gd name="T5" fmla="*/ 0 h 219"/>
                    <a:gd name="T6" fmla="*/ 0 w 283"/>
                    <a:gd name="T7" fmla="*/ 0 h 219"/>
                    <a:gd name="T8" fmla="*/ 0 w 283"/>
                    <a:gd name="T9" fmla="*/ 0 h 219"/>
                    <a:gd name="T10" fmla="*/ 0 w 283"/>
                    <a:gd name="T11" fmla="*/ 0 h 219"/>
                    <a:gd name="T12" fmla="*/ 0 w 283"/>
                    <a:gd name="T13" fmla="*/ 0 h 219"/>
                    <a:gd name="T14" fmla="*/ 0 w 283"/>
                    <a:gd name="T15" fmla="*/ 0 h 219"/>
                    <a:gd name="T16" fmla="*/ 0 w 283"/>
                    <a:gd name="T17" fmla="*/ 0 h 219"/>
                    <a:gd name="T18" fmla="*/ 0 w 283"/>
                    <a:gd name="T19" fmla="*/ 0 h 219"/>
                    <a:gd name="T20" fmla="*/ 0 w 283"/>
                    <a:gd name="T21" fmla="*/ 0 h 219"/>
                    <a:gd name="T22" fmla="*/ 0 w 283"/>
                    <a:gd name="T23" fmla="*/ 0 h 219"/>
                    <a:gd name="T24" fmla="*/ 0 w 283"/>
                    <a:gd name="T25" fmla="*/ 0 h 219"/>
                    <a:gd name="T26" fmla="*/ 0 w 283"/>
                    <a:gd name="T27" fmla="*/ 0 h 219"/>
                    <a:gd name="T28" fmla="*/ 0 w 283"/>
                    <a:gd name="T29" fmla="*/ 0 h 219"/>
                    <a:gd name="T30" fmla="*/ 0 w 283"/>
                    <a:gd name="T31" fmla="*/ 0 h 219"/>
                    <a:gd name="T32" fmla="*/ 0 w 283"/>
                    <a:gd name="T33" fmla="*/ 0 h 219"/>
                    <a:gd name="T34" fmla="*/ 0 w 283"/>
                    <a:gd name="T35" fmla="*/ 0 h 219"/>
                    <a:gd name="T36" fmla="*/ 0 w 283"/>
                    <a:gd name="T37" fmla="*/ 0 h 219"/>
                    <a:gd name="T38" fmla="*/ 0 w 283"/>
                    <a:gd name="T39" fmla="*/ 0 h 219"/>
                    <a:gd name="T40" fmla="*/ 0 w 283"/>
                    <a:gd name="T41" fmla="*/ 0 h 219"/>
                    <a:gd name="T42" fmla="*/ 0 w 283"/>
                    <a:gd name="T43" fmla="*/ 0 h 219"/>
                    <a:gd name="T44" fmla="*/ 0 w 283"/>
                    <a:gd name="T45" fmla="*/ 0 h 219"/>
                    <a:gd name="T46" fmla="*/ 0 w 283"/>
                    <a:gd name="T47" fmla="*/ 0 h 219"/>
                    <a:gd name="T48" fmla="*/ 0 w 283"/>
                    <a:gd name="T49" fmla="*/ 0 h 219"/>
                    <a:gd name="T50" fmla="*/ 0 w 283"/>
                    <a:gd name="T51" fmla="*/ 0 h 219"/>
                    <a:gd name="T52" fmla="*/ 0 w 283"/>
                    <a:gd name="T53" fmla="*/ 0 h 219"/>
                    <a:gd name="T54" fmla="*/ 0 w 283"/>
                    <a:gd name="T55" fmla="*/ 0 h 219"/>
                    <a:gd name="T56" fmla="*/ 0 w 283"/>
                    <a:gd name="T57" fmla="*/ 0 h 219"/>
                    <a:gd name="T58" fmla="*/ 0 w 283"/>
                    <a:gd name="T59" fmla="*/ 0 h 219"/>
                    <a:gd name="T60" fmla="*/ 0 w 283"/>
                    <a:gd name="T61" fmla="*/ 0 h 219"/>
                    <a:gd name="T62" fmla="*/ 0 w 283"/>
                    <a:gd name="T63" fmla="*/ 0 h 219"/>
                    <a:gd name="T64" fmla="*/ 0 w 283"/>
                    <a:gd name="T65" fmla="*/ 0 h 219"/>
                    <a:gd name="T66" fmla="*/ 0 w 283"/>
                    <a:gd name="T67" fmla="*/ 0 h 219"/>
                    <a:gd name="T68" fmla="*/ 0 w 283"/>
                    <a:gd name="T69" fmla="*/ 0 h 219"/>
                    <a:gd name="T70" fmla="*/ 0 w 283"/>
                    <a:gd name="T71" fmla="*/ 0 h 219"/>
                    <a:gd name="T72" fmla="*/ 0 w 283"/>
                    <a:gd name="T73" fmla="*/ 0 h 219"/>
                    <a:gd name="T74" fmla="*/ 0 w 283"/>
                    <a:gd name="T75" fmla="*/ 0 h 219"/>
                    <a:gd name="T76" fmla="*/ 0 w 283"/>
                    <a:gd name="T77" fmla="*/ 0 h 219"/>
                    <a:gd name="T78" fmla="*/ 0 w 283"/>
                    <a:gd name="T79" fmla="*/ 0 h 219"/>
                    <a:gd name="T80" fmla="*/ 0 w 283"/>
                    <a:gd name="T81" fmla="*/ 0 h 219"/>
                    <a:gd name="T82" fmla="*/ 0 w 283"/>
                    <a:gd name="T83" fmla="*/ 0 h 219"/>
                    <a:gd name="T84" fmla="*/ 0 w 283"/>
                    <a:gd name="T85" fmla="*/ 0 h 219"/>
                    <a:gd name="T86" fmla="*/ 0 w 283"/>
                    <a:gd name="T87" fmla="*/ 0 h 219"/>
                    <a:gd name="T88" fmla="*/ 0 w 283"/>
                    <a:gd name="T89" fmla="*/ 0 h 219"/>
                    <a:gd name="T90" fmla="*/ 0 w 283"/>
                    <a:gd name="T91" fmla="*/ 0 h 219"/>
                    <a:gd name="T92" fmla="*/ 0 w 283"/>
                    <a:gd name="T93" fmla="*/ 0 h 219"/>
                    <a:gd name="T94" fmla="*/ 0 w 283"/>
                    <a:gd name="T95" fmla="*/ 0 h 219"/>
                    <a:gd name="T96" fmla="*/ 0 w 283"/>
                    <a:gd name="T97" fmla="*/ 0 h 219"/>
                    <a:gd name="T98" fmla="*/ 0 w 283"/>
                    <a:gd name="T99" fmla="*/ 0 h 219"/>
                    <a:gd name="T100" fmla="*/ 0 w 283"/>
                    <a:gd name="T101" fmla="*/ 0 h 219"/>
                    <a:gd name="T102" fmla="*/ 0 w 283"/>
                    <a:gd name="T103" fmla="*/ 0 h 219"/>
                    <a:gd name="T104" fmla="*/ 0 w 283"/>
                    <a:gd name="T105" fmla="*/ 0 h 219"/>
                    <a:gd name="T106" fmla="*/ 0 w 283"/>
                    <a:gd name="T107" fmla="*/ 0 h 219"/>
                    <a:gd name="T108" fmla="*/ 0 w 283"/>
                    <a:gd name="T109" fmla="*/ 0 h 219"/>
                    <a:gd name="T110" fmla="*/ 0 w 283"/>
                    <a:gd name="T111" fmla="*/ 0 h 219"/>
                    <a:gd name="T112" fmla="*/ 0 w 283"/>
                    <a:gd name="T113" fmla="*/ 0 h 219"/>
                    <a:gd name="T114" fmla="*/ 0 w 283"/>
                    <a:gd name="T115" fmla="*/ 0 h 2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219"/>
                    <a:gd name="T176" fmla="*/ 283 w 283"/>
                    <a:gd name="T177" fmla="*/ 219 h 2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219">
                      <a:moveTo>
                        <a:pt x="155" y="68"/>
                      </a:moveTo>
                      <a:lnTo>
                        <a:pt x="154" y="67"/>
                      </a:lnTo>
                      <a:lnTo>
                        <a:pt x="151" y="67"/>
                      </a:lnTo>
                      <a:lnTo>
                        <a:pt x="146" y="67"/>
                      </a:lnTo>
                      <a:lnTo>
                        <a:pt x="139" y="68"/>
                      </a:lnTo>
                      <a:lnTo>
                        <a:pt x="133" y="69"/>
                      </a:lnTo>
                      <a:lnTo>
                        <a:pt x="125" y="71"/>
                      </a:lnTo>
                      <a:lnTo>
                        <a:pt x="118" y="75"/>
                      </a:lnTo>
                      <a:lnTo>
                        <a:pt x="111" y="80"/>
                      </a:lnTo>
                      <a:lnTo>
                        <a:pt x="110" y="81"/>
                      </a:lnTo>
                      <a:lnTo>
                        <a:pt x="108" y="82"/>
                      </a:lnTo>
                      <a:lnTo>
                        <a:pt x="106" y="83"/>
                      </a:lnTo>
                      <a:lnTo>
                        <a:pt x="101" y="84"/>
                      </a:lnTo>
                      <a:lnTo>
                        <a:pt x="96" y="86"/>
                      </a:lnTo>
                      <a:lnTo>
                        <a:pt x="88" y="87"/>
                      </a:lnTo>
                      <a:lnTo>
                        <a:pt x="79" y="87"/>
                      </a:lnTo>
                      <a:lnTo>
                        <a:pt x="50" y="84"/>
                      </a:lnTo>
                      <a:lnTo>
                        <a:pt x="48" y="84"/>
                      </a:lnTo>
                      <a:lnTo>
                        <a:pt x="46" y="82"/>
                      </a:lnTo>
                      <a:lnTo>
                        <a:pt x="43" y="80"/>
                      </a:lnTo>
                      <a:lnTo>
                        <a:pt x="39" y="77"/>
                      </a:lnTo>
                      <a:lnTo>
                        <a:pt x="34" y="74"/>
                      </a:lnTo>
                      <a:lnTo>
                        <a:pt x="31" y="70"/>
                      </a:lnTo>
                      <a:lnTo>
                        <a:pt x="28" y="67"/>
                      </a:lnTo>
                      <a:lnTo>
                        <a:pt x="26" y="64"/>
                      </a:lnTo>
                      <a:lnTo>
                        <a:pt x="25" y="64"/>
                      </a:lnTo>
                      <a:lnTo>
                        <a:pt x="20" y="66"/>
                      </a:lnTo>
                      <a:lnTo>
                        <a:pt x="16" y="70"/>
                      </a:lnTo>
                      <a:lnTo>
                        <a:pt x="11" y="77"/>
                      </a:lnTo>
                      <a:lnTo>
                        <a:pt x="7" y="80"/>
                      </a:lnTo>
                      <a:lnTo>
                        <a:pt x="5" y="84"/>
                      </a:lnTo>
                      <a:lnTo>
                        <a:pt x="4" y="89"/>
                      </a:lnTo>
                      <a:lnTo>
                        <a:pt x="2" y="94"/>
                      </a:lnTo>
                      <a:lnTo>
                        <a:pt x="2" y="100"/>
                      </a:lnTo>
                      <a:lnTo>
                        <a:pt x="2" y="106"/>
                      </a:lnTo>
                      <a:lnTo>
                        <a:pt x="2" y="114"/>
                      </a:lnTo>
                      <a:lnTo>
                        <a:pt x="4" y="121"/>
                      </a:lnTo>
                      <a:lnTo>
                        <a:pt x="0" y="125"/>
                      </a:lnTo>
                      <a:lnTo>
                        <a:pt x="1" y="129"/>
                      </a:lnTo>
                      <a:lnTo>
                        <a:pt x="4" y="138"/>
                      </a:lnTo>
                      <a:lnTo>
                        <a:pt x="7" y="151"/>
                      </a:lnTo>
                      <a:lnTo>
                        <a:pt x="13" y="166"/>
                      </a:lnTo>
                      <a:lnTo>
                        <a:pt x="17" y="183"/>
                      </a:lnTo>
                      <a:lnTo>
                        <a:pt x="23" y="197"/>
                      </a:lnTo>
                      <a:lnTo>
                        <a:pt x="27" y="209"/>
                      </a:lnTo>
                      <a:lnTo>
                        <a:pt x="30" y="215"/>
                      </a:lnTo>
                      <a:lnTo>
                        <a:pt x="92" y="219"/>
                      </a:lnTo>
                      <a:lnTo>
                        <a:pt x="93" y="218"/>
                      </a:lnTo>
                      <a:lnTo>
                        <a:pt x="98" y="216"/>
                      </a:lnTo>
                      <a:lnTo>
                        <a:pt x="105" y="213"/>
                      </a:lnTo>
                      <a:lnTo>
                        <a:pt x="112" y="209"/>
                      </a:lnTo>
                      <a:lnTo>
                        <a:pt x="121" y="205"/>
                      </a:lnTo>
                      <a:lnTo>
                        <a:pt x="129" y="202"/>
                      </a:lnTo>
                      <a:lnTo>
                        <a:pt x="137" y="199"/>
                      </a:lnTo>
                      <a:lnTo>
                        <a:pt x="142" y="198"/>
                      </a:lnTo>
                      <a:lnTo>
                        <a:pt x="170" y="196"/>
                      </a:lnTo>
                      <a:lnTo>
                        <a:pt x="173" y="196"/>
                      </a:lnTo>
                      <a:lnTo>
                        <a:pt x="177" y="197"/>
                      </a:lnTo>
                      <a:lnTo>
                        <a:pt x="185" y="199"/>
                      </a:lnTo>
                      <a:lnTo>
                        <a:pt x="192" y="200"/>
                      </a:lnTo>
                      <a:lnTo>
                        <a:pt x="200" y="201"/>
                      </a:lnTo>
                      <a:lnTo>
                        <a:pt x="206" y="201"/>
                      </a:lnTo>
                      <a:lnTo>
                        <a:pt x="208" y="200"/>
                      </a:lnTo>
                      <a:lnTo>
                        <a:pt x="210" y="199"/>
                      </a:lnTo>
                      <a:lnTo>
                        <a:pt x="211" y="198"/>
                      </a:lnTo>
                      <a:lnTo>
                        <a:pt x="210" y="196"/>
                      </a:lnTo>
                      <a:lnTo>
                        <a:pt x="213" y="195"/>
                      </a:lnTo>
                      <a:lnTo>
                        <a:pt x="219" y="191"/>
                      </a:lnTo>
                      <a:lnTo>
                        <a:pt x="229" y="185"/>
                      </a:lnTo>
                      <a:lnTo>
                        <a:pt x="238" y="177"/>
                      </a:lnTo>
                      <a:lnTo>
                        <a:pt x="244" y="172"/>
                      </a:lnTo>
                      <a:lnTo>
                        <a:pt x="249" y="165"/>
                      </a:lnTo>
                      <a:lnTo>
                        <a:pt x="254" y="159"/>
                      </a:lnTo>
                      <a:lnTo>
                        <a:pt x="258" y="150"/>
                      </a:lnTo>
                      <a:lnTo>
                        <a:pt x="262" y="142"/>
                      </a:lnTo>
                      <a:lnTo>
                        <a:pt x="265" y="132"/>
                      </a:lnTo>
                      <a:lnTo>
                        <a:pt x="268" y="122"/>
                      </a:lnTo>
                      <a:lnTo>
                        <a:pt x="268" y="110"/>
                      </a:lnTo>
                      <a:lnTo>
                        <a:pt x="269" y="107"/>
                      </a:lnTo>
                      <a:lnTo>
                        <a:pt x="269" y="100"/>
                      </a:lnTo>
                      <a:lnTo>
                        <a:pt x="270" y="88"/>
                      </a:lnTo>
                      <a:lnTo>
                        <a:pt x="272" y="75"/>
                      </a:lnTo>
                      <a:lnTo>
                        <a:pt x="274" y="61"/>
                      </a:lnTo>
                      <a:lnTo>
                        <a:pt x="276" y="50"/>
                      </a:lnTo>
                      <a:lnTo>
                        <a:pt x="277" y="44"/>
                      </a:lnTo>
                      <a:lnTo>
                        <a:pt x="280" y="41"/>
                      </a:lnTo>
                      <a:lnTo>
                        <a:pt x="281" y="39"/>
                      </a:lnTo>
                      <a:lnTo>
                        <a:pt x="283" y="38"/>
                      </a:lnTo>
                      <a:lnTo>
                        <a:pt x="262" y="0"/>
                      </a:lnTo>
                      <a:lnTo>
                        <a:pt x="261" y="0"/>
                      </a:lnTo>
                      <a:lnTo>
                        <a:pt x="259" y="2"/>
                      </a:lnTo>
                      <a:lnTo>
                        <a:pt x="256" y="5"/>
                      </a:lnTo>
                      <a:lnTo>
                        <a:pt x="250" y="8"/>
                      </a:lnTo>
                      <a:lnTo>
                        <a:pt x="244" y="10"/>
                      </a:lnTo>
                      <a:lnTo>
                        <a:pt x="235" y="11"/>
                      </a:lnTo>
                      <a:lnTo>
                        <a:pt x="226" y="12"/>
                      </a:lnTo>
                      <a:lnTo>
                        <a:pt x="213" y="10"/>
                      </a:lnTo>
                      <a:lnTo>
                        <a:pt x="211" y="11"/>
                      </a:lnTo>
                      <a:lnTo>
                        <a:pt x="210" y="11"/>
                      </a:lnTo>
                      <a:lnTo>
                        <a:pt x="209" y="11"/>
                      </a:lnTo>
                      <a:lnTo>
                        <a:pt x="207" y="12"/>
                      </a:lnTo>
                      <a:lnTo>
                        <a:pt x="204" y="13"/>
                      </a:lnTo>
                      <a:lnTo>
                        <a:pt x="201" y="14"/>
                      </a:lnTo>
                      <a:lnTo>
                        <a:pt x="196" y="16"/>
                      </a:lnTo>
                      <a:lnTo>
                        <a:pt x="175" y="34"/>
                      </a:lnTo>
                      <a:lnTo>
                        <a:pt x="175" y="36"/>
                      </a:lnTo>
                      <a:lnTo>
                        <a:pt x="174" y="40"/>
                      </a:lnTo>
                      <a:lnTo>
                        <a:pt x="173" y="47"/>
                      </a:lnTo>
                      <a:lnTo>
                        <a:pt x="172" y="53"/>
                      </a:lnTo>
                      <a:lnTo>
                        <a:pt x="169" y="60"/>
                      </a:lnTo>
                      <a:lnTo>
                        <a:pt x="165" y="65"/>
                      </a:lnTo>
                      <a:lnTo>
                        <a:pt x="164" y="67"/>
                      </a:lnTo>
                      <a:lnTo>
                        <a:pt x="161" y="68"/>
                      </a:lnTo>
                      <a:lnTo>
                        <a:pt x="159" y="68"/>
                      </a:lnTo>
                      <a:lnTo>
                        <a:pt x="155" y="68"/>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29" name="Freeform 116"/>
                <p:cNvSpPr>
                  <a:spLocks/>
                </p:cNvSpPr>
                <p:nvPr/>
              </p:nvSpPr>
              <p:spPr bwMode="auto">
                <a:xfrm>
                  <a:off x="977" y="2003"/>
                  <a:ext cx="94" cy="73"/>
                </a:xfrm>
                <a:custGeom>
                  <a:avLst/>
                  <a:gdLst>
                    <a:gd name="T0" fmla="*/ 0 w 283"/>
                    <a:gd name="T1" fmla="*/ 0 h 219"/>
                    <a:gd name="T2" fmla="*/ 0 w 283"/>
                    <a:gd name="T3" fmla="*/ 0 h 219"/>
                    <a:gd name="T4" fmla="*/ 0 w 283"/>
                    <a:gd name="T5" fmla="*/ 0 h 219"/>
                    <a:gd name="T6" fmla="*/ 0 w 283"/>
                    <a:gd name="T7" fmla="*/ 0 h 219"/>
                    <a:gd name="T8" fmla="*/ 0 w 283"/>
                    <a:gd name="T9" fmla="*/ 0 h 219"/>
                    <a:gd name="T10" fmla="*/ 0 w 283"/>
                    <a:gd name="T11" fmla="*/ 0 h 219"/>
                    <a:gd name="T12" fmla="*/ 0 w 283"/>
                    <a:gd name="T13" fmla="*/ 0 h 219"/>
                    <a:gd name="T14" fmla="*/ 0 w 283"/>
                    <a:gd name="T15" fmla="*/ 0 h 219"/>
                    <a:gd name="T16" fmla="*/ 0 w 283"/>
                    <a:gd name="T17" fmla="*/ 0 h 219"/>
                    <a:gd name="T18" fmla="*/ 0 w 283"/>
                    <a:gd name="T19" fmla="*/ 0 h 219"/>
                    <a:gd name="T20" fmla="*/ 0 w 283"/>
                    <a:gd name="T21" fmla="*/ 0 h 219"/>
                    <a:gd name="T22" fmla="*/ 0 w 283"/>
                    <a:gd name="T23" fmla="*/ 0 h 219"/>
                    <a:gd name="T24" fmla="*/ 0 w 283"/>
                    <a:gd name="T25" fmla="*/ 0 h 219"/>
                    <a:gd name="T26" fmla="*/ 0 w 283"/>
                    <a:gd name="T27" fmla="*/ 0 h 219"/>
                    <a:gd name="T28" fmla="*/ 0 w 283"/>
                    <a:gd name="T29" fmla="*/ 0 h 219"/>
                    <a:gd name="T30" fmla="*/ 0 w 283"/>
                    <a:gd name="T31" fmla="*/ 0 h 219"/>
                    <a:gd name="T32" fmla="*/ 0 w 283"/>
                    <a:gd name="T33" fmla="*/ 0 h 219"/>
                    <a:gd name="T34" fmla="*/ 0 w 283"/>
                    <a:gd name="T35" fmla="*/ 0 h 219"/>
                    <a:gd name="T36" fmla="*/ 0 w 283"/>
                    <a:gd name="T37" fmla="*/ 0 h 219"/>
                    <a:gd name="T38" fmla="*/ 0 w 283"/>
                    <a:gd name="T39" fmla="*/ 0 h 219"/>
                    <a:gd name="T40" fmla="*/ 0 w 283"/>
                    <a:gd name="T41" fmla="*/ 0 h 219"/>
                    <a:gd name="T42" fmla="*/ 0 w 283"/>
                    <a:gd name="T43" fmla="*/ 0 h 219"/>
                    <a:gd name="T44" fmla="*/ 0 w 283"/>
                    <a:gd name="T45" fmla="*/ 0 h 219"/>
                    <a:gd name="T46" fmla="*/ 0 w 283"/>
                    <a:gd name="T47" fmla="*/ 0 h 219"/>
                    <a:gd name="T48" fmla="*/ 0 w 283"/>
                    <a:gd name="T49" fmla="*/ 0 h 219"/>
                    <a:gd name="T50" fmla="*/ 0 w 283"/>
                    <a:gd name="T51" fmla="*/ 0 h 219"/>
                    <a:gd name="T52" fmla="*/ 0 w 283"/>
                    <a:gd name="T53" fmla="*/ 0 h 219"/>
                    <a:gd name="T54" fmla="*/ 0 w 283"/>
                    <a:gd name="T55" fmla="*/ 0 h 219"/>
                    <a:gd name="T56" fmla="*/ 0 w 283"/>
                    <a:gd name="T57" fmla="*/ 0 h 219"/>
                    <a:gd name="T58" fmla="*/ 0 w 283"/>
                    <a:gd name="T59" fmla="*/ 0 h 219"/>
                    <a:gd name="T60" fmla="*/ 0 w 283"/>
                    <a:gd name="T61" fmla="*/ 0 h 219"/>
                    <a:gd name="T62" fmla="*/ 0 w 283"/>
                    <a:gd name="T63" fmla="*/ 0 h 219"/>
                    <a:gd name="T64" fmla="*/ 0 w 283"/>
                    <a:gd name="T65" fmla="*/ 0 h 219"/>
                    <a:gd name="T66" fmla="*/ 0 w 283"/>
                    <a:gd name="T67" fmla="*/ 0 h 219"/>
                    <a:gd name="T68" fmla="*/ 0 w 283"/>
                    <a:gd name="T69" fmla="*/ 0 h 219"/>
                    <a:gd name="T70" fmla="*/ 0 w 283"/>
                    <a:gd name="T71" fmla="*/ 0 h 219"/>
                    <a:gd name="T72" fmla="*/ 0 w 283"/>
                    <a:gd name="T73" fmla="*/ 0 h 219"/>
                    <a:gd name="T74" fmla="*/ 0 w 283"/>
                    <a:gd name="T75" fmla="*/ 0 h 219"/>
                    <a:gd name="T76" fmla="*/ 0 w 283"/>
                    <a:gd name="T77" fmla="*/ 0 h 219"/>
                    <a:gd name="T78" fmla="*/ 0 w 283"/>
                    <a:gd name="T79" fmla="*/ 0 h 219"/>
                    <a:gd name="T80" fmla="*/ 0 w 283"/>
                    <a:gd name="T81" fmla="*/ 0 h 219"/>
                    <a:gd name="T82" fmla="*/ 0 w 283"/>
                    <a:gd name="T83" fmla="*/ 0 h 219"/>
                    <a:gd name="T84" fmla="*/ 0 w 283"/>
                    <a:gd name="T85" fmla="*/ 0 h 219"/>
                    <a:gd name="T86" fmla="*/ 0 w 283"/>
                    <a:gd name="T87" fmla="*/ 0 h 219"/>
                    <a:gd name="T88" fmla="*/ 0 w 283"/>
                    <a:gd name="T89" fmla="*/ 0 h 219"/>
                    <a:gd name="T90" fmla="*/ 0 w 283"/>
                    <a:gd name="T91" fmla="*/ 0 h 219"/>
                    <a:gd name="T92" fmla="*/ 0 w 283"/>
                    <a:gd name="T93" fmla="*/ 0 h 219"/>
                    <a:gd name="T94" fmla="*/ 0 w 283"/>
                    <a:gd name="T95" fmla="*/ 0 h 219"/>
                    <a:gd name="T96" fmla="*/ 0 w 283"/>
                    <a:gd name="T97" fmla="*/ 0 h 219"/>
                    <a:gd name="T98" fmla="*/ 0 w 283"/>
                    <a:gd name="T99" fmla="*/ 0 h 219"/>
                    <a:gd name="T100" fmla="*/ 0 w 283"/>
                    <a:gd name="T101" fmla="*/ 0 h 219"/>
                    <a:gd name="T102" fmla="*/ 0 w 283"/>
                    <a:gd name="T103" fmla="*/ 0 h 219"/>
                    <a:gd name="T104" fmla="*/ 0 w 283"/>
                    <a:gd name="T105" fmla="*/ 0 h 219"/>
                    <a:gd name="T106" fmla="*/ 0 w 283"/>
                    <a:gd name="T107" fmla="*/ 0 h 219"/>
                    <a:gd name="T108" fmla="*/ 0 w 283"/>
                    <a:gd name="T109" fmla="*/ 0 h 219"/>
                    <a:gd name="T110" fmla="*/ 0 w 283"/>
                    <a:gd name="T111" fmla="*/ 0 h 219"/>
                    <a:gd name="T112" fmla="*/ 0 w 283"/>
                    <a:gd name="T113" fmla="*/ 0 h 219"/>
                    <a:gd name="T114" fmla="*/ 0 w 283"/>
                    <a:gd name="T115" fmla="*/ 0 h 2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3"/>
                    <a:gd name="T175" fmla="*/ 0 h 219"/>
                    <a:gd name="T176" fmla="*/ 283 w 283"/>
                    <a:gd name="T177" fmla="*/ 219 h 2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3" h="219">
                      <a:moveTo>
                        <a:pt x="155" y="68"/>
                      </a:moveTo>
                      <a:lnTo>
                        <a:pt x="154" y="67"/>
                      </a:lnTo>
                      <a:lnTo>
                        <a:pt x="151" y="67"/>
                      </a:lnTo>
                      <a:lnTo>
                        <a:pt x="146" y="67"/>
                      </a:lnTo>
                      <a:lnTo>
                        <a:pt x="139" y="68"/>
                      </a:lnTo>
                      <a:lnTo>
                        <a:pt x="133" y="69"/>
                      </a:lnTo>
                      <a:lnTo>
                        <a:pt x="125" y="71"/>
                      </a:lnTo>
                      <a:lnTo>
                        <a:pt x="118" y="75"/>
                      </a:lnTo>
                      <a:lnTo>
                        <a:pt x="111" y="80"/>
                      </a:lnTo>
                      <a:lnTo>
                        <a:pt x="110" y="81"/>
                      </a:lnTo>
                      <a:lnTo>
                        <a:pt x="108" y="82"/>
                      </a:lnTo>
                      <a:lnTo>
                        <a:pt x="106" y="83"/>
                      </a:lnTo>
                      <a:lnTo>
                        <a:pt x="101" y="84"/>
                      </a:lnTo>
                      <a:lnTo>
                        <a:pt x="96" y="86"/>
                      </a:lnTo>
                      <a:lnTo>
                        <a:pt x="88" y="87"/>
                      </a:lnTo>
                      <a:lnTo>
                        <a:pt x="79" y="87"/>
                      </a:lnTo>
                      <a:lnTo>
                        <a:pt x="50" y="84"/>
                      </a:lnTo>
                      <a:lnTo>
                        <a:pt x="48" y="84"/>
                      </a:lnTo>
                      <a:lnTo>
                        <a:pt x="46" y="82"/>
                      </a:lnTo>
                      <a:lnTo>
                        <a:pt x="43" y="80"/>
                      </a:lnTo>
                      <a:lnTo>
                        <a:pt x="39" y="77"/>
                      </a:lnTo>
                      <a:lnTo>
                        <a:pt x="34" y="74"/>
                      </a:lnTo>
                      <a:lnTo>
                        <a:pt x="31" y="70"/>
                      </a:lnTo>
                      <a:lnTo>
                        <a:pt x="28" y="67"/>
                      </a:lnTo>
                      <a:lnTo>
                        <a:pt x="26" y="64"/>
                      </a:lnTo>
                      <a:lnTo>
                        <a:pt x="25" y="64"/>
                      </a:lnTo>
                      <a:lnTo>
                        <a:pt x="20" y="66"/>
                      </a:lnTo>
                      <a:lnTo>
                        <a:pt x="16" y="70"/>
                      </a:lnTo>
                      <a:lnTo>
                        <a:pt x="11" y="77"/>
                      </a:lnTo>
                      <a:lnTo>
                        <a:pt x="7" y="80"/>
                      </a:lnTo>
                      <a:lnTo>
                        <a:pt x="5" y="84"/>
                      </a:lnTo>
                      <a:lnTo>
                        <a:pt x="4" y="89"/>
                      </a:lnTo>
                      <a:lnTo>
                        <a:pt x="2" y="94"/>
                      </a:lnTo>
                      <a:lnTo>
                        <a:pt x="2" y="100"/>
                      </a:lnTo>
                      <a:lnTo>
                        <a:pt x="2" y="106"/>
                      </a:lnTo>
                      <a:lnTo>
                        <a:pt x="2" y="114"/>
                      </a:lnTo>
                      <a:lnTo>
                        <a:pt x="4" y="121"/>
                      </a:lnTo>
                      <a:lnTo>
                        <a:pt x="0" y="125"/>
                      </a:lnTo>
                      <a:lnTo>
                        <a:pt x="1" y="129"/>
                      </a:lnTo>
                      <a:lnTo>
                        <a:pt x="4" y="138"/>
                      </a:lnTo>
                      <a:lnTo>
                        <a:pt x="7" y="151"/>
                      </a:lnTo>
                      <a:lnTo>
                        <a:pt x="13" y="166"/>
                      </a:lnTo>
                      <a:lnTo>
                        <a:pt x="17" y="183"/>
                      </a:lnTo>
                      <a:lnTo>
                        <a:pt x="23" y="197"/>
                      </a:lnTo>
                      <a:lnTo>
                        <a:pt x="27" y="209"/>
                      </a:lnTo>
                      <a:lnTo>
                        <a:pt x="30" y="215"/>
                      </a:lnTo>
                      <a:lnTo>
                        <a:pt x="92" y="219"/>
                      </a:lnTo>
                      <a:lnTo>
                        <a:pt x="93" y="218"/>
                      </a:lnTo>
                      <a:lnTo>
                        <a:pt x="98" y="216"/>
                      </a:lnTo>
                      <a:lnTo>
                        <a:pt x="105" y="213"/>
                      </a:lnTo>
                      <a:lnTo>
                        <a:pt x="112" y="209"/>
                      </a:lnTo>
                      <a:lnTo>
                        <a:pt x="121" y="205"/>
                      </a:lnTo>
                      <a:lnTo>
                        <a:pt x="129" y="202"/>
                      </a:lnTo>
                      <a:lnTo>
                        <a:pt x="137" y="199"/>
                      </a:lnTo>
                      <a:lnTo>
                        <a:pt x="142" y="198"/>
                      </a:lnTo>
                      <a:lnTo>
                        <a:pt x="170" y="196"/>
                      </a:lnTo>
                      <a:lnTo>
                        <a:pt x="173" y="196"/>
                      </a:lnTo>
                      <a:lnTo>
                        <a:pt x="177" y="197"/>
                      </a:lnTo>
                      <a:lnTo>
                        <a:pt x="185" y="199"/>
                      </a:lnTo>
                      <a:lnTo>
                        <a:pt x="192" y="200"/>
                      </a:lnTo>
                      <a:lnTo>
                        <a:pt x="200" y="201"/>
                      </a:lnTo>
                      <a:lnTo>
                        <a:pt x="206" y="201"/>
                      </a:lnTo>
                      <a:lnTo>
                        <a:pt x="208" y="200"/>
                      </a:lnTo>
                      <a:lnTo>
                        <a:pt x="210" y="199"/>
                      </a:lnTo>
                      <a:lnTo>
                        <a:pt x="211" y="198"/>
                      </a:lnTo>
                      <a:lnTo>
                        <a:pt x="210" y="196"/>
                      </a:lnTo>
                      <a:lnTo>
                        <a:pt x="213" y="195"/>
                      </a:lnTo>
                      <a:lnTo>
                        <a:pt x="219" y="191"/>
                      </a:lnTo>
                      <a:lnTo>
                        <a:pt x="229" y="185"/>
                      </a:lnTo>
                      <a:lnTo>
                        <a:pt x="238" y="177"/>
                      </a:lnTo>
                      <a:lnTo>
                        <a:pt x="244" y="172"/>
                      </a:lnTo>
                      <a:lnTo>
                        <a:pt x="249" y="165"/>
                      </a:lnTo>
                      <a:lnTo>
                        <a:pt x="254" y="159"/>
                      </a:lnTo>
                      <a:lnTo>
                        <a:pt x="258" y="150"/>
                      </a:lnTo>
                      <a:lnTo>
                        <a:pt x="262" y="142"/>
                      </a:lnTo>
                      <a:lnTo>
                        <a:pt x="265" y="132"/>
                      </a:lnTo>
                      <a:lnTo>
                        <a:pt x="268" y="122"/>
                      </a:lnTo>
                      <a:lnTo>
                        <a:pt x="268" y="110"/>
                      </a:lnTo>
                      <a:lnTo>
                        <a:pt x="269" y="107"/>
                      </a:lnTo>
                      <a:lnTo>
                        <a:pt x="269" y="100"/>
                      </a:lnTo>
                      <a:lnTo>
                        <a:pt x="270" y="88"/>
                      </a:lnTo>
                      <a:lnTo>
                        <a:pt x="272" y="75"/>
                      </a:lnTo>
                      <a:lnTo>
                        <a:pt x="274" y="61"/>
                      </a:lnTo>
                      <a:lnTo>
                        <a:pt x="276" y="50"/>
                      </a:lnTo>
                      <a:lnTo>
                        <a:pt x="277" y="44"/>
                      </a:lnTo>
                      <a:lnTo>
                        <a:pt x="280" y="41"/>
                      </a:lnTo>
                      <a:lnTo>
                        <a:pt x="281" y="39"/>
                      </a:lnTo>
                      <a:lnTo>
                        <a:pt x="283" y="38"/>
                      </a:lnTo>
                      <a:lnTo>
                        <a:pt x="262" y="0"/>
                      </a:lnTo>
                      <a:lnTo>
                        <a:pt x="261" y="0"/>
                      </a:lnTo>
                      <a:lnTo>
                        <a:pt x="259" y="2"/>
                      </a:lnTo>
                      <a:lnTo>
                        <a:pt x="256" y="5"/>
                      </a:lnTo>
                      <a:lnTo>
                        <a:pt x="250" y="8"/>
                      </a:lnTo>
                      <a:lnTo>
                        <a:pt x="244" y="10"/>
                      </a:lnTo>
                      <a:lnTo>
                        <a:pt x="235" y="11"/>
                      </a:lnTo>
                      <a:lnTo>
                        <a:pt x="226" y="12"/>
                      </a:lnTo>
                      <a:lnTo>
                        <a:pt x="213" y="10"/>
                      </a:lnTo>
                      <a:lnTo>
                        <a:pt x="211" y="11"/>
                      </a:lnTo>
                      <a:lnTo>
                        <a:pt x="210" y="11"/>
                      </a:lnTo>
                      <a:lnTo>
                        <a:pt x="209" y="11"/>
                      </a:lnTo>
                      <a:lnTo>
                        <a:pt x="207" y="12"/>
                      </a:lnTo>
                      <a:lnTo>
                        <a:pt x="204" y="13"/>
                      </a:lnTo>
                      <a:lnTo>
                        <a:pt x="201" y="14"/>
                      </a:lnTo>
                      <a:lnTo>
                        <a:pt x="196" y="16"/>
                      </a:lnTo>
                      <a:lnTo>
                        <a:pt x="175" y="34"/>
                      </a:lnTo>
                      <a:lnTo>
                        <a:pt x="175" y="36"/>
                      </a:lnTo>
                      <a:lnTo>
                        <a:pt x="174" y="40"/>
                      </a:lnTo>
                      <a:lnTo>
                        <a:pt x="173" y="47"/>
                      </a:lnTo>
                      <a:lnTo>
                        <a:pt x="172" y="53"/>
                      </a:lnTo>
                      <a:lnTo>
                        <a:pt x="169" y="60"/>
                      </a:lnTo>
                      <a:lnTo>
                        <a:pt x="165" y="65"/>
                      </a:lnTo>
                      <a:lnTo>
                        <a:pt x="164" y="67"/>
                      </a:lnTo>
                      <a:lnTo>
                        <a:pt x="161" y="68"/>
                      </a:lnTo>
                      <a:lnTo>
                        <a:pt x="159" y="68"/>
                      </a:lnTo>
                      <a:lnTo>
                        <a:pt x="155" y="6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0" name="Freeform 117"/>
                <p:cNvSpPr>
                  <a:spLocks/>
                </p:cNvSpPr>
                <p:nvPr/>
              </p:nvSpPr>
              <p:spPr bwMode="auto">
                <a:xfrm>
                  <a:off x="908" y="1952"/>
                  <a:ext cx="169" cy="81"/>
                </a:xfrm>
                <a:custGeom>
                  <a:avLst/>
                  <a:gdLst>
                    <a:gd name="T0" fmla="*/ 1 w 509"/>
                    <a:gd name="T1" fmla="*/ 0 h 243"/>
                    <a:gd name="T2" fmla="*/ 1 w 509"/>
                    <a:gd name="T3" fmla="*/ 0 h 243"/>
                    <a:gd name="T4" fmla="*/ 1 w 509"/>
                    <a:gd name="T5" fmla="*/ 0 h 243"/>
                    <a:gd name="T6" fmla="*/ 1 w 509"/>
                    <a:gd name="T7" fmla="*/ 0 h 243"/>
                    <a:gd name="T8" fmla="*/ 1 w 509"/>
                    <a:gd name="T9" fmla="*/ 0 h 243"/>
                    <a:gd name="T10" fmla="*/ 1 w 509"/>
                    <a:gd name="T11" fmla="*/ 0 h 243"/>
                    <a:gd name="T12" fmla="*/ 1 w 509"/>
                    <a:gd name="T13" fmla="*/ 0 h 243"/>
                    <a:gd name="T14" fmla="*/ 1 w 509"/>
                    <a:gd name="T15" fmla="*/ 0 h 243"/>
                    <a:gd name="T16" fmla="*/ 0 w 509"/>
                    <a:gd name="T17" fmla="*/ 0 h 243"/>
                    <a:gd name="T18" fmla="*/ 0 w 509"/>
                    <a:gd name="T19" fmla="*/ 0 h 243"/>
                    <a:gd name="T20" fmla="*/ 0 w 509"/>
                    <a:gd name="T21" fmla="*/ 0 h 243"/>
                    <a:gd name="T22" fmla="*/ 0 w 509"/>
                    <a:gd name="T23" fmla="*/ 0 h 243"/>
                    <a:gd name="T24" fmla="*/ 0 w 509"/>
                    <a:gd name="T25" fmla="*/ 0 h 243"/>
                    <a:gd name="T26" fmla="*/ 0 w 509"/>
                    <a:gd name="T27" fmla="*/ 0 h 243"/>
                    <a:gd name="T28" fmla="*/ 0 w 509"/>
                    <a:gd name="T29" fmla="*/ 0 h 243"/>
                    <a:gd name="T30" fmla="*/ 0 w 509"/>
                    <a:gd name="T31" fmla="*/ 0 h 243"/>
                    <a:gd name="T32" fmla="*/ 0 w 509"/>
                    <a:gd name="T33" fmla="*/ 0 h 243"/>
                    <a:gd name="T34" fmla="*/ 0 w 509"/>
                    <a:gd name="T35" fmla="*/ 0 h 243"/>
                    <a:gd name="T36" fmla="*/ 0 w 509"/>
                    <a:gd name="T37" fmla="*/ 0 h 243"/>
                    <a:gd name="T38" fmla="*/ 0 w 509"/>
                    <a:gd name="T39" fmla="*/ 0 h 243"/>
                    <a:gd name="T40" fmla="*/ 0 w 509"/>
                    <a:gd name="T41" fmla="*/ 0 h 243"/>
                    <a:gd name="T42" fmla="*/ 0 w 509"/>
                    <a:gd name="T43" fmla="*/ 0 h 243"/>
                    <a:gd name="T44" fmla="*/ 0 w 509"/>
                    <a:gd name="T45" fmla="*/ 0 h 243"/>
                    <a:gd name="T46" fmla="*/ 0 w 509"/>
                    <a:gd name="T47" fmla="*/ 0 h 243"/>
                    <a:gd name="T48" fmla="*/ 0 w 509"/>
                    <a:gd name="T49" fmla="*/ 0 h 243"/>
                    <a:gd name="T50" fmla="*/ 0 w 509"/>
                    <a:gd name="T51" fmla="*/ 0 h 243"/>
                    <a:gd name="T52" fmla="*/ 0 w 509"/>
                    <a:gd name="T53" fmla="*/ 0 h 243"/>
                    <a:gd name="T54" fmla="*/ 0 w 509"/>
                    <a:gd name="T55" fmla="*/ 0 h 243"/>
                    <a:gd name="T56" fmla="*/ 0 w 509"/>
                    <a:gd name="T57" fmla="*/ 0 h 243"/>
                    <a:gd name="T58" fmla="*/ 0 w 509"/>
                    <a:gd name="T59" fmla="*/ 0 h 243"/>
                    <a:gd name="T60" fmla="*/ 0 w 509"/>
                    <a:gd name="T61" fmla="*/ 0 h 243"/>
                    <a:gd name="T62" fmla="*/ 0 w 509"/>
                    <a:gd name="T63" fmla="*/ 0 h 243"/>
                    <a:gd name="T64" fmla="*/ 0 w 509"/>
                    <a:gd name="T65" fmla="*/ 0 h 243"/>
                    <a:gd name="T66" fmla="*/ 0 w 509"/>
                    <a:gd name="T67" fmla="*/ 0 h 243"/>
                    <a:gd name="T68" fmla="*/ 0 w 509"/>
                    <a:gd name="T69" fmla="*/ 0 h 243"/>
                    <a:gd name="T70" fmla="*/ 0 w 509"/>
                    <a:gd name="T71" fmla="*/ 0 h 243"/>
                    <a:gd name="T72" fmla="*/ 0 w 509"/>
                    <a:gd name="T73" fmla="*/ 0 h 243"/>
                    <a:gd name="T74" fmla="*/ 0 w 509"/>
                    <a:gd name="T75" fmla="*/ 0 h 243"/>
                    <a:gd name="T76" fmla="*/ 0 w 509"/>
                    <a:gd name="T77" fmla="*/ 0 h 243"/>
                    <a:gd name="T78" fmla="*/ 0 w 509"/>
                    <a:gd name="T79" fmla="*/ 0 h 243"/>
                    <a:gd name="T80" fmla="*/ 0 w 509"/>
                    <a:gd name="T81" fmla="*/ 0 h 243"/>
                    <a:gd name="T82" fmla="*/ 0 w 509"/>
                    <a:gd name="T83" fmla="*/ 0 h 243"/>
                    <a:gd name="T84" fmla="*/ 0 w 509"/>
                    <a:gd name="T85" fmla="*/ 0 h 243"/>
                    <a:gd name="T86" fmla="*/ 0 w 509"/>
                    <a:gd name="T87" fmla="*/ 0 h 243"/>
                    <a:gd name="T88" fmla="*/ 1 w 509"/>
                    <a:gd name="T89" fmla="*/ 0 h 243"/>
                    <a:gd name="T90" fmla="*/ 1 w 509"/>
                    <a:gd name="T91" fmla="*/ 0 h 243"/>
                    <a:gd name="T92" fmla="*/ 1 w 509"/>
                    <a:gd name="T93" fmla="*/ 0 h 243"/>
                    <a:gd name="T94" fmla="*/ 1 w 509"/>
                    <a:gd name="T95" fmla="*/ 0 h 243"/>
                    <a:gd name="T96" fmla="*/ 1 w 509"/>
                    <a:gd name="T97" fmla="*/ 0 h 243"/>
                    <a:gd name="T98" fmla="*/ 1 w 509"/>
                    <a:gd name="T99" fmla="*/ 0 h 243"/>
                    <a:gd name="T100" fmla="*/ 1 w 509"/>
                    <a:gd name="T101" fmla="*/ 0 h 243"/>
                    <a:gd name="T102" fmla="*/ 1 w 509"/>
                    <a:gd name="T103" fmla="*/ 0 h 243"/>
                    <a:gd name="T104" fmla="*/ 1 w 509"/>
                    <a:gd name="T105" fmla="*/ 0 h 243"/>
                    <a:gd name="T106" fmla="*/ 1 w 509"/>
                    <a:gd name="T107" fmla="*/ 0 h 243"/>
                    <a:gd name="T108" fmla="*/ 1 w 509"/>
                    <a:gd name="T109" fmla="*/ 0 h 2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9"/>
                    <a:gd name="T166" fmla="*/ 0 h 243"/>
                    <a:gd name="T167" fmla="*/ 509 w 509"/>
                    <a:gd name="T168" fmla="*/ 243 h 2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9" h="243">
                      <a:moveTo>
                        <a:pt x="504" y="89"/>
                      </a:moveTo>
                      <a:lnTo>
                        <a:pt x="498" y="86"/>
                      </a:lnTo>
                      <a:lnTo>
                        <a:pt x="493" y="82"/>
                      </a:lnTo>
                      <a:lnTo>
                        <a:pt x="486" y="76"/>
                      </a:lnTo>
                      <a:lnTo>
                        <a:pt x="480" y="71"/>
                      </a:lnTo>
                      <a:lnTo>
                        <a:pt x="475" y="66"/>
                      </a:lnTo>
                      <a:lnTo>
                        <a:pt x="470" y="61"/>
                      </a:lnTo>
                      <a:lnTo>
                        <a:pt x="467" y="58"/>
                      </a:lnTo>
                      <a:lnTo>
                        <a:pt x="466" y="57"/>
                      </a:lnTo>
                      <a:lnTo>
                        <a:pt x="459" y="53"/>
                      </a:lnTo>
                      <a:lnTo>
                        <a:pt x="453" y="49"/>
                      </a:lnTo>
                      <a:lnTo>
                        <a:pt x="446" y="48"/>
                      </a:lnTo>
                      <a:lnTo>
                        <a:pt x="439" y="47"/>
                      </a:lnTo>
                      <a:lnTo>
                        <a:pt x="432" y="47"/>
                      </a:lnTo>
                      <a:lnTo>
                        <a:pt x="425" y="48"/>
                      </a:lnTo>
                      <a:lnTo>
                        <a:pt x="418" y="51"/>
                      </a:lnTo>
                      <a:lnTo>
                        <a:pt x="412" y="53"/>
                      </a:lnTo>
                      <a:lnTo>
                        <a:pt x="400" y="58"/>
                      </a:lnTo>
                      <a:lnTo>
                        <a:pt x="391" y="63"/>
                      </a:lnTo>
                      <a:lnTo>
                        <a:pt x="385" y="68"/>
                      </a:lnTo>
                      <a:lnTo>
                        <a:pt x="383" y="70"/>
                      </a:lnTo>
                      <a:lnTo>
                        <a:pt x="383" y="71"/>
                      </a:lnTo>
                      <a:lnTo>
                        <a:pt x="382" y="73"/>
                      </a:lnTo>
                      <a:lnTo>
                        <a:pt x="382" y="76"/>
                      </a:lnTo>
                      <a:lnTo>
                        <a:pt x="381" y="81"/>
                      </a:lnTo>
                      <a:lnTo>
                        <a:pt x="380" y="84"/>
                      </a:lnTo>
                      <a:lnTo>
                        <a:pt x="378" y="87"/>
                      </a:lnTo>
                      <a:lnTo>
                        <a:pt x="377" y="87"/>
                      </a:lnTo>
                      <a:lnTo>
                        <a:pt x="376" y="88"/>
                      </a:lnTo>
                      <a:lnTo>
                        <a:pt x="375" y="87"/>
                      </a:lnTo>
                      <a:lnTo>
                        <a:pt x="374" y="87"/>
                      </a:lnTo>
                      <a:lnTo>
                        <a:pt x="370" y="86"/>
                      </a:lnTo>
                      <a:lnTo>
                        <a:pt x="363" y="85"/>
                      </a:lnTo>
                      <a:lnTo>
                        <a:pt x="356" y="85"/>
                      </a:lnTo>
                      <a:lnTo>
                        <a:pt x="348" y="86"/>
                      </a:lnTo>
                      <a:lnTo>
                        <a:pt x="342" y="87"/>
                      </a:lnTo>
                      <a:lnTo>
                        <a:pt x="335" y="88"/>
                      </a:lnTo>
                      <a:lnTo>
                        <a:pt x="331" y="88"/>
                      </a:lnTo>
                      <a:lnTo>
                        <a:pt x="330" y="89"/>
                      </a:lnTo>
                      <a:lnTo>
                        <a:pt x="310" y="99"/>
                      </a:lnTo>
                      <a:lnTo>
                        <a:pt x="308" y="85"/>
                      </a:lnTo>
                      <a:lnTo>
                        <a:pt x="289" y="85"/>
                      </a:lnTo>
                      <a:lnTo>
                        <a:pt x="278" y="72"/>
                      </a:lnTo>
                      <a:lnTo>
                        <a:pt x="245" y="55"/>
                      </a:lnTo>
                      <a:lnTo>
                        <a:pt x="221" y="55"/>
                      </a:lnTo>
                      <a:lnTo>
                        <a:pt x="214" y="27"/>
                      </a:lnTo>
                      <a:lnTo>
                        <a:pt x="166" y="27"/>
                      </a:lnTo>
                      <a:lnTo>
                        <a:pt x="155" y="13"/>
                      </a:lnTo>
                      <a:lnTo>
                        <a:pt x="131" y="13"/>
                      </a:lnTo>
                      <a:lnTo>
                        <a:pt x="127" y="7"/>
                      </a:lnTo>
                      <a:lnTo>
                        <a:pt x="123" y="4"/>
                      </a:lnTo>
                      <a:lnTo>
                        <a:pt x="118" y="3"/>
                      </a:lnTo>
                      <a:lnTo>
                        <a:pt x="115" y="2"/>
                      </a:lnTo>
                      <a:lnTo>
                        <a:pt x="112" y="2"/>
                      </a:lnTo>
                      <a:lnTo>
                        <a:pt x="110" y="2"/>
                      </a:lnTo>
                      <a:lnTo>
                        <a:pt x="107" y="3"/>
                      </a:lnTo>
                      <a:lnTo>
                        <a:pt x="105" y="5"/>
                      </a:lnTo>
                      <a:lnTo>
                        <a:pt x="102" y="10"/>
                      </a:lnTo>
                      <a:lnTo>
                        <a:pt x="101" y="14"/>
                      </a:lnTo>
                      <a:lnTo>
                        <a:pt x="100" y="17"/>
                      </a:lnTo>
                      <a:lnTo>
                        <a:pt x="100" y="18"/>
                      </a:lnTo>
                      <a:lnTo>
                        <a:pt x="99" y="22"/>
                      </a:lnTo>
                      <a:lnTo>
                        <a:pt x="98" y="25"/>
                      </a:lnTo>
                      <a:lnTo>
                        <a:pt x="97" y="26"/>
                      </a:lnTo>
                      <a:lnTo>
                        <a:pt x="96" y="27"/>
                      </a:lnTo>
                      <a:lnTo>
                        <a:pt x="92" y="26"/>
                      </a:lnTo>
                      <a:lnTo>
                        <a:pt x="88" y="24"/>
                      </a:lnTo>
                      <a:lnTo>
                        <a:pt x="85" y="20"/>
                      </a:lnTo>
                      <a:lnTo>
                        <a:pt x="82" y="16"/>
                      </a:lnTo>
                      <a:lnTo>
                        <a:pt x="79" y="14"/>
                      </a:lnTo>
                      <a:lnTo>
                        <a:pt x="78" y="13"/>
                      </a:lnTo>
                      <a:lnTo>
                        <a:pt x="76" y="8"/>
                      </a:lnTo>
                      <a:lnTo>
                        <a:pt x="70" y="0"/>
                      </a:lnTo>
                      <a:lnTo>
                        <a:pt x="63" y="0"/>
                      </a:lnTo>
                      <a:lnTo>
                        <a:pt x="63" y="1"/>
                      </a:lnTo>
                      <a:lnTo>
                        <a:pt x="63" y="2"/>
                      </a:lnTo>
                      <a:lnTo>
                        <a:pt x="63" y="3"/>
                      </a:lnTo>
                      <a:lnTo>
                        <a:pt x="63" y="5"/>
                      </a:lnTo>
                      <a:lnTo>
                        <a:pt x="64" y="7"/>
                      </a:lnTo>
                      <a:lnTo>
                        <a:pt x="65" y="10"/>
                      </a:lnTo>
                      <a:lnTo>
                        <a:pt x="68" y="13"/>
                      </a:lnTo>
                      <a:lnTo>
                        <a:pt x="66" y="13"/>
                      </a:lnTo>
                      <a:lnTo>
                        <a:pt x="64" y="14"/>
                      </a:lnTo>
                      <a:lnTo>
                        <a:pt x="61" y="16"/>
                      </a:lnTo>
                      <a:lnTo>
                        <a:pt x="57" y="18"/>
                      </a:lnTo>
                      <a:lnTo>
                        <a:pt x="52" y="19"/>
                      </a:lnTo>
                      <a:lnTo>
                        <a:pt x="48" y="21"/>
                      </a:lnTo>
                      <a:lnTo>
                        <a:pt x="45" y="22"/>
                      </a:lnTo>
                      <a:lnTo>
                        <a:pt x="43" y="22"/>
                      </a:lnTo>
                      <a:lnTo>
                        <a:pt x="41" y="22"/>
                      </a:lnTo>
                      <a:lnTo>
                        <a:pt x="37" y="22"/>
                      </a:lnTo>
                      <a:lnTo>
                        <a:pt x="34" y="24"/>
                      </a:lnTo>
                      <a:lnTo>
                        <a:pt x="30" y="24"/>
                      </a:lnTo>
                      <a:lnTo>
                        <a:pt x="25" y="24"/>
                      </a:lnTo>
                      <a:lnTo>
                        <a:pt x="21" y="25"/>
                      </a:lnTo>
                      <a:lnTo>
                        <a:pt x="18" y="26"/>
                      </a:lnTo>
                      <a:lnTo>
                        <a:pt x="17" y="27"/>
                      </a:lnTo>
                      <a:lnTo>
                        <a:pt x="16" y="28"/>
                      </a:lnTo>
                      <a:lnTo>
                        <a:pt x="14" y="29"/>
                      </a:lnTo>
                      <a:lnTo>
                        <a:pt x="11" y="30"/>
                      </a:lnTo>
                      <a:lnTo>
                        <a:pt x="9" y="30"/>
                      </a:lnTo>
                      <a:lnTo>
                        <a:pt x="6" y="31"/>
                      </a:lnTo>
                      <a:lnTo>
                        <a:pt x="4" y="30"/>
                      </a:lnTo>
                      <a:lnTo>
                        <a:pt x="2" y="29"/>
                      </a:lnTo>
                      <a:lnTo>
                        <a:pt x="0" y="27"/>
                      </a:lnTo>
                      <a:lnTo>
                        <a:pt x="0" y="68"/>
                      </a:lnTo>
                      <a:lnTo>
                        <a:pt x="28" y="74"/>
                      </a:lnTo>
                      <a:lnTo>
                        <a:pt x="38" y="97"/>
                      </a:lnTo>
                      <a:lnTo>
                        <a:pt x="52" y="153"/>
                      </a:lnTo>
                      <a:lnTo>
                        <a:pt x="54" y="153"/>
                      </a:lnTo>
                      <a:lnTo>
                        <a:pt x="55" y="153"/>
                      </a:lnTo>
                      <a:lnTo>
                        <a:pt x="57" y="154"/>
                      </a:lnTo>
                      <a:lnTo>
                        <a:pt x="59" y="156"/>
                      </a:lnTo>
                      <a:lnTo>
                        <a:pt x="61" y="157"/>
                      </a:lnTo>
                      <a:lnTo>
                        <a:pt x="63" y="160"/>
                      </a:lnTo>
                      <a:lnTo>
                        <a:pt x="64" y="163"/>
                      </a:lnTo>
                      <a:lnTo>
                        <a:pt x="65" y="165"/>
                      </a:lnTo>
                      <a:lnTo>
                        <a:pt x="65" y="166"/>
                      </a:lnTo>
                      <a:lnTo>
                        <a:pt x="65" y="167"/>
                      </a:lnTo>
                      <a:lnTo>
                        <a:pt x="65" y="168"/>
                      </a:lnTo>
                      <a:lnTo>
                        <a:pt x="66" y="169"/>
                      </a:lnTo>
                      <a:lnTo>
                        <a:pt x="68" y="170"/>
                      </a:lnTo>
                      <a:lnTo>
                        <a:pt x="70" y="171"/>
                      </a:lnTo>
                      <a:lnTo>
                        <a:pt x="72" y="171"/>
                      </a:lnTo>
                      <a:lnTo>
                        <a:pt x="74" y="173"/>
                      </a:lnTo>
                      <a:lnTo>
                        <a:pt x="78" y="174"/>
                      </a:lnTo>
                      <a:lnTo>
                        <a:pt x="86" y="175"/>
                      </a:lnTo>
                      <a:lnTo>
                        <a:pt x="95" y="175"/>
                      </a:lnTo>
                      <a:lnTo>
                        <a:pt x="103" y="175"/>
                      </a:lnTo>
                      <a:lnTo>
                        <a:pt x="112" y="171"/>
                      </a:lnTo>
                      <a:lnTo>
                        <a:pt x="115" y="169"/>
                      </a:lnTo>
                      <a:lnTo>
                        <a:pt x="118" y="167"/>
                      </a:lnTo>
                      <a:lnTo>
                        <a:pt x="122" y="164"/>
                      </a:lnTo>
                      <a:lnTo>
                        <a:pt x="123" y="160"/>
                      </a:lnTo>
                      <a:lnTo>
                        <a:pt x="153" y="160"/>
                      </a:lnTo>
                      <a:lnTo>
                        <a:pt x="152" y="161"/>
                      </a:lnTo>
                      <a:lnTo>
                        <a:pt x="151" y="164"/>
                      </a:lnTo>
                      <a:lnTo>
                        <a:pt x="151" y="166"/>
                      </a:lnTo>
                      <a:lnTo>
                        <a:pt x="151" y="169"/>
                      </a:lnTo>
                      <a:lnTo>
                        <a:pt x="151" y="171"/>
                      </a:lnTo>
                      <a:lnTo>
                        <a:pt x="153" y="175"/>
                      </a:lnTo>
                      <a:lnTo>
                        <a:pt x="155" y="178"/>
                      </a:lnTo>
                      <a:lnTo>
                        <a:pt x="158" y="180"/>
                      </a:lnTo>
                      <a:lnTo>
                        <a:pt x="164" y="183"/>
                      </a:lnTo>
                      <a:lnTo>
                        <a:pt x="170" y="185"/>
                      </a:lnTo>
                      <a:lnTo>
                        <a:pt x="178" y="187"/>
                      </a:lnTo>
                      <a:lnTo>
                        <a:pt x="188" y="188"/>
                      </a:lnTo>
                      <a:lnTo>
                        <a:pt x="200" y="189"/>
                      </a:lnTo>
                      <a:lnTo>
                        <a:pt x="214" y="189"/>
                      </a:lnTo>
                      <a:lnTo>
                        <a:pt x="215" y="191"/>
                      </a:lnTo>
                      <a:lnTo>
                        <a:pt x="219" y="196"/>
                      </a:lnTo>
                      <a:lnTo>
                        <a:pt x="223" y="204"/>
                      </a:lnTo>
                      <a:lnTo>
                        <a:pt x="229" y="212"/>
                      </a:lnTo>
                      <a:lnTo>
                        <a:pt x="236" y="221"/>
                      </a:lnTo>
                      <a:lnTo>
                        <a:pt x="244" y="230"/>
                      </a:lnTo>
                      <a:lnTo>
                        <a:pt x="250" y="236"/>
                      </a:lnTo>
                      <a:lnTo>
                        <a:pt x="258" y="239"/>
                      </a:lnTo>
                      <a:lnTo>
                        <a:pt x="259" y="241"/>
                      </a:lnTo>
                      <a:lnTo>
                        <a:pt x="264" y="241"/>
                      </a:lnTo>
                      <a:lnTo>
                        <a:pt x="272" y="242"/>
                      </a:lnTo>
                      <a:lnTo>
                        <a:pt x="280" y="243"/>
                      </a:lnTo>
                      <a:lnTo>
                        <a:pt x="289" y="243"/>
                      </a:lnTo>
                      <a:lnTo>
                        <a:pt x="299" y="243"/>
                      </a:lnTo>
                      <a:lnTo>
                        <a:pt x="306" y="241"/>
                      </a:lnTo>
                      <a:lnTo>
                        <a:pt x="313" y="237"/>
                      </a:lnTo>
                      <a:lnTo>
                        <a:pt x="314" y="237"/>
                      </a:lnTo>
                      <a:lnTo>
                        <a:pt x="316" y="235"/>
                      </a:lnTo>
                      <a:lnTo>
                        <a:pt x="320" y="233"/>
                      </a:lnTo>
                      <a:lnTo>
                        <a:pt x="327" y="230"/>
                      </a:lnTo>
                      <a:lnTo>
                        <a:pt x="333" y="226"/>
                      </a:lnTo>
                      <a:lnTo>
                        <a:pt x="341" y="224"/>
                      </a:lnTo>
                      <a:lnTo>
                        <a:pt x="349" y="223"/>
                      </a:lnTo>
                      <a:lnTo>
                        <a:pt x="359" y="223"/>
                      </a:lnTo>
                      <a:lnTo>
                        <a:pt x="363" y="223"/>
                      </a:lnTo>
                      <a:lnTo>
                        <a:pt x="368" y="222"/>
                      </a:lnTo>
                      <a:lnTo>
                        <a:pt x="371" y="221"/>
                      </a:lnTo>
                      <a:lnTo>
                        <a:pt x="373" y="219"/>
                      </a:lnTo>
                      <a:lnTo>
                        <a:pt x="377" y="214"/>
                      </a:lnTo>
                      <a:lnTo>
                        <a:pt x="381" y="207"/>
                      </a:lnTo>
                      <a:lnTo>
                        <a:pt x="382" y="201"/>
                      </a:lnTo>
                      <a:lnTo>
                        <a:pt x="383" y="195"/>
                      </a:lnTo>
                      <a:lnTo>
                        <a:pt x="383" y="191"/>
                      </a:lnTo>
                      <a:lnTo>
                        <a:pt x="383" y="189"/>
                      </a:lnTo>
                      <a:lnTo>
                        <a:pt x="384" y="188"/>
                      </a:lnTo>
                      <a:lnTo>
                        <a:pt x="387" y="184"/>
                      </a:lnTo>
                      <a:lnTo>
                        <a:pt x="391" y="180"/>
                      </a:lnTo>
                      <a:lnTo>
                        <a:pt x="397" y="176"/>
                      </a:lnTo>
                      <a:lnTo>
                        <a:pt x="403" y="171"/>
                      </a:lnTo>
                      <a:lnTo>
                        <a:pt x="410" y="167"/>
                      </a:lnTo>
                      <a:lnTo>
                        <a:pt x="415" y="165"/>
                      </a:lnTo>
                      <a:lnTo>
                        <a:pt x="421" y="165"/>
                      </a:lnTo>
                      <a:lnTo>
                        <a:pt x="426" y="167"/>
                      </a:lnTo>
                      <a:lnTo>
                        <a:pt x="434" y="168"/>
                      </a:lnTo>
                      <a:lnTo>
                        <a:pt x="441" y="168"/>
                      </a:lnTo>
                      <a:lnTo>
                        <a:pt x="449" y="166"/>
                      </a:lnTo>
                      <a:lnTo>
                        <a:pt x="456" y="165"/>
                      </a:lnTo>
                      <a:lnTo>
                        <a:pt x="462" y="162"/>
                      </a:lnTo>
                      <a:lnTo>
                        <a:pt x="467" y="158"/>
                      </a:lnTo>
                      <a:lnTo>
                        <a:pt x="470" y="155"/>
                      </a:lnTo>
                      <a:lnTo>
                        <a:pt x="472" y="152"/>
                      </a:lnTo>
                      <a:lnTo>
                        <a:pt x="477" y="149"/>
                      </a:lnTo>
                      <a:lnTo>
                        <a:pt x="481" y="146"/>
                      </a:lnTo>
                      <a:lnTo>
                        <a:pt x="488" y="143"/>
                      </a:lnTo>
                      <a:lnTo>
                        <a:pt x="493" y="142"/>
                      </a:lnTo>
                      <a:lnTo>
                        <a:pt x="499" y="142"/>
                      </a:lnTo>
                      <a:lnTo>
                        <a:pt x="504" y="142"/>
                      </a:lnTo>
                      <a:lnTo>
                        <a:pt x="508" y="144"/>
                      </a:lnTo>
                      <a:lnTo>
                        <a:pt x="509" y="146"/>
                      </a:lnTo>
                      <a:lnTo>
                        <a:pt x="508" y="144"/>
                      </a:lnTo>
                      <a:lnTo>
                        <a:pt x="505" y="140"/>
                      </a:lnTo>
                      <a:lnTo>
                        <a:pt x="500" y="135"/>
                      </a:lnTo>
                      <a:lnTo>
                        <a:pt x="498" y="131"/>
                      </a:lnTo>
                      <a:lnTo>
                        <a:pt x="497" y="128"/>
                      </a:lnTo>
                      <a:lnTo>
                        <a:pt x="496" y="124"/>
                      </a:lnTo>
                      <a:lnTo>
                        <a:pt x="496" y="119"/>
                      </a:lnTo>
                      <a:lnTo>
                        <a:pt x="496" y="114"/>
                      </a:lnTo>
                      <a:lnTo>
                        <a:pt x="497" y="109"/>
                      </a:lnTo>
                      <a:lnTo>
                        <a:pt x="500" y="103"/>
                      </a:lnTo>
                      <a:lnTo>
                        <a:pt x="504" y="97"/>
                      </a:lnTo>
                      <a:lnTo>
                        <a:pt x="504" y="89"/>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1" name="Freeform 118"/>
                <p:cNvSpPr>
                  <a:spLocks/>
                </p:cNvSpPr>
                <p:nvPr/>
              </p:nvSpPr>
              <p:spPr bwMode="auto">
                <a:xfrm>
                  <a:off x="908" y="1952"/>
                  <a:ext cx="169" cy="81"/>
                </a:xfrm>
                <a:custGeom>
                  <a:avLst/>
                  <a:gdLst>
                    <a:gd name="T0" fmla="*/ 1 w 509"/>
                    <a:gd name="T1" fmla="*/ 0 h 243"/>
                    <a:gd name="T2" fmla="*/ 1 w 509"/>
                    <a:gd name="T3" fmla="*/ 0 h 243"/>
                    <a:gd name="T4" fmla="*/ 1 w 509"/>
                    <a:gd name="T5" fmla="*/ 0 h 243"/>
                    <a:gd name="T6" fmla="*/ 1 w 509"/>
                    <a:gd name="T7" fmla="*/ 0 h 243"/>
                    <a:gd name="T8" fmla="*/ 1 w 509"/>
                    <a:gd name="T9" fmla="*/ 0 h 243"/>
                    <a:gd name="T10" fmla="*/ 1 w 509"/>
                    <a:gd name="T11" fmla="*/ 0 h 243"/>
                    <a:gd name="T12" fmla="*/ 1 w 509"/>
                    <a:gd name="T13" fmla="*/ 0 h 243"/>
                    <a:gd name="T14" fmla="*/ 1 w 509"/>
                    <a:gd name="T15" fmla="*/ 0 h 243"/>
                    <a:gd name="T16" fmla="*/ 0 w 509"/>
                    <a:gd name="T17" fmla="*/ 0 h 243"/>
                    <a:gd name="T18" fmla="*/ 0 w 509"/>
                    <a:gd name="T19" fmla="*/ 0 h 243"/>
                    <a:gd name="T20" fmla="*/ 0 w 509"/>
                    <a:gd name="T21" fmla="*/ 0 h 243"/>
                    <a:gd name="T22" fmla="*/ 0 w 509"/>
                    <a:gd name="T23" fmla="*/ 0 h 243"/>
                    <a:gd name="T24" fmla="*/ 0 w 509"/>
                    <a:gd name="T25" fmla="*/ 0 h 243"/>
                    <a:gd name="T26" fmla="*/ 0 w 509"/>
                    <a:gd name="T27" fmla="*/ 0 h 243"/>
                    <a:gd name="T28" fmla="*/ 0 w 509"/>
                    <a:gd name="T29" fmla="*/ 0 h 243"/>
                    <a:gd name="T30" fmla="*/ 0 w 509"/>
                    <a:gd name="T31" fmla="*/ 0 h 243"/>
                    <a:gd name="T32" fmla="*/ 0 w 509"/>
                    <a:gd name="T33" fmla="*/ 0 h 243"/>
                    <a:gd name="T34" fmla="*/ 0 w 509"/>
                    <a:gd name="T35" fmla="*/ 0 h 243"/>
                    <a:gd name="T36" fmla="*/ 0 w 509"/>
                    <a:gd name="T37" fmla="*/ 0 h 243"/>
                    <a:gd name="T38" fmla="*/ 0 w 509"/>
                    <a:gd name="T39" fmla="*/ 0 h 243"/>
                    <a:gd name="T40" fmla="*/ 0 w 509"/>
                    <a:gd name="T41" fmla="*/ 0 h 243"/>
                    <a:gd name="T42" fmla="*/ 0 w 509"/>
                    <a:gd name="T43" fmla="*/ 0 h 243"/>
                    <a:gd name="T44" fmla="*/ 0 w 509"/>
                    <a:gd name="T45" fmla="*/ 0 h 243"/>
                    <a:gd name="T46" fmla="*/ 0 w 509"/>
                    <a:gd name="T47" fmla="*/ 0 h 243"/>
                    <a:gd name="T48" fmla="*/ 0 w 509"/>
                    <a:gd name="T49" fmla="*/ 0 h 243"/>
                    <a:gd name="T50" fmla="*/ 0 w 509"/>
                    <a:gd name="T51" fmla="*/ 0 h 243"/>
                    <a:gd name="T52" fmla="*/ 0 w 509"/>
                    <a:gd name="T53" fmla="*/ 0 h 243"/>
                    <a:gd name="T54" fmla="*/ 0 w 509"/>
                    <a:gd name="T55" fmla="*/ 0 h 243"/>
                    <a:gd name="T56" fmla="*/ 0 w 509"/>
                    <a:gd name="T57" fmla="*/ 0 h 243"/>
                    <a:gd name="T58" fmla="*/ 0 w 509"/>
                    <a:gd name="T59" fmla="*/ 0 h 243"/>
                    <a:gd name="T60" fmla="*/ 0 w 509"/>
                    <a:gd name="T61" fmla="*/ 0 h 243"/>
                    <a:gd name="T62" fmla="*/ 0 w 509"/>
                    <a:gd name="T63" fmla="*/ 0 h 243"/>
                    <a:gd name="T64" fmla="*/ 0 w 509"/>
                    <a:gd name="T65" fmla="*/ 0 h 243"/>
                    <a:gd name="T66" fmla="*/ 0 w 509"/>
                    <a:gd name="T67" fmla="*/ 0 h 243"/>
                    <a:gd name="T68" fmla="*/ 0 w 509"/>
                    <a:gd name="T69" fmla="*/ 0 h 243"/>
                    <a:gd name="T70" fmla="*/ 0 w 509"/>
                    <a:gd name="T71" fmla="*/ 0 h 243"/>
                    <a:gd name="T72" fmla="*/ 0 w 509"/>
                    <a:gd name="T73" fmla="*/ 0 h 243"/>
                    <a:gd name="T74" fmla="*/ 0 w 509"/>
                    <a:gd name="T75" fmla="*/ 0 h 243"/>
                    <a:gd name="T76" fmla="*/ 0 w 509"/>
                    <a:gd name="T77" fmla="*/ 0 h 243"/>
                    <a:gd name="T78" fmla="*/ 0 w 509"/>
                    <a:gd name="T79" fmla="*/ 0 h 243"/>
                    <a:gd name="T80" fmla="*/ 0 w 509"/>
                    <a:gd name="T81" fmla="*/ 0 h 243"/>
                    <a:gd name="T82" fmla="*/ 0 w 509"/>
                    <a:gd name="T83" fmla="*/ 0 h 243"/>
                    <a:gd name="T84" fmla="*/ 0 w 509"/>
                    <a:gd name="T85" fmla="*/ 0 h 243"/>
                    <a:gd name="T86" fmla="*/ 0 w 509"/>
                    <a:gd name="T87" fmla="*/ 0 h 243"/>
                    <a:gd name="T88" fmla="*/ 1 w 509"/>
                    <a:gd name="T89" fmla="*/ 0 h 243"/>
                    <a:gd name="T90" fmla="*/ 1 w 509"/>
                    <a:gd name="T91" fmla="*/ 0 h 243"/>
                    <a:gd name="T92" fmla="*/ 1 w 509"/>
                    <a:gd name="T93" fmla="*/ 0 h 243"/>
                    <a:gd name="T94" fmla="*/ 1 w 509"/>
                    <a:gd name="T95" fmla="*/ 0 h 243"/>
                    <a:gd name="T96" fmla="*/ 1 w 509"/>
                    <a:gd name="T97" fmla="*/ 0 h 243"/>
                    <a:gd name="T98" fmla="*/ 1 w 509"/>
                    <a:gd name="T99" fmla="*/ 0 h 243"/>
                    <a:gd name="T100" fmla="*/ 1 w 509"/>
                    <a:gd name="T101" fmla="*/ 0 h 243"/>
                    <a:gd name="T102" fmla="*/ 1 w 509"/>
                    <a:gd name="T103" fmla="*/ 0 h 243"/>
                    <a:gd name="T104" fmla="*/ 1 w 509"/>
                    <a:gd name="T105" fmla="*/ 0 h 243"/>
                    <a:gd name="T106" fmla="*/ 1 w 509"/>
                    <a:gd name="T107" fmla="*/ 0 h 243"/>
                    <a:gd name="T108" fmla="*/ 1 w 509"/>
                    <a:gd name="T109" fmla="*/ 0 h 2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09"/>
                    <a:gd name="T166" fmla="*/ 0 h 243"/>
                    <a:gd name="T167" fmla="*/ 509 w 509"/>
                    <a:gd name="T168" fmla="*/ 243 h 2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09" h="243">
                      <a:moveTo>
                        <a:pt x="504" y="89"/>
                      </a:moveTo>
                      <a:lnTo>
                        <a:pt x="498" y="86"/>
                      </a:lnTo>
                      <a:lnTo>
                        <a:pt x="493" y="82"/>
                      </a:lnTo>
                      <a:lnTo>
                        <a:pt x="486" y="76"/>
                      </a:lnTo>
                      <a:lnTo>
                        <a:pt x="480" y="71"/>
                      </a:lnTo>
                      <a:lnTo>
                        <a:pt x="475" y="66"/>
                      </a:lnTo>
                      <a:lnTo>
                        <a:pt x="470" y="61"/>
                      </a:lnTo>
                      <a:lnTo>
                        <a:pt x="467" y="58"/>
                      </a:lnTo>
                      <a:lnTo>
                        <a:pt x="466" y="57"/>
                      </a:lnTo>
                      <a:lnTo>
                        <a:pt x="459" y="53"/>
                      </a:lnTo>
                      <a:lnTo>
                        <a:pt x="453" y="49"/>
                      </a:lnTo>
                      <a:lnTo>
                        <a:pt x="446" y="48"/>
                      </a:lnTo>
                      <a:lnTo>
                        <a:pt x="439" y="47"/>
                      </a:lnTo>
                      <a:lnTo>
                        <a:pt x="432" y="47"/>
                      </a:lnTo>
                      <a:lnTo>
                        <a:pt x="425" y="48"/>
                      </a:lnTo>
                      <a:lnTo>
                        <a:pt x="418" y="51"/>
                      </a:lnTo>
                      <a:lnTo>
                        <a:pt x="412" y="53"/>
                      </a:lnTo>
                      <a:lnTo>
                        <a:pt x="400" y="58"/>
                      </a:lnTo>
                      <a:lnTo>
                        <a:pt x="391" y="63"/>
                      </a:lnTo>
                      <a:lnTo>
                        <a:pt x="385" y="68"/>
                      </a:lnTo>
                      <a:lnTo>
                        <a:pt x="383" y="70"/>
                      </a:lnTo>
                      <a:lnTo>
                        <a:pt x="383" y="71"/>
                      </a:lnTo>
                      <a:lnTo>
                        <a:pt x="382" y="73"/>
                      </a:lnTo>
                      <a:lnTo>
                        <a:pt x="382" y="76"/>
                      </a:lnTo>
                      <a:lnTo>
                        <a:pt x="381" y="81"/>
                      </a:lnTo>
                      <a:lnTo>
                        <a:pt x="380" y="84"/>
                      </a:lnTo>
                      <a:lnTo>
                        <a:pt x="378" y="87"/>
                      </a:lnTo>
                      <a:lnTo>
                        <a:pt x="377" y="87"/>
                      </a:lnTo>
                      <a:lnTo>
                        <a:pt x="376" y="88"/>
                      </a:lnTo>
                      <a:lnTo>
                        <a:pt x="375" y="87"/>
                      </a:lnTo>
                      <a:lnTo>
                        <a:pt x="374" y="87"/>
                      </a:lnTo>
                      <a:lnTo>
                        <a:pt x="370" y="86"/>
                      </a:lnTo>
                      <a:lnTo>
                        <a:pt x="363" y="85"/>
                      </a:lnTo>
                      <a:lnTo>
                        <a:pt x="356" y="85"/>
                      </a:lnTo>
                      <a:lnTo>
                        <a:pt x="348" y="86"/>
                      </a:lnTo>
                      <a:lnTo>
                        <a:pt x="342" y="87"/>
                      </a:lnTo>
                      <a:lnTo>
                        <a:pt x="335" y="88"/>
                      </a:lnTo>
                      <a:lnTo>
                        <a:pt x="331" y="88"/>
                      </a:lnTo>
                      <a:lnTo>
                        <a:pt x="330" y="89"/>
                      </a:lnTo>
                      <a:lnTo>
                        <a:pt x="310" y="99"/>
                      </a:lnTo>
                      <a:lnTo>
                        <a:pt x="308" y="85"/>
                      </a:lnTo>
                      <a:lnTo>
                        <a:pt x="289" y="85"/>
                      </a:lnTo>
                      <a:lnTo>
                        <a:pt x="278" y="72"/>
                      </a:lnTo>
                      <a:lnTo>
                        <a:pt x="245" y="55"/>
                      </a:lnTo>
                      <a:lnTo>
                        <a:pt x="221" y="55"/>
                      </a:lnTo>
                      <a:lnTo>
                        <a:pt x="214" y="27"/>
                      </a:lnTo>
                      <a:lnTo>
                        <a:pt x="166" y="27"/>
                      </a:lnTo>
                      <a:lnTo>
                        <a:pt x="155" y="13"/>
                      </a:lnTo>
                      <a:lnTo>
                        <a:pt x="131" y="13"/>
                      </a:lnTo>
                      <a:lnTo>
                        <a:pt x="127" y="7"/>
                      </a:lnTo>
                      <a:lnTo>
                        <a:pt x="123" y="4"/>
                      </a:lnTo>
                      <a:lnTo>
                        <a:pt x="118" y="3"/>
                      </a:lnTo>
                      <a:lnTo>
                        <a:pt x="115" y="2"/>
                      </a:lnTo>
                      <a:lnTo>
                        <a:pt x="112" y="2"/>
                      </a:lnTo>
                      <a:lnTo>
                        <a:pt x="110" y="2"/>
                      </a:lnTo>
                      <a:lnTo>
                        <a:pt x="107" y="3"/>
                      </a:lnTo>
                      <a:lnTo>
                        <a:pt x="105" y="5"/>
                      </a:lnTo>
                      <a:lnTo>
                        <a:pt x="102" y="10"/>
                      </a:lnTo>
                      <a:lnTo>
                        <a:pt x="101" y="14"/>
                      </a:lnTo>
                      <a:lnTo>
                        <a:pt x="100" y="17"/>
                      </a:lnTo>
                      <a:lnTo>
                        <a:pt x="100" y="18"/>
                      </a:lnTo>
                      <a:lnTo>
                        <a:pt x="99" y="22"/>
                      </a:lnTo>
                      <a:lnTo>
                        <a:pt x="98" y="25"/>
                      </a:lnTo>
                      <a:lnTo>
                        <a:pt x="97" y="26"/>
                      </a:lnTo>
                      <a:lnTo>
                        <a:pt x="96" y="27"/>
                      </a:lnTo>
                      <a:lnTo>
                        <a:pt x="92" y="26"/>
                      </a:lnTo>
                      <a:lnTo>
                        <a:pt x="88" y="24"/>
                      </a:lnTo>
                      <a:lnTo>
                        <a:pt x="85" y="20"/>
                      </a:lnTo>
                      <a:lnTo>
                        <a:pt x="82" y="16"/>
                      </a:lnTo>
                      <a:lnTo>
                        <a:pt x="79" y="14"/>
                      </a:lnTo>
                      <a:lnTo>
                        <a:pt x="78" y="13"/>
                      </a:lnTo>
                      <a:lnTo>
                        <a:pt x="76" y="8"/>
                      </a:lnTo>
                      <a:lnTo>
                        <a:pt x="70" y="0"/>
                      </a:lnTo>
                      <a:lnTo>
                        <a:pt x="63" y="0"/>
                      </a:lnTo>
                      <a:lnTo>
                        <a:pt x="63" y="1"/>
                      </a:lnTo>
                      <a:lnTo>
                        <a:pt x="63" y="2"/>
                      </a:lnTo>
                      <a:lnTo>
                        <a:pt x="63" y="3"/>
                      </a:lnTo>
                      <a:lnTo>
                        <a:pt x="63" y="5"/>
                      </a:lnTo>
                      <a:lnTo>
                        <a:pt x="64" y="7"/>
                      </a:lnTo>
                      <a:lnTo>
                        <a:pt x="65" y="10"/>
                      </a:lnTo>
                      <a:lnTo>
                        <a:pt x="68" y="13"/>
                      </a:lnTo>
                      <a:lnTo>
                        <a:pt x="66" y="13"/>
                      </a:lnTo>
                      <a:lnTo>
                        <a:pt x="64" y="14"/>
                      </a:lnTo>
                      <a:lnTo>
                        <a:pt x="61" y="16"/>
                      </a:lnTo>
                      <a:lnTo>
                        <a:pt x="57" y="18"/>
                      </a:lnTo>
                      <a:lnTo>
                        <a:pt x="52" y="19"/>
                      </a:lnTo>
                      <a:lnTo>
                        <a:pt x="48" y="21"/>
                      </a:lnTo>
                      <a:lnTo>
                        <a:pt x="45" y="22"/>
                      </a:lnTo>
                      <a:lnTo>
                        <a:pt x="43" y="22"/>
                      </a:lnTo>
                      <a:lnTo>
                        <a:pt x="41" y="22"/>
                      </a:lnTo>
                      <a:lnTo>
                        <a:pt x="37" y="22"/>
                      </a:lnTo>
                      <a:lnTo>
                        <a:pt x="34" y="24"/>
                      </a:lnTo>
                      <a:lnTo>
                        <a:pt x="30" y="24"/>
                      </a:lnTo>
                      <a:lnTo>
                        <a:pt x="25" y="24"/>
                      </a:lnTo>
                      <a:lnTo>
                        <a:pt x="21" y="25"/>
                      </a:lnTo>
                      <a:lnTo>
                        <a:pt x="18" y="26"/>
                      </a:lnTo>
                      <a:lnTo>
                        <a:pt x="17" y="27"/>
                      </a:lnTo>
                      <a:lnTo>
                        <a:pt x="16" y="28"/>
                      </a:lnTo>
                      <a:lnTo>
                        <a:pt x="14" y="29"/>
                      </a:lnTo>
                      <a:lnTo>
                        <a:pt x="11" y="30"/>
                      </a:lnTo>
                      <a:lnTo>
                        <a:pt x="9" y="30"/>
                      </a:lnTo>
                      <a:lnTo>
                        <a:pt x="6" y="31"/>
                      </a:lnTo>
                      <a:lnTo>
                        <a:pt x="4" y="30"/>
                      </a:lnTo>
                      <a:lnTo>
                        <a:pt x="2" y="29"/>
                      </a:lnTo>
                      <a:lnTo>
                        <a:pt x="0" y="27"/>
                      </a:lnTo>
                      <a:lnTo>
                        <a:pt x="0" y="68"/>
                      </a:lnTo>
                      <a:lnTo>
                        <a:pt x="28" y="74"/>
                      </a:lnTo>
                      <a:lnTo>
                        <a:pt x="38" y="97"/>
                      </a:lnTo>
                      <a:lnTo>
                        <a:pt x="52" y="153"/>
                      </a:lnTo>
                      <a:lnTo>
                        <a:pt x="54" y="153"/>
                      </a:lnTo>
                      <a:lnTo>
                        <a:pt x="55" y="153"/>
                      </a:lnTo>
                      <a:lnTo>
                        <a:pt x="57" y="154"/>
                      </a:lnTo>
                      <a:lnTo>
                        <a:pt x="59" y="156"/>
                      </a:lnTo>
                      <a:lnTo>
                        <a:pt x="61" y="157"/>
                      </a:lnTo>
                      <a:lnTo>
                        <a:pt x="63" y="160"/>
                      </a:lnTo>
                      <a:lnTo>
                        <a:pt x="64" y="163"/>
                      </a:lnTo>
                      <a:lnTo>
                        <a:pt x="65" y="165"/>
                      </a:lnTo>
                      <a:lnTo>
                        <a:pt x="65" y="166"/>
                      </a:lnTo>
                      <a:lnTo>
                        <a:pt x="65" y="167"/>
                      </a:lnTo>
                      <a:lnTo>
                        <a:pt x="65" y="168"/>
                      </a:lnTo>
                      <a:lnTo>
                        <a:pt x="66" y="169"/>
                      </a:lnTo>
                      <a:lnTo>
                        <a:pt x="68" y="170"/>
                      </a:lnTo>
                      <a:lnTo>
                        <a:pt x="70" y="171"/>
                      </a:lnTo>
                      <a:lnTo>
                        <a:pt x="72" y="171"/>
                      </a:lnTo>
                      <a:lnTo>
                        <a:pt x="74" y="173"/>
                      </a:lnTo>
                      <a:lnTo>
                        <a:pt x="78" y="174"/>
                      </a:lnTo>
                      <a:lnTo>
                        <a:pt x="86" y="175"/>
                      </a:lnTo>
                      <a:lnTo>
                        <a:pt x="95" y="175"/>
                      </a:lnTo>
                      <a:lnTo>
                        <a:pt x="103" y="175"/>
                      </a:lnTo>
                      <a:lnTo>
                        <a:pt x="112" y="171"/>
                      </a:lnTo>
                      <a:lnTo>
                        <a:pt x="115" y="169"/>
                      </a:lnTo>
                      <a:lnTo>
                        <a:pt x="118" y="167"/>
                      </a:lnTo>
                      <a:lnTo>
                        <a:pt x="122" y="164"/>
                      </a:lnTo>
                      <a:lnTo>
                        <a:pt x="123" y="160"/>
                      </a:lnTo>
                      <a:lnTo>
                        <a:pt x="153" y="160"/>
                      </a:lnTo>
                      <a:lnTo>
                        <a:pt x="152" y="161"/>
                      </a:lnTo>
                      <a:lnTo>
                        <a:pt x="151" y="164"/>
                      </a:lnTo>
                      <a:lnTo>
                        <a:pt x="151" y="166"/>
                      </a:lnTo>
                      <a:lnTo>
                        <a:pt x="151" y="169"/>
                      </a:lnTo>
                      <a:lnTo>
                        <a:pt x="151" y="171"/>
                      </a:lnTo>
                      <a:lnTo>
                        <a:pt x="153" y="175"/>
                      </a:lnTo>
                      <a:lnTo>
                        <a:pt x="155" y="178"/>
                      </a:lnTo>
                      <a:lnTo>
                        <a:pt x="158" y="180"/>
                      </a:lnTo>
                      <a:lnTo>
                        <a:pt x="164" y="183"/>
                      </a:lnTo>
                      <a:lnTo>
                        <a:pt x="170" y="185"/>
                      </a:lnTo>
                      <a:lnTo>
                        <a:pt x="178" y="187"/>
                      </a:lnTo>
                      <a:lnTo>
                        <a:pt x="188" y="188"/>
                      </a:lnTo>
                      <a:lnTo>
                        <a:pt x="200" y="189"/>
                      </a:lnTo>
                      <a:lnTo>
                        <a:pt x="214" y="189"/>
                      </a:lnTo>
                      <a:lnTo>
                        <a:pt x="215" y="191"/>
                      </a:lnTo>
                      <a:lnTo>
                        <a:pt x="219" y="196"/>
                      </a:lnTo>
                      <a:lnTo>
                        <a:pt x="223" y="204"/>
                      </a:lnTo>
                      <a:lnTo>
                        <a:pt x="229" y="212"/>
                      </a:lnTo>
                      <a:lnTo>
                        <a:pt x="236" y="221"/>
                      </a:lnTo>
                      <a:lnTo>
                        <a:pt x="244" y="230"/>
                      </a:lnTo>
                      <a:lnTo>
                        <a:pt x="250" y="236"/>
                      </a:lnTo>
                      <a:lnTo>
                        <a:pt x="258" y="239"/>
                      </a:lnTo>
                      <a:lnTo>
                        <a:pt x="259" y="241"/>
                      </a:lnTo>
                      <a:lnTo>
                        <a:pt x="264" y="241"/>
                      </a:lnTo>
                      <a:lnTo>
                        <a:pt x="272" y="242"/>
                      </a:lnTo>
                      <a:lnTo>
                        <a:pt x="280" y="243"/>
                      </a:lnTo>
                      <a:lnTo>
                        <a:pt x="289" y="243"/>
                      </a:lnTo>
                      <a:lnTo>
                        <a:pt x="299" y="243"/>
                      </a:lnTo>
                      <a:lnTo>
                        <a:pt x="306" y="241"/>
                      </a:lnTo>
                      <a:lnTo>
                        <a:pt x="313" y="237"/>
                      </a:lnTo>
                      <a:lnTo>
                        <a:pt x="314" y="237"/>
                      </a:lnTo>
                      <a:lnTo>
                        <a:pt x="316" y="235"/>
                      </a:lnTo>
                      <a:lnTo>
                        <a:pt x="320" y="233"/>
                      </a:lnTo>
                      <a:lnTo>
                        <a:pt x="327" y="230"/>
                      </a:lnTo>
                      <a:lnTo>
                        <a:pt x="333" y="226"/>
                      </a:lnTo>
                      <a:lnTo>
                        <a:pt x="341" y="224"/>
                      </a:lnTo>
                      <a:lnTo>
                        <a:pt x="349" y="223"/>
                      </a:lnTo>
                      <a:lnTo>
                        <a:pt x="359" y="223"/>
                      </a:lnTo>
                      <a:lnTo>
                        <a:pt x="363" y="223"/>
                      </a:lnTo>
                      <a:lnTo>
                        <a:pt x="368" y="222"/>
                      </a:lnTo>
                      <a:lnTo>
                        <a:pt x="371" y="221"/>
                      </a:lnTo>
                      <a:lnTo>
                        <a:pt x="373" y="219"/>
                      </a:lnTo>
                      <a:lnTo>
                        <a:pt x="377" y="214"/>
                      </a:lnTo>
                      <a:lnTo>
                        <a:pt x="381" y="207"/>
                      </a:lnTo>
                      <a:lnTo>
                        <a:pt x="382" y="201"/>
                      </a:lnTo>
                      <a:lnTo>
                        <a:pt x="383" y="195"/>
                      </a:lnTo>
                      <a:lnTo>
                        <a:pt x="383" y="191"/>
                      </a:lnTo>
                      <a:lnTo>
                        <a:pt x="383" y="189"/>
                      </a:lnTo>
                      <a:lnTo>
                        <a:pt x="384" y="188"/>
                      </a:lnTo>
                      <a:lnTo>
                        <a:pt x="387" y="184"/>
                      </a:lnTo>
                      <a:lnTo>
                        <a:pt x="391" y="180"/>
                      </a:lnTo>
                      <a:lnTo>
                        <a:pt x="397" y="176"/>
                      </a:lnTo>
                      <a:lnTo>
                        <a:pt x="403" y="171"/>
                      </a:lnTo>
                      <a:lnTo>
                        <a:pt x="410" y="167"/>
                      </a:lnTo>
                      <a:lnTo>
                        <a:pt x="415" y="165"/>
                      </a:lnTo>
                      <a:lnTo>
                        <a:pt x="421" y="165"/>
                      </a:lnTo>
                      <a:lnTo>
                        <a:pt x="426" y="167"/>
                      </a:lnTo>
                      <a:lnTo>
                        <a:pt x="434" y="168"/>
                      </a:lnTo>
                      <a:lnTo>
                        <a:pt x="441" y="168"/>
                      </a:lnTo>
                      <a:lnTo>
                        <a:pt x="449" y="166"/>
                      </a:lnTo>
                      <a:lnTo>
                        <a:pt x="456" y="165"/>
                      </a:lnTo>
                      <a:lnTo>
                        <a:pt x="462" y="162"/>
                      </a:lnTo>
                      <a:lnTo>
                        <a:pt x="467" y="158"/>
                      </a:lnTo>
                      <a:lnTo>
                        <a:pt x="470" y="155"/>
                      </a:lnTo>
                      <a:lnTo>
                        <a:pt x="472" y="152"/>
                      </a:lnTo>
                      <a:lnTo>
                        <a:pt x="477" y="149"/>
                      </a:lnTo>
                      <a:lnTo>
                        <a:pt x="481" y="146"/>
                      </a:lnTo>
                      <a:lnTo>
                        <a:pt x="488" y="143"/>
                      </a:lnTo>
                      <a:lnTo>
                        <a:pt x="493" y="142"/>
                      </a:lnTo>
                      <a:lnTo>
                        <a:pt x="499" y="142"/>
                      </a:lnTo>
                      <a:lnTo>
                        <a:pt x="504" y="142"/>
                      </a:lnTo>
                      <a:lnTo>
                        <a:pt x="508" y="144"/>
                      </a:lnTo>
                      <a:lnTo>
                        <a:pt x="509" y="146"/>
                      </a:lnTo>
                      <a:lnTo>
                        <a:pt x="508" y="144"/>
                      </a:lnTo>
                      <a:lnTo>
                        <a:pt x="505" y="140"/>
                      </a:lnTo>
                      <a:lnTo>
                        <a:pt x="500" y="135"/>
                      </a:lnTo>
                      <a:lnTo>
                        <a:pt x="498" y="131"/>
                      </a:lnTo>
                      <a:lnTo>
                        <a:pt x="497" y="128"/>
                      </a:lnTo>
                      <a:lnTo>
                        <a:pt x="496" y="124"/>
                      </a:lnTo>
                      <a:lnTo>
                        <a:pt x="496" y="119"/>
                      </a:lnTo>
                      <a:lnTo>
                        <a:pt x="496" y="114"/>
                      </a:lnTo>
                      <a:lnTo>
                        <a:pt x="497" y="109"/>
                      </a:lnTo>
                      <a:lnTo>
                        <a:pt x="500" y="103"/>
                      </a:lnTo>
                      <a:lnTo>
                        <a:pt x="504" y="97"/>
                      </a:lnTo>
                      <a:lnTo>
                        <a:pt x="504" y="8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2" name="Freeform 119"/>
                <p:cNvSpPr>
                  <a:spLocks/>
                </p:cNvSpPr>
                <p:nvPr/>
              </p:nvSpPr>
              <p:spPr bwMode="auto">
                <a:xfrm>
                  <a:off x="927" y="1834"/>
                  <a:ext cx="186" cy="151"/>
                </a:xfrm>
                <a:custGeom>
                  <a:avLst/>
                  <a:gdLst>
                    <a:gd name="T0" fmla="*/ 0 w 556"/>
                    <a:gd name="T1" fmla="*/ 0 h 452"/>
                    <a:gd name="T2" fmla="*/ 0 w 556"/>
                    <a:gd name="T3" fmla="*/ 0 h 452"/>
                    <a:gd name="T4" fmla="*/ 0 w 556"/>
                    <a:gd name="T5" fmla="*/ 0 h 452"/>
                    <a:gd name="T6" fmla="*/ 0 w 556"/>
                    <a:gd name="T7" fmla="*/ 0 h 452"/>
                    <a:gd name="T8" fmla="*/ 0 w 556"/>
                    <a:gd name="T9" fmla="*/ 0 h 452"/>
                    <a:gd name="T10" fmla="*/ 0 w 556"/>
                    <a:gd name="T11" fmla="*/ 0 h 452"/>
                    <a:gd name="T12" fmla="*/ 0 w 556"/>
                    <a:gd name="T13" fmla="*/ 0 h 452"/>
                    <a:gd name="T14" fmla="*/ 0 w 556"/>
                    <a:gd name="T15" fmla="*/ 0 h 452"/>
                    <a:gd name="T16" fmla="*/ 0 w 556"/>
                    <a:gd name="T17" fmla="*/ 0 h 452"/>
                    <a:gd name="T18" fmla="*/ 0 w 556"/>
                    <a:gd name="T19" fmla="*/ 0 h 452"/>
                    <a:gd name="T20" fmla="*/ 0 w 556"/>
                    <a:gd name="T21" fmla="*/ 0 h 452"/>
                    <a:gd name="T22" fmla="*/ 0 w 556"/>
                    <a:gd name="T23" fmla="*/ 0 h 452"/>
                    <a:gd name="T24" fmla="*/ 0 w 556"/>
                    <a:gd name="T25" fmla="*/ 0 h 452"/>
                    <a:gd name="T26" fmla="*/ 0 w 556"/>
                    <a:gd name="T27" fmla="*/ 0 h 452"/>
                    <a:gd name="T28" fmla="*/ 0 w 556"/>
                    <a:gd name="T29" fmla="*/ 0 h 452"/>
                    <a:gd name="T30" fmla="*/ 0 w 556"/>
                    <a:gd name="T31" fmla="*/ 0 h 452"/>
                    <a:gd name="T32" fmla="*/ 0 w 556"/>
                    <a:gd name="T33" fmla="*/ 0 h 452"/>
                    <a:gd name="T34" fmla="*/ 0 w 556"/>
                    <a:gd name="T35" fmla="*/ 0 h 452"/>
                    <a:gd name="T36" fmla="*/ 0 w 556"/>
                    <a:gd name="T37" fmla="*/ 0 h 452"/>
                    <a:gd name="T38" fmla="*/ 0 w 556"/>
                    <a:gd name="T39" fmla="*/ 0 h 452"/>
                    <a:gd name="T40" fmla="*/ 0 w 556"/>
                    <a:gd name="T41" fmla="*/ 0 h 452"/>
                    <a:gd name="T42" fmla="*/ 0 w 556"/>
                    <a:gd name="T43" fmla="*/ 0 h 452"/>
                    <a:gd name="T44" fmla="*/ 0 w 556"/>
                    <a:gd name="T45" fmla="*/ 1 h 452"/>
                    <a:gd name="T46" fmla="*/ 0 w 556"/>
                    <a:gd name="T47" fmla="*/ 1 h 452"/>
                    <a:gd name="T48" fmla="*/ 0 w 556"/>
                    <a:gd name="T49" fmla="*/ 1 h 452"/>
                    <a:gd name="T50" fmla="*/ 0 w 556"/>
                    <a:gd name="T51" fmla="*/ 1 h 452"/>
                    <a:gd name="T52" fmla="*/ 0 w 556"/>
                    <a:gd name="T53" fmla="*/ 0 h 452"/>
                    <a:gd name="T54" fmla="*/ 0 w 556"/>
                    <a:gd name="T55" fmla="*/ 1 h 452"/>
                    <a:gd name="T56" fmla="*/ 0 w 556"/>
                    <a:gd name="T57" fmla="*/ 1 h 452"/>
                    <a:gd name="T58" fmla="*/ 0 w 556"/>
                    <a:gd name="T59" fmla="*/ 1 h 452"/>
                    <a:gd name="T60" fmla="*/ 0 w 556"/>
                    <a:gd name="T61" fmla="*/ 1 h 452"/>
                    <a:gd name="T62" fmla="*/ 0 w 556"/>
                    <a:gd name="T63" fmla="*/ 1 h 452"/>
                    <a:gd name="T64" fmla="*/ 0 w 556"/>
                    <a:gd name="T65" fmla="*/ 1 h 452"/>
                    <a:gd name="T66" fmla="*/ 0 w 556"/>
                    <a:gd name="T67" fmla="*/ 1 h 452"/>
                    <a:gd name="T68" fmla="*/ 1 w 556"/>
                    <a:gd name="T69" fmla="*/ 1 h 452"/>
                    <a:gd name="T70" fmla="*/ 1 w 556"/>
                    <a:gd name="T71" fmla="*/ 1 h 452"/>
                    <a:gd name="T72" fmla="*/ 1 w 556"/>
                    <a:gd name="T73" fmla="*/ 1 h 452"/>
                    <a:gd name="T74" fmla="*/ 1 w 556"/>
                    <a:gd name="T75" fmla="*/ 1 h 452"/>
                    <a:gd name="T76" fmla="*/ 1 w 556"/>
                    <a:gd name="T77" fmla="*/ 1 h 452"/>
                    <a:gd name="T78" fmla="*/ 1 w 556"/>
                    <a:gd name="T79" fmla="*/ 1 h 452"/>
                    <a:gd name="T80" fmla="*/ 1 w 556"/>
                    <a:gd name="T81" fmla="*/ 0 h 452"/>
                    <a:gd name="T82" fmla="*/ 1 w 556"/>
                    <a:gd name="T83" fmla="*/ 0 h 452"/>
                    <a:gd name="T84" fmla="*/ 1 w 556"/>
                    <a:gd name="T85" fmla="*/ 0 h 452"/>
                    <a:gd name="T86" fmla="*/ 1 w 556"/>
                    <a:gd name="T87" fmla="*/ 0 h 452"/>
                    <a:gd name="T88" fmla="*/ 1 w 556"/>
                    <a:gd name="T89" fmla="*/ 0 h 452"/>
                    <a:gd name="T90" fmla="*/ 1 w 556"/>
                    <a:gd name="T91" fmla="*/ 0 h 452"/>
                    <a:gd name="T92" fmla="*/ 1 w 556"/>
                    <a:gd name="T93" fmla="*/ 0 h 452"/>
                    <a:gd name="T94" fmla="*/ 1 w 556"/>
                    <a:gd name="T95" fmla="*/ 0 h 452"/>
                    <a:gd name="T96" fmla="*/ 1 w 556"/>
                    <a:gd name="T97" fmla="*/ 0 h 452"/>
                    <a:gd name="T98" fmla="*/ 1 w 556"/>
                    <a:gd name="T99" fmla="*/ 0 h 452"/>
                    <a:gd name="T100" fmla="*/ 0 w 556"/>
                    <a:gd name="T101" fmla="*/ 0 h 452"/>
                    <a:gd name="T102" fmla="*/ 0 w 556"/>
                    <a:gd name="T103" fmla="*/ 0 h 4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6"/>
                    <a:gd name="T157" fmla="*/ 0 h 452"/>
                    <a:gd name="T158" fmla="*/ 556 w 556"/>
                    <a:gd name="T159" fmla="*/ 452 h 4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6" h="452">
                      <a:moveTo>
                        <a:pt x="332" y="16"/>
                      </a:moveTo>
                      <a:lnTo>
                        <a:pt x="307" y="0"/>
                      </a:lnTo>
                      <a:lnTo>
                        <a:pt x="307" y="4"/>
                      </a:lnTo>
                      <a:lnTo>
                        <a:pt x="305" y="12"/>
                      </a:lnTo>
                      <a:lnTo>
                        <a:pt x="302" y="19"/>
                      </a:lnTo>
                      <a:lnTo>
                        <a:pt x="298" y="27"/>
                      </a:lnTo>
                      <a:lnTo>
                        <a:pt x="294" y="34"/>
                      </a:lnTo>
                      <a:lnTo>
                        <a:pt x="289" y="41"/>
                      </a:lnTo>
                      <a:lnTo>
                        <a:pt x="286" y="45"/>
                      </a:lnTo>
                      <a:lnTo>
                        <a:pt x="285" y="46"/>
                      </a:lnTo>
                      <a:lnTo>
                        <a:pt x="219" y="70"/>
                      </a:lnTo>
                      <a:lnTo>
                        <a:pt x="210" y="69"/>
                      </a:lnTo>
                      <a:lnTo>
                        <a:pt x="203" y="69"/>
                      </a:lnTo>
                      <a:lnTo>
                        <a:pt x="196" y="67"/>
                      </a:lnTo>
                      <a:lnTo>
                        <a:pt x="192" y="66"/>
                      </a:lnTo>
                      <a:lnTo>
                        <a:pt x="189" y="64"/>
                      </a:lnTo>
                      <a:lnTo>
                        <a:pt x="187" y="62"/>
                      </a:lnTo>
                      <a:lnTo>
                        <a:pt x="186" y="61"/>
                      </a:lnTo>
                      <a:lnTo>
                        <a:pt x="182" y="57"/>
                      </a:lnTo>
                      <a:lnTo>
                        <a:pt x="178" y="56"/>
                      </a:lnTo>
                      <a:lnTo>
                        <a:pt x="173" y="55"/>
                      </a:lnTo>
                      <a:lnTo>
                        <a:pt x="166" y="56"/>
                      </a:lnTo>
                      <a:lnTo>
                        <a:pt x="160" y="59"/>
                      </a:lnTo>
                      <a:lnTo>
                        <a:pt x="153" y="62"/>
                      </a:lnTo>
                      <a:lnTo>
                        <a:pt x="147" y="66"/>
                      </a:lnTo>
                      <a:lnTo>
                        <a:pt x="139" y="71"/>
                      </a:lnTo>
                      <a:lnTo>
                        <a:pt x="126" y="81"/>
                      </a:lnTo>
                      <a:lnTo>
                        <a:pt x="115" y="89"/>
                      </a:lnTo>
                      <a:lnTo>
                        <a:pt x="108" y="97"/>
                      </a:lnTo>
                      <a:lnTo>
                        <a:pt x="105" y="99"/>
                      </a:lnTo>
                      <a:lnTo>
                        <a:pt x="11" y="114"/>
                      </a:lnTo>
                      <a:lnTo>
                        <a:pt x="11" y="116"/>
                      </a:lnTo>
                      <a:lnTo>
                        <a:pt x="11" y="122"/>
                      </a:lnTo>
                      <a:lnTo>
                        <a:pt x="10" y="129"/>
                      </a:lnTo>
                      <a:lnTo>
                        <a:pt x="10" y="138"/>
                      </a:lnTo>
                      <a:lnTo>
                        <a:pt x="10" y="148"/>
                      </a:lnTo>
                      <a:lnTo>
                        <a:pt x="11" y="159"/>
                      </a:lnTo>
                      <a:lnTo>
                        <a:pt x="13" y="168"/>
                      </a:lnTo>
                      <a:lnTo>
                        <a:pt x="15" y="176"/>
                      </a:lnTo>
                      <a:lnTo>
                        <a:pt x="15" y="177"/>
                      </a:lnTo>
                      <a:lnTo>
                        <a:pt x="14" y="178"/>
                      </a:lnTo>
                      <a:lnTo>
                        <a:pt x="14" y="180"/>
                      </a:lnTo>
                      <a:lnTo>
                        <a:pt x="13" y="181"/>
                      </a:lnTo>
                      <a:lnTo>
                        <a:pt x="13" y="183"/>
                      </a:lnTo>
                      <a:lnTo>
                        <a:pt x="12" y="185"/>
                      </a:lnTo>
                      <a:lnTo>
                        <a:pt x="11" y="187"/>
                      </a:lnTo>
                      <a:lnTo>
                        <a:pt x="11" y="188"/>
                      </a:lnTo>
                      <a:lnTo>
                        <a:pt x="11" y="189"/>
                      </a:lnTo>
                      <a:lnTo>
                        <a:pt x="11" y="190"/>
                      </a:lnTo>
                      <a:lnTo>
                        <a:pt x="11" y="193"/>
                      </a:lnTo>
                      <a:lnTo>
                        <a:pt x="10" y="195"/>
                      </a:lnTo>
                      <a:lnTo>
                        <a:pt x="7" y="197"/>
                      </a:lnTo>
                      <a:lnTo>
                        <a:pt x="4" y="200"/>
                      </a:lnTo>
                      <a:lnTo>
                        <a:pt x="0" y="202"/>
                      </a:lnTo>
                      <a:lnTo>
                        <a:pt x="0" y="204"/>
                      </a:lnTo>
                      <a:lnTo>
                        <a:pt x="1" y="206"/>
                      </a:lnTo>
                      <a:lnTo>
                        <a:pt x="2" y="210"/>
                      </a:lnTo>
                      <a:lnTo>
                        <a:pt x="4" y="214"/>
                      </a:lnTo>
                      <a:lnTo>
                        <a:pt x="9" y="219"/>
                      </a:lnTo>
                      <a:lnTo>
                        <a:pt x="14" y="223"/>
                      </a:lnTo>
                      <a:lnTo>
                        <a:pt x="21" y="229"/>
                      </a:lnTo>
                      <a:lnTo>
                        <a:pt x="23" y="231"/>
                      </a:lnTo>
                      <a:lnTo>
                        <a:pt x="26" y="234"/>
                      </a:lnTo>
                      <a:lnTo>
                        <a:pt x="30" y="239"/>
                      </a:lnTo>
                      <a:lnTo>
                        <a:pt x="34" y="246"/>
                      </a:lnTo>
                      <a:lnTo>
                        <a:pt x="38" y="251"/>
                      </a:lnTo>
                      <a:lnTo>
                        <a:pt x="40" y="257"/>
                      </a:lnTo>
                      <a:lnTo>
                        <a:pt x="40" y="259"/>
                      </a:lnTo>
                      <a:lnTo>
                        <a:pt x="39" y="261"/>
                      </a:lnTo>
                      <a:lnTo>
                        <a:pt x="37" y="262"/>
                      </a:lnTo>
                      <a:lnTo>
                        <a:pt x="34" y="263"/>
                      </a:lnTo>
                      <a:lnTo>
                        <a:pt x="33" y="264"/>
                      </a:lnTo>
                      <a:lnTo>
                        <a:pt x="31" y="266"/>
                      </a:lnTo>
                      <a:lnTo>
                        <a:pt x="27" y="270"/>
                      </a:lnTo>
                      <a:lnTo>
                        <a:pt x="24" y="274"/>
                      </a:lnTo>
                      <a:lnTo>
                        <a:pt x="19" y="278"/>
                      </a:lnTo>
                      <a:lnTo>
                        <a:pt x="17" y="282"/>
                      </a:lnTo>
                      <a:lnTo>
                        <a:pt x="16" y="284"/>
                      </a:lnTo>
                      <a:lnTo>
                        <a:pt x="16" y="286"/>
                      </a:lnTo>
                      <a:lnTo>
                        <a:pt x="16" y="287"/>
                      </a:lnTo>
                      <a:lnTo>
                        <a:pt x="17" y="289"/>
                      </a:lnTo>
                      <a:lnTo>
                        <a:pt x="18" y="290"/>
                      </a:lnTo>
                      <a:lnTo>
                        <a:pt x="20" y="291"/>
                      </a:lnTo>
                      <a:lnTo>
                        <a:pt x="21" y="293"/>
                      </a:lnTo>
                      <a:lnTo>
                        <a:pt x="23" y="296"/>
                      </a:lnTo>
                      <a:lnTo>
                        <a:pt x="25" y="298"/>
                      </a:lnTo>
                      <a:lnTo>
                        <a:pt x="26" y="300"/>
                      </a:lnTo>
                      <a:lnTo>
                        <a:pt x="26" y="301"/>
                      </a:lnTo>
                      <a:lnTo>
                        <a:pt x="25" y="303"/>
                      </a:lnTo>
                      <a:lnTo>
                        <a:pt x="24" y="305"/>
                      </a:lnTo>
                      <a:lnTo>
                        <a:pt x="23" y="309"/>
                      </a:lnTo>
                      <a:lnTo>
                        <a:pt x="21" y="312"/>
                      </a:lnTo>
                      <a:lnTo>
                        <a:pt x="20" y="314"/>
                      </a:lnTo>
                      <a:lnTo>
                        <a:pt x="20" y="317"/>
                      </a:lnTo>
                      <a:lnTo>
                        <a:pt x="20" y="320"/>
                      </a:lnTo>
                      <a:lnTo>
                        <a:pt x="21" y="323"/>
                      </a:lnTo>
                      <a:lnTo>
                        <a:pt x="23" y="325"/>
                      </a:lnTo>
                      <a:lnTo>
                        <a:pt x="24" y="327"/>
                      </a:lnTo>
                      <a:lnTo>
                        <a:pt x="25" y="328"/>
                      </a:lnTo>
                      <a:lnTo>
                        <a:pt x="25" y="330"/>
                      </a:lnTo>
                      <a:lnTo>
                        <a:pt x="25" y="331"/>
                      </a:lnTo>
                      <a:lnTo>
                        <a:pt x="24" y="331"/>
                      </a:lnTo>
                      <a:lnTo>
                        <a:pt x="23" y="332"/>
                      </a:lnTo>
                      <a:lnTo>
                        <a:pt x="21" y="333"/>
                      </a:lnTo>
                      <a:lnTo>
                        <a:pt x="21" y="336"/>
                      </a:lnTo>
                      <a:lnTo>
                        <a:pt x="23" y="340"/>
                      </a:lnTo>
                      <a:lnTo>
                        <a:pt x="23" y="346"/>
                      </a:lnTo>
                      <a:lnTo>
                        <a:pt x="24" y="354"/>
                      </a:lnTo>
                      <a:lnTo>
                        <a:pt x="24" y="360"/>
                      </a:lnTo>
                      <a:lnTo>
                        <a:pt x="24" y="365"/>
                      </a:lnTo>
                      <a:lnTo>
                        <a:pt x="23" y="367"/>
                      </a:lnTo>
                      <a:lnTo>
                        <a:pt x="21" y="367"/>
                      </a:lnTo>
                      <a:lnTo>
                        <a:pt x="20" y="367"/>
                      </a:lnTo>
                      <a:lnTo>
                        <a:pt x="19" y="366"/>
                      </a:lnTo>
                      <a:lnTo>
                        <a:pt x="20" y="367"/>
                      </a:lnTo>
                      <a:lnTo>
                        <a:pt x="23" y="369"/>
                      </a:lnTo>
                      <a:lnTo>
                        <a:pt x="26" y="373"/>
                      </a:lnTo>
                      <a:lnTo>
                        <a:pt x="29" y="377"/>
                      </a:lnTo>
                      <a:lnTo>
                        <a:pt x="33" y="379"/>
                      </a:lnTo>
                      <a:lnTo>
                        <a:pt x="37" y="380"/>
                      </a:lnTo>
                      <a:lnTo>
                        <a:pt x="38" y="379"/>
                      </a:lnTo>
                      <a:lnTo>
                        <a:pt x="39" y="378"/>
                      </a:lnTo>
                      <a:lnTo>
                        <a:pt x="40" y="375"/>
                      </a:lnTo>
                      <a:lnTo>
                        <a:pt x="41" y="371"/>
                      </a:lnTo>
                      <a:lnTo>
                        <a:pt x="41" y="370"/>
                      </a:lnTo>
                      <a:lnTo>
                        <a:pt x="42" y="367"/>
                      </a:lnTo>
                      <a:lnTo>
                        <a:pt x="43" y="363"/>
                      </a:lnTo>
                      <a:lnTo>
                        <a:pt x="46" y="358"/>
                      </a:lnTo>
                      <a:lnTo>
                        <a:pt x="48" y="356"/>
                      </a:lnTo>
                      <a:lnTo>
                        <a:pt x="51" y="355"/>
                      </a:lnTo>
                      <a:lnTo>
                        <a:pt x="53" y="355"/>
                      </a:lnTo>
                      <a:lnTo>
                        <a:pt x="56" y="355"/>
                      </a:lnTo>
                      <a:lnTo>
                        <a:pt x="59" y="356"/>
                      </a:lnTo>
                      <a:lnTo>
                        <a:pt x="64" y="357"/>
                      </a:lnTo>
                      <a:lnTo>
                        <a:pt x="68" y="360"/>
                      </a:lnTo>
                      <a:lnTo>
                        <a:pt x="72" y="366"/>
                      </a:lnTo>
                      <a:lnTo>
                        <a:pt x="96" y="366"/>
                      </a:lnTo>
                      <a:lnTo>
                        <a:pt x="107" y="380"/>
                      </a:lnTo>
                      <a:lnTo>
                        <a:pt x="155" y="380"/>
                      </a:lnTo>
                      <a:lnTo>
                        <a:pt x="162" y="408"/>
                      </a:lnTo>
                      <a:lnTo>
                        <a:pt x="186" y="408"/>
                      </a:lnTo>
                      <a:lnTo>
                        <a:pt x="219" y="425"/>
                      </a:lnTo>
                      <a:lnTo>
                        <a:pt x="230" y="438"/>
                      </a:lnTo>
                      <a:lnTo>
                        <a:pt x="249" y="438"/>
                      </a:lnTo>
                      <a:lnTo>
                        <a:pt x="251" y="452"/>
                      </a:lnTo>
                      <a:lnTo>
                        <a:pt x="271" y="442"/>
                      </a:lnTo>
                      <a:lnTo>
                        <a:pt x="272" y="441"/>
                      </a:lnTo>
                      <a:lnTo>
                        <a:pt x="276" y="441"/>
                      </a:lnTo>
                      <a:lnTo>
                        <a:pt x="283" y="440"/>
                      </a:lnTo>
                      <a:lnTo>
                        <a:pt x="289" y="439"/>
                      </a:lnTo>
                      <a:lnTo>
                        <a:pt x="297" y="438"/>
                      </a:lnTo>
                      <a:lnTo>
                        <a:pt x="304" y="438"/>
                      </a:lnTo>
                      <a:lnTo>
                        <a:pt x="311" y="439"/>
                      </a:lnTo>
                      <a:lnTo>
                        <a:pt x="315" y="440"/>
                      </a:lnTo>
                      <a:lnTo>
                        <a:pt x="316" y="440"/>
                      </a:lnTo>
                      <a:lnTo>
                        <a:pt x="317" y="441"/>
                      </a:lnTo>
                      <a:lnTo>
                        <a:pt x="318" y="440"/>
                      </a:lnTo>
                      <a:lnTo>
                        <a:pt x="319" y="440"/>
                      </a:lnTo>
                      <a:lnTo>
                        <a:pt x="321" y="437"/>
                      </a:lnTo>
                      <a:lnTo>
                        <a:pt x="322" y="434"/>
                      </a:lnTo>
                      <a:lnTo>
                        <a:pt x="323" y="429"/>
                      </a:lnTo>
                      <a:lnTo>
                        <a:pt x="323" y="426"/>
                      </a:lnTo>
                      <a:lnTo>
                        <a:pt x="324" y="424"/>
                      </a:lnTo>
                      <a:lnTo>
                        <a:pt x="324" y="423"/>
                      </a:lnTo>
                      <a:lnTo>
                        <a:pt x="326" y="421"/>
                      </a:lnTo>
                      <a:lnTo>
                        <a:pt x="332" y="416"/>
                      </a:lnTo>
                      <a:lnTo>
                        <a:pt x="341" y="411"/>
                      </a:lnTo>
                      <a:lnTo>
                        <a:pt x="353" y="406"/>
                      </a:lnTo>
                      <a:lnTo>
                        <a:pt x="359" y="404"/>
                      </a:lnTo>
                      <a:lnTo>
                        <a:pt x="366" y="401"/>
                      </a:lnTo>
                      <a:lnTo>
                        <a:pt x="373" y="400"/>
                      </a:lnTo>
                      <a:lnTo>
                        <a:pt x="380" y="400"/>
                      </a:lnTo>
                      <a:lnTo>
                        <a:pt x="387" y="401"/>
                      </a:lnTo>
                      <a:lnTo>
                        <a:pt x="394" y="402"/>
                      </a:lnTo>
                      <a:lnTo>
                        <a:pt x="400" y="406"/>
                      </a:lnTo>
                      <a:lnTo>
                        <a:pt x="407" y="410"/>
                      </a:lnTo>
                      <a:lnTo>
                        <a:pt x="408" y="411"/>
                      </a:lnTo>
                      <a:lnTo>
                        <a:pt x="411" y="414"/>
                      </a:lnTo>
                      <a:lnTo>
                        <a:pt x="416" y="419"/>
                      </a:lnTo>
                      <a:lnTo>
                        <a:pt x="421" y="424"/>
                      </a:lnTo>
                      <a:lnTo>
                        <a:pt x="427" y="429"/>
                      </a:lnTo>
                      <a:lnTo>
                        <a:pt x="434" y="435"/>
                      </a:lnTo>
                      <a:lnTo>
                        <a:pt x="439" y="439"/>
                      </a:lnTo>
                      <a:lnTo>
                        <a:pt x="445" y="442"/>
                      </a:lnTo>
                      <a:lnTo>
                        <a:pt x="450" y="443"/>
                      </a:lnTo>
                      <a:lnTo>
                        <a:pt x="454" y="445"/>
                      </a:lnTo>
                      <a:lnTo>
                        <a:pt x="459" y="446"/>
                      </a:lnTo>
                      <a:lnTo>
                        <a:pt x="463" y="446"/>
                      </a:lnTo>
                      <a:lnTo>
                        <a:pt x="466" y="446"/>
                      </a:lnTo>
                      <a:lnTo>
                        <a:pt x="470" y="443"/>
                      </a:lnTo>
                      <a:lnTo>
                        <a:pt x="471" y="440"/>
                      </a:lnTo>
                      <a:lnTo>
                        <a:pt x="471" y="436"/>
                      </a:lnTo>
                      <a:lnTo>
                        <a:pt x="549" y="384"/>
                      </a:lnTo>
                      <a:lnTo>
                        <a:pt x="552" y="384"/>
                      </a:lnTo>
                      <a:lnTo>
                        <a:pt x="554" y="383"/>
                      </a:lnTo>
                      <a:lnTo>
                        <a:pt x="556" y="379"/>
                      </a:lnTo>
                      <a:lnTo>
                        <a:pt x="555" y="371"/>
                      </a:lnTo>
                      <a:lnTo>
                        <a:pt x="553" y="358"/>
                      </a:lnTo>
                      <a:lnTo>
                        <a:pt x="546" y="341"/>
                      </a:lnTo>
                      <a:lnTo>
                        <a:pt x="536" y="316"/>
                      </a:lnTo>
                      <a:lnTo>
                        <a:pt x="534" y="312"/>
                      </a:lnTo>
                      <a:lnTo>
                        <a:pt x="529" y="301"/>
                      </a:lnTo>
                      <a:lnTo>
                        <a:pt x="521" y="286"/>
                      </a:lnTo>
                      <a:lnTo>
                        <a:pt x="512" y="268"/>
                      </a:lnTo>
                      <a:lnTo>
                        <a:pt x="501" y="250"/>
                      </a:lnTo>
                      <a:lnTo>
                        <a:pt x="488" y="234"/>
                      </a:lnTo>
                      <a:lnTo>
                        <a:pt x="481" y="228"/>
                      </a:lnTo>
                      <a:lnTo>
                        <a:pt x="475" y="222"/>
                      </a:lnTo>
                      <a:lnTo>
                        <a:pt x="468" y="218"/>
                      </a:lnTo>
                      <a:lnTo>
                        <a:pt x="462" y="217"/>
                      </a:lnTo>
                      <a:lnTo>
                        <a:pt x="464" y="216"/>
                      </a:lnTo>
                      <a:lnTo>
                        <a:pt x="470" y="212"/>
                      </a:lnTo>
                      <a:lnTo>
                        <a:pt x="476" y="208"/>
                      </a:lnTo>
                      <a:lnTo>
                        <a:pt x="484" y="201"/>
                      </a:lnTo>
                      <a:lnTo>
                        <a:pt x="488" y="196"/>
                      </a:lnTo>
                      <a:lnTo>
                        <a:pt x="490" y="192"/>
                      </a:lnTo>
                      <a:lnTo>
                        <a:pt x="493" y="185"/>
                      </a:lnTo>
                      <a:lnTo>
                        <a:pt x="495" y="180"/>
                      </a:lnTo>
                      <a:lnTo>
                        <a:pt x="495" y="173"/>
                      </a:lnTo>
                      <a:lnTo>
                        <a:pt x="495" y="165"/>
                      </a:lnTo>
                      <a:lnTo>
                        <a:pt x="494" y="157"/>
                      </a:lnTo>
                      <a:lnTo>
                        <a:pt x="491" y="149"/>
                      </a:lnTo>
                      <a:lnTo>
                        <a:pt x="490" y="146"/>
                      </a:lnTo>
                      <a:lnTo>
                        <a:pt x="487" y="136"/>
                      </a:lnTo>
                      <a:lnTo>
                        <a:pt x="482" y="124"/>
                      </a:lnTo>
                      <a:lnTo>
                        <a:pt x="477" y="109"/>
                      </a:lnTo>
                      <a:lnTo>
                        <a:pt x="470" y="94"/>
                      </a:lnTo>
                      <a:lnTo>
                        <a:pt x="463" y="80"/>
                      </a:lnTo>
                      <a:lnTo>
                        <a:pt x="460" y="73"/>
                      </a:lnTo>
                      <a:lnTo>
                        <a:pt x="456" y="68"/>
                      </a:lnTo>
                      <a:lnTo>
                        <a:pt x="452" y="64"/>
                      </a:lnTo>
                      <a:lnTo>
                        <a:pt x="449" y="61"/>
                      </a:lnTo>
                      <a:lnTo>
                        <a:pt x="443" y="57"/>
                      </a:lnTo>
                      <a:lnTo>
                        <a:pt x="436" y="52"/>
                      </a:lnTo>
                      <a:lnTo>
                        <a:pt x="429" y="45"/>
                      </a:lnTo>
                      <a:lnTo>
                        <a:pt x="422" y="39"/>
                      </a:lnTo>
                      <a:lnTo>
                        <a:pt x="417" y="33"/>
                      </a:lnTo>
                      <a:lnTo>
                        <a:pt x="412" y="28"/>
                      </a:lnTo>
                      <a:lnTo>
                        <a:pt x="410" y="25"/>
                      </a:lnTo>
                      <a:lnTo>
                        <a:pt x="409" y="23"/>
                      </a:lnTo>
                      <a:lnTo>
                        <a:pt x="408" y="24"/>
                      </a:lnTo>
                      <a:lnTo>
                        <a:pt x="405" y="25"/>
                      </a:lnTo>
                      <a:lnTo>
                        <a:pt x="402" y="26"/>
                      </a:lnTo>
                      <a:lnTo>
                        <a:pt x="395" y="27"/>
                      </a:lnTo>
                      <a:lnTo>
                        <a:pt x="389" y="28"/>
                      </a:lnTo>
                      <a:lnTo>
                        <a:pt x="380" y="28"/>
                      </a:lnTo>
                      <a:lnTo>
                        <a:pt x="370" y="28"/>
                      </a:lnTo>
                      <a:lnTo>
                        <a:pt x="359" y="27"/>
                      </a:lnTo>
                      <a:lnTo>
                        <a:pt x="358" y="27"/>
                      </a:lnTo>
                      <a:lnTo>
                        <a:pt x="356" y="27"/>
                      </a:lnTo>
                      <a:lnTo>
                        <a:pt x="352" y="27"/>
                      </a:lnTo>
                      <a:lnTo>
                        <a:pt x="346" y="27"/>
                      </a:lnTo>
                      <a:lnTo>
                        <a:pt x="342" y="26"/>
                      </a:lnTo>
                      <a:lnTo>
                        <a:pt x="338" y="24"/>
                      </a:lnTo>
                      <a:lnTo>
                        <a:pt x="334" y="20"/>
                      </a:lnTo>
                      <a:lnTo>
                        <a:pt x="332" y="16"/>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3" name="Freeform 120"/>
                <p:cNvSpPr>
                  <a:spLocks/>
                </p:cNvSpPr>
                <p:nvPr/>
              </p:nvSpPr>
              <p:spPr bwMode="auto">
                <a:xfrm>
                  <a:off x="927" y="1834"/>
                  <a:ext cx="186" cy="151"/>
                </a:xfrm>
                <a:custGeom>
                  <a:avLst/>
                  <a:gdLst>
                    <a:gd name="T0" fmla="*/ 0 w 556"/>
                    <a:gd name="T1" fmla="*/ 0 h 452"/>
                    <a:gd name="T2" fmla="*/ 0 w 556"/>
                    <a:gd name="T3" fmla="*/ 0 h 452"/>
                    <a:gd name="T4" fmla="*/ 0 w 556"/>
                    <a:gd name="T5" fmla="*/ 0 h 452"/>
                    <a:gd name="T6" fmla="*/ 0 w 556"/>
                    <a:gd name="T7" fmla="*/ 0 h 452"/>
                    <a:gd name="T8" fmla="*/ 0 w 556"/>
                    <a:gd name="T9" fmla="*/ 0 h 452"/>
                    <a:gd name="T10" fmla="*/ 0 w 556"/>
                    <a:gd name="T11" fmla="*/ 0 h 452"/>
                    <a:gd name="T12" fmla="*/ 0 w 556"/>
                    <a:gd name="T13" fmla="*/ 0 h 452"/>
                    <a:gd name="T14" fmla="*/ 0 w 556"/>
                    <a:gd name="T15" fmla="*/ 0 h 452"/>
                    <a:gd name="T16" fmla="*/ 0 w 556"/>
                    <a:gd name="T17" fmla="*/ 0 h 452"/>
                    <a:gd name="T18" fmla="*/ 0 w 556"/>
                    <a:gd name="T19" fmla="*/ 0 h 452"/>
                    <a:gd name="T20" fmla="*/ 0 w 556"/>
                    <a:gd name="T21" fmla="*/ 0 h 452"/>
                    <a:gd name="T22" fmla="*/ 0 w 556"/>
                    <a:gd name="T23" fmla="*/ 0 h 452"/>
                    <a:gd name="T24" fmla="*/ 0 w 556"/>
                    <a:gd name="T25" fmla="*/ 0 h 452"/>
                    <a:gd name="T26" fmla="*/ 0 w 556"/>
                    <a:gd name="T27" fmla="*/ 0 h 452"/>
                    <a:gd name="T28" fmla="*/ 0 w 556"/>
                    <a:gd name="T29" fmla="*/ 0 h 452"/>
                    <a:gd name="T30" fmla="*/ 0 w 556"/>
                    <a:gd name="T31" fmla="*/ 0 h 452"/>
                    <a:gd name="T32" fmla="*/ 0 w 556"/>
                    <a:gd name="T33" fmla="*/ 0 h 452"/>
                    <a:gd name="T34" fmla="*/ 0 w 556"/>
                    <a:gd name="T35" fmla="*/ 0 h 452"/>
                    <a:gd name="T36" fmla="*/ 0 w 556"/>
                    <a:gd name="T37" fmla="*/ 0 h 452"/>
                    <a:gd name="T38" fmla="*/ 0 w 556"/>
                    <a:gd name="T39" fmla="*/ 0 h 452"/>
                    <a:gd name="T40" fmla="*/ 0 w 556"/>
                    <a:gd name="T41" fmla="*/ 0 h 452"/>
                    <a:gd name="T42" fmla="*/ 0 w 556"/>
                    <a:gd name="T43" fmla="*/ 0 h 452"/>
                    <a:gd name="T44" fmla="*/ 0 w 556"/>
                    <a:gd name="T45" fmla="*/ 1 h 452"/>
                    <a:gd name="T46" fmla="*/ 0 w 556"/>
                    <a:gd name="T47" fmla="*/ 1 h 452"/>
                    <a:gd name="T48" fmla="*/ 0 w 556"/>
                    <a:gd name="T49" fmla="*/ 1 h 452"/>
                    <a:gd name="T50" fmla="*/ 0 w 556"/>
                    <a:gd name="T51" fmla="*/ 1 h 452"/>
                    <a:gd name="T52" fmla="*/ 0 w 556"/>
                    <a:gd name="T53" fmla="*/ 0 h 452"/>
                    <a:gd name="T54" fmla="*/ 0 w 556"/>
                    <a:gd name="T55" fmla="*/ 1 h 452"/>
                    <a:gd name="T56" fmla="*/ 0 w 556"/>
                    <a:gd name="T57" fmla="*/ 1 h 452"/>
                    <a:gd name="T58" fmla="*/ 0 w 556"/>
                    <a:gd name="T59" fmla="*/ 1 h 452"/>
                    <a:gd name="T60" fmla="*/ 0 w 556"/>
                    <a:gd name="T61" fmla="*/ 1 h 452"/>
                    <a:gd name="T62" fmla="*/ 0 w 556"/>
                    <a:gd name="T63" fmla="*/ 1 h 452"/>
                    <a:gd name="T64" fmla="*/ 0 w 556"/>
                    <a:gd name="T65" fmla="*/ 1 h 452"/>
                    <a:gd name="T66" fmla="*/ 0 w 556"/>
                    <a:gd name="T67" fmla="*/ 1 h 452"/>
                    <a:gd name="T68" fmla="*/ 1 w 556"/>
                    <a:gd name="T69" fmla="*/ 1 h 452"/>
                    <a:gd name="T70" fmla="*/ 1 w 556"/>
                    <a:gd name="T71" fmla="*/ 1 h 452"/>
                    <a:gd name="T72" fmla="*/ 1 w 556"/>
                    <a:gd name="T73" fmla="*/ 1 h 452"/>
                    <a:gd name="T74" fmla="*/ 1 w 556"/>
                    <a:gd name="T75" fmla="*/ 1 h 452"/>
                    <a:gd name="T76" fmla="*/ 1 w 556"/>
                    <a:gd name="T77" fmla="*/ 1 h 452"/>
                    <a:gd name="T78" fmla="*/ 1 w 556"/>
                    <a:gd name="T79" fmla="*/ 1 h 452"/>
                    <a:gd name="T80" fmla="*/ 1 w 556"/>
                    <a:gd name="T81" fmla="*/ 0 h 452"/>
                    <a:gd name="T82" fmla="*/ 1 w 556"/>
                    <a:gd name="T83" fmla="*/ 0 h 452"/>
                    <a:gd name="T84" fmla="*/ 1 w 556"/>
                    <a:gd name="T85" fmla="*/ 0 h 452"/>
                    <a:gd name="T86" fmla="*/ 1 w 556"/>
                    <a:gd name="T87" fmla="*/ 0 h 452"/>
                    <a:gd name="T88" fmla="*/ 1 w 556"/>
                    <a:gd name="T89" fmla="*/ 0 h 452"/>
                    <a:gd name="T90" fmla="*/ 1 w 556"/>
                    <a:gd name="T91" fmla="*/ 0 h 452"/>
                    <a:gd name="T92" fmla="*/ 1 w 556"/>
                    <a:gd name="T93" fmla="*/ 0 h 452"/>
                    <a:gd name="T94" fmla="*/ 1 w 556"/>
                    <a:gd name="T95" fmla="*/ 0 h 452"/>
                    <a:gd name="T96" fmla="*/ 1 w 556"/>
                    <a:gd name="T97" fmla="*/ 0 h 452"/>
                    <a:gd name="T98" fmla="*/ 1 w 556"/>
                    <a:gd name="T99" fmla="*/ 0 h 452"/>
                    <a:gd name="T100" fmla="*/ 0 w 556"/>
                    <a:gd name="T101" fmla="*/ 0 h 452"/>
                    <a:gd name="T102" fmla="*/ 0 w 556"/>
                    <a:gd name="T103" fmla="*/ 0 h 4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6"/>
                    <a:gd name="T157" fmla="*/ 0 h 452"/>
                    <a:gd name="T158" fmla="*/ 556 w 556"/>
                    <a:gd name="T159" fmla="*/ 452 h 4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6" h="452">
                      <a:moveTo>
                        <a:pt x="332" y="16"/>
                      </a:moveTo>
                      <a:lnTo>
                        <a:pt x="307" y="0"/>
                      </a:lnTo>
                      <a:lnTo>
                        <a:pt x="307" y="4"/>
                      </a:lnTo>
                      <a:lnTo>
                        <a:pt x="305" y="12"/>
                      </a:lnTo>
                      <a:lnTo>
                        <a:pt x="302" y="19"/>
                      </a:lnTo>
                      <a:lnTo>
                        <a:pt x="298" y="27"/>
                      </a:lnTo>
                      <a:lnTo>
                        <a:pt x="294" y="34"/>
                      </a:lnTo>
                      <a:lnTo>
                        <a:pt x="289" y="41"/>
                      </a:lnTo>
                      <a:lnTo>
                        <a:pt x="286" y="45"/>
                      </a:lnTo>
                      <a:lnTo>
                        <a:pt x="285" y="46"/>
                      </a:lnTo>
                      <a:lnTo>
                        <a:pt x="219" y="70"/>
                      </a:lnTo>
                      <a:lnTo>
                        <a:pt x="210" y="69"/>
                      </a:lnTo>
                      <a:lnTo>
                        <a:pt x="203" y="69"/>
                      </a:lnTo>
                      <a:lnTo>
                        <a:pt x="196" y="67"/>
                      </a:lnTo>
                      <a:lnTo>
                        <a:pt x="192" y="66"/>
                      </a:lnTo>
                      <a:lnTo>
                        <a:pt x="189" y="64"/>
                      </a:lnTo>
                      <a:lnTo>
                        <a:pt x="187" y="62"/>
                      </a:lnTo>
                      <a:lnTo>
                        <a:pt x="186" y="61"/>
                      </a:lnTo>
                      <a:lnTo>
                        <a:pt x="182" y="57"/>
                      </a:lnTo>
                      <a:lnTo>
                        <a:pt x="178" y="56"/>
                      </a:lnTo>
                      <a:lnTo>
                        <a:pt x="173" y="55"/>
                      </a:lnTo>
                      <a:lnTo>
                        <a:pt x="166" y="56"/>
                      </a:lnTo>
                      <a:lnTo>
                        <a:pt x="160" y="59"/>
                      </a:lnTo>
                      <a:lnTo>
                        <a:pt x="153" y="62"/>
                      </a:lnTo>
                      <a:lnTo>
                        <a:pt x="147" y="66"/>
                      </a:lnTo>
                      <a:lnTo>
                        <a:pt x="139" y="71"/>
                      </a:lnTo>
                      <a:lnTo>
                        <a:pt x="126" y="81"/>
                      </a:lnTo>
                      <a:lnTo>
                        <a:pt x="115" y="89"/>
                      </a:lnTo>
                      <a:lnTo>
                        <a:pt x="108" y="97"/>
                      </a:lnTo>
                      <a:lnTo>
                        <a:pt x="105" y="99"/>
                      </a:lnTo>
                      <a:lnTo>
                        <a:pt x="11" y="114"/>
                      </a:lnTo>
                      <a:lnTo>
                        <a:pt x="11" y="116"/>
                      </a:lnTo>
                      <a:lnTo>
                        <a:pt x="11" y="122"/>
                      </a:lnTo>
                      <a:lnTo>
                        <a:pt x="10" y="129"/>
                      </a:lnTo>
                      <a:lnTo>
                        <a:pt x="10" y="138"/>
                      </a:lnTo>
                      <a:lnTo>
                        <a:pt x="10" y="148"/>
                      </a:lnTo>
                      <a:lnTo>
                        <a:pt x="11" y="159"/>
                      </a:lnTo>
                      <a:lnTo>
                        <a:pt x="13" y="168"/>
                      </a:lnTo>
                      <a:lnTo>
                        <a:pt x="15" y="176"/>
                      </a:lnTo>
                      <a:lnTo>
                        <a:pt x="15" y="177"/>
                      </a:lnTo>
                      <a:lnTo>
                        <a:pt x="14" y="178"/>
                      </a:lnTo>
                      <a:lnTo>
                        <a:pt x="14" y="180"/>
                      </a:lnTo>
                      <a:lnTo>
                        <a:pt x="13" y="181"/>
                      </a:lnTo>
                      <a:lnTo>
                        <a:pt x="13" y="183"/>
                      </a:lnTo>
                      <a:lnTo>
                        <a:pt x="12" y="185"/>
                      </a:lnTo>
                      <a:lnTo>
                        <a:pt x="11" y="187"/>
                      </a:lnTo>
                      <a:lnTo>
                        <a:pt x="11" y="188"/>
                      </a:lnTo>
                      <a:lnTo>
                        <a:pt x="11" y="189"/>
                      </a:lnTo>
                      <a:lnTo>
                        <a:pt x="11" y="190"/>
                      </a:lnTo>
                      <a:lnTo>
                        <a:pt x="11" y="193"/>
                      </a:lnTo>
                      <a:lnTo>
                        <a:pt x="10" y="195"/>
                      </a:lnTo>
                      <a:lnTo>
                        <a:pt x="7" y="197"/>
                      </a:lnTo>
                      <a:lnTo>
                        <a:pt x="4" y="200"/>
                      </a:lnTo>
                      <a:lnTo>
                        <a:pt x="0" y="202"/>
                      </a:lnTo>
                      <a:lnTo>
                        <a:pt x="0" y="204"/>
                      </a:lnTo>
                      <a:lnTo>
                        <a:pt x="1" y="206"/>
                      </a:lnTo>
                      <a:lnTo>
                        <a:pt x="2" y="210"/>
                      </a:lnTo>
                      <a:lnTo>
                        <a:pt x="4" y="214"/>
                      </a:lnTo>
                      <a:lnTo>
                        <a:pt x="9" y="219"/>
                      </a:lnTo>
                      <a:lnTo>
                        <a:pt x="14" y="223"/>
                      </a:lnTo>
                      <a:lnTo>
                        <a:pt x="21" y="229"/>
                      </a:lnTo>
                      <a:lnTo>
                        <a:pt x="23" y="231"/>
                      </a:lnTo>
                      <a:lnTo>
                        <a:pt x="26" y="234"/>
                      </a:lnTo>
                      <a:lnTo>
                        <a:pt x="30" y="239"/>
                      </a:lnTo>
                      <a:lnTo>
                        <a:pt x="34" y="246"/>
                      </a:lnTo>
                      <a:lnTo>
                        <a:pt x="38" y="251"/>
                      </a:lnTo>
                      <a:lnTo>
                        <a:pt x="40" y="257"/>
                      </a:lnTo>
                      <a:lnTo>
                        <a:pt x="40" y="259"/>
                      </a:lnTo>
                      <a:lnTo>
                        <a:pt x="39" y="261"/>
                      </a:lnTo>
                      <a:lnTo>
                        <a:pt x="37" y="262"/>
                      </a:lnTo>
                      <a:lnTo>
                        <a:pt x="34" y="263"/>
                      </a:lnTo>
                      <a:lnTo>
                        <a:pt x="33" y="264"/>
                      </a:lnTo>
                      <a:lnTo>
                        <a:pt x="31" y="266"/>
                      </a:lnTo>
                      <a:lnTo>
                        <a:pt x="27" y="270"/>
                      </a:lnTo>
                      <a:lnTo>
                        <a:pt x="24" y="274"/>
                      </a:lnTo>
                      <a:lnTo>
                        <a:pt x="19" y="278"/>
                      </a:lnTo>
                      <a:lnTo>
                        <a:pt x="17" y="282"/>
                      </a:lnTo>
                      <a:lnTo>
                        <a:pt x="16" y="284"/>
                      </a:lnTo>
                      <a:lnTo>
                        <a:pt x="16" y="286"/>
                      </a:lnTo>
                      <a:lnTo>
                        <a:pt x="16" y="287"/>
                      </a:lnTo>
                      <a:lnTo>
                        <a:pt x="17" y="289"/>
                      </a:lnTo>
                      <a:lnTo>
                        <a:pt x="18" y="290"/>
                      </a:lnTo>
                      <a:lnTo>
                        <a:pt x="20" y="291"/>
                      </a:lnTo>
                      <a:lnTo>
                        <a:pt x="21" y="293"/>
                      </a:lnTo>
                      <a:lnTo>
                        <a:pt x="23" y="296"/>
                      </a:lnTo>
                      <a:lnTo>
                        <a:pt x="25" y="298"/>
                      </a:lnTo>
                      <a:lnTo>
                        <a:pt x="26" y="300"/>
                      </a:lnTo>
                      <a:lnTo>
                        <a:pt x="26" y="301"/>
                      </a:lnTo>
                      <a:lnTo>
                        <a:pt x="25" y="303"/>
                      </a:lnTo>
                      <a:lnTo>
                        <a:pt x="24" y="305"/>
                      </a:lnTo>
                      <a:lnTo>
                        <a:pt x="23" y="309"/>
                      </a:lnTo>
                      <a:lnTo>
                        <a:pt x="21" y="312"/>
                      </a:lnTo>
                      <a:lnTo>
                        <a:pt x="20" y="314"/>
                      </a:lnTo>
                      <a:lnTo>
                        <a:pt x="20" y="317"/>
                      </a:lnTo>
                      <a:lnTo>
                        <a:pt x="20" y="320"/>
                      </a:lnTo>
                      <a:lnTo>
                        <a:pt x="21" y="323"/>
                      </a:lnTo>
                      <a:lnTo>
                        <a:pt x="23" y="325"/>
                      </a:lnTo>
                      <a:lnTo>
                        <a:pt x="24" y="327"/>
                      </a:lnTo>
                      <a:lnTo>
                        <a:pt x="25" y="328"/>
                      </a:lnTo>
                      <a:lnTo>
                        <a:pt x="25" y="330"/>
                      </a:lnTo>
                      <a:lnTo>
                        <a:pt x="25" y="331"/>
                      </a:lnTo>
                      <a:lnTo>
                        <a:pt x="24" y="331"/>
                      </a:lnTo>
                      <a:lnTo>
                        <a:pt x="23" y="332"/>
                      </a:lnTo>
                      <a:lnTo>
                        <a:pt x="21" y="333"/>
                      </a:lnTo>
                      <a:lnTo>
                        <a:pt x="21" y="336"/>
                      </a:lnTo>
                      <a:lnTo>
                        <a:pt x="23" y="340"/>
                      </a:lnTo>
                      <a:lnTo>
                        <a:pt x="23" y="346"/>
                      </a:lnTo>
                      <a:lnTo>
                        <a:pt x="24" y="354"/>
                      </a:lnTo>
                      <a:lnTo>
                        <a:pt x="24" y="360"/>
                      </a:lnTo>
                      <a:lnTo>
                        <a:pt x="24" y="365"/>
                      </a:lnTo>
                      <a:lnTo>
                        <a:pt x="23" y="367"/>
                      </a:lnTo>
                      <a:lnTo>
                        <a:pt x="21" y="367"/>
                      </a:lnTo>
                      <a:lnTo>
                        <a:pt x="20" y="367"/>
                      </a:lnTo>
                      <a:lnTo>
                        <a:pt x="19" y="366"/>
                      </a:lnTo>
                      <a:lnTo>
                        <a:pt x="20" y="367"/>
                      </a:lnTo>
                      <a:lnTo>
                        <a:pt x="23" y="369"/>
                      </a:lnTo>
                      <a:lnTo>
                        <a:pt x="26" y="373"/>
                      </a:lnTo>
                      <a:lnTo>
                        <a:pt x="29" y="377"/>
                      </a:lnTo>
                      <a:lnTo>
                        <a:pt x="33" y="379"/>
                      </a:lnTo>
                      <a:lnTo>
                        <a:pt x="37" y="380"/>
                      </a:lnTo>
                      <a:lnTo>
                        <a:pt x="38" y="379"/>
                      </a:lnTo>
                      <a:lnTo>
                        <a:pt x="39" y="378"/>
                      </a:lnTo>
                      <a:lnTo>
                        <a:pt x="40" y="375"/>
                      </a:lnTo>
                      <a:lnTo>
                        <a:pt x="41" y="371"/>
                      </a:lnTo>
                      <a:lnTo>
                        <a:pt x="41" y="370"/>
                      </a:lnTo>
                      <a:lnTo>
                        <a:pt x="42" y="367"/>
                      </a:lnTo>
                      <a:lnTo>
                        <a:pt x="43" y="363"/>
                      </a:lnTo>
                      <a:lnTo>
                        <a:pt x="46" y="358"/>
                      </a:lnTo>
                      <a:lnTo>
                        <a:pt x="48" y="356"/>
                      </a:lnTo>
                      <a:lnTo>
                        <a:pt x="51" y="355"/>
                      </a:lnTo>
                      <a:lnTo>
                        <a:pt x="53" y="355"/>
                      </a:lnTo>
                      <a:lnTo>
                        <a:pt x="56" y="355"/>
                      </a:lnTo>
                      <a:lnTo>
                        <a:pt x="59" y="356"/>
                      </a:lnTo>
                      <a:lnTo>
                        <a:pt x="64" y="357"/>
                      </a:lnTo>
                      <a:lnTo>
                        <a:pt x="68" y="360"/>
                      </a:lnTo>
                      <a:lnTo>
                        <a:pt x="72" y="366"/>
                      </a:lnTo>
                      <a:lnTo>
                        <a:pt x="96" y="366"/>
                      </a:lnTo>
                      <a:lnTo>
                        <a:pt x="107" y="380"/>
                      </a:lnTo>
                      <a:lnTo>
                        <a:pt x="155" y="380"/>
                      </a:lnTo>
                      <a:lnTo>
                        <a:pt x="162" y="408"/>
                      </a:lnTo>
                      <a:lnTo>
                        <a:pt x="186" y="408"/>
                      </a:lnTo>
                      <a:lnTo>
                        <a:pt x="219" y="425"/>
                      </a:lnTo>
                      <a:lnTo>
                        <a:pt x="230" y="438"/>
                      </a:lnTo>
                      <a:lnTo>
                        <a:pt x="249" y="438"/>
                      </a:lnTo>
                      <a:lnTo>
                        <a:pt x="251" y="452"/>
                      </a:lnTo>
                      <a:lnTo>
                        <a:pt x="271" y="442"/>
                      </a:lnTo>
                      <a:lnTo>
                        <a:pt x="272" y="441"/>
                      </a:lnTo>
                      <a:lnTo>
                        <a:pt x="276" y="441"/>
                      </a:lnTo>
                      <a:lnTo>
                        <a:pt x="283" y="440"/>
                      </a:lnTo>
                      <a:lnTo>
                        <a:pt x="289" y="439"/>
                      </a:lnTo>
                      <a:lnTo>
                        <a:pt x="297" y="438"/>
                      </a:lnTo>
                      <a:lnTo>
                        <a:pt x="304" y="438"/>
                      </a:lnTo>
                      <a:lnTo>
                        <a:pt x="311" y="439"/>
                      </a:lnTo>
                      <a:lnTo>
                        <a:pt x="315" y="440"/>
                      </a:lnTo>
                      <a:lnTo>
                        <a:pt x="316" y="440"/>
                      </a:lnTo>
                      <a:lnTo>
                        <a:pt x="317" y="441"/>
                      </a:lnTo>
                      <a:lnTo>
                        <a:pt x="318" y="440"/>
                      </a:lnTo>
                      <a:lnTo>
                        <a:pt x="319" y="440"/>
                      </a:lnTo>
                      <a:lnTo>
                        <a:pt x="321" y="437"/>
                      </a:lnTo>
                      <a:lnTo>
                        <a:pt x="322" y="434"/>
                      </a:lnTo>
                      <a:lnTo>
                        <a:pt x="323" y="429"/>
                      </a:lnTo>
                      <a:lnTo>
                        <a:pt x="323" y="426"/>
                      </a:lnTo>
                      <a:lnTo>
                        <a:pt x="324" y="424"/>
                      </a:lnTo>
                      <a:lnTo>
                        <a:pt x="324" y="423"/>
                      </a:lnTo>
                      <a:lnTo>
                        <a:pt x="326" y="421"/>
                      </a:lnTo>
                      <a:lnTo>
                        <a:pt x="332" y="416"/>
                      </a:lnTo>
                      <a:lnTo>
                        <a:pt x="341" y="411"/>
                      </a:lnTo>
                      <a:lnTo>
                        <a:pt x="353" y="406"/>
                      </a:lnTo>
                      <a:lnTo>
                        <a:pt x="359" y="404"/>
                      </a:lnTo>
                      <a:lnTo>
                        <a:pt x="366" y="401"/>
                      </a:lnTo>
                      <a:lnTo>
                        <a:pt x="373" y="400"/>
                      </a:lnTo>
                      <a:lnTo>
                        <a:pt x="380" y="400"/>
                      </a:lnTo>
                      <a:lnTo>
                        <a:pt x="387" y="401"/>
                      </a:lnTo>
                      <a:lnTo>
                        <a:pt x="394" y="402"/>
                      </a:lnTo>
                      <a:lnTo>
                        <a:pt x="400" y="406"/>
                      </a:lnTo>
                      <a:lnTo>
                        <a:pt x="407" y="410"/>
                      </a:lnTo>
                      <a:lnTo>
                        <a:pt x="408" y="411"/>
                      </a:lnTo>
                      <a:lnTo>
                        <a:pt x="411" y="414"/>
                      </a:lnTo>
                      <a:lnTo>
                        <a:pt x="416" y="419"/>
                      </a:lnTo>
                      <a:lnTo>
                        <a:pt x="421" y="424"/>
                      </a:lnTo>
                      <a:lnTo>
                        <a:pt x="427" y="429"/>
                      </a:lnTo>
                      <a:lnTo>
                        <a:pt x="434" y="435"/>
                      </a:lnTo>
                      <a:lnTo>
                        <a:pt x="439" y="439"/>
                      </a:lnTo>
                      <a:lnTo>
                        <a:pt x="445" y="442"/>
                      </a:lnTo>
                      <a:lnTo>
                        <a:pt x="450" y="443"/>
                      </a:lnTo>
                      <a:lnTo>
                        <a:pt x="454" y="445"/>
                      </a:lnTo>
                      <a:lnTo>
                        <a:pt x="459" y="446"/>
                      </a:lnTo>
                      <a:lnTo>
                        <a:pt x="463" y="446"/>
                      </a:lnTo>
                      <a:lnTo>
                        <a:pt x="466" y="446"/>
                      </a:lnTo>
                      <a:lnTo>
                        <a:pt x="470" y="443"/>
                      </a:lnTo>
                      <a:lnTo>
                        <a:pt x="471" y="440"/>
                      </a:lnTo>
                      <a:lnTo>
                        <a:pt x="471" y="436"/>
                      </a:lnTo>
                      <a:lnTo>
                        <a:pt x="549" y="384"/>
                      </a:lnTo>
                      <a:lnTo>
                        <a:pt x="552" y="384"/>
                      </a:lnTo>
                      <a:lnTo>
                        <a:pt x="554" y="383"/>
                      </a:lnTo>
                      <a:lnTo>
                        <a:pt x="556" y="379"/>
                      </a:lnTo>
                      <a:lnTo>
                        <a:pt x="555" y="371"/>
                      </a:lnTo>
                      <a:lnTo>
                        <a:pt x="553" y="358"/>
                      </a:lnTo>
                      <a:lnTo>
                        <a:pt x="546" y="341"/>
                      </a:lnTo>
                      <a:lnTo>
                        <a:pt x="536" y="316"/>
                      </a:lnTo>
                      <a:lnTo>
                        <a:pt x="534" y="312"/>
                      </a:lnTo>
                      <a:lnTo>
                        <a:pt x="529" y="301"/>
                      </a:lnTo>
                      <a:lnTo>
                        <a:pt x="521" y="286"/>
                      </a:lnTo>
                      <a:lnTo>
                        <a:pt x="512" y="268"/>
                      </a:lnTo>
                      <a:lnTo>
                        <a:pt x="501" y="250"/>
                      </a:lnTo>
                      <a:lnTo>
                        <a:pt x="488" y="234"/>
                      </a:lnTo>
                      <a:lnTo>
                        <a:pt x="481" y="228"/>
                      </a:lnTo>
                      <a:lnTo>
                        <a:pt x="475" y="222"/>
                      </a:lnTo>
                      <a:lnTo>
                        <a:pt x="468" y="218"/>
                      </a:lnTo>
                      <a:lnTo>
                        <a:pt x="462" y="217"/>
                      </a:lnTo>
                      <a:lnTo>
                        <a:pt x="464" y="216"/>
                      </a:lnTo>
                      <a:lnTo>
                        <a:pt x="470" y="212"/>
                      </a:lnTo>
                      <a:lnTo>
                        <a:pt x="476" y="208"/>
                      </a:lnTo>
                      <a:lnTo>
                        <a:pt x="484" y="201"/>
                      </a:lnTo>
                      <a:lnTo>
                        <a:pt x="488" y="196"/>
                      </a:lnTo>
                      <a:lnTo>
                        <a:pt x="490" y="192"/>
                      </a:lnTo>
                      <a:lnTo>
                        <a:pt x="493" y="185"/>
                      </a:lnTo>
                      <a:lnTo>
                        <a:pt x="495" y="180"/>
                      </a:lnTo>
                      <a:lnTo>
                        <a:pt x="495" y="173"/>
                      </a:lnTo>
                      <a:lnTo>
                        <a:pt x="495" y="165"/>
                      </a:lnTo>
                      <a:lnTo>
                        <a:pt x="494" y="157"/>
                      </a:lnTo>
                      <a:lnTo>
                        <a:pt x="491" y="149"/>
                      </a:lnTo>
                      <a:lnTo>
                        <a:pt x="490" y="146"/>
                      </a:lnTo>
                      <a:lnTo>
                        <a:pt x="487" y="136"/>
                      </a:lnTo>
                      <a:lnTo>
                        <a:pt x="482" y="124"/>
                      </a:lnTo>
                      <a:lnTo>
                        <a:pt x="477" y="109"/>
                      </a:lnTo>
                      <a:lnTo>
                        <a:pt x="470" y="94"/>
                      </a:lnTo>
                      <a:lnTo>
                        <a:pt x="463" y="80"/>
                      </a:lnTo>
                      <a:lnTo>
                        <a:pt x="460" y="73"/>
                      </a:lnTo>
                      <a:lnTo>
                        <a:pt x="456" y="68"/>
                      </a:lnTo>
                      <a:lnTo>
                        <a:pt x="452" y="64"/>
                      </a:lnTo>
                      <a:lnTo>
                        <a:pt x="449" y="61"/>
                      </a:lnTo>
                      <a:lnTo>
                        <a:pt x="443" y="57"/>
                      </a:lnTo>
                      <a:lnTo>
                        <a:pt x="436" y="52"/>
                      </a:lnTo>
                      <a:lnTo>
                        <a:pt x="429" y="45"/>
                      </a:lnTo>
                      <a:lnTo>
                        <a:pt x="422" y="39"/>
                      </a:lnTo>
                      <a:lnTo>
                        <a:pt x="417" y="33"/>
                      </a:lnTo>
                      <a:lnTo>
                        <a:pt x="412" y="28"/>
                      </a:lnTo>
                      <a:lnTo>
                        <a:pt x="410" y="25"/>
                      </a:lnTo>
                      <a:lnTo>
                        <a:pt x="409" y="23"/>
                      </a:lnTo>
                      <a:lnTo>
                        <a:pt x="408" y="24"/>
                      </a:lnTo>
                      <a:lnTo>
                        <a:pt x="405" y="25"/>
                      </a:lnTo>
                      <a:lnTo>
                        <a:pt x="402" y="26"/>
                      </a:lnTo>
                      <a:lnTo>
                        <a:pt x="395" y="27"/>
                      </a:lnTo>
                      <a:lnTo>
                        <a:pt x="389" y="28"/>
                      </a:lnTo>
                      <a:lnTo>
                        <a:pt x="380" y="28"/>
                      </a:lnTo>
                      <a:lnTo>
                        <a:pt x="370" y="28"/>
                      </a:lnTo>
                      <a:lnTo>
                        <a:pt x="359" y="27"/>
                      </a:lnTo>
                      <a:lnTo>
                        <a:pt x="358" y="27"/>
                      </a:lnTo>
                      <a:lnTo>
                        <a:pt x="356" y="27"/>
                      </a:lnTo>
                      <a:lnTo>
                        <a:pt x="352" y="27"/>
                      </a:lnTo>
                      <a:lnTo>
                        <a:pt x="346" y="27"/>
                      </a:lnTo>
                      <a:lnTo>
                        <a:pt x="342" y="26"/>
                      </a:lnTo>
                      <a:lnTo>
                        <a:pt x="338" y="24"/>
                      </a:lnTo>
                      <a:lnTo>
                        <a:pt x="334" y="20"/>
                      </a:lnTo>
                      <a:lnTo>
                        <a:pt x="332" y="1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4" name="Freeform 121"/>
                <p:cNvSpPr>
                  <a:spLocks/>
                </p:cNvSpPr>
                <p:nvPr/>
              </p:nvSpPr>
              <p:spPr bwMode="auto">
                <a:xfrm>
                  <a:off x="1047" y="2005"/>
                  <a:ext cx="126" cy="102"/>
                </a:xfrm>
                <a:custGeom>
                  <a:avLst/>
                  <a:gdLst>
                    <a:gd name="T0" fmla="*/ 0 w 377"/>
                    <a:gd name="T1" fmla="*/ 0 h 305"/>
                    <a:gd name="T2" fmla="*/ 0 w 377"/>
                    <a:gd name="T3" fmla="*/ 0 h 305"/>
                    <a:gd name="T4" fmla="*/ 0 w 377"/>
                    <a:gd name="T5" fmla="*/ 0 h 305"/>
                    <a:gd name="T6" fmla="*/ 0 w 377"/>
                    <a:gd name="T7" fmla="*/ 0 h 305"/>
                    <a:gd name="T8" fmla="*/ 0 w 377"/>
                    <a:gd name="T9" fmla="*/ 0 h 305"/>
                    <a:gd name="T10" fmla="*/ 0 w 377"/>
                    <a:gd name="T11" fmla="*/ 0 h 305"/>
                    <a:gd name="T12" fmla="*/ 0 w 377"/>
                    <a:gd name="T13" fmla="*/ 0 h 305"/>
                    <a:gd name="T14" fmla="*/ 0 w 377"/>
                    <a:gd name="T15" fmla="*/ 0 h 305"/>
                    <a:gd name="T16" fmla="*/ 0 w 377"/>
                    <a:gd name="T17" fmla="*/ 0 h 305"/>
                    <a:gd name="T18" fmla="*/ 0 w 377"/>
                    <a:gd name="T19" fmla="*/ 0 h 305"/>
                    <a:gd name="T20" fmla="*/ 0 w 377"/>
                    <a:gd name="T21" fmla="*/ 0 h 305"/>
                    <a:gd name="T22" fmla="*/ 0 w 377"/>
                    <a:gd name="T23" fmla="*/ 0 h 305"/>
                    <a:gd name="T24" fmla="*/ 0 w 377"/>
                    <a:gd name="T25" fmla="*/ 0 h 305"/>
                    <a:gd name="T26" fmla="*/ 0 w 377"/>
                    <a:gd name="T27" fmla="*/ 0 h 305"/>
                    <a:gd name="T28" fmla="*/ 0 w 377"/>
                    <a:gd name="T29" fmla="*/ 0 h 305"/>
                    <a:gd name="T30" fmla="*/ 0 w 377"/>
                    <a:gd name="T31" fmla="*/ 0 h 305"/>
                    <a:gd name="T32" fmla="*/ 0 w 377"/>
                    <a:gd name="T33" fmla="*/ 0 h 305"/>
                    <a:gd name="T34" fmla="*/ 0 w 377"/>
                    <a:gd name="T35" fmla="*/ 0 h 305"/>
                    <a:gd name="T36" fmla="*/ 1 w 377"/>
                    <a:gd name="T37" fmla="*/ 0 h 305"/>
                    <a:gd name="T38" fmla="*/ 1 w 377"/>
                    <a:gd name="T39" fmla="*/ 0 h 305"/>
                    <a:gd name="T40" fmla="*/ 1 w 377"/>
                    <a:gd name="T41" fmla="*/ 0 h 305"/>
                    <a:gd name="T42" fmla="*/ 1 w 377"/>
                    <a:gd name="T43" fmla="*/ 0 h 305"/>
                    <a:gd name="T44" fmla="*/ 1 w 377"/>
                    <a:gd name="T45" fmla="*/ 0 h 305"/>
                    <a:gd name="T46" fmla="*/ 1 w 377"/>
                    <a:gd name="T47" fmla="*/ 0 h 305"/>
                    <a:gd name="T48" fmla="*/ 1 w 377"/>
                    <a:gd name="T49" fmla="*/ 0 h 305"/>
                    <a:gd name="T50" fmla="*/ 0 w 377"/>
                    <a:gd name="T51" fmla="*/ 0 h 305"/>
                    <a:gd name="T52" fmla="*/ 0 w 377"/>
                    <a:gd name="T53" fmla="*/ 0 h 305"/>
                    <a:gd name="T54" fmla="*/ 0 w 377"/>
                    <a:gd name="T55" fmla="*/ 0 h 305"/>
                    <a:gd name="T56" fmla="*/ 0 w 377"/>
                    <a:gd name="T57" fmla="*/ 0 h 305"/>
                    <a:gd name="T58" fmla="*/ 0 w 377"/>
                    <a:gd name="T59" fmla="*/ 0 h 305"/>
                    <a:gd name="T60" fmla="*/ 0 w 377"/>
                    <a:gd name="T61" fmla="*/ 0 h 305"/>
                    <a:gd name="T62" fmla="*/ 0 w 377"/>
                    <a:gd name="T63" fmla="*/ 0 h 305"/>
                    <a:gd name="T64" fmla="*/ 0 w 377"/>
                    <a:gd name="T65" fmla="*/ 0 h 305"/>
                    <a:gd name="T66" fmla="*/ 0 w 377"/>
                    <a:gd name="T67" fmla="*/ 0 h 305"/>
                    <a:gd name="T68" fmla="*/ 0 w 377"/>
                    <a:gd name="T69" fmla="*/ 0 h 305"/>
                    <a:gd name="T70" fmla="*/ 0 w 377"/>
                    <a:gd name="T71" fmla="*/ 0 h 305"/>
                    <a:gd name="T72" fmla="*/ 0 w 377"/>
                    <a:gd name="T73" fmla="*/ 0 h 305"/>
                    <a:gd name="T74" fmla="*/ 0 w 377"/>
                    <a:gd name="T75" fmla="*/ 0 h 305"/>
                    <a:gd name="T76" fmla="*/ 0 w 377"/>
                    <a:gd name="T77" fmla="*/ 0 h 305"/>
                    <a:gd name="T78" fmla="*/ 0 w 377"/>
                    <a:gd name="T79" fmla="*/ 0 h 305"/>
                    <a:gd name="T80" fmla="*/ 0 w 377"/>
                    <a:gd name="T81" fmla="*/ 0 h 305"/>
                    <a:gd name="T82" fmla="*/ 0 w 377"/>
                    <a:gd name="T83" fmla="*/ 0 h 305"/>
                    <a:gd name="T84" fmla="*/ 0 w 377"/>
                    <a:gd name="T85" fmla="*/ 0 h 305"/>
                    <a:gd name="T86" fmla="*/ 0 w 377"/>
                    <a:gd name="T87" fmla="*/ 0 h 305"/>
                    <a:gd name="T88" fmla="*/ 0 w 377"/>
                    <a:gd name="T89" fmla="*/ 0 h 305"/>
                    <a:gd name="T90" fmla="*/ 0 w 377"/>
                    <a:gd name="T91" fmla="*/ 0 h 305"/>
                    <a:gd name="T92" fmla="*/ 0 w 377"/>
                    <a:gd name="T93" fmla="*/ 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7"/>
                    <a:gd name="T142" fmla="*/ 0 h 305"/>
                    <a:gd name="T143" fmla="*/ 377 w 377"/>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7" h="305">
                      <a:moveTo>
                        <a:pt x="71" y="20"/>
                      </a:moveTo>
                      <a:lnTo>
                        <a:pt x="74" y="19"/>
                      </a:lnTo>
                      <a:lnTo>
                        <a:pt x="81" y="15"/>
                      </a:lnTo>
                      <a:lnTo>
                        <a:pt x="93" y="9"/>
                      </a:lnTo>
                      <a:lnTo>
                        <a:pt x="107" y="4"/>
                      </a:lnTo>
                      <a:lnTo>
                        <a:pt x="116" y="3"/>
                      </a:lnTo>
                      <a:lnTo>
                        <a:pt x="123" y="1"/>
                      </a:lnTo>
                      <a:lnTo>
                        <a:pt x="133" y="1"/>
                      </a:lnTo>
                      <a:lnTo>
                        <a:pt x="142" y="1"/>
                      </a:lnTo>
                      <a:lnTo>
                        <a:pt x="150" y="2"/>
                      </a:lnTo>
                      <a:lnTo>
                        <a:pt x="160" y="5"/>
                      </a:lnTo>
                      <a:lnTo>
                        <a:pt x="169" y="8"/>
                      </a:lnTo>
                      <a:lnTo>
                        <a:pt x="177" y="14"/>
                      </a:lnTo>
                      <a:lnTo>
                        <a:pt x="182" y="15"/>
                      </a:lnTo>
                      <a:lnTo>
                        <a:pt x="193" y="16"/>
                      </a:lnTo>
                      <a:lnTo>
                        <a:pt x="207" y="17"/>
                      </a:lnTo>
                      <a:lnTo>
                        <a:pt x="224" y="18"/>
                      </a:lnTo>
                      <a:lnTo>
                        <a:pt x="233" y="18"/>
                      </a:lnTo>
                      <a:lnTo>
                        <a:pt x="240" y="17"/>
                      </a:lnTo>
                      <a:lnTo>
                        <a:pt x="248" y="16"/>
                      </a:lnTo>
                      <a:lnTo>
                        <a:pt x="253" y="14"/>
                      </a:lnTo>
                      <a:lnTo>
                        <a:pt x="258" y="11"/>
                      </a:lnTo>
                      <a:lnTo>
                        <a:pt x="262" y="8"/>
                      </a:lnTo>
                      <a:lnTo>
                        <a:pt x="263" y="6"/>
                      </a:lnTo>
                      <a:lnTo>
                        <a:pt x="263" y="4"/>
                      </a:lnTo>
                      <a:lnTo>
                        <a:pt x="263" y="2"/>
                      </a:lnTo>
                      <a:lnTo>
                        <a:pt x="263" y="0"/>
                      </a:lnTo>
                      <a:lnTo>
                        <a:pt x="265" y="0"/>
                      </a:lnTo>
                      <a:lnTo>
                        <a:pt x="271" y="1"/>
                      </a:lnTo>
                      <a:lnTo>
                        <a:pt x="282" y="4"/>
                      </a:lnTo>
                      <a:lnTo>
                        <a:pt x="294" y="8"/>
                      </a:lnTo>
                      <a:lnTo>
                        <a:pt x="301" y="10"/>
                      </a:lnTo>
                      <a:lnTo>
                        <a:pt x="307" y="15"/>
                      </a:lnTo>
                      <a:lnTo>
                        <a:pt x="314" y="19"/>
                      </a:lnTo>
                      <a:lnTo>
                        <a:pt x="320" y="23"/>
                      </a:lnTo>
                      <a:lnTo>
                        <a:pt x="325" y="29"/>
                      </a:lnTo>
                      <a:lnTo>
                        <a:pt x="331" y="35"/>
                      </a:lnTo>
                      <a:lnTo>
                        <a:pt x="335" y="42"/>
                      </a:lnTo>
                      <a:lnTo>
                        <a:pt x="339" y="50"/>
                      </a:lnTo>
                      <a:lnTo>
                        <a:pt x="340" y="52"/>
                      </a:lnTo>
                      <a:lnTo>
                        <a:pt x="344" y="60"/>
                      </a:lnTo>
                      <a:lnTo>
                        <a:pt x="348" y="71"/>
                      </a:lnTo>
                      <a:lnTo>
                        <a:pt x="352" y="84"/>
                      </a:lnTo>
                      <a:lnTo>
                        <a:pt x="357" y="99"/>
                      </a:lnTo>
                      <a:lnTo>
                        <a:pt x="360" y="115"/>
                      </a:lnTo>
                      <a:lnTo>
                        <a:pt x="360" y="123"/>
                      </a:lnTo>
                      <a:lnTo>
                        <a:pt x="360" y="130"/>
                      </a:lnTo>
                      <a:lnTo>
                        <a:pt x="360" y="139"/>
                      </a:lnTo>
                      <a:lnTo>
                        <a:pt x="358" y="145"/>
                      </a:lnTo>
                      <a:lnTo>
                        <a:pt x="353" y="165"/>
                      </a:lnTo>
                      <a:lnTo>
                        <a:pt x="351" y="180"/>
                      </a:lnTo>
                      <a:lnTo>
                        <a:pt x="351" y="193"/>
                      </a:lnTo>
                      <a:lnTo>
                        <a:pt x="352" y="204"/>
                      </a:lnTo>
                      <a:lnTo>
                        <a:pt x="355" y="212"/>
                      </a:lnTo>
                      <a:lnTo>
                        <a:pt x="359" y="218"/>
                      </a:lnTo>
                      <a:lnTo>
                        <a:pt x="363" y="222"/>
                      </a:lnTo>
                      <a:lnTo>
                        <a:pt x="369" y="224"/>
                      </a:lnTo>
                      <a:lnTo>
                        <a:pt x="377" y="231"/>
                      </a:lnTo>
                      <a:lnTo>
                        <a:pt x="377" y="232"/>
                      </a:lnTo>
                      <a:lnTo>
                        <a:pt x="375" y="233"/>
                      </a:lnTo>
                      <a:lnTo>
                        <a:pt x="374" y="236"/>
                      </a:lnTo>
                      <a:lnTo>
                        <a:pt x="372" y="239"/>
                      </a:lnTo>
                      <a:lnTo>
                        <a:pt x="370" y="242"/>
                      </a:lnTo>
                      <a:lnTo>
                        <a:pt x="369" y="247"/>
                      </a:lnTo>
                      <a:lnTo>
                        <a:pt x="367" y="251"/>
                      </a:lnTo>
                      <a:lnTo>
                        <a:pt x="366" y="256"/>
                      </a:lnTo>
                      <a:lnTo>
                        <a:pt x="366" y="259"/>
                      </a:lnTo>
                      <a:lnTo>
                        <a:pt x="367" y="263"/>
                      </a:lnTo>
                      <a:lnTo>
                        <a:pt x="369" y="270"/>
                      </a:lnTo>
                      <a:lnTo>
                        <a:pt x="370" y="278"/>
                      </a:lnTo>
                      <a:lnTo>
                        <a:pt x="370" y="287"/>
                      </a:lnTo>
                      <a:lnTo>
                        <a:pt x="370" y="295"/>
                      </a:lnTo>
                      <a:lnTo>
                        <a:pt x="370" y="302"/>
                      </a:lnTo>
                      <a:lnTo>
                        <a:pt x="369" y="305"/>
                      </a:lnTo>
                      <a:lnTo>
                        <a:pt x="367" y="304"/>
                      </a:lnTo>
                      <a:lnTo>
                        <a:pt x="363" y="301"/>
                      </a:lnTo>
                      <a:lnTo>
                        <a:pt x="357" y="295"/>
                      </a:lnTo>
                      <a:lnTo>
                        <a:pt x="348" y="290"/>
                      </a:lnTo>
                      <a:lnTo>
                        <a:pt x="339" y="285"/>
                      </a:lnTo>
                      <a:lnTo>
                        <a:pt x="330" y="279"/>
                      </a:lnTo>
                      <a:lnTo>
                        <a:pt x="321" y="276"/>
                      </a:lnTo>
                      <a:lnTo>
                        <a:pt x="314" y="274"/>
                      </a:lnTo>
                      <a:lnTo>
                        <a:pt x="272" y="259"/>
                      </a:lnTo>
                      <a:lnTo>
                        <a:pt x="271" y="258"/>
                      </a:lnTo>
                      <a:lnTo>
                        <a:pt x="268" y="255"/>
                      </a:lnTo>
                      <a:lnTo>
                        <a:pt x="264" y="252"/>
                      </a:lnTo>
                      <a:lnTo>
                        <a:pt x="257" y="249"/>
                      </a:lnTo>
                      <a:lnTo>
                        <a:pt x="250" y="246"/>
                      </a:lnTo>
                      <a:lnTo>
                        <a:pt x="241" y="242"/>
                      </a:lnTo>
                      <a:lnTo>
                        <a:pt x="233" y="240"/>
                      </a:lnTo>
                      <a:lnTo>
                        <a:pt x="224" y="239"/>
                      </a:lnTo>
                      <a:lnTo>
                        <a:pt x="222" y="239"/>
                      </a:lnTo>
                      <a:lnTo>
                        <a:pt x="215" y="239"/>
                      </a:lnTo>
                      <a:lnTo>
                        <a:pt x="204" y="239"/>
                      </a:lnTo>
                      <a:lnTo>
                        <a:pt x="193" y="241"/>
                      </a:lnTo>
                      <a:lnTo>
                        <a:pt x="177" y="244"/>
                      </a:lnTo>
                      <a:lnTo>
                        <a:pt x="161" y="248"/>
                      </a:lnTo>
                      <a:lnTo>
                        <a:pt x="153" y="251"/>
                      </a:lnTo>
                      <a:lnTo>
                        <a:pt x="145" y="255"/>
                      </a:lnTo>
                      <a:lnTo>
                        <a:pt x="136" y="260"/>
                      </a:lnTo>
                      <a:lnTo>
                        <a:pt x="129" y="265"/>
                      </a:lnTo>
                      <a:lnTo>
                        <a:pt x="127" y="265"/>
                      </a:lnTo>
                      <a:lnTo>
                        <a:pt x="122" y="265"/>
                      </a:lnTo>
                      <a:lnTo>
                        <a:pt x="115" y="265"/>
                      </a:lnTo>
                      <a:lnTo>
                        <a:pt x="104" y="262"/>
                      </a:lnTo>
                      <a:lnTo>
                        <a:pt x="98" y="260"/>
                      </a:lnTo>
                      <a:lnTo>
                        <a:pt x="90" y="256"/>
                      </a:lnTo>
                      <a:lnTo>
                        <a:pt x="82" y="252"/>
                      </a:lnTo>
                      <a:lnTo>
                        <a:pt x="74" y="247"/>
                      </a:lnTo>
                      <a:lnTo>
                        <a:pt x="64" y="240"/>
                      </a:lnTo>
                      <a:lnTo>
                        <a:pt x="53" y="233"/>
                      </a:lnTo>
                      <a:lnTo>
                        <a:pt x="43" y="223"/>
                      </a:lnTo>
                      <a:lnTo>
                        <a:pt x="31" y="212"/>
                      </a:lnTo>
                      <a:lnTo>
                        <a:pt x="30" y="211"/>
                      </a:lnTo>
                      <a:lnTo>
                        <a:pt x="28" y="210"/>
                      </a:lnTo>
                      <a:lnTo>
                        <a:pt x="26" y="208"/>
                      </a:lnTo>
                      <a:lnTo>
                        <a:pt x="23" y="205"/>
                      </a:lnTo>
                      <a:lnTo>
                        <a:pt x="20" y="201"/>
                      </a:lnTo>
                      <a:lnTo>
                        <a:pt x="14" y="199"/>
                      </a:lnTo>
                      <a:lnTo>
                        <a:pt x="8" y="197"/>
                      </a:lnTo>
                      <a:lnTo>
                        <a:pt x="0" y="195"/>
                      </a:lnTo>
                      <a:lnTo>
                        <a:pt x="3" y="193"/>
                      </a:lnTo>
                      <a:lnTo>
                        <a:pt x="8" y="188"/>
                      </a:lnTo>
                      <a:lnTo>
                        <a:pt x="17" y="182"/>
                      </a:lnTo>
                      <a:lnTo>
                        <a:pt x="26" y="174"/>
                      </a:lnTo>
                      <a:lnTo>
                        <a:pt x="36" y="165"/>
                      </a:lnTo>
                      <a:lnTo>
                        <a:pt x="45" y="154"/>
                      </a:lnTo>
                      <a:lnTo>
                        <a:pt x="49" y="147"/>
                      </a:lnTo>
                      <a:lnTo>
                        <a:pt x="52" y="142"/>
                      </a:lnTo>
                      <a:lnTo>
                        <a:pt x="54" y="137"/>
                      </a:lnTo>
                      <a:lnTo>
                        <a:pt x="57" y="131"/>
                      </a:lnTo>
                      <a:lnTo>
                        <a:pt x="57" y="127"/>
                      </a:lnTo>
                      <a:lnTo>
                        <a:pt x="58" y="115"/>
                      </a:lnTo>
                      <a:lnTo>
                        <a:pt x="59" y="99"/>
                      </a:lnTo>
                      <a:lnTo>
                        <a:pt x="61" y="82"/>
                      </a:lnTo>
                      <a:lnTo>
                        <a:pt x="64" y="63"/>
                      </a:lnTo>
                      <a:lnTo>
                        <a:pt x="66" y="47"/>
                      </a:lnTo>
                      <a:lnTo>
                        <a:pt x="68" y="42"/>
                      </a:lnTo>
                      <a:lnTo>
                        <a:pt x="70" y="36"/>
                      </a:lnTo>
                      <a:lnTo>
                        <a:pt x="72" y="34"/>
                      </a:lnTo>
                      <a:lnTo>
                        <a:pt x="73" y="33"/>
                      </a:lnTo>
                      <a:lnTo>
                        <a:pt x="71" y="20"/>
                      </a:lnTo>
                      <a:close/>
                    </a:path>
                  </a:pathLst>
                </a:custGeom>
                <a:solidFill>
                  <a:srgbClr val="DC274B"/>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5" name="Freeform 122"/>
                <p:cNvSpPr>
                  <a:spLocks/>
                </p:cNvSpPr>
                <p:nvPr/>
              </p:nvSpPr>
              <p:spPr bwMode="auto">
                <a:xfrm>
                  <a:off x="1047" y="2005"/>
                  <a:ext cx="126" cy="102"/>
                </a:xfrm>
                <a:custGeom>
                  <a:avLst/>
                  <a:gdLst>
                    <a:gd name="T0" fmla="*/ 0 w 377"/>
                    <a:gd name="T1" fmla="*/ 0 h 305"/>
                    <a:gd name="T2" fmla="*/ 0 w 377"/>
                    <a:gd name="T3" fmla="*/ 0 h 305"/>
                    <a:gd name="T4" fmla="*/ 0 w 377"/>
                    <a:gd name="T5" fmla="*/ 0 h 305"/>
                    <a:gd name="T6" fmla="*/ 0 w 377"/>
                    <a:gd name="T7" fmla="*/ 0 h 305"/>
                    <a:gd name="T8" fmla="*/ 0 w 377"/>
                    <a:gd name="T9" fmla="*/ 0 h 305"/>
                    <a:gd name="T10" fmla="*/ 0 w 377"/>
                    <a:gd name="T11" fmla="*/ 0 h 305"/>
                    <a:gd name="T12" fmla="*/ 0 w 377"/>
                    <a:gd name="T13" fmla="*/ 0 h 305"/>
                    <a:gd name="T14" fmla="*/ 0 w 377"/>
                    <a:gd name="T15" fmla="*/ 0 h 305"/>
                    <a:gd name="T16" fmla="*/ 0 w 377"/>
                    <a:gd name="T17" fmla="*/ 0 h 305"/>
                    <a:gd name="T18" fmla="*/ 0 w 377"/>
                    <a:gd name="T19" fmla="*/ 0 h 305"/>
                    <a:gd name="T20" fmla="*/ 0 w 377"/>
                    <a:gd name="T21" fmla="*/ 0 h 305"/>
                    <a:gd name="T22" fmla="*/ 0 w 377"/>
                    <a:gd name="T23" fmla="*/ 0 h 305"/>
                    <a:gd name="T24" fmla="*/ 0 w 377"/>
                    <a:gd name="T25" fmla="*/ 0 h 305"/>
                    <a:gd name="T26" fmla="*/ 0 w 377"/>
                    <a:gd name="T27" fmla="*/ 0 h 305"/>
                    <a:gd name="T28" fmla="*/ 0 w 377"/>
                    <a:gd name="T29" fmla="*/ 0 h 305"/>
                    <a:gd name="T30" fmla="*/ 0 w 377"/>
                    <a:gd name="T31" fmla="*/ 0 h 305"/>
                    <a:gd name="T32" fmla="*/ 0 w 377"/>
                    <a:gd name="T33" fmla="*/ 0 h 305"/>
                    <a:gd name="T34" fmla="*/ 0 w 377"/>
                    <a:gd name="T35" fmla="*/ 0 h 305"/>
                    <a:gd name="T36" fmla="*/ 1 w 377"/>
                    <a:gd name="T37" fmla="*/ 0 h 305"/>
                    <a:gd name="T38" fmla="*/ 1 w 377"/>
                    <a:gd name="T39" fmla="*/ 0 h 305"/>
                    <a:gd name="T40" fmla="*/ 1 w 377"/>
                    <a:gd name="T41" fmla="*/ 0 h 305"/>
                    <a:gd name="T42" fmla="*/ 1 w 377"/>
                    <a:gd name="T43" fmla="*/ 0 h 305"/>
                    <a:gd name="T44" fmla="*/ 1 w 377"/>
                    <a:gd name="T45" fmla="*/ 0 h 305"/>
                    <a:gd name="T46" fmla="*/ 1 w 377"/>
                    <a:gd name="T47" fmla="*/ 0 h 305"/>
                    <a:gd name="T48" fmla="*/ 1 w 377"/>
                    <a:gd name="T49" fmla="*/ 0 h 305"/>
                    <a:gd name="T50" fmla="*/ 0 w 377"/>
                    <a:gd name="T51" fmla="*/ 0 h 305"/>
                    <a:gd name="T52" fmla="*/ 0 w 377"/>
                    <a:gd name="T53" fmla="*/ 0 h 305"/>
                    <a:gd name="T54" fmla="*/ 0 w 377"/>
                    <a:gd name="T55" fmla="*/ 0 h 305"/>
                    <a:gd name="T56" fmla="*/ 0 w 377"/>
                    <a:gd name="T57" fmla="*/ 0 h 305"/>
                    <a:gd name="T58" fmla="*/ 0 w 377"/>
                    <a:gd name="T59" fmla="*/ 0 h 305"/>
                    <a:gd name="T60" fmla="*/ 0 w 377"/>
                    <a:gd name="T61" fmla="*/ 0 h 305"/>
                    <a:gd name="T62" fmla="*/ 0 w 377"/>
                    <a:gd name="T63" fmla="*/ 0 h 305"/>
                    <a:gd name="T64" fmla="*/ 0 w 377"/>
                    <a:gd name="T65" fmla="*/ 0 h 305"/>
                    <a:gd name="T66" fmla="*/ 0 w 377"/>
                    <a:gd name="T67" fmla="*/ 0 h 305"/>
                    <a:gd name="T68" fmla="*/ 0 w 377"/>
                    <a:gd name="T69" fmla="*/ 0 h 305"/>
                    <a:gd name="T70" fmla="*/ 0 w 377"/>
                    <a:gd name="T71" fmla="*/ 0 h 305"/>
                    <a:gd name="T72" fmla="*/ 0 w 377"/>
                    <a:gd name="T73" fmla="*/ 0 h 305"/>
                    <a:gd name="T74" fmla="*/ 0 w 377"/>
                    <a:gd name="T75" fmla="*/ 0 h 305"/>
                    <a:gd name="T76" fmla="*/ 0 w 377"/>
                    <a:gd name="T77" fmla="*/ 0 h 305"/>
                    <a:gd name="T78" fmla="*/ 0 w 377"/>
                    <a:gd name="T79" fmla="*/ 0 h 305"/>
                    <a:gd name="T80" fmla="*/ 0 w 377"/>
                    <a:gd name="T81" fmla="*/ 0 h 305"/>
                    <a:gd name="T82" fmla="*/ 0 w 377"/>
                    <a:gd name="T83" fmla="*/ 0 h 305"/>
                    <a:gd name="T84" fmla="*/ 0 w 377"/>
                    <a:gd name="T85" fmla="*/ 0 h 305"/>
                    <a:gd name="T86" fmla="*/ 0 w 377"/>
                    <a:gd name="T87" fmla="*/ 0 h 305"/>
                    <a:gd name="T88" fmla="*/ 0 w 377"/>
                    <a:gd name="T89" fmla="*/ 0 h 305"/>
                    <a:gd name="T90" fmla="*/ 0 w 377"/>
                    <a:gd name="T91" fmla="*/ 0 h 305"/>
                    <a:gd name="T92" fmla="*/ 0 w 377"/>
                    <a:gd name="T93" fmla="*/ 0 h 3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77"/>
                    <a:gd name="T142" fmla="*/ 0 h 305"/>
                    <a:gd name="T143" fmla="*/ 377 w 377"/>
                    <a:gd name="T144" fmla="*/ 305 h 30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77" h="305">
                      <a:moveTo>
                        <a:pt x="71" y="20"/>
                      </a:moveTo>
                      <a:lnTo>
                        <a:pt x="74" y="19"/>
                      </a:lnTo>
                      <a:lnTo>
                        <a:pt x="81" y="15"/>
                      </a:lnTo>
                      <a:lnTo>
                        <a:pt x="93" y="9"/>
                      </a:lnTo>
                      <a:lnTo>
                        <a:pt x="107" y="4"/>
                      </a:lnTo>
                      <a:lnTo>
                        <a:pt x="116" y="3"/>
                      </a:lnTo>
                      <a:lnTo>
                        <a:pt x="123" y="1"/>
                      </a:lnTo>
                      <a:lnTo>
                        <a:pt x="133" y="1"/>
                      </a:lnTo>
                      <a:lnTo>
                        <a:pt x="142" y="1"/>
                      </a:lnTo>
                      <a:lnTo>
                        <a:pt x="150" y="2"/>
                      </a:lnTo>
                      <a:lnTo>
                        <a:pt x="160" y="5"/>
                      </a:lnTo>
                      <a:lnTo>
                        <a:pt x="169" y="8"/>
                      </a:lnTo>
                      <a:lnTo>
                        <a:pt x="177" y="14"/>
                      </a:lnTo>
                      <a:lnTo>
                        <a:pt x="182" y="15"/>
                      </a:lnTo>
                      <a:lnTo>
                        <a:pt x="193" y="16"/>
                      </a:lnTo>
                      <a:lnTo>
                        <a:pt x="207" y="17"/>
                      </a:lnTo>
                      <a:lnTo>
                        <a:pt x="224" y="18"/>
                      </a:lnTo>
                      <a:lnTo>
                        <a:pt x="233" y="18"/>
                      </a:lnTo>
                      <a:lnTo>
                        <a:pt x="240" y="17"/>
                      </a:lnTo>
                      <a:lnTo>
                        <a:pt x="248" y="16"/>
                      </a:lnTo>
                      <a:lnTo>
                        <a:pt x="253" y="14"/>
                      </a:lnTo>
                      <a:lnTo>
                        <a:pt x="258" y="11"/>
                      </a:lnTo>
                      <a:lnTo>
                        <a:pt x="262" y="8"/>
                      </a:lnTo>
                      <a:lnTo>
                        <a:pt x="263" y="6"/>
                      </a:lnTo>
                      <a:lnTo>
                        <a:pt x="263" y="4"/>
                      </a:lnTo>
                      <a:lnTo>
                        <a:pt x="263" y="2"/>
                      </a:lnTo>
                      <a:lnTo>
                        <a:pt x="263" y="0"/>
                      </a:lnTo>
                      <a:lnTo>
                        <a:pt x="265" y="0"/>
                      </a:lnTo>
                      <a:lnTo>
                        <a:pt x="271" y="1"/>
                      </a:lnTo>
                      <a:lnTo>
                        <a:pt x="282" y="4"/>
                      </a:lnTo>
                      <a:lnTo>
                        <a:pt x="294" y="8"/>
                      </a:lnTo>
                      <a:lnTo>
                        <a:pt x="301" y="10"/>
                      </a:lnTo>
                      <a:lnTo>
                        <a:pt x="307" y="15"/>
                      </a:lnTo>
                      <a:lnTo>
                        <a:pt x="314" y="19"/>
                      </a:lnTo>
                      <a:lnTo>
                        <a:pt x="320" y="23"/>
                      </a:lnTo>
                      <a:lnTo>
                        <a:pt x="325" y="29"/>
                      </a:lnTo>
                      <a:lnTo>
                        <a:pt x="331" y="35"/>
                      </a:lnTo>
                      <a:lnTo>
                        <a:pt x="335" y="42"/>
                      </a:lnTo>
                      <a:lnTo>
                        <a:pt x="339" y="50"/>
                      </a:lnTo>
                      <a:lnTo>
                        <a:pt x="340" y="52"/>
                      </a:lnTo>
                      <a:lnTo>
                        <a:pt x="344" y="60"/>
                      </a:lnTo>
                      <a:lnTo>
                        <a:pt x="348" y="71"/>
                      </a:lnTo>
                      <a:lnTo>
                        <a:pt x="352" y="84"/>
                      </a:lnTo>
                      <a:lnTo>
                        <a:pt x="357" y="99"/>
                      </a:lnTo>
                      <a:lnTo>
                        <a:pt x="360" y="115"/>
                      </a:lnTo>
                      <a:lnTo>
                        <a:pt x="360" y="123"/>
                      </a:lnTo>
                      <a:lnTo>
                        <a:pt x="360" y="130"/>
                      </a:lnTo>
                      <a:lnTo>
                        <a:pt x="360" y="139"/>
                      </a:lnTo>
                      <a:lnTo>
                        <a:pt x="358" y="145"/>
                      </a:lnTo>
                      <a:lnTo>
                        <a:pt x="353" y="165"/>
                      </a:lnTo>
                      <a:lnTo>
                        <a:pt x="351" y="180"/>
                      </a:lnTo>
                      <a:lnTo>
                        <a:pt x="351" y="193"/>
                      </a:lnTo>
                      <a:lnTo>
                        <a:pt x="352" y="204"/>
                      </a:lnTo>
                      <a:lnTo>
                        <a:pt x="355" y="212"/>
                      </a:lnTo>
                      <a:lnTo>
                        <a:pt x="359" y="218"/>
                      </a:lnTo>
                      <a:lnTo>
                        <a:pt x="363" y="222"/>
                      </a:lnTo>
                      <a:lnTo>
                        <a:pt x="369" y="224"/>
                      </a:lnTo>
                      <a:lnTo>
                        <a:pt x="377" y="231"/>
                      </a:lnTo>
                      <a:lnTo>
                        <a:pt x="377" y="232"/>
                      </a:lnTo>
                      <a:lnTo>
                        <a:pt x="375" y="233"/>
                      </a:lnTo>
                      <a:lnTo>
                        <a:pt x="374" y="236"/>
                      </a:lnTo>
                      <a:lnTo>
                        <a:pt x="372" y="239"/>
                      </a:lnTo>
                      <a:lnTo>
                        <a:pt x="370" y="242"/>
                      </a:lnTo>
                      <a:lnTo>
                        <a:pt x="369" y="247"/>
                      </a:lnTo>
                      <a:lnTo>
                        <a:pt x="367" y="251"/>
                      </a:lnTo>
                      <a:lnTo>
                        <a:pt x="366" y="256"/>
                      </a:lnTo>
                      <a:lnTo>
                        <a:pt x="366" y="259"/>
                      </a:lnTo>
                      <a:lnTo>
                        <a:pt x="367" y="263"/>
                      </a:lnTo>
                      <a:lnTo>
                        <a:pt x="369" y="270"/>
                      </a:lnTo>
                      <a:lnTo>
                        <a:pt x="370" y="278"/>
                      </a:lnTo>
                      <a:lnTo>
                        <a:pt x="370" y="287"/>
                      </a:lnTo>
                      <a:lnTo>
                        <a:pt x="370" y="295"/>
                      </a:lnTo>
                      <a:lnTo>
                        <a:pt x="370" y="302"/>
                      </a:lnTo>
                      <a:lnTo>
                        <a:pt x="369" y="305"/>
                      </a:lnTo>
                      <a:lnTo>
                        <a:pt x="367" y="304"/>
                      </a:lnTo>
                      <a:lnTo>
                        <a:pt x="363" y="301"/>
                      </a:lnTo>
                      <a:lnTo>
                        <a:pt x="357" y="295"/>
                      </a:lnTo>
                      <a:lnTo>
                        <a:pt x="348" y="290"/>
                      </a:lnTo>
                      <a:lnTo>
                        <a:pt x="339" y="285"/>
                      </a:lnTo>
                      <a:lnTo>
                        <a:pt x="330" y="279"/>
                      </a:lnTo>
                      <a:lnTo>
                        <a:pt x="321" y="276"/>
                      </a:lnTo>
                      <a:lnTo>
                        <a:pt x="314" y="274"/>
                      </a:lnTo>
                      <a:lnTo>
                        <a:pt x="272" y="259"/>
                      </a:lnTo>
                      <a:lnTo>
                        <a:pt x="271" y="258"/>
                      </a:lnTo>
                      <a:lnTo>
                        <a:pt x="268" y="255"/>
                      </a:lnTo>
                      <a:lnTo>
                        <a:pt x="264" y="252"/>
                      </a:lnTo>
                      <a:lnTo>
                        <a:pt x="257" y="249"/>
                      </a:lnTo>
                      <a:lnTo>
                        <a:pt x="250" y="246"/>
                      </a:lnTo>
                      <a:lnTo>
                        <a:pt x="241" y="242"/>
                      </a:lnTo>
                      <a:lnTo>
                        <a:pt x="233" y="240"/>
                      </a:lnTo>
                      <a:lnTo>
                        <a:pt x="224" y="239"/>
                      </a:lnTo>
                      <a:lnTo>
                        <a:pt x="222" y="239"/>
                      </a:lnTo>
                      <a:lnTo>
                        <a:pt x="215" y="239"/>
                      </a:lnTo>
                      <a:lnTo>
                        <a:pt x="204" y="239"/>
                      </a:lnTo>
                      <a:lnTo>
                        <a:pt x="193" y="241"/>
                      </a:lnTo>
                      <a:lnTo>
                        <a:pt x="177" y="244"/>
                      </a:lnTo>
                      <a:lnTo>
                        <a:pt x="161" y="248"/>
                      </a:lnTo>
                      <a:lnTo>
                        <a:pt x="153" y="251"/>
                      </a:lnTo>
                      <a:lnTo>
                        <a:pt x="145" y="255"/>
                      </a:lnTo>
                      <a:lnTo>
                        <a:pt x="136" y="260"/>
                      </a:lnTo>
                      <a:lnTo>
                        <a:pt x="129" y="265"/>
                      </a:lnTo>
                      <a:lnTo>
                        <a:pt x="127" y="265"/>
                      </a:lnTo>
                      <a:lnTo>
                        <a:pt x="122" y="265"/>
                      </a:lnTo>
                      <a:lnTo>
                        <a:pt x="115" y="265"/>
                      </a:lnTo>
                      <a:lnTo>
                        <a:pt x="104" y="262"/>
                      </a:lnTo>
                      <a:lnTo>
                        <a:pt x="98" y="260"/>
                      </a:lnTo>
                      <a:lnTo>
                        <a:pt x="90" y="256"/>
                      </a:lnTo>
                      <a:lnTo>
                        <a:pt x="82" y="252"/>
                      </a:lnTo>
                      <a:lnTo>
                        <a:pt x="74" y="247"/>
                      </a:lnTo>
                      <a:lnTo>
                        <a:pt x="64" y="240"/>
                      </a:lnTo>
                      <a:lnTo>
                        <a:pt x="53" y="233"/>
                      </a:lnTo>
                      <a:lnTo>
                        <a:pt x="43" y="223"/>
                      </a:lnTo>
                      <a:lnTo>
                        <a:pt x="31" y="212"/>
                      </a:lnTo>
                      <a:lnTo>
                        <a:pt x="30" y="211"/>
                      </a:lnTo>
                      <a:lnTo>
                        <a:pt x="28" y="210"/>
                      </a:lnTo>
                      <a:lnTo>
                        <a:pt x="26" y="208"/>
                      </a:lnTo>
                      <a:lnTo>
                        <a:pt x="23" y="205"/>
                      </a:lnTo>
                      <a:lnTo>
                        <a:pt x="20" y="201"/>
                      </a:lnTo>
                      <a:lnTo>
                        <a:pt x="14" y="199"/>
                      </a:lnTo>
                      <a:lnTo>
                        <a:pt x="8" y="197"/>
                      </a:lnTo>
                      <a:lnTo>
                        <a:pt x="0" y="195"/>
                      </a:lnTo>
                      <a:lnTo>
                        <a:pt x="3" y="193"/>
                      </a:lnTo>
                      <a:lnTo>
                        <a:pt x="8" y="188"/>
                      </a:lnTo>
                      <a:lnTo>
                        <a:pt x="17" y="182"/>
                      </a:lnTo>
                      <a:lnTo>
                        <a:pt x="26" y="174"/>
                      </a:lnTo>
                      <a:lnTo>
                        <a:pt x="36" y="165"/>
                      </a:lnTo>
                      <a:lnTo>
                        <a:pt x="45" y="154"/>
                      </a:lnTo>
                      <a:lnTo>
                        <a:pt x="49" y="147"/>
                      </a:lnTo>
                      <a:lnTo>
                        <a:pt x="52" y="142"/>
                      </a:lnTo>
                      <a:lnTo>
                        <a:pt x="54" y="137"/>
                      </a:lnTo>
                      <a:lnTo>
                        <a:pt x="57" y="131"/>
                      </a:lnTo>
                      <a:lnTo>
                        <a:pt x="57" y="127"/>
                      </a:lnTo>
                      <a:lnTo>
                        <a:pt x="58" y="115"/>
                      </a:lnTo>
                      <a:lnTo>
                        <a:pt x="59" y="99"/>
                      </a:lnTo>
                      <a:lnTo>
                        <a:pt x="61" y="82"/>
                      </a:lnTo>
                      <a:lnTo>
                        <a:pt x="64" y="63"/>
                      </a:lnTo>
                      <a:lnTo>
                        <a:pt x="66" y="47"/>
                      </a:lnTo>
                      <a:lnTo>
                        <a:pt x="68" y="42"/>
                      </a:lnTo>
                      <a:lnTo>
                        <a:pt x="70" y="36"/>
                      </a:lnTo>
                      <a:lnTo>
                        <a:pt x="72" y="34"/>
                      </a:lnTo>
                      <a:lnTo>
                        <a:pt x="73" y="33"/>
                      </a:lnTo>
                      <a:lnTo>
                        <a:pt x="71" y="2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6" name="Freeform 123"/>
                <p:cNvSpPr>
                  <a:spLocks/>
                </p:cNvSpPr>
                <p:nvPr/>
              </p:nvSpPr>
              <p:spPr bwMode="auto">
                <a:xfrm>
                  <a:off x="1122" y="2155"/>
                  <a:ext cx="49" cy="54"/>
                </a:xfrm>
                <a:custGeom>
                  <a:avLst/>
                  <a:gdLst>
                    <a:gd name="T0" fmla="*/ 0 w 149"/>
                    <a:gd name="T1" fmla="*/ 0 h 164"/>
                    <a:gd name="T2" fmla="*/ 0 w 149"/>
                    <a:gd name="T3" fmla="*/ 0 h 164"/>
                    <a:gd name="T4" fmla="*/ 0 w 149"/>
                    <a:gd name="T5" fmla="*/ 0 h 164"/>
                    <a:gd name="T6" fmla="*/ 0 w 149"/>
                    <a:gd name="T7" fmla="*/ 0 h 164"/>
                    <a:gd name="T8" fmla="*/ 0 w 149"/>
                    <a:gd name="T9" fmla="*/ 0 h 164"/>
                    <a:gd name="T10" fmla="*/ 0 w 149"/>
                    <a:gd name="T11" fmla="*/ 0 h 164"/>
                    <a:gd name="T12" fmla="*/ 0 w 149"/>
                    <a:gd name="T13" fmla="*/ 0 h 164"/>
                    <a:gd name="T14" fmla="*/ 0 w 149"/>
                    <a:gd name="T15" fmla="*/ 0 h 164"/>
                    <a:gd name="T16" fmla="*/ 0 w 149"/>
                    <a:gd name="T17" fmla="*/ 0 h 164"/>
                    <a:gd name="T18" fmla="*/ 0 w 149"/>
                    <a:gd name="T19" fmla="*/ 0 h 164"/>
                    <a:gd name="T20" fmla="*/ 0 w 149"/>
                    <a:gd name="T21" fmla="*/ 0 h 164"/>
                    <a:gd name="T22" fmla="*/ 0 w 149"/>
                    <a:gd name="T23" fmla="*/ 0 h 164"/>
                    <a:gd name="T24" fmla="*/ 0 w 149"/>
                    <a:gd name="T25" fmla="*/ 0 h 164"/>
                    <a:gd name="T26" fmla="*/ 0 w 149"/>
                    <a:gd name="T27" fmla="*/ 0 h 164"/>
                    <a:gd name="T28" fmla="*/ 0 w 149"/>
                    <a:gd name="T29" fmla="*/ 0 h 164"/>
                    <a:gd name="T30" fmla="*/ 0 w 149"/>
                    <a:gd name="T31" fmla="*/ 0 h 164"/>
                    <a:gd name="T32" fmla="*/ 0 w 149"/>
                    <a:gd name="T33" fmla="*/ 0 h 164"/>
                    <a:gd name="T34" fmla="*/ 0 w 149"/>
                    <a:gd name="T35" fmla="*/ 0 h 164"/>
                    <a:gd name="T36" fmla="*/ 0 w 149"/>
                    <a:gd name="T37" fmla="*/ 0 h 164"/>
                    <a:gd name="T38" fmla="*/ 0 w 149"/>
                    <a:gd name="T39" fmla="*/ 0 h 164"/>
                    <a:gd name="T40" fmla="*/ 0 w 149"/>
                    <a:gd name="T41" fmla="*/ 0 h 164"/>
                    <a:gd name="T42" fmla="*/ 0 w 149"/>
                    <a:gd name="T43" fmla="*/ 0 h 164"/>
                    <a:gd name="T44" fmla="*/ 0 w 149"/>
                    <a:gd name="T45" fmla="*/ 0 h 164"/>
                    <a:gd name="T46" fmla="*/ 0 w 149"/>
                    <a:gd name="T47" fmla="*/ 0 h 164"/>
                    <a:gd name="T48" fmla="*/ 0 w 149"/>
                    <a:gd name="T49" fmla="*/ 0 h 164"/>
                    <a:gd name="T50" fmla="*/ 0 w 149"/>
                    <a:gd name="T51" fmla="*/ 0 h 164"/>
                    <a:gd name="T52" fmla="*/ 0 w 149"/>
                    <a:gd name="T53" fmla="*/ 0 h 164"/>
                    <a:gd name="T54" fmla="*/ 0 w 149"/>
                    <a:gd name="T55" fmla="*/ 0 h 164"/>
                    <a:gd name="T56" fmla="*/ 0 w 149"/>
                    <a:gd name="T57" fmla="*/ 0 h 164"/>
                    <a:gd name="T58" fmla="*/ 0 w 149"/>
                    <a:gd name="T59" fmla="*/ 0 h 164"/>
                    <a:gd name="T60" fmla="*/ 0 w 149"/>
                    <a:gd name="T61" fmla="*/ 0 h 164"/>
                    <a:gd name="T62" fmla="*/ 0 w 149"/>
                    <a:gd name="T63" fmla="*/ 0 h 164"/>
                    <a:gd name="T64" fmla="*/ 0 w 149"/>
                    <a:gd name="T65" fmla="*/ 0 h 164"/>
                    <a:gd name="T66" fmla="*/ 0 w 149"/>
                    <a:gd name="T67" fmla="*/ 0 h 164"/>
                    <a:gd name="T68" fmla="*/ 0 w 149"/>
                    <a:gd name="T69" fmla="*/ 0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64"/>
                    <a:gd name="T107" fmla="*/ 149 w 149"/>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64">
                      <a:moveTo>
                        <a:pt x="92" y="1"/>
                      </a:moveTo>
                      <a:lnTo>
                        <a:pt x="92" y="2"/>
                      </a:lnTo>
                      <a:lnTo>
                        <a:pt x="93" y="3"/>
                      </a:lnTo>
                      <a:lnTo>
                        <a:pt x="95" y="7"/>
                      </a:lnTo>
                      <a:lnTo>
                        <a:pt x="99" y="14"/>
                      </a:lnTo>
                      <a:lnTo>
                        <a:pt x="106" y="23"/>
                      </a:lnTo>
                      <a:lnTo>
                        <a:pt x="115" y="36"/>
                      </a:lnTo>
                      <a:lnTo>
                        <a:pt x="129" y="55"/>
                      </a:lnTo>
                      <a:lnTo>
                        <a:pt x="149" y="77"/>
                      </a:lnTo>
                      <a:lnTo>
                        <a:pt x="148" y="78"/>
                      </a:lnTo>
                      <a:lnTo>
                        <a:pt x="147" y="83"/>
                      </a:lnTo>
                      <a:lnTo>
                        <a:pt x="143" y="87"/>
                      </a:lnTo>
                      <a:lnTo>
                        <a:pt x="139" y="94"/>
                      </a:lnTo>
                      <a:lnTo>
                        <a:pt x="136" y="99"/>
                      </a:lnTo>
                      <a:lnTo>
                        <a:pt x="132" y="104"/>
                      </a:lnTo>
                      <a:lnTo>
                        <a:pt x="128" y="108"/>
                      </a:lnTo>
                      <a:lnTo>
                        <a:pt x="125" y="110"/>
                      </a:lnTo>
                      <a:lnTo>
                        <a:pt x="124" y="110"/>
                      </a:lnTo>
                      <a:lnTo>
                        <a:pt x="120" y="110"/>
                      </a:lnTo>
                      <a:lnTo>
                        <a:pt x="113" y="111"/>
                      </a:lnTo>
                      <a:lnTo>
                        <a:pt x="106" y="111"/>
                      </a:lnTo>
                      <a:lnTo>
                        <a:pt x="97" y="112"/>
                      </a:lnTo>
                      <a:lnTo>
                        <a:pt x="90" y="114"/>
                      </a:lnTo>
                      <a:lnTo>
                        <a:pt x="83" y="116"/>
                      </a:lnTo>
                      <a:lnTo>
                        <a:pt x="79" y="118"/>
                      </a:lnTo>
                      <a:lnTo>
                        <a:pt x="78" y="118"/>
                      </a:lnTo>
                      <a:lnTo>
                        <a:pt x="75" y="119"/>
                      </a:lnTo>
                      <a:lnTo>
                        <a:pt x="72" y="120"/>
                      </a:lnTo>
                      <a:lnTo>
                        <a:pt x="69" y="123"/>
                      </a:lnTo>
                      <a:lnTo>
                        <a:pt x="65" y="125"/>
                      </a:lnTo>
                      <a:lnTo>
                        <a:pt x="61" y="129"/>
                      </a:lnTo>
                      <a:lnTo>
                        <a:pt x="59" y="132"/>
                      </a:lnTo>
                      <a:lnTo>
                        <a:pt x="57" y="137"/>
                      </a:lnTo>
                      <a:lnTo>
                        <a:pt x="57" y="138"/>
                      </a:lnTo>
                      <a:lnTo>
                        <a:pt x="55" y="139"/>
                      </a:lnTo>
                      <a:lnTo>
                        <a:pt x="53" y="141"/>
                      </a:lnTo>
                      <a:lnTo>
                        <a:pt x="48" y="144"/>
                      </a:lnTo>
                      <a:lnTo>
                        <a:pt x="45" y="146"/>
                      </a:lnTo>
                      <a:lnTo>
                        <a:pt x="41" y="150"/>
                      </a:lnTo>
                      <a:lnTo>
                        <a:pt x="38" y="152"/>
                      </a:lnTo>
                      <a:lnTo>
                        <a:pt x="34" y="154"/>
                      </a:lnTo>
                      <a:lnTo>
                        <a:pt x="33" y="155"/>
                      </a:lnTo>
                      <a:lnTo>
                        <a:pt x="30" y="157"/>
                      </a:lnTo>
                      <a:lnTo>
                        <a:pt x="26" y="159"/>
                      </a:lnTo>
                      <a:lnTo>
                        <a:pt x="20" y="162"/>
                      </a:lnTo>
                      <a:lnTo>
                        <a:pt x="15" y="164"/>
                      </a:lnTo>
                      <a:lnTo>
                        <a:pt x="9" y="164"/>
                      </a:lnTo>
                      <a:lnTo>
                        <a:pt x="6" y="164"/>
                      </a:lnTo>
                      <a:lnTo>
                        <a:pt x="4" y="163"/>
                      </a:lnTo>
                      <a:lnTo>
                        <a:pt x="2" y="160"/>
                      </a:lnTo>
                      <a:lnTo>
                        <a:pt x="0" y="158"/>
                      </a:lnTo>
                      <a:lnTo>
                        <a:pt x="2" y="132"/>
                      </a:lnTo>
                      <a:lnTo>
                        <a:pt x="6" y="73"/>
                      </a:lnTo>
                      <a:lnTo>
                        <a:pt x="6" y="72"/>
                      </a:lnTo>
                      <a:lnTo>
                        <a:pt x="7" y="67"/>
                      </a:lnTo>
                      <a:lnTo>
                        <a:pt x="9" y="60"/>
                      </a:lnTo>
                      <a:lnTo>
                        <a:pt x="12" y="51"/>
                      </a:lnTo>
                      <a:lnTo>
                        <a:pt x="16" y="42"/>
                      </a:lnTo>
                      <a:lnTo>
                        <a:pt x="23" y="31"/>
                      </a:lnTo>
                      <a:lnTo>
                        <a:pt x="27" y="26"/>
                      </a:lnTo>
                      <a:lnTo>
                        <a:pt x="31" y="21"/>
                      </a:lnTo>
                      <a:lnTo>
                        <a:pt x="37" y="16"/>
                      </a:lnTo>
                      <a:lnTo>
                        <a:pt x="43" y="11"/>
                      </a:lnTo>
                      <a:lnTo>
                        <a:pt x="43" y="10"/>
                      </a:lnTo>
                      <a:lnTo>
                        <a:pt x="46" y="9"/>
                      </a:lnTo>
                      <a:lnTo>
                        <a:pt x="51" y="7"/>
                      </a:lnTo>
                      <a:lnTo>
                        <a:pt x="57" y="5"/>
                      </a:lnTo>
                      <a:lnTo>
                        <a:pt x="64" y="3"/>
                      </a:lnTo>
                      <a:lnTo>
                        <a:pt x="72" y="1"/>
                      </a:lnTo>
                      <a:lnTo>
                        <a:pt x="82" y="0"/>
                      </a:lnTo>
                      <a:lnTo>
                        <a:pt x="92" y="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7" name="Freeform 124"/>
                <p:cNvSpPr>
                  <a:spLocks/>
                </p:cNvSpPr>
                <p:nvPr/>
              </p:nvSpPr>
              <p:spPr bwMode="auto">
                <a:xfrm>
                  <a:off x="1122" y="2155"/>
                  <a:ext cx="49" cy="54"/>
                </a:xfrm>
                <a:custGeom>
                  <a:avLst/>
                  <a:gdLst>
                    <a:gd name="T0" fmla="*/ 0 w 149"/>
                    <a:gd name="T1" fmla="*/ 0 h 164"/>
                    <a:gd name="T2" fmla="*/ 0 w 149"/>
                    <a:gd name="T3" fmla="*/ 0 h 164"/>
                    <a:gd name="T4" fmla="*/ 0 w 149"/>
                    <a:gd name="T5" fmla="*/ 0 h 164"/>
                    <a:gd name="T6" fmla="*/ 0 w 149"/>
                    <a:gd name="T7" fmla="*/ 0 h 164"/>
                    <a:gd name="T8" fmla="*/ 0 w 149"/>
                    <a:gd name="T9" fmla="*/ 0 h 164"/>
                    <a:gd name="T10" fmla="*/ 0 w 149"/>
                    <a:gd name="T11" fmla="*/ 0 h 164"/>
                    <a:gd name="T12" fmla="*/ 0 w 149"/>
                    <a:gd name="T13" fmla="*/ 0 h 164"/>
                    <a:gd name="T14" fmla="*/ 0 w 149"/>
                    <a:gd name="T15" fmla="*/ 0 h 164"/>
                    <a:gd name="T16" fmla="*/ 0 w 149"/>
                    <a:gd name="T17" fmla="*/ 0 h 164"/>
                    <a:gd name="T18" fmla="*/ 0 w 149"/>
                    <a:gd name="T19" fmla="*/ 0 h 164"/>
                    <a:gd name="T20" fmla="*/ 0 w 149"/>
                    <a:gd name="T21" fmla="*/ 0 h 164"/>
                    <a:gd name="T22" fmla="*/ 0 w 149"/>
                    <a:gd name="T23" fmla="*/ 0 h 164"/>
                    <a:gd name="T24" fmla="*/ 0 w 149"/>
                    <a:gd name="T25" fmla="*/ 0 h 164"/>
                    <a:gd name="T26" fmla="*/ 0 w 149"/>
                    <a:gd name="T27" fmla="*/ 0 h 164"/>
                    <a:gd name="T28" fmla="*/ 0 w 149"/>
                    <a:gd name="T29" fmla="*/ 0 h 164"/>
                    <a:gd name="T30" fmla="*/ 0 w 149"/>
                    <a:gd name="T31" fmla="*/ 0 h 164"/>
                    <a:gd name="T32" fmla="*/ 0 w 149"/>
                    <a:gd name="T33" fmla="*/ 0 h 164"/>
                    <a:gd name="T34" fmla="*/ 0 w 149"/>
                    <a:gd name="T35" fmla="*/ 0 h 164"/>
                    <a:gd name="T36" fmla="*/ 0 w 149"/>
                    <a:gd name="T37" fmla="*/ 0 h 164"/>
                    <a:gd name="T38" fmla="*/ 0 w 149"/>
                    <a:gd name="T39" fmla="*/ 0 h 164"/>
                    <a:gd name="T40" fmla="*/ 0 w 149"/>
                    <a:gd name="T41" fmla="*/ 0 h 164"/>
                    <a:gd name="T42" fmla="*/ 0 w 149"/>
                    <a:gd name="T43" fmla="*/ 0 h 164"/>
                    <a:gd name="T44" fmla="*/ 0 w 149"/>
                    <a:gd name="T45" fmla="*/ 0 h 164"/>
                    <a:gd name="T46" fmla="*/ 0 w 149"/>
                    <a:gd name="T47" fmla="*/ 0 h 164"/>
                    <a:gd name="T48" fmla="*/ 0 w 149"/>
                    <a:gd name="T49" fmla="*/ 0 h 164"/>
                    <a:gd name="T50" fmla="*/ 0 w 149"/>
                    <a:gd name="T51" fmla="*/ 0 h 164"/>
                    <a:gd name="T52" fmla="*/ 0 w 149"/>
                    <a:gd name="T53" fmla="*/ 0 h 164"/>
                    <a:gd name="T54" fmla="*/ 0 w 149"/>
                    <a:gd name="T55" fmla="*/ 0 h 164"/>
                    <a:gd name="T56" fmla="*/ 0 w 149"/>
                    <a:gd name="T57" fmla="*/ 0 h 164"/>
                    <a:gd name="T58" fmla="*/ 0 w 149"/>
                    <a:gd name="T59" fmla="*/ 0 h 164"/>
                    <a:gd name="T60" fmla="*/ 0 w 149"/>
                    <a:gd name="T61" fmla="*/ 0 h 164"/>
                    <a:gd name="T62" fmla="*/ 0 w 149"/>
                    <a:gd name="T63" fmla="*/ 0 h 164"/>
                    <a:gd name="T64" fmla="*/ 0 w 149"/>
                    <a:gd name="T65" fmla="*/ 0 h 164"/>
                    <a:gd name="T66" fmla="*/ 0 w 149"/>
                    <a:gd name="T67" fmla="*/ 0 h 164"/>
                    <a:gd name="T68" fmla="*/ 0 w 149"/>
                    <a:gd name="T69" fmla="*/ 0 h 1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9"/>
                    <a:gd name="T106" fmla="*/ 0 h 164"/>
                    <a:gd name="T107" fmla="*/ 149 w 149"/>
                    <a:gd name="T108" fmla="*/ 164 h 1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9" h="164">
                      <a:moveTo>
                        <a:pt x="92" y="1"/>
                      </a:moveTo>
                      <a:lnTo>
                        <a:pt x="92" y="2"/>
                      </a:lnTo>
                      <a:lnTo>
                        <a:pt x="93" y="3"/>
                      </a:lnTo>
                      <a:lnTo>
                        <a:pt x="95" y="7"/>
                      </a:lnTo>
                      <a:lnTo>
                        <a:pt x="99" y="14"/>
                      </a:lnTo>
                      <a:lnTo>
                        <a:pt x="106" y="23"/>
                      </a:lnTo>
                      <a:lnTo>
                        <a:pt x="115" y="36"/>
                      </a:lnTo>
                      <a:lnTo>
                        <a:pt x="129" y="55"/>
                      </a:lnTo>
                      <a:lnTo>
                        <a:pt x="149" y="77"/>
                      </a:lnTo>
                      <a:lnTo>
                        <a:pt x="148" y="78"/>
                      </a:lnTo>
                      <a:lnTo>
                        <a:pt x="147" y="83"/>
                      </a:lnTo>
                      <a:lnTo>
                        <a:pt x="143" y="87"/>
                      </a:lnTo>
                      <a:lnTo>
                        <a:pt x="139" y="94"/>
                      </a:lnTo>
                      <a:lnTo>
                        <a:pt x="136" y="99"/>
                      </a:lnTo>
                      <a:lnTo>
                        <a:pt x="132" y="104"/>
                      </a:lnTo>
                      <a:lnTo>
                        <a:pt x="128" y="108"/>
                      </a:lnTo>
                      <a:lnTo>
                        <a:pt x="125" y="110"/>
                      </a:lnTo>
                      <a:lnTo>
                        <a:pt x="124" y="110"/>
                      </a:lnTo>
                      <a:lnTo>
                        <a:pt x="120" y="110"/>
                      </a:lnTo>
                      <a:lnTo>
                        <a:pt x="113" y="111"/>
                      </a:lnTo>
                      <a:lnTo>
                        <a:pt x="106" y="111"/>
                      </a:lnTo>
                      <a:lnTo>
                        <a:pt x="97" y="112"/>
                      </a:lnTo>
                      <a:lnTo>
                        <a:pt x="90" y="114"/>
                      </a:lnTo>
                      <a:lnTo>
                        <a:pt x="83" y="116"/>
                      </a:lnTo>
                      <a:lnTo>
                        <a:pt x="79" y="118"/>
                      </a:lnTo>
                      <a:lnTo>
                        <a:pt x="78" y="118"/>
                      </a:lnTo>
                      <a:lnTo>
                        <a:pt x="75" y="119"/>
                      </a:lnTo>
                      <a:lnTo>
                        <a:pt x="72" y="120"/>
                      </a:lnTo>
                      <a:lnTo>
                        <a:pt x="69" y="123"/>
                      </a:lnTo>
                      <a:lnTo>
                        <a:pt x="65" y="125"/>
                      </a:lnTo>
                      <a:lnTo>
                        <a:pt x="61" y="129"/>
                      </a:lnTo>
                      <a:lnTo>
                        <a:pt x="59" y="132"/>
                      </a:lnTo>
                      <a:lnTo>
                        <a:pt x="57" y="137"/>
                      </a:lnTo>
                      <a:lnTo>
                        <a:pt x="57" y="138"/>
                      </a:lnTo>
                      <a:lnTo>
                        <a:pt x="55" y="139"/>
                      </a:lnTo>
                      <a:lnTo>
                        <a:pt x="53" y="141"/>
                      </a:lnTo>
                      <a:lnTo>
                        <a:pt x="48" y="144"/>
                      </a:lnTo>
                      <a:lnTo>
                        <a:pt x="45" y="146"/>
                      </a:lnTo>
                      <a:lnTo>
                        <a:pt x="41" y="150"/>
                      </a:lnTo>
                      <a:lnTo>
                        <a:pt x="38" y="152"/>
                      </a:lnTo>
                      <a:lnTo>
                        <a:pt x="34" y="154"/>
                      </a:lnTo>
                      <a:lnTo>
                        <a:pt x="33" y="155"/>
                      </a:lnTo>
                      <a:lnTo>
                        <a:pt x="30" y="157"/>
                      </a:lnTo>
                      <a:lnTo>
                        <a:pt x="26" y="159"/>
                      </a:lnTo>
                      <a:lnTo>
                        <a:pt x="20" y="162"/>
                      </a:lnTo>
                      <a:lnTo>
                        <a:pt x="15" y="164"/>
                      </a:lnTo>
                      <a:lnTo>
                        <a:pt x="9" y="164"/>
                      </a:lnTo>
                      <a:lnTo>
                        <a:pt x="6" y="164"/>
                      </a:lnTo>
                      <a:lnTo>
                        <a:pt x="4" y="163"/>
                      </a:lnTo>
                      <a:lnTo>
                        <a:pt x="2" y="160"/>
                      </a:lnTo>
                      <a:lnTo>
                        <a:pt x="0" y="158"/>
                      </a:lnTo>
                      <a:lnTo>
                        <a:pt x="2" y="132"/>
                      </a:lnTo>
                      <a:lnTo>
                        <a:pt x="6" y="73"/>
                      </a:lnTo>
                      <a:lnTo>
                        <a:pt x="6" y="72"/>
                      </a:lnTo>
                      <a:lnTo>
                        <a:pt x="7" y="67"/>
                      </a:lnTo>
                      <a:lnTo>
                        <a:pt x="9" y="60"/>
                      </a:lnTo>
                      <a:lnTo>
                        <a:pt x="12" y="51"/>
                      </a:lnTo>
                      <a:lnTo>
                        <a:pt x="16" y="42"/>
                      </a:lnTo>
                      <a:lnTo>
                        <a:pt x="23" y="31"/>
                      </a:lnTo>
                      <a:lnTo>
                        <a:pt x="27" y="26"/>
                      </a:lnTo>
                      <a:lnTo>
                        <a:pt x="31" y="21"/>
                      </a:lnTo>
                      <a:lnTo>
                        <a:pt x="37" y="16"/>
                      </a:lnTo>
                      <a:lnTo>
                        <a:pt x="43" y="11"/>
                      </a:lnTo>
                      <a:lnTo>
                        <a:pt x="43" y="10"/>
                      </a:lnTo>
                      <a:lnTo>
                        <a:pt x="46" y="9"/>
                      </a:lnTo>
                      <a:lnTo>
                        <a:pt x="51" y="7"/>
                      </a:lnTo>
                      <a:lnTo>
                        <a:pt x="57" y="5"/>
                      </a:lnTo>
                      <a:lnTo>
                        <a:pt x="64" y="3"/>
                      </a:lnTo>
                      <a:lnTo>
                        <a:pt x="72" y="1"/>
                      </a:lnTo>
                      <a:lnTo>
                        <a:pt x="82" y="0"/>
                      </a:lnTo>
                      <a:lnTo>
                        <a:pt x="92" y="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8" name="Freeform 125"/>
                <p:cNvSpPr>
                  <a:spLocks/>
                </p:cNvSpPr>
                <p:nvPr/>
              </p:nvSpPr>
              <p:spPr bwMode="auto">
                <a:xfrm>
                  <a:off x="1252" y="2373"/>
                  <a:ext cx="331" cy="285"/>
                </a:xfrm>
                <a:custGeom>
                  <a:avLst/>
                  <a:gdLst>
                    <a:gd name="T0" fmla="*/ 0 w 995"/>
                    <a:gd name="T1" fmla="*/ 0 h 857"/>
                    <a:gd name="T2" fmla="*/ 0 w 995"/>
                    <a:gd name="T3" fmla="*/ 0 h 857"/>
                    <a:gd name="T4" fmla="*/ 0 w 995"/>
                    <a:gd name="T5" fmla="*/ 0 h 857"/>
                    <a:gd name="T6" fmla="*/ 0 w 995"/>
                    <a:gd name="T7" fmla="*/ 0 h 857"/>
                    <a:gd name="T8" fmla="*/ 0 w 995"/>
                    <a:gd name="T9" fmla="*/ 0 h 857"/>
                    <a:gd name="T10" fmla="*/ 0 w 995"/>
                    <a:gd name="T11" fmla="*/ 0 h 857"/>
                    <a:gd name="T12" fmla="*/ 0 w 995"/>
                    <a:gd name="T13" fmla="*/ 0 h 857"/>
                    <a:gd name="T14" fmla="*/ 0 w 995"/>
                    <a:gd name="T15" fmla="*/ 0 h 857"/>
                    <a:gd name="T16" fmla="*/ 0 w 995"/>
                    <a:gd name="T17" fmla="*/ 0 h 857"/>
                    <a:gd name="T18" fmla="*/ 0 w 995"/>
                    <a:gd name="T19" fmla="*/ 1 h 857"/>
                    <a:gd name="T20" fmla="*/ 0 w 995"/>
                    <a:gd name="T21" fmla="*/ 1 h 857"/>
                    <a:gd name="T22" fmla="*/ 0 w 995"/>
                    <a:gd name="T23" fmla="*/ 1 h 857"/>
                    <a:gd name="T24" fmla="*/ 0 w 995"/>
                    <a:gd name="T25" fmla="*/ 1 h 857"/>
                    <a:gd name="T26" fmla="*/ 0 w 995"/>
                    <a:gd name="T27" fmla="*/ 1 h 857"/>
                    <a:gd name="T28" fmla="*/ 0 w 995"/>
                    <a:gd name="T29" fmla="*/ 1 h 857"/>
                    <a:gd name="T30" fmla="*/ 0 w 995"/>
                    <a:gd name="T31" fmla="*/ 1 h 857"/>
                    <a:gd name="T32" fmla="*/ 0 w 995"/>
                    <a:gd name="T33" fmla="*/ 1 h 857"/>
                    <a:gd name="T34" fmla="*/ 1 w 995"/>
                    <a:gd name="T35" fmla="*/ 1 h 857"/>
                    <a:gd name="T36" fmla="*/ 1 w 995"/>
                    <a:gd name="T37" fmla="*/ 1 h 857"/>
                    <a:gd name="T38" fmla="*/ 1 w 995"/>
                    <a:gd name="T39" fmla="*/ 1 h 857"/>
                    <a:gd name="T40" fmla="*/ 1 w 995"/>
                    <a:gd name="T41" fmla="*/ 1 h 857"/>
                    <a:gd name="T42" fmla="*/ 1 w 995"/>
                    <a:gd name="T43" fmla="*/ 1 h 857"/>
                    <a:gd name="T44" fmla="*/ 1 w 995"/>
                    <a:gd name="T45" fmla="*/ 1 h 857"/>
                    <a:gd name="T46" fmla="*/ 1 w 995"/>
                    <a:gd name="T47" fmla="*/ 1 h 857"/>
                    <a:gd name="T48" fmla="*/ 1 w 995"/>
                    <a:gd name="T49" fmla="*/ 1 h 857"/>
                    <a:gd name="T50" fmla="*/ 1 w 995"/>
                    <a:gd name="T51" fmla="*/ 1 h 857"/>
                    <a:gd name="T52" fmla="*/ 1 w 995"/>
                    <a:gd name="T53" fmla="*/ 1 h 857"/>
                    <a:gd name="T54" fmla="*/ 1 w 995"/>
                    <a:gd name="T55" fmla="*/ 1 h 857"/>
                    <a:gd name="T56" fmla="*/ 1 w 995"/>
                    <a:gd name="T57" fmla="*/ 1 h 857"/>
                    <a:gd name="T58" fmla="*/ 1 w 995"/>
                    <a:gd name="T59" fmla="*/ 1 h 857"/>
                    <a:gd name="T60" fmla="*/ 1 w 995"/>
                    <a:gd name="T61" fmla="*/ 1 h 857"/>
                    <a:gd name="T62" fmla="*/ 1 w 995"/>
                    <a:gd name="T63" fmla="*/ 1 h 857"/>
                    <a:gd name="T64" fmla="*/ 1 w 995"/>
                    <a:gd name="T65" fmla="*/ 1 h 857"/>
                    <a:gd name="T66" fmla="*/ 1 w 995"/>
                    <a:gd name="T67" fmla="*/ 1 h 857"/>
                    <a:gd name="T68" fmla="*/ 1 w 995"/>
                    <a:gd name="T69" fmla="*/ 1 h 857"/>
                    <a:gd name="T70" fmla="*/ 1 w 995"/>
                    <a:gd name="T71" fmla="*/ 1 h 857"/>
                    <a:gd name="T72" fmla="*/ 1 w 995"/>
                    <a:gd name="T73" fmla="*/ 1 h 857"/>
                    <a:gd name="T74" fmla="*/ 1 w 995"/>
                    <a:gd name="T75" fmla="*/ 1 h 857"/>
                    <a:gd name="T76" fmla="*/ 1 w 995"/>
                    <a:gd name="T77" fmla="*/ 1 h 857"/>
                    <a:gd name="T78" fmla="*/ 1 w 995"/>
                    <a:gd name="T79" fmla="*/ 1 h 857"/>
                    <a:gd name="T80" fmla="*/ 1 w 995"/>
                    <a:gd name="T81" fmla="*/ 1 h 857"/>
                    <a:gd name="T82" fmla="*/ 1 w 995"/>
                    <a:gd name="T83" fmla="*/ 1 h 857"/>
                    <a:gd name="T84" fmla="*/ 1 w 995"/>
                    <a:gd name="T85" fmla="*/ 1 h 857"/>
                    <a:gd name="T86" fmla="*/ 1 w 995"/>
                    <a:gd name="T87" fmla="*/ 1 h 857"/>
                    <a:gd name="T88" fmla="*/ 1 w 995"/>
                    <a:gd name="T89" fmla="*/ 1 h 857"/>
                    <a:gd name="T90" fmla="*/ 1 w 995"/>
                    <a:gd name="T91" fmla="*/ 1 h 857"/>
                    <a:gd name="T92" fmla="*/ 1 w 995"/>
                    <a:gd name="T93" fmla="*/ 1 h 857"/>
                    <a:gd name="T94" fmla="*/ 1 w 995"/>
                    <a:gd name="T95" fmla="*/ 1 h 857"/>
                    <a:gd name="T96" fmla="*/ 1 w 995"/>
                    <a:gd name="T97" fmla="*/ 0 h 857"/>
                    <a:gd name="T98" fmla="*/ 1 w 995"/>
                    <a:gd name="T99" fmla="*/ 0 h 857"/>
                    <a:gd name="T100" fmla="*/ 1 w 995"/>
                    <a:gd name="T101" fmla="*/ 0 h 857"/>
                    <a:gd name="T102" fmla="*/ 1 w 995"/>
                    <a:gd name="T103" fmla="*/ 0 h 857"/>
                    <a:gd name="T104" fmla="*/ 1 w 995"/>
                    <a:gd name="T105" fmla="*/ 0 h 857"/>
                    <a:gd name="T106" fmla="*/ 1 w 995"/>
                    <a:gd name="T107" fmla="*/ 0 h 857"/>
                    <a:gd name="T108" fmla="*/ 1 w 995"/>
                    <a:gd name="T109" fmla="*/ 0 h 857"/>
                    <a:gd name="T110" fmla="*/ 1 w 995"/>
                    <a:gd name="T111" fmla="*/ 0 h 857"/>
                    <a:gd name="T112" fmla="*/ 1 w 995"/>
                    <a:gd name="T113" fmla="*/ 0 h 857"/>
                    <a:gd name="T114" fmla="*/ 0 w 995"/>
                    <a:gd name="T115" fmla="*/ 0 h 857"/>
                    <a:gd name="T116" fmla="*/ 0 w 995"/>
                    <a:gd name="T117" fmla="*/ 0 h 857"/>
                    <a:gd name="T118" fmla="*/ 0 w 995"/>
                    <a:gd name="T119" fmla="*/ 0 h 8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5"/>
                    <a:gd name="T181" fmla="*/ 0 h 857"/>
                    <a:gd name="T182" fmla="*/ 995 w 995"/>
                    <a:gd name="T183" fmla="*/ 857 h 8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5" h="857">
                      <a:moveTo>
                        <a:pt x="199" y="13"/>
                      </a:moveTo>
                      <a:lnTo>
                        <a:pt x="125" y="30"/>
                      </a:lnTo>
                      <a:lnTo>
                        <a:pt x="151" y="81"/>
                      </a:lnTo>
                      <a:lnTo>
                        <a:pt x="151" y="84"/>
                      </a:lnTo>
                      <a:lnTo>
                        <a:pt x="150" y="88"/>
                      </a:lnTo>
                      <a:lnTo>
                        <a:pt x="148" y="94"/>
                      </a:lnTo>
                      <a:lnTo>
                        <a:pt x="144" y="99"/>
                      </a:lnTo>
                      <a:lnTo>
                        <a:pt x="136" y="111"/>
                      </a:lnTo>
                      <a:lnTo>
                        <a:pt x="124" y="123"/>
                      </a:lnTo>
                      <a:lnTo>
                        <a:pt x="112" y="135"/>
                      </a:lnTo>
                      <a:lnTo>
                        <a:pt x="101" y="144"/>
                      </a:lnTo>
                      <a:lnTo>
                        <a:pt x="94" y="151"/>
                      </a:lnTo>
                      <a:lnTo>
                        <a:pt x="90" y="153"/>
                      </a:lnTo>
                      <a:lnTo>
                        <a:pt x="0" y="151"/>
                      </a:lnTo>
                      <a:lnTo>
                        <a:pt x="6" y="175"/>
                      </a:lnTo>
                      <a:lnTo>
                        <a:pt x="18" y="208"/>
                      </a:lnTo>
                      <a:lnTo>
                        <a:pt x="20" y="211"/>
                      </a:lnTo>
                      <a:lnTo>
                        <a:pt x="24" y="219"/>
                      </a:lnTo>
                      <a:lnTo>
                        <a:pt x="32" y="231"/>
                      </a:lnTo>
                      <a:lnTo>
                        <a:pt x="41" y="245"/>
                      </a:lnTo>
                      <a:lnTo>
                        <a:pt x="49" y="260"/>
                      </a:lnTo>
                      <a:lnTo>
                        <a:pt x="60" y="275"/>
                      </a:lnTo>
                      <a:lnTo>
                        <a:pt x="70" y="290"/>
                      </a:lnTo>
                      <a:lnTo>
                        <a:pt x="78" y="302"/>
                      </a:lnTo>
                      <a:lnTo>
                        <a:pt x="87" y="314"/>
                      </a:lnTo>
                      <a:lnTo>
                        <a:pt x="98" y="331"/>
                      </a:lnTo>
                      <a:lnTo>
                        <a:pt x="110" y="351"/>
                      </a:lnTo>
                      <a:lnTo>
                        <a:pt x="122" y="371"/>
                      </a:lnTo>
                      <a:lnTo>
                        <a:pt x="132" y="389"/>
                      </a:lnTo>
                      <a:lnTo>
                        <a:pt x="142" y="406"/>
                      </a:lnTo>
                      <a:lnTo>
                        <a:pt x="148" y="416"/>
                      </a:lnTo>
                      <a:lnTo>
                        <a:pt x="151" y="421"/>
                      </a:lnTo>
                      <a:lnTo>
                        <a:pt x="152" y="425"/>
                      </a:lnTo>
                      <a:lnTo>
                        <a:pt x="156" y="435"/>
                      </a:lnTo>
                      <a:lnTo>
                        <a:pt x="163" y="451"/>
                      </a:lnTo>
                      <a:lnTo>
                        <a:pt x="171" y="470"/>
                      </a:lnTo>
                      <a:lnTo>
                        <a:pt x="180" y="492"/>
                      </a:lnTo>
                      <a:lnTo>
                        <a:pt x="191" y="515"/>
                      </a:lnTo>
                      <a:lnTo>
                        <a:pt x="202" y="538"/>
                      </a:lnTo>
                      <a:lnTo>
                        <a:pt x="212" y="559"/>
                      </a:lnTo>
                      <a:lnTo>
                        <a:pt x="250" y="625"/>
                      </a:lnTo>
                      <a:lnTo>
                        <a:pt x="260" y="641"/>
                      </a:lnTo>
                      <a:lnTo>
                        <a:pt x="273" y="664"/>
                      </a:lnTo>
                      <a:lnTo>
                        <a:pt x="288" y="693"/>
                      </a:lnTo>
                      <a:lnTo>
                        <a:pt x="304" y="723"/>
                      </a:lnTo>
                      <a:lnTo>
                        <a:pt x="319" y="751"/>
                      </a:lnTo>
                      <a:lnTo>
                        <a:pt x="332" y="776"/>
                      </a:lnTo>
                      <a:lnTo>
                        <a:pt x="341" y="793"/>
                      </a:lnTo>
                      <a:lnTo>
                        <a:pt x="344" y="800"/>
                      </a:lnTo>
                      <a:lnTo>
                        <a:pt x="348" y="792"/>
                      </a:lnTo>
                      <a:lnTo>
                        <a:pt x="354" y="787"/>
                      </a:lnTo>
                      <a:lnTo>
                        <a:pt x="359" y="783"/>
                      </a:lnTo>
                      <a:lnTo>
                        <a:pt x="363" y="781"/>
                      </a:lnTo>
                      <a:lnTo>
                        <a:pt x="368" y="779"/>
                      </a:lnTo>
                      <a:lnTo>
                        <a:pt x="371" y="778"/>
                      </a:lnTo>
                      <a:lnTo>
                        <a:pt x="373" y="778"/>
                      </a:lnTo>
                      <a:lnTo>
                        <a:pt x="382" y="763"/>
                      </a:lnTo>
                      <a:lnTo>
                        <a:pt x="382" y="749"/>
                      </a:lnTo>
                      <a:lnTo>
                        <a:pt x="384" y="749"/>
                      </a:lnTo>
                      <a:lnTo>
                        <a:pt x="385" y="749"/>
                      </a:lnTo>
                      <a:lnTo>
                        <a:pt x="385" y="750"/>
                      </a:lnTo>
                      <a:lnTo>
                        <a:pt x="387" y="751"/>
                      </a:lnTo>
                      <a:lnTo>
                        <a:pt x="390" y="752"/>
                      </a:lnTo>
                      <a:lnTo>
                        <a:pt x="396" y="753"/>
                      </a:lnTo>
                      <a:lnTo>
                        <a:pt x="402" y="754"/>
                      </a:lnTo>
                      <a:lnTo>
                        <a:pt x="411" y="755"/>
                      </a:lnTo>
                      <a:lnTo>
                        <a:pt x="423" y="754"/>
                      </a:lnTo>
                      <a:lnTo>
                        <a:pt x="502" y="857"/>
                      </a:lnTo>
                      <a:lnTo>
                        <a:pt x="514" y="844"/>
                      </a:lnTo>
                      <a:lnTo>
                        <a:pt x="517" y="841"/>
                      </a:lnTo>
                      <a:lnTo>
                        <a:pt x="524" y="830"/>
                      </a:lnTo>
                      <a:lnTo>
                        <a:pt x="534" y="815"/>
                      </a:lnTo>
                      <a:lnTo>
                        <a:pt x="547" y="799"/>
                      </a:lnTo>
                      <a:lnTo>
                        <a:pt x="560" y="780"/>
                      </a:lnTo>
                      <a:lnTo>
                        <a:pt x="573" y="764"/>
                      </a:lnTo>
                      <a:lnTo>
                        <a:pt x="585" y="751"/>
                      </a:lnTo>
                      <a:lnTo>
                        <a:pt x="592" y="745"/>
                      </a:lnTo>
                      <a:lnTo>
                        <a:pt x="600" y="741"/>
                      </a:lnTo>
                      <a:lnTo>
                        <a:pt x="619" y="733"/>
                      </a:lnTo>
                      <a:lnTo>
                        <a:pt x="648" y="722"/>
                      </a:lnTo>
                      <a:lnTo>
                        <a:pt x="683" y="709"/>
                      </a:lnTo>
                      <a:lnTo>
                        <a:pt x="719" y="696"/>
                      </a:lnTo>
                      <a:lnTo>
                        <a:pt x="754" y="686"/>
                      </a:lnTo>
                      <a:lnTo>
                        <a:pt x="770" y="682"/>
                      </a:lnTo>
                      <a:lnTo>
                        <a:pt x="785" y="679"/>
                      </a:lnTo>
                      <a:lnTo>
                        <a:pt x="797" y="678"/>
                      </a:lnTo>
                      <a:lnTo>
                        <a:pt x="807" y="678"/>
                      </a:lnTo>
                      <a:lnTo>
                        <a:pt x="814" y="677"/>
                      </a:lnTo>
                      <a:lnTo>
                        <a:pt x="823" y="673"/>
                      </a:lnTo>
                      <a:lnTo>
                        <a:pt x="846" y="665"/>
                      </a:lnTo>
                      <a:lnTo>
                        <a:pt x="861" y="658"/>
                      </a:lnTo>
                      <a:lnTo>
                        <a:pt x="878" y="651"/>
                      </a:lnTo>
                      <a:lnTo>
                        <a:pt x="896" y="641"/>
                      </a:lnTo>
                      <a:lnTo>
                        <a:pt x="914" y="630"/>
                      </a:lnTo>
                      <a:lnTo>
                        <a:pt x="932" y="618"/>
                      </a:lnTo>
                      <a:lnTo>
                        <a:pt x="950" y="604"/>
                      </a:lnTo>
                      <a:lnTo>
                        <a:pt x="957" y="597"/>
                      </a:lnTo>
                      <a:lnTo>
                        <a:pt x="965" y="589"/>
                      </a:lnTo>
                      <a:lnTo>
                        <a:pt x="971" y="580"/>
                      </a:lnTo>
                      <a:lnTo>
                        <a:pt x="978" y="572"/>
                      </a:lnTo>
                      <a:lnTo>
                        <a:pt x="983" y="563"/>
                      </a:lnTo>
                      <a:lnTo>
                        <a:pt x="988" y="553"/>
                      </a:lnTo>
                      <a:lnTo>
                        <a:pt x="991" y="544"/>
                      </a:lnTo>
                      <a:lnTo>
                        <a:pt x="994" y="534"/>
                      </a:lnTo>
                      <a:lnTo>
                        <a:pt x="995" y="523"/>
                      </a:lnTo>
                      <a:lnTo>
                        <a:pt x="995" y="512"/>
                      </a:lnTo>
                      <a:lnTo>
                        <a:pt x="995" y="501"/>
                      </a:lnTo>
                      <a:lnTo>
                        <a:pt x="993" y="489"/>
                      </a:lnTo>
                      <a:lnTo>
                        <a:pt x="992" y="488"/>
                      </a:lnTo>
                      <a:lnTo>
                        <a:pt x="991" y="484"/>
                      </a:lnTo>
                      <a:lnTo>
                        <a:pt x="990" y="480"/>
                      </a:lnTo>
                      <a:lnTo>
                        <a:pt x="989" y="474"/>
                      </a:lnTo>
                      <a:lnTo>
                        <a:pt x="988" y="468"/>
                      </a:lnTo>
                      <a:lnTo>
                        <a:pt x="989" y="462"/>
                      </a:lnTo>
                      <a:lnTo>
                        <a:pt x="990" y="456"/>
                      </a:lnTo>
                      <a:lnTo>
                        <a:pt x="993" y="453"/>
                      </a:lnTo>
                      <a:lnTo>
                        <a:pt x="938" y="457"/>
                      </a:lnTo>
                      <a:lnTo>
                        <a:pt x="863" y="457"/>
                      </a:lnTo>
                      <a:lnTo>
                        <a:pt x="861" y="456"/>
                      </a:lnTo>
                      <a:lnTo>
                        <a:pt x="857" y="455"/>
                      </a:lnTo>
                      <a:lnTo>
                        <a:pt x="853" y="453"/>
                      </a:lnTo>
                      <a:lnTo>
                        <a:pt x="847" y="449"/>
                      </a:lnTo>
                      <a:lnTo>
                        <a:pt x="844" y="446"/>
                      </a:lnTo>
                      <a:lnTo>
                        <a:pt x="843" y="442"/>
                      </a:lnTo>
                      <a:lnTo>
                        <a:pt x="841" y="439"/>
                      </a:lnTo>
                      <a:lnTo>
                        <a:pt x="841" y="435"/>
                      </a:lnTo>
                      <a:lnTo>
                        <a:pt x="841" y="429"/>
                      </a:lnTo>
                      <a:lnTo>
                        <a:pt x="842" y="424"/>
                      </a:lnTo>
                      <a:lnTo>
                        <a:pt x="844" y="417"/>
                      </a:lnTo>
                      <a:lnTo>
                        <a:pt x="848" y="410"/>
                      </a:lnTo>
                      <a:lnTo>
                        <a:pt x="809" y="399"/>
                      </a:lnTo>
                      <a:lnTo>
                        <a:pt x="807" y="400"/>
                      </a:lnTo>
                      <a:lnTo>
                        <a:pt x="802" y="402"/>
                      </a:lnTo>
                      <a:lnTo>
                        <a:pt x="794" y="405"/>
                      </a:lnTo>
                      <a:lnTo>
                        <a:pt x="786" y="406"/>
                      </a:lnTo>
                      <a:lnTo>
                        <a:pt x="776" y="407"/>
                      </a:lnTo>
                      <a:lnTo>
                        <a:pt x="767" y="405"/>
                      </a:lnTo>
                      <a:lnTo>
                        <a:pt x="764" y="403"/>
                      </a:lnTo>
                      <a:lnTo>
                        <a:pt x="761" y="401"/>
                      </a:lnTo>
                      <a:lnTo>
                        <a:pt x="759" y="397"/>
                      </a:lnTo>
                      <a:lnTo>
                        <a:pt x="756" y="393"/>
                      </a:lnTo>
                      <a:lnTo>
                        <a:pt x="752" y="381"/>
                      </a:lnTo>
                      <a:lnTo>
                        <a:pt x="746" y="366"/>
                      </a:lnTo>
                      <a:lnTo>
                        <a:pt x="738" y="349"/>
                      </a:lnTo>
                      <a:lnTo>
                        <a:pt x="728" y="333"/>
                      </a:lnTo>
                      <a:lnTo>
                        <a:pt x="720" y="317"/>
                      </a:lnTo>
                      <a:lnTo>
                        <a:pt x="712" y="305"/>
                      </a:lnTo>
                      <a:lnTo>
                        <a:pt x="708" y="297"/>
                      </a:lnTo>
                      <a:lnTo>
                        <a:pt x="706" y="293"/>
                      </a:lnTo>
                      <a:lnTo>
                        <a:pt x="636" y="197"/>
                      </a:lnTo>
                      <a:lnTo>
                        <a:pt x="568" y="197"/>
                      </a:lnTo>
                      <a:lnTo>
                        <a:pt x="566" y="197"/>
                      </a:lnTo>
                      <a:lnTo>
                        <a:pt x="565" y="195"/>
                      </a:lnTo>
                      <a:lnTo>
                        <a:pt x="563" y="192"/>
                      </a:lnTo>
                      <a:lnTo>
                        <a:pt x="560" y="188"/>
                      </a:lnTo>
                      <a:lnTo>
                        <a:pt x="556" y="184"/>
                      </a:lnTo>
                      <a:lnTo>
                        <a:pt x="549" y="180"/>
                      </a:lnTo>
                      <a:lnTo>
                        <a:pt x="542" y="176"/>
                      </a:lnTo>
                      <a:lnTo>
                        <a:pt x="533" y="172"/>
                      </a:lnTo>
                      <a:lnTo>
                        <a:pt x="530" y="169"/>
                      </a:lnTo>
                      <a:lnTo>
                        <a:pt x="522" y="162"/>
                      </a:lnTo>
                      <a:lnTo>
                        <a:pt x="509" y="151"/>
                      </a:lnTo>
                      <a:lnTo>
                        <a:pt x="494" y="138"/>
                      </a:lnTo>
                      <a:lnTo>
                        <a:pt x="476" y="125"/>
                      </a:lnTo>
                      <a:lnTo>
                        <a:pt x="457" y="114"/>
                      </a:lnTo>
                      <a:lnTo>
                        <a:pt x="449" y="109"/>
                      </a:lnTo>
                      <a:lnTo>
                        <a:pt x="439" y="104"/>
                      </a:lnTo>
                      <a:lnTo>
                        <a:pt x="430" y="101"/>
                      </a:lnTo>
                      <a:lnTo>
                        <a:pt x="423" y="100"/>
                      </a:lnTo>
                      <a:lnTo>
                        <a:pt x="378" y="63"/>
                      </a:lnTo>
                      <a:lnTo>
                        <a:pt x="348" y="63"/>
                      </a:lnTo>
                      <a:lnTo>
                        <a:pt x="250" y="15"/>
                      </a:lnTo>
                      <a:lnTo>
                        <a:pt x="227" y="0"/>
                      </a:lnTo>
                      <a:lnTo>
                        <a:pt x="226" y="0"/>
                      </a:lnTo>
                      <a:lnTo>
                        <a:pt x="226" y="1"/>
                      </a:lnTo>
                      <a:lnTo>
                        <a:pt x="224" y="3"/>
                      </a:lnTo>
                      <a:lnTo>
                        <a:pt x="222" y="4"/>
                      </a:lnTo>
                      <a:lnTo>
                        <a:pt x="219" y="6"/>
                      </a:lnTo>
                      <a:lnTo>
                        <a:pt x="213" y="8"/>
                      </a:lnTo>
                      <a:lnTo>
                        <a:pt x="207" y="11"/>
                      </a:lnTo>
                      <a:lnTo>
                        <a:pt x="199" y="1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39" name="Freeform 126"/>
                <p:cNvSpPr>
                  <a:spLocks/>
                </p:cNvSpPr>
                <p:nvPr/>
              </p:nvSpPr>
              <p:spPr bwMode="auto">
                <a:xfrm>
                  <a:off x="1252" y="2373"/>
                  <a:ext cx="331" cy="285"/>
                </a:xfrm>
                <a:custGeom>
                  <a:avLst/>
                  <a:gdLst>
                    <a:gd name="T0" fmla="*/ 0 w 995"/>
                    <a:gd name="T1" fmla="*/ 0 h 857"/>
                    <a:gd name="T2" fmla="*/ 0 w 995"/>
                    <a:gd name="T3" fmla="*/ 0 h 857"/>
                    <a:gd name="T4" fmla="*/ 0 w 995"/>
                    <a:gd name="T5" fmla="*/ 0 h 857"/>
                    <a:gd name="T6" fmla="*/ 0 w 995"/>
                    <a:gd name="T7" fmla="*/ 0 h 857"/>
                    <a:gd name="T8" fmla="*/ 0 w 995"/>
                    <a:gd name="T9" fmla="*/ 0 h 857"/>
                    <a:gd name="T10" fmla="*/ 0 w 995"/>
                    <a:gd name="T11" fmla="*/ 0 h 857"/>
                    <a:gd name="T12" fmla="*/ 0 w 995"/>
                    <a:gd name="T13" fmla="*/ 0 h 857"/>
                    <a:gd name="T14" fmla="*/ 0 w 995"/>
                    <a:gd name="T15" fmla="*/ 0 h 857"/>
                    <a:gd name="T16" fmla="*/ 0 w 995"/>
                    <a:gd name="T17" fmla="*/ 0 h 857"/>
                    <a:gd name="T18" fmla="*/ 0 w 995"/>
                    <a:gd name="T19" fmla="*/ 1 h 857"/>
                    <a:gd name="T20" fmla="*/ 0 w 995"/>
                    <a:gd name="T21" fmla="*/ 1 h 857"/>
                    <a:gd name="T22" fmla="*/ 0 w 995"/>
                    <a:gd name="T23" fmla="*/ 1 h 857"/>
                    <a:gd name="T24" fmla="*/ 0 w 995"/>
                    <a:gd name="T25" fmla="*/ 1 h 857"/>
                    <a:gd name="T26" fmla="*/ 0 w 995"/>
                    <a:gd name="T27" fmla="*/ 1 h 857"/>
                    <a:gd name="T28" fmla="*/ 0 w 995"/>
                    <a:gd name="T29" fmla="*/ 1 h 857"/>
                    <a:gd name="T30" fmla="*/ 0 w 995"/>
                    <a:gd name="T31" fmla="*/ 1 h 857"/>
                    <a:gd name="T32" fmla="*/ 0 w 995"/>
                    <a:gd name="T33" fmla="*/ 1 h 857"/>
                    <a:gd name="T34" fmla="*/ 1 w 995"/>
                    <a:gd name="T35" fmla="*/ 1 h 857"/>
                    <a:gd name="T36" fmla="*/ 1 w 995"/>
                    <a:gd name="T37" fmla="*/ 1 h 857"/>
                    <a:gd name="T38" fmla="*/ 1 w 995"/>
                    <a:gd name="T39" fmla="*/ 1 h 857"/>
                    <a:gd name="T40" fmla="*/ 1 w 995"/>
                    <a:gd name="T41" fmla="*/ 1 h 857"/>
                    <a:gd name="T42" fmla="*/ 1 w 995"/>
                    <a:gd name="T43" fmla="*/ 1 h 857"/>
                    <a:gd name="T44" fmla="*/ 1 w 995"/>
                    <a:gd name="T45" fmla="*/ 1 h 857"/>
                    <a:gd name="T46" fmla="*/ 1 w 995"/>
                    <a:gd name="T47" fmla="*/ 1 h 857"/>
                    <a:gd name="T48" fmla="*/ 1 w 995"/>
                    <a:gd name="T49" fmla="*/ 1 h 857"/>
                    <a:gd name="T50" fmla="*/ 1 w 995"/>
                    <a:gd name="T51" fmla="*/ 1 h 857"/>
                    <a:gd name="T52" fmla="*/ 1 w 995"/>
                    <a:gd name="T53" fmla="*/ 1 h 857"/>
                    <a:gd name="T54" fmla="*/ 1 w 995"/>
                    <a:gd name="T55" fmla="*/ 1 h 857"/>
                    <a:gd name="T56" fmla="*/ 1 w 995"/>
                    <a:gd name="T57" fmla="*/ 1 h 857"/>
                    <a:gd name="T58" fmla="*/ 1 w 995"/>
                    <a:gd name="T59" fmla="*/ 1 h 857"/>
                    <a:gd name="T60" fmla="*/ 1 w 995"/>
                    <a:gd name="T61" fmla="*/ 1 h 857"/>
                    <a:gd name="T62" fmla="*/ 1 w 995"/>
                    <a:gd name="T63" fmla="*/ 1 h 857"/>
                    <a:gd name="T64" fmla="*/ 1 w 995"/>
                    <a:gd name="T65" fmla="*/ 1 h 857"/>
                    <a:gd name="T66" fmla="*/ 1 w 995"/>
                    <a:gd name="T67" fmla="*/ 1 h 857"/>
                    <a:gd name="T68" fmla="*/ 1 w 995"/>
                    <a:gd name="T69" fmla="*/ 1 h 857"/>
                    <a:gd name="T70" fmla="*/ 1 w 995"/>
                    <a:gd name="T71" fmla="*/ 1 h 857"/>
                    <a:gd name="T72" fmla="*/ 1 w 995"/>
                    <a:gd name="T73" fmla="*/ 1 h 857"/>
                    <a:gd name="T74" fmla="*/ 1 w 995"/>
                    <a:gd name="T75" fmla="*/ 1 h 857"/>
                    <a:gd name="T76" fmla="*/ 1 w 995"/>
                    <a:gd name="T77" fmla="*/ 1 h 857"/>
                    <a:gd name="T78" fmla="*/ 1 w 995"/>
                    <a:gd name="T79" fmla="*/ 1 h 857"/>
                    <a:gd name="T80" fmla="*/ 1 w 995"/>
                    <a:gd name="T81" fmla="*/ 1 h 857"/>
                    <a:gd name="T82" fmla="*/ 1 w 995"/>
                    <a:gd name="T83" fmla="*/ 1 h 857"/>
                    <a:gd name="T84" fmla="*/ 1 w 995"/>
                    <a:gd name="T85" fmla="*/ 1 h 857"/>
                    <a:gd name="T86" fmla="*/ 1 w 995"/>
                    <a:gd name="T87" fmla="*/ 1 h 857"/>
                    <a:gd name="T88" fmla="*/ 1 w 995"/>
                    <a:gd name="T89" fmla="*/ 1 h 857"/>
                    <a:gd name="T90" fmla="*/ 1 w 995"/>
                    <a:gd name="T91" fmla="*/ 1 h 857"/>
                    <a:gd name="T92" fmla="*/ 1 w 995"/>
                    <a:gd name="T93" fmla="*/ 1 h 857"/>
                    <a:gd name="T94" fmla="*/ 1 w 995"/>
                    <a:gd name="T95" fmla="*/ 1 h 857"/>
                    <a:gd name="T96" fmla="*/ 1 w 995"/>
                    <a:gd name="T97" fmla="*/ 0 h 857"/>
                    <a:gd name="T98" fmla="*/ 1 w 995"/>
                    <a:gd name="T99" fmla="*/ 0 h 857"/>
                    <a:gd name="T100" fmla="*/ 1 w 995"/>
                    <a:gd name="T101" fmla="*/ 0 h 857"/>
                    <a:gd name="T102" fmla="*/ 1 w 995"/>
                    <a:gd name="T103" fmla="*/ 0 h 857"/>
                    <a:gd name="T104" fmla="*/ 1 w 995"/>
                    <a:gd name="T105" fmla="*/ 0 h 857"/>
                    <a:gd name="T106" fmla="*/ 1 w 995"/>
                    <a:gd name="T107" fmla="*/ 0 h 857"/>
                    <a:gd name="T108" fmla="*/ 1 w 995"/>
                    <a:gd name="T109" fmla="*/ 0 h 857"/>
                    <a:gd name="T110" fmla="*/ 1 w 995"/>
                    <a:gd name="T111" fmla="*/ 0 h 857"/>
                    <a:gd name="T112" fmla="*/ 1 w 995"/>
                    <a:gd name="T113" fmla="*/ 0 h 857"/>
                    <a:gd name="T114" fmla="*/ 0 w 995"/>
                    <a:gd name="T115" fmla="*/ 0 h 857"/>
                    <a:gd name="T116" fmla="*/ 0 w 995"/>
                    <a:gd name="T117" fmla="*/ 0 h 857"/>
                    <a:gd name="T118" fmla="*/ 0 w 995"/>
                    <a:gd name="T119" fmla="*/ 0 h 8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5"/>
                    <a:gd name="T181" fmla="*/ 0 h 857"/>
                    <a:gd name="T182" fmla="*/ 995 w 995"/>
                    <a:gd name="T183" fmla="*/ 857 h 8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5" h="857">
                      <a:moveTo>
                        <a:pt x="199" y="13"/>
                      </a:moveTo>
                      <a:lnTo>
                        <a:pt x="125" y="30"/>
                      </a:lnTo>
                      <a:lnTo>
                        <a:pt x="151" y="81"/>
                      </a:lnTo>
                      <a:lnTo>
                        <a:pt x="151" y="84"/>
                      </a:lnTo>
                      <a:lnTo>
                        <a:pt x="150" y="88"/>
                      </a:lnTo>
                      <a:lnTo>
                        <a:pt x="148" y="94"/>
                      </a:lnTo>
                      <a:lnTo>
                        <a:pt x="144" y="99"/>
                      </a:lnTo>
                      <a:lnTo>
                        <a:pt x="136" y="111"/>
                      </a:lnTo>
                      <a:lnTo>
                        <a:pt x="124" y="123"/>
                      </a:lnTo>
                      <a:lnTo>
                        <a:pt x="112" y="135"/>
                      </a:lnTo>
                      <a:lnTo>
                        <a:pt x="101" y="144"/>
                      </a:lnTo>
                      <a:lnTo>
                        <a:pt x="94" y="151"/>
                      </a:lnTo>
                      <a:lnTo>
                        <a:pt x="90" y="153"/>
                      </a:lnTo>
                      <a:lnTo>
                        <a:pt x="0" y="151"/>
                      </a:lnTo>
                      <a:lnTo>
                        <a:pt x="6" y="175"/>
                      </a:lnTo>
                      <a:lnTo>
                        <a:pt x="18" y="208"/>
                      </a:lnTo>
                      <a:lnTo>
                        <a:pt x="20" y="211"/>
                      </a:lnTo>
                      <a:lnTo>
                        <a:pt x="24" y="219"/>
                      </a:lnTo>
                      <a:lnTo>
                        <a:pt x="32" y="231"/>
                      </a:lnTo>
                      <a:lnTo>
                        <a:pt x="41" y="245"/>
                      </a:lnTo>
                      <a:lnTo>
                        <a:pt x="49" y="260"/>
                      </a:lnTo>
                      <a:lnTo>
                        <a:pt x="60" y="275"/>
                      </a:lnTo>
                      <a:lnTo>
                        <a:pt x="70" y="290"/>
                      </a:lnTo>
                      <a:lnTo>
                        <a:pt x="78" y="302"/>
                      </a:lnTo>
                      <a:lnTo>
                        <a:pt x="87" y="314"/>
                      </a:lnTo>
                      <a:lnTo>
                        <a:pt x="98" y="331"/>
                      </a:lnTo>
                      <a:lnTo>
                        <a:pt x="110" y="351"/>
                      </a:lnTo>
                      <a:lnTo>
                        <a:pt x="122" y="371"/>
                      </a:lnTo>
                      <a:lnTo>
                        <a:pt x="132" y="389"/>
                      </a:lnTo>
                      <a:lnTo>
                        <a:pt x="142" y="406"/>
                      </a:lnTo>
                      <a:lnTo>
                        <a:pt x="148" y="416"/>
                      </a:lnTo>
                      <a:lnTo>
                        <a:pt x="151" y="421"/>
                      </a:lnTo>
                      <a:lnTo>
                        <a:pt x="152" y="425"/>
                      </a:lnTo>
                      <a:lnTo>
                        <a:pt x="156" y="435"/>
                      </a:lnTo>
                      <a:lnTo>
                        <a:pt x="163" y="451"/>
                      </a:lnTo>
                      <a:lnTo>
                        <a:pt x="171" y="470"/>
                      </a:lnTo>
                      <a:lnTo>
                        <a:pt x="180" y="492"/>
                      </a:lnTo>
                      <a:lnTo>
                        <a:pt x="191" y="515"/>
                      </a:lnTo>
                      <a:lnTo>
                        <a:pt x="202" y="538"/>
                      </a:lnTo>
                      <a:lnTo>
                        <a:pt x="212" y="559"/>
                      </a:lnTo>
                      <a:lnTo>
                        <a:pt x="250" y="625"/>
                      </a:lnTo>
                      <a:lnTo>
                        <a:pt x="260" y="641"/>
                      </a:lnTo>
                      <a:lnTo>
                        <a:pt x="273" y="664"/>
                      </a:lnTo>
                      <a:lnTo>
                        <a:pt x="288" y="693"/>
                      </a:lnTo>
                      <a:lnTo>
                        <a:pt x="304" y="723"/>
                      </a:lnTo>
                      <a:lnTo>
                        <a:pt x="319" y="751"/>
                      </a:lnTo>
                      <a:lnTo>
                        <a:pt x="332" y="776"/>
                      </a:lnTo>
                      <a:lnTo>
                        <a:pt x="341" y="793"/>
                      </a:lnTo>
                      <a:lnTo>
                        <a:pt x="344" y="800"/>
                      </a:lnTo>
                      <a:lnTo>
                        <a:pt x="348" y="792"/>
                      </a:lnTo>
                      <a:lnTo>
                        <a:pt x="354" y="787"/>
                      </a:lnTo>
                      <a:lnTo>
                        <a:pt x="359" y="783"/>
                      </a:lnTo>
                      <a:lnTo>
                        <a:pt x="363" y="781"/>
                      </a:lnTo>
                      <a:lnTo>
                        <a:pt x="368" y="779"/>
                      </a:lnTo>
                      <a:lnTo>
                        <a:pt x="371" y="778"/>
                      </a:lnTo>
                      <a:lnTo>
                        <a:pt x="373" y="778"/>
                      </a:lnTo>
                      <a:lnTo>
                        <a:pt x="382" y="763"/>
                      </a:lnTo>
                      <a:lnTo>
                        <a:pt x="382" y="749"/>
                      </a:lnTo>
                      <a:lnTo>
                        <a:pt x="384" y="749"/>
                      </a:lnTo>
                      <a:lnTo>
                        <a:pt x="385" y="749"/>
                      </a:lnTo>
                      <a:lnTo>
                        <a:pt x="385" y="750"/>
                      </a:lnTo>
                      <a:lnTo>
                        <a:pt x="387" y="751"/>
                      </a:lnTo>
                      <a:lnTo>
                        <a:pt x="390" y="752"/>
                      </a:lnTo>
                      <a:lnTo>
                        <a:pt x="396" y="753"/>
                      </a:lnTo>
                      <a:lnTo>
                        <a:pt x="402" y="754"/>
                      </a:lnTo>
                      <a:lnTo>
                        <a:pt x="411" y="755"/>
                      </a:lnTo>
                      <a:lnTo>
                        <a:pt x="423" y="754"/>
                      </a:lnTo>
                      <a:lnTo>
                        <a:pt x="502" y="857"/>
                      </a:lnTo>
                      <a:lnTo>
                        <a:pt x="514" y="844"/>
                      </a:lnTo>
                      <a:lnTo>
                        <a:pt x="517" y="841"/>
                      </a:lnTo>
                      <a:lnTo>
                        <a:pt x="524" y="830"/>
                      </a:lnTo>
                      <a:lnTo>
                        <a:pt x="534" y="815"/>
                      </a:lnTo>
                      <a:lnTo>
                        <a:pt x="547" y="799"/>
                      </a:lnTo>
                      <a:lnTo>
                        <a:pt x="560" y="780"/>
                      </a:lnTo>
                      <a:lnTo>
                        <a:pt x="573" y="764"/>
                      </a:lnTo>
                      <a:lnTo>
                        <a:pt x="585" y="751"/>
                      </a:lnTo>
                      <a:lnTo>
                        <a:pt x="592" y="745"/>
                      </a:lnTo>
                      <a:lnTo>
                        <a:pt x="600" y="741"/>
                      </a:lnTo>
                      <a:lnTo>
                        <a:pt x="619" y="733"/>
                      </a:lnTo>
                      <a:lnTo>
                        <a:pt x="648" y="722"/>
                      </a:lnTo>
                      <a:lnTo>
                        <a:pt x="683" y="709"/>
                      </a:lnTo>
                      <a:lnTo>
                        <a:pt x="719" y="696"/>
                      </a:lnTo>
                      <a:lnTo>
                        <a:pt x="754" y="686"/>
                      </a:lnTo>
                      <a:lnTo>
                        <a:pt x="770" y="682"/>
                      </a:lnTo>
                      <a:lnTo>
                        <a:pt x="785" y="679"/>
                      </a:lnTo>
                      <a:lnTo>
                        <a:pt x="797" y="678"/>
                      </a:lnTo>
                      <a:lnTo>
                        <a:pt x="807" y="678"/>
                      </a:lnTo>
                      <a:lnTo>
                        <a:pt x="814" y="677"/>
                      </a:lnTo>
                      <a:lnTo>
                        <a:pt x="823" y="673"/>
                      </a:lnTo>
                      <a:lnTo>
                        <a:pt x="846" y="665"/>
                      </a:lnTo>
                      <a:lnTo>
                        <a:pt x="861" y="658"/>
                      </a:lnTo>
                      <a:lnTo>
                        <a:pt x="878" y="651"/>
                      </a:lnTo>
                      <a:lnTo>
                        <a:pt x="896" y="641"/>
                      </a:lnTo>
                      <a:lnTo>
                        <a:pt x="914" y="630"/>
                      </a:lnTo>
                      <a:lnTo>
                        <a:pt x="932" y="618"/>
                      </a:lnTo>
                      <a:lnTo>
                        <a:pt x="950" y="604"/>
                      </a:lnTo>
                      <a:lnTo>
                        <a:pt x="957" y="597"/>
                      </a:lnTo>
                      <a:lnTo>
                        <a:pt x="965" y="589"/>
                      </a:lnTo>
                      <a:lnTo>
                        <a:pt x="971" y="580"/>
                      </a:lnTo>
                      <a:lnTo>
                        <a:pt x="978" y="572"/>
                      </a:lnTo>
                      <a:lnTo>
                        <a:pt x="983" y="563"/>
                      </a:lnTo>
                      <a:lnTo>
                        <a:pt x="988" y="553"/>
                      </a:lnTo>
                      <a:lnTo>
                        <a:pt x="991" y="544"/>
                      </a:lnTo>
                      <a:lnTo>
                        <a:pt x="994" y="534"/>
                      </a:lnTo>
                      <a:lnTo>
                        <a:pt x="995" y="523"/>
                      </a:lnTo>
                      <a:lnTo>
                        <a:pt x="995" y="512"/>
                      </a:lnTo>
                      <a:lnTo>
                        <a:pt x="995" y="501"/>
                      </a:lnTo>
                      <a:lnTo>
                        <a:pt x="993" y="489"/>
                      </a:lnTo>
                      <a:lnTo>
                        <a:pt x="992" y="488"/>
                      </a:lnTo>
                      <a:lnTo>
                        <a:pt x="991" y="484"/>
                      </a:lnTo>
                      <a:lnTo>
                        <a:pt x="990" y="480"/>
                      </a:lnTo>
                      <a:lnTo>
                        <a:pt x="989" y="474"/>
                      </a:lnTo>
                      <a:lnTo>
                        <a:pt x="988" y="468"/>
                      </a:lnTo>
                      <a:lnTo>
                        <a:pt x="989" y="462"/>
                      </a:lnTo>
                      <a:lnTo>
                        <a:pt x="990" y="456"/>
                      </a:lnTo>
                      <a:lnTo>
                        <a:pt x="993" y="453"/>
                      </a:lnTo>
                      <a:lnTo>
                        <a:pt x="938" y="457"/>
                      </a:lnTo>
                      <a:lnTo>
                        <a:pt x="863" y="457"/>
                      </a:lnTo>
                      <a:lnTo>
                        <a:pt x="861" y="456"/>
                      </a:lnTo>
                      <a:lnTo>
                        <a:pt x="857" y="455"/>
                      </a:lnTo>
                      <a:lnTo>
                        <a:pt x="853" y="453"/>
                      </a:lnTo>
                      <a:lnTo>
                        <a:pt x="847" y="449"/>
                      </a:lnTo>
                      <a:lnTo>
                        <a:pt x="844" y="446"/>
                      </a:lnTo>
                      <a:lnTo>
                        <a:pt x="843" y="442"/>
                      </a:lnTo>
                      <a:lnTo>
                        <a:pt x="841" y="439"/>
                      </a:lnTo>
                      <a:lnTo>
                        <a:pt x="841" y="435"/>
                      </a:lnTo>
                      <a:lnTo>
                        <a:pt x="841" y="429"/>
                      </a:lnTo>
                      <a:lnTo>
                        <a:pt x="842" y="424"/>
                      </a:lnTo>
                      <a:lnTo>
                        <a:pt x="844" y="417"/>
                      </a:lnTo>
                      <a:lnTo>
                        <a:pt x="848" y="410"/>
                      </a:lnTo>
                      <a:lnTo>
                        <a:pt x="809" y="399"/>
                      </a:lnTo>
                      <a:lnTo>
                        <a:pt x="807" y="400"/>
                      </a:lnTo>
                      <a:lnTo>
                        <a:pt x="802" y="402"/>
                      </a:lnTo>
                      <a:lnTo>
                        <a:pt x="794" y="405"/>
                      </a:lnTo>
                      <a:lnTo>
                        <a:pt x="786" y="406"/>
                      </a:lnTo>
                      <a:lnTo>
                        <a:pt x="776" y="407"/>
                      </a:lnTo>
                      <a:lnTo>
                        <a:pt x="767" y="405"/>
                      </a:lnTo>
                      <a:lnTo>
                        <a:pt x="764" y="403"/>
                      </a:lnTo>
                      <a:lnTo>
                        <a:pt x="761" y="401"/>
                      </a:lnTo>
                      <a:lnTo>
                        <a:pt x="759" y="397"/>
                      </a:lnTo>
                      <a:lnTo>
                        <a:pt x="756" y="393"/>
                      </a:lnTo>
                      <a:lnTo>
                        <a:pt x="752" y="381"/>
                      </a:lnTo>
                      <a:lnTo>
                        <a:pt x="746" y="366"/>
                      </a:lnTo>
                      <a:lnTo>
                        <a:pt x="738" y="349"/>
                      </a:lnTo>
                      <a:lnTo>
                        <a:pt x="728" y="333"/>
                      </a:lnTo>
                      <a:lnTo>
                        <a:pt x="720" y="317"/>
                      </a:lnTo>
                      <a:lnTo>
                        <a:pt x="712" y="305"/>
                      </a:lnTo>
                      <a:lnTo>
                        <a:pt x="708" y="297"/>
                      </a:lnTo>
                      <a:lnTo>
                        <a:pt x="706" y="293"/>
                      </a:lnTo>
                      <a:lnTo>
                        <a:pt x="636" y="197"/>
                      </a:lnTo>
                      <a:lnTo>
                        <a:pt x="568" y="197"/>
                      </a:lnTo>
                      <a:lnTo>
                        <a:pt x="566" y="197"/>
                      </a:lnTo>
                      <a:lnTo>
                        <a:pt x="565" y="195"/>
                      </a:lnTo>
                      <a:lnTo>
                        <a:pt x="563" y="192"/>
                      </a:lnTo>
                      <a:lnTo>
                        <a:pt x="560" y="188"/>
                      </a:lnTo>
                      <a:lnTo>
                        <a:pt x="556" y="184"/>
                      </a:lnTo>
                      <a:lnTo>
                        <a:pt x="549" y="180"/>
                      </a:lnTo>
                      <a:lnTo>
                        <a:pt x="542" y="176"/>
                      </a:lnTo>
                      <a:lnTo>
                        <a:pt x="533" y="172"/>
                      </a:lnTo>
                      <a:lnTo>
                        <a:pt x="530" y="169"/>
                      </a:lnTo>
                      <a:lnTo>
                        <a:pt x="522" y="162"/>
                      </a:lnTo>
                      <a:lnTo>
                        <a:pt x="509" y="151"/>
                      </a:lnTo>
                      <a:lnTo>
                        <a:pt x="494" y="138"/>
                      </a:lnTo>
                      <a:lnTo>
                        <a:pt x="476" y="125"/>
                      </a:lnTo>
                      <a:lnTo>
                        <a:pt x="457" y="114"/>
                      </a:lnTo>
                      <a:lnTo>
                        <a:pt x="449" y="109"/>
                      </a:lnTo>
                      <a:lnTo>
                        <a:pt x="439" y="104"/>
                      </a:lnTo>
                      <a:lnTo>
                        <a:pt x="430" y="101"/>
                      </a:lnTo>
                      <a:lnTo>
                        <a:pt x="423" y="100"/>
                      </a:lnTo>
                      <a:lnTo>
                        <a:pt x="378" y="63"/>
                      </a:lnTo>
                      <a:lnTo>
                        <a:pt x="348" y="63"/>
                      </a:lnTo>
                      <a:lnTo>
                        <a:pt x="250" y="15"/>
                      </a:lnTo>
                      <a:lnTo>
                        <a:pt x="227" y="0"/>
                      </a:lnTo>
                      <a:lnTo>
                        <a:pt x="226" y="0"/>
                      </a:lnTo>
                      <a:lnTo>
                        <a:pt x="226" y="1"/>
                      </a:lnTo>
                      <a:lnTo>
                        <a:pt x="224" y="3"/>
                      </a:lnTo>
                      <a:lnTo>
                        <a:pt x="222" y="4"/>
                      </a:lnTo>
                      <a:lnTo>
                        <a:pt x="219" y="6"/>
                      </a:lnTo>
                      <a:lnTo>
                        <a:pt x="213" y="8"/>
                      </a:lnTo>
                      <a:lnTo>
                        <a:pt x="207" y="11"/>
                      </a:lnTo>
                      <a:lnTo>
                        <a:pt x="199" y="1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0" name="Freeform 127"/>
                <p:cNvSpPr>
                  <a:spLocks/>
                </p:cNvSpPr>
                <p:nvPr/>
              </p:nvSpPr>
              <p:spPr bwMode="auto">
                <a:xfrm>
                  <a:off x="1366" y="2622"/>
                  <a:ext cx="53" cy="81"/>
                </a:xfrm>
                <a:custGeom>
                  <a:avLst/>
                  <a:gdLst>
                    <a:gd name="T0" fmla="*/ 0 w 158"/>
                    <a:gd name="T1" fmla="*/ 0 h 244"/>
                    <a:gd name="T2" fmla="*/ 0 w 158"/>
                    <a:gd name="T3" fmla="*/ 0 h 244"/>
                    <a:gd name="T4" fmla="*/ 0 w 158"/>
                    <a:gd name="T5" fmla="*/ 0 h 244"/>
                    <a:gd name="T6" fmla="*/ 0 w 158"/>
                    <a:gd name="T7" fmla="*/ 0 h 244"/>
                    <a:gd name="T8" fmla="*/ 0 w 158"/>
                    <a:gd name="T9" fmla="*/ 0 h 244"/>
                    <a:gd name="T10" fmla="*/ 0 w 158"/>
                    <a:gd name="T11" fmla="*/ 0 h 244"/>
                    <a:gd name="T12" fmla="*/ 0 w 158"/>
                    <a:gd name="T13" fmla="*/ 0 h 244"/>
                    <a:gd name="T14" fmla="*/ 0 w 158"/>
                    <a:gd name="T15" fmla="*/ 0 h 244"/>
                    <a:gd name="T16" fmla="*/ 0 w 158"/>
                    <a:gd name="T17" fmla="*/ 0 h 244"/>
                    <a:gd name="T18" fmla="*/ 0 w 158"/>
                    <a:gd name="T19" fmla="*/ 0 h 244"/>
                    <a:gd name="T20" fmla="*/ 0 w 158"/>
                    <a:gd name="T21" fmla="*/ 0 h 244"/>
                    <a:gd name="T22" fmla="*/ 0 w 158"/>
                    <a:gd name="T23" fmla="*/ 0 h 244"/>
                    <a:gd name="T24" fmla="*/ 0 w 158"/>
                    <a:gd name="T25" fmla="*/ 0 h 244"/>
                    <a:gd name="T26" fmla="*/ 0 w 158"/>
                    <a:gd name="T27" fmla="*/ 0 h 244"/>
                    <a:gd name="T28" fmla="*/ 0 w 158"/>
                    <a:gd name="T29" fmla="*/ 0 h 244"/>
                    <a:gd name="T30" fmla="*/ 0 w 158"/>
                    <a:gd name="T31" fmla="*/ 0 h 244"/>
                    <a:gd name="T32" fmla="*/ 0 w 158"/>
                    <a:gd name="T33" fmla="*/ 0 h 244"/>
                    <a:gd name="T34" fmla="*/ 0 w 158"/>
                    <a:gd name="T35" fmla="*/ 0 h 244"/>
                    <a:gd name="T36" fmla="*/ 0 w 158"/>
                    <a:gd name="T37" fmla="*/ 0 h 244"/>
                    <a:gd name="T38" fmla="*/ 0 w 158"/>
                    <a:gd name="T39" fmla="*/ 0 h 244"/>
                    <a:gd name="T40" fmla="*/ 0 w 158"/>
                    <a:gd name="T41" fmla="*/ 0 h 244"/>
                    <a:gd name="T42" fmla="*/ 0 w 158"/>
                    <a:gd name="T43" fmla="*/ 0 h 244"/>
                    <a:gd name="T44" fmla="*/ 0 w 158"/>
                    <a:gd name="T45" fmla="*/ 0 h 244"/>
                    <a:gd name="T46" fmla="*/ 0 w 158"/>
                    <a:gd name="T47" fmla="*/ 0 h 244"/>
                    <a:gd name="T48" fmla="*/ 0 w 158"/>
                    <a:gd name="T49" fmla="*/ 0 h 244"/>
                    <a:gd name="T50" fmla="*/ 0 w 158"/>
                    <a:gd name="T51" fmla="*/ 0 h 244"/>
                    <a:gd name="T52" fmla="*/ 0 w 158"/>
                    <a:gd name="T53" fmla="*/ 0 h 244"/>
                    <a:gd name="T54" fmla="*/ 0 w 158"/>
                    <a:gd name="T55" fmla="*/ 0 h 244"/>
                    <a:gd name="T56" fmla="*/ 0 w 158"/>
                    <a:gd name="T57" fmla="*/ 0 h 244"/>
                    <a:gd name="T58" fmla="*/ 0 w 158"/>
                    <a:gd name="T59" fmla="*/ 0 h 244"/>
                    <a:gd name="T60" fmla="*/ 0 w 158"/>
                    <a:gd name="T61" fmla="*/ 0 h 244"/>
                    <a:gd name="T62" fmla="*/ 0 w 158"/>
                    <a:gd name="T63" fmla="*/ 0 h 244"/>
                    <a:gd name="T64" fmla="*/ 0 w 158"/>
                    <a:gd name="T65" fmla="*/ 0 h 244"/>
                    <a:gd name="T66" fmla="*/ 0 w 158"/>
                    <a:gd name="T67" fmla="*/ 0 h 244"/>
                    <a:gd name="T68" fmla="*/ 0 w 158"/>
                    <a:gd name="T69" fmla="*/ 0 h 244"/>
                    <a:gd name="T70" fmla="*/ 0 w 158"/>
                    <a:gd name="T71" fmla="*/ 0 h 244"/>
                    <a:gd name="T72" fmla="*/ 0 w 158"/>
                    <a:gd name="T73" fmla="*/ 0 h 244"/>
                    <a:gd name="T74" fmla="*/ 0 w 158"/>
                    <a:gd name="T75" fmla="*/ 0 h 244"/>
                    <a:gd name="T76" fmla="*/ 0 w 158"/>
                    <a:gd name="T77" fmla="*/ 0 h 244"/>
                    <a:gd name="T78" fmla="*/ 0 w 158"/>
                    <a:gd name="T79" fmla="*/ 0 h 244"/>
                    <a:gd name="T80" fmla="*/ 0 w 158"/>
                    <a:gd name="T81" fmla="*/ 0 h 244"/>
                    <a:gd name="T82" fmla="*/ 0 w 158"/>
                    <a:gd name="T83" fmla="*/ 0 h 244"/>
                    <a:gd name="T84" fmla="*/ 0 w 158"/>
                    <a:gd name="T85" fmla="*/ 0 h 244"/>
                    <a:gd name="T86" fmla="*/ 0 w 158"/>
                    <a:gd name="T87" fmla="*/ 0 h 244"/>
                    <a:gd name="T88" fmla="*/ 0 w 158"/>
                    <a:gd name="T89" fmla="*/ 0 h 244"/>
                    <a:gd name="T90" fmla="*/ 0 w 158"/>
                    <a:gd name="T91" fmla="*/ 0 h 244"/>
                    <a:gd name="T92" fmla="*/ 0 w 158"/>
                    <a:gd name="T93" fmla="*/ 0 h 244"/>
                    <a:gd name="T94" fmla="*/ 0 w 158"/>
                    <a:gd name="T95" fmla="*/ 0 h 244"/>
                    <a:gd name="T96" fmla="*/ 0 w 158"/>
                    <a:gd name="T97" fmla="*/ 0 h 244"/>
                    <a:gd name="T98" fmla="*/ 0 w 158"/>
                    <a:gd name="T99" fmla="*/ 0 h 244"/>
                    <a:gd name="T100" fmla="*/ 0 w 158"/>
                    <a:gd name="T101" fmla="*/ 0 h 244"/>
                    <a:gd name="T102" fmla="*/ 0 w 158"/>
                    <a:gd name="T103" fmla="*/ 0 h 244"/>
                    <a:gd name="T104" fmla="*/ 0 w 158"/>
                    <a:gd name="T105" fmla="*/ 0 h 2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
                    <a:gd name="T160" fmla="*/ 0 h 244"/>
                    <a:gd name="T161" fmla="*/ 158 w 158"/>
                    <a:gd name="T162" fmla="*/ 244 h 2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 h="244">
                      <a:moveTo>
                        <a:pt x="72" y="244"/>
                      </a:moveTo>
                      <a:lnTo>
                        <a:pt x="65" y="240"/>
                      </a:lnTo>
                      <a:lnTo>
                        <a:pt x="58" y="237"/>
                      </a:lnTo>
                      <a:lnTo>
                        <a:pt x="52" y="234"/>
                      </a:lnTo>
                      <a:lnTo>
                        <a:pt x="48" y="231"/>
                      </a:lnTo>
                      <a:lnTo>
                        <a:pt x="43" y="229"/>
                      </a:lnTo>
                      <a:lnTo>
                        <a:pt x="40" y="226"/>
                      </a:lnTo>
                      <a:lnTo>
                        <a:pt x="39" y="225"/>
                      </a:lnTo>
                      <a:lnTo>
                        <a:pt x="38" y="224"/>
                      </a:lnTo>
                      <a:lnTo>
                        <a:pt x="31" y="171"/>
                      </a:lnTo>
                      <a:lnTo>
                        <a:pt x="13" y="140"/>
                      </a:lnTo>
                      <a:lnTo>
                        <a:pt x="13" y="137"/>
                      </a:lnTo>
                      <a:lnTo>
                        <a:pt x="13" y="130"/>
                      </a:lnTo>
                      <a:lnTo>
                        <a:pt x="12" y="121"/>
                      </a:lnTo>
                      <a:lnTo>
                        <a:pt x="11" y="109"/>
                      </a:lnTo>
                      <a:lnTo>
                        <a:pt x="10" y="95"/>
                      </a:lnTo>
                      <a:lnTo>
                        <a:pt x="8" y="81"/>
                      </a:lnTo>
                      <a:lnTo>
                        <a:pt x="4" y="66"/>
                      </a:lnTo>
                      <a:lnTo>
                        <a:pt x="0" y="53"/>
                      </a:lnTo>
                      <a:lnTo>
                        <a:pt x="1" y="52"/>
                      </a:lnTo>
                      <a:lnTo>
                        <a:pt x="3" y="48"/>
                      </a:lnTo>
                      <a:lnTo>
                        <a:pt x="7" y="45"/>
                      </a:lnTo>
                      <a:lnTo>
                        <a:pt x="11" y="40"/>
                      </a:lnTo>
                      <a:lnTo>
                        <a:pt x="15" y="36"/>
                      </a:lnTo>
                      <a:lnTo>
                        <a:pt x="21" y="33"/>
                      </a:lnTo>
                      <a:lnTo>
                        <a:pt x="25" y="31"/>
                      </a:lnTo>
                      <a:lnTo>
                        <a:pt x="29" y="31"/>
                      </a:lnTo>
                      <a:lnTo>
                        <a:pt x="30" y="30"/>
                      </a:lnTo>
                      <a:lnTo>
                        <a:pt x="31" y="29"/>
                      </a:lnTo>
                      <a:lnTo>
                        <a:pt x="32" y="26"/>
                      </a:lnTo>
                      <a:lnTo>
                        <a:pt x="34" y="22"/>
                      </a:lnTo>
                      <a:lnTo>
                        <a:pt x="36" y="19"/>
                      </a:lnTo>
                      <a:lnTo>
                        <a:pt x="37" y="16"/>
                      </a:lnTo>
                      <a:lnTo>
                        <a:pt x="38" y="13"/>
                      </a:lnTo>
                      <a:lnTo>
                        <a:pt x="38" y="9"/>
                      </a:lnTo>
                      <a:lnTo>
                        <a:pt x="38" y="7"/>
                      </a:lnTo>
                      <a:lnTo>
                        <a:pt x="37" y="5"/>
                      </a:lnTo>
                      <a:lnTo>
                        <a:pt x="38" y="2"/>
                      </a:lnTo>
                      <a:lnTo>
                        <a:pt x="38" y="1"/>
                      </a:lnTo>
                      <a:lnTo>
                        <a:pt x="40" y="0"/>
                      </a:lnTo>
                      <a:lnTo>
                        <a:pt x="42" y="0"/>
                      </a:lnTo>
                      <a:lnTo>
                        <a:pt x="46" y="2"/>
                      </a:lnTo>
                      <a:lnTo>
                        <a:pt x="51" y="5"/>
                      </a:lnTo>
                      <a:lnTo>
                        <a:pt x="52" y="6"/>
                      </a:lnTo>
                      <a:lnTo>
                        <a:pt x="54" y="6"/>
                      </a:lnTo>
                      <a:lnTo>
                        <a:pt x="57" y="7"/>
                      </a:lnTo>
                      <a:lnTo>
                        <a:pt x="61" y="7"/>
                      </a:lnTo>
                      <a:lnTo>
                        <a:pt x="65" y="8"/>
                      </a:lnTo>
                      <a:lnTo>
                        <a:pt x="70" y="8"/>
                      </a:lnTo>
                      <a:lnTo>
                        <a:pt x="75" y="8"/>
                      </a:lnTo>
                      <a:lnTo>
                        <a:pt x="79" y="7"/>
                      </a:lnTo>
                      <a:lnTo>
                        <a:pt x="158" y="110"/>
                      </a:lnTo>
                      <a:lnTo>
                        <a:pt x="157" y="110"/>
                      </a:lnTo>
                      <a:lnTo>
                        <a:pt x="153" y="112"/>
                      </a:lnTo>
                      <a:lnTo>
                        <a:pt x="149" y="114"/>
                      </a:lnTo>
                      <a:lnTo>
                        <a:pt x="146" y="118"/>
                      </a:lnTo>
                      <a:lnTo>
                        <a:pt x="143" y="123"/>
                      </a:lnTo>
                      <a:lnTo>
                        <a:pt x="140" y="128"/>
                      </a:lnTo>
                      <a:lnTo>
                        <a:pt x="140" y="132"/>
                      </a:lnTo>
                      <a:lnTo>
                        <a:pt x="140" y="136"/>
                      </a:lnTo>
                      <a:lnTo>
                        <a:pt x="143" y="140"/>
                      </a:lnTo>
                      <a:lnTo>
                        <a:pt x="145" y="144"/>
                      </a:lnTo>
                      <a:lnTo>
                        <a:pt x="146" y="144"/>
                      </a:lnTo>
                      <a:lnTo>
                        <a:pt x="147" y="148"/>
                      </a:lnTo>
                      <a:lnTo>
                        <a:pt x="150" y="152"/>
                      </a:lnTo>
                      <a:lnTo>
                        <a:pt x="152" y="156"/>
                      </a:lnTo>
                      <a:lnTo>
                        <a:pt x="153" y="162"/>
                      </a:lnTo>
                      <a:lnTo>
                        <a:pt x="153" y="166"/>
                      </a:lnTo>
                      <a:lnTo>
                        <a:pt x="152" y="168"/>
                      </a:lnTo>
                      <a:lnTo>
                        <a:pt x="151" y="170"/>
                      </a:lnTo>
                      <a:lnTo>
                        <a:pt x="149" y="172"/>
                      </a:lnTo>
                      <a:lnTo>
                        <a:pt x="147" y="173"/>
                      </a:lnTo>
                      <a:lnTo>
                        <a:pt x="146" y="173"/>
                      </a:lnTo>
                      <a:lnTo>
                        <a:pt x="144" y="173"/>
                      </a:lnTo>
                      <a:lnTo>
                        <a:pt x="141" y="173"/>
                      </a:lnTo>
                      <a:lnTo>
                        <a:pt x="138" y="173"/>
                      </a:lnTo>
                      <a:lnTo>
                        <a:pt x="135" y="173"/>
                      </a:lnTo>
                      <a:lnTo>
                        <a:pt x="132" y="175"/>
                      </a:lnTo>
                      <a:lnTo>
                        <a:pt x="129" y="176"/>
                      </a:lnTo>
                      <a:lnTo>
                        <a:pt x="127" y="178"/>
                      </a:lnTo>
                      <a:lnTo>
                        <a:pt x="126" y="181"/>
                      </a:lnTo>
                      <a:lnTo>
                        <a:pt x="123" y="185"/>
                      </a:lnTo>
                      <a:lnTo>
                        <a:pt x="120" y="191"/>
                      </a:lnTo>
                      <a:lnTo>
                        <a:pt x="116" y="196"/>
                      </a:lnTo>
                      <a:lnTo>
                        <a:pt x="112" y="202"/>
                      </a:lnTo>
                      <a:lnTo>
                        <a:pt x="109" y="206"/>
                      </a:lnTo>
                      <a:lnTo>
                        <a:pt x="107" y="209"/>
                      </a:lnTo>
                      <a:lnTo>
                        <a:pt x="106" y="210"/>
                      </a:lnTo>
                      <a:lnTo>
                        <a:pt x="110" y="218"/>
                      </a:lnTo>
                      <a:lnTo>
                        <a:pt x="106" y="226"/>
                      </a:lnTo>
                      <a:lnTo>
                        <a:pt x="104" y="226"/>
                      </a:lnTo>
                      <a:lnTo>
                        <a:pt x="102" y="225"/>
                      </a:lnTo>
                      <a:lnTo>
                        <a:pt x="98" y="224"/>
                      </a:lnTo>
                      <a:lnTo>
                        <a:pt x="95" y="224"/>
                      </a:lnTo>
                      <a:lnTo>
                        <a:pt x="92" y="224"/>
                      </a:lnTo>
                      <a:lnTo>
                        <a:pt x="90" y="225"/>
                      </a:lnTo>
                      <a:lnTo>
                        <a:pt x="87" y="226"/>
                      </a:lnTo>
                      <a:lnTo>
                        <a:pt x="85" y="230"/>
                      </a:lnTo>
                      <a:lnTo>
                        <a:pt x="83" y="233"/>
                      </a:lnTo>
                      <a:lnTo>
                        <a:pt x="81" y="236"/>
                      </a:lnTo>
                      <a:lnTo>
                        <a:pt x="78" y="238"/>
                      </a:lnTo>
                      <a:lnTo>
                        <a:pt x="76" y="240"/>
                      </a:lnTo>
                      <a:lnTo>
                        <a:pt x="73" y="243"/>
                      </a:lnTo>
                      <a:lnTo>
                        <a:pt x="72" y="244"/>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1" name="Freeform 128"/>
                <p:cNvSpPr>
                  <a:spLocks/>
                </p:cNvSpPr>
                <p:nvPr/>
              </p:nvSpPr>
              <p:spPr bwMode="auto">
                <a:xfrm>
                  <a:off x="1366" y="2622"/>
                  <a:ext cx="53" cy="81"/>
                </a:xfrm>
                <a:custGeom>
                  <a:avLst/>
                  <a:gdLst>
                    <a:gd name="T0" fmla="*/ 0 w 158"/>
                    <a:gd name="T1" fmla="*/ 0 h 244"/>
                    <a:gd name="T2" fmla="*/ 0 w 158"/>
                    <a:gd name="T3" fmla="*/ 0 h 244"/>
                    <a:gd name="T4" fmla="*/ 0 w 158"/>
                    <a:gd name="T5" fmla="*/ 0 h 244"/>
                    <a:gd name="T6" fmla="*/ 0 w 158"/>
                    <a:gd name="T7" fmla="*/ 0 h 244"/>
                    <a:gd name="T8" fmla="*/ 0 w 158"/>
                    <a:gd name="T9" fmla="*/ 0 h 244"/>
                    <a:gd name="T10" fmla="*/ 0 w 158"/>
                    <a:gd name="T11" fmla="*/ 0 h 244"/>
                    <a:gd name="T12" fmla="*/ 0 w 158"/>
                    <a:gd name="T13" fmla="*/ 0 h 244"/>
                    <a:gd name="T14" fmla="*/ 0 w 158"/>
                    <a:gd name="T15" fmla="*/ 0 h 244"/>
                    <a:gd name="T16" fmla="*/ 0 w 158"/>
                    <a:gd name="T17" fmla="*/ 0 h 244"/>
                    <a:gd name="T18" fmla="*/ 0 w 158"/>
                    <a:gd name="T19" fmla="*/ 0 h 244"/>
                    <a:gd name="T20" fmla="*/ 0 w 158"/>
                    <a:gd name="T21" fmla="*/ 0 h 244"/>
                    <a:gd name="T22" fmla="*/ 0 w 158"/>
                    <a:gd name="T23" fmla="*/ 0 h 244"/>
                    <a:gd name="T24" fmla="*/ 0 w 158"/>
                    <a:gd name="T25" fmla="*/ 0 h 244"/>
                    <a:gd name="T26" fmla="*/ 0 w 158"/>
                    <a:gd name="T27" fmla="*/ 0 h 244"/>
                    <a:gd name="T28" fmla="*/ 0 w 158"/>
                    <a:gd name="T29" fmla="*/ 0 h 244"/>
                    <a:gd name="T30" fmla="*/ 0 w 158"/>
                    <a:gd name="T31" fmla="*/ 0 h 244"/>
                    <a:gd name="T32" fmla="*/ 0 w 158"/>
                    <a:gd name="T33" fmla="*/ 0 h 244"/>
                    <a:gd name="T34" fmla="*/ 0 w 158"/>
                    <a:gd name="T35" fmla="*/ 0 h 244"/>
                    <a:gd name="T36" fmla="*/ 0 w 158"/>
                    <a:gd name="T37" fmla="*/ 0 h 244"/>
                    <a:gd name="T38" fmla="*/ 0 w 158"/>
                    <a:gd name="T39" fmla="*/ 0 h 244"/>
                    <a:gd name="T40" fmla="*/ 0 w 158"/>
                    <a:gd name="T41" fmla="*/ 0 h 244"/>
                    <a:gd name="T42" fmla="*/ 0 w 158"/>
                    <a:gd name="T43" fmla="*/ 0 h 244"/>
                    <a:gd name="T44" fmla="*/ 0 w 158"/>
                    <a:gd name="T45" fmla="*/ 0 h 244"/>
                    <a:gd name="T46" fmla="*/ 0 w 158"/>
                    <a:gd name="T47" fmla="*/ 0 h 244"/>
                    <a:gd name="T48" fmla="*/ 0 w 158"/>
                    <a:gd name="T49" fmla="*/ 0 h 244"/>
                    <a:gd name="T50" fmla="*/ 0 w 158"/>
                    <a:gd name="T51" fmla="*/ 0 h 244"/>
                    <a:gd name="T52" fmla="*/ 0 w 158"/>
                    <a:gd name="T53" fmla="*/ 0 h 244"/>
                    <a:gd name="T54" fmla="*/ 0 w 158"/>
                    <a:gd name="T55" fmla="*/ 0 h 244"/>
                    <a:gd name="T56" fmla="*/ 0 w 158"/>
                    <a:gd name="T57" fmla="*/ 0 h 244"/>
                    <a:gd name="T58" fmla="*/ 0 w 158"/>
                    <a:gd name="T59" fmla="*/ 0 h 244"/>
                    <a:gd name="T60" fmla="*/ 0 w 158"/>
                    <a:gd name="T61" fmla="*/ 0 h 244"/>
                    <a:gd name="T62" fmla="*/ 0 w 158"/>
                    <a:gd name="T63" fmla="*/ 0 h 244"/>
                    <a:gd name="T64" fmla="*/ 0 w 158"/>
                    <a:gd name="T65" fmla="*/ 0 h 244"/>
                    <a:gd name="T66" fmla="*/ 0 w 158"/>
                    <a:gd name="T67" fmla="*/ 0 h 244"/>
                    <a:gd name="T68" fmla="*/ 0 w 158"/>
                    <a:gd name="T69" fmla="*/ 0 h 244"/>
                    <a:gd name="T70" fmla="*/ 0 w 158"/>
                    <a:gd name="T71" fmla="*/ 0 h 244"/>
                    <a:gd name="T72" fmla="*/ 0 w 158"/>
                    <a:gd name="T73" fmla="*/ 0 h 244"/>
                    <a:gd name="T74" fmla="*/ 0 w 158"/>
                    <a:gd name="T75" fmla="*/ 0 h 244"/>
                    <a:gd name="T76" fmla="*/ 0 w 158"/>
                    <a:gd name="T77" fmla="*/ 0 h 244"/>
                    <a:gd name="T78" fmla="*/ 0 w 158"/>
                    <a:gd name="T79" fmla="*/ 0 h 244"/>
                    <a:gd name="T80" fmla="*/ 0 w 158"/>
                    <a:gd name="T81" fmla="*/ 0 h 244"/>
                    <a:gd name="T82" fmla="*/ 0 w 158"/>
                    <a:gd name="T83" fmla="*/ 0 h 244"/>
                    <a:gd name="T84" fmla="*/ 0 w 158"/>
                    <a:gd name="T85" fmla="*/ 0 h 244"/>
                    <a:gd name="T86" fmla="*/ 0 w 158"/>
                    <a:gd name="T87" fmla="*/ 0 h 244"/>
                    <a:gd name="T88" fmla="*/ 0 w 158"/>
                    <a:gd name="T89" fmla="*/ 0 h 244"/>
                    <a:gd name="T90" fmla="*/ 0 w 158"/>
                    <a:gd name="T91" fmla="*/ 0 h 244"/>
                    <a:gd name="T92" fmla="*/ 0 w 158"/>
                    <a:gd name="T93" fmla="*/ 0 h 244"/>
                    <a:gd name="T94" fmla="*/ 0 w 158"/>
                    <a:gd name="T95" fmla="*/ 0 h 244"/>
                    <a:gd name="T96" fmla="*/ 0 w 158"/>
                    <a:gd name="T97" fmla="*/ 0 h 244"/>
                    <a:gd name="T98" fmla="*/ 0 w 158"/>
                    <a:gd name="T99" fmla="*/ 0 h 244"/>
                    <a:gd name="T100" fmla="*/ 0 w 158"/>
                    <a:gd name="T101" fmla="*/ 0 h 244"/>
                    <a:gd name="T102" fmla="*/ 0 w 158"/>
                    <a:gd name="T103" fmla="*/ 0 h 244"/>
                    <a:gd name="T104" fmla="*/ 0 w 158"/>
                    <a:gd name="T105" fmla="*/ 0 h 24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
                    <a:gd name="T160" fmla="*/ 0 h 244"/>
                    <a:gd name="T161" fmla="*/ 158 w 158"/>
                    <a:gd name="T162" fmla="*/ 244 h 24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 h="244">
                      <a:moveTo>
                        <a:pt x="72" y="244"/>
                      </a:moveTo>
                      <a:lnTo>
                        <a:pt x="65" y="240"/>
                      </a:lnTo>
                      <a:lnTo>
                        <a:pt x="58" y="237"/>
                      </a:lnTo>
                      <a:lnTo>
                        <a:pt x="52" y="234"/>
                      </a:lnTo>
                      <a:lnTo>
                        <a:pt x="48" y="231"/>
                      </a:lnTo>
                      <a:lnTo>
                        <a:pt x="43" y="229"/>
                      </a:lnTo>
                      <a:lnTo>
                        <a:pt x="40" y="226"/>
                      </a:lnTo>
                      <a:lnTo>
                        <a:pt x="39" y="225"/>
                      </a:lnTo>
                      <a:lnTo>
                        <a:pt x="38" y="224"/>
                      </a:lnTo>
                      <a:lnTo>
                        <a:pt x="31" y="171"/>
                      </a:lnTo>
                      <a:lnTo>
                        <a:pt x="13" y="140"/>
                      </a:lnTo>
                      <a:lnTo>
                        <a:pt x="13" y="137"/>
                      </a:lnTo>
                      <a:lnTo>
                        <a:pt x="13" y="130"/>
                      </a:lnTo>
                      <a:lnTo>
                        <a:pt x="12" y="121"/>
                      </a:lnTo>
                      <a:lnTo>
                        <a:pt x="11" y="109"/>
                      </a:lnTo>
                      <a:lnTo>
                        <a:pt x="10" y="95"/>
                      </a:lnTo>
                      <a:lnTo>
                        <a:pt x="8" y="81"/>
                      </a:lnTo>
                      <a:lnTo>
                        <a:pt x="4" y="66"/>
                      </a:lnTo>
                      <a:lnTo>
                        <a:pt x="0" y="53"/>
                      </a:lnTo>
                      <a:lnTo>
                        <a:pt x="1" y="52"/>
                      </a:lnTo>
                      <a:lnTo>
                        <a:pt x="3" y="48"/>
                      </a:lnTo>
                      <a:lnTo>
                        <a:pt x="7" y="45"/>
                      </a:lnTo>
                      <a:lnTo>
                        <a:pt x="11" y="40"/>
                      </a:lnTo>
                      <a:lnTo>
                        <a:pt x="15" y="36"/>
                      </a:lnTo>
                      <a:lnTo>
                        <a:pt x="21" y="33"/>
                      </a:lnTo>
                      <a:lnTo>
                        <a:pt x="25" y="31"/>
                      </a:lnTo>
                      <a:lnTo>
                        <a:pt x="29" y="31"/>
                      </a:lnTo>
                      <a:lnTo>
                        <a:pt x="30" y="30"/>
                      </a:lnTo>
                      <a:lnTo>
                        <a:pt x="31" y="29"/>
                      </a:lnTo>
                      <a:lnTo>
                        <a:pt x="32" y="26"/>
                      </a:lnTo>
                      <a:lnTo>
                        <a:pt x="34" y="22"/>
                      </a:lnTo>
                      <a:lnTo>
                        <a:pt x="36" y="19"/>
                      </a:lnTo>
                      <a:lnTo>
                        <a:pt x="37" y="16"/>
                      </a:lnTo>
                      <a:lnTo>
                        <a:pt x="38" y="13"/>
                      </a:lnTo>
                      <a:lnTo>
                        <a:pt x="38" y="9"/>
                      </a:lnTo>
                      <a:lnTo>
                        <a:pt x="38" y="7"/>
                      </a:lnTo>
                      <a:lnTo>
                        <a:pt x="37" y="5"/>
                      </a:lnTo>
                      <a:lnTo>
                        <a:pt x="38" y="2"/>
                      </a:lnTo>
                      <a:lnTo>
                        <a:pt x="38" y="1"/>
                      </a:lnTo>
                      <a:lnTo>
                        <a:pt x="40" y="0"/>
                      </a:lnTo>
                      <a:lnTo>
                        <a:pt x="42" y="0"/>
                      </a:lnTo>
                      <a:lnTo>
                        <a:pt x="46" y="2"/>
                      </a:lnTo>
                      <a:lnTo>
                        <a:pt x="51" y="5"/>
                      </a:lnTo>
                      <a:lnTo>
                        <a:pt x="52" y="6"/>
                      </a:lnTo>
                      <a:lnTo>
                        <a:pt x="54" y="6"/>
                      </a:lnTo>
                      <a:lnTo>
                        <a:pt x="57" y="7"/>
                      </a:lnTo>
                      <a:lnTo>
                        <a:pt x="61" y="7"/>
                      </a:lnTo>
                      <a:lnTo>
                        <a:pt x="65" y="8"/>
                      </a:lnTo>
                      <a:lnTo>
                        <a:pt x="70" y="8"/>
                      </a:lnTo>
                      <a:lnTo>
                        <a:pt x="75" y="8"/>
                      </a:lnTo>
                      <a:lnTo>
                        <a:pt x="79" y="7"/>
                      </a:lnTo>
                      <a:lnTo>
                        <a:pt x="158" y="110"/>
                      </a:lnTo>
                      <a:lnTo>
                        <a:pt x="157" y="110"/>
                      </a:lnTo>
                      <a:lnTo>
                        <a:pt x="153" y="112"/>
                      </a:lnTo>
                      <a:lnTo>
                        <a:pt x="149" y="114"/>
                      </a:lnTo>
                      <a:lnTo>
                        <a:pt x="146" y="118"/>
                      </a:lnTo>
                      <a:lnTo>
                        <a:pt x="143" y="123"/>
                      </a:lnTo>
                      <a:lnTo>
                        <a:pt x="140" y="128"/>
                      </a:lnTo>
                      <a:lnTo>
                        <a:pt x="140" y="132"/>
                      </a:lnTo>
                      <a:lnTo>
                        <a:pt x="140" y="136"/>
                      </a:lnTo>
                      <a:lnTo>
                        <a:pt x="143" y="140"/>
                      </a:lnTo>
                      <a:lnTo>
                        <a:pt x="145" y="144"/>
                      </a:lnTo>
                      <a:lnTo>
                        <a:pt x="146" y="144"/>
                      </a:lnTo>
                      <a:lnTo>
                        <a:pt x="147" y="148"/>
                      </a:lnTo>
                      <a:lnTo>
                        <a:pt x="150" y="152"/>
                      </a:lnTo>
                      <a:lnTo>
                        <a:pt x="152" y="156"/>
                      </a:lnTo>
                      <a:lnTo>
                        <a:pt x="153" y="162"/>
                      </a:lnTo>
                      <a:lnTo>
                        <a:pt x="153" y="166"/>
                      </a:lnTo>
                      <a:lnTo>
                        <a:pt x="152" y="168"/>
                      </a:lnTo>
                      <a:lnTo>
                        <a:pt x="151" y="170"/>
                      </a:lnTo>
                      <a:lnTo>
                        <a:pt x="149" y="172"/>
                      </a:lnTo>
                      <a:lnTo>
                        <a:pt x="147" y="173"/>
                      </a:lnTo>
                      <a:lnTo>
                        <a:pt x="146" y="173"/>
                      </a:lnTo>
                      <a:lnTo>
                        <a:pt x="144" y="173"/>
                      </a:lnTo>
                      <a:lnTo>
                        <a:pt x="141" y="173"/>
                      </a:lnTo>
                      <a:lnTo>
                        <a:pt x="138" y="173"/>
                      </a:lnTo>
                      <a:lnTo>
                        <a:pt x="135" y="173"/>
                      </a:lnTo>
                      <a:lnTo>
                        <a:pt x="132" y="175"/>
                      </a:lnTo>
                      <a:lnTo>
                        <a:pt x="129" y="176"/>
                      </a:lnTo>
                      <a:lnTo>
                        <a:pt x="127" y="178"/>
                      </a:lnTo>
                      <a:lnTo>
                        <a:pt x="126" y="181"/>
                      </a:lnTo>
                      <a:lnTo>
                        <a:pt x="123" y="185"/>
                      </a:lnTo>
                      <a:lnTo>
                        <a:pt x="120" y="191"/>
                      </a:lnTo>
                      <a:lnTo>
                        <a:pt x="116" y="196"/>
                      </a:lnTo>
                      <a:lnTo>
                        <a:pt x="112" y="202"/>
                      </a:lnTo>
                      <a:lnTo>
                        <a:pt x="109" y="206"/>
                      </a:lnTo>
                      <a:lnTo>
                        <a:pt x="107" y="209"/>
                      </a:lnTo>
                      <a:lnTo>
                        <a:pt x="106" y="210"/>
                      </a:lnTo>
                      <a:lnTo>
                        <a:pt x="110" y="218"/>
                      </a:lnTo>
                      <a:lnTo>
                        <a:pt x="106" y="226"/>
                      </a:lnTo>
                      <a:lnTo>
                        <a:pt x="104" y="226"/>
                      </a:lnTo>
                      <a:lnTo>
                        <a:pt x="102" y="225"/>
                      </a:lnTo>
                      <a:lnTo>
                        <a:pt x="98" y="224"/>
                      </a:lnTo>
                      <a:lnTo>
                        <a:pt x="95" y="224"/>
                      </a:lnTo>
                      <a:lnTo>
                        <a:pt x="92" y="224"/>
                      </a:lnTo>
                      <a:lnTo>
                        <a:pt x="90" y="225"/>
                      </a:lnTo>
                      <a:lnTo>
                        <a:pt x="87" y="226"/>
                      </a:lnTo>
                      <a:lnTo>
                        <a:pt x="85" y="230"/>
                      </a:lnTo>
                      <a:lnTo>
                        <a:pt x="83" y="233"/>
                      </a:lnTo>
                      <a:lnTo>
                        <a:pt x="81" y="236"/>
                      </a:lnTo>
                      <a:lnTo>
                        <a:pt x="78" y="238"/>
                      </a:lnTo>
                      <a:lnTo>
                        <a:pt x="76" y="240"/>
                      </a:lnTo>
                      <a:lnTo>
                        <a:pt x="73" y="243"/>
                      </a:lnTo>
                      <a:lnTo>
                        <a:pt x="72" y="24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2" name="Freeform 129"/>
                <p:cNvSpPr>
                  <a:spLocks/>
                </p:cNvSpPr>
                <p:nvPr/>
              </p:nvSpPr>
              <p:spPr bwMode="auto">
                <a:xfrm>
                  <a:off x="1390" y="2599"/>
                  <a:ext cx="147" cy="106"/>
                </a:xfrm>
                <a:custGeom>
                  <a:avLst/>
                  <a:gdLst>
                    <a:gd name="T0" fmla="*/ 1 w 441"/>
                    <a:gd name="T1" fmla="*/ 0 h 319"/>
                    <a:gd name="T2" fmla="*/ 1 w 441"/>
                    <a:gd name="T3" fmla="*/ 0 h 319"/>
                    <a:gd name="T4" fmla="*/ 1 w 441"/>
                    <a:gd name="T5" fmla="*/ 0 h 319"/>
                    <a:gd name="T6" fmla="*/ 0 w 441"/>
                    <a:gd name="T7" fmla="*/ 0 h 319"/>
                    <a:gd name="T8" fmla="*/ 0 w 441"/>
                    <a:gd name="T9" fmla="*/ 0 h 319"/>
                    <a:gd name="T10" fmla="*/ 0 w 441"/>
                    <a:gd name="T11" fmla="*/ 0 h 319"/>
                    <a:gd name="T12" fmla="*/ 0 w 441"/>
                    <a:gd name="T13" fmla="*/ 0 h 319"/>
                    <a:gd name="T14" fmla="*/ 0 w 441"/>
                    <a:gd name="T15" fmla="*/ 0 h 319"/>
                    <a:gd name="T16" fmla="*/ 0 w 441"/>
                    <a:gd name="T17" fmla="*/ 0 h 319"/>
                    <a:gd name="T18" fmla="*/ 0 w 441"/>
                    <a:gd name="T19" fmla="*/ 0 h 319"/>
                    <a:gd name="T20" fmla="*/ 0 w 441"/>
                    <a:gd name="T21" fmla="*/ 0 h 319"/>
                    <a:gd name="T22" fmla="*/ 0 w 441"/>
                    <a:gd name="T23" fmla="*/ 0 h 319"/>
                    <a:gd name="T24" fmla="*/ 0 w 441"/>
                    <a:gd name="T25" fmla="*/ 0 h 319"/>
                    <a:gd name="T26" fmla="*/ 0 w 441"/>
                    <a:gd name="T27" fmla="*/ 0 h 319"/>
                    <a:gd name="T28" fmla="*/ 0 w 441"/>
                    <a:gd name="T29" fmla="*/ 0 h 319"/>
                    <a:gd name="T30" fmla="*/ 0 w 441"/>
                    <a:gd name="T31" fmla="*/ 0 h 319"/>
                    <a:gd name="T32" fmla="*/ 0 w 441"/>
                    <a:gd name="T33" fmla="*/ 0 h 319"/>
                    <a:gd name="T34" fmla="*/ 0 w 441"/>
                    <a:gd name="T35" fmla="*/ 0 h 319"/>
                    <a:gd name="T36" fmla="*/ 0 w 441"/>
                    <a:gd name="T37" fmla="*/ 0 h 319"/>
                    <a:gd name="T38" fmla="*/ 0 w 441"/>
                    <a:gd name="T39" fmla="*/ 0 h 319"/>
                    <a:gd name="T40" fmla="*/ 0 w 441"/>
                    <a:gd name="T41" fmla="*/ 0 h 319"/>
                    <a:gd name="T42" fmla="*/ 0 w 441"/>
                    <a:gd name="T43" fmla="*/ 0 h 319"/>
                    <a:gd name="T44" fmla="*/ 0 w 441"/>
                    <a:gd name="T45" fmla="*/ 0 h 319"/>
                    <a:gd name="T46" fmla="*/ 0 w 441"/>
                    <a:gd name="T47" fmla="*/ 0 h 319"/>
                    <a:gd name="T48" fmla="*/ 0 w 441"/>
                    <a:gd name="T49" fmla="*/ 0 h 319"/>
                    <a:gd name="T50" fmla="*/ 0 w 441"/>
                    <a:gd name="T51" fmla="*/ 0 h 319"/>
                    <a:gd name="T52" fmla="*/ 0 w 441"/>
                    <a:gd name="T53" fmla="*/ 0 h 319"/>
                    <a:gd name="T54" fmla="*/ 0 w 441"/>
                    <a:gd name="T55" fmla="*/ 0 h 319"/>
                    <a:gd name="T56" fmla="*/ 0 w 441"/>
                    <a:gd name="T57" fmla="*/ 0 h 319"/>
                    <a:gd name="T58" fmla="*/ 0 w 441"/>
                    <a:gd name="T59" fmla="*/ 0 h 319"/>
                    <a:gd name="T60" fmla="*/ 0 w 441"/>
                    <a:gd name="T61" fmla="*/ 0 h 319"/>
                    <a:gd name="T62" fmla="*/ 0 w 441"/>
                    <a:gd name="T63" fmla="*/ 0 h 319"/>
                    <a:gd name="T64" fmla="*/ 0 w 441"/>
                    <a:gd name="T65" fmla="*/ 0 h 319"/>
                    <a:gd name="T66" fmla="*/ 0 w 441"/>
                    <a:gd name="T67" fmla="*/ 0 h 319"/>
                    <a:gd name="T68" fmla="*/ 0 w 441"/>
                    <a:gd name="T69" fmla="*/ 0 h 319"/>
                    <a:gd name="T70" fmla="*/ 0 w 441"/>
                    <a:gd name="T71" fmla="*/ 0 h 319"/>
                    <a:gd name="T72" fmla="*/ 0 w 441"/>
                    <a:gd name="T73" fmla="*/ 0 h 319"/>
                    <a:gd name="T74" fmla="*/ 0 w 441"/>
                    <a:gd name="T75" fmla="*/ 0 h 319"/>
                    <a:gd name="T76" fmla="*/ 0 w 441"/>
                    <a:gd name="T77" fmla="*/ 0 h 319"/>
                    <a:gd name="T78" fmla="*/ 0 w 441"/>
                    <a:gd name="T79" fmla="*/ 0 h 319"/>
                    <a:gd name="T80" fmla="*/ 0 w 441"/>
                    <a:gd name="T81" fmla="*/ 0 h 319"/>
                    <a:gd name="T82" fmla="*/ 0 w 441"/>
                    <a:gd name="T83" fmla="*/ 0 h 319"/>
                    <a:gd name="T84" fmla="*/ 0 w 441"/>
                    <a:gd name="T85" fmla="*/ 0 h 319"/>
                    <a:gd name="T86" fmla="*/ 0 w 441"/>
                    <a:gd name="T87" fmla="*/ 0 h 319"/>
                    <a:gd name="T88" fmla="*/ 0 w 441"/>
                    <a:gd name="T89" fmla="*/ 0 h 319"/>
                    <a:gd name="T90" fmla="*/ 0 w 441"/>
                    <a:gd name="T91" fmla="*/ 0 h 319"/>
                    <a:gd name="T92" fmla="*/ 0 w 441"/>
                    <a:gd name="T93" fmla="*/ 0 h 319"/>
                    <a:gd name="T94" fmla="*/ 0 w 441"/>
                    <a:gd name="T95" fmla="*/ 0 h 319"/>
                    <a:gd name="T96" fmla="*/ 0 w 441"/>
                    <a:gd name="T97" fmla="*/ 0 h 319"/>
                    <a:gd name="T98" fmla="*/ 0 w 441"/>
                    <a:gd name="T99" fmla="*/ 0 h 319"/>
                    <a:gd name="T100" fmla="*/ 0 w 441"/>
                    <a:gd name="T101" fmla="*/ 0 h 319"/>
                    <a:gd name="T102" fmla="*/ 0 w 441"/>
                    <a:gd name="T103" fmla="*/ 0 h 319"/>
                    <a:gd name="T104" fmla="*/ 1 w 441"/>
                    <a:gd name="T105" fmla="*/ 0 h 319"/>
                    <a:gd name="T106" fmla="*/ 1 w 441"/>
                    <a:gd name="T107" fmla="*/ 0 h 319"/>
                    <a:gd name="T108" fmla="*/ 1 w 441"/>
                    <a:gd name="T109" fmla="*/ 0 h 319"/>
                    <a:gd name="T110" fmla="*/ 1 w 441"/>
                    <a:gd name="T111" fmla="*/ 0 h 319"/>
                    <a:gd name="T112" fmla="*/ 1 w 441"/>
                    <a:gd name="T113" fmla="*/ 0 h 319"/>
                    <a:gd name="T114" fmla="*/ 1 w 441"/>
                    <a:gd name="T115" fmla="*/ 0 h 3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1"/>
                    <a:gd name="T175" fmla="*/ 0 h 319"/>
                    <a:gd name="T176" fmla="*/ 441 w 441"/>
                    <a:gd name="T177" fmla="*/ 319 h 3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1" h="319">
                      <a:moveTo>
                        <a:pt x="441" y="109"/>
                      </a:moveTo>
                      <a:lnTo>
                        <a:pt x="424" y="111"/>
                      </a:lnTo>
                      <a:lnTo>
                        <a:pt x="408" y="114"/>
                      </a:lnTo>
                      <a:lnTo>
                        <a:pt x="396" y="117"/>
                      </a:lnTo>
                      <a:lnTo>
                        <a:pt x="384" y="122"/>
                      </a:lnTo>
                      <a:lnTo>
                        <a:pt x="373" y="127"/>
                      </a:lnTo>
                      <a:lnTo>
                        <a:pt x="364" y="132"/>
                      </a:lnTo>
                      <a:lnTo>
                        <a:pt x="356" y="139"/>
                      </a:lnTo>
                      <a:lnTo>
                        <a:pt x="347" y="145"/>
                      </a:lnTo>
                      <a:lnTo>
                        <a:pt x="334" y="159"/>
                      </a:lnTo>
                      <a:lnTo>
                        <a:pt x="321" y="173"/>
                      </a:lnTo>
                      <a:lnTo>
                        <a:pt x="309" y="187"/>
                      </a:lnTo>
                      <a:lnTo>
                        <a:pt x="296" y="200"/>
                      </a:lnTo>
                      <a:lnTo>
                        <a:pt x="289" y="206"/>
                      </a:lnTo>
                      <a:lnTo>
                        <a:pt x="280" y="211"/>
                      </a:lnTo>
                      <a:lnTo>
                        <a:pt x="271" y="217"/>
                      </a:lnTo>
                      <a:lnTo>
                        <a:pt x="264" y="221"/>
                      </a:lnTo>
                      <a:lnTo>
                        <a:pt x="248" y="227"/>
                      </a:lnTo>
                      <a:lnTo>
                        <a:pt x="231" y="233"/>
                      </a:lnTo>
                      <a:lnTo>
                        <a:pt x="218" y="237"/>
                      </a:lnTo>
                      <a:lnTo>
                        <a:pt x="208" y="239"/>
                      </a:lnTo>
                      <a:lnTo>
                        <a:pt x="200" y="240"/>
                      </a:lnTo>
                      <a:lnTo>
                        <a:pt x="198" y="240"/>
                      </a:lnTo>
                      <a:lnTo>
                        <a:pt x="139" y="293"/>
                      </a:lnTo>
                      <a:lnTo>
                        <a:pt x="26" y="319"/>
                      </a:lnTo>
                      <a:lnTo>
                        <a:pt x="23" y="318"/>
                      </a:lnTo>
                      <a:lnTo>
                        <a:pt x="20" y="318"/>
                      </a:lnTo>
                      <a:lnTo>
                        <a:pt x="17" y="317"/>
                      </a:lnTo>
                      <a:lnTo>
                        <a:pt x="13" y="316"/>
                      </a:lnTo>
                      <a:lnTo>
                        <a:pt x="10" y="315"/>
                      </a:lnTo>
                      <a:lnTo>
                        <a:pt x="7" y="315"/>
                      </a:lnTo>
                      <a:lnTo>
                        <a:pt x="4" y="314"/>
                      </a:lnTo>
                      <a:lnTo>
                        <a:pt x="0" y="313"/>
                      </a:lnTo>
                      <a:lnTo>
                        <a:pt x="1" y="313"/>
                      </a:lnTo>
                      <a:lnTo>
                        <a:pt x="3" y="313"/>
                      </a:lnTo>
                      <a:lnTo>
                        <a:pt x="5" y="312"/>
                      </a:lnTo>
                      <a:lnTo>
                        <a:pt x="7" y="310"/>
                      </a:lnTo>
                      <a:lnTo>
                        <a:pt x="9" y="307"/>
                      </a:lnTo>
                      <a:lnTo>
                        <a:pt x="12" y="303"/>
                      </a:lnTo>
                      <a:lnTo>
                        <a:pt x="15" y="298"/>
                      </a:lnTo>
                      <a:lnTo>
                        <a:pt x="17" y="296"/>
                      </a:lnTo>
                      <a:lnTo>
                        <a:pt x="19" y="296"/>
                      </a:lnTo>
                      <a:lnTo>
                        <a:pt x="22" y="295"/>
                      </a:lnTo>
                      <a:lnTo>
                        <a:pt x="24" y="295"/>
                      </a:lnTo>
                      <a:lnTo>
                        <a:pt x="27" y="295"/>
                      </a:lnTo>
                      <a:lnTo>
                        <a:pt x="31" y="296"/>
                      </a:lnTo>
                      <a:lnTo>
                        <a:pt x="34" y="298"/>
                      </a:lnTo>
                      <a:lnTo>
                        <a:pt x="38" y="289"/>
                      </a:lnTo>
                      <a:lnTo>
                        <a:pt x="34" y="279"/>
                      </a:lnTo>
                      <a:lnTo>
                        <a:pt x="51" y="255"/>
                      </a:lnTo>
                      <a:lnTo>
                        <a:pt x="51" y="254"/>
                      </a:lnTo>
                      <a:lnTo>
                        <a:pt x="52" y="253"/>
                      </a:lnTo>
                      <a:lnTo>
                        <a:pt x="53" y="251"/>
                      </a:lnTo>
                      <a:lnTo>
                        <a:pt x="55" y="249"/>
                      </a:lnTo>
                      <a:lnTo>
                        <a:pt x="59" y="246"/>
                      </a:lnTo>
                      <a:lnTo>
                        <a:pt x="62" y="245"/>
                      </a:lnTo>
                      <a:lnTo>
                        <a:pt x="66" y="244"/>
                      </a:lnTo>
                      <a:lnTo>
                        <a:pt x="73" y="245"/>
                      </a:lnTo>
                      <a:lnTo>
                        <a:pt x="75" y="245"/>
                      </a:lnTo>
                      <a:lnTo>
                        <a:pt x="76" y="245"/>
                      </a:lnTo>
                      <a:lnTo>
                        <a:pt x="78" y="244"/>
                      </a:lnTo>
                      <a:lnTo>
                        <a:pt x="80" y="241"/>
                      </a:lnTo>
                      <a:lnTo>
                        <a:pt x="81" y="238"/>
                      </a:lnTo>
                      <a:lnTo>
                        <a:pt x="82" y="234"/>
                      </a:lnTo>
                      <a:lnTo>
                        <a:pt x="81" y="227"/>
                      </a:lnTo>
                      <a:lnTo>
                        <a:pt x="80" y="226"/>
                      </a:lnTo>
                      <a:lnTo>
                        <a:pt x="77" y="222"/>
                      </a:lnTo>
                      <a:lnTo>
                        <a:pt x="73" y="217"/>
                      </a:lnTo>
                      <a:lnTo>
                        <a:pt x="69" y="210"/>
                      </a:lnTo>
                      <a:lnTo>
                        <a:pt x="68" y="206"/>
                      </a:lnTo>
                      <a:lnTo>
                        <a:pt x="68" y="203"/>
                      </a:lnTo>
                      <a:lnTo>
                        <a:pt x="68" y="198"/>
                      </a:lnTo>
                      <a:lnTo>
                        <a:pt x="69" y="195"/>
                      </a:lnTo>
                      <a:lnTo>
                        <a:pt x="72" y="191"/>
                      </a:lnTo>
                      <a:lnTo>
                        <a:pt x="75" y="187"/>
                      </a:lnTo>
                      <a:lnTo>
                        <a:pt x="79" y="184"/>
                      </a:lnTo>
                      <a:lnTo>
                        <a:pt x="86" y="181"/>
                      </a:lnTo>
                      <a:lnTo>
                        <a:pt x="87" y="180"/>
                      </a:lnTo>
                      <a:lnTo>
                        <a:pt x="89" y="178"/>
                      </a:lnTo>
                      <a:lnTo>
                        <a:pt x="91" y="177"/>
                      </a:lnTo>
                      <a:lnTo>
                        <a:pt x="93" y="174"/>
                      </a:lnTo>
                      <a:lnTo>
                        <a:pt x="95" y="172"/>
                      </a:lnTo>
                      <a:lnTo>
                        <a:pt x="96" y="170"/>
                      </a:lnTo>
                      <a:lnTo>
                        <a:pt x="98" y="168"/>
                      </a:lnTo>
                      <a:lnTo>
                        <a:pt x="101" y="164"/>
                      </a:lnTo>
                      <a:lnTo>
                        <a:pt x="108" y="153"/>
                      </a:lnTo>
                      <a:lnTo>
                        <a:pt x="120" y="137"/>
                      </a:lnTo>
                      <a:lnTo>
                        <a:pt x="134" y="118"/>
                      </a:lnTo>
                      <a:lnTo>
                        <a:pt x="149" y="99"/>
                      </a:lnTo>
                      <a:lnTo>
                        <a:pt x="163" y="82"/>
                      </a:lnTo>
                      <a:lnTo>
                        <a:pt x="171" y="75"/>
                      </a:lnTo>
                      <a:lnTo>
                        <a:pt x="176" y="69"/>
                      </a:lnTo>
                      <a:lnTo>
                        <a:pt x="183" y="64"/>
                      </a:lnTo>
                      <a:lnTo>
                        <a:pt x="187" y="62"/>
                      </a:lnTo>
                      <a:lnTo>
                        <a:pt x="195" y="59"/>
                      </a:lnTo>
                      <a:lnTo>
                        <a:pt x="213" y="51"/>
                      </a:lnTo>
                      <a:lnTo>
                        <a:pt x="240" y="42"/>
                      </a:lnTo>
                      <a:lnTo>
                        <a:pt x="272" y="30"/>
                      </a:lnTo>
                      <a:lnTo>
                        <a:pt x="306" y="19"/>
                      </a:lnTo>
                      <a:lnTo>
                        <a:pt x="339" y="9"/>
                      </a:lnTo>
                      <a:lnTo>
                        <a:pt x="353" y="5"/>
                      </a:lnTo>
                      <a:lnTo>
                        <a:pt x="367" y="2"/>
                      </a:lnTo>
                      <a:lnTo>
                        <a:pt x="378" y="1"/>
                      </a:lnTo>
                      <a:lnTo>
                        <a:pt x="387" y="0"/>
                      </a:lnTo>
                      <a:lnTo>
                        <a:pt x="388" y="0"/>
                      </a:lnTo>
                      <a:lnTo>
                        <a:pt x="389" y="0"/>
                      </a:lnTo>
                      <a:lnTo>
                        <a:pt x="390" y="0"/>
                      </a:lnTo>
                      <a:lnTo>
                        <a:pt x="392" y="0"/>
                      </a:lnTo>
                      <a:lnTo>
                        <a:pt x="394" y="1"/>
                      </a:lnTo>
                      <a:lnTo>
                        <a:pt x="397" y="2"/>
                      </a:lnTo>
                      <a:lnTo>
                        <a:pt x="399" y="4"/>
                      </a:lnTo>
                      <a:lnTo>
                        <a:pt x="400" y="6"/>
                      </a:lnTo>
                      <a:lnTo>
                        <a:pt x="441" y="109"/>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3" name="Freeform 130"/>
                <p:cNvSpPr>
                  <a:spLocks/>
                </p:cNvSpPr>
                <p:nvPr/>
              </p:nvSpPr>
              <p:spPr bwMode="auto">
                <a:xfrm>
                  <a:off x="1390" y="2599"/>
                  <a:ext cx="147" cy="106"/>
                </a:xfrm>
                <a:custGeom>
                  <a:avLst/>
                  <a:gdLst>
                    <a:gd name="T0" fmla="*/ 1 w 441"/>
                    <a:gd name="T1" fmla="*/ 0 h 319"/>
                    <a:gd name="T2" fmla="*/ 1 w 441"/>
                    <a:gd name="T3" fmla="*/ 0 h 319"/>
                    <a:gd name="T4" fmla="*/ 1 w 441"/>
                    <a:gd name="T5" fmla="*/ 0 h 319"/>
                    <a:gd name="T6" fmla="*/ 0 w 441"/>
                    <a:gd name="T7" fmla="*/ 0 h 319"/>
                    <a:gd name="T8" fmla="*/ 0 w 441"/>
                    <a:gd name="T9" fmla="*/ 0 h 319"/>
                    <a:gd name="T10" fmla="*/ 0 w 441"/>
                    <a:gd name="T11" fmla="*/ 0 h 319"/>
                    <a:gd name="T12" fmla="*/ 0 w 441"/>
                    <a:gd name="T13" fmla="*/ 0 h 319"/>
                    <a:gd name="T14" fmla="*/ 0 w 441"/>
                    <a:gd name="T15" fmla="*/ 0 h 319"/>
                    <a:gd name="T16" fmla="*/ 0 w 441"/>
                    <a:gd name="T17" fmla="*/ 0 h 319"/>
                    <a:gd name="T18" fmla="*/ 0 w 441"/>
                    <a:gd name="T19" fmla="*/ 0 h 319"/>
                    <a:gd name="T20" fmla="*/ 0 w 441"/>
                    <a:gd name="T21" fmla="*/ 0 h 319"/>
                    <a:gd name="T22" fmla="*/ 0 w 441"/>
                    <a:gd name="T23" fmla="*/ 0 h 319"/>
                    <a:gd name="T24" fmla="*/ 0 w 441"/>
                    <a:gd name="T25" fmla="*/ 0 h 319"/>
                    <a:gd name="T26" fmla="*/ 0 w 441"/>
                    <a:gd name="T27" fmla="*/ 0 h 319"/>
                    <a:gd name="T28" fmla="*/ 0 w 441"/>
                    <a:gd name="T29" fmla="*/ 0 h 319"/>
                    <a:gd name="T30" fmla="*/ 0 w 441"/>
                    <a:gd name="T31" fmla="*/ 0 h 319"/>
                    <a:gd name="T32" fmla="*/ 0 w 441"/>
                    <a:gd name="T33" fmla="*/ 0 h 319"/>
                    <a:gd name="T34" fmla="*/ 0 w 441"/>
                    <a:gd name="T35" fmla="*/ 0 h 319"/>
                    <a:gd name="T36" fmla="*/ 0 w 441"/>
                    <a:gd name="T37" fmla="*/ 0 h 319"/>
                    <a:gd name="T38" fmla="*/ 0 w 441"/>
                    <a:gd name="T39" fmla="*/ 0 h 319"/>
                    <a:gd name="T40" fmla="*/ 0 w 441"/>
                    <a:gd name="T41" fmla="*/ 0 h 319"/>
                    <a:gd name="T42" fmla="*/ 0 w 441"/>
                    <a:gd name="T43" fmla="*/ 0 h 319"/>
                    <a:gd name="T44" fmla="*/ 0 w 441"/>
                    <a:gd name="T45" fmla="*/ 0 h 319"/>
                    <a:gd name="T46" fmla="*/ 0 w 441"/>
                    <a:gd name="T47" fmla="*/ 0 h 319"/>
                    <a:gd name="T48" fmla="*/ 0 w 441"/>
                    <a:gd name="T49" fmla="*/ 0 h 319"/>
                    <a:gd name="T50" fmla="*/ 0 w 441"/>
                    <a:gd name="T51" fmla="*/ 0 h 319"/>
                    <a:gd name="T52" fmla="*/ 0 w 441"/>
                    <a:gd name="T53" fmla="*/ 0 h 319"/>
                    <a:gd name="T54" fmla="*/ 0 w 441"/>
                    <a:gd name="T55" fmla="*/ 0 h 319"/>
                    <a:gd name="T56" fmla="*/ 0 w 441"/>
                    <a:gd name="T57" fmla="*/ 0 h 319"/>
                    <a:gd name="T58" fmla="*/ 0 w 441"/>
                    <a:gd name="T59" fmla="*/ 0 h 319"/>
                    <a:gd name="T60" fmla="*/ 0 w 441"/>
                    <a:gd name="T61" fmla="*/ 0 h 319"/>
                    <a:gd name="T62" fmla="*/ 0 w 441"/>
                    <a:gd name="T63" fmla="*/ 0 h 319"/>
                    <a:gd name="T64" fmla="*/ 0 w 441"/>
                    <a:gd name="T65" fmla="*/ 0 h 319"/>
                    <a:gd name="T66" fmla="*/ 0 w 441"/>
                    <a:gd name="T67" fmla="*/ 0 h 319"/>
                    <a:gd name="T68" fmla="*/ 0 w 441"/>
                    <a:gd name="T69" fmla="*/ 0 h 319"/>
                    <a:gd name="T70" fmla="*/ 0 w 441"/>
                    <a:gd name="T71" fmla="*/ 0 h 319"/>
                    <a:gd name="T72" fmla="*/ 0 w 441"/>
                    <a:gd name="T73" fmla="*/ 0 h 319"/>
                    <a:gd name="T74" fmla="*/ 0 w 441"/>
                    <a:gd name="T75" fmla="*/ 0 h 319"/>
                    <a:gd name="T76" fmla="*/ 0 w 441"/>
                    <a:gd name="T77" fmla="*/ 0 h 319"/>
                    <a:gd name="T78" fmla="*/ 0 w 441"/>
                    <a:gd name="T79" fmla="*/ 0 h 319"/>
                    <a:gd name="T80" fmla="*/ 0 w 441"/>
                    <a:gd name="T81" fmla="*/ 0 h 319"/>
                    <a:gd name="T82" fmla="*/ 0 w 441"/>
                    <a:gd name="T83" fmla="*/ 0 h 319"/>
                    <a:gd name="T84" fmla="*/ 0 w 441"/>
                    <a:gd name="T85" fmla="*/ 0 h 319"/>
                    <a:gd name="T86" fmla="*/ 0 w 441"/>
                    <a:gd name="T87" fmla="*/ 0 h 319"/>
                    <a:gd name="T88" fmla="*/ 0 w 441"/>
                    <a:gd name="T89" fmla="*/ 0 h 319"/>
                    <a:gd name="T90" fmla="*/ 0 w 441"/>
                    <a:gd name="T91" fmla="*/ 0 h 319"/>
                    <a:gd name="T92" fmla="*/ 0 w 441"/>
                    <a:gd name="T93" fmla="*/ 0 h 319"/>
                    <a:gd name="T94" fmla="*/ 0 w 441"/>
                    <a:gd name="T95" fmla="*/ 0 h 319"/>
                    <a:gd name="T96" fmla="*/ 0 w 441"/>
                    <a:gd name="T97" fmla="*/ 0 h 319"/>
                    <a:gd name="T98" fmla="*/ 0 w 441"/>
                    <a:gd name="T99" fmla="*/ 0 h 319"/>
                    <a:gd name="T100" fmla="*/ 0 w 441"/>
                    <a:gd name="T101" fmla="*/ 0 h 319"/>
                    <a:gd name="T102" fmla="*/ 0 w 441"/>
                    <a:gd name="T103" fmla="*/ 0 h 319"/>
                    <a:gd name="T104" fmla="*/ 1 w 441"/>
                    <a:gd name="T105" fmla="*/ 0 h 319"/>
                    <a:gd name="T106" fmla="*/ 1 w 441"/>
                    <a:gd name="T107" fmla="*/ 0 h 319"/>
                    <a:gd name="T108" fmla="*/ 1 w 441"/>
                    <a:gd name="T109" fmla="*/ 0 h 319"/>
                    <a:gd name="T110" fmla="*/ 1 w 441"/>
                    <a:gd name="T111" fmla="*/ 0 h 319"/>
                    <a:gd name="T112" fmla="*/ 1 w 441"/>
                    <a:gd name="T113" fmla="*/ 0 h 319"/>
                    <a:gd name="T114" fmla="*/ 1 w 441"/>
                    <a:gd name="T115" fmla="*/ 0 h 3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41"/>
                    <a:gd name="T175" fmla="*/ 0 h 319"/>
                    <a:gd name="T176" fmla="*/ 441 w 441"/>
                    <a:gd name="T177" fmla="*/ 319 h 3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41" h="319">
                      <a:moveTo>
                        <a:pt x="441" y="109"/>
                      </a:moveTo>
                      <a:lnTo>
                        <a:pt x="424" y="111"/>
                      </a:lnTo>
                      <a:lnTo>
                        <a:pt x="408" y="114"/>
                      </a:lnTo>
                      <a:lnTo>
                        <a:pt x="396" y="117"/>
                      </a:lnTo>
                      <a:lnTo>
                        <a:pt x="384" y="122"/>
                      </a:lnTo>
                      <a:lnTo>
                        <a:pt x="373" y="127"/>
                      </a:lnTo>
                      <a:lnTo>
                        <a:pt x="364" y="132"/>
                      </a:lnTo>
                      <a:lnTo>
                        <a:pt x="356" y="139"/>
                      </a:lnTo>
                      <a:lnTo>
                        <a:pt x="347" y="145"/>
                      </a:lnTo>
                      <a:lnTo>
                        <a:pt x="334" y="159"/>
                      </a:lnTo>
                      <a:lnTo>
                        <a:pt x="321" y="173"/>
                      </a:lnTo>
                      <a:lnTo>
                        <a:pt x="309" y="187"/>
                      </a:lnTo>
                      <a:lnTo>
                        <a:pt x="296" y="200"/>
                      </a:lnTo>
                      <a:lnTo>
                        <a:pt x="289" y="206"/>
                      </a:lnTo>
                      <a:lnTo>
                        <a:pt x="280" y="211"/>
                      </a:lnTo>
                      <a:lnTo>
                        <a:pt x="271" y="217"/>
                      </a:lnTo>
                      <a:lnTo>
                        <a:pt x="264" y="221"/>
                      </a:lnTo>
                      <a:lnTo>
                        <a:pt x="248" y="227"/>
                      </a:lnTo>
                      <a:lnTo>
                        <a:pt x="231" y="233"/>
                      </a:lnTo>
                      <a:lnTo>
                        <a:pt x="218" y="237"/>
                      </a:lnTo>
                      <a:lnTo>
                        <a:pt x="208" y="239"/>
                      </a:lnTo>
                      <a:lnTo>
                        <a:pt x="200" y="240"/>
                      </a:lnTo>
                      <a:lnTo>
                        <a:pt x="198" y="240"/>
                      </a:lnTo>
                      <a:lnTo>
                        <a:pt x="139" y="293"/>
                      </a:lnTo>
                      <a:lnTo>
                        <a:pt x="26" y="319"/>
                      </a:lnTo>
                      <a:lnTo>
                        <a:pt x="23" y="318"/>
                      </a:lnTo>
                      <a:lnTo>
                        <a:pt x="20" y="318"/>
                      </a:lnTo>
                      <a:lnTo>
                        <a:pt x="17" y="317"/>
                      </a:lnTo>
                      <a:lnTo>
                        <a:pt x="13" y="316"/>
                      </a:lnTo>
                      <a:lnTo>
                        <a:pt x="10" y="315"/>
                      </a:lnTo>
                      <a:lnTo>
                        <a:pt x="7" y="315"/>
                      </a:lnTo>
                      <a:lnTo>
                        <a:pt x="4" y="314"/>
                      </a:lnTo>
                      <a:lnTo>
                        <a:pt x="0" y="313"/>
                      </a:lnTo>
                      <a:lnTo>
                        <a:pt x="1" y="313"/>
                      </a:lnTo>
                      <a:lnTo>
                        <a:pt x="3" y="313"/>
                      </a:lnTo>
                      <a:lnTo>
                        <a:pt x="5" y="312"/>
                      </a:lnTo>
                      <a:lnTo>
                        <a:pt x="7" y="310"/>
                      </a:lnTo>
                      <a:lnTo>
                        <a:pt x="9" y="307"/>
                      </a:lnTo>
                      <a:lnTo>
                        <a:pt x="12" y="303"/>
                      </a:lnTo>
                      <a:lnTo>
                        <a:pt x="15" y="298"/>
                      </a:lnTo>
                      <a:lnTo>
                        <a:pt x="17" y="296"/>
                      </a:lnTo>
                      <a:lnTo>
                        <a:pt x="19" y="296"/>
                      </a:lnTo>
                      <a:lnTo>
                        <a:pt x="22" y="295"/>
                      </a:lnTo>
                      <a:lnTo>
                        <a:pt x="24" y="295"/>
                      </a:lnTo>
                      <a:lnTo>
                        <a:pt x="27" y="295"/>
                      </a:lnTo>
                      <a:lnTo>
                        <a:pt x="31" y="296"/>
                      </a:lnTo>
                      <a:lnTo>
                        <a:pt x="34" y="298"/>
                      </a:lnTo>
                      <a:lnTo>
                        <a:pt x="38" y="289"/>
                      </a:lnTo>
                      <a:lnTo>
                        <a:pt x="34" y="279"/>
                      </a:lnTo>
                      <a:lnTo>
                        <a:pt x="51" y="255"/>
                      </a:lnTo>
                      <a:lnTo>
                        <a:pt x="51" y="254"/>
                      </a:lnTo>
                      <a:lnTo>
                        <a:pt x="52" y="253"/>
                      </a:lnTo>
                      <a:lnTo>
                        <a:pt x="53" y="251"/>
                      </a:lnTo>
                      <a:lnTo>
                        <a:pt x="55" y="249"/>
                      </a:lnTo>
                      <a:lnTo>
                        <a:pt x="59" y="246"/>
                      </a:lnTo>
                      <a:lnTo>
                        <a:pt x="62" y="245"/>
                      </a:lnTo>
                      <a:lnTo>
                        <a:pt x="66" y="244"/>
                      </a:lnTo>
                      <a:lnTo>
                        <a:pt x="73" y="245"/>
                      </a:lnTo>
                      <a:lnTo>
                        <a:pt x="75" y="245"/>
                      </a:lnTo>
                      <a:lnTo>
                        <a:pt x="76" y="245"/>
                      </a:lnTo>
                      <a:lnTo>
                        <a:pt x="78" y="244"/>
                      </a:lnTo>
                      <a:lnTo>
                        <a:pt x="80" y="241"/>
                      </a:lnTo>
                      <a:lnTo>
                        <a:pt x="81" y="238"/>
                      </a:lnTo>
                      <a:lnTo>
                        <a:pt x="82" y="234"/>
                      </a:lnTo>
                      <a:lnTo>
                        <a:pt x="81" y="227"/>
                      </a:lnTo>
                      <a:lnTo>
                        <a:pt x="80" y="226"/>
                      </a:lnTo>
                      <a:lnTo>
                        <a:pt x="77" y="222"/>
                      </a:lnTo>
                      <a:lnTo>
                        <a:pt x="73" y="217"/>
                      </a:lnTo>
                      <a:lnTo>
                        <a:pt x="69" y="210"/>
                      </a:lnTo>
                      <a:lnTo>
                        <a:pt x="68" y="206"/>
                      </a:lnTo>
                      <a:lnTo>
                        <a:pt x="68" y="203"/>
                      </a:lnTo>
                      <a:lnTo>
                        <a:pt x="68" y="198"/>
                      </a:lnTo>
                      <a:lnTo>
                        <a:pt x="69" y="195"/>
                      </a:lnTo>
                      <a:lnTo>
                        <a:pt x="72" y="191"/>
                      </a:lnTo>
                      <a:lnTo>
                        <a:pt x="75" y="187"/>
                      </a:lnTo>
                      <a:lnTo>
                        <a:pt x="79" y="184"/>
                      </a:lnTo>
                      <a:lnTo>
                        <a:pt x="86" y="181"/>
                      </a:lnTo>
                      <a:lnTo>
                        <a:pt x="87" y="180"/>
                      </a:lnTo>
                      <a:lnTo>
                        <a:pt x="89" y="178"/>
                      </a:lnTo>
                      <a:lnTo>
                        <a:pt x="91" y="177"/>
                      </a:lnTo>
                      <a:lnTo>
                        <a:pt x="93" y="174"/>
                      </a:lnTo>
                      <a:lnTo>
                        <a:pt x="95" y="172"/>
                      </a:lnTo>
                      <a:lnTo>
                        <a:pt x="96" y="170"/>
                      </a:lnTo>
                      <a:lnTo>
                        <a:pt x="98" y="168"/>
                      </a:lnTo>
                      <a:lnTo>
                        <a:pt x="101" y="164"/>
                      </a:lnTo>
                      <a:lnTo>
                        <a:pt x="108" y="153"/>
                      </a:lnTo>
                      <a:lnTo>
                        <a:pt x="120" y="137"/>
                      </a:lnTo>
                      <a:lnTo>
                        <a:pt x="134" y="118"/>
                      </a:lnTo>
                      <a:lnTo>
                        <a:pt x="149" y="99"/>
                      </a:lnTo>
                      <a:lnTo>
                        <a:pt x="163" y="82"/>
                      </a:lnTo>
                      <a:lnTo>
                        <a:pt x="171" y="75"/>
                      </a:lnTo>
                      <a:lnTo>
                        <a:pt x="176" y="69"/>
                      </a:lnTo>
                      <a:lnTo>
                        <a:pt x="183" y="64"/>
                      </a:lnTo>
                      <a:lnTo>
                        <a:pt x="187" y="62"/>
                      </a:lnTo>
                      <a:lnTo>
                        <a:pt x="195" y="59"/>
                      </a:lnTo>
                      <a:lnTo>
                        <a:pt x="213" y="51"/>
                      </a:lnTo>
                      <a:lnTo>
                        <a:pt x="240" y="42"/>
                      </a:lnTo>
                      <a:lnTo>
                        <a:pt x="272" y="30"/>
                      </a:lnTo>
                      <a:lnTo>
                        <a:pt x="306" y="19"/>
                      </a:lnTo>
                      <a:lnTo>
                        <a:pt x="339" y="9"/>
                      </a:lnTo>
                      <a:lnTo>
                        <a:pt x="353" y="5"/>
                      </a:lnTo>
                      <a:lnTo>
                        <a:pt x="367" y="2"/>
                      </a:lnTo>
                      <a:lnTo>
                        <a:pt x="378" y="1"/>
                      </a:lnTo>
                      <a:lnTo>
                        <a:pt x="387" y="0"/>
                      </a:lnTo>
                      <a:lnTo>
                        <a:pt x="388" y="0"/>
                      </a:lnTo>
                      <a:lnTo>
                        <a:pt x="389" y="0"/>
                      </a:lnTo>
                      <a:lnTo>
                        <a:pt x="390" y="0"/>
                      </a:lnTo>
                      <a:lnTo>
                        <a:pt x="392" y="0"/>
                      </a:lnTo>
                      <a:lnTo>
                        <a:pt x="394" y="1"/>
                      </a:lnTo>
                      <a:lnTo>
                        <a:pt x="397" y="2"/>
                      </a:lnTo>
                      <a:lnTo>
                        <a:pt x="399" y="4"/>
                      </a:lnTo>
                      <a:lnTo>
                        <a:pt x="400" y="6"/>
                      </a:lnTo>
                      <a:lnTo>
                        <a:pt x="441" y="10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4" name="Freeform 131"/>
                <p:cNvSpPr>
                  <a:spLocks/>
                </p:cNvSpPr>
                <p:nvPr/>
              </p:nvSpPr>
              <p:spPr bwMode="auto">
                <a:xfrm>
                  <a:off x="1521" y="2509"/>
                  <a:ext cx="115" cy="126"/>
                </a:xfrm>
                <a:custGeom>
                  <a:avLst/>
                  <a:gdLst>
                    <a:gd name="T0" fmla="*/ 0 w 346"/>
                    <a:gd name="T1" fmla="*/ 0 h 377"/>
                    <a:gd name="T2" fmla="*/ 0 w 346"/>
                    <a:gd name="T3" fmla="*/ 0 h 377"/>
                    <a:gd name="T4" fmla="*/ 0 w 346"/>
                    <a:gd name="T5" fmla="*/ 0 h 377"/>
                    <a:gd name="T6" fmla="*/ 0 w 346"/>
                    <a:gd name="T7" fmla="*/ 0 h 377"/>
                    <a:gd name="T8" fmla="*/ 0 w 346"/>
                    <a:gd name="T9" fmla="*/ 0 h 377"/>
                    <a:gd name="T10" fmla="*/ 0 w 346"/>
                    <a:gd name="T11" fmla="*/ 0 h 377"/>
                    <a:gd name="T12" fmla="*/ 0 w 346"/>
                    <a:gd name="T13" fmla="*/ 0 h 377"/>
                    <a:gd name="T14" fmla="*/ 0 w 346"/>
                    <a:gd name="T15" fmla="*/ 0 h 377"/>
                    <a:gd name="T16" fmla="*/ 0 w 346"/>
                    <a:gd name="T17" fmla="*/ 0 h 377"/>
                    <a:gd name="T18" fmla="*/ 0 w 346"/>
                    <a:gd name="T19" fmla="*/ 0 h 377"/>
                    <a:gd name="T20" fmla="*/ 0 w 346"/>
                    <a:gd name="T21" fmla="*/ 0 h 377"/>
                    <a:gd name="T22" fmla="*/ 0 w 346"/>
                    <a:gd name="T23" fmla="*/ 0 h 377"/>
                    <a:gd name="T24" fmla="*/ 0 w 346"/>
                    <a:gd name="T25" fmla="*/ 0 h 377"/>
                    <a:gd name="T26" fmla="*/ 0 w 346"/>
                    <a:gd name="T27" fmla="*/ 0 h 377"/>
                    <a:gd name="T28" fmla="*/ 0 w 346"/>
                    <a:gd name="T29" fmla="*/ 0 h 377"/>
                    <a:gd name="T30" fmla="*/ 0 w 346"/>
                    <a:gd name="T31" fmla="*/ 0 h 377"/>
                    <a:gd name="T32" fmla="*/ 0 w 346"/>
                    <a:gd name="T33" fmla="*/ 0 h 377"/>
                    <a:gd name="T34" fmla="*/ 0 w 346"/>
                    <a:gd name="T35" fmla="*/ 0 h 377"/>
                    <a:gd name="T36" fmla="*/ 0 w 346"/>
                    <a:gd name="T37" fmla="*/ 0 h 377"/>
                    <a:gd name="T38" fmla="*/ 0 w 346"/>
                    <a:gd name="T39" fmla="*/ 0 h 377"/>
                    <a:gd name="T40" fmla="*/ 0 w 346"/>
                    <a:gd name="T41" fmla="*/ 0 h 377"/>
                    <a:gd name="T42" fmla="*/ 0 w 346"/>
                    <a:gd name="T43" fmla="*/ 0 h 377"/>
                    <a:gd name="T44" fmla="*/ 0 w 346"/>
                    <a:gd name="T45" fmla="*/ 1 h 377"/>
                    <a:gd name="T46" fmla="*/ 0 w 346"/>
                    <a:gd name="T47" fmla="*/ 0 h 377"/>
                    <a:gd name="T48" fmla="*/ 0 w 346"/>
                    <a:gd name="T49" fmla="*/ 0 h 377"/>
                    <a:gd name="T50" fmla="*/ 0 w 346"/>
                    <a:gd name="T51" fmla="*/ 0 h 377"/>
                    <a:gd name="T52" fmla="*/ 0 w 346"/>
                    <a:gd name="T53" fmla="*/ 0 h 377"/>
                    <a:gd name="T54" fmla="*/ 0 w 346"/>
                    <a:gd name="T55" fmla="*/ 0 h 377"/>
                    <a:gd name="T56" fmla="*/ 0 w 346"/>
                    <a:gd name="T57" fmla="*/ 0 h 377"/>
                    <a:gd name="T58" fmla="*/ 0 w 346"/>
                    <a:gd name="T59" fmla="*/ 0 h 377"/>
                    <a:gd name="T60" fmla="*/ 0 w 346"/>
                    <a:gd name="T61" fmla="*/ 0 h 377"/>
                    <a:gd name="T62" fmla="*/ 0 w 346"/>
                    <a:gd name="T63" fmla="*/ 0 h 377"/>
                    <a:gd name="T64" fmla="*/ 0 w 346"/>
                    <a:gd name="T65" fmla="*/ 0 h 377"/>
                    <a:gd name="T66" fmla="*/ 0 w 346"/>
                    <a:gd name="T67" fmla="*/ 0 h 377"/>
                    <a:gd name="T68" fmla="*/ 0 w 346"/>
                    <a:gd name="T69" fmla="*/ 0 h 377"/>
                    <a:gd name="T70" fmla="*/ 0 w 346"/>
                    <a:gd name="T71" fmla="*/ 0 h 377"/>
                    <a:gd name="T72" fmla="*/ 0 w 346"/>
                    <a:gd name="T73" fmla="*/ 0 h 377"/>
                    <a:gd name="T74" fmla="*/ 0 w 346"/>
                    <a:gd name="T75" fmla="*/ 0 h 377"/>
                    <a:gd name="T76" fmla="*/ 0 w 346"/>
                    <a:gd name="T77" fmla="*/ 0 h 377"/>
                    <a:gd name="T78" fmla="*/ 0 w 346"/>
                    <a:gd name="T79" fmla="*/ 0 h 377"/>
                    <a:gd name="T80" fmla="*/ 0 w 346"/>
                    <a:gd name="T81" fmla="*/ 0 h 377"/>
                    <a:gd name="T82" fmla="*/ 0 w 346"/>
                    <a:gd name="T83" fmla="*/ 0 h 377"/>
                    <a:gd name="T84" fmla="*/ 0 w 346"/>
                    <a:gd name="T85" fmla="*/ 0 h 377"/>
                    <a:gd name="T86" fmla="*/ 0 w 346"/>
                    <a:gd name="T87" fmla="*/ 0 h 377"/>
                    <a:gd name="T88" fmla="*/ 0 w 346"/>
                    <a:gd name="T89" fmla="*/ 0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6"/>
                    <a:gd name="T136" fmla="*/ 0 h 377"/>
                    <a:gd name="T137" fmla="*/ 346 w 346"/>
                    <a:gd name="T138" fmla="*/ 377 h 3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6" h="377">
                      <a:moveTo>
                        <a:pt x="271" y="0"/>
                      </a:moveTo>
                      <a:lnTo>
                        <a:pt x="272" y="5"/>
                      </a:lnTo>
                      <a:lnTo>
                        <a:pt x="273" y="10"/>
                      </a:lnTo>
                      <a:lnTo>
                        <a:pt x="273" y="15"/>
                      </a:lnTo>
                      <a:lnTo>
                        <a:pt x="273" y="18"/>
                      </a:lnTo>
                      <a:lnTo>
                        <a:pt x="273" y="23"/>
                      </a:lnTo>
                      <a:lnTo>
                        <a:pt x="273" y="26"/>
                      </a:lnTo>
                      <a:lnTo>
                        <a:pt x="273" y="27"/>
                      </a:lnTo>
                      <a:lnTo>
                        <a:pt x="273" y="28"/>
                      </a:lnTo>
                      <a:lnTo>
                        <a:pt x="277" y="37"/>
                      </a:lnTo>
                      <a:lnTo>
                        <a:pt x="281" y="45"/>
                      </a:lnTo>
                      <a:lnTo>
                        <a:pt x="286" y="52"/>
                      </a:lnTo>
                      <a:lnTo>
                        <a:pt x="292" y="58"/>
                      </a:lnTo>
                      <a:lnTo>
                        <a:pt x="297" y="64"/>
                      </a:lnTo>
                      <a:lnTo>
                        <a:pt x="302" y="68"/>
                      </a:lnTo>
                      <a:lnTo>
                        <a:pt x="308" y="72"/>
                      </a:lnTo>
                      <a:lnTo>
                        <a:pt x="313" y="75"/>
                      </a:lnTo>
                      <a:lnTo>
                        <a:pt x="323" y="81"/>
                      </a:lnTo>
                      <a:lnTo>
                        <a:pt x="332" y="83"/>
                      </a:lnTo>
                      <a:lnTo>
                        <a:pt x="337" y="85"/>
                      </a:lnTo>
                      <a:lnTo>
                        <a:pt x="339" y="85"/>
                      </a:lnTo>
                      <a:lnTo>
                        <a:pt x="341" y="91"/>
                      </a:lnTo>
                      <a:lnTo>
                        <a:pt x="344" y="96"/>
                      </a:lnTo>
                      <a:lnTo>
                        <a:pt x="345" y="101"/>
                      </a:lnTo>
                      <a:lnTo>
                        <a:pt x="346" y="107"/>
                      </a:lnTo>
                      <a:lnTo>
                        <a:pt x="346" y="116"/>
                      </a:lnTo>
                      <a:lnTo>
                        <a:pt x="342" y="126"/>
                      </a:lnTo>
                      <a:lnTo>
                        <a:pt x="339" y="135"/>
                      </a:lnTo>
                      <a:lnTo>
                        <a:pt x="334" y="143"/>
                      </a:lnTo>
                      <a:lnTo>
                        <a:pt x="327" y="151"/>
                      </a:lnTo>
                      <a:lnTo>
                        <a:pt x="321" y="158"/>
                      </a:lnTo>
                      <a:lnTo>
                        <a:pt x="307" y="169"/>
                      </a:lnTo>
                      <a:lnTo>
                        <a:pt x="293" y="178"/>
                      </a:lnTo>
                      <a:lnTo>
                        <a:pt x="283" y="183"/>
                      </a:lnTo>
                      <a:lnTo>
                        <a:pt x="279" y="186"/>
                      </a:lnTo>
                      <a:lnTo>
                        <a:pt x="280" y="191"/>
                      </a:lnTo>
                      <a:lnTo>
                        <a:pt x="280" y="196"/>
                      </a:lnTo>
                      <a:lnTo>
                        <a:pt x="278" y="202"/>
                      </a:lnTo>
                      <a:lnTo>
                        <a:pt x="276" y="207"/>
                      </a:lnTo>
                      <a:lnTo>
                        <a:pt x="269" y="216"/>
                      </a:lnTo>
                      <a:lnTo>
                        <a:pt x="261" y="223"/>
                      </a:lnTo>
                      <a:lnTo>
                        <a:pt x="253" y="230"/>
                      </a:lnTo>
                      <a:lnTo>
                        <a:pt x="246" y="234"/>
                      </a:lnTo>
                      <a:lnTo>
                        <a:pt x="241" y="237"/>
                      </a:lnTo>
                      <a:lnTo>
                        <a:pt x="239" y="238"/>
                      </a:lnTo>
                      <a:lnTo>
                        <a:pt x="228" y="240"/>
                      </a:lnTo>
                      <a:lnTo>
                        <a:pt x="219" y="243"/>
                      </a:lnTo>
                      <a:lnTo>
                        <a:pt x="212" y="245"/>
                      </a:lnTo>
                      <a:lnTo>
                        <a:pt x="205" y="249"/>
                      </a:lnTo>
                      <a:lnTo>
                        <a:pt x="201" y="254"/>
                      </a:lnTo>
                      <a:lnTo>
                        <a:pt x="197" y="257"/>
                      </a:lnTo>
                      <a:lnTo>
                        <a:pt x="193" y="262"/>
                      </a:lnTo>
                      <a:lnTo>
                        <a:pt x="191" y="267"/>
                      </a:lnTo>
                      <a:lnTo>
                        <a:pt x="188" y="275"/>
                      </a:lnTo>
                      <a:lnTo>
                        <a:pt x="187" y="283"/>
                      </a:lnTo>
                      <a:lnTo>
                        <a:pt x="188" y="287"/>
                      </a:lnTo>
                      <a:lnTo>
                        <a:pt x="188" y="289"/>
                      </a:lnTo>
                      <a:lnTo>
                        <a:pt x="186" y="292"/>
                      </a:lnTo>
                      <a:lnTo>
                        <a:pt x="182" y="302"/>
                      </a:lnTo>
                      <a:lnTo>
                        <a:pt x="177" y="309"/>
                      </a:lnTo>
                      <a:lnTo>
                        <a:pt x="172" y="315"/>
                      </a:lnTo>
                      <a:lnTo>
                        <a:pt x="165" y="323"/>
                      </a:lnTo>
                      <a:lnTo>
                        <a:pt x="159" y="330"/>
                      </a:lnTo>
                      <a:lnTo>
                        <a:pt x="150" y="339"/>
                      </a:lnTo>
                      <a:lnTo>
                        <a:pt x="139" y="346"/>
                      </a:lnTo>
                      <a:lnTo>
                        <a:pt x="129" y="354"/>
                      </a:lnTo>
                      <a:lnTo>
                        <a:pt x="116" y="360"/>
                      </a:lnTo>
                      <a:lnTo>
                        <a:pt x="102" y="366"/>
                      </a:lnTo>
                      <a:lnTo>
                        <a:pt x="85" y="371"/>
                      </a:lnTo>
                      <a:lnTo>
                        <a:pt x="68" y="374"/>
                      </a:lnTo>
                      <a:lnTo>
                        <a:pt x="50" y="377"/>
                      </a:lnTo>
                      <a:lnTo>
                        <a:pt x="9" y="274"/>
                      </a:lnTo>
                      <a:lnTo>
                        <a:pt x="9" y="273"/>
                      </a:lnTo>
                      <a:lnTo>
                        <a:pt x="8" y="273"/>
                      </a:lnTo>
                      <a:lnTo>
                        <a:pt x="7" y="271"/>
                      </a:lnTo>
                      <a:lnTo>
                        <a:pt x="6" y="270"/>
                      </a:lnTo>
                      <a:lnTo>
                        <a:pt x="3" y="269"/>
                      </a:lnTo>
                      <a:lnTo>
                        <a:pt x="2" y="269"/>
                      </a:lnTo>
                      <a:lnTo>
                        <a:pt x="0" y="268"/>
                      </a:lnTo>
                      <a:lnTo>
                        <a:pt x="9" y="265"/>
                      </a:lnTo>
                      <a:lnTo>
                        <a:pt x="32" y="258"/>
                      </a:lnTo>
                      <a:lnTo>
                        <a:pt x="46" y="253"/>
                      </a:lnTo>
                      <a:lnTo>
                        <a:pt x="62" y="245"/>
                      </a:lnTo>
                      <a:lnTo>
                        <a:pt x="79" y="237"/>
                      </a:lnTo>
                      <a:lnTo>
                        <a:pt x="97" y="228"/>
                      </a:lnTo>
                      <a:lnTo>
                        <a:pt x="115" y="216"/>
                      </a:lnTo>
                      <a:lnTo>
                        <a:pt x="132" y="204"/>
                      </a:lnTo>
                      <a:lnTo>
                        <a:pt x="141" y="197"/>
                      </a:lnTo>
                      <a:lnTo>
                        <a:pt x="148" y="190"/>
                      </a:lnTo>
                      <a:lnTo>
                        <a:pt x="156" y="182"/>
                      </a:lnTo>
                      <a:lnTo>
                        <a:pt x="162" y="175"/>
                      </a:lnTo>
                      <a:lnTo>
                        <a:pt x="169" y="167"/>
                      </a:lnTo>
                      <a:lnTo>
                        <a:pt x="174" y="159"/>
                      </a:lnTo>
                      <a:lnTo>
                        <a:pt x="178" y="150"/>
                      </a:lnTo>
                      <a:lnTo>
                        <a:pt x="183" y="140"/>
                      </a:lnTo>
                      <a:lnTo>
                        <a:pt x="185" y="131"/>
                      </a:lnTo>
                      <a:lnTo>
                        <a:pt x="187" y="121"/>
                      </a:lnTo>
                      <a:lnTo>
                        <a:pt x="188" y="111"/>
                      </a:lnTo>
                      <a:lnTo>
                        <a:pt x="188" y="100"/>
                      </a:lnTo>
                      <a:lnTo>
                        <a:pt x="188" y="98"/>
                      </a:lnTo>
                      <a:lnTo>
                        <a:pt x="187" y="95"/>
                      </a:lnTo>
                      <a:lnTo>
                        <a:pt x="187" y="90"/>
                      </a:lnTo>
                      <a:lnTo>
                        <a:pt x="186" y="82"/>
                      </a:lnTo>
                      <a:lnTo>
                        <a:pt x="185" y="75"/>
                      </a:lnTo>
                      <a:lnTo>
                        <a:pt x="184" y="69"/>
                      </a:lnTo>
                      <a:lnTo>
                        <a:pt x="183" y="64"/>
                      </a:lnTo>
                      <a:lnTo>
                        <a:pt x="182" y="59"/>
                      </a:lnTo>
                      <a:lnTo>
                        <a:pt x="182" y="57"/>
                      </a:lnTo>
                      <a:lnTo>
                        <a:pt x="182" y="54"/>
                      </a:lnTo>
                      <a:lnTo>
                        <a:pt x="182" y="51"/>
                      </a:lnTo>
                      <a:lnTo>
                        <a:pt x="183" y="47"/>
                      </a:lnTo>
                      <a:lnTo>
                        <a:pt x="184" y="44"/>
                      </a:lnTo>
                      <a:lnTo>
                        <a:pt x="187" y="42"/>
                      </a:lnTo>
                      <a:lnTo>
                        <a:pt x="190" y="41"/>
                      </a:lnTo>
                      <a:lnTo>
                        <a:pt x="191" y="41"/>
                      </a:lnTo>
                      <a:lnTo>
                        <a:pt x="195" y="40"/>
                      </a:lnTo>
                      <a:lnTo>
                        <a:pt x="200" y="39"/>
                      </a:lnTo>
                      <a:lnTo>
                        <a:pt x="205" y="38"/>
                      </a:lnTo>
                      <a:lnTo>
                        <a:pt x="212" y="36"/>
                      </a:lnTo>
                      <a:lnTo>
                        <a:pt x="217" y="33"/>
                      </a:lnTo>
                      <a:lnTo>
                        <a:pt x="222" y="30"/>
                      </a:lnTo>
                      <a:lnTo>
                        <a:pt x="224" y="26"/>
                      </a:lnTo>
                      <a:lnTo>
                        <a:pt x="225" y="25"/>
                      </a:lnTo>
                      <a:lnTo>
                        <a:pt x="226" y="23"/>
                      </a:lnTo>
                      <a:lnTo>
                        <a:pt x="229" y="19"/>
                      </a:lnTo>
                      <a:lnTo>
                        <a:pt x="232" y="15"/>
                      </a:lnTo>
                      <a:lnTo>
                        <a:pt x="236" y="12"/>
                      </a:lnTo>
                      <a:lnTo>
                        <a:pt x="239" y="11"/>
                      </a:lnTo>
                      <a:lnTo>
                        <a:pt x="240" y="11"/>
                      </a:lnTo>
                      <a:lnTo>
                        <a:pt x="241" y="11"/>
                      </a:lnTo>
                      <a:lnTo>
                        <a:pt x="242" y="12"/>
                      </a:lnTo>
                      <a:lnTo>
                        <a:pt x="243" y="13"/>
                      </a:lnTo>
                      <a:lnTo>
                        <a:pt x="271"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5" name="Freeform 132"/>
                <p:cNvSpPr>
                  <a:spLocks/>
                </p:cNvSpPr>
                <p:nvPr/>
              </p:nvSpPr>
              <p:spPr bwMode="auto">
                <a:xfrm>
                  <a:off x="1521" y="2509"/>
                  <a:ext cx="115" cy="126"/>
                </a:xfrm>
                <a:custGeom>
                  <a:avLst/>
                  <a:gdLst>
                    <a:gd name="T0" fmla="*/ 0 w 346"/>
                    <a:gd name="T1" fmla="*/ 0 h 377"/>
                    <a:gd name="T2" fmla="*/ 0 w 346"/>
                    <a:gd name="T3" fmla="*/ 0 h 377"/>
                    <a:gd name="T4" fmla="*/ 0 w 346"/>
                    <a:gd name="T5" fmla="*/ 0 h 377"/>
                    <a:gd name="T6" fmla="*/ 0 w 346"/>
                    <a:gd name="T7" fmla="*/ 0 h 377"/>
                    <a:gd name="T8" fmla="*/ 0 w 346"/>
                    <a:gd name="T9" fmla="*/ 0 h 377"/>
                    <a:gd name="T10" fmla="*/ 0 w 346"/>
                    <a:gd name="T11" fmla="*/ 0 h 377"/>
                    <a:gd name="T12" fmla="*/ 0 w 346"/>
                    <a:gd name="T13" fmla="*/ 0 h 377"/>
                    <a:gd name="T14" fmla="*/ 0 w 346"/>
                    <a:gd name="T15" fmla="*/ 0 h 377"/>
                    <a:gd name="T16" fmla="*/ 0 w 346"/>
                    <a:gd name="T17" fmla="*/ 0 h 377"/>
                    <a:gd name="T18" fmla="*/ 0 w 346"/>
                    <a:gd name="T19" fmla="*/ 0 h 377"/>
                    <a:gd name="T20" fmla="*/ 0 w 346"/>
                    <a:gd name="T21" fmla="*/ 0 h 377"/>
                    <a:gd name="T22" fmla="*/ 0 w 346"/>
                    <a:gd name="T23" fmla="*/ 0 h 377"/>
                    <a:gd name="T24" fmla="*/ 0 w 346"/>
                    <a:gd name="T25" fmla="*/ 0 h 377"/>
                    <a:gd name="T26" fmla="*/ 0 w 346"/>
                    <a:gd name="T27" fmla="*/ 0 h 377"/>
                    <a:gd name="T28" fmla="*/ 0 w 346"/>
                    <a:gd name="T29" fmla="*/ 0 h 377"/>
                    <a:gd name="T30" fmla="*/ 0 w 346"/>
                    <a:gd name="T31" fmla="*/ 0 h 377"/>
                    <a:gd name="T32" fmla="*/ 0 w 346"/>
                    <a:gd name="T33" fmla="*/ 0 h 377"/>
                    <a:gd name="T34" fmla="*/ 0 w 346"/>
                    <a:gd name="T35" fmla="*/ 0 h 377"/>
                    <a:gd name="T36" fmla="*/ 0 w 346"/>
                    <a:gd name="T37" fmla="*/ 0 h 377"/>
                    <a:gd name="T38" fmla="*/ 0 w 346"/>
                    <a:gd name="T39" fmla="*/ 0 h 377"/>
                    <a:gd name="T40" fmla="*/ 0 w 346"/>
                    <a:gd name="T41" fmla="*/ 0 h 377"/>
                    <a:gd name="T42" fmla="*/ 0 w 346"/>
                    <a:gd name="T43" fmla="*/ 0 h 377"/>
                    <a:gd name="T44" fmla="*/ 0 w 346"/>
                    <a:gd name="T45" fmla="*/ 1 h 377"/>
                    <a:gd name="T46" fmla="*/ 0 w 346"/>
                    <a:gd name="T47" fmla="*/ 0 h 377"/>
                    <a:gd name="T48" fmla="*/ 0 w 346"/>
                    <a:gd name="T49" fmla="*/ 0 h 377"/>
                    <a:gd name="T50" fmla="*/ 0 w 346"/>
                    <a:gd name="T51" fmla="*/ 0 h 377"/>
                    <a:gd name="T52" fmla="*/ 0 w 346"/>
                    <a:gd name="T53" fmla="*/ 0 h 377"/>
                    <a:gd name="T54" fmla="*/ 0 w 346"/>
                    <a:gd name="T55" fmla="*/ 0 h 377"/>
                    <a:gd name="T56" fmla="*/ 0 w 346"/>
                    <a:gd name="T57" fmla="*/ 0 h 377"/>
                    <a:gd name="T58" fmla="*/ 0 w 346"/>
                    <a:gd name="T59" fmla="*/ 0 h 377"/>
                    <a:gd name="T60" fmla="*/ 0 w 346"/>
                    <a:gd name="T61" fmla="*/ 0 h 377"/>
                    <a:gd name="T62" fmla="*/ 0 w 346"/>
                    <a:gd name="T63" fmla="*/ 0 h 377"/>
                    <a:gd name="T64" fmla="*/ 0 w 346"/>
                    <a:gd name="T65" fmla="*/ 0 h 377"/>
                    <a:gd name="T66" fmla="*/ 0 w 346"/>
                    <a:gd name="T67" fmla="*/ 0 h 377"/>
                    <a:gd name="T68" fmla="*/ 0 w 346"/>
                    <a:gd name="T69" fmla="*/ 0 h 377"/>
                    <a:gd name="T70" fmla="*/ 0 w 346"/>
                    <a:gd name="T71" fmla="*/ 0 h 377"/>
                    <a:gd name="T72" fmla="*/ 0 w 346"/>
                    <a:gd name="T73" fmla="*/ 0 h 377"/>
                    <a:gd name="T74" fmla="*/ 0 w 346"/>
                    <a:gd name="T75" fmla="*/ 0 h 377"/>
                    <a:gd name="T76" fmla="*/ 0 w 346"/>
                    <a:gd name="T77" fmla="*/ 0 h 377"/>
                    <a:gd name="T78" fmla="*/ 0 w 346"/>
                    <a:gd name="T79" fmla="*/ 0 h 377"/>
                    <a:gd name="T80" fmla="*/ 0 w 346"/>
                    <a:gd name="T81" fmla="*/ 0 h 377"/>
                    <a:gd name="T82" fmla="*/ 0 w 346"/>
                    <a:gd name="T83" fmla="*/ 0 h 377"/>
                    <a:gd name="T84" fmla="*/ 0 w 346"/>
                    <a:gd name="T85" fmla="*/ 0 h 377"/>
                    <a:gd name="T86" fmla="*/ 0 w 346"/>
                    <a:gd name="T87" fmla="*/ 0 h 377"/>
                    <a:gd name="T88" fmla="*/ 0 w 346"/>
                    <a:gd name="T89" fmla="*/ 0 h 3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6"/>
                    <a:gd name="T136" fmla="*/ 0 h 377"/>
                    <a:gd name="T137" fmla="*/ 346 w 346"/>
                    <a:gd name="T138" fmla="*/ 377 h 3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6" h="377">
                      <a:moveTo>
                        <a:pt x="271" y="0"/>
                      </a:moveTo>
                      <a:lnTo>
                        <a:pt x="272" y="5"/>
                      </a:lnTo>
                      <a:lnTo>
                        <a:pt x="273" y="10"/>
                      </a:lnTo>
                      <a:lnTo>
                        <a:pt x="273" y="15"/>
                      </a:lnTo>
                      <a:lnTo>
                        <a:pt x="273" y="18"/>
                      </a:lnTo>
                      <a:lnTo>
                        <a:pt x="273" y="23"/>
                      </a:lnTo>
                      <a:lnTo>
                        <a:pt x="273" y="26"/>
                      </a:lnTo>
                      <a:lnTo>
                        <a:pt x="273" y="27"/>
                      </a:lnTo>
                      <a:lnTo>
                        <a:pt x="273" y="28"/>
                      </a:lnTo>
                      <a:lnTo>
                        <a:pt x="277" y="37"/>
                      </a:lnTo>
                      <a:lnTo>
                        <a:pt x="281" y="45"/>
                      </a:lnTo>
                      <a:lnTo>
                        <a:pt x="286" y="52"/>
                      </a:lnTo>
                      <a:lnTo>
                        <a:pt x="292" y="58"/>
                      </a:lnTo>
                      <a:lnTo>
                        <a:pt x="297" y="64"/>
                      </a:lnTo>
                      <a:lnTo>
                        <a:pt x="302" y="68"/>
                      </a:lnTo>
                      <a:lnTo>
                        <a:pt x="308" y="72"/>
                      </a:lnTo>
                      <a:lnTo>
                        <a:pt x="313" y="75"/>
                      </a:lnTo>
                      <a:lnTo>
                        <a:pt x="323" y="81"/>
                      </a:lnTo>
                      <a:lnTo>
                        <a:pt x="332" y="83"/>
                      </a:lnTo>
                      <a:lnTo>
                        <a:pt x="337" y="85"/>
                      </a:lnTo>
                      <a:lnTo>
                        <a:pt x="339" y="85"/>
                      </a:lnTo>
                      <a:lnTo>
                        <a:pt x="341" y="91"/>
                      </a:lnTo>
                      <a:lnTo>
                        <a:pt x="344" y="96"/>
                      </a:lnTo>
                      <a:lnTo>
                        <a:pt x="345" y="101"/>
                      </a:lnTo>
                      <a:lnTo>
                        <a:pt x="346" y="107"/>
                      </a:lnTo>
                      <a:lnTo>
                        <a:pt x="346" y="116"/>
                      </a:lnTo>
                      <a:lnTo>
                        <a:pt x="342" y="126"/>
                      </a:lnTo>
                      <a:lnTo>
                        <a:pt x="339" y="135"/>
                      </a:lnTo>
                      <a:lnTo>
                        <a:pt x="334" y="143"/>
                      </a:lnTo>
                      <a:lnTo>
                        <a:pt x="327" y="151"/>
                      </a:lnTo>
                      <a:lnTo>
                        <a:pt x="321" y="158"/>
                      </a:lnTo>
                      <a:lnTo>
                        <a:pt x="307" y="169"/>
                      </a:lnTo>
                      <a:lnTo>
                        <a:pt x="293" y="178"/>
                      </a:lnTo>
                      <a:lnTo>
                        <a:pt x="283" y="183"/>
                      </a:lnTo>
                      <a:lnTo>
                        <a:pt x="279" y="186"/>
                      </a:lnTo>
                      <a:lnTo>
                        <a:pt x="280" y="191"/>
                      </a:lnTo>
                      <a:lnTo>
                        <a:pt x="280" y="196"/>
                      </a:lnTo>
                      <a:lnTo>
                        <a:pt x="278" y="202"/>
                      </a:lnTo>
                      <a:lnTo>
                        <a:pt x="276" y="207"/>
                      </a:lnTo>
                      <a:lnTo>
                        <a:pt x="269" y="216"/>
                      </a:lnTo>
                      <a:lnTo>
                        <a:pt x="261" y="223"/>
                      </a:lnTo>
                      <a:lnTo>
                        <a:pt x="253" y="230"/>
                      </a:lnTo>
                      <a:lnTo>
                        <a:pt x="246" y="234"/>
                      </a:lnTo>
                      <a:lnTo>
                        <a:pt x="241" y="237"/>
                      </a:lnTo>
                      <a:lnTo>
                        <a:pt x="239" y="238"/>
                      </a:lnTo>
                      <a:lnTo>
                        <a:pt x="228" y="240"/>
                      </a:lnTo>
                      <a:lnTo>
                        <a:pt x="219" y="243"/>
                      </a:lnTo>
                      <a:lnTo>
                        <a:pt x="212" y="245"/>
                      </a:lnTo>
                      <a:lnTo>
                        <a:pt x="205" y="249"/>
                      </a:lnTo>
                      <a:lnTo>
                        <a:pt x="201" y="254"/>
                      </a:lnTo>
                      <a:lnTo>
                        <a:pt x="197" y="257"/>
                      </a:lnTo>
                      <a:lnTo>
                        <a:pt x="193" y="262"/>
                      </a:lnTo>
                      <a:lnTo>
                        <a:pt x="191" y="267"/>
                      </a:lnTo>
                      <a:lnTo>
                        <a:pt x="188" y="275"/>
                      </a:lnTo>
                      <a:lnTo>
                        <a:pt x="187" y="283"/>
                      </a:lnTo>
                      <a:lnTo>
                        <a:pt x="188" y="287"/>
                      </a:lnTo>
                      <a:lnTo>
                        <a:pt x="188" y="289"/>
                      </a:lnTo>
                      <a:lnTo>
                        <a:pt x="186" y="292"/>
                      </a:lnTo>
                      <a:lnTo>
                        <a:pt x="182" y="302"/>
                      </a:lnTo>
                      <a:lnTo>
                        <a:pt x="177" y="309"/>
                      </a:lnTo>
                      <a:lnTo>
                        <a:pt x="172" y="315"/>
                      </a:lnTo>
                      <a:lnTo>
                        <a:pt x="165" y="323"/>
                      </a:lnTo>
                      <a:lnTo>
                        <a:pt x="159" y="330"/>
                      </a:lnTo>
                      <a:lnTo>
                        <a:pt x="150" y="339"/>
                      </a:lnTo>
                      <a:lnTo>
                        <a:pt x="139" y="346"/>
                      </a:lnTo>
                      <a:lnTo>
                        <a:pt x="129" y="354"/>
                      </a:lnTo>
                      <a:lnTo>
                        <a:pt x="116" y="360"/>
                      </a:lnTo>
                      <a:lnTo>
                        <a:pt x="102" y="366"/>
                      </a:lnTo>
                      <a:lnTo>
                        <a:pt x="85" y="371"/>
                      </a:lnTo>
                      <a:lnTo>
                        <a:pt x="68" y="374"/>
                      </a:lnTo>
                      <a:lnTo>
                        <a:pt x="50" y="377"/>
                      </a:lnTo>
                      <a:lnTo>
                        <a:pt x="9" y="274"/>
                      </a:lnTo>
                      <a:lnTo>
                        <a:pt x="9" y="273"/>
                      </a:lnTo>
                      <a:lnTo>
                        <a:pt x="8" y="273"/>
                      </a:lnTo>
                      <a:lnTo>
                        <a:pt x="7" y="271"/>
                      </a:lnTo>
                      <a:lnTo>
                        <a:pt x="6" y="270"/>
                      </a:lnTo>
                      <a:lnTo>
                        <a:pt x="3" y="269"/>
                      </a:lnTo>
                      <a:lnTo>
                        <a:pt x="2" y="269"/>
                      </a:lnTo>
                      <a:lnTo>
                        <a:pt x="0" y="268"/>
                      </a:lnTo>
                      <a:lnTo>
                        <a:pt x="9" y="265"/>
                      </a:lnTo>
                      <a:lnTo>
                        <a:pt x="32" y="258"/>
                      </a:lnTo>
                      <a:lnTo>
                        <a:pt x="46" y="253"/>
                      </a:lnTo>
                      <a:lnTo>
                        <a:pt x="62" y="245"/>
                      </a:lnTo>
                      <a:lnTo>
                        <a:pt x="79" y="237"/>
                      </a:lnTo>
                      <a:lnTo>
                        <a:pt x="97" y="228"/>
                      </a:lnTo>
                      <a:lnTo>
                        <a:pt x="115" y="216"/>
                      </a:lnTo>
                      <a:lnTo>
                        <a:pt x="132" y="204"/>
                      </a:lnTo>
                      <a:lnTo>
                        <a:pt x="141" y="197"/>
                      </a:lnTo>
                      <a:lnTo>
                        <a:pt x="148" y="190"/>
                      </a:lnTo>
                      <a:lnTo>
                        <a:pt x="156" y="182"/>
                      </a:lnTo>
                      <a:lnTo>
                        <a:pt x="162" y="175"/>
                      </a:lnTo>
                      <a:lnTo>
                        <a:pt x="169" y="167"/>
                      </a:lnTo>
                      <a:lnTo>
                        <a:pt x="174" y="159"/>
                      </a:lnTo>
                      <a:lnTo>
                        <a:pt x="178" y="150"/>
                      </a:lnTo>
                      <a:lnTo>
                        <a:pt x="183" y="140"/>
                      </a:lnTo>
                      <a:lnTo>
                        <a:pt x="185" y="131"/>
                      </a:lnTo>
                      <a:lnTo>
                        <a:pt x="187" y="121"/>
                      </a:lnTo>
                      <a:lnTo>
                        <a:pt x="188" y="111"/>
                      </a:lnTo>
                      <a:lnTo>
                        <a:pt x="188" y="100"/>
                      </a:lnTo>
                      <a:lnTo>
                        <a:pt x="188" y="98"/>
                      </a:lnTo>
                      <a:lnTo>
                        <a:pt x="187" y="95"/>
                      </a:lnTo>
                      <a:lnTo>
                        <a:pt x="187" y="90"/>
                      </a:lnTo>
                      <a:lnTo>
                        <a:pt x="186" y="82"/>
                      </a:lnTo>
                      <a:lnTo>
                        <a:pt x="185" y="75"/>
                      </a:lnTo>
                      <a:lnTo>
                        <a:pt x="184" y="69"/>
                      </a:lnTo>
                      <a:lnTo>
                        <a:pt x="183" y="64"/>
                      </a:lnTo>
                      <a:lnTo>
                        <a:pt x="182" y="59"/>
                      </a:lnTo>
                      <a:lnTo>
                        <a:pt x="182" y="57"/>
                      </a:lnTo>
                      <a:lnTo>
                        <a:pt x="182" y="54"/>
                      </a:lnTo>
                      <a:lnTo>
                        <a:pt x="182" y="51"/>
                      </a:lnTo>
                      <a:lnTo>
                        <a:pt x="183" y="47"/>
                      </a:lnTo>
                      <a:lnTo>
                        <a:pt x="184" y="44"/>
                      </a:lnTo>
                      <a:lnTo>
                        <a:pt x="187" y="42"/>
                      </a:lnTo>
                      <a:lnTo>
                        <a:pt x="190" y="41"/>
                      </a:lnTo>
                      <a:lnTo>
                        <a:pt x="191" y="41"/>
                      </a:lnTo>
                      <a:lnTo>
                        <a:pt x="195" y="40"/>
                      </a:lnTo>
                      <a:lnTo>
                        <a:pt x="200" y="39"/>
                      </a:lnTo>
                      <a:lnTo>
                        <a:pt x="205" y="38"/>
                      </a:lnTo>
                      <a:lnTo>
                        <a:pt x="212" y="36"/>
                      </a:lnTo>
                      <a:lnTo>
                        <a:pt x="217" y="33"/>
                      </a:lnTo>
                      <a:lnTo>
                        <a:pt x="222" y="30"/>
                      </a:lnTo>
                      <a:lnTo>
                        <a:pt x="224" y="26"/>
                      </a:lnTo>
                      <a:lnTo>
                        <a:pt x="225" y="25"/>
                      </a:lnTo>
                      <a:lnTo>
                        <a:pt x="226" y="23"/>
                      </a:lnTo>
                      <a:lnTo>
                        <a:pt x="229" y="19"/>
                      </a:lnTo>
                      <a:lnTo>
                        <a:pt x="232" y="15"/>
                      </a:lnTo>
                      <a:lnTo>
                        <a:pt x="236" y="12"/>
                      </a:lnTo>
                      <a:lnTo>
                        <a:pt x="239" y="11"/>
                      </a:lnTo>
                      <a:lnTo>
                        <a:pt x="240" y="11"/>
                      </a:lnTo>
                      <a:lnTo>
                        <a:pt x="241" y="11"/>
                      </a:lnTo>
                      <a:lnTo>
                        <a:pt x="242" y="12"/>
                      </a:lnTo>
                      <a:lnTo>
                        <a:pt x="243" y="13"/>
                      </a:lnTo>
                      <a:lnTo>
                        <a:pt x="271"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6" name="Freeform 133"/>
                <p:cNvSpPr>
                  <a:spLocks/>
                </p:cNvSpPr>
                <p:nvPr/>
              </p:nvSpPr>
              <p:spPr bwMode="auto">
                <a:xfrm>
                  <a:off x="1306" y="2251"/>
                  <a:ext cx="142" cy="165"/>
                </a:xfrm>
                <a:custGeom>
                  <a:avLst/>
                  <a:gdLst>
                    <a:gd name="T0" fmla="*/ 0 w 425"/>
                    <a:gd name="T1" fmla="*/ 1 h 495"/>
                    <a:gd name="T2" fmla="*/ 0 w 425"/>
                    <a:gd name="T3" fmla="*/ 1 h 495"/>
                    <a:gd name="T4" fmla="*/ 0 w 425"/>
                    <a:gd name="T5" fmla="*/ 1 h 495"/>
                    <a:gd name="T6" fmla="*/ 0 w 425"/>
                    <a:gd name="T7" fmla="*/ 1 h 495"/>
                    <a:gd name="T8" fmla="*/ 0 w 425"/>
                    <a:gd name="T9" fmla="*/ 0 h 495"/>
                    <a:gd name="T10" fmla="*/ 0 w 425"/>
                    <a:gd name="T11" fmla="*/ 0 h 495"/>
                    <a:gd name="T12" fmla="*/ 0 w 425"/>
                    <a:gd name="T13" fmla="*/ 0 h 495"/>
                    <a:gd name="T14" fmla="*/ 0 w 425"/>
                    <a:gd name="T15" fmla="*/ 0 h 495"/>
                    <a:gd name="T16" fmla="*/ 0 w 425"/>
                    <a:gd name="T17" fmla="*/ 0 h 495"/>
                    <a:gd name="T18" fmla="*/ 0 w 425"/>
                    <a:gd name="T19" fmla="*/ 0 h 495"/>
                    <a:gd name="T20" fmla="*/ 0 w 425"/>
                    <a:gd name="T21" fmla="*/ 0 h 495"/>
                    <a:gd name="T22" fmla="*/ 0 w 425"/>
                    <a:gd name="T23" fmla="*/ 0 h 495"/>
                    <a:gd name="T24" fmla="*/ 0 w 425"/>
                    <a:gd name="T25" fmla="*/ 0 h 495"/>
                    <a:gd name="T26" fmla="*/ 0 w 425"/>
                    <a:gd name="T27" fmla="*/ 0 h 495"/>
                    <a:gd name="T28" fmla="*/ 0 w 425"/>
                    <a:gd name="T29" fmla="*/ 0 h 495"/>
                    <a:gd name="T30" fmla="*/ 0 w 425"/>
                    <a:gd name="T31" fmla="*/ 0 h 495"/>
                    <a:gd name="T32" fmla="*/ 0 w 425"/>
                    <a:gd name="T33" fmla="*/ 0 h 495"/>
                    <a:gd name="T34" fmla="*/ 0 w 425"/>
                    <a:gd name="T35" fmla="*/ 0 h 495"/>
                    <a:gd name="T36" fmla="*/ 0 w 425"/>
                    <a:gd name="T37" fmla="*/ 0 h 495"/>
                    <a:gd name="T38" fmla="*/ 0 w 425"/>
                    <a:gd name="T39" fmla="*/ 0 h 495"/>
                    <a:gd name="T40" fmla="*/ 0 w 425"/>
                    <a:gd name="T41" fmla="*/ 0 h 495"/>
                    <a:gd name="T42" fmla="*/ 0 w 425"/>
                    <a:gd name="T43" fmla="*/ 0 h 495"/>
                    <a:gd name="T44" fmla="*/ 0 w 425"/>
                    <a:gd name="T45" fmla="*/ 0 h 495"/>
                    <a:gd name="T46" fmla="*/ 0 w 425"/>
                    <a:gd name="T47" fmla="*/ 0 h 495"/>
                    <a:gd name="T48" fmla="*/ 0 w 425"/>
                    <a:gd name="T49" fmla="*/ 0 h 495"/>
                    <a:gd name="T50" fmla="*/ 0 w 425"/>
                    <a:gd name="T51" fmla="*/ 0 h 495"/>
                    <a:gd name="T52" fmla="*/ 0 w 425"/>
                    <a:gd name="T53" fmla="*/ 0 h 495"/>
                    <a:gd name="T54" fmla="*/ 0 w 425"/>
                    <a:gd name="T55" fmla="*/ 0 h 495"/>
                    <a:gd name="T56" fmla="*/ 0 w 425"/>
                    <a:gd name="T57" fmla="*/ 0 h 495"/>
                    <a:gd name="T58" fmla="*/ 0 w 425"/>
                    <a:gd name="T59" fmla="*/ 0 h 495"/>
                    <a:gd name="T60" fmla="*/ 0 w 425"/>
                    <a:gd name="T61" fmla="*/ 0 h 495"/>
                    <a:gd name="T62" fmla="*/ 0 w 425"/>
                    <a:gd name="T63" fmla="*/ 0 h 495"/>
                    <a:gd name="T64" fmla="*/ 0 w 425"/>
                    <a:gd name="T65" fmla="*/ 0 h 495"/>
                    <a:gd name="T66" fmla="*/ 0 w 425"/>
                    <a:gd name="T67" fmla="*/ 0 h 495"/>
                    <a:gd name="T68" fmla="*/ 0 w 425"/>
                    <a:gd name="T69" fmla="*/ 0 h 495"/>
                    <a:gd name="T70" fmla="*/ 0 w 425"/>
                    <a:gd name="T71" fmla="*/ 0 h 495"/>
                    <a:gd name="T72" fmla="*/ 0 w 425"/>
                    <a:gd name="T73" fmla="*/ 0 h 495"/>
                    <a:gd name="T74" fmla="*/ 0 w 425"/>
                    <a:gd name="T75" fmla="*/ 0 h 495"/>
                    <a:gd name="T76" fmla="*/ 0 w 425"/>
                    <a:gd name="T77" fmla="*/ 0 h 495"/>
                    <a:gd name="T78" fmla="*/ 0 w 425"/>
                    <a:gd name="T79" fmla="*/ 0 h 495"/>
                    <a:gd name="T80" fmla="*/ 0 w 425"/>
                    <a:gd name="T81" fmla="*/ 0 h 495"/>
                    <a:gd name="T82" fmla="*/ 0 w 425"/>
                    <a:gd name="T83" fmla="*/ 0 h 495"/>
                    <a:gd name="T84" fmla="*/ 1 w 425"/>
                    <a:gd name="T85" fmla="*/ 0 h 495"/>
                    <a:gd name="T86" fmla="*/ 1 w 425"/>
                    <a:gd name="T87" fmla="*/ 0 h 495"/>
                    <a:gd name="T88" fmla="*/ 1 w 425"/>
                    <a:gd name="T89" fmla="*/ 0 h 495"/>
                    <a:gd name="T90" fmla="*/ 1 w 425"/>
                    <a:gd name="T91" fmla="*/ 0 h 495"/>
                    <a:gd name="T92" fmla="*/ 1 w 425"/>
                    <a:gd name="T93" fmla="*/ 0 h 495"/>
                    <a:gd name="T94" fmla="*/ 1 w 425"/>
                    <a:gd name="T95" fmla="*/ 1 h 495"/>
                    <a:gd name="T96" fmla="*/ 1 w 425"/>
                    <a:gd name="T97" fmla="*/ 1 h 495"/>
                    <a:gd name="T98" fmla="*/ 1 w 425"/>
                    <a:gd name="T99" fmla="*/ 1 h 495"/>
                    <a:gd name="T100" fmla="*/ 1 w 425"/>
                    <a:gd name="T101" fmla="*/ 1 h 495"/>
                    <a:gd name="T102" fmla="*/ 1 w 425"/>
                    <a:gd name="T103" fmla="*/ 1 h 495"/>
                    <a:gd name="T104" fmla="*/ 1 w 425"/>
                    <a:gd name="T105" fmla="*/ 1 h 495"/>
                    <a:gd name="T106" fmla="*/ 1 w 425"/>
                    <a:gd name="T107" fmla="*/ 1 h 495"/>
                    <a:gd name="T108" fmla="*/ 0 w 425"/>
                    <a:gd name="T109" fmla="*/ 1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5"/>
                    <a:gd name="T166" fmla="*/ 0 h 495"/>
                    <a:gd name="T167" fmla="*/ 425 w 425"/>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5" h="495">
                      <a:moveTo>
                        <a:pt x="321" y="495"/>
                      </a:moveTo>
                      <a:lnTo>
                        <a:pt x="320" y="494"/>
                      </a:lnTo>
                      <a:lnTo>
                        <a:pt x="317" y="492"/>
                      </a:lnTo>
                      <a:lnTo>
                        <a:pt x="312" y="488"/>
                      </a:lnTo>
                      <a:lnTo>
                        <a:pt x="304" y="484"/>
                      </a:lnTo>
                      <a:lnTo>
                        <a:pt x="295" y="478"/>
                      </a:lnTo>
                      <a:lnTo>
                        <a:pt x="285" y="473"/>
                      </a:lnTo>
                      <a:lnTo>
                        <a:pt x="273" y="468"/>
                      </a:lnTo>
                      <a:lnTo>
                        <a:pt x="260" y="464"/>
                      </a:lnTo>
                      <a:lnTo>
                        <a:pt x="215" y="427"/>
                      </a:lnTo>
                      <a:lnTo>
                        <a:pt x="185" y="427"/>
                      </a:lnTo>
                      <a:lnTo>
                        <a:pt x="87" y="379"/>
                      </a:lnTo>
                      <a:lnTo>
                        <a:pt x="64" y="364"/>
                      </a:lnTo>
                      <a:lnTo>
                        <a:pt x="64" y="359"/>
                      </a:lnTo>
                      <a:lnTo>
                        <a:pt x="58" y="344"/>
                      </a:lnTo>
                      <a:lnTo>
                        <a:pt x="15" y="283"/>
                      </a:lnTo>
                      <a:lnTo>
                        <a:pt x="0" y="251"/>
                      </a:lnTo>
                      <a:lnTo>
                        <a:pt x="91" y="173"/>
                      </a:lnTo>
                      <a:lnTo>
                        <a:pt x="91" y="172"/>
                      </a:lnTo>
                      <a:lnTo>
                        <a:pt x="93" y="168"/>
                      </a:lnTo>
                      <a:lnTo>
                        <a:pt x="94" y="165"/>
                      </a:lnTo>
                      <a:lnTo>
                        <a:pt x="95" y="160"/>
                      </a:lnTo>
                      <a:lnTo>
                        <a:pt x="96" y="154"/>
                      </a:lnTo>
                      <a:lnTo>
                        <a:pt x="96" y="150"/>
                      </a:lnTo>
                      <a:lnTo>
                        <a:pt x="96" y="146"/>
                      </a:lnTo>
                      <a:lnTo>
                        <a:pt x="94" y="142"/>
                      </a:lnTo>
                      <a:lnTo>
                        <a:pt x="94" y="141"/>
                      </a:lnTo>
                      <a:lnTo>
                        <a:pt x="94" y="139"/>
                      </a:lnTo>
                      <a:lnTo>
                        <a:pt x="94" y="135"/>
                      </a:lnTo>
                      <a:lnTo>
                        <a:pt x="94" y="131"/>
                      </a:lnTo>
                      <a:lnTo>
                        <a:pt x="95" y="125"/>
                      </a:lnTo>
                      <a:lnTo>
                        <a:pt x="96" y="120"/>
                      </a:lnTo>
                      <a:lnTo>
                        <a:pt x="97" y="115"/>
                      </a:lnTo>
                      <a:lnTo>
                        <a:pt x="100" y="113"/>
                      </a:lnTo>
                      <a:lnTo>
                        <a:pt x="101" y="112"/>
                      </a:lnTo>
                      <a:lnTo>
                        <a:pt x="102" y="111"/>
                      </a:lnTo>
                      <a:lnTo>
                        <a:pt x="104" y="110"/>
                      </a:lnTo>
                      <a:lnTo>
                        <a:pt x="108" y="107"/>
                      </a:lnTo>
                      <a:lnTo>
                        <a:pt x="111" y="103"/>
                      </a:lnTo>
                      <a:lnTo>
                        <a:pt x="115" y="96"/>
                      </a:lnTo>
                      <a:lnTo>
                        <a:pt x="120" y="87"/>
                      </a:lnTo>
                      <a:lnTo>
                        <a:pt x="121" y="85"/>
                      </a:lnTo>
                      <a:lnTo>
                        <a:pt x="123" y="80"/>
                      </a:lnTo>
                      <a:lnTo>
                        <a:pt x="127" y="72"/>
                      </a:lnTo>
                      <a:lnTo>
                        <a:pt x="131" y="64"/>
                      </a:lnTo>
                      <a:lnTo>
                        <a:pt x="136" y="54"/>
                      </a:lnTo>
                      <a:lnTo>
                        <a:pt x="140" y="44"/>
                      </a:lnTo>
                      <a:lnTo>
                        <a:pt x="142" y="36"/>
                      </a:lnTo>
                      <a:lnTo>
                        <a:pt x="142" y="30"/>
                      </a:lnTo>
                      <a:lnTo>
                        <a:pt x="144" y="29"/>
                      </a:lnTo>
                      <a:lnTo>
                        <a:pt x="149" y="26"/>
                      </a:lnTo>
                      <a:lnTo>
                        <a:pt x="156" y="23"/>
                      </a:lnTo>
                      <a:lnTo>
                        <a:pt x="166" y="18"/>
                      </a:lnTo>
                      <a:lnTo>
                        <a:pt x="178" y="14"/>
                      </a:lnTo>
                      <a:lnTo>
                        <a:pt x="190" y="11"/>
                      </a:lnTo>
                      <a:lnTo>
                        <a:pt x="197" y="10"/>
                      </a:lnTo>
                      <a:lnTo>
                        <a:pt x="204" y="10"/>
                      </a:lnTo>
                      <a:lnTo>
                        <a:pt x="210" y="10"/>
                      </a:lnTo>
                      <a:lnTo>
                        <a:pt x="217" y="11"/>
                      </a:lnTo>
                      <a:lnTo>
                        <a:pt x="256" y="0"/>
                      </a:lnTo>
                      <a:lnTo>
                        <a:pt x="256" y="1"/>
                      </a:lnTo>
                      <a:lnTo>
                        <a:pt x="257" y="3"/>
                      </a:lnTo>
                      <a:lnTo>
                        <a:pt x="258" y="6"/>
                      </a:lnTo>
                      <a:lnTo>
                        <a:pt x="260" y="10"/>
                      </a:lnTo>
                      <a:lnTo>
                        <a:pt x="263" y="12"/>
                      </a:lnTo>
                      <a:lnTo>
                        <a:pt x="266" y="14"/>
                      </a:lnTo>
                      <a:lnTo>
                        <a:pt x="270" y="15"/>
                      </a:lnTo>
                      <a:lnTo>
                        <a:pt x="275" y="15"/>
                      </a:lnTo>
                      <a:lnTo>
                        <a:pt x="277" y="14"/>
                      </a:lnTo>
                      <a:lnTo>
                        <a:pt x="280" y="14"/>
                      </a:lnTo>
                      <a:lnTo>
                        <a:pt x="284" y="14"/>
                      </a:lnTo>
                      <a:lnTo>
                        <a:pt x="288" y="14"/>
                      </a:lnTo>
                      <a:lnTo>
                        <a:pt x="291" y="14"/>
                      </a:lnTo>
                      <a:lnTo>
                        <a:pt x="295" y="15"/>
                      </a:lnTo>
                      <a:lnTo>
                        <a:pt x="298" y="17"/>
                      </a:lnTo>
                      <a:lnTo>
                        <a:pt x="299" y="18"/>
                      </a:lnTo>
                      <a:lnTo>
                        <a:pt x="300" y="20"/>
                      </a:lnTo>
                      <a:lnTo>
                        <a:pt x="301" y="25"/>
                      </a:lnTo>
                      <a:lnTo>
                        <a:pt x="303" y="29"/>
                      </a:lnTo>
                      <a:lnTo>
                        <a:pt x="304" y="33"/>
                      </a:lnTo>
                      <a:lnTo>
                        <a:pt x="305" y="38"/>
                      </a:lnTo>
                      <a:lnTo>
                        <a:pt x="305" y="41"/>
                      </a:lnTo>
                      <a:lnTo>
                        <a:pt x="304" y="43"/>
                      </a:lnTo>
                      <a:lnTo>
                        <a:pt x="303" y="44"/>
                      </a:lnTo>
                      <a:lnTo>
                        <a:pt x="302" y="46"/>
                      </a:lnTo>
                      <a:lnTo>
                        <a:pt x="300" y="49"/>
                      </a:lnTo>
                      <a:lnTo>
                        <a:pt x="299" y="52"/>
                      </a:lnTo>
                      <a:lnTo>
                        <a:pt x="297" y="54"/>
                      </a:lnTo>
                      <a:lnTo>
                        <a:pt x="295" y="57"/>
                      </a:lnTo>
                      <a:lnTo>
                        <a:pt x="295" y="59"/>
                      </a:lnTo>
                      <a:lnTo>
                        <a:pt x="295" y="61"/>
                      </a:lnTo>
                      <a:lnTo>
                        <a:pt x="298" y="64"/>
                      </a:lnTo>
                      <a:lnTo>
                        <a:pt x="301" y="66"/>
                      </a:lnTo>
                      <a:lnTo>
                        <a:pt x="304" y="69"/>
                      </a:lnTo>
                      <a:lnTo>
                        <a:pt x="308" y="72"/>
                      </a:lnTo>
                      <a:lnTo>
                        <a:pt x="313" y="77"/>
                      </a:lnTo>
                      <a:lnTo>
                        <a:pt x="316" y="80"/>
                      </a:lnTo>
                      <a:lnTo>
                        <a:pt x="319" y="83"/>
                      </a:lnTo>
                      <a:lnTo>
                        <a:pt x="321" y="85"/>
                      </a:lnTo>
                      <a:lnTo>
                        <a:pt x="324" y="87"/>
                      </a:lnTo>
                      <a:lnTo>
                        <a:pt x="329" y="92"/>
                      </a:lnTo>
                      <a:lnTo>
                        <a:pt x="335" y="98"/>
                      </a:lnTo>
                      <a:lnTo>
                        <a:pt x="343" y="106"/>
                      </a:lnTo>
                      <a:lnTo>
                        <a:pt x="349" y="114"/>
                      </a:lnTo>
                      <a:lnTo>
                        <a:pt x="356" y="124"/>
                      </a:lnTo>
                      <a:lnTo>
                        <a:pt x="358" y="128"/>
                      </a:lnTo>
                      <a:lnTo>
                        <a:pt x="359" y="134"/>
                      </a:lnTo>
                      <a:lnTo>
                        <a:pt x="360" y="138"/>
                      </a:lnTo>
                      <a:lnTo>
                        <a:pt x="359" y="142"/>
                      </a:lnTo>
                      <a:lnTo>
                        <a:pt x="358" y="146"/>
                      </a:lnTo>
                      <a:lnTo>
                        <a:pt x="355" y="154"/>
                      </a:lnTo>
                      <a:lnTo>
                        <a:pt x="349" y="168"/>
                      </a:lnTo>
                      <a:lnTo>
                        <a:pt x="344" y="183"/>
                      </a:lnTo>
                      <a:lnTo>
                        <a:pt x="339" y="200"/>
                      </a:lnTo>
                      <a:lnTo>
                        <a:pt x="335" y="215"/>
                      </a:lnTo>
                      <a:lnTo>
                        <a:pt x="334" y="222"/>
                      </a:lnTo>
                      <a:lnTo>
                        <a:pt x="334" y="229"/>
                      </a:lnTo>
                      <a:lnTo>
                        <a:pt x="334" y="234"/>
                      </a:lnTo>
                      <a:lnTo>
                        <a:pt x="337" y="239"/>
                      </a:lnTo>
                      <a:lnTo>
                        <a:pt x="338" y="242"/>
                      </a:lnTo>
                      <a:lnTo>
                        <a:pt x="341" y="250"/>
                      </a:lnTo>
                      <a:lnTo>
                        <a:pt x="347" y="263"/>
                      </a:lnTo>
                      <a:lnTo>
                        <a:pt x="354" y="278"/>
                      </a:lnTo>
                      <a:lnTo>
                        <a:pt x="362" y="294"/>
                      </a:lnTo>
                      <a:lnTo>
                        <a:pt x="371" y="308"/>
                      </a:lnTo>
                      <a:lnTo>
                        <a:pt x="375" y="313"/>
                      </a:lnTo>
                      <a:lnTo>
                        <a:pt x="381" y="318"/>
                      </a:lnTo>
                      <a:lnTo>
                        <a:pt x="385" y="322"/>
                      </a:lnTo>
                      <a:lnTo>
                        <a:pt x="389" y="324"/>
                      </a:lnTo>
                      <a:lnTo>
                        <a:pt x="390" y="327"/>
                      </a:lnTo>
                      <a:lnTo>
                        <a:pt x="390" y="330"/>
                      </a:lnTo>
                      <a:lnTo>
                        <a:pt x="392" y="336"/>
                      </a:lnTo>
                      <a:lnTo>
                        <a:pt x="393" y="340"/>
                      </a:lnTo>
                      <a:lnTo>
                        <a:pt x="393" y="345"/>
                      </a:lnTo>
                      <a:lnTo>
                        <a:pt x="394" y="351"/>
                      </a:lnTo>
                      <a:lnTo>
                        <a:pt x="394" y="355"/>
                      </a:lnTo>
                      <a:lnTo>
                        <a:pt x="395" y="356"/>
                      </a:lnTo>
                      <a:lnTo>
                        <a:pt x="397" y="359"/>
                      </a:lnTo>
                      <a:lnTo>
                        <a:pt x="399" y="364"/>
                      </a:lnTo>
                      <a:lnTo>
                        <a:pt x="403" y="369"/>
                      </a:lnTo>
                      <a:lnTo>
                        <a:pt x="408" y="375"/>
                      </a:lnTo>
                      <a:lnTo>
                        <a:pt x="412" y="380"/>
                      </a:lnTo>
                      <a:lnTo>
                        <a:pt x="417" y="384"/>
                      </a:lnTo>
                      <a:lnTo>
                        <a:pt x="422" y="387"/>
                      </a:lnTo>
                      <a:lnTo>
                        <a:pt x="422" y="389"/>
                      </a:lnTo>
                      <a:lnTo>
                        <a:pt x="422" y="393"/>
                      </a:lnTo>
                      <a:lnTo>
                        <a:pt x="422" y="398"/>
                      </a:lnTo>
                      <a:lnTo>
                        <a:pt x="423" y="405"/>
                      </a:lnTo>
                      <a:lnTo>
                        <a:pt x="423" y="412"/>
                      </a:lnTo>
                      <a:lnTo>
                        <a:pt x="424" y="419"/>
                      </a:lnTo>
                      <a:lnTo>
                        <a:pt x="425" y="424"/>
                      </a:lnTo>
                      <a:lnTo>
                        <a:pt x="425" y="427"/>
                      </a:lnTo>
                      <a:lnTo>
                        <a:pt x="422" y="460"/>
                      </a:lnTo>
                      <a:lnTo>
                        <a:pt x="421" y="460"/>
                      </a:lnTo>
                      <a:lnTo>
                        <a:pt x="419" y="460"/>
                      </a:lnTo>
                      <a:lnTo>
                        <a:pt x="415" y="460"/>
                      </a:lnTo>
                      <a:lnTo>
                        <a:pt x="412" y="461"/>
                      </a:lnTo>
                      <a:lnTo>
                        <a:pt x="409" y="463"/>
                      </a:lnTo>
                      <a:lnTo>
                        <a:pt x="406" y="466"/>
                      </a:lnTo>
                      <a:lnTo>
                        <a:pt x="402" y="471"/>
                      </a:lnTo>
                      <a:lnTo>
                        <a:pt x="400" y="476"/>
                      </a:lnTo>
                      <a:lnTo>
                        <a:pt x="321" y="495"/>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7" name="Freeform 134"/>
                <p:cNvSpPr>
                  <a:spLocks/>
                </p:cNvSpPr>
                <p:nvPr/>
              </p:nvSpPr>
              <p:spPr bwMode="auto">
                <a:xfrm>
                  <a:off x="1306" y="2251"/>
                  <a:ext cx="142" cy="165"/>
                </a:xfrm>
                <a:custGeom>
                  <a:avLst/>
                  <a:gdLst>
                    <a:gd name="T0" fmla="*/ 0 w 425"/>
                    <a:gd name="T1" fmla="*/ 1 h 495"/>
                    <a:gd name="T2" fmla="*/ 0 w 425"/>
                    <a:gd name="T3" fmla="*/ 1 h 495"/>
                    <a:gd name="T4" fmla="*/ 0 w 425"/>
                    <a:gd name="T5" fmla="*/ 1 h 495"/>
                    <a:gd name="T6" fmla="*/ 0 w 425"/>
                    <a:gd name="T7" fmla="*/ 1 h 495"/>
                    <a:gd name="T8" fmla="*/ 0 w 425"/>
                    <a:gd name="T9" fmla="*/ 0 h 495"/>
                    <a:gd name="T10" fmla="*/ 0 w 425"/>
                    <a:gd name="T11" fmla="*/ 0 h 495"/>
                    <a:gd name="T12" fmla="*/ 0 w 425"/>
                    <a:gd name="T13" fmla="*/ 0 h 495"/>
                    <a:gd name="T14" fmla="*/ 0 w 425"/>
                    <a:gd name="T15" fmla="*/ 0 h 495"/>
                    <a:gd name="T16" fmla="*/ 0 w 425"/>
                    <a:gd name="T17" fmla="*/ 0 h 495"/>
                    <a:gd name="T18" fmla="*/ 0 w 425"/>
                    <a:gd name="T19" fmla="*/ 0 h 495"/>
                    <a:gd name="T20" fmla="*/ 0 w 425"/>
                    <a:gd name="T21" fmla="*/ 0 h 495"/>
                    <a:gd name="T22" fmla="*/ 0 w 425"/>
                    <a:gd name="T23" fmla="*/ 0 h 495"/>
                    <a:gd name="T24" fmla="*/ 0 w 425"/>
                    <a:gd name="T25" fmla="*/ 0 h 495"/>
                    <a:gd name="T26" fmla="*/ 0 w 425"/>
                    <a:gd name="T27" fmla="*/ 0 h 495"/>
                    <a:gd name="T28" fmla="*/ 0 w 425"/>
                    <a:gd name="T29" fmla="*/ 0 h 495"/>
                    <a:gd name="T30" fmla="*/ 0 w 425"/>
                    <a:gd name="T31" fmla="*/ 0 h 495"/>
                    <a:gd name="T32" fmla="*/ 0 w 425"/>
                    <a:gd name="T33" fmla="*/ 0 h 495"/>
                    <a:gd name="T34" fmla="*/ 0 w 425"/>
                    <a:gd name="T35" fmla="*/ 0 h 495"/>
                    <a:gd name="T36" fmla="*/ 0 w 425"/>
                    <a:gd name="T37" fmla="*/ 0 h 495"/>
                    <a:gd name="T38" fmla="*/ 0 w 425"/>
                    <a:gd name="T39" fmla="*/ 0 h 495"/>
                    <a:gd name="T40" fmla="*/ 0 w 425"/>
                    <a:gd name="T41" fmla="*/ 0 h 495"/>
                    <a:gd name="T42" fmla="*/ 0 w 425"/>
                    <a:gd name="T43" fmla="*/ 0 h 495"/>
                    <a:gd name="T44" fmla="*/ 0 w 425"/>
                    <a:gd name="T45" fmla="*/ 0 h 495"/>
                    <a:gd name="T46" fmla="*/ 0 w 425"/>
                    <a:gd name="T47" fmla="*/ 0 h 495"/>
                    <a:gd name="T48" fmla="*/ 0 w 425"/>
                    <a:gd name="T49" fmla="*/ 0 h 495"/>
                    <a:gd name="T50" fmla="*/ 0 w 425"/>
                    <a:gd name="T51" fmla="*/ 0 h 495"/>
                    <a:gd name="T52" fmla="*/ 0 w 425"/>
                    <a:gd name="T53" fmla="*/ 0 h 495"/>
                    <a:gd name="T54" fmla="*/ 0 w 425"/>
                    <a:gd name="T55" fmla="*/ 0 h 495"/>
                    <a:gd name="T56" fmla="*/ 0 w 425"/>
                    <a:gd name="T57" fmla="*/ 0 h 495"/>
                    <a:gd name="T58" fmla="*/ 0 w 425"/>
                    <a:gd name="T59" fmla="*/ 0 h 495"/>
                    <a:gd name="T60" fmla="*/ 0 w 425"/>
                    <a:gd name="T61" fmla="*/ 0 h 495"/>
                    <a:gd name="T62" fmla="*/ 0 w 425"/>
                    <a:gd name="T63" fmla="*/ 0 h 495"/>
                    <a:gd name="T64" fmla="*/ 0 w 425"/>
                    <a:gd name="T65" fmla="*/ 0 h 495"/>
                    <a:gd name="T66" fmla="*/ 0 w 425"/>
                    <a:gd name="T67" fmla="*/ 0 h 495"/>
                    <a:gd name="T68" fmla="*/ 0 w 425"/>
                    <a:gd name="T69" fmla="*/ 0 h 495"/>
                    <a:gd name="T70" fmla="*/ 0 w 425"/>
                    <a:gd name="T71" fmla="*/ 0 h 495"/>
                    <a:gd name="T72" fmla="*/ 0 w 425"/>
                    <a:gd name="T73" fmla="*/ 0 h 495"/>
                    <a:gd name="T74" fmla="*/ 0 w 425"/>
                    <a:gd name="T75" fmla="*/ 0 h 495"/>
                    <a:gd name="T76" fmla="*/ 0 w 425"/>
                    <a:gd name="T77" fmla="*/ 0 h 495"/>
                    <a:gd name="T78" fmla="*/ 0 w 425"/>
                    <a:gd name="T79" fmla="*/ 0 h 495"/>
                    <a:gd name="T80" fmla="*/ 0 w 425"/>
                    <a:gd name="T81" fmla="*/ 0 h 495"/>
                    <a:gd name="T82" fmla="*/ 0 w 425"/>
                    <a:gd name="T83" fmla="*/ 0 h 495"/>
                    <a:gd name="T84" fmla="*/ 1 w 425"/>
                    <a:gd name="T85" fmla="*/ 0 h 495"/>
                    <a:gd name="T86" fmla="*/ 1 w 425"/>
                    <a:gd name="T87" fmla="*/ 0 h 495"/>
                    <a:gd name="T88" fmla="*/ 1 w 425"/>
                    <a:gd name="T89" fmla="*/ 0 h 495"/>
                    <a:gd name="T90" fmla="*/ 1 w 425"/>
                    <a:gd name="T91" fmla="*/ 0 h 495"/>
                    <a:gd name="T92" fmla="*/ 1 w 425"/>
                    <a:gd name="T93" fmla="*/ 0 h 495"/>
                    <a:gd name="T94" fmla="*/ 1 w 425"/>
                    <a:gd name="T95" fmla="*/ 1 h 495"/>
                    <a:gd name="T96" fmla="*/ 1 w 425"/>
                    <a:gd name="T97" fmla="*/ 1 h 495"/>
                    <a:gd name="T98" fmla="*/ 1 w 425"/>
                    <a:gd name="T99" fmla="*/ 1 h 495"/>
                    <a:gd name="T100" fmla="*/ 1 w 425"/>
                    <a:gd name="T101" fmla="*/ 1 h 495"/>
                    <a:gd name="T102" fmla="*/ 1 w 425"/>
                    <a:gd name="T103" fmla="*/ 1 h 495"/>
                    <a:gd name="T104" fmla="*/ 1 w 425"/>
                    <a:gd name="T105" fmla="*/ 1 h 495"/>
                    <a:gd name="T106" fmla="*/ 1 w 425"/>
                    <a:gd name="T107" fmla="*/ 1 h 495"/>
                    <a:gd name="T108" fmla="*/ 0 w 425"/>
                    <a:gd name="T109" fmla="*/ 1 h 4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5"/>
                    <a:gd name="T166" fmla="*/ 0 h 495"/>
                    <a:gd name="T167" fmla="*/ 425 w 425"/>
                    <a:gd name="T168" fmla="*/ 495 h 4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5" h="495">
                      <a:moveTo>
                        <a:pt x="321" y="495"/>
                      </a:moveTo>
                      <a:lnTo>
                        <a:pt x="320" y="494"/>
                      </a:lnTo>
                      <a:lnTo>
                        <a:pt x="317" y="492"/>
                      </a:lnTo>
                      <a:lnTo>
                        <a:pt x="312" y="488"/>
                      </a:lnTo>
                      <a:lnTo>
                        <a:pt x="304" y="484"/>
                      </a:lnTo>
                      <a:lnTo>
                        <a:pt x="295" y="478"/>
                      </a:lnTo>
                      <a:lnTo>
                        <a:pt x="285" y="473"/>
                      </a:lnTo>
                      <a:lnTo>
                        <a:pt x="273" y="468"/>
                      </a:lnTo>
                      <a:lnTo>
                        <a:pt x="260" y="464"/>
                      </a:lnTo>
                      <a:lnTo>
                        <a:pt x="215" y="427"/>
                      </a:lnTo>
                      <a:lnTo>
                        <a:pt x="185" y="427"/>
                      </a:lnTo>
                      <a:lnTo>
                        <a:pt x="87" y="379"/>
                      </a:lnTo>
                      <a:lnTo>
                        <a:pt x="64" y="364"/>
                      </a:lnTo>
                      <a:lnTo>
                        <a:pt x="64" y="359"/>
                      </a:lnTo>
                      <a:lnTo>
                        <a:pt x="58" y="344"/>
                      </a:lnTo>
                      <a:lnTo>
                        <a:pt x="15" y="283"/>
                      </a:lnTo>
                      <a:lnTo>
                        <a:pt x="0" y="251"/>
                      </a:lnTo>
                      <a:lnTo>
                        <a:pt x="91" y="173"/>
                      </a:lnTo>
                      <a:lnTo>
                        <a:pt x="91" y="172"/>
                      </a:lnTo>
                      <a:lnTo>
                        <a:pt x="93" y="168"/>
                      </a:lnTo>
                      <a:lnTo>
                        <a:pt x="94" y="165"/>
                      </a:lnTo>
                      <a:lnTo>
                        <a:pt x="95" y="160"/>
                      </a:lnTo>
                      <a:lnTo>
                        <a:pt x="96" y="154"/>
                      </a:lnTo>
                      <a:lnTo>
                        <a:pt x="96" y="150"/>
                      </a:lnTo>
                      <a:lnTo>
                        <a:pt x="96" y="146"/>
                      </a:lnTo>
                      <a:lnTo>
                        <a:pt x="94" y="142"/>
                      </a:lnTo>
                      <a:lnTo>
                        <a:pt x="94" y="141"/>
                      </a:lnTo>
                      <a:lnTo>
                        <a:pt x="94" y="139"/>
                      </a:lnTo>
                      <a:lnTo>
                        <a:pt x="94" y="135"/>
                      </a:lnTo>
                      <a:lnTo>
                        <a:pt x="94" y="131"/>
                      </a:lnTo>
                      <a:lnTo>
                        <a:pt x="95" y="125"/>
                      </a:lnTo>
                      <a:lnTo>
                        <a:pt x="96" y="120"/>
                      </a:lnTo>
                      <a:lnTo>
                        <a:pt x="97" y="115"/>
                      </a:lnTo>
                      <a:lnTo>
                        <a:pt x="100" y="113"/>
                      </a:lnTo>
                      <a:lnTo>
                        <a:pt x="101" y="112"/>
                      </a:lnTo>
                      <a:lnTo>
                        <a:pt x="102" y="111"/>
                      </a:lnTo>
                      <a:lnTo>
                        <a:pt x="104" y="110"/>
                      </a:lnTo>
                      <a:lnTo>
                        <a:pt x="108" y="107"/>
                      </a:lnTo>
                      <a:lnTo>
                        <a:pt x="111" y="103"/>
                      </a:lnTo>
                      <a:lnTo>
                        <a:pt x="115" y="96"/>
                      </a:lnTo>
                      <a:lnTo>
                        <a:pt x="120" y="87"/>
                      </a:lnTo>
                      <a:lnTo>
                        <a:pt x="121" y="85"/>
                      </a:lnTo>
                      <a:lnTo>
                        <a:pt x="123" y="80"/>
                      </a:lnTo>
                      <a:lnTo>
                        <a:pt x="127" y="72"/>
                      </a:lnTo>
                      <a:lnTo>
                        <a:pt x="131" y="64"/>
                      </a:lnTo>
                      <a:lnTo>
                        <a:pt x="136" y="54"/>
                      </a:lnTo>
                      <a:lnTo>
                        <a:pt x="140" y="44"/>
                      </a:lnTo>
                      <a:lnTo>
                        <a:pt x="142" y="36"/>
                      </a:lnTo>
                      <a:lnTo>
                        <a:pt x="142" y="30"/>
                      </a:lnTo>
                      <a:lnTo>
                        <a:pt x="144" y="29"/>
                      </a:lnTo>
                      <a:lnTo>
                        <a:pt x="149" y="26"/>
                      </a:lnTo>
                      <a:lnTo>
                        <a:pt x="156" y="23"/>
                      </a:lnTo>
                      <a:lnTo>
                        <a:pt x="166" y="18"/>
                      </a:lnTo>
                      <a:lnTo>
                        <a:pt x="178" y="14"/>
                      </a:lnTo>
                      <a:lnTo>
                        <a:pt x="190" y="11"/>
                      </a:lnTo>
                      <a:lnTo>
                        <a:pt x="197" y="10"/>
                      </a:lnTo>
                      <a:lnTo>
                        <a:pt x="204" y="10"/>
                      </a:lnTo>
                      <a:lnTo>
                        <a:pt x="210" y="10"/>
                      </a:lnTo>
                      <a:lnTo>
                        <a:pt x="217" y="11"/>
                      </a:lnTo>
                      <a:lnTo>
                        <a:pt x="256" y="0"/>
                      </a:lnTo>
                      <a:lnTo>
                        <a:pt x="256" y="1"/>
                      </a:lnTo>
                      <a:lnTo>
                        <a:pt x="257" y="3"/>
                      </a:lnTo>
                      <a:lnTo>
                        <a:pt x="258" y="6"/>
                      </a:lnTo>
                      <a:lnTo>
                        <a:pt x="260" y="10"/>
                      </a:lnTo>
                      <a:lnTo>
                        <a:pt x="263" y="12"/>
                      </a:lnTo>
                      <a:lnTo>
                        <a:pt x="266" y="14"/>
                      </a:lnTo>
                      <a:lnTo>
                        <a:pt x="270" y="15"/>
                      </a:lnTo>
                      <a:lnTo>
                        <a:pt x="275" y="15"/>
                      </a:lnTo>
                      <a:lnTo>
                        <a:pt x="277" y="14"/>
                      </a:lnTo>
                      <a:lnTo>
                        <a:pt x="280" y="14"/>
                      </a:lnTo>
                      <a:lnTo>
                        <a:pt x="284" y="14"/>
                      </a:lnTo>
                      <a:lnTo>
                        <a:pt x="288" y="14"/>
                      </a:lnTo>
                      <a:lnTo>
                        <a:pt x="291" y="14"/>
                      </a:lnTo>
                      <a:lnTo>
                        <a:pt x="295" y="15"/>
                      </a:lnTo>
                      <a:lnTo>
                        <a:pt x="298" y="17"/>
                      </a:lnTo>
                      <a:lnTo>
                        <a:pt x="299" y="18"/>
                      </a:lnTo>
                      <a:lnTo>
                        <a:pt x="300" y="20"/>
                      </a:lnTo>
                      <a:lnTo>
                        <a:pt x="301" y="25"/>
                      </a:lnTo>
                      <a:lnTo>
                        <a:pt x="303" y="29"/>
                      </a:lnTo>
                      <a:lnTo>
                        <a:pt x="304" y="33"/>
                      </a:lnTo>
                      <a:lnTo>
                        <a:pt x="305" y="38"/>
                      </a:lnTo>
                      <a:lnTo>
                        <a:pt x="305" y="41"/>
                      </a:lnTo>
                      <a:lnTo>
                        <a:pt x="304" y="43"/>
                      </a:lnTo>
                      <a:lnTo>
                        <a:pt x="303" y="44"/>
                      </a:lnTo>
                      <a:lnTo>
                        <a:pt x="302" y="46"/>
                      </a:lnTo>
                      <a:lnTo>
                        <a:pt x="300" y="49"/>
                      </a:lnTo>
                      <a:lnTo>
                        <a:pt x="299" y="52"/>
                      </a:lnTo>
                      <a:lnTo>
                        <a:pt x="297" y="54"/>
                      </a:lnTo>
                      <a:lnTo>
                        <a:pt x="295" y="57"/>
                      </a:lnTo>
                      <a:lnTo>
                        <a:pt x="295" y="59"/>
                      </a:lnTo>
                      <a:lnTo>
                        <a:pt x="295" y="61"/>
                      </a:lnTo>
                      <a:lnTo>
                        <a:pt x="298" y="64"/>
                      </a:lnTo>
                      <a:lnTo>
                        <a:pt x="301" y="66"/>
                      </a:lnTo>
                      <a:lnTo>
                        <a:pt x="304" y="69"/>
                      </a:lnTo>
                      <a:lnTo>
                        <a:pt x="308" y="72"/>
                      </a:lnTo>
                      <a:lnTo>
                        <a:pt x="313" y="77"/>
                      </a:lnTo>
                      <a:lnTo>
                        <a:pt x="316" y="80"/>
                      </a:lnTo>
                      <a:lnTo>
                        <a:pt x="319" y="83"/>
                      </a:lnTo>
                      <a:lnTo>
                        <a:pt x="321" y="85"/>
                      </a:lnTo>
                      <a:lnTo>
                        <a:pt x="324" y="87"/>
                      </a:lnTo>
                      <a:lnTo>
                        <a:pt x="329" y="92"/>
                      </a:lnTo>
                      <a:lnTo>
                        <a:pt x="335" y="98"/>
                      </a:lnTo>
                      <a:lnTo>
                        <a:pt x="343" y="106"/>
                      </a:lnTo>
                      <a:lnTo>
                        <a:pt x="349" y="114"/>
                      </a:lnTo>
                      <a:lnTo>
                        <a:pt x="356" y="124"/>
                      </a:lnTo>
                      <a:lnTo>
                        <a:pt x="358" y="128"/>
                      </a:lnTo>
                      <a:lnTo>
                        <a:pt x="359" y="134"/>
                      </a:lnTo>
                      <a:lnTo>
                        <a:pt x="360" y="138"/>
                      </a:lnTo>
                      <a:lnTo>
                        <a:pt x="359" y="142"/>
                      </a:lnTo>
                      <a:lnTo>
                        <a:pt x="358" y="146"/>
                      </a:lnTo>
                      <a:lnTo>
                        <a:pt x="355" y="154"/>
                      </a:lnTo>
                      <a:lnTo>
                        <a:pt x="349" y="168"/>
                      </a:lnTo>
                      <a:lnTo>
                        <a:pt x="344" y="183"/>
                      </a:lnTo>
                      <a:lnTo>
                        <a:pt x="339" y="200"/>
                      </a:lnTo>
                      <a:lnTo>
                        <a:pt x="335" y="215"/>
                      </a:lnTo>
                      <a:lnTo>
                        <a:pt x="334" y="222"/>
                      </a:lnTo>
                      <a:lnTo>
                        <a:pt x="334" y="229"/>
                      </a:lnTo>
                      <a:lnTo>
                        <a:pt x="334" y="234"/>
                      </a:lnTo>
                      <a:lnTo>
                        <a:pt x="337" y="239"/>
                      </a:lnTo>
                      <a:lnTo>
                        <a:pt x="338" y="242"/>
                      </a:lnTo>
                      <a:lnTo>
                        <a:pt x="341" y="250"/>
                      </a:lnTo>
                      <a:lnTo>
                        <a:pt x="347" y="263"/>
                      </a:lnTo>
                      <a:lnTo>
                        <a:pt x="354" y="278"/>
                      </a:lnTo>
                      <a:lnTo>
                        <a:pt x="362" y="294"/>
                      </a:lnTo>
                      <a:lnTo>
                        <a:pt x="371" y="308"/>
                      </a:lnTo>
                      <a:lnTo>
                        <a:pt x="375" y="313"/>
                      </a:lnTo>
                      <a:lnTo>
                        <a:pt x="381" y="318"/>
                      </a:lnTo>
                      <a:lnTo>
                        <a:pt x="385" y="322"/>
                      </a:lnTo>
                      <a:lnTo>
                        <a:pt x="389" y="324"/>
                      </a:lnTo>
                      <a:lnTo>
                        <a:pt x="390" y="327"/>
                      </a:lnTo>
                      <a:lnTo>
                        <a:pt x="390" y="330"/>
                      </a:lnTo>
                      <a:lnTo>
                        <a:pt x="392" y="336"/>
                      </a:lnTo>
                      <a:lnTo>
                        <a:pt x="393" y="340"/>
                      </a:lnTo>
                      <a:lnTo>
                        <a:pt x="393" y="345"/>
                      </a:lnTo>
                      <a:lnTo>
                        <a:pt x="394" y="351"/>
                      </a:lnTo>
                      <a:lnTo>
                        <a:pt x="394" y="355"/>
                      </a:lnTo>
                      <a:lnTo>
                        <a:pt x="395" y="356"/>
                      </a:lnTo>
                      <a:lnTo>
                        <a:pt x="397" y="359"/>
                      </a:lnTo>
                      <a:lnTo>
                        <a:pt x="399" y="364"/>
                      </a:lnTo>
                      <a:lnTo>
                        <a:pt x="403" y="369"/>
                      </a:lnTo>
                      <a:lnTo>
                        <a:pt x="408" y="375"/>
                      </a:lnTo>
                      <a:lnTo>
                        <a:pt x="412" y="380"/>
                      </a:lnTo>
                      <a:lnTo>
                        <a:pt x="417" y="384"/>
                      </a:lnTo>
                      <a:lnTo>
                        <a:pt x="422" y="387"/>
                      </a:lnTo>
                      <a:lnTo>
                        <a:pt x="422" y="389"/>
                      </a:lnTo>
                      <a:lnTo>
                        <a:pt x="422" y="393"/>
                      </a:lnTo>
                      <a:lnTo>
                        <a:pt x="422" y="398"/>
                      </a:lnTo>
                      <a:lnTo>
                        <a:pt x="423" y="405"/>
                      </a:lnTo>
                      <a:lnTo>
                        <a:pt x="423" y="412"/>
                      </a:lnTo>
                      <a:lnTo>
                        <a:pt x="424" y="419"/>
                      </a:lnTo>
                      <a:lnTo>
                        <a:pt x="425" y="424"/>
                      </a:lnTo>
                      <a:lnTo>
                        <a:pt x="425" y="427"/>
                      </a:lnTo>
                      <a:lnTo>
                        <a:pt x="422" y="460"/>
                      </a:lnTo>
                      <a:lnTo>
                        <a:pt x="421" y="460"/>
                      </a:lnTo>
                      <a:lnTo>
                        <a:pt x="419" y="460"/>
                      </a:lnTo>
                      <a:lnTo>
                        <a:pt x="415" y="460"/>
                      </a:lnTo>
                      <a:lnTo>
                        <a:pt x="412" y="461"/>
                      </a:lnTo>
                      <a:lnTo>
                        <a:pt x="409" y="463"/>
                      </a:lnTo>
                      <a:lnTo>
                        <a:pt x="406" y="466"/>
                      </a:lnTo>
                      <a:lnTo>
                        <a:pt x="402" y="471"/>
                      </a:lnTo>
                      <a:lnTo>
                        <a:pt x="400" y="476"/>
                      </a:lnTo>
                      <a:lnTo>
                        <a:pt x="321" y="49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8" name="Freeform 135"/>
                <p:cNvSpPr>
                  <a:spLocks/>
                </p:cNvSpPr>
                <p:nvPr/>
              </p:nvSpPr>
              <p:spPr bwMode="auto">
                <a:xfrm>
                  <a:off x="1251" y="2335"/>
                  <a:ext cx="77" cy="89"/>
                </a:xfrm>
                <a:custGeom>
                  <a:avLst/>
                  <a:gdLst>
                    <a:gd name="T0" fmla="*/ 0 w 232"/>
                    <a:gd name="T1" fmla="*/ 0 h 266"/>
                    <a:gd name="T2" fmla="*/ 0 w 232"/>
                    <a:gd name="T3" fmla="*/ 0 h 266"/>
                    <a:gd name="T4" fmla="*/ 0 w 232"/>
                    <a:gd name="T5" fmla="*/ 0 h 266"/>
                    <a:gd name="T6" fmla="*/ 0 w 232"/>
                    <a:gd name="T7" fmla="*/ 0 h 266"/>
                    <a:gd name="T8" fmla="*/ 0 w 232"/>
                    <a:gd name="T9" fmla="*/ 0 h 266"/>
                    <a:gd name="T10" fmla="*/ 0 w 232"/>
                    <a:gd name="T11" fmla="*/ 0 h 266"/>
                    <a:gd name="T12" fmla="*/ 0 w 232"/>
                    <a:gd name="T13" fmla="*/ 0 h 266"/>
                    <a:gd name="T14" fmla="*/ 0 w 232"/>
                    <a:gd name="T15" fmla="*/ 0 h 266"/>
                    <a:gd name="T16" fmla="*/ 0 w 232"/>
                    <a:gd name="T17" fmla="*/ 0 h 266"/>
                    <a:gd name="T18" fmla="*/ 0 w 232"/>
                    <a:gd name="T19" fmla="*/ 0 h 266"/>
                    <a:gd name="T20" fmla="*/ 0 w 232"/>
                    <a:gd name="T21" fmla="*/ 0 h 266"/>
                    <a:gd name="T22" fmla="*/ 0 w 232"/>
                    <a:gd name="T23" fmla="*/ 0 h 266"/>
                    <a:gd name="T24" fmla="*/ 0 w 232"/>
                    <a:gd name="T25" fmla="*/ 0 h 266"/>
                    <a:gd name="T26" fmla="*/ 0 w 232"/>
                    <a:gd name="T27" fmla="*/ 0 h 266"/>
                    <a:gd name="T28" fmla="*/ 0 w 232"/>
                    <a:gd name="T29" fmla="*/ 0 h 266"/>
                    <a:gd name="T30" fmla="*/ 0 w 232"/>
                    <a:gd name="T31" fmla="*/ 0 h 266"/>
                    <a:gd name="T32" fmla="*/ 0 w 232"/>
                    <a:gd name="T33" fmla="*/ 0 h 266"/>
                    <a:gd name="T34" fmla="*/ 0 w 232"/>
                    <a:gd name="T35" fmla="*/ 0 h 266"/>
                    <a:gd name="T36" fmla="*/ 0 w 232"/>
                    <a:gd name="T37" fmla="*/ 0 h 266"/>
                    <a:gd name="T38" fmla="*/ 0 w 232"/>
                    <a:gd name="T39" fmla="*/ 0 h 266"/>
                    <a:gd name="T40" fmla="*/ 0 w 232"/>
                    <a:gd name="T41" fmla="*/ 0 h 266"/>
                    <a:gd name="T42" fmla="*/ 0 w 232"/>
                    <a:gd name="T43" fmla="*/ 0 h 266"/>
                    <a:gd name="T44" fmla="*/ 0 w 232"/>
                    <a:gd name="T45" fmla="*/ 0 h 266"/>
                    <a:gd name="T46" fmla="*/ 0 w 232"/>
                    <a:gd name="T47" fmla="*/ 0 h 266"/>
                    <a:gd name="T48" fmla="*/ 0 w 232"/>
                    <a:gd name="T49" fmla="*/ 0 h 266"/>
                    <a:gd name="T50" fmla="*/ 0 w 232"/>
                    <a:gd name="T51" fmla="*/ 0 h 266"/>
                    <a:gd name="T52" fmla="*/ 0 w 232"/>
                    <a:gd name="T53" fmla="*/ 0 h 266"/>
                    <a:gd name="T54" fmla="*/ 0 w 232"/>
                    <a:gd name="T55" fmla="*/ 0 h 266"/>
                    <a:gd name="T56" fmla="*/ 0 w 232"/>
                    <a:gd name="T57" fmla="*/ 0 h 266"/>
                    <a:gd name="T58" fmla="*/ 0 w 232"/>
                    <a:gd name="T59" fmla="*/ 0 h 266"/>
                    <a:gd name="T60" fmla="*/ 0 w 232"/>
                    <a:gd name="T61" fmla="*/ 0 h 266"/>
                    <a:gd name="T62" fmla="*/ 0 w 232"/>
                    <a:gd name="T63" fmla="*/ 0 h 266"/>
                    <a:gd name="T64" fmla="*/ 0 w 232"/>
                    <a:gd name="T65" fmla="*/ 0 h 266"/>
                    <a:gd name="T66" fmla="*/ 0 w 232"/>
                    <a:gd name="T67" fmla="*/ 0 h 266"/>
                    <a:gd name="T68" fmla="*/ 0 w 232"/>
                    <a:gd name="T69" fmla="*/ 0 h 266"/>
                    <a:gd name="T70" fmla="*/ 0 w 232"/>
                    <a:gd name="T71" fmla="*/ 0 h 266"/>
                    <a:gd name="T72" fmla="*/ 0 w 232"/>
                    <a:gd name="T73" fmla="*/ 0 h 266"/>
                    <a:gd name="T74" fmla="*/ 0 w 232"/>
                    <a:gd name="T75" fmla="*/ 0 h 266"/>
                    <a:gd name="T76" fmla="*/ 0 w 232"/>
                    <a:gd name="T77" fmla="*/ 0 h 266"/>
                    <a:gd name="T78" fmla="*/ 0 w 232"/>
                    <a:gd name="T79" fmla="*/ 0 h 266"/>
                    <a:gd name="T80" fmla="*/ 0 w 232"/>
                    <a:gd name="T81" fmla="*/ 0 h 266"/>
                    <a:gd name="T82" fmla="*/ 0 w 232"/>
                    <a:gd name="T83" fmla="*/ 0 h 266"/>
                    <a:gd name="T84" fmla="*/ 0 w 232"/>
                    <a:gd name="T85" fmla="*/ 0 h 266"/>
                    <a:gd name="T86" fmla="*/ 0 w 232"/>
                    <a:gd name="T87" fmla="*/ 0 h 266"/>
                    <a:gd name="T88" fmla="*/ 0 w 232"/>
                    <a:gd name="T89" fmla="*/ 0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266"/>
                    <a:gd name="T137" fmla="*/ 232 w 232"/>
                    <a:gd name="T138" fmla="*/ 266 h 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266">
                      <a:moveTo>
                        <a:pt x="17" y="153"/>
                      </a:moveTo>
                      <a:lnTo>
                        <a:pt x="19" y="32"/>
                      </a:lnTo>
                      <a:lnTo>
                        <a:pt x="20" y="33"/>
                      </a:lnTo>
                      <a:lnTo>
                        <a:pt x="20" y="34"/>
                      </a:lnTo>
                      <a:lnTo>
                        <a:pt x="21" y="35"/>
                      </a:lnTo>
                      <a:lnTo>
                        <a:pt x="22" y="37"/>
                      </a:lnTo>
                      <a:lnTo>
                        <a:pt x="24" y="38"/>
                      </a:lnTo>
                      <a:lnTo>
                        <a:pt x="26" y="39"/>
                      </a:lnTo>
                      <a:lnTo>
                        <a:pt x="30" y="40"/>
                      </a:lnTo>
                      <a:lnTo>
                        <a:pt x="31" y="41"/>
                      </a:lnTo>
                      <a:lnTo>
                        <a:pt x="33" y="46"/>
                      </a:lnTo>
                      <a:lnTo>
                        <a:pt x="37" y="51"/>
                      </a:lnTo>
                      <a:lnTo>
                        <a:pt x="44" y="57"/>
                      </a:lnTo>
                      <a:lnTo>
                        <a:pt x="48" y="59"/>
                      </a:lnTo>
                      <a:lnTo>
                        <a:pt x="52" y="61"/>
                      </a:lnTo>
                      <a:lnTo>
                        <a:pt x="59" y="62"/>
                      </a:lnTo>
                      <a:lnTo>
                        <a:pt x="65" y="63"/>
                      </a:lnTo>
                      <a:lnTo>
                        <a:pt x="73" y="63"/>
                      </a:lnTo>
                      <a:lnTo>
                        <a:pt x="80" y="62"/>
                      </a:lnTo>
                      <a:lnTo>
                        <a:pt x="90" y="61"/>
                      </a:lnTo>
                      <a:lnTo>
                        <a:pt x="100" y="58"/>
                      </a:lnTo>
                      <a:lnTo>
                        <a:pt x="166" y="0"/>
                      </a:lnTo>
                      <a:lnTo>
                        <a:pt x="167" y="2"/>
                      </a:lnTo>
                      <a:lnTo>
                        <a:pt x="167" y="3"/>
                      </a:lnTo>
                      <a:lnTo>
                        <a:pt x="168" y="6"/>
                      </a:lnTo>
                      <a:lnTo>
                        <a:pt x="169" y="9"/>
                      </a:lnTo>
                      <a:lnTo>
                        <a:pt x="171" y="15"/>
                      </a:lnTo>
                      <a:lnTo>
                        <a:pt x="174" y="21"/>
                      </a:lnTo>
                      <a:lnTo>
                        <a:pt x="179" y="30"/>
                      </a:lnTo>
                      <a:lnTo>
                        <a:pt x="181" y="33"/>
                      </a:lnTo>
                      <a:lnTo>
                        <a:pt x="186" y="40"/>
                      </a:lnTo>
                      <a:lnTo>
                        <a:pt x="195" y="52"/>
                      </a:lnTo>
                      <a:lnTo>
                        <a:pt x="203" y="65"/>
                      </a:lnTo>
                      <a:lnTo>
                        <a:pt x="213" y="78"/>
                      </a:lnTo>
                      <a:lnTo>
                        <a:pt x="221" y="91"/>
                      </a:lnTo>
                      <a:lnTo>
                        <a:pt x="227" y="101"/>
                      </a:lnTo>
                      <a:lnTo>
                        <a:pt x="230" y="106"/>
                      </a:lnTo>
                      <a:lnTo>
                        <a:pt x="230" y="107"/>
                      </a:lnTo>
                      <a:lnTo>
                        <a:pt x="232" y="108"/>
                      </a:lnTo>
                      <a:lnTo>
                        <a:pt x="232" y="111"/>
                      </a:lnTo>
                      <a:lnTo>
                        <a:pt x="230" y="114"/>
                      </a:lnTo>
                      <a:lnTo>
                        <a:pt x="229" y="117"/>
                      </a:lnTo>
                      <a:lnTo>
                        <a:pt x="225" y="120"/>
                      </a:lnTo>
                      <a:lnTo>
                        <a:pt x="217" y="122"/>
                      </a:lnTo>
                      <a:lnTo>
                        <a:pt x="207" y="126"/>
                      </a:lnTo>
                      <a:lnTo>
                        <a:pt x="195" y="128"/>
                      </a:lnTo>
                      <a:lnTo>
                        <a:pt x="184" y="130"/>
                      </a:lnTo>
                      <a:lnTo>
                        <a:pt x="173" y="132"/>
                      </a:lnTo>
                      <a:lnTo>
                        <a:pt x="164" y="134"/>
                      </a:lnTo>
                      <a:lnTo>
                        <a:pt x="155" y="136"/>
                      </a:lnTo>
                      <a:lnTo>
                        <a:pt x="145" y="138"/>
                      </a:lnTo>
                      <a:lnTo>
                        <a:pt x="137" y="140"/>
                      </a:lnTo>
                      <a:lnTo>
                        <a:pt x="128" y="143"/>
                      </a:lnTo>
                      <a:lnTo>
                        <a:pt x="129" y="145"/>
                      </a:lnTo>
                      <a:lnTo>
                        <a:pt x="133" y="151"/>
                      </a:lnTo>
                      <a:lnTo>
                        <a:pt x="139" y="160"/>
                      </a:lnTo>
                      <a:lnTo>
                        <a:pt x="144" y="170"/>
                      </a:lnTo>
                      <a:lnTo>
                        <a:pt x="149" y="182"/>
                      </a:lnTo>
                      <a:lnTo>
                        <a:pt x="153" y="192"/>
                      </a:lnTo>
                      <a:lnTo>
                        <a:pt x="154" y="197"/>
                      </a:lnTo>
                      <a:lnTo>
                        <a:pt x="155" y="200"/>
                      </a:lnTo>
                      <a:lnTo>
                        <a:pt x="155" y="203"/>
                      </a:lnTo>
                      <a:lnTo>
                        <a:pt x="154" y="207"/>
                      </a:lnTo>
                      <a:lnTo>
                        <a:pt x="152" y="209"/>
                      </a:lnTo>
                      <a:lnTo>
                        <a:pt x="147" y="214"/>
                      </a:lnTo>
                      <a:lnTo>
                        <a:pt x="141" y="222"/>
                      </a:lnTo>
                      <a:lnTo>
                        <a:pt x="133" y="231"/>
                      </a:lnTo>
                      <a:lnTo>
                        <a:pt x="125" y="240"/>
                      </a:lnTo>
                      <a:lnTo>
                        <a:pt x="117" y="249"/>
                      </a:lnTo>
                      <a:lnTo>
                        <a:pt x="108" y="254"/>
                      </a:lnTo>
                      <a:lnTo>
                        <a:pt x="102" y="257"/>
                      </a:lnTo>
                      <a:lnTo>
                        <a:pt x="101" y="257"/>
                      </a:lnTo>
                      <a:lnTo>
                        <a:pt x="100" y="258"/>
                      </a:lnTo>
                      <a:lnTo>
                        <a:pt x="100" y="260"/>
                      </a:lnTo>
                      <a:lnTo>
                        <a:pt x="99" y="261"/>
                      </a:lnTo>
                      <a:lnTo>
                        <a:pt x="99" y="263"/>
                      </a:lnTo>
                      <a:lnTo>
                        <a:pt x="98" y="266"/>
                      </a:lnTo>
                      <a:lnTo>
                        <a:pt x="95" y="266"/>
                      </a:lnTo>
                      <a:lnTo>
                        <a:pt x="90" y="266"/>
                      </a:lnTo>
                      <a:lnTo>
                        <a:pt x="80" y="265"/>
                      </a:lnTo>
                      <a:lnTo>
                        <a:pt x="69" y="265"/>
                      </a:lnTo>
                      <a:lnTo>
                        <a:pt x="54" y="265"/>
                      </a:lnTo>
                      <a:lnTo>
                        <a:pt x="39" y="264"/>
                      </a:lnTo>
                      <a:lnTo>
                        <a:pt x="23" y="264"/>
                      </a:lnTo>
                      <a:lnTo>
                        <a:pt x="7" y="264"/>
                      </a:lnTo>
                      <a:lnTo>
                        <a:pt x="0" y="262"/>
                      </a:lnTo>
                      <a:lnTo>
                        <a:pt x="17" y="15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49" name="Freeform 136"/>
                <p:cNvSpPr>
                  <a:spLocks/>
                </p:cNvSpPr>
                <p:nvPr/>
              </p:nvSpPr>
              <p:spPr bwMode="auto">
                <a:xfrm>
                  <a:off x="1251" y="2335"/>
                  <a:ext cx="77" cy="89"/>
                </a:xfrm>
                <a:custGeom>
                  <a:avLst/>
                  <a:gdLst>
                    <a:gd name="T0" fmla="*/ 0 w 232"/>
                    <a:gd name="T1" fmla="*/ 0 h 266"/>
                    <a:gd name="T2" fmla="*/ 0 w 232"/>
                    <a:gd name="T3" fmla="*/ 0 h 266"/>
                    <a:gd name="T4" fmla="*/ 0 w 232"/>
                    <a:gd name="T5" fmla="*/ 0 h 266"/>
                    <a:gd name="T6" fmla="*/ 0 w 232"/>
                    <a:gd name="T7" fmla="*/ 0 h 266"/>
                    <a:gd name="T8" fmla="*/ 0 w 232"/>
                    <a:gd name="T9" fmla="*/ 0 h 266"/>
                    <a:gd name="T10" fmla="*/ 0 w 232"/>
                    <a:gd name="T11" fmla="*/ 0 h 266"/>
                    <a:gd name="T12" fmla="*/ 0 w 232"/>
                    <a:gd name="T13" fmla="*/ 0 h 266"/>
                    <a:gd name="T14" fmla="*/ 0 w 232"/>
                    <a:gd name="T15" fmla="*/ 0 h 266"/>
                    <a:gd name="T16" fmla="*/ 0 w 232"/>
                    <a:gd name="T17" fmla="*/ 0 h 266"/>
                    <a:gd name="T18" fmla="*/ 0 w 232"/>
                    <a:gd name="T19" fmla="*/ 0 h 266"/>
                    <a:gd name="T20" fmla="*/ 0 w 232"/>
                    <a:gd name="T21" fmla="*/ 0 h 266"/>
                    <a:gd name="T22" fmla="*/ 0 w 232"/>
                    <a:gd name="T23" fmla="*/ 0 h 266"/>
                    <a:gd name="T24" fmla="*/ 0 w 232"/>
                    <a:gd name="T25" fmla="*/ 0 h 266"/>
                    <a:gd name="T26" fmla="*/ 0 w 232"/>
                    <a:gd name="T27" fmla="*/ 0 h 266"/>
                    <a:gd name="T28" fmla="*/ 0 w 232"/>
                    <a:gd name="T29" fmla="*/ 0 h 266"/>
                    <a:gd name="T30" fmla="*/ 0 w 232"/>
                    <a:gd name="T31" fmla="*/ 0 h 266"/>
                    <a:gd name="T32" fmla="*/ 0 w 232"/>
                    <a:gd name="T33" fmla="*/ 0 h 266"/>
                    <a:gd name="T34" fmla="*/ 0 w 232"/>
                    <a:gd name="T35" fmla="*/ 0 h 266"/>
                    <a:gd name="T36" fmla="*/ 0 w 232"/>
                    <a:gd name="T37" fmla="*/ 0 h 266"/>
                    <a:gd name="T38" fmla="*/ 0 w 232"/>
                    <a:gd name="T39" fmla="*/ 0 h 266"/>
                    <a:gd name="T40" fmla="*/ 0 w 232"/>
                    <a:gd name="T41" fmla="*/ 0 h 266"/>
                    <a:gd name="T42" fmla="*/ 0 w 232"/>
                    <a:gd name="T43" fmla="*/ 0 h 266"/>
                    <a:gd name="T44" fmla="*/ 0 w 232"/>
                    <a:gd name="T45" fmla="*/ 0 h 266"/>
                    <a:gd name="T46" fmla="*/ 0 w 232"/>
                    <a:gd name="T47" fmla="*/ 0 h 266"/>
                    <a:gd name="T48" fmla="*/ 0 w 232"/>
                    <a:gd name="T49" fmla="*/ 0 h 266"/>
                    <a:gd name="T50" fmla="*/ 0 w 232"/>
                    <a:gd name="T51" fmla="*/ 0 h 266"/>
                    <a:gd name="T52" fmla="*/ 0 w 232"/>
                    <a:gd name="T53" fmla="*/ 0 h 266"/>
                    <a:gd name="T54" fmla="*/ 0 w 232"/>
                    <a:gd name="T55" fmla="*/ 0 h 266"/>
                    <a:gd name="T56" fmla="*/ 0 w 232"/>
                    <a:gd name="T57" fmla="*/ 0 h 266"/>
                    <a:gd name="T58" fmla="*/ 0 w 232"/>
                    <a:gd name="T59" fmla="*/ 0 h 266"/>
                    <a:gd name="T60" fmla="*/ 0 w 232"/>
                    <a:gd name="T61" fmla="*/ 0 h 266"/>
                    <a:gd name="T62" fmla="*/ 0 w 232"/>
                    <a:gd name="T63" fmla="*/ 0 h 266"/>
                    <a:gd name="T64" fmla="*/ 0 w 232"/>
                    <a:gd name="T65" fmla="*/ 0 h 266"/>
                    <a:gd name="T66" fmla="*/ 0 w 232"/>
                    <a:gd name="T67" fmla="*/ 0 h 266"/>
                    <a:gd name="T68" fmla="*/ 0 w 232"/>
                    <a:gd name="T69" fmla="*/ 0 h 266"/>
                    <a:gd name="T70" fmla="*/ 0 w 232"/>
                    <a:gd name="T71" fmla="*/ 0 h 266"/>
                    <a:gd name="T72" fmla="*/ 0 w 232"/>
                    <a:gd name="T73" fmla="*/ 0 h 266"/>
                    <a:gd name="T74" fmla="*/ 0 w 232"/>
                    <a:gd name="T75" fmla="*/ 0 h 266"/>
                    <a:gd name="T76" fmla="*/ 0 w 232"/>
                    <a:gd name="T77" fmla="*/ 0 h 266"/>
                    <a:gd name="T78" fmla="*/ 0 w 232"/>
                    <a:gd name="T79" fmla="*/ 0 h 266"/>
                    <a:gd name="T80" fmla="*/ 0 w 232"/>
                    <a:gd name="T81" fmla="*/ 0 h 266"/>
                    <a:gd name="T82" fmla="*/ 0 w 232"/>
                    <a:gd name="T83" fmla="*/ 0 h 266"/>
                    <a:gd name="T84" fmla="*/ 0 w 232"/>
                    <a:gd name="T85" fmla="*/ 0 h 266"/>
                    <a:gd name="T86" fmla="*/ 0 w 232"/>
                    <a:gd name="T87" fmla="*/ 0 h 266"/>
                    <a:gd name="T88" fmla="*/ 0 w 232"/>
                    <a:gd name="T89" fmla="*/ 0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266"/>
                    <a:gd name="T137" fmla="*/ 232 w 232"/>
                    <a:gd name="T138" fmla="*/ 266 h 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266">
                      <a:moveTo>
                        <a:pt x="17" y="153"/>
                      </a:moveTo>
                      <a:lnTo>
                        <a:pt x="19" y="32"/>
                      </a:lnTo>
                      <a:lnTo>
                        <a:pt x="20" y="33"/>
                      </a:lnTo>
                      <a:lnTo>
                        <a:pt x="20" y="34"/>
                      </a:lnTo>
                      <a:lnTo>
                        <a:pt x="21" y="35"/>
                      </a:lnTo>
                      <a:lnTo>
                        <a:pt x="22" y="37"/>
                      </a:lnTo>
                      <a:lnTo>
                        <a:pt x="24" y="38"/>
                      </a:lnTo>
                      <a:lnTo>
                        <a:pt x="26" y="39"/>
                      </a:lnTo>
                      <a:lnTo>
                        <a:pt x="30" y="40"/>
                      </a:lnTo>
                      <a:lnTo>
                        <a:pt x="31" y="41"/>
                      </a:lnTo>
                      <a:lnTo>
                        <a:pt x="33" y="46"/>
                      </a:lnTo>
                      <a:lnTo>
                        <a:pt x="37" y="51"/>
                      </a:lnTo>
                      <a:lnTo>
                        <a:pt x="44" y="57"/>
                      </a:lnTo>
                      <a:lnTo>
                        <a:pt x="48" y="59"/>
                      </a:lnTo>
                      <a:lnTo>
                        <a:pt x="52" y="61"/>
                      </a:lnTo>
                      <a:lnTo>
                        <a:pt x="59" y="62"/>
                      </a:lnTo>
                      <a:lnTo>
                        <a:pt x="65" y="63"/>
                      </a:lnTo>
                      <a:lnTo>
                        <a:pt x="73" y="63"/>
                      </a:lnTo>
                      <a:lnTo>
                        <a:pt x="80" y="62"/>
                      </a:lnTo>
                      <a:lnTo>
                        <a:pt x="90" y="61"/>
                      </a:lnTo>
                      <a:lnTo>
                        <a:pt x="100" y="58"/>
                      </a:lnTo>
                      <a:lnTo>
                        <a:pt x="166" y="0"/>
                      </a:lnTo>
                      <a:lnTo>
                        <a:pt x="167" y="2"/>
                      </a:lnTo>
                      <a:lnTo>
                        <a:pt x="167" y="3"/>
                      </a:lnTo>
                      <a:lnTo>
                        <a:pt x="168" y="6"/>
                      </a:lnTo>
                      <a:lnTo>
                        <a:pt x="169" y="9"/>
                      </a:lnTo>
                      <a:lnTo>
                        <a:pt x="171" y="15"/>
                      </a:lnTo>
                      <a:lnTo>
                        <a:pt x="174" y="21"/>
                      </a:lnTo>
                      <a:lnTo>
                        <a:pt x="179" y="30"/>
                      </a:lnTo>
                      <a:lnTo>
                        <a:pt x="181" y="33"/>
                      </a:lnTo>
                      <a:lnTo>
                        <a:pt x="186" y="40"/>
                      </a:lnTo>
                      <a:lnTo>
                        <a:pt x="195" y="52"/>
                      </a:lnTo>
                      <a:lnTo>
                        <a:pt x="203" y="65"/>
                      </a:lnTo>
                      <a:lnTo>
                        <a:pt x="213" y="78"/>
                      </a:lnTo>
                      <a:lnTo>
                        <a:pt x="221" y="91"/>
                      </a:lnTo>
                      <a:lnTo>
                        <a:pt x="227" y="101"/>
                      </a:lnTo>
                      <a:lnTo>
                        <a:pt x="230" y="106"/>
                      </a:lnTo>
                      <a:lnTo>
                        <a:pt x="230" y="107"/>
                      </a:lnTo>
                      <a:lnTo>
                        <a:pt x="232" y="108"/>
                      </a:lnTo>
                      <a:lnTo>
                        <a:pt x="232" y="111"/>
                      </a:lnTo>
                      <a:lnTo>
                        <a:pt x="230" y="114"/>
                      </a:lnTo>
                      <a:lnTo>
                        <a:pt x="229" y="117"/>
                      </a:lnTo>
                      <a:lnTo>
                        <a:pt x="225" y="120"/>
                      </a:lnTo>
                      <a:lnTo>
                        <a:pt x="217" y="122"/>
                      </a:lnTo>
                      <a:lnTo>
                        <a:pt x="207" y="126"/>
                      </a:lnTo>
                      <a:lnTo>
                        <a:pt x="195" y="128"/>
                      </a:lnTo>
                      <a:lnTo>
                        <a:pt x="184" y="130"/>
                      </a:lnTo>
                      <a:lnTo>
                        <a:pt x="173" y="132"/>
                      </a:lnTo>
                      <a:lnTo>
                        <a:pt x="164" y="134"/>
                      </a:lnTo>
                      <a:lnTo>
                        <a:pt x="155" y="136"/>
                      </a:lnTo>
                      <a:lnTo>
                        <a:pt x="145" y="138"/>
                      </a:lnTo>
                      <a:lnTo>
                        <a:pt x="137" y="140"/>
                      </a:lnTo>
                      <a:lnTo>
                        <a:pt x="128" y="143"/>
                      </a:lnTo>
                      <a:lnTo>
                        <a:pt x="129" y="145"/>
                      </a:lnTo>
                      <a:lnTo>
                        <a:pt x="133" y="151"/>
                      </a:lnTo>
                      <a:lnTo>
                        <a:pt x="139" y="160"/>
                      </a:lnTo>
                      <a:lnTo>
                        <a:pt x="144" y="170"/>
                      </a:lnTo>
                      <a:lnTo>
                        <a:pt x="149" y="182"/>
                      </a:lnTo>
                      <a:lnTo>
                        <a:pt x="153" y="192"/>
                      </a:lnTo>
                      <a:lnTo>
                        <a:pt x="154" y="197"/>
                      </a:lnTo>
                      <a:lnTo>
                        <a:pt x="155" y="200"/>
                      </a:lnTo>
                      <a:lnTo>
                        <a:pt x="155" y="203"/>
                      </a:lnTo>
                      <a:lnTo>
                        <a:pt x="154" y="207"/>
                      </a:lnTo>
                      <a:lnTo>
                        <a:pt x="152" y="209"/>
                      </a:lnTo>
                      <a:lnTo>
                        <a:pt x="147" y="214"/>
                      </a:lnTo>
                      <a:lnTo>
                        <a:pt x="141" y="222"/>
                      </a:lnTo>
                      <a:lnTo>
                        <a:pt x="133" y="231"/>
                      </a:lnTo>
                      <a:lnTo>
                        <a:pt x="125" y="240"/>
                      </a:lnTo>
                      <a:lnTo>
                        <a:pt x="117" y="249"/>
                      </a:lnTo>
                      <a:lnTo>
                        <a:pt x="108" y="254"/>
                      </a:lnTo>
                      <a:lnTo>
                        <a:pt x="102" y="257"/>
                      </a:lnTo>
                      <a:lnTo>
                        <a:pt x="101" y="257"/>
                      </a:lnTo>
                      <a:lnTo>
                        <a:pt x="100" y="258"/>
                      </a:lnTo>
                      <a:lnTo>
                        <a:pt x="100" y="260"/>
                      </a:lnTo>
                      <a:lnTo>
                        <a:pt x="99" y="261"/>
                      </a:lnTo>
                      <a:lnTo>
                        <a:pt x="99" y="263"/>
                      </a:lnTo>
                      <a:lnTo>
                        <a:pt x="98" y="266"/>
                      </a:lnTo>
                      <a:lnTo>
                        <a:pt x="95" y="266"/>
                      </a:lnTo>
                      <a:lnTo>
                        <a:pt x="90" y="266"/>
                      </a:lnTo>
                      <a:lnTo>
                        <a:pt x="80" y="265"/>
                      </a:lnTo>
                      <a:lnTo>
                        <a:pt x="69" y="265"/>
                      </a:lnTo>
                      <a:lnTo>
                        <a:pt x="54" y="265"/>
                      </a:lnTo>
                      <a:lnTo>
                        <a:pt x="39" y="264"/>
                      </a:lnTo>
                      <a:lnTo>
                        <a:pt x="23" y="264"/>
                      </a:lnTo>
                      <a:lnTo>
                        <a:pt x="7" y="264"/>
                      </a:lnTo>
                      <a:lnTo>
                        <a:pt x="0" y="262"/>
                      </a:lnTo>
                      <a:lnTo>
                        <a:pt x="17" y="15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0" name="Freeform 137"/>
                <p:cNvSpPr>
                  <a:spLocks/>
                </p:cNvSpPr>
                <p:nvPr/>
              </p:nvSpPr>
              <p:spPr bwMode="auto">
                <a:xfrm>
                  <a:off x="1251" y="2335"/>
                  <a:ext cx="77" cy="89"/>
                </a:xfrm>
                <a:custGeom>
                  <a:avLst/>
                  <a:gdLst>
                    <a:gd name="T0" fmla="*/ 0 w 232"/>
                    <a:gd name="T1" fmla="*/ 0 h 266"/>
                    <a:gd name="T2" fmla="*/ 0 w 232"/>
                    <a:gd name="T3" fmla="*/ 0 h 266"/>
                    <a:gd name="T4" fmla="*/ 0 w 232"/>
                    <a:gd name="T5" fmla="*/ 0 h 266"/>
                    <a:gd name="T6" fmla="*/ 0 w 232"/>
                    <a:gd name="T7" fmla="*/ 0 h 266"/>
                    <a:gd name="T8" fmla="*/ 0 w 232"/>
                    <a:gd name="T9" fmla="*/ 0 h 266"/>
                    <a:gd name="T10" fmla="*/ 0 w 232"/>
                    <a:gd name="T11" fmla="*/ 0 h 266"/>
                    <a:gd name="T12" fmla="*/ 0 w 232"/>
                    <a:gd name="T13" fmla="*/ 0 h 266"/>
                    <a:gd name="T14" fmla="*/ 0 w 232"/>
                    <a:gd name="T15" fmla="*/ 0 h 266"/>
                    <a:gd name="T16" fmla="*/ 0 w 232"/>
                    <a:gd name="T17" fmla="*/ 0 h 266"/>
                    <a:gd name="T18" fmla="*/ 0 w 232"/>
                    <a:gd name="T19" fmla="*/ 0 h 266"/>
                    <a:gd name="T20" fmla="*/ 0 w 232"/>
                    <a:gd name="T21" fmla="*/ 0 h 266"/>
                    <a:gd name="T22" fmla="*/ 0 w 232"/>
                    <a:gd name="T23" fmla="*/ 0 h 266"/>
                    <a:gd name="T24" fmla="*/ 0 w 232"/>
                    <a:gd name="T25" fmla="*/ 0 h 266"/>
                    <a:gd name="T26" fmla="*/ 0 w 232"/>
                    <a:gd name="T27" fmla="*/ 0 h 266"/>
                    <a:gd name="T28" fmla="*/ 0 w 232"/>
                    <a:gd name="T29" fmla="*/ 0 h 266"/>
                    <a:gd name="T30" fmla="*/ 0 w 232"/>
                    <a:gd name="T31" fmla="*/ 0 h 266"/>
                    <a:gd name="T32" fmla="*/ 0 w 232"/>
                    <a:gd name="T33" fmla="*/ 0 h 266"/>
                    <a:gd name="T34" fmla="*/ 0 w 232"/>
                    <a:gd name="T35" fmla="*/ 0 h 266"/>
                    <a:gd name="T36" fmla="*/ 0 w 232"/>
                    <a:gd name="T37" fmla="*/ 0 h 266"/>
                    <a:gd name="T38" fmla="*/ 0 w 232"/>
                    <a:gd name="T39" fmla="*/ 0 h 266"/>
                    <a:gd name="T40" fmla="*/ 0 w 232"/>
                    <a:gd name="T41" fmla="*/ 0 h 266"/>
                    <a:gd name="T42" fmla="*/ 0 w 232"/>
                    <a:gd name="T43" fmla="*/ 0 h 266"/>
                    <a:gd name="T44" fmla="*/ 0 w 232"/>
                    <a:gd name="T45" fmla="*/ 0 h 266"/>
                    <a:gd name="T46" fmla="*/ 0 w 232"/>
                    <a:gd name="T47" fmla="*/ 0 h 266"/>
                    <a:gd name="T48" fmla="*/ 0 w 232"/>
                    <a:gd name="T49" fmla="*/ 0 h 266"/>
                    <a:gd name="T50" fmla="*/ 0 w 232"/>
                    <a:gd name="T51" fmla="*/ 0 h 266"/>
                    <a:gd name="T52" fmla="*/ 0 w 232"/>
                    <a:gd name="T53" fmla="*/ 0 h 266"/>
                    <a:gd name="T54" fmla="*/ 0 w 232"/>
                    <a:gd name="T55" fmla="*/ 0 h 266"/>
                    <a:gd name="T56" fmla="*/ 0 w 232"/>
                    <a:gd name="T57" fmla="*/ 0 h 266"/>
                    <a:gd name="T58" fmla="*/ 0 w 232"/>
                    <a:gd name="T59" fmla="*/ 0 h 266"/>
                    <a:gd name="T60" fmla="*/ 0 w 232"/>
                    <a:gd name="T61" fmla="*/ 0 h 266"/>
                    <a:gd name="T62" fmla="*/ 0 w 232"/>
                    <a:gd name="T63" fmla="*/ 0 h 266"/>
                    <a:gd name="T64" fmla="*/ 0 w 232"/>
                    <a:gd name="T65" fmla="*/ 0 h 266"/>
                    <a:gd name="T66" fmla="*/ 0 w 232"/>
                    <a:gd name="T67" fmla="*/ 0 h 266"/>
                    <a:gd name="T68" fmla="*/ 0 w 232"/>
                    <a:gd name="T69" fmla="*/ 0 h 266"/>
                    <a:gd name="T70" fmla="*/ 0 w 232"/>
                    <a:gd name="T71" fmla="*/ 0 h 266"/>
                    <a:gd name="T72" fmla="*/ 0 w 232"/>
                    <a:gd name="T73" fmla="*/ 0 h 266"/>
                    <a:gd name="T74" fmla="*/ 0 w 232"/>
                    <a:gd name="T75" fmla="*/ 0 h 266"/>
                    <a:gd name="T76" fmla="*/ 0 w 232"/>
                    <a:gd name="T77" fmla="*/ 0 h 266"/>
                    <a:gd name="T78" fmla="*/ 0 w 232"/>
                    <a:gd name="T79" fmla="*/ 0 h 266"/>
                    <a:gd name="T80" fmla="*/ 0 w 232"/>
                    <a:gd name="T81" fmla="*/ 0 h 266"/>
                    <a:gd name="T82" fmla="*/ 0 w 232"/>
                    <a:gd name="T83" fmla="*/ 0 h 266"/>
                    <a:gd name="T84" fmla="*/ 0 w 232"/>
                    <a:gd name="T85" fmla="*/ 0 h 266"/>
                    <a:gd name="T86" fmla="*/ 0 w 232"/>
                    <a:gd name="T87" fmla="*/ 0 h 266"/>
                    <a:gd name="T88" fmla="*/ 0 w 232"/>
                    <a:gd name="T89" fmla="*/ 0 h 26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
                    <a:gd name="T136" fmla="*/ 0 h 266"/>
                    <a:gd name="T137" fmla="*/ 232 w 232"/>
                    <a:gd name="T138" fmla="*/ 266 h 26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 h="266">
                      <a:moveTo>
                        <a:pt x="17" y="153"/>
                      </a:moveTo>
                      <a:lnTo>
                        <a:pt x="19" y="32"/>
                      </a:lnTo>
                      <a:lnTo>
                        <a:pt x="20" y="33"/>
                      </a:lnTo>
                      <a:lnTo>
                        <a:pt x="20" y="34"/>
                      </a:lnTo>
                      <a:lnTo>
                        <a:pt x="21" y="35"/>
                      </a:lnTo>
                      <a:lnTo>
                        <a:pt x="22" y="37"/>
                      </a:lnTo>
                      <a:lnTo>
                        <a:pt x="24" y="38"/>
                      </a:lnTo>
                      <a:lnTo>
                        <a:pt x="26" y="39"/>
                      </a:lnTo>
                      <a:lnTo>
                        <a:pt x="30" y="40"/>
                      </a:lnTo>
                      <a:lnTo>
                        <a:pt x="31" y="41"/>
                      </a:lnTo>
                      <a:lnTo>
                        <a:pt x="33" y="46"/>
                      </a:lnTo>
                      <a:lnTo>
                        <a:pt x="37" y="51"/>
                      </a:lnTo>
                      <a:lnTo>
                        <a:pt x="44" y="57"/>
                      </a:lnTo>
                      <a:lnTo>
                        <a:pt x="48" y="59"/>
                      </a:lnTo>
                      <a:lnTo>
                        <a:pt x="52" y="61"/>
                      </a:lnTo>
                      <a:lnTo>
                        <a:pt x="59" y="62"/>
                      </a:lnTo>
                      <a:lnTo>
                        <a:pt x="65" y="63"/>
                      </a:lnTo>
                      <a:lnTo>
                        <a:pt x="73" y="63"/>
                      </a:lnTo>
                      <a:lnTo>
                        <a:pt x="80" y="62"/>
                      </a:lnTo>
                      <a:lnTo>
                        <a:pt x="90" y="61"/>
                      </a:lnTo>
                      <a:lnTo>
                        <a:pt x="100" y="58"/>
                      </a:lnTo>
                      <a:lnTo>
                        <a:pt x="166" y="0"/>
                      </a:lnTo>
                      <a:lnTo>
                        <a:pt x="167" y="2"/>
                      </a:lnTo>
                      <a:lnTo>
                        <a:pt x="167" y="3"/>
                      </a:lnTo>
                      <a:lnTo>
                        <a:pt x="168" y="6"/>
                      </a:lnTo>
                      <a:lnTo>
                        <a:pt x="169" y="9"/>
                      </a:lnTo>
                      <a:lnTo>
                        <a:pt x="171" y="15"/>
                      </a:lnTo>
                      <a:lnTo>
                        <a:pt x="174" y="21"/>
                      </a:lnTo>
                      <a:lnTo>
                        <a:pt x="179" y="30"/>
                      </a:lnTo>
                      <a:lnTo>
                        <a:pt x="181" y="33"/>
                      </a:lnTo>
                      <a:lnTo>
                        <a:pt x="186" y="40"/>
                      </a:lnTo>
                      <a:lnTo>
                        <a:pt x="195" y="52"/>
                      </a:lnTo>
                      <a:lnTo>
                        <a:pt x="203" y="65"/>
                      </a:lnTo>
                      <a:lnTo>
                        <a:pt x="213" y="78"/>
                      </a:lnTo>
                      <a:lnTo>
                        <a:pt x="221" y="91"/>
                      </a:lnTo>
                      <a:lnTo>
                        <a:pt x="227" y="101"/>
                      </a:lnTo>
                      <a:lnTo>
                        <a:pt x="230" y="106"/>
                      </a:lnTo>
                      <a:lnTo>
                        <a:pt x="230" y="107"/>
                      </a:lnTo>
                      <a:lnTo>
                        <a:pt x="232" y="108"/>
                      </a:lnTo>
                      <a:lnTo>
                        <a:pt x="232" y="111"/>
                      </a:lnTo>
                      <a:lnTo>
                        <a:pt x="230" y="114"/>
                      </a:lnTo>
                      <a:lnTo>
                        <a:pt x="229" y="117"/>
                      </a:lnTo>
                      <a:lnTo>
                        <a:pt x="225" y="120"/>
                      </a:lnTo>
                      <a:lnTo>
                        <a:pt x="217" y="122"/>
                      </a:lnTo>
                      <a:lnTo>
                        <a:pt x="207" y="126"/>
                      </a:lnTo>
                      <a:lnTo>
                        <a:pt x="195" y="128"/>
                      </a:lnTo>
                      <a:lnTo>
                        <a:pt x="184" y="130"/>
                      </a:lnTo>
                      <a:lnTo>
                        <a:pt x="173" y="132"/>
                      </a:lnTo>
                      <a:lnTo>
                        <a:pt x="164" y="134"/>
                      </a:lnTo>
                      <a:lnTo>
                        <a:pt x="155" y="136"/>
                      </a:lnTo>
                      <a:lnTo>
                        <a:pt x="145" y="138"/>
                      </a:lnTo>
                      <a:lnTo>
                        <a:pt x="137" y="140"/>
                      </a:lnTo>
                      <a:lnTo>
                        <a:pt x="128" y="143"/>
                      </a:lnTo>
                      <a:lnTo>
                        <a:pt x="129" y="145"/>
                      </a:lnTo>
                      <a:lnTo>
                        <a:pt x="133" y="151"/>
                      </a:lnTo>
                      <a:lnTo>
                        <a:pt x="139" y="160"/>
                      </a:lnTo>
                      <a:lnTo>
                        <a:pt x="144" y="170"/>
                      </a:lnTo>
                      <a:lnTo>
                        <a:pt x="149" y="182"/>
                      </a:lnTo>
                      <a:lnTo>
                        <a:pt x="153" y="192"/>
                      </a:lnTo>
                      <a:lnTo>
                        <a:pt x="154" y="197"/>
                      </a:lnTo>
                      <a:lnTo>
                        <a:pt x="155" y="200"/>
                      </a:lnTo>
                      <a:lnTo>
                        <a:pt x="155" y="203"/>
                      </a:lnTo>
                      <a:lnTo>
                        <a:pt x="154" y="207"/>
                      </a:lnTo>
                      <a:lnTo>
                        <a:pt x="152" y="209"/>
                      </a:lnTo>
                      <a:lnTo>
                        <a:pt x="147" y="214"/>
                      </a:lnTo>
                      <a:lnTo>
                        <a:pt x="141" y="222"/>
                      </a:lnTo>
                      <a:lnTo>
                        <a:pt x="133" y="231"/>
                      </a:lnTo>
                      <a:lnTo>
                        <a:pt x="125" y="240"/>
                      </a:lnTo>
                      <a:lnTo>
                        <a:pt x="117" y="249"/>
                      </a:lnTo>
                      <a:lnTo>
                        <a:pt x="108" y="254"/>
                      </a:lnTo>
                      <a:lnTo>
                        <a:pt x="102" y="257"/>
                      </a:lnTo>
                      <a:lnTo>
                        <a:pt x="101" y="257"/>
                      </a:lnTo>
                      <a:lnTo>
                        <a:pt x="100" y="258"/>
                      </a:lnTo>
                      <a:lnTo>
                        <a:pt x="100" y="260"/>
                      </a:lnTo>
                      <a:lnTo>
                        <a:pt x="99" y="261"/>
                      </a:lnTo>
                      <a:lnTo>
                        <a:pt x="99" y="263"/>
                      </a:lnTo>
                      <a:lnTo>
                        <a:pt x="98" y="266"/>
                      </a:lnTo>
                      <a:lnTo>
                        <a:pt x="95" y="266"/>
                      </a:lnTo>
                      <a:lnTo>
                        <a:pt x="90" y="266"/>
                      </a:lnTo>
                      <a:lnTo>
                        <a:pt x="80" y="265"/>
                      </a:lnTo>
                      <a:lnTo>
                        <a:pt x="69" y="265"/>
                      </a:lnTo>
                      <a:lnTo>
                        <a:pt x="54" y="265"/>
                      </a:lnTo>
                      <a:lnTo>
                        <a:pt x="39" y="264"/>
                      </a:lnTo>
                      <a:lnTo>
                        <a:pt x="23" y="264"/>
                      </a:lnTo>
                      <a:lnTo>
                        <a:pt x="7" y="264"/>
                      </a:lnTo>
                      <a:lnTo>
                        <a:pt x="0" y="26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1" name="Freeform 138"/>
                <p:cNvSpPr>
                  <a:spLocks/>
                </p:cNvSpPr>
                <p:nvPr/>
              </p:nvSpPr>
              <p:spPr bwMode="auto">
                <a:xfrm>
                  <a:off x="1230" y="2346"/>
                  <a:ext cx="27" cy="76"/>
                </a:xfrm>
                <a:custGeom>
                  <a:avLst/>
                  <a:gdLst>
                    <a:gd name="T0" fmla="*/ 0 w 80"/>
                    <a:gd name="T1" fmla="*/ 0 h 230"/>
                    <a:gd name="T2" fmla="*/ 0 w 80"/>
                    <a:gd name="T3" fmla="*/ 0 h 230"/>
                    <a:gd name="T4" fmla="*/ 0 w 80"/>
                    <a:gd name="T5" fmla="*/ 0 h 230"/>
                    <a:gd name="T6" fmla="*/ 0 w 80"/>
                    <a:gd name="T7" fmla="*/ 0 h 230"/>
                    <a:gd name="T8" fmla="*/ 0 w 80"/>
                    <a:gd name="T9" fmla="*/ 0 h 230"/>
                    <a:gd name="T10" fmla="*/ 0 w 80"/>
                    <a:gd name="T11" fmla="*/ 0 h 230"/>
                    <a:gd name="T12" fmla="*/ 0 w 80"/>
                    <a:gd name="T13" fmla="*/ 0 h 230"/>
                    <a:gd name="T14" fmla="*/ 0 w 80"/>
                    <a:gd name="T15" fmla="*/ 0 h 230"/>
                    <a:gd name="T16" fmla="*/ 0 w 80"/>
                    <a:gd name="T17" fmla="*/ 0 h 230"/>
                    <a:gd name="T18" fmla="*/ 0 w 80"/>
                    <a:gd name="T19" fmla="*/ 0 h 230"/>
                    <a:gd name="T20" fmla="*/ 0 w 80"/>
                    <a:gd name="T21" fmla="*/ 0 h 230"/>
                    <a:gd name="T22" fmla="*/ 0 w 80"/>
                    <a:gd name="T23" fmla="*/ 0 h 230"/>
                    <a:gd name="T24" fmla="*/ 0 w 80"/>
                    <a:gd name="T25" fmla="*/ 0 h 230"/>
                    <a:gd name="T26" fmla="*/ 0 w 80"/>
                    <a:gd name="T27" fmla="*/ 0 h 230"/>
                    <a:gd name="T28" fmla="*/ 0 w 80"/>
                    <a:gd name="T29" fmla="*/ 0 h 230"/>
                    <a:gd name="T30" fmla="*/ 0 w 80"/>
                    <a:gd name="T31" fmla="*/ 0 h 230"/>
                    <a:gd name="T32" fmla="*/ 0 w 80"/>
                    <a:gd name="T33" fmla="*/ 0 h 230"/>
                    <a:gd name="T34" fmla="*/ 0 w 80"/>
                    <a:gd name="T35" fmla="*/ 0 h 230"/>
                    <a:gd name="T36" fmla="*/ 0 w 80"/>
                    <a:gd name="T37" fmla="*/ 0 h 230"/>
                    <a:gd name="T38" fmla="*/ 0 w 80"/>
                    <a:gd name="T39" fmla="*/ 0 h 230"/>
                    <a:gd name="T40" fmla="*/ 0 w 80"/>
                    <a:gd name="T41" fmla="*/ 0 h 230"/>
                    <a:gd name="T42" fmla="*/ 0 w 80"/>
                    <a:gd name="T43" fmla="*/ 0 h 230"/>
                    <a:gd name="T44" fmla="*/ 0 w 80"/>
                    <a:gd name="T45" fmla="*/ 0 h 230"/>
                    <a:gd name="T46" fmla="*/ 0 w 80"/>
                    <a:gd name="T47" fmla="*/ 0 h 230"/>
                    <a:gd name="T48" fmla="*/ 0 w 80"/>
                    <a:gd name="T49" fmla="*/ 0 h 230"/>
                    <a:gd name="T50" fmla="*/ 0 w 80"/>
                    <a:gd name="T51" fmla="*/ 0 h 230"/>
                    <a:gd name="T52" fmla="*/ 0 w 80"/>
                    <a:gd name="T53" fmla="*/ 0 h 230"/>
                    <a:gd name="T54" fmla="*/ 0 w 80"/>
                    <a:gd name="T55" fmla="*/ 0 h 230"/>
                    <a:gd name="T56" fmla="*/ 0 w 80"/>
                    <a:gd name="T57" fmla="*/ 0 h 230"/>
                    <a:gd name="T58" fmla="*/ 0 w 80"/>
                    <a:gd name="T59" fmla="*/ 0 h 230"/>
                    <a:gd name="T60" fmla="*/ 0 w 80"/>
                    <a:gd name="T61" fmla="*/ 0 h 230"/>
                    <a:gd name="T62" fmla="*/ 0 w 80"/>
                    <a:gd name="T63" fmla="*/ 0 h 230"/>
                    <a:gd name="T64" fmla="*/ 0 w 80"/>
                    <a:gd name="T65" fmla="*/ 0 h 230"/>
                    <a:gd name="T66" fmla="*/ 0 w 80"/>
                    <a:gd name="T67" fmla="*/ 0 h 230"/>
                    <a:gd name="T68" fmla="*/ 0 w 80"/>
                    <a:gd name="T69" fmla="*/ 0 h 230"/>
                    <a:gd name="T70" fmla="*/ 0 w 80"/>
                    <a:gd name="T71" fmla="*/ 0 h 230"/>
                    <a:gd name="T72" fmla="*/ 0 w 80"/>
                    <a:gd name="T73" fmla="*/ 0 h 230"/>
                    <a:gd name="T74" fmla="*/ 0 w 80"/>
                    <a:gd name="T75" fmla="*/ 0 h 230"/>
                    <a:gd name="T76" fmla="*/ 0 w 80"/>
                    <a:gd name="T77" fmla="*/ 0 h 230"/>
                    <a:gd name="T78" fmla="*/ 0 w 80"/>
                    <a:gd name="T79" fmla="*/ 0 h 230"/>
                    <a:gd name="T80" fmla="*/ 0 w 80"/>
                    <a:gd name="T81" fmla="*/ 0 h 230"/>
                    <a:gd name="T82" fmla="*/ 0 w 80"/>
                    <a:gd name="T83" fmla="*/ 0 h 230"/>
                    <a:gd name="T84" fmla="*/ 0 w 80"/>
                    <a:gd name="T85" fmla="*/ 0 h 230"/>
                    <a:gd name="T86" fmla="*/ 0 w 80"/>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230"/>
                    <a:gd name="T134" fmla="*/ 80 w 80"/>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230">
                      <a:moveTo>
                        <a:pt x="80" y="0"/>
                      </a:moveTo>
                      <a:lnTo>
                        <a:pt x="59" y="6"/>
                      </a:lnTo>
                      <a:lnTo>
                        <a:pt x="58" y="8"/>
                      </a:lnTo>
                      <a:lnTo>
                        <a:pt x="58" y="13"/>
                      </a:lnTo>
                      <a:lnTo>
                        <a:pt x="56" y="19"/>
                      </a:lnTo>
                      <a:lnTo>
                        <a:pt x="55" y="27"/>
                      </a:lnTo>
                      <a:lnTo>
                        <a:pt x="53" y="34"/>
                      </a:lnTo>
                      <a:lnTo>
                        <a:pt x="51" y="41"/>
                      </a:lnTo>
                      <a:lnTo>
                        <a:pt x="50" y="47"/>
                      </a:lnTo>
                      <a:lnTo>
                        <a:pt x="49" y="51"/>
                      </a:lnTo>
                      <a:lnTo>
                        <a:pt x="49" y="53"/>
                      </a:lnTo>
                      <a:lnTo>
                        <a:pt x="47" y="56"/>
                      </a:lnTo>
                      <a:lnTo>
                        <a:pt x="45" y="61"/>
                      </a:lnTo>
                      <a:lnTo>
                        <a:pt x="42" y="68"/>
                      </a:lnTo>
                      <a:lnTo>
                        <a:pt x="36" y="76"/>
                      </a:lnTo>
                      <a:lnTo>
                        <a:pt x="27" y="87"/>
                      </a:lnTo>
                      <a:lnTo>
                        <a:pt x="15" y="98"/>
                      </a:lnTo>
                      <a:lnTo>
                        <a:pt x="0" y="111"/>
                      </a:lnTo>
                      <a:lnTo>
                        <a:pt x="0" y="113"/>
                      </a:lnTo>
                      <a:lnTo>
                        <a:pt x="2" y="120"/>
                      </a:lnTo>
                      <a:lnTo>
                        <a:pt x="5" y="128"/>
                      </a:lnTo>
                      <a:lnTo>
                        <a:pt x="13" y="143"/>
                      </a:lnTo>
                      <a:lnTo>
                        <a:pt x="24" y="164"/>
                      </a:lnTo>
                      <a:lnTo>
                        <a:pt x="40" y="193"/>
                      </a:lnTo>
                      <a:lnTo>
                        <a:pt x="61" y="230"/>
                      </a:lnTo>
                      <a:lnTo>
                        <a:pt x="61" y="225"/>
                      </a:lnTo>
                      <a:lnTo>
                        <a:pt x="61" y="214"/>
                      </a:lnTo>
                      <a:lnTo>
                        <a:pt x="63" y="197"/>
                      </a:lnTo>
                      <a:lnTo>
                        <a:pt x="64" y="178"/>
                      </a:lnTo>
                      <a:lnTo>
                        <a:pt x="66" y="158"/>
                      </a:lnTo>
                      <a:lnTo>
                        <a:pt x="68" y="141"/>
                      </a:lnTo>
                      <a:lnTo>
                        <a:pt x="70" y="134"/>
                      </a:lnTo>
                      <a:lnTo>
                        <a:pt x="72" y="127"/>
                      </a:lnTo>
                      <a:lnTo>
                        <a:pt x="76" y="124"/>
                      </a:lnTo>
                      <a:lnTo>
                        <a:pt x="78" y="121"/>
                      </a:lnTo>
                      <a:lnTo>
                        <a:pt x="78" y="117"/>
                      </a:lnTo>
                      <a:lnTo>
                        <a:pt x="79" y="108"/>
                      </a:lnTo>
                      <a:lnTo>
                        <a:pt x="79" y="94"/>
                      </a:lnTo>
                      <a:lnTo>
                        <a:pt x="79" y="76"/>
                      </a:lnTo>
                      <a:lnTo>
                        <a:pt x="79" y="57"/>
                      </a:lnTo>
                      <a:lnTo>
                        <a:pt x="79" y="36"/>
                      </a:lnTo>
                      <a:lnTo>
                        <a:pt x="80" y="17"/>
                      </a:lnTo>
                      <a:lnTo>
                        <a:pt x="80"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2" name="Freeform 139"/>
                <p:cNvSpPr>
                  <a:spLocks/>
                </p:cNvSpPr>
                <p:nvPr/>
              </p:nvSpPr>
              <p:spPr bwMode="auto">
                <a:xfrm>
                  <a:off x="1230" y="2346"/>
                  <a:ext cx="27" cy="76"/>
                </a:xfrm>
                <a:custGeom>
                  <a:avLst/>
                  <a:gdLst>
                    <a:gd name="T0" fmla="*/ 0 w 80"/>
                    <a:gd name="T1" fmla="*/ 0 h 230"/>
                    <a:gd name="T2" fmla="*/ 0 w 80"/>
                    <a:gd name="T3" fmla="*/ 0 h 230"/>
                    <a:gd name="T4" fmla="*/ 0 w 80"/>
                    <a:gd name="T5" fmla="*/ 0 h 230"/>
                    <a:gd name="T6" fmla="*/ 0 w 80"/>
                    <a:gd name="T7" fmla="*/ 0 h 230"/>
                    <a:gd name="T8" fmla="*/ 0 w 80"/>
                    <a:gd name="T9" fmla="*/ 0 h 230"/>
                    <a:gd name="T10" fmla="*/ 0 w 80"/>
                    <a:gd name="T11" fmla="*/ 0 h 230"/>
                    <a:gd name="T12" fmla="*/ 0 w 80"/>
                    <a:gd name="T13" fmla="*/ 0 h 230"/>
                    <a:gd name="T14" fmla="*/ 0 w 80"/>
                    <a:gd name="T15" fmla="*/ 0 h 230"/>
                    <a:gd name="T16" fmla="*/ 0 w 80"/>
                    <a:gd name="T17" fmla="*/ 0 h 230"/>
                    <a:gd name="T18" fmla="*/ 0 w 80"/>
                    <a:gd name="T19" fmla="*/ 0 h 230"/>
                    <a:gd name="T20" fmla="*/ 0 w 80"/>
                    <a:gd name="T21" fmla="*/ 0 h 230"/>
                    <a:gd name="T22" fmla="*/ 0 w 80"/>
                    <a:gd name="T23" fmla="*/ 0 h 230"/>
                    <a:gd name="T24" fmla="*/ 0 w 80"/>
                    <a:gd name="T25" fmla="*/ 0 h 230"/>
                    <a:gd name="T26" fmla="*/ 0 w 80"/>
                    <a:gd name="T27" fmla="*/ 0 h 230"/>
                    <a:gd name="T28" fmla="*/ 0 w 80"/>
                    <a:gd name="T29" fmla="*/ 0 h 230"/>
                    <a:gd name="T30" fmla="*/ 0 w 80"/>
                    <a:gd name="T31" fmla="*/ 0 h 230"/>
                    <a:gd name="T32" fmla="*/ 0 w 80"/>
                    <a:gd name="T33" fmla="*/ 0 h 230"/>
                    <a:gd name="T34" fmla="*/ 0 w 80"/>
                    <a:gd name="T35" fmla="*/ 0 h 230"/>
                    <a:gd name="T36" fmla="*/ 0 w 80"/>
                    <a:gd name="T37" fmla="*/ 0 h 230"/>
                    <a:gd name="T38" fmla="*/ 0 w 80"/>
                    <a:gd name="T39" fmla="*/ 0 h 230"/>
                    <a:gd name="T40" fmla="*/ 0 w 80"/>
                    <a:gd name="T41" fmla="*/ 0 h 230"/>
                    <a:gd name="T42" fmla="*/ 0 w 80"/>
                    <a:gd name="T43" fmla="*/ 0 h 230"/>
                    <a:gd name="T44" fmla="*/ 0 w 80"/>
                    <a:gd name="T45" fmla="*/ 0 h 230"/>
                    <a:gd name="T46" fmla="*/ 0 w 80"/>
                    <a:gd name="T47" fmla="*/ 0 h 230"/>
                    <a:gd name="T48" fmla="*/ 0 w 80"/>
                    <a:gd name="T49" fmla="*/ 0 h 230"/>
                    <a:gd name="T50" fmla="*/ 0 w 80"/>
                    <a:gd name="T51" fmla="*/ 0 h 230"/>
                    <a:gd name="T52" fmla="*/ 0 w 80"/>
                    <a:gd name="T53" fmla="*/ 0 h 230"/>
                    <a:gd name="T54" fmla="*/ 0 w 80"/>
                    <a:gd name="T55" fmla="*/ 0 h 230"/>
                    <a:gd name="T56" fmla="*/ 0 w 80"/>
                    <a:gd name="T57" fmla="*/ 0 h 230"/>
                    <a:gd name="T58" fmla="*/ 0 w 80"/>
                    <a:gd name="T59" fmla="*/ 0 h 230"/>
                    <a:gd name="T60" fmla="*/ 0 w 80"/>
                    <a:gd name="T61" fmla="*/ 0 h 230"/>
                    <a:gd name="T62" fmla="*/ 0 w 80"/>
                    <a:gd name="T63" fmla="*/ 0 h 230"/>
                    <a:gd name="T64" fmla="*/ 0 w 80"/>
                    <a:gd name="T65" fmla="*/ 0 h 230"/>
                    <a:gd name="T66" fmla="*/ 0 w 80"/>
                    <a:gd name="T67" fmla="*/ 0 h 230"/>
                    <a:gd name="T68" fmla="*/ 0 w 80"/>
                    <a:gd name="T69" fmla="*/ 0 h 230"/>
                    <a:gd name="T70" fmla="*/ 0 w 80"/>
                    <a:gd name="T71" fmla="*/ 0 h 230"/>
                    <a:gd name="T72" fmla="*/ 0 w 80"/>
                    <a:gd name="T73" fmla="*/ 0 h 230"/>
                    <a:gd name="T74" fmla="*/ 0 w 80"/>
                    <a:gd name="T75" fmla="*/ 0 h 230"/>
                    <a:gd name="T76" fmla="*/ 0 w 80"/>
                    <a:gd name="T77" fmla="*/ 0 h 230"/>
                    <a:gd name="T78" fmla="*/ 0 w 80"/>
                    <a:gd name="T79" fmla="*/ 0 h 230"/>
                    <a:gd name="T80" fmla="*/ 0 w 80"/>
                    <a:gd name="T81" fmla="*/ 0 h 230"/>
                    <a:gd name="T82" fmla="*/ 0 w 80"/>
                    <a:gd name="T83" fmla="*/ 0 h 230"/>
                    <a:gd name="T84" fmla="*/ 0 w 80"/>
                    <a:gd name="T85" fmla="*/ 0 h 230"/>
                    <a:gd name="T86" fmla="*/ 0 w 80"/>
                    <a:gd name="T87" fmla="*/ 0 h 2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230"/>
                    <a:gd name="T134" fmla="*/ 80 w 80"/>
                    <a:gd name="T135" fmla="*/ 230 h 23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230">
                      <a:moveTo>
                        <a:pt x="80" y="0"/>
                      </a:moveTo>
                      <a:lnTo>
                        <a:pt x="59" y="6"/>
                      </a:lnTo>
                      <a:lnTo>
                        <a:pt x="58" y="8"/>
                      </a:lnTo>
                      <a:lnTo>
                        <a:pt x="58" y="13"/>
                      </a:lnTo>
                      <a:lnTo>
                        <a:pt x="56" y="19"/>
                      </a:lnTo>
                      <a:lnTo>
                        <a:pt x="55" y="27"/>
                      </a:lnTo>
                      <a:lnTo>
                        <a:pt x="53" y="34"/>
                      </a:lnTo>
                      <a:lnTo>
                        <a:pt x="51" y="41"/>
                      </a:lnTo>
                      <a:lnTo>
                        <a:pt x="50" y="47"/>
                      </a:lnTo>
                      <a:lnTo>
                        <a:pt x="49" y="51"/>
                      </a:lnTo>
                      <a:lnTo>
                        <a:pt x="49" y="53"/>
                      </a:lnTo>
                      <a:lnTo>
                        <a:pt x="47" y="56"/>
                      </a:lnTo>
                      <a:lnTo>
                        <a:pt x="45" y="61"/>
                      </a:lnTo>
                      <a:lnTo>
                        <a:pt x="42" y="68"/>
                      </a:lnTo>
                      <a:lnTo>
                        <a:pt x="36" y="76"/>
                      </a:lnTo>
                      <a:lnTo>
                        <a:pt x="27" y="87"/>
                      </a:lnTo>
                      <a:lnTo>
                        <a:pt x="15" y="98"/>
                      </a:lnTo>
                      <a:lnTo>
                        <a:pt x="0" y="111"/>
                      </a:lnTo>
                      <a:lnTo>
                        <a:pt x="0" y="113"/>
                      </a:lnTo>
                      <a:lnTo>
                        <a:pt x="2" y="120"/>
                      </a:lnTo>
                      <a:lnTo>
                        <a:pt x="5" y="128"/>
                      </a:lnTo>
                      <a:lnTo>
                        <a:pt x="13" y="143"/>
                      </a:lnTo>
                      <a:lnTo>
                        <a:pt x="24" y="164"/>
                      </a:lnTo>
                      <a:lnTo>
                        <a:pt x="40" y="193"/>
                      </a:lnTo>
                      <a:lnTo>
                        <a:pt x="61" y="230"/>
                      </a:lnTo>
                      <a:lnTo>
                        <a:pt x="61" y="225"/>
                      </a:lnTo>
                      <a:lnTo>
                        <a:pt x="61" y="214"/>
                      </a:lnTo>
                      <a:lnTo>
                        <a:pt x="63" y="197"/>
                      </a:lnTo>
                      <a:lnTo>
                        <a:pt x="64" y="178"/>
                      </a:lnTo>
                      <a:lnTo>
                        <a:pt x="66" y="158"/>
                      </a:lnTo>
                      <a:lnTo>
                        <a:pt x="68" y="141"/>
                      </a:lnTo>
                      <a:lnTo>
                        <a:pt x="70" y="134"/>
                      </a:lnTo>
                      <a:lnTo>
                        <a:pt x="72" y="127"/>
                      </a:lnTo>
                      <a:lnTo>
                        <a:pt x="76" y="124"/>
                      </a:lnTo>
                      <a:lnTo>
                        <a:pt x="78" y="121"/>
                      </a:lnTo>
                      <a:lnTo>
                        <a:pt x="78" y="117"/>
                      </a:lnTo>
                      <a:lnTo>
                        <a:pt x="79" y="108"/>
                      </a:lnTo>
                      <a:lnTo>
                        <a:pt x="79" y="94"/>
                      </a:lnTo>
                      <a:lnTo>
                        <a:pt x="79" y="76"/>
                      </a:lnTo>
                      <a:lnTo>
                        <a:pt x="79" y="57"/>
                      </a:lnTo>
                      <a:lnTo>
                        <a:pt x="79" y="36"/>
                      </a:lnTo>
                      <a:lnTo>
                        <a:pt x="80" y="17"/>
                      </a:lnTo>
                      <a:lnTo>
                        <a:pt x="8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3" name="Freeform 140"/>
                <p:cNvSpPr>
                  <a:spLocks/>
                </p:cNvSpPr>
                <p:nvPr/>
              </p:nvSpPr>
              <p:spPr bwMode="auto">
                <a:xfrm>
                  <a:off x="1257" y="2261"/>
                  <a:ext cx="96" cy="95"/>
                </a:xfrm>
                <a:custGeom>
                  <a:avLst/>
                  <a:gdLst>
                    <a:gd name="T0" fmla="*/ 0 w 289"/>
                    <a:gd name="T1" fmla="*/ 0 h 284"/>
                    <a:gd name="T2" fmla="*/ 0 w 289"/>
                    <a:gd name="T3" fmla="*/ 0 h 284"/>
                    <a:gd name="T4" fmla="*/ 0 w 289"/>
                    <a:gd name="T5" fmla="*/ 0 h 284"/>
                    <a:gd name="T6" fmla="*/ 0 w 289"/>
                    <a:gd name="T7" fmla="*/ 0 h 284"/>
                    <a:gd name="T8" fmla="*/ 0 w 289"/>
                    <a:gd name="T9" fmla="*/ 0 h 284"/>
                    <a:gd name="T10" fmla="*/ 0 w 289"/>
                    <a:gd name="T11" fmla="*/ 0 h 284"/>
                    <a:gd name="T12" fmla="*/ 0 w 289"/>
                    <a:gd name="T13" fmla="*/ 0 h 284"/>
                    <a:gd name="T14" fmla="*/ 0 w 289"/>
                    <a:gd name="T15" fmla="*/ 0 h 284"/>
                    <a:gd name="T16" fmla="*/ 0 w 289"/>
                    <a:gd name="T17" fmla="*/ 0 h 284"/>
                    <a:gd name="T18" fmla="*/ 0 w 289"/>
                    <a:gd name="T19" fmla="*/ 0 h 284"/>
                    <a:gd name="T20" fmla="*/ 0 w 289"/>
                    <a:gd name="T21" fmla="*/ 0 h 284"/>
                    <a:gd name="T22" fmla="*/ 0 w 289"/>
                    <a:gd name="T23" fmla="*/ 0 h 284"/>
                    <a:gd name="T24" fmla="*/ 0 w 289"/>
                    <a:gd name="T25" fmla="*/ 0 h 284"/>
                    <a:gd name="T26" fmla="*/ 0 w 289"/>
                    <a:gd name="T27" fmla="*/ 0 h 284"/>
                    <a:gd name="T28" fmla="*/ 0 w 289"/>
                    <a:gd name="T29" fmla="*/ 0 h 284"/>
                    <a:gd name="T30" fmla="*/ 0 w 289"/>
                    <a:gd name="T31" fmla="*/ 0 h 284"/>
                    <a:gd name="T32" fmla="*/ 0 w 289"/>
                    <a:gd name="T33" fmla="*/ 0 h 284"/>
                    <a:gd name="T34" fmla="*/ 0 w 289"/>
                    <a:gd name="T35" fmla="*/ 0 h 284"/>
                    <a:gd name="T36" fmla="*/ 0 w 289"/>
                    <a:gd name="T37" fmla="*/ 0 h 284"/>
                    <a:gd name="T38" fmla="*/ 0 w 289"/>
                    <a:gd name="T39" fmla="*/ 0 h 284"/>
                    <a:gd name="T40" fmla="*/ 0 w 289"/>
                    <a:gd name="T41" fmla="*/ 0 h 284"/>
                    <a:gd name="T42" fmla="*/ 0 w 289"/>
                    <a:gd name="T43" fmla="*/ 0 h 284"/>
                    <a:gd name="T44" fmla="*/ 0 w 289"/>
                    <a:gd name="T45" fmla="*/ 0 h 284"/>
                    <a:gd name="T46" fmla="*/ 0 w 289"/>
                    <a:gd name="T47" fmla="*/ 0 h 284"/>
                    <a:gd name="T48" fmla="*/ 0 w 289"/>
                    <a:gd name="T49" fmla="*/ 0 h 284"/>
                    <a:gd name="T50" fmla="*/ 0 w 289"/>
                    <a:gd name="T51" fmla="*/ 0 h 284"/>
                    <a:gd name="T52" fmla="*/ 0 w 289"/>
                    <a:gd name="T53" fmla="*/ 0 h 284"/>
                    <a:gd name="T54" fmla="*/ 0 w 289"/>
                    <a:gd name="T55" fmla="*/ 0 h 284"/>
                    <a:gd name="T56" fmla="*/ 0 w 289"/>
                    <a:gd name="T57" fmla="*/ 0 h 284"/>
                    <a:gd name="T58" fmla="*/ 0 w 289"/>
                    <a:gd name="T59" fmla="*/ 0 h 284"/>
                    <a:gd name="T60" fmla="*/ 0 w 289"/>
                    <a:gd name="T61" fmla="*/ 0 h 284"/>
                    <a:gd name="T62" fmla="*/ 0 w 289"/>
                    <a:gd name="T63" fmla="*/ 0 h 284"/>
                    <a:gd name="T64" fmla="*/ 0 w 289"/>
                    <a:gd name="T65" fmla="*/ 0 h 284"/>
                    <a:gd name="T66" fmla="*/ 0 w 289"/>
                    <a:gd name="T67" fmla="*/ 0 h 284"/>
                    <a:gd name="T68" fmla="*/ 0 w 289"/>
                    <a:gd name="T69" fmla="*/ 0 h 284"/>
                    <a:gd name="T70" fmla="*/ 0 w 289"/>
                    <a:gd name="T71" fmla="*/ 0 h 284"/>
                    <a:gd name="T72" fmla="*/ 0 w 289"/>
                    <a:gd name="T73" fmla="*/ 0 h 284"/>
                    <a:gd name="T74" fmla="*/ 0 w 289"/>
                    <a:gd name="T75" fmla="*/ 0 h 284"/>
                    <a:gd name="T76" fmla="*/ 0 w 289"/>
                    <a:gd name="T77" fmla="*/ 0 h 284"/>
                    <a:gd name="T78" fmla="*/ 0 w 289"/>
                    <a:gd name="T79" fmla="*/ 0 h 284"/>
                    <a:gd name="T80" fmla="*/ 0 w 289"/>
                    <a:gd name="T81" fmla="*/ 0 h 284"/>
                    <a:gd name="T82" fmla="*/ 0 w 289"/>
                    <a:gd name="T83" fmla="*/ 0 h 284"/>
                    <a:gd name="T84" fmla="*/ 0 w 289"/>
                    <a:gd name="T85" fmla="*/ 0 h 284"/>
                    <a:gd name="T86" fmla="*/ 0 w 289"/>
                    <a:gd name="T87" fmla="*/ 0 h 284"/>
                    <a:gd name="T88" fmla="*/ 0 w 289"/>
                    <a:gd name="T89" fmla="*/ 0 h 284"/>
                    <a:gd name="T90" fmla="*/ 0 w 289"/>
                    <a:gd name="T91" fmla="*/ 0 h 284"/>
                    <a:gd name="T92" fmla="*/ 0 w 289"/>
                    <a:gd name="T93" fmla="*/ 0 h 284"/>
                    <a:gd name="T94" fmla="*/ 0 w 289"/>
                    <a:gd name="T95" fmla="*/ 0 h 284"/>
                    <a:gd name="T96" fmla="*/ 0 w 289"/>
                    <a:gd name="T97" fmla="*/ 0 h 284"/>
                    <a:gd name="T98" fmla="*/ 0 w 289"/>
                    <a:gd name="T99" fmla="*/ 0 h 284"/>
                    <a:gd name="T100" fmla="*/ 0 w 289"/>
                    <a:gd name="T101" fmla="*/ 0 h 284"/>
                    <a:gd name="T102" fmla="*/ 0 w 289"/>
                    <a:gd name="T103" fmla="*/ 0 h 284"/>
                    <a:gd name="T104" fmla="*/ 0 w 289"/>
                    <a:gd name="T105" fmla="*/ 0 h 284"/>
                    <a:gd name="T106" fmla="*/ 0 w 289"/>
                    <a:gd name="T107" fmla="*/ 0 h 284"/>
                    <a:gd name="T108" fmla="*/ 0 w 289"/>
                    <a:gd name="T109" fmla="*/ 0 h 284"/>
                    <a:gd name="T110" fmla="*/ 0 w 289"/>
                    <a:gd name="T111" fmla="*/ 0 h 284"/>
                    <a:gd name="T112" fmla="*/ 0 w 289"/>
                    <a:gd name="T113" fmla="*/ 0 h 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284"/>
                    <a:gd name="T173" fmla="*/ 289 w 289"/>
                    <a:gd name="T174" fmla="*/ 284 h 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284">
                      <a:moveTo>
                        <a:pt x="267" y="9"/>
                      </a:moveTo>
                      <a:lnTo>
                        <a:pt x="261" y="14"/>
                      </a:lnTo>
                      <a:lnTo>
                        <a:pt x="256" y="19"/>
                      </a:lnTo>
                      <a:lnTo>
                        <a:pt x="249" y="22"/>
                      </a:lnTo>
                      <a:lnTo>
                        <a:pt x="244" y="24"/>
                      </a:lnTo>
                      <a:lnTo>
                        <a:pt x="238" y="26"/>
                      </a:lnTo>
                      <a:lnTo>
                        <a:pt x="234" y="27"/>
                      </a:lnTo>
                      <a:lnTo>
                        <a:pt x="231" y="27"/>
                      </a:lnTo>
                      <a:lnTo>
                        <a:pt x="230" y="27"/>
                      </a:lnTo>
                      <a:lnTo>
                        <a:pt x="227" y="27"/>
                      </a:lnTo>
                      <a:lnTo>
                        <a:pt x="223" y="26"/>
                      </a:lnTo>
                      <a:lnTo>
                        <a:pt x="221" y="27"/>
                      </a:lnTo>
                      <a:lnTo>
                        <a:pt x="218" y="28"/>
                      </a:lnTo>
                      <a:lnTo>
                        <a:pt x="213" y="31"/>
                      </a:lnTo>
                      <a:lnTo>
                        <a:pt x="208" y="36"/>
                      </a:lnTo>
                      <a:lnTo>
                        <a:pt x="204" y="40"/>
                      </a:lnTo>
                      <a:lnTo>
                        <a:pt x="201" y="44"/>
                      </a:lnTo>
                      <a:lnTo>
                        <a:pt x="198" y="48"/>
                      </a:lnTo>
                      <a:lnTo>
                        <a:pt x="198" y="49"/>
                      </a:lnTo>
                      <a:lnTo>
                        <a:pt x="190" y="53"/>
                      </a:lnTo>
                      <a:lnTo>
                        <a:pt x="181" y="57"/>
                      </a:lnTo>
                      <a:lnTo>
                        <a:pt x="171" y="60"/>
                      </a:lnTo>
                      <a:lnTo>
                        <a:pt x="163" y="62"/>
                      </a:lnTo>
                      <a:lnTo>
                        <a:pt x="143" y="63"/>
                      </a:lnTo>
                      <a:lnTo>
                        <a:pt x="126" y="63"/>
                      </a:lnTo>
                      <a:lnTo>
                        <a:pt x="110" y="61"/>
                      </a:lnTo>
                      <a:lnTo>
                        <a:pt x="97" y="58"/>
                      </a:lnTo>
                      <a:lnTo>
                        <a:pt x="88" y="56"/>
                      </a:lnTo>
                      <a:lnTo>
                        <a:pt x="85" y="55"/>
                      </a:lnTo>
                      <a:lnTo>
                        <a:pt x="82" y="52"/>
                      </a:lnTo>
                      <a:lnTo>
                        <a:pt x="79" y="50"/>
                      </a:lnTo>
                      <a:lnTo>
                        <a:pt x="75" y="48"/>
                      </a:lnTo>
                      <a:lnTo>
                        <a:pt x="72" y="48"/>
                      </a:lnTo>
                      <a:lnTo>
                        <a:pt x="67" y="49"/>
                      </a:lnTo>
                      <a:lnTo>
                        <a:pt x="62" y="51"/>
                      </a:lnTo>
                      <a:lnTo>
                        <a:pt x="58" y="55"/>
                      </a:lnTo>
                      <a:lnTo>
                        <a:pt x="56" y="60"/>
                      </a:lnTo>
                      <a:lnTo>
                        <a:pt x="54" y="63"/>
                      </a:lnTo>
                      <a:lnTo>
                        <a:pt x="54" y="64"/>
                      </a:lnTo>
                      <a:lnTo>
                        <a:pt x="48" y="73"/>
                      </a:lnTo>
                      <a:lnTo>
                        <a:pt x="43" y="79"/>
                      </a:lnTo>
                      <a:lnTo>
                        <a:pt x="39" y="84"/>
                      </a:lnTo>
                      <a:lnTo>
                        <a:pt x="35" y="88"/>
                      </a:lnTo>
                      <a:lnTo>
                        <a:pt x="32" y="91"/>
                      </a:lnTo>
                      <a:lnTo>
                        <a:pt x="29" y="92"/>
                      </a:lnTo>
                      <a:lnTo>
                        <a:pt x="26" y="93"/>
                      </a:lnTo>
                      <a:lnTo>
                        <a:pt x="24" y="93"/>
                      </a:lnTo>
                      <a:lnTo>
                        <a:pt x="23" y="93"/>
                      </a:lnTo>
                      <a:lnTo>
                        <a:pt x="21" y="92"/>
                      </a:lnTo>
                      <a:lnTo>
                        <a:pt x="19" y="92"/>
                      </a:lnTo>
                      <a:lnTo>
                        <a:pt x="18" y="91"/>
                      </a:lnTo>
                      <a:lnTo>
                        <a:pt x="16" y="89"/>
                      </a:lnTo>
                      <a:lnTo>
                        <a:pt x="16" y="88"/>
                      </a:lnTo>
                      <a:lnTo>
                        <a:pt x="15" y="85"/>
                      </a:lnTo>
                      <a:lnTo>
                        <a:pt x="15" y="87"/>
                      </a:lnTo>
                      <a:lnTo>
                        <a:pt x="15" y="89"/>
                      </a:lnTo>
                      <a:lnTo>
                        <a:pt x="16" y="92"/>
                      </a:lnTo>
                      <a:lnTo>
                        <a:pt x="16" y="95"/>
                      </a:lnTo>
                      <a:lnTo>
                        <a:pt x="17" y="97"/>
                      </a:lnTo>
                      <a:lnTo>
                        <a:pt x="18" y="99"/>
                      </a:lnTo>
                      <a:lnTo>
                        <a:pt x="19" y="102"/>
                      </a:lnTo>
                      <a:lnTo>
                        <a:pt x="19" y="103"/>
                      </a:lnTo>
                      <a:lnTo>
                        <a:pt x="20" y="104"/>
                      </a:lnTo>
                      <a:lnTo>
                        <a:pt x="21" y="105"/>
                      </a:lnTo>
                      <a:lnTo>
                        <a:pt x="21" y="108"/>
                      </a:lnTo>
                      <a:lnTo>
                        <a:pt x="23" y="111"/>
                      </a:lnTo>
                      <a:lnTo>
                        <a:pt x="23" y="115"/>
                      </a:lnTo>
                      <a:lnTo>
                        <a:pt x="21" y="119"/>
                      </a:lnTo>
                      <a:lnTo>
                        <a:pt x="19" y="123"/>
                      </a:lnTo>
                      <a:lnTo>
                        <a:pt x="15" y="132"/>
                      </a:lnTo>
                      <a:lnTo>
                        <a:pt x="14" y="132"/>
                      </a:lnTo>
                      <a:lnTo>
                        <a:pt x="13" y="133"/>
                      </a:lnTo>
                      <a:lnTo>
                        <a:pt x="12" y="134"/>
                      </a:lnTo>
                      <a:lnTo>
                        <a:pt x="11" y="137"/>
                      </a:lnTo>
                      <a:lnTo>
                        <a:pt x="8" y="142"/>
                      </a:lnTo>
                      <a:lnTo>
                        <a:pt x="7" y="148"/>
                      </a:lnTo>
                      <a:lnTo>
                        <a:pt x="6" y="157"/>
                      </a:lnTo>
                      <a:lnTo>
                        <a:pt x="8" y="157"/>
                      </a:lnTo>
                      <a:lnTo>
                        <a:pt x="13" y="156"/>
                      </a:lnTo>
                      <a:lnTo>
                        <a:pt x="19" y="155"/>
                      </a:lnTo>
                      <a:lnTo>
                        <a:pt x="26" y="155"/>
                      </a:lnTo>
                      <a:lnTo>
                        <a:pt x="30" y="155"/>
                      </a:lnTo>
                      <a:lnTo>
                        <a:pt x="33" y="156"/>
                      </a:lnTo>
                      <a:lnTo>
                        <a:pt x="35" y="157"/>
                      </a:lnTo>
                      <a:lnTo>
                        <a:pt x="38" y="159"/>
                      </a:lnTo>
                      <a:lnTo>
                        <a:pt x="40" y="162"/>
                      </a:lnTo>
                      <a:lnTo>
                        <a:pt x="41" y="165"/>
                      </a:lnTo>
                      <a:lnTo>
                        <a:pt x="42" y="170"/>
                      </a:lnTo>
                      <a:lnTo>
                        <a:pt x="41" y="174"/>
                      </a:lnTo>
                      <a:lnTo>
                        <a:pt x="30" y="187"/>
                      </a:lnTo>
                      <a:lnTo>
                        <a:pt x="30" y="188"/>
                      </a:lnTo>
                      <a:lnTo>
                        <a:pt x="30" y="190"/>
                      </a:lnTo>
                      <a:lnTo>
                        <a:pt x="30" y="192"/>
                      </a:lnTo>
                      <a:lnTo>
                        <a:pt x="30" y="197"/>
                      </a:lnTo>
                      <a:lnTo>
                        <a:pt x="29" y="200"/>
                      </a:lnTo>
                      <a:lnTo>
                        <a:pt x="28" y="204"/>
                      </a:lnTo>
                      <a:lnTo>
                        <a:pt x="27" y="207"/>
                      </a:lnTo>
                      <a:lnTo>
                        <a:pt x="26" y="211"/>
                      </a:lnTo>
                      <a:lnTo>
                        <a:pt x="24" y="213"/>
                      </a:lnTo>
                      <a:lnTo>
                        <a:pt x="20" y="216"/>
                      </a:lnTo>
                      <a:lnTo>
                        <a:pt x="18" y="220"/>
                      </a:lnTo>
                      <a:lnTo>
                        <a:pt x="16" y="224"/>
                      </a:lnTo>
                      <a:lnTo>
                        <a:pt x="14" y="227"/>
                      </a:lnTo>
                      <a:lnTo>
                        <a:pt x="13" y="229"/>
                      </a:lnTo>
                      <a:lnTo>
                        <a:pt x="12" y="231"/>
                      </a:lnTo>
                      <a:lnTo>
                        <a:pt x="11" y="231"/>
                      </a:lnTo>
                      <a:lnTo>
                        <a:pt x="11" y="232"/>
                      </a:lnTo>
                      <a:lnTo>
                        <a:pt x="11" y="236"/>
                      </a:lnTo>
                      <a:lnTo>
                        <a:pt x="10" y="239"/>
                      </a:lnTo>
                      <a:lnTo>
                        <a:pt x="8" y="242"/>
                      </a:lnTo>
                      <a:lnTo>
                        <a:pt x="7" y="246"/>
                      </a:lnTo>
                      <a:lnTo>
                        <a:pt x="5" y="250"/>
                      </a:lnTo>
                      <a:lnTo>
                        <a:pt x="3" y="252"/>
                      </a:lnTo>
                      <a:lnTo>
                        <a:pt x="0" y="253"/>
                      </a:lnTo>
                      <a:lnTo>
                        <a:pt x="1" y="254"/>
                      </a:lnTo>
                      <a:lnTo>
                        <a:pt x="1" y="255"/>
                      </a:lnTo>
                      <a:lnTo>
                        <a:pt x="2" y="256"/>
                      </a:lnTo>
                      <a:lnTo>
                        <a:pt x="3" y="258"/>
                      </a:lnTo>
                      <a:lnTo>
                        <a:pt x="5" y="259"/>
                      </a:lnTo>
                      <a:lnTo>
                        <a:pt x="7" y="260"/>
                      </a:lnTo>
                      <a:lnTo>
                        <a:pt x="11" y="261"/>
                      </a:lnTo>
                      <a:lnTo>
                        <a:pt x="12" y="262"/>
                      </a:lnTo>
                      <a:lnTo>
                        <a:pt x="14" y="267"/>
                      </a:lnTo>
                      <a:lnTo>
                        <a:pt x="18" y="272"/>
                      </a:lnTo>
                      <a:lnTo>
                        <a:pt x="26" y="278"/>
                      </a:lnTo>
                      <a:lnTo>
                        <a:pt x="30" y="280"/>
                      </a:lnTo>
                      <a:lnTo>
                        <a:pt x="34" y="282"/>
                      </a:lnTo>
                      <a:lnTo>
                        <a:pt x="41" y="283"/>
                      </a:lnTo>
                      <a:lnTo>
                        <a:pt x="47" y="284"/>
                      </a:lnTo>
                      <a:lnTo>
                        <a:pt x="54" y="284"/>
                      </a:lnTo>
                      <a:lnTo>
                        <a:pt x="62" y="283"/>
                      </a:lnTo>
                      <a:lnTo>
                        <a:pt x="71" y="282"/>
                      </a:lnTo>
                      <a:lnTo>
                        <a:pt x="81" y="279"/>
                      </a:lnTo>
                      <a:lnTo>
                        <a:pt x="238" y="143"/>
                      </a:lnTo>
                      <a:lnTo>
                        <a:pt x="238" y="142"/>
                      </a:lnTo>
                      <a:lnTo>
                        <a:pt x="240" y="138"/>
                      </a:lnTo>
                      <a:lnTo>
                        <a:pt x="241" y="134"/>
                      </a:lnTo>
                      <a:lnTo>
                        <a:pt x="242" y="129"/>
                      </a:lnTo>
                      <a:lnTo>
                        <a:pt x="243" y="124"/>
                      </a:lnTo>
                      <a:lnTo>
                        <a:pt x="243" y="119"/>
                      </a:lnTo>
                      <a:lnTo>
                        <a:pt x="243" y="115"/>
                      </a:lnTo>
                      <a:lnTo>
                        <a:pt x="241" y="112"/>
                      </a:lnTo>
                      <a:lnTo>
                        <a:pt x="241" y="111"/>
                      </a:lnTo>
                      <a:lnTo>
                        <a:pt x="241" y="108"/>
                      </a:lnTo>
                      <a:lnTo>
                        <a:pt x="241" y="103"/>
                      </a:lnTo>
                      <a:lnTo>
                        <a:pt x="241" y="97"/>
                      </a:lnTo>
                      <a:lnTo>
                        <a:pt x="242" y="92"/>
                      </a:lnTo>
                      <a:lnTo>
                        <a:pt x="243" y="88"/>
                      </a:lnTo>
                      <a:lnTo>
                        <a:pt x="244" y="84"/>
                      </a:lnTo>
                      <a:lnTo>
                        <a:pt x="247" y="83"/>
                      </a:lnTo>
                      <a:lnTo>
                        <a:pt x="249" y="82"/>
                      </a:lnTo>
                      <a:lnTo>
                        <a:pt x="252" y="80"/>
                      </a:lnTo>
                      <a:lnTo>
                        <a:pt x="255" y="77"/>
                      </a:lnTo>
                      <a:lnTo>
                        <a:pt x="258" y="74"/>
                      </a:lnTo>
                      <a:lnTo>
                        <a:pt x="260" y="69"/>
                      </a:lnTo>
                      <a:lnTo>
                        <a:pt x="262" y="65"/>
                      </a:lnTo>
                      <a:lnTo>
                        <a:pt x="264" y="61"/>
                      </a:lnTo>
                      <a:lnTo>
                        <a:pt x="267" y="57"/>
                      </a:lnTo>
                      <a:lnTo>
                        <a:pt x="268" y="55"/>
                      </a:lnTo>
                      <a:lnTo>
                        <a:pt x="270" y="50"/>
                      </a:lnTo>
                      <a:lnTo>
                        <a:pt x="274" y="42"/>
                      </a:lnTo>
                      <a:lnTo>
                        <a:pt x="278" y="33"/>
                      </a:lnTo>
                      <a:lnTo>
                        <a:pt x="283" y="23"/>
                      </a:lnTo>
                      <a:lnTo>
                        <a:pt x="287" y="13"/>
                      </a:lnTo>
                      <a:lnTo>
                        <a:pt x="289" y="6"/>
                      </a:lnTo>
                      <a:lnTo>
                        <a:pt x="289" y="0"/>
                      </a:lnTo>
                      <a:lnTo>
                        <a:pt x="267" y="9"/>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4" name="Freeform 141"/>
                <p:cNvSpPr>
                  <a:spLocks/>
                </p:cNvSpPr>
                <p:nvPr/>
              </p:nvSpPr>
              <p:spPr bwMode="auto">
                <a:xfrm>
                  <a:off x="1257" y="2261"/>
                  <a:ext cx="96" cy="95"/>
                </a:xfrm>
                <a:custGeom>
                  <a:avLst/>
                  <a:gdLst>
                    <a:gd name="T0" fmla="*/ 0 w 289"/>
                    <a:gd name="T1" fmla="*/ 0 h 284"/>
                    <a:gd name="T2" fmla="*/ 0 w 289"/>
                    <a:gd name="T3" fmla="*/ 0 h 284"/>
                    <a:gd name="T4" fmla="*/ 0 w 289"/>
                    <a:gd name="T5" fmla="*/ 0 h 284"/>
                    <a:gd name="T6" fmla="*/ 0 w 289"/>
                    <a:gd name="T7" fmla="*/ 0 h 284"/>
                    <a:gd name="T8" fmla="*/ 0 w 289"/>
                    <a:gd name="T9" fmla="*/ 0 h 284"/>
                    <a:gd name="T10" fmla="*/ 0 w 289"/>
                    <a:gd name="T11" fmla="*/ 0 h 284"/>
                    <a:gd name="T12" fmla="*/ 0 w 289"/>
                    <a:gd name="T13" fmla="*/ 0 h 284"/>
                    <a:gd name="T14" fmla="*/ 0 w 289"/>
                    <a:gd name="T15" fmla="*/ 0 h 284"/>
                    <a:gd name="T16" fmla="*/ 0 w 289"/>
                    <a:gd name="T17" fmla="*/ 0 h 284"/>
                    <a:gd name="T18" fmla="*/ 0 w 289"/>
                    <a:gd name="T19" fmla="*/ 0 h 284"/>
                    <a:gd name="T20" fmla="*/ 0 w 289"/>
                    <a:gd name="T21" fmla="*/ 0 h 284"/>
                    <a:gd name="T22" fmla="*/ 0 w 289"/>
                    <a:gd name="T23" fmla="*/ 0 h 284"/>
                    <a:gd name="T24" fmla="*/ 0 w 289"/>
                    <a:gd name="T25" fmla="*/ 0 h 284"/>
                    <a:gd name="T26" fmla="*/ 0 w 289"/>
                    <a:gd name="T27" fmla="*/ 0 h 284"/>
                    <a:gd name="T28" fmla="*/ 0 w 289"/>
                    <a:gd name="T29" fmla="*/ 0 h 284"/>
                    <a:gd name="T30" fmla="*/ 0 w 289"/>
                    <a:gd name="T31" fmla="*/ 0 h 284"/>
                    <a:gd name="T32" fmla="*/ 0 w 289"/>
                    <a:gd name="T33" fmla="*/ 0 h 284"/>
                    <a:gd name="T34" fmla="*/ 0 w 289"/>
                    <a:gd name="T35" fmla="*/ 0 h 284"/>
                    <a:gd name="T36" fmla="*/ 0 w 289"/>
                    <a:gd name="T37" fmla="*/ 0 h 284"/>
                    <a:gd name="T38" fmla="*/ 0 w 289"/>
                    <a:gd name="T39" fmla="*/ 0 h 284"/>
                    <a:gd name="T40" fmla="*/ 0 w 289"/>
                    <a:gd name="T41" fmla="*/ 0 h 284"/>
                    <a:gd name="T42" fmla="*/ 0 w 289"/>
                    <a:gd name="T43" fmla="*/ 0 h 284"/>
                    <a:gd name="T44" fmla="*/ 0 w 289"/>
                    <a:gd name="T45" fmla="*/ 0 h 284"/>
                    <a:gd name="T46" fmla="*/ 0 w 289"/>
                    <a:gd name="T47" fmla="*/ 0 h 284"/>
                    <a:gd name="T48" fmla="*/ 0 w 289"/>
                    <a:gd name="T49" fmla="*/ 0 h 284"/>
                    <a:gd name="T50" fmla="*/ 0 w 289"/>
                    <a:gd name="T51" fmla="*/ 0 h 284"/>
                    <a:gd name="T52" fmla="*/ 0 w 289"/>
                    <a:gd name="T53" fmla="*/ 0 h 284"/>
                    <a:gd name="T54" fmla="*/ 0 w 289"/>
                    <a:gd name="T55" fmla="*/ 0 h 284"/>
                    <a:gd name="T56" fmla="*/ 0 w 289"/>
                    <a:gd name="T57" fmla="*/ 0 h 284"/>
                    <a:gd name="T58" fmla="*/ 0 w 289"/>
                    <a:gd name="T59" fmla="*/ 0 h 284"/>
                    <a:gd name="T60" fmla="*/ 0 w 289"/>
                    <a:gd name="T61" fmla="*/ 0 h 284"/>
                    <a:gd name="T62" fmla="*/ 0 w 289"/>
                    <a:gd name="T63" fmla="*/ 0 h 284"/>
                    <a:gd name="T64" fmla="*/ 0 w 289"/>
                    <a:gd name="T65" fmla="*/ 0 h 284"/>
                    <a:gd name="T66" fmla="*/ 0 w 289"/>
                    <a:gd name="T67" fmla="*/ 0 h 284"/>
                    <a:gd name="T68" fmla="*/ 0 w 289"/>
                    <a:gd name="T69" fmla="*/ 0 h 284"/>
                    <a:gd name="T70" fmla="*/ 0 w 289"/>
                    <a:gd name="T71" fmla="*/ 0 h 284"/>
                    <a:gd name="T72" fmla="*/ 0 w 289"/>
                    <a:gd name="T73" fmla="*/ 0 h 284"/>
                    <a:gd name="T74" fmla="*/ 0 w 289"/>
                    <a:gd name="T75" fmla="*/ 0 h 284"/>
                    <a:gd name="T76" fmla="*/ 0 w 289"/>
                    <a:gd name="T77" fmla="*/ 0 h 284"/>
                    <a:gd name="T78" fmla="*/ 0 w 289"/>
                    <a:gd name="T79" fmla="*/ 0 h 284"/>
                    <a:gd name="T80" fmla="*/ 0 w 289"/>
                    <a:gd name="T81" fmla="*/ 0 h 284"/>
                    <a:gd name="T82" fmla="*/ 0 w 289"/>
                    <a:gd name="T83" fmla="*/ 0 h 284"/>
                    <a:gd name="T84" fmla="*/ 0 w 289"/>
                    <a:gd name="T85" fmla="*/ 0 h 284"/>
                    <a:gd name="T86" fmla="*/ 0 w 289"/>
                    <a:gd name="T87" fmla="*/ 0 h 284"/>
                    <a:gd name="T88" fmla="*/ 0 w 289"/>
                    <a:gd name="T89" fmla="*/ 0 h 284"/>
                    <a:gd name="T90" fmla="*/ 0 w 289"/>
                    <a:gd name="T91" fmla="*/ 0 h 284"/>
                    <a:gd name="T92" fmla="*/ 0 w 289"/>
                    <a:gd name="T93" fmla="*/ 0 h 284"/>
                    <a:gd name="T94" fmla="*/ 0 w 289"/>
                    <a:gd name="T95" fmla="*/ 0 h 284"/>
                    <a:gd name="T96" fmla="*/ 0 w 289"/>
                    <a:gd name="T97" fmla="*/ 0 h 284"/>
                    <a:gd name="T98" fmla="*/ 0 w 289"/>
                    <a:gd name="T99" fmla="*/ 0 h 284"/>
                    <a:gd name="T100" fmla="*/ 0 w 289"/>
                    <a:gd name="T101" fmla="*/ 0 h 284"/>
                    <a:gd name="T102" fmla="*/ 0 w 289"/>
                    <a:gd name="T103" fmla="*/ 0 h 284"/>
                    <a:gd name="T104" fmla="*/ 0 w 289"/>
                    <a:gd name="T105" fmla="*/ 0 h 284"/>
                    <a:gd name="T106" fmla="*/ 0 w 289"/>
                    <a:gd name="T107" fmla="*/ 0 h 284"/>
                    <a:gd name="T108" fmla="*/ 0 w 289"/>
                    <a:gd name="T109" fmla="*/ 0 h 284"/>
                    <a:gd name="T110" fmla="*/ 0 w 289"/>
                    <a:gd name="T111" fmla="*/ 0 h 284"/>
                    <a:gd name="T112" fmla="*/ 0 w 289"/>
                    <a:gd name="T113" fmla="*/ 0 h 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9"/>
                    <a:gd name="T172" fmla="*/ 0 h 284"/>
                    <a:gd name="T173" fmla="*/ 289 w 289"/>
                    <a:gd name="T174" fmla="*/ 284 h 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9" h="284">
                      <a:moveTo>
                        <a:pt x="267" y="9"/>
                      </a:moveTo>
                      <a:lnTo>
                        <a:pt x="261" y="14"/>
                      </a:lnTo>
                      <a:lnTo>
                        <a:pt x="256" y="19"/>
                      </a:lnTo>
                      <a:lnTo>
                        <a:pt x="249" y="22"/>
                      </a:lnTo>
                      <a:lnTo>
                        <a:pt x="244" y="24"/>
                      </a:lnTo>
                      <a:lnTo>
                        <a:pt x="238" y="26"/>
                      </a:lnTo>
                      <a:lnTo>
                        <a:pt x="234" y="27"/>
                      </a:lnTo>
                      <a:lnTo>
                        <a:pt x="231" y="27"/>
                      </a:lnTo>
                      <a:lnTo>
                        <a:pt x="230" y="27"/>
                      </a:lnTo>
                      <a:lnTo>
                        <a:pt x="227" y="27"/>
                      </a:lnTo>
                      <a:lnTo>
                        <a:pt x="223" y="26"/>
                      </a:lnTo>
                      <a:lnTo>
                        <a:pt x="221" y="27"/>
                      </a:lnTo>
                      <a:lnTo>
                        <a:pt x="218" y="28"/>
                      </a:lnTo>
                      <a:lnTo>
                        <a:pt x="213" y="31"/>
                      </a:lnTo>
                      <a:lnTo>
                        <a:pt x="208" y="36"/>
                      </a:lnTo>
                      <a:lnTo>
                        <a:pt x="204" y="40"/>
                      </a:lnTo>
                      <a:lnTo>
                        <a:pt x="201" y="44"/>
                      </a:lnTo>
                      <a:lnTo>
                        <a:pt x="198" y="48"/>
                      </a:lnTo>
                      <a:lnTo>
                        <a:pt x="198" y="49"/>
                      </a:lnTo>
                      <a:lnTo>
                        <a:pt x="190" y="53"/>
                      </a:lnTo>
                      <a:lnTo>
                        <a:pt x="181" y="57"/>
                      </a:lnTo>
                      <a:lnTo>
                        <a:pt x="171" y="60"/>
                      </a:lnTo>
                      <a:lnTo>
                        <a:pt x="163" y="62"/>
                      </a:lnTo>
                      <a:lnTo>
                        <a:pt x="143" y="63"/>
                      </a:lnTo>
                      <a:lnTo>
                        <a:pt x="126" y="63"/>
                      </a:lnTo>
                      <a:lnTo>
                        <a:pt x="110" y="61"/>
                      </a:lnTo>
                      <a:lnTo>
                        <a:pt x="97" y="58"/>
                      </a:lnTo>
                      <a:lnTo>
                        <a:pt x="88" y="56"/>
                      </a:lnTo>
                      <a:lnTo>
                        <a:pt x="85" y="55"/>
                      </a:lnTo>
                      <a:lnTo>
                        <a:pt x="82" y="52"/>
                      </a:lnTo>
                      <a:lnTo>
                        <a:pt x="79" y="50"/>
                      </a:lnTo>
                      <a:lnTo>
                        <a:pt x="75" y="48"/>
                      </a:lnTo>
                      <a:lnTo>
                        <a:pt x="72" y="48"/>
                      </a:lnTo>
                      <a:lnTo>
                        <a:pt x="67" y="49"/>
                      </a:lnTo>
                      <a:lnTo>
                        <a:pt x="62" y="51"/>
                      </a:lnTo>
                      <a:lnTo>
                        <a:pt x="58" y="55"/>
                      </a:lnTo>
                      <a:lnTo>
                        <a:pt x="56" y="60"/>
                      </a:lnTo>
                      <a:lnTo>
                        <a:pt x="54" y="63"/>
                      </a:lnTo>
                      <a:lnTo>
                        <a:pt x="54" y="64"/>
                      </a:lnTo>
                      <a:lnTo>
                        <a:pt x="48" y="73"/>
                      </a:lnTo>
                      <a:lnTo>
                        <a:pt x="43" y="79"/>
                      </a:lnTo>
                      <a:lnTo>
                        <a:pt x="39" y="84"/>
                      </a:lnTo>
                      <a:lnTo>
                        <a:pt x="35" y="88"/>
                      </a:lnTo>
                      <a:lnTo>
                        <a:pt x="32" y="91"/>
                      </a:lnTo>
                      <a:lnTo>
                        <a:pt x="29" y="92"/>
                      </a:lnTo>
                      <a:lnTo>
                        <a:pt x="26" y="93"/>
                      </a:lnTo>
                      <a:lnTo>
                        <a:pt x="24" y="93"/>
                      </a:lnTo>
                      <a:lnTo>
                        <a:pt x="23" y="93"/>
                      </a:lnTo>
                      <a:lnTo>
                        <a:pt x="21" y="92"/>
                      </a:lnTo>
                      <a:lnTo>
                        <a:pt x="19" y="92"/>
                      </a:lnTo>
                      <a:lnTo>
                        <a:pt x="18" y="91"/>
                      </a:lnTo>
                      <a:lnTo>
                        <a:pt x="16" y="89"/>
                      </a:lnTo>
                      <a:lnTo>
                        <a:pt x="16" y="88"/>
                      </a:lnTo>
                      <a:lnTo>
                        <a:pt x="15" y="85"/>
                      </a:lnTo>
                      <a:lnTo>
                        <a:pt x="15" y="87"/>
                      </a:lnTo>
                      <a:lnTo>
                        <a:pt x="15" y="89"/>
                      </a:lnTo>
                      <a:lnTo>
                        <a:pt x="16" y="92"/>
                      </a:lnTo>
                      <a:lnTo>
                        <a:pt x="16" y="95"/>
                      </a:lnTo>
                      <a:lnTo>
                        <a:pt x="17" y="97"/>
                      </a:lnTo>
                      <a:lnTo>
                        <a:pt x="18" y="99"/>
                      </a:lnTo>
                      <a:lnTo>
                        <a:pt x="19" y="102"/>
                      </a:lnTo>
                      <a:lnTo>
                        <a:pt x="19" y="103"/>
                      </a:lnTo>
                      <a:lnTo>
                        <a:pt x="20" y="104"/>
                      </a:lnTo>
                      <a:lnTo>
                        <a:pt x="21" y="105"/>
                      </a:lnTo>
                      <a:lnTo>
                        <a:pt x="21" y="108"/>
                      </a:lnTo>
                      <a:lnTo>
                        <a:pt x="23" y="111"/>
                      </a:lnTo>
                      <a:lnTo>
                        <a:pt x="23" y="115"/>
                      </a:lnTo>
                      <a:lnTo>
                        <a:pt x="21" y="119"/>
                      </a:lnTo>
                      <a:lnTo>
                        <a:pt x="19" y="123"/>
                      </a:lnTo>
                      <a:lnTo>
                        <a:pt x="15" y="132"/>
                      </a:lnTo>
                      <a:lnTo>
                        <a:pt x="14" y="132"/>
                      </a:lnTo>
                      <a:lnTo>
                        <a:pt x="13" y="133"/>
                      </a:lnTo>
                      <a:lnTo>
                        <a:pt x="12" y="134"/>
                      </a:lnTo>
                      <a:lnTo>
                        <a:pt x="11" y="137"/>
                      </a:lnTo>
                      <a:lnTo>
                        <a:pt x="8" y="142"/>
                      </a:lnTo>
                      <a:lnTo>
                        <a:pt x="7" y="148"/>
                      </a:lnTo>
                      <a:lnTo>
                        <a:pt x="6" y="157"/>
                      </a:lnTo>
                      <a:lnTo>
                        <a:pt x="8" y="157"/>
                      </a:lnTo>
                      <a:lnTo>
                        <a:pt x="13" y="156"/>
                      </a:lnTo>
                      <a:lnTo>
                        <a:pt x="19" y="155"/>
                      </a:lnTo>
                      <a:lnTo>
                        <a:pt x="26" y="155"/>
                      </a:lnTo>
                      <a:lnTo>
                        <a:pt x="30" y="155"/>
                      </a:lnTo>
                      <a:lnTo>
                        <a:pt x="33" y="156"/>
                      </a:lnTo>
                      <a:lnTo>
                        <a:pt x="35" y="157"/>
                      </a:lnTo>
                      <a:lnTo>
                        <a:pt x="38" y="159"/>
                      </a:lnTo>
                      <a:lnTo>
                        <a:pt x="40" y="162"/>
                      </a:lnTo>
                      <a:lnTo>
                        <a:pt x="41" y="165"/>
                      </a:lnTo>
                      <a:lnTo>
                        <a:pt x="42" y="170"/>
                      </a:lnTo>
                      <a:lnTo>
                        <a:pt x="41" y="174"/>
                      </a:lnTo>
                      <a:lnTo>
                        <a:pt x="30" y="187"/>
                      </a:lnTo>
                      <a:lnTo>
                        <a:pt x="30" y="188"/>
                      </a:lnTo>
                      <a:lnTo>
                        <a:pt x="30" y="190"/>
                      </a:lnTo>
                      <a:lnTo>
                        <a:pt x="30" y="192"/>
                      </a:lnTo>
                      <a:lnTo>
                        <a:pt x="30" y="197"/>
                      </a:lnTo>
                      <a:lnTo>
                        <a:pt x="29" y="200"/>
                      </a:lnTo>
                      <a:lnTo>
                        <a:pt x="28" y="204"/>
                      </a:lnTo>
                      <a:lnTo>
                        <a:pt x="27" y="207"/>
                      </a:lnTo>
                      <a:lnTo>
                        <a:pt x="26" y="211"/>
                      </a:lnTo>
                      <a:lnTo>
                        <a:pt x="24" y="213"/>
                      </a:lnTo>
                      <a:lnTo>
                        <a:pt x="20" y="216"/>
                      </a:lnTo>
                      <a:lnTo>
                        <a:pt x="18" y="220"/>
                      </a:lnTo>
                      <a:lnTo>
                        <a:pt x="16" y="224"/>
                      </a:lnTo>
                      <a:lnTo>
                        <a:pt x="14" y="227"/>
                      </a:lnTo>
                      <a:lnTo>
                        <a:pt x="13" y="229"/>
                      </a:lnTo>
                      <a:lnTo>
                        <a:pt x="12" y="231"/>
                      </a:lnTo>
                      <a:lnTo>
                        <a:pt x="11" y="231"/>
                      </a:lnTo>
                      <a:lnTo>
                        <a:pt x="11" y="232"/>
                      </a:lnTo>
                      <a:lnTo>
                        <a:pt x="11" y="236"/>
                      </a:lnTo>
                      <a:lnTo>
                        <a:pt x="10" y="239"/>
                      </a:lnTo>
                      <a:lnTo>
                        <a:pt x="8" y="242"/>
                      </a:lnTo>
                      <a:lnTo>
                        <a:pt x="7" y="246"/>
                      </a:lnTo>
                      <a:lnTo>
                        <a:pt x="5" y="250"/>
                      </a:lnTo>
                      <a:lnTo>
                        <a:pt x="3" y="252"/>
                      </a:lnTo>
                      <a:lnTo>
                        <a:pt x="0" y="253"/>
                      </a:lnTo>
                      <a:lnTo>
                        <a:pt x="1" y="254"/>
                      </a:lnTo>
                      <a:lnTo>
                        <a:pt x="1" y="255"/>
                      </a:lnTo>
                      <a:lnTo>
                        <a:pt x="2" y="256"/>
                      </a:lnTo>
                      <a:lnTo>
                        <a:pt x="3" y="258"/>
                      </a:lnTo>
                      <a:lnTo>
                        <a:pt x="5" y="259"/>
                      </a:lnTo>
                      <a:lnTo>
                        <a:pt x="7" y="260"/>
                      </a:lnTo>
                      <a:lnTo>
                        <a:pt x="11" y="261"/>
                      </a:lnTo>
                      <a:lnTo>
                        <a:pt x="12" y="262"/>
                      </a:lnTo>
                      <a:lnTo>
                        <a:pt x="14" y="267"/>
                      </a:lnTo>
                      <a:lnTo>
                        <a:pt x="18" y="272"/>
                      </a:lnTo>
                      <a:lnTo>
                        <a:pt x="26" y="278"/>
                      </a:lnTo>
                      <a:lnTo>
                        <a:pt x="30" y="280"/>
                      </a:lnTo>
                      <a:lnTo>
                        <a:pt x="34" y="282"/>
                      </a:lnTo>
                      <a:lnTo>
                        <a:pt x="41" y="283"/>
                      </a:lnTo>
                      <a:lnTo>
                        <a:pt x="47" y="284"/>
                      </a:lnTo>
                      <a:lnTo>
                        <a:pt x="54" y="284"/>
                      </a:lnTo>
                      <a:lnTo>
                        <a:pt x="62" y="283"/>
                      </a:lnTo>
                      <a:lnTo>
                        <a:pt x="71" y="282"/>
                      </a:lnTo>
                      <a:lnTo>
                        <a:pt x="81" y="279"/>
                      </a:lnTo>
                      <a:lnTo>
                        <a:pt x="238" y="143"/>
                      </a:lnTo>
                      <a:lnTo>
                        <a:pt x="238" y="142"/>
                      </a:lnTo>
                      <a:lnTo>
                        <a:pt x="240" y="138"/>
                      </a:lnTo>
                      <a:lnTo>
                        <a:pt x="241" y="134"/>
                      </a:lnTo>
                      <a:lnTo>
                        <a:pt x="242" y="129"/>
                      </a:lnTo>
                      <a:lnTo>
                        <a:pt x="243" y="124"/>
                      </a:lnTo>
                      <a:lnTo>
                        <a:pt x="243" y="119"/>
                      </a:lnTo>
                      <a:lnTo>
                        <a:pt x="243" y="115"/>
                      </a:lnTo>
                      <a:lnTo>
                        <a:pt x="241" y="112"/>
                      </a:lnTo>
                      <a:lnTo>
                        <a:pt x="241" y="111"/>
                      </a:lnTo>
                      <a:lnTo>
                        <a:pt x="241" y="108"/>
                      </a:lnTo>
                      <a:lnTo>
                        <a:pt x="241" y="103"/>
                      </a:lnTo>
                      <a:lnTo>
                        <a:pt x="241" y="97"/>
                      </a:lnTo>
                      <a:lnTo>
                        <a:pt x="242" y="92"/>
                      </a:lnTo>
                      <a:lnTo>
                        <a:pt x="243" y="88"/>
                      </a:lnTo>
                      <a:lnTo>
                        <a:pt x="244" y="84"/>
                      </a:lnTo>
                      <a:lnTo>
                        <a:pt x="247" y="83"/>
                      </a:lnTo>
                      <a:lnTo>
                        <a:pt x="249" y="82"/>
                      </a:lnTo>
                      <a:lnTo>
                        <a:pt x="252" y="80"/>
                      </a:lnTo>
                      <a:lnTo>
                        <a:pt x="255" y="77"/>
                      </a:lnTo>
                      <a:lnTo>
                        <a:pt x="258" y="74"/>
                      </a:lnTo>
                      <a:lnTo>
                        <a:pt x="260" y="69"/>
                      </a:lnTo>
                      <a:lnTo>
                        <a:pt x="262" y="65"/>
                      </a:lnTo>
                      <a:lnTo>
                        <a:pt x="264" y="61"/>
                      </a:lnTo>
                      <a:lnTo>
                        <a:pt x="267" y="57"/>
                      </a:lnTo>
                      <a:lnTo>
                        <a:pt x="268" y="55"/>
                      </a:lnTo>
                      <a:lnTo>
                        <a:pt x="270" y="50"/>
                      </a:lnTo>
                      <a:lnTo>
                        <a:pt x="274" y="42"/>
                      </a:lnTo>
                      <a:lnTo>
                        <a:pt x="278" y="33"/>
                      </a:lnTo>
                      <a:lnTo>
                        <a:pt x="283" y="23"/>
                      </a:lnTo>
                      <a:lnTo>
                        <a:pt x="287" y="13"/>
                      </a:lnTo>
                      <a:lnTo>
                        <a:pt x="289" y="6"/>
                      </a:lnTo>
                      <a:lnTo>
                        <a:pt x="289" y="0"/>
                      </a:lnTo>
                      <a:lnTo>
                        <a:pt x="267" y="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5" name="Freeform 142"/>
                <p:cNvSpPr>
                  <a:spLocks/>
                </p:cNvSpPr>
                <p:nvPr/>
              </p:nvSpPr>
              <p:spPr bwMode="auto">
                <a:xfrm>
                  <a:off x="1383" y="2205"/>
                  <a:ext cx="288" cy="306"/>
                </a:xfrm>
                <a:custGeom>
                  <a:avLst/>
                  <a:gdLst>
                    <a:gd name="T0" fmla="*/ 0 w 863"/>
                    <a:gd name="T1" fmla="*/ 0 h 918"/>
                    <a:gd name="T2" fmla="*/ 0 w 863"/>
                    <a:gd name="T3" fmla="*/ 0 h 918"/>
                    <a:gd name="T4" fmla="*/ 0 w 863"/>
                    <a:gd name="T5" fmla="*/ 0 h 918"/>
                    <a:gd name="T6" fmla="*/ 0 w 863"/>
                    <a:gd name="T7" fmla="*/ 0 h 918"/>
                    <a:gd name="T8" fmla="*/ 0 w 863"/>
                    <a:gd name="T9" fmla="*/ 0 h 918"/>
                    <a:gd name="T10" fmla="*/ 0 w 863"/>
                    <a:gd name="T11" fmla="*/ 0 h 918"/>
                    <a:gd name="T12" fmla="*/ 0 w 863"/>
                    <a:gd name="T13" fmla="*/ 0 h 918"/>
                    <a:gd name="T14" fmla="*/ 0 w 863"/>
                    <a:gd name="T15" fmla="*/ 0 h 918"/>
                    <a:gd name="T16" fmla="*/ 0 w 863"/>
                    <a:gd name="T17" fmla="*/ 0 h 918"/>
                    <a:gd name="T18" fmla="*/ 0 w 863"/>
                    <a:gd name="T19" fmla="*/ 0 h 918"/>
                    <a:gd name="T20" fmla="*/ 0 w 863"/>
                    <a:gd name="T21" fmla="*/ 1 h 918"/>
                    <a:gd name="T22" fmla="*/ 0 w 863"/>
                    <a:gd name="T23" fmla="*/ 1 h 918"/>
                    <a:gd name="T24" fmla="*/ 0 w 863"/>
                    <a:gd name="T25" fmla="*/ 1 h 918"/>
                    <a:gd name="T26" fmla="*/ 0 w 863"/>
                    <a:gd name="T27" fmla="*/ 1 h 918"/>
                    <a:gd name="T28" fmla="*/ 0 w 863"/>
                    <a:gd name="T29" fmla="*/ 1 h 918"/>
                    <a:gd name="T30" fmla="*/ 0 w 863"/>
                    <a:gd name="T31" fmla="*/ 1 h 918"/>
                    <a:gd name="T32" fmla="*/ 0 w 863"/>
                    <a:gd name="T33" fmla="*/ 1 h 918"/>
                    <a:gd name="T34" fmla="*/ 0 w 863"/>
                    <a:gd name="T35" fmla="*/ 1 h 918"/>
                    <a:gd name="T36" fmla="*/ 0 w 863"/>
                    <a:gd name="T37" fmla="*/ 1 h 918"/>
                    <a:gd name="T38" fmla="*/ 1 w 863"/>
                    <a:gd name="T39" fmla="*/ 1 h 918"/>
                    <a:gd name="T40" fmla="*/ 1 w 863"/>
                    <a:gd name="T41" fmla="*/ 1 h 918"/>
                    <a:gd name="T42" fmla="*/ 1 w 863"/>
                    <a:gd name="T43" fmla="*/ 1 h 918"/>
                    <a:gd name="T44" fmla="*/ 1 w 863"/>
                    <a:gd name="T45" fmla="*/ 1 h 918"/>
                    <a:gd name="T46" fmla="*/ 1 w 863"/>
                    <a:gd name="T47" fmla="*/ 1 h 918"/>
                    <a:gd name="T48" fmla="*/ 1 w 863"/>
                    <a:gd name="T49" fmla="*/ 1 h 918"/>
                    <a:gd name="T50" fmla="*/ 1 w 863"/>
                    <a:gd name="T51" fmla="*/ 1 h 918"/>
                    <a:gd name="T52" fmla="*/ 1 w 863"/>
                    <a:gd name="T53" fmla="*/ 1 h 918"/>
                    <a:gd name="T54" fmla="*/ 1 w 863"/>
                    <a:gd name="T55" fmla="*/ 1 h 918"/>
                    <a:gd name="T56" fmla="*/ 1 w 863"/>
                    <a:gd name="T57" fmla="*/ 1 h 918"/>
                    <a:gd name="T58" fmla="*/ 1 w 863"/>
                    <a:gd name="T59" fmla="*/ 1 h 918"/>
                    <a:gd name="T60" fmla="*/ 1 w 863"/>
                    <a:gd name="T61" fmla="*/ 1 h 918"/>
                    <a:gd name="T62" fmla="*/ 1 w 863"/>
                    <a:gd name="T63" fmla="*/ 1 h 918"/>
                    <a:gd name="T64" fmla="*/ 1 w 863"/>
                    <a:gd name="T65" fmla="*/ 1 h 918"/>
                    <a:gd name="T66" fmla="*/ 1 w 863"/>
                    <a:gd name="T67" fmla="*/ 0 h 918"/>
                    <a:gd name="T68" fmla="*/ 1 w 863"/>
                    <a:gd name="T69" fmla="*/ 0 h 918"/>
                    <a:gd name="T70" fmla="*/ 1 w 863"/>
                    <a:gd name="T71" fmla="*/ 0 h 918"/>
                    <a:gd name="T72" fmla="*/ 1 w 863"/>
                    <a:gd name="T73" fmla="*/ 0 h 918"/>
                    <a:gd name="T74" fmla="*/ 1 w 863"/>
                    <a:gd name="T75" fmla="*/ 0 h 918"/>
                    <a:gd name="T76" fmla="*/ 1 w 863"/>
                    <a:gd name="T77" fmla="*/ 0 h 918"/>
                    <a:gd name="T78" fmla="*/ 1 w 863"/>
                    <a:gd name="T79" fmla="*/ 0 h 918"/>
                    <a:gd name="T80" fmla="*/ 1 w 863"/>
                    <a:gd name="T81" fmla="*/ 0 h 918"/>
                    <a:gd name="T82" fmla="*/ 1 w 863"/>
                    <a:gd name="T83" fmla="*/ 0 h 918"/>
                    <a:gd name="T84" fmla="*/ 1 w 863"/>
                    <a:gd name="T85" fmla="*/ 0 h 918"/>
                    <a:gd name="T86" fmla="*/ 1 w 863"/>
                    <a:gd name="T87" fmla="*/ 0 h 918"/>
                    <a:gd name="T88" fmla="*/ 0 w 863"/>
                    <a:gd name="T89" fmla="*/ 0 h 918"/>
                    <a:gd name="T90" fmla="*/ 0 w 863"/>
                    <a:gd name="T91" fmla="*/ 0 h 918"/>
                    <a:gd name="T92" fmla="*/ 0 w 863"/>
                    <a:gd name="T93" fmla="*/ 0 h 918"/>
                    <a:gd name="T94" fmla="*/ 0 w 863"/>
                    <a:gd name="T95" fmla="*/ 0 h 918"/>
                    <a:gd name="T96" fmla="*/ 0 w 863"/>
                    <a:gd name="T97" fmla="*/ 0 h 918"/>
                    <a:gd name="T98" fmla="*/ 0 w 863"/>
                    <a:gd name="T99" fmla="*/ 0 h 918"/>
                    <a:gd name="T100" fmla="*/ 0 w 863"/>
                    <a:gd name="T101" fmla="*/ 0 h 918"/>
                    <a:gd name="T102" fmla="*/ 0 w 863"/>
                    <a:gd name="T103" fmla="*/ 0 h 918"/>
                    <a:gd name="T104" fmla="*/ 0 w 863"/>
                    <a:gd name="T105" fmla="*/ 0 h 918"/>
                    <a:gd name="T106" fmla="*/ 0 w 863"/>
                    <a:gd name="T107" fmla="*/ 0 h 918"/>
                    <a:gd name="T108" fmla="*/ 0 w 863"/>
                    <a:gd name="T109" fmla="*/ 0 h 9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3"/>
                    <a:gd name="T166" fmla="*/ 0 h 918"/>
                    <a:gd name="T167" fmla="*/ 863 w 863"/>
                    <a:gd name="T168" fmla="*/ 918 h 9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3" h="918">
                      <a:moveTo>
                        <a:pt x="53" y="153"/>
                      </a:moveTo>
                      <a:lnTo>
                        <a:pt x="55" y="153"/>
                      </a:lnTo>
                      <a:lnTo>
                        <a:pt x="57" y="153"/>
                      </a:lnTo>
                      <a:lnTo>
                        <a:pt x="58" y="153"/>
                      </a:lnTo>
                      <a:lnTo>
                        <a:pt x="60" y="153"/>
                      </a:lnTo>
                      <a:lnTo>
                        <a:pt x="62" y="153"/>
                      </a:lnTo>
                      <a:lnTo>
                        <a:pt x="63" y="154"/>
                      </a:lnTo>
                      <a:lnTo>
                        <a:pt x="65" y="154"/>
                      </a:lnTo>
                      <a:lnTo>
                        <a:pt x="66" y="155"/>
                      </a:lnTo>
                      <a:lnTo>
                        <a:pt x="67" y="156"/>
                      </a:lnTo>
                      <a:lnTo>
                        <a:pt x="68" y="158"/>
                      </a:lnTo>
                      <a:lnTo>
                        <a:pt x="69" y="163"/>
                      </a:lnTo>
                      <a:lnTo>
                        <a:pt x="71" y="167"/>
                      </a:lnTo>
                      <a:lnTo>
                        <a:pt x="72" y="171"/>
                      </a:lnTo>
                      <a:lnTo>
                        <a:pt x="73" y="176"/>
                      </a:lnTo>
                      <a:lnTo>
                        <a:pt x="73" y="179"/>
                      </a:lnTo>
                      <a:lnTo>
                        <a:pt x="72" y="181"/>
                      </a:lnTo>
                      <a:lnTo>
                        <a:pt x="71" y="182"/>
                      </a:lnTo>
                      <a:lnTo>
                        <a:pt x="70" y="184"/>
                      </a:lnTo>
                      <a:lnTo>
                        <a:pt x="68" y="187"/>
                      </a:lnTo>
                      <a:lnTo>
                        <a:pt x="67" y="190"/>
                      </a:lnTo>
                      <a:lnTo>
                        <a:pt x="65" y="192"/>
                      </a:lnTo>
                      <a:lnTo>
                        <a:pt x="63" y="195"/>
                      </a:lnTo>
                      <a:lnTo>
                        <a:pt x="63" y="197"/>
                      </a:lnTo>
                      <a:lnTo>
                        <a:pt x="63" y="199"/>
                      </a:lnTo>
                      <a:lnTo>
                        <a:pt x="66" y="202"/>
                      </a:lnTo>
                      <a:lnTo>
                        <a:pt x="69" y="204"/>
                      </a:lnTo>
                      <a:lnTo>
                        <a:pt x="72" y="207"/>
                      </a:lnTo>
                      <a:lnTo>
                        <a:pt x="76" y="210"/>
                      </a:lnTo>
                      <a:lnTo>
                        <a:pt x="81" y="215"/>
                      </a:lnTo>
                      <a:lnTo>
                        <a:pt x="84" y="218"/>
                      </a:lnTo>
                      <a:lnTo>
                        <a:pt x="87" y="221"/>
                      </a:lnTo>
                      <a:lnTo>
                        <a:pt x="89" y="223"/>
                      </a:lnTo>
                      <a:lnTo>
                        <a:pt x="92" y="225"/>
                      </a:lnTo>
                      <a:lnTo>
                        <a:pt x="97" y="230"/>
                      </a:lnTo>
                      <a:lnTo>
                        <a:pt x="103" y="236"/>
                      </a:lnTo>
                      <a:lnTo>
                        <a:pt x="111" y="244"/>
                      </a:lnTo>
                      <a:lnTo>
                        <a:pt x="117" y="252"/>
                      </a:lnTo>
                      <a:lnTo>
                        <a:pt x="124" y="262"/>
                      </a:lnTo>
                      <a:lnTo>
                        <a:pt x="126" y="266"/>
                      </a:lnTo>
                      <a:lnTo>
                        <a:pt x="127" y="272"/>
                      </a:lnTo>
                      <a:lnTo>
                        <a:pt x="128" y="276"/>
                      </a:lnTo>
                      <a:lnTo>
                        <a:pt x="127" y="280"/>
                      </a:lnTo>
                      <a:lnTo>
                        <a:pt x="126" y="284"/>
                      </a:lnTo>
                      <a:lnTo>
                        <a:pt x="123" y="292"/>
                      </a:lnTo>
                      <a:lnTo>
                        <a:pt x="117" y="306"/>
                      </a:lnTo>
                      <a:lnTo>
                        <a:pt x="112" y="321"/>
                      </a:lnTo>
                      <a:lnTo>
                        <a:pt x="107" y="338"/>
                      </a:lnTo>
                      <a:lnTo>
                        <a:pt x="103" y="353"/>
                      </a:lnTo>
                      <a:lnTo>
                        <a:pt x="102" y="360"/>
                      </a:lnTo>
                      <a:lnTo>
                        <a:pt x="102" y="367"/>
                      </a:lnTo>
                      <a:lnTo>
                        <a:pt x="102" y="372"/>
                      </a:lnTo>
                      <a:lnTo>
                        <a:pt x="105" y="377"/>
                      </a:lnTo>
                      <a:lnTo>
                        <a:pt x="106" y="380"/>
                      </a:lnTo>
                      <a:lnTo>
                        <a:pt x="109" y="388"/>
                      </a:lnTo>
                      <a:lnTo>
                        <a:pt x="115" y="401"/>
                      </a:lnTo>
                      <a:lnTo>
                        <a:pt x="122" y="415"/>
                      </a:lnTo>
                      <a:lnTo>
                        <a:pt x="130" y="430"/>
                      </a:lnTo>
                      <a:lnTo>
                        <a:pt x="139" y="445"/>
                      </a:lnTo>
                      <a:lnTo>
                        <a:pt x="143" y="450"/>
                      </a:lnTo>
                      <a:lnTo>
                        <a:pt x="149" y="455"/>
                      </a:lnTo>
                      <a:lnTo>
                        <a:pt x="153" y="459"/>
                      </a:lnTo>
                      <a:lnTo>
                        <a:pt x="157" y="462"/>
                      </a:lnTo>
                      <a:lnTo>
                        <a:pt x="158" y="465"/>
                      </a:lnTo>
                      <a:lnTo>
                        <a:pt x="158" y="468"/>
                      </a:lnTo>
                      <a:lnTo>
                        <a:pt x="160" y="474"/>
                      </a:lnTo>
                      <a:lnTo>
                        <a:pt x="161" y="478"/>
                      </a:lnTo>
                      <a:lnTo>
                        <a:pt x="161" y="483"/>
                      </a:lnTo>
                      <a:lnTo>
                        <a:pt x="162" y="489"/>
                      </a:lnTo>
                      <a:lnTo>
                        <a:pt x="162" y="493"/>
                      </a:lnTo>
                      <a:lnTo>
                        <a:pt x="163" y="494"/>
                      </a:lnTo>
                      <a:lnTo>
                        <a:pt x="165" y="497"/>
                      </a:lnTo>
                      <a:lnTo>
                        <a:pt x="167" y="502"/>
                      </a:lnTo>
                      <a:lnTo>
                        <a:pt x="171" y="507"/>
                      </a:lnTo>
                      <a:lnTo>
                        <a:pt x="176" y="513"/>
                      </a:lnTo>
                      <a:lnTo>
                        <a:pt x="180" y="518"/>
                      </a:lnTo>
                      <a:lnTo>
                        <a:pt x="185" y="522"/>
                      </a:lnTo>
                      <a:lnTo>
                        <a:pt x="190" y="525"/>
                      </a:lnTo>
                      <a:lnTo>
                        <a:pt x="190" y="527"/>
                      </a:lnTo>
                      <a:lnTo>
                        <a:pt x="190" y="531"/>
                      </a:lnTo>
                      <a:lnTo>
                        <a:pt x="190" y="536"/>
                      </a:lnTo>
                      <a:lnTo>
                        <a:pt x="191" y="543"/>
                      </a:lnTo>
                      <a:lnTo>
                        <a:pt x="191" y="550"/>
                      </a:lnTo>
                      <a:lnTo>
                        <a:pt x="192" y="557"/>
                      </a:lnTo>
                      <a:lnTo>
                        <a:pt x="193" y="562"/>
                      </a:lnTo>
                      <a:lnTo>
                        <a:pt x="193" y="565"/>
                      </a:lnTo>
                      <a:lnTo>
                        <a:pt x="190" y="598"/>
                      </a:lnTo>
                      <a:lnTo>
                        <a:pt x="243" y="604"/>
                      </a:lnTo>
                      <a:lnTo>
                        <a:pt x="289" y="598"/>
                      </a:lnTo>
                      <a:lnTo>
                        <a:pt x="290" y="599"/>
                      </a:lnTo>
                      <a:lnTo>
                        <a:pt x="292" y="602"/>
                      </a:lnTo>
                      <a:lnTo>
                        <a:pt x="297" y="608"/>
                      </a:lnTo>
                      <a:lnTo>
                        <a:pt x="303" y="615"/>
                      </a:lnTo>
                      <a:lnTo>
                        <a:pt x="312" y="626"/>
                      </a:lnTo>
                      <a:lnTo>
                        <a:pt x="323" y="639"/>
                      </a:lnTo>
                      <a:lnTo>
                        <a:pt x="336" y="654"/>
                      </a:lnTo>
                      <a:lnTo>
                        <a:pt x="351" y="672"/>
                      </a:lnTo>
                      <a:lnTo>
                        <a:pt x="421" y="749"/>
                      </a:lnTo>
                      <a:lnTo>
                        <a:pt x="424" y="750"/>
                      </a:lnTo>
                      <a:lnTo>
                        <a:pt x="431" y="752"/>
                      </a:lnTo>
                      <a:lnTo>
                        <a:pt x="441" y="756"/>
                      </a:lnTo>
                      <a:lnTo>
                        <a:pt x="454" y="761"/>
                      </a:lnTo>
                      <a:lnTo>
                        <a:pt x="468" y="766"/>
                      </a:lnTo>
                      <a:lnTo>
                        <a:pt x="482" y="771"/>
                      </a:lnTo>
                      <a:lnTo>
                        <a:pt x="495" y="773"/>
                      </a:lnTo>
                      <a:lnTo>
                        <a:pt x="506" y="774"/>
                      </a:lnTo>
                      <a:lnTo>
                        <a:pt x="516" y="774"/>
                      </a:lnTo>
                      <a:lnTo>
                        <a:pt x="527" y="774"/>
                      </a:lnTo>
                      <a:lnTo>
                        <a:pt x="536" y="774"/>
                      </a:lnTo>
                      <a:lnTo>
                        <a:pt x="546" y="774"/>
                      </a:lnTo>
                      <a:lnTo>
                        <a:pt x="554" y="774"/>
                      </a:lnTo>
                      <a:lnTo>
                        <a:pt x="560" y="774"/>
                      </a:lnTo>
                      <a:lnTo>
                        <a:pt x="564" y="774"/>
                      </a:lnTo>
                      <a:lnTo>
                        <a:pt x="566" y="774"/>
                      </a:lnTo>
                      <a:lnTo>
                        <a:pt x="591" y="761"/>
                      </a:lnTo>
                      <a:lnTo>
                        <a:pt x="617" y="789"/>
                      </a:lnTo>
                      <a:lnTo>
                        <a:pt x="623" y="833"/>
                      </a:lnTo>
                      <a:lnTo>
                        <a:pt x="651" y="861"/>
                      </a:lnTo>
                      <a:lnTo>
                        <a:pt x="654" y="859"/>
                      </a:lnTo>
                      <a:lnTo>
                        <a:pt x="664" y="854"/>
                      </a:lnTo>
                      <a:lnTo>
                        <a:pt x="678" y="848"/>
                      </a:lnTo>
                      <a:lnTo>
                        <a:pt x="694" y="844"/>
                      </a:lnTo>
                      <a:lnTo>
                        <a:pt x="703" y="844"/>
                      </a:lnTo>
                      <a:lnTo>
                        <a:pt x="710" y="844"/>
                      </a:lnTo>
                      <a:lnTo>
                        <a:pt x="718" y="846"/>
                      </a:lnTo>
                      <a:lnTo>
                        <a:pt x="725" y="849"/>
                      </a:lnTo>
                      <a:lnTo>
                        <a:pt x="729" y="853"/>
                      </a:lnTo>
                      <a:lnTo>
                        <a:pt x="732" y="855"/>
                      </a:lnTo>
                      <a:lnTo>
                        <a:pt x="734" y="859"/>
                      </a:lnTo>
                      <a:lnTo>
                        <a:pt x="736" y="863"/>
                      </a:lnTo>
                      <a:lnTo>
                        <a:pt x="738" y="868"/>
                      </a:lnTo>
                      <a:lnTo>
                        <a:pt x="740" y="873"/>
                      </a:lnTo>
                      <a:lnTo>
                        <a:pt x="741" y="880"/>
                      </a:lnTo>
                      <a:lnTo>
                        <a:pt x="743" y="887"/>
                      </a:lnTo>
                      <a:lnTo>
                        <a:pt x="767" y="918"/>
                      </a:lnTo>
                      <a:lnTo>
                        <a:pt x="828" y="887"/>
                      </a:lnTo>
                      <a:lnTo>
                        <a:pt x="827" y="885"/>
                      </a:lnTo>
                      <a:lnTo>
                        <a:pt x="827" y="878"/>
                      </a:lnTo>
                      <a:lnTo>
                        <a:pt x="826" y="871"/>
                      </a:lnTo>
                      <a:lnTo>
                        <a:pt x="825" y="861"/>
                      </a:lnTo>
                      <a:lnTo>
                        <a:pt x="824" y="850"/>
                      </a:lnTo>
                      <a:lnTo>
                        <a:pt x="822" y="841"/>
                      </a:lnTo>
                      <a:lnTo>
                        <a:pt x="821" y="833"/>
                      </a:lnTo>
                      <a:lnTo>
                        <a:pt x="821" y="827"/>
                      </a:lnTo>
                      <a:lnTo>
                        <a:pt x="821" y="822"/>
                      </a:lnTo>
                      <a:lnTo>
                        <a:pt x="822" y="816"/>
                      </a:lnTo>
                      <a:lnTo>
                        <a:pt x="826" y="807"/>
                      </a:lnTo>
                      <a:lnTo>
                        <a:pt x="829" y="799"/>
                      </a:lnTo>
                      <a:lnTo>
                        <a:pt x="834" y="790"/>
                      </a:lnTo>
                      <a:lnTo>
                        <a:pt x="842" y="781"/>
                      </a:lnTo>
                      <a:lnTo>
                        <a:pt x="846" y="778"/>
                      </a:lnTo>
                      <a:lnTo>
                        <a:pt x="851" y="774"/>
                      </a:lnTo>
                      <a:lnTo>
                        <a:pt x="856" y="771"/>
                      </a:lnTo>
                      <a:lnTo>
                        <a:pt x="861" y="767"/>
                      </a:lnTo>
                      <a:lnTo>
                        <a:pt x="861" y="765"/>
                      </a:lnTo>
                      <a:lnTo>
                        <a:pt x="862" y="760"/>
                      </a:lnTo>
                      <a:lnTo>
                        <a:pt x="863" y="752"/>
                      </a:lnTo>
                      <a:lnTo>
                        <a:pt x="863" y="744"/>
                      </a:lnTo>
                      <a:lnTo>
                        <a:pt x="862" y="735"/>
                      </a:lnTo>
                      <a:lnTo>
                        <a:pt x="860" y="726"/>
                      </a:lnTo>
                      <a:lnTo>
                        <a:pt x="859" y="723"/>
                      </a:lnTo>
                      <a:lnTo>
                        <a:pt x="857" y="720"/>
                      </a:lnTo>
                      <a:lnTo>
                        <a:pt x="854" y="718"/>
                      </a:lnTo>
                      <a:lnTo>
                        <a:pt x="851" y="717"/>
                      </a:lnTo>
                      <a:lnTo>
                        <a:pt x="804" y="638"/>
                      </a:lnTo>
                      <a:lnTo>
                        <a:pt x="765" y="561"/>
                      </a:lnTo>
                      <a:lnTo>
                        <a:pt x="763" y="442"/>
                      </a:lnTo>
                      <a:lnTo>
                        <a:pt x="800" y="385"/>
                      </a:lnTo>
                      <a:lnTo>
                        <a:pt x="804" y="296"/>
                      </a:lnTo>
                      <a:lnTo>
                        <a:pt x="803" y="291"/>
                      </a:lnTo>
                      <a:lnTo>
                        <a:pt x="798" y="279"/>
                      </a:lnTo>
                      <a:lnTo>
                        <a:pt x="794" y="271"/>
                      </a:lnTo>
                      <a:lnTo>
                        <a:pt x="790" y="262"/>
                      </a:lnTo>
                      <a:lnTo>
                        <a:pt x="784" y="252"/>
                      </a:lnTo>
                      <a:lnTo>
                        <a:pt x="777" y="243"/>
                      </a:lnTo>
                      <a:lnTo>
                        <a:pt x="770" y="233"/>
                      </a:lnTo>
                      <a:lnTo>
                        <a:pt x="761" y="223"/>
                      </a:lnTo>
                      <a:lnTo>
                        <a:pt x="751" y="215"/>
                      </a:lnTo>
                      <a:lnTo>
                        <a:pt x="739" y="207"/>
                      </a:lnTo>
                      <a:lnTo>
                        <a:pt x="726" y="199"/>
                      </a:lnTo>
                      <a:lnTo>
                        <a:pt x="712" y="194"/>
                      </a:lnTo>
                      <a:lnTo>
                        <a:pt x="705" y="192"/>
                      </a:lnTo>
                      <a:lnTo>
                        <a:pt x="697" y="191"/>
                      </a:lnTo>
                      <a:lnTo>
                        <a:pt x="690" y="190"/>
                      </a:lnTo>
                      <a:lnTo>
                        <a:pt x="681" y="189"/>
                      </a:lnTo>
                      <a:lnTo>
                        <a:pt x="679" y="189"/>
                      </a:lnTo>
                      <a:lnTo>
                        <a:pt x="675" y="188"/>
                      </a:lnTo>
                      <a:lnTo>
                        <a:pt x="668" y="185"/>
                      </a:lnTo>
                      <a:lnTo>
                        <a:pt x="661" y="183"/>
                      </a:lnTo>
                      <a:lnTo>
                        <a:pt x="652" y="181"/>
                      </a:lnTo>
                      <a:lnTo>
                        <a:pt x="644" y="178"/>
                      </a:lnTo>
                      <a:lnTo>
                        <a:pt x="636" y="174"/>
                      </a:lnTo>
                      <a:lnTo>
                        <a:pt x="629" y="170"/>
                      </a:lnTo>
                      <a:lnTo>
                        <a:pt x="621" y="166"/>
                      </a:lnTo>
                      <a:lnTo>
                        <a:pt x="608" y="163"/>
                      </a:lnTo>
                      <a:lnTo>
                        <a:pt x="599" y="161"/>
                      </a:lnTo>
                      <a:lnTo>
                        <a:pt x="589" y="161"/>
                      </a:lnTo>
                      <a:lnTo>
                        <a:pt x="580" y="160"/>
                      </a:lnTo>
                      <a:lnTo>
                        <a:pt x="568" y="161"/>
                      </a:lnTo>
                      <a:lnTo>
                        <a:pt x="557" y="162"/>
                      </a:lnTo>
                      <a:lnTo>
                        <a:pt x="545" y="163"/>
                      </a:lnTo>
                      <a:lnTo>
                        <a:pt x="532" y="166"/>
                      </a:lnTo>
                      <a:lnTo>
                        <a:pt x="520" y="170"/>
                      </a:lnTo>
                      <a:lnTo>
                        <a:pt x="507" y="176"/>
                      </a:lnTo>
                      <a:lnTo>
                        <a:pt x="494" y="182"/>
                      </a:lnTo>
                      <a:lnTo>
                        <a:pt x="482" y="190"/>
                      </a:lnTo>
                      <a:lnTo>
                        <a:pt x="471" y="199"/>
                      </a:lnTo>
                      <a:lnTo>
                        <a:pt x="469" y="201"/>
                      </a:lnTo>
                      <a:lnTo>
                        <a:pt x="468" y="203"/>
                      </a:lnTo>
                      <a:lnTo>
                        <a:pt x="465" y="205"/>
                      </a:lnTo>
                      <a:lnTo>
                        <a:pt x="459" y="208"/>
                      </a:lnTo>
                      <a:lnTo>
                        <a:pt x="448" y="211"/>
                      </a:lnTo>
                      <a:lnTo>
                        <a:pt x="433" y="215"/>
                      </a:lnTo>
                      <a:lnTo>
                        <a:pt x="411" y="216"/>
                      </a:lnTo>
                      <a:lnTo>
                        <a:pt x="383" y="217"/>
                      </a:lnTo>
                      <a:lnTo>
                        <a:pt x="381" y="217"/>
                      </a:lnTo>
                      <a:lnTo>
                        <a:pt x="379" y="218"/>
                      </a:lnTo>
                      <a:lnTo>
                        <a:pt x="377" y="218"/>
                      </a:lnTo>
                      <a:lnTo>
                        <a:pt x="373" y="219"/>
                      </a:lnTo>
                      <a:lnTo>
                        <a:pt x="371" y="220"/>
                      </a:lnTo>
                      <a:lnTo>
                        <a:pt x="370" y="220"/>
                      </a:lnTo>
                      <a:lnTo>
                        <a:pt x="368" y="221"/>
                      </a:lnTo>
                      <a:lnTo>
                        <a:pt x="364" y="220"/>
                      </a:lnTo>
                      <a:lnTo>
                        <a:pt x="353" y="216"/>
                      </a:lnTo>
                      <a:lnTo>
                        <a:pt x="345" y="214"/>
                      </a:lnTo>
                      <a:lnTo>
                        <a:pt x="338" y="209"/>
                      </a:lnTo>
                      <a:lnTo>
                        <a:pt x="329" y="204"/>
                      </a:lnTo>
                      <a:lnTo>
                        <a:pt x="319" y="198"/>
                      </a:lnTo>
                      <a:lnTo>
                        <a:pt x="311" y="191"/>
                      </a:lnTo>
                      <a:lnTo>
                        <a:pt x="301" y="182"/>
                      </a:lnTo>
                      <a:lnTo>
                        <a:pt x="293" y="173"/>
                      </a:lnTo>
                      <a:lnTo>
                        <a:pt x="286" y="161"/>
                      </a:lnTo>
                      <a:lnTo>
                        <a:pt x="278" y="148"/>
                      </a:lnTo>
                      <a:lnTo>
                        <a:pt x="274" y="134"/>
                      </a:lnTo>
                      <a:lnTo>
                        <a:pt x="270" y="117"/>
                      </a:lnTo>
                      <a:lnTo>
                        <a:pt x="268" y="100"/>
                      </a:lnTo>
                      <a:lnTo>
                        <a:pt x="234" y="44"/>
                      </a:lnTo>
                      <a:lnTo>
                        <a:pt x="233" y="43"/>
                      </a:lnTo>
                      <a:lnTo>
                        <a:pt x="229" y="41"/>
                      </a:lnTo>
                      <a:lnTo>
                        <a:pt x="223" y="37"/>
                      </a:lnTo>
                      <a:lnTo>
                        <a:pt x="218" y="30"/>
                      </a:lnTo>
                      <a:lnTo>
                        <a:pt x="211" y="24"/>
                      </a:lnTo>
                      <a:lnTo>
                        <a:pt x="205" y="16"/>
                      </a:lnTo>
                      <a:lnTo>
                        <a:pt x="201" y="8"/>
                      </a:lnTo>
                      <a:lnTo>
                        <a:pt x="197" y="0"/>
                      </a:lnTo>
                      <a:lnTo>
                        <a:pt x="142" y="59"/>
                      </a:lnTo>
                      <a:lnTo>
                        <a:pt x="141" y="60"/>
                      </a:lnTo>
                      <a:lnTo>
                        <a:pt x="136" y="61"/>
                      </a:lnTo>
                      <a:lnTo>
                        <a:pt x="128" y="63"/>
                      </a:lnTo>
                      <a:lnTo>
                        <a:pt x="120" y="66"/>
                      </a:lnTo>
                      <a:lnTo>
                        <a:pt x="110" y="66"/>
                      </a:lnTo>
                      <a:lnTo>
                        <a:pt x="100" y="65"/>
                      </a:lnTo>
                      <a:lnTo>
                        <a:pt x="96" y="63"/>
                      </a:lnTo>
                      <a:lnTo>
                        <a:pt x="90" y="61"/>
                      </a:lnTo>
                      <a:lnTo>
                        <a:pt x="87" y="59"/>
                      </a:lnTo>
                      <a:lnTo>
                        <a:pt x="83" y="55"/>
                      </a:lnTo>
                      <a:lnTo>
                        <a:pt x="0" y="39"/>
                      </a:lnTo>
                      <a:lnTo>
                        <a:pt x="1" y="40"/>
                      </a:lnTo>
                      <a:lnTo>
                        <a:pt x="4" y="45"/>
                      </a:lnTo>
                      <a:lnTo>
                        <a:pt x="8" y="53"/>
                      </a:lnTo>
                      <a:lnTo>
                        <a:pt x="14" y="62"/>
                      </a:lnTo>
                      <a:lnTo>
                        <a:pt x="19" y="73"/>
                      </a:lnTo>
                      <a:lnTo>
                        <a:pt x="25" y="83"/>
                      </a:lnTo>
                      <a:lnTo>
                        <a:pt x="28" y="93"/>
                      </a:lnTo>
                      <a:lnTo>
                        <a:pt x="30" y="100"/>
                      </a:lnTo>
                      <a:lnTo>
                        <a:pt x="45" y="140"/>
                      </a:lnTo>
                      <a:lnTo>
                        <a:pt x="45" y="141"/>
                      </a:lnTo>
                      <a:lnTo>
                        <a:pt x="45" y="143"/>
                      </a:lnTo>
                      <a:lnTo>
                        <a:pt x="46" y="146"/>
                      </a:lnTo>
                      <a:lnTo>
                        <a:pt x="46" y="147"/>
                      </a:lnTo>
                      <a:lnTo>
                        <a:pt x="45" y="149"/>
                      </a:lnTo>
                      <a:lnTo>
                        <a:pt x="44" y="151"/>
                      </a:lnTo>
                      <a:lnTo>
                        <a:pt x="43" y="153"/>
                      </a:lnTo>
                      <a:lnTo>
                        <a:pt x="53" y="15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6" name="Freeform 143"/>
                <p:cNvSpPr>
                  <a:spLocks/>
                </p:cNvSpPr>
                <p:nvPr/>
              </p:nvSpPr>
              <p:spPr bwMode="auto">
                <a:xfrm>
                  <a:off x="1383" y="2205"/>
                  <a:ext cx="288" cy="306"/>
                </a:xfrm>
                <a:custGeom>
                  <a:avLst/>
                  <a:gdLst>
                    <a:gd name="T0" fmla="*/ 0 w 863"/>
                    <a:gd name="T1" fmla="*/ 0 h 918"/>
                    <a:gd name="T2" fmla="*/ 0 w 863"/>
                    <a:gd name="T3" fmla="*/ 0 h 918"/>
                    <a:gd name="T4" fmla="*/ 0 w 863"/>
                    <a:gd name="T5" fmla="*/ 0 h 918"/>
                    <a:gd name="T6" fmla="*/ 0 w 863"/>
                    <a:gd name="T7" fmla="*/ 0 h 918"/>
                    <a:gd name="T8" fmla="*/ 0 w 863"/>
                    <a:gd name="T9" fmla="*/ 0 h 918"/>
                    <a:gd name="T10" fmla="*/ 0 w 863"/>
                    <a:gd name="T11" fmla="*/ 0 h 918"/>
                    <a:gd name="T12" fmla="*/ 0 w 863"/>
                    <a:gd name="T13" fmla="*/ 0 h 918"/>
                    <a:gd name="T14" fmla="*/ 0 w 863"/>
                    <a:gd name="T15" fmla="*/ 0 h 918"/>
                    <a:gd name="T16" fmla="*/ 0 w 863"/>
                    <a:gd name="T17" fmla="*/ 0 h 918"/>
                    <a:gd name="T18" fmla="*/ 0 w 863"/>
                    <a:gd name="T19" fmla="*/ 0 h 918"/>
                    <a:gd name="T20" fmla="*/ 0 w 863"/>
                    <a:gd name="T21" fmla="*/ 1 h 918"/>
                    <a:gd name="T22" fmla="*/ 0 w 863"/>
                    <a:gd name="T23" fmla="*/ 1 h 918"/>
                    <a:gd name="T24" fmla="*/ 0 w 863"/>
                    <a:gd name="T25" fmla="*/ 1 h 918"/>
                    <a:gd name="T26" fmla="*/ 0 w 863"/>
                    <a:gd name="T27" fmla="*/ 1 h 918"/>
                    <a:gd name="T28" fmla="*/ 0 w 863"/>
                    <a:gd name="T29" fmla="*/ 1 h 918"/>
                    <a:gd name="T30" fmla="*/ 0 w 863"/>
                    <a:gd name="T31" fmla="*/ 1 h 918"/>
                    <a:gd name="T32" fmla="*/ 0 w 863"/>
                    <a:gd name="T33" fmla="*/ 1 h 918"/>
                    <a:gd name="T34" fmla="*/ 0 w 863"/>
                    <a:gd name="T35" fmla="*/ 1 h 918"/>
                    <a:gd name="T36" fmla="*/ 0 w 863"/>
                    <a:gd name="T37" fmla="*/ 1 h 918"/>
                    <a:gd name="T38" fmla="*/ 1 w 863"/>
                    <a:gd name="T39" fmla="*/ 1 h 918"/>
                    <a:gd name="T40" fmla="*/ 1 w 863"/>
                    <a:gd name="T41" fmla="*/ 1 h 918"/>
                    <a:gd name="T42" fmla="*/ 1 w 863"/>
                    <a:gd name="T43" fmla="*/ 1 h 918"/>
                    <a:gd name="T44" fmla="*/ 1 w 863"/>
                    <a:gd name="T45" fmla="*/ 1 h 918"/>
                    <a:gd name="T46" fmla="*/ 1 w 863"/>
                    <a:gd name="T47" fmla="*/ 1 h 918"/>
                    <a:gd name="T48" fmla="*/ 1 w 863"/>
                    <a:gd name="T49" fmla="*/ 1 h 918"/>
                    <a:gd name="T50" fmla="*/ 1 w 863"/>
                    <a:gd name="T51" fmla="*/ 1 h 918"/>
                    <a:gd name="T52" fmla="*/ 1 w 863"/>
                    <a:gd name="T53" fmla="*/ 1 h 918"/>
                    <a:gd name="T54" fmla="*/ 1 w 863"/>
                    <a:gd name="T55" fmla="*/ 1 h 918"/>
                    <a:gd name="T56" fmla="*/ 1 w 863"/>
                    <a:gd name="T57" fmla="*/ 1 h 918"/>
                    <a:gd name="T58" fmla="*/ 1 w 863"/>
                    <a:gd name="T59" fmla="*/ 1 h 918"/>
                    <a:gd name="T60" fmla="*/ 1 w 863"/>
                    <a:gd name="T61" fmla="*/ 1 h 918"/>
                    <a:gd name="T62" fmla="*/ 1 w 863"/>
                    <a:gd name="T63" fmla="*/ 1 h 918"/>
                    <a:gd name="T64" fmla="*/ 1 w 863"/>
                    <a:gd name="T65" fmla="*/ 1 h 918"/>
                    <a:gd name="T66" fmla="*/ 1 w 863"/>
                    <a:gd name="T67" fmla="*/ 0 h 918"/>
                    <a:gd name="T68" fmla="*/ 1 w 863"/>
                    <a:gd name="T69" fmla="*/ 0 h 918"/>
                    <a:gd name="T70" fmla="*/ 1 w 863"/>
                    <a:gd name="T71" fmla="*/ 0 h 918"/>
                    <a:gd name="T72" fmla="*/ 1 w 863"/>
                    <a:gd name="T73" fmla="*/ 0 h 918"/>
                    <a:gd name="T74" fmla="*/ 1 w 863"/>
                    <a:gd name="T75" fmla="*/ 0 h 918"/>
                    <a:gd name="T76" fmla="*/ 1 w 863"/>
                    <a:gd name="T77" fmla="*/ 0 h 918"/>
                    <a:gd name="T78" fmla="*/ 1 w 863"/>
                    <a:gd name="T79" fmla="*/ 0 h 918"/>
                    <a:gd name="T80" fmla="*/ 1 w 863"/>
                    <a:gd name="T81" fmla="*/ 0 h 918"/>
                    <a:gd name="T82" fmla="*/ 1 w 863"/>
                    <a:gd name="T83" fmla="*/ 0 h 918"/>
                    <a:gd name="T84" fmla="*/ 1 w 863"/>
                    <a:gd name="T85" fmla="*/ 0 h 918"/>
                    <a:gd name="T86" fmla="*/ 1 w 863"/>
                    <a:gd name="T87" fmla="*/ 0 h 918"/>
                    <a:gd name="T88" fmla="*/ 0 w 863"/>
                    <a:gd name="T89" fmla="*/ 0 h 918"/>
                    <a:gd name="T90" fmla="*/ 0 w 863"/>
                    <a:gd name="T91" fmla="*/ 0 h 918"/>
                    <a:gd name="T92" fmla="*/ 0 w 863"/>
                    <a:gd name="T93" fmla="*/ 0 h 918"/>
                    <a:gd name="T94" fmla="*/ 0 w 863"/>
                    <a:gd name="T95" fmla="*/ 0 h 918"/>
                    <a:gd name="T96" fmla="*/ 0 w 863"/>
                    <a:gd name="T97" fmla="*/ 0 h 918"/>
                    <a:gd name="T98" fmla="*/ 0 w 863"/>
                    <a:gd name="T99" fmla="*/ 0 h 918"/>
                    <a:gd name="T100" fmla="*/ 0 w 863"/>
                    <a:gd name="T101" fmla="*/ 0 h 918"/>
                    <a:gd name="T102" fmla="*/ 0 w 863"/>
                    <a:gd name="T103" fmla="*/ 0 h 918"/>
                    <a:gd name="T104" fmla="*/ 0 w 863"/>
                    <a:gd name="T105" fmla="*/ 0 h 918"/>
                    <a:gd name="T106" fmla="*/ 0 w 863"/>
                    <a:gd name="T107" fmla="*/ 0 h 918"/>
                    <a:gd name="T108" fmla="*/ 0 w 863"/>
                    <a:gd name="T109" fmla="*/ 0 h 9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63"/>
                    <a:gd name="T166" fmla="*/ 0 h 918"/>
                    <a:gd name="T167" fmla="*/ 863 w 863"/>
                    <a:gd name="T168" fmla="*/ 918 h 9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63" h="918">
                      <a:moveTo>
                        <a:pt x="53" y="153"/>
                      </a:moveTo>
                      <a:lnTo>
                        <a:pt x="55" y="153"/>
                      </a:lnTo>
                      <a:lnTo>
                        <a:pt x="57" y="153"/>
                      </a:lnTo>
                      <a:lnTo>
                        <a:pt x="58" y="153"/>
                      </a:lnTo>
                      <a:lnTo>
                        <a:pt x="60" y="153"/>
                      </a:lnTo>
                      <a:lnTo>
                        <a:pt x="62" y="153"/>
                      </a:lnTo>
                      <a:lnTo>
                        <a:pt x="63" y="154"/>
                      </a:lnTo>
                      <a:lnTo>
                        <a:pt x="65" y="154"/>
                      </a:lnTo>
                      <a:lnTo>
                        <a:pt x="66" y="155"/>
                      </a:lnTo>
                      <a:lnTo>
                        <a:pt x="67" y="156"/>
                      </a:lnTo>
                      <a:lnTo>
                        <a:pt x="68" y="158"/>
                      </a:lnTo>
                      <a:lnTo>
                        <a:pt x="69" y="163"/>
                      </a:lnTo>
                      <a:lnTo>
                        <a:pt x="71" y="167"/>
                      </a:lnTo>
                      <a:lnTo>
                        <a:pt x="72" y="171"/>
                      </a:lnTo>
                      <a:lnTo>
                        <a:pt x="73" y="176"/>
                      </a:lnTo>
                      <a:lnTo>
                        <a:pt x="73" y="179"/>
                      </a:lnTo>
                      <a:lnTo>
                        <a:pt x="72" y="181"/>
                      </a:lnTo>
                      <a:lnTo>
                        <a:pt x="71" y="182"/>
                      </a:lnTo>
                      <a:lnTo>
                        <a:pt x="70" y="184"/>
                      </a:lnTo>
                      <a:lnTo>
                        <a:pt x="68" y="187"/>
                      </a:lnTo>
                      <a:lnTo>
                        <a:pt x="67" y="190"/>
                      </a:lnTo>
                      <a:lnTo>
                        <a:pt x="65" y="192"/>
                      </a:lnTo>
                      <a:lnTo>
                        <a:pt x="63" y="195"/>
                      </a:lnTo>
                      <a:lnTo>
                        <a:pt x="63" y="197"/>
                      </a:lnTo>
                      <a:lnTo>
                        <a:pt x="63" y="199"/>
                      </a:lnTo>
                      <a:lnTo>
                        <a:pt x="66" y="202"/>
                      </a:lnTo>
                      <a:lnTo>
                        <a:pt x="69" y="204"/>
                      </a:lnTo>
                      <a:lnTo>
                        <a:pt x="72" y="207"/>
                      </a:lnTo>
                      <a:lnTo>
                        <a:pt x="76" y="210"/>
                      </a:lnTo>
                      <a:lnTo>
                        <a:pt x="81" y="215"/>
                      </a:lnTo>
                      <a:lnTo>
                        <a:pt x="84" y="218"/>
                      </a:lnTo>
                      <a:lnTo>
                        <a:pt x="87" y="221"/>
                      </a:lnTo>
                      <a:lnTo>
                        <a:pt x="89" y="223"/>
                      </a:lnTo>
                      <a:lnTo>
                        <a:pt x="92" y="225"/>
                      </a:lnTo>
                      <a:lnTo>
                        <a:pt x="97" y="230"/>
                      </a:lnTo>
                      <a:lnTo>
                        <a:pt x="103" y="236"/>
                      </a:lnTo>
                      <a:lnTo>
                        <a:pt x="111" y="244"/>
                      </a:lnTo>
                      <a:lnTo>
                        <a:pt x="117" y="252"/>
                      </a:lnTo>
                      <a:lnTo>
                        <a:pt x="124" y="262"/>
                      </a:lnTo>
                      <a:lnTo>
                        <a:pt x="126" y="266"/>
                      </a:lnTo>
                      <a:lnTo>
                        <a:pt x="127" y="272"/>
                      </a:lnTo>
                      <a:lnTo>
                        <a:pt x="128" y="276"/>
                      </a:lnTo>
                      <a:lnTo>
                        <a:pt x="127" y="280"/>
                      </a:lnTo>
                      <a:lnTo>
                        <a:pt x="126" y="284"/>
                      </a:lnTo>
                      <a:lnTo>
                        <a:pt x="123" y="292"/>
                      </a:lnTo>
                      <a:lnTo>
                        <a:pt x="117" y="306"/>
                      </a:lnTo>
                      <a:lnTo>
                        <a:pt x="112" y="321"/>
                      </a:lnTo>
                      <a:lnTo>
                        <a:pt x="107" y="338"/>
                      </a:lnTo>
                      <a:lnTo>
                        <a:pt x="103" y="353"/>
                      </a:lnTo>
                      <a:lnTo>
                        <a:pt x="102" y="360"/>
                      </a:lnTo>
                      <a:lnTo>
                        <a:pt x="102" y="367"/>
                      </a:lnTo>
                      <a:lnTo>
                        <a:pt x="102" y="372"/>
                      </a:lnTo>
                      <a:lnTo>
                        <a:pt x="105" y="377"/>
                      </a:lnTo>
                      <a:lnTo>
                        <a:pt x="106" y="380"/>
                      </a:lnTo>
                      <a:lnTo>
                        <a:pt x="109" y="388"/>
                      </a:lnTo>
                      <a:lnTo>
                        <a:pt x="115" y="401"/>
                      </a:lnTo>
                      <a:lnTo>
                        <a:pt x="122" y="415"/>
                      </a:lnTo>
                      <a:lnTo>
                        <a:pt x="130" y="430"/>
                      </a:lnTo>
                      <a:lnTo>
                        <a:pt x="139" y="445"/>
                      </a:lnTo>
                      <a:lnTo>
                        <a:pt x="143" y="450"/>
                      </a:lnTo>
                      <a:lnTo>
                        <a:pt x="149" y="455"/>
                      </a:lnTo>
                      <a:lnTo>
                        <a:pt x="153" y="459"/>
                      </a:lnTo>
                      <a:lnTo>
                        <a:pt x="157" y="462"/>
                      </a:lnTo>
                      <a:lnTo>
                        <a:pt x="158" y="465"/>
                      </a:lnTo>
                      <a:lnTo>
                        <a:pt x="158" y="468"/>
                      </a:lnTo>
                      <a:lnTo>
                        <a:pt x="160" y="474"/>
                      </a:lnTo>
                      <a:lnTo>
                        <a:pt x="161" y="478"/>
                      </a:lnTo>
                      <a:lnTo>
                        <a:pt x="161" y="483"/>
                      </a:lnTo>
                      <a:lnTo>
                        <a:pt x="162" y="489"/>
                      </a:lnTo>
                      <a:lnTo>
                        <a:pt x="162" y="493"/>
                      </a:lnTo>
                      <a:lnTo>
                        <a:pt x="163" y="494"/>
                      </a:lnTo>
                      <a:lnTo>
                        <a:pt x="165" y="497"/>
                      </a:lnTo>
                      <a:lnTo>
                        <a:pt x="167" y="502"/>
                      </a:lnTo>
                      <a:lnTo>
                        <a:pt x="171" y="507"/>
                      </a:lnTo>
                      <a:lnTo>
                        <a:pt x="176" y="513"/>
                      </a:lnTo>
                      <a:lnTo>
                        <a:pt x="180" y="518"/>
                      </a:lnTo>
                      <a:lnTo>
                        <a:pt x="185" y="522"/>
                      </a:lnTo>
                      <a:lnTo>
                        <a:pt x="190" y="525"/>
                      </a:lnTo>
                      <a:lnTo>
                        <a:pt x="190" y="527"/>
                      </a:lnTo>
                      <a:lnTo>
                        <a:pt x="190" y="531"/>
                      </a:lnTo>
                      <a:lnTo>
                        <a:pt x="190" y="536"/>
                      </a:lnTo>
                      <a:lnTo>
                        <a:pt x="191" y="543"/>
                      </a:lnTo>
                      <a:lnTo>
                        <a:pt x="191" y="550"/>
                      </a:lnTo>
                      <a:lnTo>
                        <a:pt x="192" y="557"/>
                      </a:lnTo>
                      <a:lnTo>
                        <a:pt x="193" y="562"/>
                      </a:lnTo>
                      <a:lnTo>
                        <a:pt x="193" y="565"/>
                      </a:lnTo>
                      <a:lnTo>
                        <a:pt x="190" y="598"/>
                      </a:lnTo>
                      <a:lnTo>
                        <a:pt x="243" y="604"/>
                      </a:lnTo>
                      <a:lnTo>
                        <a:pt x="289" y="598"/>
                      </a:lnTo>
                      <a:lnTo>
                        <a:pt x="290" y="599"/>
                      </a:lnTo>
                      <a:lnTo>
                        <a:pt x="292" y="602"/>
                      </a:lnTo>
                      <a:lnTo>
                        <a:pt x="297" y="608"/>
                      </a:lnTo>
                      <a:lnTo>
                        <a:pt x="303" y="615"/>
                      </a:lnTo>
                      <a:lnTo>
                        <a:pt x="312" y="626"/>
                      </a:lnTo>
                      <a:lnTo>
                        <a:pt x="323" y="639"/>
                      </a:lnTo>
                      <a:lnTo>
                        <a:pt x="336" y="654"/>
                      </a:lnTo>
                      <a:lnTo>
                        <a:pt x="351" y="672"/>
                      </a:lnTo>
                      <a:lnTo>
                        <a:pt x="421" y="749"/>
                      </a:lnTo>
                      <a:lnTo>
                        <a:pt x="424" y="750"/>
                      </a:lnTo>
                      <a:lnTo>
                        <a:pt x="431" y="752"/>
                      </a:lnTo>
                      <a:lnTo>
                        <a:pt x="441" y="756"/>
                      </a:lnTo>
                      <a:lnTo>
                        <a:pt x="454" y="761"/>
                      </a:lnTo>
                      <a:lnTo>
                        <a:pt x="468" y="766"/>
                      </a:lnTo>
                      <a:lnTo>
                        <a:pt x="482" y="771"/>
                      </a:lnTo>
                      <a:lnTo>
                        <a:pt x="495" y="773"/>
                      </a:lnTo>
                      <a:lnTo>
                        <a:pt x="506" y="774"/>
                      </a:lnTo>
                      <a:lnTo>
                        <a:pt x="516" y="774"/>
                      </a:lnTo>
                      <a:lnTo>
                        <a:pt x="527" y="774"/>
                      </a:lnTo>
                      <a:lnTo>
                        <a:pt x="536" y="774"/>
                      </a:lnTo>
                      <a:lnTo>
                        <a:pt x="546" y="774"/>
                      </a:lnTo>
                      <a:lnTo>
                        <a:pt x="554" y="774"/>
                      </a:lnTo>
                      <a:lnTo>
                        <a:pt x="560" y="774"/>
                      </a:lnTo>
                      <a:lnTo>
                        <a:pt x="564" y="774"/>
                      </a:lnTo>
                      <a:lnTo>
                        <a:pt x="566" y="774"/>
                      </a:lnTo>
                      <a:lnTo>
                        <a:pt x="591" y="761"/>
                      </a:lnTo>
                      <a:lnTo>
                        <a:pt x="617" y="789"/>
                      </a:lnTo>
                      <a:lnTo>
                        <a:pt x="623" y="833"/>
                      </a:lnTo>
                      <a:lnTo>
                        <a:pt x="651" y="861"/>
                      </a:lnTo>
                      <a:lnTo>
                        <a:pt x="654" y="859"/>
                      </a:lnTo>
                      <a:lnTo>
                        <a:pt x="664" y="854"/>
                      </a:lnTo>
                      <a:lnTo>
                        <a:pt x="678" y="848"/>
                      </a:lnTo>
                      <a:lnTo>
                        <a:pt x="694" y="844"/>
                      </a:lnTo>
                      <a:lnTo>
                        <a:pt x="703" y="844"/>
                      </a:lnTo>
                      <a:lnTo>
                        <a:pt x="710" y="844"/>
                      </a:lnTo>
                      <a:lnTo>
                        <a:pt x="718" y="846"/>
                      </a:lnTo>
                      <a:lnTo>
                        <a:pt x="725" y="849"/>
                      </a:lnTo>
                      <a:lnTo>
                        <a:pt x="729" y="853"/>
                      </a:lnTo>
                      <a:lnTo>
                        <a:pt x="732" y="855"/>
                      </a:lnTo>
                      <a:lnTo>
                        <a:pt x="734" y="859"/>
                      </a:lnTo>
                      <a:lnTo>
                        <a:pt x="736" y="863"/>
                      </a:lnTo>
                      <a:lnTo>
                        <a:pt x="738" y="868"/>
                      </a:lnTo>
                      <a:lnTo>
                        <a:pt x="740" y="873"/>
                      </a:lnTo>
                      <a:lnTo>
                        <a:pt x="741" y="880"/>
                      </a:lnTo>
                      <a:lnTo>
                        <a:pt x="743" y="887"/>
                      </a:lnTo>
                      <a:lnTo>
                        <a:pt x="767" y="918"/>
                      </a:lnTo>
                      <a:lnTo>
                        <a:pt x="828" y="887"/>
                      </a:lnTo>
                      <a:lnTo>
                        <a:pt x="827" y="885"/>
                      </a:lnTo>
                      <a:lnTo>
                        <a:pt x="827" y="878"/>
                      </a:lnTo>
                      <a:lnTo>
                        <a:pt x="826" y="871"/>
                      </a:lnTo>
                      <a:lnTo>
                        <a:pt x="825" y="861"/>
                      </a:lnTo>
                      <a:lnTo>
                        <a:pt x="824" y="850"/>
                      </a:lnTo>
                      <a:lnTo>
                        <a:pt x="822" y="841"/>
                      </a:lnTo>
                      <a:lnTo>
                        <a:pt x="821" y="833"/>
                      </a:lnTo>
                      <a:lnTo>
                        <a:pt x="821" y="827"/>
                      </a:lnTo>
                      <a:lnTo>
                        <a:pt x="821" y="822"/>
                      </a:lnTo>
                      <a:lnTo>
                        <a:pt x="822" y="816"/>
                      </a:lnTo>
                      <a:lnTo>
                        <a:pt x="826" y="807"/>
                      </a:lnTo>
                      <a:lnTo>
                        <a:pt x="829" y="799"/>
                      </a:lnTo>
                      <a:lnTo>
                        <a:pt x="834" y="790"/>
                      </a:lnTo>
                      <a:lnTo>
                        <a:pt x="842" y="781"/>
                      </a:lnTo>
                      <a:lnTo>
                        <a:pt x="846" y="778"/>
                      </a:lnTo>
                      <a:lnTo>
                        <a:pt x="851" y="774"/>
                      </a:lnTo>
                      <a:lnTo>
                        <a:pt x="856" y="771"/>
                      </a:lnTo>
                      <a:lnTo>
                        <a:pt x="861" y="767"/>
                      </a:lnTo>
                      <a:lnTo>
                        <a:pt x="861" y="765"/>
                      </a:lnTo>
                      <a:lnTo>
                        <a:pt x="862" y="760"/>
                      </a:lnTo>
                      <a:lnTo>
                        <a:pt x="863" y="752"/>
                      </a:lnTo>
                      <a:lnTo>
                        <a:pt x="863" y="744"/>
                      </a:lnTo>
                      <a:lnTo>
                        <a:pt x="862" y="735"/>
                      </a:lnTo>
                      <a:lnTo>
                        <a:pt x="860" y="726"/>
                      </a:lnTo>
                      <a:lnTo>
                        <a:pt x="859" y="723"/>
                      </a:lnTo>
                      <a:lnTo>
                        <a:pt x="857" y="720"/>
                      </a:lnTo>
                      <a:lnTo>
                        <a:pt x="854" y="718"/>
                      </a:lnTo>
                      <a:lnTo>
                        <a:pt x="851" y="717"/>
                      </a:lnTo>
                      <a:lnTo>
                        <a:pt x="804" y="638"/>
                      </a:lnTo>
                      <a:lnTo>
                        <a:pt x="765" y="561"/>
                      </a:lnTo>
                      <a:lnTo>
                        <a:pt x="763" y="442"/>
                      </a:lnTo>
                      <a:lnTo>
                        <a:pt x="800" y="385"/>
                      </a:lnTo>
                      <a:lnTo>
                        <a:pt x="804" y="296"/>
                      </a:lnTo>
                      <a:lnTo>
                        <a:pt x="803" y="291"/>
                      </a:lnTo>
                      <a:lnTo>
                        <a:pt x="798" y="279"/>
                      </a:lnTo>
                      <a:lnTo>
                        <a:pt x="794" y="271"/>
                      </a:lnTo>
                      <a:lnTo>
                        <a:pt x="790" y="262"/>
                      </a:lnTo>
                      <a:lnTo>
                        <a:pt x="784" y="252"/>
                      </a:lnTo>
                      <a:lnTo>
                        <a:pt x="777" y="243"/>
                      </a:lnTo>
                      <a:lnTo>
                        <a:pt x="770" y="233"/>
                      </a:lnTo>
                      <a:lnTo>
                        <a:pt x="761" y="223"/>
                      </a:lnTo>
                      <a:lnTo>
                        <a:pt x="751" y="215"/>
                      </a:lnTo>
                      <a:lnTo>
                        <a:pt x="739" y="207"/>
                      </a:lnTo>
                      <a:lnTo>
                        <a:pt x="726" y="199"/>
                      </a:lnTo>
                      <a:lnTo>
                        <a:pt x="712" y="194"/>
                      </a:lnTo>
                      <a:lnTo>
                        <a:pt x="705" y="192"/>
                      </a:lnTo>
                      <a:lnTo>
                        <a:pt x="697" y="191"/>
                      </a:lnTo>
                      <a:lnTo>
                        <a:pt x="690" y="190"/>
                      </a:lnTo>
                      <a:lnTo>
                        <a:pt x="681" y="189"/>
                      </a:lnTo>
                      <a:lnTo>
                        <a:pt x="679" y="189"/>
                      </a:lnTo>
                      <a:lnTo>
                        <a:pt x="675" y="188"/>
                      </a:lnTo>
                      <a:lnTo>
                        <a:pt x="668" y="185"/>
                      </a:lnTo>
                      <a:lnTo>
                        <a:pt x="661" y="183"/>
                      </a:lnTo>
                      <a:lnTo>
                        <a:pt x="652" y="181"/>
                      </a:lnTo>
                      <a:lnTo>
                        <a:pt x="644" y="178"/>
                      </a:lnTo>
                      <a:lnTo>
                        <a:pt x="636" y="174"/>
                      </a:lnTo>
                      <a:lnTo>
                        <a:pt x="629" y="170"/>
                      </a:lnTo>
                      <a:lnTo>
                        <a:pt x="621" y="166"/>
                      </a:lnTo>
                      <a:lnTo>
                        <a:pt x="608" y="163"/>
                      </a:lnTo>
                      <a:lnTo>
                        <a:pt x="599" y="161"/>
                      </a:lnTo>
                      <a:lnTo>
                        <a:pt x="589" y="161"/>
                      </a:lnTo>
                      <a:lnTo>
                        <a:pt x="580" y="160"/>
                      </a:lnTo>
                      <a:lnTo>
                        <a:pt x="568" y="161"/>
                      </a:lnTo>
                      <a:lnTo>
                        <a:pt x="557" y="162"/>
                      </a:lnTo>
                      <a:lnTo>
                        <a:pt x="545" y="163"/>
                      </a:lnTo>
                      <a:lnTo>
                        <a:pt x="532" y="166"/>
                      </a:lnTo>
                      <a:lnTo>
                        <a:pt x="520" y="170"/>
                      </a:lnTo>
                      <a:lnTo>
                        <a:pt x="507" y="176"/>
                      </a:lnTo>
                      <a:lnTo>
                        <a:pt x="494" y="182"/>
                      </a:lnTo>
                      <a:lnTo>
                        <a:pt x="482" y="190"/>
                      </a:lnTo>
                      <a:lnTo>
                        <a:pt x="471" y="199"/>
                      </a:lnTo>
                      <a:lnTo>
                        <a:pt x="469" y="201"/>
                      </a:lnTo>
                      <a:lnTo>
                        <a:pt x="468" y="203"/>
                      </a:lnTo>
                      <a:lnTo>
                        <a:pt x="465" y="205"/>
                      </a:lnTo>
                      <a:lnTo>
                        <a:pt x="459" y="208"/>
                      </a:lnTo>
                      <a:lnTo>
                        <a:pt x="448" y="211"/>
                      </a:lnTo>
                      <a:lnTo>
                        <a:pt x="433" y="215"/>
                      </a:lnTo>
                      <a:lnTo>
                        <a:pt x="411" y="216"/>
                      </a:lnTo>
                      <a:lnTo>
                        <a:pt x="383" y="217"/>
                      </a:lnTo>
                      <a:lnTo>
                        <a:pt x="381" y="217"/>
                      </a:lnTo>
                      <a:lnTo>
                        <a:pt x="379" y="218"/>
                      </a:lnTo>
                      <a:lnTo>
                        <a:pt x="377" y="218"/>
                      </a:lnTo>
                      <a:lnTo>
                        <a:pt x="373" y="219"/>
                      </a:lnTo>
                      <a:lnTo>
                        <a:pt x="371" y="220"/>
                      </a:lnTo>
                      <a:lnTo>
                        <a:pt x="370" y="220"/>
                      </a:lnTo>
                      <a:lnTo>
                        <a:pt x="368" y="221"/>
                      </a:lnTo>
                      <a:lnTo>
                        <a:pt x="364" y="220"/>
                      </a:lnTo>
                      <a:lnTo>
                        <a:pt x="353" y="216"/>
                      </a:lnTo>
                      <a:lnTo>
                        <a:pt x="345" y="214"/>
                      </a:lnTo>
                      <a:lnTo>
                        <a:pt x="338" y="209"/>
                      </a:lnTo>
                      <a:lnTo>
                        <a:pt x="329" y="204"/>
                      </a:lnTo>
                      <a:lnTo>
                        <a:pt x="319" y="198"/>
                      </a:lnTo>
                      <a:lnTo>
                        <a:pt x="311" y="191"/>
                      </a:lnTo>
                      <a:lnTo>
                        <a:pt x="301" y="182"/>
                      </a:lnTo>
                      <a:lnTo>
                        <a:pt x="293" y="173"/>
                      </a:lnTo>
                      <a:lnTo>
                        <a:pt x="286" y="161"/>
                      </a:lnTo>
                      <a:lnTo>
                        <a:pt x="278" y="148"/>
                      </a:lnTo>
                      <a:lnTo>
                        <a:pt x="274" y="134"/>
                      </a:lnTo>
                      <a:lnTo>
                        <a:pt x="270" y="117"/>
                      </a:lnTo>
                      <a:lnTo>
                        <a:pt x="268" y="100"/>
                      </a:lnTo>
                      <a:lnTo>
                        <a:pt x="234" y="44"/>
                      </a:lnTo>
                      <a:lnTo>
                        <a:pt x="233" y="43"/>
                      </a:lnTo>
                      <a:lnTo>
                        <a:pt x="229" y="41"/>
                      </a:lnTo>
                      <a:lnTo>
                        <a:pt x="223" y="37"/>
                      </a:lnTo>
                      <a:lnTo>
                        <a:pt x="218" y="30"/>
                      </a:lnTo>
                      <a:lnTo>
                        <a:pt x="211" y="24"/>
                      </a:lnTo>
                      <a:lnTo>
                        <a:pt x="205" y="16"/>
                      </a:lnTo>
                      <a:lnTo>
                        <a:pt x="201" y="8"/>
                      </a:lnTo>
                      <a:lnTo>
                        <a:pt x="197" y="0"/>
                      </a:lnTo>
                      <a:lnTo>
                        <a:pt x="142" y="59"/>
                      </a:lnTo>
                      <a:lnTo>
                        <a:pt x="141" y="60"/>
                      </a:lnTo>
                      <a:lnTo>
                        <a:pt x="136" y="61"/>
                      </a:lnTo>
                      <a:lnTo>
                        <a:pt x="128" y="63"/>
                      </a:lnTo>
                      <a:lnTo>
                        <a:pt x="120" y="66"/>
                      </a:lnTo>
                      <a:lnTo>
                        <a:pt x="110" y="66"/>
                      </a:lnTo>
                      <a:lnTo>
                        <a:pt x="100" y="65"/>
                      </a:lnTo>
                      <a:lnTo>
                        <a:pt x="96" y="63"/>
                      </a:lnTo>
                      <a:lnTo>
                        <a:pt x="90" y="61"/>
                      </a:lnTo>
                      <a:lnTo>
                        <a:pt x="87" y="59"/>
                      </a:lnTo>
                      <a:lnTo>
                        <a:pt x="83" y="55"/>
                      </a:lnTo>
                      <a:lnTo>
                        <a:pt x="0" y="39"/>
                      </a:lnTo>
                      <a:lnTo>
                        <a:pt x="1" y="40"/>
                      </a:lnTo>
                      <a:lnTo>
                        <a:pt x="4" y="45"/>
                      </a:lnTo>
                      <a:lnTo>
                        <a:pt x="8" y="53"/>
                      </a:lnTo>
                      <a:lnTo>
                        <a:pt x="14" y="62"/>
                      </a:lnTo>
                      <a:lnTo>
                        <a:pt x="19" y="73"/>
                      </a:lnTo>
                      <a:lnTo>
                        <a:pt x="25" y="83"/>
                      </a:lnTo>
                      <a:lnTo>
                        <a:pt x="28" y="93"/>
                      </a:lnTo>
                      <a:lnTo>
                        <a:pt x="30" y="100"/>
                      </a:lnTo>
                      <a:lnTo>
                        <a:pt x="45" y="140"/>
                      </a:lnTo>
                      <a:lnTo>
                        <a:pt x="45" y="141"/>
                      </a:lnTo>
                      <a:lnTo>
                        <a:pt x="45" y="143"/>
                      </a:lnTo>
                      <a:lnTo>
                        <a:pt x="46" y="146"/>
                      </a:lnTo>
                      <a:lnTo>
                        <a:pt x="46" y="147"/>
                      </a:lnTo>
                      <a:lnTo>
                        <a:pt x="45" y="149"/>
                      </a:lnTo>
                      <a:lnTo>
                        <a:pt x="44" y="151"/>
                      </a:lnTo>
                      <a:lnTo>
                        <a:pt x="43" y="153"/>
                      </a:lnTo>
                      <a:lnTo>
                        <a:pt x="53" y="15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7" name="Freeform 144"/>
                <p:cNvSpPr>
                  <a:spLocks/>
                </p:cNvSpPr>
                <p:nvPr/>
              </p:nvSpPr>
              <p:spPr bwMode="auto">
                <a:xfrm>
                  <a:off x="299" y="2533"/>
                  <a:ext cx="21" cy="35"/>
                </a:xfrm>
                <a:custGeom>
                  <a:avLst/>
                  <a:gdLst>
                    <a:gd name="T0" fmla="*/ 0 w 61"/>
                    <a:gd name="T1" fmla="*/ 0 h 104"/>
                    <a:gd name="T2" fmla="*/ 0 w 61"/>
                    <a:gd name="T3" fmla="*/ 0 h 104"/>
                    <a:gd name="T4" fmla="*/ 0 w 61"/>
                    <a:gd name="T5" fmla="*/ 0 h 104"/>
                    <a:gd name="T6" fmla="*/ 0 w 61"/>
                    <a:gd name="T7" fmla="*/ 0 h 104"/>
                    <a:gd name="T8" fmla="*/ 0 w 61"/>
                    <a:gd name="T9" fmla="*/ 0 h 104"/>
                    <a:gd name="T10" fmla="*/ 0 w 61"/>
                    <a:gd name="T11" fmla="*/ 0 h 104"/>
                    <a:gd name="T12" fmla="*/ 0 w 61"/>
                    <a:gd name="T13" fmla="*/ 0 h 104"/>
                    <a:gd name="T14" fmla="*/ 0 w 61"/>
                    <a:gd name="T15" fmla="*/ 0 h 104"/>
                    <a:gd name="T16" fmla="*/ 0 w 61"/>
                    <a:gd name="T17" fmla="*/ 0 h 104"/>
                    <a:gd name="T18" fmla="*/ 0 w 61"/>
                    <a:gd name="T19" fmla="*/ 0 h 104"/>
                    <a:gd name="T20" fmla="*/ 0 w 61"/>
                    <a:gd name="T21" fmla="*/ 0 h 104"/>
                    <a:gd name="T22" fmla="*/ 0 w 61"/>
                    <a:gd name="T23" fmla="*/ 0 h 104"/>
                    <a:gd name="T24" fmla="*/ 0 w 61"/>
                    <a:gd name="T25" fmla="*/ 0 h 104"/>
                    <a:gd name="T26" fmla="*/ 0 w 61"/>
                    <a:gd name="T27" fmla="*/ 0 h 104"/>
                    <a:gd name="T28" fmla="*/ 0 w 61"/>
                    <a:gd name="T29" fmla="*/ 0 h 104"/>
                    <a:gd name="T30" fmla="*/ 0 w 61"/>
                    <a:gd name="T31" fmla="*/ 0 h 104"/>
                    <a:gd name="T32" fmla="*/ 0 w 61"/>
                    <a:gd name="T33" fmla="*/ 0 h 104"/>
                    <a:gd name="T34" fmla="*/ 0 w 61"/>
                    <a:gd name="T35" fmla="*/ 0 h 104"/>
                    <a:gd name="T36" fmla="*/ 0 w 61"/>
                    <a:gd name="T37" fmla="*/ 0 h 104"/>
                    <a:gd name="T38" fmla="*/ 0 w 61"/>
                    <a:gd name="T39" fmla="*/ 0 h 104"/>
                    <a:gd name="T40" fmla="*/ 0 w 61"/>
                    <a:gd name="T41" fmla="*/ 0 h 104"/>
                    <a:gd name="T42" fmla="*/ 0 w 61"/>
                    <a:gd name="T43" fmla="*/ 0 h 104"/>
                    <a:gd name="T44" fmla="*/ 0 w 61"/>
                    <a:gd name="T45" fmla="*/ 0 h 104"/>
                    <a:gd name="T46" fmla="*/ 0 w 61"/>
                    <a:gd name="T47" fmla="*/ 0 h 104"/>
                    <a:gd name="T48" fmla="*/ 0 w 61"/>
                    <a:gd name="T49" fmla="*/ 0 h 104"/>
                    <a:gd name="T50" fmla="*/ 0 w 61"/>
                    <a:gd name="T51" fmla="*/ 0 h 104"/>
                    <a:gd name="T52" fmla="*/ 0 w 61"/>
                    <a:gd name="T53" fmla="*/ 0 h 104"/>
                    <a:gd name="T54" fmla="*/ 0 w 61"/>
                    <a:gd name="T55" fmla="*/ 0 h 104"/>
                    <a:gd name="T56" fmla="*/ 0 w 61"/>
                    <a:gd name="T57" fmla="*/ 0 h 104"/>
                    <a:gd name="T58" fmla="*/ 0 w 61"/>
                    <a:gd name="T59" fmla="*/ 0 h 104"/>
                    <a:gd name="T60" fmla="*/ 0 w 61"/>
                    <a:gd name="T61" fmla="*/ 0 h 104"/>
                    <a:gd name="T62" fmla="*/ 0 w 61"/>
                    <a:gd name="T63" fmla="*/ 0 h 104"/>
                    <a:gd name="T64" fmla="*/ 0 w 61"/>
                    <a:gd name="T65" fmla="*/ 0 h 104"/>
                    <a:gd name="T66" fmla="*/ 0 w 61"/>
                    <a:gd name="T67" fmla="*/ 0 h 104"/>
                    <a:gd name="T68" fmla="*/ 0 w 61"/>
                    <a:gd name="T69" fmla="*/ 0 h 104"/>
                    <a:gd name="T70" fmla="*/ 0 w 61"/>
                    <a:gd name="T71" fmla="*/ 0 h 104"/>
                    <a:gd name="T72" fmla="*/ 0 w 61"/>
                    <a:gd name="T73" fmla="*/ 0 h 104"/>
                    <a:gd name="T74" fmla="*/ 0 w 61"/>
                    <a:gd name="T75" fmla="*/ 0 h 104"/>
                    <a:gd name="T76" fmla="*/ 0 w 61"/>
                    <a:gd name="T77" fmla="*/ 0 h 104"/>
                    <a:gd name="T78" fmla="*/ 0 w 61"/>
                    <a:gd name="T79" fmla="*/ 0 h 104"/>
                    <a:gd name="T80" fmla="*/ 0 w 61"/>
                    <a:gd name="T81" fmla="*/ 0 h 104"/>
                    <a:gd name="T82" fmla="*/ 0 w 61"/>
                    <a:gd name="T83" fmla="*/ 0 h 104"/>
                    <a:gd name="T84" fmla="*/ 0 w 61"/>
                    <a:gd name="T85" fmla="*/ 0 h 104"/>
                    <a:gd name="T86" fmla="*/ 0 w 61"/>
                    <a:gd name="T87" fmla="*/ 0 h 104"/>
                    <a:gd name="T88" fmla="*/ 0 w 61"/>
                    <a:gd name="T89" fmla="*/ 0 h 104"/>
                    <a:gd name="T90" fmla="*/ 0 w 61"/>
                    <a:gd name="T91" fmla="*/ 0 h 104"/>
                    <a:gd name="T92" fmla="*/ 0 w 61"/>
                    <a:gd name="T93" fmla="*/ 0 h 104"/>
                    <a:gd name="T94" fmla="*/ 0 w 61"/>
                    <a:gd name="T95" fmla="*/ 0 h 104"/>
                    <a:gd name="T96" fmla="*/ 0 w 61"/>
                    <a:gd name="T97" fmla="*/ 0 h 104"/>
                    <a:gd name="T98" fmla="*/ 0 w 61"/>
                    <a:gd name="T99" fmla="*/ 0 h 104"/>
                    <a:gd name="T100" fmla="*/ 0 w 61"/>
                    <a:gd name="T101" fmla="*/ 0 h 104"/>
                    <a:gd name="T102" fmla="*/ 0 w 61"/>
                    <a:gd name="T103" fmla="*/ 0 h 104"/>
                    <a:gd name="T104" fmla="*/ 0 w 61"/>
                    <a:gd name="T105" fmla="*/ 0 h 104"/>
                    <a:gd name="T106" fmla="*/ 0 w 61"/>
                    <a:gd name="T107" fmla="*/ 0 h 104"/>
                    <a:gd name="T108" fmla="*/ 0 w 61"/>
                    <a:gd name="T109" fmla="*/ 0 h 104"/>
                    <a:gd name="T110" fmla="*/ 0 w 61"/>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104"/>
                    <a:gd name="T170" fmla="*/ 61 w 61"/>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104">
                      <a:moveTo>
                        <a:pt x="20" y="99"/>
                      </a:moveTo>
                      <a:lnTo>
                        <a:pt x="24" y="97"/>
                      </a:lnTo>
                      <a:lnTo>
                        <a:pt x="26" y="94"/>
                      </a:lnTo>
                      <a:lnTo>
                        <a:pt x="28" y="91"/>
                      </a:lnTo>
                      <a:lnTo>
                        <a:pt x="29" y="88"/>
                      </a:lnTo>
                      <a:lnTo>
                        <a:pt x="30" y="83"/>
                      </a:lnTo>
                      <a:lnTo>
                        <a:pt x="31" y="81"/>
                      </a:lnTo>
                      <a:lnTo>
                        <a:pt x="31" y="79"/>
                      </a:lnTo>
                      <a:lnTo>
                        <a:pt x="31" y="78"/>
                      </a:lnTo>
                      <a:lnTo>
                        <a:pt x="32" y="77"/>
                      </a:lnTo>
                      <a:lnTo>
                        <a:pt x="33" y="76"/>
                      </a:lnTo>
                      <a:lnTo>
                        <a:pt x="35" y="72"/>
                      </a:lnTo>
                      <a:lnTo>
                        <a:pt x="37" y="69"/>
                      </a:lnTo>
                      <a:lnTo>
                        <a:pt x="39" y="65"/>
                      </a:lnTo>
                      <a:lnTo>
                        <a:pt x="41" y="62"/>
                      </a:lnTo>
                      <a:lnTo>
                        <a:pt x="44" y="58"/>
                      </a:lnTo>
                      <a:lnTo>
                        <a:pt x="46" y="56"/>
                      </a:lnTo>
                      <a:lnTo>
                        <a:pt x="49" y="54"/>
                      </a:lnTo>
                      <a:lnTo>
                        <a:pt x="50" y="50"/>
                      </a:lnTo>
                      <a:lnTo>
                        <a:pt x="52" y="45"/>
                      </a:lnTo>
                      <a:lnTo>
                        <a:pt x="52" y="41"/>
                      </a:lnTo>
                      <a:lnTo>
                        <a:pt x="53" y="38"/>
                      </a:lnTo>
                      <a:lnTo>
                        <a:pt x="53" y="35"/>
                      </a:lnTo>
                      <a:lnTo>
                        <a:pt x="53" y="33"/>
                      </a:lnTo>
                      <a:lnTo>
                        <a:pt x="53" y="31"/>
                      </a:lnTo>
                      <a:lnTo>
                        <a:pt x="61" y="19"/>
                      </a:lnTo>
                      <a:lnTo>
                        <a:pt x="61" y="13"/>
                      </a:lnTo>
                      <a:lnTo>
                        <a:pt x="61" y="10"/>
                      </a:lnTo>
                      <a:lnTo>
                        <a:pt x="60" y="7"/>
                      </a:lnTo>
                      <a:lnTo>
                        <a:pt x="58" y="3"/>
                      </a:lnTo>
                      <a:lnTo>
                        <a:pt x="56" y="2"/>
                      </a:lnTo>
                      <a:lnTo>
                        <a:pt x="53" y="1"/>
                      </a:lnTo>
                      <a:lnTo>
                        <a:pt x="50" y="0"/>
                      </a:lnTo>
                      <a:lnTo>
                        <a:pt x="46" y="0"/>
                      </a:lnTo>
                      <a:lnTo>
                        <a:pt x="40" y="0"/>
                      </a:lnTo>
                      <a:lnTo>
                        <a:pt x="33" y="1"/>
                      </a:lnTo>
                      <a:lnTo>
                        <a:pt x="29" y="3"/>
                      </a:lnTo>
                      <a:lnTo>
                        <a:pt x="27" y="3"/>
                      </a:lnTo>
                      <a:lnTo>
                        <a:pt x="27" y="27"/>
                      </a:lnTo>
                      <a:lnTo>
                        <a:pt x="27" y="29"/>
                      </a:lnTo>
                      <a:lnTo>
                        <a:pt x="25" y="31"/>
                      </a:lnTo>
                      <a:lnTo>
                        <a:pt x="24" y="34"/>
                      </a:lnTo>
                      <a:lnTo>
                        <a:pt x="22" y="37"/>
                      </a:lnTo>
                      <a:lnTo>
                        <a:pt x="18" y="40"/>
                      </a:lnTo>
                      <a:lnTo>
                        <a:pt x="15" y="44"/>
                      </a:lnTo>
                      <a:lnTo>
                        <a:pt x="11" y="49"/>
                      </a:lnTo>
                      <a:lnTo>
                        <a:pt x="0" y="104"/>
                      </a:lnTo>
                      <a:lnTo>
                        <a:pt x="1" y="103"/>
                      </a:lnTo>
                      <a:lnTo>
                        <a:pt x="3" y="103"/>
                      </a:lnTo>
                      <a:lnTo>
                        <a:pt x="5" y="103"/>
                      </a:lnTo>
                      <a:lnTo>
                        <a:pt x="9" y="102"/>
                      </a:lnTo>
                      <a:lnTo>
                        <a:pt x="12" y="101"/>
                      </a:lnTo>
                      <a:lnTo>
                        <a:pt x="16" y="101"/>
                      </a:lnTo>
                      <a:lnTo>
                        <a:pt x="20" y="99"/>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8" name="Freeform 145"/>
                <p:cNvSpPr>
                  <a:spLocks/>
                </p:cNvSpPr>
                <p:nvPr/>
              </p:nvSpPr>
              <p:spPr bwMode="auto">
                <a:xfrm>
                  <a:off x="299" y="2533"/>
                  <a:ext cx="21" cy="35"/>
                </a:xfrm>
                <a:custGeom>
                  <a:avLst/>
                  <a:gdLst>
                    <a:gd name="T0" fmla="*/ 0 w 61"/>
                    <a:gd name="T1" fmla="*/ 0 h 104"/>
                    <a:gd name="T2" fmla="*/ 0 w 61"/>
                    <a:gd name="T3" fmla="*/ 0 h 104"/>
                    <a:gd name="T4" fmla="*/ 0 w 61"/>
                    <a:gd name="T5" fmla="*/ 0 h 104"/>
                    <a:gd name="T6" fmla="*/ 0 w 61"/>
                    <a:gd name="T7" fmla="*/ 0 h 104"/>
                    <a:gd name="T8" fmla="*/ 0 w 61"/>
                    <a:gd name="T9" fmla="*/ 0 h 104"/>
                    <a:gd name="T10" fmla="*/ 0 w 61"/>
                    <a:gd name="T11" fmla="*/ 0 h 104"/>
                    <a:gd name="T12" fmla="*/ 0 w 61"/>
                    <a:gd name="T13" fmla="*/ 0 h 104"/>
                    <a:gd name="T14" fmla="*/ 0 w 61"/>
                    <a:gd name="T15" fmla="*/ 0 h 104"/>
                    <a:gd name="T16" fmla="*/ 0 w 61"/>
                    <a:gd name="T17" fmla="*/ 0 h 104"/>
                    <a:gd name="T18" fmla="*/ 0 w 61"/>
                    <a:gd name="T19" fmla="*/ 0 h 104"/>
                    <a:gd name="T20" fmla="*/ 0 w 61"/>
                    <a:gd name="T21" fmla="*/ 0 h 104"/>
                    <a:gd name="T22" fmla="*/ 0 w 61"/>
                    <a:gd name="T23" fmla="*/ 0 h 104"/>
                    <a:gd name="T24" fmla="*/ 0 w 61"/>
                    <a:gd name="T25" fmla="*/ 0 h 104"/>
                    <a:gd name="T26" fmla="*/ 0 w 61"/>
                    <a:gd name="T27" fmla="*/ 0 h 104"/>
                    <a:gd name="T28" fmla="*/ 0 w 61"/>
                    <a:gd name="T29" fmla="*/ 0 h 104"/>
                    <a:gd name="T30" fmla="*/ 0 w 61"/>
                    <a:gd name="T31" fmla="*/ 0 h 104"/>
                    <a:gd name="T32" fmla="*/ 0 w 61"/>
                    <a:gd name="T33" fmla="*/ 0 h 104"/>
                    <a:gd name="T34" fmla="*/ 0 w 61"/>
                    <a:gd name="T35" fmla="*/ 0 h 104"/>
                    <a:gd name="T36" fmla="*/ 0 w 61"/>
                    <a:gd name="T37" fmla="*/ 0 h 104"/>
                    <a:gd name="T38" fmla="*/ 0 w 61"/>
                    <a:gd name="T39" fmla="*/ 0 h 104"/>
                    <a:gd name="T40" fmla="*/ 0 w 61"/>
                    <a:gd name="T41" fmla="*/ 0 h 104"/>
                    <a:gd name="T42" fmla="*/ 0 w 61"/>
                    <a:gd name="T43" fmla="*/ 0 h 104"/>
                    <a:gd name="T44" fmla="*/ 0 w 61"/>
                    <a:gd name="T45" fmla="*/ 0 h 104"/>
                    <a:gd name="T46" fmla="*/ 0 w 61"/>
                    <a:gd name="T47" fmla="*/ 0 h 104"/>
                    <a:gd name="T48" fmla="*/ 0 w 61"/>
                    <a:gd name="T49" fmla="*/ 0 h 104"/>
                    <a:gd name="T50" fmla="*/ 0 w 61"/>
                    <a:gd name="T51" fmla="*/ 0 h 104"/>
                    <a:gd name="T52" fmla="*/ 0 w 61"/>
                    <a:gd name="T53" fmla="*/ 0 h 104"/>
                    <a:gd name="T54" fmla="*/ 0 w 61"/>
                    <a:gd name="T55" fmla="*/ 0 h 104"/>
                    <a:gd name="T56" fmla="*/ 0 w 61"/>
                    <a:gd name="T57" fmla="*/ 0 h 104"/>
                    <a:gd name="T58" fmla="*/ 0 w 61"/>
                    <a:gd name="T59" fmla="*/ 0 h 104"/>
                    <a:gd name="T60" fmla="*/ 0 w 61"/>
                    <a:gd name="T61" fmla="*/ 0 h 104"/>
                    <a:gd name="T62" fmla="*/ 0 w 61"/>
                    <a:gd name="T63" fmla="*/ 0 h 104"/>
                    <a:gd name="T64" fmla="*/ 0 w 61"/>
                    <a:gd name="T65" fmla="*/ 0 h 104"/>
                    <a:gd name="T66" fmla="*/ 0 w 61"/>
                    <a:gd name="T67" fmla="*/ 0 h 104"/>
                    <a:gd name="T68" fmla="*/ 0 w 61"/>
                    <a:gd name="T69" fmla="*/ 0 h 104"/>
                    <a:gd name="T70" fmla="*/ 0 w 61"/>
                    <a:gd name="T71" fmla="*/ 0 h 104"/>
                    <a:gd name="T72" fmla="*/ 0 w 61"/>
                    <a:gd name="T73" fmla="*/ 0 h 104"/>
                    <a:gd name="T74" fmla="*/ 0 w 61"/>
                    <a:gd name="T75" fmla="*/ 0 h 104"/>
                    <a:gd name="T76" fmla="*/ 0 w 61"/>
                    <a:gd name="T77" fmla="*/ 0 h 104"/>
                    <a:gd name="T78" fmla="*/ 0 w 61"/>
                    <a:gd name="T79" fmla="*/ 0 h 104"/>
                    <a:gd name="T80" fmla="*/ 0 w 61"/>
                    <a:gd name="T81" fmla="*/ 0 h 104"/>
                    <a:gd name="T82" fmla="*/ 0 w 61"/>
                    <a:gd name="T83" fmla="*/ 0 h 104"/>
                    <a:gd name="T84" fmla="*/ 0 w 61"/>
                    <a:gd name="T85" fmla="*/ 0 h 104"/>
                    <a:gd name="T86" fmla="*/ 0 w 61"/>
                    <a:gd name="T87" fmla="*/ 0 h 104"/>
                    <a:gd name="T88" fmla="*/ 0 w 61"/>
                    <a:gd name="T89" fmla="*/ 0 h 104"/>
                    <a:gd name="T90" fmla="*/ 0 w 61"/>
                    <a:gd name="T91" fmla="*/ 0 h 104"/>
                    <a:gd name="T92" fmla="*/ 0 w 61"/>
                    <a:gd name="T93" fmla="*/ 0 h 104"/>
                    <a:gd name="T94" fmla="*/ 0 w 61"/>
                    <a:gd name="T95" fmla="*/ 0 h 104"/>
                    <a:gd name="T96" fmla="*/ 0 w 61"/>
                    <a:gd name="T97" fmla="*/ 0 h 104"/>
                    <a:gd name="T98" fmla="*/ 0 w 61"/>
                    <a:gd name="T99" fmla="*/ 0 h 104"/>
                    <a:gd name="T100" fmla="*/ 0 w 61"/>
                    <a:gd name="T101" fmla="*/ 0 h 104"/>
                    <a:gd name="T102" fmla="*/ 0 w 61"/>
                    <a:gd name="T103" fmla="*/ 0 h 104"/>
                    <a:gd name="T104" fmla="*/ 0 w 61"/>
                    <a:gd name="T105" fmla="*/ 0 h 104"/>
                    <a:gd name="T106" fmla="*/ 0 w 61"/>
                    <a:gd name="T107" fmla="*/ 0 h 104"/>
                    <a:gd name="T108" fmla="*/ 0 w 61"/>
                    <a:gd name="T109" fmla="*/ 0 h 104"/>
                    <a:gd name="T110" fmla="*/ 0 w 61"/>
                    <a:gd name="T111" fmla="*/ 0 h 1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1"/>
                    <a:gd name="T169" fmla="*/ 0 h 104"/>
                    <a:gd name="T170" fmla="*/ 61 w 61"/>
                    <a:gd name="T171" fmla="*/ 104 h 1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1" h="104">
                      <a:moveTo>
                        <a:pt x="20" y="99"/>
                      </a:moveTo>
                      <a:lnTo>
                        <a:pt x="24" y="97"/>
                      </a:lnTo>
                      <a:lnTo>
                        <a:pt x="26" y="94"/>
                      </a:lnTo>
                      <a:lnTo>
                        <a:pt x="28" y="91"/>
                      </a:lnTo>
                      <a:lnTo>
                        <a:pt x="29" y="88"/>
                      </a:lnTo>
                      <a:lnTo>
                        <a:pt x="30" y="83"/>
                      </a:lnTo>
                      <a:lnTo>
                        <a:pt x="31" y="81"/>
                      </a:lnTo>
                      <a:lnTo>
                        <a:pt x="31" y="79"/>
                      </a:lnTo>
                      <a:lnTo>
                        <a:pt x="31" y="78"/>
                      </a:lnTo>
                      <a:lnTo>
                        <a:pt x="32" y="77"/>
                      </a:lnTo>
                      <a:lnTo>
                        <a:pt x="33" y="76"/>
                      </a:lnTo>
                      <a:lnTo>
                        <a:pt x="35" y="72"/>
                      </a:lnTo>
                      <a:lnTo>
                        <a:pt x="37" y="69"/>
                      </a:lnTo>
                      <a:lnTo>
                        <a:pt x="39" y="65"/>
                      </a:lnTo>
                      <a:lnTo>
                        <a:pt x="41" y="62"/>
                      </a:lnTo>
                      <a:lnTo>
                        <a:pt x="44" y="58"/>
                      </a:lnTo>
                      <a:lnTo>
                        <a:pt x="46" y="56"/>
                      </a:lnTo>
                      <a:lnTo>
                        <a:pt x="49" y="54"/>
                      </a:lnTo>
                      <a:lnTo>
                        <a:pt x="50" y="50"/>
                      </a:lnTo>
                      <a:lnTo>
                        <a:pt x="52" y="45"/>
                      </a:lnTo>
                      <a:lnTo>
                        <a:pt x="52" y="41"/>
                      </a:lnTo>
                      <a:lnTo>
                        <a:pt x="53" y="38"/>
                      </a:lnTo>
                      <a:lnTo>
                        <a:pt x="53" y="35"/>
                      </a:lnTo>
                      <a:lnTo>
                        <a:pt x="53" y="33"/>
                      </a:lnTo>
                      <a:lnTo>
                        <a:pt x="53" y="31"/>
                      </a:lnTo>
                      <a:lnTo>
                        <a:pt x="61" y="19"/>
                      </a:lnTo>
                      <a:lnTo>
                        <a:pt x="61" y="13"/>
                      </a:lnTo>
                      <a:lnTo>
                        <a:pt x="61" y="10"/>
                      </a:lnTo>
                      <a:lnTo>
                        <a:pt x="60" y="7"/>
                      </a:lnTo>
                      <a:lnTo>
                        <a:pt x="58" y="3"/>
                      </a:lnTo>
                      <a:lnTo>
                        <a:pt x="56" y="2"/>
                      </a:lnTo>
                      <a:lnTo>
                        <a:pt x="53" y="1"/>
                      </a:lnTo>
                      <a:lnTo>
                        <a:pt x="50" y="0"/>
                      </a:lnTo>
                      <a:lnTo>
                        <a:pt x="46" y="0"/>
                      </a:lnTo>
                      <a:lnTo>
                        <a:pt x="40" y="0"/>
                      </a:lnTo>
                      <a:lnTo>
                        <a:pt x="33" y="1"/>
                      </a:lnTo>
                      <a:lnTo>
                        <a:pt x="29" y="3"/>
                      </a:lnTo>
                      <a:lnTo>
                        <a:pt x="27" y="3"/>
                      </a:lnTo>
                      <a:lnTo>
                        <a:pt x="27" y="27"/>
                      </a:lnTo>
                      <a:lnTo>
                        <a:pt x="27" y="29"/>
                      </a:lnTo>
                      <a:lnTo>
                        <a:pt x="25" y="31"/>
                      </a:lnTo>
                      <a:lnTo>
                        <a:pt x="24" y="34"/>
                      </a:lnTo>
                      <a:lnTo>
                        <a:pt x="22" y="37"/>
                      </a:lnTo>
                      <a:lnTo>
                        <a:pt x="18" y="40"/>
                      </a:lnTo>
                      <a:lnTo>
                        <a:pt x="15" y="44"/>
                      </a:lnTo>
                      <a:lnTo>
                        <a:pt x="11" y="49"/>
                      </a:lnTo>
                      <a:lnTo>
                        <a:pt x="0" y="104"/>
                      </a:lnTo>
                      <a:lnTo>
                        <a:pt x="1" y="103"/>
                      </a:lnTo>
                      <a:lnTo>
                        <a:pt x="3" y="103"/>
                      </a:lnTo>
                      <a:lnTo>
                        <a:pt x="5" y="103"/>
                      </a:lnTo>
                      <a:lnTo>
                        <a:pt x="9" y="102"/>
                      </a:lnTo>
                      <a:lnTo>
                        <a:pt x="12" y="101"/>
                      </a:lnTo>
                      <a:lnTo>
                        <a:pt x="16" y="101"/>
                      </a:lnTo>
                      <a:lnTo>
                        <a:pt x="20" y="9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59" name="Freeform 146"/>
                <p:cNvSpPr>
                  <a:spLocks/>
                </p:cNvSpPr>
                <p:nvPr/>
              </p:nvSpPr>
              <p:spPr bwMode="auto">
                <a:xfrm>
                  <a:off x="873" y="2973"/>
                  <a:ext cx="32" cy="28"/>
                </a:xfrm>
                <a:custGeom>
                  <a:avLst/>
                  <a:gdLst>
                    <a:gd name="T0" fmla="*/ 0 w 97"/>
                    <a:gd name="T1" fmla="*/ 0 h 82"/>
                    <a:gd name="T2" fmla="*/ 0 w 97"/>
                    <a:gd name="T3" fmla="*/ 0 h 82"/>
                    <a:gd name="T4" fmla="*/ 0 w 97"/>
                    <a:gd name="T5" fmla="*/ 0 h 82"/>
                    <a:gd name="T6" fmla="*/ 0 w 97"/>
                    <a:gd name="T7" fmla="*/ 0 h 82"/>
                    <a:gd name="T8" fmla="*/ 0 w 97"/>
                    <a:gd name="T9" fmla="*/ 0 h 82"/>
                    <a:gd name="T10" fmla="*/ 0 w 97"/>
                    <a:gd name="T11" fmla="*/ 0 h 82"/>
                    <a:gd name="T12" fmla="*/ 0 w 97"/>
                    <a:gd name="T13" fmla="*/ 0 h 82"/>
                    <a:gd name="T14" fmla="*/ 0 w 97"/>
                    <a:gd name="T15" fmla="*/ 0 h 82"/>
                    <a:gd name="T16" fmla="*/ 0 w 97"/>
                    <a:gd name="T17" fmla="*/ 0 h 82"/>
                    <a:gd name="T18" fmla="*/ 0 w 97"/>
                    <a:gd name="T19" fmla="*/ 0 h 82"/>
                    <a:gd name="T20" fmla="*/ 0 w 97"/>
                    <a:gd name="T21" fmla="*/ 0 h 82"/>
                    <a:gd name="T22" fmla="*/ 0 w 97"/>
                    <a:gd name="T23" fmla="*/ 0 h 82"/>
                    <a:gd name="T24" fmla="*/ 0 w 97"/>
                    <a:gd name="T25" fmla="*/ 0 h 82"/>
                    <a:gd name="T26" fmla="*/ 0 w 97"/>
                    <a:gd name="T27" fmla="*/ 0 h 82"/>
                    <a:gd name="T28" fmla="*/ 0 w 97"/>
                    <a:gd name="T29" fmla="*/ 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82"/>
                    <a:gd name="T47" fmla="*/ 97 w 97"/>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82">
                      <a:moveTo>
                        <a:pt x="6" y="37"/>
                      </a:moveTo>
                      <a:lnTo>
                        <a:pt x="12" y="82"/>
                      </a:lnTo>
                      <a:lnTo>
                        <a:pt x="97" y="12"/>
                      </a:lnTo>
                      <a:lnTo>
                        <a:pt x="97" y="11"/>
                      </a:lnTo>
                      <a:lnTo>
                        <a:pt x="95" y="8"/>
                      </a:lnTo>
                      <a:lnTo>
                        <a:pt x="93" y="6"/>
                      </a:lnTo>
                      <a:lnTo>
                        <a:pt x="88" y="3"/>
                      </a:lnTo>
                      <a:lnTo>
                        <a:pt x="83" y="0"/>
                      </a:lnTo>
                      <a:lnTo>
                        <a:pt x="74" y="0"/>
                      </a:lnTo>
                      <a:lnTo>
                        <a:pt x="70" y="0"/>
                      </a:lnTo>
                      <a:lnTo>
                        <a:pt x="65" y="3"/>
                      </a:lnTo>
                      <a:lnTo>
                        <a:pt x="59" y="5"/>
                      </a:lnTo>
                      <a:lnTo>
                        <a:pt x="53" y="8"/>
                      </a:lnTo>
                      <a:lnTo>
                        <a:pt x="0" y="31"/>
                      </a:lnTo>
                      <a:lnTo>
                        <a:pt x="6" y="3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0" name="Freeform 147"/>
                <p:cNvSpPr>
                  <a:spLocks/>
                </p:cNvSpPr>
                <p:nvPr/>
              </p:nvSpPr>
              <p:spPr bwMode="auto">
                <a:xfrm>
                  <a:off x="873" y="2973"/>
                  <a:ext cx="32" cy="28"/>
                </a:xfrm>
                <a:custGeom>
                  <a:avLst/>
                  <a:gdLst>
                    <a:gd name="T0" fmla="*/ 0 w 97"/>
                    <a:gd name="T1" fmla="*/ 0 h 82"/>
                    <a:gd name="T2" fmla="*/ 0 w 97"/>
                    <a:gd name="T3" fmla="*/ 0 h 82"/>
                    <a:gd name="T4" fmla="*/ 0 w 97"/>
                    <a:gd name="T5" fmla="*/ 0 h 82"/>
                    <a:gd name="T6" fmla="*/ 0 w 97"/>
                    <a:gd name="T7" fmla="*/ 0 h 82"/>
                    <a:gd name="T8" fmla="*/ 0 w 97"/>
                    <a:gd name="T9" fmla="*/ 0 h 82"/>
                    <a:gd name="T10" fmla="*/ 0 w 97"/>
                    <a:gd name="T11" fmla="*/ 0 h 82"/>
                    <a:gd name="T12" fmla="*/ 0 w 97"/>
                    <a:gd name="T13" fmla="*/ 0 h 82"/>
                    <a:gd name="T14" fmla="*/ 0 w 97"/>
                    <a:gd name="T15" fmla="*/ 0 h 82"/>
                    <a:gd name="T16" fmla="*/ 0 w 97"/>
                    <a:gd name="T17" fmla="*/ 0 h 82"/>
                    <a:gd name="T18" fmla="*/ 0 w 97"/>
                    <a:gd name="T19" fmla="*/ 0 h 82"/>
                    <a:gd name="T20" fmla="*/ 0 w 97"/>
                    <a:gd name="T21" fmla="*/ 0 h 82"/>
                    <a:gd name="T22" fmla="*/ 0 w 97"/>
                    <a:gd name="T23" fmla="*/ 0 h 82"/>
                    <a:gd name="T24" fmla="*/ 0 w 97"/>
                    <a:gd name="T25" fmla="*/ 0 h 82"/>
                    <a:gd name="T26" fmla="*/ 0 w 97"/>
                    <a:gd name="T27" fmla="*/ 0 h 82"/>
                    <a:gd name="T28" fmla="*/ 0 w 97"/>
                    <a:gd name="T29" fmla="*/ 0 h 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82"/>
                    <a:gd name="T47" fmla="*/ 97 w 97"/>
                    <a:gd name="T48" fmla="*/ 82 h 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82">
                      <a:moveTo>
                        <a:pt x="6" y="37"/>
                      </a:moveTo>
                      <a:lnTo>
                        <a:pt x="12" y="82"/>
                      </a:lnTo>
                      <a:lnTo>
                        <a:pt x="97" y="12"/>
                      </a:lnTo>
                      <a:lnTo>
                        <a:pt x="97" y="11"/>
                      </a:lnTo>
                      <a:lnTo>
                        <a:pt x="95" y="8"/>
                      </a:lnTo>
                      <a:lnTo>
                        <a:pt x="93" y="6"/>
                      </a:lnTo>
                      <a:lnTo>
                        <a:pt x="88" y="3"/>
                      </a:lnTo>
                      <a:lnTo>
                        <a:pt x="83" y="0"/>
                      </a:lnTo>
                      <a:lnTo>
                        <a:pt x="74" y="0"/>
                      </a:lnTo>
                      <a:lnTo>
                        <a:pt x="70" y="0"/>
                      </a:lnTo>
                      <a:lnTo>
                        <a:pt x="65" y="3"/>
                      </a:lnTo>
                      <a:lnTo>
                        <a:pt x="59" y="5"/>
                      </a:lnTo>
                      <a:lnTo>
                        <a:pt x="53" y="8"/>
                      </a:lnTo>
                      <a:lnTo>
                        <a:pt x="0" y="31"/>
                      </a:lnTo>
                      <a:lnTo>
                        <a:pt x="6" y="37"/>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1" name="Freeform 148"/>
                <p:cNvSpPr>
                  <a:spLocks/>
                </p:cNvSpPr>
                <p:nvPr/>
              </p:nvSpPr>
              <p:spPr bwMode="auto">
                <a:xfrm>
                  <a:off x="557" y="2266"/>
                  <a:ext cx="320" cy="301"/>
                </a:xfrm>
                <a:custGeom>
                  <a:avLst/>
                  <a:gdLst>
                    <a:gd name="T0" fmla="*/ 0 w 959"/>
                    <a:gd name="T1" fmla="*/ 1 h 904"/>
                    <a:gd name="T2" fmla="*/ 0 w 959"/>
                    <a:gd name="T3" fmla="*/ 0 h 904"/>
                    <a:gd name="T4" fmla="*/ 0 w 959"/>
                    <a:gd name="T5" fmla="*/ 0 h 904"/>
                    <a:gd name="T6" fmla="*/ 1 w 959"/>
                    <a:gd name="T7" fmla="*/ 0 h 904"/>
                    <a:gd name="T8" fmla="*/ 1 w 959"/>
                    <a:gd name="T9" fmla="*/ 0 h 904"/>
                    <a:gd name="T10" fmla="*/ 1 w 959"/>
                    <a:gd name="T11" fmla="*/ 0 h 904"/>
                    <a:gd name="T12" fmla="*/ 0 w 959"/>
                    <a:gd name="T13" fmla="*/ 0 h 904"/>
                    <a:gd name="T14" fmla="*/ 0 w 959"/>
                    <a:gd name="T15" fmla="*/ 0 h 904"/>
                    <a:gd name="T16" fmla="*/ 0 w 959"/>
                    <a:gd name="T17" fmla="*/ 0 h 904"/>
                    <a:gd name="T18" fmla="*/ 0 w 959"/>
                    <a:gd name="T19" fmla="*/ 0 h 904"/>
                    <a:gd name="T20" fmla="*/ 0 w 959"/>
                    <a:gd name="T21" fmla="*/ 0 h 904"/>
                    <a:gd name="T22" fmla="*/ 0 w 959"/>
                    <a:gd name="T23" fmla="*/ 0 h 904"/>
                    <a:gd name="T24" fmla="*/ 1 w 959"/>
                    <a:gd name="T25" fmla="*/ 0 h 904"/>
                    <a:gd name="T26" fmla="*/ 1 w 959"/>
                    <a:gd name="T27" fmla="*/ 0 h 904"/>
                    <a:gd name="T28" fmla="*/ 1 w 959"/>
                    <a:gd name="T29" fmla="*/ 0 h 904"/>
                    <a:gd name="T30" fmla="*/ 1 w 959"/>
                    <a:gd name="T31" fmla="*/ 0 h 904"/>
                    <a:gd name="T32" fmla="*/ 1 w 959"/>
                    <a:gd name="T33" fmla="*/ 0 h 904"/>
                    <a:gd name="T34" fmla="*/ 1 w 959"/>
                    <a:gd name="T35" fmla="*/ 0 h 904"/>
                    <a:gd name="T36" fmla="*/ 1 w 959"/>
                    <a:gd name="T37" fmla="*/ 0 h 904"/>
                    <a:gd name="T38" fmla="*/ 1 w 959"/>
                    <a:gd name="T39" fmla="*/ 0 h 904"/>
                    <a:gd name="T40" fmla="*/ 1 w 959"/>
                    <a:gd name="T41" fmla="*/ 0 h 904"/>
                    <a:gd name="T42" fmla="*/ 1 w 959"/>
                    <a:gd name="T43" fmla="*/ 0 h 904"/>
                    <a:gd name="T44" fmla="*/ 1 w 959"/>
                    <a:gd name="T45" fmla="*/ 0 h 904"/>
                    <a:gd name="T46" fmla="*/ 1 w 959"/>
                    <a:gd name="T47" fmla="*/ 0 h 904"/>
                    <a:gd name="T48" fmla="*/ 1 w 959"/>
                    <a:gd name="T49" fmla="*/ 0 h 904"/>
                    <a:gd name="T50" fmla="*/ 1 w 959"/>
                    <a:gd name="T51" fmla="*/ 0 h 904"/>
                    <a:gd name="T52" fmla="*/ 1 w 959"/>
                    <a:gd name="T53" fmla="*/ 0 h 904"/>
                    <a:gd name="T54" fmla="*/ 1 w 959"/>
                    <a:gd name="T55" fmla="*/ 0 h 904"/>
                    <a:gd name="T56" fmla="*/ 1 w 959"/>
                    <a:gd name="T57" fmla="*/ 0 h 904"/>
                    <a:gd name="T58" fmla="*/ 1 w 959"/>
                    <a:gd name="T59" fmla="*/ 0 h 904"/>
                    <a:gd name="T60" fmla="*/ 1 w 959"/>
                    <a:gd name="T61" fmla="*/ 0 h 904"/>
                    <a:gd name="T62" fmla="*/ 1 w 959"/>
                    <a:gd name="T63" fmla="*/ 0 h 904"/>
                    <a:gd name="T64" fmla="*/ 1 w 959"/>
                    <a:gd name="T65" fmla="*/ 0 h 904"/>
                    <a:gd name="T66" fmla="*/ 1 w 959"/>
                    <a:gd name="T67" fmla="*/ 0 h 904"/>
                    <a:gd name="T68" fmla="*/ 1 w 959"/>
                    <a:gd name="T69" fmla="*/ 1 h 904"/>
                    <a:gd name="T70" fmla="*/ 1 w 959"/>
                    <a:gd name="T71" fmla="*/ 1 h 904"/>
                    <a:gd name="T72" fmla="*/ 1 w 959"/>
                    <a:gd name="T73" fmla="*/ 1 h 904"/>
                    <a:gd name="T74" fmla="*/ 1 w 959"/>
                    <a:gd name="T75" fmla="*/ 1 h 904"/>
                    <a:gd name="T76" fmla="*/ 1 w 959"/>
                    <a:gd name="T77" fmla="*/ 1 h 904"/>
                    <a:gd name="T78" fmla="*/ 1 w 959"/>
                    <a:gd name="T79" fmla="*/ 1 h 904"/>
                    <a:gd name="T80" fmla="*/ 1 w 959"/>
                    <a:gd name="T81" fmla="*/ 1 h 904"/>
                    <a:gd name="T82" fmla="*/ 1 w 959"/>
                    <a:gd name="T83" fmla="*/ 1 h 904"/>
                    <a:gd name="T84" fmla="*/ 1 w 959"/>
                    <a:gd name="T85" fmla="*/ 1 h 904"/>
                    <a:gd name="T86" fmla="*/ 1 w 959"/>
                    <a:gd name="T87" fmla="*/ 1 h 904"/>
                    <a:gd name="T88" fmla="*/ 1 w 959"/>
                    <a:gd name="T89" fmla="*/ 1 h 904"/>
                    <a:gd name="T90" fmla="*/ 1 w 959"/>
                    <a:gd name="T91" fmla="*/ 1 h 904"/>
                    <a:gd name="T92" fmla="*/ 1 w 959"/>
                    <a:gd name="T93" fmla="*/ 1 h 904"/>
                    <a:gd name="T94" fmla="*/ 1 w 959"/>
                    <a:gd name="T95" fmla="*/ 1 h 904"/>
                    <a:gd name="T96" fmla="*/ 1 w 959"/>
                    <a:gd name="T97" fmla="*/ 1 h 904"/>
                    <a:gd name="T98" fmla="*/ 1 w 959"/>
                    <a:gd name="T99" fmla="*/ 1 h 9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9"/>
                    <a:gd name="T151" fmla="*/ 0 h 904"/>
                    <a:gd name="T152" fmla="*/ 959 w 959"/>
                    <a:gd name="T153" fmla="*/ 904 h 9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9" h="904">
                      <a:moveTo>
                        <a:pt x="15" y="527"/>
                      </a:moveTo>
                      <a:lnTo>
                        <a:pt x="0" y="468"/>
                      </a:lnTo>
                      <a:lnTo>
                        <a:pt x="40" y="448"/>
                      </a:lnTo>
                      <a:lnTo>
                        <a:pt x="72" y="421"/>
                      </a:lnTo>
                      <a:lnTo>
                        <a:pt x="125" y="402"/>
                      </a:lnTo>
                      <a:lnTo>
                        <a:pt x="316" y="336"/>
                      </a:lnTo>
                      <a:lnTo>
                        <a:pt x="323" y="291"/>
                      </a:lnTo>
                      <a:lnTo>
                        <a:pt x="324" y="284"/>
                      </a:lnTo>
                      <a:lnTo>
                        <a:pt x="326" y="279"/>
                      </a:lnTo>
                      <a:lnTo>
                        <a:pt x="330" y="273"/>
                      </a:lnTo>
                      <a:lnTo>
                        <a:pt x="336" y="270"/>
                      </a:lnTo>
                      <a:lnTo>
                        <a:pt x="341" y="267"/>
                      </a:lnTo>
                      <a:lnTo>
                        <a:pt x="348" y="265"/>
                      </a:lnTo>
                      <a:lnTo>
                        <a:pt x="355" y="262"/>
                      </a:lnTo>
                      <a:lnTo>
                        <a:pt x="363" y="262"/>
                      </a:lnTo>
                      <a:lnTo>
                        <a:pt x="377" y="261"/>
                      </a:lnTo>
                      <a:lnTo>
                        <a:pt x="390" y="262"/>
                      </a:lnTo>
                      <a:lnTo>
                        <a:pt x="398" y="262"/>
                      </a:lnTo>
                      <a:lnTo>
                        <a:pt x="402" y="264"/>
                      </a:lnTo>
                      <a:lnTo>
                        <a:pt x="375" y="231"/>
                      </a:lnTo>
                      <a:lnTo>
                        <a:pt x="371" y="229"/>
                      </a:lnTo>
                      <a:lnTo>
                        <a:pt x="368" y="226"/>
                      </a:lnTo>
                      <a:lnTo>
                        <a:pt x="366" y="221"/>
                      </a:lnTo>
                      <a:lnTo>
                        <a:pt x="365" y="217"/>
                      </a:lnTo>
                      <a:lnTo>
                        <a:pt x="364" y="207"/>
                      </a:lnTo>
                      <a:lnTo>
                        <a:pt x="363" y="197"/>
                      </a:lnTo>
                      <a:lnTo>
                        <a:pt x="363" y="184"/>
                      </a:lnTo>
                      <a:lnTo>
                        <a:pt x="364" y="172"/>
                      </a:lnTo>
                      <a:lnTo>
                        <a:pt x="363" y="159"/>
                      </a:lnTo>
                      <a:lnTo>
                        <a:pt x="362" y="146"/>
                      </a:lnTo>
                      <a:lnTo>
                        <a:pt x="360" y="140"/>
                      </a:lnTo>
                      <a:lnTo>
                        <a:pt x="357" y="135"/>
                      </a:lnTo>
                      <a:lnTo>
                        <a:pt x="355" y="130"/>
                      </a:lnTo>
                      <a:lnTo>
                        <a:pt x="352" y="125"/>
                      </a:lnTo>
                      <a:lnTo>
                        <a:pt x="344" y="119"/>
                      </a:lnTo>
                      <a:lnTo>
                        <a:pt x="337" y="113"/>
                      </a:lnTo>
                      <a:lnTo>
                        <a:pt x="329" y="110"/>
                      </a:lnTo>
                      <a:lnTo>
                        <a:pt x="323" y="107"/>
                      </a:lnTo>
                      <a:lnTo>
                        <a:pt x="319" y="106"/>
                      </a:lnTo>
                      <a:lnTo>
                        <a:pt x="316" y="106"/>
                      </a:lnTo>
                      <a:lnTo>
                        <a:pt x="325" y="99"/>
                      </a:lnTo>
                      <a:lnTo>
                        <a:pt x="328" y="98"/>
                      </a:lnTo>
                      <a:lnTo>
                        <a:pt x="330" y="96"/>
                      </a:lnTo>
                      <a:lnTo>
                        <a:pt x="334" y="95"/>
                      </a:lnTo>
                      <a:lnTo>
                        <a:pt x="336" y="93"/>
                      </a:lnTo>
                      <a:lnTo>
                        <a:pt x="339" y="91"/>
                      </a:lnTo>
                      <a:lnTo>
                        <a:pt x="342" y="89"/>
                      </a:lnTo>
                      <a:lnTo>
                        <a:pt x="346" y="86"/>
                      </a:lnTo>
                      <a:lnTo>
                        <a:pt x="349" y="84"/>
                      </a:lnTo>
                      <a:lnTo>
                        <a:pt x="428" y="53"/>
                      </a:lnTo>
                      <a:lnTo>
                        <a:pt x="442" y="52"/>
                      </a:lnTo>
                      <a:lnTo>
                        <a:pt x="458" y="49"/>
                      </a:lnTo>
                      <a:lnTo>
                        <a:pt x="474" y="44"/>
                      </a:lnTo>
                      <a:lnTo>
                        <a:pt x="490" y="40"/>
                      </a:lnTo>
                      <a:lnTo>
                        <a:pt x="504" y="36"/>
                      </a:lnTo>
                      <a:lnTo>
                        <a:pt x="516" y="31"/>
                      </a:lnTo>
                      <a:lnTo>
                        <a:pt x="525" y="28"/>
                      </a:lnTo>
                      <a:lnTo>
                        <a:pt x="528" y="27"/>
                      </a:lnTo>
                      <a:lnTo>
                        <a:pt x="532" y="26"/>
                      </a:lnTo>
                      <a:lnTo>
                        <a:pt x="544" y="24"/>
                      </a:lnTo>
                      <a:lnTo>
                        <a:pt x="561" y="20"/>
                      </a:lnTo>
                      <a:lnTo>
                        <a:pt x="582" y="15"/>
                      </a:lnTo>
                      <a:lnTo>
                        <a:pt x="604" y="11"/>
                      </a:lnTo>
                      <a:lnTo>
                        <a:pt x="623" y="9"/>
                      </a:lnTo>
                      <a:lnTo>
                        <a:pt x="633" y="8"/>
                      </a:lnTo>
                      <a:lnTo>
                        <a:pt x="640" y="7"/>
                      </a:lnTo>
                      <a:lnTo>
                        <a:pt x="647" y="8"/>
                      </a:lnTo>
                      <a:lnTo>
                        <a:pt x="651" y="8"/>
                      </a:lnTo>
                      <a:lnTo>
                        <a:pt x="730" y="1"/>
                      </a:lnTo>
                      <a:lnTo>
                        <a:pt x="732" y="1"/>
                      </a:lnTo>
                      <a:lnTo>
                        <a:pt x="740" y="0"/>
                      </a:lnTo>
                      <a:lnTo>
                        <a:pt x="751" y="0"/>
                      </a:lnTo>
                      <a:lnTo>
                        <a:pt x="764" y="0"/>
                      </a:lnTo>
                      <a:lnTo>
                        <a:pt x="771" y="1"/>
                      </a:lnTo>
                      <a:lnTo>
                        <a:pt x="777" y="2"/>
                      </a:lnTo>
                      <a:lnTo>
                        <a:pt x="784" y="4"/>
                      </a:lnTo>
                      <a:lnTo>
                        <a:pt x="790" y="7"/>
                      </a:lnTo>
                      <a:lnTo>
                        <a:pt x="796" y="11"/>
                      </a:lnTo>
                      <a:lnTo>
                        <a:pt x="801" y="15"/>
                      </a:lnTo>
                      <a:lnTo>
                        <a:pt x="805" y="21"/>
                      </a:lnTo>
                      <a:lnTo>
                        <a:pt x="809" y="27"/>
                      </a:lnTo>
                      <a:lnTo>
                        <a:pt x="808" y="28"/>
                      </a:lnTo>
                      <a:lnTo>
                        <a:pt x="805" y="29"/>
                      </a:lnTo>
                      <a:lnTo>
                        <a:pt x="803" y="33"/>
                      </a:lnTo>
                      <a:lnTo>
                        <a:pt x="801" y="37"/>
                      </a:lnTo>
                      <a:lnTo>
                        <a:pt x="798" y="42"/>
                      </a:lnTo>
                      <a:lnTo>
                        <a:pt x="796" y="48"/>
                      </a:lnTo>
                      <a:lnTo>
                        <a:pt x="794" y="55"/>
                      </a:lnTo>
                      <a:lnTo>
                        <a:pt x="794" y="64"/>
                      </a:lnTo>
                      <a:lnTo>
                        <a:pt x="794" y="84"/>
                      </a:lnTo>
                      <a:lnTo>
                        <a:pt x="794" y="86"/>
                      </a:lnTo>
                      <a:lnTo>
                        <a:pt x="792" y="91"/>
                      </a:lnTo>
                      <a:lnTo>
                        <a:pt x="791" y="97"/>
                      </a:lnTo>
                      <a:lnTo>
                        <a:pt x="790" y="105"/>
                      </a:lnTo>
                      <a:lnTo>
                        <a:pt x="788" y="112"/>
                      </a:lnTo>
                      <a:lnTo>
                        <a:pt x="785" y="119"/>
                      </a:lnTo>
                      <a:lnTo>
                        <a:pt x="784" y="121"/>
                      </a:lnTo>
                      <a:lnTo>
                        <a:pt x="782" y="123"/>
                      </a:lnTo>
                      <a:lnTo>
                        <a:pt x="778" y="124"/>
                      </a:lnTo>
                      <a:lnTo>
                        <a:pt x="776" y="125"/>
                      </a:lnTo>
                      <a:lnTo>
                        <a:pt x="775" y="129"/>
                      </a:lnTo>
                      <a:lnTo>
                        <a:pt x="774" y="132"/>
                      </a:lnTo>
                      <a:lnTo>
                        <a:pt x="773" y="136"/>
                      </a:lnTo>
                      <a:lnTo>
                        <a:pt x="772" y="142"/>
                      </a:lnTo>
                      <a:lnTo>
                        <a:pt x="773" y="148"/>
                      </a:lnTo>
                      <a:lnTo>
                        <a:pt x="774" y="155"/>
                      </a:lnTo>
                      <a:lnTo>
                        <a:pt x="778" y="161"/>
                      </a:lnTo>
                      <a:lnTo>
                        <a:pt x="778" y="162"/>
                      </a:lnTo>
                      <a:lnTo>
                        <a:pt x="780" y="163"/>
                      </a:lnTo>
                      <a:lnTo>
                        <a:pt x="781" y="165"/>
                      </a:lnTo>
                      <a:lnTo>
                        <a:pt x="783" y="169"/>
                      </a:lnTo>
                      <a:lnTo>
                        <a:pt x="784" y="172"/>
                      </a:lnTo>
                      <a:lnTo>
                        <a:pt x="786" y="175"/>
                      </a:lnTo>
                      <a:lnTo>
                        <a:pt x="787" y="178"/>
                      </a:lnTo>
                      <a:lnTo>
                        <a:pt x="787" y="180"/>
                      </a:lnTo>
                      <a:lnTo>
                        <a:pt x="787" y="184"/>
                      </a:lnTo>
                      <a:lnTo>
                        <a:pt x="786" y="187"/>
                      </a:lnTo>
                      <a:lnTo>
                        <a:pt x="786" y="191"/>
                      </a:lnTo>
                      <a:lnTo>
                        <a:pt x="786" y="197"/>
                      </a:lnTo>
                      <a:lnTo>
                        <a:pt x="787" y="202"/>
                      </a:lnTo>
                      <a:lnTo>
                        <a:pt x="789" y="207"/>
                      </a:lnTo>
                      <a:lnTo>
                        <a:pt x="794" y="213"/>
                      </a:lnTo>
                      <a:lnTo>
                        <a:pt x="800" y="218"/>
                      </a:lnTo>
                      <a:lnTo>
                        <a:pt x="802" y="218"/>
                      </a:lnTo>
                      <a:lnTo>
                        <a:pt x="804" y="219"/>
                      </a:lnTo>
                      <a:lnTo>
                        <a:pt x="807" y="219"/>
                      </a:lnTo>
                      <a:lnTo>
                        <a:pt x="809" y="221"/>
                      </a:lnTo>
                      <a:lnTo>
                        <a:pt x="811" y="224"/>
                      </a:lnTo>
                      <a:lnTo>
                        <a:pt x="813" y="228"/>
                      </a:lnTo>
                      <a:lnTo>
                        <a:pt x="814" y="233"/>
                      </a:lnTo>
                      <a:lnTo>
                        <a:pt x="815" y="246"/>
                      </a:lnTo>
                      <a:lnTo>
                        <a:pt x="818" y="268"/>
                      </a:lnTo>
                      <a:lnTo>
                        <a:pt x="823" y="295"/>
                      </a:lnTo>
                      <a:lnTo>
                        <a:pt x="828" y="324"/>
                      </a:lnTo>
                      <a:lnTo>
                        <a:pt x="831" y="339"/>
                      </a:lnTo>
                      <a:lnTo>
                        <a:pt x="836" y="352"/>
                      </a:lnTo>
                      <a:lnTo>
                        <a:pt x="840" y="365"/>
                      </a:lnTo>
                      <a:lnTo>
                        <a:pt x="844" y="377"/>
                      </a:lnTo>
                      <a:lnTo>
                        <a:pt x="849" y="387"/>
                      </a:lnTo>
                      <a:lnTo>
                        <a:pt x="854" y="394"/>
                      </a:lnTo>
                      <a:lnTo>
                        <a:pt x="857" y="397"/>
                      </a:lnTo>
                      <a:lnTo>
                        <a:pt x="859" y="400"/>
                      </a:lnTo>
                      <a:lnTo>
                        <a:pt x="863" y="401"/>
                      </a:lnTo>
                      <a:lnTo>
                        <a:pt x="866" y="402"/>
                      </a:lnTo>
                      <a:lnTo>
                        <a:pt x="865" y="403"/>
                      </a:lnTo>
                      <a:lnTo>
                        <a:pt x="864" y="404"/>
                      </a:lnTo>
                      <a:lnTo>
                        <a:pt x="863" y="406"/>
                      </a:lnTo>
                      <a:lnTo>
                        <a:pt x="863" y="409"/>
                      </a:lnTo>
                      <a:lnTo>
                        <a:pt x="862" y="414"/>
                      </a:lnTo>
                      <a:lnTo>
                        <a:pt x="863" y="419"/>
                      </a:lnTo>
                      <a:lnTo>
                        <a:pt x="864" y="428"/>
                      </a:lnTo>
                      <a:lnTo>
                        <a:pt x="865" y="438"/>
                      </a:lnTo>
                      <a:lnTo>
                        <a:pt x="867" y="451"/>
                      </a:lnTo>
                      <a:lnTo>
                        <a:pt x="869" y="464"/>
                      </a:lnTo>
                      <a:lnTo>
                        <a:pt x="871" y="478"/>
                      </a:lnTo>
                      <a:lnTo>
                        <a:pt x="875" y="490"/>
                      </a:lnTo>
                      <a:lnTo>
                        <a:pt x="877" y="501"/>
                      </a:lnTo>
                      <a:lnTo>
                        <a:pt x="878" y="507"/>
                      </a:lnTo>
                      <a:lnTo>
                        <a:pt x="879" y="510"/>
                      </a:lnTo>
                      <a:lnTo>
                        <a:pt x="879" y="511"/>
                      </a:lnTo>
                      <a:lnTo>
                        <a:pt x="880" y="512"/>
                      </a:lnTo>
                      <a:lnTo>
                        <a:pt x="881" y="514"/>
                      </a:lnTo>
                      <a:lnTo>
                        <a:pt x="883" y="516"/>
                      </a:lnTo>
                      <a:lnTo>
                        <a:pt x="885" y="519"/>
                      </a:lnTo>
                      <a:lnTo>
                        <a:pt x="890" y="523"/>
                      </a:lnTo>
                      <a:lnTo>
                        <a:pt x="893" y="526"/>
                      </a:lnTo>
                      <a:lnTo>
                        <a:pt x="897" y="529"/>
                      </a:lnTo>
                      <a:lnTo>
                        <a:pt x="897" y="530"/>
                      </a:lnTo>
                      <a:lnTo>
                        <a:pt x="898" y="534"/>
                      </a:lnTo>
                      <a:lnTo>
                        <a:pt x="899" y="540"/>
                      </a:lnTo>
                      <a:lnTo>
                        <a:pt x="900" y="547"/>
                      </a:lnTo>
                      <a:lnTo>
                        <a:pt x="900" y="556"/>
                      </a:lnTo>
                      <a:lnTo>
                        <a:pt x="902" y="565"/>
                      </a:lnTo>
                      <a:lnTo>
                        <a:pt x="903" y="572"/>
                      </a:lnTo>
                      <a:lnTo>
                        <a:pt x="904" y="580"/>
                      </a:lnTo>
                      <a:lnTo>
                        <a:pt x="893" y="610"/>
                      </a:lnTo>
                      <a:lnTo>
                        <a:pt x="894" y="611"/>
                      </a:lnTo>
                      <a:lnTo>
                        <a:pt x="896" y="612"/>
                      </a:lnTo>
                      <a:lnTo>
                        <a:pt x="898" y="614"/>
                      </a:lnTo>
                      <a:lnTo>
                        <a:pt x="900" y="619"/>
                      </a:lnTo>
                      <a:lnTo>
                        <a:pt x="904" y="622"/>
                      </a:lnTo>
                      <a:lnTo>
                        <a:pt x="906" y="627"/>
                      </a:lnTo>
                      <a:lnTo>
                        <a:pt x="908" y="633"/>
                      </a:lnTo>
                      <a:lnTo>
                        <a:pt x="908" y="638"/>
                      </a:lnTo>
                      <a:lnTo>
                        <a:pt x="909" y="642"/>
                      </a:lnTo>
                      <a:lnTo>
                        <a:pt x="909" y="649"/>
                      </a:lnTo>
                      <a:lnTo>
                        <a:pt x="910" y="655"/>
                      </a:lnTo>
                      <a:lnTo>
                        <a:pt x="911" y="662"/>
                      </a:lnTo>
                      <a:lnTo>
                        <a:pt x="912" y="668"/>
                      </a:lnTo>
                      <a:lnTo>
                        <a:pt x="914" y="675"/>
                      </a:lnTo>
                      <a:lnTo>
                        <a:pt x="918" y="680"/>
                      </a:lnTo>
                      <a:lnTo>
                        <a:pt x="923" y="685"/>
                      </a:lnTo>
                      <a:lnTo>
                        <a:pt x="959" y="735"/>
                      </a:lnTo>
                      <a:lnTo>
                        <a:pt x="708" y="871"/>
                      </a:lnTo>
                      <a:lnTo>
                        <a:pt x="557" y="904"/>
                      </a:lnTo>
                      <a:lnTo>
                        <a:pt x="548" y="849"/>
                      </a:lnTo>
                      <a:lnTo>
                        <a:pt x="445" y="846"/>
                      </a:lnTo>
                      <a:lnTo>
                        <a:pt x="15" y="527"/>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2" name="Freeform 149"/>
                <p:cNvSpPr>
                  <a:spLocks/>
                </p:cNvSpPr>
                <p:nvPr/>
              </p:nvSpPr>
              <p:spPr bwMode="auto">
                <a:xfrm>
                  <a:off x="557" y="2266"/>
                  <a:ext cx="320" cy="301"/>
                </a:xfrm>
                <a:custGeom>
                  <a:avLst/>
                  <a:gdLst>
                    <a:gd name="T0" fmla="*/ 0 w 959"/>
                    <a:gd name="T1" fmla="*/ 1 h 904"/>
                    <a:gd name="T2" fmla="*/ 0 w 959"/>
                    <a:gd name="T3" fmla="*/ 0 h 904"/>
                    <a:gd name="T4" fmla="*/ 0 w 959"/>
                    <a:gd name="T5" fmla="*/ 0 h 904"/>
                    <a:gd name="T6" fmla="*/ 1 w 959"/>
                    <a:gd name="T7" fmla="*/ 0 h 904"/>
                    <a:gd name="T8" fmla="*/ 1 w 959"/>
                    <a:gd name="T9" fmla="*/ 0 h 904"/>
                    <a:gd name="T10" fmla="*/ 1 w 959"/>
                    <a:gd name="T11" fmla="*/ 0 h 904"/>
                    <a:gd name="T12" fmla="*/ 0 w 959"/>
                    <a:gd name="T13" fmla="*/ 0 h 904"/>
                    <a:gd name="T14" fmla="*/ 0 w 959"/>
                    <a:gd name="T15" fmla="*/ 0 h 904"/>
                    <a:gd name="T16" fmla="*/ 0 w 959"/>
                    <a:gd name="T17" fmla="*/ 0 h 904"/>
                    <a:gd name="T18" fmla="*/ 0 w 959"/>
                    <a:gd name="T19" fmla="*/ 0 h 904"/>
                    <a:gd name="T20" fmla="*/ 0 w 959"/>
                    <a:gd name="T21" fmla="*/ 0 h 904"/>
                    <a:gd name="T22" fmla="*/ 0 w 959"/>
                    <a:gd name="T23" fmla="*/ 0 h 904"/>
                    <a:gd name="T24" fmla="*/ 1 w 959"/>
                    <a:gd name="T25" fmla="*/ 0 h 904"/>
                    <a:gd name="T26" fmla="*/ 1 w 959"/>
                    <a:gd name="T27" fmla="*/ 0 h 904"/>
                    <a:gd name="T28" fmla="*/ 1 w 959"/>
                    <a:gd name="T29" fmla="*/ 0 h 904"/>
                    <a:gd name="T30" fmla="*/ 1 w 959"/>
                    <a:gd name="T31" fmla="*/ 0 h 904"/>
                    <a:gd name="T32" fmla="*/ 1 w 959"/>
                    <a:gd name="T33" fmla="*/ 0 h 904"/>
                    <a:gd name="T34" fmla="*/ 1 w 959"/>
                    <a:gd name="T35" fmla="*/ 0 h 904"/>
                    <a:gd name="T36" fmla="*/ 1 w 959"/>
                    <a:gd name="T37" fmla="*/ 0 h 904"/>
                    <a:gd name="T38" fmla="*/ 1 w 959"/>
                    <a:gd name="T39" fmla="*/ 0 h 904"/>
                    <a:gd name="T40" fmla="*/ 1 w 959"/>
                    <a:gd name="T41" fmla="*/ 0 h 904"/>
                    <a:gd name="T42" fmla="*/ 1 w 959"/>
                    <a:gd name="T43" fmla="*/ 0 h 904"/>
                    <a:gd name="T44" fmla="*/ 1 w 959"/>
                    <a:gd name="T45" fmla="*/ 0 h 904"/>
                    <a:gd name="T46" fmla="*/ 1 w 959"/>
                    <a:gd name="T47" fmla="*/ 0 h 904"/>
                    <a:gd name="T48" fmla="*/ 1 w 959"/>
                    <a:gd name="T49" fmla="*/ 0 h 904"/>
                    <a:gd name="T50" fmla="*/ 1 w 959"/>
                    <a:gd name="T51" fmla="*/ 0 h 904"/>
                    <a:gd name="T52" fmla="*/ 1 w 959"/>
                    <a:gd name="T53" fmla="*/ 0 h 904"/>
                    <a:gd name="T54" fmla="*/ 1 w 959"/>
                    <a:gd name="T55" fmla="*/ 0 h 904"/>
                    <a:gd name="T56" fmla="*/ 1 w 959"/>
                    <a:gd name="T57" fmla="*/ 0 h 904"/>
                    <a:gd name="T58" fmla="*/ 1 w 959"/>
                    <a:gd name="T59" fmla="*/ 0 h 904"/>
                    <a:gd name="T60" fmla="*/ 1 w 959"/>
                    <a:gd name="T61" fmla="*/ 0 h 904"/>
                    <a:gd name="T62" fmla="*/ 1 w 959"/>
                    <a:gd name="T63" fmla="*/ 0 h 904"/>
                    <a:gd name="T64" fmla="*/ 1 w 959"/>
                    <a:gd name="T65" fmla="*/ 0 h 904"/>
                    <a:gd name="T66" fmla="*/ 1 w 959"/>
                    <a:gd name="T67" fmla="*/ 0 h 904"/>
                    <a:gd name="T68" fmla="*/ 1 w 959"/>
                    <a:gd name="T69" fmla="*/ 1 h 904"/>
                    <a:gd name="T70" fmla="*/ 1 w 959"/>
                    <a:gd name="T71" fmla="*/ 1 h 904"/>
                    <a:gd name="T72" fmla="*/ 1 w 959"/>
                    <a:gd name="T73" fmla="*/ 1 h 904"/>
                    <a:gd name="T74" fmla="*/ 1 w 959"/>
                    <a:gd name="T75" fmla="*/ 1 h 904"/>
                    <a:gd name="T76" fmla="*/ 1 w 959"/>
                    <a:gd name="T77" fmla="*/ 1 h 904"/>
                    <a:gd name="T78" fmla="*/ 1 w 959"/>
                    <a:gd name="T79" fmla="*/ 1 h 904"/>
                    <a:gd name="T80" fmla="*/ 1 w 959"/>
                    <a:gd name="T81" fmla="*/ 1 h 904"/>
                    <a:gd name="T82" fmla="*/ 1 w 959"/>
                    <a:gd name="T83" fmla="*/ 1 h 904"/>
                    <a:gd name="T84" fmla="*/ 1 w 959"/>
                    <a:gd name="T85" fmla="*/ 1 h 904"/>
                    <a:gd name="T86" fmla="*/ 1 w 959"/>
                    <a:gd name="T87" fmla="*/ 1 h 904"/>
                    <a:gd name="T88" fmla="*/ 1 w 959"/>
                    <a:gd name="T89" fmla="*/ 1 h 904"/>
                    <a:gd name="T90" fmla="*/ 1 w 959"/>
                    <a:gd name="T91" fmla="*/ 1 h 904"/>
                    <a:gd name="T92" fmla="*/ 1 w 959"/>
                    <a:gd name="T93" fmla="*/ 1 h 904"/>
                    <a:gd name="T94" fmla="*/ 1 w 959"/>
                    <a:gd name="T95" fmla="*/ 1 h 904"/>
                    <a:gd name="T96" fmla="*/ 1 w 959"/>
                    <a:gd name="T97" fmla="*/ 1 h 904"/>
                    <a:gd name="T98" fmla="*/ 1 w 959"/>
                    <a:gd name="T99" fmla="*/ 1 h 90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59"/>
                    <a:gd name="T151" fmla="*/ 0 h 904"/>
                    <a:gd name="T152" fmla="*/ 959 w 959"/>
                    <a:gd name="T153" fmla="*/ 904 h 90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59" h="904">
                      <a:moveTo>
                        <a:pt x="15" y="527"/>
                      </a:moveTo>
                      <a:lnTo>
                        <a:pt x="0" y="468"/>
                      </a:lnTo>
                      <a:lnTo>
                        <a:pt x="40" y="448"/>
                      </a:lnTo>
                      <a:lnTo>
                        <a:pt x="72" y="421"/>
                      </a:lnTo>
                      <a:lnTo>
                        <a:pt x="125" y="402"/>
                      </a:lnTo>
                      <a:lnTo>
                        <a:pt x="316" y="336"/>
                      </a:lnTo>
                      <a:lnTo>
                        <a:pt x="323" y="291"/>
                      </a:lnTo>
                      <a:lnTo>
                        <a:pt x="324" y="284"/>
                      </a:lnTo>
                      <a:lnTo>
                        <a:pt x="326" y="279"/>
                      </a:lnTo>
                      <a:lnTo>
                        <a:pt x="330" y="273"/>
                      </a:lnTo>
                      <a:lnTo>
                        <a:pt x="336" y="270"/>
                      </a:lnTo>
                      <a:lnTo>
                        <a:pt x="341" y="267"/>
                      </a:lnTo>
                      <a:lnTo>
                        <a:pt x="348" y="265"/>
                      </a:lnTo>
                      <a:lnTo>
                        <a:pt x="355" y="262"/>
                      </a:lnTo>
                      <a:lnTo>
                        <a:pt x="363" y="262"/>
                      </a:lnTo>
                      <a:lnTo>
                        <a:pt x="377" y="261"/>
                      </a:lnTo>
                      <a:lnTo>
                        <a:pt x="390" y="262"/>
                      </a:lnTo>
                      <a:lnTo>
                        <a:pt x="398" y="262"/>
                      </a:lnTo>
                      <a:lnTo>
                        <a:pt x="402" y="264"/>
                      </a:lnTo>
                      <a:lnTo>
                        <a:pt x="375" y="231"/>
                      </a:lnTo>
                      <a:lnTo>
                        <a:pt x="371" y="229"/>
                      </a:lnTo>
                      <a:lnTo>
                        <a:pt x="368" y="226"/>
                      </a:lnTo>
                      <a:lnTo>
                        <a:pt x="366" y="221"/>
                      </a:lnTo>
                      <a:lnTo>
                        <a:pt x="365" y="217"/>
                      </a:lnTo>
                      <a:lnTo>
                        <a:pt x="364" y="207"/>
                      </a:lnTo>
                      <a:lnTo>
                        <a:pt x="363" y="197"/>
                      </a:lnTo>
                      <a:lnTo>
                        <a:pt x="363" y="184"/>
                      </a:lnTo>
                      <a:lnTo>
                        <a:pt x="364" y="172"/>
                      </a:lnTo>
                      <a:lnTo>
                        <a:pt x="363" y="159"/>
                      </a:lnTo>
                      <a:lnTo>
                        <a:pt x="362" y="146"/>
                      </a:lnTo>
                      <a:lnTo>
                        <a:pt x="360" y="140"/>
                      </a:lnTo>
                      <a:lnTo>
                        <a:pt x="357" y="135"/>
                      </a:lnTo>
                      <a:lnTo>
                        <a:pt x="355" y="130"/>
                      </a:lnTo>
                      <a:lnTo>
                        <a:pt x="352" y="125"/>
                      </a:lnTo>
                      <a:lnTo>
                        <a:pt x="344" y="119"/>
                      </a:lnTo>
                      <a:lnTo>
                        <a:pt x="337" y="113"/>
                      </a:lnTo>
                      <a:lnTo>
                        <a:pt x="329" y="110"/>
                      </a:lnTo>
                      <a:lnTo>
                        <a:pt x="323" y="107"/>
                      </a:lnTo>
                      <a:lnTo>
                        <a:pt x="319" y="106"/>
                      </a:lnTo>
                      <a:lnTo>
                        <a:pt x="316" y="106"/>
                      </a:lnTo>
                      <a:lnTo>
                        <a:pt x="325" y="99"/>
                      </a:lnTo>
                      <a:lnTo>
                        <a:pt x="328" y="98"/>
                      </a:lnTo>
                      <a:lnTo>
                        <a:pt x="330" y="96"/>
                      </a:lnTo>
                      <a:lnTo>
                        <a:pt x="334" y="95"/>
                      </a:lnTo>
                      <a:lnTo>
                        <a:pt x="336" y="93"/>
                      </a:lnTo>
                      <a:lnTo>
                        <a:pt x="339" y="91"/>
                      </a:lnTo>
                      <a:lnTo>
                        <a:pt x="342" y="89"/>
                      </a:lnTo>
                      <a:lnTo>
                        <a:pt x="346" y="86"/>
                      </a:lnTo>
                      <a:lnTo>
                        <a:pt x="349" y="84"/>
                      </a:lnTo>
                      <a:lnTo>
                        <a:pt x="428" y="53"/>
                      </a:lnTo>
                      <a:lnTo>
                        <a:pt x="442" y="52"/>
                      </a:lnTo>
                      <a:lnTo>
                        <a:pt x="458" y="49"/>
                      </a:lnTo>
                      <a:lnTo>
                        <a:pt x="474" y="44"/>
                      </a:lnTo>
                      <a:lnTo>
                        <a:pt x="490" y="40"/>
                      </a:lnTo>
                      <a:lnTo>
                        <a:pt x="504" y="36"/>
                      </a:lnTo>
                      <a:lnTo>
                        <a:pt x="516" y="31"/>
                      </a:lnTo>
                      <a:lnTo>
                        <a:pt x="525" y="28"/>
                      </a:lnTo>
                      <a:lnTo>
                        <a:pt x="528" y="27"/>
                      </a:lnTo>
                      <a:lnTo>
                        <a:pt x="532" y="26"/>
                      </a:lnTo>
                      <a:lnTo>
                        <a:pt x="544" y="24"/>
                      </a:lnTo>
                      <a:lnTo>
                        <a:pt x="561" y="20"/>
                      </a:lnTo>
                      <a:lnTo>
                        <a:pt x="582" y="15"/>
                      </a:lnTo>
                      <a:lnTo>
                        <a:pt x="604" y="11"/>
                      </a:lnTo>
                      <a:lnTo>
                        <a:pt x="623" y="9"/>
                      </a:lnTo>
                      <a:lnTo>
                        <a:pt x="633" y="8"/>
                      </a:lnTo>
                      <a:lnTo>
                        <a:pt x="640" y="7"/>
                      </a:lnTo>
                      <a:lnTo>
                        <a:pt x="647" y="8"/>
                      </a:lnTo>
                      <a:lnTo>
                        <a:pt x="651" y="8"/>
                      </a:lnTo>
                      <a:lnTo>
                        <a:pt x="730" y="1"/>
                      </a:lnTo>
                      <a:lnTo>
                        <a:pt x="732" y="1"/>
                      </a:lnTo>
                      <a:lnTo>
                        <a:pt x="740" y="0"/>
                      </a:lnTo>
                      <a:lnTo>
                        <a:pt x="751" y="0"/>
                      </a:lnTo>
                      <a:lnTo>
                        <a:pt x="764" y="0"/>
                      </a:lnTo>
                      <a:lnTo>
                        <a:pt x="771" y="1"/>
                      </a:lnTo>
                      <a:lnTo>
                        <a:pt x="777" y="2"/>
                      </a:lnTo>
                      <a:lnTo>
                        <a:pt x="784" y="4"/>
                      </a:lnTo>
                      <a:lnTo>
                        <a:pt x="790" y="7"/>
                      </a:lnTo>
                      <a:lnTo>
                        <a:pt x="796" y="11"/>
                      </a:lnTo>
                      <a:lnTo>
                        <a:pt x="801" y="15"/>
                      </a:lnTo>
                      <a:lnTo>
                        <a:pt x="805" y="21"/>
                      </a:lnTo>
                      <a:lnTo>
                        <a:pt x="809" y="27"/>
                      </a:lnTo>
                      <a:lnTo>
                        <a:pt x="808" y="28"/>
                      </a:lnTo>
                      <a:lnTo>
                        <a:pt x="805" y="29"/>
                      </a:lnTo>
                      <a:lnTo>
                        <a:pt x="803" y="33"/>
                      </a:lnTo>
                      <a:lnTo>
                        <a:pt x="801" y="37"/>
                      </a:lnTo>
                      <a:lnTo>
                        <a:pt x="798" y="42"/>
                      </a:lnTo>
                      <a:lnTo>
                        <a:pt x="796" y="48"/>
                      </a:lnTo>
                      <a:lnTo>
                        <a:pt x="794" y="55"/>
                      </a:lnTo>
                      <a:lnTo>
                        <a:pt x="794" y="64"/>
                      </a:lnTo>
                      <a:lnTo>
                        <a:pt x="794" y="84"/>
                      </a:lnTo>
                      <a:lnTo>
                        <a:pt x="794" y="86"/>
                      </a:lnTo>
                      <a:lnTo>
                        <a:pt x="792" y="91"/>
                      </a:lnTo>
                      <a:lnTo>
                        <a:pt x="791" y="97"/>
                      </a:lnTo>
                      <a:lnTo>
                        <a:pt x="790" y="105"/>
                      </a:lnTo>
                      <a:lnTo>
                        <a:pt x="788" y="112"/>
                      </a:lnTo>
                      <a:lnTo>
                        <a:pt x="785" y="119"/>
                      </a:lnTo>
                      <a:lnTo>
                        <a:pt x="784" y="121"/>
                      </a:lnTo>
                      <a:lnTo>
                        <a:pt x="782" y="123"/>
                      </a:lnTo>
                      <a:lnTo>
                        <a:pt x="778" y="124"/>
                      </a:lnTo>
                      <a:lnTo>
                        <a:pt x="776" y="125"/>
                      </a:lnTo>
                      <a:lnTo>
                        <a:pt x="775" y="129"/>
                      </a:lnTo>
                      <a:lnTo>
                        <a:pt x="774" y="132"/>
                      </a:lnTo>
                      <a:lnTo>
                        <a:pt x="773" y="136"/>
                      </a:lnTo>
                      <a:lnTo>
                        <a:pt x="772" y="142"/>
                      </a:lnTo>
                      <a:lnTo>
                        <a:pt x="773" y="148"/>
                      </a:lnTo>
                      <a:lnTo>
                        <a:pt x="774" y="155"/>
                      </a:lnTo>
                      <a:lnTo>
                        <a:pt x="778" y="161"/>
                      </a:lnTo>
                      <a:lnTo>
                        <a:pt x="778" y="162"/>
                      </a:lnTo>
                      <a:lnTo>
                        <a:pt x="780" y="163"/>
                      </a:lnTo>
                      <a:lnTo>
                        <a:pt x="781" y="165"/>
                      </a:lnTo>
                      <a:lnTo>
                        <a:pt x="783" y="169"/>
                      </a:lnTo>
                      <a:lnTo>
                        <a:pt x="784" y="172"/>
                      </a:lnTo>
                      <a:lnTo>
                        <a:pt x="786" y="175"/>
                      </a:lnTo>
                      <a:lnTo>
                        <a:pt x="787" y="178"/>
                      </a:lnTo>
                      <a:lnTo>
                        <a:pt x="787" y="180"/>
                      </a:lnTo>
                      <a:lnTo>
                        <a:pt x="787" y="184"/>
                      </a:lnTo>
                      <a:lnTo>
                        <a:pt x="786" y="187"/>
                      </a:lnTo>
                      <a:lnTo>
                        <a:pt x="786" y="191"/>
                      </a:lnTo>
                      <a:lnTo>
                        <a:pt x="786" y="197"/>
                      </a:lnTo>
                      <a:lnTo>
                        <a:pt x="787" y="202"/>
                      </a:lnTo>
                      <a:lnTo>
                        <a:pt x="789" y="207"/>
                      </a:lnTo>
                      <a:lnTo>
                        <a:pt x="794" y="213"/>
                      </a:lnTo>
                      <a:lnTo>
                        <a:pt x="800" y="218"/>
                      </a:lnTo>
                      <a:lnTo>
                        <a:pt x="802" y="218"/>
                      </a:lnTo>
                      <a:lnTo>
                        <a:pt x="804" y="219"/>
                      </a:lnTo>
                      <a:lnTo>
                        <a:pt x="807" y="219"/>
                      </a:lnTo>
                      <a:lnTo>
                        <a:pt x="809" y="221"/>
                      </a:lnTo>
                      <a:lnTo>
                        <a:pt x="811" y="224"/>
                      </a:lnTo>
                      <a:lnTo>
                        <a:pt x="813" y="228"/>
                      </a:lnTo>
                      <a:lnTo>
                        <a:pt x="814" y="233"/>
                      </a:lnTo>
                      <a:lnTo>
                        <a:pt x="815" y="246"/>
                      </a:lnTo>
                      <a:lnTo>
                        <a:pt x="818" y="268"/>
                      </a:lnTo>
                      <a:lnTo>
                        <a:pt x="823" y="295"/>
                      </a:lnTo>
                      <a:lnTo>
                        <a:pt x="828" y="324"/>
                      </a:lnTo>
                      <a:lnTo>
                        <a:pt x="831" y="339"/>
                      </a:lnTo>
                      <a:lnTo>
                        <a:pt x="836" y="352"/>
                      </a:lnTo>
                      <a:lnTo>
                        <a:pt x="840" y="365"/>
                      </a:lnTo>
                      <a:lnTo>
                        <a:pt x="844" y="377"/>
                      </a:lnTo>
                      <a:lnTo>
                        <a:pt x="849" y="387"/>
                      </a:lnTo>
                      <a:lnTo>
                        <a:pt x="854" y="394"/>
                      </a:lnTo>
                      <a:lnTo>
                        <a:pt x="857" y="397"/>
                      </a:lnTo>
                      <a:lnTo>
                        <a:pt x="859" y="400"/>
                      </a:lnTo>
                      <a:lnTo>
                        <a:pt x="863" y="401"/>
                      </a:lnTo>
                      <a:lnTo>
                        <a:pt x="866" y="402"/>
                      </a:lnTo>
                      <a:lnTo>
                        <a:pt x="865" y="403"/>
                      </a:lnTo>
                      <a:lnTo>
                        <a:pt x="864" y="404"/>
                      </a:lnTo>
                      <a:lnTo>
                        <a:pt x="863" y="406"/>
                      </a:lnTo>
                      <a:lnTo>
                        <a:pt x="863" y="409"/>
                      </a:lnTo>
                      <a:lnTo>
                        <a:pt x="862" y="414"/>
                      </a:lnTo>
                      <a:lnTo>
                        <a:pt x="863" y="419"/>
                      </a:lnTo>
                      <a:lnTo>
                        <a:pt x="864" y="428"/>
                      </a:lnTo>
                      <a:lnTo>
                        <a:pt x="865" y="438"/>
                      </a:lnTo>
                      <a:lnTo>
                        <a:pt x="867" y="451"/>
                      </a:lnTo>
                      <a:lnTo>
                        <a:pt x="869" y="464"/>
                      </a:lnTo>
                      <a:lnTo>
                        <a:pt x="871" y="478"/>
                      </a:lnTo>
                      <a:lnTo>
                        <a:pt x="875" y="490"/>
                      </a:lnTo>
                      <a:lnTo>
                        <a:pt x="877" y="501"/>
                      </a:lnTo>
                      <a:lnTo>
                        <a:pt x="878" y="507"/>
                      </a:lnTo>
                      <a:lnTo>
                        <a:pt x="879" y="510"/>
                      </a:lnTo>
                      <a:lnTo>
                        <a:pt x="879" y="511"/>
                      </a:lnTo>
                      <a:lnTo>
                        <a:pt x="880" y="512"/>
                      </a:lnTo>
                      <a:lnTo>
                        <a:pt x="881" y="514"/>
                      </a:lnTo>
                      <a:lnTo>
                        <a:pt x="883" y="516"/>
                      </a:lnTo>
                      <a:lnTo>
                        <a:pt x="885" y="519"/>
                      </a:lnTo>
                      <a:lnTo>
                        <a:pt x="890" y="523"/>
                      </a:lnTo>
                      <a:lnTo>
                        <a:pt x="893" y="526"/>
                      </a:lnTo>
                      <a:lnTo>
                        <a:pt x="897" y="529"/>
                      </a:lnTo>
                      <a:lnTo>
                        <a:pt x="897" y="530"/>
                      </a:lnTo>
                      <a:lnTo>
                        <a:pt x="898" y="534"/>
                      </a:lnTo>
                      <a:lnTo>
                        <a:pt x="899" y="540"/>
                      </a:lnTo>
                      <a:lnTo>
                        <a:pt x="900" y="547"/>
                      </a:lnTo>
                      <a:lnTo>
                        <a:pt x="900" y="556"/>
                      </a:lnTo>
                      <a:lnTo>
                        <a:pt x="902" y="565"/>
                      </a:lnTo>
                      <a:lnTo>
                        <a:pt x="903" y="572"/>
                      </a:lnTo>
                      <a:lnTo>
                        <a:pt x="904" y="580"/>
                      </a:lnTo>
                      <a:lnTo>
                        <a:pt x="893" y="610"/>
                      </a:lnTo>
                      <a:lnTo>
                        <a:pt x="894" y="611"/>
                      </a:lnTo>
                      <a:lnTo>
                        <a:pt x="896" y="612"/>
                      </a:lnTo>
                      <a:lnTo>
                        <a:pt x="898" y="614"/>
                      </a:lnTo>
                      <a:lnTo>
                        <a:pt x="900" y="619"/>
                      </a:lnTo>
                      <a:lnTo>
                        <a:pt x="904" y="622"/>
                      </a:lnTo>
                      <a:lnTo>
                        <a:pt x="906" y="627"/>
                      </a:lnTo>
                      <a:lnTo>
                        <a:pt x="908" y="633"/>
                      </a:lnTo>
                      <a:lnTo>
                        <a:pt x="908" y="638"/>
                      </a:lnTo>
                      <a:lnTo>
                        <a:pt x="909" y="642"/>
                      </a:lnTo>
                      <a:lnTo>
                        <a:pt x="909" y="649"/>
                      </a:lnTo>
                      <a:lnTo>
                        <a:pt x="910" y="655"/>
                      </a:lnTo>
                      <a:lnTo>
                        <a:pt x="911" y="662"/>
                      </a:lnTo>
                      <a:lnTo>
                        <a:pt x="912" y="668"/>
                      </a:lnTo>
                      <a:lnTo>
                        <a:pt x="914" y="675"/>
                      </a:lnTo>
                      <a:lnTo>
                        <a:pt x="918" y="680"/>
                      </a:lnTo>
                      <a:lnTo>
                        <a:pt x="923" y="685"/>
                      </a:lnTo>
                      <a:lnTo>
                        <a:pt x="959" y="735"/>
                      </a:lnTo>
                      <a:lnTo>
                        <a:pt x="708" y="871"/>
                      </a:lnTo>
                      <a:lnTo>
                        <a:pt x="557" y="904"/>
                      </a:lnTo>
                      <a:lnTo>
                        <a:pt x="548" y="849"/>
                      </a:lnTo>
                      <a:lnTo>
                        <a:pt x="445" y="846"/>
                      </a:lnTo>
                      <a:lnTo>
                        <a:pt x="15" y="52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3" name="Freeform 150"/>
                <p:cNvSpPr>
                  <a:spLocks/>
                </p:cNvSpPr>
                <p:nvPr/>
              </p:nvSpPr>
              <p:spPr bwMode="auto">
                <a:xfrm>
                  <a:off x="423" y="2433"/>
                  <a:ext cx="140" cy="121"/>
                </a:xfrm>
                <a:custGeom>
                  <a:avLst/>
                  <a:gdLst>
                    <a:gd name="T0" fmla="*/ 0 w 419"/>
                    <a:gd name="T1" fmla="*/ 0 h 362"/>
                    <a:gd name="T2" fmla="*/ 0 w 419"/>
                    <a:gd name="T3" fmla="*/ 0 h 362"/>
                    <a:gd name="T4" fmla="*/ 0 w 419"/>
                    <a:gd name="T5" fmla="*/ 0 h 362"/>
                    <a:gd name="T6" fmla="*/ 0 w 419"/>
                    <a:gd name="T7" fmla="*/ 0 h 362"/>
                    <a:gd name="T8" fmla="*/ 0 w 419"/>
                    <a:gd name="T9" fmla="*/ 0 h 362"/>
                    <a:gd name="T10" fmla="*/ 0 w 419"/>
                    <a:gd name="T11" fmla="*/ 0 h 362"/>
                    <a:gd name="T12" fmla="*/ 0 w 419"/>
                    <a:gd name="T13" fmla="*/ 0 h 362"/>
                    <a:gd name="T14" fmla="*/ 0 w 419"/>
                    <a:gd name="T15" fmla="*/ 0 h 362"/>
                    <a:gd name="T16" fmla="*/ 0 w 419"/>
                    <a:gd name="T17" fmla="*/ 0 h 362"/>
                    <a:gd name="T18" fmla="*/ 0 w 419"/>
                    <a:gd name="T19" fmla="*/ 0 h 362"/>
                    <a:gd name="T20" fmla="*/ 0 w 419"/>
                    <a:gd name="T21" fmla="*/ 0 h 362"/>
                    <a:gd name="T22" fmla="*/ 0 w 419"/>
                    <a:gd name="T23" fmla="*/ 0 h 362"/>
                    <a:gd name="T24" fmla="*/ 0 w 419"/>
                    <a:gd name="T25" fmla="*/ 0 h 362"/>
                    <a:gd name="T26" fmla="*/ 0 w 419"/>
                    <a:gd name="T27" fmla="*/ 0 h 362"/>
                    <a:gd name="T28" fmla="*/ 0 w 419"/>
                    <a:gd name="T29" fmla="*/ 0 h 362"/>
                    <a:gd name="T30" fmla="*/ 0 w 419"/>
                    <a:gd name="T31" fmla="*/ 0 h 362"/>
                    <a:gd name="T32" fmla="*/ 0 w 419"/>
                    <a:gd name="T33" fmla="*/ 0 h 362"/>
                    <a:gd name="T34" fmla="*/ 0 w 419"/>
                    <a:gd name="T35" fmla="*/ 0 h 362"/>
                    <a:gd name="T36" fmla="*/ 0 w 419"/>
                    <a:gd name="T37" fmla="*/ 0 h 362"/>
                    <a:gd name="T38" fmla="*/ 0 w 419"/>
                    <a:gd name="T39" fmla="*/ 0 h 362"/>
                    <a:gd name="T40" fmla="*/ 0 w 419"/>
                    <a:gd name="T41" fmla="*/ 0 h 362"/>
                    <a:gd name="T42" fmla="*/ 0 w 419"/>
                    <a:gd name="T43" fmla="*/ 0 h 362"/>
                    <a:gd name="T44" fmla="*/ 0 w 419"/>
                    <a:gd name="T45" fmla="*/ 0 h 362"/>
                    <a:gd name="T46" fmla="*/ 0 w 419"/>
                    <a:gd name="T47" fmla="*/ 0 h 362"/>
                    <a:gd name="T48" fmla="*/ 0 w 419"/>
                    <a:gd name="T49" fmla="*/ 0 h 362"/>
                    <a:gd name="T50" fmla="*/ 0 w 419"/>
                    <a:gd name="T51" fmla="*/ 0 h 362"/>
                    <a:gd name="T52" fmla="*/ 0 w 419"/>
                    <a:gd name="T53" fmla="*/ 0 h 362"/>
                    <a:gd name="T54" fmla="*/ 0 w 419"/>
                    <a:gd name="T55" fmla="*/ 0 h 362"/>
                    <a:gd name="T56" fmla="*/ 0 w 419"/>
                    <a:gd name="T57" fmla="*/ 0 h 362"/>
                    <a:gd name="T58" fmla="*/ 1 w 419"/>
                    <a:gd name="T59" fmla="*/ 0 h 362"/>
                    <a:gd name="T60" fmla="*/ 0 w 419"/>
                    <a:gd name="T61" fmla="*/ 0 h 362"/>
                    <a:gd name="T62" fmla="*/ 0 w 419"/>
                    <a:gd name="T63" fmla="*/ 0 h 362"/>
                    <a:gd name="T64" fmla="*/ 0 w 419"/>
                    <a:gd name="T65" fmla="*/ 0 h 362"/>
                    <a:gd name="T66" fmla="*/ 0 w 419"/>
                    <a:gd name="T67" fmla="*/ 0 h 362"/>
                    <a:gd name="T68" fmla="*/ 0 w 419"/>
                    <a:gd name="T69" fmla="*/ 0 h 362"/>
                    <a:gd name="T70" fmla="*/ 0 w 419"/>
                    <a:gd name="T71" fmla="*/ 0 h 362"/>
                    <a:gd name="T72" fmla="*/ 0 w 419"/>
                    <a:gd name="T73" fmla="*/ 0 h 362"/>
                    <a:gd name="T74" fmla="*/ 0 w 419"/>
                    <a:gd name="T75" fmla="*/ 0 h 362"/>
                    <a:gd name="T76" fmla="*/ 0 w 419"/>
                    <a:gd name="T77" fmla="*/ 0 h 362"/>
                    <a:gd name="T78" fmla="*/ 0 w 419"/>
                    <a:gd name="T79" fmla="*/ 0 h 362"/>
                    <a:gd name="T80" fmla="*/ 0 w 419"/>
                    <a:gd name="T81" fmla="*/ 0 h 362"/>
                    <a:gd name="T82" fmla="*/ 0 w 419"/>
                    <a:gd name="T83" fmla="*/ 0 h 362"/>
                    <a:gd name="T84" fmla="*/ 0 w 419"/>
                    <a:gd name="T85" fmla="*/ 0 h 362"/>
                    <a:gd name="T86" fmla="*/ 0 w 419"/>
                    <a:gd name="T87" fmla="*/ 0 h 362"/>
                    <a:gd name="T88" fmla="*/ 0 w 419"/>
                    <a:gd name="T89" fmla="*/ 0 h 362"/>
                    <a:gd name="T90" fmla="*/ 0 w 419"/>
                    <a:gd name="T91" fmla="*/ 0 h 362"/>
                    <a:gd name="T92" fmla="*/ 0 w 419"/>
                    <a:gd name="T93" fmla="*/ 0 h 362"/>
                    <a:gd name="T94" fmla="*/ 0 w 419"/>
                    <a:gd name="T95" fmla="*/ 0 h 362"/>
                    <a:gd name="T96" fmla="*/ 0 w 419"/>
                    <a:gd name="T97" fmla="*/ 0 h 362"/>
                    <a:gd name="T98" fmla="*/ 0 w 419"/>
                    <a:gd name="T99" fmla="*/ 0 h 362"/>
                    <a:gd name="T100" fmla="*/ 0 w 419"/>
                    <a:gd name="T101" fmla="*/ 0 h 362"/>
                    <a:gd name="T102" fmla="*/ 0 w 419"/>
                    <a:gd name="T103" fmla="*/ 0 h 362"/>
                    <a:gd name="T104" fmla="*/ 0 w 419"/>
                    <a:gd name="T105" fmla="*/ 0 h 3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9"/>
                    <a:gd name="T160" fmla="*/ 0 h 362"/>
                    <a:gd name="T161" fmla="*/ 419 w 419"/>
                    <a:gd name="T162" fmla="*/ 362 h 3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9" h="362">
                      <a:moveTo>
                        <a:pt x="2" y="352"/>
                      </a:moveTo>
                      <a:lnTo>
                        <a:pt x="0" y="340"/>
                      </a:lnTo>
                      <a:lnTo>
                        <a:pt x="2" y="330"/>
                      </a:lnTo>
                      <a:lnTo>
                        <a:pt x="4" y="322"/>
                      </a:lnTo>
                      <a:lnTo>
                        <a:pt x="8" y="314"/>
                      </a:lnTo>
                      <a:lnTo>
                        <a:pt x="12" y="306"/>
                      </a:lnTo>
                      <a:lnTo>
                        <a:pt x="18" y="298"/>
                      </a:lnTo>
                      <a:lnTo>
                        <a:pt x="22" y="289"/>
                      </a:lnTo>
                      <a:lnTo>
                        <a:pt x="27" y="280"/>
                      </a:lnTo>
                      <a:lnTo>
                        <a:pt x="34" y="271"/>
                      </a:lnTo>
                      <a:lnTo>
                        <a:pt x="40" y="265"/>
                      </a:lnTo>
                      <a:lnTo>
                        <a:pt x="49" y="259"/>
                      </a:lnTo>
                      <a:lnTo>
                        <a:pt x="58" y="255"/>
                      </a:lnTo>
                      <a:lnTo>
                        <a:pt x="68" y="252"/>
                      </a:lnTo>
                      <a:lnTo>
                        <a:pt x="80" y="248"/>
                      </a:lnTo>
                      <a:lnTo>
                        <a:pt x="92" y="245"/>
                      </a:lnTo>
                      <a:lnTo>
                        <a:pt x="106" y="241"/>
                      </a:lnTo>
                      <a:lnTo>
                        <a:pt x="113" y="239"/>
                      </a:lnTo>
                      <a:lnTo>
                        <a:pt x="118" y="235"/>
                      </a:lnTo>
                      <a:lnTo>
                        <a:pt x="121" y="232"/>
                      </a:lnTo>
                      <a:lnTo>
                        <a:pt x="124" y="229"/>
                      </a:lnTo>
                      <a:lnTo>
                        <a:pt x="125" y="226"/>
                      </a:lnTo>
                      <a:lnTo>
                        <a:pt x="124" y="223"/>
                      </a:lnTo>
                      <a:lnTo>
                        <a:pt x="124" y="219"/>
                      </a:lnTo>
                      <a:lnTo>
                        <a:pt x="121" y="216"/>
                      </a:lnTo>
                      <a:lnTo>
                        <a:pt x="117" y="210"/>
                      </a:lnTo>
                      <a:lnTo>
                        <a:pt x="112" y="205"/>
                      </a:lnTo>
                      <a:lnTo>
                        <a:pt x="108" y="202"/>
                      </a:lnTo>
                      <a:lnTo>
                        <a:pt x="106" y="201"/>
                      </a:lnTo>
                      <a:lnTo>
                        <a:pt x="93" y="156"/>
                      </a:lnTo>
                      <a:lnTo>
                        <a:pt x="97" y="147"/>
                      </a:lnTo>
                      <a:lnTo>
                        <a:pt x="101" y="139"/>
                      </a:lnTo>
                      <a:lnTo>
                        <a:pt x="106" y="133"/>
                      </a:lnTo>
                      <a:lnTo>
                        <a:pt x="113" y="125"/>
                      </a:lnTo>
                      <a:lnTo>
                        <a:pt x="119" y="120"/>
                      </a:lnTo>
                      <a:lnTo>
                        <a:pt x="126" y="115"/>
                      </a:lnTo>
                      <a:lnTo>
                        <a:pt x="133" y="109"/>
                      </a:lnTo>
                      <a:lnTo>
                        <a:pt x="141" y="105"/>
                      </a:lnTo>
                      <a:lnTo>
                        <a:pt x="155" y="98"/>
                      </a:lnTo>
                      <a:lnTo>
                        <a:pt x="167" y="94"/>
                      </a:lnTo>
                      <a:lnTo>
                        <a:pt x="175" y="91"/>
                      </a:lnTo>
                      <a:lnTo>
                        <a:pt x="179" y="90"/>
                      </a:lnTo>
                      <a:lnTo>
                        <a:pt x="182" y="76"/>
                      </a:lnTo>
                      <a:lnTo>
                        <a:pt x="185" y="65"/>
                      </a:lnTo>
                      <a:lnTo>
                        <a:pt x="189" y="55"/>
                      </a:lnTo>
                      <a:lnTo>
                        <a:pt x="193" y="49"/>
                      </a:lnTo>
                      <a:lnTo>
                        <a:pt x="196" y="43"/>
                      </a:lnTo>
                      <a:lnTo>
                        <a:pt x="198" y="39"/>
                      </a:lnTo>
                      <a:lnTo>
                        <a:pt x="199" y="38"/>
                      </a:lnTo>
                      <a:lnTo>
                        <a:pt x="200" y="37"/>
                      </a:lnTo>
                      <a:lnTo>
                        <a:pt x="202" y="31"/>
                      </a:lnTo>
                      <a:lnTo>
                        <a:pt x="204" y="26"/>
                      </a:lnTo>
                      <a:lnTo>
                        <a:pt x="208" y="21"/>
                      </a:lnTo>
                      <a:lnTo>
                        <a:pt x="211" y="16"/>
                      </a:lnTo>
                      <a:lnTo>
                        <a:pt x="214" y="12"/>
                      </a:lnTo>
                      <a:lnTo>
                        <a:pt x="217" y="8"/>
                      </a:lnTo>
                      <a:lnTo>
                        <a:pt x="220" y="4"/>
                      </a:lnTo>
                      <a:lnTo>
                        <a:pt x="223" y="0"/>
                      </a:lnTo>
                      <a:lnTo>
                        <a:pt x="249" y="2"/>
                      </a:lnTo>
                      <a:lnTo>
                        <a:pt x="417" y="24"/>
                      </a:lnTo>
                      <a:lnTo>
                        <a:pt x="419" y="79"/>
                      </a:lnTo>
                      <a:lnTo>
                        <a:pt x="330" y="77"/>
                      </a:lnTo>
                      <a:lnTo>
                        <a:pt x="329" y="77"/>
                      </a:lnTo>
                      <a:lnTo>
                        <a:pt x="325" y="75"/>
                      </a:lnTo>
                      <a:lnTo>
                        <a:pt x="321" y="72"/>
                      </a:lnTo>
                      <a:lnTo>
                        <a:pt x="316" y="71"/>
                      </a:lnTo>
                      <a:lnTo>
                        <a:pt x="314" y="71"/>
                      </a:lnTo>
                      <a:lnTo>
                        <a:pt x="310" y="72"/>
                      </a:lnTo>
                      <a:lnTo>
                        <a:pt x="308" y="74"/>
                      </a:lnTo>
                      <a:lnTo>
                        <a:pt x="306" y="77"/>
                      </a:lnTo>
                      <a:lnTo>
                        <a:pt x="305" y="80"/>
                      </a:lnTo>
                      <a:lnTo>
                        <a:pt x="303" y="84"/>
                      </a:lnTo>
                      <a:lnTo>
                        <a:pt x="303" y="90"/>
                      </a:lnTo>
                      <a:lnTo>
                        <a:pt x="302" y="96"/>
                      </a:lnTo>
                      <a:lnTo>
                        <a:pt x="302" y="112"/>
                      </a:lnTo>
                      <a:lnTo>
                        <a:pt x="302" y="130"/>
                      </a:lnTo>
                      <a:lnTo>
                        <a:pt x="301" y="148"/>
                      </a:lnTo>
                      <a:lnTo>
                        <a:pt x="299" y="165"/>
                      </a:lnTo>
                      <a:lnTo>
                        <a:pt x="299" y="180"/>
                      </a:lnTo>
                      <a:lnTo>
                        <a:pt x="298" y="193"/>
                      </a:lnTo>
                      <a:lnTo>
                        <a:pt x="298" y="202"/>
                      </a:lnTo>
                      <a:lnTo>
                        <a:pt x="297" y="205"/>
                      </a:lnTo>
                      <a:lnTo>
                        <a:pt x="297" y="206"/>
                      </a:lnTo>
                      <a:lnTo>
                        <a:pt x="298" y="208"/>
                      </a:lnTo>
                      <a:lnTo>
                        <a:pt x="298" y="213"/>
                      </a:lnTo>
                      <a:lnTo>
                        <a:pt x="298" y="217"/>
                      </a:lnTo>
                      <a:lnTo>
                        <a:pt x="297" y="221"/>
                      </a:lnTo>
                      <a:lnTo>
                        <a:pt x="295" y="226"/>
                      </a:lnTo>
                      <a:lnTo>
                        <a:pt x="294" y="227"/>
                      </a:lnTo>
                      <a:lnTo>
                        <a:pt x="292" y="228"/>
                      </a:lnTo>
                      <a:lnTo>
                        <a:pt x="290" y="228"/>
                      </a:lnTo>
                      <a:lnTo>
                        <a:pt x="288" y="228"/>
                      </a:lnTo>
                      <a:lnTo>
                        <a:pt x="284" y="227"/>
                      </a:lnTo>
                      <a:lnTo>
                        <a:pt x="277" y="225"/>
                      </a:lnTo>
                      <a:lnTo>
                        <a:pt x="266" y="224"/>
                      </a:lnTo>
                      <a:lnTo>
                        <a:pt x="253" y="224"/>
                      </a:lnTo>
                      <a:lnTo>
                        <a:pt x="248" y="226"/>
                      </a:lnTo>
                      <a:lnTo>
                        <a:pt x="241" y="228"/>
                      </a:lnTo>
                      <a:lnTo>
                        <a:pt x="236" y="232"/>
                      </a:lnTo>
                      <a:lnTo>
                        <a:pt x="231" y="238"/>
                      </a:lnTo>
                      <a:lnTo>
                        <a:pt x="227" y="244"/>
                      </a:lnTo>
                      <a:lnTo>
                        <a:pt x="225" y="253"/>
                      </a:lnTo>
                      <a:lnTo>
                        <a:pt x="223" y="264"/>
                      </a:lnTo>
                      <a:lnTo>
                        <a:pt x="223" y="278"/>
                      </a:lnTo>
                      <a:lnTo>
                        <a:pt x="215" y="362"/>
                      </a:lnTo>
                      <a:lnTo>
                        <a:pt x="2" y="352"/>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4" name="Freeform 151"/>
                <p:cNvSpPr>
                  <a:spLocks/>
                </p:cNvSpPr>
                <p:nvPr/>
              </p:nvSpPr>
              <p:spPr bwMode="auto">
                <a:xfrm>
                  <a:off x="423" y="2433"/>
                  <a:ext cx="140" cy="121"/>
                </a:xfrm>
                <a:custGeom>
                  <a:avLst/>
                  <a:gdLst>
                    <a:gd name="T0" fmla="*/ 0 w 419"/>
                    <a:gd name="T1" fmla="*/ 0 h 362"/>
                    <a:gd name="T2" fmla="*/ 0 w 419"/>
                    <a:gd name="T3" fmla="*/ 0 h 362"/>
                    <a:gd name="T4" fmla="*/ 0 w 419"/>
                    <a:gd name="T5" fmla="*/ 0 h 362"/>
                    <a:gd name="T6" fmla="*/ 0 w 419"/>
                    <a:gd name="T7" fmla="*/ 0 h 362"/>
                    <a:gd name="T8" fmla="*/ 0 w 419"/>
                    <a:gd name="T9" fmla="*/ 0 h 362"/>
                    <a:gd name="T10" fmla="*/ 0 w 419"/>
                    <a:gd name="T11" fmla="*/ 0 h 362"/>
                    <a:gd name="T12" fmla="*/ 0 w 419"/>
                    <a:gd name="T13" fmla="*/ 0 h 362"/>
                    <a:gd name="T14" fmla="*/ 0 w 419"/>
                    <a:gd name="T15" fmla="*/ 0 h 362"/>
                    <a:gd name="T16" fmla="*/ 0 w 419"/>
                    <a:gd name="T17" fmla="*/ 0 h 362"/>
                    <a:gd name="T18" fmla="*/ 0 w 419"/>
                    <a:gd name="T19" fmla="*/ 0 h 362"/>
                    <a:gd name="T20" fmla="*/ 0 w 419"/>
                    <a:gd name="T21" fmla="*/ 0 h 362"/>
                    <a:gd name="T22" fmla="*/ 0 w 419"/>
                    <a:gd name="T23" fmla="*/ 0 h 362"/>
                    <a:gd name="T24" fmla="*/ 0 w 419"/>
                    <a:gd name="T25" fmla="*/ 0 h 362"/>
                    <a:gd name="T26" fmla="*/ 0 w 419"/>
                    <a:gd name="T27" fmla="*/ 0 h 362"/>
                    <a:gd name="T28" fmla="*/ 0 w 419"/>
                    <a:gd name="T29" fmla="*/ 0 h 362"/>
                    <a:gd name="T30" fmla="*/ 0 w 419"/>
                    <a:gd name="T31" fmla="*/ 0 h 362"/>
                    <a:gd name="T32" fmla="*/ 0 w 419"/>
                    <a:gd name="T33" fmla="*/ 0 h 362"/>
                    <a:gd name="T34" fmla="*/ 0 w 419"/>
                    <a:gd name="T35" fmla="*/ 0 h 362"/>
                    <a:gd name="T36" fmla="*/ 0 w 419"/>
                    <a:gd name="T37" fmla="*/ 0 h 362"/>
                    <a:gd name="T38" fmla="*/ 0 w 419"/>
                    <a:gd name="T39" fmla="*/ 0 h 362"/>
                    <a:gd name="T40" fmla="*/ 0 w 419"/>
                    <a:gd name="T41" fmla="*/ 0 h 362"/>
                    <a:gd name="T42" fmla="*/ 0 w 419"/>
                    <a:gd name="T43" fmla="*/ 0 h 362"/>
                    <a:gd name="T44" fmla="*/ 0 w 419"/>
                    <a:gd name="T45" fmla="*/ 0 h 362"/>
                    <a:gd name="T46" fmla="*/ 0 w 419"/>
                    <a:gd name="T47" fmla="*/ 0 h 362"/>
                    <a:gd name="T48" fmla="*/ 0 w 419"/>
                    <a:gd name="T49" fmla="*/ 0 h 362"/>
                    <a:gd name="T50" fmla="*/ 0 w 419"/>
                    <a:gd name="T51" fmla="*/ 0 h 362"/>
                    <a:gd name="T52" fmla="*/ 0 w 419"/>
                    <a:gd name="T53" fmla="*/ 0 h 362"/>
                    <a:gd name="T54" fmla="*/ 0 w 419"/>
                    <a:gd name="T55" fmla="*/ 0 h 362"/>
                    <a:gd name="T56" fmla="*/ 0 w 419"/>
                    <a:gd name="T57" fmla="*/ 0 h 362"/>
                    <a:gd name="T58" fmla="*/ 1 w 419"/>
                    <a:gd name="T59" fmla="*/ 0 h 362"/>
                    <a:gd name="T60" fmla="*/ 0 w 419"/>
                    <a:gd name="T61" fmla="*/ 0 h 362"/>
                    <a:gd name="T62" fmla="*/ 0 w 419"/>
                    <a:gd name="T63" fmla="*/ 0 h 362"/>
                    <a:gd name="T64" fmla="*/ 0 w 419"/>
                    <a:gd name="T65" fmla="*/ 0 h 362"/>
                    <a:gd name="T66" fmla="*/ 0 w 419"/>
                    <a:gd name="T67" fmla="*/ 0 h 362"/>
                    <a:gd name="T68" fmla="*/ 0 w 419"/>
                    <a:gd name="T69" fmla="*/ 0 h 362"/>
                    <a:gd name="T70" fmla="*/ 0 w 419"/>
                    <a:gd name="T71" fmla="*/ 0 h 362"/>
                    <a:gd name="T72" fmla="*/ 0 w 419"/>
                    <a:gd name="T73" fmla="*/ 0 h 362"/>
                    <a:gd name="T74" fmla="*/ 0 w 419"/>
                    <a:gd name="T75" fmla="*/ 0 h 362"/>
                    <a:gd name="T76" fmla="*/ 0 w 419"/>
                    <a:gd name="T77" fmla="*/ 0 h 362"/>
                    <a:gd name="T78" fmla="*/ 0 w 419"/>
                    <a:gd name="T79" fmla="*/ 0 h 362"/>
                    <a:gd name="T80" fmla="*/ 0 w 419"/>
                    <a:gd name="T81" fmla="*/ 0 h 362"/>
                    <a:gd name="T82" fmla="*/ 0 w 419"/>
                    <a:gd name="T83" fmla="*/ 0 h 362"/>
                    <a:gd name="T84" fmla="*/ 0 w 419"/>
                    <a:gd name="T85" fmla="*/ 0 h 362"/>
                    <a:gd name="T86" fmla="*/ 0 w 419"/>
                    <a:gd name="T87" fmla="*/ 0 h 362"/>
                    <a:gd name="T88" fmla="*/ 0 w 419"/>
                    <a:gd name="T89" fmla="*/ 0 h 362"/>
                    <a:gd name="T90" fmla="*/ 0 w 419"/>
                    <a:gd name="T91" fmla="*/ 0 h 362"/>
                    <a:gd name="T92" fmla="*/ 0 w 419"/>
                    <a:gd name="T93" fmla="*/ 0 h 362"/>
                    <a:gd name="T94" fmla="*/ 0 w 419"/>
                    <a:gd name="T95" fmla="*/ 0 h 362"/>
                    <a:gd name="T96" fmla="*/ 0 w 419"/>
                    <a:gd name="T97" fmla="*/ 0 h 362"/>
                    <a:gd name="T98" fmla="*/ 0 w 419"/>
                    <a:gd name="T99" fmla="*/ 0 h 362"/>
                    <a:gd name="T100" fmla="*/ 0 w 419"/>
                    <a:gd name="T101" fmla="*/ 0 h 362"/>
                    <a:gd name="T102" fmla="*/ 0 w 419"/>
                    <a:gd name="T103" fmla="*/ 0 h 362"/>
                    <a:gd name="T104" fmla="*/ 0 w 419"/>
                    <a:gd name="T105" fmla="*/ 0 h 3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9"/>
                    <a:gd name="T160" fmla="*/ 0 h 362"/>
                    <a:gd name="T161" fmla="*/ 419 w 419"/>
                    <a:gd name="T162" fmla="*/ 362 h 36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9" h="362">
                      <a:moveTo>
                        <a:pt x="2" y="352"/>
                      </a:moveTo>
                      <a:lnTo>
                        <a:pt x="0" y="340"/>
                      </a:lnTo>
                      <a:lnTo>
                        <a:pt x="2" y="330"/>
                      </a:lnTo>
                      <a:lnTo>
                        <a:pt x="4" y="322"/>
                      </a:lnTo>
                      <a:lnTo>
                        <a:pt x="8" y="314"/>
                      </a:lnTo>
                      <a:lnTo>
                        <a:pt x="12" y="306"/>
                      </a:lnTo>
                      <a:lnTo>
                        <a:pt x="18" y="298"/>
                      </a:lnTo>
                      <a:lnTo>
                        <a:pt x="22" y="289"/>
                      </a:lnTo>
                      <a:lnTo>
                        <a:pt x="27" y="280"/>
                      </a:lnTo>
                      <a:lnTo>
                        <a:pt x="34" y="271"/>
                      </a:lnTo>
                      <a:lnTo>
                        <a:pt x="40" y="265"/>
                      </a:lnTo>
                      <a:lnTo>
                        <a:pt x="49" y="259"/>
                      </a:lnTo>
                      <a:lnTo>
                        <a:pt x="58" y="255"/>
                      </a:lnTo>
                      <a:lnTo>
                        <a:pt x="68" y="252"/>
                      </a:lnTo>
                      <a:lnTo>
                        <a:pt x="80" y="248"/>
                      </a:lnTo>
                      <a:lnTo>
                        <a:pt x="92" y="245"/>
                      </a:lnTo>
                      <a:lnTo>
                        <a:pt x="106" y="241"/>
                      </a:lnTo>
                      <a:lnTo>
                        <a:pt x="113" y="239"/>
                      </a:lnTo>
                      <a:lnTo>
                        <a:pt x="118" y="235"/>
                      </a:lnTo>
                      <a:lnTo>
                        <a:pt x="121" y="232"/>
                      </a:lnTo>
                      <a:lnTo>
                        <a:pt x="124" y="229"/>
                      </a:lnTo>
                      <a:lnTo>
                        <a:pt x="125" y="226"/>
                      </a:lnTo>
                      <a:lnTo>
                        <a:pt x="124" y="223"/>
                      </a:lnTo>
                      <a:lnTo>
                        <a:pt x="124" y="219"/>
                      </a:lnTo>
                      <a:lnTo>
                        <a:pt x="121" y="216"/>
                      </a:lnTo>
                      <a:lnTo>
                        <a:pt x="117" y="210"/>
                      </a:lnTo>
                      <a:lnTo>
                        <a:pt x="112" y="205"/>
                      </a:lnTo>
                      <a:lnTo>
                        <a:pt x="108" y="202"/>
                      </a:lnTo>
                      <a:lnTo>
                        <a:pt x="106" y="201"/>
                      </a:lnTo>
                      <a:lnTo>
                        <a:pt x="93" y="156"/>
                      </a:lnTo>
                      <a:lnTo>
                        <a:pt x="97" y="147"/>
                      </a:lnTo>
                      <a:lnTo>
                        <a:pt x="101" y="139"/>
                      </a:lnTo>
                      <a:lnTo>
                        <a:pt x="106" y="133"/>
                      </a:lnTo>
                      <a:lnTo>
                        <a:pt x="113" y="125"/>
                      </a:lnTo>
                      <a:lnTo>
                        <a:pt x="119" y="120"/>
                      </a:lnTo>
                      <a:lnTo>
                        <a:pt x="126" y="115"/>
                      </a:lnTo>
                      <a:lnTo>
                        <a:pt x="133" y="109"/>
                      </a:lnTo>
                      <a:lnTo>
                        <a:pt x="141" y="105"/>
                      </a:lnTo>
                      <a:lnTo>
                        <a:pt x="155" y="98"/>
                      </a:lnTo>
                      <a:lnTo>
                        <a:pt x="167" y="94"/>
                      </a:lnTo>
                      <a:lnTo>
                        <a:pt x="175" y="91"/>
                      </a:lnTo>
                      <a:lnTo>
                        <a:pt x="179" y="90"/>
                      </a:lnTo>
                      <a:lnTo>
                        <a:pt x="182" y="76"/>
                      </a:lnTo>
                      <a:lnTo>
                        <a:pt x="185" y="65"/>
                      </a:lnTo>
                      <a:lnTo>
                        <a:pt x="189" y="55"/>
                      </a:lnTo>
                      <a:lnTo>
                        <a:pt x="193" y="49"/>
                      </a:lnTo>
                      <a:lnTo>
                        <a:pt x="196" y="43"/>
                      </a:lnTo>
                      <a:lnTo>
                        <a:pt x="198" y="39"/>
                      </a:lnTo>
                      <a:lnTo>
                        <a:pt x="199" y="38"/>
                      </a:lnTo>
                      <a:lnTo>
                        <a:pt x="200" y="37"/>
                      </a:lnTo>
                      <a:lnTo>
                        <a:pt x="202" y="31"/>
                      </a:lnTo>
                      <a:lnTo>
                        <a:pt x="204" y="26"/>
                      </a:lnTo>
                      <a:lnTo>
                        <a:pt x="208" y="21"/>
                      </a:lnTo>
                      <a:lnTo>
                        <a:pt x="211" y="16"/>
                      </a:lnTo>
                      <a:lnTo>
                        <a:pt x="214" y="12"/>
                      </a:lnTo>
                      <a:lnTo>
                        <a:pt x="217" y="8"/>
                      </a:lnTo>
                      <a:lnTo>
                        <a:pt x="220" y="4"/>
                      </a:lnTo>
                      <a:lnTo>
                        <a:pt x="223" y="0"/>
                      </a:lnTo>
                      <a:lnTo>
                        <a:pt x="249" y="2"/>
                      </a:lnTo>
                      <a:lnTo>
                        <a:pt x="417" y="24"/>
                      </a:lnTo>
                      <a:lnTo>
                        <a:pt x="419" y="79"/>
                      </a:lnTo>
                      <a:lnTo>
                        <a:pt x="330" y="77"/>
                      </a:lnTo>
                      <a:lnTo>
                        <a:pt x="329" y="77"/>
                      </a:lnTo>
                      <a:lnTo>
                        <a:pt x="325" y="75"/>
                      </a:lnTo>
                      <a:lnTo>
                        <a:pt x="321" y="72"/>
                      </a:lnTo>
                      <a:lnTo>
                        <a:pt x="316" y="71"/>
                      </a:lnTo>
                      <a:lnTo>
                        <a:pt x="314" y="71"/>
                      </a:lnTo>
                      <a:lnTo>
                        <a:pt x="310" y="72"/>
                      </a:lnTo>
                      <a:lnTo>
                        <a:pt x="308" y="74"/>
                      </a:lnTo>
                      <a:lnTo>
                        <a:pt x="306" y="77"/>
                      </a:lnTo>
                      <a:lnTo>
                        <a:pt x="305" y="80"/>
                      </a:lnTo>
                      <a:lnTo>
                        <a:pt x="303" y="84"/>
                      </a:lnTo>
                      <a:lnTo>
                        <a:pt x="303" y="90"/>
                      </a:lnTo>
                      <a:lnTo>
                        <a:pt x="302" y="96"/>
                      </a:lnTo>
                      <a:lnTo>
                        <a:pt x="302" y="112"/>
                      </a:lnTo>
                      <a:lnTo>
                        <a:pt x="302" y="130"/>
                      </a:lnTo>
                      <a:lnTo>
                        <a:pt x="301" y="148"/>
                      </a:lnTo>
                      <a:lnTo>
                        <a:pt x="299" y="165"/>
                      </a:lnTo>
                      <a:lnTo>
                        <a:pt x="299" y="180"/>
                      </a:lnTo>
                      <a:lnTo>
                        <a:pt x="298" y="193"/>
                      </a:lnTo>
                      <a:lnTo>
                        <a:pt x="298" y="202"/>
                      </a:lnTo>
                      <a:lnTo>
                        <a:pt x="297" y="205"/>
                      </a:lnTo>
                      <a:lnTo>
                        <a:pt x="297" y="206"/>
                      </a:lnTo>
                      <a:lnTo>
                        <a:pt x="298" y="208"/>
                      </a:lnTo>
                      <a:lnTo>
                        <a:pt x="298" y="213"/>
                      </a:lnTo>
                      <a:lnTo>
                        <a:pt x="298" y="217"/>
                      </a:lnTo>
                      <a:lnTo>
                        <a:pt x="297" y="221"/>
                      </a:lnTo>
                      <a:lnTo>
                        <a:pt x="295" y="226"/>
                      </a:lnTo>
                      <a:lnTo>
                        <a:pt x="294" y="227"/>
                      </a:lnTo>
                      <a:lnTo>
                        <a:pt x="292" y="228"/>
                      </a:lnTo>
                      <a:lnTo>
                        <a:pt x="290" y="228"/>
                      </a:lnTo>
                      <a:lnTo>
                        <a:pt x="288" y="228"/>
                      </a:lnTo>
                      <a:lnTo>
                        <a:pt x="284" y="227"/>
                      </a:lnTo>
                      <a:lnTo>
                        <a:pt x="277" y="225"/>
                      </a:lnTo>
                      <a:lnTo>
                        <a:pt x="266" y="224"/>
                      </a:lnTo>
                      <a:lnTo>
                        <a:pt x="253" y="224"/>
                      </a:lnTo>
                      <a:lnTo>
                        <a:pt x="248" y="226"/>
                      </a:lnTo>
                      <a:lnTo>
                        <a:pt x="241" y="228"/>
                      </a:lnTo>
                      <a:lnTo>
                        <a:pt x="236" y="232"/>
                      </a:lnTo>
                      <a:lnTo>
                        <a:pt x="231" y="238"/>
                      </a:lnTo>
                      <a:lnTo>
                        <a:pt x="227" y="244"/>
                      </a:lnTo>
                      <a:lnTo>
                        <a:pt x="225" y="253"/>
                      </a:lnTo>
                      <a:lnTo>
                        <a:pt x="223" y="264"/>
                      </a:lnTo>
                      <a:lnTo>
                        <a:pt x="223" y="278"/>
                      </a:lnTo>
                      <a:lnTo>
                        <a:pt x="215" y="362"/>
                      </a:lnTo>
                      <a:lnTo>
                        <a:pt x="2" y="35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5" name="Freeform 152"/>
                <p:cNvSpPr>
                  <a:spLocks/>
                </p:cNvSpPr>
                <p:nvPr/>
              </p:nvSpPr>
              <p:spPr bwMode="auto">
                <a:xfrm>
                  <a:off x="418" y="2441"/>
                  <a:ext cx="193" cy="225"/>
                </a:xfrm>
                <a:custGeom>
                  <a:avLst/>
                  <a:gdLst>
                    <a:gd name="T0" fmla="*/ 0 w 581"/>
                    <a:gd name="T1" fmla="*/ 1 h 675"/>
                    <a:gd name="T2" fmla="*/ 0 w 581"/>
                    <a:gd name="T3" fmla="*/ 1 h 675"/>
                    <a:gd name="T4" fmla="*/ 0 w 581"/>
                    <a:gd name="T5" fmla="*/ 1 h 675"/>
                    <a:gd name="T6" fmla="*/ 0 w 581"/>
                    <a:gd name="T7" fmla="*/ 1 h 675"/>
                    <a:gd name="T8" fmla="*/ 0 w 581"/>
                    <a:gd name="T9" fmla="*/ 1 h 675"/>
                    <a:gd name="T10" fmla="*/ 0 w 581"/>
                    <a:gd name="T11" fmla="*/ 1 h 675"/>
                    <a:gd name="T12" fmla="*/ 0 w 581"/>
                    <a:gd name="T13" fmla="*/ 1 h 675"/>
                    <a:gd name="T14" fmla="*/ 0 w 581"/>
                    <a:gd name="T15" fmla="*/ 0 h 675"/>
                    <a:gd name="T16" fmla="*/ 0 w 581"/>
                    <a:gd name="T17" fmla="*/ 0 h 675"/>
                    <a:gd name="T18" fmla="*/ 0 w 581"/>
                    <a:gd name="T19" fmla="*/ 0 h 675"/>
                    <a:gd name="T20" fmla="*/ 0 w 581"/>
                    <a:gd name="T21" fmla="*/ 0 h 675"/>
                    <a:gd name="T22" fmla="*/ 0 w 581"/>
                    <a:gd name="T23" fmla="*/ 0 h 675"/>
                    <a:gd name="T24" fmla="*/ 0 w 581"/>
                    <a:gd name="T25" fmla="*/ 0 h 675"/>
                    <a:gd name="T26" fmla="*/ 0 w 581"/>
                    <a:gd name="T27" fmla="*/ 0 h 675"/>
                    <a:gd name="T28" fmla="*/ 0 w 581"/>
                    <a:gd name="T29" fmla="*/ 0 h 675"/>
                    <a:gd name="T30" fmla="*/ 0 w 581"/>
                    <a:gd name="T31" fmla="*/ 0 h 675"/>
                    <a:gd name="T32" fmla="*/ 0 w 581"/>
                    <a:gd name="T33" fmla="*/ 0 h 675"/>
                    <a:gd name="T34" fmla="*/ 0 w 581"/>
                    <a:gd name="T35" fmla="*/ 0 h 675"/>
                    <a:gd name="T36" fmla="*/ 0 w 581"/>
                    <a:gd name="T37" fmla="*/ 0 h 675"/>
                    <a:gd name="T38" fmla="*/ 0 w 581"/>
                    <a:gd name="T39" fmla="*/ 0 h 675"/>
                    <a:gd name="T40" fmla="*/ 0 w 581"/>
                    <a:gd name="T41" fmla="*/ 0 h 675"/>
                    <a:gd name="T42" fmla="*/ 0 w 581"/>
                    <a:gd name="T43" fmla="*/ 0 h 675"/>
                    <a:gd name="T44" fmla="*/ 0 w 581"/>
                    <a:gd name="T45" fmla="*/ 0 h 675"/>
                    <a:gd name="T46" fmla="*/ 1 w 581"/>
                    <a:gd name="T47" fmla="*/ 0 h 675"/>
                    <a:gd name="T48" fmla="*/ 1 w 581"/>
                    <a:gd name="T49" fmla="*/ 0 h 675"/>
                    <a:gd name="T50" fmla="*/ 1 w 581"/>
                    <a:gd name="T51" fmla="*/ 0 h 675"/>
                    <a:gd name="T52" fmla="*/ 1 w 581"/>
                    <a:gd name="T53" fmla="*/ 0 h 675"/>
                    <a:gd name="T54" fmla="*/ 1 w 581"/>
                    <a:gd name="T55" fmla="*/ 1 h 675"/>
                    <a:gd name="T56" fmla="*/ 1 w 581"/>
                    <a:gd name="T57" fmla="*/ 1 h 675"/>
                    <a:gd name="T58" fmla="*/ 1 w 581"/>
                    <a:gd name="T59" fmla="*/ 1 h 675"/>
                    <a:gd name="T60" fmla="*/ 0 w 581"/>
                    <a:gd name="T61" fmla="*/ 1 h 675"/>
                    <a:gd name="T62" fmla="*/ 0 w 581"/>
                    <a:gd name="T63" fmla="*/ 1 h 675"/>
                    <a:gd name="T64" fmla="*/ 0 w 581"/>
                    <a:gd name="T65" fmla="*/ 1 h 675"/>
                    <a:gd name="T66" fmla="*/ 0 w 581"/>
                    <a:gd name="T67" fmla="*/ 1 h 675"/>
                    <a:gd name="T68" fmla="*/ 0 w 581"/>
                    <a:gd name="T69" fmla="*/ 1 h 675"/>
                    <a:gd name="T70" fmla="*/ 0 w 581"/>
                    <a:gd name="T71" fmla="*/ 1 h 675"/>
                    <a:gd name="T72" fmla="*/ 0 w 581"/>
                    <a:gd name="T73" fmla="*/ 1 h 675"/>
                    <a:gd name="T74" fmla="*/ 0 w 581"/>
                    <a:gd name="T75" fmla="*/ 1 h 675"/>
                    <a:gd name="T76" fmla="*/ 0 w 581"/>
                    <a:gd name="T77" fmla="*/ 1 h 675"/>
                    <a:gd name="T78" fmla="*/ 0 w 581"/>
                    <a:gd name="T79" fmla="*/ 1 h 675"/>
                    <a:gd name="T80" fmla="*/ 0 w 581"/>
                    <a:gd name="T81" fmla="*/ 1 h 675"/>
                    <a:gd name="T82" fmla="*/ 0 w 581"/>
                    <a:gd name="T83" fmla="*/ 1 h 675"/>
                    <a:gd name="T84" fmla="*/ 0 w 581"/>
                    <a:gd name="T85" fmla="*/ 1 h 675"/>
                    <a:gd name="T86" fmla="*/ 0 w 581"/>
                    <a:gd name="T87" fmla="*/ 1 h 675"/>
                    <a:gd name="T88" fmla="*/ 0 w 581"/>
                    <a:gd name="T89" fmla="*/ 1 h 675"/>
                    <a:gd name="T90" fmla="*/ 0 w 581"/>
                    <a:gd name="T91" fmla="*/ 1 h 675"/>
                    <a:gd name="T92" fmla="*/ 0 w 581"/>
                    <a:gd name="T93" fmla="*/ 1 h 675"/>
                    <a:gd name="T94" fmla="*/ 0 w 581"/>
                    <a:gd name="T95" fmla="*/ 1 h 675"/>
                    <a:gd name="T96" fmla="*/ 0 w 581"/>
                    <a:gd name="T97" fmla="*/ 1 h 675"/>
                    <a:gd name="T98" fmla="*/ 0 w 581"/>
                    <a:gd name="T99" fmla="*/ 1 h 675"/>
                    <a:gd name="T100" fmla="*/ 0 w 581"/>
                    <a:gd name="T101" fmla="*/ 1 h 675"/>
                    <a:gd name="T102" fmla="*/ 0 w 581"/>
                    <a:gd name="T103" fmla="*/ 1 h 6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1"/>
                    <a:gd name="T157" fmla="*/ 0 h 675"/>
                    <a:gd name="T158" fmla="*/ 581 w 581"/>
                    <a:gd name="T159" fmla="*/ 675 h 6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1" h="675">
                      <a:moveTo>
                        <a:pt x="0" y="604"/>
                      </a:moveTo>
                      <a:lnTo>
                        <a:pt x="7" y="591"/>
                      </a:lnTo>
                      <a:lnTo>
                        <a:pt x="15" y="580"/>
                      </a:lnTo>
                      <a:lnTo>
                        <a:pt x="24" y="568"/>
                      </a:lnTo>
                      <a:lnTo>
                        <a:pt x="33" y="558"/>
                      </a:lnTo>
                      <a:lnTo>
                        <a:pt x="41" y="550"/>
                      </a:lnTo>
                      <a:lnTo>
                        <a:pt x="48" y="544"/>
                      </a:lnTo>
                      <a:lnTo>
                        <a:pt x="52" y="540"/>
                      </a:lnTo>
                      <a:lnTo>
                        <a:pt x="53" y="539"/>
                      </a:lnTo>
                      <a:lnTo>
                        <a:pt x="58" y="533"/>
                      </a:lnTo>
                      <a:lnTo>
                        <a:pt x="62" y="527"/>
                      </a:lnTo>
                      <a:lnTo>
                        <a:pt x="64" y="520"/>
                      </a:lnTo>
                      <a:lnTo>
                        <a:pt x="64" y="513"/>
                      </a:lnTo>
                      <a:lnTo>
                        <a:pt x="64" y="505"/>
                      </a:lnTo>
                      <a:lnTo>
                        <a:pt x="63" y="498"/>
                      </a:lnTo>
                      <a:lnTo>
                        <a:pt x="61" y="490"/>
                      </a:lnTo>
                      <a:lnTo>
                        <a:pt x="57" y="482"/>
                      </a:lnTo>
                      <a:lnTo>
                        <a:pt x="51" y="468"/>
                      </a:lnTo>
                      <a:lnTo>
                        <a:pt x="45" y="458"/>
                      </a:lnTo>
                      <a:lnTo>
                        <a:pt x="40" y="450"/>
                      </a:lnTo>
                      <a:lnTo>
                        <a:pt x="38" y="447"/>
                      </a:lnTo>
                      <a:lnTo>
                        <a:pt x="19" y="406"/>
                      </a:lnTo>
                      <a:lnTo>
                        <a:pt x="60" y="355"/>
                      </a:lnTo>
                      <a:lnTo>
                        <a:pt x="19" y="328"/>
                      </a:lnTo>
                      <a:lnTo>
                        <a:pt x="51" y="329"/>
                      </a:lnTo>
                      <a:lnTo>
                        <a:pt x="232" y="338"/>
                      </a:lnTo>
                      <a:lnTo>
                        <a:pt x="240" y="254"/>
                      </a:lnTo>
                      <a:lnTo>
                        <a:pt x="240" y="240"/>
                      </a:lnTo>
                      <a:lnTo>
                        <a:pt x="242" y="229"/>
                      </a:lnTo>
                      <a:lnTo>
                        <a:pt x="244" y="220"/>
                      </a:lnTo>
                      <a:lnTo>
                        <a:pt x="248" y="214"/>
                      </a:lnTo>
                      <a:lnTo>
                        <a:pt x="253" y="208"/>
                      </a:lnTo>
                      <a:lnTo>
                        <a:pt x="258" y="204"/>
                      </a:lnTo>
                      <a:lnTo>
                        <a:pt x="265" y="202"/>
                      </a:lnTo>
                      <a:lnTo>
                        <a:pt x="270" y="200"/>
                      </a:lnTo>
                      <a:lnTo>
                        <a:pt x="283" y="200"/>
                      </a:lnTo>
                      <a:lnTo>
                        <a:pt x="294" y="201"/>
                      </a:lnTo>
                      <a:lnTo>
                        <a:pt x="301" y="203"/>
                      </a:lnTo>
                      <a:lnTo>
                        <a:pt x="305" y="204"/>
                      </a:lnTo>
                      <a:lnTo>
                        <a:pt x="307" y="204"/>
                      </a:lnTo>
                      <a:lnTo>
                        <a:pt x="309" y="204"/>
                      </a:lnTo>
                      <a:lnTo>
                        <a:pt x="311" y="203"/>
                      </a:lnTo>
                      <a:lnTo>
                        <a:pt x="312" y="202"/>
                      </a:lnTo>
                      <a:lnTo>
                        <a:pt x="314" y="197"/>
                      </a:lnTo>
                      <a:lnTo>
                        <a:pt x="315" y="193"/>
                      </a:lnTo>
                      <a:lnTo>
                        <a:pt x="315" y="189"/>
                      </a:lnTo>
                      <a:lnTo>
                        <a:pt x="315" y="184"/>
                      </a:lnTo>
                      <a:lnTo>
                        <a:pt x="314" y="182"/>
                      </a:lnTo>
                      <a:lnTo>
                        <a:pt x="314" y="181"/>
                      </a:lnTo>
                      <a:lnTo>
                        <a:pt x="315" y="178"/>
                      </a:lnTo>
                      <a:lnTo>
                        <a:pt x="315" y="169"/>
                      </a:lnTo>
                      <a:lnTo>
                        <a:pt x="316" y="156"/>
                      </a:lnTo>
                      <a:lnTo>
                        <a:pt x="316" y="141"/>
                      </a:lnTo>
                      <a:lnTo>
                        <a:pt x="318" y="124"/>
                      </a:lnTo>
                      <a:lnTo>
                        <a:pt x="319" y="106"/>
                      </a:lnTo>
                      <a:lnTo>
                        <a:pt x="319" y="88"/>
                      </a:lnTo>
                      <a:lnTo>
                        <a:pt x="319" y="72"/>
                      </a:lnTo>
                      <a:lnTo>
                        <a:pt x="320" y="66"/>
                      </a:lnTo>
                      <a:lnTo>
                        <a:pt x="320" y="60"/>
                      </a:lnTo>
                      <a:lnTo>
                        <a:pt x="322" y="56"/>
                      </a:lnTo>
                      <a:lnTo>
                        <a:pt x="323" y="53"/>
                      </a:lnTo>
                      <a:lnTo>
                        <a:pt x="325" y="50"/>
                      </a:lnTo>
                      <a:lnTo>
                        <a:pt x="327" y="48"/>
                      </a:lnTo>
                      <a:lnTo>
                        <a:pt x="331" y="47"/>
                      </a:lnTo>
                      <a:lnTo>
                        <a:pt x="333" y="47"/>
                      </a:lnTo>
                      <a:lnTo>
                        <a:pt x="338" y="48"/>
                      </a:lnTo>
                      <a:lnTo>
                        <a:pt x="342" y="51"/>
                      </a:lnTo>
                      <a:lnTo>
                        <a:pt x="346" y="53"/>
                      </a:lnTo>
                      <a:lnTo>
                        <a:pt x="347" y="53"/>
                      </a:lnTo>
                      <a:lnTo>
                        <a:pt x="436" y="55"/>
                      </a:lnTo>
                      <a:lnTo>
                        <a:pt x="434" y="19"/>
                      </a:lnTo>
                      <a:lnTo>
                        <a:pt x="434" y="0"/>
                      </a:lnTo>
                      <a:lnTo>
                        <a:pt x="581" y="109"/>
                      </a:lnTo>
                      <a:lnTo>
                        <a:pt x="509" y="109"/>
                      </a:lnTo>
                      <a:lnTo>
                        <a:pt x="508" y="108"/>
                      </a:lnTo>
                      <a:lnTo>
                        <a:pt x="506" y="107"/>
                      </a:lnTo>
                      <a:lnTo>
                        <a:pt x="505" y="107"/>
                      </a:lnTo>
                      <a:lnTo>
                        <a:pt x="504" y="107"/>
                      </a:lnTo>
                      <a:lnTo>
                        <a:pt x="502" y="108"/>
                      </a:lnTo>
                      <a:lnTo>
                        <a:pt x="501" y="110"/>
                      </a:lnTo>
                      <a:lnTo>
                        <a:pt x="500" y="115"/>
                      </a:lnTo>
                      <a:lnTo>
                        <a:pt x="500" y="123"/>
                      </a:lnTo>
                      <a:lnTo>
                        <a:pt x="518" y="526"/>
                      </a:lnTo>
                      <a:lnTo>
                        <a:pt x="519" y="527"/>
                      </a:lnTo>
                      <a:lnTo>
                        <a:pt x="522" y="530"/>
                      </a:lnTo>
                      <a:lnTo>
                        <a:pt x="525" y="535"/>
                      </a:lnTo>
                      <a:lnTo>
                        <a:pt x="528" y="543"/>
                      </a:lnTo>
                      <a:lnTo>
                        <a:pt x="532" y="550"/>
                      </a:lnTo>
                      <a:lnTo>
                        <a:pt x="535" y="559"/>
                      </a:lnTo>
                      <a:lnTo>
                        <a:pt x="537" y="567"/>
                      </a:lnTo>
                      <a:lnTo>
                        <a:pt x="538" y="574"/>
                      </a:lnTo>
                      <a:lnTo>
                        <a:pt x="515" y="604"/>
                      </a:lnTo>
                      <a:lnTo>
                        <a:pt x="321" y="585"/>
                      </a:lnTo>
                      <a:lnTo>
                        <a:pt x="321" y="586"/>
                      </a:lnTo>
                      <a:lnTo>
                        <a:pt x="319" y="588"/>
                      </a:lnTo>
                      <a:lnTo>
                        <a:pt x="315" y="591"/>
                      </a:lnTo>
                      <a:lnTo>
                        <a:pt x="312" y="595"/>
                      </a:lnTo>
                      <a:lnTo>
                        <a:pt x="308" y="597"/>
                      </a:lnTo>
                      <a:lnTo>
                        <a:pt x="304" y="599"/>
                      </a:lnTo>
                      <a:lnTo>
                        <a:pt x="302" y="600"/>
                      </a:lnTo>
                      <a:lnTo>
                        <a:pt x="300" y="599"/>
                      </a:lnTo>
                      <a:lnTo>
                        <a:pt x="299" y="599"/>
                      </a:lnTo>
                      <a:lnTo>
                        <a:pt x="298" y="598"/>
                      </a:lnTo>
                      <a:lnTo>
                        <a:pt x="296" y="595"/>
                      </a:lnTo>
                      <a:lnTo>
                        <a:pt x="294" y="593"/>
                      </a:lnTo>
                      <a:lnTo>
                        <a:pt x="292" y="591"/>
                      </a:lnTo>
                      <a:lnTo>
                        <a:pt x="291" y="593"/>
                      </a:lnTo>
                      <a:lnTo>
                        <a:pt x="288" y="594"/>
                      </a:lnTo>
                      <a:lnTo>
                        <a:pt x="286" y="596"/>
                      </a:lnTo>
                      <a:lnTo>
                        <a:pt x="283" y="598"/>
                      </a:lnTo>
                      <a:lnTo>
                        <a:pt x="279" y="600"/>
                      </a:lnTo>
                      <a:lnTo>
                        <a:pt x="279" y="602"/>
                      </a:lnTo>
                      <a:lnTo>
                        <a:pt x="279" y="607"/>
                      </a:lnTo>
                      <a:lnTo>
                        <a:pt x="279" y="614"/>
                      </a:lnTo>
                      <a:lnTo>
                        <a:pt x="279" y="623"/>
                      </a:lnTo>
                      <a:lnTo>
                        <a:pt x="278" y="630"/>
                      </a:lnTo>
                      <a:lnTo>
                        <a:pt x="275" y="637"/>
                      </a:lnTo>
                      <a:lnTo>
                        <a:pt x="273" y="639"/>
                      </a:lnTo>
                      <a:lnTo>
                        <a:pt x="271" y="640"/>
                      </a:lnTo>
                      <a:lnTo>
                        <a:pt x="269" y="641"/>
                      </a:lnTo>
                      <a:lnTo>
                        <a:pt x="266" y="640"/>
                      </a:lnTo>
                      <a:lnTo>
                        <a:pt x="265" y="642"/>
                      </a:lnTo>
                      <a:lnTo>
                        <a:pt x="261" y="648"/>
                      </a:lnTo>
                      <a:lnTo>
                        <a:pt x="257" y="655"/>
                      </a:lnTo>
                      <a:lnTo>
                        <a:pt x="252" y="663"/>
                      </a:lnTo>
                      <a:lnTo>
                        <a:pt x="245" y="669"/>
                      </a:lnTo>
                      <a:lnTo>
                        <a:pt x="240" y="673"/>
                      </a:lnTo>
                      <a:lnTo>
                        <a:pt x="237" y="675"/>
                      </a:lnTo>
                      <a:lnTo>
                        <a:pt x="234" y="675"/>
                      </a:lnTo>
                      <a:lnTo>
                        <a:pt x="232" y="672"/>
                      </a:lnTo>
                      <a:lnTo>
                        <a:pt x="230" y="670"/>
                      </a:lnTo>
                      <a:lnTo>
                        <a:pt x="227" y="667"/>
                      </a:lnTo>
                      <a:lnTo>
                        <a:pt x="225" y="665"/>
                      </a:lnTo>
                      <a:lnTo>
                        <a:pt x="221" y="663"/>
                      </a:lnTo>
                      <a:lnTo>
                        <a:pt x="217" y="663"/>
                      </a:lnTo>
                      <a:lnTo>
                        <a:pt x="209" y="661"/>
                      </a:lnTo>
                      <a:lnTo>
                        <a:pt x="199" y="659"/>
                      </a:lnTo>
                      <a:lnTo>
                        <a:pt x="193" y="657"/>
                      </a:lnTo>
                      <a:lnTo>
                        <a:pt x="189" y="655"/>
                      </a:lnTo>
                      <a:lnTo>
                        <a:pt x="184" y="652"/>
                      </a:lnTo>
                      <a:lnTo>
                        <a:pt x="178" y="648"/>
                      </a:lnTo>
                      <a:lnTo>
                        <a:pt x="173" y="642"/>
                      </a:lnTo>
                      <a:lnTo>
                        <a:pt x="167" y="635"/>
                      </a:lnTo>
                      <a:lnTo>
                        <a:pt x="162" y="626"/>
                      </a:lnTo>
                      <a:lnTo>
                        <a:pt x="158" y="614"/>
                      </a:lnTo>
                      <a:lnTo>
                        <a:pt x="156" y="613"/>
                      </a:lnTo>
                      <a:lnTo>
                        <a:pt x="151" y="608"/>
                      </a:lnTo>
                      <a:lnTo>
                        <a:pt x="144" y="601"/>
                      </a:lnTo>
                      <a:lnTo>
                        <a:pt x="133" y="593"/>
                      </a:lnTo>
                      <a:lnTo>
                        <a:pt x="121" y="585"/>
                      </a:lnTo>
                      <a:lnTo>
                        <a:pt x="106" y="578"/>
                      </a:lnTo>
                      <a:lnTo>
                        <a:pt x="98" y="576"/>
                      </a:lnTo>
                      <a:lnTo>
                        <a:pt x="90" y="575"/>
                      </a:lnTo>
                      <a:lnTo>
                        <a:pt x="81" y="574"/>
                      </a:lnTo>
                      <a:lnTo>
                        <a:pt x="72" y="574"/>
                      </a:lnTo>
                      <a:lnTo>
                        <a:pt x="0" y="604"/>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6" name="Freeform 153"/>
                <p:cNvSpPr>
                  <a:spLocks/>
                </p:cNvSpPr>
                <p:nvPr/>
              </p:nvSpPr>
              <p:spPr bwMode="auto">
                <a:xfrm>
                  <a:off x="418" y="2441"/>
                  <a:ext cx="193" cy="225"/>
                </a:xfrm>
                <a:custGeom>
                  <a:avLst/>
                  <a:gdLst>
                    <a:gd name="T0" fmla="*/ 0 w 581"/>
                    <a:gd name="T1" fmla="*/ 1 h 675"/>
                    <a:gd name="T2" fmla="*/ 0 w 581"/>
                    <a:gd name="T3" fmla="*/ 1 h 675"/>
                    <a:gd name="T4" fmla="*/ 0 w 581"/>
                    <a:gd name="T5" fmla="*/ 1 h 675"/>
                    <a:gd name="T6" fmla="*/ 0 w 581"/>
                    <a:gd name="T7" fmla="*/ 1 h 675"/>
                    <a:gd name="T8" fmla="*/ 0 w 581"/>
                    <a:gd name="T9" fmla="*/ 1 h 675"/>
                    <a:gd name="T10" fmla="*/ 0 w 581"/>
                    <a:gd name="T11" fmla="*/ 1 h 675"/>
                    <a:gd name="T12" fmla="*/ 0 w 581"/>
                    <a:gd name="T13" fmla="*/ 1 h 675"/>
                    <a:gd name="T14" fmla="*/ 0 w 581"/>
                    <a:gd name="T15" fmla="*/ 0 h 675"/>
                    <a:gd name="T16" fmla="*/ 0 w 581"/>
                    <a:gd name="T17" fmla="*/ 0 h 675"/>
                    <a:gd name="T18" fmla="*/ 0 w 581"/>
                    <a:gd name="T19" fmla="*/ 0 h 675"/>
                    <a:gd name="T20" fmla="*/ 0 w 581"/>
                    <a:gd name="T21" fmla="*/ 0 h 675"/>
                    <a:gd name="T22" fmla="*/ 0 w 581"/>
                    <a:gd name="T23" fmla="*/ 0 h 675"/>
                    <a:gd name="T24" fmla="*/ 0 w 581"/>
                    <a:gd name="T25" fmla="*/ 0 h 675"/>
                    <a:gd name="T26" fmla="*/ 0 w 581"/>
                    <a:gd name="T27" fmla="*/ 0 h 675"/>
                    <a:gd name="T28" fmla="*/ 0 w 581"/>
                    <a:gd name="T29" fmla="*/ 0 h 675"/>
                    <a:gd name="T30" fmla="*/ 0 w 581"/>
                    <a:gd name="T31" fmla="*/ 0 h 675"/>
                    <a:gd name="T32" fmla="*/ 0 w 581"/>
                    <a:gd name="T33" fmla="*/ 0 h 675"/>
                    <a:gd name="T34" fmla="*/ 0 w 581"/>
                    <a:gd name="T35" fmla="*/ 0 h 675"/>
                    <a:gd name="T36" fmla="*/ 0 w 581"/>
                    <a:gd name="T37" fmla="*/ 0 h 675"/>
                    <a:gd name="T38" fmla="*/ 0 w 581"/>
                    <a:gd name="T39" fmla="*/ 0 h 675"/>
                    <a:gd name="T40" fmla="*/ 0 w 581"/>
                    <a:gd name="T41" fmla="*/ 0 h 675"/>
                    <a:gd name="T42" fmla="*/ 0 w 581"/>
                    <a:gd name="T43" fmla="*/ 0 h 675"/>
                    <a:gd name="T44" fmla="*/ 0 w 581"/>
                    <a:gd name="T45" fmla="*/ 0 h 675"/>
                    <a:gd name="T46" fmla="*/ 1 w 581"/>
                    <a:gd name="T47" fmla="*/ 0 h 675"/>
                    <a:gd name="T48" fmla="*/ 1 w 581"/>
                    <a:gd name="T49" fmla="*/ 0 h 675"/>
                    <a:gd name="T50" fmla="*/ 1 w 581"/>
                    <a:gd name="T51" fmla="*/ 0 h 675"/>
                    <a:gd name="T52" fmla="*/ 1 w 581"/>
                    <a:gd name="T53" fmla="*/ 0 h 675"/>
                    <a:gd name="T54" fmla="*/ 1 w 581"/>
                    <a:gd name="T55" fmla="*/ 1 h 675"/>
                    <a:gd name="T56" fmla="*/ 1 w 581"/>
                    <a:gd name="T57" fmla="*/ 1 h 675"/>
                    <a:gd name="T58" fmla="*/ 1 w 581"/>
                    <a:gd name="T59" fmla="*/ 1 h 675"/>
                    <a:gd name="T60" fmla="*/ 0 w 581"/>
                    <a:gd name="T61" fmla="*/ 1 h 675"/>
                    <a:gd name="T62" fmla="*/ 0 w 581"/>
                    <a:gd name="T63" fmla="*/ 1 h 675"/>
                    <a:gd name="T64" fmla="*/ 0 w 581"/>
                    <a:gd name="T65" fmla="*/ 1 h 675"/>
                    <a:gd name="T66" fmla="*/ 0 w 581"/>
                    <a:gd name="T67" fmla="*/ 1 h 675"/>
                    <a:gd name="T68" fmla="*/ 0 w 581"/>
                    <a:gd name="T69" fmla="*/ 1 h 675"/>
                    <a:gd name="T70" fmla="*/ 0 w 581"/>
                    <a:gd name="T71" fmla="*/ 1 h 675"/>
                    <a:gd name="T72" fmla="*/ 0 w 581"/>
                    <a:gd name="T73" fmla="*/ 1 h 675"/>
                    <a:gd name="T74" fmla="*/ 0 w 581"/>
                    <a:gd name="T75" fmla="*/ 1 h 675"/>
                    <a:gd name="T76" fmla="*/ 0 w 581"/>
                    <a:gd name="T77" fmla="*/ 1 h 675"/>
                    <a:gd name="T78" fmla="*/ 0 w 581"/>
                    <a:gd name="T79" fmla="*/ 1 h 675"/>
                    <a:gd name="T80" fmla="*/ 0 w 581"/>
                    <a:gd name="T81" fmla="*/ 1 h 675"/>
                    <a:gd name="T82" fmla="*/ 0 w 581"/>
                    <a:gd name="T83" fmla="*/ 1 h 675"/>
                    <a:gd name="T84" fmla="*/ 0 w 581"/>
                    <a:gd name="T85" fmla="*/ 1 h 675"/>
                    <a:gd name="T86" fmla="*/ 0 w 581"/>
                    <a:gd name="T87" fmla="*/ 1 h 675"/>
                    <a:gd name="T88" fmla="*/ 0 w 581"/>
                    <a:gd name="T89" fmla="*/ 1 h 675"/>
                    <a:gd name="T90" fmla="*/ 0 w 581"/>
                    <a:gd name="T91" fmla="*/ 1 h 675"/>
                    <a:gd name="T92" fmla="*/ 0 w 581"/>
                    <a:gd name="T93" fmla="*/ 1 h 675"/>
                    <a:gd name="T94" fmla="*/ 0 w 581"/>
                    <a:gd name="T95" fmla="*/ 1 h 675"/>
                    <a:gd name="T96" fmla="*/ 0 w 581"/>
                    <a:gd name="T97" fmla="*/ 1 h 675"/>
                    <a:gd name="T98" fmla="*/ 0 w 581"/>
                    <a:gd name="T99" fmla="*/ 1 h 675"/>
                    <a:gd name="T100" fmla="*/ 0 w 581"/>
                    <a:gd name="T101" fmla="*/ 1 h 675"/>
                    <a:gd name="T102" fmla="*/ 0 w 581"/>
                    <a:gd name="T103" fmla="*/ 1 h 6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81"/>
                    <a:gd name="T157" fmla="*/ 0 h 675"/>
                    <a:gd name="T158" fmla="*/ 581 w 581"/>
                    <a:gd name="T159" fmla="*/ 675 h 6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81" h="675">
                      <a:moveTo>
                        <a:pt x="0" y="604"/>
                      </a:moveTo>
                      <a:lnTo>
                        <a:pt x="7" y="591"/>
                      </a:lnTo>
                      <a:lnTo>
                        <a:pt x="15" y="580"/>
                      </a:lnTo>
                      <a:lnTo>
                        <a:pt x="24" y="568"/>
                      </a:lnTo>
                      <a:lnTo>
                        <a:pt x="33" y="558"/>
                      </a:lnTo>
                      <a:lnTo>
                        <a:pt x="41" y="550"/>
                      </a:lnTo>
                      <a:lnTo>
                        <a:pt x="48" y="544"/>
                      </a:lnTo>
                      <a:lnTo>
                        <a:pt x="52" y="540"/>
                      </a:lnTo>
                      <a:lnTo>
                        <a:pt x="53" y="539"/>
                      </a:lnTo>
                      <a:lnTo>
                        <a:pt x="58" y="533"/>
                      </a:lnTo>
                      <a:lnTo>
                        <a:pt x="62" y="527"/>
                      </a:lnTo>
                      <a:lnTo>
                        <a:pt x="64" y="520"/>
                      </a:lnTo>
                      <a:lnTo>
                        <a:pt x="64" y="513"/>
                      </a:lnTo>
                      <a:lnTo>
                        <a:pt x="64" y="505"/>
                      </a:lnTo>
                      <a:lnTo>
                        <a:pt x="63" y="498"/>
                      </a:lnTo>
                      <a:lnTo>
                        <a:pt x="61" y="490"/>
                      </a:lnTo>
                      <a:lnTo>
                        <a:pt x="57" y="482"/>
                      </a:lnTo>
                      <a:lnTo>
                        <a:pt x="51" y="468"/>
                      </a:lnTo>
                      <a:lnTo>
                        <a:pt x="45" y="458"/>
                      </a:lnTo>
                      <a:lnTo>
                        <a:pt x="40" y="450"/>
                      </a:lnTo>
                      <a:lnTo>
                        <a:pt x="38" y="447"/>
                      </a:lnTo>
                      <a:lnTo>
                        <a:pt x="19" y="406"/>
                      </a:lnTo>
                      <a:lnTo>
                        <a:pt x="60" y="355"/>
                      </a:lnTo>
                      <a:lnTo>
                        <a:pt x="19" y="328"/>
                      </a:lnTo>
                      <a:lnTo>
                        <a:pt x="51" y="329"/>
                      </a:lnTo>
                      <a:lnTo>
                        <a:pt x="232" y="338"/>
                      </a:lnTo>
                      <a:lnTo>
                        <a:pt x="240" y="254"/>
                      </a:lnTo>
                      <a:lnTo>
                        <a:pt x="240" y="240"/>
                      </a:lnTo>
                      <a:lnTo>
                        <a:pt x="242" y="229"/>
                      </a:lnTo>
                      <a:lnTo>
                        <a:pt x="244" y="220"/>
                      </a:lnTo>
                      <a:lnTo>
                        <a:pt x="248" y="214"/>
                      </a:lnTo>
                      <a:lnTo>
                        <a:pt x="253" y="208"/>
                      </a:lnTo>
                      <a:lnTo>
                        <a:pt x="258" y="204"/>
                      </a:lnTo>
                      <a:lnTo>
                        <a:pt x="265" y="202"/>
                      </a:lnTo>
                      <a:lnTo>
                        <a:pt x="270" y="200"/>
                      </a:lnTo>
                      <a:lnTo>
                        <a:pt x="283" y="200"/>
                      </a:lnTo>
                      <a:lnTo>
                        <a:pt x="294" y="201"/>
                      </a:lnTo>
                      <a:lnTo>
                        <a:pt x="301" y="203"/>
                      </a:lnTo>
                      <a:lnTo>
                        <a:pt x="305" y="204"/>
                      </a:lnTo>
                      <a:lnTo>
                        <a:pt x="307" y="204"/>
                      </a:lnTo>
                      <a:lnTo>
                        <a:pt x="309" y="204"/>
                      </a:lnTo>
                      <a:lnTo>
                        <a:pt x="311" y="203"/>
                      </a:lnTo>
                      <a:lnTo>
                        <a:pt x="312" y="202"/>
                      </a:lnTo>
                      <a:lnTo>
                        <a:pt x="314" y="197"/>
                      </a:lnTo>
                      <a:lnTo>
                        <a:pt x="315" y="193"/>
                      </a:lnTo>
                      <a:lnTo>
                        <a:pt x="315" y="189"/>
                      </a:lnTo>
                      <a:lnTo>
                        <a:pt x="315" y="184"/>
                      </a:lnTo>
                      <a:lnTo>
                        <a:pt x="314" y="182"/>
                      </a:lnTo>
                      <a:lnTo>
                        <a:pt x="314" y="181"/>
                      </a:lnTo>
                      <a:lnTo>
                        <a:pt x="315" y="178"/>
                      </a:lnTo>
                      <a:lnTo>
                        <a:pt x="315" y="169"/>
                      </a:lnTo>
                      <a:lnTo>
                        <a:pt x="316" y="156"/>
                      </a:lnTo>
                      <a:lnTo>
                        <a:pt x="316" y="141"/>
                      </a:lnTo>
                      <a:lnTo>
                        <a:pt x="318" y="124"/>
                      </a:lnTo>
                      <a:lnTo>
                        <a:pt x="319" y="106"/>
                      </a:lnTo>
                      <a:lnTo>
                        <a:pt x="319" y="88"/>
                      </a:lnTo>
                      <a:lnTo>
                        <a:pt x="319" y="72"/>
                      </a:lnTo>
                      <a:lnTo>
                        <a:pt x="320" y="66"/>
                      </a:lnTo>
                      <a:lnTo>
                        <a:pt x="320" y="60"/>
                      </a:lnTo>
                      <a:lnTo>
                        <a:pt x="322" y="56"/>
                      </a:lnTo>
                      <a:lnTo>
                        <a:pt x="323" y="53"/>
                      </a:lnTo>
                      <a:lnTo>
                        <a:pt x="325" y="50"/>
                      </a:lnTo>
                      <a:lnTo>
                        <a:pt x="327" y="48"/>
                      </a:lnTo>
                      <a:lnTo>
                        <a:pt x="331" y="47"/>
                      </a:lnTo>
                      <a:lnTo>
                        <a:pt x="333" y="47"/>
                      </a:lnTo>
                      <a:lnTo>
                        <a:pt x="338" y="48"/>
                      </a:lnTo>
                      <a:lnTo>
                        <a:pt x="342" y="51"/>
                      </a:lnTo>
                      <a:lnTo>
                        <a:pt x="346" y="53"/>
                      </a:lnTo>
                      <a:lnTo>
                        <a:pt x="347" y="53"/>
                      </a:lnTo>
                      <a:lnTo>
                        <a:pt x="436" y="55"/>
                      </a:lnTo>
                      <a:lnTo>
                        <a:pt x="434" y="19"/>
                      </a:lnTo>
                      <a:lnTo>
                        <a:pt x="434" y="0"/>
                      </a:lnTo>
                      <a:lnTo>
                        <a:pt x="581" y="109"/>
                      </a:lnTo>
                      <a:lnTo>
                        <a:pt x="509" y="109"/>
                      </a:lnTo>
                      <a:lnTo>
                        <a:pt x="508" y="108"/>
                      </a:lnTo>
                      <a:lnTo>
                        <a:pt x="506" y="107"/>
                      </a:lnTo>
                      <a:lnTo>
                        <a:pt x="505" y="107"/>
                      </a:lnTo>
                      <a:lnTo>
                        <a:pt x="504" y="107"/>
                      </a:lnTo>
                      <a:lnTo>
                        <a:pt x="502" y="108"/>
                      </a:lnTo>
                      <a:lnTo>
                        <a:pt x="501" y="110"/>
                      </a:lnTo>
                      <a:lnTo>
                        <a:pt x="500" y="115"/>
                      </a:lnTo>
                      <a:lnTo>
                        <a:pt x="500" y="123"/>
                      </a:lnTo>
                      <a:lnTo>
                        <a:pt x="518" y="526"/>
                      </a:lnTo>
                      <a:lnTo>
                        <a:pt x="519" y="527"/>
                      </a:lnTo>
                      <a:lnTo>
                        <a:pt x="522" y="530"/>
                      </a:lnTo>
                      <a:lnTo>
                        <a:pt x="525" y="535"/>
                      </a:lnTo>
                      <a:lnTo>
                        <a:pt x="528" y="543"/>
                      </a:lnTo>
                      <a:lnTo>
                        <a:pt x="532" y="550"/>
                      </a:lnTo>
                      <a:lnTo>
                        <a:pt x="535" y="559"/>
                      </a:lnTo>
                      <a:lnTo>
                        <a:pt x="537" y="567"/>
                      </a:lnTo>
                      <a:lnTo>
                        <a:pt x="538" y="574"/>
                      </a:lnTo>
                      <a:lnTo>
                        <a:pt x="515" y="604"/>
                      </a:lnTo>
                      <a:lnTo>
                        <a:pt x="321" y="585"/>
                      </a:lnTo>
                      <a:lnTo>
                        <a:pt x="321" y="586"/>
                      </a:lnTo>
                      <a:lnTo>
                        <a:pt x="319" y="588"/>
                      </a:lnTo>
                      <a:lnTo>
                        <a:pt x="315" y="591"/>
                      </a:lnTo>
                      <a:lnTo>
                        <a:pt x="312" y="595"/>
                      </a:lnTo>
                      <a:lnTo>
                        <a:pt x="308" y="597"/>
                      </a:lnTo>
                      <a:lnTo>
                        <a:pt x="304" y="599"/>
                      </a:lnTo>
                      <a:lnTo>
                        <a:pt x="302" y="600"/>
                      </a:lnTo>
                      <a:lnTo>
                        <a:pt x="300" y="599"/>
                      </a:lnTo>
                      <a:lnTo>
                        <a:pt x="299" y="599"/>
                      </a:lnTo>
                      <a:lnTo>
                        <a:pt x="298" y="598"/>
                      </a:lnTo>
                      <a:lnTo>
                        <a:pt x="296" y="595"/>
                      </a:lnTo>
                      <a:lnTo>
                        <a:pt x="294" y="593"/>
                      </a:lnTo>
                      <a:lnTo>
                        <a:pt x="292" y="591"/>
                      </a:lnTo>
                      <a:lnTo>
                        <a:pt x="291" y="593"/>
                      </a:lnTo>
                      <a:lnTo>
                        <a:pt x="288" y="594"/>
                      </a:lnTo>
                      <a:lnTo>
                        <a:pt x="286" y="596"/>
                      </a:lnTo>
                      <a:lnTo>
                        <a:pt x="283" y="598"/>
                      </a:lnTo>
                      <a:lnTo>
                        <a:pt x="279" y="600"/>
                      </a:lnTo>
                      <a:lnTo>
                        <a:pt x="279" y="602"/>
                      </a:lnTo>
                      <a:lnTo>
                        <a:pt x="279" y="607"/>
                      </a:lnTo>
                      <a:lnTo>
                        <a:pt x="279" y="614"/>
                      </a:lnTo>
                      <a:lnTo>
                        <a:pt x="279" y="623"/>
                      </a:lnTo>
                      <a:lnTo>
                        <a:pt x="278" y="630"/>
                      </a:lnTo>
                      <a:lnTo>
                        <a:pt x="275" y="637"/>
                      </a:lnTo>
                      <a:lnTo>
                        <a:pt x="273" y="639"/>
                      </a:lnTo>
                      <a:lnTo>
                        <a:pt x="271" y="640"/>
                      </a:lnTo>
                      <a:lnTo>
                        <a:pt x="269" y="641"/>
                      </a:lnTo>
                      <a:lnTo>
                        <a:pt x="266" y="640"/>
                      </a:lnTo>
                      <a:lnTo>
                        <a:pt x="265" y="642"/>
                      </a:lnTo>
                      <a:lnTo>
                        <a:pt x="261" y="648"/>
                      </a:lnTo>
                      <a:lnTo>
                        <a:pt x="257" y="655"/>
                      </a:lnTo>
                      <a:lnTo>
                        <a:pt x="252" y="663"/>
                      </a:lnTo>
                      <a:lnTo>
                        <a:pt x="245" y="669"/>
                      </a:lnTo>
                      <a:lnTo>
                        <a:pt x="240" y="673"/>
                      </a:lnTo>
                      <a:lnTo>
                        <a:pt x="237" y="675"/>
                      </a:lnTo>
                      <a:lnTo>
                        <a:pt x="234" y="675"/>
                      </a:lnTo>
                      <a:lnTo>
                        <a:pt x="232" y="672"/>
                      </a:lnTo>
                      <a:lnTo>
                        <a:pt x="230" y="670"/>
                      </a:lnTo>
                      <a:lnTo>
                        <a:pt x="227" y="667"/>
                      </a:lnTo>
                      <a:lnTo>
                        <a:pt x="225" y="665"/>
                      </a:lnTo>
                      <a:lnTo>
                        <a:pt x="221" y="663"/>
                      </a:lnTo>
                      <a:lnTo>
                        <a:pt x="217" y="663"/>
                      </a:lnTo>
                      <a:lnTo>
                        <a:pt x="209" y="661"/>
                      </a:lnTo>
                      <a:lnTo>
                        <a:pt x="199" y="659"/>
                      </a:lnTo>
                      <a:lnTo>
                        <a:pt x="193" y="657"/>
                      </a:lnTo>
                      <a:lnTo>
                        <a:pt x="189" y="655"/>
                      </a:lnTo>
                      <a:lnTo>
                        <a:pt x="184" y="652"/>
                      </a:lnTo>
                      <a:lnTo>
                        <a:pt x="178" y="648"/>
                      </a:lnTo>
                      <a:lnTo>
                        <a:pt x="173" y="642"/>
                      </a:lnTo>
                      <a:lnTo>
                        <a:pt x="167" y="635"/>
                      </a:lnTo>
                      <a:lnTo>
                        <a:pt x="162" y="626"/>
                      </a:lnTo>
                      <a:lnTo>
                        <a:pt x="158" y="614"/>
                      </a:lnTo>
                      <a:lnTo>
                        <a:pt x="156" y="613"/>
                      </a:lnTo>
                      <a:lnTo>
                        <a:pt x="151" y="608"/>
                      </a:lnTo>
                      <a:lnTo>
                        <a:pt x="144" y="601"/>
                      </a:lnTo>
                      <a:lnTo>
                        <a:pt x="133" y="593"/>
                      </a:lnTo>
                      <a:lnTo>
                        <a:pt x="121" y="585"/>
                      </a:lnTo>
                      <a:lnTo>
                        <a:pt x="106" y="578"/>
                      </a:lnTo>
                      <a:lnTo>
                        <a:pt x="98" y="576"/>
                      </a:lnTo>
                      <a:lnTo>
                        <a:pt x="90" y="575"/>
                      </a:lnTo>
                      <a:lnTo>
                        <a:pt x="81" y="574"/>
                      </a:lnTo>
                      <a:lnTo>
                        <a:pt x="72" y="574"/>
                      </a:lnTo>
                      <a:lnTo>
                        <a:pt x="0" y="60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7" name="Freeform 154"/>
                <p:cNvSpPr>
                  <a:spLocks/>
                </p:cNvSpPr>
                <p:nvPr/>
              </p:nvSpPr>
              <p:spPr bwMode="auto">
                <a:xfrm>
                  <a:off x="434" y="2686"/>
                  <a:ext cx="48" cy="33"/>
                </a:xfrm>
                <a:custGeom>
                  <a:avLst/>
                  <a:gdLst>
                    <a:gd name="T0" fmla="*/ 0 w 144"/>
                    <a:gd name="T1" fmla="*/ 0 h 98"/>
                    <a:gd name="T2" fmla="*/ 0 w 144"/>
                    <a:gd name="T3" fmla="*/ 0 h 98"/>
                    <a:gd name="T4" fmla="*/ 0 w 144"/>
                    <a:gd name="T5" fmla="*/ 0 h 98"/>
                    <a:gd name="T6" fmla="*/ 0 w 144"/>
                    <a:gd name="T7" fmla="*/ 0 h 98"/>
                    <a:gd name="T8" fmla="*/ 0 w 144"/>
                    <a:gd name="T9" fmla="*/ 0 h 98"/>
                    <a:gd name="T10" fmla="*/ 0 w 144"/>
                    <a:gd name="T11" fmla="*/ 0 h 98"/>
                    <a:gd name="T12" fmla="*/ 0 w 144"/>
                    <a:gd name="T13" fmla="*/ 0 h 98"/>
                    <a:gd name="T14" fmla="*/ 0 w 144"/>
                    <a:gd name="T15" fmla="*/ 0 h 98"/>
                    <a:gd name="T16" fmla="*/ 0 w 144"/>
                    <a:gd name="T17" fmla="*/ 0 h 98"/>
                    <a:gd name="T18" fmla="*/ 0 w 144"/>
                    <a:gd name="T19" fmla="*/ 0 h 98"/>
                    <a:gd name="T20" fmla="*/ 0 w 144"/>
                    <a:gd name="T21" fmla="*/ 0 h 98"/>
                    <a:gd name="T22" fmla="*/ 0 w 144"/>
                    <a:gd name="T23" fmla="*/ 0 h 98"/>
                    <a:gd name="T24" fmla="*/ 0 w 144"/>
                    <a:gd name="T25" fmla="*/ 0 h 98"/>
                    <a:gd name="T26" fmla="*/ 0 w 144"/>
                    <a:gd name="T27" fmla="*/ 0 h 98"/>
                    <a:gd name="T28" fmla="*/ 0 w 144"/>
                    <a:gd name="T29" fmla="*/ 0 h 98"/>
                    <a:gd name="T30" fmla="*/ 0 w 144"/>
                    <a:gd name="T31" fmla="*/ 0 h 98"/>
                    <a:gd name="T32" fmla="*/ 0 w 144"/>
                    <a:gd name="T33" fmla="*/ 0 h 98"/>
                    <a:gd name="T34" fmla="*/ 0 w 144"/>
                    <a:gd name="T35" fmla="*/ 0 h 98"/>
                    <a:gd name="T36" fmla="*/ 0 w 144"/>
                    <a:gd name="T37" fmla="*/ 0 h 98"/>
                    <a:gd name="T38" fmla="*/ 0 w 144"/>
                    <a:gd name="T39" fmla="*/ 0 h 98"/>
                    <a:gd name="T40" fmla="*/ 0 w 144"/>
                    <a:gd name="T41" fmla="*/ 0 h 98"/>
                    <a:gd name="T42" fmla="*/ 0 w 144"/>
                    <a:gd name="T43" fmla="*/ 0 h 98"/>
                    <a:gd name="T44" fmla="*/ 0 w 144"/>
                    <a:gd name="T45" fmla="*/ 0 h 98"/>
                    <a:gd name="T46" fmla="*/ 0 w 144"/>
                    <a:gd name="T47" fmla="*/ 0 h 98"/>
                    <a:gd name="T48" fmla="*/ 0 w 144"/>
                    <a:gd name="T49" fmla="*/ 0 h 98"/>
                    <a:gd name="T50" fmla="*/ 0 w 144"/>
                    <a:gd name="T51" fmla="*/ 0 h 98"/>
                    <a:gd name="T52" fmla="*/ 0 w 144"/>
                    <a:gd name="T53" fmla="*/ 0 h 98"/>
                    <a:gd name="T54" fmla="*/ 0 w 144"/>
                    <a:gd name="T55" fmla="*/ 0 h 98"/>
                    <a:gd name="T56" fmla="*/ 0 w 144"/>
                    <a:gd name="T57" fmla="*/ 0 h 98"/>
                    <a:gd name="T58" fmla="*/ 0 w 144"/>
                    <a:gd name="T59" fmla="*/ 0 h 98"/>
                    <a:gd name="T60" fmla="*/ 0 w 144"/>
                    <a:gd name="T61" fmla="*/ 0 h 98"/>
                    <a:gd name="T62" fmla="*/ 0 w 144"/>
                    <a:gd name="T63" fmla="*/ 0 h 98"/>
                    <a:gd name="T64" fmla="*/ 0 w 144"/>
                    <a:gd name="T65" fmla="*/ 0 h 98"/>
                    <a:gd name="T66" fmla="*/ 0 w 144"/>
                    <a:gd name="T67" fmla="*/ 0 h 98"/>
                    <a:gd name="T68" fmla="*/ 0 w 144"/>
                    <a:gd name="T69" fmla="*/ 0 h 98"/>
                    <a:gd name="T70" fmla="*/ 0 w 144"/>
                    <a:gd name="T71" fmla="*/ 0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98"/>
                    <a:gd name="T110" fmla="*/ 144 w 14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98">
                      <a:moveTo>
                        <a:pt x="89" y="1"/>
                      </a:moveTo>
                      <a:lnTo>
                        <a:pt x="88" y="1"/>
                      </a:lnTo>
                      <a:lnTo>
                        <a:pt x="85" y="0"/>
                      </a:lnTo>
                      <a:lnTo>
                        <a:pt x="80" y="0"/>
                      </a:lnTo>
                      <a:lnTo>
                        <a:pt x="72" y="1"/>
                      </a:lnTo>
                      <a:lnTo>
                        <a:pt x="60" y="3"/>
                      </a:lnTo>
                      <a:lnTo>
                        <a:pt x="44" y="8"/>
                      </a:lnTo>
                      <a:lnTo>
                        <a:pt x="25" y="15"/>
                      </a:lnTo>
                      <a:lnTo>
                        <a:pt x="0" y="24"/>
                      </a:lnTo>
                      <a:lnTo>
                        <a:pt x="1" y="26"/>
                      </a:lnTo>
                      <a:lnTo>
                        <a:pt x="4" y="31"/>
                      </a:lnTo>
                      <a:lnTo>
                        <a:pt x="8" y="38"/>
                      </a:lnTo>
                      <a:lnTo>
                        <a:pt x="16" y="47"/>
                      </a:lnTo>
                      <a:lnTo>
                        <a:pt x="25" y="59"/>
                      </a:lnTo>
                      <a:lnTo>
                        <a:pt x="34" y="72"/>
                      </a:lnTo>
                      <a:lnTo>
                        <a:pt x="47" y="85"/>
                      </a:lnTo>
                      <a:lnTo>
                        <a:pt x="61" y="98"/>
                      </a:lnTo>
                      <a:lnTo>
                        <a:pt x="63" y="98"/>
                      </a:lnTo>
                      <a:lnTo>
                        <a:pt x="70" y="96"/>
                      </a:lnTo>
                      <a:lnTo>
                        <a:pt x="80" y="94"/>
                      </a:lnTo>
                      <a:lnTo>
                        <a:pt x="90" y="91"/>
                      </a:lnTo>
                      <a:lnTo>
                        <a:pt x="101" y="87"/>
                      </a:lnTo>
                      <a:lnTo>
                        <a:pt x="113" y="83"/>
                      </a:lnTo>
                      <a:lnTo>
                        <a:pt x="123" y="80"/>
                      </a:lnTo>
                      <a:lnTo>
                        <a:pt x="129" y="78"/>
                      </a:lnTo>
                      <a:lnTo>
                        <a:pt x="134" y="74"/>
                      </a:lnTo>
                      <a:lnTo>
                        <a:pt x="137" y="71"/>
                      </a:lnTo>
                      <a:lnTo>
                        <a:pt x="139" y="68"/>
                      </a:lnTo>
                      <a:lnTo>
                        <a:pt x="141" y="65"/>
                      </a:lnTo>
                      <a:lnTo>
                        <a:pt x="142" y="62"/>
                      </a:lnTo>
                      <a:lnTo>
                        <a:pt x="143" y="58"/>
                      </a:lnTo>
                      <a:lnTo>
                        <a:pt x="144" y="57"/>
                      </a:lnTo>
                      <a:lnTo>
                        <a:pt x="144" y="56"/>
                      </a:lnTo>
                      <a:lnTo>
                        <a:pt x="142" y="30"/>
                      </a:lnTo>
                      <a:lnTo>
                        <a:pt x="140" y="3"/>
                      </a:lnTo>
                      <a:lnTo>
                        <a:pt x="89" y="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8" name="Freeform 155"/>
                <p:cNvSpPr>
                  <a:spLocks/>
                </p:cNvSpPr>
                <p:nvPr/>
              </p:nvSpPr>
              <p:spPr bwMode="auto">
                <a:xfrm>
                  <a:off x="434" y="2686"/>
                  <a:ext cx="48" cy="33"/>
                </a:xfrm>
                <a:custGeom>
                  <a:avLst/>
                  <a:gdLst>
                    <a:gd name="T0" fmla="*/ 0 w 144"/>
                    <a:gd name="T1" fmla="*/ 0 h 98"/>
                    <a:gd name="T2" fmla="*/ 0 w 144"/>
                    <a:gd name="T3" fmla="*/ 0 h 98"/>
                    <a:gd name="T4" fmla="*/ 0 w 144"/>
                    <a:gd name="T5" fmla="*/ 0 h 98"/>
                    <a:gd name="T6" fmla="*/ 0 w 144"/>
                    <a:gd name="T7" fmla="*/ 0 h 98"/>
                    <a:gd name="T8" fmla="*/ 0 w 144"/>
                    <a:gd name="T9" fmla="*/ 0 h 98"/>
                    <a:gd name="T10" fmla="*/ 0 w 144"/>
                    <a:gd name="T11" fmla="*/ 0 h 98"/>
                    <a:gd name="T12" fmla="*/ 0 w 144"/>
                    <a:gd name="T13" fmla="*/ 0 h 98"/>
                    <a:gd name="T14" fmla="*/ 0 w 144"/>
                    <a:gd name="T15" fmla="*/ 0 h 98"/>
                    <a:gd name="T16" fmla="*/ 0 w 144"/>
                    <a:gd name="T17" fmla="*/ 0 h 98"/>
                    <a:gd name="T18" fmla="*/ 0 w 144"/>
                    <a:gd name="T19" fmla="*/ 0 h 98"/>
                    <a:gd name="T20" fmla="*/ 0 w 144"/>
                    <a:gd name="T21" fmla="*/ 0 h 98"/>
                    <a:gd name="T22" fmla="*/ 0 w 144"/>
                    <a:gd name="T23" fmla="*/ 0 h 98"/>
                    <a:gd name="T24" fmla="*/ 0 w 144"/>
                    <a:gd name="T25" fmla="*/ 0 h 98"/>
                    <a:gd name="T26" fmla="*/ 0 w 144"/>
                    <a:gd name="T27" fmla="*/ 0 h 98"/>
                    <a:gd name="T28" fmla="*/ 0 w 144"/>
                    <a:gd name="T29" fmla="*/ 0 h 98"/>
                    <a:gd name="T30" fmla="*/ 0 w 144"/>
                    <a:gd name="T31" fmla="*/ 0 h 98"/>
                    <a:gd name="T32" fmla="*/ 0 w 144"/>
                    <a:gd name="T33" fmla="*/ 0 h 98"/>
                    <a:gd name="T34" fmla="*/ 0 w 144"/>
                    <a:gd name="T35" fmla="*/ 0 h 98"/>
                    <a:gd name="T36" fmla="*/ 0 w 144"/>
                    <a:gd name="T37" fmla="*/ 0 h 98"/>
                    <a:gd name="T38" fmla="*/ 0 w 144"/>
                    <a:gd name="T39" fmla="*/ 0 h 98"/>
                    <a:gd name="T40" fmla="*/ 0 w 144"/>
                    <a:gd name="T41" fmla="*/ 0 h 98"/>
                    <a:gd name="T42" fmla="*/ 0 w 144"/>
                    <a:gd name="T43" fmla="*/ 0 h 98"/>
                    <a:gd name="T44" fmla="*/ 0 w 144"/>
                    <a:gd name="T45" fmla="*/ 0 h 98"/>
                    <a:gd name="T46" fmla="*/ 0 w 144"/>
                    <a:gd name="T47" fmla="*/ 0 h 98"/>
                    <a:gd name="T48" fmla="*/ 0 w 144"/>
                    <a:gd name="T49" fmla="*/ 0 h 98"/>
                    <a:gd name="T50" fmla="*/ 0 w 144"/>
                    <a:gd name="T51" fmla="*/ 0 h 98"/>
                    <a:gd name="T52" fmla="*/ 0 w 144"/>
                    <a:gd name="T53" fmla="*/ 0 h 98"/>
                    <a:gd name="T54" fmla="*/ 0 w 144"/>
                    <a:gd name="T55" fmla="*/ 0 h 98"/>
                    <a:gd name="T56" fmla="*/ 0 w 144"/>
                    <a:gd name="T57" fmla="*/ 0 h 98"/>
                    <a:gd name="T58" fmla="*/ 0 w 144"/>
                    <a:gd name="T59" fmla="*/ 0 h 98"/>
                    <a:gd name="T60" fmla="*/ 0 w 144"/>
                    <a:gd name="T61" fmla="*/ 0 h 98"/>
                    <a:gd name="T62" fmla="*/ 0 w 144"/>
                    <a:gd name="T63" fmla="*/ 0 h 98"/>
                    <a:gd name="T64" fmla="*/ 0 w 144"/>
                    <a:gd name="T65" fmla="*/ 0 h 98"/>
                    <a:gd name="T66" fmla="*/ 0 w 144"/>
                    <a:gd name="T67" fmla="*/ 0 h 98"/>
                    <a:gd name="T68" fmla="*/ 0 w 144"/>
                    <a:gd name="T69" fmla="*/ 0 h 98"/>
                    <a:gd name="T70" fmla="*/ 0 w 144"/>
                    <a:gd name="T71" fmla="*/ 0 h 9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4"/>
                    <a:gd name="T109" fmla="*/ 0 h 98"/>
                    <a:gd name="T110" fmla="*/ 144 w 144"/>
                    <a:gd name="T111" fmla="*/ 98 h 9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4" h="98">
                      <a:moveTo>
                        <a:pt x="89" y="1"/>
                      </a:moveTo>
                      <a:lnTo>
                        <a:pt x="88" y="1"/>
                      </a:lnTo>
                      <a:lnTo>
                        <a:pt x="85" y="0"/>
                      </a:lnTo>
                      <a:lnTo>
                        <a:pt x="80" y="0"/>
                      </a:lnTo>
                      <a:lnTo>
                        <a:pt x="72" y="1"/>
                      </a:lnTo>
                      <a:lnTo>
                        <a:pt x="60" y="3"/>
                      </a:lnTo>
                      <a:lnTo>
                        <a:pt x="44" y="8"/>
                      </a:lnTo>
                      <a:lnTo>
                        <a:pt x="25" y="15"/>
                      </a:lnTo>
                      <a:lnTo>
                        <a:pt x="0" y="24"/>
                      </a:lnTo>
                      <a:lnTo>
                        <a:pt x="1" y="26"/>
                      </a:lnTo>
                      <a:lnTo>
                        <a:pt x="4" y="31"/>
                      </a:lnTo>
                      <a:lnTo>
                        <a:pt x="8" y="38"/>
                      </a:lnTo>
                      <a:lnTo>
                        <a:pt x="16" y="47"/>
                      </a:lnTo>
                      <a:lnTo>
                        <a:pt x="25" y="59"/>
                      </a:lnTo>
                      <a:lnTo>
                        <a:pt x="34" y="72"/>
                      </a:lnTo>
                      <a:lnTo>
                        <a:pt x="47" y="85"/>
                      </a:lnTo>
                      <a:lnTo>
                        <a:pt x="61" y="98"/>
                      </a:lnTo>
                      <a:lnTo>
                        <a:pt x="63" y="98"/>
                      </a:lnTo>
                      <a:lnTo>
                        <a:pt x="70" y="96"/>
                      </a:lnTo>
                      <a:lnTo>
                        <a:pt x="80" y="94"/>
                      </a:lnTo>
                      <a:lnTo>
                        <a:pt x="90" y="91"/>
                      </a:lnTo>
                      <a:lnTo>
                        <a:pt x="101" y="87"/>
                      </a:lnTo>
                      <a:lnTo>
                        <a:pt x="113" y="83"/>
                      </a:lnTo>
                      <a:lnTo>
                        <a:pt x="123" y="80"/>
                      </a:lnTo>
                      <a:lnTo>
                        <a:pt x="129" y="78"/>
                      </a:lnTo>
                      <a:lnTo>
                        <a:pt x="134" y="74"/>
                      </a:lnTo>
                      <a:lnTo>
                        <a:pt x="137" y="71"/>
                      </a:lnTo>
                      <a:lnTo>
                        <a:pt x="139" y="68"/>
                      </a:lnTo>
                      <a:lnTo>
                        <a:pt x="141" y="65"/>
                      </a:lnTo>
                      <a:lnTo>
                        <a:pt x="142" y="62"/>
                      </a:lnTo>
                      <a:lnTo>
                        <a:pt x="143" y="58"/>
                      </a:lnTo>
                      <a:lnTo>
                        <a:pt x="144" y="57"/>
                      </a:lnTo>
                      <a:lnTo>
                        <a:pt x="144" y="56"/>
                      </a:lnTo>
                      <a:lnTo>
                        <a:pt x="142" y="30"/>
                      </a:lnTo>
                      <a:lnTo>
                        <a:pt x="140" y="3"/>
                      </a:lnTo>
                      <a:lnTo>
                        <a:pt x="89" y="1"/>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69" name="Freeform 156"/>
                <p:cNvSpPr>
                  <a:spLocks/>
                </p:cNvSpPr>
                <p:nvPr/>
              </p:nvSpPr>
              <p:spPr bwMode="auto">
                <a:xfrm>
                  <a:off x="420" y="2633"/>
                  <a:ext cx="80" cy="61"/>
                </a:xfrm>
                <a:custGeom>
                  <a:avLst/>
                  <a:gdLst>
                    <a:gd name="T0" fmla="*/ 0 w 240"/>
                    <a:gd name="T1" fmla="*/ 0 h 185"/>
                    <a:gd name="T2" fmla="*/ 0 w 240"/>
                    <a:gd name="T3" fmla="*/ 0 h 185"/>
                    <a:gd name="T4" fmla="*/ 0 w 240"/>
                    <a:gd name="T5" fmla="*/ 0 h 185"/>
                    <a:gd name="T6" fmla="*/ 0 w 240"/>
                    <a:gd name="T7" fmla="*/ 0 h 185"/>
                    <a:gd name="T8" fmla="*/ 0 w 240"/>
                    <a:gd name="T9" fmla="*/ 0 h 185"/>
                    <a:gd name="T10" fmla="*/ 0 w 240"/>
                    <a:gd name="T11" fmla="*/ 0 h 185"/>
                    <a:gd name="T12" fmla="*/ 0 w 240"/>
                    <a:gd name="T13" fmla="*/ 0 h 185"/>
                    <a:gd name="T14" fmla="*/ 0 w 240"/>
                    <a:gd name="T15" fmla="*/ 0 h 185"/>
                    <a:gd name="T16" fmla="*/ 0 w 240"/>
                    <a:gd name="T17" fmla="*/ 0 h 185"/>
                    <a:gd name="T18" fmla="*/ 0 w 240"/>
                    <a:gd name="T19" fmla="*/ 0 h 185"/>
                    <a:gd name="T20" fmla="*/ 0 w 240"/>
                    <a:gd name="T21" fmla="*/ 0 h 185"/>
                    <a:gd name="T22" fmla="*/ 0 w 240"/>
                    <a:gd name="T23" fmla="*/ 0 h 185"/>
                    <a:gd name="T24" fmla="*/ 0 w 240"/>
                    <a:gd name="T25" fmla="*/ 0 h 185"/>
                    <a:gd name="T26" fmla="*/ 0 w 240"/>
                    <a:gd name="T27" fmla="*/ 0 h 185"/>
                    <a:gd name="T28" fmla="*/ 0 w 240"/>
                    <a:gd name="T29" fmla="*/ 0 h 185"/>
                    <a:gd name="T30" fmla="*/ 0 w 240"/>
                    <a:gd name="T31" fmla="*/ 0 h 185"/>
                    <a:gd name="T32" fmla="*/ 0 w 240"/>
                    <a:gd name="T33" fmla="*/ 0 h 185"/>
                    <a:gd name="T34" fmla="*/ 0 w 240"/>
                    <a:gd name="T35" fmla="*/ 0 h 185"/>
                    <a:gd name="T36" fmla="*/ 0 w 240"/>
                    <a:gd name="T37" fmla="*/ 0 h 185"/>
                    <a:gd name="T38" fmla="*/ 0 w 240"/>
                    <a:gd name="T39" fmla="*/ 0 h 185"/>
                    <a:gd name="T40" fmla="*/ 0 w 240"/>
                    <a:gd name="T41" fmla="*/ 0 h 185"/>
                    <a:gd name="T42" fmla="*/ 0 w 240"/>
                    <a:gd name="T43" fmla="*/ 0 h 185"/>
                    <a:gd name="T44" fmla="*/ 0 w 240"/>
                    <a:gd name="T45" fmla="*/ 0 h 185"/>
                    <a:gd name="T46" fmla="*/ 0 w 240"/>
                    <a:gd name="T47" fmla="*/ 0 h 185"/>
                    <a:gd name="T48" fmla="*/ 0 w 240"/>
                    <a:gd name="T49" fmla="*/ 0 h 185"/>
                    <a:gd name="T50" fmla="*/ 0 w 240"/>
                    <a:gd name="T51" fmla="*/ 0 h 185"/>
                    <a:gd name="T52" fmla="*/ 0 w 240"/>
                    <a:gd name="T53" fmla="*/ 0 h 185"/>
                    <a:gd name="T54" fmla="*/ 0 w 240"/>
                    <a:gd name="T55" fmla="*/ 0 h 185"/>
                    <a:gd name="T56" fmla="*/ 0 w 240"/>
                    <a:gd name="T57" fmla="*/ 0 h 185"/>
                    <a:gd name="T58" fmla="*/ 0 w 240"/>
                    <a:gd name="T59" fmla="*/ 0 h 185"/>
                    <a:gd name="T60" fmla="*/ 0 w 240"/>
                    <a:gd name="T61" fmla="*/ 0 h 185"/>
                    <a:gd name="T62" fmla="*/ 0 w 240"/>
                    <a:gd name="T63" fmla="*/ 0 h 185"/>
                    <a:gd name="T64" fmla="*/ 0 w 240"/>
                    <a:gd name="T65" fmla="*/ 0 h 185"/>
                    <a:gd name="T66" fmla="*/ 0 w 240"/>
                    <a:gd name="T67" fmla="*/ 0 h 185"/>
                    <a:gd name="T68" fmla="*/ 0 w 240"/>
                    <a:gd name="T69" fmla="*/ 0 h 185"/>
                    <a:gd name="T70" fmla="*/ 0 w 240"/>
                    <a:gd name="T71" fmla="*/ 0 h 185"/>
                    <a:gd name="T72" fmla="*/ 0 w 240"/>
                    <a:gd name="T73" fmla="*/ 0 h 185"/>
                    <a:gd name="T74" fmla="*/ 0 w 240"/>
                    <a:gd name="T75" fmla="*/ 0 h 185"/>
                    <a:gd name="T76" fmla="*/ 0 w 240"/>
                    <a:gd name="T77" fmla="*/ 0 h 185"/>
                    <a:gd name="T78" fmla="*/ 0 w 240"/>
                    <a:gd name="T79" fmla="*/ 0 h 185"/>
                    <a:gd name="T80" fmla="*/ 0 w 240"/>
                    <a:gd name="T81" fmla="*/ 0 h 185"/>
                    <a:gd name="T82" fmla="*/ 0 w 240"/>
                    <a:gd name="T83" fmla="*/ 0 h 185"/>
                    <a:gd name="T84" fmla="*/ 0 w 240"/>
                    <a:gd name="T85" fmla="*/ 0 h 185"/>
                    <a:gd name="T86" fmla="*/ 0 w 240"/>
                    <a:gd name="T87" fmla="*/ 0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0"/>
                    <a:gd name="T133" fmla="*/ 0 h 185"/>
                    <a:gd name="T134" fmla="*/ 240 w 240"/>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0" h="185">
                      <a:moveTo>
                        <a:pt x="6" y="115"/>
                      </a:moveTo>
                      <a:lnTo>
                        <a:pt x="5" y="105"/>
                      </a:lnTo>
                      <a:lnTo>
                        <a:pt x="3" y="95"/>
                      </a:lnTo>
                      <a:lnTo>
                        <a:pt x="2" y="84"/>
                      </a:lnTo>
                      <a:lnTo>
                        <a:pt x="2" y="75"/>
                      </a:lnTo>
                      <a:lnTo>
                        <a:pt x="1" y="65"/>
                      </a:lnTo>
                      <a:lnTo>
                        <a:pt x="0" y="55"/>
                      </a:lnTo>
                      <a:lnTo>
                        <a:pt x="0" y="47"/>
                      </a:lnTo>
                      <a:lnTo>
                        <a:pt x="0" y="39"/>
                      </a:lnTo>
                      <a:lnTo>
                        <a:pt x="0" y="33"/>
                      </a:lnTo>
                      <a:lnTo>
                        <a:pt x="1" y="29"/>
                      </a:lnTo>
                      <a:lnTo>
                        <a:pt x="1" y="27"/>
                      </a:lnTo>
                      <a:lnTo>
                        <a:pt x="2" y="26"/>
                      </a:lnTo>
                      <a:lnTo>
                        <a:pt x="3" y="26"/>
                      </a:lnTo>
                      <a:lnTo>
                        <a:pt x="3" y="27"/>
                      </a:lnTo>
                      <a:lnTo>
                        <a:pt x="4" y="27"/>
                      </a:lnTo>
                      <a:lnTo>
                        <a:pt x="4" y="28"/>
                      </a:lnTo>
                      <a:lnTo>
                        <a:pt x="72" y="0"/>
                      </a:lnTo>
                      <a:lnTo>
                        <a:pt x="82" y="0"/>
                      </a:lnTo>
                      <a:lnTo>
                        <a:pt x="90" y="2"/>
                      </a:lnTo>
                      <a:lnTo>
                        <a:pt x="99" y="4"/>
                      </a:lnTo>
                      <a:lnTo>
                        <a:pt x="106" y="7"/>
                      </a:lnTo>
                      <a:lnTo>
                        <a:pt x="122" y="13"/>
                      </a:lnTo>
                      <a:lnTo>
                        <a:pt x="133" y="21"/>
                      </a:lnTo>
                      <a:lnTo>
                        <a:pt x="143" y="28"/>
                      </a:lnTo>
                      <a:lnTo>
                        <a:pt x="151" y="35"/>
                      </a:lnTo>
                      <a:lnTo>
                        <a:pt x="155" y="39"/>
                      </a:lnTo>
                      <a:lnTo>
                        <a:pt x="157" y="40"/>
                      </a:lnTo>
                      <a:lnTo>
                        <a:pt x="163" y="53"/>
                      </a:lnTo>
                      <a:lnTo>
                        <a:pt x="169" y="62"/>
                      </a:lnTo>
                      <a:lnTo>
                        <a:pt x="173" y="68"/>
                      </a:lnTo>
                      <a:lnTo>
                        <a:pt x="178" y="72"/>
                      </a:lnTo>
                      <a:lnTo>
                        <a:pt x="181" y="75"/>
                      </a:lnTo>
                      <a:lnTo>
                        <a:pt x="183" y="76"/>
                      </a:lnTo>
                      <a:lnTo>
                        <a:pt x="184" y="77"/>
                      </a:lnTo>
                      <a:lnTo>
                        <a:pt x="196" y="80"/>
                      </a:lnTo>
                      <a:lnTo>
                        <a:pt x="207" y="83"/>
                      </a:lnTo>
                      <a:lnTo>
                        <a:pt x="214" y="88"/>
                      </a:lnTo>
                      <a:lnTo>
                        <a:pt x="221" y="91"/>
                      </a:lnTo>
                      <a:lnTo>
                        <a:pt x="225" y="94"/>
                      </a:lnTo>
                      <a:lnTo>
                        <a:pt x="228" y="96"/>
                      </a:lnTo>
                      <a:lnTo>
                        <a:pt x="231" y="97"/>
                      </a:lnTo>
                      <a:lnTo>
                        <a:pt x="232" y="98"/>
                      </a:lnTo>
                      <a:lnTo>
                        <a:pt x="232" y="99"/>
                      </a:lnTo>
                      <a:lnTo>
                        <a:pt x="232" y="102"/>
                      </a:lnTo>
                      <a:lnTo>
                        <a:pt x="233" y="106"/>
                      </a:lnTo>
                      <a:lnTo>
                        <a:pt x="233" y="111"/>
                      </a:lnTo>
                      <a:lnTo>
                        <a:pt x="234" y="118"/>
                      </a:lnTo>
                      <a:lnTo>
                        <a:pt x="234" y="124"/>
                      </a:lnTo>
                      <a:lnTo>
                        <a:pt x="235" y="131"/>
                      </a:lnTo>
                      <a:lnTo>
                        <a:pt x="236" y="136"/>
                      </a:lnTo>
                      <a:lnTo>
                        <a:pt x="236" y="145"/>
                      </a:lnTo>
                      <a:lnTo>
                        <a:pt x="237" y="152"/>
                      </a:lnTo>
                      <a:lnTo>
                        <a:pt x="238" y="158"/>
                      </a:lnTo>
                      <a:lnTo>
                        <a:pt x="238" y="162"/>
                      </a:lnTo>
                      <a:lnTo>
                        <a:pt x="239" y="165"/>
                      </a:lnTo>
                      <a:lnTo>
                        <a:pt x="239" y="166"/>
                      </a:lnTo>
                      <a:lnTo>
                        <a:pt x="240" y="167"/>
                      </a:lnTo>
                      <a:lnTo>
                        <a:pt x="240" y="169"/>
                      </a:lnTo>
                      <a:lnTo>
                        <a:pt x="208" y="164"/>
                      </a:lnTo>
                      <a:lnTo>
                        <a:pt x="194" y="164"/>
                      </a:lnTo>
                      <a:lnTo>
                        <a:pt x="181" y="164"/>
                      </a:lnTo>
                      <a:lnTo>
                        <a:pt x="169" y="164"/>
                      </a:lnTo>
                      <a:lnTo>
                        <a:pt x="158" y="164"/>
                      </a:lnTo>
                      <a:lnTo>
                        <a:pt x="150" y="163"/>
                      </a:lnTo>
                      <a:lnTo>
                        <a:pt x="143" y="162"/>
                      </a:lnTo>
                      <a:lnTo>
                        <a:pt x="139" y="162"/>
                      </a:lnTo>
                      <a:lnTo>
                        <a:pt x="138" y="162"/>
                      </a:lnTo>
                      <a:lnTo>
                        <a:pt x="133" y="161"/>
                      </a:lnTo>
                      <a:lnTo>
                        <a:pt x="127" y="161"/>
                      </a:lnTo>
                      <a:lnTo>
                        <a:pt x="120" y="162"/>
                      </a:lnTo>
                      <a:lnTo>
                        <a:pt x="114" y="163"/>
                      </a:lnTo>
                      <a:lnTo>
                        <a:pt x="99" y="166"/>
                      </a:lnTo>
                      <a:lnTo>
                        <a:pt x="85" y="171"/>
                      </a:lnTo>
                      <a:lnTo>
                        <a:pt x="71" y="176"/>
                      </a:lnTo>
                      <a:lnTo>
                        <a:pt x="59" y="180"/>
                      </a:lnTo>
                      <a:lnTo>
                        <a:pt x="51" y="184"/>
                      </a:lnTo>
                      <a:lnTo>
                        <a:pt x="48" y="185"/>
                      </a:lnTo>
                      <a:lnTo>
                        <a:pt x="38" y="171"/>
                      </a:lnTo>
                      <a:lnTo>
                        <a:pt x="36" y="170"/>
                      </a:lnTo>
                      <a:lnTo>
                        <a:pt x="33" y="166"/>
                      </a:lnTo>
                      <a:lnTo>
                        <a:pt x="29" y="162"/>
                      </a:lnTo>
                      <a:lnTo>
                        <a:pt x="23" y="157"/>
                      </a:lnTo>
                      <a:lnTo>
                        <a:pt x="18" y="148"/>
                      </a:lnTo>
                      <a:lnTo>
                        <a:pt x="13" y="139"/>
                      </a:lnTo>
                      <a:lnTo>
                        <a:pt x="8" y="128"/>
                      </a:lnTo>
                      <a:lnTo>
                        <a:pt x="6" y="115"/>
                      </a:lnTo>
                      <a:close/>
                    </a:path>
                  </a:pathLst>
                </a:custGeom>
                <a:solidFill>
                  <a:srgbClr val="DC274B"/>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0" name="Freeform 157"/>
                <p:cNvSpPr>
                  <a:spLocks/>
                </p:cNvSpPr>
                <p:nvPr/>
              </p:nvSpPr>
              <p:spPr bwMode="auto">
                <a:xfrm>
                  <a:off x="420" y="2633"/>
                  <a:ext cx="80" cy="61"/>
                </a:xfrm>
                <a:custGeom>
                  <a:avLst/>
                  <a:gdLst>
                    <a:gd name="T0" fmla="*/ 0 w 240"/>
                    <a:gd name="T1" fmla="*/ 0 h 185"/>
                    <a:gd name="T2" fmla="*/ 0 w 240"/>
                    <a:gd name="T3" fmla="*/ 0 h 185"/>
                    <a:gd name="T4" fmla="*/ 0 w 240"/>
                    <a:gd name="T5" fmla="*/ 0 h 185"/>
                    <a:gd name="T6" fmla="*/ 0 w 240"/>
                    <a:gd name="T7" fmla="*/ 0 h 185"/>
                    <a:gd name="T8" fmla="*/ 0 w 240"/>
                    <a:gd name="T9" fmla="*/ 0 h 185"/>
                    <a:gd name="T10" fmla="*/ 0 w 240"/>
                    <a:gd name="T11" fmla="*/ 0 h 185"/>
                    <a:gd name="T12" fmla="*/ 0 w 240"/>
                    <a:gd name="T13" fmla="*/ 0 h 185"/>
                    <a:gd name="T14" fmla="*/ 0 w 240"/>
                    <a:gd name="T15" fmla="*/ 0 h 185"/>
                    <a:gd name="T16" fmla="*/ 0 w 240"/>
                    <a:gd name="T17" fmla="*/ 0 h 185"/>
                    <a:gd name="T18" fmla="*/ 0 w 240"/>
                    <a:gd name="T19" fmla="*/ 0 h 185"/>
                    <a:gd name="T20" fmla="*/ 0 w 240"/>
                    <a:gd name="T21" fmla="*/ 0 h 185"/>
                    <a:gd name="T22" fmla="*/ 0 w 240"/>
                    <a:gd name="T23" fmla="*/ 0 h 185"/>
                    <a:gd name="T24" fmla="*/ 0 w 240"/>
                    <a:gd name="T25" fmla="*/ 0 h 185"/>
                    <a:gd name="T26" fmla="*/ 0 w 240"/>
                    <a:gd name="T27" fmla="*/ 0 h 185"/>
                    <a:gd name="T28" fmla="*/ 0 w 240"/>
                    <a:gd name="T29" fmla="*/ 0 h 185"/>
                    <a:gd name="T30" fmla="*/ 0 w 240"/>
                    <a:gd name="T31" fmla="*/ 0 h 185"/>
                    <a:gd name="T32" fmla="*/ 0 w 240"/>
                    <a:gd name="T33" fmla="*/ 0 h 185"/>
                    <a:gd name="T34" fmla="*/ 0 w 240"/>
                    <a:gd name="T35" fmla="*/ 0 h 185"/>
                    <a:gd name="T36" fmla="*/ 0 w 240"/>
                    <a:gd name="T37" fmla="*/ 0 h 185"/>
                    <a:gd name="T38" fmla="*/ 0 w 240"/>
                    <a:gd name="T39" fmla="*/ 0 h 185"/>
                    <a:gd name="T40" fmla="*/ 0 w 240"/>
                    <a:gd name="T41" fmla="*/ 0 h 185"/>
                    <a:gd name="T42" fmla="*/ 0 w 240"/>
                    <a:gd name="T43" fmla="*/ 0 h 185"/>
                    <a:gd name="T44" fmla="*/ 0 w 240"/>
                    <a:gd name="T45" fmla="*/ 0 h 185"/>
                    <a:gd name="T46" fmla="*/ 0 w 240"/>
                    <a:gd name="T47" fmla="*/ 0 h 185"/>
                    <a:gd name="T48" fmla="*/ 0 w 240"/>
                    <a:gd name="T49" fmla="*/ 0 h 185"/>
                    <a:gd name="T50" fmla="*/ 0 w 240"/>
                    <a:gd name="T51" fmla="*/ 0 h 185"/>
                    <a:gd name="T52" fmla="*/ 0 w 240"/>
                    <a:gd name="T53" fmla="*/ 0 h 185"/>
                    <a:gd name="T54" fmla="*/ 0 w 240"/>
                    <a:gd name="T55" fmla="*/ 0 h 185"/>
                    <a:gd name="T56" fmla="*/ 0 w 240"/>
                    <a:gd name="T57" fmla="*/ 0 h 185"/>
                    <a:gd name="T58" fmla="*/ 0 w 240"/>
                    <a:gd name="T59" fmla="*/ 0 h 185"/>
                    <a:gd name="T60" fmla="*/ 0 w 240"/>
                    <a:gd name="T61" fmla="*/ 0 h 185"/>
                    <a:gd name="T62" fmla="*/ 0 w 240"/>
                    <a:gd name="T63" fmla="*/ 0 h 185"/>
                    <a:gd name="T64" fmla="*/ 0 w 240"/>
                    <a:gd name="T65" fmla="*/ 0 h 185"/>
                    <a:gd name="T66" fmla="*/ 0 w 240"/>
                    <a:gd name="T67" fmla="*/ 0 h 185"/>
                    <a:gd name="T68" fmla="*/ 0 w 240"/>
                    <a:gd name="T69" fmla="*/ 0 h 185"/>
                    <a:gd name="T70" fmla="*/ 0 w 240"/>
                    <a:gd name="T71" fmla="*/ 0 h 185"/>
                    <a:gd name="T72" fmla="*/ 0 w 240"/>
                    <a:gd name="T73" fmla="*/ 0 h 185"/>
                    <a:gd name="T74" fmla="*/ 0 w 240"/>
                    <a:gd name="T75" fmla="*/ 0 h 185"/>
                    <a:gd name="T76" fmla="*/ 0 w 240"/>
                    <a:gd name="T77" fmla="*/ 0 h 185"/>
                    <a:gd name="T78" fmla="*/ 0 w 240"/>
                    <a:gd name="T79" fmla="*/ 0 h 185"/>
                    <a:gd name="T80" fmla="*/ 0 w 240"/>
                    <a:gd name="T81" fmla="*/ 0 h 185"/>
                    <a:gd name="T82" fmla="*/ 0 w 240"/>
                    <a:gd name="T83" fmla="*/ 0 h 185"/>
                    <a:gd name="T84" fmla="*/ 0 w 240"/>
                    <a:gd name="T85" fmla="*/ 0 h 185"/>
                    <a:gd name="T86" fmla="*/ 0 w 240"/>
                    <a:gd name="T87" fmla="*/ 0 h 1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0"/>
                    <a:gd name="T133" fmla="*/ 0 h 185"/>
                    <a:gd name="T134" fmla="*/ 240 w 240"/>
                    <a:gd name="T135" fmla="*/ 185 h 1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0" h="185">
                      <a:moveTo>
                        <a:pt x="6" y="115"/>
                      </a:moveTo>
                      <a:lnTo>
                        <a:pt x="5" y="105"/>
                      </a:lnTo>
                      <a:lnTo>
                        <a:pt x="3" y="95"/>
                      </a:lnTo>
                      <a:lnTo>
                        <a:pt x="2" y="84"/>
                      </a:lnTo>
                      <a:lnTo>
                        <a:pt x="2" y="75"/>
                      </a:lnTo>
                      <a:lnTo>
                        <a:pt x="1" y="65"/>
                      </a:lnTo>
                      <a:lnTo>
                        <a:pt x="0" y="55"/>
                      </a:lnTo>
                      <a:lnTo>
                        <a:pt x="0" y="47"/>
                      </a:lnTo>
                      <a:lnTo>
                        <a:pt x="0" y="39"/>
                      </a:lnTo>
                      <a:lnTo>
                        <a:pt x="0" y="33"/>
                      </a:lnTo>
                      <a:lnTo>
                        <a:pt x="1" y="29"/>
                      </a:lnTo>
                      <a:lnTo>
                        <a:pt x="1" y="27"/>
                      </a:lnTo>
                      <a:lnTo>
                        <a:pt x="2" y="26"/>
                      </a:lnTo>
                      <a:lnTo>
                        <a:pt x="3" y="26"/>
                      </a:lnTo>
                      <a:lnTo>
                        <a:pt x="3" y="27"/>
                      </a:lnTo>
                      <a:lnTo>
                        <a:pt x="4" y="27"/>
                      </a:lnTo>
                      <a:lnTo>
                        <a:pt x="4" y="28"/>
                      </a:lnTo>
                      <a:lnTo>
                        <a:pt x="72" y="0"/>
                      </a:lnTo>
                      <a:lnTo>
                        <a:pt x="82" y="0"/>
                      </a:lnTo>
                      <a:lnTo>
                        <a:pt x="90" y="2"/>
                      </a:lnTo>
                      <a:lnTo>
                        <a:pt x="99" y="4"/>
                      </a:lnTo>
                      <a:lnTo>
                        <a:pt x="106" y="7"/>
                      </a:lnTo>
                      <a:lnTo>
                        <a:pt x="122" y="13"/>
                      </a:lnTo>
                      <a:lnTo>
                        <a:pt x="133" y="21"/>
                      </a:lnTo>
                      <a:lnTo>
                        <a:pt x="143" y="28"/>
                      </a:lnTo>
                      <a:lnTo>
                        <a:pt x="151" y="35"/>
                      </a:lnTo>
                      <a:lnTo>
                        <a:pt x="155" y="39"/>
                      </a:lnTo>
                      <a:lnTo>
                        <a:pt x="157" y="40"/>
                      </a:lnTo>
                      <a:lnTo>
                        <a:pt x="163" y="53"/>
                      </a:lnTo>
                      <a:lnTo>
                        <a:pt x="169" y="62"/>
                      </a:lnTo>
                      <a:lnTo>
                        <a:pt x="173" y="68"/>
                      </a:lnTo>
                      <a:lnTo>
                        <a:pt x="178" y="72"/>
                      </a:lnTo>
                      <a:lnTo>
                        <a:pt x="181" y="75"/>
                      </a:lnTo>
                      <a:lnTo>
                        <a:pt x="183" y="76"/>
                      </a:lnTo>
                      <a:lnTo>
                        <a:pt x="184" y="77"/>
                      </a:lnTo>
                      <a:lnTo>
                        <a:pt x="196" y="80"/>
                      </a:lnTo>
                      <a:lnTo>
                        <a:pt x="207" y="83"/>
                      </a:lnTo>
                      <a:lnTo>
                        <a:pt x="214" y="88"/>
                      </a:lnTo>
                      <a:lnTo>
                        <a:pt x="221" y="91"/>
                      </a:lnTo>
                      <a:lnTo>
                        <a:pt x="225" y="94"/>
                      </a:lnTo>
                      <a:lnTo>
                        <a:pt x="228" y="96"/>
                      </a:lnTo>
                      <a:lnTo>
                        <a:pt x="231" y="97"/>
                      </a:lnTo>
                      <a:lnTo>
                        <a:pt x="232" y="98"/>
                      </a:lnTo>
                      <a:lnTo>
                        <a:pt x="232" y="99"/>
                      </a:lnTo>
                      <a:lnTo>
                        <a:pt x="232" y="102"/>
                      </a:lnTo>
                      <a:lnTo>
                        <a:pt x="233" y="106"/>
                      </a:lnTo>
                      <a:lnTo>
                        <a:pt x="233" y="111"/>
                      </a:lnTo>
                      <a:lnTo>
                        <a:pt x="234" y="118"/>
                      </a:lnTo>
                      <a:lnTo>
                        <a:pt x="234" y="124"/>
                      </a:lnTo>
                      <a:lnTo>
                        <a:pt x="235" y="131"/>
                      </a:lnTo>
                      <a:lnTo>
                        <a:pt x="236" y="136"/>
                      </a:lnTo>
                      <a:lnTo>
                        <a:pt x="236" y="145"/>
                      </a:lnTo>
                      <a:lnTo>
                        <a:pt x="237" y="152"/>
                      </a:lnTo>
                      <a:lnTo>
                        <a:pt x="238" y="158"/>
                      </a:lnTo>
                      <a:lnTo>
                        <a:pt x="238" y="162"/>
                      </a:lnTo>
                      <a:lnTo>
                        <a:pt x="239" y="165"/>
                      </a:lnTo>
                      <a:lnTo>
                        <a:pt x="239" y="166"/>
                      </a:lnTo>
                      <a:lnTo>
                        <a:pt x="240" y="167"/>
                      </a:lnTo>
                      <a:lnTo>
                        <a:pt x="240" y="169"/>
                      </a:lnTo>
                      <a:lnTo>
                        <a:pt x="208" y="164"/>
                      </a:lnTo>
                      <a:lnTo>
                        <a:pt x="194" y="164"/>
                      </a:lnTo>
                      <a:lnTo>
                        <a:pt x="181" y="164"/>
                      </a:lnTo>
                      <a:lnTo>
                        <a:pt x="169" y="164"/>
                      </a:lnTo>
                      <a:lnTo>
                        <a:pt x="158" y="164"/>
                      </a:lnTo>
                      <a:lnTo>
                        <a:pt x="150" y="163"/>
                      </a:lnTo>
                      <a:lnTo>
                        <a:pt x="143" y="162"/>
                      </a:lnTo>
                      <a:lnTo>
                        <a:pt x="139" y="162"/>
                      </a:lnTo>
                      <a:lnTo>
                        <a:pt x="138" y="162"/>
                      </a:lnTo>
                      <a:lnTo>
                        <a:pt x="133" y="161"/>
                      </a:lnTo>
                      <a:lnTo>
                        <a:pt x="127" y="161"/>
                      </a:lnTo>
                      <a:lnTo>
                        <a:pt x="120" y="162"/>
                      </a:lnTo>
                      <a:lnTo>
                        <a:pt x="114" y="163"/>
                      </a:lnTo>
                      <a:lnTo>
                        <a:pt x="99" y="166"/>
                      </a:lnTo>
                      <a:lnTo>
                        <a:pt x="85" y="171"/>
                      </a:lnTo>
                      <a:lnTo>
                        <a:pt x="71" y="176"/>
                      </a:lnTo>
                      <a:lnTo>
                        <a:pt x="59" y="180"/>
                      </a:lnTo>
                      <a:lnTo>
                        <a:pt x="51" y="184"/>
                      </a:lnTo>
                      <a:lnTo>
                        <a:pt x="48" y="185"/>
                      </a:lnTo>
                      <a:lnTo>
                        <a:pt x="38" y="171"/>
                      </a:lnTo>
                      <a:lnTo>
                        <a:pt x="36" y="170"/>
                      </a:lnTo>
                      <a:lnTo>
                        <a:pt x="33" y="166"/>
                      </a:lnTo>
                      <a:lnTo>
                        <a:pt x="29" y="162"/>
                      </a:lnTo>
                      <a:lnTo>
                        <a:pt x="23" y="157"/>
                      </a:lnTo>
                      <a:lnTo>
                        <a:pt x="18" y="148"/>
                      </a:lnTo>
                      <a:lnTo>
                        <a:pt x="13" y="139"/>
                      </a:lnTo>
                      <a:lnTo>
                        <a:pt x="8" y="128"/>
                      </a:lnTo>
                      <a:lnTo>
                        <a:pt x="6" y="11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1" name="Freeform 158"/>
                <p:cNvSpPr>
                  <a:spLocks/>
                </p:cNvSpPr>
                <p:nvPr/>
              </p:nvSpPr>
              <p:spPr bwMode="auto">
                <a:xfrm>
                  <a:off x="422" y="2658"/>
                  <a:ext cx="53" cy="12"/>
                </a:xfrm>
                <a:custGeom>
                  <a:avLst/>
                  <a:gdLst>
                    <a:gd name="T0" fmla="*/ 0 w 158"/>
                    <a:gd name="T1" fmla="*/ 0 h 36"/>
                    <a:gd name="T2" fmla="*/ 0 w 158"/>
                    <a:gd name="T3" fmla="*/ 0 h 36"/>
                    <a:gd name="T4" fmla="*/ 0 w 158"/>
                    <a:gd name="T5" fmla="*/ 0 h 36"/>
                    <a:gd name="T6" fmla="*/ 0 w 158"/>
                    <a:gd name="T7" fmla="*/ 0 h 36"/>
                    <a:gd name="T8" fmla="*/ 0 w 158"/>
                    <a:gd name="T9" fmla="*/ 0 h 36"/>
                    <a:gd name="T10" fmla="*/ 0 w 158"/>
                    <a:gd name="T11" fmla="*/ 0 h 36"/>
                    <a:gd name="T12" fmla="*/ 0 w 158"/>
                    <a:gd name="T13" fmla="*/ 0 h 36"/>
                    <a:gd name="T14" fmla="*/ 0 w 158"/>
                    <a:gd name="T15" fmla="*/ 0 h 36"/>
                    <a:gd name="T16" fmla="*/ 0 w 158"/>
                    <a:gd name="T17" fmla="*/ 0 h 36"/>
                    <a:gd name="T18" fmla="*/ 0 w 158"/>
                    <a:gd name="T19" fmla="*/ 0 h 36"/>
                    <a:gd name="T20" fmla="*/ 0 w 158"/>
                    <a:gd name="T21" fmla="*/ 0 h 36"/>
                    <a:gd name="T22" fmla="*/ 0 w 158"/>
                    <a:gd name="T23" fmla="*/ 0 h 36"/>
                    <a:gd name="T24" fmla="*/ 0 w 158"/>
                    <a:gd name="T25" fmla="*/ 0 h 36"/>
                    <a:gd name="T26" fmla="*/ 0 w 158"/>
                    <a:gd name="T27" fmla="*/ 0 h 36"/>
                    <a:gd name="T28" fmla="*/ 0 w 158"/>
                    <a:gd name="T29" fmla="*/ 0 h 36"/>
                    <a:gd name="T30" fmla="*/ 0 w 158"/>
                    <a:gd name="T31" fmla="*/ 0 h 36"/>
                    <a:gd name="T32" fmla="*/ 0 w 158"/>
                    <a:gd name="T33" fmla="*/ 0 h 36"/>
                    <a:gd name="T34" fmla="*/ 0 w 158"/>
                    <a:gd name="T35" fmla="*/ 0 h 36"/>
                    <a:gd name="T36" fmla="*/ 0 w 158"/>
                    <a:gd name="T37" fmla="*/ 0 h 36"/>
                    <a:gd name="T38" fmla="*/ 0 w 158"/>
                    <a:gd name="T39" fmla="*/ 0 h 36"/>
                    <a:gd name="T40" fmla="*/ 0 w 158"/>
                    <a:gd name="T41" fmla="*/ 0 h 36"/>
                    <a:gd name="T42" fmla="*/ 0 w 158"/>
                    <a:gd name="T43" fmla="*/ 0 h 36"/>
                    <a:gd name="T44" fmla="*/ 0 w 158"/>
                    <a:gd name="T45" fmla="*/ 0 h 36"/>
                    <a:gd name="T46" fmla="*/ 0 w 158"/>
                    <a:gd name="T47" fmla="*/ 0 h 36"/>
                    <a:gd name="T48" fmla="*/ 0 w 158"/>
                    <a:gd name="T49" fmla="*/ 0 h 36"/>
                    <a:gd name="T50" fmla="*/ 0 w 158"/>
                    <a:gd name="T51" fmla="*/ 0 h 36"/>
                    <a:gd name="T52" fmla="*/ 0 w 158"/>
                    <a:gd name="T53" fmla="*/ 0 h 36"/>
                    <a:gd name="T54" fmla="*/ 0 w 158"/>
                    <a:gd name="T55" fmla="*/ 0 h 36"/>
                    <a:gd name="T56" fmla="*/ 0 w 158"/>
                    <a:gd name="T57" fmla="*/ 0 h 36"/>
                    <a:gd name="T58" fmla="*/ 0 w 158"/>
                    <a:gd name="T59" fmla="*/ 0 h 36"/>
                    <a:gd name="T60" fmla="*/ 0 w 158"/>
                    <a:gd name="T61" fmla="*/ 0 h 36"/>
                    <a:gd name="T62" fmla="*/ 0 w 158"/>
                    <a:gd name="T63" fmla="*/ 0 h 36"/>
                    <a:gd name="T64" fmla="*/ 0 w 158"/>
                    <a:gd name="T65" fmla="*/ 0 h 36"/>
                    <a:gd name="T66" fmla="*/ 0 w 158"/>
                    <a:gd name="T67" fmla="*/ 0 h 36"/>
                    <a:gd name="T68" fmla="*/ 0 w 158"/>
                    <a:gd name="T69" fmla="*/ 0 h 36"/>
                    <a:gd name="T70" fmla="*/ 0 w 158"/>
                    <a:gd name="T71" fmla="*/ 0 h 36"/>
                    <a:gd name="T72" fmla="*/ 0 w 158"/>
                    <a:gd name="T73" fmla="*/ 0 h 36"/>
                    <a:gd name="T74" fmla="*/ 0 w 158"/>
                    <a:gd name="T75" fmla="*/ 0 h 36"/>
                    <a:gd name="T76" fmla="*/ 0 w 158"/>
                    <a:gd name="T77" fmla="*/ 0 h 36"/>
                    <a:gd name="T78" fmla="*/ 0 w 158"/>
                    <a:gd name="T79" fmla="*/ 0 h 36"/>
                    <a:gd name="T80" fmla="*/ 0 w 158"/>
                    <a:gd name="T81" fmla="*/ 0 h 36"/>
                    <a:gd name="T82" fmla="*/ 0 w 158"/>
                    <a:gd name="T83" fmla="*/ 0 h 36"/>
                    <a:gd name="T84" fmla="*/ 0 w 158"/>
                    <a:gd name="T85" fmla="*/ 0 h 36"/>
                    <a:gd name="T86" fmla="*/ 0 w 158"/>
                    <a:gd name="T87" fmla="*/ 0 h 36"/>
                    <a:gd name="T88" fmla="*/ 0 w 158"/>
                    <a:gd name="T89" fmla="*/ 0 h 36"/>
                    <a:gd name="T90" fmla="*/ 0 w 158"/>
                    <a:gd name="T91" fmla="*/ 0 h 36"/>
                    <a:gd name="T92" fmla="*/ 0 w 158"/>
                    <a:gd name="T93" fmla="*/ 0 h 36"/>
                    <a:gd name="T94" fmla="*/ 0 w 158"/>
                    <a:gd name="T95" fmla="*/ 0 h 36"/>
                    <a:gd name="T96" fmla="*/ 0 w 158"/>
                    <a:gd name="T97" fmla="*/ 0 h 36"/>
                    <a:gd name="T98" fmla="*/ 0 w 158"/>
                    <a:gd name="T99" fmla="*/ 0 h 36"/>
                    <a:gd name="T100" fmla="*/ 0 w 158"/>
                    <a:gd name="T101" fmla="*/ 0 h 36"/>
                    <a:gd name="T102" fmla="*/ 0 w 158"/>
                    <a:gd name="T103" fmla="*/ 0 h 36"/>
                    <a:gd name="T104" fmla="*/ 0 w 158"/>
                    <a:gd name="T105" fmla="*/ 0 h 36"/>
                    <a:gd name="T106" fmla="*/ 0 w 158"/>
                    <a:gd name="T107" fmla="*/ 0 h 36"/>
                    <a:gd name="T108" fmla="*/ 0 w 158"/>
                    <a:gd name="T109" fmla="*/ 0 h 36"/>
                    <a:gd name="T110" fmla="*/ 0 w 158"/>
                    <a:gd name="T111" fmla="*/ 0 h 36"/>
                    <a:gd name="T112" fmla="*/ 0 w 158"/>
                    <a:gd name="T113" fmla="*/ 0 h 36"/>
                    <a:gd name="T114" fmla="*/ 0 w 158"/>
                    <a:gd name="T115" fmla="*/ 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8"/>
                    <a:gd name="T175" fmla="*/ 0 h 36"/>
                    <a:gd name="T176" fmla="*/ 158 w 158"/>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8" h="36">
                      <a:moveTo>
                        <a:pt x="0" y="1"/>
                      </a:moveTo>
                      <a:lnTo>
                        <a:pt x="5" y="29"/>
                      </a:lnTo>
                      <a:lnTo>
                        <a:pt x="6" y="28"/>
                      </a:lnTo>
                      <a:lnTo>
                        <a:pt x="10" y="28"/>
                      </a:lnTo>
                      <a:lnTo>
                        <a:pt x="15" y="27"/>
                      </a:lnTo>
                      <a:lnTo>
                        <a:pt x="24" y="27"/>
                      </a:lnTo>
                      <a:lnTo>
                        <a:pt x="33" y="26"/>
                      </a:lnTo>
                      <a:lnTo>
                        <a:pt x="42" y="27"/>
                      </a:lnTo>
                      <a:lnTo>
                        <a:pt x="52" y="28"/>
                      </a:lnTo>
                      <a:lnTo>
                        <a:pt x="62" y="31"/>
                      </a:lnTo>
                      <a:lnTo>
                        <a:pt x="71" y="34"/>
                      </a:lnTo>
                      <a:lnTo>
                        <a:pt x="80" y="35"/>
                      </a:lnTo>
                      <a:lnTo>
                        <a:pt x="88" y="36"/>
                      </a:lnTo>
                      <a:lnTo>
                        <a:pt x="95" y="36"/>
                      </a:lnTo>
                      <a:lnTo>
                        <a:pt x="102" y="35"/>
                      </a:lnTo>
                      <a:lnTo>
                        <a:pt x="107" y="34"/>
                      </a:lnTo>
                      <a:lnTo>
                        <a:pt x="110" y="32"/>
                      </a:lnTo>
                      <a:lnTo>
                        <a:pt x="112" y="31"/>
                      </a:lnTo>
                      <a:lnTo>
                        <a:pt x="116" y="30"/>
                      </a:lnTo>
                      <a:lnTo>
                        <a:pt x="119" y="28"/>
                      </a:lnTo>
                      <a:lnTo>
                        <a:pt x="123" y="27"/>
                      </a:lnTo>
                      <a:lnTo>
                        <a:pt x="128" y="25"/>
                      </a:lnTo>
                      <a:lnTo>
                        <a:pt x="133" y="23"/>
                      </a:lnTo>
                      <a:lnTo>
                        <a:pt x="137" y="22"/>
                      </a:lnTo>
                      <a:lnTo>
                        <a:pt x="141" y="21"/>
                      </a:lnTo>
                      <a:lnTo>
                        <a:pt x="143" y="22"/>
                      </a:lnTo>
                      <a:lnTo>
                        <a:pt x="145" y="23"/>
                      </a:lnTo>
                      <a:lnTo>
                        <a:pt x="148" y="23"/>
                      </a:lnTo>
                      <a:lnTo>
                        <a:pt x="151" y="23"/>
                      </a:lnTo>
                      <a:lnTo>
                        <a:pt x="155" y="22"/>
                      </a:lnTo>
                      <a:lnTo>
                        <a:pt x="157" y="21"/>
                      </a:lnTo>
                      <a:lnTo>
                        <a:pt x="158" y="19"/>
                      </a:lnTo>
                      <a:lnTo>
                        <a:pt x="156" y="17"/>
                      </a:lnTo>
                      <a:lnTo>
                        <a:pt x="151" y="14"/>
                      </a:lnTo>
                      <a:lnTo>
                        <a:pt x="144" y="11"/>
                      </a:lnTo>
                      <a:lnTo>
                        <a:pt x="135" y="8"/>
                      </a:lnTo>
                      <a:lnTo>
                        <a:pt x="127" y="6"/>
                      </a:lnTo>
                      <a:lnTo>
                        <a:pt x="119" y="5"/>
                      </a:lnTo>
                      <a:lnTo>
                        <a:pt x="110" y="4"/>
                      </a:lnTo>
                      <a:lnTo>
                        <a:pt x="104" y="4"/>
                      </a:lnTo>
                      <a:lnTo>
                        <a:pt x="97" y="5"/>
                      </a:lnTo>
                      <a:lnTo>
                        <a:pt x="94" y="7"/>
                      </a:lnTo>
                      <a:lnTo>
                        <a:pt x="89" y="8"/>
                      </a:lnTo>
                      <a:lnTo>
                        <a:pt x="82" y="9"/>
                      </a:lnTo>
                      <a:lnTo>
                        <a:pt x="74" y="11"/>
                      </a:lnTo>
                      <a:lnTo>
                        <a:pt x="66" y="11"/>
                      </a:lnTo>
                      <a:lnTo>
                        <a:pt x="57" y="11"/>
                      </a:lnTo>
                      <a:lnTo>
                        <a:pt x="50" y="9"/>
                      </a:lnTo>
                      <a:lnTo>
                        <a:pt x="44" y="7"/>
                      </a:lnTo>
                      <a:lnTo>
                        <a:pt x="40" y="5"/>
                      </a:lnTo>
                      <a:lnTo>
                        <a:pt x="37" y="2"/>
                      </a:lnTo>
                      <a:lnTo>
                        <a:pt x="31" y="1"/>
                      </a:lnTo>
                      <a:lnTo>
                        <a:pt x="25" y="0"/>
                      </a:lnTo>
                      <a:lnTo>
                        <a:pt x="17" y="0"/>
                      </a:lnTo>
                      <a:lnTo>
                        <a:pt x="11" y="0"/>
                      </a:lnTo>
                      <a:lnTo>
                        <a:pt x="6" y="0"/>
                      </a:lnTo>
                      <a:lnTo>
                        <a:pt x="1" y="1"/>
                      </a:lnTo>
                      <a:lnTo>
                        <a:pt x="0" y="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2" name="Freeform 159"/>
                <p:cNvSpPr>
                  <a:spLocks/>
                </p:cNvSpPr>
                <p:nvPr/>
              </p:nvSpPr>
              <p:spPr bwMode="auto">
                <a:xfrm>
                  <a:off x="422" y="2658"/>
                  <a:ext cx="53" cy="12"/>
                </a:xfrm>
                <a:custGeom>
                  <a:avLst/>
                  <a:gdLst>
                    <a:gd name="T0" fmla="*/ 0 w 158"/>
                    <a:gd name="T1" fmla="*/ 0 h 36"/>
                    <a:gd name="T2" fmla="*/ 0 w 158"/>
                    <a:gd name="T3" fmla="*/ 0 h 36"/>
                    <a:gd name="T4" fmla="*/ 0 w 158"/>
                    <a:gd name="T5" fmla="*/ 0 h 36"/>
                    <a:gd name="T6" fmla="*/ 0 w 158"/>
                    <a:gd name="T7" fmla="*/ 0 h 36"/>
                    <a:gd name="T8" fmla="*/ 0 w 158"/>
                    <a:gd name="T9" fmla="*/ 0 h 36"/>
                    <a:gd name="T10" fmla="*/ 0 w 158"/>
                    <a:gd name="T11" fmla="*/ 0 h 36"/>
                    <a:gd name="T12" fmla="*/ 0 w 158"/>
                    <a:gd name="T13" fmla="*/ 0 h 36"/>
                    <a:gd name="T14" fmla="*/ 0 w 158"/>
                    <a:gd name="T15" fmla="*/ 0 h 36"/>
                    <a:gd name="T16" fmla="*/ 0 w 158"/>
                    <a:gd name="T17" fmla="*/ 0 h 36"/>
                    <a:gd name="T18" fmla="*/ 0 w 158"/>
                    <a:gd name="T19" fmla="*/ 0 h 36"/>
                    <a:gd name="T20" fmla="*/ 0 w 158"/>
                    <a:gd name="T21" fmla="*/ 0 h 36"/>
                    <a:gd name="T22" fmla="*/ 0 w 158"/>
                    <a:gd name="T23" fmla="*/ 0 h 36"/>
                    <a:gd name="T24" fmla="*/ 0 w 158"/>
                    <a:gd name="T25" fmla="*/ 0 h 36"/>
                    <a:gd name="T26" fmla="*/ 0 w 158"/>
                    <a:gd name="T27" fmla="*/ 0 h 36"/>
                    <a:gd name="T28" fmla="*/ 0 w 158"/>
                    <a:gd name="T29" fmla="*/ 0 h 36"/>
                    <a:gd name="T30" fmla="*/ 0 w 158"/>
                    <a:gd name="T31" fmla="*/ 0 h 36"/>
                    <a:gd name="T32" fmla="*/ 0 w 158"/>
                    <a:gd name="T33" fmla="*/ 0 h 36"/>
                    <a:gd name="T34" fmla="*/ 0 w 158"/>
                    <a:gd name="T35" fmla="*/ 0 h 36"/>
                    <a:gd name="T36" fmla="*/ 0 w 158"/>
                    <a:gd name="T37" fmla="*/ 0 h 36"/>
                    <a:gd name="T38" fmla="*/ 0 w 158"/>
                    <a:gd name="T39" fmla="*/ 0 h 36"/>
                    <a:gd name="T40" fmla="*/ 0 w 158"/>
                    <a:gd name="T41" fmla="*/ 0 h 36"/>
                    <a:gd name="T42" fmla="*/ 0 w 158"/>
                    <a:gd name="T43" fmla="*/ 0 h 36"/>
                    <a:gd name="T44" fmla="*/ 0 w 158"/>
                    <a:gd name="T45" fmla="*/ 0 h 36"/>
                    <a:gd name="T46" fmla="*/ 0 w 158"/>
                    <a:gd name="T47" fmla="*/ 0 h 36"/>
                    <a:gd name="T48" fmla="*/ 0 w 158"/>
                    <a:gd name="T49" fmla="*/ 0 h 36"/>
                    <a:gd name="T50" fmla="*/ 0 w 158"/>
                    <a:gd name="T51" fmla="*/ 0 h 36"/>
                    <a:gd name="T52" fmla="*/ 0 w 158"/>
                    <a:gd name="T53" fmla="*/ 0 h 36"/>
                    <a:gd name="T54" fmla="*/ 0 w 158"/>
                    <a:gd name="T55" fmla="*/ 0 h 36"/>
                    <a:gd name="T56" fmla="*/ 0 w 158"/>
                    <a:gd name="T57" fmla="*/ 0 h 36"/>
                    <a:gd name="T58" fmla="*/ 0 w 158"/>
                    <a:gd name="T59" fmla="*/ 0 h 36"/>
                    <a:gd name="T60" fmla="*/ 0 w 158"/>
                    <a:gd name="T61" fmla="*/ 0 h 36"/>
                    <a:gd name="T62" fmla="*/ 0 w 158"/>
                    <a:gd name="T63" fmla="*/ 0 h 36"/>
                    <a:gd name="T64" fmla="*/ 0 w 158"/>
                    <a:gd name="T65" fmla="*/ 0 h 36"/>
                    <a:gd name="T66" fmla="*/ 0 w 158"/>
                    <a:gd name="T67" fmla="*/ 0 h 36"/>
                    <a:gd name="T68" fmla="*/ 0 w 158"/>
                    <a:gd name="T69" fmla="*/ 0 h 36"/>
                    <a:gd name="T70" fmla="*/ 0 w 158"/>
                    <a:gd name="T71" fmla="*/ 0 h 36"/>
                    <a:gd name="T72" fmla="*/ 0 w 158"/>
                    <a:gd name="T73" fmla="*/ 0 h 36"/>
                    <a:gd name="T74" fmla="*/ 0 w 158"/>
                    <a:gd name="T75" fmla="*/ 0 h 36"/>
                    <a:gd name="T76" fmla="*/ 0 w 158"/>
                    <a:gd name="T77" fmla="*/ 0 h 36"/>
                    <a:gd name="T78" fmla="*/ 0 w 158"/>
                    <a:gd name="T79" fmla="*/ 0 h 36"/>
                    <a:gd name="T80" fmla="*/ 0 w 158"/>
                    <a:gd name="T81" fmla="*/ 0 h 36"/>
                    <a:gd name="T82" fmla="*/ 0 w 158"/>
                    <a:gd name="T83" fmla="*/ 0 h 36"/>
                    <a:gd name="T84" fmla="*/ 0 w 158"/>
                    <a:gd name="T85" fmla="*/ 0 h 36"/>
                    <a:gd name="T86" fmla="*/ 0 w 158"/>
                    <a:gd name="T87" fmla="*/ 0 h 36"/>
                    <a:gd name="T88" fmla="*/ 0 w 158"/>
                    <a:gd name="T89" fmla="*/ 0 h 36"/>
                    <a:gd name="T90" fmla="*/ 0 w 158"/>
                    <a:gd name="T91" fmla="*/ 0 h 36"/>
                    <a:gd name="T92" fmla="*/ 0 w 158"/>
                    <a:gd name="T93" fmla="*/ 0 h 36"/>
                    <a:gd name="T94" fmla="*/ 0 w 158"/>
                    <a:gd name="T95" fmla="*/ 0 h 36"/>
                    <a:gd name="T96" fmla="*/ 0 w 158"/>
                    <a:gd name="T97" fmla="*/ 0 h 36"/>
                    <a:gd name="T98" fmla="*/ 0 w 158"/>
                    <a:gd name="T99" fmla="*/ 0 h 36"/>
                    <a:gd name="T100" fmla="*/ 0 w 158"/>
                    <a:gd name="T101" fmla="*/ 0 h 36"/>
                    <a:gd name="T102" fmla="*/ 0 w 158"/>
                    <a:gd name="T103" fmla="*/ 0 h 36"/>
                    <a:gd name="T104" fmla="*/ 0 w 158"/>
                    <a:gd name="T105" fmla="*/ 0 h 36"/>
                    <a:gd name="T106" fmla="*/ 0 w 158"/>
                    <a:gd name="T107" fmla="*/ 0 h 36"/>
                    <a:gd name="T108" fmla="*/ 0 w 158"/>
                    <a:gd name="T109" fmla="*/ 0 h 36"/>
                    <a:gd name="T110" fmla="*/ 0 w 158"/>
                    <a:gd name="T111" fmla="*/ 0 h 36"/>
                    <a:gd name="T112" fmla="*/ 0 w 158"/>
                    <a:gd name="T113" fmla="*/ 0 h 36"/>
                    <a:gd name="T114" fmla="*/ 0 w 158"/>
                    <a:gd name="T115" fmla="*/ 0 h 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8"/>
                    <a:gd name="T175" fmla="*/ 0 h 36"/>
                    <a:gd name="T176" fmla="*/ 158 w 158"/>
                    <a:gd name="T177" fmla="*/ 36 h 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8" h="36">
                      <a:moveTo>
                        <a:pt x="0" y="1"/>
                      </a:moveTo>
                      <a:lnTo>
                        <a:pt x="5" y="29"/>
                      </a:lnTo>
                      <a:lnTo>
                        <a:pt x="6" y="28"/>
                      </a:lnTo>
                      <a:lnTo>
                        <a:pt x="10" y="28"/>
                      </a:lnTo>
                      <a:lnTo>
                        <a:pt x="15" y="27"/>
                      </a:lnTo>
                      <a:lnTo>
                        <a:pt x="24" y="27"/>
                      </a:lnTo>
                      <a:lnTo>
                        <a:pt x="33" y="26"/>
                      </a:lnTo>
                      <a:lnTo>
                        <a:pt x="42" y="27"/>
                      </a:lnTo>
                      <a:lnTo>
                        <a:pt x="52" y="28"/>
                      </a:lnTo>
                      <a:lnTo>
                        <a:pt x="62" y="31"/>
                      </a:lnTo>
                      <a:lnTo>
                        <a:pt x="71" y="34"/>
                      </a:lnTo>
                      <a:lnTo>
                        <a:pt x="80" y="35"/>
                      </a:lnTo>
                      <a:lnTo>
                        <a:pt x="88" y="36"/>
                      </a:lnTo>
                      <a:lnTo>
                        <a:pt x="95" y="36"/>
                      </a:lnTo>
                      <a:lnTo>
                        <a:pt x="102" y="35"/>
                      </a:lnTo>
                      <a:lnTo>
                        <a:pt x="107" y="34"/>
                      </a:lnTo>
                      <a:lnTo>
                        <a:pt x="110" y="32"/>
                      </a:lnTo>
                      <a:lnTo>
                        <a:pt x="112" y="31"/>
                      </a:lnTo>
                      <a:lnTo>
                        <a:pt x="116" y="30"/>
                      </a:lnTo>
                      <a:lnTo>
                        <a:pt x="119" y="28"/>
                      </a:lnTo>
                      <a:lnTo>
                        <a:pt x="123" y="27"/>
                      </a:lnTo>
                      <a:lnTo>
                        <a:pt x="128" y="25"/>
                      </a:lnTo>
                      <a:lnTo>
                        <a:pt x="133" y="23"/>
                      </a:lnTo>
                      <a:lnTo>
                        <a:pt x="137" y="22"/>
                      </a:lnTo>
                      <a:lnTo>
                        <a:pt x="141" y="21"/>
                      </a:lnTo>
                      <a:lnTo>
                        <a:pt x="143" y="22"/>
                      </a:lnTo>
                      <a:lnTo>
                        <a:pt x="145" y="23"/>
                      </a:lnTo>
                      <a:lnTo>
                        <a:pt x="148" y="23"/>
                      </a:lnTo>
                      <a:lnTo>
                        <a:pt x="151" y="23"/>
                      </a:lnTo>
                      <a:lnTo>
                        <a:pt x="155" y="22"/>
                      </a:lnTo>
                      <a:lnTo>
                        <a:pt x="157" y="21"/>
                      </a:lnTo>
                      <a:lnTo>
                        <a:pt x="158" y="19"/>
                      </a:lnTo>
                      <a:lnTo>
                        <a:pt x="156" y="17"/>
                      </a:lnTo>
                      <a:lnTo>
                        <a:pt x="151" y="14"/>
                      </a:lnTo>
                      <a:lnTo>
                        <a:pt x="144" y="11"/>
                      </a:lnTo>
                      <a:lnTo>
                        <a:pt x="135" y="8"/>
                      </a:lnTo>
                      <a:lnTo>
                        <a:pt x="127" y="6"/>
                      </a:lnTo>
                      <a:lnTo>
                        <a:pt x="119" y="5"/>
                      </a:lnTo>
                      <a:lnTo>
                        <a:pt x="110" y="4"/>
                      </a:lnTo>
                      <a:lnTo>
                        <a:pt x="104" y="4"/>
                      </a:lnTo>
                      <a:lnTo>
                        <a:pt x="97" y="5"/>
                      </a:lnTo>
                      <a:lnTo>
                        <a:pt x="94" y="7"/>
                      </a:lnTo>
                      <a:lnTo>
                        <a:pt x="89" y="8"/>
                      </a:lnTo>
                      <a:lnTo>
                        <a:pt x="82" y="9"/>
                      </a:lnTo>
                      <a:lnTo>
                        <a:pt x="74" y="11"/>
                      </a:lnTo>
                      <a:lnTo>
                        <a:pt x="66" y="11"/>
                      </a:lnTo>
                      <a:lnTo>
                        <a:pt x="57" y="11"/>
                      </a:lnTo>
                      <a:lnTo>
                        <a:pt x="50" y="9"/>
                      </a:lnTo>
                      <a:lnTo>
                        <a:pt x="44" y="7"/>
                      </a:lnTo>
                      <a:lnTo>
                        <a:pt x="40" y="5"/>
                      </a:lnTo>
                      <a:lnTo>
                        <a:pt x="37" y="2"/>
                      </a:lnTo>
                      <a:lnTo>
                        <a:pt x="31" y="1"/>
                      </a:lnTo>
                      <a:lnTo>
                        <a:pt x="25" y="0"/>
                      </a:lnTo>
                      <a:lnTo>
                        <a:pt x="17" y="0"/>
                      </a:lnTo>
                      <a:lnTo>
                        <a:pt x="11" y="0"/>
                      </a:lnTo>
                      <a:lnTo>
                        <a:pt x="6" y="0"/>
                      </a:lnTo>
                      <a:lnTo>
                        <a:pt x="1" y="1"/>
                      </a:lnTo>
                      <a:lnTo>
                        <a:pt x="0" y="1"/>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3" name="Freeform 160"/>
                <p:cNvSpPr>
                  <a:spLocks/>
                </p:cNvSpPr>
                <p:nvPr/>
              </p:nvSpPr>
              <p:spPr bwMode="auto">
                <a:xfrm>
                  <a:off x="514" y="2762"/>
                  <a:ext cx="103" cy="69"/>
                </a:xfrm>
                <a:custGeom>
                  <a:avLst/>
                  <a:gdLst>
                    <a:gd name="T0" fmla="*/ 0 w 310"/>
                    <a:gd name="T1" fmla="*/ 0 h 208"/>
                    <a:gd name="T2" fmla="*/ 0 w 310"/>
                    <a:gd name="T3" fmla="*/ 0 h 208"/>
                    <a:gd name="T4" fmla="*/ 0 w 310"/>
                    <a:gd name="T5" fmla="*/ 0 h 208"/>
                    <a:gd name="T6" fmla="*/ 0 w 310"/>
                    <a:gd name="T7" fmla="*/ 0 h 208"/>
                    <a:gd name="T8" fmla="*/ 0 w 310"/>
                    <a:gd name="T9" fmla="*/ 0 h 208"/>
                    <a:gd name="T10" fmla="*/ 0 w 310"/>
                    <a:gd name="T11" fmla="*/ 0 h 208"/>
                    <a:gd name="T12" fmla="*/ 0 w 310"/>
                    <a:gd name="T13" fmla="*/ 0 h 208"/>
                    <a:gd name="T14" fmla="*/ 0 w 310"/>
                    <a:gd name="T15" fmla="*/ 0 h 208"/>
                    <a:gd name="T16" fmla="*/ 0 w 310"/>
                    <a:gd name="T17" fmla="*/ 0 h 208"/>
                    <a:gd name="T18" fmla="*/ 0 w 310"/>
                    <a:gd name="T19" fmla="*/ 0 h 208"/>
                    <a:gd name="T20" fmla="*/ 0 w 310"/>
                    <a:gd name="T21" fmla="*/ 0 h 208"/>
                    <a:gd name="T22" fmla="*/ 0 w 310"/>
                    <a:gd name="T23" fmla="*/ 0 h 208"/>
                    <a:gd name="T24" fmla="*/ 0 w 310"/>
                    <a:gd name="T25" fmla="*/ 0 h 208"/>
                    <a:gd name="T26" fmla="*/ 0 w 310"/>
                    <a:gd name="T27" fmla="*/ 0 h 208"/>
                    <a:gd name="T28" fmla="*/ 0 w 310"/>
                    <a:gd name="T29" fmla="*/ 0 h 208"/>
                    <a:gd name="T30" fmla="*/ 0 w 310"/>
                    <a:gd name="T31" fmla="*/ 0 h 208"/>
                    <a:gd name="T32" fmla="*/ 0 w 310"/>
                    <a:gd name="T33" fmla="*/ 0 h 208"/>
                    <a:gd name="T34" fmla="*/ 0 w 310"/>
                    <a:gd name="T35" fmla="*/ 0 h 208"/>
                    <a:gd name="T36" fmla="*/ 0 w 310"/>
                    <a:gd name="T37" fmla="*/ 0 h 208"/>
                    <a:gd name="T38" fmla="*/ 0 w 310"/>
                    <a:gd name="T39" fmla="*/ 0 h 208"/>
                    <a:gd name="T40" fmla="*/ 0 w 310"/>
                    <a:gd name="T41" fmla="*/ 0 h 208"/>
                    <a:gd name="T42" fmla="*/ 0 w 310"/>
                    <a:gd name="T43" fmla="*/ 0 h 208"/>
                    <a:gd name="T44" fmla="*/ 0 w 310"/>
                    <a:gd name="T45" fmla="*/ 0 h 208"/>
                    <a:gd name="T46" fmla="*/ 0 w 310"/>
                    <a:gd name="T47" fmla="*/ 0 h 208"/>
                    <a:gd name="T48" fmla="*/ 0 w 310"/>
                    <a:gd name="T49" fmla="*/ 0 h 208"/>
                    <a:gd name="T50" fmla="*/ 0 w 310"/>
                    <a:gd name="T51" fmla="*/ 0 h 208"/>
                    <a:gd name="T52" fmla="*/ 0 w 310"/>
                    <a:gd name="T53" fmla="*/ 0 h 208"/>
                    <a:gd name="T54" fmla="*/ 0 w 310"/>
                    <a:gd name="T55" fmla="*/ 0 h 208"/>
                    <a:gd name="T56" fmla="*/ 0 w 310"/>
                    <a:gd name="T57" fmla="*/ 0 h 208"/>
                    <a:gd name="T58" fmla="*/ 0 w 310"/>
                    <a:gd name="T59" fmla="*/ 0 h 208"/>
                    <a:gd name="T60" fmla="*/ 0 w 310"/>
                    <a:gd name="T61" fmla="*/ 0 h 208"/>
                    <a:gd name="T62" fmla="*/ 0 w 310"/>
                    <a:gd name="T63" fmla="*/ 0 h 208"/>
                    <a:gd name="T64" fmla="*/ 0 w 310"/>
                    <a:gd name="T65" fmla="*/ 0 h 208"/>
                    <a:gd name="T66" fmla="*/ 0 w 310"/>
                    <a:gd name="T67" fmla="*/ 0 h 208"/>
                    <a:gd name="T68" fmla="*/ 0 w 310"/>
                    <a:gd name="T69" fmla="*/ 0 h 208"/>
                    <a:gd name="T70" fmla="*/ 0 w 310"/>
                    <a:gd name="T71" fmla="*/ 0 h 208"/>
                    <a:gd name="T72" fmla="*/ 0 w 310"/>
                    <a:gd name="T73" fmla="*/ 0 h 208"/>
                    <a:gd name="T74" fmla="*/ 0 w 310"/>
                    <a:gd name="T75" fmla="*/ 0 h 208"/>
                    <a:gd name="T76" fmla="*/ 0 w 310"/>
                    <a:gd name="T77" fmla="*/ 0 h 208"/>
                    <a:gd name="T78" fmla="*/ 0 w 310"/>
                    <a:gd name="T79" fmla="*/ 0 h 208"/>
                    <a:gd name="T80" fmla="*/ 0 w 310"/>
                    <a:gd name="T81" fmla="*/ 0 h 208"/>
                    <a:gd name="T82" fmla="*/ 0 w 310"/>
                    <a:gd name="T83" fmla="*/ 0 h 208"/>
                    <a:gd name="T84" fmla="*/ 0 w 310"/>
                    <a:gd name="T85" fmla="*/ 0 h 208"/>
                    <a:gd name="T86" fmla="*/ 0 w 310"/>
                    <a:gd name="T87" fmla="*/ 0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08"/>
                    <a:gd name="T134" fmla="*/ 310 w 310"/>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08">
                      <a:moveTo>
                        <a:pt x="89" y="163"/>
                      </a:moveTo>
                      <a:lnTo>
                        <a:pt x="84" y="140"/>
                      </a:lnTo>
                      <a:lnTo>
                        <a:pt x="0" y="76"/>
                      </a:lnTo>
                      <a:lnTo>
                        <a:pt x="3" y="75"/>
                      </a:lnTo>
                      <a:lnTo>
                        <a:pt x="9" y="72"/>
                      </a:lnTo>
                      <a:lnTo>
                        <a:pt x="18" y="68"/>
                      </a:lnTo>
                      <a:lnTo>
                        <a:pt x="30" y="60"/>
                      </a:lnTo>
                      <a:lnTo>
                        <a:pt x="35" y="55"/>
                      </a:lnTo>
                      <a:lnTo>
                        <a:pt x="40" y="49"/>
                      </a:lnTo>
                      <a:lnTo>
                        <a:pt x="46" y="44"/>
                      </a:lnTo>
                      <a:lnTo>
                        <a:pt x="51" y="36"/>
                      </a:lnTo>
                      <a:lnTo>
                        <a:pt x="56" y="29"/>
                      </a:lnTo>
                      <a:lnTo>
                        <a:pt x="60" y="20"/>
                      </a:lnTo>
                      <a:lnTo>
                        <a:pt x="63" y="10"/>
                      </a:lnTo>
                      <a:lnTo>
                        <a:pt x="66" y="0"/>
                      </a:lnTo>
                      <a:lnTo>
                        <a:pt x="106" y="0"/>
                      </a:lnTo>
                      <a:lnTo>
                        <a:pt x="108" y="1"/>
                      </a:lnTo>
                      <a:lnTo>
                        <a:pt x="115" y="5"/>
                      </a:lnTo>
                      <a:lnTo>
                        <a:pt x="124" y="12"/>
                      </a:lnTo>
                      <a:lnTo>
                        <a:pt x="134" y="19"/>
                      </a:lnTo>
                      <a:lnTo>
                        <a:pt x="145" y="26"/>
                      </a:lnTo>
                      <a:lnTo>
                        <a:pt x="157" y="31"/>
                      </a:lnTo>
                      <a:lnTo>
                        <a:pt x="162" y="32"/>
                      </a:lnTo>
                      <a:lnTo>
                        <a:pt x="167" y="33"/>
                      </a:lnTo>
                      <a:lnTo>
                        <a:pt x="171" y="34"/>
                      </a:lnTo>
                      <a:lnTo>
                        <a:pt x="174" y="33"/>
                      </a:lnTo>
                      <a:lnTo>
                        <a:pt x="176" y="31"/>
                      </a:lnTo>
                      <a:lnTo>
                        <a:pt x="182" y="26"/>
                      </a:lnTo>
                      <a:lnTo>
                        <a:pt x="189" y="20"/>
                      </a:lnTo>
                      <a:lnTo>
                        <a:pt x="199" y="14"/>
                      </a:lnTo>
                      <a:lnTo>
                        <a:pt x="203" y="13"/>
                      </a:lnTo>
                      <a:lnTo>
                        <a:pt x="209" y="10"/>
                      </a:lnTo>
                      <a:lnTo>
                        <a:pt x="215" y="10"/>
                      </a:lnTo>
                      <a:lnTo>
                        <a:pt x="221" y="12"/>
                      </a:lnTo>
                      <a:lnTo>
                        <a:pt x="226" y="15"/>
                      </a:lnTo>
                      <a:lnTo>
                        <a:pt x="230" y="19"/>
                      </a:lnTo>
                      <a:lnTo>
                        <a:pt x="236" y="24"/>
                      </a:lnTo>
                      <a:lnTo>
                        <a:pt x="240" y="33"/>
                      </a:lnTo>
                      <a:lnTo>
                        <a:pt x="240" y="35"/>
                      </a:lnTo>
                      <a:lnTo>
                        <a:pt x="239" y="41"/>
                      </a:lnTo>
                      <a:lnTo>
                        <a:pt x="238" y="47"/>
                      </a:lnTo>
                      <a:lnTo>
                        <a:pt x="239" y="57"/>
                      </a:lnTo>
                      <a:lnTo>
                        <a:pt x="239" y="61"/>
                      </a:lnTo>
                      <a:lnTo>
                        <a:pt x="240" y="66"/>
                      </a:lnTo>
                      <a:lnTo>
                        <a:pt x="242" y="71"/>
                      </a:lnTo>
                      <a:lnTo>
                        <a:pt x="244" y="75"/>
                      </a:lnTo>
                      <a:lnTo>
                        <a:pt x="249" y="80"/>
                      </a:lnTo>
                      <a:lnTo>
                        <a:pt x="252" y="84"/>
                      </a:lnTo>
                      <a:lnTo>
                        <a:pt x="257" y="87"/>
                      </a:lnTo>
                      <a:lnTo>
                        <a:pt x="264" y="90"/>
                      </a:lnTo>
                      <a:lnTo>
                        <a:pt x="267" y="91"/>
                      </a:lnTo>
                      <a:lnTo>
                        <a:pt x="271" y="90"/>
                      </a:lnTo>
                      <a:lnTo>
                        <a:pt x="277" y="89"/>
                      </a:lnTo>
                      <a:lnTo>
                        <a:pt x="282" y="88"/>
                      </a:lnTo>
                      <a:lnTo>
                        <a:pt x="286" y="88"/>
                      </a:lnTo>
                      <a:lnTo>
                        <a:pt x="289" y="89"/>
                      </a:lnTo>
                      <a:lnTo>
                        <a:pt x="292" y="90"/>
                      </a:lnTo>
                      <a:lnTo>
                        <a:pt x="295" y="93"/>
                      </a:lnTo>
                      <a:lnTo>
                        <a:pt x="298" y="95"/>
                      </a:lnTo>
                      <a:lnTo>
                        <a:pt x="302" y="99"/>
                      </a:lnTo>
                      <a:lnTo>
                        <a:pt x="304" y="103"/>
                      </a:lnTo>
                      <a:lnTo>
                        <a:pt x="306" y="110"/>
                      </a:lnTo>
                      <a:lnTo>
                        <a:pt x="308" y="116"/>
                      </a:lnTo>
                      <a:lnTo>
                        <a:pt x="309" y="123"/>
                      </a:lnTo>
                      <a:lnTo>
                        <a:pt x="310" y="128"/>
                      </a:lnTo>
                      <a:lnTo>
                        <a:pt x="310" y="135"/>
                      </a:lnTo>
                      <a:lnTo>
                        <a:pt x="308" y="144"/>
                      </a:lnTo>
                      <a:lnTo>
                        <a:pt x="306" y="152"/>
                      </a:lnTo>
                      <a:lnTo>
                        <a:pt x="303" y="158"/>
                      </a:lnTo>
                      <a:lnTo>
                        <a:pt x="300" y="164"/>
                      </a:lnTo>
                      <a:lnTo>
                        <a:pt x="296" y="166"/>
                      </a:lnTo>
                      <a:lnTo>
                        <a:pt x="296" y="167"/>
                      </a:lnTo>
                      <a:lnTo>
                        <a:pt x="181" y="208"/>
                      </a:lnTo>
                      <a:lnTo>
                        <a:pt x="179" y="208"/>
                      </a:lnTo>
                      <a:lnTo>
                        <a:pt x="175" y="208"/>
                      </a:lnTo>
                      <a:lnTo>
                        <a:pt x="170" y="207"/>
                      </a:lnTo>
                      <a:lnTo>
                        <a:pt x="162" y="206"/>
                      </a:lnTo>
                      <a:lnTo>
                        <a:pt x="153" y="204"/>
                      </a:lnTo>
                      <a:lnTo>
                        <a:pt x="140" y="199"/>
                      </a:lnTo>
                      <a:lnTo>
                        <a:pt x="124" y="195"/>
                      </a:lnTo>
                      <a:lnTo>
                        <a:pt x="122" y="194"/>
                      </a:lnTo>
                      <a:lnTo>
                        <a:pt x="119" y="193"/>
                      </a:lnTo>
                      <a:lnTo>
                        <a:pt x="116" y="191"/>
                      </a:lnTo>
                      <a:lnTo>
                        <a:pt x="111" y="186"/>
                      </a:lnTo>
                      <a:lnTo>
                        <a:pt x="105" y="182"/>
                      </a:lnTo>
                      <a:lnTo>
                        <a:pt x="100" y="177"/>
                      </a:lnTo>
                      <a:lnTo>
                        <a:pt x="94" y="170"/>
                      </a:lnTo>
                      <a:lnTo>
                        <a:pt x="89" y="16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4" name="Freeform 161"/>
                <p:cNvSpPr>
                  <a:spLocks/>
                </p:cNvSpPr>
                <p:nvPr/>
              </p:nvSpPr>
              <p:spPr bwMode="auto">
                <a:xfrm>
                  <a:off x="514" y="2762"/>
                  <a:ext cx="103" cy="69"/>
                </a:xfrm>
                <a:custGeom>
                  <a:avLst/>
                  <a:gdLst>
                    <a:gd name="T0" fmla="*/ 0 w 310"/>
                    <a:gd name="T1" fmla="*/ 0 h 208"/>
                    <a:gd name="T2" fmla="*/ 0 w 310"/>
                    <a:gd name="T3" fmla="*/ 0 h 208"/>
                    <a:gd name="T4" fmla="*/ 0 w 310"/>
                    <a:gd name="T5" fmla="*/ 0 h 208"/>
                    <a:gd name="T6" fmla="*/ 0 w 310"/>
                    <a:gd name="T7" fmla="*/ 0 h 208"/>
                    <a:gd name="T8" fmla="*/ 0 w 310"/>
                    <a:gd name="T9" fmla="*/ 0 h 208"/>
                    <a:gd name="T10" fmla="*/ 0 w 310"/>
                    <a:gd name="T11" fmla="*/ 0 h 208"/>
                    <a:gd name="T12" fmla="*/ 0 w 310"/>
                    <a:gd name="T13" fmla="*/ 0 h 208"/>
                    <a:gd name="T14" fmla="*/ 0 w 310"/>
                    <a:gd name="T15" fmla="*/ 0 h 208"/>
                    <a:gd name="T16" fmla="*/ 0 w 310"/>
                    <a:gd name="T17" fmla="*/ 0 h 208"/>
                    <a:gd name="T18" fmla="*/ 0 w 310"/>
                    <a:gd name="T19" fmla="*/ 0 h 208"/>
                    <a:gd name="T20" fmla="*/ 0 w 310"/>
                    <a:gd name="T21" fmla="*/ 0 h 208"/>
                    <a:gd name="T22" fmla="*/ 0 w 310"/>
                    <a:gd name="T23" fmla="*/ 0 h 208"/>
                    <a:gd name="T24" fmla="*/ 0 w 310"/>
                    <a:gd name="T25" fmla="*/ 0 h 208"/>
                    <a:gd name="T26" fmla="*/ 0 w 310"/>
                    <a:gd name="T27" fmla="*/ 0 h 208"/>
                    <a:gd name="T28" fmla="*/ 0 w 310"/>
                    <a:gd name="T29" fmla="*/ 0 h 208"/>
                    <a:gd name="T30" fmla="*/ 0 w 310"/>
                    <a:gd name="T31" fmla="*/ 0 h 208"/>
                    <a:gd name="T32" fmla="*/ 0 w 310"/>
                    <a:gd name="T33" fmla="*/ 0 h 208"/>
                    <a:gd name="T34" fmla="*/ 0 w 310"/>
                    <a:gd name="T35" fmla="*/ 0 h 208"/>
                    <a:gd name="T36" fmla="*/ 0 w 310"/>
                    <a:gd name="T37" fmla="*/ 0 h 208"/>
                    <a:gd name="T38" fmla="*/ 0 w 310"/>
                    <a:gd name="T39" fmla="*/ 0 h 208"/>
                    <a:gd name="T40" fmla="*/ 0 w 310"/>
                    <a:gd name="T41" fmla="*/ 0 h 208"/>
                    <a:gd name="T42" fmla="*/ 0 w 310"/>
                    <a:gd name="T43" fmla="*/ 0 h 208"/>
                    <a:gd name="T44" fmla="*/ 0 w 310"/>
                    <a:gd name="T45" fmla="*/ 0 h 208"/>
                    <a:gd name="T46" fmla="*/ 0 w 310"/>
                    <a:gd name="T47" fmla="*/ 0 h 208"/>
                    <a:gd name="T48" fmla="*/ 0 w 310"/>
                    <a:gd name="T49" fmla="*/ 0 h 208"/>
                    <a:gd name="T50" fmla="*/ 0 w 310"/>
                    <a:gd name="T51" fmla="*/ 0 h 208"/>
                    <a:gd name="T52" fmla="*/ 0 w 310"/>
                    <a:gd name="T53" fmla="*/ 0 h 208"/>
                    <a:gd name="T54" fmla="*/ 0 w 310"/>
                    <a:gd name="T55" fmla="*/ 0 h 208"/>
                    <a:gd name="T56" fmla="*/ 0 w 310"/>
                    <a:gd name="T57" fmla="*/ 0 h 208"/>
                    <a:gd name="T58" fmla="*/ 0 w 310"/>
                    <a:gd name="T59" fmla="*/ 0 h 208"/>
                    <a:gd name="T60" fmla="*/ 0 w 310"/>
                    <a:gd name="T61" fmla="*/ 0 h 208"/>
                    <a:gd name="T62" fmla="*/ 0 w 310"/>
                    <a:gd name="T63" fmla="*/ 0 h 208"/>
                    <a:gd name="T64" fmla="*/ 0 w 310"/>
                    <a:gd name="T65" fmla="*/ 0 h 208"/>
                    <a:gd name="T66" fmla="*/ 0 w 310"/>
                    <a:gd name="T67" fmla="*/ 0 h 208"/>
                    <a:gd name="T68" fmla="*/ 0 w 310"/>
                    <a:gd name="T69" fmla="*/ 0 h 208"/>
                    <a:gd name="T70" fmla="*/ 0 w 310"/>
                    <a:gd name="T71" fmla="*/ 0 h 208"/>
                    <a:gd name="T72" fmla="*/ 0 w 310"/>
                    <a:gd name="T73" fmla="*/ 0 h 208"/>
                    <a:gd name="T74" fmla="*/ 0 w 310"/>
                    <a:gd name="T75" fmla="*/ 0 h 208"/>
                    <a:gd name="T76" fmla="*/ 0 w 310"/>
                    <a:gd name="T77" fmla="*/ 0 h 208"/>
                    <a:gd name="T78" fmla="*/ 0 w 310"/>
                    <a:gd name="T79" fmla="*/ 0 h 208"/>
                    <a:gd name="T80" fmla="*/ 0 w 310"/>
                    <a:gd name="T81" fmla="*/ 0 h 208"/>
                    <a:gd name="T82" fmla="*/ 0 w 310"/>
                    <a:gd name="T83" fmla="*/ 0 h 208"/>
                    <a:gd name="T84" fmla="*/ 0 w 310"/>
                    <a:gd name="T85" fmla="*/ 0 h 208"/>
                    <a:gd name="T86" fmla="*/ 0 w 310"/>
                    <a:gd name="T87" fmla="*/ 0 h 2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08"/>
                    <a:gd name="T134" fmla="*/ 310 w 310"/>
                    <a:gd name="T135" fmla="*/ 208 h 20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08">
                      <a:moveTo>
                        <a:pt x="89" y="163"/>
                      </a:moveTo>
                      <a:lnTo>
                        <a:pt x="84" y="140"/>
                      </a:lnTo>
                      <a:lnTo>
                        <a:pt x="0" y="76"/>
                      </a:lnTo>
                      <a:lnTo>
                        <a:pt x="3" y="75"/>
                      </a:lnTo>
                      <a:lnTo>
                        <a:pt x="9" y="72"/>
                      </a:lnTo>
                      <a:lnTo>
                        <a:pt x="18" y="68"/>
                      </a:lnTo>
                      <a:lnTo>
                        <a:pt x="30" y="60"/>
                      </a:lnTo>
                      <a:lnTo>
                        <a:pt x="35" y="55"/>
                      </a:lnTo>
                      <a:lnTo>
                        <a:pt x="40" y="49"/>
                      </a:lnTo>
                      <a:lnTo>
                        <a:pt x="46" y="44"/>
                      </a:lnTo>
                      <a:lnTo>
                        <a:pt x="51" y="36"/>
                      </a:lnTo>
                      <a:lnTo>
                        <a:pt x="56" y="29"/>
                      </a:lnTo>
                      <a:lnTo>
                        <a:pt x="60" y="20"/>
                      </a:lnTo>
                      <a:lnTo>
                        <a:pt x="63" y="10"/>
                      </a:lnTo>
                      <a:lnTo>
                        <a:pt x="66" y="0"/>
                      </a:lnTo>
                      <a:lnTo>
                        <a:pt x="106" y="0"/>
                      </a:lnTo>
                      <a:lnTo>
                        <a:pt x="108" y="1"/>
                      </a:lnTo>
                      <a:lnTo>
                        <a:pt x="115" y="5"/>
                      </a:lnTo>
                      <a:lnTo>
                        <a:pt x="124" y="12"/>
                      </a:lnTo>
                      <a:lnTo>
                        <a:pt x="134" y="19"/>
                      </a:lnTo>
                      <a:lnTo>
                        <a:pt x="145" y="26"/>
                      </a:lnTo>
                      <a:lnTo>
                        <a:pt x="157" y="31"/>
                      </a:lnTo>
                      <a:lnTo>
                        <a:pt x="162" y="32"/>
                      </a:lnTo>
                      <a:lnTo>
                        <a:pt x="167" y="33"/>
                      </a:lnTo>
                      <a:lnTo>
                        <a:pt x="171" y="34"/>
                      </a:lnTo>
                      <a:lnTo>
                        <a:pt x="174" y="33"/>
                      </a:lnTo>
                      <a:lnTo>
                        <a:pt x="176" y="31"/>
                      </a:lnTo>
                      <a:lnTo>
                        <a:pt x="182" y="26"/>
                      </a:lnTo>
                      <a:lnTo>
                        <a:pt x="189" y="20"/>
                      </a:lnTo>
                      <a:lnTo>
                        <a:pt x="199" y="14"/>
                      </a:lnTo>
                      <a:lnTo>
                        <a:pt x="203" y="13"/>
                      </a:lnTo>
                      <a:lnTo>
                        <a:pt x="209" y="10"/>
                      </a:lnTo>
                      <a:lnTo>
                        <a:pt x="215" y="10"/>
                      </a:lnTo>
                      <a:lnTo>
                        <a:pt x="221" y="12"/>
                      </a:lnTo>
                      <a:lnTo>
                        <a:pt x="226" y="15"/>
                      </a:lnTo>
                      <a:lnTo>
                        <a:pt x="230" y="19"/>
                      </a:lnTo>
                      <a:lnTo>
                        <a:pt x="236" y="24"/>
                      </a:lnTo>
                      <a:lnTo>
                        <a:pt x="240" y="33"/>
                      </a:lnTo>
                      <a:lnTo>
                        <a:pt x="240" y="35"/>
                      </a:lnTo>
                      <a:lnTo>
                        <a:pt x="239" y="41"/>
                      </a:lnTo>
                      <a:lnTo>
                        <a:pt x="238" y="47"/>
                      </a:lnTo>
                      <a:lnTo>
                        <a:pt x="239" y="57"/>
                      </a:lnTo>
                      <a:lnTo>
                        <a:pt x="239" y="61"/>
                      </a:lnTo>
                      <a:lnTo>
                        <a:pt x="240" y="66"/>
                      </a:lnTo>
                      <a:lnTo>
                        <a:pt x="242" y="71"/>
                      </a:lnTo>
                      <a:lnTo>
                        <a:pt x="244" y="75"/>
                      </a:lnTo>
                      <a:lnTo>
                        <a:pt x="249" y="80"/>
                      </a:lnTo>
                      <a:lnTo>
                        <a:pt x="252" y="84"/>
                      </a:lnTo>
                      <a:lnTo>
                        <a:pt x="257" y="87"/>
                      </a:lnTo>
                      <a:lnTo>
                        <a:pt x="264" y="90"/>
                      </a:lnTo>
                      <a:lnTo>
                        <a:pt x="267" y="91"/>
                      </a:lnTo>
                      <a:lnTo>
                        <a:pt x="271" y="90"/>
                      </a:lnTo>
                      <a:lnTo>
                        <a:pt x="277" y="89"/>
                      </a:lnTo>
                      <a:lnTo>
                        <a:pt x="282" y="88"/>
                      </a:lnTo>
                      <a:lnTo>
                        <a:pt x="286" y="88"/>
                      </a:lnTo>
                      <a:lnTo>
                        <a:pt x="289" y="89"/>
                      </a:lnTo>
                      <a:lnTo>
                        <a:pt x="292" y="90"/>
                      </a:lnTo>
                      <a:lnTo>
                        <a:pt x="295" y="93"/>
                      </a:lnTo>
                      <a:lnTo>
                        <a:pt x="298" y="95"/>
                      </a:lnTo>
                      <a:lnTo>
                        <a:pt x="302" y="99"/>
                      </a:lnTo>
                      <a:lnTo>
                        <a:pt x="304" y="103"/>
                      </a:lnTo>
                      <a:lnTo>
                        <a:pt x="306" y="110"/>
                      </a:lnTo>
                      <a:lnTo>
                        <a:pt x="308" y="116"/>
                      </a:lnTo>
                      <a:lnTo>
                        <a:pt x="309" y="123"/>
                      </a:lnTo>
                      <a:lnTo>
                        <a:pt x="310" y="128"/>
                      </a:lnTo>
                      <a:lnTo>
                        <a:pt x="310" y="135"/>
                      </a:lnTo>
                      <a:lnTo>
                        <a:pt x="308" y="144"/>
                      </a:lnTo>
                      <a:lnTo>
                        <a:pt x="306" y="152"/>
                      </a:lnTo>
                      <a:lnTo>
                        <a:pt x="303" y="158"/>
                      </a:lnTo>
                      <a:lnTo>
                        <a:pt x="300" y="164"/>
                      </a:lnTo>
                      <a:lnTo>
                        <a:pt x="296" y="166"/>
                      </a:lnTo>
                      <a:lnTo>
                        <a:pt x="296" y="167"/>
                      </a:lnTo>
                      <a:lnTo>
                        <a:pt x="181" y="208"/>
                      </a:lnTo>
                      <a:lnTo>
                        <a:pt x="179" y="208"/>
                      </a:lnTo>
                      <a:lnTo>
                        <a:pt x="175" y="208"/>
                      </a:lnTo>
                      <a:lnTo>
                        <a:pt x="170" y="207"/>
                      </a:lnTo>
                      <a:lnTo>
                        <a:pt x="162" y="206"/>
                      </a:lnTo>
                      <a:lnTo>
                        <a:pt x="153" y="204"/>
                      </a:lnTo>
                      <a:lnTo>
                        <a:pt x="140" y="199"/>
                      </a:lnTo>
                      <a:lnTo>
                        <a:pt x="124" y="195"/>
                      </a:lnTo>
                      <a:lnTo>
                        <a:pt x="122" y="194"/>
                      </a:lnTo>
                      <a:lnTo>
                        <a:pt x="119" y="193"/>
                      </a:lnTo>
                      <a:lnTo>
                        <a:pt x="116" y="191"/>
                      </a:lnTo>
                      <a:lnTo>
                        <a:pt x="111" y="186"/>
                      </a:lnTo>
                      <a:lnTo>
                        <a:pt x="105" y="182"/>
                      </a:lnTo>
                      <a:lnTo>
                        <a:pt x="100" y="177"/>
                      </a:lnTo>
                      <a:lnTo>
                        <a:pt x="94" y="170"/>
                      </a:lnTo>
                      <a:lnTo>
                        <a:pt x="89" y="163"/>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5" name="Freeform 162"/>
                <p:cNvSpPr>
                  <a:spLocks/>
                </p:cNvSpPr>
                <p:nvPr/>
              </p:nvSpPr>
              <p:spPr bwMode="auto">
                <a:xfrm>
                  <a:off x="493" y="2732"/>
                  <a:ext cx="44" cy="55"/>
                </a:xfrm>
                <a:custGeom>
                  <a:avLst/>
                  <a:gdLst>
                    <a:gd name="T0" fmla="*/ 0 w 134"/>
                    <a:gd name="T1" fmla="*/ 0 h 164"/>
                    <a:gd name="T2" fmla="*/ 0 w 134"/>
                    <a:gd name="T3" fmla="*/ 0 h 164"/>
                    <a:gd name="T4" fmla="*/ 0 w 134"/>
                    <a:gd name="T5" fmla="*/ 0 h 164"/>
                    <a:gd name="T6" fmla="*/ 0 w 134"/>
                    <a:gd name="T7" fmla="*/ 0 h 164"/>
                    <a:gd name="T8" fmla="*/ 0 w 134"/>
                    <a:gd name="T9" fmla="*/ 0 h 164"/>
                    <a:gd name="T10" fmla="*/ 0 w 134"/>
                    <a:gd name="T11" fmla="*/ 0 h 164"/>
                    <a:gd name="T12" fmla="*/ 0 w 134"/>
                    <a:gd name="T13" fmla="*/ 0 h 164"/>
                    <a:gd name="T14" fmla="*/ 0 w 134"/>
                    <a:gd name="T15" fmla="*/ 0 h 164"/>
                    <a:gd name="T16" fmla="*/ 0 w 134"/>
                    <a:gd name="T17" fmla="*/ 0 h 164"/>
                    <a:gd name="T18" fmla="*/ 0 w 134"/>
                    <a:gd name="T19" fmla="*/ 0 h 164"/>
                    <a:gd name="T20" fmla="*/ 0 w 134"/>
                    <a:gd name="T21" fmla="*/ 0 h 164"/>
                    <a:gd name="T22" fmla="*/ 0 w 134"/>
                    <a:gd name="T23" fmla="*/ 0 h 164"/>
                    <a:gd name="T24" fmla="*/ 0 w 134"/>
                    <a:gd name="T25" fmla="*/ 0 h 164"/>
                    <a:gd name="T26" fmla="*/ 0 w 134"/>
                    <a:gd name="T27" fmla="*/ 0 h 164"/>
                    <a:gd name="T28" fmla="*/ 0 w 134"/>
                    <a:gd name="T29" fmla="*/ 0 h 164"/>
                    <a:gd name="T30" fmla="*/ 0 w 134"/>
                    <a:gd name="T31" fmla="*/ 0 h 164"/>
                    <a:gd name="T32" fmla="*/ 0 w 134"/>
                    <a:gd name="T33" fmla="*/ 0 h 164"/>
                    <a:gd name="T34" fmla="*/ 0 w 134"/>
                    <a:gd name="T35" fmla="*/ 0 h 164"/>
                    <a:gd name="T36" fmla="*/ 0 w 134"/>
                    <a:gd name="T37" fmla="*/ 0 h 164"/>
                    <a:gd name="T38" fmla="*/ 0 w 134"/>
                    <a:gd name="T39" fmla="*/ 0 h 164"/>
                    <a:gd name="T40" fmla="*/ 0 w 134"/>
                    <a:gd name="T41" fmla="*/ 0 h 164"/>
                    <a:gd name="T42" fmla="*/ 0 w 134"/>
                    <a:gd name="T43" fmla="*/ 0 h 164"/>
                    <a:gd name="T44" fmla="*/ 0 w 134"/>
                    <a:gd name="T45" fmla="*/ 0 h 164"/>
                    <a:gd name="T46" fmla="*/ 0 w 134"/>
                    <a:gd name="T47" fmla="*/ 0 h 164"/>
                    <a:gd name="T48" fmla="*/ 0 w 134"/>
                    <a:gd name="T49" fmla="*/ 0 h 164"/>
                    <a:gd name="T50" fmla="*/ 0 w 134"/>
                    <a:gd name="T51" fmla="*/ 0 h 164"/>
                    <a:gd name="T52" fmla="*/ 0 w 134"/>
                    <a:gd name="T53" fmla="*/ 0 h 164"/>
                    <a:gd name="T54" fmla="*/ 0 w 134"/>
                    <a:gd name="T55" fmla="*/ 0 h 164"/>
                    <a:gd name="T56" fmla="*/ 0 w 134"/>
                    <a:gd name="T57" fmla="*/ 0 h 164"/>
                    <a:gd name="T58" fmla="*/ 0 w 134"/>
                    <a:gd name="T59" fmla="*/ 0 h 164"/>
                    <a:gd name="T60" fmla="*/ 0 w 134"/>
                    <a:gd name="T61" fmla="*/ 0 h 164"/>
                    <a:gd name="T62" fmla="*/ 0 w 134"/>
                    <a:gd name="T63" fmla="*/ 0 h 164"/>
                    <a:gd name="T64" fmla="*/ 0 w 134"/>
                    <a:gd name="T65" fmla="*/ 0 h 164"/>
                    <a:gd name="T66" fmla="*/ 0 w 134"/>
                    <a:gd name="T67" fmla="*/ 0 h 164"/>
                    <a:gd name="T68" fmla="*/ 0 w 134"/>
                    <a:gd name="T69" fmla="*/ 0 h 164"/>
                    <a:gd name="T70" fmla="*/ 0 w 134"/>
                    <a:gd name="T71" fmla="*/ 0 h 164"/>
                    <a:gd name="T72" fmla="*/ 0 w 134"/>
                    <a:gd name="T73" fmla="*/ 0 h 164"/>
                    <a:gd name="T74" fmla="*/ 0 w 134"/>
                    <a:gd name="T75" fmla="*/ 0 h 164"/>
                    <a:gd name="T76" fmla="*/ 0 w 134"/>
                    <a:gd name="T77" fmla="*/ 0 h 164"/>
                    <a:gd name="T78" fmla="*/ 0 w 134"/>
                    <a:gd name="T79" fmla="*/ 0 h 164"/>
                    <a:gd name="T80" fmla="*/ 0 w 134"/>
                    <a:gd name="T81" fmla="*/ 0 h 164"/>
                    <a:gd name="T82" fmla="*/ 0 w 134"/>
                    <a:gd name="T83" fmla="*/ 0 h 164"/>
                    <a:gd name="T84" fmla="*/ 0 w 134"/>
                    <a:gd name="T85" fmla="*/ 0 h 164"/>
                    <a:gd name="T86" fmla="*/ 0 w 134"/>
                    <a:gd name="T87" fmla="*/ 0 h 164"/>
                    <a:gd name="T88" fmla="*/ 0 w 134"/>
                    <a:gd name="T89" fmla="*/ 0 h 164"/>
                    <a:gd name="T90" fmla="*/ 0 w 134"/>
                    <a:gd name="T91" fmla="*/ 0 h 164"/>
                    <a:gd name="T92" fmla="*/ 0 w 134"/>
                    <a:gd name="T93" fmla="*/ 0 h 164"/>
                    <a:gd name="T94" fmla="*/ 0 w 134"/>
                    <a:gd name="T95" fmla="*/ 0 h 164"/>
                    <a:gd name="T96" fmla="*/ 0 w 134"/>
                    <a:gd name="T97" fmla="*/ 0 h 164"/>
                    <a:gd name="T98" fmla="*/ 0 w 134"/>
                    <a:gd name="T99" fmla="*/ 0 h 164"/>
                    <a:gd name="T100" fmla="*/ 0 w 134"/>
                    <a:gd name="T101" fmla="*/ 0 h 164"/>
                    <a:gd name="T102" fmla="*/ 0 w 134"/>
                    <a:gd name="T103" fmla="*/ 0 h 164"/>
                    <a:gd name="T104" fmla="*/ 0 w 134"/>
                    <a:gd name="T105" fmla="*/ 0 h 164"/>
                    <a:gd name="T106" fmla="*/ 0 w 134"/>
                    <a:gd name="T107" fmla="*/ 0 h 164"/>
                    <a:gd name="T108" fmla="*/ 0 w 134"/>
                    <a:gd name="T109" fmla="*/ 0 h 164"/>
                    <a:gd name="T110" fmla="*/ 0 w 134"/>
                    <a:gd name="T111" fmla="*/ 0 h 1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64"/>
                    <a:gd name="T170" fmla="*/ 134 w 134"/>
                    <a:gd name="T171" fmla="*/ 164 h 1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64">
                      <a:moveTo>
                        <a:pt x="1" y="66"/>
                      </a:moveTo>
                      <a:lnTo>
                        <a:pt x="0" y="64"/>
                      </a:lnTo>
                      <a:lnTo>
                        <a:pt x="0" y="59"/>
                      </a:lnTo>
                      <a:lnTo>
                        <a:pt x="1" y="53"/>
                      </a:lnTo>
                      <a:lnTo>
                        <a:pt x="2" y="45"/>
                      </a:lnTo>
                      <a:lnTo>
                        <a:pt x="5" y="37"/>
                      </a:lnTo>
                      <a:lnTo>
                        <a:pt x="12" y="27"/>
                      </a:lnTo>
                      <a:lnTo>
                        <a:pt x="15" y="23"/>
                      </a:lnTo>
                      <a:lnTo>
                        <a:pt x="20" y="18"/>
                      </a:lnTo>
                      <a:lnTo>
                        <a:pt x="26" y="14"/>
                      </a:lnTo>
                      <a:lnTo>
                        <a:pt x="32" y="11"/>
                      </a:lnTo>
                      <a:lnTo>
                        <a:pt x="46" y="5"/>
                      </a:lnTo>
                      <a:lnTo>
                        <a:pt x="57" y="2"/>
                      </a:lnTo>
                      <a:lnTo>
                        <a:pt x="67" y="1"/>
                      </a:lnTo>
                      <a:lnTo>
                        <a:pt x="73" y="0"/>
                      </a:lnTo>
                      <a:lnTo>
                        <a:pt x="80" y="1"/>
                      </a:lnTo>
                      <a:lnTo>
                        <a:pt x="85" y="3"/>
                      </a:lnTo>
                      <a:lnTo>
                        <a:pt x="89" y="4"/>
                      </a:lnTo>
                      <a:lnTo>
                        <a:pt x="94" y="7"/>
                      </a:lnTo>
                      <a:lnTo>
                        <a:pt x="99" y="8"/>
                      </a:lnTo>
                      <a:lnTo>
                        <a:pt x="104" y="9"/>
                      </a:lnTo>
                      <a:lnTo>
                        <a:pt x="110" y="12"/>
                      </a:lnTo>
                      <a:lnTo>
                        <a:pt x="116" y="15"/>
                      </a:lnTo>
                      <a:lnTo>
                        <a:pt x="122" y="20"/>
                      </a:lnTo>
                      <a:lnTo>
                        <a:pt x="127" y="26"/>
                      </a:lnTo>
                      <a:lnTo>
                        <a:pt x="129" y="29"/>
                      </a:lnTo>
                      <a:lnTo>
                        <a:pt x="130" y="34"/>
                      </a:lnTo>
                      <a:lnTo>
                        <a:pt x="131" y="38"/>
                      </a:lnTo>
                      <a:lnTo>
                        <a:pt x="133" y="42"/>
                      </a:lnTo>
                      <a:lnTo>
                        <a:pt x="134" y="53"/>
                      </a:lnTo>
                      <a:lnTo>
                        <a:pt x="134" y="65"/>
                      </a:lnTo>
                      <a:lnTo>
                        <a:pt x="133" y="76"/>
                      </a:lnTo>
                      <a:lnTo>
                        <a:pt x="130" y="88"/>
                      </a:lnTo>
                      <a:lnTo>
                        <a:pt x="127" y="98"/>
                      </a:lnTo>
                      <a:lnTo>
                        <a:pt x="124" y="108"/>
                      </a:lnTo>
                      <a:lnTo>
                        <a:pt x="120" y="118"/>
                      </a:lnTo>
                      <a:lnTo>
                        <a:pt x="115" y="125"/>
                      </a:lnTo>
                      <a:lnTo>
                        <a:pt x="115" y="126"/>
                      </a:lnTo>
                      <a:lnTo>
                        <a:pt x="113" y="130"/>
                      </a:lnTo>
                      <a:lnTo>
                        <a:pt x="110" y="134"/>
                      </a:lnTo>
                      <a:lnTo>
                        <a:pt x="106" y="139"/>
                      </a:lnTo>
                      <a:lnTo>
                        <a:pt x="100" y="145"/>
                      </a:lnTo>
                      <a:lnTo>
                        <a:pt x="93" y="151"/>
                      </a:lnTo>
                      <a:lnTo>
                        <a:pt x="84" y="158"/>
                      </a:lnTo>
                      <a:lnTo>
                        <a:pt x="73" y="164"/>
                      </a:lnTo>
                      <a:lnTo>
                        <a:pt x="71" y="164"/>
                      </a:lnTo>
                      <a:lnTo>
                        <a:pt x="68" y="163"/>
                      </a:lnTo>
                      <a:lnTo>
                        <a:pt x="62" y="162"/>
                      </a:lnTo>
                      <a:lnTo>
                        <a:pt x="56" y="161"/>
                      </a:lnTo>
                      <a:lnTo>
                        <a:pt x="48" y="158"/>
                      </a:lnTo>
                      <a:lnTo>
                        <a:pt x="42" y="153"/>
                      </a:lnTo>
                      <a:lnTo>
                        <a:pt x="40" y="150"/>
                      </a:lnTo>
                      <a:lnTo>
                        <a:pt x="36" y="147"/>
                      </a:lnTo>
                      <a:lnTo>
                        <a:pt x="34" y="143"/>
                      </a:lnTo>
                      <a:lnTo>
                        <a:pt x="32" y="138"/>
                      </a:lnTo>
                      <a:lnTo>
                        <a:pt x="1" y="6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6" name="Freeform 163"/>
                <p:cNvSpPr>
                  <a:spLocks/>
                </p:cNvSpPr>
                <p:nvPr/>
              </p:nvSpPr>
              <p:spPr bwMode="auto">
                <a:xfrm>
                  <a:off x="493" y="2732"/>
                  <a:ext cx="44" cy="55"/>
                </a:xfrm>
                <a:custGeom>
                  <a:avLst/>
                  <a:gdLst>
                    <a:gd name="T0" fmla="*/ 0 w 134"/>
                    <a:gd name="T1" fmla="*/ 0 h 164"/>
                    <a:gd name="T2" fmla="*/ 0 w 134"/>
                    <a:gd name="T3" fmla="*/ 0 h 164"/>
                    <a:gd name="T4" fmla="*/ 0 w 134"/>
                    <a:gd name="T5" fmla="*/ 0 h 164"/>
                    <a:gd name="T6" fmla="*/ 0 w 134"/>
                    <a:gd name="T7" fmla="*/ 0 h 164"/>
                    <a:gd name="T8" fmla="*/ 0 w 134"/>
                    <a:gd name="T9" fmla="*/ 0 h 164"/>
                    <a:gd name="T10" fmla="*/ 0 w 134"/>
                    <a:gd name="T11" fmla="*/ 0 h 164"/>
                    <a:gd name="T12" fmla="*/ 0 w 134"/>
                    <a:gd name="T13" fmla="*/ 0 h 164"/>
                    <a:gd name="T14" fmla="*/ 0 w 134"/>
                    <a:gd name="T15" fmla="*/ 0 h 164"/>
                    <a:gd name="T16" fmla="*/ 0 w 134"/>
                    <a:gd name="T17" fmla="*/ 0 h 164"/>
                    <a:gd name="T18" fmla="*/ 0 w 134"/>
                    <a:gd name="T19" fmla="*/ 0 h 164"/>
                    <a:gd name="T20" fmla="*/ 0 w 134"/>
                    <a:gd name="T21" fmla="*/ 0 h 164"/>
                    <a:gd name="T22" fmla="*/ 0 w 134"/>
                    <a:gd name="T23" fmla="*/ 0 h 164"/>
                    <a:gd name="T24" fmla="*/ 0 w 134"/>
                    <a:gd name="T25" fmla="*/ 0 h 164"/>
                    <a:gd name="T26" fmla="*/ 0 w 134"/>
                    <a:gd name="T27" fmla="*/ 0 h 164"/>
                    <a:gd name="T28" fmla="*/ 0 w 134"/>
                    <a:gd name="T29" fmla="*/ 0 h 164"/>
                    <a:gd name="T30" fmla="*/ 0 w 134"/>
                    <a:gd name="T31" fmla="*/ 0 h 164"/>
                    <a:gd name="T32" fmla="*/ 0 w 134"/>
                    <a:gd name="T33" fmla="*/ 0 h 164"/>
                    <a:gd name="T34" fmla="*/ 0 w 134"/>
                    <a:gd name="T35" fmla="*/ 0 h 164"/>
                    <a:gd name="T36" fmla="*/ 0 w 134"/>
                    <a:gd name="T37" fmla="*/ 0 h 164"/>
                    <a:gd name="T38" fmla="*/ 0 w 134"/>
                    <a:gd name="T39" fmla="*/ 0 h 164"/>
                    <a:gd name="T40" fmla="*/ 0 w 134"/>
                    <a:gd name="T41" fmla="*/ 0 h 164"/>
                    <a:gd name="T42" fmla="*/ 0 w 134"/>
                    <a:gd name="T43" fmla="*/ 0 h 164"/>
                    <a:gd name="T44" fmla="*/ 0 w 134"/>
                    <a:gd name="T45" fmla="*/ 0 h 164"/>
                    <a:gd name="T46" fmla="*/ 0 w 134"/>
                    <a:gd name="T47" fmla="*/ 0 h 164"/>
                    <a:gd name="T48" fmla="*/ 0 w 134"/>
                    <a:gd name="T49" fmla="*/ 0 h 164"/>
                    <a:gd name="T50" fmla="*/ 0 w 134"/>
                    <a:gd name="T51" fmla="*/ 0 h 164"/>
                    <a:gd name="T52" fmla="*/ 0 w 134"/>
                    <a:gd name="T53" fmla="*/ 0 h 164"/>
                    <a:gd name="T54" fmla="*/ 0 w 134"/>
                    <a:gd name="T55" fmla="*/ 0 h 164"/>
                    <a:gd name="T56" fmla="*/ 0 w 134"/>
                    <a:gd name="T57" fmla="*/ 0 h 164"/>
                    <a:gd name="T58" fmla="*/ 0 w 134"/>
                    <a:gd name="T59" fmla="*/ 0 h 164"/>
                    <a:gd name="T60" fmla="*/ 0 w 134"/>
                    <a:gd name="T61" fmla="*/ 0 h 164"/>
                    <a:gd name="T62" fmla="*/ 0 w 134"/>
                    <a:gd name="T63" fmla="*/ 0 h 164"/>
                    <a:gd name="T64" fmla="*/ 0 w 134"/>
                    <a:gd name="T65" fmla="*/ 0 h 164"/>
                    <a:gd name="T66" fmla="*/ 0 w 134"/>
                    <a:gd name="T67" fmla="*/ 0 h 164"/>
                    <a:gd name="T68" fmla="*/ 0 w 134"/>
                    <a:gd name="T69" fmla="*/ 0 h 164"/>
                    <a:gd name="T70" fmla="*/ 0 w 134"/>
                    <a:gd name="T71" fmla="*/ 0 h 164"/>
                    <a:gd name="T72" fmla="*/ 0 w 134"/>
                    <a:gd name="T73" fmla="*/ 0 h 164"/>
                    <a:gd name="T74" fmla="*/ 0 w 134"/>
                    <a:gd name="T75" fmla="*/ 0 h 164"/>
                    <a:gd name="T76" fmla="*/ 0 w 134"/>
                    <a:gd name="T77" fmla="*/ 0 h 164"/>
                    <a:gd name="T78" fmla="*/ 0 w 134"/>
                    <a:gd name="T79" fmla="*/ 0 h 164"/>
                    <a:gd name="T80" fmla="*/ 0 w 134"/>
                    <a:gd name="T81" fmla="*/ 0 h 164"/>
                    <a:gd name="T82" fmla="*/ 0 w 134"/>
                    <a:gd name="T83" fmla="*/ 0 h 164"/>
                    <a:gd name="T84" fmla="*/ 0 w 134"/>
                    <a:gd name="T85" fmla="*/ 0 h 164"/>
                    <a:gd name="T86" fmla="*/ 0 w 134"/>
                    <a:gd name="T87" fmla="*/ 0 h 164"/>
                    <a:gd name="T88" fmla="*/ 0 w 134"/>
                    <a:gd name="T89" fmla="*/ 0 h 164"/>
                    <a:gd name="T90" fmla="*/ 0 w 134"/>
                    <a:gd name="T91" fmla="*/ 0 h 164"/>
                    <a:gd name="T92" fmla="*/ 0 w 134"/>
                    <a:gd name="T93" fmla="*/ 0 h 164"/>
                    <a:gd name="T94" fmla="*/ 0 w 134"/>
                    <a:gd name="T95" fmla="*/ 0 h 164"/>
                    <a:gd name="T96" fmla="*/ 0 w 134"/>
                    <a:gd name="T97" fmla="*/ 0 h 164"/>
                    <a:gd name="T98" fmla="*/ 0 w 134"/>
                    <a:gd name="T99" fmla="*/ 0 h 164"/>
                    <a:gd name="T100" fmla="*/ 0 w 134"/>
                    <a:gd name="T101" fmla="*/ 0 h 164"/>
                    <a:gd name="T102" fmla="*/ 0 w 134"/>
                    <a:gd name="T103" fmla="*/ 0 h 164"/>
                    <a:gd name="T104" fmla="*/ 0 w 134"/>
                    <a:gd name="T105" fmla="*/ 0 h 164"/>
                    <a:gd name="T106" fmla="*/ 0 w 134"/>
                    <a:gd name="T107" fmla="*/ 0 h 164"/>
                    <a:gd name="T108" fmla="*/ 0 w 134"/>
                    <a:gd name="T109" fmla="*/ 0 h 164"/>
                    <a:gd name="T110" fmla="*/ 0 w 134"/>
                    <a:gd name="T111" fmla="*/ 0 h 1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4"/>
                    <a:gd name="T169" fmla="*/ 0 h 164"/>
                    <a:gd name="T170" fmla="*/ 134 w 134"/>
                    <a:gd name="T171" fmla="*/ 164 h 1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4" h="164">
                      <a:moveTo>
                        <a:pt x="1" y="66"/>
                      </a:moveTo>
                      <a:lnTo>
                        <a:pt x="0" y="64"/>
                      </a:lnTo>
                      <a:lnTo>
                        <a:pt x="0" y="59"/>
                      </a:lnTo>
                      <a:lnTo>
                        <a:pt x="1" y="53"/>
                      </a:lnTo>
                      <a:lnTo>
                        <a:pt x="2" y="45"/>
                      </a:lnTo>
                      <a:lnTo>
                        <a:pt x="5" y="37"/>
                      </a:lnTo>
                      <a:lnTo>
                        <a:pt x="12" y="27"/>
                      </a:lnTo>
                      <a:lnTo>
                        <a:pt x="15" y="23"/>
                      </a:lnTo>
                      <a:lnTo>
                        <a:pt x="20" y="18"/>
                      </a:lnTo>
                      <a:lnTo>
                        <a:pt x="26" y="14"/>
                      </a:lnTo>
                      <a:lnTo>
                        <a:pt x="32" y="11"/>
                      </a:lnTo>
                      <a:lnTo>
                        <a:pt x="46" y="5"/>
                      </a:lnTo>
                      <a:lnTo>
                        <a:pt x="57" y="2"/>
                      </a:lnTo>
                      <a:lnTo>
                        <a:pt x="67" y="1"/>
                      </a:lnTo>
                      <a:lnTo>
                        <a:pt x="73" y="0"/>
                      </a:lnTo>
                      <a:lnTo>
                        <a:pt x="80" y="1"/>
                      </a:lnTo>
                      <a:lnTo>
                        <a:pt x="85" y="3"/>
                      </a:lnTo>
                      <a:lnTo>
                        <a:pt x="89" y="4"/>
                      </a:lnTo>
                      <a:lnTo>
                        <a:pt x="94" y="7"/>
                      </a:lnTo>
                      <a:lnTo>
                        <a:pt x="99" y="8"/>
                      </a:lnTo>
                      <a:lnTo>
                        <a:pt x="104" y="9"/>
                      </a:lnTo>
                      <a:lnTo>
                        <a:pt x="110" y="12"/>
                      </a:lnTo>
                      <a:lnTo>
                        <a:pt x="116" y="15"/>
                      </a:lnTo>
                      <a:lnTo>
                        <a:pt x="122" y="20"/>
                      </a:lnTo>
                      <a:lnTo>
                        <a:pt x="127" y="26"/>
                      </a:lnTo>
                      <a:lnTo>
                        <a:pt x="129" y="29"/>
                      </a:lnTo>
                      <a:lnTo>
                        <a:pt x="130" y="34"/>
                      </a:lnTo>
                      <a:lnTo>
                        <a:pt x="131" y="38"/>
                      </a:lnTo>
                      <a:lnTo>
                        <a:pt x="133" y="42"/>
                      </a:lnTo>
                      <a:lnTo>
                        <a:pt x="134" y="53"/>
                      </a:lnTo>
                      <a:lnTo>
                        <a:pt x="134" y="65"/>
                      </a:lnTo>
                      <a:lnTo>
                        <a:pt x="133" y="76"/>
                      </a:lnTo>
                      <a:lnTo>
                        <a:pt x="130" y="88"/>
                      </a:lnTo>
                      <a:lnTo>
                        <a:pt x="127" y="98"/>
                      </a:lnTo>
                      <a:lnTo>
                        <a:pt x="124" y="108"/>
                      </a:lnTo>
                      <a:lnTo>
                        <a:pt x="120" y="118"/>
                      </a:lnTo>
                      <a:lnTo>
                        <a:pt x="115" y="125"/>
                      </a:lnTo>
                      <a:lnTo>
                        <a:pt x="115" y="126"/>
                      </a:lnTo>
                      <a:lnTo>
                        <a:pt x="113" y="130"/>
                      </a:lnTo>
                      <a:lnTo>
                        <a:pt x="110" y="134"/>
                      </a:lnTo>
                      <a:lnTo>
                        <a:pt x="106" y="139"/>
                      </a:lnTo>
                      <a:lnTo>
                        <a:pt x="100" y="145"/>
                      </a:lnTo>
                      <a:lnTo>
                        <a:pt x="93" y="151"/>
                      </a:lnTo>
                      <a:lnTo>
                        <a:pt x="84" y="158"/>
                      </a:lnTo>
                      <a:lnTo>
                        <a:pt x="73" y="164"/>
                      </a:lnTo>
                      <a:lnTo>
                        <a:pt x="71" y="164"/>
                      </a:lnTo>
                      <a:lnTo>
                        <a:pt x="68" y="163"/>
                      </a:lnTo>
                      <a:lnTo>
                        <a:pt x="62" y="162"/>
                      </a:lnTo>
                      <a:lnTo>
                        <a:pt x="56" y="161"/>
                      </a:lnTo>
                      <a:lnTo>
                        <a:pt x="48" y="158"/>
                      </a:lnTo>
                      <a:lnTo>
                        <a:pt x="42" y="153"/>
                      </a:lnTo>
                      <a:lnTo>
                        <a:pt x="40" y="150"/>
                      </a:lnTo>
                      <a:lnTo>
                        <a:pt x="36" y="147"/>
                      </a:lnTo>
                      <a:lnTo>
                        <a:pt x="34" y="143"/>
                      </a:lnTo>
                      <a:lnTo>
                        <a:pt x="32" y="138"/>
                      </a:lnTo>
                      <a:lnTo>
                        <a:pt x="1" y="66"/>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7" name="Freeform 164"/>
                <p:cNvSpPr>
                  <a:spLocks/>
                </p:cNvSpPr>
                <p:nvPr/>
              </p:nvSpPr>
              <p:spPr bwMode="auto">
                <a:xfrm>
                  <a:off x="454" y="2687"/>
                  <a:ext cx="122" cy="86"/>
                </a:xfrm>
                <a:custGeom>
                  <a:avLst/>
                  <a:gdLst>
                    <a:gd name="T0" fmla="*/ 0 w 364"/>
                    <a:gd name="T1" fmla="*/ 0 h 258"/>
                    <a:gd name="T2" fmla="*/ 0 w 364"/>
                    <a:gd name="T3" fmla="*/ 0 h 258"/>
                    <a:gd name="T4" fmla="*/ 0 w 364"/>
                    <a:gd name="T5" fmla="*/ 0 h 258"/>
                    <a:gd name="T6" fmla="*/ 0 w 364"/>
                    <a:gd name="T7" fmla="*/ 0 h 258"/>
                    <a:gd name="T8" fmla="*/ 0 w 364"/>
                    <a:gd name="T9" fmla="*/ 0 h 258"/>
                    <a:gd name="T10" fmla="*/ 0 w 364"/>
                    <a:gd name="T11" fmla="*/ 0 h 258"/>
                    <a:gd name="T12" fmla="*/ 0 w 364"/>
                    <a:gd name="T13" fmla="*/ 0 h 258"/>
                    <a:gd name="T14" fmla="*/ 0 w 364"/>
                    <a:gd name="T15" fmla="*/ 0 h 258"/>
                    <a:gd name="T16" fmla="*/ 0 w 364"/>
                    <a:gd name="T17" fmla="*/ 0 h 258"/>
                    <a:gd name="T18" fmla="*/ 0 w 364"/>
                    <a:gd name="T19" fmla="*/ 0 h 258"/>
                    <a:gd name="T20" fmla="*/ 0 w 364"/>
                    <a:gd name="T21" fmla="*/ 0 h 258"/>
                    <a:gd name="T22" fmla="*/ 0 w 364"/>
                    <a:gd name="T23" fmla="*/ 0 h 258"/>
                    <a:gd name="T24" fmla="*/ 0 w 364"/>
                    <a:gd name="T25" fmla="*/ 0 h 258"/>
                    <a:gd name="T26" fmla="*/ 0 w 364"/>
                    <a:gd name="T27" fmla="*/ 0 h 258"/>
                    <a:gd name="T28" fmla="*/ 0 w 364"/>
                    <a:gd name="T29" fmla="*/ 0 h 258"/>
                    <a:gd name="T30" fmla="*/ 0 w 364"/>
                    <a:gd name="T31" fmla="*/ 0 h 258"/>
                    <a:gd name="T32" fmla="*/ 0 w 364"/>
                    <a:gd name="T33" fmla="*/ 0 h 258"/>
                    <a:gd name="T34" fmla="*/ 0 w 364"/>
                    <a:gd name="T35" fmla="*/ 0 h 258"/>
                    <a:gd name="T36" fmla="*/ 0 w 364"/>
                    <a:gd name="T37" fmla="*/ 0 h 258"/>
                    <a:gd name="T38" fmla="*/ 0 w 364"/>
                    <a:gd name="T39" fmla="*/ 0 h 258"/>
                    <a:gd name="T40" fmla="*/ 0 w 364"/>
                    <a:gd name="T41" fmla="*/ 0 h 258"/>
                    <a:gd name="T42" fmla="*/ 0 w 364"/>
                    <a:gd name="T43" fmla="*/ 0 h 258"/>
                    <a:gd name="T44" fmla="*/ 0 w 364"/>
                    <a:gd name="T45" fmla="*/ 0 h 258"/>
                    <a:gd name="T46" fmla="*/ 0 w 364"/>
                    <a:gd name="T47" fmla="*/ 0 h 258"/>
                    <a:gd name="T48" fmla="*/ 0 w 364"/>
                    <a:gd name="T49" fmla="*/ 0 h 258"/>
                    <a:gd name="T50" fmla="*/ 0 w 364"/>
                    <a:gd name="T51" fmla="*/ 0 h 258"/>
                    <a:gd name="T52" fmla="*/ 0 w 364"/>
                    <a:gd name="T53" fmla="*/ 0 h 258"/>
                    <a:gd name="T54" fmla="*/ 0 w 364"/>
                    <a:gd name="T55" fmla="*/ 0 h 258"/>
                    <a:gd name="T56" fmla="*/ 1 w 364"/>
                    <a:gd name="T57" fmla="*/ 0 h 258"/>
                    <a:gd name="T58" fmla="*/ 1 w 364"/>
                    <a:gd name="T59" fmla="*/ 0 h 258"/>
                    <a:gd name="T60" fmla="*/ 1 w 364"/>
                    <a:gd name="T61" fmla="*/ 0 h 258"/>
                    <a:gd name="T62" fmla="*/ 0 w 364"/>
                    <a:gd name="T63" fmla="*/ 0 h 258"/>
                    <a:gd name="T64" fmla="*/ 0 w 364"/>
                    <a:gd name="T65" fmla="*/ 0 h 258"/>
                    <a:gd name="T66" fmla="*/ 0 w 364"/>
                    <a:gd name="T67" fmla="*/ 0 h 258"/>
                    <a:gd name="T68" fmla="*/ 0 w 364"/>
                    <a:gd name="T69" fmla="*/ 0 h 258"/>
                    <a:gd name="T70" fmla="*/ 0 w 364"/>
                    <a:gd name="T71" fmla="*/ 0 h 258"/>
                    <a:gd name="T72" fmla="*/ 0 w 364"/>
                    <a:gd name="T73" fmla="*/ 0 h 258"/>
                    <a:gd name="T74" fmla="*/ 0 w 364"/>
                    <a:gd name="T75" fmla="*/ 0 h 258"/>
                    <a:gd name="T76" fmla="*/ 0 w 364"/>
                    <a:gd name="T77" fmla="*/ 0 h 258"/>
                    <a:gd name="T78" fmla="*/ 0 w 364"/>
                    <a:gd name="T79" fmla="*/ 0 h 258"/>
                    <a:gd name="T80" fmla="*/ 0 w 364"/>
                    <a:gd name="T81" fmla="*/ 0 h 258"/>
                    <a:gd name="T82" fmla="*/ 0 w 364"/>
                    <a:gd name="T83" fmla="*/ 0 h 258"/>
                    <a:gd name="T84" fmla="*/ 0 w 364"/>
                    <a:gd name="T85" fmla="*/ 0 h 258"/>
                    <a:gd name="T86" fmla="*/ 0 w 364"/>
                    <a:gd name="T87" fmla="*/ 0 h 258"/>
                    <a:gd name="T88" fmla="*/ 0 w 364"/>
                    <a:gd name="T89" fmla="*/ 0 h 258"/>
                    <a:gd name="T90" fmla="*/ 0 w 364"/>
                    <a:gd name="T91" fmla="*/ 0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4"/>
                    <a:gd name="T139" fmla="*/ 0 h 258"/>
                    <a:gd name="T140" fmla="*/ 364 w 364"/>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4" h="258">
                      <a:moveTo>
                        <a:pt x="62" y="149"/>
                      </a:moveTo>
                      <a:lnTo>
                        <a:pt x="0" y="95"/>
                      </a:lnTo>
                      <a:lnTo>
                        <a:pt x="64" y="77"/>
                      </a:lnTo>
                      <a:lnTo>
                        <a:pt x="65" y="76"/>
                      </a:lnTo>
                      <a:lnTo>
                        <a:pt x="67" y="75"/>
                      </a:lnTo>
                      <a:lnTo>
                        <a:pt x="70" y="74"/>
                      </a:lnTo>
                      <a:lnTo>
                        <a:pt x="74" y="70"/>
                      </a:lnTo>
                      <a:lnTo>
                        <a:pt x="77" y="67"/>
                      </a:lnTo>
                      <a:lnTo>
                        <a:pt x="80" y="62"/>
                      </a:lnTo>
                      <a:lnTo>
                        <a:pt x="82" y="56"/>
                      </a:lnTo>
                      <a:lnTo>
                        <a:pt x="83" y="49"/>
                      </a:lnTo>
                      <a:lnTo>
                        <a:pt x="83" y="41"/>
                      </a:lnTo>
                      <a:lnTo>
                        <a:pt x="82" y="34"/>
                      </a:lnTo>
                      <a:lnTo>
                        <a:pt x="82" y="25"/>
                      </a:lnTo>
                      <a:lnTo>
                        <a:pt x="81" y="18"/>
                      </a:lnTo>
                      <a:lnTo>
                        <a:pt x="80" y="10"/>
                      </a:lnTo>
                      <a:lnTo>
                        <a:pt x="80" y="5"/>
                      </a:lnTo>
                      <a:lnTo>
                        <a:pt x="79" y="1"/>
                      </a:lnTo>
                      <a:lnTo>
                        <a:pt x="79" y="0"/>
                      </a:lnTo>
                      <a:lnTo>
                        <a:pt x="81" y="0"/>
                      </a:lnTo>
                      <a:lnTo>
                        <a:pt x="86" y="0"/>
                      </a:lnTo>
                      <a:lnTo>
                        <a:pt x="93" y="0"/>
                      </a:lnTo>
                      <a:lnTo>
                        <a:pt x="102" y="0"/>
                      </a:lnTo>
                      <a:lnTo>
                        <a:pt x="110" y="0"/>
                      </a:lnTo>
                      <a:lnTo>
                        <a:pt x="119" y="1"/>
                      </a:lnTo>
                      <a:lnTo>
                        <a:pt x="126" y="3"/>
                      </a:lnTo>
                      <a:lnTo>
                        <a:pt x="130" y="7"/>
                      </a:lnTo>
                      <a:lnTo>
                        <a:pt x="132" y="10"/>
                      </a:lnTo>
                      <a:lnTo>
                        <a:pt x="133" y="14"/>
                      </a:lnTo>
                      <a:lnTo>
                        <a:pt x="134" y="18"/>
                      </a:lnTo>
                      <a:lnTo>
                        <a:pt x="136" y="20"/>
                      </a:lnTo>
                      <a:lnTo>
                        <a:pt x="138" y="22"/>
                      </a:lnTo>
                      <a:lnTo>
                        <a:pt x="143" y="23"/>
                      </a:lnTo>
                      <a:lnTo>
                        <a:pt x="149" y="24"/>
                      </a:lnTo>
                      <a:lnTo>
                        <a:pt x="158" y="23"/>
                      </a:lnTo>
                      <a:lnTo>
                        <a:pt x="159" y="24"/>
                      </a:lnTo>
                      <a:lnTo>
                        <a:pt x="161" y="26"/>
                      </a:lnTo>
                      <a:lnTo>
                        <a:pt x="165" y="28"/>
                      </a:lnTo>
                      <a:lnTo>
                        <a:pt x="171" y="32"/>
                      </a:lnTo>
                      <a:lnTo>
                        <a:pt x="178" y="35"/>
                      </a:lnTo>
                      <a:lnTo>
                        <a:pt x="187" y="38"/>
                      </a:lnTo>
                      <a:lnTo>
                        <a:pt x="199" y="40"/>
                      </a:lnTo>
                      <a:lnTo>
                        <a:pt x="211" y="40"/>
                      </a:lnTo>
                      <a:lnTo>
                        <a:pt x="223" y="39"/>
                      </a:lnTo>
                      <a:lnTo>
                        <a:pt x="230" y="37"/>
                      </a:lnTo>
                      <a:lnTo>
                        <a:pt x="235" y="34"/>
                      </a:lnTo>
                      <a:lnTo>
                        <a:pt x="238" y="29"/>
                      </a:lnTo>
                      <a:lnTo>
                        <a:pt x="238" y="26"/>
                      </a:lnTo>
                      <a:lnTo>
                        <a:pt x="238" y="23"/>
                      </a:lnTo>
                      <a:lnTo>
                        <a:pt x="237" y="20"/>
                      </a:lnTo>
                      <a:lnTo>
                        <a:pt x="237" y="19"/>
                      </a:lnTo>
                      <a:lnTo>
                        <a:pt x="238" y="18"/>
                      </a:lnTo>
                      <a:lnTo>
                        <a:pt x="241" y="15"/>
                      </a:lnTo>
                      <a:lnTo>
                        <a:pt x="246" y="12"/>
                      </a:lnTo>
                      <a:lnTo>
                        <a:pt x="253" y="10"/>
                      </a:lnTo>
                      <a:lnTo>
                        <a:pt x="257" y="9"/>
                      </a:lnTo>
                      <a:lnTo>
                        <a:pt x="262" y="9"/>
                      </a:lnTo>
                      <a:lnTo>
                        <a:pt x="266" y="10"/>
                      </a:lnTo>
                      <a:lnTo>
                        <a:pt x="270" y="11"/>
                      </a:lnTo>
                      <a:lnTo>
                        <a:pt x="274" y="13"/>
                      </a:lnTo>
                      <a:lnTo>
                        <a:pt x="279" y="16"/>
                      </a:lnTo>
                      <a:lnTo>
                        <a:pt x="283" y="22"/>
                      </a:lnTo>
                      <a:lnTo>
                        <a:pt x="287" y="27"/>
                      </a:lnTo>
                      <a:lnTo>
                        <a:pt x="287" y="30"/>
                      </a:lnTo>
                      <a:lnTo>
                        <a:pt x="287" y="36"/>
                      </a:lnTo>
                      <a:lnTo>
                        <a:pt x="290" y="46"/>
                      </a:lnTo>
                      <a:lnTo>
                        <a:pt x="292" y="56"/>
                      </a:lnTo>
                      <a:lnTo>
                        <a:pt x="294" y="62"/>
                      </a:lnTo>
                      <a:lnTo>
                        <a:pt x="296" y="68"/>
                      </a:lnTo>
                      <a:lnTo>
                        <a:pt x="299" y="74"/>
                      </a:lnTo>
                      <a:lnTo>
                        <a:pt x="303" y="80"/>
                      </a:lnTo>
                      <a:lnTo>
                        <a:pt x="307" y="86"/>
                      </a:lnTo>
                      <a:lnTo>
                        <a:pt x="312" y="90"/>
                      </a:lnTo>
                      <a:lnTo>
                        <a:pt x="319" y="94"/>
                      </a:lnTo>
                      <a:lnTo>
                        <a:pt x="326" y="97"/>
                      </a:lnTo>
                      <a:lnTo>
                        <a:pt x="326" y="100"/>
                      </a:lnTo>
                      <a:lnTo>
                        <a:pt x="325" y="103"/>
                      </a:lnTo>
                      <a:lnTo>
                        <a:pt x="325" y="108"/>
                      </a:lnTo>
                      <a:lnTo>
                        <a:pt x="325" y="115"/>
                      </a:lnTo>
                      <a:lnTo>
                        <a:pt x="326" y="123"/>
                      </a:lnTo>
                      <a:lnTo>
                        <a:pt x="327" y="133"/>
                      </a:lnTo>
                      <a:lnTo>
                        <a:pt x="331" y="143"/>
                      </a:lnTo>
                      <a:lnTo>
                        <a:pt x="335" y="154"/>
                      </a:lnTo>
                      <a:lnTo>
                        <a:pt x="345" y="175"/>
                      </a:lnTo>
                      <a:lnTo>
                        <a:pt x="352" y="195"/>
                      </a:lnTo>
                      <a:lnTo>
                        <a:pt x="359" y="212"/>
                      </a:lnTo>
                      <a:lnTo>
                        <a:pt x="362" y="226"/>
                      </a:lnTo>
                      <a:lnTo>
                        <a:pt x="363" y="232"/>
                      </a:lnTo>
                      <a:lnTo>
                        <a:pt x="364" y="238"/>
                      </a:lnTo>
                      <a:lnTo>
                        <a:pt x="364" y="243"/>
                      </a:lnTo>
                      <a:lnTo>
                        <a:pt x="363" y="247"/>
                      </a:lnTo>
                      <a:lnTo>
                        <a:pt x="362" y="251"/>
                      </a:lnTo>
                      <a:lnTo>
                        <a:pt x="360" y="254"/>
                      </a:lnTo>
                      <a:lnTo>
                        <a:pt x="357" y="256"/>
                      </a:lnTo>
                      <a:lnTo>
                        <a:pt x="353" y="257"/>
                      </a:lnTo>
                      <a:lnTo>
                        <a:pt x="350" y="258"/>
                      </a:lnTo>
                      <a:lnTo>
                        <a:pt x="346" y="258"/>
                      </a:lnTo>
                      <a:lnTo>
                        <a:pt x="341" y="258"/>
                      </a:lnTo>
                      <a:lnTo>
                        <a:pt x="337" y="257"/>
                      </a:lnTo>
                      <a:lnTo>
                        <a:pt x="328" y="253"/>
                      </a:lnTo>
                      <a:lnTo>
                        <a:pt x="321" y="248"/>
                      </a:lnTo>
                      <a:lnTo>
                        <a:pt x="312" y="242"/>
                      </a:lnTo>
                      <a:lnTo>
                        <a:pt x="304" y="236"/>
                      </a:lnTo>
                      <a:lnTo>
                        <a:pt x="296" y="229"/>
                      </a:lnTo>
                      <a:lnTo>
                        <a:pt x="287" y="224"/>
                      </a:lnTo>
                      <a:lnTo>
                        <a:pt x="286" y="223"/>
                      </a:lnTo>
                      <a:lnTo>
                        <a:pt x="285" y="223"/>
                      </a:lnTo>
                      <a:lnTo>
                        <a:pt x="282" y="223"/>
                      </a:lnTo>
                      <a:lnTo>
                        <a:pt x="277" y="223"/>
                      </a:lnTo>
                      <a:lnTo>
                        <a:pt x="269" y="223"/>
                      </a:lnTo>
                      <a:lnTo>
                        <a:pt x="258" y="223"/>
                      </a:lnTo>
                      <a:lnTo>
                        <a:pt x="245" y="224"/>
                      </a:lnTo>
                      <a:lnTo>
                        <a:pt x="246" y="219"/>
                      </a:lnTo>
                      <a:lnTo>
                        <a:pt x="248" y="210"/>
                      </a:lnTo>
                      <a:lnTo>
                        <a:pt x="249" y="203"/>
                      </a:lnTo>
                      <a:lnTo>
                        <a:pt x="249" y="196"/>
                      </a:lnTo>
                      <a:lnTo>
                        <a:pt x="249" y="188"/>
                      </a:lnTo>
                      <a:lnTo>
                        <a:pt x="248" y="179"/>
                      </a:lnTo>
                      <a:lnTo>
                        <a:pt x="245" y="172"/>
                      </a:lnTo>
                      <a:lnTo>
                        <a:pt x="242" y="163"/>
                      </a:lnTo>
                      <a:lnTo>
                        <a:pt x="237" y="157"/>
                      </a:lnTo>
                      <a:lnTo>
                        <a:pt x="230" y="149"/>
                      </a:lnTo>
                      <a:lnTo>
                        <a:pt x="223" y="144"/>
                      </a:lnTo>
                      <a:lnTo>
                        <a:pt x="213" y="139"/>
                      </a:lnTo>
                      <a:lnTo>
                        <a:pt x="200" y="137"/>
                      </a:lnTo>
                      <a:lnTo>
                        <a:pt x="186" y="136"/>
                      </a:lnTo>
                      <a:lnTo>
                        <a:pt x="183" y="136"/>
                      </a:lnTo>
                      <a:lnTo>
                        <a:pt x="175" y="137"/>
                      </a:lnTo>
                      <a:lnTo>
                        <a:pt x="164" y="139"/>
                      </a:lnTo>
                      <a:lnTo>
                        <a:pt x="151" y="144"/>
                      </a:lnTo>
                      <a:lnTo>
                        <a:pt x="145" y="146"/>
                      </a:lnTo>
                      <a:lnTo>
                        <a:pt x="138" y="150"/>
                      </a:lnTo>
                      <a:lnTo>
                        <a:pt x="133" y="155"/>
                      </a:lnTo>
                      <a:lnTo>
                        <a:pt x="128" y="160"/>
                      </a:lnTo>
                      <a:lnTo>
                        <a:pt x="122" y="166"/>
                      </a:lnTo>
                      <a:lnTo>
                        <a:pt x="118" y="174"/>
                      </a:lnTo>
                      <a:lnTo>
                        <a:pt x="115" y="184"/>
                      </a:lnTo>
                      <a:lnTo>
                        <a:pt x="114" y="193"/>
                      </a:lnTo>
                      <a:lnTo>
                        <a:pt x="62" y="149"/>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8" name="Freeform 165"/>
                <p:cNvSpPr>
                  <a:spLocks/>
                </p:cNvSpPr>
                <p:nvPr/>
              </p:nvSpPr>
              <p:spPr bwMode="auto">
                <a:xfrm>
                  <a:off x="454" y="2687"/>
                  <a:ext cx="122" cy="86"/>
                </a:xfrm>
                <a:custGeom>
                  <a:avLst/>
                  <a:gdLst>
                    <a:gd name="T0" fmla="*/ 0 w 364"/>
                    <a:gd name="T1" fmla="*/ 0 h 258"/>
                    <a:gd name="T2" fmla="*/ 0 w 364"/>
                    <a:gd name="T3" fmla="*/ 0 h 258"/>
                    <a:gd name="T4" fmla="*/ 0 w 364"/>
                    <a:gd name="T5" fmla="*/ 0 h 258"/>
                    <a:gd name="T6" fmla="*/ 0 w 364"/>
                    <a:gd name="T7" fmla="*/ 0 h 258"/>
                    <a:gd name="T8" fmla="*/ 0 w 364"/>
                    <a:gd name="T9" fmla="*/ 0 h 258"/>
                    <a:gd name="T10" fmla="*/ 0 w 364"/>
                    <a:gd name="T11" fmla="*/ 0 h 258"/>
                    <a:gd name="T12" fmla="*/ 0 w 364"/>
                    <a:gd name="T13" fmla="*/ 0 h 258"/>
                    <a:gd name="T14" fmla="*/ 0 w 364"/>
                    <a:gd name="T15" fmla="*/ 0 h 258"/>
                    <a:gd name="T16" fmla="*/ 0 w 364"/>
                    <a:gd name="T17" fmla="*/ 0 h 258"/>
                    <a:gd name="T18" fmla="*/ 0 w 364"/>
                    <a:gd name="T19" fmla="*/ 0 h 258"/>
                    <a:gd name="T20" fmla="*/ 0 w 364"/>
                    <a:gd name="T21" fmla="*/ 0 h 258"/>
                    <a:gd name="T22" fmla="*/ 0 w 364"/>
                    <a:gd name="T23" fmla="*/ 0 h 258"/>
                    <a:gd name="T24" fmla="*/ 0 w 364"/>
                    <a:gd name="T25" fmla="*/ 0 h 258"/>
                    <a:gd name="T26" fmla="*/ 0 w 364"/>
                    <a:gd name="T27" fmla="*/ 0 h 258"/>
                    <a:gd name="T28" fmla="*/ 0 w 364"/>
                    <a:gd name="T29" fmla="*/ 0 h 258"/>
                    <a:gd name="T30" fmla="*/ 0 w 364"/>
                    <a:gd name="T31" fmla="*/ 0 h 258"/>
                    <a:gd name="T32" fmla="*/ 0 w 364"/>
                    <a:gd name="T33" fmla="*/ 0 h 258"/>
                    <a:gd name="T34" fmla="*/ 0 w 364"/>
                    <a:gd name="T35" fmla="*/ 0 h 258"/>
                    <a:gd name="T36" fmla="*/ 0 w 364"/>
                    <a:gd name="T37" fmla="*/ 0 h 258"/>
                    <a:gd name="T38" fmla="*/ 0 w 364"/>
                    <a:gd name="T39" fmla="*/ 0 h 258"/>
                    <a:gd name="T40" fmla="*/ 0 w 364"/>
                    <a:gd name="T41" fmla="*/ 0 h 258"/>
                    <a:gd name="T42" fmla="*/ 0 w 364"/>
                    <a:gd name="T43" fmla="*/ 0 h 258"/>
                    <a:gd name="T44" fmla="*/ 0 w 364"/>
                    <a:gd name="T45" fmla="*/ 0 h 258"/>
                    <a:gd name="T46" fmla="*/ 0 w 364"/>
                    <a:gd name="T47" fmla="*/ 0 h 258"/>
                    <a:gd name="T48" fmla="*/ 0 w 364"/>
                    <a:gd name="T49" fmla="*/ 0 h 258"/>
                    <a:gd name="T50" fmla="*/ 0 w 364"/>
                    <a:gd name="T51" fmla="*/ 0 h 258"/>
                    <a:gd name="T52" fmla="*/ 0 w 364"/>
                    <a:gd name="T53" fmla="*/ 0 h 258"/>
                    <a:gd name="T54" fmla="*/ 0 w 364"/>
                    <a:gd name="T55" fmla="*/ 0 h 258"/>
                    <a:gd name="T56" fmla="*/ 1 w 364"/>
                    <a:gd name="T57" fmla="*/ 0 h 258"/>
                    <a:gd name="T58" fmla="*/ 1 w 364"/>
                    <a:gd name="T59" fmla="*/ 0 h 258"/>
                    <a:gd name="T60" fmla="*/ 1 w 364"/>
                    <a:gd name="T61" fmla="*/ 0 h 258"/>
                    <a:gd name="T62" fmla="*/ 0 w 364"/>
                    <a:gd name="T63" fmla="*/ 0 h 258"/>
                    <a:gd name="T64" fmla="*/ 0 w 364"/>
                    <a:gd name="T65" fmla="*/ 0 h 258"/>
                    <a:gd name="T66" fmla="*/ 0 w 364"/>
                    <a:gd name="T67" fmla="*/ 0 h 258"/>
                    <a:gd name="T68" fmla="*/ 0 w 364"/>
                    <a:gd name="T69" fmla="*/ 0 h 258"/>
                    <a:gd name="T70" fmla="*/ 0 w 364"/>
                    <a:gd name="T71" fmla="*/ 0 h 258"/>
                    <a:gd name="T72" fmla="*/ 0 w 364"/>
                    <a:gd name="T73" fmla="*/ 0 h 258"/>
                    <a:gd name="T74" fmla="*/ 0 w 364"/>
                    <a:gd name="T75" fmla="*/ 0 h 258"/>
                    <a:gd name="T76" fmla="*/ 0 w 364"/>
                    <a:gd name="T77" fmla="*/ 0 h 258"/>
                    <a:gd name="T78" fmla="*/ 0 w 364"/>
                    <a:gd name="T79" fmla="*/ 0 h 258"/>
                    <a:gd name="T80" fmla="*/ 0 w 364"/>
                    <a:gd name="T81" fmla="*/ 0 h 258"/>
                    <a:gd name="T82" fmla="*/ 0 w 364"/>
                    <a:gd name="T83" fmla="*/ 0 h 258"/>
                    <a:gd name="T84" fmla="*/ 0 w 364"/>
                    <a:gd name="T85" fmla="*/ 0 h 258"/>
                    <a:gd name="T86" fmla="*/ 0 w 364"/>
                    <a:gd name="T87" fmla="*/ 0 h 258"/>
                    <a:gd name="T88" fmla="*/ 0 w 364"/>
                    <a:gd name="T89" fmla="*/ 0 h 258"/>
                    <a:gd name="T90" fmla="*/ 0 w 364"/>
                    <a:gd name="T91" fmla="*/ 0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4"/>
                    <a:gd name="T139" fmla="*/ 0 h 258"/>
                    <a:gd name="T140" fmla="*/ 364 w 364"/>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4" h="258">
                      <a:moveTo>
                        <a:pt x="62" y="149"/>
                      </a:moveTo>
                      <a:lnTo>
                        <a:pt x="0" y="95"/>
                      </a:lnTo>
                      <a:lnTo>
                        <a:pt x="64" y="77"/>
                      </a:lnTo>
                      <a:lnTo>
                        <a:pt x="65" y="76"/>
                      </a:lnTo>
                      <a:lnTo>
                        <a:pt x="67" y="75"/>
                      </a:lnTo>
                      <a:lnTo>
                        <a:pt x="70" y="74"/>
                      </a:lnTo>
                      <a:lnTo>
                        <a:pt x="74" y="70"/>
                      </a:lnTo>
                      <a:lnTo>
                        <a:pt x="77" y="67"/>
                      </a:lnTo>
                      <a:lnTo>
                        <a:pt x="80" y="62"/>
                      </a:lnTo>
                      <a:lnTo>
                        <a:pt x="82" y="56"/>
                      </a:lnTo>
                      <a:lnTo>
                        <a:pt x="83" y="49"/>
                      </a:lnTo>
                      <a:lnTo>
                        <a:pt x="83" y="41"/>
                      </a:lnTo>
                      <a:lnTo>
                        <a:pt x="82" y="34"/>
                      </a:lnTo>
                      <a:lnTo>
                        <a:pt x="82" y="25"/>
                      </a:lnTo>
                      <a:lnTo>
                        <a:pt x="81" y="18"/>
                      </a:lnTo>
                      <a:lnTo>
                        <a:pt x="80" y="10"/>
                      </a:lnTo>
                      <a:lnTo>
                        <a:pt x="80" y="5"/>
                      </a:lnTo>
                      <a:lnTo>
                        <a:pt x="79" y="1"/>
                      </a:lnTo>
                      <a:lnTo>
                        <a:pt x="79" y="0"/>
                      </a:lnTo>
                      <a:lnTo>
                        <a:pt x="81" y="0"/>
                      </a:lnTo>
                      <a:lnTo>
                        <a:pt x="86" y="0"/>
                      </a:lnTo>
                      <a:lnTo>
                        <a:pt x="93" y="0"/>
                      </a:lnTo>
                      <a:lnTo>
                        <a:pt x="102" y="0"/>
                      </a:lnTo>
                      <a:lnTo>
                        <a:pt x="110" y="0"/>
                      </a:lnTo>
                      <a:lnTo>
                        <a:pt x="119" y="1"/>
                      </a:lnTo>
                      <a:lnTo>
                        <a:pt x="126" y="3"/>
                      </a:lnTo>
                      <a:lnTo>
                        <a:pt x="130" y="7"/>
                      </a:lnTo>
                      <a:lnTo>
                        <a:pt x="132" y="10"/>
                      </a:lnTo>
                      <a:lnTo>
                        <a:pt x="133" y="14"/>
                      </a:lnTo>
                      <a:lnTo>
                        <a:pt x="134" y="18"/>
                      </a:lnTo>
                      <a:lnTo>
                        <a:pt x="136" y="20"/>
                      </a:lnTo>
                      <a:lnTo>
                        <a:pt x="138" y="22"/>
                      </a:lnTo>
                      <a:lnTo>
                        <a:pt x="143" y="23"/>
                      </a:lnTo>
                      <a:lnTo>
                        <a:pt x="149" y="24"/>
                      </a:lnTo>
                      <a:lnTo>
                        <a:pt x="158" y="23"/>
                      </a:lnTo>
                      <a:lnTo>
                        <a:pt x="159" y="24"/>
                      </a:lnTo>
                      <a:lnTo>
                        <a:pt x="161" y="26"/>
                      </a:lnTo>
                      <a:lnTo>
                        <a:pt x="165" y="28"/>
                      </a:lnTo>
                      <a:lnTo>
                        <a:pt x="171" y="32"/>
                      </a:lnTo>
                      <a:lnTo>
                        <a:pt x="178" y="35"/>
                      </a:lnTo>
                      <a:lnTo>
                        <a:pt x="187" y="38"/>
                      </a:lnTo>
                      <a:lnTo>
                        <a:pt x="199" y="40"/>
                      </a:lnTo>
                      <a:lnTo>
                        <a:pt x="211" y="40"/>
                      </a:lnTo>
                      <a:lnTo>
                        <a:pt x="223" y="39"/>
                      </a:lnTo>
                      <a:lnTo>
                        <a:pt x="230" y="37"/>
                      </a:lnTo>
                      <a:lnTo>
                        <a:pt x="235" y="34"/>
                      </a:lnTo>
                      <a:lnTo>
                        <a:pt x="238" y="29"/>
                      </a:lnTo>
                      <a:lnTo>
                        <a:pt x="238" y="26"/>
                      </a:lnTo>
                      <a:lnTo>
                        <a:pt x="238" y="23"/>
                      </a:lnTo>
                      <a:lnTo>
                        <a:pt x="237" y="20"/>
                      </a:lnTo>
                      <a:lnTo>
                        <a:pt x="237" y="19"/>
                      </a:lnTo>
                      <a:lnTo>
                        <a:pt x="238" y="18"/>
                      </a:lnTo>
                      <a:lnTo>
                        <a:pt x="241" y="15"/>
                      </a:lnTo>
                      <a:lnTo>
                        <a:pt x="246" y="12"/>
                      </a:lnTo>
                      <a:lnTo>
                        <a:pt x="253" y="10"/>
                      </a:lnTo>
                      <a:lnTo>
                        <a:pt x="257" y="9"/>
                      </a:lnTo>
                      <a:lnTo>
                        <a:pt x="262" y="9"/>
                      </a:lnTo>
                      <a:lnTo>
                        <a:pt x="266" y="10"/>
                      </a:lnTo>
                      <a:lnTo>
                        <a:pt x="270" y="11"/>
                      </a:lnTo>
                      <a:lnTo>
                        <a:pt x="274" y="13"/>
                      </a:lnTo>
                      <a:lnTo>
                        <a:pt x="279" y="16"/>
                      </a:lnTo>
                      <a:lnTo>
                        <a:pt x="283" y="22"/>
                      </a:lnTo>
                      <a:lnTo>
                        <a:pt x="287" y="27"/>
                      </a:lnTo>
                      <a:lnTo>
                        <a:pt x="287" y="30"/>
                      </a:lnTo>
                      <a:lnTo>
                        <a:pt x="287" y="36"/>
                      </a:lnTo>
                      <a:lnTo>
                        <a:pt x="290" y="46"/>
                      </a:lnTo>
                      <a:lnTo>
                        <a:pt x="292" y="56"/>
                      </a:lnTo>
                      <a:lnTo>
                        <a:pt x="294" y="62"/>
                      </a:lnTo>
                      <a:lnTo>
                        <a:pt x="296" y="68"/>
                      </a:lnTo>
                      <a:lnTo>
                        <a:pt x="299" y="74"/>
                      </a:lnTo>
                      <a:lnTo>
                        <a:pt x="303" y="80"/>
                      </a:lnTo>
                      <a:lnTo>
                        <a:pt x="307" y="86"/>
                      </a:lnTo>
                      <a:lnTo>
                        <a:pt x="312" y="90"/>
                      </a:lnTo>
                      <a:lnTo>
                        <a:pt x="319" y="94"/>
                      </a:lnTo>
                      <a:lnTo>
                        <a:pt x="326" y="97"/>
                      </a:lnTo>
                      <a:lnTo>
                        <a:pt x="326" y="100"/>
                      </a:lnTo>
                      <a:lnTo>
                        <a:pt x="325" y="103"/>
                      </a:lnTo>
                      <a:lnTo>
                        <a:pt x="325" y="108"/>
                      </a:lnTo>
                      <a:lnTo>
                        <a:pt x="325" y="115"/>
                      </a:lnTo>
                      <a:lnTo>
                        <a:pt x="326" y="123"/>
                      </a:lnTo>
                      <a:lnTo>
                        <a:pt x="327" y="133"/>
                      </a:lnTo>
                      <a:lnTo>
                        <a:pt x="331" y="143"/>
                      </a:lnTo>
                      <a:lnTo>
                        <a:pt x="335" y="154"/>
                      </a:lnTo>
                      <a:lnTo>
                        <a:pt x="345" y="175"/>
                      </a:lnTo>
                      <a:lnTo>
                        <a:pt x="352" y="195"/>
                      </a:lnTo>
                      <a:lnTo>
                        <a:pt x="359" y="212"/>
                      </a:lnTo>
                      <a:lnTo>
                        <a:pt x="362" y="226"/>
                      </a:lnTo>
                      <a:lnTo>
                        <a:pt x="363" y="232"/>
                      </a:lnTo>
                      <a:lnTo>
                        <a:pt x="364" y="238"/>
                      </a:lnTo>
                      <a:lnTo>
                        <a:pt x="364" y="243"/>
                      </a:lnTo>
                      <a:lnTo>
                        <a:pt x="363" y="247"/>
                      </a:lnTo>
                      <a:lnTo>
                        <a:pt x="362" y="251"/>
                      </a:lnTo>
                      <a:lnTo>
                        <a:pt x="360" y="254"/>
                      </a:lnTo>
                      <a:lnTo>
                        <a:pt x="357" y="256"/>
                      </a:lnTo>
                      <a:lnTo>
                        <a:pt x="353" y="257"/>
                      </a:lnTo>
                      <a:lnTo>
                        <a:pt x="350" y="258"/>
                      </a:lnTo>
                      <a:lnTo>
                        <a:pt x="346" y="258"/>
                      </a:lnTo>
                      <a:lnTo>
                        <a:pt x="341" y="258"/>
                      </a:lnTo>
                      <a:lnTo>
                        <a:pt x="337" y="257"/>
                      </a:lnTo>
                      <a:lnTo>
                        <a:pt x="328" y="253"/>
                      </a:lnTo>
                      <a:lnTo>
                        <a:pt x="321" y="248"/>
                      </a:lnTo>
                      <a:lnTo>
                        <a:pt x="312" y="242"/>
                      </a:lnTo>
                      <a:lnTo>
                        <a:pt x="304" y="236"/>
                      </a:lnTo>
                      <a:lnTo>
                        <a:pt x="296" y="229"/>
                      </a:lnTo>
                      <a:lnTo>
                        <a:pt x="287" y="224"/>
                      </a:lnTo>
                      <a:lnTo>
                        <a:pt x="286" y="223"/>
                      </a:lnTo>
                      <a:lnTo>
                        <a:pt x="285" y="223"/>
                      </a:lnTo>
                      <a:lnTo>
                        <a:pt x="282" y="223"/>
                      </a:lnTo>
                      <a:lnTo>
                        <a:pt x="277" y="223"/>
                      </a:lnTo>
                      <a:lnTo>
                        <a:pt x="269" y="223"/>
                      </a:lnTo>
                      <a:lnTo>
                        <a:pt x="258" y="223"/>
                      </a:lnTo>
                      <a:lnTo>
                        <a:pt x="245" y="224"/>
                      </a:lnTo>
                      <a:lnTo>
                        <a:pt x="246" y="219"/>
                      </a:lnTo>
                      <a:lnTo>
                        <a:pt x="248" y="210"/>
                      </a:lnTo>
                      <a:lnTo>
                        <a:pt x="249" y="203"/>
                      </a:lnTo>
                      <a:lnTo>
                        <a:pt x="249" y="196"/>
                      </a:lnTo>
                      <a:lnTo>
                        <a:pt x="249" y="188"/>
                      </a:lnTo>
                      <a:lnTo>
                        <a:pt x="248" y="179"/>
                      </a:lnTo>
                      <a:lnTo>
                        <a:pt x="245" y="172"/>
                      </a:lnTo>
                      <a:lnTo>
                        <a:pt x="242" y="163"/>
                      </a:lnTo>
                      <a:lnTo>
                        <a:pt x="237" y="157"/>
                      </a:lnTo>
                      <a:lnTo>
                        <a:pt x="230" y="149"/>
                      </a:lnTo>
                      <a:lnTo>
                        <a:pt x="223" y="144"/>
                      </a:lnTo>
                      <a:lnTo>
                        <a:pt x="213" y="139"/>
                      </a:lnTo>
                      <a:lnTo>
                        <a:pt x="200" y="137"/>
                      </a:lnTo>
                      <a:lnTo>
                        <a:pt x="186" y="136"/>
                      </a:lnTo>
                      <a:lnTo>
                        <a:pt x="183" y="136"/>
                      </a:lnTo>
                      <a:lnTo>
                        <a:pt x="175" y="137"/>
                      </a:lnTo>
                      <a:lnTo>
                        <a:pt x="164" y="139"/>
                      </a:lnTo>
                      <a:lnTo>
                        <a:pt x="151" y="144"/>
                      </a:lnTo>
                      <a:lnTo>
                        <a:pt x="145" y="146"/>
                      </a:lnTo>
                      <a:lnTo>
                        <a:pt x="138" y="150"/>
                      </a:lnTo>
                      <a:lnTo>
                        <a:pt x="133" y="155"/>
                      </a:lnTo>
                      <a:lnTo>
                        <a:pt x="128" y="160"/>
                      </a:lnTo>
                      <a:lnTo>
                        <a:pt x="122" y="166"/>
                      </a:lnTo>
                      <a:lnTo>
                        <a:pt x="118" y="174"/>
                      </a:lnTo>
                      <a:lnTo>
                        <a:pt x="115" y="184"/>
                      </a:lnTo>
                      <a:lnTo>
                        <a:pt x="114" y="193"/>
                      </a:lnTo>
                      <a:lnTo>
                        <a:pt x="62" y="149"/>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79" name="Freeform 166"/>
                <p:cNvSpPr>
                  <a:spLocks/>
                </p:cNvSpPr>
                <p:nvPr/>
              </p:nvSpPr>
              <p:spPr bwMode="auto">
                <a:xfrm>
                  <a:off x="562" y="2712"/>
                  <a:ext cx="104" cy="110"/>
                </a:xfrm>
                <a:custGeom>
                  <a:avLst/>
                  <a:gdLst>
                    <a:gd name="T0" fmla="*/ 0 w 310"/>
                    <a:gd name="T1" fmla="*/ 0 h 329"/>
                    <a:gd name="T2" fmla="*/ 0 w 310"/>
                    <a:gd name="T3" fmla="*/ 0 h 329"/>
                    <a:gd name="T4" fmla="*/ 0 w 310"/>
                    <a:gd name="T5" fmla="*/ 0 h 329"/>
                    <a:gd name="T6" fmla="*/ 0 w 310"/>
                    <a:gd name="T7" fmla="*/ 0 h 329"/>
                    <a:gd name="T8" fmla="*/ 0 w 310"/>
                    <a:gd name="T9" fmla="*/ 0 h 329"/>
                    <a:gd name="T10" fmla="*/ 0 w 310"/>
                    <a:gd name="T11" fmla="*/ 0 h 329"/>
                    <a:gd name="T12" fmla="*/ 0 w 310"/>
                    <a:gd name="T13" fmla="*/ 0 h 329"/>
                    <a:gd name="T14" fmla="*/ 0 w 310"/>
                    <a:gd name="T15" fmla="*/ 0 h 329"/>
                    <a:gd name="T16" fmla="*/ 0 w 310"/>
                    <a:gd name="T17" fmla="*/ 0 h 329"/>
                    <a:gd name="T18" fmla="*/ 0 w 310"/>
                    <a:gd name="T19" fmla="*/ 0 h 329"/>
                    <a:gd name="T20" fmla="*/ 0 w 310"/>
                    <a:gd name="T21" fmla="*/ 0 h 329"/>
                    <a:gd name="T22" fmla="*/ 0 w 310"/>
                    <a:gd name="T23" fmla="*/ 0 h 329"/>
                    <a:gd name="T24" fmla="*/ 0 w 310"/>
                    <a:gd name="T25" fmla="*/ 0 h 329"/>
                    <a:gd name="T26" fmla="*/ 0 w 310"/>
                    <a:gd name="T27" fmla="*/ 0 h 329"/>
                    <a:gd name="T28" fmla="*/ 0 w 310"/>
                    <a:gd name="T29" fmla="*/ 0 h 329"/>
                    <a:gd name="T30" fmla="*/ 0 w 310"/>
                    <a:gd name="T31" fmla="*/ 0 h 329"/>
                    <a:gd name="T32" fmla="*/ 0 w 310"/>
                    <a:gd name="T33" fmla="*/ 0 h 329"/>
                    <a:gd name="T34" fmla="*/ 0 w 310"/>
                    <a:gd name="T35" fmla="*/ 0 h 329"/>
                    <a:gd name="T36" fmla="*/ 0 w 310"/>
                    <a:gd name="T37" fmla="*/ 0 h 329"/>
                    <a:gd name="T38" fmla="*/ 0 w 310"/>
                    <a:gd name="T39" fmla="*/ 0 h 329"/>
                    <a:gd name="T40" fmla="*/ 0 w 310"/>
                    <a:gd name="T41" fmla="*/ 0 h 329"/>
                    <a:gd name="T42" fmla="*/ 0 w 310"/>
                    <a:gd name="T43" fmla="*/ 0 h 329"/>
                    <a:gd name="T44" fmla="*/ 0 w 310"/>
                    <a:gd name="T45" fmla="*/ 0 h 329"/>
                    <a:gd name="T46" fmla="*/ 0 w 310"/>
                    <a:gd name="T47" fmla="*/ 0 h 329"/>
                    <a:gd name="T48" fmla="*/ 0 w 310"/>
                    <a:gd name="T49" fmla="*/ 0 h 329"/>
                    <a:gd name="T50" fmla="*/ 0 w 310"/>
                    <a:gd name="T51" fmla="*/ 0 h 329"/>
                    <a:gd name="T52" fmla="*/ 0 w 310"/>
                    <a:gd name="T53" fmla="*/ 0 h 329"/>
                    <a:gd name="T54" fmla="*/ 0 w 310"/>
                    <a:gd name="T55" fmla="*/ 0 h 329"/>
                    <a:gd name="T56" fmla="*/ 0 w 310"/>
                    <a:gd name="T57" fmla="*/ 0 h 329"/>
                    <a:gd name="T58" fmla="*/ 0 w 310"/>
                    <a:gd name="T59" fmla="*/ 0 h 329"/>
                    <a:gd name="T60" fmla="*/ 0 w 310"/>
                    <a:gd name="T61" fmla="*/ 0 h 329"/>
                    <a:gd name="T62" fmla="*/ 0 w 310"/>
                    <a:gd name="T63" fmla="*/ 0 h 329"/>
                    <a:gd name="T64" fmla="*/ 0 w 310"/>
                    <a:gd name="T65" fmla="*/ 0 h 329"/>
                    <a:gd name="T66" fmla="*/ 0 w 310"/>
                    <a:gd name="T67" fmla="*/ 0 h 329"/>
                    <a:gd name="T68" fmla="*/ 0 w 310"/>
                    <a:gd name="T69" fmla="*/ 0 h 329"/>
                    <a:gd name="T70" fmla="*/ 0 w 310"/>
                    <a:gd name="T71" fmla="*/ 0 h 329"/>
                    <a:gd name="T72" fmla="*/ 0 w 310"/>
                    <a:gd name="T73" fmla="*/ 0 h 329"/>
                    <a:gd name="T74" fmla="*/ 0 w 310"/>
                    <a:gd name="T75" fmla="*/ 0 h 329"/>
                    <a:gd name="T76" fmla="*/ 0 w 310"/>
                    <a:gd name="T77" fmla="*/ 0 h 329"/>
                    <a:gd name="T78" fmla="*/ 0 w 310"/>
                    <a:gd name="T79" fmla="*/ 0 h 329"/>
                    <a:gd name="T80" fmla="*/ 0 w 310"/>
                    <a:gd name="T81" fmla="*/ 0 h 329"/>
                    <a:gd name="T82" fmla="*/ 0 w 310"/>
                    <a:gd name="T83" fmla="*/ 0 h 329"/>
                    <a:gd name="T84" fmla="*/ 0 w 310"/>
                    <a:gd name="T85" fmla="*/ 0 h 329"/>
                    <a:gd name="T86" fmla="*/ 0 w 310"/>
                    <a:gd name="T87" fmla="*/ 0 h 329"/>
                    <a:gd name="T88" fmla="*/ 0 w 310"/>
                    <a:gd name="T89" fmla="*/ 0 h 329"/>
                    <a:gd name="T90" fmla="*/ 0 w 310"/>
                    <a:gd name="T91" fmla="*/ 0 h 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0"/>
                    <a:gd name="T139" fmla="*/ 0 h 329"/>
                    <a:gd name="T140" fmla="*/ 310 w 310"/>
                    <a:gd name="T141" fmla="*/ 329 h 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0" h="329">
                      <a:moveTo>
                        <a:pt x="151" y="316"/>
                      </a:moveTo>
                      <a:lnTo>
                        <a:pt x="152" y="315"/>
                      </a:lnTo>
                      <a:lnTo>
                        <a:pt x="155" y="311"/>
                      </a:lnTo>
                      <a:lnTo>
                        <a:pt x="158" y="305"/>
                      </a:lnTo>
                      <a:lnTo>
                        <a:pt x="161" y="298"/>
                      </a:lnTo>
                      <a:lnTo>
                        <a:pt x="164" y="288"/>
                      </a:lnTo>
                      <a:lnTo>
                        <a:pt x="165" y="277"/>
                      </a:lnTo>
                      <a:lnTo>
                        <a:pt x="165" y="271"/>
                      </a:lnTo>
                      <a:lnTo>
                        <a:pt x="164" y="265"/>
                      </a:lnTo>
                      <a:lnTo>
                        <a:pt x="162" y="259"/>
                      </a:lnTo>
                      <a:lnTo>
                        <a:pt x="159" y="252"/>
                      </a:lnTo>
                      <a:lnTo>
                        <a:pt x="159" y="251"/>
                      </a:lnTo>
                      <a:lnTo>
                        <a:pt x="158" y="249"/>
                      </a:lnTo>
                      <a:lnTo>
                        <a:pt x="155" y="246"/>
                      </a:lnTo>
                      <a:lnTo>
                        <a:pt x="151" y="243"/>
                      </a:lnTo>
                      <a:lnTo>
                        <a:pt x="146" y="240"/>
                      </a:lnTo>
                      <a:lnTo>
                        <a:pt x="138" y="238"/>
                      </a:lnTo>
                      <a:lnTo>
                        <a:pt x="130" y="238"/>
                      </a:lnTo>
                      <a:lnTo>
                        <a:pt x="119" y="239"/>
                      </a:lnTo>
                      <a:lnTo>
                        <a:pt x="118" y="239"/>
                      </a:lnTo>
                      <a:lnTo>
                        <a:pt x="114" y="237"/>
                      </a:lnTo>
                      <a:lnTo>
                        <a:pt x="108" y="233"/>
                      </a:lnTo>
                      <a:lnTo>
                        <a:pt x="103" y="227"/>
                      </a:lnTo>
                      <a:lnTo>
                        <a:pt x="99" y="224"/>
                      </a:lnTo>
                      <a:lnTo>
                        <a:pt x="97" y="220"/>
                      </a:lnTo>
                      <a:lnTo>
                        <a:pt x="95" y="216"/>
                      </a:lnTo>
                      <a:lnTo>
                        <a:pt x="94" y="210"/>
                      </a:lnTo>
                      <a:lnTo>
                        <a:pt x="93" y="204"/>
                      </a:lnTo>
                      <a:lnTo>
                        <a:pt x="93" y="197"/>
                      </a:lnTo>
                      <a:lnTo>
                        <a:pt x="94" y="191"/>
                      </a:lnTo>
                      <a:lnTo>
                        <a:pt x="95" y="182"/>
                      </a:lnTo>
                      <a:lnTo>
                        <a:pt x="95" y="180"/>
                      </a:lnTo>
                      <a:lnTo>
                        <a:pt x="92" y="176"/>
                      </a:lnTo>
                      <a:lnTo>
                        <a:pt x="88" y="169"/>
                      </a:lnTo>
                      <a:lnTo>
                        <a:pt x="81" y="164"/>
                      </a:lnTo>
                      <a:lnTo>
                        <a:pt x="77" y="162"/>
                      </a:lnTo>
                      <a:lnTo>
                        <a:pt x="74" y="161"/>
                      </a:lnTo>
                      <a:lnTo>
                        <a:pt x="68" y="159"/>
                      </a:lnTo>
                      <a:lnTo>
                        <a:pt x="63" y="159"/>
                      </a:lnTo>
                      <a:lnTo>
                        <a:pt x="57" y="162"/>
                      </a:lnTo>
                      <a:lnTo>
                        <a:pt x="52" y="165"/>
                      </a:lnTo>
                      <a:lnTo>
                        <a:pt x="46" y="169"/>
                      </a:lnTo>
                      <a:lnTo>
                        <a:pt x="38" y="176"/>
                      </a:lnTo>
                      <a:lnTo>
                        <a:pt x="38" y="175"/>
                      </a:lnTo>
                      <a:lnTo>
                        <a:pt x="38" y="172"/>
                      </a:lnTo>
                      <a:lnTo>
                        <a:pt x="39" y="168"/>
                      </a:lnTo>
                      <a:lnTo>
                        <a:pt x="39" y="162"/>
                      </a:lnTo>
                      <a:lnTo>
                        <a:pt x="39" y="156"/>
                      </a:lnTo>
                      <a:lnTo>
                        <a:pt x="38" y="149"/>
                      </a:lnTo>
                      <a:lnTo>
                        <a:pt x="37" y="142"/>
                      </a:lnTo>
                      <a:lnTo>
                        <a:pt x="36" y="136"/>
                      </a:lnTo>
                      <a:lnTo>
                        <a:pt x="34" y="131"/>
                      </a:lnTo>
                      <a:lnTo>
                        <a:pt x="29" y="122"/>
                      </a:lnTo>
                      <a:lnTo>
                        <a:pt x="23" y="108"/>
                      </a:lnTo>
                      <a:lnTo>
                        <a:pt x="15" y="90"/>
                      </a:lnTo>
                      <a:lnTo>
                        <a:pt x="8" y="72"/>
                      </a:lnTo>
                      <a:lnTo>
                        <a:pt x="2" y="53"/>
                      </a:lnTo>
                      <a:lnTo>
                        <a:pt x="1" y="44"/>
                      </a:lnTo>
                      <a:lnTo>
                        <a:pt x="0" y="36"/>
                      </a:lnTo>
                      <a:lnTo>
                        <a:pt x="0" y="29"/>
                      </a:lnTo>
                      <a:lnTo>
                        <a:pt x="2" y="22"/>
                      </a:lnTo>
                      <a:lnTo>
                        <a:pt x="3" y="23"/>
                      </a:lnTo>
                      <a:lnTo>
                        <a:pt x="9" y="26"/>
                      </a:lnTo>
                      <a:lnTo>
                        <a:pt x="16" y="27"/>
                      </a:lnTo>
                      <a:lnTo>
                        <a:pt x="26" y="29"/>
                      </a:lnTo>
                      <a:lnTo>
                        <a:pt x="37" y="29"/>
                      </a:lnTo>
                      <a:lnTo>
                        <a:pt x="50" y="28"/>
                      </a:lnTo>
                      <a:lnTo>
                        <a:pt x="55" y="26"/>
                      </a:lnTo>
                      <a:lnTo>
                        <a:pt x="62" y="23"/>
                      </a:lnTo>
                      <a:lnTo>
                        <a:pt x="68" y="20"/>
                      </a:lnTo>
                      <a:lnTo>
                        <a:pt x="75" y="16"/>
                      </a:lnTo>
                      <a:lnTo>
                        <a:pt x="75" y="15"/>
                      </a:lnTo>
                      <a:lnTo>
                        <a:pt x="78" y="13"/>
                      </a:lnTo>
                      <a:lnTo>
                        <a:pt x="81" y="8"/>
                      </a:lnTo>
                      <a:lnTo>
                        <a:pt x="85" y="4"/>
                      </a:lnTo>
                      <a:lnTo>
                        <a:pt x="91" y="2"/>
                      </a:lnTo>
                      <a:lnTo>
                        <a:pt x="96" y="1"/>
                      </a:lnTo>
                      <a:lnTo>
                        <a:pt x="99" y="2"/>
                      </a:lnTo>
                      <a:lnTo>
                        <a:pt x="103" y="4"/>
                      </a:lnTo>
                      <a:lnTo>
                        <a:pt x="106" y="6"/>
                      </a:lnTo>
                      <a:lnTo>
                        <a:pt x="108" y="11"/>
                      </a:lnTo>
                      <a:lnTo>
                        <a:pt x="109" y="11"/>
                      </a:lnTo>
                      <a:lnTo>
                        <a:pt x="111" y="14"/>
                      </a:lnTo>
                      <a:lnTo>
                        <a:pt x="115" y="16"/>
                      </a:lnTo>
                      <a:lnTo>
                        <a:pt x="119" y="19"/>
                      </a:lnTo>
                      <a:lnTo>
                        <a:pt x="124" y="20"/>
                      </a:lnTo>
                      <a:lnTo>
                        <a:pt x="129" y="20"/>
                      </a:lnTo>
                      <a:lnTo>
                        <a:pt x="132" y="19"/>
                      </a:lnTo>
                      <a:lnTo>
                        <a:pt x="134" y="17"/>
                      </a:lnTo>
                      <a:lnTo>
                        <a:pt x="136" y="14"/>
                      </a:lnTo>
                      <a:lnTo>
                        <a:pt x="138" y="11"/>
                      </a:lnTo>
                      <a:lnTo>
                        <a:pt x="138" y="9"/>
                      </a:lnTo>
                      <a:lnTo>
                        <a:pt x="141" y="8"/>
                      </a:lnTo>
                      <a:lnTo>
                        <a:pt x="145" y="6"/>
                      </a:lnTo>
                      <a:lnTo>
                        <a:pt x="150" y="4"/>
                      </a:lnTo>
                      <a:lnTo>
                        <a:pt x="157" y="2"/>
                      </a:lnTo>
                      <a:lnTo>
                        <a:pt x="165" y="1"/>
                      </a:lnTo>
                      <a:lnTo>
                        <a:pt x="175" y="2"/>
                      </a:lnTo>
                      <a:lnTo>
                        <a:pt x="187" y="4"/>
                      </a:lnTo>
                      <a:lnTo>
                        <a:pt x="198" y="7"/>
                      </a:lnTo>
                      <a:lnTo>
                        <a:pt x="207" y="8"/>
                      </a:lnTo>
                      <a:lnTo>
                        <a:pt x="215" y="8"/>
                      </a:lnTo>
                      <a:lnTo>
                        <a:pt x="221" y="8"/>
                      </a:lnTo>
                      <a:lnTo>
                        <a:pt x="228" y="7"/>
                      </a:lnTo>
                      <a:lnTo>
                        <a:pt x="233" y="5"/>
                      </a:lnTo>
                      <a:lnTo>
                        <a:pt x="240" y="3"/>
                      </a:lnTo>
                      <a:lnTo>
                        <a:pt x="246" y="2"/>
                      </a:lnTo>
                      <a:lnTo>
                        <a:pt x="254" y="0"/>
                      </a:lnTo>
                      <a:lnTo>
                        <a:pt x="261" y="1"/>
                      </a:lnTo>
                      <a:lnTo>
                        <a:pt x="267" y="2"/>
                      </a:lnTo>
                      <a:lnTo>
                        <a:pt x="272" y="5"/>
                      </a:lnTo>
                      <a:lnTo>
                        <a:pt x="277" y="9"/>
                      </a:lnTo>
                      <a:lnTo>
                        <a:pt x="279" y="15"/>
                      </a:lnTo>
                      <a:lnTo>
                        <a:pt x="281" y="21"/>
                      </a:lnTo>
                      <a:lnTo>
                        <a:pt x="281" y="27"/>
                      </a:lnTo>
                      <a:lnTo>
                        <a:pt x="282" y="31"/>
                      </a:lnTo>
                      <a:lnTo>
                        <a:pt x="285" y="42"/>
                      </a:lnTo>
                      <a:lnTo>
                        <a:pt x="288" y="57"/>
                      </a:lnTo>
                      <a:lnTo>
                        <a:pt x="293" y="76"/>
                      </a:lnTo>
                      <a:lnTo>
                        <a:pt x="296" y="98"/>
                      </a:lnTo>
                      <a:lnTo>
                        <a:pt x="298" y="118"/>
                      </a:lnTo>
                      <a:lnTo>
                        <a:pt x="299" y="128"/>
                      </a:lnTo>
                      <a:lnTo>
                        <a:pt x="298" y="138"/>
                      </a:lnTo>
                      <a:lnTo>
                        <a:pt x="297" y="147"/>
                      </a:lnTo>
                      <a:lnTo>
                        <a:pt x="296" y="155"/>
                      </a:lnTo>
                      <a:lnTo>
                        <a:pt x="294" y="158"/>
                      </a:lnTo>
                      <a:lnTo>
                        <a:pt x="292" y="170"/>
                      </a:lnTo>
                      <a:lnTo>
                        <a:pt x="287" y="188"/>
                      </a:lnTo>
                      <a:lnTo>
                        <a:pt x="283" y="208"/>
                      </a:lnTo>
                      <a:lnTo>
                        <a:pt x="281" y="230"/>
                      </a:lnTo>
                      <a:lnTo>
                        <a:pt x="280" y="250"/>
                      </a:lnTo>
                      <a:lnTo>
                        <a:pt x="281" y="261"/>
                      </a:lnTo>
                      <a:lnTo>
                        <a:pt x="283" y="270"/>
                      </a:lnTo>
                      <a:lnTo>
                        <a:pt x="285" y="278"/>
                      </a:lnTo>
                      <a:lnTo>
                        <a:pt x="290" y="285"/>
                      </a:lnTo>
                      <a:lnTo>
                        <a:pt x="310" y="329"/>
                      </a:lnTo>
                      <a:lnTo>
                        <a:pt x="244" y="303"/>
                      </a:lnTo>
                      <a:lnTo>
                        <a:pt x="151" y="31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0" name="Freeform 167"/>
                <p:cNvSpPr>
                  <a:spLocks/>
                </p:cNvSpPr>
                <p:nvPr/>
              </p:nvSpPr>
              <p:spPr bwMode="auto">
                <a:xfrm>
                  <a:off x="562" y="2712"/>
                  <a:ext cx="104" cy="110"/>
                </a:xfrm>
                <a:custGeom>
                  <a:avLst/>
                  <a:gdLst>
                    <a:gd name="T0" fmla="*/ 0 w 310"/>
                    <a:gd name="T1" fmla="*/ 0 h 329"/>
                    <a:gd name="T2" fmla="*/ 0 w 310"/>
                    <a:gd name="T3" fmla="*/ 0 h 329"/>
                    <a:gd name="T4" fmla="*/ 0 w 310"/>
                    <a:gd name="T5" fmla="*/ 0 h 329"/>
                    <a:gd name="T6" fmla="*/ 0 w 310"/>
                    <a:gd name="T7" fmla="*/ 0 h 329"/>
                    <a:gd name="T8" fmla="*/ 0 w 310"/>
                    <a:gd name="T9" fmla="*/ 0 h 329"/>
                    <a:gd name="T10" fmla="*/ 0 w 310"/>
                    <a:gd name="T11" fmla="*/ 0 h 329"/>
                    <a:gd name="T12" fmla="*/ 0 w 310"/>
                    <a:gd name="T13" fmla="*/ 0 h 329"/>
                    <a:gd name="T14" fmla="*/ 0 w 310"/>
                    <a:gd name="T15" fmla="*/ 0 h 329"/>
                    <a:gd name="T16" fmla="*/ 0 w 310"/>
                    <a:gd name="T17" fmla="*/ 0 h 329"/>
                    <a:gd name="T18" fmla="*/ 0 w 310"/>
                    <a:gd name="T19" fmla="*/ 0 h 329"/>
                    <a:gd name="T20" fmla="*/ 0 w 310"/>
                    <a:gd name="T21" fmla="*/ 0 h 329"/>
                    <a:gd name="T22" fmla="*/ 0 w 310"/>
                    <a:gd name="T23" fmla="*/ 0 h 329"/>
                    <a:gd name="T24" fmla="*/ 0 w 310"/>
                    <a:gd name="T25" fmla="*/ 0 h 329"/>
                    <a:gd name="T26" fmla="*/ 0 w 310"/>
                    <a:gd name="T27" fmla="*/ 0 h 329"/>
                    <a:gd name="T28" fmla="*/ 0 w 310"/>
                    <a:gd name="T29" fmla="*/ 0 h 329"/>
                    <a:gd name="T30" fmla="*/ 0 w 310"/>
                    <a:gd name="T31" fmla="*/ 0 h 329"/>
                    <a:gd name="T32" fmla="*/ 0 w 310"/>
                    <a:gd name="T33" fmla="*/ 0 h 329"/>
                    <a:gd name="T34" fmla="*/ 0 w 310"/>
                    <a:gd name="T35" fmla="*/ 0 h 329"/>
                    <a:gd name="T36" fmla="*/ 0 w 310"/>
                    <a:gd name="T37" fmla="*/ 0 h 329"/>
                    <a:gd name="T38" fmla="*/ 0 w 310"/>
                    <a:gd name="T39" fmla="*/ 0 h 329"/>
                    <a:gd name="T40" fmla="*/ 0 w 310"/>
                    <a:gd name="T41" fmla="*/ 0 h 329"/>
                    <a:gd name="T42" fmla="*/ 0 w 310"/>
                    <a:gd name="T43" fmla="*/ 0 h 329"/>
                    <a:gd name="T44" fmla="*/ 0 w 310"/>
                    <a:gd name="T45" fmla="*/ 0 h 329"/>
                    <a:gd name="T46" fmla="*/ 0 w 310"/>
                    <a:gd name="T47" fmla="*/ 0 h 329"/>
                    <a:gd name="T48" fmla="*/ 0 w 310"/>
                    <a:gd name="T49" fmla="*/ 0 h 329"/>
                    <a:gd name="T50" fmla="*/ 0 w 310"/>
                    <a:gd name="T51" fmla="*/ 0 h 329"/>
                    <a:gd name="T52" fmla="*/ 0 w 310"/>
                    <a:gd name="T53" fmla="*/ 0 h 329"/>
                    <a:gd name="T54" fmla="*/ 0 w 310"/>
                    <a:gd name="T55" fmla="*/ 0 h 329"/>
                    <a:gd name="T56" fmla="*/ 0 w 310"/>
                    <a:gd name="T57" fmla="*/ 0 h 329"/>
                    <a:gd name="T58" fmla="*/ 0 w 310"/>
                    <a:gd name="T59" fmla="*/ 0 h 329"/>
                    <a:gd name="T60" fmla="*/ 0 w 310"/>
                    <a:gd name="T61" fmla="*/ 0 h 329"/>
                    <a:gd name="T62" fmla="*/ 0 w 310"/>
                    <a:gd name="T63" fmla="*/ 0 h 329"/>
                    <a:gd name="T64" fmla="*/ 0 w 310"/>
                    <a:gd name="T65" fmla="*/ 0 h 329"/>
                    <a:gd name="T66" fmla="*/ 0 w 310"/>
                    <a:gd name="T67" fmla="*/ 0 h 329"/>
                    <a:gd name="T68" fmla="*/ 0 w 310"/>
                    <a:gd name="T69" fmla="*/ 0 h 329"/>
                    <a:gd name="T70" fmla="*/ 0 w 310"/>
                    <a:gd name="T71" fmla="*/ 0 h 329"/>
                    <a:gd name="T72" fmla="*/ 0 w 310"/>
                    <a:gd name="T73" fmla="*/ 0 h 329"/>
                    <a:gd name="T74" fmla="*/ 0 w 310"/>
                    <a:gd name="T75" fmla="*/ 0 h 329"/>
                    <a:gd name="T76" fmla="*/ 0 w 310"/>
                    <a:gd name="T77" fmla="*/ 0 h 329"/>
                    <a:gd name="T78" fmla="*/ 0 w 310"/>
                    <a:gd name="T79" fmla="*/ 0 h 329"/>
                    <a:gd name="T80" fmla="*/ 0 w 310"/>
                    <a:gd name="T81" fmla="*/ 0 h 329"/>
                    <a:gd name="T82" fmla="*/ 0 w 310"/>
                    <a:gd name="T83" fmla="*/ 0 h 329"/>
                    <a:gd name="T84" fmla="*/ 0 w 310"/>
                    <a:gd name="T85" fmla="*/ 0 h 329"/>
                    <a:gd name="T86" fmla="*/ 0 w 310"/>
                    <a:gd name="T87" fmla="*/ 0 h 329"/>
                    <a:gd name="T88" fmla="*/ 0 w 310"/>
                    <a:gd name="T89" fmla="*/ 0 h 329"/>
                    <a:gd name="T90" fmla="*/ 0 w 310"/>
                    <a:gd name="T91" fmla="*/ 0 h 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0"/>
                    <a:gd name="T139" fmla="*/ 0 h 329"/>
                    <a:gd name="T140" fmla="*/ 310 w 310"/>
                    <a:gd name="T141" fmla="*/ 329 h 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0" h="329">
                      <a:moveTo>
                        <a:pt x="151" y="316"/>
                      </a:moveTo>
                      <a:lnTo>
                        <a:pt x="152" y="315"/>
                      </a:lnTo>
                      <a:lnTo>
                        <a:pt x="155" y="311"/>
                      </a:lnTo>
                      <a:lnTo>
                        <a:pt x="158" y="305"/>
                      </a:lnTo>
                      <a:lnTo>
                        <a:pt x="161" y="298"/>
                      </a:lnTo>
                      <a:lnTo>
                        <a:pt x="164" y="288"/>
                      </a:lnTo>
                      <a:lnTo>
                        <a:pt x="165" y="277"/>
                      </a:lnTo>
                      <a:lnTo>
                        <a:pt x="165" y="271"/>
                      </a:lnTo>
                      <a:lnTo>
                        <a:pt x="164" y="265"/>
                      </a:lnTo>
                      <a:lnTo>
                        <a:pt x="162" y="259"/>
                      </a:lnTo>
                      <a:lnTo>
                        <a:pt x="159" y="252"/>
                      </a:lnTo>
                      <a:lnTo>
                        <a:pt x="159" y="251"/>
                      </a:lnTo>
                      <a:lnTo>
                        <a:pt x="158" y="249"/>
                      </a:lnTo>
                      <a:lnTo>
                        <a:pt x="155" y="246"/>
                      </a:lnTo>
                      <a:lnTo>
                        <a:pt x="151" y="243"/>
                      </a:lnTo>
                      <a:lnTo>
                        <a:pt x="146" y="240"/>
                      </a:lnTo>
                      <a:lnTo>
                        <a:pt x="138" y="238"/>
                      </a:lnTo>
                      <a:lnTo>
                        <a:pt x="130" y="238"/>
                      </a:lnTo>
                      <a:lnTo>
                        <a:pt x="119" y="239"/>
                      </a:lnTo>
                      <a:lnTo>
                        <a:pt x="118" y="239"/>
                      </a:lnTo>
                      <a:lnTo>
                        <a:pt x="114" y="237"/>
                      </a:lnTo>
                      <a:lnTo>
                        <a:pt x="108" y="233"/>
                      </a:lnTo>
                      <a:lnTo>
                        <a:pt x="103" y="227"/>
                      </a:lnTo>
                      <a:lnTo>
                        <a:pt x="99" y="224"/>
                      </a:lnTo>
                      <a:lnTo>
                        <a:pt x="97" y="220"/>
                      </a:lnTo>
                      <a:lnTo>
                        <a:pt x="95" y="216"/>
                      </a:lnTo>
                      <a:lnTo>
                        <a:pt x="94" y="210"/>
                      </a:lnTo>
                      <a:lnTo>
                        <a:pt x="93" y="204"/>
                      </a:lnTo>
                      <a:lnTo>
                        <a:pt x="93" y="197"/>
                      </a:lnTo>
                      <a:lnTo>
                        <a:pt x="94" y="191"/>
                      </a:lnTo>
                      <a:lnTo>
                        <a:pt x="95" y="182"/>
                      </a:lnTo>
                      <a:lnTo>
                        <a:pt x="95" y="180"/>
                      </a:lnTo>
                      <a:lnTo>
                        <a:pt x="92" y="176"/>
                      </a:lnTo>
                      <a:lnTo>
                        <a:pt x="88" y="169"/>
                      </a:lnTo>
                      <a:lnTo>
                        <a:pt x="81" y="164"/>
                      </a:lnTo>
                      <a:lnTo>
                        <a:pt x="77" y="162"/>
                      </a:lnTo>
                      <a:lnTo>
                        <a:pt x="74" y="161"/>
                      </a:lnTo>
                      <a:lnTo>
                        <a:pt x="68" y="159"/>
                      </a:lnTo>
                      <a:lnTo>
                        <a:pt x="63" y="159"/>
                      </a:lnTo>
                      <a:lnTo>
                        <a:pt x="57" y="162"/>
                      </a:lnTo>
                      <a:lnTo>
                        <a:pt x="52" y="165"/>
                      </a:lnTo>
                      <a:lnTo>
                        <a:pt x="46" y="169"/>
                      </a:lnTo>
                      <a:lnTo>
                        <a:pt x="38" y="176"/>
                      </a:lnTo>
                      <a:lnTo>
                        <a:pt x="38" y="175"/>
                      </a:lnTo>
                      <a:lnTo>
                        <a:pt x="38" y="172"/>
                      </a:lnTo>
                      <a:lnTo>
                        <a:pt x="39" y="168"/>
                      </a:lnTo>
                      <a:lnTo>
                        <a:pt x="39" y="162"/>
                      </a:lnTo>
                      <a:lnTo>
                        <a:pt x="39" y="156"/>
                      </a:lnTo>
                      <a:lnTo>
                        <a:pt x="38" y="149"/>
                      </a:lnTo>
                      <a:lnTo>
                        <a:pt x="37" y="142"/>
                      </a:lnTo>
                      <a:lnTo>
                        <a:pt x="36" y="136"/>
                      </a:lnTo>
                      <a:lnTo>
                        <a:pt x="34" y="131"/>
                      </a:lnTo>
                      <a:lnTo>
                        <a:pt x="29" y="122"/>
                      </a:lnTo>
                      <a:lnTo>
                        <a:pt x="23" y="108"/>
                      </a:lnTo>
                      <a:lnTo>
                        <a:pt x="15" y="90"/>
                      </a:lnTo>
                      <a:lnTo>
                        <a:pt x="8" y="72"/>
                      </a:lnTo>
                      <a:lnTo>
                        <a:pt x="2" y="53"/>
                      </a:lnTo>
                      <a:lnTo>
                        <a:pt x="1" y="44"/>
                      </a:lnTo>
                      <a:lnTo>
                        <a:pt x="0" y="36"/>
                      </a:lnTo>
                      <a:lnTo>
                        <a:pt x="0" y="29"/>
                      </a:lnTo>
                      <a:lnTo>
                        <a:pt x="2" y="22"/>
                      </a:lnTo>
                      <a:lnTo>
                        <a:pt x="3" y="23"/>
                      </a:lnTo>
                      <a:lnTo>
                        <a:pt x="9" y="26"/>
                      </a:lnTo>
                      <a:lnTo>
                        <a:pt x="16" y="27"/>
                      </a:lnTo>
                      <a:lnTo>
                        <a:pt x="26" y="29"/>
                      </a:lnTo>
                      <a:lnTo>
                        <a:pt x="37" y="29"/>
                      </a:lnTo>
                      <a:lnTo>
                        <a:pt x="50" y="28"/>
                      </a:lnTo>
                      <a:lnTo>
                        <a:pt x="55" y="26"/>
                      </a:lnTo>
                      <a:lnTo>
                        <a:pt x="62" y="23"/>
                      </a:lnTo>
                      <a:lnTo>
                        <a:pt x="68" y="20"/>
                      </a:lnTo>
                      <a:lnTo>
                        <a:pt x="75" y="16"/>
                      </a:lnTo>
                      <a:lnTo>
                        <a:pt x="75" y="15"/>
                      </a:lnTo>
                      <a:lnTo>
                        <a:pt x="78" y="13"/>
                      </a:lnTo>
                      <a:lnTo>
                        <a:pt x="81" y="8"/>
                      </a:lnTo>
                      <a:lnTo>
                        <a:pt x="85" y="4"/>
                      </a:lnTo>
                      <a:lnTo>
                        <a:pt x="91" y="2"/>
                      </a:lnTo>
                      <a:lnTo>
                        <a:pt x="96" y="1"/>
                      </a:lnTo>
                      <a:lnTo>
                        <a:pt x="99" y="2"/>
                      </a:lnTo>
                      <a:lnTo>
                        <a:pt x="103" y="4"/>
                      </a:lnTo>
                      <a:lnTo>
                        <a:pt x="106" y="6"/>
                      </a:lnTo>
                      <a:lnTo>
                        <a:pt x="108" y="11"/>
                      </a:lnTo>
                      <a:lnTo>
                        <a:pt x="109" y="11"/>
                      </a:lnTo>
                      <a:lnTo>
                        <a:pt x="111" y="14"/>
                      </a:lnTo>
                      <a:lnTo>
                        <a:pt x="115" y="16"/>
                      </a:lnTo>
                      <a:lnTo>
                        <a:pt x="119" y="19"/>
                      </a:lnTo>
                      <a:lnTo>
                        <a:pt x="124" y="20"/>
                      </a:lnTo>
                      <a:lnTo>
                        <a:pt x="129" y="20"/>
                      </a:lnTo>
                      <a:lnTo>
                        <a:pt x="132" y="19"/>
                      </a:lnTo>
                      <a:lnTo>
                        <a:pt x="134" y="17"/>
                      </a:lnTo>
                      <a:lnTo>
                        <a:pt x="136" y="14"/>
                      </a:lnTo>
                      <a:lnTo>
                        <a:pt x="138" y="11"/>
                      </a:lnTo>
                      <a:lnTo>
                        <a:pt x="138" y="9"/>
                      </a:lnTo>
                      <a:lnTo>
                        <a:pt x="141" y="8"/>
                      </a:lnTo>
                      <a:lnTo>
                        <a:pt x="145" y="6"/>
                      </a:lnTo>
                      <a:lnTo>
                        <a:pt x="150" y="4"/>
                      </a:lnTo>
                      <a:lnTo>
                        <a:pt x="157" y="2"/>
                      </a:lnTo>
                      <a:lnTo>
                        <a:pt x="165" y="1"/>
                      </a:lnTo>
                      <a:lnTo>
                        <a:pt x="175" y="2"/>
                      </a:lnTo>
                      <a:lnTo>
                        <a:pt x="187" y="4"/>
                      </a:lnTo>
                      <a:lnTo>
                        <a:pt x="198" y="7"/>
                      </a:lnTo>
                      <a:lnTo>
                        <a:pt x="207" y="8"/>
                      </a:lnTo>
                      <a:lnTo>
                        <a:pt x="215" y="8"/>
                      </a:lnTo>
                      <a:lnTo>
                        <a:pt x="221" y="8"/>
                      </a:lnTo>
                      <a:lnTo>
                        <a:pt x="228" y="7"/>
                      </a:lnTo>
                      <a:lnTo>
                        <a:pt x="233" y="5"/>
                      </a:lnTo>
                      <a:lnTo>
                        <a:pt x="240" y="3"/>
                      </a:lnTo>
                      <a:lnTo>
                        <a:pt x="246" y="2"/>
                      </a:lnTo>
                      <a:lnTo>
                        <a:pt x="254" y="0"/>
                      </a:lnTo>
                      <a:lnTo>
                        <a:pt x="261" y="1"/>
                      </a:lnTo>
                      <a:lnTo>
                        <a:pt x="267" y="2"/>
                      </a:lnTo>
                      <a:lnTo>
                        <a:pt x="272" y="5"/>
                      </a:lnTo>
                      <a:lnTo>
                        <a:pt x="277" y="9"/>
                      </a:lnTo>
                      <a:lnTo>
                        <a:pt x="279" y="15"/>
                      </a:lnTo>
                      <a:lnTo>
                        <a:pt x="281" y="21"/>
                      </a:lnTo>
                      <a:lnTo>
                        <a:pt x="281" y="27"/>
                      </a:lnTo>
                      <a:lnTo>
                        <a:pt x="282" y="31"/>
                      </a:lnTo>
                      <a:lnTo>
                        <a:pt x="285" y="42"/>
                      </a:lnTo>
                      <a:lnTo>
                        <a:pt x="288" y="57"/>
                      </a:lnTo>
                      <a:lnTo>
                        <a:pt x="293" y="76"/>
                      </a:lnTo>
                      <a:lnTo>
                        <a:pt x="296" y="98"/>
                      </a:lnTo>
                      <a:lnTo>
                        <a:pt x="298" y="118"/>
                      </a:lnTo>
                      <a:lnTo>
                        <a:pt x="299" y="128"/>
                      </a:lnTo>
                      <a:lnTo>
                        <a:pt x="298" y="138"/>
                      </a:lnTo>
                      <a:lnTo>
                        <a:pt x="297" y="147"/>
                      </a:lnTo>
                      <a:lnTo>
                        <a:pt x="296" y="155"/>
                      </a:lnTo>
                      <a:lnTo>
                        <a:pt x="294" y="158"/>
                      </a:lnTo>
                      <a:lnTo>
                        <a:pt x="292" y="170"/>
                      </a:lnTo>
                      <a:lnTo>
                        <a:pt x="287" y="188"/>
                      </a:lnTo>
                      <a:lnTo>
                        <a:pt x="283" y="208"/>
                      </a:lnTo>
                      <a:lnTo>
                        <a:pt x="281" y="230"/>
                      </a:lnTo>
                      <a:lnTo>
                        <a:pt x="280" y="250"/>
                      </a:lnTo>
                      <a:lnTo>
                        <a:pt x="281" y="261"/>
                      </a:lnTo>
                      <a:lnTo>
                        <a:pt x="283" y="270"/>
                      </a:lnTo>
                      <a:lnTo>
                        <a:pt x="285" y="278"/>
                      </a:lnTo>
                      <a:lnTo>
                        <a:pt x="290" y="285"/>
                      </a:lnTo>
                      <a:lnTo>
                        <a:pt x="310" y="329"/>
                      </a:lnTo>
                      <a:lnTo>
                        <a:pt x="244" y="303"/>
                      </a:lnTo>
                      <a:lnTo>
                        <a:pt x="151" y="316"/>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1" name="Freeform 168"/>
                <p:cNvSpPr>
                  <a:spLocks/>
                </p:cNvSpPr>
                <p:nvPr/>
              </p:nvSpPr>
              <p:spPr bwMode="auto">
                <a:xfrm>
                  <a:off x="608" y="2668"/>
                  <a:ext cx="91" cy="48"/>
                </a:xfrm>
                <a:custGeom>
                  <a:avLst/>
                  <a:gdLst>
                    <a:gd name="T0" fmla="*/ 0 w 274"/>
                    <a:gd name="T1" fmla="*/ 0 h 145"/>
                    <a:gd name="T2" fmla="*/ 0 w 274"/>
                    <a:gd name="T3" fmla="*/ 0 h 145"/>
                    <a:gd name="T4" fmla="*/ 0 w 274"/>
                    <a:gd name="T5" fmla="*/ 0 h 145"/>
                    <a:gd name="T6" fmla="*/ 0 w 274"/>
                    <a:gd name="T7" fmla="*/ 0 h 145"/>
                    <a:gd name="T8" fmla="*/ 0 w 274"/>
                    <a:gd name="T9" fmla="*/ 0 h 145"/>
                    <a:gd name="T10" fmla="*/ 0 w 274"/>
                    <a:gd name="T11" fmla="*/ 0 h 145"/>
                    <a:gd name="T12" fmla="*/ 0 w 274"/>
                    <a:gd name="T13" fmla="*/ 0 h 145"/>
                    <a:gd name="T14" fmla="*/ 0 w 274"/>
                    <a:gd name="T15" fmla="*/ 0 h 145"/>
                    <a:gd name="T16" fmla="*/ 0 w 274"/>
                    <a:gd name="T17" fmla="*/ 0 h 145"/>
                    <a:gd name="T18" fmla="*/ 0 w 274"/>
                    <a:gd name="T19" fmla="*/ 0 h 145"/>
                    <a:gd name="T20" fmla="*/ 0 w 274"/>
                    <a:gd name="T21" fmla="*/ 0 h 145"/>
                    <a:gd name="T22" fmla="*/ 0 w 274"/>
                    <a:gd name="T23" fmla="*/ 0 h 145"/>
                    <a:gd name="T24" fmla="*/ 0 w 274"/>
                    <a:gd name="T25" fmla="*/ 0 h 145"/>
                    <a:gd name="T26" fmla="*/ 0 w 274"/>
                    <a:gd name="T27" fmla="*/ 0 h 145"/>
                    <a:gd name="T28" fmla="*/ 0 w 274"/>
                    <a:gd name="T29" fmla="*/ 0 h 145"/>
                    <a:gd name="T30" fmla="*/ 0 w 274"/>
                    <a:gd name="T31" fmla="*/ 0 h 145"/>
                    <a:gd name="T32" fmla="*/ 0 w 274"/>
                    <a:gd name="T33" fmla="*/ 0 h 145"/>
                    <a:gd name="T34" fmla="*/ 0 w 274"/>
                    <a:gd name="T35" fmla="*/ 0 h 145"/>
                    <a:gd name="T36" fmla="*/ 0 w 274"/>
                    <a:gd name="T37" fmla="*/ 0 h 145"/>
                    <a:gd name="T38" fmla="*/ 0 w 274"/>
                    <a:gd name="T39" fmla="*/ 0 h 145"/>
                    <a:gd name="T40" fmla="*/ 0 w 274"/>
                    <a:gd name="T41" fmla="*/ 0 h 145"/>
                    <a:gd name="T42" fmla="*/ 0 w 274"/>
                    <a:gd name="T43" fmla="*/ 0 h 145"/>
                    <a:gd name="T44" fmla="*/ 0 w 274"/>
                    <a:gd name="T45" fmla="*/ 0 h 145"/>
                    <a:gd name="T46" fmla="*/ 0 w 274"/>
                    <a:gd name="T47" fmla="*/ 0 h 145"/>
                    <a:gd name="T48" fmla="*/ 0 w 274"/>
                    <a:gd name="T49" fmla="*/ 0 h 145"/>
                    <a:gd name="T50" fmla="*/ 0 w 274"/>
                    <a:gd name="T51" fmla="*/ 0 h 145"/>
                    <a:gd name="T52" fmla="*/ 0 w 274"/>
                    <a:gd name="T53" fmla="*/ 0 h 145"/>
                    <a:gd name="T54" fmla="*/ 0 w 274"/>
                    <a:gd name="T55" fmla="*/ 0 h 145"/>
                    <a:gd name="T56" fmla="*/ 0 w 274"/>
                    <a:gd name="T57" fmla="*/ 0 h 145"/>
                    <a:gd name="T58" fmla="*/ 0 w 274"/>
                    <a:gd name="T59" fmla="*/ 0 h 145"/>
                    <a:gd name="T60" fmla="*/ 0 w 274"/>
                    <a:gd name="T61" fmla="*/ 0 h 145"/>
                    <a:gd name="T62" fmla="*/ 0 w 274"/>
                    <a:gd name="T63" fmla="*/ 0 h 145"/>
                    <a:gd name="T64" fmla="*/ 0 w 274"/>
                    <a:gd name="T65" fmla="*/ 0 h 145"/>
                    <a:gd name="T66" fmla="*/ 0 w 274"/>
                    <a:gd name="T67" fmla="*/ 0 h 145"/>
                    <a:gd name="T68" fmla="*/ 0 w 274"/>
                    <a:gd name="T69" fmla="*/ 0 h 145"/>
                    <a:gd name="T70" fmla="*/ 0 w 274"/>
                    <a:gd name="T71" fmla="*/ 0 h 145"/>
                    <a:gd name="T72" fmla="*/ 0 w 274"/>
                    <a:gd name="T73" fmla="*/ 0 h 145"/>
                    <a:gd name="T74" fmla="*/ 0 w 274"/>
                    <a:gd name="T75" fmla="*/ 0 h 145"/>
                    <a:gd name="T76" fmla="*/ 0 w 274"/>
                    <a:gd name="T77" fmla="*/ 0 h 145"/>
                    <a:gd name="T78" fmla="*/ 0 w 274"/>
                    <a:gd name="T79" fmla="*/ 0 h 145"/>
                    <a:gd name="T80" fmla="*/ 0 w 274"/>
                    <a:gd name="T81" fmla="*/ 0 h 145"/>
                    <a:gd name="T82" fmla="*/ 0 w 274"/>
                    <a:gd name="T83" fmla="*/ 0 h 145"/>
                    <a:gd name="T84" fmla="*/ 0 w 274"/>
                    <a:gd name="T85" fmla="*/ 0 h 145"/>
                    <a:gd name="T86" fmla="*/ 0 w 274"/>
                    <a:gd name="T87" fmla="*/ 0 h 145"/>
                    <a:gd name="T88" fmla="*/ 0 w 274"/>
                    <a:gd name="T89" fmla="*/ 0 h 145"/>
                    <a:gd name="T90" fmla="*/ 0 w 274"/>
                    <a:gd name="T91" fmla="*/ 0 h 145"/>
                    <a:gd name="T92" fmla="*/ 0 w 274"/>
                    <a:gd name="T93" fmla="*/ 0 h 145"/>
                    <a:gd name="T94" fmla="*/ 0 w 274"/>
                    <a:gd name="T95" fmla="*/ 0 h 145"/>
                    <a:gd name="T96" fmla="*/ 0 w 274"/>
                    <a:gd name="T97" fmla="*/ 0 h 145"/>
                    <a:gd name="T98" fmla="*/ 0 w 274"/>
                    <a:gd name="T99" fmla="*/ 0 h 145"/>
                    <a:gd name="T100" fmla="*/ 0 w 274"/>
                    <a:gd name="T101" fmla="*/ 0 h 1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145"/>
                    <a:gd name="T155" fmla="*/ 274 w 274"/>
                    <a:gd name="T156" fmla="*/ 145 h 1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145">
                      <a:moveTo>
                        <a:pt x="108" y="29"/>
                      </a:moveTo>
                      <a:lnTo>
                        <a:pt x="105" y="29"/>
                      </a:lnTo>
                      <a:lnTo>
                        <a:pt x="97" y="29"/>
                      </a:lnTo>
                      <a:lnTo>
                        <a:pt x="85" y="30"/>
                      </a:lnTo>
                      <a:lnTo>
                        <a:pt x="71" y="33"/>
                      </a:lnTo>
                      <a:lnTo>
                        <a:pt x="64" y="35"/>
                      </a:lnTo>
                      <a:lnTo>
                        <a:pt x="56" y="39"/>
                      </a:lnTo>
                      <a:lnTo>
                        <a:pt x="49" y="43"/>
                      </a:lnTo>
                      <a:lnTo>
                        <a:pt x="41" y="48"/>
                      </a:lnTo>
                      <a:lnTo>
                        <a:pt x="34" y="56"/>
                      </a:lnTo>
                      <a:lnTo>
                        <a:pt x="27" y="64"/>
                      </a:lnTo>
                      <a:lnTo>
                        <a:pt x="22" y="73"/>
                      </a:lnTo>
                      <a:lnTo>
                        <a:pt x="17" y="84"/>
                      </a:lnTo>
                      <a:lnTo>
                        <a:pt x="0" y="145"/>
                      </a:lnTo>
                      <a:lnTo>
                        <a:pt x="1" y="143"/>
                      </a:lnTo>
                      <a:lnTo>
                        <a:pt x="5" y="141"/>
                      </a:lnTo>
                      <a:lnTo>
                        <a:pt x="10" y="139"/>
                      </a:lnTo>
                      <a:lnTo>
                        <a:pt x="17" y="137"/>
                      </a:lnTo>
                      <a:lnTo>
                        <a:pt x="26" y="136"/>
                      </a:lnTo>
                      <a:lnTo>
                        <a:pt x="36" y="135"/>
                      </a:lnTo>
                      <a:lnTo>
                        <a:pt x="48" y="136"/>
                      </a:lnTo>
                      <a:lnTo>
                        <a:pt x="60" y="140"/>
                      </a:lnTo>
                      <a:lnTo>
                        <a:pt x="61" y="140"/>
                      </a:lnTo>
                      <a:lnTo>
                        <a:pt x="63" y="140"/>
                      </a:lnTo>
                      <a:lnTo>
                        <a:pt x="67" y="141"/>
                      </a:lnTo>
                      <a:lnTo>
                        <a:pt x="73" y="142"/>
                      </a:lnTo>
                      <a:lnTo>
                        <a:pt x="79" y="142"/>
                      </a:lnTo>
                      <a:lnTo>
                        <a:pt x="87" y="141"/>
                      </a:lnTo>
                      <a:lnTo>
                        <a:pt x="95" y="140"/>
                      </a:lnTo>
                      <a:lnTo>
                        <a:pt x="104" y="138"/>
                      </a:lnTo>
                      <a:lnTo>
                        <a:pt x="105" y="137"/>
                      </a:lnTo>
                      <a:lnTo>
                        <a:pt x="106" y="136"/>
                      </a:lnTo>
                      <a:lnTo>
                        <a:pt x="109" y="135"/>
                      </a:lnTo>
                      <a:lnTo>
                        <a:pt x="112" y="133"/>
                      </a:lnTo>
                      <a:lnTo>
                        <a:pt x="118" y="132"/>
                      </a:lnTo>
                      <a:lnTo>
                        <a:pt x="123" y="133"/>
                      </a:lnTo>
                      <a:lnTo>
                        <a:pt x="129" y="134"/>
                      </a:lnTo>
                      <a:lnTo>
                        <a:pt x="136" y="138"/>
                      </a:lnTo>
                      <a:lnTo>
                        <a:pt x="136" y="137"/>
                      </a:lnTo>
                      <a:lnTo>
                        <a:pt x="135" y="136"/>
                      </a:lnTo>
                      <a:lnTo>
                        <a:pt x="134" y="134"/>
                      </a:lnTo>
                      <a:lnTo>
                        <a:pt x="134" y="130"/>
                      </a:lnTo>
                      <a:lnTo>
                        <a:pt x="134" y="127"/>
                      </a:lnTo>
                      <a:lnTo>
                        <a:pt x="135" y="123"/>
                      </a:lnTo>
                      <a:lnTo>
                        <a:pt x="138" y="119"/>
                      </a:lnTo>
                      <a:lnTo>
                        <a:pt x="143" y="114"/>
                      </a:lnTo>
                      <a:lnTo>
                        <a:pt x="148" y="109"/>
                      </a:lnTo>
                      <a:lnTo>
                        <a:pt x="151" y="103"/>
                      </a:lnTo>
                      <a:lnTo>
                        <a:pt x="154" y="97"/>
                      </a:lnTo>
                      <a:lnTo>
                        <a:pt x="157" y="92"/>
                      </a:lnTo>
                      <a:lnTo>
                        <a:pt x="158" y="88"/>
                      </a:lnTo>
                      <a:lnTo>
                        <a:pt x="160" y="86"/>
                      </a:lnTo>
                      <a:lnTo>
                        <a:pt x="163" y="84"/>
                      </a:lnTo>
                      <a:lnTo>
                        <a:pt x="166" y="82"/>
                      </a:lnTo>
                      <a:lnTo>
                        <a:pt x="171" y="81"/>
                      </a:lnTo>
                      <a:lnTo>
                        <a:pt x="176" y="79"/>
                      </a:lnTo>
                      <a:lnTo>
                        <a:pt x="182" y="79"/>
                      </a:lnTo>
                      <a:lnTo>
                        <a:pt x="189" y="78"/>
                      </a:lnTo>
                      <a:lnTo>
                        <a:pt x="228" y="78"/>
                      </a:lnTo>
                      <a:lnTo>
                        <a:pt x="229" y="79"/>
                      </a:lnTo>
                      <a:lnTo>
                        <a:pt x="234" y="80"/>
                      </a:lnTo>
                      <a:lnTo>
                        <a:pt x="242" y="81"/>
                      </a:lnTo>
                      <a:lnTo>
                        <a:pt x="251" y="81"/>
                      </a:lnTo>
                      <a:lnTo>
                        <a:pt x="259" y="82"/>
                      </a:lnTo>
                      <a:lnTo>
                        <a:pt x="267" y="82"/>
                      </a:lnTo>
                      <a:lnTo>
                        <a:pt x="270" y="81"/>
                      </a:lnTo>
                      <a:lnTo>
                        <a:pt x="272" y="81"/>
                      </a:lnTo>
                      <a:lnTo>
                        <a:pt x="273" y="80"/>
                      </a:lnTo>
                      <a:lnTo>
                        <a:pt x="274" y="78"/>
                      </a:lnTo>
                      <a:lnTo>
                        <a:pt x="274" y="75"/>
                      </a:lnTo>
                      <a:lnTo>
                        <a:pt x="274" y="72"/>
                      </a:lnTo>
                      <a:lnTo>
                        <a:pt x="273" y="69"/>
                      </a:lnTo>
                      <a:lnTo>
                        <a:pt x="272" y="66"/>
                      </a:lnTo>
                      <a:lnTo>
                        <a:pt x="271" y="62"/>
                      </a:lnTo>
                      <a:lnTo>
                        <a:pt x="269" y="60"/>
                      </a:lnTo>
                      <a:lnTo>
                        <a:pt x="266" y="59"/>
                      </a:lnTo>
                      <a:lnTo>
                        <a:pt x="261" y="59"/>
                      </a:lnTo>
                      <a:lnTo>
                        <a:pt x="257" y="59"/>
                      </a:lnTo>
                      <a:lnTo>
                        <a:pt x="252" y="57"/>
                      </a:lnTo>
                      <a:lnTo>
                        <a:pt x="247" y="55"/>
                      </a:lnTo>
                      <a:lnTo>
                        <a:pt x="243" y="51"/>
                      </a:lnTo>
                      <a:lnTo>
                        <a:pt x="240" y="45"/>
                      </a:lnTo>
                      <a:lnTo>
                        <a:pt x="237" y="41"/>
                      </a:lnTo>
                      <a:lnTo>
                        <a:pt x="233" y="34"/>
                      </a:lnTo>
                      <a:lnTo>
                        <a:pt x="232" y="29"/>
                      </a:lnTo>
                      <a:lnTo>
                        <a:pt x="230" y="24"/>
                      </a:lnTo>
                      <a:lnTo>
                        <a:pt x="228" y="18"/>
                      </a:lnTo>
                      <a:lnTo>
                        <a:pt x="226" y="13"/>
                      </a:lnTo>
                      <a:lnTo>
                        <a:pt x="223" y="8"/>
                      </a:lnTo>
                      <a:lnTo>
                        <a:pt x="219" y="5"/>
                      </a:lnTo>
                      <a:lnTo>
                        <a:pt x="217" y="2"/>
                      </a:lnTo>
                      <a:lnTo>
                        <a:pt x="215" y="0"/>
                      </a:lnTo>
                      <a:lnTo>
                        <a:pt x="213" y="1"/>
                      </a:lnTo>
                      <a:lnTo>
                        <a:pt x="206" y="3"/>
                      </a:lnTo>
                      <a:lnTo>
                        <a:pt x="198" y="7"/>
                      </a:lnTo>
                      <a:lnTo>
                        <a:pt x="187" y="13"/>
                      </a:lnTo>
                      <a:lnTo>
                        <a:pt x="175" y="18"/>
                      </a:lnTo>
                      <a:lnTo>
                        <a:pt x="162" y="23"/>
                      </a:lnTo>
                      <a:lnTo>
                        <a:pt x="149" y="27"/>
                      </a:lnTo>
                      <a:lnTo>
                        <a:pt x="138" y="29"/>
                      </a:lnTo>
                      <a:lnTo>
                        <a:pt x="108" y="29"/>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2" name="Freeform 169"/>
                <p:cNvSpPr>
                  <a:spLocks/>
                </p:cNvSpPr>
                <p:nvPr/>
              </p:nvSpPr>
              <p:spPr bwMode="auto">
                <a:xfrm>
                  <a:off x="608" y="2668"/>
                  <a:ext cx="91" cy="48"/>
                </a:xfrm>
                <a:custGeom>
                  <a:avLst/>
                  <a:gdLst>
                    <a:gd name="T0" fmla="*/ 0 w 274"/>
                    <a:gd name="T1" fmla="*/ 0 h 145"/>
                    <a:gd name="T2" fmla="*/ 0 w 274"/>
                    <a:gd name="T3" fmla="*/ 0 h 145"/>
                    <a:gd name="T4" fmla="*/ 0 w 274"/>
                    <a:gd name="T5" fmla="*/ 0 h 145"/>
                    <a:gd name="T6" fmla="*/ 0 w 274"/>
                    <a:gd name="T7" fmla="*/ 0 h 145"/>
                    <a:gd name="T8" fmla="*/ 0 w 274"/>
                    <a:gd name="T9" fmla="*/ 0 h 145"/>
                    <a:gd name="T10" fmla="*/ 0 w 274"/>
                    <a:gd name="T11" fmla="*/ 0 h 145"/>
                    <a:gd name="T12" fmla="*/ 0 w 274"/>
                    <a:gd name="T13" fmla="*/ 0 h 145"/>
                    <a:gd name="T14" fmla="*/ 0 w 274"/>
                    <a:gd name="T15" fmla="*/ 0 h 145"/>
                    <a:gd name="T16" fmla="*/ 0 w 274"/>
                    <a:gd name="T17" fmla="*/ 0 h 145"/>
                    <a:gd name="T18" fmla="*/ 0 w 274"/>
                    <a:gd name="T19" fmla="*/ 0 h 145"/>
                    <a:gd name="T20" fmla="*/ 0 w 274"/>
                    <a:gd name="T21" fmla="*/ 0 h 145"/>
                    <a:gd name="T22" fmla="*/ 0 w 274"/>
                    <a:gd name="T23" fmla="*/ 0 h 145"/>
                    <a:gd name="T24" fmla="*/ 0 w 274"/>
                    <a:gd name="T25" fmla="*/ 0 h 145"/>
                    <a:gd name="T26" fmla="*/ 0 w 274"/>
                    <a:gd name="T27" fmla="*/ 0 h 145"/>
                    <a:gd name="T28" fmla="*/ 0 w 274"/>
                    <a:gd name="T29" fmla="*/ 0 h 145"/>
                    <a:gd name="T30" fmla="*/ 0 w 274"/>
                    <a:gd name="T31" fmla="*/ 0 h 145"/>
                    <a:gd name="T32" fmla="*/ 0 w 274"/>
                    <a:gd name="T33" fmla="*/ 0 h 145"/>
                    <a:gd name="T34" fmla="*/ 0 w 274"/>
                    <a:gd name="T35" fmla="*/ 0 h 145"/>
                    <a:gd name="T36" fmla="*/ 0 w 274"/>
                    <a:gd name="T37" fmla="*/ 0 h 145"/>
                    <a:gd name="T38" fmla="*/ 0 w 274"/>
                    <a:gd name="T39" fmla="*/ 0 h 145"/>
                    <a:gd name="T40" fmla="*/ 0 w 274"/>
                    <a:gd name="T41" fmla="*/ 0 h 145"/>
                    <a:gd name="T42" fmla="*/ 0 w 274"/>
                    <a:gd name="T43" fmla="*/ 0 h 145"/>
                    <a:gd name="T44" fmla="*/ 0 w 274"/>
                    <a:gd name="T45" fmla="*/ 0 h 145"/>
                    <a:gd name="T46" fmla="*/ 0 w 274"/>
                    <a:gd name="T47" fmla="*/ 0 h 145"/>
                    <a:gd name="T48" fmla="*/ 0 w 274"/>
                    <a:gd name="T49" fmla="*/ 0 h 145"/>
                    <a:gd name="T50" fmla="*/ 0 w 274"/>
                    <a:gd name="T51" fmla="*/ 0 h 145"/>
                    <a:gd name="T52" fmla="*/ 0 w 274"/>
                    <a:gd name="T53" fmla="*/ 0 h 145"/>
                    <a:gd name="T54" fmla="*/ 0 w 274"/>
                    <a:gd name="T55" fmla="*/ 0 h 145"/>
                    <a:gd name="T56" fmla="*/ 0 w 274"/>
                    <a:gd name="T57" fmla="*/ 0 h 145"/>
                    <a:gd name="T58" fmla="*/ 0 w 274"/>
                    <a:gd name="T59" fmla="*/ 0 h 145"/>
                    <a:gd name="T60" fmla="*/ 0 w 274"/>
                    <a:gd name="T61" fmla="*/ 0 h 145"/>
                    <a:gd name="T62" fmla="*/ 0 w 274"/>
                    <a:gd name="T63" fmla="*/ 0 h 145"/>
                    <a:gd name="T64" fmla="*/ 0 w 274"/>
                    <a:gd name="T65" fmla="*/ 0 h 145"/>
                    <a:gd name="T66" fmla="*/ 0 w 274"/>
                    <a:gd name="T67" fmla="*/ 0 h 145"/>
                    <a:gd name="T68" fmla="*/ 0 w 274"/>
                    <a:gd name="T69" fmla="*/ 0 h 145"/>
                    <a:gd name="T70" fmla="*/ 0 w 274"/>
                    <a:gd name="T71" fmla="*/ 0 h 145"/>
                    <a:gd name="T72" fmla="*/ 0 w 274"/>
                    <a:gd name="T73" fmla="*/ 0 h 145"/>
                    <a:gd name="T74" fmla="*/ 0 w 274"/>
                    <a:gd name="T75" fmla="*/ 0 h 145"/>
                    <a:gd name="T76" fmla="*/ 0 w 274"/>
                    <a:gd name="T77" fmla="*/ 0 h 145"/>
                    <a:gd name="T78" fmla="*/ 0 w 274"/>
                    <a:gd name="T79" fmla="*/ 0 h 145"/>
                    <a:gd name="T80" fmla="*/ 0 w 274"/>
                    <a:gd name="T81" fmla="*/ 0 h 145"/>
                    <a:gd name="T82" fmla="*/ 0 w 274"/>
                    <a:gd name="T83" fmla="*/ 0 h 145"/>
                    <a:gd name="T84" fmla="*/ 0 w 274"/>
                    <a:gd name="T85" fmla="*/ 0 h 145"/>
                    <a:gd name="T86" fmla="*/ 0 w 274"/>
                    <a:gd name="T87" fmla="*/ 0 h 145"/>
                    <a:gd name="T88" fmla="*/ 0 w 274"/>
                    <a:gd name="T89" fmla="*/ 0 h 145"/>
                    <a:gd name="T90" fmla="*/ 0 w 274"/>
                    <a:gd name="T91" fmla="*/ 0 h 145"/>
                    <a:gd name="T92" fmla="*/ 0 w 274"/>
                    <a:gd name="T93" fmla="*/ 0 h 145"/>
                    <a:gd name="T94" fmla="*/ 0 w 274"/>
                    <a:gd name="T95" fmla="*/ 0 h 145"/>
                    <a:gd name="T96" fmla="*/ 0 w 274"/>
                    <a:gd name="T97" fmla="*/ 0 h 145"/>
                    <a:gd name="T98" fmla="*/ 0 w 274"/>
                    <a:gd name="T99" fmla="*/ 0 h 145"/>
                    <a:gd name="T100" fmla="*/ 0 w 274"/>
                    <a:gd name="T101" fmla="*/ 0 h 14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4"/>
                    <a:gd name="T154" fmla="*/ 0 h 145"/>
                    <a:gd name="T155" fmla="*/ 274 w 274"/>
                    <a:gd name="T156" fmla="*/ 145 h 14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4" h="145">
                      <a:moveTo>
                        <a:pt x="108" y="29"/>
                      </a:moveTo>
                      <a:lnTo>
                        <a:pt x="105" y="29"/>
                      </a:lnTo>
                      <a:lnTo>
                        <a:pt x="97" y="29"/>
                      </a:lnTo>
                      <a:lnTo>
                        <a:pt x="85" y="30"/>
                      </a:lnTo>
                      <a:lnTo>
                        <a:pt x="71" y="33"/>
                      </a:lnTo>
                      <a:lnTo>
                        <a:pt x="64" y="35"/>
                      </a:lnTo>
                      <a:lnTo>
                        <a:pt x="56" y="39"/>
                      </a:lnTo>
                      <a:lnTo>
                        <a:pt x="49" y="43"/>
                      </a:lnTo>
                      <a:lnTo>
                        <a:pt x="41" y="48"/>
                      </a:lnTo>
                      <a:lnTo>
                        <a:pt x="34" y="56"/>
                      </a:lnTo>
                      <a:lnTo>
                        <a:pt x="27" y="64"/>
                      </a:lnTo>
                      <a:lnTo>
                        <a:pt x="22" y="73"/>
                      </a:lnTo>
                      <a:lnTo>
                        <a:pt x="17" y="84"/>
                      </a:lnTo>
                      <a:lnTo>
                        <a:pt x="0" y="145"/>
                      </a:lnTo>
                      <a:lnTo>
                        <a:pt x="1" y="143"/>
                      </a:lnTo>
                      <a:lnTo>
                        <a:pt x="5" y="141"/>
                      </a:lnTo>
                      <a:lnTo>
                        <a:pt x="10" y="139"/>
                      </a:lnTo>
                      <a:lnTo>
                        <a:pt x="17" y="137"/>
                      </a:lnTo>
                      <a:lnTo>
                        <a:pt x="26" y="136"/>
                      </a:lnTo>
                      <a:lnTo>
                        <a:pt x="36" y="135"/>
                      </a:lnTo>
                      <a:lnTo>
                        <a:pt x="48" y="136"/>
                      </a:lnTo>
                      <a:lnTo>
                        <a:pt x="60" y="140"/>
                      </a:lnTo>
                      <a:lnTo>
                        <a:pt x="61" y="140"/>
                      </a:lnTo>
                      <a:lnTo>
                        <a:pt x="63" y="140"/>
                      </a:lnTo>
                      <a:lnTo>
                        <a:pt x="67" y="141"/>
                      </a:lnTo>
                      <a:lnTo>
                        <a:pt x="73" y="142"/>
                      </a:lnTo>
                      <a:lnTo>
                        <a:pt x="79" y="142"/>
                      </a:lnTo>
                      <a:lnTo>
                        <a:pt x="87" y="141"/>
                      </a:lnTo>
                      <a:lnTo>
                        <a:pt x="95" y="140"/>
                      </a:lnTo>
                      <a:lnTo>
                        <a:pt x="104" y="138"/>
                      </a:lnTo>
                      <a:lnTo>
                        <a:pt x="105" y="137"/>
                      </a:lnTo>
                      <a:lnTo>
                        <a:pt x="106" y="136"/>
                      </a:lnTo>
                      <a:lnTo>
                        <a:pt x="109" y="135"/>
                      </a:lnTo>
                      <a:lnTo>
                        <a:pt x="112" y="133"/>
                      </a:lnTo>
                      <a:lnTo>
                        <a:pt x="118" y="132"/>
                      </a:lnTo>
                      <a:lnTo>
                        <a:pt x="123" y="133"/>
                      </a:lnTo>
                      <a:lnTo>
                        <a:pt x="129" y="134"/>
                      </a:lnTo>
                      <a:lnTo>
                        <a:pt x="136" y="138"/>
                      </a:lnTo>
                      <a:lnTo>
                        <a:pt x="136" y="137"/>
                      </a:lnTo>
                      <a:lnTo>
                        <a:pt x="135" y="136"/>
                      </a:lnTo>
                      <a:lnTo>
                        <a:pt x="134" y="134"/>
                      </a:lnTo>
                      <a:lnTo>
                        <a:pt x="134" y="130"/>
                      </a:lnTo>
                      <a:lnTo>
                        <a:pt x="134" y="127"/>
                      </a:lnTo>
                      <a:lnTo>
                        <a:pt x="135" y="123"/>
                      </a:lnTo>
                      <a:lnTo>
                        <a:pt x="138" y="119"/>
                      </a:lnTo>
                      <a:lnTo>
                        <a:pt x="143" y="114"/>
                      </a:lnTo>
                      <a:lnTo>
                        <a:pt x="148" y="109"/>
                      </a:lnTo>
                      <a:lnTo>
                        <a:pt x="151" y="103"/>
                      </a:lnTo>
                      <a:lnTo>
                        <a:pt x="154" y="97"/>
                      </a:lnTo>
                      <a:lnTo>
                        <a:pt x="157" y="92"/>
                      </a:lnTo>
                      <a:lnTo>
                        <a:pt x="158" y="88"/>
                      </a:lnTo>
                      <a:lnTo>
                        <a:pt x="160" y="86"/>
                      </a:lnTo>
                      <a:lnTo>
                        <a:pt x="163" y="84"/>
                      </a:lnTo>
                      <a:lnTo>
                        <a:pt x="166" y="82"/>
                      </a:lnTo>
                      <a:lnTo>
                        <a:pt x="171" y="81"/>
                      </a:lnTo>
                      <a:lnTo>
                        <a:pt x="176" y="79"/>
                      </a:lnTo>
                      <a:lnTo>
                        <a:pt x="182" y="79"/>
                      </a:lnTo>
                      <a:lnTo>
                        <a:pt x="189" y="78"/>
                      </a:lnTo>
                      <a:lnTo>
                        <a:pt x="228" y="78"/>
                      </a:lnTo>
                      <a:lnTo>
                        <a:pt x="229" y="79"/>
                      </a:lnTo>
                      <a:lnTo>
                        <a:pt x="234" y="80"/>
                      </a:lnTo>
                      <a:lnTo>
                        <a:pt x="242" y="81"/>
                      </a:lnTo>
                      <a:lnTo>
                        <a:pt x="251" y="81"/>
                      </a:lnTo>
                      <a:lnTo>
                        <a:pt x="259" y="82"/>
                      </a:lnTo>
                      <a:lnTo>
                        <a:pt x="267" y="82"/>
                      </a:lnTo>
                      <a:lnTo>
                        <a:pt x="270" y="81"/>
                      </a:lnTo>
                      <a:lnTo>
                        <a:pt x="272" y="81"/>
                      </a:lnTo>
                      <a:lnTo>
                        <a:pt x="273" y="80"/>
                      </a:lnTo>
                      <a:lnTo>
                        <a:pt x="274" y="78"/>
                      </a:lnTo>
                      <a:lnTo>
                        <a:pt x="274" y="75"/>
                      </a:lnTo>
                      <a:lnTo>
                        <a:pt x="274" y="72"/>
                      </a:lnTo>
                      <a:lnTo>
                        <a:pt x="273" y="69"/>
                      </a:lnTo>
                      <a:lnTo>
                        <a:pt x="272" y="66"/>
                      </a:lnTo>
                      <a:lnTo>
                        <a:pt x="271" y="62"/>
                      </a:lnTo>
                      <a:lnTo>
                        <a:pt x="269" y="60"/>
                      </a:lnTo>
                      <a:lnTo>
                        <a:pt x="266" y="59"/>
                      </a:lnTo>
                      <a:lnTo>
                        <a:pt x="261" y="59"/>
                      </a:lnTo>
                      <a:lnTo>
                        <a:pt x="257" y="59"/>
                      </a:lnTo>
                      <a:lnTo>
                        <a:pt x="252" y="57"/>
                      </a:lnTo>
                      <a:lnTo>
                        <a:pt x="247" y="55"/>
                      </a:lnTo>
                      <a:lnTo>
                        <a:pt x="243" y="51"/>
                      </a:lnTo>
                      <a:lnTo>
                        <a:pt x="240" y="45"/>
                      </a:lnTo>
                      <a:lnTo>
                        <a:pt x="237" y="41"/>
                      </a:lnTo>
                      <a:lnTo>
                        <a:pt x="233" y="34"/>
                      </a:lnTo>
                      <a:lnTo>
                        <a:pt x="232" y="29"/>
                      </a:lnTo>
                      <a:lnTo>
                        <a:pt x="230" y="24"/>
                      </a:lnTo>
                      <a:lnTo>
                        <a:pt x="228" y="18"/>
                      </a:lnTo>
                      <a:lnTo>
                        <a:pt x="226" y="13"/>
                      </a:lnTo>
                      <a:lnTo>
                        <a:pt x="223" y="8"/>
                      </a:lnTo>
                      <a:lnTo>
                        <a:pt x="219" y="5"/>
                      </a:lnTo>
                      <a:lnTo>
                        <a:pt x="217" y="2"/>
                      </a:lnTo>
                      <a:lnTo>
                        <a:pt x="215" y="0"/>
                      </a:lnTo>
                      <a:lnTo>
                        <a:pt x="213" y="1"/>
                      </a:lnTo>
                      <a:lnTo>
                        <a:pt x="206" y="3"/>
                      </a:lnTo>
                      <a:lnTo>
                        <a:pt x="198" y="7"/>
                      </a:lnTo>
                      <a:lnTo>
                        <a:pt x="187" y="13"/>
                      </a:lnTo>
                      <a:lnTo>
                        <a:pt x="175" y="18"/>
                      </a:lnTo>
                      <a:lnTo>
                        <a:pt x="162" y="23"/>
                      </a:lnTo>
                      <a:lnTo>
                        <a:pt x="149" y="27"/>
                      </a:lnTo>
                      <a:lnTo>
                        <a:pt x="138" y="29"/>
                      </a:lnTo>
                      <a:lnTo>
                        <a:pt x="108" y="29"/>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3" name="Freeform 170"/>
                <p:cNvSpPr>
                  <a:spLocks/>
                </p:cNvSpPr>
                <p:nvPr/>
              </p:nvSpPr>
              <p:spPr bwMode="auto">
                <a:xfrm>
                  <a:off x="653" y="2694"/>
                  <a:ext cx="39" cy="130"/>
                </a:xfrm>
                <a:custGeom>
                  <a:avLst/>
                  <a:gdLst>
                    <a:gd name="T0" fmla="*/ 0 w 119"/>
                    <a:gd name="T1" fmla="*/ 0 h 391"/>
                    <a:gd name="T2" fmla="*/ 0 w 119"/>
                    <a:gd name="T3" fmla="*/ 0 h 391"/>
                    <a:gd name="T4" fmla="*/ 0 w 119"/>
                    <a:gd name="T5" fmla="*/ 0 h 391"/>
                    <a:gd name="T6" fmla="*/ 0 w 119"/>
                    <a:gd name="T7" fmla="*/ 0 h 391"/>
                    <a:gd name="T8" fmla="*/ 0 w 119"/>
                    <a:gd name="T9" fmla="*/ 0 h 391"/>
                    <a:gd name="T10" fmla="*/ 0 w 119"/>
                    <a:gd name="T11" fmla="*/ 0 h 391"/>
                    <a:gd name="T12" fmla="*/ 0 w 119"/>
                    <a:gd name="T13" fmla="*/ 0 h 391"/>
                    <a:gd name="T14" fmla="*/ 0 w 119"/>
                    <a:gd name="T15" fmla="*/ 0 h 391"/>
                    <a:gd name="T16" fmla="*/ 0 w 119"/>
                    <a:gd name="T17" fmla="*/ 0 h 391"/>
                    <a:gd name="T18" fmla="*/ 0 w 119"/>
                    <a:gd name="T19" fmla="*/ 0 h 391"/>
                    <a:gd name="T20" fmla="*/ 0 w 119"/>
                    <a:gd name="T21" fmla="*/ 0 h 391"/>
                    <a:gd name="T22" fmla="*/ 0 w 119"/>
                    <a:gd name="T23" fmla="*/ 0 h 391"/>
                    <a:gd name="T24" fmla="*/ 0 w 119"/>
                    <a:gd name="T25" fmla="*/ 0 h 391"/>
                    <a:gd name="T26" fmla="*/ 0 w 119"/>
                    <a:gd name="T27" fmla="*/ 0 h 391"/>
                    <a:gd name="T28" fmla="*/ 0 w 119"/>
                    <a:gd name="T29" fmla="*/ 0 h 391"/>
                    <a:gd name="T30" fmla="*/ 0 w 119"/>
                    <a:gd name="T31" fmla="*/ 0 h 391"/>
                    <a:gd name="T32" fmla="*/ 0 w 119"/>
                    <a:gd name="T33" fmla="*/ 0 h 391"/>
                    <a:gd name="T34" fmla="*/ 0 w 119"/>
                    <a:gd name="T35" fmla="*/ 0 h 391"/>
                    <a:gd name="T36" fmla="*/ 0 w 119"/>
                    <a:gd name="T37" fmla="*/ 0 h 391"/>
                    <a:gd name="T38" fmla="*/ 0 w 119"/>
                    <a:gd name="T39" fmla="*/ 0 h 391"/>
                    <a:gd name="T40" fmla="*/ 0 w 119"/>
                    <a:gd name="T41" fmla="*/ 0 h 391"/>
                    <a:gd name="T42" fmla="*/ 0 w 119"/>
                    <a:gd name="T43" fmla="*/ 0 h 391"/>
                    <a:gd name="T44" fmla="*/ 0 w 119"/>
                    <a:gd name="T45" fmla="*/ 0 h 391"/>
                    <a:gd name="T46" fmla="*/ 0 w 119"/>
                    <a:gd name="T47" fmla="*/ 0 h 391"/>
                    <a:gd name="T48" fmla="*/ 0 w 119"/>
                    <a:gd name="T49" fmla="*/ 0 h 391"/>
                    <a:gd name="T50" fmla="*/ 0 w 119"/>
                    <a:gd name="T51" fmla="*/ 1 h 391"/>
                    <a:gd name="T52" fmla="*/ 0 w 119"/>
                    <a:gd name="T53" fmla="*/ 1 h 391"/>
                    <a:gd name="T54" fmla="*/ 0 w 119"/>
                    <a:gd name="T55" fmla="*/ 1 h 391"/>
                    <a:gd name="T56" fmla="*/ 0 w 119"/>
                    <a:gd name="T57" fmla="*/ 0 h 391"/>
                    <a:gd name="T58" fmla="*/ 0 w 119"/>
                    <a:gd name="T59" fmla="*/ 0 h 391"/>
                    <a:gd name="T60" fmla="*/ 0 w 119"/>
                    <a:gd name="T61" fmla="*/ 0 h 391"/>
                    <a:gd name="T62" fmla="*/ 0 w 119"/>
                    <a:gd name="T63" fmla="*/ 0 h 391"/>
                    <a:gd name="T64" fmla="*/ 0 w 119"/>
                    <a:gd name="T65" fmla="*/ 0 h 391"/>
                    <a:gd name="T66" fmla="*/ 0 w 119"/>
                    <a:gd name="T67" fmla="*/ 0 h 391"/>
                    <a:gd name="T68" fmla="*/ 0 w 119"/>
                    <a:gd name="T69" fmla="*/ 0 h 391"/>
                    <a:gd name="T70" fmla="*/ 0 w 119"/>
                    <a:gd name="T71" fmla="*/ 0 h 3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391"/>
                    <a:gd name="T110" fmla="*/ 119 w 119"/>
                    <a:gd name="T111" fmla="*/ 391 h 3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391">
                      <a:moveTo>
                        <a:pt x="52" y="0"/>
                      </a:moveTo>
                      <a:lnTo>
                        <a:pt x="51" y="0"/>
                      </a:lnTo>
                      <a:lnTo>
                        <a:pt x="48" y="0"/>
                      </a:lnTo>
                      <a:lnTo>
                        <a:pt x="43" y="1"/>
                      </a:lnTo>
                      <a:lnTo>
                        <a:pt x="38" y="1"/>
                      </a:lnTo>
                      <a:lnTo>
                        <a:pt x="33" y="4"/>
                      </a:lnTo>
                      <a:lnTo>
                        <a:pt x="27" y="7"/>
                      </a:lnTo>
                      <a:lnTo>
                        <a:pt x="24" y="10"/>
                      </a:lnTo>
                      <a:lnTo>
                        <a:pt x="22" y="14"/>
                      </a:lnTo>
                      <a:lnTo>
                        <a:pt x="20" y="17"/>
                      </a:lnTo>
                      <a:lnTo>
                        <a:pt x="19" y="21"/>
                      </a:lnTo>
                      <a:lnTo>
                        <a:pt x="17" y="22"/>
                      </a:lnTo>
                      <a:lnTo>
                        <a:pt x="17" y="23"/>
                      </a:lnTo>
                      <a:lnTo>
                        <a:pt x="16" y="25"/>
                      </a:lnTo>
                      <a:lnTo>
                        <a:pt x="15" y="28"/>
                      </a:lnTo>
                      <a:lnTo>
                        <a:pt x="13" y="30"/>
                      </a:lnTo>
                      <a:lnTo>
                        <a:pt x="11" y="33"/>
                      </a:lnTo>
                      <a:lnTo>
                        <a:pt x="9" y="36"/>
                      </a:lnTo>
                      <a:lnTo>
                        <a:pt x="6" y="38"/>
                      </a:lnTo>
                      <a:lnTo>
                        <a:pt x="2" y="41"/>
                      </a:lnTo>
                      <a:lnTo>
                        <a:pt x="1" y="43"/>
                      </a:lnTo>
                      <a:lnTo>
                        <a:pt x="0" y="45"/>
                      </a:lnTo>
                      <a:lnTo>
                        <a:pt x="0" y="47"/>
                      </a:lnTo>
                      <a:lnTo>
                        <a:pt x="0" y="50"/>
                      </a:lnTo>
                      <a:lnTo>
                        <a:pt x="1" y="55"/>
                      </a:lnTo>
                      <a:lnTo>
                        <a:pt x="3" y="60"/>
                      </a:lnTo>
                      <a:lnTo>
                        <a:pt x="6" y="67"/>
                      </a:lnTo>
                      <a:lnTo>
                        <a:pt x="8" y="74"/>
                      </a:lnTo>
                      <a:lnTo>
                        <a:pt x="10" y="83"/>
                      </a:lnTo>
                      <a:lnTo>
                        <a:pt x="13" y="92"/>
                      </a:lnTo>
                      <a:lnTo>
                        <a:pt x="15" y="101"/>
                      </a:lnTo>
                      <a:lnTo>
                        <a:pt x="17" y="110"/>
                      </a:lnTo>
                      <a:lnTo>
                        <a:pt x="20" y="117"/>
                      </a:lnTo>
                      <a:lnTo>
                        <a:pt x="22" y="125"/>
                      </a:lnTo>
                      <a:lnTo>
                        <a:pt x="23" y="130"/>
                      </a:lnTo>
                      <a:lnTo>
                        <a:pt x="23" y="136"/>
                      </a:lnTo>
                      <a:lnTo>
                        <a:pt x="25" y="143"/>
                      </a:lnTo>
                      <a:lnTo>
                        <a:pt x="26" y="152"/>
                      </a:lnTo>
                      <a:lnTo>
                        <a:pt x="27" y="161"/>
                      </a:lnTo>
                      <a:lnTo>
                        <a:pt x="27" y="172"/>
                      </a:lnTo>
                      <a:lnTo>
                        <a:pt x="27" y="184"/>
                      </a:lnTo>
                      <a:lnTo>
                        <a:pt x="26" y="197"/>
                      </a:lnTo>
                      <a:lnTo>
                        <a:pt x="25" y="211"/>
                      </a:lnTo>
                      <a:lnTo>
                        <a:pt x="24" y="213"/>
                      </a:lnTo>
                      <a:lnTo>
                        <a:pt x="22" y="220"/>
                      </a:lnTo>
                      <a:lnTo>
                        <a:pt x="20" y="231"/>
                      </a:lnTo>
                      <a:lnTo>
                        <a:pt x="16" y="246"/>
                      </a:lnTo>
                      <a:lnTo>
                        <a:pt x="13" y="262"/>
                      </a:lnTo>
                      <a:lnTo>
                        <a:pt x="11" y="280"/>
                      </a:lnTo>
                      <a:lnTo>
                        <a:pt x="10" y="301"/>
                      </a:lnTo>
                      <a:lnTo>
                        <a:pt x="10" y="321"/>
                      </a:lnTo>
                      <a:lnTo>
                        <a:pt x="39" y="385"/>
                      </a:lnTo>
                      <a:lnTo>
                        <a:pt x="103" y="391"/>
                      </a:lnTo>
                      <a:lnTo>
                        <a:pt x="104" y="388"/>
                      </a:lnTo>
                      <a:lnTo>
                        <a:pt x="105" y="380"/>
                      </a:lnTo>
                      <a:lnTo>
                        <a:pt x="107" y="366"/>
                      </a:lnTo>
                      <a:lnTo>
                        <a:pt x="109" y="349"/>
                      </a:lnTo>
                      <a:lnTo>
                        <a:pt x="111" y="330"/>
                      </a:lnTo>
                      <a:lnTo>
                        <a:pt x="114" y="309"/>
                      </a:lnTo>
                      <a:lnTo>
                        <a:pt x="116" y="290"/>
                      </a:lnTo>
                      <a:lnTo>
                        <a:pt x="118" y="271"/>
                      </a:lnTo>
                      <a:lnTo>
                        <a:pt x="119" y="250"/>
                      </a:lnTo>
                      <a:lnTo>
                        <a:pt x="118" y="227"/>
                      </a:lnTo>
                      <a:lnTo>
                        <a:pt x="117" y="205"/>
                      </a:lnTo>
                      <a:lnTo>
                        <a:pt x="116" y="182"/>
                      </a:lnTo>
                      <a:lnTo>
                        <a:pt x="115" y="161"/>
                      </a:lnTo>
                      <a:lnTo>
                        <a:pt x="114" y="145"/>
                      </a:lnTo>
                      <a:lnTo>
                        <a:pt x="112" y="133"/>
                      </a:lnTo>
                      <a:lnTo>
                        <a:pt x="111" y="130"/>
                      </a:lnTo>
                      <a:lnTo>
                        <a:pt x="93" y="25"/>
                      </a:lnTo>
                      <a:lnTo>
                        <a:pt x="76" y="2"/>
                      </a:lnTo>
                      <a:lnTo>
                        <a:pt x="52"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4" name="Freeform 171"/>
                <p:cNvSpPr>
                  <a:spLocks/>
                </p:cNvSpPr>
                <p:nvPr/>
              </p:nvSpPr>
              <p:spPr bwMode="auto">
                <a:xfrm>
                  <a:off x="653" y="2694"/>
                  <a:ext cx="39" cy="130"/>
                </a:xfrm>
                <a:custGeom>
                  <a:avLst/>
                  <a:gdLst>
                    <a:gd name="T0" fmla="*/ 0 w 119"/>
                    <a:gd name="T1" fmla="*/ 0 h 391"/>
                    <a:gd name="T2" fmla="*/ 0 w 119"/>
                    <a:gd name="T3" fmla="*/ 0 h 391"/>
                    <a:gd name="T4" fmla="*/ 0 w 119"/>
                    <a:gd name="T5" fmla="*/ 0 h 391"/>
                    <a:gd name="T6" fmla="*/ 0 w 119"/>
                    <a:gd name="T7" fmla="*/ 0 h 391"/>
                    <a:gd name="T8" fmla="*/ 0 w 119"/>
                    <a:gd name="T9" fmla="*/ 0 h 391"/>
                    <a:gd name="T10" fmla="*/ 0 w 119"/>
                    <a:gd name="T11" fmla="*/ 0 h 391"/>
                    <a:gd name="T12" fmla="*/ 0 w 119"/>
                    <a:gd name="T13" fmla="*/ 0 h 391"/>
                    <a:gd name="T14" fmla="*/ 0 w 119"/>
                    <a:gd name="T15" fmla="*/ 0 h 391"/>
                    <a:gd name="T16" fmla="*/ 0 w 119"/>
                    <a:gd name="T17" fmla="*/ 0 h 391"/>
                    <a:gd name="T18" fmla="*/ 0 w 119"/>
                    <a:gd name="T19" fmla="*/ 0 h 391"/>
                    <a:gd name="T20" fmla="*/ 0 w 119"/>
                    <a:gd name="T21" fmla="*/ 0 h 391"/>
                    <a:gd name="T22" fmla="*/ 0 w 119"/>
                    <a:gd name="T23" fmla="*/ 0 h 391"/>
                    <a:gd name="T24" fmla="*/ 0 w 119"/>
                    <a:gd name="T25" fmla="*/ 0 h 391"/>
                    <a:gd name="T26" fmla="*/ 0 w 119"/>
                    <a:gd name="T27" fmla="*/ 0 h 391"/>
                    <a:gd name="T28" fmla="*/ 0 w 119"/>
                    <a:gd name="T29" fmla="*/ 0 h 391"/>
                    <a:gd name="T30" fmla="*/ 0 w 119"/>
                    <a:gd name="T31" fmla="*/ 0 h 391"/>
                    <a:gd name="T32" fmla="*/ 0 w 119"/>
                    <a:gd name="T33" fmla="*/ 0 h 391"/>
                    <a:gd name="T34" fmla="*/ 0 w 119"/>
                    <a:gd name="T35" fmla="*/ 0 h 391"/>
                    <a:gd name="T36" fmla="*/ 0 w 119"/>
                    <a:gd name="T37" fmla="*/ 0 h 391"/>
                    <a:gd name="T38" fmla="*/ 0 w 119"/>
                    <a:gd name="T39" fmla="*/ 0 h 391"/>
                    <a:gd name="T40" fmla="*/ 0 w 119"/>
                    <a:gd name="T41" fmla="*/ 0 h 391"/>
                    <a:gd name="T42" fmla="*/ 0 w 119"/>
                    <a:gd name="T43" fmla="*/ 0 h 391"/>
                    <a:gd name="T44" fmla="*/ 0 w 119"/>
                    <a:gd name="T45" fmla="*/ 0 h 391"/>
                    <a:gd name="T46" fmla="*/ 0 w 119"/>
                    <a:gd name="T47" fmla="*/ 0 h 391"/>
                    <a:gd name="T48" fmla="*/ 0 w 119"/>
                    <a:gd name="T49" fmla="*/ 0 h 391"/>
                    <a:gd name="T50" fmla="*/ 0 w 119"/>
                    <a:gd name="T51" fmla="*/ 1 h 391"/>
                    <a:gd name="T52" fmla="*/ 0 w 119"/>
                    <a:gd name="T53" fmla="*/ 1 h 391"/>
                    <a:gd name="T54" fmla="*/ 0 w 119"/>
                    <a:gd name="T55" fmla="*/ 1 h 391"/>
                    <a:gd name="T56" fmla="*/ 0 w 119"/>
                    <a:gd name="T57" fmla="*/ 0 h 391"/>
                    <a:gd name="T58" fmla="*/ 0 w 119"/>
                    <a:gd name="T59" fmla="*/ 0 h 391"/>
                    <a:gd name="T60" fmla="*/ 0 w 119"/>
                    <a:gd name="T61" fmla="*/ 0 h 391"/>
                    <a:gd name="T62" fmla="*/ 0 w 119"/>
                    <a:gd name="T63" fmla="*/ 0 h 391"/>
                    <a:gd name="T64" fmla="*/ 0 w 119"/>
                    <a:gd name="T65" fmla="*/ 0 h 391"/>
                    <a:gd name="T66" fmla="*/ 0 w 119"/>
                    <a:gd name="T67" fmla="*/ 0 h 391"/>
                    <a:gd name="T68" fmla="*/ 0 w 119"/>
                    <a:gd name="T69" fmla="*/ 0 h 391"/>
                    <a:gd name="T70" fmla="*/ 0 w 119"/>
                    <a:gd name="T71" fmla="*/ 0 h 3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9"/>
                    <a:gd name="T109" fmla="*/ 0 h 391"/>
                    <a:gd name="T110" fmla="*/ 119 w 119"/>
                    <a:gd name="T111" fmla="*/ 391 h 3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9" h="391">
                      <a:moveTo>
                        <a:pt x="52" y="0"/>
                      </a:moveTo>
                      <a:lnTo>
                        <a:pt x="51" y="0"/>
                      </a:lnTo>
                      <a:lnTo>
                        <a:pt x="48" y="0"/>
                      </a:lnTo>
                      <a:lnTo>
                        <a:pt x="43" y="1"/>
                      </a:lnTo>
                      <a:lnTo>
                        <a:pt x="38" y="1"/>
                      </a:lnTo>
                      <a:lnTo>
                        <a:pt x="33" y="4"/>
                      </a:lnTo>
                      <a:lnTo>
                        <a:pt x="27" y="7"/>
                      </a:lnTo>
                      <a:lnTo>
                        <a:pt x="24" y="10"/>
                      </a:lnTo>
                      <a:lnTo>
                        <a:pt x="22" y="14"/>
                      </a:lnTo>
                      <a:lnTo>
                        <a:pt x="20" y="17"/>
                      </a:lnTo>
                      <a:lnTo>
                        <a:pt x="19" y="21"/>
                      </a:lnTo>
                      <a:lnTo>
                        <a:pt x="17" y="22"/>
                      </a:lnTo>
                      <a:lnTo>
                        <a:pt x="17" y="23"/>
                      </a:lnTo>
                      <a:lnTo>
                        <a:pt x="16" y="25"/>
                      </a:lnTo>
                      <a:lnTo>
                        <a:pt x="15" y="28"/>
                      </a:lnTo>
                      <a:lnTo>
                        <a:pt x="13" y="30"/>
                      </a:lnTo>
                      <a:lnTo>
                        <a:pt x="11" y="33"/>
                      </a:lnTo>
                      <a:lnTo>
                        <a:pt x="9" y="36"/>
                      </a:lnTo>
                      <a:lnTo>
                        <a:pt x="6" y="38"/>
                      </a:lnTo>
                      <a:lnTo>
                        <a:pt x="2" y="41"/>
                      </a:lnTo>
                      <a:lnTo>
                        <a:pt x="1" y="43"/>
                      </a:lnTo>
                      <a:lnTo>
                        <a:pt x="0" y="45"/>
                      </a:lnTo>
                      <a:lnTo>
                        <a:pt x="0" y="47"/>
                      </a:lnTo>
                      <a:lnTo>
                        <a:pt x="0" y="50"/>
                      </a:lnTo>
                      <a:lnTo>
                        <a:pt x="1" y="55"/>
                      </a:lnTo>
                      <a:lnTo>
                        <a:pt x="3" y="60"/>
                      </a:lnTo>
                      <a:lnTo>
                        <a:pt x="6" y="67"/>
                      </a:lnTo>
                      <a:lnTo>
                        <a:pt x="8" y="74"/>
                      </a:lnTo>
                      <a:lnTo>
                        <a:pt x="10" y="83"/>
                      </a:lnTo>
                      <a:lnTo>
                        <a:pt x="13" y="92"/>
                      </a:lnTo>
                      <a:lnTo>
                        <a:pt x="15" y="101"/>
                      </a:lnTo>
                      <a:lnTo>
                        <a:pt x="17" y="110"/>
                      </a:lnTo>
                      <a:lnTo>
                        <a:pt x="20" y="117"/>
                      </a:lnTo>
                      <a:lnTo>
                        <a:pt x="22" y="125"/>
                      </a:lnTo>
                      <a:lnTo>
                        <a:pt x="23" y="130"/>
                      </a:lnTo>
                      <a:lnTo>
                        <a:pt x="23" y="136"/>
                      </a:lnTo>
                      <a:lnTo>
                        <a:pt x="25" y="143"/>
                      </a:lnTo>
                      <a:lnTo>
                        <a:pt x="26" y="152"/>
                      </a:lnTo>
                      <a:lnTo>
                        <a:pt x="27" y="161"/>
                      </a:lnTo>
                      <a:lnTo>
                        <a:pt x="27" y="172"/>
                      </a:lnTo>
                      <a:lnTo>
                        <a:pt x="27" y="184"/>
                      </a:lnTo>
                      <a:lnTo>
                        <a:pt x="26" y="197"/>
                      </a:lnTo>
                      <a:lnTo>
                        <a:pt x="25" y="211"/>
                      </a:lnTo>
                      <a:lnTo>
                        <a:pt x="24" y="213"/>
                      </a:lnTo>
                      <a:lnTo>
                        <a:pt x="22" y="220"/>
                      </a:lnTo>
                      <a:lnTo>
                        <a:pt x="20" y="231"/>
                      </a:lnTo>
                      <a:lnTo>
                        <a:pt x="16" y="246"/>
                      </a:lnTo>
                      <a:lnTo>
                        <a:pt x="13" y="262"/>
                      </a:lnTo>
                      <a:lnTo>
                        <a:pt x="11" y="280"/>
                      </a:lnTo>
                      <a:lnTo>
                        <a:pt x="10" y="301"/>
                      </a:lnTo>
                      <a:lnTo>
                        <a:pt x="10" y="321"/>
                      </a:lnTo>
                      <a:lnTo>
                        <a:pt x="39" y="385"/>
                      </a:lnTo>
                      <a:lnTo>
                        <a:pt x="103" y="391"/>
                      </a:lnTo>
                      <a:lnTo>
                        <a:pt x="104" y="388"/>
                      </a:lnTo>
                      <a:lnTo>
                        <a:pt x="105" y="380"/>
                      </a:lnTo>
                      <a:lnTo>
                        <a:pt x="107" y="366"/>
                      </a:lnTo>
                      <a:lnTo>
                        <a:pt x="109" y="349"/>
                      </a:lnTo>
                      <a:lnTo>
                        <a:pt x="111" y="330"/>
                      </a:lnTo>
                      <a:lnTo>
                        <a:pt x="114" y="309"/>
                      </a:lnTo>
                      <a:lnTo>
                        <a:pt x="116" y="290"/>
                      </a:lnTo>
                      <a:lnTo>
                        <a:pt x="118" y="271"/>
                      </a:lnTo>
                      <a:lnTo>
                        <a:pt x="119" y="250"/>
                      </a:lnTo>
                      <a:lnTo>
                        <a:pt x="118" y="227"/>
                      </a:lnTo>
                      <a:lnTo>
                        <a:pt x="117" y="205"/>
                      </a:lnTo>
                      <a:lnTo>
                        <a:pt x="116" y="182"/>
                      </a:lnTo>
                      <a:lnTo>
                        <a:pt x="115" y="161"/>
                      </a:lnTo>
                      <a:lnTo>
                        <a:pt x="114" y="145"/>
                      </a:lnTo>
                      <a:lnTo>
                        <a:pt x="112" y="133"/>
                      </a:lnTo>
                      <a:lnTo>
                        <a:pt x="111" y="130"/>
                      </a:lnTo>
                      <a:lnTo>
                        <a:pt x="93" y="25"/>
                      </a:lnTo>
                      <a:lnTo>
                        <a:pt x="76" y="2"/>
                      </a:lnTo>
                      <a:lnTo>
                        <a:pt x="52" y="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5" name="Freeform 172"/>
                <p:cNvSpPr>
                  <a:spLocks/>
                </p:cNvSpPr>
                <p:nvPr/>
              </p:nvSpPr>
              <p:spPr bwMode="auto">
                <a:xfrm>
                  <a:off x="677" y="2694"/>
                  <a:ext cx="33" cy="130"/>
                </a:xfrm>
                <a:custGeom>
                  <a:avLst/>
                  <a:gdLst>
                    <a:gd name="T0" fmla="*/ 0 w 98"/>
                    <a:gd name="T1" fmla="*/ 0 h 390"/>
                    <a:gd name="T2" fmla="*/ 0 w 98"/>
                    <a:gd name="T3" fmla="*/ 0 h 390"/>
                    <a:gd name="T4" fmla="*/ 0 w 98"/>
                    <a:gd name="T5" fmla="*/ 0 h 390"/>
                    <a:gd name="T6" fmla="*/ 0 w 98"/>
                    <a:gd name="T7" fmla="*/ 0 h 390"/>
                    <a:gd name="T8" fmla="*/ 0 w 98"/>
                    <a:gd name="T9" fmla="*/ 0 h 390"/>
                    <a:gd name="T10" fmla="*/ 0 w 98"/>
                    <a:gd name="T11" fmla="*/ 0 h 390"/>
                    <a:gd name="T12" fmla="*/ 0 w 98"/>
                    <a:gd name="T13" fmla="*/ 0 h 390"/>
                    <a:gd name="T14" fmla="*/ 0 w 98"/>
                    <a:gd name="T15" fmla="*/ 0 h 390"/>
                    <a:gd name="T16" fmla="*/ 0 w 98"/>
                    <a:gd name="T17" fmla="*/ 0 h 390"/>
                    <a:gd name="T18" fmla="*/ 0 w 98"/>
                    <a:gd name="T19" fmla="*/ 0 h 390"/>
                    <a:gd name="T20" fmla="*/ 0 w 98"/>
                    <a:gd name="T21" fmla="*/ 0 h 390"/>
                    <a:gd name="T22" fmla="*/ 0 w 98"/>
                    <a:gd name="T23" fmla="*/ 0 h 390"/>
                    <a:gd name="T24" fmla="*/ 0 w 98"/>
                    <a:gd name="T25" fmla="*/ 0 h 390"/>
                    <a:gd name="T26" fmla="*/ 0 w 98"/>
                    <a:gd name="T27" fmla="*/ 0 h 390"/>
                    <a:gd name="T28" fmla="*/ 0 w 98"/>
                    <a:gd name="T29" fmla="*/ 0 h 390"/>
                    <a:gd name="T30" fmla="*/ 0 w 98"/>
                    <a:gd name="T31" fmla="*/ 0 h 390"/>
                    <a:gd name="T32" fmla="*/ 0 w 98"/>
                    <a:gd name="T33" fmla="*/ 0 h 390"/>
                    <a:gd name="T34" fmla="*/ 0 w 98"/>
                    <a:gd name="T35" fmla="*/ 0 h 390"/>
                    <a:gd name="T36" fmla="*/ 0 w 98"/>
                    <a:gd name="T37" fmla="*/ 0 h 390"/>
                    <a:gd name="T38" fmla="*/ 0 w 98"/>
                    <a:gd name="T39" fmla="*/ 0 h 390"/>
                    <a:gd name="T40" fmla="*/ 0 w 98"/>
                    <a:gd name="T41" fmla="*/ 0 h 390"/>
                    <a:gd name="T42" fmla="*/ 0 w 98"/>
                    <a:gd name="T43" fmla="*/ 1 h 390"/>
                    <a:gd name="T44" fmla="*/ 0 w 98"/>
                    <a:gd name="T45" fmla="*/ 1 h 390"/>
                    <a:gd name="T46" fmla="*/ 0 w 98"/>
                    <a:gd name="T47" fmla="*/ 1 h 390"/>
                    <a:gd name="T48" fmla="*/ 0 w 98"/>
                    <a:gd name="T49" fmla="*/ 0 h 390"/>
                    <a:gd name="T50" fmla="*/ 0 w 98"/>
                    <a:gd name="T51" fmla="*/ 0 h 390"/>
                    <a:gd name="T52" fmla="*/ 0 w 98"/>
                    <a:gd name="T53" fmla="*/ 0 h 390"/>
                    <a:gd name="T54" fmla="*/ 0 w 98"/>
                    <a:gd name="T55" fmla="*/ 0 h 390"/>
                    <a:gd name="T56" fmla="*/ 0 w 98"/>
                    <a:gd name="T57" fmla="*/ 0 h 390"/>
                    <a:gd name="T58" fmla="*/ 0 w 98"/>
                    <a:gd name="T59" fmla="*/ 0 h 390"/>
                    <a:gd name="T60" fmla="*/ 0 w 98"/>
                    <a:gd name="T61" fmla="*/ 0 h 390"/>
                    <a:gd name="T62" fmla="*/ 0 w 98"/>
                    <a:gd name="T63" fmla="*/ 0 h 390"/>
                    <a:gd name="T64" fmla="*/ 0 w 98"/>
                    <a:gd name="T65" fmla="*/ 0 h 390"/>
                    <a:gd name="T66" fmla="*/ 0 w 98"/>
                    <a:gd name="T67" fmla="*/ 0 h 390"/>
                    <a:gd name="T68" fmla="*/ 0 w 98"/>
                    <a:gd name="T69" fmla="*/ 0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390"/>
                    <a:gd name="T107" fmla="*/ 98 w 98"/>
                    <a:gd name="T108" fmla="*/ 390 h 3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390">
                      <a:moveTo>
                        <a:pt x="0" y="1"/>
                      </a:moveTo>
                      <a:lnTo>
                        <a:pt x="1" y="1"/>
                      </a:lnTo>
                      <a:lnTo>
                        <a:pt x="3" y="1"/>
                      </a:lnTo>
                      <a:lnTo>
                        <a:pt x="8" y="1"/>
                      </a:lnTo>
                      <a:lnTo>
                        <a:pt x="14" y="0"/>
                      </a:lnTo>
                      <a:lnTo>
                        <a:pt x="21" y="1"/>
                      </a:lnTo>
                      <a:lnTo>
                        <a:pt x="30" y="1"/>
                      </a:lnTo>
                      <a:lnTo>
                        <a:pt x="40" y="3"/>
                      </a:lnTo>
                      <a:lnTo>
                        <a:pt x="50" y="5"/>
                      </a:lnTo>
                      <a:lnTo>
                        <a:pt x="50" y="7"/>
                      </a:lnTo>
                      <a:lnTo>
                        <a:pt x="49" y="10"/>
                      </a:lnTo>
                      <a:lnTo>
                        <a:pt x="49" y="16"/>
                      </a:lnTo>
                      <a:lnTo>
                        <a:pt x="49" y="21"/>
                      </a:lnTo>
                      <a:lnTo>
                        <a:pt x="50" y="28"/>
                      </a:lnTo>
                      <a:lnTo>
                        <a:pt x="54" y="34"/>
                      </a:lnTo>
                      <a:lnTo>
                        <a:pt x="55" y="37"/>
                      </a:lnTo>
                      <a:lnTo>
                        <a:pt x="57" y="40"/>
                      </a:lnTo>
                      <a:lnTo>
                        <a:pt x="60" y="42"/>
                      </a:lnTo>
                      <a:lnTo>
                        <a:pt x="63" y="44"/>
                      </a:lnTo>
                      <a:lnTo>
                        <a:pt x="64" y="45"/>
                      </a:lnTo>
                      <a:lnTo>
                        <a:pt x="68" y="47"/>
                      </a:lnTo>
                      <a:lnTo>
                        <a:pt x="73" y="53"/>
                      </a:lnTo>
                      <a:lnTo>
                        <a:pt x="78" y="60"/>
                      </a:lnTo>
                      <a:lnTo>
                        <a:pt x="84" y="72"/>
                      </a:lnTo>
                      <a:lnTo>
                        <a:pt x="89" y="86"/>
                      </a:lnTo>
                      <a:lnTo>
                        <a:pt x="91" y="95"/>
                      </a:lnTo>
                      <a:lnTo>
                        <a:pt x="93" y="104"/>
                      </a:lnTo>
                      <a:lnTo>
                        <a:pt x="95" y="115"/>
                      </a:lnTo>
                      <a:lnTo>
                        <a:pt x="96" y="127"/>
                      </a:lnTo>
                      <a:lnTo>
                        <a:pt x="96" y="136"/>
                      </a:lnTo>
                      <a:lnTo>
                        <a:pt x="96" y="162"/>
                      </a:lnTo>
                      <a:lnTo>
                        <a:pt x="97" y="196"/>
                      </a:lnTo>
                      <a:lnTo>
                        <a:pt x="98" y="237"/>
                      </a:lnTo>
                      <a:lnTo>
                        <a:pt x="98" y="278"/>
                      </a:lnTo>
                      <a:lnTo>
                        <a:pt x="98" y="314"/>
                      </a:lnTo>
                      <a:lnTo>
                        <a:pt x="97" y="341"/>
                      </a:lnTo>
                      <a:lnTo>
                        <a:pt x="96" y="353"/>
                      </a:lnTo>
                      <a:lnTo>
                        <a:pt x="93" y="353"/>
                      </a:lnTo>
                      <a:lnTo>
                        <a:pt x="90" y="354"/>
                      </a:lnTo>
                      <a:lnTo>
                        <a:pt x="85" y="355"/>
                      </a:lnTo>
                      <a:lnTo>
                        <a:pt x="78" y="357"/>
                      </a:lnTo>
                      <a:lnTo>
                        <a:pt x="71" y="359"/>
                      </a:lnTo>
                      <a:lnTo>
                        <a:pt x="64" y="363"/>
                      </a:lnTo>
                      <a:lnTo>
                        <a:pt x="59" y="367"/>
                      </a:lnTo>
                      <a:lnTo>
                        <a:pt x="55" y="371"/>
                      </a:lnTo>
                      <a:lnTo>
                        <a:pt x="29" y="390"/>
                      </a:lnTo>
                      <a:lnTo>
                        <a:pt x="30" y="385"/>
                      </a:lnTo>
                      <a:lnTo>
                        <a:pt x="32" y="371"/>
                      </a:lnTo>
                      <a:lnTo>
                        <a:pt x="34" y="350"/>
                      </a:lnTo>
                      <a:lnTo>
                        <a:pt x="37" y="325"/>
                      </a:lnTo>
                      <a:lnTo>
                        <a:pt x="40" y="297"/>
                      </a:lnTo>
                      <a:lnTo>
                        <a:pt x="42" y="267"/>
                      </a:lnTo>
                      <a:lnTo>
                        <a:pt x="43" y="240"/>
                      </a:lnTo>
                      <a:lnTo>
                        <a:pt x="42" y="216"/>
                      </a:lnTo>
                      <a:lnTo>
                        <a:pt x="41" y="195"/>
                      </a:lnTo>
                      <a:lnTo>
                        <a:pt x="40" y="177"/>
                      </a:lnTo>
                      <a:lnTo>
                        <a:pt x="38" y="160"/>
                      </a:lnTo>
                      <a:lnTo>
                        <a:pt x="38" y="146"/>
                      </a:lnTo>
                      <a:lnTo>
                        <a:pt x="37" y="134"/>
                      </a:lnTo>
                      <a:lnTo>
                        <a:pt x="36" y="122"/>
                      </a:lnTo>
                      <a:lnTo>
                        <a:pt x="34" y="110"/>
                      </a:lnTo>
                      <a:lnTo>
                        <a:pt x="31" y="99"/>
                      </a:lnTo>
                      <a:lnTo>
                        <a:pt x="21" y="35"/>
                      </a:lnTo>
                      <a:lnTo>
                        <a:pt x="20" y="34"/>
                      </a:lnTo>
                      <a:lnTo>
                        <a:pt x="19" y="30"/>
                      </a:lnTo>
                      <a:lnTo>
                        <a:pt x="16" y="24"/>
                      </a:lnTo>
                      <a:lnTo>
                        <a:pt x="14" y="18"/>
                      </a:lnTo>
                      <a:lnTo>
                        <a:pt x="10" y="12"/>
                      </a:lnTo>
                      <a:lnTo>
                        <a:pt x="6" y="6"/>
                      </a:lnTo>
                      <a:lnTo>
                        <a:pt x="3" y="3"/>
                      </a:lnTo>
                      <a:lnTo>
                        <a:pt x="0" y="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6" name="Freeform 173"/>
                <p:cNvSpPr>
                  <a:spLocks/>
                </p:cNvSpPr>
                <p:nvPr/>
              </p:nvSpPr>
              <p:spPr bwMode="auto">
                <a:xfrm>
                  <a:off x="677" y="2694"/>
                  <a:ext cx="33" cy="130"/>
                </a:xfrm>
                <a:custGeom>
                  <a:avLst/>
                  <a:gdLst>
                    <a:gd name="T0" fmla="*/ 0 w 98"/>
                    <a:gd name="T1" fmla="*/ 0 h 390"/>
                    <a:gd name="T2" fmla="*/ 0 w 98"/>
                    <a:gd name="T3" fmla="*/ 0 h 390"/>
                    <a:gd name="T4" fmla="*/ 0 w 98"/>
                    <a:gd name="T5" fmla="*/ 0 h 390"/>
                    <a:gd name="T6" fmla="*/ 0 w 98"/>
                    <a:gd name="T7" fmla="*/ 0 h 390"/>
                    <a:gd name="T8" fmla="*/ 0 w 98"/>
                    <a:gd name="T9" fmla="*/ 0 h 390"/>
                    <a:gd name="T10" fmla="*/ 0 w 98"/>
                    <a:gd name="T11" fmla="*/ 0 h 390"/>
                    <a:gd name="T12" fmla="*/ 0 w 98"/>
                    <a:gd name="T13" fmla="*/ 0 h 390"/>
                    <a:gd name="T14" fmla="*/ 0 w 98"/>
                    <a:gd name="T15" fmla="*/ 0 h 390"/>
                    <a:gd name="T16" fmla="*/ 0 w 98"/>
                    <a:gd name="T17" fmla="*/ 0 h 390"/>
                    <a:gd name="T18" fmla="*/ 0 w 98"/>
                    <a:gd name="T19" fmla="*/ 0 h 390"/>
                    <a:gd name="T20" fmla="*/ 0 w 98"/>
                    <a:gd name="T21" fmla="*/ 0 h 390"/>
                    <a:gd name="T22" fmla="*/ 0 w 98"/>
                    <a:gd name="T23" fmla="*/ 0 h 390"/>
                    <a:gd name="T24" fmla="*/ 0 w 98"/>
                    <a:gd name="T25" fmla="*/ 0 h 390"/>
                    <a:gd name="T26" fmla="*/ 0 w 98"/>
                    <a:gd name="T27" fmla="*/ 0 h 390"/>
                    <a:gd name="T28" fmla="*/ 0 w 98"/>
                    <a:gd name="T29" fmla="*/ 0 h 390"/>
                    <a:gd name="T30" fmla="*/ 0 w 98"/>
                    <a:gd name="T31" fmla="*/ 0 h 390"/>
                    <a:gd name="T32" fmla="*/ 0 w 98"/>
                    <a:gd name="T33" fmla="*/ 0 h 390"/>
                    <a:gd name="T34" fmla="*/ 0 w 98"/>
                    <a:gd name="T35" fmla="*/ 0 h 390"/>
                    <a:gd name="T36" fmla="*/ 0 w 98"/>
                    <a:gd name="T37" fmla="*/ 0 h 390"/>
                    <a:gd name="T38" fmla="*/ 0 w 98"/>
                    <a:gd name="T39" fmla="*/ 0 h 390"/>
                    <a:gd name="T40" fmla="*/ 0 w 98"/>
                    <a:gd name="T41" fmla="*/ 0 h 390"/>
                    <a:gd name="T42" fmla="*/ 0 w 98"/>
                    <a:gd name="T43" fmla="*/ 1 h 390"/>
                    <a:gd name="T44" fmla="*/ 0 w 98"/>
                    <a:gd name="T45" fmla="*/ 1 h 390"/>
                    <a:gd name="T46" fmla="*/ 0 w 98"/>
                    <a:gd name="T47" fmla="*/ 1 h 390"/>
                    <a:gd name="T48" fmla="*/ 0 w 98"/>
                    <a:gd name="T49" fmla="*/ 0 h 390"/>
                    <a:gd name="T50" fmla="*/ 0 w 98"/>
                    <a:gd name="T51" fmla="*/ 0 h 390"/>
                    <a:gd name="T52" fmla="*/ 0 w 98"/>
                    <a:gd name="T53" fmla="*/ 0 h 390"/>
                    <a:gd name="T54" fmla="*/ 0 w 98"/>
                    <a:gd name="T55" fmla="*/ 0 h 390"/>
                    <a:gd name="T56" fmla="*/ 0 w 98"/>
                    <a:gd name="T57" fmla="*/ 0 h 390"/>
                    <a:gd name="T58" fmla="*/ 0 w 98"/>
                    <a:gd name="T59" fmla="*/ 0 h 390"/>
                    <a:gd name="T60" fmla="*/ 0 w 98"/>
                    <a:gd name="T61" fmla="*/ 0 h 390"/>
                    <a:gd name="T62" fmla="*/ 0 w 98"/>
                    <a:gd name="T63" fmla="*/ 0 h 390"/>
                    <a:gd name="T64" fmla="*/ 0 w 98"/>
                    <a:gd name="T65" fmla="*/ 0 h 390"/>
                    <a:gd name="T66" fmla="*/ 0 w 98"/>
                    <a:gd name="T67" fmla="*/ 0 h 390"/>
                    <a:gd name="T68" fmla="*/ 0 w 98"/>
                    <a:gd name="T69" fmla="*/ 0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8"/>
                    <a:gd name="T106" fmla="*/ 0 h 390"/>
                    <a:gd name="T107" fmla="*/ 98 w 98"/>
                    <a:gd name="T108" fmla="*/ 390 h 3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8" h="390">
                      <a:moveTo>
                        <a:pt x="0" y="1"/>
                      </a:moveTo>
                      <a:lnTo>
                        <a:pt x="1" y="1"/>
                      </a:lnTo>
                      <a:lnTo>
                        <a:pt x="3" y="1"/>
                      </a:lnTo>
                      <a:lnTo>
                        <a:pt x="8" y="1"/>
                      </a:lnTo>
                      <a:lnTo>
                        <a:pt x="14" y="0"/>
                      </a:lnTo>
                      <a:lnTo>
                        <a:pt x="21" y="1"/>
                      </a:lnTo>
                      <a:lnTo>
                        <a:pt x="30" y="1"/>
                      </a:lnTo>
                      <a:lnTo>
                        <a:pt x="40" y="3"/>
                      </a:lnTo>
                      <a:lnTo>
                        <a:pt x="50" y="5"/>
                      </a:lnTo>
                      <a:lnTo>
                        <a:pt x="50" y="7"/>
                      </a:lnTo>
                      <a:lnTo>
                        <a:pt x="49" y="10"/>
                      </a:lnTo>
                      <a:lnTo>
                        <a:pt x="49" y="16"/>
                      </a:lnTo>
                      <a:lnTo>
                        <a:pt x="49" y="21"/>
                      </a:lnTo>
                      <a:lnTo>
                        <a:pt x="50" y="28"/>
                      </a:lnTo>
                      <a:lnTo>
                        <a:pt x="54" y="34"/>
                      </a:lnTo>
                      <a:lnTo>
                        <a:pt x="55" y="37"/>
                      </a:lnTo>
                      <a:lnTo>
                        <a:pt x="57" y="40"/>
                      </a:lnTo>
                      <a:lnTo>
                        <a:pt x="60" y="42"/>
                      </a:lnTo>
                      <a:lnTo>
                        <a:pt x="63" y="44"/>
                      </a:lnTo>
                      <a:lnTo>
                        <a:pt x="64" y="45"/>
                      </a:lnTo>
                      <a:lnTo>
                        <a:pt x="68" y="47"/>
                      </a:lnTo>
                      <a:lnTo>
                        <a:pt x="73" y="53"/>
                      </a:lnTo>
                      <a:lnTo>
                        <a:pt x="78" y="60"/>
                      </a:lnTo>
                      <a:lnTo>
                        <a:pt x="84" y="72"/>
                      </a:lnTo>
                      <a:lnTo>
                        <a:pt x="89" y="86"/>
                      </a:lnTo>
                      <a:lnTo>
                        <a:pt x="91" y="95"/>
                      </a:lnTo>
                      <a:lnTo>
                        <a:pt x="93" y="104"/>
                      </a:lnTo>
                      <a:lnTo>
                        <a:pt x="95" y="115"/>
                      </a:lnTo>
                      <a:lnTo>
                        <a:pt x="96" y="127"/>
                      </a:lnTo>
                      <a:lnTo>
                        <a:pt x="96" y="136"/>
                      </a:lnTo>
                      <a:lnTo>
                        <a:pt x="96" y="162"/>
                      </a:lnTo>
                      <a:lnTo>
                        <a:pt x="97" y="196"/>
                      </a:lnTo>
                      <a:lnTo>
                        <a:pt x="98" y="237"/>
                      </a:lnTo>
                      <a:lnTo>
                        <a:pt x="98" y="278"/>
                      </a:lnTo>
                      <a:lnTo>
                        <a:pt x="98" y="314"/>
                      </a:lnTo>
                      <a:lnTo>
                        <a:pt x="97" y="341"/>
                      </a:lnTo>
                      <a:lnTo>
                        <a:pt x="96" y="353"/>
                      </a:lnTo>
                      <a:lnTo>
                        <a:pt x="93" y="353"/>
                      </a:lnTo>
                      <a:lnTo>
                        <a:pt x="90" y="354"/>
                      </a:lnTo>
                      <a:lnTo>
                        <a:pt x="85" y="355"/>
                      </a:lnTo>
                      <a:lnTo>
                        <a:pt x="78" y="357"/>
                      </a:lnTo>
                      <a:lnTo>
                        <a:pt x="71" y="359"/>
                      </a:lnTo>
                      <a:lnTo>
                        <a:pt x="64" y="363"/>
                      </a:lnTo>
                      <a:lnTo>
                        <a:pt x="59" y="367"/>
                      </a:lnTo>
                      <a:lnTo>
                        <a:pt x="55" y="371"/>
                      </a:lnTo>
                      <a:lnTo>
                        <a:pt x="29" y="390"/>
                      </a:lnTo>
                      <a:lnTo>
                        <a:pt x="30" y="385"/>
                      </a:lnTo>
                      <a:lnTo>
                        <a:pt x="32" y="371"/>
                      </a:lnTo>
                      <a:lnTo>
                        <a:pt x="34" y="350"/>
                      </a:lnTo>
                      <a:lnTo>
                        <a:pt x="37" y="325"/>
                      </a:lnTo>
                      <a:lnTo>
                        <a:pt x="40" y="297"/>
                      </a:lnTo>
                      <a:lnTo>
                        <a:pt x="42" y="267"/>
                      </a:lnTo>
                      <a:lnTo>
                        <a:pt x="43" y="240"/>
                      </a:lnTo>
                      <a:lnTo>
                        <a:pt x="42" y="216"/>
                      </a:lnTo>
                      <a:lnTo>
                        <a:pt x="41" y="195"/>
                      </a:lnTo>
                      <a:lnTo>
                        <a:pt x="40" y="177"/>
                      </a:lnTo>
                      <a:lnTo>
                        <a:pt x="38" y="160"/>
                      </a:lnTo>
                      <a:lnTo>
                        <a:pt x="38" y="146"/>
                      </a:lnTo>
                      <a:lnTo>
                        <a:pt x="37" y="134"/>
                      </a:lnTo>
                      <a:lnTo>
                        <a:pt x="36" y="122"/>
                      </a:lnTo>
                      <a:lnTo>
                        <a:pt x="34" y="110"/>
                      </a:lnTo>
                      <a:lnTo>
                        <a:pt x="31" y="99"/>
                      </a:lnTo>
                      <a:lnTo>
                        <a:pt x="21" y="35"/>
                      </a:lnTo>
                      <a:lnTo>
                        <a:pt x="20" y="34"/>
                      </a:lnTo>
                      <a:lnTo>
                        <a:pt x="19" y="30"/>
                      </a:lnTo>
                      <a:lnTo>
                        <a:pt x="16" y="24"/>
                      </a:lnTo>
                      <a:lnTo>
                        <a:pt x="14" y="18"/>
                      </a:lnTo>
                      <a:lnTo>
                        <a:pt x="10" y="12"/>
                      </a:lnTo>
                      <a:lnTo>
                        <a:pt x="6" y="6"/>
                      </a:lnTo>
                      <a:lnTo>
                        <a:pt x="3" y="3"/>
                      </a:lnTo>
                      <a:lnTo>
                        <a:pt x="0" y="1"/>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7" name="Freeform 174"/>
                <p:cNvSpPr>
                  <a:spLocks/>
                </p:cNvSpPr>
                <p:nvPr/>
              </p:nvSpPr>
              <p:spPr bwMode="auto">
                <a:xfrm>
                  <a:off x="693" y="2687"/>
                  <a:ext cx="50" cy="125"/>
                </a:xfrm>
                <a:custGeom>
                  <a:avLst/>
                  <a:gdLst>
                    <a:gd name="T0" fmla="*/ 0 w 150"/>
                    <a:gd name="T1" fmla="*/ 1 h 375"/>
                    <a:gd name="T2" fmla="*/ 0 w 150"/>
                    <a:gd name="T3" fmla="*/ 1 h 375"/>
                    <a:gd name="T4" fmla="*/ 0 w 150"/>
                    <a:gd name="T5" fmla="*/ 0 h 375"/>
                    <a:gd name="T6" fmla="*/ 0 w 150"/>
                    <a:gd name="T7" fmla="*/ 0 h 375"/>
                    <a:gd name="T8" fmla="*/ 0 w 150"/>
                    <a:gd name="T9" fmla="*/ 0 h 375"/>
                    <a:gd name="T10" fmla="*/ 0 w 150"/>
                    <a:gd name="T11" fmla="*/ 0 h 375"/>
                    <a:gd name="T12" fmla="*/ 0 w 150"/>
                    <a:gd name="T13" fmla="*/ 0 h 375"/>
                    <a:gd name="T14" fmla="*/ 0 w 150"/>
                    <a:gd name="T15" fmla="*/ 0 h 375"/>
                    <a:gd name="T16" fmla="*/ 0 w 150"/>
                    <a:gd name="T17" fmla="*/ 0 h 375"/>
                    <a:gd name="T18" fmla="*/ 0 w 150"/>
                    <a:gd name="T19" fmla="*/ 0 h 375"/>
                    <a:gd name="T20" fmla="*/ 0 w 150"/>
                    <a:gd name="T21" fmla="*/ 0 h 375"/>
                    <a:gd name="T22" fmla="*/ 0 w 150"/>
                    <a:gd name="T23" fmla="*/ 0 h 375"/>
                    <a:gd name="T24" fmla="*/ 0 w 150"/>
                    <a:gd name="T25" fmla="*/ 0 h 375"/>
                    <a:gd name="T26" fmla="*/ 0 w 150"/>
                    <a:gd name="T27" fmla="*/ 0 h 375"/>
                    <a:gd name="T28" fmla="*/ 0 w 150"/>
                    <a:gd name="T29" fmla="*/ 0 h 375"/>
                    <a:gd name="T30" fmla="*/ 0 w 150"/>
                    <a:gd name="T31" fmla="*/ 0 h 375"/>
                    <a:gd name="T32" fmla="*/ 0 w 150"/>
                    <a:gd name="T33" fmla="*/ 0 h 375"/>
                    <a:gd name="T34" fmla="*/ 0 w 150"/>
                    <a:gd name="T35" fmla="*/ 0 h 375"/>
                    <a:gd name="T36" fmla="*/ 0 w 150"/>
                    <a:gd name="T37" fmla="*/ 0 h 375"/>
                    <a:gd name="T38" fmla="*/ 0 w 150"/>
                    <a:gd name="T39" fmla="*/ 0 h 375"/>
                    <a:gd name="T40" fmla="*/ 0 w 150"/>
                    <a:gd name="T41" fmla="*/ 0 h 375"/>
                    <a:gd name="T42" fmla="*/ 0 w 150"/>
                    <a:gd name="T43" fmla="*/ 0 h 375"/>
                    <a:gd name="T44" fmla="*/ 0 w 150"/>
                    <a:gd name="T45" fmla="*/ 0 h 375"/>
                    <a:gd name="T46" fmla="*/ 0 w 150"/>
                    <a:gd name="T47" fmla="*/ 0 h 375"/>
                    <a:gd name="T48" fmla="*/ 0 w 150"/>
                    <a:gd name="T49" fmla="*/ 0 h 375"/>
                    <a:gd name="T50" fmla="*/ 0 w 150"/>
                    <a:gd name="T51" fmla="*/ 0 h 375"/>
                    <a:gd name="T52" fmla="*/ 0 w 150"/>
                    <a:gd name="T53" fmla="*/ 0 h 375"/>
                    <a:gd name="T54" fmla="*/ 0 w 150"/>
                    <a:gd name="T55" fmla="*/ 0 h 375"/>
                    <a:gd name="T56" fmla="*/ 0 w 150"/>
                    <a:gd name="T57" fmla="*/ 0 h 375"/>
                    <a:gd name="T58" fmla="*/ 0 w 150"/>
                    <a:gd name="T59" fmla="*/ 0 h 375"/>
                    <a:gd name="T60" fmla="*/ 0 w 150"/>
                    <a:gd name="T61" fmla="*/ 0 h 375"/>
                    <a:gd name="T62" fmla="*/ 0 w 150"/>
                    <a:gd name="T63" fmla="*/ 0 h 375"/>
                    <a:gd name="T64" fmla="*/ 0 w 150"/>
                    <a:gd name="T65" fmla="*/ 0 h 375"/>
                    <a:gd name="T66" fmla="*/ 0 w 150"/>
                    <a:gd name="T67" fmla="*/ 0 h 375"/>
                    <a:gd name="T68" fmla="*/ 0 w 150"/>
                    <a:gd name="T69" fmla="*/ 0 h 375"/>
                    <a:gd name="T70" fmla="*/ 0 w 150"/>
                    <a:gd name="T71" fmla="*/ 0 h 375"/>
                    <a:gd name="T72" fmla="*/ 0 w 150"/>
                    <a:gd name="T73" fmla="*/ 0 h 375"/>
                    <a:gd name="T74" fmla="*/ 0 w 150"/>
                    <a:gd name="T75" fmla="*/ 0 h 375"/>
                    <a:gd name="T76" fmla="*/ 0 w 150"/>
                    <a:gd name="T77" fmla="*/ 0 h 375"/>
                    <a:gd name="T78" fmla="*/ 0 w 150"/>
                    <a:gd name="T79" fmla="*/ 0 h 375"/>
                    <a:gd name="T80" fmla="*/ 0 w 150"/>
                    <a:gd name="T81" fmla="*/ 0 h 375"/>
                    <a:gd name="T82" fmla="*/ 0 w 150"/>
                    <a:gd name="T83" fmla="*/ 0 h 375"/>
                    <a:gd name="T84" fmla="*/ 0 w 150"/>
                    <a:gd name="T85" fmla="*/ 0 h 375"/>
                    <a:gd name="T86" fmla="*/ 0 w 150"/>
                    <a:gd name="T87" fmla="*/ 0 h 375"/>
                    <a:gd name="T88" fmla="*/ 0 w 150"/>
                    <a:gd name="T89" fmla="*/ 0 h 375"/>
                    <a:gd name="T90" fmla="*/ 0 w 150"/>
                    <a:gd name="T91" fmla="*/ 0 h 375"/>
                    <a:gd name="T92" fmla="*/ 0 w 150"/>
                    <a:gd name="T93" fmla="*/ 0 h 375"/>
                    <a:gd name="T94" fmla="*/ 0 w 150"/>
                    <a:gd name="T95" fmla="*/ 0 h 375"/>
                    <a:gd name="T96" fmla="*/ 0 w 150"/>
                    <a:gd name="T97" fmla="*/ 0 h 375"/>
                    <a:gd name="T98" fmla="*/ 0 w 150"/>
                    <a:gd name="T99" fmla="*/ 0 h 375"/>
                    <a:gd name="T100" fmla="*/ 0 w 150"/>
                    <a:gd name="T101" fmla="*/ 0 h 375"/>
                    <a:gd name="T102" fmla="*/ 0 w 150"/>
                    <a:gd name="T103" fmla="*/ 1 h 3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75"/>
                    <a:gd name="T158" fmla="*/ 150 w 150"/>
                    <a:gd name="T159" fmla="*/ 375 h 3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75">
                      <a:moveTo>
                        <a:pt x="48" y="375"/>
                      </a:moveTo>
                      <a:lnTo>
                        <a:pt x="49" y="365"/>
                      </a:lnTo>
                      <a:lnTo>
                        <a:pt x="50" y="340"/>
                      </a:lnTo>
                      <a:lnTo>
                        <a:pt x="50" y="306"/>
                      </a:lnTo>
                      <a:lnTo>
                        <a:pt x="50" y="265"/>
                      </a:lnTo>
                      <a:lnTo>
                        <a:pt x="50" y="222"/>
                      </a:lnTo>
                      <a:lnTo>
                        <a:pt x="50" y="184"/>
                      </a:lnTo>
                      <a:lnTo>
                        <a:pt x="49" y="152"/>
                      </a:lnTo>
                      <a:lnTo>
                        <a:pt x="48" y="132"/>
                      </a:lnTo>
                      <a:lnTo>
                        <a:pt x="44" y="120"/>
                      </a:lnTo>
                      <a:lnTo>
                        <a:pt x="42" y="110"/>
                      </a:lnTo>
                      <a:lnTo>
                        <a:pt x="39" y="102"/>
                      </a:lnTo>
                      <a:lnTo>
                        <a:pt x="36" y="93"/>
                      </a:lnTo>
                      <a:lnTo>
                        <a:pt x="31" y="86"/>
                      </a:lnTo>
                      <a:lnTo>
                        <a:pt x="27" y="81"/>
                      </a:lnTo>
                      <a:lnTo>
                        <a:pt x="23" y="76"/>
                      </a:lnTo>
                      <a:lnTo>
                        <a:pt x="17" y="72"/>
                      </a:lnTo>
                      <a:lnTo>
                        <a:pt x="13" y="68"/>
                      </a:lnTo>
                      <a:lnTo>
                        <a:pt x="9" y="63"/>
                      </a:lnTo>
                      <a:lnTo>
                        <a:pt x="6" y="58"/>
                      </a:lnTo>
                      <a:lnTo>
                        <a:pt x="2" y="52"/>
                      </a:lnTo>
                      <a:lnTo>
                        <a:pt x="1" y="46"/>
                      </a:lnTo>
                      <a:lnTo>
                        <a:pt x="0" y="40"/>
                      </a:lnTo>
                      <a:lnTo>
                        <a:pt x="1" y="34"/>
                      </a:lnTo>
                      <a:lnTo>
                        <a:pt x="2" y="27"/>
                      </a:lnTo>
                      <a:lnTo>
                        <a:pt x="49" y="23"/>
                      </a:lnTo>
                      <a:lnTo>
                        <a:pt x="55" y="0"/>
                      </a:lnTo>
                      <a:lnTo>
                        <a:pt x="98" y="34"/>
                      </a:lnTo>
                      <a:lnTo>
                        <a:pt x="102" y="36"/>
                      </a:lnTo>
                      <a:lnTo>
                        <a:pt x="110" y="41"/>
                      </a:lnTo>
                      <a:lnTo>
                        <a:pt x="116" y="45"/>
                      </a:lnTo>
                      <a:lnTo>
                        <a:pt x="121" y="51"/>
                      </a:lnTo>
                      <a:lnTo>
                        <a:pt x="128" y="57"/>
                      </a:lnTo>
                      <a:lnTo>
                        <a:pt x="133" y="65"/>
                      </a:lnTo>
                      <a:lnTo>
                        <a:pt x="138" y="75"/>
                      </a:lnTo>
                      <a:lnTo>
                        <a:pt x="143" y="84"/>
                      </a:lnTo>
                      <a:lnTo>
                        <a:pt x="147" y="96"/>
                      </a:lnTo>
                      <a:lnTo>
                        <a:pt x="149" y="109"/>
                      </a:lnTo>
                      <a:lnTo>
                        <a:pt x="150" y="124"/>
                      </a:lnTo>
                      <a:lnTo>
                        <a:pt x="149" y="139"/>
                      </a:lnTo>
                      <a:lnTo>
                        <a:pt x="146" y="158"/>
                      </a:lnTo>
                      <a:lnTo>
                        <a:pt x="140" y="176"/>
                      </a:lnTo>
                      <a:lnTo>
                        <a:pt x="140" y="178"/>
                      </a:lnTo>
                      <a:lnTo>
                        <a:pt x="138" y="184"/>
                      </a:lnTo>
                      <a:lnTo>
                        <a:pt x="135" y="193"/>
                      </a:lnTo>
                      <a:lnTo>
                        <a:pt x="133" y="207"/>
                      </a:lnTo>
                      <a:lnTo>
                        <a:pt x="130" y="225"/>
                      </a:lnTo>
                      <a:lnTo>
                        <a:pt x="129" y="245"/>
                      </a:lnTo>
                      <a:lnTo>
                        <a:pt x="128" y="271"/>
                      </a:lnTo>
                      <a:lnTo>
                        <a:pt x="128" y="300"/>
                      </a:lnTo>
                      <a:lnTo>
                        <a:pt x="125" y="357"/>
                      </a:lnTo>
                      <a:lnTo>
                        <a:pt x="48" y="375"/>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8" name="Freeform 175"/>
                <p:cNvSpPr>
                  <a:spLocks/>
                </p:cNvSpPr>
                <p:nvPr/>
              </p:nvSpPr>
              <p:spPr bwMode="auto">
                <a:xfrm>
                  <a:off x="693" y="2687"/>
                  <a:ext cx="50" cy="125"/>
                </a:xfrm>
                <a:custGeom>
                  <a:avLst/>
                  <a:gdLst>
                    <a:gd name="T0" fmla="*/ 0 w 150"/>
                    <a:gd name="T1" fmla="*/ 1 h 375"/>
                    <a:gd name="T2" fmla="*/ 0 w 150"/>
                    <a:gd name="T3" fmla="*/ 1 h 375"/>
                    <a:gd name="T4" fmla="*/ 0 w 150"/>
                    <a:gd name="T5" fmla="*/ 0 h 375"/>
                    <a:gd name="T6" fmla="*/ 0 w 150"/>
                    <a:gd name="T7" fmla="*/ 0 h 375"/>
                    <a:gd name="T8" fmla="*/ 0 w 150"/>
                    <a:gd name="T9" fmla="*/ 0 h 375"/>
                    <a:gd name="T10" fmla="*/ 0 w 150"/>
                    <a:gd name="T11" fmla="*/ 0 h 375"/>
                    <a:gd name="T12" fmla="*/ 0 w 150"/>
                    <a:gd name="T13" fmla="*/ 0 h 375"/>
                    <a:gd name="T14" fmla="*/ 0 w 150"/>
                    <a:gd name="T15" fmla="*/ 0 h 375"/>
                    <a:gd name="T16" fmla="*/ 0 w 150"/>
                    <a:gd name="T17" fmla="*/ 0 h 375"/>
                    <a:gd name="T18" fmla="*/ 0 w 150"/>
                    <a:gd name="T19" fmla="*/ 0 h 375"/>
                    <a:gd name="T20" fmla="*/ 0 w 150"/>
                    <a:gd name="T21" fmla="*/ 0 h 375"/>
                    <a:gd name="T22" fmla="*/ 0 w 150"/>
                    <a:gd name="T23" fmla="*/ 0 h 375"/>
                    <a:gd name="T24" fmla="*/ 0 w 150"/>
                    <a:gd name="T25" fmla="*/ 0 h 375"/>
                    <a:gd name="T26" fmla="*/ 0 w 150"/>
                    <a:gd name="T27" fmla="*/ 0 h 375"/>
                    <a:gd name="T28" fmla="*/ 0 w 150"/>
                    <a:gd name="T29" fmla="*/ 0 h 375"/>
                    <a:gd name="T30" fmla="*/ 0 w 150"/>
                    <a:gd name="T31" fmla="*/ 0 h 375"/>
                    <a:gd name="T32" fmla="*/ 0 w 150"/>
                    <a:gd name="T33" fmla="*/ 0 h 375"/>
                    <a:gd name="T34" fmla="*/ 0 w 150"/>
                    <a:gd name="T35" fmla="*/ 0 h 375"/>
                    <a:gd name="T36" fmla="*/ 0 w 150"/>
                    <a:gd name="T37" fmla="*/ 0 h 375"/>
                    <a:gd name="T38" fmla="*/ 0 w 150"/>
                    <a:gd name="T39" fmla="*/ 0 h 375"/>
                    <a:gd name="T40" fmla="*/ 0 w 150"/>
                    <a:gd name="T41" fmla="*/ 0 h 375"/>
                    <a:gd name="T42" fmla="*/ 0 w 150"/>
                    <a:gd name="T43" fmla="*/ 0 h 375"/>
                    <a:gd name="T44" fmla="*/ 0 w 150"/>
                    <a:gd name="T45" fmla="*/ 0 h 375"/>
                    <a:gd name="T46" fmla="*/ 0 w 150"/>
                    <a:gd name="T47" fmla="*/ 0 h 375"/>
                    <a:gd name="T48" fmla="*/ 0 w 150"/>
                    <a:gd name="T49" fmla="*/ 0 h 375"/>
                    <a:gd name="T50" fmla="*/ 0 w 150"/>
                    <a:gd name="T51" fmla="*/ 0 h 375"/>
                    <a:gd name="T52" fmla="*/ 0 w 150"/>
                    <a:gd name="T53" fmla="*/ 0 h 375"/>
                    <a:gd name="T54" fmla="*/ 0 w 150"/>
                    <a:gd name="T55" fmla="*/ 0 h 375"/>
                    <a:gd name="T56" fmla="*/ 0 w 150"/>
                    <a:gd name="T57" fmla="*/ 0 h 375"/>
                    <a:gd name="T58" fmla="*/ 0 w 150"/>
                    <a:gd name="T59" fmla="*/ 0 h 375"/>
                    <a:gd name="T60" fmla="*/ 0 w 150"/>
                    <a:gd name="T61" fmla="*/ 0 h 375"/>
                    <a:gd name="T62" fmla="*/ 0 w 150"/>
                    <a:gd name="T63" fmla="*/ 0 h 375"/>
                    <a:gd name="T64" fmla="*/ 0 w 150"/>
                    <a:gd name="T65" fmla="*/ 0 h 375"/>
                    <a:gd name="T66" fmla="*/ 0 w 150"/>
                    <a:gd name="T67" fmla="*/ 0 h 375"/>
                    <a:gd name="T68" fmla="*/ 0 w 150"/>
                    <a:gd name="T69" fmla="*/ 0 h 375"/>
                    <a:gd name="T70" fmla="*/ 0 w 150"/>
                    <a:gd name="T71" fmla="*/ 0 h 375"/>
                    <a:gd name="T72" fmla="*/ 0 w 150"/>
                    <a:gd name="T73" fmla="*/ 0 h 375"/>
                    <a:gd name="T74" fmla="*/ 0 w 150"/>
                    <a:gd name="T75" fmla="*/ 0 h 375"/>
                    <a:gd name="T76" fmla="*/ 0 w 150"/>
                    <a:gd name="T77" fmla="*/ 0 h 375"/>
                    <a:gd name="T78" fmla="*/ 0 w 150"/>
                    <a:gd name="T79" fmla="*/ 0 h 375"/>
                    <a:gd name="T80" fmla="*/ 0 w 150"/>
                    <a:gd name="T81" fmla="*/ 0 h 375"/>
                    <a:gd name="T82" fmla="*/ 0 w 150"/>
                    <a:gd name="T83" fmla="*/ 0 h 375"/>
                    <a:gd name="T84" fmla="*/ 0 w 150"/>
                    <a:gd name="T85" fmla="*/ 0 h 375"/>
                    <a:gd name="T86" fmla="*/ 0 w 150"/>
                    <a:gd name="T87" fmla="*/ 0 h 375"/>
                    <a:gd name="T88" fmla="*/ 0 w 150"/>
                    <a:gd name="T89" fmla="*/ 0 h 375"/>
                    <a:gd name="T90" fmla="*/ 0 w 150"/>
                    <a:gd name="T91" fmla="*/ 0 h 375"/>
                    <a:gd name="T92" fmla="*/ 0 w 150"/>
                    <a:gd name="T93" fmla="*/ 0 h 375"/>
                    <a:gd name="T94" fmla="*/ 0 w 150"/>
                    <a:gd name="T95" fmla="*/ 0 h 375"/>
                    <a:gd name="T96" fmla="*/ 0 w 150"/>
                    <a:gd name="T97" fmla="*/ 0 h 375"/>
                    <a:gd name="T98" fmla="*/ 0 w 150"/>
                    <a:gd name="T99" fmla="*/ 0 h 375"/>
                    <a:gd name="T100" fmla="*/ 0 w 150"/>
                    <a:gd name="T101" fmla="*/ 0 h 375"/>
                    <a:gd name="T102" fmla="*/ 0 w 150"/>
                    <a:gd name="T103" fmla="*/ 1 h 3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0"/>
                    <a:gd name="T157" fmla="*/ 0 h 375"/>
                    <a:gd name="T158" fmla="*/ 150 w 150"/>
                    <a:gd name="T159" fmla="*/ 375 h 3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0" h="375">
                      <a:moveTo>
                        <a:pt x="48" y="375"/>
                      </a:moveTo>
                      <a:lnTo>
                        <a:pt x="49" y="365"/>
                      </a:lnTo>
                      <a:lnTo>
                        <a:pt x="50" y="340"/>
                      </a:lnTo>
                      <a:lnTo>
                        <a:pt x="50" y="306"/>
                      </a:lnTo>
                      <a:lnTo>
                        <a:pt x="50" y="265"/>
                      </a:lnTo>
                      <a:lnTo>
                        <a:pt x="50" y="222"/>
                      </a:lnTo>
                      <a:lnTo>
                        <a:pt x="50" y="184"/>
                      </a:lnTo>
                      <a:lnTo>
                        <a:pt x="49" y="152"/>
                      </a:lnTo>
                      <a:lnTo>
                        <a:pt x="48" y="132"/>
                      </a:lnTo>
                      <a:lnTo>
                        <a:pt x="44" y="120"/>
                      </a:lnTo>
                      <a:lnTo>
                        <a:pt x="42" y="110"/>
                      </a:lnTo>
                      <a:lnTo>
                        <a:pt x="39" y="102"/>
                      </a:lnTo>
                      <a:lnTo>
                        <a:pt x="36" y="93"/>
                      </a:lnTo>
                      <a:lnTo>
                        <a:pt x="31" y="86"/>
                      </a:lnTo>
                      <a:lnTo>
                        <a:pt x="27" y="81"/>
                      </a:lnTo>
                      <a:lnTo>
                        <a:pt x="23" y="76"/>
                      </a:lnTo>
                      <a:lnTo>
                        <a:pt x="17" y="72"/>
                      </a:lnTo>
                      <a:lnTo>
                        <a:pt x="13" y="68"/>
                      </a:lnTo>
                      <a:lnTo>
                        <a:pt x="9" y="63"/>
                      </a:lnTo>
                      <a:lnTo>
                        <a:pt x="6" y="58"/>
                      </a:lnTo>
                      <a:lnTo>
                        <a:pt x="2" y="52"/>
                      </a:lnTo>
                      <a:lnTo>
                        <a:pt x="1" y="46"/>
                      </a:lnTo>
                      <a:lnTo>
                        <a:pt x="0" y="40"/>
                      </a:lnTo>
                      <a:lnTo>
                        <a:pt x="1" y="34"/>
                      </a:lnTo>
                      <a:lnTo>
                        <a:pt x="2" y="27"/>
                      </a:lnTo>
                      <a:lnTo>
                        <a:pt x="49" y="23"/>
                      </a:lnTo>
                      <a:lnTo>
                        <a:pt x="55" y="0"/>
                      </a:lnTo>
                      <a:lnTo>
                        <a:pt x="98" y="34"/>
                      </a:lnTo>
                      <a:lnTo>
                        <a:pt x="102" y="36"/>
                      </a:lnTo>
                      <a:lnTo>
                        <a:pt x="110" y="41"/>
                      </a:lnTo>
                      <a:lnTo>
                        <a:pt x="116" y="45"/>
                      </a:lnTo>
                      <a:lnTo>
                        <a:pt x="121" y="51"/>
                      </a:lnTo>
                      <a:lnTo>
                        <a:pt x="128" y="57"/>
                      </a:lnTo>
                      <a:lnTo>
                        <a:pt x="133" y="65"/>
                      </a:lnTo>
                      <a:lnTo>
                        <a:pt x="138" y="75"/>
                      </a:lnTo>
                      <a:lnTo>
                        <a:pt x="143" y="84"/>
                      </a:lnTo>
                      <a:lnTo>
                        <a:pt x="147" y="96"/>
                      </a:lnTo>
                      <a:lnTo>
                        <a:pt x="149" y="109"/>
                      </a:lnTo>
                      <a:lnTo>
                        <a:pt x="150" y="124"/>
                      </a:lnTo>
                      <a:lnTo>
                        <a:pt x="149" y="139"/>
                      </a:lnTo>
                      <a:lnTo>
                        <a:pt x="146" y="158"/>
                      </a:lnTo>
                      <a:lnTo>
                        <a:pt x="140" y="176"/>
                      </a:lnTo>
                      <a:lnTo>
                        <a:pt x="140" y="178"/>
                      </a:lnTo>
                      <a:lnTo>
                        <a:pt x="138" y="184"/>
                      </a:lnTo>
                      <a:lnTo>
                        <a:pt x="135" y="193"/>
                      </a:lnTo>
                      <a:lnTo>
                        <a:pt x="133" y="207"/>
                      </a:lnTo>
                      <a:lnTo>
                        <a:pt x="130" y="225"/>
                      </a:lnTo>
                      <a:lnTo>
                        <a:pt x="129" y="245"/>
                      </a:lnTo>
                      <a:lnTo>
                        <a:pt x="128" y="271"/>
                      </a:lnTo>
                      <a:lnTo>
                        <a:pt x="128" y="300"/>
                      </a:lnTo>
                      <a:lnTo>
                        <a:pt x="125" y="357"/>
                      </a:lnTo>
                      <a:lnTo>
                        <a:pt x="48" y="375"/>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89" name="Freeform 176"/>
                <p:cNvSpPr>
                  <a:spLocks/>
                </p:cNvSpPr>
                <p:nvPr/>
              </p:nvSpPr>
              <p:spPr bwMode="auto">
                <a:xfrm>
                  <a:off x="498" y="2286"/>
                  <a:ext cx="193" cy="155"/>
                </a:xfrm>
                <a:custGeom>
                  <a:avLst/>
                  <a:gdLst>
                    <a:gd name="T0" fmla="*/ 0 w 581"/>
                    <a:gd name="T1" fmla="*/ 1 h 465"/>
                    <a:gd name="T2" fmla="*/ 0 w 581"/>
                    <a:gd name="T3" fmla="*/ 1 h 465"/>
                    <a:gd name="T4" fmla="*/ 0 w 581"/>
                    <a:gd name="T5" fmla="*/ 1 h 465"/>
                    <a:gd name="T6" fmla="*/ 0 w 581"/>
                    <a:gd name="T7" fmla="*/ 1 h 465"/>
                    <a:gd name="T8" fmla="*/ 0 w 581"/>
                    <a:gd name="T9" fmla="*/ 1 h 465"/>
                    <a:gd name="T10" fmla="*/ 0 w 581"/>
                    <a:gd name="T11" fmla="*/ 1 h 465"/>
                    <a:gd name="T12" fmla="*/ 0 w 581"/>
                    <a:gd name="T13" fmla="*/ 1 h 465"/>
                    <a:gd name="T14" fmla="*/ 0 w 581"/>
                    <a:gd name="T15" fmla="*/ 0 h 465"/>
                    <a:gd name="T16" fmla="*/ 0 w 581"/>
                    <a:gd name="T17" fmla="*/ 0 h 465"/>
                    <a:gd name="T18" fmla="*/ 0 w 581"/>
                    <a:gd name="T19" fmla="*/ 0 h 465"/>
                    <a:gd name="T20" fmla="*/ 0 w 581"/>
                    <a:gd name="T21" fmla="*/ 0 h 465"/>
                    <a:gd name="T22" fmla="*/ 0 w 581"/>
                    <a:gd name="T23" fmla="*/ 0 h 465"/>
                    <a:gd name="T24" fmla="*/ 0 w 581"/>
                    <a:gd name="T25" fmla="*/ 0 h 465"/>
                    <a:gd name="T26" fmla="*/ 0 w 581"/>
                    <a:gd name="T27" fmla="*/ 0 h 465"/>
                    <a:gd name="T28" fmla="*/ 0 w 581"/>
                    <a:gd name="T29" fmla="*/ 0 h 465"/>
                    <a:gd name="T30" fmla="*/ 0 w 581"/>
                    <a:gd name="T31" fmla="*/ 0 h 465"/>
                    <a:gd name="T32" fmla="*/ 0 w 581"/>
                    <a:gd name="T33" fmla="*/ 0 h 465"/>
                    <a:gd name="T34" fmla="*/ 0 w 581"/>
                    <a:gd name="T35" fmla="*/ 0 h 465"/>
                    <a:gd name="T36" fmla="*/ 0 w 581"/>
                    <a:gd name="T37" fmla="*/ 0 h 465"/>
                    <a:gd name="T38" fmla="*/ 0 w 581"/>
                    <a:gd name="T39" fmla="*/ 0 h 465"/>
                    <a:gd name="T40" fmla="*/ 0 w 581"/>
                    <a:gd name="T41" fmla="*/ 0 h 465"/>
                    <a:gd name="T42" fmla="*/ 0 w 581"/>
                    <a:gd name="T43" fmla="*/ 0 h 465"/>
                    <a:gd name="T44" fmla="*/ 0 w 581"/>
                    <a:gd name="T45" fmla="*/ 0 h 465"/>
                    <a:gd name="T46" fmla="*/ 0 w 581"/>
                    <a:gd name="T47" fmla="*/ 0 h 465"/>
                    <a:gd name="T48" fmla="*/ 0 w 581"/>
                    <a:gd name="T49" fmla="*/ 0 h 465"/>
                    <a:gd name="T50" fmla="*/ 0 w 581"/>
                    <a:gd name="T51" fmla="*/ 0 h 465"/>
                    <a:gd name="T52" fmla="*/ 0 w 581"/>
                    <a:gd name="T53" fmla="*/ 0 h 465"/>
                    <a:gd name="T54" fmla="*/ 0 w 581"/>
                    <a:gd name="T55" fmla="*/ 0 h 465"/>
                    <a:gd name="T56" fmla="*/ 0 w 581"/>
                    <a:gd name="T57" fmla="*/ 0 h 465"/>
                    <a:gd name="T58" fmla="*/ 0 w 581"/>
                    <a:gd name="T59" fmla="*/ 0 h 465"/>
                    <a:gd name="T60" fmla="*/ 0 w 581"/>
                    <a:gd name="T61" fmla="*/ 0 h 465"/>
                    <a:gd name="T62" fmla="*/ 1 w 581"/>
                    <a:gd name="T63" fmla="*/ 0 h 465"/>
                    <a:gd name="T64" fmla="*/ 1 w 581"/>
                    <a:gd name="T65" fmla="*/ 0 h 465"/>
                    <a:gd name="T66" fmla="*/ 1 w 581"/>
                    <a:gd name="T67" fmla="*/ 0 h 465"/>
                    <a:gd name="T68" fmla="*/ 1 w 581"/>
                    <a:gd name="T69" fmla="*/ 0 h 465"/>
                    <a:gd name="T70" fmla="*/ 1 w 581"/>
                    <a:gd name="T71" fmla="*/ 0 h 465"/>
                    <a:gd name="T72" fmla="*/ 1 w 581"/>
                    <a:gd name="T73" fmla="*/ 0 h 465"/>
                    <a:gd name="T74" fmla="*/ 1 w 581"/>
                    <a:gd name="T75" fmla="*/ 0 h 465"/>
                    <a:gd name="T76" fmla="*/ 1 w 581"/>
                    <a:gd name="T77" fmla="*/ 0 h 465"/>
                    <a:gd name="T78" fmla="*/ 1 w 581"/>
                    <a:gd name="T79" fmla="*/ 0 h 465"/>
                    <a:gd name="T80" fmla="*/ 1 w 581"/>
                    <a:gd name="T81" fmla="*/ 0 h 465"/>
                    <a:gd name="T82" fmla="*/ 1 w 581"/>
                    <a:gd name="T83" fmla="*/ 0 h 465"/>
                    <a:gd name="T84" fmla="*/ 1 w 581"/>
                    <a:gd name="T85" fmla="*/ 0 h 465"/>
                    <a:gd name="T86" fmla="*/ 1 w 581"/>
                    <a:gd name="T87" fmla="*/ 0 h 465"/>
                    <a:gd name="T88" fmla="*/ 1 w 581"/>
                    <a:gd name="T89" fmla="*/ 0 h 465"/>
                    <a:gd name="T90" fmla="*/ 1 w 581"/>
                    <a:gd name="T91" fmla="*/ 0 h 465"/>
                    <a:gd name="T92" fmla="*/ 1 w 581"/>
                    <a:gd name="T93" fmla="*/ 0 h 465"/>
                    <a:gd name="T94" fmla="*/ 1 w 581"/>
                    <a:gd name="T95" fmla="*/ 0 h 465"/>
                    <a:gd name="T96" fmla="*/ 1 w 581"/>
                    <a:gd name="T97" fmla="*/ 0 h 465"/>
                    <a:gd name="T98" fmla="*/ 1 w 581"/>
                    <a:gd name="T99" fmla="*/ 0 h 465"/>
                    <a:gd name="T100" fmla="*/ 1 w 581"/>
                    <a:gd name="T101" fmla="*/ 0 h 465"/>
                    <a:gd name="T102" fmla="*/ 1 w 581"/>
                    <a:gd name="T103" fmla="*/ 0 h 465"/>
                    <a:gd name="T104" fmla="*/ 1 w 581"/>
                    <a:gd name="T105" fmla="*/ 0 h 465"/>
                    <a:gd name="T106" fmla="*/ 0 w 581"/>
                    <a:gd name="T107" fmla="*/ 0 h 465"/>
                    <a:gd name="T108" fmla="*/ 0 w 581"/>
                    <a:gd name="T109" fmla="*/ 1 h 465"/>
                    <a:gd name="T110" fmla="*/ 0 w 581"/>
                    <a:gd name="T111" fmla="*/ 1 h 4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1"/>
                    <a:gd name="T169" fmla="*/ 0 h 465"/>
                    <a:gd name="T170" fmla="*/ 581 w 581"/>
                    <a:gd name="T171" fmla="*/ 465 h 4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1" h="465">
                      <a:moveTo>
                        <a:pt x="0" y="441"/>
                      </a:moveTo>
                      <a:lnTo>
                        <a:pt x="1" y="440"/>
                      </a:lnTo>
                      <a:lnTo>
                        <a:pt x="2" y="439"/>
                      </a:lnTo>
                      <a:lnTo>
                        <a:pt x="3" y="438"/>
                      </a:lnTo>
                      <a:lnTo>
                        <a:pt x="4" y="437"/>
                      </a:lnTo>
                      <a:lnTo>
                        <a:pt x="5" y="435"/>
                      </a:lnTo>
                      <a:lnTo>
                        <a:pt x="6" y="434"/>
                      </a:lnTo>
                      <a:lnTo>
                        <a:pt x="7" y="433"/>
                      </a:lnTo>
                      <a:lnTo>
                        <a:pt x="8" y="431"/>
                      </a:lnTo>
                      <a:lnTo>
                        <a:pt x="49" y="412"/>
                      </a:lnTo>
                      <a:lnTo>
                        <a:pt x="58" y="409"/>
                      </a:lnTo>
                      <a:lnTo>
                        <a:pt x="67" y="403"/>
                      </a:lnTo>
                      <a:lnTo>
                        <a:pt x="78" y="396"/>
                      </a:lnTo>
                      <a:lnTo>
                        <a:pt x="87" y="388"/>
                      </a:lnTo>
                      <a:lnTo>
                        <a:pt x="108" y="369"/>
                      </a:lnTo>
                      <a:lnTo>
                        <a:pt x="127" y="348"/>
                      </a:lnTo>
                      <a:lnTo>
                        <a:pt x="146" y="329"/>
                      </a:lnTo>
                      <a:lnTo>
                        <a:pt x="160" y="312"/>
                      </a:lnTo>
                      <a:lnTo>
                        <a:pt x="169" y="300"/>
                      </a:lnTo>
                      <a:lnTo>
                        <a:pt x="173" y="295"/>
                      </a:lnTo>
                      <a:lnTo>
                        <a:pt x="169" y="285"/>
                      </a:lnTo>
                      <a:lnTo>
                        <a:pt x="169" y="274"/>
                      </a:lnTo>
                      <a:lnTo>
                        <a:pt x="169" y="264"/>
                      </a:lnTo>
                      <a:lnTo>
                        <a:pt x="170" y="255"/>
                      </a:lnTo>
                      <a:lnTo>
                        <a:pt x="174" y="247"/>
                      </a:lnTo>
                      <a:lnTo>
                        <a:pt x="177" y="239"/>
                      </a:lnTo>
                      <a:lnTo>
                        <a:pt x="181" y="232"/>
                      </a:lnTo>
                      <a:lnTo>
                        <a:pt x="187" y="225"/>
                      </a:lnTo>
                      <a:lnTo>
                        <a:pt x="196" y="212"/>
                      </a:lnTo>
                      <a:lnTo>
                        <a:pt x="207" y="199"/>
                      </a:lnTo>
                      <a:lnTo>
                        <a:pt x="211" y="194"/>
                      </a:lnTo>
                      <a:lnTo>
                        <a:pt x="215" y="187"/>
                      </a:lnTo>
                      <a:lnTo>
                        <a:pt x="218" y="182"/>
                      </a:lnTo>
                      <a:lnTo>
                        <a:pt x="219" y="176"/>
                      </a:lnTo>
                      <a:lnTo>
                        <a:pt x="221" y="169"/>
                      </a:lnTo>
                      <a:lnTo>
                        <a:pt x="224" y="164"/>
                      </a:lnTo>
                      <a:lnTo>
                        <a:pt x="228" y="157"/>
                      </a:lnTo>
                      <a:lnTo>
                        <a:pt x="232" y="151"/>
                      </a:lnTo>
                      <a:lnTo>
                        <a:pt x="243" y="140"/>
                      </a:lnTo>
                      <a:lnTo>
                        <a:pt x="255" y="130"/>
                      </a:lnTo>
                      <a:lnTo>
                        <a:pt x="266" y="122"/>
                      </a:lnTo>
                      <a:lnTo>
                        <a:pt x="276" y="115"/>
                      </a:lnTo>
                      <a:lnTo>
                        <a:pt x="283" y="111"/>
                      </a:lnTo>
                      <a:lnTo>
                        <a:pt x="285" y="110"/>
                      </a:lnTo>
                      <a:lnTo>
                        <a:pt x="284" y="98"/>
                      </a:lnTo>
                      <a:lnTo>
                        <a:pt x="283" y="86"/>
                      </a:lnTo>
                      <a:lnTo>
                        <a:pt x="282" y="75"/>
                      </a:lnTo>
                      <a:lnTo>
                        <a:pt x="282" y="64"/>
                      </a:lnTo>
                      <a:lnTo>
                        <a:pt x="284" y="46"/>
                      </a:lnTo>
                      <a:lnTo>
                        <a:pt x="287" y="30"/>
                      </a:lnTo>
                      <a:lnTo>
                        <a:pt x="290" y="17"/>
                      </a:lnTo>
                      <a:lnTo>
                        <a:pt x="295" y="7"/>
                      </a:lnTo>
                      <a:lnTo>
                        <a:pt x="297" y="2"/>
                      </a:lnTo>
                      <a:lnTo>
                        <a:pt x="298" y="0"/>
                      </a:lnTo>
                      <a:lnTo>
                        <a:pt x="300" y="1"/>
                      </a:lnTo>
                      <a:lnTo>
                        <a:pt x="303" y="3"/>
                      </a:lnTo>
                      <a:lnTo>
                        <a:pt x="310" y="7"/>
                      </a:lnTo>
                      <a:lnTo>
                        <a:pt x="318" y="13"/>
                      </a:lnTo>
                      <a:lnTo>
                        <a:pt x="328" y="18"/>
                      </a:lnTo>
                      <a:lnTo>
                        <a:pt x="339" y="23"/>
                      </a:lnTo>
                      <a:lnTo>
                        <a:pt x="352" y="28"/>
                      </a:lnTo>
                      <a:lnTo>
                        <a:pt x="364" y="31"/>
                      </a:lnTo>
                      <a:lnTo>
                        <a:pt x="369" y="32"/>
                      </a:lnTo>
                      <a:lnTo>
                        <a:pt x="382" y="35"/>
                      </a:lnTo>
                      <a:lnTo>
                        <a:pt x="400" y="39"/>
                      </a:lnTo>
                      <a:lnTo>
                        <a:pt x="422" y="43"/>
                      </a:lnTo>
                      <a:lnTo>
                        <a:pt x="445" y="46"/>
                      </a:lnTo>
                      <a:lnTo>
                        <a:pt x="466" y="47"/>
                      </a:lnTo>
                      <a:lnTo>
                        <a:pt x="476" y="47"/>
                      </a:lnTo>
                      <a:lnTo>
                        <a:pt x="485" y="47"/>
                      </a:lnTo>
                      <a:lnTo>
                        <a:pt x="491" y="46"/>
                      </a:lnTo>
                      <a:lnTo>
                        <a:pt x="495" y="44"/>
                      </a:lnTo>
                      <a:lnTo>
                        <a:pt x="498" y="44"/>
                      </a:lnTo>
                      <a:lnTo>
                        <a:pt x="502" y="45"/>
                      </a:lnTo>
                      <a:lnTo>
                        <a:pt x="508" y="48"/>
                      </a:lnTo>
                      <a:lnTo>
                        <a:pt x="516" y="51"/>
                      </a:lnTo>
                      <a:lnTo>
                        <a:pt x="523" y="57"/>
                      </a:lnTo>
                      <a:lnTo>
                        <a:pt x="531" y="63"/>
                      </a:lnTo>
                      <a:lnTo>
                        <a:pt x="534" y="68"/>
                      </a:lnTo>
                      <a:lnTo>
                        <a:pt x="536" y="73"/>
                      </a:lnTo>
                      <a:lnTo>
                        <a:pt x="539" y="78"/>
                      </a:lnTo>
                      <a:lnTo>
                        <a:pt x="541" y="84"/>
                      </a:lnTo>
                      <a:lnTo>
                        <a:pt x="542" y="97"/>
                      </a:lnTo>
                      <a:lnTo>
                        <a:pt x="543" y="110"/>
                      </a:lnTo>
                      <a:lnTo>
                        <a:pt x="542" y="122"/>
                      </a:lnTo>
                      <a:lnTo>
                        <a:pt x="542" y="135"/>
                      </a:lnTo>
                      <a:lnTo>
                        <a:pt x="543" y="145"/>
                      </a:lnTo>
                      <a:lnTo>
                        <a:pt x="544" y="155"/>
                      </a:lnTo>
                      <a:lnTo>
                        <a:pt x="545" y="159"/>
                      </a:lnTo>
                      <a:lnTo>
                        <a:pt x="547" y="164"/>
                      </a:lnTo>
                      <a:lnTo>
                        <a:pt x="550" y="167"/>
                      </a:lnTo>
                      <a:lnTo>
                        <a:pt x="554" y="169"/>
                      </a:lnTo>
                      <a:lnTo>
                        <a:pt x="581" y="202"/>
                      </a:lnTo>
                      <a:lnTo>
                        <a:pt x="577" y="200"/>
                      </a:lnTo>
                      <a:lnTo>
                        <a:pt x="569" y="200"/>
                      </a:lnTo>
                      <a:lnTo>
                        <a:pt x="556" y="199"/>
                      </a:lnTo>
                      <a:lnTo>
                        <a:pt x="542" y="200"/>
                      </a:lnTo>
                      <a:lnTo>
                        <a:pt x="534" y="200"/>
                      </a:lnTo>
                      <a:lnTo>
                        <a:pt x="527" y="203"/>
                      </a:lnTo>
                      <a:lnTo>
                        <a:pt x="520" y="205"/>
                      </a:lnTo>
                      <a:lnTo>
                        <a:pt x="515" y="208"/>
                      </a:lnTo>
                      <a:lnTo>
                        <a:pt x="509" y="211"/>
                      </a:lnTo>
                      <a:lnTo>
                        <a:pt x="505" y="217"/>
                      </a:lnTo>
                      <a:lnTo>
                        <a:pt x="503" y="222"/>
                      </a:lnTo>
                      <a:lnTo>
                        <a:pt x="502" y="229"/>
                      </a:lnTo>
                      <a:lnTo>
                        <a:pt x="495" y="274"/>
                      </a:lnTo>
                      <a:lnTo>
                        <a:pt x="304" y="340"/>
                      </a:lnTo>
                      <a:lnTo>
                        <a:pt x="251" y="359"/>
                      </a:lnTo>
                      <a:lnTo>
                        <a:pt x="219" y="386"/>
                      </a:lnTo>
                      <a:lnTo>
                        <a:pt x="179" y="406"/>
                      </a:lnTo>
                      <a:lnTo>
                        <a:pt x="194" y="465"/>
                      </a:lnTo>
                      <a:lnTo>
                        <a:pt x="0" y="441"/>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0" name="Freeform 177"/>
                <p:cNvSpPr>
                  <a:spLocks/>
                </p:cNvSpPr>
                <p:nvPr/>
              </p:nvSpPr>
              <p:spPr bwMode="auto">
                <a:xfrm>
                  <a:off x="498" y="2286"/>
                  <a:ext cx="193" cy="155"/>
                </a:xfrm>
                <a:custGeom>
                  <a:avLst/>
                  <a:gdLst>
                    <a:gd name="T0" fmla="*/ 0 w 581"/>
                    <a:gd name="T1" fmla="*/ 1 h 465"/>
                    <a:gd name="T2" fmla="*/ 0 w 581"/>
                    <a:gd name="T3" fmla="*/ 1 h 465"/>
                    <a:gd name="T4" fmla="*/ 0 w 581"/>
                    <a:gd name="T5" fmla="*/ 1 h 465"/>
                    <a:gd name="T6" fmla="*/ 0 w 581"/>
                    <a:gd name="T7" fmla="*/ 1 h 465"/>
                    <a:gd name="T8" fmla="*/ 0 w 581"/>
                    <a:gd name="T9" fmla="*/ 1 h 465"/>
                    <a:gd name="T10" fmla="*/ 0 w 581"/>
                    <a:gd name="T11" fmla="*/ 1 h 465"/>
                    <a:gd name="T12" fmla="*/ 0 w 581"/>
                    <a:gd name="T13" fmla="*/ 1 h 465"/>
                    <a:gd name="T14" fmla="*/ 0 w 581"/>
                    <a:gd name="T15" fmla="*/ 0 h 465"/>
                    <a:gd name="T16" fmla="*/ 0 w 581"/>
                    <a:gd name="T17" fmla="*/ 0 h 465"/>
                    <a:gd name="T18" fmla="*/ 0 w 581"/>
                    <a:gd name="T19" fmla="*/ 0 h 465"/>
                    <a:gd name="T20" fmla="*/ 0 w 581"/>
                    <a:gd name="T21" fmla="*/ 0 h 465"/>
                    <a:gd name="T22" fmla="*/ 0 w 581"/>
                    <a:gd name="T23" fmla="*/ 0 h 465"/>
                    <a:gd name="T24" fmla="*/ 0 w 581"/>
                    <a:gd name="T25" fmla="*/ 0 h 465"/>
                    <a:gd name="T26" fmla="*/ 0 w 581"/>
                    <a:gd name="T27" fmla="*/ 0 h 465"/>
                    <a:gd name="T28" fmla="*/ 0 w 581"/>
                    <a:gd name="T29" fmla="*/ 0 h 465"/>
                    <a:gd name="T30" fmla="*/ 0 w 581"/>
                    <a:gd name="T31" fmla="*/ 0 h 465"/>
                    <a:gd name="T32" fmla="*/ 0 w 581"/>
                    <a:gd name="T33" fmla="*/ 0 h 465"/>
                    <a:gd name="T34" fmla="*/ 0 w 581"/>
                    <a:gd name="T35" fmla="*/ 0 h 465"/>
                    <a:gd name="T36" fmla="*/ 0 w 581"/>
                    <a:gd name="T37" fmla="*/ 0 h 465"/>
                    <a:gd name="T38" fmla="*/ 0 w 581"/>
                    <a:gd name="T39" fmla="*/ 0 h 465"/>
                    <a:gd name="T40" fmla="*/ 0 w 581"/>
                    <a:gd name="T41" fmla="*/ 0 h 465"/>
                    <a:gd name="T42" fmla="*/ 0 w 581"/>
                    <a:gd name="T43" fmla="*/ 0 h 465"/>
                    <a:gd name="T44" fmla="*/ 0 w 581"/>
                    <a:gd name="T45" fmla="*/ 0 h 465"/>
                    <a:gd name="T46" fmla="*/ 0 w 581"/>
                    <a:gd name="T47" fmla="*/ 0 h 465"/>
                    <a:gd name="T48" fmla="*/ 0 w 581"/>
                    <a:gd name="T49" fmla="*/ 0 h 465"/>
                    <a:gd name="T50" fmla="*/ 0 w 581"/>
                    <a:gd name="T51" fmla="*/ 0 h 465"/>
                    <a:gd name="T52" fmla="*/ 0 w 581"/>
                    <a:gd name="T53" fmla="*/ 0 h 465"/>
                    <a:gd name="T54" fmla="*/ 0 w 581"/>
                    <a:gd name="T55" fmla="*/ 0 h 465"/>
                    <a:gd name="T56" fmla="*/ 0 w 581"/>
                    <a:gd name="T57" fmla="*/ 0 h 465"/>
                    <a:gd name="T58" fmla="*/ 0 w 581"/>
                    <a:gd name="T59" fmla="*/ 0 h 465"/>
                    <a:gd name="T60" fmla="*/ 0 w 581"/>
                    <a:gd name="T61" fmla="*/ 0 h 465"/>
                    <a:gd name="T62" fmla="*/ 1 w 581"/>
                    <a:gd name="T63" fmla="*/ 0 h 465"/>
                    <a:gd name="T64" fmla="*/ 1 w 581"/>
                    <a:gd name="T65" fmla="*/ 0 h 465"/>
                    <a:gd name="T66" fmla="*/ 1 w 581"/>
                    <a:gd name="T67" fmla="*/ 0 h 465"/>
                    <a:gd name="T68" fmla="*/ 1 w 581"/>
                    <a:gd name="T69" fmla="*/ 0 h 465"/>
                    <a:gd name="T70" fmla="*/ 1 w 581"/>
                    <a:gd name="T71" fmla="*/ 0 h 465"/>
                    <a:gd name="T72" fmla="*/ 1 w 581"/>
                    <a:gd name="T73" fmla="*/ 0 h 465"/>
                    <a:gd name="T74" fmla="*/ 1 w 581"/>
                    <a:gd name="T75" fmla="*/ 0 h 465"/>
                    <a:gd name="T76" fmla="*/ 1 w 581"/>
                    <a:gd name="T77" fmla="*/ 0 h 465"/>
                    <a:gd name="T78" fmla="*/ 1 w 581"/>
                    <a:gd name="T79" fmla="*/ 0 h 465"/>
                    <a:gd name="T80" fmla="*/ 1 w 581"/>
                    <a:gd name="T81" fmla="*/ 0 h 465"/>
                    <a:gd name="T82" fmla="*/ 1 w 581"/>
                    <a:gd name="T83" fmla="*/ 0 h 465"/>
                    <a:gd name="T84" fmla="*/ 1 w 581"/>
                    <a:gd name="T85" fmla="*/ 0 h 465"/>
                    <a:gd name="T86" fmla="*/ 1 w 581"/>
                    <a:gd name="T87" fmla="*/ 0 h 465"/>
                    <a:gd name="T88" fmla="*/ 1 w 581"/>
                    <a:gd name="T89" fmla="*/ 0 h 465"/>
                    <a:gd name="T90" fmla="*/ 1 w 581"/>
                    <a:gd name="T91" fmla="*/ 0 h 465"/>
                    <a:gd name="T92" fmla="*/ 1 w 581"/>
                    <a:gd name="T93" fmla="*/ 0 h 465"/>
                    <a:gd name="T94" fmla="*/ 1 w 581"/>
                    <a:gd name="T95" fmla="*/ 0 h 465"/>
                    <a:gd name="T96" fmla="*/ 1 w 581"/>
                    <a:gd name="T97" fmla="*/ 0 h 465"/>
                    <a:gd name="T98" fmla="*/ 1 w 581"/>
                    <a:gd name="T99" fmla="*/ 0 h 465"/>
                    <a:gd name="T100" fmla="*/ 1 w 581"/>
                    <a:gd name="T101" fmla="*/ 0 h 465"/>
                    <a:gd name="T102" fmla="*/ 1 w 581"/>
                    <a:gd name="T103" fmla="*/ 0 h 465"/>
                    <a:gd name="T104" fmla="*/ 1 w 581"/>
                    <a:gd name="T105" fmla="*/ 0 h 465"/>
                    <a:gd name="T106" fmla="*/ 0 w 581"/>
                    <a:gd name="T107" fmla="*/ 0 h 465"/>
                    <a:gd name="T108" fmla="*/ 0 w 581"/>
                    <a:gd name="T109" fmla="*/ 1 h 465"/>
                    <a:gd name="T110" fmla="*/ 0 w 581"/>
                    <a:gd name="T111" fmla="*/ 1 h 46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1"/>
                    <a:gd name="T169" fmla="*/ 0 h 465"/>
                    <a:gd name="T170" fmla="*/ 581 w 581"/>
                    <a:gd name="T171" fmla="*/ 465 h 46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1" h="465">
                      <a:moveTo>
                        <a:pt x="0" y="441"/>
                      </a:moveTo>
                      <a:lnTo>
                        <a:pt x="1" y="440"/>
                      </a:lnTo>
                      <a:lnTo>
                        <a:pt x="2" y="439"/>
                      </a:lnTo>
                      <a:lnTo>
                        <a:pt x="3" y="438"/>
                      </a:lnTo>
                      <a:lnTo>
                        <a:pt x="4" y="437"/>
                      </a:lnTo>
                      <a:lnTo>
                        <a:pt x="5" y="435"/>
                      </a:lnTo>
                      <a:lnTo>
                        <a:pt x="6" y="434"/>
                      </a:lnTo>
                      <a:lnTo>
                        <a:pt x="7" y="433"/>
                      </a:lnTo>
                      <a:lnTo>
                        <a:pt x="8" y="431"/>
                      </a:lnTo>
                      <a:lnTo>
                        <a:pt x="49" y="412"/>
                      </a:lnTo>
                      <a:lnTo>
                        <a:pt x="58" y="409"/>
                      </a:lnTo>
                      <a:lnTo>
                        <a:pt x="67" y="403"/>
                      </a:lnTo>
                      <a:lnTo>
                        <a:pt x="78" y="396"/>
                      </a:lnTo>
                      <a:lnTo>
                        <a:pt x="87" y="388"/>
                      </a:lnTo>
                      <a:lnTo>
                        <a:pt x="108" y="369"/>
                      </a:lnTo>
                      <a:lnTo>
                        <a:pt x="127" y="348"/>
                      </a:lnTo>
                      <a:lnTo>
                        <a:pt x="146" y="329"/>
                      </a:lnTo>
                      <a:lnTo>
                        <a:pt x="160" y="312"/>
                      </a:lnTo>
                      <a:lnTo>
                        <a:pt x="169" y="300"/>
                      </a:lnTo>
                      <a:lnTo>
                        <a:pt x="173" y="295"/>
                      </a:lnTo>
                      <a:lnTo>
                        <a:pt x="169" y="285"/>
                      </a:lnTo>
                      <a:lnTo>
                        <a:pt x="169" y="274"/>
                      </a:lnTo>
                      <a:lnTo>
                        <a:pt x="169" y="264"/>
                      </a:lnTo>
                      <a:lnTo>
                        <a:pt x="170" y="255"/>
                      </a:lnTo>
                      <a:lnTo>
                        <a:pt x="174" y="247"/>
                      </a:lnTo>
                      <a:lnTo>
                        <a:pt x="177" y="239"/>
                      </a:lnTo>
                      <a:lnTo>
                        <a:pt x="181" y="232"/>
                      </a:lnTo>
                      <a:lnTo>
                        <a:pt x="187" y="225"/>
                      </a:lnTo>
                      <a:lnTo>
                        <a:pt x="196" y="212"/>
                      </a:lnTo>
                      <a:lnTo>
                        <a:pt x="207" y="199"/>
                      </a:lnTo>
                      <a:lnTo>
                        <a:pt x="211" y="194"/>
                      </a:lnTo>
                      <a:lnTo>
                        <a:pt x="215" y="187"/>
                      </a:lnTo>
                      <a:lnTo>
                        <a:pt x="218" y="182"/>
                      </a:lnTo>
                      <a:lnTo>
                        <a:pt x="219" y="176"/>
                      </a:lnTo>
                      <a:lnTo>
                        <a:pt x="221" y="169"/>
                      </a:lnTo>
                      <a:lnTo>
                        <a:pt x="224" y="164"/>
                      </a:lnTo>
                      <a:lnTo>
                        <a:pt x="228" y="157"/>
                      </a:lnTo>
                      <a:lnTo>
                        <a:pt x="232" y="151"/>
                      </a:lnTo>
                      <a:lnTo>
                        <a:pt x="243" y="140"/>
                      </a:lnTo>
                      <a:lnTo>
                        <a:pt x="255" y="130"/>
                      </a:lnTo>
                      <a:lnTo>
                        <a:pt x="266" y="122"/>
                      </a:lnTo>
                      <a:lnTo>
                        <a:pt x="276" y="115"/>
                      </a:lnTo>
                      <a:lnTo>
                        <a:pt x="283" y="111"/>
                      </a:lnTo>
                      <a:lnTo>
                        <a:pt x="285" y="110"/>
                      </a:lnTo>
                      <a:lnTo>
                        <a:pt x="284" y="98"/>
                      </a:lnTo>
                      <a:lnTo>
                        <a:pt x="283" y="86"/>
                      </a:lnTo>
                      <a:lnTo>
                        <a:pt x="282" y="75"/>
                      </a:lnTo>
                      <a:lnTo>
                        <a:pt x="282" y="64"/>
                      </a:lnTo>
                      <a:lnTo>
                        <a:pt x="284" y="46"/>
                      </a:lnTo>
                      <a:lnTo>
                        <a:pt x="287" y="30"/>
                      </a:lnTo>
                      <a:lnTo>
                        <a:pt x="290" y="17"/>
                      </a:lnTo>
                      <a:lnTo>
                        <a:pt x="295" y="7"/>
                      </a:lnTo>
                      <a:lnTo>
                        <a:pt x="297" y="2"/>
                      </a:lnTo>
                      <a:lnTo>
                        <a:pt x="298" y="0"/>
                      </a:lnTo>
                      <a:lnTo>
                        <a:pt x="300" y="1"/>
                      </a:lnTo>
                      <a:lnTo>
                        <a:pt x="303" y="3"/>
                      </a:lnTo>
                      <a:lnTo>
                        <a:pt x="310" y="7"/>
                      </a:lnTo>
                      <a:lnTo>
                        <a:pt x="318" y="13"/>
                      </a:lnTo>
                      <a:lnTo>
                        <a:pt x="328" y="18"/>
                      </a:lnTo>
                      <a:lnTo>
                        <a:pt x="339" y="23"/>
                      </a:lnTo>
                      <a:lnTo>
                        <a:pt x="352" y="28"/>
                      </a:lnTo>
                      <a:lnTo>
                        <a:pt x="364" y="31"/>
                      </a:lnTo>
                      <a:lnTo>
                        <a:pt x="369" y="32"/>
                      </a:lnTo>
                      <a:lnTo>
                        <a:pt x="382" y="35"/>
                      </a:lnTo>
                      <a:lnTo>
                        <a:pt x="400" y="39"/>
                      </a:lnTo>
                      <a:lnTo>
                        <a:pt x="422" y="43"/>
                      </a:lnTo>
                      <a:lnTo>
                        <a:pt x="445" y="46"/>
                      </a:lnTo>
                      <a:lnTo>
                        <a:pt x="466" y="47"/>
                      </a:lnTo>
                      <a:lnTo>
                        <a:pt x="476" y="47"/>
                      </a:lnTo>
                      <a:lnTo>
                        <a:pt x="485" y="47"/>
                      </a:lnTo>
                      <a:lnTo>
                        <a:pt x="491" y="46"/>
                      </a:lnTo>
                      <a:lnTo>
                        <a:pt x="495" y="44"/>
                      </a:lnTo>
                      <a:lnTo>
                        <a:pt x="498" y="44"/>
                      </a:lnTo>
                      <a:lnTo>
                        <a:pt x="502" y="45"/>
                      </a:lnTo>
                      <a:lnTo>
                        <a:pt x="508" y="48"/>
                      </a:lnTo>
                      <a:lnTo>
                        <a:pt x="516" y="51"/>
                      </a:lnTo>
                      <a:lnTo>
                        <a:pt x="523" y="57"/>
                      </a:lnTo>
                      <a:lnTo>
                        <a:pt x="531" y="63"/>
                      </a:lnTo>
                      <a:lnTo>
                        <a:pt x="534" y="68"/>
                      </a:lnTo>
                      <a:lnTo>
                        <a:pt x="536" y="73"/>
                      </a:lnTo>
                      <a:lnTo>
                        <a:pt x="539" y="78"/>
                      </a:lnTo>
                      <a:lnTo>
                        <a:pt x="541" y="84"/>
                      </a:lnTo>
                      <a:lnTo>
                        <a:pt x="542" y="97"/>
                      </a:lnTo>
                      <a:lnTo>
                        <a:pt x="543" y="110"/>
                      </a:lnTo>
                      <a:lnTo>
                        <a:pt x="542" y="122"/>
                      </a:lnTo>
                      <a:lnTo>
                        <a:pt x="542" y="135"/>
                      </a:lnTo>
                      <a:lnTo>
                        <a:pt x="543" y="145"/>
                      </a:lnTo>
                      <a:lnTo>
                        <a:pt x="544" y="155"/>
                      </a:lnTo>
                      <a:lnTo>
                        <a:pt x="545" y="159"/>
                      </a:lnTo>
                      <a:lnTo>
                        <a:pt x="547" y="164"/>
                      </a:lnTo>
                      <a:lnTo>
                        <a:pt x="550" y="167"/>
                      </a:lnTo>
                      <a:lnTo>
                        <a:pt x="554" y="169"/>
                      </a:lnTo>
                      <a:lnTo>
                        <a:pt x="581" y="202"/>
                      </a:lnTo>
                      <a:lnTo>
                        <a:pt x="577" y="200"/>
                      </a:lnTo>
                      <a:lnTo>
                        <a:pt x="569" y="200"/>
                      </a:lnTo>
                      <a:lnTo>
                        <a:pt x="556" y="199"/>
                      </a:lnTo>
                      <a:lnTo>
                        <a:pt x="542" y="200"/>
                      </a:lnTo>
                      <a:lnTo>
                        <a:pt x="534" y="200"/>
                      </a:lnTo>
                      <a:lnTo>
                        <a:pt x="527" y="203"/>
                      </a:lnTo>
                      <a:lnTo>
                        <a:pt x="520" y="205"/>
                      </a:lnTo>
                      <a:lnTo>
                        <a:pt x="515" y="208"/>
                      </a:lnTo>
                      <a:lnTo>
                        <a:pt x="509" y="211"/>
                      </a:lnTo>
                      <a:lnTo>
                        <a:pt x="505" y="217"/>
                      </a:lnTo>
                      <a:lnTo>
                        <a:pt x="503" y="222"/>
                      </a:lnTo>
                      <a:lnTo>
                        <a:pt x="502" y="229"/>
                      </a:lnTo>
                      <a:lnTo>
                        <a:pt x="495" y="274"/>
                      </a:lnTo>
                      <a:lnTo>
                        <a:pt x="304" y="340"/>
                      </a:lnTo>
                      <a:lnTo>
                        <a:pt x="251" y="359"/>
                      </a:lnTo>
                      <a:lnTo>
                        <a:pt x="219" y="386"/>
                      </a:lnTo>
                      <a:lnTo>
                        <a:pt x="179" y="406"/>
                      </a:lnTo>
                      <a:lnTo>
                        <a:pt x="194" y="465"/>
                      </a:lnTo>
                      <a:lnTo>
                        <a:pt x="0" y="44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1" name="Freeform 178"/>
                <p:cNvSpPr>
                  <a:spLocks/>
                </p:cNvSpPr>
                <p:nvPr/>
              </p:nvSpPr>
              <p:spPr bwMode="auto">
                <a:xfrm>
                  <a:off x="814" y="2261"/>
                  <a:ext cx="65" cy="136"/>
                </a:xfrm>
                <a:custGeom>
                  <a:avLst/>
                  <a:gdLst>
                    <a:gd name="T0" fmla="*/ 0 w 194"/>
                    <a:gd name="T1" fmla="*/ 0 h 410"/>
                    <a:gd name="T2" fmla="*/ 0 w 194"/>
                    <a:gd name="T3" fmla="*/ 0 h 410"/>
                    <a:gd name="T4" fmla="*/ 0 w 194"/>
                    <a:gd name="T5" fmla="*/ 0 h 410"/>
                    <a:gd name="T6" fmla="*/ 0 w 194"/>
                    <a:gd name="T7" fmla="*/ 0 h 410"/>
                    <a:gd name="T8" fmla="*/ 0 w 194"/>
                    <a:gd name="T9" fmla="*/ 0 h 410"/>
                    <a:gd name="T10" fmla="*/ 0 w 194"/>
                    <a:gd name="T11" fmla="*/ 0 h 410"/>
                    <a:gd name="T12" fmla="*/ 0 w 194"/>
                    <a:gd name="T13" fmla="*/ 0 h 410"/>
                    <a:gd name="T14" fmla="*/ 0 w 194"/>
                    <a:gd name="T15" fmla="*/ 0 h 410"/>
                    <a:gd name="T16" fmla="*/ 0 w 194"/>
                    <a:gd name="T17" fmla="*/ 0 h 410"/>
                    <a:gd name="T18" fmla="*/ 0 w 194"/>
                    <a:gd name="T19" fmla="*/ 0 h 410"/>
                    <a:gd name="T20" fmla="*/ 0 w 194"/>
                    <a:gd name="T21" fmla="*/ 0 h 410"/>
                    <a:gd name="T22" fmla="*/ 0 w 194"/>
                    <a:gd name="T23" fmla="*/ 0 h 410"/>
                    <a:gd name="T24" fmla="*/ 0 w 194"/>
                    <a:gd name="T25" fmla="*/ 0 h 410"/>
                    <a:gd name="T26" fmla="*/ 0 w 194"/>
                    <a:gd name="T27" fmla="*/ 0 h 410"/>
                    <a:gd name="T28" fmla="*/ 0 w 194"/>
                    <a:gd name="T29" fmla="*/ 0 h 410"/>
                    <a:gd name="T30" fmla="*/ 0 w 194"/>
                    <a:gd name="T31" fmla="*/ 0 h 410"/>
                    <a:gd name="T32" fmla="*/ 0 w 194"/>
                    <a:gd name="T33" fmla="*/ 0 h 410"/>
                    <a:gd name="T34" fmla="*/ 0 w 194"/>
                    <a:gd name="T35" fmla="*/ 0 h 410"/>
                    <a:gd name="T36" fmla="*/ 0 w 194"/>
                    <a:gd name="T37" fmla="*/ 0 h 410"/>
                    <a:gd name="T38" fmla="*/ 0 w 194"/>
                    <a:gd name="T39" fmla="*/ 1 h 410"/>
                    <a:gd name="T40" fmla="*/ 0 w 194"/>
                    <a:gd name="T41" fmla="*/ 1 h 410"/>
                    <a:gd name="T42" fmla="*/ 0 w 194"/>
                    <a:gd name="T43" fmla="*/ 1 h 410"/>
                    <a:gd name="T44" fmla="*/ 0 w 194"/>
                    <a:gd name="T45" fmla="*/ 0 h 410"/>
                    <a:gd name="T46" fmla="*/ 0 w 194"/>
                    <a:gd name="T47" fmla="*/ 0 h 410"/>
                    <a:gd name="T48" fmla="*/ 0 w 194"/>
                    <a:gd name="T49" fmla="*/ 0 h 410"/>
                    <a:gd name="T50" fmla="*/ 0 w 194"/>
                    <a:gd name="T51" fmla="*/ 0 h 410"/>
                    <a:gd name="T52" fmla="*/ 0 w 194"/>
                    <a:gd name="T53" fmla="*/ 0 h 410"/>
                    <a:gd name="T54" fmla="*/ 0 w 194"/>
                    <a:gd name="T55" fmla="*/ 0 h 410"/>
                    <a:gd name="T56" fmla="*/ 0 w 194"/>
                    <a:gd name="T57" fmla="*/ 0 h 410"/>
                    <a:gd name="T58" fmla="*/ 0 w 194"/>
                    <a:gd name="T59" fmla="*/ 0 h 410"/>
                    <a:gd name="T60" fmla="*/ 0 w 194"/>
                    <a:gd name="T61" fmla="*/ 0 h 410"/>
                    <a:gd name="T62" fmla="*/ 0 w 194"/>
                    <a:gd name="T63" fmla="*/ 0 h 410"/>
                    <a:gd name="T64" fmla="*/ 0 w 194"/>
                    <a:gd name="T65" fmla="*/ 0 h 410"/>
                    <a:gd name="T66" fmla="*/ 0 w 194"/>
                    <a:gd name="T67" fmla="*/ 0 h 410"/>
                    <a:gd name="T68" fmla="*/ 0 w 194"/>
                    <a:gd name="T69" fmla="*/ 0 h 410"/>
                    <a:gd name="T70" fmla="*/ 0 w 194"/>
                    <a:gd name="T71" fmla="*/ 0 h 410"/>
                    <a:gd name="T72" fmla="*/ 0 w 194"/>
                    <a:gd name="T73" fmla="*/ 0 h 410"/>
                    <a:gd name="T74" fmla="*/ 0 w 194"/>
                    <a:gd name="T75" fmla="*/ 0 h 410"/>
                    <a:gd name="T76" fmla="*/ 0 w 194"/>
                    <a:gd name="T77" fmla="*/ 0 h 410"/>
                    <a:gd name="T78" fmla="*/ 0 w 194"/>
                    <a:gd name="T79" fmla="*/ 0 h 410"/>
                    <a:gd name="T80" fmla="*/ 0 w 194"/>
                    <a:gd name="T81" fmla="*/ 0 h 410"/>
                    <a:gd name="T82" fmla="*/ 0 w 194"/>
                    <a:gd name="T83" fmla="*/ 0 h 410"/>
                    <a:gd name="T84" fmla="*/ 0 w 194"/>
                    <a:gd name="T85" fmla="*/ 0 h 410"/>
                    <a:gd name="T86" fmla="*/ 0 w 194"/>
                    <a:gd name="T87" fmla="*/ 0 h 410"/>
                    <a:gd name="T88" fmla="*/ 0 w 194"/>
                    <a:gd name="T89" fmla="*/ 0 h 410"/>
                    <a:gd name="T90" fmla="*/ 0 w 194"/>
                    <a:gd name="T91" fmla="*/ 0 h 410"/>
                    <a:gd name="T92" fmla="*/ 0 w 194"/>
                    <a:gd name="T93" fmla="*/ 0 h 410"/>
                    <a:gd name="T94" fmla="*/ 0 w 194"/>
                    <a:gd name="T95" fmla="*/ 0 h 410"/>
                    <a:gd name="T96" fmla="*/ 0 w 194"/>
                    <a:gd name="T97" fmla="*/ 0 h 410"/>
                    <a:gd name="T98" fmla="*/ 0 w 194"/>
                    <a:gd name="T99" fmla="*/ 0 h 410"/>
                    <a:gd name="T100" fmla="*/ 0 w 194"/>
                    <a:gd name="T101" fmla="*/ 0 h 410"/>
                    <a:gd name="T102" fmla="*/ 0 w 194"/>
                    <a:gd name="T103" fmla="*/ 0 h 4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410"/>
                    <a:gd name="T158" fmla="*/ 194 w 194"/>
                    <a:gd name="T159" fmla="*/ 410 h 4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410">
                      <a:moveTo>
                        <a:pt x="38" y="42"/>
                      </a:moveTo>
                      <a:lnTo>
                        <a:pt x="37" y="43"/>
                      </a:lnTo>
                      <a:lnTo>
                        <a:pt x="34" y="44"/>
                      </a:lnTo>
                      <a:lnTo>
                        <a:pt x="32" y="48"/>
                      </a:lnTo>
                      <a:lnTo>
                        <a:pt x="29" y="52"/>
                      </a:lnTo>
                      <a:lnTo>
                        <a:pt x="27" y="57"/>
                      </a:lnTo>
                      <a:lnTo>
                        <a:pt x="24" y="63"/>
                      </a:lnTo>
                      <a:lnTo>
                        <a:pt x="21" y="70"/>
                      </a:lnTo>
                      <a:lnTo>
                        <a:pt x="20" y="79"/>
                      </a:lnTo>
                      <a:lnTo>
                        <a:pt x="20" y="101"/>
                      </a:lnTo>
                      <a:lnTo>
                        <a:pt x="20" y="104"/>
                      </a:lnTo>
                      <a:lnTo>
                        <a:pt x="19" y="108"/>
                      </a:lnTo>
                      <a:lnTo>
                        <a:pt x="18" y="114"/>
                      </a:lnTo>
                      <a:lnTo>
                        <a:pt x="17" y="121"/>
                      </a:lnTo>
                      <a:lnTo>
                        <a:pt x="15" y="128"/>
                      </a:lnTo>
                      <a:lnTo>
                        <a:pt x="12" y="135"/>
                      </a:lnTo>
                      <a:lnTo>
                        <a:pt x="11" y="138"/>
                      </a:lnTo>
                      <a:lnTo>
                        <a:pt x="9" y="140"/>
                      </a:lnTo>
                      <a:lnTo>
                        <a:pt x="5" y="141"/>
                      </a:lnTo>
                      <a:lnTo>
                        <a:pt x="3" y="143"/>
                      </a:lnTo>
                      <a:lnTo>
                        <a:pt x="2" y="145"/>
                      </a:lnTo>
                      <a:lnTo>
                        <a:pt x="1" y="149"/>
                      </a:lnTo>
                      <a:lnTo>
                        <a:pt x="0" y="153"/>
                      </a:lnTo>
                      <a:lnTo>
                        <a:pt x="0" y="158"/>
                      </a:lnTo>
                      <a:lnTo>
                        <a:pt x="1" y="164"/>
                      </a:lnTo>
                      <a:lnTo>
                        <a:pt x="2" y="170"/>
                      </a:lnTo>
                      <a:lnTo>
                        <a:pt x="5" y="176"/>
                      </a:lnTo>
                      <a:lnTo>
                        <a:pt x="5" y="177"/>
                      </a:lnTo>
                      <a:lnTo>
                        <a:pt x="6" y="178"/>
                      </a:lnTo>
                      <a:lnTo>
                        <a:pt x="7" y="180"/>
                      </a:lnTo>
                      <a:lnTo>
                        <a:pt x="10" y="184"/>
                      </a:lnTo>
                      <a:lnTo>
                        <a:pt x="11" y="187"/>
                      </a:lnTo>
                      <a:lnTo>
                        <a:pt x="13" y="190"/>
                      </a:lnTo>
                      <a:lnTo>
                        <a:pt x="14" y="193"/>
                      </a:lnTo>
                      <a:lnTo>
                        <a:pt x="14" y="195"/>
                      </a:lnTo>
                      <a:lnTo>
                        <a:pt x="14" y="199"/>
                      </a:lnTo>
                      <a:lnTo>
                        <a:pt x="14" y="202"/>
                      </a:lnTo>
                      <a:lnTo>
                        <a:pt x="13" y="207"/>
                      </a:lnTo>
                      <a:lnTo>
                        <a:pt x="14" y="213"/>
                      </a:lnTo>
                      <a:lnTo>
                        <a:pt x="15" y="218"/>
                      </a:lnTo>
                      <a:lnTo>
                        <a:pt x="17" y="223"/>
                      </a:lnTo>
                      <a:lnTo>
                        <a:pt x="21" y="229"/>
                      </a:lnTo>
                      <a:lnTo>
                        <a:pt x="27" y="233"/>
                      </a:lnTo>
                      <a:lnTo>
                        <a:pt x="29" y="233"/>
                      </a:lnTo>
                      <a:lnTo>
                        <a:pt x="31" y="234"/>
                      </a:lnTo>
                      <a:lnTo>
                        <a:pt x="33" y="235"/>
                      </a:lnTo>
                      <a:lnTo>
                        <a:pt x="36" y="236"/>
                      </a:lnTo>
                      <a:lnTo>
                        <a:pt x="39" y="240"/>
                      </a:lnTo>
                      <a:lnTo>
                        <a:pt x="40" y="244"/>
                      </a:lnTo>
                      <a:lnTo>
                        <a:pt x="42" y="250"/>
                      </a:lnTo>
                      <a:lnTo>
                        <a:pt x="43" y="258"/>
                      </a:lnTo>
                      <a:lnTo>
                        <a:pt x="45" y="275"/>
                      </a:lnTo>
                      <a:lnTo>
                        <a:pt x="50" y="298"/>
                      </a:lnTo>
                      <a:lnTo>
                        <a:pt x="54" y="325"/>
                      </a:lnTo>
                      <a:lnTo>
                        <a:pt x="60" y="352"/>
                      </a:lnTo>
                      <a:lnTo>
                        <a:pt x="68" y="377"/>
                      </a:lnTo>
                      <a:lnTo>
                        <a:pt x="72" y="389"/>
                      </a:lnTo>
                      <a:lnTo>
                        <a:pt x="77" y="397"/>
                      </a:lnTo>
                      <a:lnTo>
                        <a:pt x="81" y="405"/>
                      </a:lnTo>
                      <a:lnTo>
                        <a:pt x="86" y="410"/>
                      </a:lnTo>
                      <a:lnTo>
                        <a:pt x="90" y="408"/>
                      </a:lnTo>
                      <a:lnTo>
                        <a:pt x="97" y="402"/>
                      </a:lnTo>
                      <a:lnTo>
                        <a:pt x="108" y="393"/>
                      </a:lnTo>
                      <a:lnTo>
                        <a:pt x="120" y="382"/>
                      </a:lnTo>
                      <a:lnTo>
                        <a:pt x="132" y="370"/>
                      </a:lnTo>
                      <a:lnTo>
                        <a:pt x="141" y="358"/>
                      </a:lnTo>
                      <a:lnTo>
                        <a:pt x="146" y="353"/>
                      </a:lnTo>
                      <a:lnTo>
                        <a:pt x="149" y="348"/>
                      </a:lnTo>
                      <a:lnTo>
                        <a:pt x="150" y="342"/>
                      </a:lnTo>
                      <a:lnTo>
                        <a:pt x="150" y="338"/>
                      </a:lnTo>
                      <a:lnTo>
                        <a:pt x="149" y="337"/>
                      </a:lnTo>
                      <a:lnTo>
                        <a:pt x="147" y="332"/>
                      </a:lnTo>
                      <a:lnTo>
                        <a:pt x="145" y="327"/>
                      </a:lnTo>
                      <a:lnTo>
                        <a:pt x="143" y="322"/>
                      </a:lnTo>
                      <a:lnTo>
                        <a:pt x="142" y="318"/>
                      </a:lnTo>
                      <a:lnTo>
                        <a:pt x="142" y="315"/>
                      </a:lnTo>
                      <a:lnTo>
                        <a:pt x="143" y="312"/>
                      </a:lnTo>
                      <a:lnTo>
                        <a:pt x="145" y="309"/>
                      </a:lnTo>
                      <a:lnTo>
                        <a:pt x="147" y="307"/>
                      </a:lnTo>
                      <a:lnTo>
                        <a:pt x="150" y="304"/>
                      </a:lnTo>
                      <a:lnTo>
                        <a:pt x="153" y="303"/>
                      </a:lnTo>
                      <a:lnTo>
                        <a:pt x="159" y="302"/>
                      </a:lnTo>
                      <a:lnTo>
                        <a:pt x="164" y="301"/>
                      </a:lnTo>
                      <a:lnTo>
                        <a:pt x="168" y="299"/>
                      </a:lnTo>
                      <a:lnTo>
                        <a:pt x="172" y="296"/>
                      </a:lnTo>
                      <a:lnTo>
                        <a:pt x="174" y="291"/>
                      </a:lnTo>
                      <a:lnTo>
                        <a:pt x="176" y="287"/>
                      </a:lnTo>
                      <a:lnTo>
                        <a:pt x="177" y="282"/>
                      </a:lnTo>
                      <a:lnTo>
                        <a:pt x="178" y="276"/>
                      </a:lnTo>
                      <a:lnTo>
                        <a:pt x="178" y="270"/>
                      </a:lnTo>
                      <a:lnTo>
                        <a:pt x="177" y="258"/>
                      </a:lnTo>
                      <a:lnTo>
                        <a:pt x="175" y="245"/>
                      </a:lnTo>
                      <a:lnTo>
                        <a:pt x="170" y="233"/>
                      </a:lnTo>
                      <a:lnTo>
                        <a:pt x="167" y="223"/>
                      </a:lnTo>
                      <a:lnTo>
                        <a:pt x="166" y="222"/>
                      </a:lnTo>
                      <a:lnTo>
                        <a:pt x="164" y="220"/>
                      </a:lnTo>
                      <a:lnTo>
                        <a:pt x="161" y="216"/>
                      </a:lnTo>
                      <a:lnTo>
                        <a:pt x="159" y="212"/>
                      </a:lnTo>
                      <a:lnTo>
                        <a:pt x="156" y="206"/>
                      </a:lnTo>
                      <a:lnTo>
                        <a:pt x="158" y="199"/>
                      </a:lnTo>
                      <a:lnTo>
                        <a:pt x="159" y="195"/>
                      </a:lnTo>
                      <a:lnTo>
                        <a:pt x="161" y="191"/>
                      </a:lnTo>
                      <a:lnTo>
                        <a:pt x="163" y="187"/>
                      </a:lnTo>
                      <a:lnTo>
                        <a:pt x="167" y="182"/>
                      </a:lnTo>
                      <a:lnTo>
                        <a:pt x="169" y="180"/>
                      </a:lnTo>
                      <a:lnTo>
                        <a:pt x="173" y="178"/>
                      </a:lnTo>
                      <a:lnTo>
                        <a:pt x="176" y="175"/>
                      </a:lnTo>
                      <a:lnTo>
                        <a:pt x="179" y="172"/>
                      </a:lnTo>
                      <a:lnTo>
                        <a:pt x="182" y="170"/>
                      </a:lnTo>
                      <a:lnTo>
                        <a:pt x="185" y="167"/>
                      </a:lnTo>
                      <a:lnTo>
                        <a:pt x="186" y="165"/>
                      </a:lnTo>
                      <a:lnTo>
                        <a:pt x="187" y="165"/>
                      </a:lnTo>
                      <a:lnTo>
                        <a:pt x="188" y="163"/>
                      </a:lnTo>
                      <a:lnTo>
                        <a:pt x="189" y="160"/>
                      </a:lnTo>
                      <a:lnTo>
                        <a:pt x="190" y="157"/>
                      </a:lnTo>
                      <a:lnTo>
                        <a:pt x="190" y="153"/>
                      </a:lnTo>
                      <a:lnTo>
                        <a:pt x="190" y="150"/>
                      </a:lnTo>
                      <a:lnTo>
                        <a:pt x="188" y="148"/>
                      </a:lnTo>
                      <a:lnTo>
                        <a:pt x="185" y="147"/>
                      </a:lnTo>
                      <a:lnTo>
                        <a:pt x="183" y="146"/>
                      </a:lnTo>
                      <a:lnTo>
                        <a:pt x="180" y="144"/>
                      </a:lnTo>
                      <a:lnTo>
                        <a:pt x="177" y="140"/>
                      </a:lnTo>
                      <a:lnTo>
                        <a:pt x="173" y="136"/>
                      </a:lnTo>
                      <a:lnTo>
                        <a:pt x="169" y="130"/>
                      </a:lnTo>
                      <a:lnTo>
                        <a:pt x="167" y="121"/>
                      </a:lnTo>
                      <a:lnTo>
                        <a:pt x="166" y="117"/>
                      </a:lnTo>
                      <a:lnTo>
                        <a:pt x="166" y="111"/>
                      </a:lnTo>
                      <a:lnTo>
                        <a:pt x="167" y="106"/>
                      </a:lnTo>
                      <a:lnTo>
                        <a:pt x="169" y="99"/>
                      </a:lnTo>
                      <a:lnTo>
                        <a:pt x="169" y="98"/>
                      </a:lnTo>
                      <a:lnTo>
                        <a:pt x="172" y="96"/>
                      </a:lnTo>
                      <a:lnTo>
                        <a:pt x="174" y="92"/>
                      </a:lnTo>
                      <a:lnTo>
                        <a:pt x="177" y="87"/>
                      </a:lnTo>
                      <a:lnTo>
                        <a:pt x="181" y="82"/>
                      </a:lnTo>
                      <a:lnTo>
                        <a:pt x="186" y="78"/>
                      </a:lnTo>
                      <a:lnTo>
                        <a:pt x="190" y="73"/>
                      </a:lnTo>
                      <a:lnTo>
                        <a:pt x="194" y="70"/>
                      </a:lnTo>
                      <a:lnTo>
                        <a:pt x="182" y="42"/>
                      </a:lnTo>
                      <a:lnTo>
                        <a:pt x="122" y="4"/>
                      </a:lnTo>
                      <a:lnTo>
                        <a:pt x="122" y="3"/>
                      </a:lnTo>
                      <a:lnTo>
                        <a:pt x="119" y="2"/>
                      </a:lnTo>
                      <a:lnTo>
                        <a:pt x="114" y="1"/>
                      </a:lnTo>
                      <a:lnTo>
                        <a:pt x="109" y="0"/>
                      </a:lnTo>
                      <a:lnTo>
                        <a:pt x="101" y="0"/>
                      </a:lnTo>
                      <a:lnTo>
                        <a:pt x="92" y="1"/>
                      </a:lnTo>
                      <a:lnTo>
                        <a:pt x="81" y="4"/>
                      </a:lnTo>
                      <a:lnTo>
                        <a:pt x="69" y="11"/>
                      </a:lnTo>
                      <a:lnTo>
                        <a:pt x="68" y="11"/>
                      </a:lnTo>
                      <a:lnTo>
                        <a:pt x="66" y="13"/>
                      </a:lnTo>
                      <a:lnTo>
                        <a:pt x="61" y="16"/>
                      </a:lnTo>
                      <a:lnTo>
                        <a:pt x="57" y="19"/>
                      </a:lnTo>
                      <a:lnTo>
                        <a:pt x="52" y="25"/>
                      </a:lnTo>
                      <a:lnTo>
                        <a:pt x="46" y="30"/>
                      </a:lnTo>
                      <a:lnTo>
                        <a:pt x="42" y="36"/>
                      </a:lnTo>
                      <a:lnTo>
                        <a:pt x="38" y="42"/>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2" name="Freeform 179"/>
                <p:cNvSpPr>
                  <a:spLocks/>
                </p:cNvSpPr>
                <p:nvPr/>
              </p:nvSpPr>
              <p:spPr bwMode="auto">
                <a:xfrm>
                  <a:off x="814" y="2261"/>
                  <a:ext cx="65" cy="136"/>
                </a:xfrm>
                <a:custGeom>
                  <a:avLst/>
                  <a:gdLst>
                    <a:gd name="T0" fmla="*/ 0 w 194"/>
                    <a:gd name="T1" fmla="*/ 0 h 410"/>
                    <a:gd name="T2" fmla="*/ 0 w 194"/>
                    <a:gd name="T3" fmla="*/ 0 h 410"/>
                    <a:gd name="T4" fmla="*/ 0 w 194"/>
                    <a:gd name="T5" fmla="*/ 0 h 410"/>
                    <a:gd name="T6" fmla="*/ 0 w 194"/>
                    <a:gd name="T7" fmla="*/ 0 h 410"/>
                    <a:gd name="T8" fmla="*/ 0 w 194"/>
                    <a:gd name="T9" fmla="*/ 0 h 410"/>
                    <a:gd name="T10" fmla="*/ 0 w 194"/>
                    <a:gd name="T11" fmla="*/ 0 h 410"/>
                    <a:gd name="T12" fmla="*/ 0 w 194"/>
                    <a:gd name="T13" fmla="*/ 0 h 410"/>
                    <a:gd name="T14" fmla="*/ 0 w 194"/>
                    <a:gd name="T15" fmla="*/ 0 h 410"/>
                    <a:gd name="T16" fmla="*/ 0 w 194"/>
                    <a:gd name="T17" fmla="*/ 0 h 410"/>
                    <a:gd name="T18" fmla="*/ 0 w 194"/>
                    <a:gd name="T19" fmla="*/ 0 h 410"/>
                    <a:gd name="T20" fmla="*/ 0 w 194"/>
                    <a:gd name="T21" fmla="*/ 0 h 410"/>
                    <a:gd name="T22" fmla="*/ 0 w 194"/>
                    <a:gd name="T23" fmla="*/ 0 h 410"/>
                    <a:gd name="T24" fmla="*/ 0 w 194"/>
                    <a:gd name="T25" fmla="*/ 0 h 410"/>
                    <a:gd name="T26" fmla="*/ 0 w 194"/>
                    <a:gd name="T27" fmla="*/ 0 h 410"/>
                    <a:gd name="T28" fmla="*/ 0 w 194"/>
                    <a:gd name="T29" fmla="*/ 0 h 410"/>
                    <a:gd name="T30" fmla="*/ 0 w 194"/>
                    <a:gd name="T31" fmla="*/ 0 h 410"/>
                    <a:gd name="T32" fmla="*/ 0 w 194"/>
                    <a:gd name="T33" fmla="*/ 0 h 410"/>
                    <a:gd name="T34" fmla="*/ 0 w 194"/>
                    <a:gd name="T35" fmla="*/ 0 h 410"/>
                    <a:gd name="T36" fmla="*/ 0 w 194"/>
                    <a:gd name="T37" fmla="*/ 0 h 410"/>
                    <a:gd name="T38" fmla="*/ 0 w 194"/>
                    <a:gd name="T39" fmla="*/ 1 h 410"/>
                    <a:gd name="T40" fmla="*/ 0 w 194"/>
                    <a:gd name="T41" fmla="*/ 1 h 410"/>
                    <a:gd name="T42" fmla="*/ 0 w 194"/>
                    <a:gd name="T43" fmla="*/ 1 h 410"/>
                    <a:gd name="T44" fmla="*/ 0 w 194"/>
                    <a:gd name="T45" fmla="*/ 0 h 410"/>
                    <a:gd name="T46" fmla="*/ 0 w 194"/>
                    <a:gd name="T47" fmla="*/ 0 h 410"/>
                    <a:gd name="T48" fmla="*/ 0 w 194"/>
                    <a:gd name="T49" fmla="*/ 0 h 410"/>
                    <a:gd name="T50" fmla="*/ 0 w 194"/>
                    <a:gd name="T51" fmla="*/ 0 h 410"/>
                    <a:gd name="T52" fmla="*/ 0 w 194"/>
                    <a:gd name="T53" fmla="*/ 0 h 410"/>
                    <a:gd name="T54" fmla="*/ 0 w 194"/>
                    <a:gd name="T55" fmla="*/ 0 h 410"/>
                    <a:gd name="T56" fmla="*/ 0 w 194"/>
                    <a:gd name="T57" fmla="*/ 0 h 410"/>
                    <a:gd name="T58" fmla="*/ 0 w 194"/>
                    <a:gd name="T59" fmla="*/ 0 h 410"/>
                    <a:gd name="T60" fmla="*/ 0 w 194"/>
                    <a:gd name="T61" fmla="*/ 0 h 410"/>
                    <a:gd name="T62" fmla="*/ 0 w 194"/>
                    <a:gd name="T63" fmla="*/ 0 h 410"/>
                    <a:gd name="T64" fmla="*/ 0 w 194"/>
                    <a:gd name="T65" fmla="*/ 0 h 410"/>
                    <a:gd name="T66" fmla="*/ 0 w 194"/>
                    <a:gd name="T67" fmla="*/ 0 h 410"/>
                    <a:gd name="T68" fmla="*/ 0 w 194"/>
                    <a:gd name="T69" fmla="*/ 0 h 410"/>
                    <a:gd name="T70" fmla="*/ 0 w 194"/>
                    <a:gd name="T71" fmla="*/ 0 h 410"/>
                    <a:gd name="T72" fmla="*/ 0 w 194"/>
                    <a:gd name="T73" fmla="*/ 0 h 410"/>
                    <a:gd name="T74" fmla="*/ 0 w 194"/>
                    <a:gd name="T75" fmla="*/ 0 h 410"/>
                    <a:gd name="T76" fmla="*/ 0 w 194"/>
                    <a:gd name="T77" fmla="*/ 0 h 410"/>
                    <a:gd name="T78" fmla="*/ 0 w 194"/>
                    <a:gd name="T79" fmla="*/ 0 h 410"/>
                    <a:gd name="T80" fmla="*/ 0 w 194"/>
                    <a:gd name="T81" fmla="*/ 0 h 410"/>
                    <a:gd name="T82" fmla="*/ 0 w 194"/>
                    <a:gd name="T83" fmla="*/ 0 h 410"/>
                    <a:gd name="T84" fmla="*/ 0 w 194"/>
                    <a:gd name="T85" fmla="*/ 0 h 410"/>
                    <a:gd name="T86" fmla="*/ 0 w 194"/>
                    <a:gd name="T87" fmla="*/ 0 h 410"/>
                    <a:gd name="T88" fmla="*/ 0 w 194"/>
                    <a:gd name="T89" fmla="*/ 0 h 410"/>
                    <a:gd name="T90" fmla="*/ 0 w 194"/>
                    <a:gd name="T91" fmla="*/ 0 h 410"/>
                    <a:gd name="T92" fmla="*/ 0 w 194"/>
                    <a:gd name="T93" fmla="*/ 0 h 410"/>
                    <a:gd name="T94" fmla="*/ 0 w 194"/>
                    <a:gd name="T95" fmla="*/ 0 h 410"/>
                    <a:gd name="T96" fmla="*/ 0 w 194"/>
                    <a:gd name="T97" fmla="*/ 0 h 410"/>
                    <a:gd name="T98" fmla="*/ 0 w 194"/>
                    <a:gd name="T99" fmla="*/ 0 h 410"/>
                    <a:gd name="T100" fmla="*/ 0 w 194"/>
                    <a:gd name="T101" fmla="*/ 0 h 410"/>
                    <a:gd name="T102" fmla="*/ 0 w 194"/>
                    <a:gd name="T103" fmla="*/ 0 h 4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94"/>
                    <a:gd name="T157" fmla="*/ 0 h 410"/>
                    <a:gd name="T158" fmla="*/ 194 w 194"/>
                    <a:gd name="T159" fmla="*/ 410 h 4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94" h="410">
                      <a:moveTo>
                        <a:pt x="38" y="42"/>
                      </a:moveTo>
                      <a:lnTo>
                        <a:pt x="37" y="43"/>
                      </a:lnTo>
                      <a:lnTo>
                        <a:pt x="34" y="44"/>
                      </a:lnTo>
                      <a:lnTo>
                        <a:pt x="32" y="48"/>
                      </a:lnTo>
                      <a:lnTo>
                        <a:pt x="29" y="52"/>
                      </a:lnTo>
                      <a:lnTo>
                        <a:pt x="27" y="57"/>
                      </a:lnTo>
                      <a:lnTo>
                        <a:pt x="24" y="63"/>
                      </a:lnTo>
                      <a:lnTo>
                        <a:pt x="21" y="70"/>
                      </a:lnTo>
                      <a:lnTo>
                        <a:pt x="20" y="79"/>
                      </a:lnTo>
                      <a:lnTo>
                        <a:pt x="20" y="101"/>
                      </a:lnTo>
                      <a:lnTo>
                        <a:pt x="20" y="104"/>
                      </a:lnTo>
                      <a:lnTo>
                        <a:pt x="19" y="108"/>
                      </a:lnTo>
                      <a:lnTo>
                        <a:pt x="18" y="114"/>
                      </a:lnTo>
                      <a:lnTo>
                        <a:pt x="17" y="121"/>
                      </a:lnTo>
                      <a:lnTo>
                        <a:pt x="15" y="128"/>
                      </a:lnTo>
                      <a:lnTo>
                        <a:pt x="12" y="135"/>
                      </a:lnTo>
                      <a:lnTo>
                        <a:pt x="11" y="138"/>
                      </a:lnTo>
                      <a:lnTo>
                        <a:pt x="9" y="140"/>
                      </a:lnTo>
                      <a:lnTo>
                        <a:pt x="5" y="141"/>
                      </a:lnTo>
                      <a:lnTo>
                        <a:pt x="3" y="143"/>
                      </a:lnTo>
                      <a:lnTo>
                        <a:pt x="2" y="145"/>
                      </a:lnTo>
                      <a:lnTo>
                        <a:pt x="1" y="149"/>
                      </a:lnTo>
                      <a:lnTo>
                        <a:pt x="0" y="153"/>
                      </a:lnTo>
                      <a:lnTo>
                        <a:pt x="0" y="158"/>
                      </a:lnTo>
                      <a:lnTo>
                        <a:pt x="1" y="164"/>
                      </a:lnTo>
                      <a:lnTo>
                        <a:pt x="2" y="170"/>
                      </a:lnTo>
                      <a:lnTo>
                        <a:pt x="5" y="176"/>
                      </a:lnTo>
                      <a:lnTo>
                        <a:pt x="5" y="177"/>
                      </a:lnTo>
                      <a:lnTo>
                        <a:pt x="6" y="178"/>
                      </a:lnTo>
                      <a:lnTo>
                        <a:pt x="7" y="180"/>
                      </a:lnTo>
                      <a:lnTo>
                        <a:pt x="10" y="184"/>
                      </a:lnTo>
                      <a:lnTo>
                        <a:pt x="11" y="187"/>
                      </a:lnTo>
                      <a:lnTo>
                        <a:pt x="13" y="190"/>
                      </a:lnTo>
                      <a:lnTo>
                        <a:pt x="14" y="193"/>
                      </a:lnTo>
                      <a:lnTo>
                        <a:pt x="14" y="195"/>
                      </a:lnTo>
                      <a:lnTo>
                        <a:pt x="14" y="199"/>
                      </a:lnTo>
                      <a:lnTo>
                        <a:pt x="14" y="202"/>
                      </a:lnTo>
                      <a:lnTo>
                        <a:pt x="13" y="207"/>
                      </a:lnTo>
                      <a:lnTo>
                        <a:pt x="14" y="213"/>
                      </a:lnTo>
                      <a:lnTo>
                        <a:pt x="15" y="218"/>
                      </a:lnTo>
                      <a:lnTo>
                        <a:pt x="17" y="223"/>
                      </a:lnTo>
                      <a:lnTo>
                        <a:pt x="21" y="229"/>
                      </a:lnTo>
                      <a:lnTo>
                        <a:pt x="27" y="233"/>
                      </a:lnTo>
                      <a:lnTo>
                        <a:pt x="29" y="233"/>
                      </a:lnTo>
                      <a:lnTo>
                        <a:pt x="31" y="234"/>
                      </a:lnTo>
                      <a:lnTo>
                        <a:pt x="33" y="235"/>
                      </a:lnTo>
                      <a:lnTo>
                        <a:pt x="36" y="236"/>
                      </a:lnTo>
                      <a:lnTo>
                        <a:pt x="39" y="240"/>
                      </a:lnTo>
                      <a:lnTo>
                        <a:pt x="40" y="244"/>
                      </a:lnTo>
                      <a:lnTo>
                        <a:pt x="42" y="250"/>
                      </a:lnTo>
                      <a:lnTo>
                        <a:pt x="43" y="258"/>
                      </a:lnTo>
                      <a:lnTo>
                        <a:pt x="45" y="275"/>
                      </a:lnTo>
                      <a:lnTo>
                        <a:pt x="50" y="298"/>
                      </a:lnTo>
                      <a:lnTo>
                        <a:pt x="54" y="325"/>
                      </a:lnTo>
                      <a:lnTo>
                        <a:pt x="60" y="352"/>
                      </a:lnTo>
                      <a:lnTo>
                        <a:pt x="68" y="377"/>
                      </a:lnTo>
                      <a:lnTo>
                        <a:pt x="72" y="389"/>
                      </a:lnTo>
                      <a:lnTo>
                        <a:pt x="77" y="397"/>
                      </a:lnTo>
                      <a:lnTo>
                        <a:pt x="81" y="405"/>
                      </a:lnTo>
                      <a:lnTo>
                        <a:pt x="86" y="410"/>
                      </a:lnTo>
                      <a:lnTo>
                        <a:pt x="90" y="408"/>
                      </a:lnTo>
                      <a:lnTo>
                        <a:pt x="97" y="402"/>
                      </a:lnTo>
                      <a:lnTo>
                        <a:pt x="108" y="393"/>
                      </a:lnTo>
                      <a:lnTo>
                        <a:pt x="120" y="382"/>
                      </a:lnTo>
                      <a:lnTo>
                        <a:pt x="132" y="370"/>
                      </a:lnTo>
                      <a:lnTo>
                        <a:pt x="141" y="358"/>
                      </a:lnTo>
                      <a:lnTo>
                        <a:pt x="146" y="353"/>
                      </a:lnTo>
                      <a:lnTo>
                        <a:pt x="149" y="348"/>
                      </a:lnTo>
                      <a:lnTo>
                        <a:pt x="150" y="342"/>
                      </a:lnTo>
                      <a:lnTo>
                        <a:pt x="150" y="338"/>
                      </a:lnTo>
                      <a:lnTo>
                        <a:pt x="149" y="337"/>
                      </a:lnTo>
                      <a:lnTo>
                        <a:pt x="147" y="332"/>
                      </a:lnTo>
                      <a:lnTo>
                        <a:pt x="145" y="327"/>
                      </a:lnTo>
                      <a:lnTo>
                        <a:pt x="143" y="322"/>
                      </a:lnTo>
                      <a:lnTo>
                        <a:pt x="142" y="318"/>
                      </a:lnTo>
                      <a:lnTo>
                        <a:pt x="142" y="315"/>
                      </a:lnTo>
                      <a:lnTo>
                        <a:pt x="143" y="312"/>
                      </a:lnTo>
                      <a:lnTo>
                        <a:pt x="145" y="309"/>
                      </a:lnTo>
                      <a:lnTo>
                        <a:pt x="147" y="307"/>
                      </a:lnTo>
                      <a:lnTo>
                        <a:pt x="150" y="304"/>
                      </a:lnTo>
                      <a:lnTo>
                        <a:pt x="153" y="303"/>
                      </a:lnTo>
                      <a:lnTo>
                        <a:pt x="159" y="302"/>
                      </a:lnTo>
                      <a:lnTo>
                        <a:pt x="164" y="301"/>
                      </a:lnTo>
                      <a:lnTo>
                        <a:pt x="168" y="299"/>
                      </a:lnTo>
                      <a:lnTo>
                        <a:pt x="172" y="296"/>
                      </a:lnTo>
                      <a:lnTo>
                        <a:pt x="174" y="291"/>
                      </a:lnTo>
                      <a:lnTo>
                        <a:pt x="176" y="287"/>
                      </a:lnTo>
                      <a:lnTo>
                        <a:pt x="177" y="282"/>
                      </a:lnTo>
                      <a:lnTo>
                        <a:pt x="178" y="276"/>
                      </a:lnTo>
                      <a:lnTo>
                        <a:pt x="178" y="270"/>
                      </a:lnTo>
                      <a:lnTo>
                        <a:pt x="177" y="258"/>
                      </a:lnTo>
                      <a:lnTo>
                        <a:pt x="175" y="245"/>
                      </a:lnTo>
                      <a:lnTo>
                        <a:pt x="170" y="233"/>
                      </a:lnTo>
                      <a:lnTo>
                        <a:pt x="167" y="223"/>
                      </a:lnTo>
                      <a:lnTo>
                        <a:pt x="166" y="222"/>
                      </a:lnTo>
                      <a:lnTo>
                        <a:pt x="164" y="220"/>
                      </a:lnTo>
                      <a:lnTo>
                        <a:pt x="161" y="216"/>
                      </a:lnTo>
                      <a:lnTo>
                        <a:pt x="159" y="212"/>
                      </a:lnTo>
                      <a:lnTo>
                        <a:pt x="156" y="206"/>
                      </a:lnTo>
                      <a:lnTo>
                        <a:pt x="158" y="199"/>
                      </a:lnTo>
                      <a:lnTo>
                        <a:pt x="159" y="195"/>
                      </a:lnTo>
                      <a:lnTo>
                        <a:pt x="161" y="191"/>
                      </a:lnTo>
                      <a:lnTo>
                        <a:pt x="163" y="187"/>
                      </a:lnTo>
                      <a:lnTo>
                        <a:pt x="167" y="182"/>
                      </a:lnTo>
                      <a:lnTo>
                        <a:pt x="169" y="180"/>
                      </a:lnTo>
                      <a:lnTo>
                        <a:pt x="173" y="178"/>
                      </a:lnTo>
                      <a:lnTo>
                        <a:pt x="176" y="175"/>
                      </a:lnTo>
                      <a:lnTo>
                        <a:pt x="179" y="172"/>
                      </a:lnTo>
                      <a:lnTo>
                        <a:pt x="182" y="170"/>
                      </a:lnTo>
                      <a:lnTo>
                        <a:pt x="185" y="167"/>
                      </a:lnTo>
                      <a:lnTo>
                        <a:pt x="186" y="165"/>
                      </a:lnTo>
                      <a:lnTo>
                        <a:pt x="187" y="165"/>
                      </a:lnTo>
                      <a:lnTo>
                        <a:pt x="188" y="163"/>
                      </a:lnTo>
                      <a:lnTo>
                        <a:pt x="189" y="160"/>
                      </a:lnTo>
                      <a:lnTo>
                        <a:pt x="190" y="157"/>
                      </a:lnTo>
                      <a:lnTo>
                        <a:pt x="190" y="153"/>
                      </a:lnTo>
                      <a:lnTo>
                        <a:pt x="190" y="150"/>
                      </a:lnTo>
                      <a:lnTo>
                        <a:pt x="188" y="148"/>
                      </a:lnTo>
                      <a:lnTo>
                        <a:pt x="185" y="147"/>
                      </a:lnTo>
                      <a:lnTo>
                        <a:pt x="183" y="146"/>
                      </a:lnTo>
                      <a:lnTo>
                        <a:pt x="180" y="144"/>
                      </a:lnTo>
                      <a:lnTo>
                        <a:pt x="177" y="140"/>
                      </a:lnTo>
                      <a:lnTo>
                        <a:pt x="173" y="136"/>
                      </a:lnTo>
                      <a:lnTo>
                        <a:pt x="169" y="130"/>
                      </a:lnTo>
                      <a:lnTo>
                        <a:pt x="167" y="121"/>
                      </a:lnTo>
                      <a:lnTo>
                        <a:pt x="166" y="117"/>
                      </a:lnTo>
                      <a:lnTo>
                        <a:pt x="166" y="111"/>
                      </a:lnTo>
                      <a:lnTo>
                        <a:pt x="167" y="106"/>
                      </a:lnTo>
                      <a:lnTo>
                        <a:pt x="169" y="99"/>
                      </a:lnTo>
                      <a:lnTo>
                        <a:pt x="169" y="98"/>
                      </a:lnTo>
                      <a:lnTo>
                        <a:pt x="172" y="96"/>
                      </a:lnTo>
                      <a:lnTo>
                        <a:pt x="174" y="92"/>
                      </a:lnTo>
                      <a:lnTo>
                        <a:pt x="177" y="87"/>
                      </a:lnTo>
                      <a:lnTo>
                        <a:pt x="181" y="82"/>
                      </a:lnTo>
                      <a:lnTo>
                        <a:pt x="186" y="78"/>
                      </a:lnTo>
                      <a:lnTo>
                        <a:pt x="190" y="73"/>
                      </a:lnTo>
                      <a:lnTo>
                        <a:pt x="194" y="70"/>
                      </a:lnTo>
                      <a:lnTo>
                        <a:pt x="182" y="42"/>
                      </a:lnTo>
                      <a:lnTo>
                        <a:pt x="122" y="4"/>
                      </a:lnTo>
                      <a:lnTo>
                        <a:pt x="122" y="3"/>
                      </a:lnTo>
                      <a:lnTo>
                        <a:pt x="119" y="2"/>
                      </a:lnTo>
                      <a:lnTo>
                        <a:pt x="114" y="1"/>
                      </a:lnTo>
                      <a:lnTo>
                        <a:pt x="109" y="0"/>
                      </a:lnTo>
                      <a:lnTo>
                        <a:pt x="101" y="0"/>
                      </a:lnTo>
                      <a:lnTo>
                        <a:pt x="92" y="1"/>
                      </a:lnTo>
                      <a:lnTo>
                        <a:pt x="81" y="4"/>
                      </a:lnTo>
                      <a:lnTo>
                        <a:pt x="69" y="11"/>
                      </a:lnTo>
                      <a:lnTo>
                        <a:pt x="68" y="11"/>
                      </a:lnTo>
                      <a:lnTo>
                        <a:pt x="66" y="13"/>
                      </a:lnTo>
                      <a:lnTo>
                        <a:pt x="61" y="16"/>
                      </a:lnTo>
                      <a:lnTo>
                        <a:pt x="57" y="19"/>
                      </a:lnTo>
                      <a:lnTo>
                        <a:pt x="52" y="25"/>
                      </a:lnTo>
                      <a:lnTo>
                        <a:pt x="46" y="30"/>
                      </a:lnTo>
                      <a:lnTo>
                        <a:pt x="42" y="36"/>
                      </a:lnTo>
                      <a:lnTo>
                        <a:pt x="38" y="4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3" name="Freeform 180"/>
                <p:cNvSpPr>
                  <a:spLocks/>
                </p:cNvSpPr>
                <p:nvPr/>
              </p:nvSpPr>
              <p:spPr bwMode="auto">
                <a:xfrm>
                  <a:off x="843" y="2337"/>
                  <a:ext cx="254" cy="248"/>
                </a:xfrm>
                <a:custGeom>
                  <a:avLst/>
                  <a:gdLst>
                    <a:gd name="T0" fmla="*/ 1 w 761"/>
                    <a:gd name="T1" fmla="*/ 0 h 744"/>
                    <a:gd name="T2" fmla="*/ 1 w 761"/>
                    <a:gd name="T3" fmla="*/ 0 h 744"/>
                    <a:gd name="T4" fmla="*/ 1 w 761"/>
                    <a:gd name="T5" fmla="*/ 0 h 744"/>
                    <a:gd name="T6" fmla="*/ 1 w 761"/>
                    <a:gd name="T7" fmla="*/ 0 h 744"/>
                    <a:gd name="T8" fmla="*/ 1 w 761"/>
                    <a:gd name="T9" fmla="*/ 0 h 744"/>
                    <a:gd name="T10" fmla="*/ 1 w 761"/>
                    <a:gd name="T11" fmla="*/ 0 h 744"/>
                    <a:gd name="T12" fmla="*/ 1 w 761"/>
                    <a:gd name="T13" fmla="*/ 0 h 744"/>
                    <a:gd name="T14" fmla="*/ 1 w 761"/>
                    <a:gd name="T15" fmla="*/ 0 h 744"/>
                    <a:gd name="T16" fmla="*/ 1 w 761"/>
                    <a:gd name="T17" fmla="*/ 0 h 744"/>
                    <a:gd name="T18" fmla="*/ 1 w 761"/>
                    <a:gd name="T19" fmla="*/ 0 h 744"/>
                    <a:gd name="T20" fmla="*/ 1 w 761"/>
                    <a:gd name="T21" fmla="*/ 0 h 744"/>
                    <a:gd name="T22" fmla="*/ 1 w 761"/>
                    <a:gd name="T23" fmla="*/ 0 h 744"/>
                    <a:gd name="T24" fmla="*/ 1 w 761"/>
                    <a:gd name="T25" fmla="*/ 0 h 744"/>
                    <a:gd name="T26" fmla="*/ 1 w 761"/>
                    <a:gd name="T27" fmla="*/ 0 h 744"/>
                    <a:gd name="T28" fmla="*/ 1 w 761"/>
                    <a:gd name="T29" fmla="*/ 0 h 744"/>
                    <a:gd name="T30" fmla="*/ 1 w 761"/>
                    <a:gd name="T31" fmla="*/ 0 h 744"/>
                    <a:gd name="T32" fmla="*/ 1 w 761"/>
                    <a:gd name="T33" fmla="*/ 0 h 744"/>
                    <a:gd name="T34" fmla="*/ 0 w 761"/>
                    <a:gd name="T35" fmla="*/ 0 h 744"/>
                    <a:gd name="T36" fmla="*/ 0 w 761"/>
                    <a:gd name="T37" fmla="*/ 0 h 744"/>
                    <a:gd name="T38" fmla="*/ 0 w 761"/>
                    <a:gd name="T39" fmla="*/ 0 h 744"/>
                    <a:gd name="T40" fmla="*/ 0 w 761"/>
                    <a:gd name="T41" fmla="*/ 0 h 744"/>
                    <a:gd name="T42" fmla="*/ 0 w 761"/>
                    <a:gd name="T43" fmla="*/ 0 h 744"/>
                    <a:gd name="T44" fmla="*/ 0 w 761"/>
                    <a:gd name="T45" fmla="*/ 0 h 744"/>
                    <a:gd name="T46" fmla="*/ 0 w 761"/>
                    <a:gd name="T47" fmla="*/ 0 h 744"/>
                    <a:gd name="T48" fmla="*/ 0 w 761"/>
                    <a:gd name="T49" fmla="*/ 0 h 744"/>
                    <a:gd name="T50" fmla="*/ 0 w 761"/>
                    <a:gd name="T51" fmla="*/ 0 h 744"/>
                    <a:gd name="T52" fmla="*/ 0 w 761"/>
                    <a:gd name="T53" fmla="*/ 0 h 744"/>
                    <a:gd name="T54" fmla="*/ 0 w 761"/>
                    <a:gd name="T55" fmla="*/ 0 h 744"/>
                    <a:gd name="T56" fmla="*/ 0 w 761"/>
                    <a:gd name="T57" fmla="*/ 0 h 744"/>
                    <a:gd name="T58" fmla="*/ 0 w 761"/>
                    <a:gd name="T59" fmla="*/ 0 h 744"/>
                    <a:gd name="T60" fmla="*/ 0 w 761"/>
                    <a:gd name="T61" fmla="*/ 0 h 744"/>
                    <a:gd name="T62" fmla="*/ 0 w 761"/>
                    <a:gd name="T63" fmla="*/ 0 h 744"/>
                    <a:gd name="T64" fmla="*/ 0 w 761"/>
                    <a:gd name="T65" fmla="*/ 0 h 744"/>
                    <a:gd name="T66" fmla="*/ 0 w 761"/>
                    <a:gd name="T67" fmla="*/ 0 h 744"/>
                    <a:gd name="T68" fmla="*/ 0 w 761"/>
                    <a:gd name="T69" fmla="*/ 0 h 744"/>
                    <a:gd name="T70" fmla="*/ 0 w 761"/>
                    <a:gd name="T71" fmla="*/ 0 h 744"/>
                    <a:gd name="T72" fmla="*/ 0 w 761"/>
                    <a:gd name="T73" fmla="*/ 0 h 744"/>
                    <a:gd name="T74" fmla="*/ 0 w 761"/>
                    <a:gd name="T75" fmla="*/ 0 h 744"/>
                    <a:gd name="T76" fmla="*/ 0 w 761"/>
                    <a:gd name="T77" fmla="*/ 0 h 744"/>
                    <a:gd name="T78" fmla="*/ 0 w 761"/>
                    <a:gd name="T79" fmla="*/ 0 h 744"/>
                    <a:gd name="T80" fmla="*/ 0 w 761"/>
                    <a:gd name="T81" fmla="*/ 0 h 744"/>
                    <a:gd name="T82" fmla="*/ 0 w 761"/>
                    <a:gd name="T83" fmla="*/ 0 h 744"/>
                    <a:gd name="T84" fmla="*/ 0 w 761"/>
                    <a:gd name="T85" fmla="*/ 0 h 744"/>
                    <a:gd name="T86" fmla="*/ 0 w 761"/>
                    <a:gd name="T87" fmla="*/ 0 h 744"/>
                    <a:gd name="T88" fmla="*/ 0 w 761"/>
                    <a:gd name="T89" fmla="*/ 0 h 744"/>
                    <a:gd name="T90" fmla="*/ 0 w 761"/>
                    <a:gd name="T91" fmla="*/ 0 h 744"/>
                    <a:gd name="T92" fmla="*/ 0 w 761"/>
                    <a:gd name="T93" fmla="*/ 0 h 744"/>
                    <a:gd name="T94" fmla="*/ 0 w 761"/>
                    <a:gd name="T95" fmla="*/ 0 h 744"/>
                    <a:gd name="T96" fmla="*/ 0 w 761"/>
                    <a:gd name="T97" fmla="*/ 0 h 744"/>
                    <a:gd name="T98" fmla="*/ 0 w 761"/>
                    <a:gd name="T99" fmla="*/ 0 h 744"/>
                    <a:gd name="T100" fmla="*/ 0 w 761"/>
                    <a:gd name="T101" fmla="*/ 1 h 744"/>
                    <a:gd name="T102" fmla="*/ 0 w 761"/>
                    <a:gd name="T103" fmla="*/ 1 h 744"/>
                    <a:gd name="T104" fmla="*/ 0 w 761"/>
                    <a:gd name="T105" fmla="*/ 1 h 744"/>
                    <a:gd name="T106" fmla="*/ 0 w 761"/>
                    <a:gd name="T107" fmla="*/ 1 h 744"/>
                    <a:gd name="T108" fmla="*/ 0 w 761"/>
                    <a:gd name="T109" fmla="*/ 1 h 744"/>
                    <a:gd name="T110" fmla="*/ 0 w 761"/>
                    <a:gd name="T111" fmla="*/ 1 h 744"/>
                    <a:gd name="T112" fmla="*/ 0 w 761"/>
                    <a:gd name="T113" fmla="*/ 1 h 744"/>
                    <a:gd name="T114" fmla="*/ 0 w 761"/>
                    <a:gd name="T115" fmla="*/ 1 h 744"/>
                    <a:gd name="T116" fmla="*/ 0 w 761"/>
                    <a:gd name="T117" fmla="*/ 1 h 744"/>
                    <a:gd name="T118" fmla="*/ 0 w 761"/>
                    <a:gd name="T119" fmla="*/ 1 h 744"/>
                    <a:gd name="T120" fmla="*/ 1 w 761"/>
                    <a:gd name="T121" fmla="*/ 1 h 7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1"/>
                    <a:gd name="T184" fmla="*/ 0 h 744"/>
                    <a:gd name="T185" fmla="*/ 761 w 761"/>
                    <a:gd name="T186" fmla="*/ 744 h 7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1" h="744">
                      <a:moveTo>
                        <a:pt x="761" y="127"/>
                      </a:moveTo>
                      <a:lnTo>
                        <a:pt x="734" y="123"/>
                      </a:lnTo>
                      <a:lnTo>
                        <a:pt x="725" y="115"/>
                      </a:lnTo>
                      <a:lnTo>
                        <a:pt x="711" y="108"/>
                      </a:lnTo>
                      <a:lnTo>
                        <a:pt x="693" y="100"/>
                      </a:lnTo>
                      <a:lnTo>
                        <a:pt x="677" y="93"/>
                      </a:lnTo>
                      <a:lnTo>
                        <a:pt x="661" y="87"/>
                      </a:lnTo>
                      <a:lnTo>
                        <a:pt x="647" y="82"/>
                      </a:lnTo>
                      <a:lnTo>
                        <a:pt x="637" y="79"/>
                      </a:lnTo>
                      <a:lnTo>
                        <a:pt x="634" y="78"/>
                      </a:lnTo>
                      <a:lnTo>
                        <a:pt x="631" y="79"/>
                      </a:lnTo>
                      <a:lnTo>
                        <a:pt x="622" y="80"/>
                      </a:lnTo>
                      <a:lnTo>
                        <a:pt x="609" y="81"/>
                      </a:lnTo>
                      <a:lnTo>
                        <a:pt x="594" y="83"/>
                      </a:lnTo>
                      <a:lnTo>
                        <a:pt x="576" y="85"/>
                      </a:lnTo>
                      <a:lnTo>
                        <a:pt x="557" y="88"/>
                      </a:lnTo>
                      <a:lnTo>
                        <a:pt x="540" y="93"/>
                      </a:lnTo>
                      <a:lnTo>
                        <a:pt x="524" y="97"/>
                      </a:lnTo>
                      <a:lnTo>
                        <a:pt x="516" y="100"/>
                      </a:lnTo>
                      <a:lnTo>
                        <a:pt x="512" y="103"/>
                      </a:lnTo>
                      <a:lnTo>
                        <a:pt x="508" y="109"/>
                      </a:lnTo>
                      <a:lnTo>
                        <a:pt x="506" y="114"/>
                      </a:lnTo>
                      <a:lnTo>
                        <a:pt x="504" y="120"/>
                      </a:lnTo>
                      <a:lnTo>
                        <a:pt x="503" y="126"/>
                      </a:lnTo>
                      <a:lnTo>
                        <a:pt x="504" y="131"/>
                      </a:lnTo>
                      <a:lnTo>
                        <a:pt x="506" y="138"/>
                      </a:lnTo>
                      <a:lnTo>
                        <a:pt x="509" y="150"/>
                      </a:lnTo>
                      <a:lnTo>
                        <a:pt x="512" y="160"/>
                      </a:lnTo>
                      <a:lnTo>
                        <a:pt x="515" y="167"/>
                      </a:lnTo>
                      <a:lnTo>
                        <a:pt x="517" y="169"/>
                      </a:lnTo>
                      <a:lnTo>
                        <a:pt x="517" y="175"/>
                      </a:lnTo>
                      <a:lnTo>
                        <a:pt x="517" y="180"/>
                      </a:lnTo>
                      <a:lnTo>
                        <a:pt x="516" y="184"/>
                      </a:lnTo>
                      <a:lnTo>
                        <a:pt x="515" y="188"/>
                      </a:lnTo>
                      <a:lnTo>
                        <a:pt x="513" y="192"/>
                      </a:lnTo>
                      <a:lnTo>
                        <a:pt x="511" y="195"/>
                      </a:lnTo>
                      <a:lnTo>
                        <a:pt x="508" y="197"/>
                      </a:lnTo>
                      <a:lnTo>
                        <a:pt x="504" y="201"/>
                      </a:lnTo>
                      <a:lnTo>
                        <a:pt x="498" y="204"/>
                      </a:lnTo>
                      <a:lnTo>
                        <a:pt x="489" y="207"/>
                      </a:lnTo>
                      <a:lnTo>
                        <a:pt x="480" y="208"/>
                      </a:lnTo>
                      <a:lnTo>
                        <a:pt x="470" y="208"/>
                      </a:lnTo>
                      <a:lnTo>
                        <a:pt x="459" y="208"/>
                      </a:lnTo>
                      <a:lnTo>
                        <a:pt x="448" y="207"/>
                      </a:lnTo>
                      <a:lnTo>
                        <a:pt x="436" y="205"/>
                      </a:lnTo>
                      <a:lnTo>
                        <a:pt x="427" y="202"/>
                      </a:lnTo>
                      <a:lnTo>
                        <a:pt x="416" y="199"/>
                      </a:lnTo>
                      <a:lnTo>
                        <a:pt x="407" y="195"/>
                      </a:lnTo>
                      <a:lnTo>
                        <a:pt x="399" y="192"/>
                      </a:lnTo>
                      <a:lnTo>
                        <a:pt x="391" y="189"/>
                      </a:lnTo>
                      <a:lnTo>
                        <a:pt x="379" y="181"/>
                      </a:lnTo>
                      <a:lnTo>
                        <a:pt x="366" y="172"/>
                      </a:lnTo>
                      <a:lnTo>
                        <a:pt x="354" y="164"/>
                      </a:lnTo>
                      <a:lnTo>
                        <a:pt x="343" y="155"/>
                      </a:lnTo>
                      <a:lnTo>
                        <a:pt x="332" y="144"/>
                      </a:lnTo>
                      <a:lnTo>
                        <a:pt x="323" y="134"/>
                      </a:lnTo>
                      <a:lnTo>
                        <a:pt x="320" y="128"/>
                      </a:lnTo>
                      <a:lnTo>
                        <a:pt x="317" y="122"/>
                      </a:lnTo>
                      <a:lnTo>
                        <a:pt x="314" y="116"/>
                      </a:lnTo>
                      <a:lnTo>
                        <a:pt x="312" y="110"/>
                      </a:lnTo>
                      <a:lnTo>
                        <a:pt x="310" y="98"/>
                      </a:lnTo>
                      <a:lnTo>
                        <a:pt x="306" y="88"/>
                      </a:lnTo>
                      <a:lnTo>
                        <a:pt x="301" y="79"/>
                      </a:lnTo>
                      <a:lnTo>
                        <a:pt x="297" y="71"/>
                      </a:lnTo>
                      <a:lnTo>
                        <a:pt x="294" y="66"/>
                      </a:lnTo>
                      <a:lnTo>
                        <a:pt x="291" y="60"/>
                      </a:lnTo>
                      <a:lnTo>
                        <a:pt x="289" y="58"/>
                      </a:lnTo>
                      <a:lnTo>
                        <a:pt x="287" y="57"/>
                      </a:lnTo>
                      <a:lnTo>
                        <a:pt x="215" y="44"/>
                      </a:lnTo>
                      <a:lnTo>
                        <a:pt x="212" y="40"/>
                      </a:lnTo>
                      <a:lnTo>
                        <a:pt x="208" y="35"/>
                      </a:lnTo>
                      <a:lnTo>
                        <a:pt x="203" y="31"/>
                      </a:lnTo>
                      <a:lnTo>
                        <a:pt x="197" y="28"/>
                      </a:lnTo>
                      <a:lnTo>
                        <a:pt x="185" y="22"/>
                      </a:lnTo>
                      <a:lnTo>
                        <a:pt x="171" y="18"/>
                      </a:lnTo>
                      <a:lnTo>
                        <a:pt x="158" y="15"/>
                      </a:lnTo>
                      <a:lnTo>
                        <a:pt x="147" y="14"/>
                      </a:lnTo>
                      <a:lnTo>
                        <a:pt x="140" y="13"/>
                      </a:lnTo>
                      <a:lnTo>
                        <a:pt x="136" y="12"/>
                      </a:lnTo>
                      <a:lnTo>
                        <a:pt x="86" y="0"/>
                      </a:lnTo>
                      <a:lnTo>
                        <a:pt x="86" y="2"/>
                      </a:lnTo>
                      <a:lnTo>
                        <a:pt x="88" y="8"/>
                      </a:lnTo>
                      <a:lnTo>
                        <a:pt x="90" y="17"/>
                      </a:lnTo>
                      <a:lnTo>
                        <a:pt x="92" y="28"/>
                      </a:lnTo>
                      <a:lnTo>
                        <a:pt x="93" y="39"/>
                      </a:lnTo>
                      <a:lnTo>
                        <a:pt x="93" y="49"/>
                      </a:lnTo>
                      <a:lnTo>
                        <a:pt x="93" y="54"/>
                      </a:lnTo>
                      <a:lnTo>
                        <a:pt x="92" y="58"/>
                      </a:lnTo>
                      <a:lnTo>
                        <a:pt x="90" y="61"/>
                      </a:lnTo>
                      <a:lnTo>
                        <a:pt x="88" y="63"/>
                      </a:lnTo>
                      <a:lnTo>
                        <a:pt x="87" y="65"/>
                      </a:lnTo>
                      <a:lnTo>
                        <a:pt x="86" y="66"/>
                      </a:lnTo>
                      <a:lnTo>
                        <a:pt x="84" y="67"/>
                      </a:lnTo>
                      <a:lnTo>
                        <a:pt x="82" y="69"/>
                      </a:lnTo>
                      <a:lnTo>
                        <a:pt x="80" y="70"/>
                      </a:lnTo>
                      <a:lnTo>
                        <a:pt x="77" y="72"/>
                      </a:lnTo>
                      <a:lnTo>
                        <a:pt x="73" y="74"/>
                      </a:lnTo>
                      <a:lnTo>
                        <a:pt x="69" y="75"/>
                      </a:lnTo>
                      <a:lnTo>
                        <a:pt x="66" y="75"/>
                      </a:lnTo>
                      <a:lnTo>
                        <a:pt x="64" y="76"/>
                      </a:lnTo>
                      <a:lnTo>
                        <a:pt x="62" y="76"/>
                      </a:lnTo>
                      <a:lnTo>
                        <a:pt x="61" y="79"/>
                      </a:lnTo>
                      <a:lnTo>
                        <a:pt x="60" y="82"/>
                      </a:lnTo>
                      <a:lnTo>
                        <a:pt x="59" y="86"/>
                      </a:lnTo>
                      <a:lnTo>
                        <a:pt x="57" y="93"/>
                      </a:lnTo>
                      <a:lnTo>
                        <a:pt x="62" y="108"/>
                      </a:lnTo>
                      <a:lnTo>
                        <a:pt x="63" y="109"/>
                      </a:lnTo>
                      <a:lnTo>
                        <a:pt x="64" y="111"/>
                      </a:lnTo>
                      <a:lnTo>
                        <a:pt x="64" y="113"/>
                      </a:lnTo>
                      <a:lnTo>
                        <a:pt x="63" y="116"/>
                      </a:lnTo>
                      <a:lnTo>
                        <a:pt x="61" y="121"/>
                      </a:lnTo>
                      <a:lnTo>
                        <a:pt x="57" y="127"/>
                      </a:lnTo>
                      <a:lnTo>
                        <a:pt x="51" y="134"/>
                      </a:lnTo>
                      <a:lnTo>
                        <a:pt x="45" y="141"/>
                      </a:lnTo>
                      <a:lnTo>
                        <a:pt x="36" y="149"/>
                      </a:lnTo>
                      <a:lnTo>
                        <a:pt x="27" y="157"/>
                      </a:lnTo>
                      <a:lnTo>
                        <a:pt x="20" y="165"/>
                      </a:lnTo>
                      <a:lnTo>
                        <a:pt x="12" y="171"/>
                      </a:lnTo>
                      <a:lnTo>
                        <a:pt x="6" y="177"/>
                      </a:lnTo>
                      <a:lnTo>
                        <a:pt x="1" y="181"/>
                      </a:lnTo>
                      <a:lnTo>
                        <a:pt x="0" y="182"/>
                      </a:lnTo>
                      <a:lnTo>
                        <a:pt x="1" y="182"/>
                      </a:lnTo>
                      <a:lnTo>
                        <a:pt x="1" y="183"/>
                      </a:lnTo>
                      <a:lnTo>
                        <a:pt x="2" y="183"/>
                      </a:lnTo>
                      <a:lnTo>
                        <a:pt x="4" y="185"/>
                      </a:lnTo>
                      <a:lnTo>
                        <a:pt x="5" y="188"/>
                      </a:lnTo>
                      <a:lnTo>
                        <a:pt x="6" y="191"/>
                      </a:lnTo>
                      <a:lnTo>
                        <a:pt x="7" y="195"/>
                      </a:lnTo>
                      <a:lnTo>
                        <a:pt x="8" y="203"/>
                      </a:lnTo>
                      <a:lnTo>
                        <a:pt x="10" y="217"/>
                      </a:lnTo>
                      <a:lnTo>
                        <a:pt x="12" y="233"/>
                      </a:lnTo>
                      <a:lnTo>
                        <a:pt x="14" y="251"/>
                      </a:lnTo>
                      <a:lnTo>
                        <a:pt x="18" y="269"/>
                      </a:lnTo>
                      <a:lnTo>
                        <a:pt x="20" y="283"/>
                      </a:lnTo>
                      <a:lnTo>
                        <a:pt x="21" y="293"/>
                      </a:lnTo>
                      <a:lnTo>
                        <a:pt x="22" y="297"/>
                      </a:lnTo>
                      <a:lnTo>
                        <a:pt x="22" y="298"/>
                      </a:lnTo>
                      <a:lnTo>
                        <a:pt x="24" y="299"/>
                      </a:lnTo>
                      <a:lnTo>
                        <a:pt x="26" y="301"/>
                      </a:lnTo>
                      <a:lnTo>
                        <a:pt x="28" y="304"/>
                      </a:lnTo>
                      <a:lnTo>
                        <a:pt x="32" y="307"/>
                      </a:lnTo>
                      <a:lnTo>
                        <a:pt x="35" y="313"/>
                      </a:lnTo>
                      <a:lnTo>
                        <a:pt x="38" y="318"/>
                      </a:lnTo>
                      <a:lnTo>
                        <a:pt x="40" y="325"/>
                      </a:lnTo>
                      <a:lnTo>
                        <a:pt x="42" y="333"/>
                      </a:lnTo>
                      <a:lnTo>
                        <a:pt x="45" y="343"/>
                      </a:lnTo>
                      <a:lnTo>
                        <a:pt x="45" y="353"/>
                      </a:lnTo>
                      <a:lnTo>
                        <a:pt x="45" y="364"/>
                      </a:lnTo>
                      <a:lnTo>
                        <a:pt x="43" y="374"/>
                      </a:lnTo>
                      <a:lnTo>
                        <a:pt x="42" y="384"/>
                      </a:lnTo>
                      <a:lnTo>
                        <a:pt x="40" y="392"/>
                      </a:lnTo>
                      <a:lnTo>
                        <a:pt x="36" y="397"/>
                      </a:lnTo>
                      <a:lnTo>
                        <a:pt x="37" y="398"/>
                      </a:lnTo>
                      <a:lnTo>
                        <a:pt x="39" y="399"/>
                      </a:lnTo>
                      <a:lnTo>
                        <a:pt x="41" y="403"/>
                      </a:lnTo>
                      <a:lnTo>
                        <a:pt x="45" y="408"/>
                      </a:lnTo>
                      <a:lnTo>
                        <a:pt x="48" y="415"/>
                      </a:lnTo>
                      <a:lnTo>
                        <a:pt x="51" y="424"/>
                      </a:lnTo>
                      <a:lnTo>
                        <a:pt x="52" y="435"/>
                      </a:lnTo>
                      <a:lnTo>
                        <a:pt x="53" y="448"/>
                      </a:lnTo>
                      <a:lnTo>
                        <a:pt x="102" y="522"/>
                      </a:lnTo>
                      <a:lnTo>
                        <a:pt x="103" y="522"/>
                      </a:lnTo>
                      <a:lnTo>
                        <a:pt x="106" y="521"/>
                      </a:lnTo>
                      <a:lnTo>
                        <a:pt x="110" y="521"/>
                      </a:lnTo>
                      <a:lnTo>
                        <a:pt x="116" y="521"/>
                      </a:lnTo>
                      <a:lnTo>
                        <a:pt x="122" y="522"/>
                      </a:lnTo>
                      <a:lnTo>
                        <a:pt x="129" y="524"/>
                      </a:lnTo>
                      <a:lnTo>
                        <a:pt x="136" y="529"/>
                      </a:lnTo>
                      <a:lnTo>
                        <a:pt x="145" y="535"/>
                      </a:lnTo>
                      <a:lnTo>
                        <a:pt x="146" y="536"/>
                      </a:lnTo>
                      <a:lnTo>
                        <a:pt x="149" y="541"/>
                      </a:lnTo>
                      <a:lnTo>
                        <a:pt x="154" y="545"/>
                      </a:lnTo>
                      <a:lnTo>
                        <a:pt x="159" y="552"/>
                      </a:lnTo>
                      <a:lnTo>
                        <a:pt x="164" y="559"/>
                      </a:lnTo>
                      <a:lnTo>
                        <a:pt x="169" y="566"/>
                      </a:lnTo>
                      <a:lnTo>
                        <a:pt x="173" y="574"/>
                      </a:lnTo>
                      <a:lnTo>
                        <a:pt x="174" y="579"/>
                      </a:lnTo>
                      <a:lnTo>
                        <a:pt x="281" y="575"/>
                      </a:lnTo>
                      <a:lnTo>
                        <a:pt x="680" y="744"/>
                      </a:lnTo>
                      <a:lnTo>
                        <a:pt x="680" y="680"/>
                      </a:lnTo>
                      <a:lnTo>
                        <a:pt x="759" y="680"/>
                      </a:lnTo>
                      <a:lnTo>
                        <a:pt x="761" y="127"/>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4" name="Freeform 181"/>
                <p:cNvSpPr>
                  <a:spLocks/>
                </p:cNvSpPr>
                <p:nvPr/>
              </p:nvSpPr>
              <p:spPr bwMode="auto">
                <a:xfrm>
                  <a:off x="843" y="2337"/>
                  <a:ext cx="254" cy="248"/>
                </a:xfrm>
                <a:custGeom>
                  <a:avLst/>
                  <a:gdLst>
                    <a:gd name="T0" fmla="*/ 1 w 761"/>
                    <a:gd name="T1" fmla="*/ 0 h 744"/>
                    <a:gd name="T2" fmla="*/ 1 w 761"/>
                    <a:gd name="T3" fmla="*/ 0 h 744"/>
                    <a:gd name="T4" fmla="*/ 1 w 761"/>
                    <a:gd name="T5" fmla="*/ 0 h 744"/>
                    <a:gd name="T6" fmla="*/ 1 w 761"/>
                    <a:gd name="T7" fmla="*/ 0 h 744"/>
                    <a:gd name="T8" fmla="*/ 1 w 761"/>
                    <a:gd name="T9" fmla="*/ 0 h 744"/>
                    <a:gd name="T10" fmla="*/ 1 w 761"/>
                    <a:gd name="T11" fmla="*/ 0 h 744"/>
                    <a:gd name="T12" fmla="*/ 1 w 761"/>
                    <a:gd name="T13" fmla="*/ 0 h 744"/>
                    <a:gd name="T14" fmla="*/ 1 w 761"/>
                    <a:gd name="T15" fmla="*/ 0 h 744"/>
                    <a:gd name="T16" fmla="*/ 1 w 761"/>
                    <a:gd name="T17" fmla="*/ 0 h 744"/>
                    <a:gd name="T18" fmla="*/ 1 w 761"/>
                    <a:gd name="T19" fmla="*/ 0 h 744"/>
                    <a:gd name="T20" fmla="*/ 1 w 761"/>
                    <a:gd name="T21" fmla="*/ 0 h 744"/>
                    <a:gd name="T22" fmla="*/ 1 w 761"/>
                    <a:gd name="T23" fmla="*/ 0 h 744"/>
                    <a:gd name="T24" fmla="*/ 1 w 761"/>
                    <a:gd name="T25" fmla="*/ 0 h 744"/>
                    <a:gd name="T26" fmla="*/ 1 w 761"/>
                    <a:gd name="T27" fmla="*/ 0 h 744"/>
                    <a:gd name="T28" fmla="*/ 1 w 761"/>
                    <a:gd name="T29" fmla="*/ 0 h 744"/>
                    <a:gd name="T30" fmla="*/ 1 w 761"/>
                    <a:gd name="T31" fmla="*/ 0 h 744"/>
                    <a:gd name="T32" fmla="*/ 1 w 761"/>
                    <a:gd name="T33" fmla="*/ 0 h 744"/>
                    <a:gd name="T34" fmla="*/ 0 w 761"/>
                    <a:gd name="T35" fmla="*/ 0 h 744"/>
                    <a:gd name="T36" fmla="*/ 0 w 761"/>
                    <a:gd name="T37" fmla="*/ 0 h 744"/>
                    <a:gd name="T38" fmla="*/ 0 w 761"/>
                    <a:gd name="T39" fmla="*/ 0 h 744"/>
                    <a:gd name="T40" fmla="*/ 0 w 761"/>
                    <a:gd name="T41" fmla="*/ 0 h 744"/>
                    <a:gd name="T42" fmla="*/ 0 w 761"/>
                    <a:gd name="T43" fmla="*/ 0 h 744"/>
                    <a:gd name="T44" fmla="*/ 0 w 761"/>
                    <a:gd name="T45" fmla="*/ 0 h 744"/>
                    <a:gd name="T46" fmla="*/ 0 w 761"/>
                    <a:gd name="T47" fmla="*/ 0 h 744"/>
                    <a:gd name="T48" fmla="*/ 0 w 761"/>
                    <a:gd name="T49" fmla="*/ 0 h 744"/>
                    <a:gd name="T50" fmla="*/ 0 w 761"/>
                    <a:gd name="T51" fmla="*/ 0 h 744"/>
                    <a:gd name="T52" fmla="*/ 0 w 761"/>
                    <a:gd name="T53" fmla="*/ 0 h 744"/>
                    <a:gd name="T54" fmla="*/ 0 w 761"/>
                    <a:gd name="T55" fmla="*/ 0 h 744"/>
                    <a:gd name="T56" fmla="*/ 0 w 761"/>
                    <a:gd name="T57" fmla="*/ 0 h 744"/>
                    <a:gd name="T58" fmla="*/ 0 w 761"/>
                    <a:gd name="T59" fmla="*/ 0 h 744"/>
                    <a:gd name="T60" fmla="*/ 0 w 761"/>
                    <a:gd name="T61" fmla="*/ 0 h 744"/>
                    <a:gd name="T62" fmla="*/ 0 w 761"/>
                    <a:gd name="T63" fmla="*/ 0 h 744"/>
                    <a:gd name="T64" fmla="*/ 0 w 761"/>
                    <a:gd name="T65" fmla="*/ 0 h 744"/>
                    <a:gd name="T66" fmla="*/ 0 w 761"/>
                    <a:gd name="T67" fmla="*/ 0 h 744"/>
                    <a:gd name="T68" fmla="*/ 0 w 761"/>
                    <a:gd name="T69" fmla="*/ 0 h 744"/>
                    <a:gd name="T70" fmla="*/ 0 w 761"/>
                    <a:gd name="T71" fmla="*/ 0 h 744"/>
                    <a:gd name="T72" fmla="*/ 0 w 761"/>
                    <a:gd name="T73" fmla="*/ 0 h 744"/>
                    <a:gd name="T74" fmla="*/ 0 w 761"/>
                    <a:gd name="T75" fmla="*/ 0 h 744"/>
                    <a:gd name="T76" fmla="*/ 0 w 761"/>
                    <a:gd name="T77" fmla="*/ 0 h 744"/>
                    <a:gd name="T78" fmla="*/ 0 w 761"/>
                    <a:gd name="T79" fmla="*/ 0 h 744"/>
                    <a:gd name="T80" fmla="*/ 0 w 761"/>
                    <a:gd name="T81" fmla="*/ 0 h 744"/>
                    <a:gd name="T82" fmla="*/ 0 w 761"/>
                    <a:gd name="T83" fmla="*/ 0 h 744"/>
                    <a:gd name="T84" fmla="*/ 0 w 761"/>
                    <a:gd name="T85" fmla="*/ 0 h 744"/>
                    <a:gd name="T86" fmla="*/ 0 w 761"/>
                    <a:gd name="T87" fmla="*/ 0 h 744"/>
                    <a:gd name="T88" fmla="*/ 0 w 761"/>
                    <a:gd name="T89" fmla="*/ 0 h 744"/>
                    <a:gd name="T90" fmla="*/ 0 w 761"/>
                    <a:gd name="T91" fmla="*/ 0 h 744"/>
                    <a:gd name="T92" fmla="*/ 0 w 761"/>
                    <a:gd name="T93" fmla="*/ 0 h 744"/>
                    <a:gd name="T94" fmla="*/ 0 w 761"/>
                    <a:gd name="T95" fmla="*/ 0 h 744"/>
                    <a:gd name="T96" fmla="*/ 0 w 761"/>
                    <a:gd name="T97" fmla="*/ 0 h 744"/>
                    <a:gd name="T98" fmla="*/ 0 w 761"/>
                    <a:gd name="T99" fmla="*/ 0 h 744"/>
                    <a:gd name="T100" fmla="*/ 0 w 761"/>
                    <a:gd name="T101" fmla="*/ 1 h 744"/>
                    <a:gd name="T102" fmla="*/ 0 w 761"/>
                    <a:gd name="T103" fmla="*/ 1 h 744"/>
                    <a:gd name="T104" fmla="*/ 0 w 761"/>
                    <a:gd name="T105" fmla="*/ 1 h 744"/>
                    <a:gd name="T106" fmla="*/ 0 w 761"/>
                    <a:gd name="T107" fmla="*/ 1 h 744"/>
                    <a:gd name="T108" fmla="*/ 0 w 761"/>
                    <a:gd name="T109" fmla="*/ 1 h 744"/>
                    <a:gd name="T110" fmla="*/ 0 w 761"/>
                    <a:gd name="T111" fmla="*/ 1 h 744"/>
                    <a:gd name="T112" fmla="*/ 0 w 761"/>
                    <a:gd name="T113" fmla="*/ 1 h 744"/>
                    <a:gd name="T114" fmla="*/ 0 w 761"/>
                    <a:gd name="T115" fmla="*/ 1 h 744"/>
                    <a:gd name="T116" fmla="*/ 0 w 761"/>
                    <a:gd name="T117" fmla="*/ 1 h 744"/>
                    <a:gd name="T118" fmla="*/ 0 w 761"/>
                    <a:gd name="T119" fmla="*/ 1 h 744"/>
                    <a:gd name="T120" fmla="*/ 1 w 761"/>
                    <a:gd name="T121" fmla="*/ 1 h 7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61"/>
                    <a:gd name="T184" fmla="*/ 0 h 744"/>
                    <a:gd name="T185" fmla="*/ 761 w 761"/>
                    <a:gd name="T186" fmla="*/ 744 h 7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61" h="744">
                      <a:moveTo>
                        <a:pt x="761" y="127"/>
                      </a:moveTo>
                      <a:lnTo>
                        <a:pt x="734" y="123"/>
                      </a:lnTo>
                      <a:lnTo>
                        <a:pt x="725" y="115"/>
                      </a:lnTo>
                      <a:lnTo>
                        <a:pt x="711" y="108"/>
                      </a:lnTo>
                      <a:lnTo>
                        <a:pt x="693" y="100"/>
                      </a:lnTo>
                      <a:lnTo>
                        <a:pt x="677" y="93"/>
                      </a:lnTo>
                      <a:lnTo>
                        <a:pt x="661" y="87"/>
                      </a:lnTo>
                      <a:lnTo>
                        <a:pt x="647" y="82"/>
                      </a:lnTo>
                      <a:lnTo>
                        <a:pt x="637" y="79"/>
                      </a:lnTo>
                      <a:lnTo>
                        <a:pt x="634" y="78"/>
                      </a:lnTo>
                      <a:lnTo>
                        <a:pt x="631" y="79"/>
                      </a:lnTo>
                      <a:lnTo>
                        <a:pt x="622" y="80"/>
                      </a:lnTo>
                      <a:lnTo>
                        <a:pt x="609" y="81"/>
                      </a:lnTo>
                      <a:lnTo>
                        <a:pt x="594" y="83"/>
                      </a:lnTo>
                      <a:lnTo>
                        <a:pt x="576" y="85"/>
                      </a:lnTo>
                      <a:lnTo>
                        <a:pt x="557" y="88"/>
                      </a:lnTo>
                      <a:lnTo>
                        <a:pt x="540" y="93"/>
                      </a:lnTo>
                      <a:lnTo>
                        <a:pt x="524" y="97"/>
                      </a:lnTo>
                      <a:lnTo>
                        <a:pt x="516" y="100"/>
                      </a:lnTo>
                      <a:lnTo>
                        <a:pt x="512" y="103"/>
                      </a:lnTo>
                      <a:lnTo>
                        <a:pt x="508" y="109"/>
                      </a:lnTo>
                      <a:lnTo>
                        <a:pt x="506" y="114"/>
                      </a:lnTo>
                      <a:lnTo>
                        <a:pt x="504" y="120"/>
                      </a:lnTo>
                      <a:lnTo>
                        <a:pt x="503" y="126"/>
                      </a:lnTo>
                      <a:lnTo>
                        <a:pt x="504" y="131"/>
                      </a:lnTo>
                      <a:lnTo>
                        <a:pt x="506" y="138"/>
                      </a:lnTo>
                      <a:lnTo>
                        <a:pt x="509" y="150"/>
                      </a:lnTo>
                      <a:lnTo>
                        <a:pt x="512" y="160"/>
                      </a:lnTo>
                      <a:lnTo>
                        <a:pt x="515" y="167"/>
                      </a:lnTo>
                      <a:lnTo>
                        <a:pt x="517" y="169"/>
                      </a:lnTo>
                      <a:lnTo>
                        <a:pt x="517" y="175"/>
                      </a:lnTo>
                      <a:lnTo>
                        <a:pt x="517" y="180"/>
                      </a:lnTo>
                      <a:lnTo>
                        <a:pt x="516" y="184"/>
                      </a:lnTo>
                      <a:lnTo>
                        <a:pt x="515" y="188"/>
                      </a:lnTo>
                      <a:lnTo>
                        <a:pt x="513" y="192"/>
                      </a:lnTo>
                      <a:lnTo>
                        <a:pt x="511" y="195"/>
                      </a:lnTo>
                      <a:lnTo>
                        <a:pt x="508" y="197"/>
                      </a:lnTo>
                      <a:lnTo>
                        <a:pt x="504" y="201"/>
                      </a:lnTo>
                      <a:lnTo>
                        <a:pt x="498" y="204"/>
                      </a:lnTo>
                      <a:lnTo>
                        <a:pt x="489" y="207"/>
                      </a:lnTo>
                      <a:lnTo>
                        <a:pt x="480" y="208"/>
                      </a:lnTo>
                      <a:lnTo>
                        <a:pt x="470" y="208"/>
                      </a:lnTo>
                      <a:lnTo>
                        <a:pt x="459" y="208"/>
                      </a:lnTo>
                      <a:lnTo>
                        <a:pt x="448" y="207"/>
                      </a:lnTo>
                      <a:lnTo>
                        <a:pt x="436" y="205"/>
                      </a:lnTo>
                      <a:lnTo>
                        <a:pt x="427" y="202"/>
                      </a:lnTo>
                      <a:lnTo>
                        <a:pt x="416" y="199"/>
                      </a:lnTo>
                      <a:lnTo>
                        <a:pt x="407" y="195"/>
                      </a:lnTo>
                      <a:lnTo>
                        <a:pt x="399" y="192"/>
                      </a:lnTo>
                      <a:lnTo>
                        <a:pt x="391" y="189"/>
                      </a:lnTo>
                      <a:lnTo>
                        <a:pt x="379" y="181"/>
                      </a:lnTo>
                      <a:lnTo>
                        <a:pt x="366" y="172"/>
                      </a:lnTo>
                      <a:lnTo>
                        <a:pt x="354" y="164"/>
                      </a:lnTo>
                      <a:lnTo>
                        <a:pt x="343" y="155"/>
                      </a:lnTo>
                      <a:lnTo>
                        <a:pt x="332" y="144"/>
                      </a:lnTo>
                      <a:lnTo>
                        <a:pt x="323" y="134"/>
                      </a:lnTo>
                      <a:lnTo>
                        <a:pt x="320" y="128"/>
                      </a:lnTo>
                      <a:lnTo>
                        <a:pt x="317" y="122"/>
                      </a:lnTo>
                      <a:lnTo>
                        <a:pt x="314" y="116"/>
                      </a:lnTo>
                      <a:lnTo>
                        <a:pt x="312" y="110"/>
                      </a:lnTo>
                      <a:lnTo>
                        <a:pt x="310" y="98"/>
                      </a:lnTo>
                      <a:lnTo>
                        <a:pt x="306" y="88"/>
                      </a:lnTo>
                      <a:lnTo>
                        <a:pt x="301" y="79"/>
                      </a:lnTo>
                      <a:lnTo>
                        <a:pt x="297" y="71"/>
                      </a:lnTo>
                      <a:lnTo>
                        <a:pt x="294" y="66"/>
                      </a:lnTo>
                      <a:lnTo>
                        <a:pt x="291" y="60"/>
                      </a:lnTo>
                      <a:lnTo>
                        <a:pt x="289" y="58"/>
                      </a:lnTo>
                      <a:lnTo>
                        <a:pt x="287" y="57"/>
                      </a:lnTo>
                      <a:lnTo>
                        <a:pt x="215" y="44"/>
                      </a:lnTo>
                      <a:lnTo>
                        <a:pt x="212" y="40"/>
                      </a:lnTo>
                      <a:lnTo>
                        <a:pt x="208" y="35"/>
                      </a:lnTo>
                      <a:lnTo>
                        <a:pt x="203" y="31"/>
                      </a:lnTo>
                      <a:lnTo>
                        <a:pt x="197" y="28"/>
                      </a:lnTo>
                      <a:lnTo>
                        <a:pt x="185" y="22"/>
                      </a:lnTo>
                      <a:lnTo>
                        <a:pt x="171" y="18"/>
                      </a:lnTo>
                      <a:lnTo>
                        <a:pt x="158" y="15"/>
                      </a:lnTo>
                      <a:lnTo>
                        <a:pt x="147" y="14"/>
                      </a:lnTo>
                      <a:lnTo>
                        <a:pt x="140" y="13"/>
                      </a:lnTo>
                      <a:lnTo>
                        <a:pt x="136" y="12"/>
                      </a:lnTo>
                      <a:lnTo>
                        <a:pt x="86" y="0"/>
                      </a:lnTo>
                      <a:lnTo>
                        <a:pt x="86" y="2"/>
                      </a:lnTo>
                      <a:lnTo>
                        <a:pt x="88" y="8"/>
                      </a:lnTo>
                      <a:lnTo>
                        <a:pt x="90" y="17"/>
                      </a:lnTo>
                      <a:lnTo>
                        <a:pt x="92" y="28"/>
                      </a:lnTo>
                      <a:lnTo>
                        <a:pt x="93" y="39"/>
                      </a:lnTo>
                      <a:lnTo>
                        <a:pt x="93" y="49"/>
                      </a:lnTo>
                      <a:lnTo>
                        <a:pt x="93" y="54"/>
                      </a:lnTo>
                      <a:lnTo>
                        <a:pt x="92" y="58"/>
                      </a:lnTo>
                      <a:lnTo>
                        <a:pt x="90" y="61"/>
                      </a:lnTo>
                      <a:lnTo>
                        <a:pt x="88" y="63"/>
                      </a:lnTo>
                      <a:lnTo>
                        <a:pt x="87" y="65"/>
                      </a:lnTo>
                      <a:lnTo>
                        <a:pt x="86" y="66"/>
                      </a:lnTo>
                      <a:lnTo>
                        <a:pt x="84" y="67"/>
                      </a:lnTo>
                      <a:lnTo>
                        <a:pt x="82" y="69"/>
                      </a:lnTo>
                      <a:lnTo>
                        <a:pt x="80" y="70"/>
                      </a:lnTo>
                      <a:lnTo>
                        <a:pt x="77" y="72"/>
                      </a:lnTo>
                      <a:lnTo>
                        <a:pt x="73" y="74"/>
                      </a:lnTo>
                      <a:lnTo>
                        <a:pt x="69" y="75"/>
                      </a:lnTo>
                      <a:lnTo>
                        <a:pt x="66" y="75"/>
                      </a:lnTo>
                      <a:lnTo>
                        <a:pt x="64" y="76"/>
                      </a:lnTo>
                      <a:lnTo>
                        <a:pt x="62" y="76"/>
                      </a:lnTo>
                      <a:lnTo>
                        <a:pt x="61" y="79"/>
                      </a:lnTo>
                      <a:lnTo>
                        <a:pt x="60" y="82"/>
                      </a:lnTo>
                      <a:lnTo>
                        <a:pt x="59" y="86"/>
                      </a:lnTo>
                      <a:lnTo>
                        <a:pt x="57" y="93"/>
                      </a:lnTo>
                      <a:lnTo>
                        <a:pt x="62" y="108"/>
                      </a:lnTo>
                      <a:lnTo>
                        <a:pt x="63" y="109"/>
                      </a:lnTo>
                      <a:lnTo>
                        <a:pt x="64" y="111"/>
                      </a:lnTo>
                      <a:lnTo>
                        <a:pt x="64" y="113"/>
                      </a:lnTo>
                      <a:lnTo>
                        <a:pt x="63" y="116"/>
                      </a:lnTo>
                      <a:lnTo>
                        <a:pt x="61" y="121"/>
                      </a:lnTo>
                      <a:lnTo>
                        <a:pt x="57" y="127"/>
                      </a:lnTo>
                      <a:lnTo>
                        <a:pt x="51" y="134"/>
                      </a:lnTo>
                      <a:lnTo>
                        <a:pt x="45" y="141"/>
                      </a:lnTo>
                      <a:lnTo>
                        <a:pt x="36" y="149"/>
                      </a:lnTo>
                      <a:lnTo>
                        <a:pt x="27" y="157"/>
                      </a:lnTo>
                      <a:lnTo>
                        <a:pt x="20" y="165"/>
                      </a:lnTo>
                      <a:lnTo>
                        <a:pt x="12" y="171"/>
                      </a:lnTo>
                      <a:lnTo>
                        <a:pt x="6" y="177"/>
                      </a:lnTo>
                      <a:lnTo>
                        <a:pt x="1" y="181"/>
                      </a:lnTo>
                      <a:lnTo>
                        <a:pt x="0" y="182"/>
                      </a:lnTo>
                      <a:lnTo>
                        <a:pt x="1" y="182"/>
                      </a:lnTo>
                      <a:lnTo>
                        <a:pt x="1" y="183"/>
                      </a:lnTo>
                      <a:lnTo>
                        <a:pt x="2" y="183"/>
                      </a:lnTo>
                      <a:lnTo>
                        <a:pt x="4" y="185"/>
                      </a:lnTo>
                      <a:lnTo>
                        <a:pt x="5" y="188"/>
                      </a:lnTo>
                      <a:lnTo>
                        <a:pt x="6" y="191"/>
                      </a:lnTo>
                      <a:lnTo>
                        <a:pt x="7" y="195"/>
                      </a:lnTo>
                      <a:lnTo>
                        <a:pt x="8" y="203"/>
                      </a:lnTo>
                      <a:lnTo>
                        <a:pt x="10" y="217"/>
                      </a:lnTo>
                      <a:lnTo>
                        <a:pt x="12" y="233"/>
                      </a:lnTo>
                      <a:lnTo>
                        <a:pt x="14" y="251"/>
                      </a:lnTo>
                      <a:lnTo>
                        <a:pt x="18" y="269"/>
                      </a:lnTo>
                      <a:lnTo>
                        <a:pt x="20" y="283"/>
                      </a:lnTo>
                      <a:lnTo>
                        <a:pt x="21" y="293"/>
                      </a:lnTo>
                      <a:lnTo>
                        <a:pt x="22" y="297"/>
                      </a:lnTo>
                      <a:lnTo>
                        <a:pt x="22" y="298"/>
                      </a:lnTo>
                      <a:lnTo>
                        <a:pt x="24" y="299"/>
                      </a:lnTo>
                      <a:lnTo>
                        <a:pt x="26" y="301"/>
                      </a:lnTo>
                      <a:lnTo>
                        <a:pt x="28" y="304"/>
                      </a:lnTo>
                      <a:lnTo>
                        <a:pt x="32" y="307"/>
                      </a:lnTo>
                      <a:lnTo>
                        <a:pt x="35" y="313"/>
                      </a:lnTo>
                      <a:lnTo>
                        <a:pt x="38" y="318"/>
                      </a:lnTo>
                      <a:lnTo>
                        <a:pt x="40" y="325"/>
                      </a:lnTo>
                      <a:lnTo>
                        <a:pt x="42" y="333"/>
                      </a:lnTo>
                      <a:lnTo>
                        <a:pt x="45" y="343"/>
                      </a:lnTo>
                      <a:lnTo>
                        <a:pt x="45" y="353"/>
                      </a:lnTo>
                      <a:lnTo>
                        <a:pt x="45" y="364"/>
                      </a:lnTo>
                      <a:lnTo>
                        <a:pt x="43" y="374"/>
                      </a:lnTo>
                      <a:lnTo>
                        <a:pt x="42" y="384"/>
                      </a:lnTo>
                      <a:lnTo>
                        <a:pt x="40" y="392"/>
                      </a:lnTo>
                      <a:lnTo>
                        <a:pt x="36" y="397"/>
                      </a:lnTo>
                      <a:lnTo>
                        <a:pt x="37" y="398"/>
                      </a:lnTo>
                      <a:lnTo>
                        <a:pt x="39" y="399"/>
                      </a:lnTo>
                      <a:lnTo>
                        <a:pt x="41" y="403"/>
                      </a:lnTo>
                      <a:lnTo>
                        <a:pt x="45" y="408"/>
                      </a:lnTo>
                      <a:lnTo>
                        <a:pt x="48" y="415"/>
                      </a:lnTo>
                      <a:lnTo>
                        <a:pt x="51" y="424"/>
                      </a:lnTo>
                      <a:lnTo>
                        <a:pt x="52" y="435"/>
                      </a:lnTo>
                      <a:lnTo>
                        <a:pt x="53" y="448"/>
                      </a:lnTo>
                      <a:lnTo>
                        <a:pt x="102" y="522"/>
                      </a:lnTo>
                      <a:lnTo>
                        <a:pt x="103" y="522"/>
                      </a:lnTo>
                      <a:lnTo>
                        <a:pt x="106" y="521"/>
                      </a:lnTo>
                      <a:lnTo>
                        <a:pt x="110" y="521"/>
                      </a:lnTo>
                      <a:lnTo>
                        <a:pt x="116" y="521"/>
                      </a:lnTo>
                      <a:lnTo>
                        <a:pt x="122" y="522"/>
                      </a:lnTo>
                      <a:lnTo>
                        <a:pt x="129" y="524"/>
                      </a:lnTo>
                      <a:lnTo>
                        <a:pt x="136" y="529"/>
                      </a:lnTo>
                      <a:lnTo>
                        <a:pt x="145" y="535"/>
                      </a:lnTo>
                      <a:lnTo>
                        <a:pt x="146" y="536"/>
                      </a:lnTo>
                      <a:lnTo>
                        <a:pt x="149" y="541"/>
                      </a:lnTo>
                      <a:lnTo>
                        <a:pt x="154" y="545"/>
                      </a:lnTo>
                      <a:lnTo>
                        <a:pt x="159" y="552"/>
                      </a:lnTo>
                      <a:lnTo>
                        <a:pt x="164" y="559"/>
                      </a:lnTo>
                      <a:lnTo>
                        <a:pt x="169" y="566"/>
                      </a:lnTo>
                      <a:lnTo>
                        <a:pt x="173" y="574"/>
                      </a:lnTo>
                      <a:lnTo>
                        <a:pt x="174" y="579"/>
                      </a:lnTo>
                      <a:lnTo>
                        <a:pt x="281" y="575"/>
                      </a:lnTo>
                      <a:lnTo>
                        <a:pt x="680" y="744"/>
                      </a:lnTo>
                      <a:lnTo>
                        <a:pt x="680" y="680"/>
                      </a:lnTo>
                      <a:lnTo>
                        <a:pt x="759" y="680"/>
                      </a:lnTo>
                      <a:lnTo>
                        <a:pt x="761" y="12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5" name="Freeform 182"/>
                <p:cNvSpPr>
                  <a:spLocks/>
                </p:cNvSpPr>
                <p:nvPr/>
              </p:nvSpPr>
              <p:spPr bwMode="auto">
                <a:xfrm>
                  <a:off x="734" y="2682"/>
                  <a:ext cx="180" cy="150"/>
                </a:xfrm>
                <a:custGeom>
                  <a:avLst/>
                  <a:gdLst>
                    <a:gd name="T0" fmla="*/ 1 w 539"/>
                    <a:gd name="T1" fmla="*/ 0 h 449"/>
                    <a:gd name="T2" fmla="*/ 1 w 539"/>
                    <a:gd name="T3" fmla="*/ 0 h 449"/>
                    <a:gd name="T4" fmla="*/ 1 w 539"/>
                    <a:gd name="T5" fmla="*/ 0 h 449"/>
                    <a:gd name="T6" fmla="*/ 1 w 539"/>
                    <a:gd name="T7" fmla="*/ 0 h 449"/>
                    <a:gd name="T8" fmla="*/ 1 w 539"/>
                    <a:gd name="T9" fmla="*/ 0 h 449"/>
                    <a:gd name="T10" fmla="*/ 1 w 539"/>
                    <a:gd name="T11" fmla="*/ 0 h 449"/>
                    <a:gd name="T12" fmla="*/ 0 w 539"/>
                    <a:gd name="T13" fmla="*/ 0 h 449"/>
                    <a:gd name="T14" fmla="*/ 0 w 539"/>
                    <a:gd name="T15" fmla="*/ 0 h 449"/>
                    <a:gd name="T16" fmla="*/ 0 w 539"/>
                    <a:gd name="T17" fmla="*/ 0 h 449"/>
                    <a:gd name="T18" fmla="*/ 0 w 539"/>
                    <a:gd name="T19" fmla="*/ 0 h 449"/>
                    <a:gd name="T20" fmla="*/ 0 w 539"/>
                    <a:gd name="T21" fmla="*/ 0 h 449"/>
                    <a:gd name="T22" fmla="*/ 0 w 539"/>
                    <a:gd name="T23" fmla="*/ 0 h 449"/>
                    <a:gd name="T24" fmla="*/ 0 w 539"/>
                    <a:gd name="T25" fmla="*/ 0 h 449"/>
                    <a:gd name="T26" fmla="*/ 0 w 539"/>
                    <a:gd name="T27" fmla="*/ 0 h 449"/>
                    <a:gd name="T28" fmla="*/ 0 w 539"/>
                    <a:gd name="T29" fmla="*/ 0 h 449"/>
                    <a:gd name="T30" fmla="*/ 0 w 539"/>
                    <a:gd name="T31" fmla="*/ 0 h 449"/>
                    <a:gd name="T32" fmla="*/ 0 w 539"/>
                    <a:gd name="T33" fmla="*/ 0 h 449"/>
                    <a:gd name="T34" fmla="*/ 0 w 539"/>
                    <a:gd name="T35" fmla="*/ 0 h 449"/>
                    <a:gd name="T36" fmla="*/ 0 w 539"/>
                    <a:gd name="T37" fmla="*/ 0 h 449"/>
                    <a:gd name="T38" fmla="*/ 0 w 539"/>
                    <a:gd name="T39" fmla="*/ 0 h 449"/>
                    <a:gd name="T40" fmla="*/ 0 w 539"/>
                    <a:gd name="T41" fmla="*/ 0 h 449"/>
                    <a:gd name="T42" fmla="*/ 0 w 539"/>
                    <a:gd name="T43" fmla="*/ 0 h 449"/>
                    <a:gd name="T44" fmla="*/ 0 w 539"/>
                    <a:gd name="T45" fmla="*/ 0 h 449"/>
                    <a:gd name="T46" fmla="*/ 0 w 539"/>
                    <a:gd name="T47" fmla="*/ 0 h 449"/>
                    <a:gd name="T48" fmla="*/ 0 w 539"/>
                    <a:gd name="T49" fmla="*/ 0 h 449"/>
                    <a:gd name="T50" fmla="*/ 0 w 539"/>
                    <a:gd name="T51" fmla="*/ 0 h 449"/>
                    <a:gd name="T52" fmla="*/ 0 w 539"/>
                    <a:gd name="T53" fmla="*/ 0 h 449"/>
                    <a:gd name="T54" fmla="*/ 0 w 539"/>
                    <a:gd name="T55" fmla="*/ 1 h 449"/>
                    <a:gd name="T56" fmla="*/ 0 w 539"/>
                    <a:gd name="T57" fmla="*/ 1 h 449"/>
                    <a:gd name="T58" fmla="*/ 0 w 539"/>
                    <a:gd name="T59" fmla="*/ 1 h 449"/>
                    <a:gd name="T60" fmla="*/ 0 w 539"/>
                    <a:gd name="T61" fmla="*/ 1 h 449"/>
                    <a:gd name="T62" fmla="*/ 0 w 539"/>
                    <a:gd name="T63" fmla="*/ 1 h 449"/>
                    <a:gd name="T64" fmla="*/ 0 w 539"/>
                    <a:gd name="T65" fmla="*/ 1 h 449"/>
                    <a:gd name="T66" fmla="*/ 0 w 539"/>
                    <a:gd name="T67" fmla="*/ 1 h 449"/>
                    <a:gd name="T68" fmla="*/ 0 w 539"/>
                    <a:gd name="T69" fmla="*/ 1 h 449"/>
                    <a:gd name="T70" fmla="*/ 0 w 539"/>
                    <a:gd name="T71" fmla="*/ 0 h 449"/>
                    <a:gd name="T72" fmla="*/ 1 w 539"/>
                    <a:gd name="T73" fmla="*/ 0 h 449"/>
                    <a:gd name="T74" fmla="*/ 1 w 539"/>
                    <a:gd name="T75" fmla="*/ 0 h 449"/>
                    <a:gd name="T76" fmla="*/ 1 w 539"/>
                    <a:gd name="T77" fmla="*/ 0 h 449"/>
                    <a:gd name="T78" fmla="*/ 1 w 539"/>
                    <a:gd name="T79" fmla="*/ 0 h 449"/>
                    <a:gd name="T80" fmla="*/ 1 w 539"/>
                    <a:gd name="T81" fmla="*/ 0 h 449"/>
                    <a:gd name="T82" fmla="*/ 1 w 539"/>
                    <a:gd name="T83" fmla="*/ 0 h 449"/>
                    <a:gd name="T84" fmla="*/ 1 w 539"/>
                    <a:gd name="T85" fmla="*/ 0 h 449"/>
                    <a:gd name="T86" fmla="*/ 1 w 539"/>
                    <a:gd name="T87" fmla="*/ 0 h 449"/>
                    <a:gd name="T88" fmla="*/ 1 w 539"/>
                    <a:gd name="T89" fmla="*/ 0 h 449"/>
                    <a:gd name="T90" fmla="*/ 1 w 539"/>
                    <a:gd name="T91" fmla="*/ 0 h 449"/>
                    <a:gd name="T92" fmla="*/ 1 w 539"/>
                    <a:gd name="T93" fmla="*/ 0 h 449"/>
                    <a:gd name="T94" fmla="*/ 1 w 539"/>
                    <a:gd name="T95" fmla="*/ 0 h 449"/>
                    <a:gd name="T96" fmla="*/ 1 w 539"/>
                    <a:gd name="T97" fmla="*/ 0 h 449"/>
                    <a:gd name="T98" fmla="*/ 1 w 539"/>
                    <a:gd name="T99" fmla="*/ 0 h 449"/>
                    <a:gd name="T100" fmla="*/ 1 w 539"/>
                    <a:gd name="T101" fmla="*/ 0 h 4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9"/>
                    <a:gd name="T154" fmla="*/ 0 h 449"/>
                    <a:gd name="T155" fmla="*/ 539 w 539"/>
                    <a:gd name="T156" fmla="*/ 449 h 4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9" h="449">
                      <a:moveTo>
                        <a:pt x="539" y="2"/>
                      </a:moveTo>
                      <a:lnTo>
                        <a:pt x="531" y="1"/>
                      </a:lnTo>
                      <a:lnTo>
                        <a:pt x="524" y="0"/>
                      </a:lnTo>
                      <a:lnTo>
                        <a:pt x="516" y="1"/>
                      </a:lnTo>
                      <a:lnTo>
                        <a:pt x="508" y="2"/>
                      </a:lnTo>
                      <a:lnTo>
                        <a:pt x="491" y="7"/>
                      </a:lnTo>
                      <a:lnTo>
                        <a:pt x="476" y="12"/>
                      </a:lnTo>
                      <a:lnTo>
                        <a:pt x="463" y="18"/>
                      </a:lnTo>
                      <a:lnTo>
                        <a:pt x="453" y="24"/>
                      </a:lnTo>
                      <a:lnTo>
                        <a:pt x="446" y="28"/>
                      </a:lnTo>
                      <a:lnTo>
                        <a:pt x="443" y="30"/>
                      </a:lnTo>
                      <a:lnTo>
                        <a:pt x="433" y="23"/>
                      </a:lnTo>
                      <a:lnTo>
                        <a:pt x="422" y="17"/>
                      </a:lnTo>
                      <a:lnTo>
                        <a:pt x="412" y="14"/>
                      </a:lnTo>
                      <a:lnTo>
                        <a:pt x="400" y="13"/>
                      </a:lnTo>
                      <a:lnTo>
                        <a:pt x="389" y="12"/>
                      </a:lnTo>
                      <a:lnTo>
                        <a:pt x="378" y="12"/>
                      </a:lnTo>
                      <a:lnTo>
                        <a:pt x="367" y="14"/>
                      </a:lnTo>
                      <a:lnTo>
                        <a:pt x="358" y="16"/>
                      </a:lnTo>
                      <a:lnTo>
                        <a:pt x="339" y="22"/>
                      </a:lnTo>
                      <a:lnTo>
                        <a:pt x="324" y="27"/>
                      </a:lnTo>
                      <a:lnTo>
                        <a:pt x="314" y="33"/>
                      </a:lnTo>
                      <a:lnTo>
                        <a:pt x="311" y="34"/>
                      </a:lnTo>
                      <a:lnTo>
                        <a:pt x="304" y="30"/>
                      </a:lnTo>
                      <a:lnTo>
                        <a:pt x="296" y="27"/>
                      </a:lnTo>
                      <a:lnTo>
                        <a:pt x="288" y="27"/>
                      </a:lnTo>
                      <a:lnTo>
                        <a:pt x="281" y="27"/>
                      </a:lnTo>
                      <a:lnTo>
                        <a:pt x="274" y="29"/>
                      </a:lnTo>
                      <a:lnTo>
                        <a:pt x="267" y="31"/>
                      </a:lnTo>
                      <a:lnTo>
                        <a:pt x="260" y="35"/>
                      </a:lnTo>
                      <a:lnTo>
                        <a:pt x="255" y="39"/>
                      </a:lnTo>
                      <a:lnTo>
                        <a:pt x="244" y="48"/>
                      </a:lnTo>
                      <a:lnTo>
                        <a:pt x="236" y="55"/>
                      </a:lnTo>
                      <a:lnTo>
                        <a:pt x="230" y="62"/>
                      </a:lnTo>
                      <a:lnTo>
                        <a:pt x="228" y="64"/>
                      </a:lnTo>
                      <a:lnTo>
                        <a:pt x="225" y="58"/>
                      </a:lnTo>
                      <a:lnTo>
                        <a:pt x="220" y="54"/>
                      </a:lnTo>
                      <a:lnTo>
                        <a:pt x="215" y="50"/>
                      </a:lnTo>
                      <a:lnTo>
                        <a:pt x="209" y="47"/>
                      </a:lnTo>
                      <a:lnTo>
                        <a:pt x="196" y="40"/>
                      </a:lnTo>
                      <a:lnTo>
                        <a:pt x="183" y="36"/>
                      </a:lnTo>
                      <a:lnTo>
                        <a:pt x="170" y="31"/>
                      </a:lnTo>
                      <a:lnTo>
                        <a:pt x="160" y="29"/>
                      </a:lnTo>
                      <a:lnTo>
                        <a:pt x="152" y="28"/>
                      </a:lnTo>
                      <a:lnTo>
                        <a:pt x="149" y="28"/>
                      </a:lnTo>
                      <a:lnTo>
                        <a:pt x="149" y="27"/>
                      </a:lnTo>
                      <a:lnTo>
                        <a:pt x="148" y="26"/>
                      </a:lnTo>
                      <a:lnTo>
                        <a:pt x="146" y="25"/>
                      </a:lnTo>
                      <a:lnTo>
                        <a:pt x="142" y="24"/>
                      </a:lnTo>
                      <a:lnTo>
                        <a:pt x="136" y="23"/>
                      </a:lnTo>
                      <a:lnTo>
                        <a:pt x="129" y="22"/>
                      </a:lnTo>
                      <a:lnTo>
                        <a:pt x="119" y="21"/>
                      </a:lnTo>
                      <a:lnTo>
                        <a:pt x="107" y="22"/>
                      </a:lnTo>
                      <a:lnTo>
                        <a:pt x="94" y="22"/>
                      </a:lnTo>
                      <a:lnTo>
                        <a:pt x="82" y="24"/>
                      </a:lnTo>
                      <a:lnTo>
                        <a:pt x="71" y="27"/>
                      </a:lnTo>
                      <a:lnTo>
                        <a:pt x="62" y="30"/>
                      </a:lnTo>
                      <a:lnTo>
                        <a:pt x="52" y="35"/>
                      </a:lnTo>
                      <a:lnTo>
                        <a:pt x="44" y="40"/>
                      </a:lnTo>
                      <a:lnTo>
                        <a:pt x="37" y="44"/>
                      </a:lnTo>
                      <a:lnTo>
                        <a:pt x="32" y="50"/>
                      </a:lnTo>
                      <a:lnTo>
                        <a:pt x="21" y="61"/>
                      </a:lnTo>
                      <a:lnTo>
                        <a:pt x="14" y="70"/>
                      </a:lnTo>
                      <a:lnTo>
                        <a:pt x="10" y="77"/>
                      </a:lnTo>
                      <a:lnTo>
                        <a:pt x="9" y="79"/>
                      </a:lnTo>
                      <a:lnTo>
                        <a:pt x="10" y="81"/>
                      </a:lnTo>
                      <a:lnTo>
                        <a:pt x="13" y="86"/>
                      </a:lnTo>
                      <a:lnTo>
                        <a:pt x="16" y="95"/>
                      </a:lnTo>
                      <a:lnTo>
                        <a:pt x="20" y="106"/>
                      </a:lnTo>
                      <a:lnTo>
                        <a:pt x="23" y="120"/>
                      </a:lnTo>
                      <a:lnTo>
                        <a:pt x="24" y="136"/>
                      </a:lnTo>
                      <a:lnTo>
                        <a:pt x="25" y="145"/>
                      </a:lnTo>
                      <a:lnTo>
                        <a:pt x="24" y="153"/>
                      </a:lnTo>
                      <a:lnTo>
                        <a:pt x="24" y="163"/>
                      </a:lnTo>
                      <a:lnTo>
                        <a:pt x="22" y="173"/>
                      </a:lnTo>
                      <a:lnTo>
                        <a:pt x="21" y="174"/>
                      </a:lnTo>
                      <a:lnTo>
                        <a:pt x="19" y="180"/>
                      </a:lnTo>
                      <a:lnTo>
                        <a:pt x="14" y="189"/>
                      </a:lnTo>
                      <a:lnTo>
                        <a:pt x="11" y="200"/>
                      </a:lnTo>
                      <a:lnTo>
                        <a:pt x="7" y="213"/>
                      </a:lnTo>
                      <a:lnTo>
                        <a:pt x="5" y="228"/>
                      </a:lnTo>
                      <a:lnTo>
                        <a:pt x="2" y="244"/>
                      </a:lnTo>
                      <a:lnTo>
                        <a:pt x="2" y="259"/>
                      </a:lnTo>
                      <a:lnTo>
                        <a:pt x="0" y="368"/>
                      </a:lnTo>
                      <a:lnTo>
                        <a:pt x="52" y="366"/>
                      </a:lnTo>
                      <a:lnTo>
                        <a:pt x="54" y="368"/>
                      </a:lnTo>
                      <a:lnTo>
                        <a:pt x="61" y="375"/>
                      </a:lnTo>
                      <a:lnTo>
                        <a:pt x="71" y="383"/>
                      </a:lnTo>
                      <a:lnTo>
                        <a:pt x="86" y="394"/>
                      </a:lnTo>
                      <a:lnTo>
                        <a:pt x="104" y="406"/>
                      </a:lnTo>
                      <a:lnTo>
                        <a:pt x="124" y="418"/>
                      </a:lnTo>
                      <a:lnTo>
                        <a:pt x="136" y="423"/>
                      </a:lnTo>
                      <a:lnTo>
                        <a:pt x="148" y="429"/>
                      </a:lnTo>
                      <a:lnTo>
                        <a:pt x="161" y="434"/>
                      </a:lnTo>
                      <a:lnTo>
                        <a:pt x="175" y="438"/>
                      </a:lnTo>
                      <a:lnTo>
                        <a:pt x="179" y="439"/>
                      </a:lnTo>
                      <a:lnTo>
                        <a:pt x="191" y="441"/>
                      </a:lnTo>
                      <a:lnTo>
                        <a:pt x="210" y="444"/>
                      </a:lnTo>
                      <a:lnTo>
                        <a:pt x="231" y="446"/>
                      </a:lnTo>
                      <a:lnTo>
                        <a:pt x="255" y="448"/>
                      </a:lnTo>
                      <a:lnTo>
                        <a:pt x="279" y="449"/>
                      </a:lnTo>
                      <a:lnTo>
                        <a:pt x="291" y="449"/>
                      </a:lnTo>
                      <a:lnTo>
                        <a:pt x="301" y="448"/>
                      </a:lnTo>
                      <a:lnTo>
                        <a:pt x="311" y="447"/>
                      </a:lnTo>
                      <a:lnTo>
                        <a:pt x="320" y="445"/>
                      </a:lnTo>
                      <a:lnTo>
                        <a:pt x="348" y="379"/>
                      </a:lnTo>
                      <a:lnTo>
                        <a:pt x="350" y="325"/>
                      </a:lnTo>
                      <a:lnTo>
                        <a:pt x="352" y="321"/>
                      </a:lnTo>
                      <a:lnTo>
                        <a:pt x="359" y="310"/>
                      </a:lnTo>
                      <a:lnTo>
                        <a:pt x="369" y="296"/>
                      </a:lnTo>
                      <a:lnTo>
                        <a:pt x="382" y="280"/>
                      </a:lnTo>
                      <a:lnTo>
                        <a:pt x="390" y="272"/>
                      </a:lnTo>
                      <a:lnTo>
                        <a:pt x="398" y="266"/>
                      </a:lnTo>
                      <a:lnTo>
                        <a:pt x="406" y="261"/>
                      </a:lnTo>
                      <a:lnTo>
                        <a:pt x="415" y="257"/>
                      </a:lnTo>
                      <a:lnTo>
                        <a:pt x="419" y="256"/>
                      </a:lnTo>
                      <a:lnTo>
                        <a:pt x="425" y="256"/>
                      </a:lnTo>
                      <a:lnTo>
                        <a:pt x="429" y="256"/>
                      </a:lnTo>
                      <a:lnTo>
                        <a:pt x="433" y="256"/>
                      </a:lnTo>
                      <a:lnTo>
                        <a:pt x="437" y="258"/>
                      </a:lnTo>
                      <a:lnTo>
                        <a:pt x="443" y="259"/>
                      </a:lnTo>
                      <a:lnTo>
                        <a:pt x="447" y="262"/>
                      </a:lnTo>
                      <a:lnTo>
                        <a:pt x="452" y="266"/>
                      </a:lnTo>
                      <a:lnTo>
                        <a:pt x="454" y="267"/>
                      </a:lnTo>
                      <a:lnTo>
                        <a:pt x="458" y="268"/>
                      </a:lnTo>
                      <a:lnTo>
                        <a:pt x="462" y="268"/>
                      </a:lnTo>
                      <a:lnTo>
                        <a:pt x="467" y="267"/>
                      </a:lnTo>
                      <a:lnTo>
                        <a:pt x="471" y="266"/>
                      </a:lnTo>
                      <a:lnTo>
                        <a:pt x="476" y="262"/>
                      </a:lnTo>
                      <a:lnTo>
                        <a:pt x="482" y="258"/>
                      </a:lnTo>
                      <a:lnTo>
                        <a:pt x="487" y="253"/>
                      </a:lnTo>
                      <a:lnTo>
                        <a:pt x="493" y="245"/>
                      </a:lnTo>
                      <a:lnTo>
                        <a:pt x="499" y="237"/>
                      </a:lnTo>
                      <a:lnTo>
                        <a:pt x="505" y="225"/>
                      </a:lnTo>
                      <a:lnTo>
                        <a:pt x="512" y="211"/>
                      </a:lnTo>
                      <a:lnTo>
                        <a:pt x="517" y="194"/>
                      </a:lnTo>
                      <a:lnTo>
                        <a:pt x="524" y="175"/>
                      </a:lnTo>
                      <a:lnTo>
                        <a:pt x="525" y="173"/>
                      </a:lnTo>
                      <a:lnTo>
                        <a:pt x="526" y="166"/>
                      </a:lnTo>
                      <a:lnTo>
                        <a:pt x="528" y="158"/>
                      </a:lnTo>
                      <a:lnTo>
                        <a:pt x="530" y="147"/>
                      </a:lnTo>
                      <a:lnTo>
                        <a:pt x="532" y="134"/>
                      </a:lnTo>
                      <a:lnTo>
                        <a:pt x="535" y="120"/>
                      </a:lnTo>
                      <a:lnTo>
                        <a:pt x="536" y="105"/>
                      </a:lnTo>
                      <a:lnTo>
                        <a:pt x="537" y="90"/>
                      </a:lnTo>
                      <a:lnTo>
                        <a:pt x="535" y="83"/>
                      </a:lnTo>
                      <a:lnTo>
                        <a:pt x="534" y="77"/>
                      </a:lnTo>
                      <a:lnTo>
                        <a:pt x="532" y="69"/>
                      </a:lnTo>
                      <a:lnTo>
                        <a:pt x="531" y="63"/>
                      </a:lnTo>
                      <a:lnTo>
                        <a:pt x="531" y="48"/>
                      </a:lnTo>
                      <a:lnTo>
                        <a:pt x="532" y="34"/>
                      </a:lnTo>
                      <a:lnTo>
                        <a:pt x="535" y="22"/>
                      </a:lnTo>
                      <a:lnTo>
                        <a:pt x="537" y="11"/>
                      </a:lnTo>
                      <a:lnTo>
                        <a:pt x="538" y="4"/>
                      </a:lnTo>
                      <a:lnTo>
                        <a:pt x="539" y="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6" name="Freeform 183"/>
                <p:cNvSpPr>
                  <a:spLocks/>
                </p:cNvSpPr>
                <p:nvPr/>
              </p:nvSpPr>
              <p:spPr bwMode="auto">
                <a:xfrm>
                  <a:off x="734" y="2682"/>
                  <a:ext cx="180" cy="150"/>
                </a:xfrm>
                <a:custGeom>
                  <a:avLst/>
                  <a:gdLst>
                    <a:gd name="T0" fmla="*/ 1 w 539"/>
                    <a:gd name="T1" fmla="*/ 0 h 449"/>
                    <a:gd name="T2" fmla="*/ 1 w 539"/>
                    <a:gd name="T3" fmla="*/ 0 h 449"/>
                    <a:gd name="T4" fmla="*/ 1 w 539"/>
                    <a:gd name="T5" fmla="*/ 0 h 449"/>
                    <a:gd name="T6" fmla="*/ 1 w 539"/>
                    <a:gd name="T7" fmla="*/ 0 h 449"/>
                    <a:gd name="T8" fmla="*/ 1 w 539"/>
                    <a:gd name="T9" fmla="*/ 0 h 449"/>
                    <a:gd name="T10" fmla="*/ 1 w 539"/>
                    <a:gd name="T11" fmla="*/ 0 h 449"/>
                    <a:gd name="T12" fmla="*/ 0 w 539"/>
                    <a:gd name="T13" fmla="*/ 0 h 449"/>
                    <a:gd name="T14" fmla="*/ 0 w 539"/>
                    <a:gd name="T15" fmla="*/ 0 h 449"/>
                    <a:gd name="T16" fmla="*/ 0 w 539"/>
                    <a:gd name="T17" fmla="*/ 0 h 449"/>
                    <a:gd name="T18" fmla="*/ 0 w 539"/>
                    <a:gd name="T19" fmla="*/ 0 h 449"/>
                    <a:gd name="T20" fmla="*/ 0 w 539"/>
                    <a:gd name="T21" fmla="*/ 0 h 449"/>
                    <a:gd name="T22" fmla="*/ 0 w 539"/>
                    <a:gd name="T23" fmla="*/ 0 h 449"/>
                    <a:gd name="T24" fmla="*/ 0 w 539"/>
                    <a:gd name="T25" fmla="*/ 0 h 449"/>
                    <a:gd name="T26" fmla="*/ 0 w 539"/>
                    <a:gd name="T27" fmla="*/ 0 h 449"/>
                    <a:gd name="T28" fmla="*/ 0 w 539"/>
                    <a:gd name="T29" fmla="*/ 0 h 449"/>
                    <a:gd name="T30" fmla="*/ 0 w 539"/>
                    <a:gd name="T31" fmla="*/ 0 h 449"/>
                    <a:gd name="T32" fmla="*/ 0 w 539"/>
                    <a:gd name="T33" fmla="*/ 0 h 449"/>
                    <a:gd name="T34" fmla="*/ 0 w 539"/>
                    <a:gd name="T35" fmla="*/ 0 h 449"/>
                    <a:gd name="T36" fmla="*/ 0 w 539"/>
                    <a:gd name="T37" fmla="*/ 0 h 449"/>
                    <a:gd name="T38" fmla="*/ 0 w 539"/>
                    <a:gd name="T39" fmla="*/ 0 h 449"/>
                    <a:gd name="T40" fmla="*/ 0 w 539"/>
                    <a:gd name="T41" fmla="*/ 0 h 449"/>
                    <a:gd name="T42" fmla="*/ 0 w 539"/>
                    <a:gd name="T43" fmla="*/ 0 h 449"/>
                    <a:gd name="T44" fmla="*/ 0 w 539"/>
                    <a:gd name="T45" fmla="*/ 0 h 449"/>
                    <a:gd name="T46" fmla="*/ 0 w 539"/>
                    <a:gd name="T47" fmla="*/ 0 h 449"/>
                    <a:gd name="T48" fmla="*/ 0 w 539"/>
                    <a:gd name="T49" fmla="*/ 0 h 449"/>
                    <a:gd name="T50" fmla="*/ 0 w 539"/>
                    <a:gd name="T51" fmla="*/ 0 h 449"/>
                    <a:gd name="T52" fmla="*/ 0 w 539"/>
                    <a:gd name="T53" fmla="*/ 0 h 449"/>
                    <a:gd name="T54" fmla="*/ 0 w 539"/>
                    <a:gd name="T55" fmla="*/ 1 h 449"/>
                    <a:gd name="T56" fmla="*/ 0 w 539"/>
                    <a:gd name="T57" fmla="*/ 1 h 449"/>
                    <a:gd name="T58" fmla="*/ 0 w 539"/>
                    <a:gd name="T59" fmla="*/ 1 h 449"/>
                    <a:gd name="T60" fmla="*/ 0 w 539"/>
                    <a:gd name="T61" fmla="*/ 1 h 449"/>
                    <a:gd name="T62" fmla="*/ 0 w 539"/>
                    <a:gd name="T63" fmla="*/ 1 h 449"/>
                    <a:gd name="T64" fmla="*/ 0 w 539"/>
                    <a:gd name="T65" fmla="*/ 1 h 449"/>
                    <a:gd name="T66" fmla="*/ 0 w 539"/>
                    <a:gd name="T67" fmla="*/ 1 h 449"/>
                    <a:gd name="T68" fmla="*/ 0 w 539"/>
                    <a:gd name="T69" fmla="*/ 1 h 449"/>
                    <a:gd name="T70" fmla="*/ 0 w 539"/>
                    <a:gd name="T71" fmla="*/ 0 h 449"/>
                    <a:gd name="T72" fmla="*/ 1 w 539"/>
                    <a:gd name="T73" fmla="*/ 0 h 449"/>
                    <a:gd name="T74" fmla="*/ 1 w 539"/>
                    <a:gd name="T75" fmla="*/ 0 h 449"/>
                    <a:gd name="T76" fmla="*/ 1 w 539"/>
                    <a:gd name="T77" fmla="*/ 0 h 449"/>
                    <a:gd name="T78" fmla="*/ 1 w 539"/>
                    <a:gd name="T79" fmla="*/ 0 h 449"/>
                    <a:gd name="T80" fmla="*/ 1 w 539"/>
                    <a:gd name="T81" fmla="*/ 0 h 449"/>
                    <a:gd name="T82" fmla="*/ 1 w 539"/>
                    <a:gd name="T83" fmla="*/ 0 h 449"/>
                    <a:gd name="T84" fmla="*/ 1 w 539"/>
                    <a:gd name="T85" fmla="*/ 0 h 449"/>
                    <a:gd name="T86" fmla="*/ 1 w 539"/>
                    <a:gd name="T87" fmla="*/ 0 h 449"/>
                    <a:gd name="T88" fmla="*/ 1 w 539"/>
                    <a:gd name="T89" fmla="*/ 0 h 449"/>
                    <a:gd name="T90" fmla="*/ 1 w 539"/>
                    <a:gd name="T91" fmla="*/ 0 h 449"/>
                    <a:gd name="T92" fmla="*/ 1 w 539"/>
                    <a:gd name="T93" fmla="*/ 0 h 449"/>
                    <a:gd name="T94" fmla="*/ 1 w 539"/>
                    <a:gd name="T95" fmla="*/ 0 h 449"/>
                    <a:gd name="T96" fmla="*/ 1 w 539"/>
                    <a:gd name="T97" fmla="*/ 0 h 449"/>
                    <a:gd name="T98" fmla="*/ 1 w 539"/>
                    <a:gd name="T99" fmla="*/ 0 h 449"/>
                    <a:gd name="T100" fmla="*/ 1 w 539"/>
                    <a:gd name="T101" fmla="*/ 0 h 44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9"/>
                    <a:gd name="T154" fmla="*/ 0 h 449"/>
                    <a:gd name="T155" fmla="*/ 539 w 539"/>
                    <a:gd name="T156" fmla="*/ 449 h 44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9" h="449">
                      <a:moveTo>
                        <a:pt x="539" y="2"/>
                      </a:moveTo>
                      <a:lnTo>
                        <a:pt x="531" y="1"/>
                      </a:lnTo>
                      <a:lnTo>
                        <a:pt x="524" y="0"/>
                      </a:lnTo>
                      <a:lnTo>
                        <a:pt x="516" y="1"/>
                      </a:lnTo>
                      <a:lnTo>
                        <a:pt x="508" y="2"/>
                      </a:lnTo>
                      <a:lnTo>
                        <a:pt x="491" y="7"/>
                      </a:lnTo>
                      <a:lnTo>
                        <a:pt x="476" y="12"/>
                      </a:lnTo>
                      <a:lnTo>
                        <a:pt x="463" y="18"/>
                      </a:lnTo>
                      <a:lnTo>
                        <a:pt x="453" y="24"/>
                      </a:lnTo>
                      <a:lnTo>
                        <a:pt x="446" y="28"/>
                      </a:lnTo>
                      <a:lnTo>
                        <a:pt x="443" y="30"/>
                      </a:lnTo>
                      <a:lnTo>
                        <a:pt x="433" y="23"/>
                      </a:lnTo>
                      <a:lnTo>
                        <a:pt x="422" y="17"/>
                      </a:lnTo>
                      <a:lnTo>
                        <a:pt x="412" y="14"/>
                      </a:lnTo>
                      <a:lnTo>
                        <a:pt x="400" y="13"/>
                      </a:lnTo>
                      <a:lnTo>
                        <a:pt x="389" y="12"/>
                      </a:lnTo>
                      <a:lnTo>
                        <a:pt x="378" y="12"/>
                      </a:lnTo>
                      <a:lnTo>
                        <a:pt x="367" y="14"/>
                      </a:lnTo>
                      <a:lnTo>
                        <a:pt x="358" y="16"/>
                      </a:lnTo>
                      <a:lnTo>
                        <a:pt x="339" y="22"/>
                      </a:lnTo>
                      <a:lnTo>
                        <a:pt x="324" y="27"/>
                      </a:lnTo>
                      <a:lnTo>
                        <a:pt x="314" y="33"/>
                      </a:lnTo>
                      <a:lnTo>
                        <a:pt x="311" y="34"/>
                      </a:lnTo>
                      <a:lnTo>
                        <a:pt x="304" y="30"/>
                      </a:lnTo>
                      <a:lnTo>
                        <a:pt x="296" y="27"/>
                      </a:lnTo>
                      <a:lnTo>
                        <a:pt x="288" y="27"/>
                      </a:lnTo>
                      <a:lnTo>
                        <a:pt x="281" y="27"/>
                      </a:lnTo>
                      <a:lnTo>
                        <a:pt x="274" y="29"/>
                      </a:lnTo>
                      <a:lnTo>
                        <a:pt x="267" y="31"/>
                      </a:lnTo>
                      <a:lnTo>
                        <a:pt x="260" y="35"/>
                      </a:lnTo>
                      <a:lnTo>
                        <a:pt x="255" y="39"/>
                      </a:lnTo>
                      <a:lnTo>
                        <a:pt x="244" y="48"/>
                      </a:lnTo>
                      <a:lnTo>
                        <a:pt x="236" y="55"/>
                      </a:lnTo>
                      <a:lnTo>
                        <a:pt x="230" y="62"/>
                      </a:lnTo>
                      <a:lnTo>
                        <a:pt x="228" y="64"/>
                      </a:lnTo>
                      <a:lnTo>
                        <a:pt x="225" y="58"/>
                      </a:lnTo>
                      <a:lnTo>
                        <a:pt x="220" y="54"/>
                      </a:lnTo>
                      <a:lnTo>
                        <a:pt x="215" y="50"/>
                      </a:lnTo>
                      <a:lnTo>
                        <a:pt x="209" y="47"/>
                      </a:lnTo>
                      <a:lnTo>
                        <a:pt x="196" y="40"/>
                      </a:lnTo>
                      <a:lnTo>
                        <a:pt x="183" y="36"/>
                      </a:lnTo>
                      <a:lnTo>
                        <a:pt x="170" y="31"/>
                      </a:lnTo>
                      <a:lnTo>
                        <a:pt x="160" y="29"/>
                      </a:lnTo>
                      <a:lnTo>
                        <a:pt x="152" y="28"/>
                      </a:lnTo>
                      <a:lnTo>
                        <a:pt x="149" y="28"/>
                      </a:lnTo>
                      <a:lnTo>
                        <a:pt x="149" y="27"/>
                      </a:lnTo>
                      <a:lnTo>
                        <a:pt x="148" y="26"/>
                      </a:lnTo>
                      <a:lnTo>
                        <a:pt x="146" y="25"/>
                      </a:lnTo>
                      <a:lnTo>
                        <a:pt x="142" y="24"/>
                      </a:lnTo>
                      <a:lnTo>
                        <a:pt x="136" y="23"/>
                      </a:lnTo>
                      <a:lnTo>
                        <a:pt x="129" y="22"/>
                      </a:lnTo>
                      <a:lnTo>
                        <a:pt x="119" y="21"/>
                      </a:lnTo>
                      <a:lnTo>
                        <a:pt x="107" y="22"/>
                      </a:lnTo>
                      <a:lnTo>
                        <a:pt x="94" y="22"/>
                      </a:lnTo>
                      <a:lnTo>
                        <a:pt x="82" y="24"/>
                      </a:lnTo>
                      <a:lnTo>
                        <a:pt x="71" y="27"/>
                      </a:lnTo>
                      <a:lnTo>
                        <a:pt x="62" y="30"/>
                      </a:lnTo>
                      <a:lnTo>
                        <a:pt x="52" y="35"/>
                      </a:lnTo>
                      <a:lnTo>
                        <a:pt x="44" y="40"/>
                      </a:lnTo>
                      <a:lnTo>
                        <a:pt x="37" y="44"/>
                      </a:lnTo>
                      <a:lnTo>
                        <a:pt x="32" y="50"/>
                      </a:lnTo>
                      <a:lnTo>
                        <a:pt x="21" y="61"/>
                      </a:lnTo>
                      <a:lnTo>
                        <a:pt x="14" y="70"/>
                      </a:lnTo>
                      <a:lnTo>
                        <a:pt x="10" y="77"/>
                      </a:lnTo>
                      <a:lnTo>
                        <a:pt x="9" y="79"/>
                      </a:lnTo>
                      <a:lnTo>
                        <a:pt x="10" y="81"/>
                      </a:lnTo>
                      <a:lnTo>
                        <a:pt x="13" y="86"/>
                      </a:lnTo>
                      <a:lnTo>
                        <a:pt x="16" y="95"/>
                      </a:lnTo>
                      <a:lnTo>
                        <a:pt x="20" y="106"/>
                      </a:lnTo>
                      <a:lnTo>
                        <a:pt x="23" y="120"/>
                      </a:lnTo>
                      <a:lnTo>
                        <a:pt x="24" y="136"/>
                      </a:lnTo>
                      <a:lnTo>
                        <a:pt x="25" y="145"/>
                      </a:lnTo>
                      <a:lnTo>
                        <a:pt x="24" y="153"/>
                      </a:lnTo>
                      <a:lnTo>
                        <a:pt x="24" y="163"/>
                      </a:lnTo>
                      <a:lnTo>
                        <a:pt x="22" y="173"/>
                      </a:lnTo>
                      <a:lnTo>
                        <a:pt x="21" y="174"/>
                      </a:lnTo>
                      <a:lnTo>
                        <a:pt x="19" y="180"/>
                      </a:lnTo>
                      <a:lnTo>
                        <a:pt x="14" y="189"/>
                      </a:lnTo>
                      <a:lnTo>
                        <a:pt x="11" y="200"/>
                      </a:lnTo>
                      <a:lnTo>
                        <a:pt x="7" y="213"/>
                      </a:lnTo>
                      <a:lnTo>
                        <a:pt x="5" y="228"/>
                      </a:lnTo>
                      <a:lnTo>
                        <a:pt x="2" y="244"/>
                      </a:lnTo>
                      <a:lnTo>
                        <a:pt x="2" y="259"/>
                      </a:lnTo>
                      <a:lnTo>
                        <a:pt x="0" y="368"/>
                      </a:lnTo>
                      <a:lnTo>
                        <a:pt x="52" y="366"/>
                      </a:lnTo>
                      <a:lnTo>
                        <a:pt x="54" y="368"/>
                      </a:lnTo>
                      <a:lnTo>
                        <a:pt x="61" y="375"/>
                      </a:lnTo>
                      <a:lnTo>
                        <a:pt x="71" y="383"/>
                      </a:lnTo>
                      <a:lnTo>
                        <a:pt x="86" y="394"/>
                      </a:lnTo>
                      <a:lnTo>
                        <a:pt x="104" y="406"/>
                      </a:lnTo>
                      <a:lnTo>
                        <a:pt x="124" y="418"/>
                      </a:lnTo>
                      <a:lnTo>
                        <a:pt x="136" y="423"/>
                      </a:lnTo>
                      <a:lnTo>
                        <a:pt x="148" y="429"/>
                      </a:lnTo>
                      <a:lnTo>
                        <a:pt x="161" y="434"/>
                      </a:lnTo>
                      <a:lnTo>
                        <a:pt x="175" y="438"/>
                      </a:lnTo>
                      <a:lnTo>
                        <a:pt x="179" y="439"/>
                      </a:lnTo>
                      <a:lnTo>
                        <a:pt x="191" y="441"/>
                      </a:lnTo>
                      <a:lnTo>
                        <a:pt x="210" y="444"/>
                      </a:lnTo>
                      <a:lnTo>
                        <a:pt x="231" y="446"/>
                      </a:lnTo>
                      <a:lnTo>
                        <a:pt x="255" y="448"/>
                      </a:lnTo>
                      <a:lnTo>
                        <a:pt x="279" y="449"/>
                      </a:lnTo>
                      <a:lnTo>
                        <a:pt x="291" y="449"/>
                      </a:lnTo>
                      <a:lnTo>
                        <a:pt x="301" y="448"/>
                      </a:lnTo>
                      <a:lnTo>
                        <a:pt x="311" y="447"/>
                      </a:lnTo>
                      <a:lnTo>
                        <a:pt x="320" y="445"/>
                      </a:lnTo>
                      <a:lnTo>
                        <a:pt x="348" y="379"/>
                      </a:lnTo>
                      <a:lnTo>
                        <a:pt x="350" y="325"/>
                      </a:lnTo>
                      <a:lnTo>
                        <a:pt x="352" y="321"/>
                      </a:lnTo>
                      <a:lnTo>
                        <a:pt x="359" y="310"/>
                      </a:lnTo>
                      <a:lnTo>
                        <a:pt x="369" y="296"/>
                      </a:lnTo>
                      <a:lnTo>
                        <a:pt x="382" y="280"/>
                      </a:lnTo>
                      <a:lnTo>
                        <a:pt x="390" y="272"/>
                      </a:lnTo>
                      <a:lnTo>
                        <a:pt x="398" y="266"/>
                      </a:lnTo>
                      <a:lnTo>
                        <a:pt x="406" y="261"/>
                      </a:lnTo>
                      <a:lnTo>
                        <a:pt x="415" y="257"/>
                      </a:lnTo>
                      <a:lnTo>
                        <a:pt x="419" y="256"/>
                      </a:lnTo>
                      <a:lnTo>
                        <a:pt x="425" y="256"/>
                      </a:lnTo>
                      <a:lnTo>
                        <a:pt x="429" y="256"/>
                      </a:lnTo>
                      <a:lnTo>
                        <a:pt x="433" y="256"/>
                      </a:lnTo>
                      <a:lnTo>
                        <a:pt x="437" y="258"/>
                      </a:lnTo>
                      <a:lnTo>
                        <a:pt x="443" y="259"/>
                      </a:lnTo>
                      <a:lnTo>
                        <a:pt x="447" y="262"/>
                      </a:lnTo>
                      <a:lnTo>
                        <a:pt x="452" y="266"/>
                      </a:lnTo>
                      <a:lnTo>
                        <a:pt x="454" y="267"/>
                      </a:lnTo>
                      <a:lnTo>
                        <a:pt x="458" y="268"/>
                      </a:lnTo>
                      <a:lnTo>
                        <a:pt x="462" y="268"/>
                      </a:lnTo>
                      <a:lnTo>
                        <a:pt x="467" y="267"/>
                      </a:lnTo>
                      <a:lnTo>
                        <a:pt x="471" y="266"/>
                      </a:lnTo>
                      <a:lnTo>
                        <a:pt x="476" y="262"/>
                      </a:lnTo>
                      <a:lnTo>
                        <a:pt x="482" y="258"/>
                      </a:lnTo>
                      <a:lnTo>
                        <a:pt x="487" y="253"/>
                      </a:lnTo>
                      <a:lnTo>
                        <a:pt x="493" y="245"/>
                      </a:lnTo>
                      <a:lnTo>
                        <a:pt x="499" y="237"/>
                      </a:lnTo>
                      <a:lnTo>
                        <a:pt x="505" y="225"/>
                      </a:lnTo>
                      <a:lnTo>
                        <a:pt x="512" y="211"/>
                      </a:lnTo>
                      <a:lnTo>
                        <a:pt x="517" y="194"/>
                      </a:lnTo>
                      <a:lnTo>
                        <a:pt x="524" y="175"/>
                      </a:lnTo>
                      <a:lnTo>
                        <a:pt x="525" y="173"/>
                      </a:lnTo>
                      <a:lnTo>
                        <a:pt x="526" y="166"/>
                      </a:lnTo>
                      <a:lnTo>
                        <a:pt x="528" y="158"/>
                      </a:lnTo>
                      <a:lnTo>
                        <a:pt x="530" y="147"/>
                      </a:lnTo>
                      <a:lnTo>
                        <a:pt x="532" y="134"/>
                      </a:lnTo>
                      <a:lnTo>
                        <a:pt x="535" y="120"/>
                      </a:lnTo>
                      <a:lnTo>
                        <a:pt x="536" y="105"/>
                      </a:lnTo>
                      <a:lnTo>
                        <a:pt x="537" y="90"/>
                      </a:lnTo>
                      <a:lnTo>
                        <a:pt x="535" y="83"/>
                      </a:lnTo>
                      <a:lnTo>
                        <a:pt x="534" y="77"/>
                      </a:lnTo>
                      <a:lnTo>
                        <a:pt x="532" y="69"/>
                      </a:lnTo>
                      <a:lnTo>
                        <a:pt x="531" y="63"/>
                      </a:lnTo>
                      <a:lnTo>
                        <a:pt x="531" y="48"/>
                      </a:lnTo>
                      <a:lnTo>
                        <a:pt x="532" y="34"/>
                      </a:lnTo>
                      <a:lnTo>
                        <a:pt x="535" y="22"/>
                      </a:lnTo>
                      <a:lnTo>
                        <a:pt x="537" y="11"/>
                      </a:lnTo>
                      <a:lnTo>
                        <a:pt x="538" y="4"/>
                      </a:lnTo>
                      <a:lnTo>
                        <a:pt x="539" y="2"/>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7" name="Freeform 184"/>
                <p:cNvSpPr>
                  <a:spLocks/>
                </p:cNvSpPr>
                <p:nvPr/>
              </p:nvSpPr>
              <p:spPr bwMode="auto">
                <a:xfrm>
                  <a:off x="882" y="2510"/>
                  <a:ext cx="63" cy="163"/>
                </a:xfrm>
                <a:custGeom>
                  <a:avLst/>
                  <a:gdLst>
                    <a:gd name="T0" fmla="*/ 0 w 190"/>
                    <a:gd name="T1" fmla="*/ 1 h 489"/>
                    <a:gd name="T2" fmla="*/ 0 w 190"/>
                    <a:gd name="T3" fmla="*/ 1 h 489"/>
                    <a:gd name="T4" fmla="*/ 0 w 190"/>
                    <a:gd name="T5" fmla="*/ 1 h 489"/>
                    <a:gd name="T6" fmla="*/ 0 w 190"/>
                    <a:gd name="T7" fmla="*/ 1 h 489"/>
                    <a:gd name="T8" fmla="*/ 0 w 190"/>
                    <a:gd name="T9" fmla="*/ 1 h 489"/>
                    <a:gd name="T10" fmla="*/ 0 w 190"/>
                    <a:gd name="T11" fmla="*/ 1 h 489"/>
                    <a:gd name="T12" fmla="*/ 0 w 190"/>
                    <a:gd name="T13" fmla="*/ 1 h 489"/>
                    <a:gd name="T14" fmla="*/ 0 w 190"/>
                    <a:gd name="T15" fmla="*/ 1 h 489"/>
                    <a:gd name="T16" fmla="*/ 0 w 190"/>
                    <a:gd name="T17" fmla="*/ 1 h 489"/>
                    <a:gd name="T18" fmla="*/ 0 w 190"/>
                    <a:gd name="T19" fmla="*/ 1 h 489"/>
                    <a:gd name="T20" fmla="*/ 0 w 190"/>
                    <a:gd name="T21" fmla="*/ 1 h 489"/>
                    <a:gd name="T22" fmla="*/ 0 w 190"/>
                    <a:gd name="T23" fmla="*/ 1 h 489"/>
                    <a:gd name="T24" fmla="*/ 0 w 190"/>
                    <a:gd name="T25" fmla="*/ 0 h 489"/>
                    <a:gd name="T26" fmla="*/ 0 w 190"/>
                    <a:gd name="T27" fmla="*/ 0 h 489"/>
                    <a:gd name="T28" fmla="*/ 0 w 190"/>
                    <a:gd name="T29" fmla="*/ 0 h 489"/>
                    <a:gd name="T30" fmla="*/ 0 w 190"/>
                    <a:gd name="T31" fmla="*/ 0 h 489"/>
                    <a:gd name="T32" fmla="*/ 0 w 190"/>
                    <a:gd name="T33" fmla="*/ 0 h 489"/>
                    <a:gd name="T34" fmla="*/ 0 w 190"/>
                    <a:gd name="T35" fmla="*/ 0 h 489"/>
                    <a:gd name="T36" fmla="*/ 0 w 190"/>
                    <a:gd name="T37" fmla="*/ 0 h 489"/>
                    <a:gd name="T38" fmla="*/ 0 w 190"/>
                    <a:gd name="T39" fmla="*/ 0 h 489"/>
                    <a:gd name="T40" fmla="*/ 0 w 190"/>
                    <a:gd name="T41" fmla="*/ 0 h 489"/>
                    <a:gd name="T42" fmla="*/ 0 w 190"/>
                    <a:gd name="T43" fmla="*/ 0 h 489"/>
                    <a:gd name="T44" fmla="*/ 0 w 190"/>
                    <a:gd name="T45" fmla="*/ 0 h 489"/>
                    <a:gd name="T46" fmla="*/ 0 w 190"/>
                    <a:gd name="T47" fmla="*/ 0 h 489"/>
                    <a:gd name="T48" fmla="*/ 0 w 190"/>
                    <a:gd name="T49" fmla="*/ 0 h 489"/>
                    <a:gd name="T50" fmla="*/ 0 w 190"/>
                    <a:gd name="T51" fmla="*/ 0 h 489"/>
                    <a:gd name="T52" fmla="*/ 0 w 190"/>
                    <a:gd name="T53" fmla="*/ 0 h 489"/>
                    <a:gd name="T54" fmla="*/ 0 w 190"/>
                    <a:gd name="T55" fmla="*/ 0 h 489"/>
                    <a:gd name="T56" fmla="*/ 0 w 190"/>
                    <a:gd name="T57" fmla="*/ 0 h 489"/>
                    <a:gd name="T58" fmla="*/ 0 w 190"/>
                    <a:gd name="T59" fmla="*/ 0 h 489"/>
                    <a:gd name="T60" fmla="*/ 0 w 190"/>
                    <a:gd name="T61" fmla="*/ 0 h 489"/>
                    <a:gd name="T62" fmla="*/ 0 w 190"/>
                    <a:gd name="T63" fmla="*/ 0 h 489"/>
                    <a:gd name="T64" fmla="*/ 0 w 190"/>
                    <a:gd name="T65" fmla="*/ 0 h 489"/>
                    <a:gd name="T66" fmla="*/ 0 w 190"/>
                    <a:gd name="T67" fmla="*/ 0 h 489"/>
                    <a:gd name="T68" fmla="*/ 0 w 190"/>
                    <a:gd name="T69" fmla="*/ 0 h 489"/>
                    <a:gd name="T70" fmla="*/ 0 w 190"/>
                    <a:gd name="T71" fmla="*/ 0 h 489"/>
                    <a:gd name="T72" fmla="*/ 0 w 190"/>
                    <a:gd name="T73" fmla="*/ 0 h 489"/>
                    <a:gd name="T74" fmla="*/ 0 w 190"/>
                    <a:gd name="T75" fmla="*/ 0 h 489"/>
                    <a:gd name="T76" fmla="*/ 0 w 190"/>
                    <a:gd name="T77" fmla="*/ 0 h 489"/>
                    <a:gd name="T78" fmla="*/ 0 w 190"/>
                    <a:gd name="T79" fmla="*/ 0 h 489"/>
                    <a:gd name="T80" fmla="*/ 0 w 190"/>
                    <a:gd name="T81" fmla="*/ 0 h 489"/>
                    <a:gd name="T82" fmla="*/ 0 w 190"/>
                    <a:gd name="T83" fmla="*/ 0 h 489"/>
                    <a:gd name="T84" fmla="*/ 0 w 190"/>
                    <a:gd name="T85" fmla="*/ 0 h 489"/>
                    <a:gd name="T86" fmla="*/ 0 w 190"/>
                    <a:gd name="T87" fmla="*/ 0 h 489"/>
                    <a:gd name="T88" fmla="*/ 0 w 190"/>
                    <a:gd name="T89" fmla="*/ 0 h 489"/>
                    <a:gd name="T90" fmla="*/ 0 w 190"/>
                    <a:gd name="T91" fmla="*/ 0 h 489"/>
                    <a:gd name="T92" fmla="*/ 0 w 190"/>
                    <a:gd name="T93" fmla="*/ 0 h 489"/>
                    <a:gd name="T94" fmla="*/ 0 w 190"/>
                    <a:gd name="T95" fmla="*/ 0 h 489"/>
                    <a:gd name="T96" fmla="*/ 0 w 190"/>
                    <a:gd name="T97" fmla="*/ 0 h 489"/>
                    <a:gd name="T98" fmla="*/ 0 w 190"/>
                    <a:gd name="T99" fmla="*/ 1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
                    <a:gd name="T151" fmla="*/ 0 h 489"/>
                    <a:gd name="T152" fmla="*/ 190 w 190"/>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 h="489">
                      <a:moveTo>
                        <a:pt x="107" y="489"/>
                      </a:moveTo>
                      <a:lnTo>
                        <a:pt x="113" y="440"/>
                      </a:lnTo>
                      <a:lnTo>
                        <a:pt x="113" y="438"/>
                      </a:lnTo>
                      <a:lnTo>
                        <a:pt x="113" y="432"/>
                      </a:lnTo>
                      <a:lnTo>
                        <a:pt x="114" y="422"/>
                      </a:lnTo>
                      <a:lnTo>
                        <a:pt x="118" y="410"/>
                      </a:lnTo>
                      <a:lnTo>
                        <a:pt x="120" y="404"/>
                      </a:lnTo>
                      <a:lnTo>
                        <a:pt x="123" y="397"/>
                      </a:lnTo>
                      <a:lnTo>
                        <a:pt x="127" y="390"/>
                      </a:lnTo>
                      <a:lnTo>
                        <a:pt x="133" y="383"/>
                      </a:lnTo>
                      <a:lnTo>
                        <a:pt x="139" y="377"/>
                      </a:lnTo>
                      <a:lnTo>
                        <a:pt x="147" y="369"/>
                      </a:lnTo>
                      <a:lnTo>
                        <a:pt x="155" y="364"/>
                      </a:lnTo>
                      <a:lnTo>
                        <a:pt x="166" y="357"/>
                      </a:lnTo>
                      <a:lnTo>
                        <a:pt x="165" y="351"/>
                      </a:lnTo>
                      <a:lnTo>
                        <a:pt x="165" y="331"/>
                      </a:lnTo>
                      <a:lnTo>
                        <a:pt x="164" y="304"/>
                      </a:lnTo>
                      <a:lnTo>
                        <a:pt x="164" y="273"/>
                      </a:lnTo>
                      <a:lnTo>
                        <a:pt x="165" y="256"/>
                      </a:lnTo>
                      <a:lnTo>
                        <a:pt x="166" y="240"/>
                      </a:lnTo>
                      <a:lnTo>
                        <a:pt x="168" y="224"/>
                      </a:lnTo>
                      <a:lnTo>
                        <a:pt x="170" y="208"/>
                      </a:lnTo>
                      <a:lnTo>
                        <a:pt x="174" y="195"/>
                      </a:lnTo>
                      <a:lnTo>
                        <a:pt x="178" y="182"/>
                      </a:lnTo>
                      <a:lnTo>
                        <a:pt x="180" y="178"/>
                      </a:lnTo>
                      <a:lnTo>
                        <a:pt x="183" y="173"/>
                      </a:lnTo>
                      <a:lnTo>
                        <a:pt x="187" y="170"/>
                      </a:lnTo>
                      <a:lnTo>
                        <a:pt x="190" y="166"/>
                      </a:lnTo>
                      <a:lnTo>
                        <a:pt x="188" y="163"/>
                      </a:lnTo>
                      <a:lnTo>
                        <a:pt x="184" y="154"/>
                      </a:lnTo>
                      <a:lnTo>
                        <a:pt x="179" y="140"/>
                      </a:lnTo>
                      <a:lnTo>
                        <a:pt x="174" y="124"/>
                      </a:lnTo>
                      <a:lnTo>
                        <a:pt x="167" y="107"/>
                      </a:lnTo>
                      <a:lnTo>
                        <a:pt x="163" y="89"/>
                      </a:lnTo>
                      <a:lnTo>
                        <a:pt x="162" y="79"/>
                      </a:lnTo>
                      <a:lnTo>
                        <a:pt x="161" y="70"/>
                      </a:lnTo>
                      <a:lnTo>
                        <a:pt x="161" y="63"/>
                      </a:lnTo>
                      <a:lnTo>
                        <a:pt x="162" y="55"/>
                      </a:lnTo>
                      <a:lnTo>
                        <a:pt x="57" y="57"/>
                      </a:lnTo>
                      <a:lnTo>
                        <a:pt x="56" y="55"/>
                      </a:lnTo>
                      <a:lnTo>
                        <a:pt x="54" y="50"/>
                      </a:lnTo>
                      <a:lnTo>
                        <a:pt x="48" y="41"/>
                      </a:lnTo>
                      <a:lnTo>
                        <a:pt x="42" y="31"/>
                      </a:lnTo>
                      <a:lnTo>
                        <a:pt x="33" y="22"/>
                      </a:lnTo>
                      <a:lnTo>
                        <a:pt x="24" y="12"/>
                      </a:lnTo>
                      <a:lnTo>
                        <a:pt x="18" y="8"/>
                      </a:lnTo>
                      <a:lnTo>
                        <a:pt x="13" y="4"/>
                      </a:lnTo>
                      <a:lnTo>
                        <a:pt x="6" y="2"/>
                      </a:lnTo>
                      <a:lnTo>
                        <a:pt x="0" y="0"/>
                      </a:lnTo>
                      <a:lnTo>
                        <a:pt x="107" y="489"/>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8" name="Freeform 185"/>
                <p:cNvSpPr>
                  <a:spLocks/>
                </p:cNvSpPr>
                <p:nvPr/>
              </p:nvSpPr>
              <p:spPr bwMode="auto">
                <a:xfrm>
                  <a:off x="882" y="2510"/>
                  <a:ext cx="63" cy="163"/>
                </a:xfrm>
                <a:custGeom>
                  <a:avLst/>
                  <a:gdLst>
                    <a:gd name="T0" fmla="*/ 0 w 190"/>
                    <a:gd name="T1" fmla="*/ 1 h 489"/>
                    <a:gd name="T2" fmla="*/ 0 w 190"/>
                    <a:gd name="T3" fmla="*/ 1 h 489"/>
                    <a:gd name="T4" fmla="*/ 0 w 190"/>
                    <a:gd name="T5" fmla="*/ 1 h 489"/>
                    <a:gd name="T6" fmla="*/ 0 w 190"/>
                    <a:gd name="T7" fmla="*/ 1 h 489"/>
                    <a:gd name="T8" fmla="*/ 0 w 190"/>
                    <a:gd name="T9" fmla="*/ 1 h 489"/>
                    <a:gd name="T10" fmla="*/ 0 w 190"/>
                    <a:gd name="T11" fmla="*/ 1 h 489"/>
                    <a:gd name="T12" fmla="*/ 0 w 190"/>
                    <a:gd name="T13" fmla="*/ 1 h 489"/>
                    <a:gd name="T14" fmla="*/ 0 w 190"/>
                    <a:gd name="T15" fmla="*/ 1 h 489"/>
                    <a:gd name="T16" fmla="*/ 0 w 190"/>
                    <a:gd name="T17" fmla="*/ 1 h 489"/>
                    <a:gd name="T18" fmla="*/ 0 w 190"/>
                    <a:gd name="T19" fmla="*/ 1 h 489"/>
                    <a:gd name="T20" fmla="*/ 0 w 190"/>
                    <a:gd name="T21" fmla="*/ 1 h 489"/>
                    <a:gd name="T22" fmla="*/ 0 w 190"/>
                    <a:gd name="T23" fmla="*/ 1 h 489"/>
                    <a:gd name="T24" fmla="*/ 0 w 190"/>
                    <a:gd name="T25" fmla="*/ 0 h 489"/>
                    <a:gd name="T26" fmla="*/ 0 w 190"/>
                    <a:gd name="T27" fmla="*/ 0 h 489"/>
                    <a:gd name="T28" fmla="*/ 0 w 190"/>
                    <a:gd name="T29" fmla="*/ 0 h 489"/>
                    <a:gd name="T30" fmla="*/ 0 w 190"/>
                    <a:gd name="T31" fmla="*/ 0 h 489"/>
                    <a:gd name="T32" fmla="*/ 0 w 190"/>
                    <a:gd name="T33" fmla="*/ 0 h 489"/>
                    <a:gd name="T34" fmla="*/ 0 w 190"/>
                    <a:gd name="T35" fmla="*/ 0 h 489"/>
                    <a:gd name="T36" fmla="*/ 0 w 190"/>
                    <a:gd name="T37" fmla="*/ 0 h 489"/>
                    <a:gd name="T38" fmla="*/ 0 w 190"/>
                    <a:gd name="T39" fmla="*/ 0 h 489"/>
                    <a:gd name="T40" fmla="*/ 0 w 190"/>
                    <a:gd name="T41" fmla="*/ 0 h 489"/>
                    <a:gd name="T42" fmla="*/ 0 w 190"/>
                    <a:gd name="T43" fmla="*/ 0 h 489"/>
                    <a:gd name="T44" fmla="*/ 0 w 190"/>
                    <a:gd name="T45" fmla="*/ 0 h 489"/>
                    <a:gd name="T46" fmla="*/ 0 w 190"/>
                    <a:gd name="T47" fmla="*/ 0 h 489"/>
                    <a:gd name="T48" fmla="*/ 0 w 190"/>
                    <a:gd name="T49" fmla="*/ 0 h 489"/>
                    <a:gd name="T50" fmla="*/ 0 w 190"/>
                    <a:gd name="T51" fmla="*/ 0 h 489"/>
                    <a:gd name="T52" fmla="*/ 0 w 190"/>
                    <a:gd name="T53" fmla="*/ 0 h 489"/>
                    <a:gd name="T54" fmla="*/ 0 w 190"/>
                    <a:gd name="T55" fmla="*/ 0 h 489"/>
                    <a:gd name="T56" fmla="*/ 0 w 190"/>
                    <a:gd name="T57" fmla="*/ 0 h 489"/>
                    <a:gd name="T58" fmla="*/ 0 w 190"/>
                    <a:gd name="T59" fmla="*/ 0 h 489"/>
                    <a:gd name="T60" fmla="*/ 0 w 190"/>
                    <a:gd name="T61" fmla="*/ 0 h 489"/>
                    <a:gd name="T62" fmla="*/ 0 w 190"/>
                    <a:gd name="T63" fmla="*/ 0 h 489"/>
                    <a:gd name="T64" fmla="*/ 0 w 190"/>
                    <a:gd name="T65" fmla="*/ 0 h 489"/>
                    <a:gd name="T66" fmla="*/ 0 w 190"/>
                    <a:gd name="T67" fmla="*/ 0 h 489"/>
                    <a:gd name="T68" fmla="*/ 0 w 190"/>
                    <a:gd name="T69" fmla="*/ 0 h 489"/>
                    <a:gd name="T70" fmla="*/ 0 w 190"/>
                    <a:gd name="T71" fmla="*/ 0 h 489"/>
                    <a:gd name="T72" fmla="*/ 0 w 190"/>
                    <a:gd name="T73" fmla="*/ 0 h 489"/>
                    <a:gd name="T74" fmla="*/ 0 w 190"/>
                    <a:gd name="T75" fmla="*/ 0 h 489"/>
                    <a:gd name="T76" fmla="*/ 0 w 190"/>
                    <a:gd name="T77" fmla="*/ 0 h 489"/>
                    <a:gd name="T78" fmla="*/ 0 w 190"/>
                    <a:gd name="T79" fmla="*/ 0 h 489"/>
                    <a:gd name="T80" fmla="*/ 0 w 190"/>
                    <a:gd name="T81" fmla="*/ 0 h 489"/>
                    <a:gd name="T82" fmla="*/ 0 w 190"/>
                    <a:gd name="T83" fmla="*/ 0 h 489"/>
                    <a:gd name="T84" fmla="*/ 0 w 190"/>
                    <a:gd name="T85" fmla="*/ 0 h 489"/>
                    <a:gd name="T86" fmla="*/ 0 w 190"/>
                    <a:gd name="T87" fmla="*/ 0 h 489"/>
                    <a:gd name="T88" fmla="*/ 0 w 190"/>
                    <a:gd name="T89" fmla="*/ 0 h 489"/>
                    <a:gd name="T90" fmla="*/ 0 w 190"/>
                    <a:gd name="T91" fmla="*/ 0 h 489"/>
                    <a:gd name="T92" fmla="*/ 0 w 190"/>
                    <a:gd name="T93" fmla="*/ 0 h 489"/>
                    <a:gd name="T94" fmla="*/ 0 w 190"/>
                    <a:gd name="T95" fmla="*/ 0 h 489"/>
                    <a:gd name="T96" fmla="*/ 0 w 190"/>
                    <a:gd name="T97" fmla="*/ 0 h 489"/>
                    <a:gd name="T98" fmla="*/ 0 w 190"/>
                    <a:gd name="T99" fmla="*/ 1 h 4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
                    <a:gd name="T151" fmla="*/ 0 h 489"/>
                    <a:gd name="T152" fmla="*/ 190 w 190"/>
                    <a:gd name="T153" fmla="*/ 489 h 4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 h="489">
                      <a:moveTo>
                        <a:pt x="107" y="489"/>
                      </a:moveTo>
                      <a:lnTo>
                        <a:pt x="113" y="440"/>
                      </a:lnTo>
                      <a:lnTo>
                        <a:pt x="113" y="438"/>
                      </a:lnTo>
                      <a:lnTo>
                        <a:pt x="113" y="432"/>
                      </a:lnTo>
                      <a:lnTo>
                        <a:pt x="114" y="422"/>
                      </a:lnTo>
                      <a:lnTo>
                        <a:pt x="118" y="410"/>
                      </a:lnTo>
                      <a:lnTo>
                        <a:pt x="120" y="404"/>
                      </a:lnTo>
                      <a:lnTo>
                        <a:pt x="123" y="397"/>
                      </a:lnTo>
                      <a:lnTo>
                        <a:pt x="127" y="390"/>
                      </a:lnTo>
                      <a:lnTo>
                        <a:pt x="133" y="383"/>
                      </a:lnTo>
                      <a:lnTo>
                        <a:pt x="139" y="377"/>
                      </a:lnTo>
                      <a:lnTo>
                        <a:pt x="147" y="369"/>
                      </a:lnTo>
                      <a:lnTo>
                        <a:pt x="155" y="364"/>
                      </a:lnTo>
                      <a:lnTo>
                        <a:pt x="166" y="357"/>
                      </a:lnTo>
                      <a:lnTo>
                        <a:pt x="165" y="351"/>
                      </a:lnTo>
                      <a:lnTo>
                        <a:pt x="165" y="331"/>
                      </a:lnTo>
                      <a:lnTo>
                        <a:pt x="164" y="304"/>
                      </a:lnTo>
                      <a:lnTo>
                        <a:pt x="164" y="273"/>
                      </a:lnTo>
                      <a:lnTo>
                        <a:pt x="165" y="256"/>
                      </a:lnTo>
                      <a:lnTo>
                        <a:pt x="166" y="240"/>
                      </a:lnTo>
                      <a:lnTo>
                        <a:pt x="168" y="224"/>
                      </a:lnTo>
                      <a:lnTo>
                        <a:pt x="170" y="208"/>
                      </a:lnTo>
                      <a:lnTo>
                        <a:pt x="174" y="195"/>
                      </a:lnTo>
                      <a:lnTo>
                        <a:pt x="178" y="182"/>
                      </a:lnTo>
                      <a:lnTo>
                        <a:pt x="180" y="178"/>
                      </a:lnTo>
                      <a:lnTo>
                        <a:pt x="183" y="173"/>
                      </a:lnTo>
                      <a:lnTo>
                        <a:pt x="187" y="170"/>
                      </a:lnTo>
                      <a:lnTo>
                        <a:pt x="190" y="166"/>
                      </a:lnTo>
                      <a:lnTo>
                        <a:pt x="188" y="163"/>
                      </a:lnTo>
                      <a:lnTo>
                        <a:pt x="184" y="154"/>
                      </a:lnTo>
                      <a:lnTo>
                        <a:pt x="179" y="140"/>
                      </a:lnTo>
                      <a:lnTo>
                        <a:pt x="174" y="124"/>
                      </a:lnTo>
                      <a:lnTo>
                        <a:pt x="167" y="107"/>
                      </a:lnTo>
                      <a:lnTo>
                        <a:pt x="163" y="89"/>
                      </a:lnTo>
                      <a:lnTo>
                        <a:pt x="162" y="79"/>
                      </a:lnTo>
                      <a:lnTo>
                        <a:pt x="161" y="70"/>
                      </a:lnTo>
                      <a:lnTo>
                        <a:pt x="161" y="63"/>
                      </a:lnTo>
                      <a:lnTo>
                        <a:pt x="162" y="55"/>
                      </a:lnTo>
                      <a:lnTo>
                        <a:pt x="57" y="57"/>
                      </a:lnTo>
                      <a:lnTo>
                        <a:pt x="56" y="55"/>
                      </a:lnTo>
                      <a:lnTo>
                        <a:pt x="54" y="50"/>
                      </a:lnTo>
                      <a:lnTo>
                        <a:pt x="48" y="41"/>
                      </a:lnTo>
                      <a:lnTo>
                        <a:pt x="42" y="31"/>
                      </a:lnTo>
                      <a:lnTo>
                        <a:pt x="33" y="22"/>
                      </a:lnTo>
                      <a:lnTo>
                        <a:pt x="24" y="12"/>
                      </a:lnTo>
                      <a:lnTo>
                        <a:pt x="18" y="8"/>
                      </a:lnTo>
                      <a:lnTo>
                        <a:pt x="13" y="4"/>
                      </a:lnTo>
                      <a:lnTo>
                        <a:pt x="6" y="2"/>
                      </a:lnTo>
                      <a:lnTo>
                        <a:pt x="0" y="0"/>
                      </a:lnTo>
                      <a:lnTo>
                        <a:pt x="107" y="48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199" name="Freeform 186"/>
                <p:cNvSpPr>
                  <a:spLocks/>
                </p:cNvSpPr>
                <p:nvPr/>
              </p:nvSpPr>
              <p:spPr bwMode="auto">
                <a:xfrm>
                  <a:off x="882" y="2510"/>
                  <a:ext cx="63" cy="163"/>
                </a:xfrm>
                <a:custGeom>
                  <a:avLst/>
                  <a:gdLst>
                    <a:gd name="T0" fmla="*/ 0 w 190"/>
                    <a:gd name="T1" fmla="*/ 1 h 489"/>
                    <a:gd name="T2" fmla="*/ 0 w 190"/>
                    <a:gd name="T3" fmla="*/ 1 h 489"/>
                    <a:gd name="T4" fmla="*/ 0 w 190"/>
                    <a:gd name="T5" fmla="*/ 1 h 489"/>
                    <a:gd name="T6" fmla="*/ 0 w 190"/>
                    <a:gd name="T7" fmla="*/ 1 h 489"/>
                    <a:gd name="T8" fmla="*/ 0 w 190"/>
                    <a:gd name="T9" fmla="*/ 1 h 489"/>
                    <a:gd name="T10" fmla="*/ 0 w 190"/>
                    <a:gd name="T11" fmla="*/ 1 h 489"/>
                    <a:gd name="T12" fmla="*/ 0 w 190"/>
                    <a:gd name="T13" fmla="*/ 1 h 489"/>
                    <a:gd name="T14" fmla="*/ 0 w 190"/>
                    <a:gd name="T15" fmla="*/ 1 h 489"/>
                    <a:gd name="T16" fmla="*/ 0 w 190"/>
                    <a:gd name="T17" fmla="*/ 1 h 489"/>
                    <a:gd name="T18" fmla="*/ 0 w 190"/>
                    <a:gd name="T19" fmla="*/ 1 h 489"/>
                    <a:gd name="T20" fmla="*/ 0 w 190"/>
                    <a:gd name="T21" fmla="*/ 1 h 489"/>
                    <a:gd name="T22" fmla="*/ 0 w 190"/>
                    <a:gd name="T23" fmla="*/ 1 h 489"/>
                    <a:gd name="T24" fmla="*/ 0 w 190"/>
                    <a:gd name="T25" fmla="*/ 0 h 489"/>
                    <a:gd name="T26" fmla="*/ 0 w 190"/>
                    <a:gd name="T27" fmla="*/ 0 h 489"/>
                    <a:gd name="T28" fmla="*/ 0 w 190"/>
                    <a:gd name="T29" fmla="*/ 0 h 489"/>
                    <a:gd name="T30" fmla="*/ 0 w 190"/>
                    <a:gd name="T31" fmla="*/ 0 h 489"/>
                    <a:gd name="T32" fmla="*/ 0 w 190"/>
                    <a:gd name="T33" fmla="*/ 0 h 489"/>
                    <a:gd name="T34" fmla="*/ 0 w 190"/>
                    <a:gd name="T35" fmla="*/ 0 h 489"/>
                    <a:gd name="T36" fmla="*/ 0 w 190"/>
                    <a:gd name="T37" fmla="*/ 0 h 489"/>
                    <a:gd name="T38" fmla="*/ 0 w 190"/>
                    <a:gd name="T39" fmla="*/ 0 h 489"/>
                    <a:gd name="T40" fmla="*/ 0 w 190"/>
                    <a:gd name="T41" fmla="*/ 0 h 489"/>
                    <a:gd name="T42" fmla="*/ 0 w 190"/>
                    <a:gd name="T43" fmla="*/ 0 h 489"/>
                    <a:gd name="T44" fmla="*/ 0 w 190"/>
                    <a:gd name="T45" fmla="*/ 0 h 489"/>
                    <a:gd name="T46" fmla="*/ 0 w 190"/>
                    <a:gd name="T47" fmla="*/ 0 h 489"/>
                    <a:gd name="T48" fmla="*/ 0 w 190"/>
                    <a:gd name="T49" fmla="*/ 0 h 489"/>
                    <a:gd name="T50" fmla="*/ 0 w 190"/>
                    <a:gd name="T51" fmla="*/ 0 h 489"/>
                    <a:gd name="T52" fmla="*/ 0 w 190"/>
                    <a:gd name="T53" fmla="*/ 0 h 489"/>
                    <a:gd name="T54" fmla="*/ 0 w 190"/>
                    <a:gd name="T55" fmla="*/ 0 h 489"/>
                    <a:gd name="T56" fmla="*/ 0 w 190"/>
                    <a:gd name="T57" fmla="*/ 0 h 489"/>
                    <a:gd name="T58" fmla="*/ 0 w 190"/>
                    <a:gd name="T59" fmla="*/ 0 h 489"/>
                    <a:gd name="T60" fmla="*/ 0 w 190"/>
                    <a:gd name="T61" fmla="*/ 0 h 489"/>
                    <a:gd name="T62" fmla="*/ 0 w 190"/>
                    <a:gd name="T63" fmla="*/ 0 h 489"/>
                    <a:gd name="T64" fmla="*/ 0 w 190"/>
                    <a:gd name="T65" fmla="*/ 0 h 489"/>
                    <a:gd name="T66" fmla="*/ 0 w 190"/>
                    <a:gd name="T67" fmla="*/ 0 h 489"/>
                    <a:gd name="T68" fmla="*/ 0 w 190"/>
                    <a:gd name="T69" fmla="*/ 0 h 489"/>
                    <a:gd name="T70" fmla="*/ 0 w 190"/>
                    <a:gd name="T71" fmla="*/ 0 h 489"/>
                    <a:gd name="T72" fmla="*/ 0 w 190"/>
                    <a:gd name="T73" fmla="*/ 0 h 489"/>
                    <a:gd name="T74" fmla="*/ 0 w 190"/>
                    <a:gd name="T75" fmla="*/ 0 h 489"/>
                    <a:gd name="T76" fmla="*/ 0 w 190"/>
                    <a:gd name="T77" fmla="*/ 0 h 489"/>
                    <a:gd name="T78" fmla="*/ 0 w 190"/>
                    <a:gd name="T79" fmla="*/ 0 h 489"/>
                    <a:gd name="T80" fmla="*/ 0 w 190"/>
                    <a:gd name="T81" fmla="*/ 0 h 489"/>
                    <a:gd name="T82" fmla="*/ 0 w 190"/>
                    <a:gd name="T83" fmla="*/ 0 h 489"/>
                    <a:gd name="T84" fmla="*/ 0 w 190"/>
                    <a:gd name="T85" fmla="*/ 0 h 489"/>
                    <a:gd name="T86" fmla="*/ 0 w 190"/>
                    <a:gd name="T87" fmla="*/ 0 h 489"/>
                    <a:gd name="T88" fmla="*/ 0 w 190"/>
                    <a:gd name="T89" fmla="*/ 0 h 489"/>
                    <a:gd name="T90" fmla="*/ 0 w 190"/>
                    <a:gd name="T91" fmla="*/ 0 h 489"/>
                    <a:gd name="T92" fmla="*/ 0 w 190"/>
                    <a:gd name="T93" fmla="*/ 0 h 489"/>
                    <a:gd name="T94" fmla="*/ 0 w 190"/>
                    <a:gd name="T95" fmla="*/ 0 h 489"/>
                    <a:gd name="T96" fmla="*/ 0 w 190"/>
                    <a:gd name="T97" fmla="*/ 0 h 4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0"/>
                    <a:gd name="T148" fmla="*/ 0 h 489"/>
                    <a:gd name="T149" fmla="*/ 190 w 190"/>
                    <a:gd name="T150" fmla="*/ 489 h 4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0" h="489">
                      <a:moveTo>
                        <a:pt x="107" y="489"/>
                      </a:moveTo>
                      <a:lnTo>
                        <a:pt x="113" y="440"/>
                      </a:lnTo>
                      <a:lnTo>
                        <a:pt x="113" y="438"/>
                      </a:lnTo>
                      <a:lnTo>
                        <a:pt x="113" y="432"/>
                      </a:lnTo>
                      <a:lnTo>
                        <a:pt x="114" y="422"/>
                      </a:lnTo>
                      <a:lnTo>
                        <a:pt x="118" y="410"/>
                      </a:lnTo>
                      <a:lnTo>
                        <a:pt x="120" y="404"/>
                      </a:lnTo>
                      <a:lnTo>
                        <a:pt x="123" y="397"/>
                      </a:lnTo>
                      <a:lnTo>
                        <a:pt x="127" y="390"/>
                      </a:lnTo>
                      <a:lnTo>
                        <a:pt x="133" y="383"/>
                      </a:lnTo>
                      <a:lnTo>
                        <a:pt x="139" y="377"/>
                      </a:lnTo>
                      <a:lnTo>
                        <a:pt x="147" y="369"/>
                      </a:lnTo>
                      <a:lnTo>
                        <a:pt x="155" y="364"/>
                      </a:lnTo>
                      <a:lnTo>
                        <a:pt x="166" y="357"/>
                      </a:lnTo>
                      <a:lnTo>
                        <a:pt x="165" y="351"/>
                      </a:lnTo>
                      <a:lnTo>
                        <a:pt x="165" y="331"/>
                      </a:lnTo>
                      <a:lnTo>
                        <a:pt x="164" y="304"/>
                      </a:lnTo>
                      <a:lnTo>
                        <a:pt x="164" y="273"/>
                      </a:lnTo>
                      <a:lnTo>
                        <a:pt x="165" y="256"/>
                      </a:lnTo>
                      <a:lnTo>
                        <a:pt x="166" y="240"/>
                      </a:lnTo>
                      <a:lnTo>
                        <a:pt x="168" y="224"/>
                      </a:lnTo>
                      <a:lnTo>
                        <a:pt x="170" y="208"/>
                      </a:lnTo>
                      <a:lnTo>
                        <a:pt x="174" y="195"/>
                      </a:lnTo>
                      <a:lnTo>
                        <a:pt x="178" y="182"/>
                      </a:lnTo>
                      <a:lnTo>
                        <a:pt x="180" y="178"/>
                      </a:lnTo>
                      <a:lnTo>
                        <a:pt x="183" y="173"/>
                      </a:lnTo>
                      <a:lnTo>
                        <a:pt x="187" y="170"/>
                      </a:lnTo>
                      <a:lnTo>
                        <a:pt x="190" y="166"/>
                      </a:lnTo>
                      <a:lnTo>
                        <a:pt x="188" y="163"/>
                      </a:lnTo>
                      <a:lnTo>
                        <a:pt x="184" y="154"/>
                      </a:lnTo>
                      <a:lnTo>
                        <a:pt x="179" y="140"/>
                      </a:lnTo>
                      <a:lnTo>
                        <a:pt x="174" y="124"/>
                      </a:lnTo>
                      <a:lnTo>
                        <a:pt x="167" y="107"/>
                      </a:lnTo>
                      <a:lnTo>
                        <a:pt x="163" y="89"/>
                      </a:lnTo>
                      <a:lnTo>
                        <a:pt x="162" y="79"/>
                      </a:lnTo>
                      <a:lnTo>
                        <a:pt x="161" y="70"/>
                      </a:lnTo>
                      <a:lnTo>
                        <a:pt x="161" y="63"/>
                      </a:lnTo>
                      <a:lnTo>
                        <a:pt x="162" y="55"/>
                      </a:lnTo>
                      <a:lnTo>
                        <a:pt x="57" y="57"/>
                      </a:lnTo>
                      <a:lnTo>
                        <a:pt x="56" y="55"/>
                      </a:lnTo>
                      <a:lnTo>
                        <a:pt x="54" y="50"/>
                      </a:lnTo>
                      <a:lnTo>
                        <a:pt x="48" y="41"/>
                      </a:lnTo>
                      <a:lnTo>
                        <a:pt x="42" y="31"/>
                      </a:lnTo>
                      <a:lnTo>
                        <a:pt x="33" y="22"/>
                      </a:lnTo>
                      <a:lnTo>
                        <a:pt x="24" y="12"/>
                      </a:lnTo>
                      <a:lnTo>
                        <a:pt x="18" y="8"/>
                      </a:lnTo>
                      <a:lnTo>
                        <a:pt x="13" y="4"/>
                      </a:lnTo>
                      <a:lnTo>
                        <a:pt x="6" y="2"/>
                      </a:lnTo>
                      <a:lnTo>
                        <a:pt x="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0" name="Freeform 187"/>
                <p:cNvSpPr>
                  <a:spLocks/>
                </p:cNvSpPr>
                <p:nvPr/>
              </p:nvSpPr>
              <p:spPr bwMode="auto">
                <a:xfrm>
                  <a:off x="679" y="2510"/>
                  <a:ext cx="266" cy="199"/>
                </a:xfrm>
                <a:custGeom>
                  <a:avLst/>
                  <a:gdLst>
                    <a:gd name="T0" fmla="*/ 0 w 800"/>
                    <a:gd name="T1" fmla="*/ 0 h 599"/>
                    <a:gd name="T2" fmla="*/ 0 w 800"/>
                    <a:gd name="T3" fmla="*/ 0 h 599"/>
                    <a:gd name="T4" fmla="*/ 0 w 800"/>
                    <a:gd name="T5" fmla="*/ 0 h 599"/>
                    <a:gd name="T6" fmla="*/ 0 w 800"/>
                    <a:gd name="T7" fmla="*/ 0 h 599"/>
                    <a:gd name="T8" fmla="*/ 0 w 800"/>
                    <a:gd name="T9" fmla="*/ 1 h 599"/>
                    <a:gd name="T10" fmla="*/ 0 w 800"/>
                    <a:gd name="T11" fmla="*/ 1 h 599"/>
                    <a:gd name="T12" fmla="*/ 0 w 800"/>
                    <a:gd name="T13" fmla="*/ 1 h 599"/>
                    <a:gd name="T14" fmla="*/ 0 w 800"/>
                    <a:gd name="T15" fmla="*/ 1 h 599"/>
                    <a:gd name="T16" fmla="*/ 0 w 800"/>
                    <a:gd name="T17" fmla="*/ 1 h 599"/>
                    <a:gd name="T18" fmla="*/ 0 w 800"/>
                    <a:gd name="T19" fmla="*/ 1 h 599"/>
                    <a:gd name="T20" fmla="*/ 0 w 800"/>
                    <a:gd name="T21" fmla="*/ 1 h 599"/>
                    <a:gd name="T22" fmla="*/ 0 w 800"/>
                    <a:gd name="T23" fmla="*/ 1 h 599"/>
                    <a:gd name="T24" fmla="*/ 0 w 800"/>
                    <a:gd name="T25" fmla="*/ 1 h 599"/>
                    <a:gd name="T26" fmla="*/ 0 w 800"/>
                    <a:gd name="T27" fmla="*/ 1 h 599"/>
                    <a:gd name="T28" fmla="*/ 0 w 800"/>
                    <a:gd name="T29" fmla="*/ 1 h 599"/>
                    <a:gd name="T30" fmla="*/ 0 w 800"/>
                    <a:gd name="T31" fmla="*/ 1 h 599"/>
                    <a:gd name="T32" fmla="*/ 0 w 800"/>
                    <a:gd name="T33" fmla="*/ 1 h 599"/>
                    <a:gd name="T34" fmla="*/ 0 w 800"/>
                    <a:gd name="T35" fmla="*/ 1 h 599"/>
                    <a:gd name="T36" fmla="*/ 0 w 800"/>
                    <a:gd name="T37" fmla="*/ 1 h 599"/>
                    <a:gd name="T38" fmla="*/ 0 w 800"/>
                    <a:gd name="T39" fmla="*/ 1 h 599"/>
                    <a:gd name="T40" fmla="*/ 0 w 800"/>
                    <a:gd name="T41" fmla="*/ 1 h 599"/>
                    <a:gd name="T42" fmla="*/ 0 w 800"/>
                    <a:gd name="T43" fmla="*/ 1 h 599"/>
                    <a:gd name="T44" fmla="*/ 0 w 800"/>
                    <a:gd name="T45" fmla="*/ 1 h 599"/>
                    <a:gd name="T46" fmla="*/ 0 w 800"/>
                    <a:gd name="T47" fmla="*/ 1 h 599"/>
                    <a:gd name="T48" fmla="*/ 0 w 800"/>
                    <a:gd name="T49" fmla="*/ 1 h 599"/>
                    <a:gd name="T50" fmla="*/ 0 w 800"/>
                    <a:gd name="T51" fmla="*/ 1 h 599"/>
                    <a:gd name="T52" fmla="*/ 0 w 800"/>
                    <a:gd name="T53" fmla="*/ 1 h 599"/>
                    <a:gd name="T54" fmla="*/ 1 w 800"/>
                    <a:gd name="T55" fmla="*/ 1 h 599"/>
                    <a:gd name="T56" fmla="*/ 1 w 800"/>
                    <a:gd name="T57" fmla="*/ 1 h 599"/>
                    <a:gd name="T58" fmla="*/ 1 w 800"/>
                    <a:gd name="T59" fmla="*/ 1 h 599"/>
                    <a:gd name="T60" fmla="*/ 1 w 800"/>
                    <a:gd name="T61" fmla="*/ 1 h 599"/>
                    <a:gd name="T62" fmla="*/ 1 w 800"/>
                    <a:gd name="T63" fmla="*/ 1 h 599"/>
                    <a:gd name="T64" fmla="*/ 1 w 800"/>
                    <a:gd name="T65" fmla="*/ 1 h 599"/>
                    <a:gd name="T66" fmla="*/ 1 w 800"/>
                    <a:gd name="T67" fmla="*/ 1 h 599"/>
                    <a:gd name="T68" fmla="*/ 1 w 800"/>
                    <a:gd name="T69" fmla="*/ 1 h 599"/>
                    <a:gd name="T70" fmla="*/ 1 w 800"/>
                    <a:gd name="T71" fmla="*/ 1 h 599"/>
                    <a:gd name="T72" fmla="*/ 1 w 800"/>
                    <a:gd name="T73" fmla="*/ 1 h 599"/>
                    <a:gd name="T74" fmla="*/ 1 w 800"/>
                    <a:gd name="T75" fmla="*/ 1 h 599"/>
                    <a:gd name="T76" fmla="*/ 1 w 800"/>
                    <a:gd name="T77" fmla="*/ 1 h 599"/>
                    <a:gd name="T78" fmla="*/ 1 w 800"/>
                    <a:gd name="T79" fmla="*/ 0 h 599"/>
                    <a:gd name="T80" fmla="*/ 1 w 800"/>
                    <a:gd name="T81" fmla="*/ 0 h 599"/>
                    <a:gd name="T82" fmla="*/ 1 w 800"/>
                    <a:gd name="T83" fmla="*/ 0 h 599"/>
                    <a:gd name="T84" fmla="*/ 1 w 800"/>
                    <a:gd name="T85" fmla="*/ 0 h 599"/>
                    <a:gd name="T86" fmla="*/ 1 w 800"/>
                    <a:gd name="T87" fmla="*/ 0 h 599"/>
                    <a:gd name="T88" fmla="*/ 1 w 800"/>
                    <a:gd name="T89" fmla="*/ 0 h 599"/>
                    <a:gd name="T90" fmla="*/ 1 w 800"/>
                    <a:gd name="T91" fmla="*/ 0 h 599"/>
                    <a:gd name="T92" fmla="*/ 1 w 800"/>
                    <a:gd name="T93" fmla="*/ 0 h 599"/>
                    <a:gd name="T94" fmla="*/ 1 w 800"/>
                    <a:gd name="T95" fmla="*/ 0 h 599"/>
                    <a:gd name="T96" fmla="*/ 1 w 800"/>
                    <a:gd name="T97" fmla="*/ 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0"/>
                    <a:gd name="T148" fmla="*/ 0 h 599"/>
                    <a:gd name="T149" fmla="*/ 800 w 800"/>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0" h="599">
                      <a:moveTo>
                        <a:pt x="595" y="1"/>
                      </a:moveTo>
                      <a:lnTo>
                        <a:pt x="344" y="139"/>
                      </a:lnTo>
                      <a:lnTo>
                        <a:pt x="339" y="140"/>
                      </a:lnTo>
                      <a:lnTo>
                        <a:pt x="327" y="144"/>
                      </a:lnTo>
                      <a:lnTo>
                        <a:pt x="308" y="147"/>
                      </a:lnTo>
                      <a:lnTo>
                        <a:pt x="287" y="151"/>
                      </a:lnTo>
                      <a:lnTo>
                        <a:pt x="265" y="155"/>
                      </a:lnTo>
                      <a:lnTo>
                        <a:pt x="246" y="159"/>
                      </a:lnTo>
                      <a:lnTo>
                        <a:pt x="231" y="161"/>
                      </a:lnTo>
                      <a:lnTo>
                        <a:pt x="223" y="161"/>
                      </a:lnTo>
                      <a:lnTo>
                        <a:pt x="223" y="169"/>
                      </a:lnTo>
                      <a:lnTo>
                        <a:pt x="222" y="191"/>
                      </a:lnTo>
                      <a:lnTo>
                        <a:pt x="219" y="223"/>
                      </a:lnTo>
                      <a:lnTo>
                        <a:pt x="214" y="264"/>
                      </a:lnTo>
                      <a:lnTo>
                        <a:pt x="208" y="286"/>
                      </a:lnTo>
                      <a:lnTo>
                        <a:pt x="203" y="308"/>
                      </a:lnTo>
                      <a:lnTo>
                        <a:pt x="196" y="330"/>
                      </a:lnTo>
                      <a:lnTo>
                        <a:pt x="188" y="353"/>
                      </a:lnTo>
                      <a:lnTo>
                        <a:pt x="178" y="375"/>
                      </a:lnTo>
                      <a:lnTo>
                        <a:pt x="166" y="395"/>
                      </a:lnTo>
                      <a:lnTo>
                        <a:pt x="160" y="405"/>
                      </a:lnTo>
                      <a:lnTo>
                        <a:pt x="153" y="413"/>
                      </a:lnTo>
                      <a:lnTo>
                        <a:pt x="146" y="423"/>
                      </a:lnTo>
                      <a:lnTo>
                        <a:pt x="138" y="431"/>
                      </a:lnTo>
                      <a:lnTo>
                        <a:pt x="136" y="432"/>
                      </a:lnTo>
                      <a:lnTo>
                        <a:pt x="132" y="435"/>
                      </a:lnTo>
                      <a:lnTo>
                        <a:pt x="125" y="439"/>
                      </a:lnTo>
                      <a:lnTo>
                        <a:pt x="115" y="444"/>
                      </a:lnTo>
                      <a:lnTo>
                        <a:pt x="106" y="448"/>
                      </a:lnTo>
                      <a:lnTo>
                        <a:pt x="94" y="451"/>
                      </a:lnTo>
                      <a:lnTo>
                        <a:pt x="82" y="454"/>
                      </a:lnTo>
                      <a:lnTo>
                        <a:pt x="70" y="454"/>
                      </a:lnTo>
                      <a:lnTo>
                        <a:pt x="68" y="454"/>
                      </a:lnTo>
                      <a:lnTo>
                        <a:pt x="62" y="453"/>
                      </a:lnTo>
                      <a:lnTo>
                        <a:pt x="54" y="452"/>
                      </a:lnTo>
                      <a:lnTo>
                        <a:pt x="44" y="452"/>
                      </a:lnTo>
                      <a:lnTo>
                        <a:pt x="34" y="451"/>
                      </a:lnTo>
                      <a:lnTo>
                        <a:pt x="26" y="451"/>
                      </a:lnTo>
                      <a:lnTo>
                        <a:pt x="18" y="452"/>
                      </a:lnTo>
                      <a:lnTo>
                        <a:pt x="15" y="454"/>
                      </a:lnTo>
                      <a:lnTo>
                        <a:pt x="0" y="474"/>
                      </a:lnTo>
                      <a:lnTo>
                        <a:pt x="0" y="475"/>
                      </a:lnTo>
                      <a:lnTo>
                        <a:pt x="2" y="478"/>
                      </a:lnTo>
                      <a:lnTo>
                        <a:pt x="5" y="482"/>
                      </a:lnTo>
                      <a:lnTo>
                        <a:pt x="9" y="488"/>
                      </a:lnTo>
                      <a:lnTo>
                        <a:pt x="13" y="494"/>
                      </a:lnTo>
                      <a:lnTo>
                        <a:pt x="17" y="501"/>
                      </a:lnTo>
                      <a:lnTo>
                        <a:pt x="20" y="505"/>
                      </a:lnTo>
                      <a:lnTo>
                        <a:pt x="23" y="509"/>
                      </a:lnTo>
                      <a:lnTo>
                        <a:pt x="24" y="511"/>
                      </a:lnTo>
                      <a:lnTo>
                        <a:pt x="24" y="513"/>
                      </a:lnTo>
                      <a:lnTo>
                        <a:pt x="25" y="516"/>
                      </a:lnTo>
                      <a:lnTo>
                        <a:pt x="26" y="520"/>
                      </a:lnTo>
                      <a:lnTo>
                        <a:pt x="29" y="525"/>
                      </a:lnTo>
                      <a:lnTo>
                        <a:pt x="33" y="529"/>
                      </a:lnTo>
                      <a:lnTo>
                        <a:pt x="40" y="532"/>
                      </a:lnTo>
                      <a:lnTo>
                        <a:pt x="48" y="535"/>
                      </a:lnTo>
                      <a:lnTo>
                        <a:pt x="50" y="535"/>
                      </a:lnTo>
                      <a:lnTo>
                        <a:pt x="51" y="535"/>
                      </a:lnTo>
                      <a:lnTo>
                        <a:pt x="52" y="535"/>
                      </a:lnTo>
                      <a:lnTo>
                        <a:pt x="54" y="536"/>
                      </a:lnTo>
                      <a:lnTo>
                        <a:pt x="56" y="538"/>
                      </a:lnTo>
                      <a:lnTo>
                        <a:pt x="57" y="539"/>
                      </a:lnTo>
                      <a:lnTo>
                        <a:pt x="59" y="541"/>
                      </a:lnTo>
                      <a:lnTo>
                        <a:pt x="59" y="544"/>
                      </a:lnTo>
                      <a:lnTo>
                        <a:pt x="59" y="554"/>
                      </a:lnTo>
                      <a:lnTo>
                        <a:pt x="93" y="554"/>
                      </a:lnTo>
                      <a:lnTo>
                        <a:pt x="99" y="531"/>
                      </a:lnTo>
                      <a:lnTo>
                        <a:pt x="101" y="532"/>
                      </a:lnTo>
                      <a:lnTo>
                        <a:pt x="108" y="538"/>
                      </a:lnTo>
                      <a:lnTo>
                        <a:pt x="115" y="544"/>
                      </a:lnTo>
                      <a:lnTo>
                        <a:pt x="125" y="552"/>
                      </a:lnTo>
                      <a:lnTo>
                        <a:pt x="134" y="558"/>
                      </a:lnTo>
                      <a:lnTo>
                        <a:pt x="142" y="565"/>
                      </a:lnTo>
                      <a:lnTo>
                        <a:pt x="149" y="570"/>
                      </a:lnTo>
                      <a:lnTo>
                        <a:pt x="153" y="571"/>
                      </a:lnTo>
                      <a:lnTo>
                        <a:pt x="155" y="572"/>
                      </a:lnTo>
                      <a:lnTo>
                        <a:pt x="158" y="574"/>
                      </a:lnTo>
                      <a:lnTo>
                        <a:pt x="161" y="577"/>
                      </a:lnTo>
                      <a:lnTo>
                        <a:pt x="163" y="581"/>
                      </a:lnTo>
                      <a:lnTo>
                        <a:pt x="166" y="585"/>
                      </a:lnTo>
                      <a:lnTo>
                        <a:pt x="169" y="589"/>
                      </a:lnTo>
                      <a:lnTo>
                        <a:pt x="174" y="594"/>
                      </a:lnTo>
                      <a:lnTo>
                        <a:pt x="178" y="599"/>
                      </a:lnTo>
                      <a:lnTo>
                        <a:pt x="179" y="597"/>
                      </a:lnTo>
                      <a:lnTo>
                        <a:pt x="183" y="589"/>
                      </a:lnTo>
                      <a:lnTo>
                        <a:pt x="190" y="581"/>
                      </a:lnTo>
                      <a:lnTo>
                        <a:pt x="200" y="570"/>
                      </a:lnTo>
                      <a:lnTo>
                        <a:pt x="206" y="565"/>
                      </a:lnTo>
                      <a:lnTo>
                        <a:pt x="214" y="559"/>
                      </a:lnTo>
                      <a:lnTo>
                        <a:pt x="221" y="554"/>
                      </a:lnTo>
                      <a:lnTo>
                        <a:pt x="230" y="549"/>
                      </a:lnTo>
                      <a:lnTo>
                        <a:pt x="241" y="546"/>
                      </a:lnTo>
                      <a:lnTo>
                        <a:pt x="251" y="543"/>
                      </a:lnTo>
                      <a:lnTo>
                        <a:pt x="263" y="541"/>
                      </a:lnTo>
                      <a:lnTo>
                        <a:pt x="276" y="540"/>
                      </a:lnTo>
                      <a:lnTo>
                        <a:pt x="288" y="540"/>
                      </a:lnTo>
                      <a:lnTo>
                        <a:pt x="298" y="541"/>
                      </a:lnTo>
                      <a:lnTo>
                        <a:pt x="306" y="542"/>
                      </a:lnTo>
                      <a:lnTo>
                        <a:pt x="312" y="543"/>
                      </a:lnTo>
                      <a:lnTo>
                        <a:pt x="316" y="544"/>
                      </a:lnTo>
                      <a:lnTo>
                        <a:pt x="319" y="545"/>
                      </a:lnTo>
                      <a:lnTo>
                        <a:pt x="321" y="545"/>
                      </a:lnTo>
                      <a:lnTo>
                        <a:pt x="321" y="546"/>
                      </a:lnTo>
                      <a:lnTo>
                        <a:pt x="324" y="546"/>
                      </a:lnTo>
                      <a:lnTo>
                        <a:pt x="330" y="547"/>
                      </a:lnTo>
                      <a:lnTo>
                        <a:pt x="341" y="551"/>
                      </a:lnTo>
                      <a:lnTo>
                        <a:pt x="354" y="554"/>
                      </a:lnTo>
                      <a:lnTo>
                        <a:pt x="367" y="559"/>
                      </a:lnTo>
                      <a:lnTo>
                        <a:pt x="379" y="566"/>
                      </a:lnTo>
                      <a:lnTo>
                        <a:pt x="385" y="569"/>
                      </a:lnTo>
                      <a:lnTo>
                        <a:pt x="390" y="573"/>
                      </a:lnTo>
                      <a:lnTo>
                        <a:pt x="394" y="577"/>
                      </a:lnTo>
                      <a:lnTo>
                        <a:pt x="397" y="582"/>
                      </a:lnTo>
                      <a:lnTo>
                        <a:pt x="399" y="580"/>
                      </a:lnTo>
                      <a:lnTo>
                        <a:pt x="405" y="573"/>
                      </a:lnTo>
                      <a:lnTo>
                        <a:pt x="413" y="566"/>
                      </a:lnTo>
                      <a:lnTo>
                        <a:pt x="424" y="557"/>
                      </a:lnTo>
                      <a:lnTo>
                        <a:pt x="430" y="554"/>
                      </a:lnTo>
                      <a:lnTo>
                        <a:pt x="436" y="551"/>
                      </a:lnTo>
                      <a:lnTo>
                        <a:pt x="444" y="547"/>
                      </a:lnTo>
                      <a:lnTo>
                        <a:pt x="450" y="546"/>
                      </a:lnTo>
                      <a:lnTo>
                        <a:pt x="458" y="545"/>
                      </a:lnTo>
                      <a:lnTo>
                        <a:pt x="465" y="546"/>
                      </a:lnTo>
                      <a:lnTo>
                        <a:pt x="473" y="548"/>
                      </a:lnTo>
                      <a:lnTo>
                        <a:pt x="480" y="552"/>
                      </a:lnTo>
                      <a:lnTo>
                        <a:pt x="484" y="551"/>
                      </a:lnTo>
                      <a:lnTo>
                        <a:pt x="493" y="545"/>
                      </a:lnTo>
                      <a:lnTo>
                        <a:pt x="508" y="540"/>
                      </a:lnTo>
                      <a:lnTo>
                        <a:pt x="527" y="534"/>
                      </a:lnTo>
                      <a:lnTo>
                        <a:pt x="536" y="532"/>
                      </a:lnTo>
                      <a:lnTo>
                        <a:pt x="547" y="531"/>
                      </a:lnTo>
                      <a:lnTo>
                        <a:pt x="558" y="531"/>
                      </a:lnTo>
                      <a:lnTo>
                        <a:pt x="569" y="531"/>
                      </a:lnTo>
                      <a:lnTo>
                        <a:pt x="581" y="533"/>
                      </a:lnTo>
                      <a:lnTo>
                        <a:pt x="592" y="538"/>
                      </a:lnTo>
                      <a:lnTo>
                        <a:pt x="602" y="543"/>
                      </a:lnTo>
                      <a:lnTo>
                        <a:pt x="612" y="551"/>
                      </a:lnTo>
                      <a:lnTo>
                        <a:pt x="615" y="548"/>
                      </a:lnTo>
                      <a:lnTo>
                        <a:pt x="622" y="544"/>
                      </a:lnTo>
                      <a:lnTo>
                        <a:pt x="633" y="539"/>
                      </a:lnTo>
                      <a:lnTo>
                        <a:pt x="645" y="532"/>
                      </a:lnTo>
                      <a:lnTo>
                        <a:pt x="661" y="526"/>
                      </a:lnTo>
                      <a:lnTo>
                        <a:pt x="677" y="521"/>
                      </a:lnTo>
                      <a:lnTo>
                        <a:pt x="684" y="520"/>
                      </a:lnTo>
                      <a:lnTo>
                        <a:pt x="693" y="519"/>
                      </a:lnTo>
                      <a:lnTo>
                        <a:pt x="701" y="519"/>
                      </a:lnTo>
                      <a:lnTo>
                        <a:pt x="708" y="520"/>
                      </a:lnTo>
                      <a:lnTo>
                        <a:pt x="723" y="441"/>
                      </a:lnTo>
                      <a:lnTo>
                        <a:pt x="723" y="439"/>
                      </a:lnTo>
                      <a:lnTo>
                        <a:pt x="723" y="433"/>
                      </a:lnTo>
                      <a:lnTo>
                        <a:pt x="724" y="423"/>
                      </a:lnTo>
                      <a:lnTo>
                        <a:pt x="728" y="411"/>
                      </a:lnTo>
                      <a:lnTo>
                        <a:pt x="730" y="405"/>
                      </a:lnTo>
                      <a:lnTo>
                        <a:pt x="733" y="398"/>
                      </a:lnTo>
                      <a:lnTo>
                        <a:pt x="737" y="391"/>
                      </a:lnTo>
                      <a:lnTo>
                        <a:pt x="743" y="384"/>
                      </a:lnTo>
                      <a:lnTo>
                        <a:pt x="749" y="378"/>
                      </a:lnTo>
                      <a:lnTo>
                        <a:pt x="757" y="370"/>
                      </a:lnTo>
                      <a:lnTo>
                        <a:pt x="765" y="365"/>
                      </a:lnTo>
                      <a:lnTo>
                        <a:pt x="776" y="358"/>
                      </a:lnTo>
                      <a:lnTo>
                        <a:pt x="775" y="352"/>
                      </a:lnTo>
                      <a:lnTo>
                        <a:pt x="775" y="332"/>
                      </a:lnTo>
                      <a:lnTo>
                        <a:pt x="774" y="305"/>
                      </a:lnTo>
                      <a:lnTo>
                        <a:pt x="774" y="274"/>
                      </a:lnTo>
                      <a:lnTo>
                        <a:pt x="775" y="257"/>
                      </a:lnTo>
                      <a:lnTo>
                        <a:pt x="776" y="241"/>
                      </a:lnTo>
                      <a:lnTo>
                        <a:pt x="778" y="225"/>
                      </a:lnTo>
                      <a:lnTo>
                        <a:pt x="780" y="209"/>
                      </a:lnTo>
                      <a:lnTo>
                        <a:pt x="784" y="196"/>
                      </a:lnTo>
                      <a:lnTo>
                        <a:pt x="788" y="183"/>
                      </a:lnTo>
                      <a:lnTo>
                        <a:pt x="790" y="179"/>
                      </a:lnTo>
                      <a:lnTo>
                        <a:pt x="793" y="174"/>
                      </a:lnTo>
                      <a:lnTo>
                        <a:pt x="797" y="171"/>
                      </a:lnTo>
                      <a:lnTo>
                        <a:pt x="800" y="167"/>
                      </a:lnTo>
                      <a:lnTo>
                        <a:pt x="798" y="164"/>
                      </a:lnTo>
                      <a:lnTo>
                        <a:pt x="794" y="155"/>
                      </a:lnTo>
                      <a:lnTo>
                        <a:pt x="789" y="141"/>
                      </a:lnTo>
                      <a:lnTo>
                        <a:pt x="784" y="125"/>
                      </a:lnTo>
                      <a:lnTo>
                        <a:pt x="777" y="108"/>
                      </a:lnTo>
                      <a:lnTo>
                        <a:pt x="773" y="90"/>
                      </a:lnTo>
                      <a:lnTo>
                        <a:pt x="772" y="80"/>
                      </a:lnTo>
                      <a:lnTo>
                        <a:pt x="771" y="71"/>
                      </a:lnTo>
                      <a:lnTo>
                        <a:pt x="771" y="64"/>
                      </a:lnTo>
                      <a:lnTo>
                        <a:pt x="772" y="56"/>
                      </a:lnTo>
                      <a:lnTo>
                        <a:pt x="667" y="58"/>
                      </a:lnTo>
                      <a:lnTo>
                        <a:pt x="666" y="56"/>
                      </a:lnTo>
                      <a:lnTo>
                        <a:pt x="662" y="49"/>
                      </a:lnTo>
                      <a:lnTo>
                        <a:pt x="656" y="38"/>
                      </a:lnTo>
                      <a:lnTo>
                        <a:pt x="648" y="26"/>
                      </a:lnTo>
                      <a:lnTo>
                        <a:pt x="642" y="21"/>
                      </a:lnTo>
                      <a:lnTo>
                        <a:pt x="637" y="15"/>
                      </a:lnTo>
                      <a:lnTo>
                        <a:pt x="630" y="10"/>
                      </a:lnTo>
                      <a:lnTo>
                        <a:pt x="625" y="5"/>
                      </a:lnTo>
                      <a:lnTo>
                        <a:pt x="617" y="2"/>
                      </a:lnTo>
                      <a:lnTo>
                        <a:pt x="611" y="1"/>
                      </a:lnTo>
                      <a:lnTo>
                        <a:pt x="603" y="0"/>
                      </a:lnTo>
                      <a:lnTo>
                        <a:pt x="595" y="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1" name="Freeform 188"/>
                <p:cNvSpPr>
                  <a:spLocks/>
                </p:cNvSpPr>
                <p:nvPr/>
              </p:nvSpPr>
              <p:spPr bwMode="auto">
                <a:xfrm>
                  <a:off x="679" y="2510"/>
                  <a:ext cx="266" cy="199"/>
                </a:xfrm>
                <a:custGeom>
                  <a:avLst/>
                  <a:gdLst>
                    <a:gd name="T0" fmla="*/ 0 w 800"/>
                    <a:gd name="T1" fmla="*/ 0 h 599"/>
                    <a:gd name="T2" fmla="*/ 0 w 800"/>
                    <a:gd name="T3" fmla="*/ 0 h 599"/>
                    <a:gd name="T4" fmla="*/ 0 w 800"/>
                    <a:gd name="T5" fmla="*/ 0 h 599"/>
                    <a:gd name="T6" fmla="*/ 0 w 800"/>
                    <a:gd name="T7" fmla="*/ 0 h 599"/>
                    <a:gd name="T8" fmla="*/ 0 w 800"/>
                    <a:gd name="T9" fmla="*/ 1 h 599"/>
                    <a:gd name="T10" fmla="*/ 0 w 800"/>
                    <a:gd name="T11" fmla="*/ 1 h 599"/>
                    <a:gd name="T12" fmla="*/ 0 w 800"/>
                    <a:gd name="T13" fmla="*/ 1 h 599"/>
                    <a:gd name="T14" fmla="*/ 0 w 800"/>
                    <a:gd name="T15" fmla="*/ 1 h 599"/>
                    <a:gd name="T16" fmla="*/ 0 w 800"/>
                    <a:gd name="T17" fmla="*/ 1 h 599"/>
                    <a:gd name="T18" fmla="*/ 0 w 800"/>
                    <a:gd name="T19" fmla="*/ 1 h 599"/>
                    <a:gd name="T20" fmla="*/ 0 w 800"/>
                    <a:gd name="T21" fmla="*/ 1 h 599"/>
                    <a:gd name="T22" fmla="*/ 0 w 800"/>
                    <a:gd name="T23" fmla="*/ 1 h 599"/>
                    <a:gd name="T24" fmla="*/ 0 w 800"/>
                    <a:gd name="T25" fmla="*/ 1 h 599"/>
                    <a:gd name="T26" fmla="*/ 0 w 800"/>
                    <a:gd name="T27" fmla="*/ 1 h 599"/>
                    <a:gd name="T28" fmla="*/ 0 w 800"/>
                    <a:gd name="T29" fmla="*/ 1 h 599"/>
                    <a:gd name="T30" fmla="*/ 0 w 800"/>
                    <a:gd name="T31" fmla="*/ 1 h 599"/>
                    <a:gd name="T32" fmla="*/ 0 w 800"/>
                    <a:gd name="T33" fmla="*/ 1 h 599"/>
                    <a:gd name="T34" fmla="*/ 0 w 800"/>
                    <a:gd name="T35" fmla="*/ 1 h 599"/>
                    <a:gd name="T36" fmla="*/ 0 w 800"/>
                    <a:gd name="T37" fmla="*/ 1 h 599"/>
                    <a:gd name="T38" fmla="*/ 0 w 800"/>
                    <a:gd name="T39" fmla="*/ 1 h 599"/>
                    <a:gd name="T40" fmla="*/ 0 w 800"/>
                    <a:gd name="T41" fmla="*/ 1 h 599"/>
                    <a:gd name="T42" fmla="*/ 0 w 800"/>
                    <a:gd name="T43" fmla="*/ 1 h 599"/>
                    <a:gd name="T44" fmla="*/ 0 w 800"/>
                    <a:gd name="T45" fmla="*/ 1 h 599"/>
                    <a:gd name="T46" fmla="*/ 0 w 800"/>
                    <a:gd name="T47" fmla="*/ 1 h 599"/>
                    <a:gd name="T48" fmla="*/ 0 w 800"/>
                    <a:gd name="T49" fmla="*/ 1 h 599"/>
                    <a:gd name="T50" fmla="*/ 0 w 800"/>
                    <a:gd name="T51" fmla="*/ 1 h 599"/>
                    <a:gd name="T52" fmla="*/ 0 w 800"/>
                    <a:gd name="T53" fmla="*/ 1 h 599"/>
                    <a:gd name="T54" fmla="*/ 1 w 800"/>
                    <a:gd name="T55" fmla="*/ 1 h 599"/>
                    <a:gd name="T56" fmla="*/ 1 w 800"/>
                    <a:gd name="T57" fmla="*/ 1 h 599"/>
                    <a:gd name="T58" fmla="*/ 1 w 800"/>
                    <a:gd name="T59" fmla="*/ 1 h 599"/>
                    <a:gd name="T60" fmla="*/ 1 w 800"/>
                    <a:gd name="T61" fmla="*/ 1 h 599"/>
                    <a:gd name="T62" fmla="*/ 1 w 800"/>
                    <a:gd name="T63" fmla="*/ 1 h 599"/>
                    <a:gd name="T64" fmla="*/ 1 w 800"/>
                    <a:gd name="T65" fmla="*/ 1 h 599"/>
                    <a:gd name="T66" fmla="*/ 1 w 800"/>
                    <a:gd name="T67" fmla="*/ 1 h 599"/>
                    <a:gd name="T68" fmla="*/ 1 w 800"/>
                    <a:gd name="T69" fmla="*/ 1 h 599"/>
                    <a:gd name="T70" fmla="*/ 1 w 800"/>
                    <a:gd name="T71" fmla="*/ 1 h 599"/>
                    <a:gd name="T72" fmla="*/ 1 w 800"/>
                    <a:gd name="T73" fmla="*/ 1 h 599"/>
                    <a:gd name="T74" fmla="*/ 1 w 800"/>
                    <a:gd name="T75" fmla="*/ 1 h 599"/>
                    <a:gd name="T76" fmla="*/ 1 w 800"/>
                    <a:gd name="T77" fmla="*/ 1 h 599"/>
                    <a:gd name="T78" fmla="*/ 1 w 800"/>
                    <a:gd name="T79" fmla="*/ 0 h 599"/>
                    <a:gd name="T80" fmla="*/ 1 w 800"/>
                    <a:gd name="T81" fmla="*/ 0 h 599"/>
                    <a:gd name="T82" fmla="*/ 1 w 800"/>
                    <a:gd name="T83" fmla="*/ 0 h 599"/>
                    <a:gd name="T84" fmla="*/ 1 w 800"/>
                    <a:gd name="T85" fmla="*/ 0 h 599"/>
                    <a:gd name="T86" fmla="*/ 1 w 800"/>
                    <a:gd name="T87" fmla="*/ 0 h 599"/>
                    <a:gd name="T88" fmla="*/ 1 w 800"/>
                    <a:gd name="T89" fmla="*/ 0 h 599"/>
                    <a:gd name="T90" fmla="*/ 1 w 800"/>
                    <a:gd name="T91" fmla="*/ 0 h 599"/>
                    <a:gd name="T92" fmla="*/ 1 w 800"/>
                    <a:gd name="T93" fmla="*/ 0 h 599"/>
                    <a:gd name="T94" fmla="*/ 1 w 800"/>
                    <a:gd name="T95" fmla="*/ 0 h 599"/>
                    <a:gd name="T96" fmla="*/ 1 w 800"/>
                    <a:gd name="T97" fmla="*/ 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00"/>
                    <a:gd name="T148" fmla="*/ 0 h 599"/>
                    <a:gd name="T149" fmla="*/ 800 w 800"/>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00" h="599">
                      <a:moveTo>
                        <a:pt x="595" y="1"/>
                      </a:moveTo>
                      <a:lnTo>
                        <a:pt x="344" y="139"/>
                      </a:lnTo>
                      <a:lnTo>
                        <a:pt x="339" y="140"/>
                      </a:lnTo>
                      <a:lnTo>
                        <a:pt x="327" y="144"/>
                      </a:lnTo>
                      <a:lnTo>
                        <a:pt x="308" y="147"/>
                      </a:lnTo>
                      <a:lnTo>
                        <a:pt x="287" y="151"/>
                      </a:lnTo>
                      <a:lnTo>
                        <a:pt x="265" y="155"/>
                      </a:lnTo>
                      <a:lnTo>
                        <a:pt x="246" y="159"/>
                      </a:lnTo>
                      <a:lnTo>
                        <a:pt x="231" y="161"/>
                      </a:lnTo>
                      <a:lnTo>
                        <a:pt x="223" y="161"/>
                      </a:lnTo>
                      <a:lnTo>
                        <a:pt x="223" y="169"/>
                      </a:lnTo>
                      <a:lnTo>
                        <a:pt x="222" y="191"/>
                      </a:lnTo>
                      <a:lnTo>
                        <a:pt x="219" y="223"/>
                      </a:lnTo>
                      <a:lnTo>
                        <a:pt x="214" y="264"/>
                      </a:lnTo>
                      <a:lnTo>
                        <a:pt x="208" y="286"/>
                      </a:lnTo>
                      <a:lnTo>
                        <a:pt x="203" y="308"/>
                      </a:lnTo>
                      <a:lnTo>
                        <a:pt x="196" y="330"/>
                      </a:lnTo>
                      <a:lnTo>
                        <a:pt x="188" y="353"/>
                      </a:lnTo>
                      <a:lnTo>
                        <a:pt x="178" y="375"/>
                      </a:lnTo>
                      <a:lnTo>
                        <a:pt x="166" y="395"/>
                      </a:lnTo>
                      <a:lnTo>
                        <a:pt x="160" y="405"/>
                      </a:lnTo>
                      <a:lnTo>
                        <a:pt x="153" y="413"/>
                      </a:lnTo>
                      <a:lnTo>
                        <a:pt x="146" y="423"/>
                      </a:lnTo>
                      <a:lnTo>
                        <a:pt x="138" y="431"/>
                      </a:lnTo>
                      <a:lnTo>
                        <a:pt x="136" y="432"/>
                      </a:lnTo>
                      <a:lnTo>
                        <a:pt x="132" y="435"/>
                      </a:lnTo>
                      <a:lnTo>
                        <a:pt x="125" y="439"/>
                      </a:lnTo>
                      <a:lnTo>
                        <a:pt x="115" y="444"/>
                      </a:lnTo>
                      <a:lnTo>
                        <a:pt x="106" y="448"/>
                      </a:lnTo>
                      <a:lnTo>
                        <a:pt x="94" y="451"/>
                      </a:lnTo>
                      <a:lnTo>
                        <a:pt x="82" y="454"/>
                      </a:lnTo>
                      <a:lnTo>
                        <a:pt x="70" y="454"/>
                      </a:lnTo>
                      <a:lnTo>
                        <a:pt x="68" y="454"/>
                      </a:lnTo>
                      <a:lnTo>
                        <a:pt x="62" y="453"/>
                      </a:lnTo>
                      <a:lnTo>
                        <a:pt x="54" y="452"/>
                      </a:lnTo>
                      <a:lnTo>
                        <a:pt x="44" y="452"/>
                      </a:lnTo>
                      <a:lnTo>
                        <a:pt x="34" y="451"/>
                      </a:lnTo>
                      <a:lnTo>
                        <a:pt x="26" y="451"/>
                      </a:lnTo>
                      <a:lnTo>
                        <a:pt x="18" y="452"/>
                      </a:lnTo>
                      <a:lnTo>
                        <a:pt x="15" y="454"/>
                      </a:lnTo>
                      <a:lnTo>
                        <a:pt x="0" y="474"/>
                      </a:lnTo>
                      <a:lnTo>
                        <a:pt x="0" y="475"/>
                      </a:lnTo>
                      <a:lnTo>
                        <a:pt x="2" y="478"/>
                      </a:lnTo>
                      <a:lnTo>
                        <a:pt x="5" y="482"/>
                      </a:lnTo>
                      <a:lnTo>
                        <a:pt x="9" y="488"/>
                      </a:lnTo>
                      <a:lnTo>
                        <a:pt x="13" y="494"/>
                      </a:lnTo>
                      <a:lnTo>
                        <a:pt x="17" y="501"/>
                      </a:lnTo>
                      <a:lnTo>
                        <a:pt x="20" y="505"/>
                      </a:lnTo>
                      <a:lnTo>
                        <a:pt x="23" y="509"/>
                      </a:lnTo>
                      <a:lnTo>
                        <a:pt x="24" y="511"/>
                      </a:lnTo>
                      <a:lnTo>
                        <a:pt x="24" y="513"/>
                      </a:lnTo>
                      <a:lnTo>
                        <a:pt x="25" y="516"/>
                      </a:lnTo>
                      <a:lnTo>
                        <a:pt x="26" y="520"/>
                      </a:lnTo>
                      <a:lnTo>
                        <a:pt x="29" y="525"/>
                      </a:lnTo>
                      <a:lnTo>
                        <a:pt x="33" y="529"/>
                      </a:lnTo>
                      <a:lnTo>
                        <a:pt x="40" y="532"/>
                      </a:lnTo>
                      <a:lnTo>
                        <a:pt x="48" y="535"/>
                      </a:lnTo>
                      <a:lnTo>
                        <a:pt x="50" y="535"/>
                      </a:lnTo>
                      <a:lnTo>
                        <a:pt x="51" y="535"/>
                      </a:lnTo>
                      <a:lnTo>
                        <a:pt x="52" y="535"/>
                      </a:lnTo>
                      <a:lnTo>
                        <a:pt x="54" y="536"/>
                      </a:lnTo>
                      <a:lnTo>
                        <a:pt x="56" y="538"/>
                      </a:lnTo>
                      <a:lnTo>
                        <a:pt x="57" y="539"/>
                      </a:lnTo>
                      <a:lnTo>
                        <a:pt x="59" y="541"/>
                      </a:lnTo>
                      <a:lnTo>
                        <a:pt x="59" y="544"/>
                      </a:lnTo>
                      <a:lnTo>
                        <a:pt x="59" y="554"/>
                      </a:lnTo>
                      <a:lnTo>
                        <a:pt x="93" y="554"/>
                      </a:lnTo>
                      <a:lnTo>
                        <a:pt x="99" y="531"/>
                      </a:lnTo>
                      <a:lnTo>
                        <a:pt x="101" y="532"/>
                      </a:lnTo>
                      <a:lnTo>
                        <a:pt x="108" y="538"/>
                      </a:lnTo>
                      <a:lnTo>
                        <a:pt x="115" y="544"/>
                      </a:lnTo>
                      <a:lnTo>
                        <a:pt x="125" y="552"/>
                      </a:lnTo>
                      <a:lnTo>
                        <a:pt x="134" y="558"/>
                      </a:lnTo>
                      <a:lnTo>
                        <a:pt x="142" y="565"/>
                      </a:lnTo>
                      <a:lnTo>
                        <a:pt x="149" y="570"/>
                      </a:lnTo>
                      <a:lnTo>
                        <a:pt x="153" y="571"/>
                      </a:lnTo>
                      <a:lnTo>
                        <a:pt x="155" y="572"/>
                      </a:lnTo>
                      <a:lnTo>
                        <a:pt x="158" y="574"/>
                      </a:lnTo>
                      <a:lnTo>
                        <a:pt x="161" y="577"/>
                      </a:lnTo>
                      <a:lnTo>
                        <a:pt x="163" y="581"/>
                      </a:lnTo>
                      <a:lnTo>
                        <a:pt x="166" y="585"/>
                      </a:lnTo>
                      <a:lnTo>
                        <a:pt x="169" y="589"/>
                      </a:lnTo>
                      <a:lnTo>
                        <a:pt x="174" y="594"/>
                      </a:lnTo>
                      <a:lnTo>
                        <a:pt x="178" y="599"/>
                      </a:lnTo>
                      <a:lnTo>
                        <a:pt x="179" y="597"/>
                      </a:lnTo>
                      <a:lnTo>
                        <a:pt x="183" y="589"/>
                      </a:lnTo>
                      <a:lnTo>
                        <a:pt x="190" y="581"/>
                      </a:lnTo>
                      <a:lnTo>
                        <a:pt x="200" y="570"/>
                      </a:lnTo>
                      <a:lnTo>
                        <a:pt x="206" y="565"/>
                      </a:lnTo>
                      <a:lnTo>
                        <a:pt x="214" y="559"/>
                      </a:lnTo>
                      <a:lnTo>
                        <a:pt x="221" y="554"/>
                      </a:lnTo>
                      <a:lnTo>
                        <a:pt x="230" y="549"/>
                      </a:lnTo>
                      <a:lnTo>
                        <a:pt x="241" y="546"/>
                      </a:lnTo>
                      <a:lnTo>
                        <a:pt x="251" y="543"/>
                      </a:lnTo>
                      <a:lnTo>
                        <a:pt x="263" y="541"/>
                      </a:lnTo>
                      <a:lnTo>
                        <a:pt x="276" y="540"/>
                      </a:lnTo>
                      <a:lnTo>
                        <a:pt x="288" y="540"/>
                      </a:lnTo>
                      <a:lnTo>
                        <a:pt x="298" y="541"/>
                      </a:lnTo>
                      <a:lnTo>
                        <a:pt x="306" y="542"/>
                      </a:lnTo>
                      <a:lnTo>
                        <a:pt x="312" y="543"/>
                      </a:lnTo>
                      <a:lnTo>
                        <a:pt x="316" y="544"/>
                      </a:lnTo>
                      <a:lnTo>
                        <a:pt x="319" y="545"/>
                      </a:lnTo>
                      <a:lnTo>
                        <a:pt x="321" y="545"/>
                      </a:lnTo>
                      <a:lnTo>
                        <a:pt x="321" y="546"/>
                      </a:lnTo>
                      <a:lnTo>
                        <a:pt x="324" y="546"/>
                      </a:lnTo>
                      <a:lnTo>
                        <a:pt x="330" y="547"/>
                      </a:lnTo>
                      <a:lnTo>
                        <a:pt x="341" y="551"/>
                      </a:lnTo>
                      <a:lnTo>
                        <a:pt x="354" y="554"/>
                      </a:lnTo>
                      <a:lnTo>
                        <a:pt x="367" y="559"/>
                      </a:lnTo>
                      <a:lnTo>
                        <a:pt x="379" y="566"/>
                      </a:lnTo>
                      <a:lnTo>
                        <a:pt x="385" y="569"/>
                      </a:lnTo>
                      <a:lnTo>
                        <a:pt x="390" y="573"/>
                      </a:lnTo>
                      <a:lnTo>
                        <a:pt x="394" y="577"/>
                      </a:lnTo>
                      <a:lnTo>
                        <a:pt x="397" y="582"/>
                      </a:lnTo>
                      <a:lnTo>
                        <a:pt x="399" y="580"/>
                      </a:lnTo>
                      <a:lnTo>
                        <a:pt x="405" y="573"/>
                      </a:lnTo>
                      <a:lnTo>
                        <a:pt x="413" y="566"/>
                      </a:lnTo>
                      <a:lnTo>
                        <a:pt x="424" y="557"/>
                      </a:lnTo>
                      <a:lnTo>
                        <a:pt x="430" y="554"/>
                      </a:lnTo>
                      <a:lnTo>
                        <a:pt x="436" y="551"/>
                      </a:lnTo>
                      <a:lnTo>
                        <a:pt x="444" y="547"/>
                      </a:lnTo>
                      <a:lnTo>
                        <a:pt x="450" y="546"/>
                      </a:lnTo>
                      <a:lnTo>
                        <a:pt x="458" y="545"/>
                      </a:lnTo>
                      <a:lnTo>
                        <a:pt x="465" y="546"/>
                      </a:lnTo>
                      <a:lnTo>
                        <a:pt x="473" y="548"/>
                      </a:lnTo>
                      <a:lnTo>
                        <a:pt x="480" y="552"/>
                      </a:lnTo>
                      <a:lnTo>
                        <a:pt x="484" y="551"/>
                      </a:lnTo>
                      <a:lnTo>
                        <a:pt x="493" y="545"/>
                      </a:lnTo>
                      <a:lnTo>
                        <a:pt x="508" y="540"/>
                      </a:lnTo>
                      <a:lnTo>
                        <a:pt x="527" y="534"/>
                      </a:lnTo>
                      <a:lnTo>
                        <a:pt x="536" y="532"/>
                      </a:lnTo>
                      <a:lnTo>
                        <a:pt x="547" y="531"/>
                      </a:lnTo>
                      <a:lnTo>
                        <a:pt x="558" y="531"/>
                      </a:lnTo>
                      <a:lnTo>
                        <a:pt x="569" y="531"/>
                      </a:lnTo>
                      <a:lnTo>
                        <a:pt x="581" y="533"/>
                      </a:lnTo>
                      <a:lnTo>
                        <a:pt x="592" y="538"/>
                      </a:lnTo>
                      <a:lnTo>
                        <a:pt x="602" y="543"/>
                      </a:lnTo>
                      <a:lnTo>
                        <a:pt x="612" y="551"/>
                      </a:lnTo>
                      <a:lnTo>
                        <a:pt x="615" y="548"/>
                      </a:lnTo>
                      <a:lnTo>
                        <a:pt x="622" y="544"/>
                      </a:lnTo>
                      <a:lnTo>
                        <a:pt x="633" y="539"/>
                      </a:lnTo>
                      <a:lnTo>
                        <a:pt x="645" y="532"/>
                      </a:lnTo>
                      <a:lnTo>
                        <a:pt x="661" y="526"/>
                      </a:lnTo>
                      <a:lnTo>
                        <a:pt x="677" y="521"/>
                      </a:lnTo>
                      <a:lnTo>
                        <a:pt x="684" y="520"/>
                      </a:lnTo>
                      <a:lnTo>
                        <a:pt x="693" y="519"/>
                      </a:lnTo>
                      <a:lnTo>
                        <a:pt x="701" y="519"/>
                      </a:lnTo>
                      <a:lnTo>
                        <a:pt x="708" y="520"/>
                      </a:lnTo>
                      <a:lnTo>
                        <a:pt x="723" y="441"/>
                      </a:lnTo>
                      <a:lnTo>
                        <a:pt x="723" y="439"/>
                      </a:lnTo>
                      <a:lnTo>
                        <a:pt x="723" y="433"/>
                      </a:lnTo>
                      <a:lnTo>
                        <a:pt x="724" y="423"/>
                      </a:lnTo>
                      <a:lnTo>
                        <a:pt x="728" y="411"/>
                      </a:lnTo>
                      <a:lnTo>
                        <a:pt x="730" y="405"/>
                      </a:lnTo>
                      <a:lnTo>
                        <a:pt x="733" y="398"/>
                      </a:lnTo>
                      <a:lnTo>
                        <a:pt x="737" y="391"/>
                      </a:lnTo>
                      <a:lnTo>
                        <a:pt x="743" y="384"/>
                      </a:lnTo>
                      <a:lnTo>
                        <a:pt x="749" y="378"/>
                      </a:lnTo>
                      <a:lnTo>
                        <a:pt x="757" y="370"/>
                      </a:lnTo>
                      <a:lnTo>
                        <a:pt x="765" y="365"/>
                      </a:lnTo>
                      <a:lnTo>
                        <a:pt x="776" y="358"/>
                      </a:lnTo>
                      <a:lnTo>
                        <a:pt x="775" y="352"/>
                      </a:lnTo>
                      <a:lnTo>
                        <a:pt x="775" y="332"/>
                      </a:lnTo>
                      <a:lnTo>
                        <a:pt x="774" y="305"/>
                      </a:lnTo>
                      <a:lnTo>
                        <a:pt x="774" y="274"/>
                      </a:lnTo>
                      <a:lnTo>
                        <a:pt x="775" y="257"/>
                      </a:lnTo>
                      <a:lnTo>
                        <a:pt x="776" y="241"/>
                      </a:lnTo>
                      <a:lnTo>
                        <a:pt x="778" y="225"/>
                      </a:lnTo>
                      <a:lnTo>
                        <a:pt x="780" y="209"/>
                      </a:lnTo>
                      <a:lnTo>
                        <a:pt x="784" y="196"/>
                      </a:lnTo>
                      <a:lnTo>
                        <a:pt x="788" y="183"/>
                      </a:lnTo>
                      <a:lnTo>
                        <a:pt x="790" y="179"/>
                      </a:lnTo>
                      <a:lnTo>
                        <a:pt x="793" y="174"/>
                      </a:lnTo>
                      <a:lnTo>
                        <a:pt x="797" y="171"/>
                      </a:lnTo>
                      <a:lnTo>
                        <a:pt x="800" y="167"/>
                      </a:lnTo>
                      <a:lnTo>
                        <a:pt x="798" y="164"/>
                      </a:lnTo>
                      <a:lnTo>
                        <a:pt x="794" y="155"/>
                      </a:lnTo>
                      <a:lnTo>
                        <a:pt x="789" y="141"/>
                      </a:lnTo>
                      <a:lnTo>
                        <a:pt x="784" y="125"/>
                      </a:lnTo>
                      <a:lnTo>
                        <a:pt x="777" y="108"/>
                      </a:lnTo>
                      <a:lnTo>
                        <a:pt x="773" y="90"/>
                      </a:lnTo>
                      <a:lnTo>
                        <a:pt x="772" y="80"/>
                      </a:lnTo>
                      <a:lnTo>
                        <a:pt x="771" y="71"/>
                      </a:lnTo>
                      <a:lnTo>
                        <a:pt x="771" y="64"/>
                      </a:lnTo>
                      <a:lnTo>
                        <a:pt x="772" y="56"/>
                      </a:lnTo>
                      <a:lnTo>
                        <a:pt x="667" y="58"/>
                      </a:lnTo>
                      <a:lnTo>
                        <a:pt x="666" y="56"/>
                      </a:lnTo>
                      <a:lnTo>
                        <a:pt x="662" y="49"/>
                      </a:lnTo>
                      <a:lnTo>
                        <a:pt x="656" y="38"/>
                      </a:lnTo>
                      <a:lnTo>
                        <a:pt x="648" y="26"/>
                      </a:lnTo>
                      <a:lnTo>
                        <a:pt x="642" y="21"/>
                      </a:lnTo>
                      <a:lnTo>
                        <a:pt x="637" y="15"/>
                      </a:lnTo>
                      <a:lnTo>
                        <a:pt x="630" y="10"/>
                      </a:lnTo>
                      <a:lnTo>
                        <a:pt x="625" y="5"/>
                      </a:lnTo>
                      <a:lnTo>
                        <a:pt x="617" y="2"/>
                      </a:lnTo>
                      <a:lnTo>
                        <a:pt x="611" y="1"/>
                      </a:lnTo>
                      <a:lnTo>
                        <a:pt x="603" y="0"/>
                      </a:lnTo>
                      <a:lnTo>
                        <a:pt x="595" y="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2" name="Freeform 189"/>
                <p:cNvSpPr>
                  <a:spLocks/>
                </p:cNvSpPr>
                <p:nvPr/>
              </p:nvSpPr>
              <p:spPr bwMode="auto">
                <a:xfrm>
                  <a:off x="841" y="2684"/>
                  <a:ext cx="108" cy="182"/>
                </a:xfrm>
                <a:custGeom>
                  <a:avLst/>
                  <a:gdLst>
                    <a:gd name="T0" fmla="*/ 0 w 324"/>
                    <a:gd name="T1" fmla="*/ 0 h 547"/>
                    <a:gd name="T2" fmla="*/ 0 w 324"/>
                    <a:gd name="T3" fmla="*/ 0 h 547"/>
                    <a:gd name="T4" fmla="*/ 0 w 324"/>
                    <a:gd name="T5" fmla="*/ 0 h 547"/>
                    <a:gd name="T6" fmla="*/ 0 w 324"/>
                    <a:gd name="T7" fmla="*/ 0 h 547"/>
                    <a:gd name="T8" fmla="*/ 0 w 324"/>
                    <a:gd name="T9" fmla="*/ 0 h 547"/>
                    <a:gd name="T10" fmla="*/ 0 w 324"/>
                    <a:gd name="T11" fmla="*/ 0 h 547"/>
                    <a:gd name="T12" fmla="*/ 0 w 324"/>
                    <a:gd name="T13" fmla="*/ 0 h 547"/>
                    <a:gd name="T14" fmla="*/ 0 w 324"/>
                    <a:gd name="T15" fmla="*/ 0 h 547"/>
                    <a:gd name="T16" fmla="*/ 0 w 324"/>
                    <a:gd name="T17" fmla="*/ 0 h 547"/>
                    <a:gd name="T18" fmla="*/ 0 w 324"/>
                    <a:gd name="T19" fmla="*/ 0 h 547"/>
                    <a:gd name="T20" fmla="*/ 0 w 324"/>
                    <a:gd name="T21" fmla="*/ 0 h 547"/>
                    <a:gd name="T22" fmla="*/ 0 w 324"/>
                    <a:gd name="T23" fmla="*/ 0 h 547"/>
                    <a:gd name="T24" fmla="*/ 0 w 324"/>
                    <a:gd name="T25" fmla="*/ 0 h 547"/>
                    <a:gd name="T26" fmla="*/ 0 w 324"/>
                    <a:gd name="T27" fmla="*/ 0 h 547"/>
                    <a:gd name="T28" fmla="*/ 0 w 324"/>
                    <a:gd name="T29" fmla="*/ 0 h 547"/>
                    <a:gd name="T30" fmla="*/ 0 w 324"/>
                    <a:gd name="T31" fmla="*/ 0 h 547"/>
                    <a:gd name="T32" fmla="*/ 0 w 324"/>
                    <a:gd name="T33" fmla="*/ 1 h 547"/>
                    <a:gd name="T34" fmla="*/ 0 w 324"/>
                    <a:gd name="T35" fmla="*/ 1 h 547"/>
                    <a:gd name="T36" fmla="*/ 0 w 324"/>
                    <a:gd name="T37" fmla="*/ 1 h 547"/>
                    <a:gd name="T38" fmla="*/ 0 w 324"/>
                    <a:gd name="T39" fmla="*/ 1 h 547"/>
                    <a:gd name="T40" fmla="*/ 0 w 324"/>
                    <a:gd name="T41" fmla="*/ 1 h 547"/>
                    <a:gd name="T42" fmla="*/ 0 w 324"/>
                    <a:gd name="T43" fmla="*/ 1 h 547"/>
                    <a:gd name="T44" fmla="*/ 0 w 324"/>
                    <a:gd name="T45" fmla="*/ 1 h 547"/>
                    <a:gd name="T46" fmla="*/ 0 w 324"/>
                    <a:gd name="T47" fmla="*/ 1 h 547"/>
                    <a:gd name="T48" fmla="*/ 0 w 324"/>
                    <a:gd name="T49" fmla="*/ 1 h 547"/>
                    <a:gd name="T50" fmla="*/ 0 w 324"/>
                    <a:gd name="T51" fmla="*/ 1 h 547"/>
                    <a:gd name="T52" fmla="*/ 0 w 324"/>
                    <a:gd name="T53" fmla="*/ 1 h 547"/>
                    <a:gd name="T54" fmla="*/ 0 w 324"/>
                    <a:gd name="T55" fmla="*/ 1 h 547"/>
                    <a:gd name="T56" fmla="*/ 0 w 324"/>
                    <a:gd name="T57" fmla="*/ 1 h 547"/>
                    <a:gd name="T58" fmla="*/ 0 w 324"/>
                    <a:gd name="T59" fmla="*/ 1 h 547"/>
                    <a:gd name="T60" fmla="*/ 0 w 324"/>
                    <a:gd name="T61" fmla="*/ 1 h 547"/>
                    <a:gd name="T62" fmla="*/ 0 w 324"/>
                    <a:gd name="T63" fmla="*/ 1 h 547"/>
                    <a:gd name="T64" fmla="*/ 0 w 324"/>
                    <a:gd name="T65" fmla="*/ 1 h 547"/>
                    <a:gd name="T66" fmla="*/ 0 w 324"/>
                    <a:gd name="T67" fmla="*/ 1 h 547"/>
                    <a:gd name="T68" fmla="*/ 0 w 324"/>
                    <a:gd name="T69" fmla="*/ 0 h 547"/>
                    <a:gd name="T70" fmla="*/ 0 w 324"/>
                    <a:gd name="T71" fmla="*/ 0 h 547"/>
                    <a:gd name="T72" fmla="*/ 0 w 324"/>
                    <a:gd name="T73" fmla="*/ 0 h 547"/>
                    <a:gd name="T74" fmla="*/ 0 w 324"/>
                    <a:gd name="T75" fmla="*/ 0 h 547"/>
                    <a:gd name="T76" fmla="*/ 0 w 324"/>
                    <a:gd name="T77" fmla="*/ 0 h 547"/>
                    <a:gd name="T78" fmla="*/ 0 w 324"/>
                    <a:gd name="T79" fmla="*/ 0 h 547"/>
                    <a:gd name="T80" fmla="*/ 0 w 324"/>
                    <a:gd name="T81" fmla="*/ 0 h 547"/>
                    <a:gd name="T82" fmla="*/ 0 w 324"/>
                    <a:gd name="T83" fmla="*/ 0 h 547"/>
                    <a:gd name="T84" fmla="*/ 0 w 324"/>
                    <a:gd name="T85" fmla="*/ 0 h 547"/>
                    <a:gd name="T86" fmla="*/ 0 w 324"/>
                    <a:gd name="T87" fmla="*/ 0 h 547"/>
                    <a:gd name="T88" fmla="*/ 0 w 324"/>
                    <a:gd name="T89" fmla="*/ 0 h 547"/>
                    <a:gd name="T90" fmla="*/ 0 w 324"/>
                    <a:gd name="T91" fmla="*/ 0 h 547"/>
                    <a:gd name="T92" fmla="*/ 0 w 324"/>
                    <a:gd name="T93" fmla="*/ 0 h 547"/>
                    <a:gd name="T94" fmla="*/ 0 w 324"/>
                    <a:gd name="T95" fmla="*/ 0 h 547"/>
                    <a:gd name="T96" fmla="*/ 0 w 324"/>
                    <a:gd name="T97" fmla="*/ 0 h 547"/>
                    <a:gd name="T98" fmla="*/ 0 w 324"/>
                    <a:gd name="T99" fmla="*/ 0 h 547"/>
                    <a:gd name="T100" fmla="*/ 0 w 324"/>
                    <a:gd name="T101" fmla="*/ 0 h 547"/>
                    <a:gd name="T102" fmla="*/ 0 w 324"/>
                    <a:gd name="T103" fmla="*/ 0 h 547"/>
                    <a:gd name="T104" fmla="*/ 0 w 324"/>
                    <a:gd name="T105" fmla="*/ 0 h 547"/>
                    <a:gd name="T106" fmla="*/ 0 w 324"/>
                    <a:gd name="T107" fmla="*/ 0 h 5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547"/>
                    <a:gd name="T164" fmla="*/ 324 w 324"/>
                    <a:gd name="T165" fmla="*/ 547 h 5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547">
                      <a:moveTo>
                        <a:pt x="220" y="0"/>
                      </a:moveTo>
                      <a:lnTo>
                        <a:pt x="219" y="3"/>
                      </a:lnTo>
                      <a:lnTo>
                        <a:pt x="218" y="9"/>
                      </a:lnTo>
                      <a:lnTo>
                        <a:pt x="216" y="19"/>
                      </a:lnTo>
                      <a:lnTo>
                        <a:pt x="213" y="31"/>
                      </a:lnTo>
                      <a:lnTo>
                        <a:pt x="212" y="45"/>
                      </a:lnTo>
                      <a:lnTo>
                        <a:pt x="212" y="60"/>
                      </a:lnTo>
                      <a:lnTo>
                        <a:pt x="213" y="67"/>
                      </a:lnTo>
                      <a:lnTo>
                        <a:pt x="215" y="74"/>
                      </a:lnTo>
                      <a:lnTo>
                        <a:pt x="216" y="81"/>
                      </a:lnTo>
                      <a:lnTo>
                        <a:pt x="218" y="88"/>
                      </a:lnTo>
                      <a:lnTo>
                        <a:pt x="217" y="102"/>
                      </a:lnTo>
                      <a:lnTo>
                        <a:pt x="216" y="117"/>
                      </a:lnTo>
                      <a:lnTo>
                        <a:pt x="213" y="131"/>
                      </a:lnTo>
                      <a:lnTo>
                        <a:pt x="211" y="144"/>
                      </a:lnTo>
                      <a:lnTo>
                        <a:pt x="209" y="156"/>
                      </a:lnTo>
                      <a:lnTo>
                        <a:pt x="207" y="165"/>
                      </a:lnTo>
                      <a:lnTo>
                        <a:pt x="206" y="171"/>
                      </a:lnTo>
                      <a:lnTo>
                        <a:pt x="205" y="172"/>
                      </a:lnTo>
                      <a:lnTo>
                        <a:pt x="198" y="191"/>
                      </a:lnTo>
                      <a:lnTo>
                        <a:pt x="193" y="209"/>
                      </a:lnTo>
                      <a:lnTo>
                        <a:pt x="186" y="222"/>
                      </a:lnTo>
                      <a:lnTo>
                        <a:pt x="180" y="234"/>
                      </a:lnTo>
                      <a:lnTo>
                        <a:pt x="174" y="243"/>
                      </a:lnTo>
                      <a:lnTo>
                        <a:pt x="168" y="250"/>
                      </a:lnTo>
                      <a:lnTo>
                        <a:pt x="163" y="256"/>
                      </a:lnTo>
                      <a:lnTo>
                        <a:pt x="157" y="259"/>
                      </a:lnTo>
                      <a:lnTo>
                        <a:pt x="152" y="263"/>
                      </a:lnTo>
                      <a:lnTo>
                        <a:pt x="148" y="264"/>
                      </a:lnTo>
                      <a:lnTo>
                        <a:pt x="143" y="265"/>
                      </a:lnTo>
                      <a:lnTo>
                        <a:pt x="139" y="265"/>
                      </a:lnTo>
                      <a:lnTo>
                        <a:pt x="135" y="265"/>
                      </a:lnTo>
                      <a:lnTo>
                        <a:pt x="133" y="264"/>
                      </a:lnTo>
                      <a:lnTo>
                        <a:pt x="128" y="261"/>
                      </a:lnTo>
                      <a:lnTo>
                        <a:pt x="124" y="257"/>
                      </a:lnTo>
                      <a:lnTo>
                        <a:pt x="118" y="255"/>
                      </a:lnTo>
                      <a:lnTo>
                        <a:pt x="114" y="254"/>
                      </a:lnTo>
                      <a:lnTo>
                        <a:pt x="110" y="254"/>
                      </a:lnTo>
                      <a:lnTo>
                        <a:pt x="106" y="254"/>
                      </a:lnTo>
                      <a:lnTo>
                        <a:pt x="100" y="254"/>
                      </a:lnTo>
                      <a:lnTo>
                        <a:pt x="96" y="255"/>
                      </a:lnTo>
                      <a:lnTo>
                        <a:pt x="87" y="259"/>
                      </a:lnTo>
                      <a:lnTo>
                        <a:pt x="79" y="264"/>
                      </a:lnTo>
                      <a:lnTo>
                        <a:pt x="71" y="270"/>
                      </a:lnTo>
                      <a:lnTo>
                        <a:pt x="63" y="278"/>
                      </a:lnTo>
                      <a:lnTo>
                        <a:pt x="50" y="294"/>
                      </a:lnTo>
                      <a:lnTo>
                        <a:pt x="40" y="308"/>
                      </a:lnTo>
                      <a:lnTo>
                        <a:pt x="33" y="319"/>
                      </a:lnTo>
                      <a:lnTo>
                        <a:pt x="31" y="323"/>
                      </a:lnTo>
                      <a:lnTo>
                        <a:pt x="29" y="377"/>
                      </a:lnTo>
                      <a:lnTo>
                        <a:pt x="1" y="443"/>
                      </a:lnTo>
                      <a:lnTo>
                        <a:pt x="1" y="444"/>
                      </a:lnTo>
                      <a:lnTo>
                        <a:pt x="0" y="449"/>
                      </a:lnTo>
                      <a:lnTo>
                        <a:pt x="1" y="456"/>
                      </a:lnTo>
                      <a:lnTo>
                        <a:pt x="2" y="464"/>
                      </a:lnTo>
                      <a:lnTo>
                        <a:pt x="4" y="468"/>
                      </a:lnTo>
                      <a:lnTo>
                        <a:pt x="6" y="472"/>
                      </a:lnTo>
                      <a:lnTo>
                        <a:pt x="8" y="476"/>
                      </a:lnTo>
                      <a:lnTo>
                        <a:pt x="13" y="481"/>
                      </a:lnTo>
                      <a:lnTo>
                        <a:pt x="17" y="484"/>
                      </a:lnTo>
                      <a:lnTo>
                        <a:pt x="22" y="487"/>
                      </a:lnTo>
                      <a:lnTo>
                        <a:pt x="29" y="489"/>
                      </a:lnTo>
                      <a:lnTo>
                        <a:pt x="36" y="492"/>
                      </a:lnTo>
                      <a:lnTo>
                        <a:pt x="39" y="493"/>
                      </a:lnTo>
                      <a:lnTo>
                        <a:pt x="43" y="495"/>
                      </a:lnTo>
                      <a:lnTo>
                        <a:pt x="49" y="498"/>
                      </a:lnTo>
                      <a:lnTo>
                        <a:pt x="56" y="505"/>
                      </a:lnTo>
                      <a:lnTo>
                        <a:pt x="59" y="508"/>
                      </a:lnTo>
                      <a:lnTo>
                        <a:pt x="61" y="512"/>
                      </a:lnTo>
                      <a:lnTo>
                        <a:pt x="63" y="516"/>
                      </a:lnTo>
                      <a:lnTo>
                        <a:pt x="66" y="521"/>
                      </a:lnTo>
                      <a:lnTo>
                        <a:pt x="67" y="527"/>
                      </a:lnTo>
                      <a:lnTo>
                        <a:pt x="67" y="533"/>
                      </a:lnTo>
                      <a:lnTo>
                        <a:pt x="67" y="539"/>
                      </a:lnTo>
                      <a:lnTo>
                        <a:pt x="64" y="547"/>
                      </a:lnTo>
                      <a:lnTo>
                        <a:pt x="72" y="547"/>
                      </a:lnTo>
                      <a:lnTo>
                        <a:pt x="91" y="544"/>
                      </a:lnTo>
                      <a:lnTo>
                        <a:pt x="122" y="542"/>
                      </a:lnTo>
                      <a:lnTo>
                        <a:pt x="158" y="540"/>
                      </a:lnTo>
                      <a:lnTo>
                        <a:pt x="198" y="538"/>
                      </a:lnTo>
                      <a:lnTo>
                        <a:pt x="242" y="536"/>
                      </a:lnTo>
                      <a:lnTo>
                        <a:pt x="283" y="536"/>
                      </a:lnTo>
                      <a:lnTo>
                        <a:pt x="319" y="536"/>
                      </a:lnTo>
                      <a:lnTo>
                        <a:pt x="319" y="533"/>
                      </a:lnTo>
                      <a:lnTo>
                        <a:pt x="319" y="529"/>
                      </a:lnTo>
                      <a:lnTo>
                        <a:pt x="319" y="524"/>
                      </a:lnTo>
                      <a:lnTo>
                        <a:pt x="319" y="517"/>
                      </a:lnTo>
                      <a:lnTo>
                        <a:pt x="319" y="509"/>
                      </a:lnTo>
                      <a:lnTo>
                        <a:pt x="321" y="501"/>
                      </a:lnTo>
                      <a:lnTo>
                        <a:pt x="324" y="492"/>
                      </a:lnTo>
                      <a:lnTo>
                        <a:pt x="320" y="490"/>
                      </a:lnTo>
                      <a:lnTo>
                        <a:pt x="312" y="485"/>
                      </a:lnTo>
                      <a:lnTo>
                        <a:pt x="299" y="478"/>
                      </a:lnTo>
                      <a:lnTo>
                        <a:pt x="284" y="466"/>
                      </a:lnTo>
                      <a:lnTo>
                        <a:pt x="276" y="458"/>
                      </a:lnTo>
                      <a:lnTo>
                        <a:pt x="270" y="449"/>
                      </a:lnTo>
                      <a:lnTo>
                        <a:pt x="262" y="440"/>
                      </a:lnTo>
                      <a:lnTo>
                        <a:pt x="256" y="430"/>
                      </a:lnTo>
                      <a:lnTo>
                        <a:pt x="250" y="418"/>
                      </a:lnTo>
                      <a:lnTo>
                        <a:pt x="246" y="405"/>
                      </a:lnTo>
                      <a:lnTo>
                        <a:pt x="243" y="391"/>
                      </a:lnTo>
                      <a:lnTo>
                        <a:pt x="242" y="377"/>
                      </a:lnTo>
                      <a:lnTo>
                        <a:pt x="229" y="371"/>
                      </a:lnTo>
                      <a:lnTo>
                        <a:pt x="242" y="364"/>
                      </a:lnTo>
                      <a:lnTo>
                        <a:pt x="243" y="362"/>
                      </a:lnTo>
                      <a:lnTo>
                        <a:pt x="247" y="356"/>
                      </a:lnTo>
                      <a:lnTo>
                        <a:pt x="252" y="347"/>
                      </a:lnTo>
                      <a:lnTo>
                        <a:pt x="258" y="335"/>
                      </a:lnTo>
                      <a:lnTo>
                        <a:pt x="260" y="330"/>
                      </a:lnTo>
                      <a:lnTo>
                        <a:pt x="262" y="323"/>
                      </a:lnTo>
                      <a:lnTo>
                        <a:pt x="263" y="316"/>
                      </a:lnTo>
                      <a:lnTo>
                        <a:pt x="263" y="309"/>
                      </a:lnTo>
                      <a:lnTo>
                        <a:pt x="263" y="303"/>
                      </a:lnTo>
                      <a:lnTo>
                        <a:pt x="261" y="296"/>
                      </a:lnTo>
                      <a:lnTo>
                        <a:pt x="258" y="290"/>
                      </a:lnTo>
                      <a:lnTo>
                        <a:pt x="253" y="283"/>
                      </a:lnTo>
                      <a:lnTo>
                        <a:pt x="252" y="282"/>
                      </a:lnTo>
                      <a:lnTo>
                        <a:pt x="248" y="280"/>
                      </a:lnTo>
                      <a:lnTo>
                        <a:pt x="242" y="276"/>
                      </a:lnTo>
                      <a:lnTo>
                        <a:pt x="235" y="269"/>
                      </a:lnTo>
                      <a:lnTo>
                        <a:pt x="232" y="265"/>
                      </a:lnTo>
                      <a:lnTo>
                        <a:pt x="230" y="259"/>
                      </a:lnTo>
                      <a:lnTo>
                        <a:pt x="228" y="254"/>
                      </a:lnTo>
                      <a:lnTo>
                        <a:pt x="226" y="248"/>
                      </a:lnTo>
                      <a:lnTo>
                        <a:pt x="225" y="240"/>
                      </a:lnTo>
                      <a:lnTo>
                        <a:pt x="226" y="231"/>
                      </a:lnTo>
                      <a:lnTo>
                        <a:pt x="228" y="223"/>
                      </a:lnTo>
                      <a:lnTo>
                        <a:pt x="231" y="213"/>
                      </a:lnTo>
                      <a:lnTo>
                        <a:pt x="233" y="213"/>
                      </a:lnTo>
                      <a:lnTo>
                        <a:pt x="240" y="213"/>
                      </a:lnTo>
                      <a:lnTo>
                        <a:pt x="251" y="212"/>
                      </a:lnTo>
                      <a:lnTo>
                        <a:pt x="263" y="210"/>
                      </a:lnTo>
                      <a:lnTo>
                        <a:pt x="269" y="208"/>
                      </a:lnTo>
                      <a:lnTo>
                        <a:pt x="274" y="204"/>
                      </a:lnTo>
                      <a:lnTo>
                        <a:pt x="279" y="201"/>
                      </a:lnTo>
                      <a:lnTo>
                        <a:pt x="284" y="197"/>
                      </a:lnTo>
                      <a:lnTo>
                        <a:pt x="287" y="191"/>
                      </a:lnTo>
                      <a:lnTo>
                        <a:pt x="289" y="185"/>
                      </a:lnTo>
                      <a:lnTo>
                        <a:pt x="290" y="177"/>
                      </a:lnTo>
                      <a:lnTo>
                        <a:pt x="290" y="169"/>
                      </a:lnTo>
                      <a:lnTo>
                        <a:pt x="288" y="166"/>
                      </a:lnTo>
                      <a:lnTo>
                        <a:pt x="284" y="159"/>
                      </a:lnTo>
                      <a:lnTo>
                        <a:pt x="277" y="148"/>
                      </a:lnTo>
                      <a:lnTo>
                        <a:pt x="271" y="135"/>
                      </a:lnTo>
                      <a:lnTo>
                        <a:pt x="269" y="128"/>
                      </a:lnTo>
                      <a:lnTo>
                        <a:pt x="265" y="120"/>
                      </a:lnTo>
                      <a:lnTo>
                        <a:pt x="263" y="112"/>
                      </a:lnTo>
                      <a:lnTo>
                        <a:pt x="262" y="104"/>
                      </a:lnTo>
                      <a:lnTo>
                        <a:pt x="262" y="95"/>
                      </a:lnTo>
                      <a:lnTo>
                        <a:pt x="262" y="88"/>
                      </a:lnTo>
                      <a:lnTo>
                        <a:pt x="264" y="80"/>
                      </a:lnTo>
                      <a:lnTo>
                        <a:pt x="266" y="73"/>
                      </a:lnTo>
                      <a:lnTo>
                        <a:pt x="266" y="71"/>
                      </a:lnTo>
                      <a:lnTo>
                        <a:pt x="266" y="64"/>
                      </a:lnTo>
                      <a:lnTo>
                        <a:pt x="266" y="54"/>
                      </a:lnTo>
                      <a:lnTo>
                        <a:pt x="265" y="44"/>
                      </a:lnTo>
                      <a:lnTo>
                        <a:pt x="263" y="32"/>
                      </a:lnTo>
                      <a:lnTo>
                        <a:pt x="260" y="20"/>
                      </a:lnTo>
                      <a:lnTo>
                        <a:pt x="257" y="14"/>
                      </a:lnTo>
                      <a:lnTo>
                        <a:pt x="253" y="10"/>
                      </a:lnTo>
                      <a:lnTo>
                        <a:pt x="250" y="6"/>
                      </a:lnTo>
                      <a:lnTo>
                        <a:pt x="246" y="3"/>
                      </a:lnTo>
                      <a:lnTo>
                        <a:pt x="220"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3" name="Freeform 190"/>
                <p:cNvSpPr>
                  <a:spLocks/>
                </p:cNvSpPr>
                <p:nvPr/>
              </p:nvSpPr>
              <p:spPr bwMode="auto">
                <a:xfrm>
                  <a:off x="841" y="2684"/>
                  <a:ext cx="108" cy="182"/>
                </a:xfrm>
                <a:custGeom>
                  <a:avLst/>
                  <a:gdLst>
                    <a:gd name="T0" fmla="*/ 0 w 324"/>
                    <a:gd name="T1" fmla="*/ 0 h 547"/>
                    <a:gd name="T2" fmla="*/ 0 w 324"/>
                    <a:gd name="T3" fmla="*/ 0 h 547"/>
                    <a:gd name="T4" fmla="*/ 0 w 324"/>
                    <a:gd name="T5" fmla="*/ 0 h 547"/>
                    <a:gd name="T6" fmla="*/ 0 w 324"/>
                    <a:gd name="T7" fmla="*/ 0 h 547"/>
                    <a:gd name="T8" fmla="*/ 0 w 324"/>
                    <a:gd name="T9" fmla="*/ 0 h 547"/>
                    <a:gd name="T10" fmla="*/ 0 w 324"/>
                    <a:gd name="T11" fmla="*/ 0 h 547"/>
                    <a:gd name="T12" fmla="*/ 0 w 324"/>
                    <a:gd name="T13" fmla="*/ 0 h 547"/>
                    <a:gd name="T14" fmla="*/ 0 w 324"/>
                    <a:gd name="T15" fmla="*/ 0 h 547"/>
                    <a:gd name="T16" fmla="*/ 0 w 324"/>
                    <a:gd name="T17" fmla="*/ 0 h 547"/>
                    <a:gd name="T18" fmla="*/ 0 w 324"/>
                    <a:gd name="T19" fmla="*/ 0 h 547"/>
                    <a:gd name="T20" fmla="*/ 0 w 324"/>
                    <a:gd name="T21" fmla="*/ 0 h 547"/>
                    <a:gd name="T22" fmla="*/ 0 w 324"/>
                    <a:gd name="T23" fmla="*/ 0 h 547"/>
                    <a:gd name="T24" fmla="*/ 0 w 324"/>
                    <a:gd name="T25" fmla="*/ 0 h 547"/>
                    <a:gd name="T26" fmla="*/ 0 w 324"/>
                    <a:gd name="T27" fmla="*/ 0 h 547"/>
                    <a:gd name="T28" fmla="*/ 0 w 324"/>
                    <a:gd name="T29" fmla="*/ 0 h 547"/>
                    <a:gd name="T30" fmla="*/ 0 w 324"/>
                    <a:gd name="T31" fmla="*/ 0 h 547"/>
                    <a:gd name="T32" fmla="*/ 0 w 324"/>
                    <a:gd name="T33" fmla="*/ 1 h 547"/>
                    <a:gd name="T34" fmla="*/ 0 w 324"/>
                    <a:gd name="T35" fmla="*/ 1 h 547"/>
                    <a:gd name="T36" fmla="*/ 0 w 324"/>
                    <a:gd name="T37" fmla="*/ 1 h 547"/>
                    <a:gd name="T38" fmla="*/ 0 w 324"/>
                    <a:gd name="T39" fmla="*/ 1 h 547"/>
                    <a:gd name="T40" fmla="*/ 0 w 324"/>
                    <a:gd name="T41" fmla="*/ 1 h 547"/>
                    <a:gd name="T42" fmla="*/ 0 w 324"/>
                    <a:gd name="T43" fmla="*/ 1 h 547"/>
                    <a:gd name="T44" fmla="*/ 0 w 324"/>
                    <a:gd name="T45" fmla="*/ 1 h 547"/>
                    <a:gd name="T46" fmla="*/ 0 w 324"/>
                    <a:gd name="T47" fmla="*/ 1 h 547"/>
                    <a:gd name="T48" fmla="*/ 0 w 324"/>
                    <a:gd name="T49" fmla="*/ 1 h 547"/>
                    <a:gd name="T50" fmla="*/ 0 w 324"/>
                    <a:gd name="T51" fmla="*/ 1 h 547"/>
                    <a:gd name="T52" fmla="*/ 0 w 324"/>
                    <a:gd name="T53" fmla="*/ 1 h 547"/>
                    <a:gd name="T54" fmla="*/ 0 w 324"/>
                    <a:gd name="T55" fmla="*/ 1 h 547"/>
                    <a:gd name="T56" fmla="*/ 0 w 324"/>
                    <a:gd name="T57" fmla="*/ 1 h 547"/>
                    <a:gd name="T58" fmla="*/ 0 w 324"/>
                    <a:gd name="T59" fmla="*/ 1 h 547"/>
                    <a:gd name="T60" fmla="*/ 0 w 324"/>
                    <a:gd name="T61" fmla="*/ 1 h 547"/>
                    <a:gd name="T62" fmla="*/ 0 w 324"/>
                    <a:gd name="T63" fmla="*/ 1 h 547"/>
                    <a:gd name="T64" fmla="*/ 0 w 324"/>
                    <a:gd name="T65" fmla="*/ 1 h 547"/>
                    <a:gd name="T66" fmla="*/ 0 w 324"/>
                    <a:gd name="T67" fmla="*/ 1 h 547"/>
                    <a:gd name="T68" fmla="*/ 0 w 324"/>
                    <a:gd name="T69" fmla="*/ 0 h 547"/>
                    <a:gd name="T70" fmla="*/ 0 w 324"/>
                    <a:gd name="T71" fmla="*/ 0 h 547"/>
                    <a:gd name="T72" fmla="*/ 0 w 324"/>
                    <a:gd name="T73" fmla="*/ 0 h 547"/>
                    <a:gd name="T74" fmla="*/ 0 w 324"/>
                    <a:gd name="T75" fmla="*/ 0 h 547"/>
                    <a:gd name="T76" fmla="*/ 0 w 324"/>
                    <a:gd name="T77" fmla="*/ 0 h 547"/>
                    <a:gd name="T78" fmla="*/ 0 w 324"/>
                    <a:gd name="T79" fmla="*/ 0 h 547"/>
                    <a:gd name="T80" fmla="*/ 0 w 324"/>
                    <a:gd name="T81" fmla="*/ 0 h 547"/>
                    <a:gd name="T82" fmla="*/ 0 w 324"/>
                    <a:gd name="T83" fmla="*/ 0 h 547"/>
                    <a:gd name="T84" fmla="*/ 0 w 324"/>
                    <a:gd name="T85" fmla="*/ 0 h 547"/>
                    <a:gd name="T86" fmla="*/ 0 w 324"/>
                    <a:gd name="T87" fmla="*/ 0 h 547"/>
                    <a:gd name="T88" fmla="*/ 0 w 324"/>
                    <a:gd name="T89" fmla="*/ 0 h 547"/>
                    <a:gd name="T90" fmla="*/ 0 w 324"/>
                    <a:gd name="T91" fmla="*/ 0 h 547"/>
                    <a:gd name="T92" fmla="*/ 0 w 324"/>
                    <a:gd name="T93" fmla="*/ 0 h 547"/>
                    <a:gd name="T94" fmla="*/ 0 w 324"/>
                    <a:gd name="T95" fmla="*/ 0 h 547"/>
                    <a:gd name="T96" fmla="*/ 0 w 324"/>
                    <a:gd name="T97" fmla="*/ 0 h 547"/>
                    <a:gd name="T98" fmla="*/ 0 w 324"/>
                    <a:gd name="T99" fmla="*/ 0 h 547"/>
                    <a:gd name="T100" fmla="*/ 0 w 324"/>
                    <a:gd name="T101" fmla="*/ 0 h 547"/>
                    <a:gd name="T102" fmla="*/ 0 w 324"/>
                    <a:gd name="T103" fmla="*/ 0 h 547"/>
                    <a:gd name="T104" fmla="*/ 0 w 324"/>
                    <a:gd name="T105" fmla="*/ 0 h 547"/>
                    <a:gd name="T106" fmla="*/ 0 w 324"/>
                    <a:gd name="T107" fmla="*/ 0 h 5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4"/>
                    <a:gd name="T163" fmla="*/ 0 h 547"/>
                    <a:gd name="T164" fmla="*/ 324 w 324"/>
                    <a:gd name="T165" fmla="*/ 547 h 5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4" h="547">
                      <a:moveTo>
                        <a:pt x="220" y="0"/>
                      </a:moveTo>
                      <a:lnTo>
                        <a:pt x="219" y="3"/>
                      </a:lnTo>
                      <a:lnTo>
                        <a:pt x="218" y="9"/>
                      </a:lnTo>
                      <a:lnTo>
                        <a:pt x="216" y="19"/>
                      </a:lnTo>
                      <a:lnTo>
                        <a:pt x="213" y="31"/>
                      </a:lnTo>
                      <a:lnTo>
                        <a:pt x="212" y="45"/>
                      </a:lnTo>
                      <a:lnTo>
                        <a:pt x="212" y="60"/>
                      </a:lnTo>
                      <a:lnTo>
                        <a:pt x="213" y="67"/>
                      </a:lnTo>
                      <a:lnTo>
                        <a:pt x="215" y="74"/>
                      </a:lnTo>
                      <a:lnTo>
                        <a:pt x="216" y="81"/>
                      </a:lnTo>
                      <a:lnTo>
                        <a:pt x="218" y="88"/>
                      </a:lnTo>
                      <a:lnTo>
                        <a:pt x="217" y="102"/>
                      </a:lnTo>
                      <a:lnTo>
                        <a:pt x="216" y="117"/>
                      </a:lnTo>
                      <a:lnTo>
                        <a:pt x="213" y="131"/>
                      </a:lnTo>
                      <a:lnTo>
                        <a:pt x="211" y="144"/>
                      </a:lnTo>
                      <a:lnTo>
                        <a:pt x="209" y="156"/>
                      </a:lnTo>
                      <a:lnTo>
                        <a:pt x="207" y="165"/>
                      </a:lnTo>
                      <a:lnTo>
                        <a:pt x="206" y="171"/>
                      </a:lnTo>
                      <a:lnTo>
                        <a:pt x="205" y="172"/>
                      </a:lnTo>
                      <a:lnTo>
                        <a:pt x="198" y="191"/>
                      </a:lnTo>
                      <a:lnTo>
                        <a:pt x="193" y="209"/>
                      </a:lnTo>
                      <a:lnTo>
                        <a:pt x="186" y="222"/>
                      </a:lnTo>
                      <a:lnTo>
                        <a:pt x="180" y="234"/>
                      </a:lnTo>
                      <a:lnTo>
                        <a:pt x="174" y="243"/>
                      </a:lnTo>
                      <a:lnTo>
                        <a:pt x="168" y="250"/>
                      </a:lnTo>
                      <a:lnTo>
                        <a:pt x="163" y="256"/>
                      </a:lnTo>
                      <a:lnTo>
                        <a:pt x="157" y="259"/>
                      </a:lnTo>
                      <a:lnTo>
                        <a:pt x="152" y="263"/>
                      </a:lnTo>
                      <a:lnTo>
                        <a:pt x="148" y="264"/>
                      </a:lnTo>
                      <a:lnTo>
                        <a:pt x="143" y="265"/>
                      </a:lnTo>
                      <a:lnTo>
                        <a:pt x="139" y="265"/>
                      </a:lnTo>
                      <a:lnTo>
                        <a:pt x="135" y="265"/>
                      </a:lnTo>
                      <a:lnTo>
                        <a:pt x="133" y="264"/>
                      </a:lnTo>
                      <a:lnTo>
                        <a:pt x="128" y="261"/>
                      </a:lnTo>
                      <a:lnTo>
                        <a:pt x="124" y="257"/>
                      </a:lnTo>
                      <a:lnTo>
                        <a:pt x="118" y="255"/>
                      </a:lnTo>
                      <a:lnTo>
                        <a:pt x="114" y="254"/>
                      </a:lnTo>
                      <a:lnTo>
                        <a:pt x="110" y="254"/>
                      </a:lnTo>
                      <a:lnTo>
                        <a:pt x="106" y="254"/>
                      </a:lnTo>
                      <a:lnTo>
                        <a:pt x="100" y="254"/>
                      </a:lnTo>
                      <a:lnTo>
                        <a:pt x="96" y="255"/>
                      </a:lnTo>
                      <a:lnTo>
                        <a:pt x="87" y="259"/>
                      </a:lnTo>
                      <a:lnTo>
                        <a:pt x="79" y="264"/>
                      </a:lnTo>
                      <a:lnTo>
                        <a:pt x="71" y="270"/>
                      </a:lnTo>
                      <a:lnTo>
                        <a:pt x="63" y="278"/>
                      </a:lnTo>
                      <a:lnTo>
                        <a:pt x="50" y="294"/>
                      </a:lnTo>
                      <a:lnTo>
                        <a:pt x="40" y="308"/>
                      </a:lnTo>
                      <a:lnTo>
                        <a:pt x="33" y="319"/>
                      </a:lnTo>
                      <a:lnTo>
                        <a:pt x="31" y="323"/>
                      </a:lnTo>
                      <a:lnTo>
                        <a:pt x="29" y="377"/>
                      </a:lnTo>
                      <a:lnTo>
                        <a:pt x="1" y="443"/>
                      </a:lnTo>
                      <a:lnTo>
                        <a:pt x="1" y="444"/>
                      </a:lnTo>
                      <a:lnTo>
                        <a:pt x="0" y="449"/>
                      </a:lnTo>
                      <a:lnTo>
                        <a:pt x="1" y="456"/>
                      </a:lnTo>
                      <a:lnTo>
                        <a:pt x="2" y="464"/>
                      </a:lnTo>
                      <a:lnTo>
                        <a:pt x="4" y="468"/>
                      </a:lnTo>
                      <a:lnTo>
                        <a:pt x="6" y="472"/>
                      </a:lnTo>
                      <a:lnTo>
                        <a:pt x="8" y="476"/>
                      </a:lnTo>
                      <a:lnTo>
                        <a:pt x="13" y="481"/>
                      </a:lnTo>
                      <a:lnTo>
                        <a:pt x="17" y="484"/>
                      </a:lnTo>
                      <a:lnTo>
                        <a:pt x="22" y="487"/>
                      </a:lnTo>
                      <a:lnTo>
                        <a:pt x="29" y="489"/>
                      </a:lnTo>
                      <a:lnTo>
                        <a:pt x="36" y="492"/>
                      </a:lnTo>
                      <a:lnTo>
                        <a:pt x="39" y="493"/>
                      </a:lnTo>
                      <a:lnTo>
                        <a:pt x="43" y="495"/>
                      </a:lnTo>
                      <a:lnTo>
                        <a:pt x="49" y="498"/>
                      </a:lnTo>
                      <a:lnTo>
                        <a:pt x="56" y="505"/>
                      </a:lnTo>
                      <a:lnTo>
                        <a:pt x="59" y="508"/>
                      </a:lnTo>
                      <a:lnTo>
                        <a:pt x="61" y="512"/>
                      </a:lnTo>
                      <a:lnTo>
                        <a:pt x="63" y="516"/>
                      </a:lnTo>
                      <a:lnTo>
                        <a:pt x="66" y="521"/>
                      </a:lnTo>
                      <a:lnTo>
                        <a:pt x="67" y="527"/>
                      </a:lnTo>
                      <a:lnTo>
                        <a:pt x="67" y="533"/>
                      </a:lnTo>
                      <a:lnTo>
                        <a:pt x="67" y="539"/>
                      </a:lnTo>
                      <a:lnTo>
                        <a:pt x="64" y="547"/>
                      </a:lnTo>
                      <a:lnTo>
                        <a:pt x="72" y="547"/>
                      </a:lnTo>
                      <a:lnTo>
                        <a:pt x="91" y="544"/>
                      </a:lnTo>
                      <a:lnTo>
                        <a:pt x="122" y="542"/>
                      </a:lnTo>
                      <a:lnTo>
                        <a:pt x="158" y="540"/>
                      </a:lnTo>
                      <a:lnTo>
                        <a:pt x="198" y="538"/>
                      </a:lnTo>
                      <a:lnTo>
                        <a:pt x="242" y="536"/>
                      </a:lnTo>
                      <a:lnTo>
                        <a:pt x="283" y="536"/>
                      </a:lnTo>
                      <a:lnTo>
                        <a:pt x="319" y="536"/>
                      </a:lnTo>
                      <a:lnTo>
                        <a:pt x="319" y="533"/>
                      </a:lnTo>
                      <a:lnTo>
                        <a:pt x="319" y="529"/>
                      </a:lnTo>
                      <a:lnTo>
                        <a:pt x="319" y="524"/>
                      </a:lnTo>
                      <a:lnTo>
                        <a:pt x="319" y="517"/>
                      </a:lnTo>
                      <a:lnTo>
                        <a:pt x="319" y="509"/>
                      </a:lnTo>
                      <a:lnTo>
                        <a:pt x="321" y="501"/>
                      </a:lnTo>
                      <a:lnTo>
                        <a:pt x="324" y="492"/>
                      </a:lnTo>
                      <a:lnTo>
                        <a:pt x="320" y="490"/>
                      </a:lnTo>
                      <a:lnTo>
                        <a:pt x="312" y="485"/>
                      </a:lnTo>
                      <a:lnTo>
                        <a:pt x="299" y="478"/>
                      </a:lnTo>
                      <a:lnTo>
                        <a:pt x="284" y="466"/>
                      </a:lnTo>
                      <a:lnTo>
                        <a:pt x="276" y="458"/>
                      </a:lnTo>
                      <a:lnTo>
                        <a:pt x="270" y="449"/>
                      </a:lnTo>
                      <a:lnTo>
                        <a:pt x="262" y="440"/>
                      </a:lnTo>
                      <a:lnTo>
                        <a:pt x="256" y="430"/>
                      </a:lnTo>
                      <a:lnTo>
                        <a:pt x="250" y="418"/>
                      </a:lnTo>
                      <a:lnTo>
                        <a:pt x="246" y="405"/>
                      </a:lnTo>
                      <a:lnTo>
                        <a:pt x="243" y="391"/>
                      </a:lnTo>
                      <a:lnTo>
                        <a:pt x="242" y="377"/>
                      </a:lnTo>
                      <a:lnTo>
                        <a:pt x="229" y="371"/>
                      </a:lnTo>
                      <a:lnTo>
                        <a:pt x="242" y="364"/>
                      </a:lnTo>
                      <a:lnTo>
                        <a:pt x="243" y="362"/>
                      </a:lnTo>
                      <a:lnTo>
                        <a:pt x="247" y="356"/>
                      </a:lnTo>
                      <a:lnTo>
                        <a:pt x="252" y="347"/>
                      </a:lnTo>
                      <a:lnTo>
                        <a:pt x="258" y="335"/>
                      </a:lnTo>
                      <a:lnTo>
                        <a:pt x="260" y="330"/>
                      </a:lnTo>
                      <a:lnTo>
                        <a:pt x="262" y="323"/>
                      </a:lnTo>
                      <a:lnTo>
                        <a:pt x="263" y="316"/>
                      </a:lnTo>
                      <a:lnTo>
                        <a:pt x="263" y="309"/>
                      </a:lnTo>
                      <a:lnTo>
                        <a:pt x="263" y="303"/>
                      </a:lnTo>
                      <a:lnTo>
                        <a:pt x="261" y="296"/>
                      </a:lnTo>
                      <a:lnTo>
                        <a:pt x="258" y="290"/>
                      </a:lnTo>
                      <a:lnTo>
                        <a:pt x="253" y="283"/>
                      </a:lnTo>
                      <a:lnTo>
                        <a:pt x="252" y="282"/>
                      </a:lnTo>
                      <a:lnTo>
                        <a:pt x="248" y="280"/>
                      </a:lnTo>
                      <a:lnTo>
                        <a:pt x="242" y="276"/>
                      </a:lnTo>
                      <a:lnTo>
                        <a:pt x="235" y="269"/>
                      </a:lnTo>
                      <a:lnTo>
                        <a:pt x="232" y="265"/>
                      </a:lnTo>
                      <a:lnTo>
                        <a:pt x="230" y="259"/>
                      </a:lnTo>
                      <a:lnTo>
                        <a:pt x="228" y="254"/>
                      </a:lnTo>
                      <a:lnTo>
                        <a:pt x="226" y="248"/>
                      </a:lnTo>
                      <a:lnTo>
                        <a:pt x="225" y="240"/>
                      </a:lnTo>
                      <a:lnTo>
                        <a:pt x="226" y="231"/>
                      </a:lnTo>
                      <a:lnTo>
                        <a:pt x="228" y="223"/>
                      </a:lnTo>
                      <a:lnTo>
                        <a:pt x="231" y="213"/>
                      </a:lnTo>
                      <a:lnTo>
                        <a:pt x="233" y="213"/>
                      </a:lnTo>
                      <a:lnTo>
                        <a:pt x="240" y="213"/>
                      </a:lnTo>
                      <a:lnTo>
                        <a:pt x="251" y="212"/>
                      </a:lnTo>
                      <a:lnTo>
                        <a:pt x="263" y="210"/>
                      </a:lnTo>
                      <a:lnTo>
                        <a:pt x="269" y="208"/>
                      </a:lnTo>
                      <a:lnTo>
                        <a:pt x="274" y="204"/>
                      </a:lnTo>
                      <a:lnTo>
                        <a:pt x="279" y="201"/>
                      </a:lnTo>
                      <a:lnTo>
                        <a:pt x="284" y="197"/>
                      </a:lnTo>
                      <a:lnTo>
                        <a:pt x="287" y="191"/>
                      </a:lnTo>
                      <a:lnTo>
                        <a:pt x="289" y="185"/>
                      </a:lnTo>
                      <a:lnTo>
                        <a:pt x="290" y="177"/>
                      </a:lnTo>
                      <a:lnTo>
                        <a:pt x="290" y="169"/>
                      </a:lnTo>
                      <a:lnTo>
                        <a:pt x="288" y="166"/>
                      </a:lnTo>
                      <a:lnTo>
                        <a:pt x="284" y="159"/>
                      </a:lnTo>
                      <a:lnTo>
                        <a:pt x="277" y="148"/>
                      </a:lnTo>
                      <a:lnTo>
                        <a:pt x="271" y="135"/>
                      </a:lnTo>
                      <a:lnTo>
                        <a:pt x="269" y="128"/>
                      </a:lnTo>
                      <a:lnTo>
                        <a:pt x="265" y="120"/>
                      </a:lnTo>
                      <a:lnTo>
                        <a:pt x="263" y="112"/>
                      </a:lnTo>
                      <a:lnTo>
                        <a:pt x="262" y="104"/>
                      </a:lnTo>
                      <a:lnTo>
                        <a:pt x="262" y="95"/>
                      </a:lnTo>
                      <a:lnTo>
                        <a:pt x="262" y="88"/>
                      </a:lnTo>
                      <a:lnTo>
                        <a:pt x="264" y="80"/>
                      </a:lnTo>
                      <a:lnTo>
                        <a:pt x="266" y="73"/>
                      </a:lnTo>
                      <a:lnTo>
                        <a:pt x="266" y="71"/>
                      </a:lnTo>
                      <a:lnTo>
                        <a:pt x="266" y="64"/>
                      </a:lnTo>
                      <a:lnTo>
                        <a:pt x="266" y="54"/>
                      </a:lnTo>
                      <a:lnTo>
                        <a:pt x="265" y="44"/>
                      </a:lnTo>
                      <a:lnTo>
                        <a:pt x="263" y="32"/>
                      </a:lnTo>
                      <a:lnTo>
                        <a:pt x="260" y="20"/>
                      </a:lnTo>
                      <a:lnTo>
                        <a:pt x="257" y="14"/>
                      </a:lnTo>
                      <a:lnTo>
                        <a:pt x="253" y="10"/>
                      </a:lnTo>
                      <a:lnTo>
                        <a:pt x="250" y="6"/>
                      </a:lnTo>
                      <a:lnTo>
                        <a:pt x="246" y="3"/>
                      </a:lnTo>
                      <a:lnTo>
                        <a:pt x="220" y="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4" name="Freeform 191"/>
                <p:cNvSpPr>
                  <a:spLocks/>
                </p:cNvSpPr>
                <p:nvPr/>
              </p:nvSpPr>
              <p:spPr bwMode="auto">
                <a:xfrm>
                  <a:off x="914" y="2528"/>
                  <a:ext cx="155" cy="262"/>
                </a:xfrm>
                <a:custGeom>
                  <a:avLst/>
                  <a:gdLst>
                    <a:gd name="T0" fmla="*/ 1 w 465"/>
                    <a:gd name="T1" fmla="*/ 0 h 785"/>
                    <a:gd name="T2" fmla="*/ 1 w 465"/>
                    <a:gd name="T3" fmla="*/ 0 h 785"/>
                    <a:gd name="T4" fmla="*/ 1 w 465"/>
                    <a:gd name="T5" fmla="*/ 0 h 785"/>
                    <a:gd name="T6" fmla="*/ 1 w 465"/>
                    <a:gd name="T7" fmla="*/ 0 h 785"/>
                    <a:gd name="T8" fmla="*/ 1 w 465"/>
                    <a:gd name="T9" fmla="*/ 1 h 785"/>
                    <a:gd name="T10" fmla="*/ 1 w 465"/>
                    <a:gd name="T11" fmla="*/ 1 h 785"/>
                    <a:gd name="T12" fmla="*/ 0 w 465"/>
                    <a:gd name="T13" fmla="*/ 1 h 785"/>
                    <a:gd name="T14" fmla="*/ 0 w 465"/>
                    <a:gd name="T15" fmla="*/ 1 h 785"/>
                    <a:gd name="T16" fmla="*/ 1 w 465"/>
                    <a:gd name="T17" fmla="*/ 1 h 785"/>
                    <a:gd name="T18" fmla="*/ 0 w 465"/>
                    <a:gd name="T19" fmla="*/ 1 h 785"/>
                    <a:gd name="T20" fmla="*/ 1 w 465"/>
                    <a:gd name="T21" fmla="*/ 1 h 785"/>
                    <a:gd name="T22" fmla="*/ 1 w 465"/>
                    <a:gd name="T23" fmla="*/ 1 h 785"/>
                    <a:gd name="T24" fmla="*/ 1 w 465"/>
                    <a:gd name="T25" fmla="*/ 1 h 785"/>
                    <a:gd name="T26" fmla="*/ 1 w 465"/>
                    <a:gd name="T27" fmla="*/ 1 h 785"/>
                    <a:gd name="T28" fmla="*/ 1 w 465"/>
                    <a:gd name="T29" fmla="*/ 1 h 785"/>
                    <a:gd name="T30" fmla="*/ 1 w 465"/>
                    <a:gd name="T31" fmla="*/ 1 h 785"/>
                    <a:gd name="T32" fmla="*/ 1 w 465"/>
                    <a:gd name="T33" fmla="*/ 1 h 785"/>
                    <a:gd name="T34" fmla="*/ 0 w 465"/>
                    <a:gd name="T35" fmla="*/ 1 h 785"/>
                    <a:gd name="T36" fmla="*/ 0 w 465"/>
                    <a:gd name="T37" fmla="*/ 1 h 785"/>
                    <a:gd name="T38" fmla="*/ 0 w 465"/>
                    <a:gd name="T39" fmla="*/ 1 h 785"/>
                    <a:gd name="T40" fmla="*/ 0 w 465"/>
                    <a:gd name="T41" fmla="*/ 1 h 785"/>
                    <a:gd name="T42" fmla="*/ 0 w 465"/>
                    <a:gd name="T43" fmla="*/ 1 h 785"/>
                    <a:gd name="T44" fmla="*/ 0 w 465"/>
                    <a:gd name="T45" fmla="*/ 1 h 785"/>
                    <a:gd name="T46" fmla="*/ 0 w 465"/>
                    <a:gd name="T47" fmla="*/ 1 h 785"/>
                    <a:gd name="T48" fmla="*/ 0 w 465"/>
                    <a:gd name="T49" fmla="*/ 1 h 785"/>
                    <a:gd name="T50" fmla="*/ 0 w 465"/>
                    <a:gd name="T51" fmla="*/ 1 h 785"/>
                    <a:gd name="T52" fmla="*/ 0 w 465"/>
                    <a:gd name="T53" fmla="*/ 1 h 785"/>
                    <a:gd name="T54" fmla="*/ 0 w 465"/>
                    <a:gd name="T55" fmla="*/ 1 h 785"/>
                    <a:gd name="T56" fmla="*/ 0 w 465"/>
                    <a:gd name="T57" fmla="*/ 1 h 785"/>
                    <a:gd name="T58" fmla="*/ 0 w 465"/>
                    <a:gd name="T59" fmla="*/ 1 h 785"/>
                    <a:gd name="T60" fmla="*/ 0 w 465"/>
                    <a:gd name="T61" fmla="*/ 1 h 785"/>
                    <a:gd name="T62" fmla="*/ 0 w 465"/>
                    <a:gd name="T63" fmla="*/ 1 h 785"/>
                    <a:gd name="T64" fmla="*/ 0 w 465"/>
                    <a:gd name="T65" fmla="*/ 1 h 785"/>
                    <a:gd name="T66" fmla="*/ 0 w 465"/>
                    <a:gd name="T67" fmla="*/ 1 h 785"/>
                    <a:gd name="T68" fmla="*/ 0 w 465"/>
                    <a:gd name="T69" fmla="*/ 1 h 785"/>
                    <a:gd name="T70" fmla="*/ 0 w 465"/>
                    <a:gd name="T71" fmla="*/ 1 h 785"/>
                    <a:gd name="T72" fmla="*/ 0 w 465"/>
                    <a:gd name="T73" fmla="*/ 1 h 785"/>
                    <a:gd name="T74" fmla="*/ 0 w 465"/>
                    <a:gd name="T75" fmla="*/ 1 h 785"/>
                    <a:gd name="T76" fmla="*/ 0 w 465"/>
                    <a:gd name="T77" fmla="*/ 1 h 785"/>
                    <a:gd name="T78" fmla="*/ 0 w 465"/>
                    <a:gd name="T79" fmla="*/ 1 h 785"/>
                    <a:gd name="T80" fmla="*/ 0 w 465"/>
                    <a:gd name="T81" fmla="*/ 1 h 785"/>
                    <a:gd name="T82" fmla="*/ 0 w 465"/>
                    <a:gd name="T83" fmla="*/ 1 h 785"/>
                    <a:gd name="T84" fmla="*/ 0 w 465"/>
                    <a:gd name="T85" fmla="*/ 1 h 785"/>
                    <a:gd name="T86" fmla="*/ 0 w 465"/>
                    <a:gd name="T87" fmla="*/ 1 h 785"/>
                    <a:gd name="T88" fmla="*/ 0 w 465"/>
                    <a:gd name="T89" fmla="*/ 1 h 785"/>
                    <a:gd name="T90" fmla="*/ 0 w 465"/>
                    <a:gd name="T91" fmla="*/ 0 h 785"/>
                    <a:gd name="T92" fmla="*/ 0 w 465"/>
                    <a:gd name="T93" fmla="*/ 0 h 785"/>
                    <a:gd name="T94" fmla="*/ 0 w 465"/>
                    <a:gd name="T95" fmla="*/ 0 h 785"/>
                    <a:gd name="T96" fmla="*/ 0 w 465"/>
                    <a:gd name="T97" fmla="*/ 0 h 785"/>
                    <a:gd name="T98" fmla="*/ 0 w 465"/>
                    <a:gd name="T99" fmla="*/ 0 h 785"/>
                    <a:gd name="T100" fmla="*/ 0 w 465"/>
                    <a:gd name="T101" fmla="*/ 0 h 785"/>
                    <a:gd name="T102" fmla="*/ 0 w 465"/>
                    <a:gd name="T103" fmla="*/ 0 h 785"/>
                    <a:gd name="T104" fmla="*/ 0 w 465"/>
                    <a:gd name="T105" fmla="*/ 0 h 7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785"/>
                    <a:gd name="T161" fmla="*/ 465 w 465"/>
                    <a:gd name="T162" fmla="*/ 785 h 7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785">
                      <a:moveTo>
                        <a:pt x="68" y="0"/>
                      </a:moveTo>
                      <a:lnTo>
                        <a:pt x="465" y="169"/>
                      </a:lnTo>
                      <a:lnTo>
                        <a:pt x="461" y="330"/>
                      </a:lnTo>
                      <a:lnTo>
                        <a:pt x="459" y="329"/>
                      </a:lnTo>
                      <a:lnTo>
                        <a:pt x="451" y="328"/>
                      </a:lnTo>
                      <a:lnTo>
                        <a:pt x="440" y="327"/>
                      </a:lnTo>
                      <a:lnTo>
                        <a:pt x="429" y="327"/>
                      </a:lnTo>
                      <a:lnTo>
                        <a:pt x="422" y="327"/>
                      </a:lnTo>
                      <a:lnTo>
                        <a:pt x="416" y="328"/>
                      </a:lnTo>
                      <a:lnTo>
                        <a:pt x="410" y="330"/>
                      </a:lnTo>
                      <a:lnTo>
                        <a:pt x="405" y="333"/>
                      </a:lnTo>
                      <a:lnTo>
                        <a:pt x="400" y="337"/>
                      </a:lnTo>
                      <a:lnTo>
                        <a:pt x="397" y="341"/>
                      </a:lnTo>
                      <a:lnTo>
                        <a:pt x="394" y="347"/>
                      </a:lnTo>
                      <a:lnTo>
                        <a:pt x="393" y="353"/>
                      </a:lnTo>
                      <a:lnTo>
                        <a:pt x="393" y="355"/>
                      </a:lnTo>
                      <a:lnTo>
                        <a:pt x="393" y="358"/>
                      </a:lnTo>
                      <a:lnTo>
                        <a:pt x="393" y="364"/>
                      </a:lnTo>
                      <a:lnTo>
                        <a:pt x="392" y="371"/>
                      </a:lnTo>
                      <a:lnTo>
                        <a:pt x="391" y="378"/>
                      </a:lnTo>
                      <a:lnTo>
                        <a:pt x="389" y="385"/>
                      </a:lnTo>
                      <a:lnTo>
                        <a:pt x="386" y="391"/>
                      </a:lnTo>
                      <a:lnTo>
                        <a:pt x="383" y="396"/>
                      </a:lnTo>
                      <a:lnTo>
                        <a:pt x="378" y="400"/>
                      </a:lnTo>
                      <a:lnTo>
                        <a:pt x="372" y="404"/>
                      </a:lnTo>
                      <a:lnTo>
                        <a:pt x="367" y="408"/>
                      </a:lnTo>
                      <a:lnTo>
                        <a:pt x="363" y="412"/>
                      </a:lnTo>
                      <a:lnTo>
                        <a:pt x="358" y="419"/>
                      </a:lnTo>
                      <a:lnTo>
                        <a:pt x="356" y="425"/>
                      </a:lnTo>
                      <a:lnTo>
                        <a:pt x="356" y="429"/>
                      </a:lnTo>
                      <a:lnTo>
                        <a:pt x="356" y="433"/>
                      </a:lnTo>
                      <a:lnTo>
                        <a:pt x="357" y="436"/>
                      </a:lnTo>
                      <a:lnTo>
                        <a:pt x="359" y="441"/>
                      </a:lnTo>
                      <a:lnTo>
                        <a:pt x="363" y="448"/>
                      </a:lnTo>
                      <a:lnTo>
                        <a:pt x="365" y="452"/>
                      </a:lnTo>
                      <a:lnTo>
                        <a:pt x="365" y="455"/>
                      </a:lnTo>
                      <a:lnTo>
                        <a:pt x="364" y="455"/>
                      </a:lnTo>
                      <a:lnTo>
                        <a:pt x="363" y="455"/>
                      </a:lnTo>
                      <a:lnTo>
                        <a:pt x="362" y="453"/>
                      </a:lnTo>
                      <a:lnTo>
                        <a:pt x="359" y="452"/>
                      </a:lnTo>
                      <a:lnTo>
                        <a:pt x="359" y="451"/>
                      </a:lnTo>
                      <a:lnTo>
                        <a:pt x="361" y="452"/>
                      </a:lnTo>
                      <a:lnTo>
                        <a:pt x="364" y="457"/>
                      </a:lnTo>
                      <a:lnTo>
                        <a:pt x="368" y="462"/>
                      </a:lnTo>
                      <a:lnTo>
                        <a:pt x="372" y="469"/>
                      </a:lnTo>
                      <a:lnTo>
                        <a:pt x="377" y="475"/>
                      </a:lnTo>
                      <a:lnTo>
                        <a:pt x="381" y="483"/>
                      </a:lnTo>
                      <a:lnTo>
                        <a:pt x="383" y="490"/>
                      </a:lnTo>
                      <a:lnTo>
                        <a:pt x="383" y="496"/>
                      </a:lnTo>
                      <a:lnTo>
                        <a:pt x="381" y="503"/>
                      </a:lnTo>
                      <a:lnTo>
                        <a:pt x="379" y="512"/>
                      </a:lnTo>
                      <a:lnTo>
                        <a:pt x="377" y="521"/>
                      </a:lnTo>
                      <a:lnTo>
                        <a:pt x="376" y="531"/>
                      </a:lnTo>
                      <a:lnTo>
                        <a:pt x="375" y="542"/>
                      </a:lnTo>
                      <a:lnTo>
                        <a:pt x="374" y="552"/>
                      </a:lnTo>
                      <a:lnTo>
                        <a:pt x="375" y="560"/>
                      </a:lnTo>
                      <a:lnTo>
                        <a:pt x="377" y="568"/>
                      </a:lnTo>
                      <a:lnTo>
                        <a:pt x="379" y="578"/>
                      </a:lnTo>
                      <a:lnTo>
                        <a:pt x="383" y="589"/>
                      </a:lnTo>
                      <a:lnTo>
                        <a:pt x="388" y="604"/>
                      </a:lnTo>
                      <a:lnTo>
                        <a:pt x="392" y="616"/>
                      </a:lnTo>
                      <a:lnTo>
                        <a:pt x="395" y="629"/>
                      </a:lnTo>
                      <a:lnTo>
                        <a:pt x="398" y="639"/>
                      </a:lnTo>
                      <a:lnTo>
                        <a:pt x="400" y="647"/>
                      </a:lnTo>
                      <a:lnTo>
                        <a:pt x="402" y="649"/>
                      </a:lnTo>
                      <a:lnTo>
                        <a:pt x="398" y="650"/>
                      </a:lnTo>
                      <a:lnTo>
                        <a:pt x="390" y="652"/>
                      </a:lnTo>
                      <a:lnTo>
                        <a:pt x="378" y="655"/>
                      </a:lnTo>
                      <a:lnTo>
                        <a:pt x="364" y="661"/>
                      </a:lnTo>
                      <a:lnTo>
                        <a:pt x="350" y="667"/>
                      </a:lnTo>
                      <a:lnTo>
                        <a:pt x="337" y="676"/>
                      </a:lnTo>
                      <a:lnTo>
                        <a:pt x="330" y="681"/>
                      </a:lnTo>
                      <a:lnTo>
                        <a:pt x="326" y="687"/>
                      </a:lnTo>
                      <a:lnTo>
                        <a:pt x="323" y="692"/>
                      </a:lnTo>
                      <a:lnTo>
                        <a:pt x="321" y="699"/>
                      </a:lnTo>
                      <a:lnTo>
                        <a:pt x="321" y="701"/>
                      </a:lnTo>
                      <a:lnTo>
                        <a:pt x="320" y="708"/>
                      </a:lnTo>
                      <a:lnTo>
                        <a:pt x="315" y="719"/>
                      </a:lnTo>
                      <a:lnTo>
                        <a:pt x="310" y="730"/>
                      </a:lnTo>
                      <a:lnTo>
                        <a:pt x="305" y="735"/>
                      </a:lnTo>
                      <a:lnTo>
                        <a:pt x="301" y="741"/>
                      </a:lnTo>
                      <a:lnTo>
                        <a:pt x="296" y="745"/>
                      </a:lnTo>
                      <a:lnTo>
                        <a:pt x="288" y="748"/>
                      </a:lnTo>
                      <a:lnTo>
                        <a:pt x="281" y="750"/>
                      </a:lnTo>
                      <a:lnTo>
                        <a:pt x="272" y="751"/>
                      </a:lnTo>
                      <a:lnTo>
                        <a:pt x="262" y="751"/>
                      </a:lnTo>
                      <a:lnTo>
                        <a:pt x="250" y="749"/>
                      </a:lnTo>
                      <a:lnTo>
                        <a:pt x="249" y="748"/>
                      </a:lnTo>
                      <a:lnTo>
                        <a:pt x="245" y="746"/>
                      </a:lnTo>
                      <a:lnTo>
                        <a:pt x="240" y="744"/>
                      </a:lnTo>
                      <a:lnTo>
                        <a:pt x="233" y="742"/>
                      </a:lnTo>
                      <a:lnTo>
                        <a:pt x="226" y="741"/>
                      </a:lnTo>
                      <a:lnTo>
                        <a:pt x="220" y="741"/>
                      </a:lnTo>
                      <a:lnTo>
                        <a:pt x="218" y="742"/>
                      </a:lnTo>
                      <a:lnTo>
                        <a:pt x="216" y="744"/>
                      </a:lnTo>
                      <a:lnTo>
                        <a:pt x="215" y="746"/>
                      </a:lnTo>
                      <a:lnTo>
                        <a:pt x="215" y="749"/>
                      </a:lnTo>
                      <a:lnTo>
                        <a:pt x="212" y="750"/>
                      </a:lnTo>
                      <a:lnTo>
                        <a:pt x="204" y="754"/>
                      </a:lnTo>
                      <a:lnTo>
                        <a:pt x="190" y="759"/>
                      </a:lnTo>
                      <a:lnTo>
                        <a:pt x="171" y="764"/>
                      </a:lnTo>
                      <a:lnTo>
                        <a:pt x="147" y="771"/>
                      </a:lnTo>
                      <a:lnTo>
                        <a:pt x="118" y="777"/>
                      </a:lnTo>
                      <a:lnTo>
                        <a:pt x="83" y="782"/>
                      </a:lnTo>
                      <a:lnTo>
                        <a:pt x="44" y="785"/>
                      </a:lnTo>
                      <a:lnTo>
                        <a:pt x="44" y="784"/>
                      </a:lnTo>
                      <a:lnTo>
                        <a:pt x="44" y="781"/>
                      </a:lnTo>
                      <a:lnTo>
                        <a:pt x="44" y="775"/>
                      </a:lnTo>
                      <a:lnTo>
                        <a:pt x="42" y="768"/>
                      </a:lnTo>
                      <a:lnTo>
                        <a:pt x="40" y="761"/>
                      </a:lnTo>
                      <a:lnTo>
                        <a:pt x="36" y="754"/>
                      </a:lnTo>
                      <a:lnTo>
                        <a:pt x="32" y="750"/>
                      </a:lnTo>
                      <a:lnTo>
                        <a:pt x="29" y="748"/>
                      </a:lnTo>
                      <a:lnTo>
                        <a:pt x="26" y="745"/>
                      </a:lnTo>
                      <a:lnTo>
                        <a:pt x="22" y="743"/>
                      </a:lnTo>
                      <a:lnTo>
                        <a:pt x="20" y="742"/>
                      </a:lnTo>
                      <a:lnTo>
                        <a:pt x="17" y="737"/>
                      </a:lnTo>
                      <a:lnTo>
                        <a:pt x="14" y="732"/>
                      </a:lnTo>
                      <a:lnTo>
                        <a:pt x="11" y="724"/>
                      </a:lnTo>
                      <a:lnTo>
                        <a:pt x="8" y="715"/>
                      </a:lnTo>
                      <a:lnTo>
                        <a:pt x="5" y="704"/>
                      </a:lnTo>
                      <a:lnTo>
                        <a:pt x="6" y="699"/>
                      </a:lnTo>
                      <a:lnTo>
                        <a:pt x="6" y="693"/>
                      </a:lnTo>
                      <a:lnTo>
                        <a:pt x="9" y="687"/>
                      </a:lnTo>
                      <a:lnTo>
                        <a:pt x="11" y="681"/>
                      </a:lnTo>
                      <a:lnTo>
                        <a:pt x="13" y="681"/>
                      </a:lnTo>
                      <a:lnTo>
                        <a:pt x="18" y="682"/>
                      </a:lnTo>
                      <a:lnTo>
                        <a:pt x="27" y="682"/>
                      </a:lnTo>
                      <a:lnTo>
                        <a:pt x="37" y="681"/>
                      </a:lnTo>
                      <a:lnTo>
                        <a:pt x="42" y="679"/>
                      </a:lnTo>
                      <a:lnTo>
                        <a:pt x="47" y="678"/>
                      </a:lnTo>
                      <a:lnTo>
                        <a:pt x="53" y="675"/>
                      </a:lnTo>
                      <a:lnTo>
                        <a:pt x="57" y="672"/>
                      </a:lnTo>
                      <a:lnTo>
                        <a:pt x="61" y="667"/>
                      </a:lnTo>
                      <a:lnTo>
                        <a:pt x="65" y="662"/>
                      </a:lnTo>
                      <a:lnTo>
                        <a:pt x="68" y="655"/>
                      </a:lnTo>
                      <a:lnTo>
                        <a:pt x="70" y="647"/>
                      </a:lnTo>
                      <a:lnTo>
                        <a:pt x="70" y="646"/>
                      </a:lnTo>
                      <a:lnTo>
                        <a:pt x="69" y="643"/>
                      </a:lnTo>
                      <a:lnTo>
                        <a:pt x="68" y="638"/>
                      </a:lnTo>
                      <a:lnTo>
                        <a:pt x="66" y="632"/>
                      </a:lnTo>
                      <a:lnTo>
                        <a:pt x="64" y="624"/>
                      </a:lnTo>
                      <a:lnTo>
                        <a:pt x="60" y="615"/>
                      </a:lnTo>
                      <a:lnTo>
                        <a:pt x="56" y="606"/>
                      </a:lnTo>
                      <a:lnTo>
                        <a:pt x="51" y="596"/>
                      </a:lnTo>
                      <a:lnTo>
                        <a:pt x="46" y="586"/>
                      </a:lnTo>
                      <a:lnTo>
                        <a:pt x="43" y="578"/>
                      </a:lnTo>
                      <a:lnTo>
                        <a:pt x="42" y="570"/>
                      </a:lnTo>
                      <a:lnTo>
                        <a:pt x="42" y="564"/>
                      </a:lnTo>
                      <a:lnTo>
                        <a:pt x="42" y="557"/>
                      </a:lnTo>
                      <a:lnTo>
                        <a:pt x="43" y="552"/>
                      </a:lnTo>
                      <a:lnTo>
                        <a:pt x="45" y="546"/>
                      </a:lnTo>
                      <a:lnTo>
                        <a:pt x="46" y="541"/>
                      </a:lnTo>
                      <a:lnTo>
                        <a:pt x="49" y="533"/>
                      </a:lnTo>
                      <a:lnTo>
                        <a:pt x="47" y="525"/>
                      </a:lnTo>
                      <a:lnTo>
                        <a:pt x="46" y="515"/>
                      </a:lnTo>
                      <a:lnTo>
                        <a:pt x="44" y="505"/>
                      </a:lnTo>
                      <a:lnTo>
                        <a:pt x="41" y="497"/>
                      </a:lnTo>
                      <a:lnTo>
                        <a:pt x="39" y="490"/>
                      </a:lnTo>
                      <a:lnTo>
                        <a:pt x="37" y="485"/>
                      </a:lnTo>
                      <a:lnTo>
                        <a:pt x="36" y="484"/>
                      </a:lnTo>
                      <a:lnTo>
                        <a:pt x="36" y="483"/>
                      </a:lnTo>
                      <a:lnTo>
                        <a:pt x="33" y="480"/>
                      </a:lnTo>
                      <a:lnTo>
                        <a:pt x="31" y="477"/>
                      </a:lnTo>
                      <a:lnTo>
                        <a:pt x="28" y="474"/>
                      </a:lnTo>
                      <a:lnTo>
                        <a:pt x="23" y="471"/>
                      </a:lnTo>
                      <a:lnTo>
                        <a:pt x="16" y="469"/>
                      </a:lnTo>
                      <a:lnTo>
                        <a:pt x="9" y="468"/>
                      </a:lnTo>
                      <a:lnTo>
                        <a:pt x="0" y="469"/>
                      </a:lnTo>
                      <a:lnTo>
                        <a:pt x="0" y="468"/>
                      </a:lnTo>
                      <a:lnTo>
                        <a:pt x="1" y="464"/>
                      </a:lnTo>
                      <a:lnTo>
                        <a:pt x="3" y="459"/>
                      </a:lnTo>
                      <a:lnTo>
                        <a:pt x="5" y="450"/>
                      </a:lnTo>
                      <a:lnTo>
                        <a:pt x="9" y="438"/>
                      </a:lnTo>
                      <a:lnTo>
                        <a:pt x="12" y="423"/>
                      </a:lnTo>
                      <a:lnTo>
                        <a:pt x="15" y="405"/>
                      </a:lnTo>
                      <a:lnTo>
                        <a:pt x="19" y="383"/>
                      </a:lnTo>
                      <a:lnTo>
                        <a:pt x="18" y="381"/>
                      </a:lnTo>
                      <a:lnTo>
                        <a:pt x="17" y="377"/>
                      </a:lnTo>
                      <a:lnTo>
                        <a:pt x="16" y="369"/>
                      </a:lnTo>
                      <a:lnTo>
                        <a:pt x="18" y="358"/>
                      </a:lnTo>
                      <a:lnTo>
                        <a:pt x="20" y="353"/>
                      </a:lnTo>
                      <a:lnTo>
                        <a:pt x="23" y="347"/>
                      </a:lnTo>
                      <a:lnTo>
                        <a:pt x="27" y="340"/>
                      </a:lnTo>
                      <a:lnTo>
                        <a:pt x="32" y="334"/>
                      </a:lnTo>
                      <a:lnTo>
                        <a:pt x="39" y="326"/>
                      </a:lnTo>
                      <a:lnTo>
                        <a:pt x="47" y="319"/>
                      </a:lnTo>
                      <a:lnTo>
                        <a:pt x="58" y="311"/>
                      </a:lnTo>
                      <a:lnTo>
                        <a:pt x="70" y="302"/>
                      </a:lnTo>
                      <a:lnTo>
                        <a:pt x="69" y="295"/>
                      </a:lnTo>
                      <a:lnTo>
                        <a:pt x="68" y="275"/>
                      </a:lnTo>
                      <a:lnTo>
                        <a:pt x="67" y="247"/>
                      </a:lnTo>
                      <a:lnTo>
                        <a:pt x="67" y="214"/>
                      </a:lnTo>
                      <a:lnTo>
                        <a:pt x="67" y="197"/>
                      </a:lnTo>
                      <a:lnTo>
                        <a:pt x="68" y="180"/>
                      </a:lnTo>
                      <a:lnTo>
                        <a:pt x="70" y="164"/>
                      </a:lnTo>
                      <a:lnTo>
                        <a:pt x="72" y="149"/>
                      </a:lnTo>
                      <a:lnTo>
                        <a:pt x="77" y="136"/>
                      </a:lnTo>
                      <a:lnTo>
                        <a:pt x="81" y="125"/>
                      </a:lnTo>
                      <a:lnTo>
                        <a:pt x="83" y="120"/>
                      </a:lnTo>
                      <a:lnTo>
                        <a:pt x="86" y="117"/>
                      </a:lnTo>
                      <a:lnTo>
                        <a:pt x="90" y="113"/>
                      </a:lnTo>
                      <a:lnTo>
                        <a:pt x="94" y="111"/>
                      </a:lnTo>
                      <a:lnTo>
                        <a:pt x="92" y="108"/>
                      </a:lnTo>
                      <a:lnTo>
                        <a:pt x="88" y="99"/>
                      </a:lnTo>
                      <a:lnTo>
                        <a:pt x="83" y="86"/>
                      </a:lnTo>
                      <a:lnTo>
                        <a:pt x="78" y="71"/>
                      </a:lnTo>
                      <a:lnTo>
                        <a:pt x="72" y="53"/>
                      </a:lnTo>
                      <a:lnTo>
                        <a:pt x="68" y="35"/>
                      </a:lnTo>
                      <a:lnTo>
                        <a:pt x="67" y="26"/>
                      </a:lnTo>
                      <a:lnTo>
                        <a:pt x="67" y="17"/>
                      </a:lnTo>
                      <a:lnTo>
                        <a:pt x="67" y="9"/>
                      </a:lnTo>
                      <a:lnTo>
                        <a:pt x="68"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5" name="Freeform 192"/>
                <p:cNvSpPr>
                  <a:spLocks/>
                </p:cNvSpPr>
                <p:nvPr/>
              </p:nvSpPr>
              <p:spPr bwMode="auto">
                <a:xfrm>
                  <a:off x="914" y="2528"/>
                  <a:ext cx="155" cy="262"/>
                </a:xfrm>
                <a:custGeom>
                  <a:avLst/>
                  <a:gdLst>
                    <a:gd name="T0" fmla="*/ 1 w 465"/>
                    <a:gd name="T1" fmla="*/ 0 h 785"/>
                    <a:gd name="T2" fmla="*/ 1 w 465"/>
                    <a:gd name="T3" fmla="*/ 0 h 785"/>
                    <a:gd name="T4" fmla="*/ 1 w 465"/>
                    <a:gd name="T5" fmla="*/ 0 h 785"/>
                    <a:gd name="T6" fmla="*/ 1 w 465"/>
                    <a:gd name="T7" fmla="*/ 0 h 785"/>
                    <a:gd name="T8" fmla="*/ 1 w 465"/>
                    <a:gd name="T9" fmla="*/ 1 h 785"/>
                    <a:gd name="T10" fmla="*/ 1 w 465"/>
                    <a:gd name="T11" fmla="*/ 1 h 785"/>
                    <a:gd name="T12" fmla="*/ 0 w 465"/>
                    <a:gd name="T13" fmla="*/ 1 h 785"/>
                    <a:gd name="T14" fmla="*/ 0 w 465"/>
                    <a:gd name="T15" fmla="*/ 1 h 785"/>
                    <a:gd name="T16" fmla="*/ 1 w 465"/>
                    <a:gd name="T17" fmla="*/ 1 h 785"/>
                    <a:gd name="T18" fmla="*/ 0 w 465"/>
                    <a:gd name="T19" fmla="*/ 1 h 785"/>
                    <a:gd name="T20" fmla="*/ 1 w 465"/>
                    <a:gd name="T21" fmla="*/ 1 h 785"/>
                    <a:gd name="T22" fmla="*/ 1 w 465"/>
                    <a:gd name="T23" fmla="*/ 1 h 785"/>
                    <a:gd name="T24" fmla="*/ 1 w 465"/>
                    <a:gd name="T25" fmla="*/ 1 h 785"/>
                    <a:gd name="T26" fmla="*/ 1 w 465"/>
                    <a:gd name="T27" fmla="*/ 1 h 785"/>
                    <a:gd name="T28" fmla="*/ 1 w 465"/>
                    <a:gd name="T29" fmla="*/ 1 h 785"/>
                    <a:gd name="T30" fmla="*/ 1 w 465"/>
                    <a:gd name="T31" fmla="*/ 1 h 785"/>
                    <a:gd name="T32" fmla="*/ 1 w 465"/>
                    <a:gd name="T33" fmla="*/ 1 h 785"/>
                    <a:gd name="T34" fmla="*/ 0 w 465"/>
                    <a:gd name="T35" fmla="*/ 1 h 785"/>
                    <a:gd name="T36" fmla="*/ 0 w 465"/>
                    <a:gd name="T37" fmla="*/ 1 h 785"/>
                    <a:gd name="T38" fmla="*/ 0 w 465"/>
                    <a:gd name="T39" fmla="*/ 1 h 785"/>
                    <a:gd name="T40" fmla="*/ 0 w 465"/>
                    <a:gd name="T41" fmla="*/ 1 h 785"/>
                    <a:gd name="T42" fmla="*/ 0 w 465"/>
                    <a:gd name="T43" fmla="*/ 1 h 785"/>
                    <a:gd name="T44" fmla="*/ 0 w 465"/>
                    <a:gd name="T45" fmla="*/ 1 h 785"/>
                    <a:gd name="T46" fmla="*/ 0 w 465"/>
                    <a:gd name="T47" fmla="*/ 1 h 785"/>
                    <a:gd name="T48" fmla="*/ 0 w 465"/>
                    <a:gd name="T49" fmla="*/ 1 h 785"/>
                    <a:gd name="T50" fmla="*/ 0 w 465"/>
                    <a:gd name="T51" fmla="*/ 1 h 785"/>
                    <a:gd name="T52" fmla="*/ 0 w 465"/>
                    <a:gd name="T53" fmla="*/ 1 h 785"/>
                    <a:gd name="T54" fmla="*/ 0 w 465"/>
                    <a:gd name="T55" fmla="*/ 1 h 785"/>
                    <a:gd name="T56" fmla="*/ 0 w 465"/>
                    <a:gd name="T57" fmla="*/ 1 h 785"/>
                    <a:gd name="T58" fmla="*/ 0 w 465"/>
                    <a:gd name="T59" fmla="*/ 1 h 785"/>
                    <a:gd name="T60" fmla="*/ 0 w 465"/>
                    <a:gd name="T61" fmla="*/ 1 h 785"/>
                    <a:gd name="T62" fmla="*/ 0 w 465"/>
                    <a:gd name="T63" fmla="*/ 1 h 785"/>
                    <a:gd name="T64" fmla="*/ 0 w 465"/>
                    <a:gd name="T65" fmla="*/ 1 h 785"/>
                    <a:gd name="T66" fmla="*/ 0 w 465"/>
                    <a:gd name="T67" fmla="*/ 1 h 785"/>
                    <a:gd name="T68" fmla="*/ 0 w 465"/>
                    <a:gd name="T69" fmla="*/ 1 h 785"/>
                    <a:gd name="T70" fmla="*/ 0 w 465"/>
                    <a:gd name="T71" fmla="*/ 1 h 785"/>
                    <a:gd name="T72" fmla="*/ 0 w 465"/>
                    <a:gd name="T73" fmla="*/ 1 h 785"/>
                    <a:gd name="T74" fmla="*/ 0 w 465"/>
                    <a:gd name="T75" fmla="*/ 1 h 785"/>
                    <a:gd name="T76" fmla="*/ 0 w 465"/>
                    <a:gd name="T77" fmla="*/ 1 h 785"/>
                    <a:gd name="T78" fmla="*/ 0 w 465"/>
                    <a:gd name="T79" fmla="*/ 1 h 785"/>
                    <a:gd name="T80" fmla="*/ 0 w 465"/>
                    <a:gd name="T81" fmla="*/ 1 h 785"/>
                    <a:gd name="T82" fmla="*/ 0 w 465"/>
                    <a:gd name="T83" fmla="*/ 1 h 785"/>
                    <a:gd name="T84" fmla="*/ 0 w 465"/>
                    <a:gd name="T85" fmla="*/ 1 h 785"/>
                    <a:gd name="T86" fmla="*/ 0 w 465"/>
                    <a:gd name="T87" fmla="*/ 1 h 785"/>
                    <a:gd name="T88" fmla="*/ 0 w 465"/>
                    <a:gd name="T89" fmla="*/ 1 h 785"/>
                    <a:gd name="T90" fmla="*/ 0 w 465"/>
                    <a:gd name="T91" fmla="*/ 0 h 785"/>
                    <a:gd name="T92" fmla="*/ 0 w 465"/>
                    <a:gd name="T93" fmla="*/ 0 h 785"/>
                    <a:gd name="T94" fmla="*/ 0 w 465"/>
                    <a:gd name="T95" fmla="*/ 0 h 785"/>
                    <a:gd name="T96" fmla="*/ 0 w 465"/>
                    <a:gd name="T97" fmla="*/ 0 h 785"/>
                    <a:gd name="T98" fmla="*/ 0 w 465"/>
                    <a:gd name="T99" fmla="*/ 0 h 785"/>
                    <a:gd name="T100" fmla="*/ 0 w 465"/>
                    <a:gd name="T101" fmla="*/ 0 h 785"/>
                    <a:gd name="T102" fmla="*/ 0 w 465"/>
                    <a:gd name="T103" fmla="*/ 0 h 785"/>
                    <a:gd name="T104" fmla="*/ 0 w 465"/>
                    <a:gd name="T105" fmla="*/ 0 h 7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5"/>
                    <a:gd name="T160" fmla="*/ 0 h 785"/>
                    <a:gd name="T161" fmla="*/ 465 w 465"/>
                    <a:gd name="T162" fmla="*/ 785 h 7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5" h="785">
                      <a:moveTo>
                        <a:pt x="68" y="0"/>
                      </a:moveTo>
                      <a:lnTo>
                        <a:pt x="465" y="169"/>
                      </a:lnTo>
                      <a:lnTo>
                        <a:pt x="461" y="330"/>
                      </a:lnTo>
                      <a:lnTo>
                        <a:pt x="459" y="329"/>
                      </a:lnTo>
                      <a:lnTo>
                        <a:pt x="451" y="328"/>
                      </a:lnTo>
                      <a:lnTo>
                        <a:pt x="440" y="327"/>
                      </a:lnTo>
                      <a:lnTo>
                        <a:pt x="429" y="327"/>
                      </a:lnTo>
                      <a:lnTo>
                        <a:pt x="422" y="327"/>
                      </a:lnTo>
                      <a:lnTo>
                        <a:pt x="416" y="328"/>
                      </a:lnTo>
                      <a:lnTo>
                        <a:pt x="410" y="330"/>
                      </a:lnTo>
                      <a:lnTo>
                        <a:pt x="405" y="333"/>
                      </a:lnTo>
                      <a:lnTo>
                        <a:pt x="400" y="337"/>
                      </a:lnTo>
                      <a:lnTo>
                        <a:pt x="397" y="341"/>
                      </a:lnTo>
                      <a:lnTo>
                        <a:pt x="394" y="347"/>
                      </a:lnTo>
                      <a:lnTo>
                        <a:pt x="393" y="353"/>
                      </a:lnTo>
                      <a:lnTo>
                        <a:pt x="393" y="355"/>
                      </a:lnTo>
                      <a:lnTo>
                        <a:pt x="393" y="358"/>
                      </a:lnTo>
                      <a:lnTo>
                        <a:pt x="393" y="364"/>
                      </a:lnTo>
                      <a:lnTo>
                        <a:pt x="392" y="371"/>
                      </a:lnTo>
                      <a:lnTo>
                        <a:pt x="391" y="378"/>
                      </a:lnTo>
                      <a:lnTo>
                        <a:pt x="389" y="385"/>
                      </a:lnTo>
                      <a:lnTo>
                        <a:pt x="386" y="391"/>
                      </a:lnTo>
                      <a:lnTo>
                        <a:pt x="383" y="396"/>
                      </a:lnTo>
                      <a:lnTo>
                        <a:pt x="378" y="400"/>
                      </a:lnTo>
                      <a:lnTo>
                        <a:pt x="372" y="404"/>
                      </a:lnTo>
                      <a:lnTo>
                        <a:pt x="367" y="408"/>
                      </a:lnTo>
                      <a:lnTo>
                        <a:pt x="363" y="412"/>
                      </a:lnTo>
                      <a:lnTo>
                        <a:pt x="358" y="419"/>
                      </a:lnTo>
                      <a:lnTo>
                        <a:pt x="356" y="425"/>
                      </a:lnTo>
                      <a:lnTo>
                        <a:pt x="356" y="429"/>
                      </a:lnTo>
                      <a:lnTo>
                        <a:pt x="356" y="433"/>
                      </a:lnTo>
                      <a:lnTo>
                        <a:pt x="357" y="436"/>
                      </a:lnTo>
                      <a:lnTo>
                        <a:pt x="359" y="441"/>
                      </a:lnTo>
                      <a:lnTo>
                        <a:pt x="363" y="448"/>
                      </a:lnTo>
                      <a:lnTo>
                        <a:pt x="365" y="452"/>
                      </a:lnTo>
                      <a:lnTo>
                        <a:pt x="365" y="455"/>
                      </a:lnTo>
                      <a:lnTo>
                        <a:pt x="364" y="455"/>
                      </a:lnTo>
                      <a:lnTo>
                        <a:pt x="363" y="455"/>
                      </a:lnTo>
                      <a:lnTo>
                        <a:pt x="362" y="453"/>
                      </a:lnTo>
                      <a:lnTo>
                        <a:pt x="359" y="452"/>
                      </a:lnTo>
                      <a:lnTo>
                        <a:pt x="359" y="451"/>
                      </a:lnTo>
                      <a:lnTo>
                        <a:pt x="361" y="452"/>
                      </a:lnTo>
                      <a:lnTo>
                        <a:pt x="364" y="457"/>
                      </a:lnTo>
                      <a:lnTo>
                        <a:pt x="368" y="462"/>
                      </a:lnTo>
                      <a:lnTo>
                        <a:pt x="372" y="469"/>
                      </a:lnTo>
                      <a:lnTo>
                        <a:pt x="377" y="475"/>
                      </a:lnTo>
                      <a:lnTo>
                        <a:pt x="381" y="483"/>
                      </a:lnTo>
                      <a:lnTo>
                        <a:pt x="383" y="490"/>
                      </a:lnTo>
                      <a:lnTo>
                        <a:pt x="383" y="496"/>
                      </a:lnTo>
                      <a:lnTo>
                        <a:pt x="381" y="503"/>
                      </a:lnTo>
                      <a:lnTo>
                        <a:pt x="379" y="512"/>
                      </a:lnTo>
                      <a:lnTo>
                        <a:pt x="377" y="521"/>
                      </a:lnTo>
                      <a:lnTo>
                        <a:pt x="376" y="531"/>
                      </a:lnTo>
                      <a:lnTo>
                        <a:pt x="375" y="542"/>
                      </a:lnTo>
                      <a:lnTo>
                        <a:pt x="374" y="552"/>
                      </a:lnTo>
                      <a:lnTo>
                        <a:pt x="375" y="560"/>
                      </a:lnTo>
                      <a:lnTo>
                        <a:pt x="377" y="568"/>
                      </a:lnTo>
                      <a:lnTo>
                        <a:pt x="379" y="578"/>
                      </a:lnTo>
                      <a:lnTo>
                        <a:pt x="383" y="589"/>
                      </a:lnTo>
                      <a:lnTo>
                        <a:pt x="388" y="604"/>
                      </a:lnTo>
                      <a:lnTo>
                        <a:pt x="392" y="616"/>
                      </a:lnTo>
                      <a:lnTo>
                        <a:pt x="395" y="629"/>
                      </a:lnTo>
                      <a:lnTo>
                        <a:pt x="398" y="639"/>
                      </a:lnTo>
                      <a:lnTo>
                        <a:pt x="400" y="647"/>
                      </a:lnTo>
                      <a:lnTo>
                        <a:pt x="402" y="649"/>
                      </a:lnTo>
                      <a:lnTo>
                        <a:pt x="398" y="650"/>
                      </a:lnTo>
                      <a:lnTo>
                        <a:pt x="390" y="652"/>
                      </a:lnTo>
                      <a:lnTo>
                        <a:pt x="378" y="655"/>
                      </a:lnTo>
                      <a:lnTo>
                        <a:pt x="364" y="661"/>
                      </a:lnTo>
                      <a:lnTo>
                        <a:pt x="350" y="667"/>
                      </a:lnTo>
                      <a:lnTo>
                        <a:pt x="337" y="676"/>
                      </a:lnTo>
                      <a:lnTo>
                        <a:pt x="330" y="681"/>
                      </a:lnTo>
                      <a:lnTo>
                        <a:pt x="326" y="687"/>
                      </a:lnTo>
                      <a:lnTo>
                        <a:pt x="323" y="692"/>
                      </a:lnTo>
                      <a:lnTo>
                        <a:pt x="321" y="699"/>
                      </a:lnTo>
                      <a:lnTo>
                        <a:pt x="321" y="701"/>
                      </a:lnTo>
                      <a:lnTo>
                        <a:pt x="320" y="708"/>
                      </a:lnTo>
                      <a:lnTo>
                        <a:pt x="315" y="719"/>
                      </a:lnTo>
                      <a:lnTo>
                        <a:pt x="310" y="730"/>
                      </a:lnTo>
                      <a:lnTo>
                        <a:pt x="305" y="735"/>
                      </a:lnTo>
                      <a:lnTo>
                        <a:pt x="301" y="741"/>
                      </a:lnTo>
                      <a:lnTo>
                        <a:pt x="296" y="745"/>
                      </a:lnTo>
                      <a:lnTo>
                        <a:pt x="288" y="748"/>
                      </a:lnTo>
                      <a:lnTo>
                        <a:pt x="281" y="750"/>
                      </a:lnTo>
                      <a:lnTo>
                        <a:pt x="272" y="751"/>
                      </a:lnTo>
                      <a:lnTo>
                        <a:pt x="262" y="751"/>
                      </a:lnTo>
                      <a:lnTo>
                        <a:pt x="250" y="749"/>
                      </a:lnTo>
                      <a:lnTo>
                        <a:pt x="249" y="748"/>
                      </a:lnTo>
                      <a:lnTo>
                        <a:pt x="245" y="746"/>
                      </a:lnTo>
                      <a:lnTo>
                        <a:pt x="240" y="744"/>
                      </a:lnTo>
                      <a:lnTo>
                        <a:pt x="233" y="742"/>
                      </a:lnTo>
                      <a:lnTo>
                        <a:pt x="226" y="741"/>
                      </a:lnTo>
                      <a:lnTo>
                        <a:pt x="220" y="741"/>
                      </a:lnTo>
                      <a:lnTo>
                        <a:pt x="218" y="742"/>
                      </a:lnTo>
                      <a:lnTo>
                        <a:pt x="216" y="744"/>
                      </a:lnTo>
                      <a:lnTo>
                        <a:pt x="215" y="746"/>
                      </a:lnTo>
                      <a:lnTo>
                        <a:pt x="215" y="749"/>
                      </a:lnTo>
                      <a:lnTo>
                        <a:pt x="212" y="750"/>
                      </a:lnTo>
                      <a:lnTo>
                        <a:pt x="204" y="754"/>
                      </a:lnTo>
                      <a:lnTo>
                        <a:pt x="190" y="759"/>
                      </a:lnTo>
                      <a:lnTo>
                        <a:pt x="171" y="764"/>
                      </a:lnTo>
                      <a:lnTo>
                        <a:pt x="147" y="771"/>
                      </a:lnTo>
                      <a:lnTo>
                        <a:pt x="118" y="777"/>
                      </a:lnTo>
                      <a:lnTo>
                        <a:pt x="83" y="782"/>
                      </a:lnTo>
                      <a:lnTo>
                        <a:pt x="44" y="785"/>
                      </a:lnTo>
                      <a:lnTo>
                        <a:pt x="44" y="784"/>
                      </a:lnTo>
                      <a:lnTo>
                        <a:pt x="44" y="781"/>
                      </a:lnTo>
                      <a:lnTo>
                        <a:pt x="44" y="775"/>
                      </a:lnTo>
                      <a:lnTo>
                        <a:pt x="42" y="768"/>
                      </a:lnTo>
                      <a:lnTo>
                        <a:pt x="40" y="761"/>
                      </a:lnTo>
                      <a:lnTo>
                        <a:pt x="36" y="754"/>
                      </a:lnTo>
                      <a:lnTo>
                        <a:pt x="32" y="750"/>
                      </a:lnTo>
                      <a:lnTo>
                        <a:pt x="29" y="748"/>
                      </a:lnTo>
                      <a:lnTo>
                        <a:pt x="26" y="745"/>
                      </a:lnTo>
                      <a:lnTo>
                        <a:pt x="22" y="743"/>
                      </a:lnTo>
                      <a:lnTo>
                        <a:pt x="20" y="742"/>
                      </a:lnTo>
                      <a:lnTo>
                        <a:pt x="17" y="737"/>
                      </a:lnTo>
                      <a:lnTo>
                        <a:pt x="14" y="732"/>
                      </a:lnTo>
                      <a:lnTo>
                        <a:pt x="11" y="724"/>
                      </a:lnTo>
                      <a:lnTo>
                        <a:pt x="8" y="715"/>
                      </a:lnTo>
                      <a:lnTo>
                        <a:pt x="5" y="704"/>
                      </a:lnTo>
                      <a:lnTo>
                        <a:pt x="6" y="699"/>
                      </a:lnTo>
                      <a:lnTo>
                        <a:pt x="6" y="693"/>
                      </a:lnTo>
                      <a:lnTo>
                        <a:pt x="9" y="687"/>
                      </a:lnTo>
                      <a:lnTo>
                        <a:pt x="11" y="681"/>
                      </a:lnTo>
                      <a:lnTo>
                        <a:pt x="13" y="681"/>
                      </a:lnTo>
                      <a:lnTo>
                        <a:pt x="18" y="682"/>
                      </a:lnTo>
                      <a:lnTo>
                        <a:pt x="27" y="682"/>
                      </a:lnTo>
                      <a:lnTo>
                        <a:pt x="37" y="681"/>
                      </a:lnTo>
                      <a:lnTo>
                        <a:pt x="42" y="679"/>
                      </a:lnTo>
                      <a:lnTo>
                        <a:pt x="47" y="678"/>
                      </a:lnTo>
                      <a:lnTo>
                        <a:pt x="53" y="675"/>
                      </a:lnTo>
                      <a:lnTo>
                        <a:pt x="57" y="672"/>
                      </a:lnTo>
                      <a:lnTo>
                        <a:pt x="61" y="667"/>
                      </a:lnTo>
                      <a:lnTo>
                        <a:pt x="65" y="662"/>
                      </a:lnTo>
                      <a:lnTo>
                        <a:pt x="68" y="655"/>
                      </a:lnTo>
                      <a:lnTo>
                        <a:pt x="70" y="647"/>
                      </a:lnTo>
                      <a:lnTo>
                        <a:pt x="70" y="646"/>
                      </a:lnTo>
                      <a:lnTo>
                        <a:pt x="69" y="643"/>
                      </a:lnTo>
                      <a:lnTo>
                        <a:pt x="68" y="638"/>
                      </a:lnTo>
                      <a:lnTo>
                        <a:pt x="66" y="632"/>
                      </a:lnTo>
                      <a:lnTo>
                        <a:pt x="64" y="624"/>
                      </a:lnTo>
                      <a:lnTo>
                        <a:pt x="60" y="615"/>
                      </a:lnTo>
                      <a:lnTo>
                        <a:pt x="56" y="606"/>
                      </a:lnTo>
                      <a:lnTo>
                        <a:pt x="51" y="596"/>
                      </a:lnTo>
                      <a:lnTo>
                        <a:pt x="46" y="586"/>
                      </a:lnTo>
                      <a:lnTo>
                        <a:pt x="43" y="578"/>
                      </a:lnTo>
                      <a:lnTo>
                        <a:pt x="42" y="570"/>
                      </a:lnTo>
                      <a:lnTo>
                        <a:pt x="42" y="564"/>
                      </a:lnTo>
                      <a:lnTo>
                        <a:pt x="42" y="557"/>
                      </a:lnTo>
                      <a:lnTo>
                        <a:pt x="43" y="552"/>
                      </a:lnTo>
                      <a:lnTo>
                        <a:pt x="45" y="546"/>
                      </a:lnTo>
                      <a:lnTo>
                        <a:pt x="46" y="541"/>
                      </a:lnTo>
                      <a:lnTo>
                        <a:pt x="49" y="533"/>
                      </a:lnTo>
                      <a:lnTo>
                        <a:pt x="47" y="525"/>
                      </a:lnTo>
                      <a:lnTo>
                        <a:pt x="46" y="515"/>
                      </a:lnTo>
                      <a:lnTo>
                        <a:pt x="44" y="505"/>
                      </a:lnTo>
                      <a:lnTo>
                        <a:pt x="41" y="497"/>
                      </a:lnTo>
                      <a:lnTo>
                        <a:pt x="39" y="490"/>
                      </a:lnTo>
                      <a:lnTo>
                        <a:pt x="37" y="485"/>
                      </a:lnTo>
                      <a:lnTo>
                        <a:pt x="36" y="484"/>
                      </a:lnTo>
                      <a:lnTo>
                        <a:pt x="36" y="483"/>
                      </a:lnTo>
                      <a:lnTo>
                        <a:pt x="33" y="480"/>
                      </a:lnTo>
                      <a:lnTo>
                        <a:pt x="31" y="477"/>
                      </a:lnTo>
                      <a:lnTo>
                        <a:pt x="28" y="474"/>
                      </a:lnTo>
                      <a:lnTo>
                        <a:pt x="23" y="471"/>
                      </a:lnTo>
                      <a:lnTo>
                        <a:pt x="16" y="469"/>
                      </a:lnTo>
                      <a:lnTo>
                        <a:pt x="9" y="468"/>
                      </a:lnTo>
                      <a:lnTo>
                        <a:pt x="0" y="469"/>
                      </a:lnTo>
                      <a:lnTo>
                        <a:pt x="0" y="468"/>
                      </a:lnTo>
                      <a:lnTo>
                        <a:pt x="1" y="464"/>
                      </a:lnTo>
                      <a:lnTo>
                        <a:pt x="3" y="459"/>
                      </a:lnTo>
                      <a:lnTo>
                        <a:pt x="5" y="450"/>
                      </a:lnTo>
                      <a:lnTo>
                        <a:pt x="9" y="438"/>
                      </a:lnTo>
                      <a:lnTo>
                        <a:pt x="12" y="423"/>
                      </a:lnTo>
                      <a:lnTo>
                        <a:pt x="15" y="405"/>
                      </a:lnTo>
                      <a:lnTo>
                        <a:pt x="19" y="383"/>
                      </a:lnTo>
                      <a:lnTo>
                        <a:pt x="18" y="381"/>
                      </a:lnTo>
                      <a:lnTo>
                        <a:pt x="17" y="377"/>
                      </a:lnTo>
                      <a:lnTo>
                        <a:pt x="16" y="369"/>
                      </a:lnTo>
                      <a:lnTo>
                        <a:pt x="18" y="358"/>
                      </a:lnTo>
                      <a:lnTo>
                        <a:pt x="20" y="353"/>
                      </a:lnTo>
                      <a:lnTo>
                        <a:pt x="23" y="347"/>
                      </a:lnTo>
                      <a:lnTo>
                        <a:pt x="27" y="340"/>
                      </a:lnTo>
                      <a:lnTo>
                        <a:pt x="32" y="334"/>
                      </a:lnTo>
                      <a:lnTo>
                        <a:pt x="39" y="326"/>
                      </a:lnTo>
                      <a:lnTo>
                        <a:pt x="47" y="319"/>
                      </a:lnTo>
                      <a:lnTo>
                        <a:pt x="58" y="311"/>
                      </a:lnTo>
                      <a:lnTo>
                        <a:pt x="70" y="302"/>
                      </a:lnTo>
                      <a:lnTo>
                        <a:pt x="69" y="295"/>
                      </a:lnTo>
                      <a:lnTo>
                        <a:pt x="68" y="275"/>
                      </a:lnTo>
                      <a:lnTo>
                        <a:pt x="67" y="247"/>
                      </a:lnTo>
                      <a:lnTo>
                        <a:pt x="67" y="214"/>
                      </a:lnTo>
                      <a:lnTo>
                        <a:pt x="67" y="197"/>
                      </a:lnTo>
                      <a:lnTo>
                        <a:pt x="68" y="180"/>
                      </a:lnTo>
                      <a:lnTo>
                        <a:pt x="70" y="164"/>
                      </a:lnTo>
                      <a:lnTo>
                        <a:pt x="72" y="149"/>
                      </a:lnTo>
                      <a:lnTo>
                        <a:pt x="77" y="136"/>
                      </a:lnTo>
                      <a:lnTo>
                        <a:pt x="81" y="125"/>
                      </a:lnTo>
                      <a:lnTo>
                        <a:pt x="83" y="120"/>
                      </a:lnTo>
                      <a:lnTo>
                        <a:pt x="86" y="117"/>
                      </a:lnTo>
                      <a:lnTo>
                        <a:pt x="90" y="113"/>
                      </a:lnTo>
                      <a:lnTo>
                        <a:pt x="94" y="111"/>
                      </a:lnTo>
                      <a:lnTo>
                        <a:pt x="92" y="108"/>
                      </a:lnTo>
                      <a:lnTo>
                        <a:pt x="88" y="99"/>
                      </a:lnTo>
                      <a:lnTo>
                        <a:pt x="83" y="86"/>
                      </a:lnTo>
                      <a:lnTo>
                        <a:pt x="78" y="71"/>
                      </a:lnTo>
                      <a:lnTo>
                        <a:pt x="72" y="53"/>
                      </a:lnTo>
                      <a:lnTo>
                        <a:pt x="68" y="35"/>
                      </a:lnTo>
                      <a:lnTo>
                        <a:pt x="67" y="26"/>
                      </a:lnTo>
                      <a:lnTo>
                        <a:pt x="67" y="17"/>
                      </a:lnTo>
                      <a:lnTo>
                        <a:pt x="67" y="9"/>
                      </a:lnTo>
                      <a:lnTo>
                        <a:pt x="68"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6" name="Freeform 193"/>
                <p:cNvSpPr>
                  <a:spLocks/>
                </p:cNvSpPr>
                <p:nvPr/>
              </p:nvSpPr>
              <p:spPr bwMode="auto">
                <a:xfrm>
                  <a:off x="1034" y="2536"/>
                  <a:ext cx="270" cy="308"/>
                </a:xfrm>
                <a:custGeom>
                  <a:avLst/>
                  <a:gdLst>
                    <a:gd name="T0" fmla="*/ 1 w 810"/>
                    <a:gd name="T1" fmla="*/ 0 h 926"/>
                    <a:gd name="T2" fmla="*/ 1 w 810"/>
                    <a:gd name="T3" fmla="*/ 0 h 926"/>
                    <a:gd name="T4" fmla="*/ 1 w 810"/>
                    <a:gd name="T5" fmla="*/ 0 h 926"/>
                    <a:gd name="T6" fmla="*/ 0 w 810"/>
                    <a:gd name="T7" fmla="*/ 0 h 926"/>
                    <a:gd name="T8" fmla="*/ 0 w 810"/>
                    <a:gd name="T9" fmla="*/ 0 h 926"/>
                    <a:gd name="T10" fmla="*/ 0 w 810"/>
                    <a:gd name="T11" fmla="*/ 0 h 926"/>
                    <a:gd name="T12" fmla="*/ 0 w 810"/>
                    <a:gd name="T13" fmla="*/ 0 h 926"/>
                    <a:gd name="T14" fmla="*/ 0 w 810"/>
                    <a:gd name="T15" fmla="*/ 0 h 926"/>
                    <a:gd name="T16" fmla="*/ 0 w 810"/>
                    <a:gd name="T17" fmla="*/ 1 h 926"/>
                    <a:gd name="T18" fmla="*/ 0 w 810"/>
                    <a:gd name="T19" fmla="*/ 1 h 926"/>
                    <a:gd name="T20" fmla="*/ 0 w 810"/>
                    <a:gd name="T21" fmla="*/ 1 h 926"/>
                    <a:gd name="T22" fmla="*/ 0 w 810"/>
                    <a:gd name="T23" fmla="*/ 1 h 926"/>
                    <a:gd name="T24" fmla="*/ 0 w 810"/>
                    <a:gd name="T25" fmla="*/ 1 h 926"/>
                    <a:gd name="T26" fmla="*/ 0 w 810"/>
                    <a:gd name="T27" fmla="*/ 1 h 926"/>
                    <a:gd name="T28" fmla="*/ 0 w 810"/>
                    <a:gd name="T29" fmla="*/ 1 h 926"/>
                    <a:gd name="T30" fmla="*/ 0 w 810"/>
                    <a:gd name="T31" fmla="*/ 1 h 926"/>
                    <a:gd name="T32" fmla="*/ 0 w 810"/>
                    <a:gd name="T33" fmla="*/ 1 h 926"/>
                    <a:gd name="T34" fmla="*/ 0 w 810"/>
                    <a:gd name="T35" fmla="*/ 1 h 926"/>
                    <a:gd name="T36" fmla="*/ 0 w 810"/>
                    <a:gd name="T37" fmla="*/ 1 h 926"/>
                    <a:gd name="T38" fmla="*/ 0 w 810"/>
                    <a:gd name="T39" fmla="*/ 1 h 926"/>
                    <a:gd name="T40" fmla="*/ 0 w 810"/>
                    <a:gd name="T41" fmla="*/ 1 h 926"/>
                    <a:gd name="T42" fmla="*/ 0 w 810"/>
                    <a:gd name="T43" fmla="*/ 1 h 926"/>
                    <a:gd name="T44" fmla="*/ 0 w 810"/>
                    <a:gd name="T45" fmla="*/ 1 h 926"/>
                    <a:gd name="T46" fmla="*/ 0 w 810"/>
                    <a:gd name="T47" fmla="*/ 1 h 926"/>
                    <a:gd name="T48" fmla="*/ 0 w 810"/>
                    <a:gd name="T49" fmla="*/ 1 h 926"/>
                    <a:gd name="T50" fmla="*/ 0 w 810"/>
                    <a:gd name="T51" fmla="*/ 1 h 926"/>
                    <a:gd name="T52" fmla="*/ 0 w 810"/>
                    <a:gd name="T53" fmla="*/ 1 h 926"/>
                    <a:gd name="T54" fmla="*/ 1 w 810"/>
                    <a:gd name="T55" fmla="*/ 1 h 926"/>
                    <a:gd name="T56" fmla="*/ 1 w 810"/>
                    <a:gd name="T57" fmla="*/ 1 h 926"/>
                    <a:gd name="T58" fmla="*/ 1 w 810"/>
                    <a:gd name="T59" fmla="*/ 1 h 926"/>
                    <a:gd name="T60" fmla="*/ 1 w 810"/>
                    <a:gd name="T61" fmla="*/ 1 h 926"/>
                    <a:gd name="T62" fmla="*/ 1 w 810"/>
                    <a:gd name="T63" fmla="*/ 1 h 926"/>
                    <a:gd name="T64" fmla="*/ 1 w 810"/>
                    <a:gd name="T65" fmla="*/ 1 h 926"/>
                    <a:gd name="T66" fmla="*/ 1 w 810"/>
                    <a:gd name="T67" fmla="*/ 1 h 926"/>
                    <a:gd name="T68" fmla="*/ 1 w 810"/>
                    <a:gd name="T69" fmla="*/ 1 h 926"/>
                    <a:gd name="T70" fmla="*/ 1 w 810"/>
                    <a:gd name="T71" fmla="*/ 1 h 926"/>
                    <a:gd name="T72" fmla="*/ 1 w 810"/>
                    <a:gd name="T73" fmla="*/ 1 h 926"/>
                    <a:gd name="T74" fmla="*/ 1 w 810"/>
                    <a:gd name="T75" fmla="*/ 1 h 926"/>
                    <a:gd name="T76" fmla="*/ 1 w 810"/>
                    <a:gd name="T77" fmla="*/ 1 h 926"/>
                    <a:gd name="T78" fmla="*/ 1 w 810"/>
                    <a:gd name="T79" fmla="*/ 1 h 926"/>
                    <a:gd name="T80" fmla="*/ 1 w 810"/>
                    <a:gd name="T81" fmla="*/ 1 h 926"/>
                    <a:gd name="T82" fmla="*/ 1 w 810"/>
                    <a:gd name="T83" fmla="*/ 1 h 926"/>
                    <a:gd name="T84" fmla="*/ 1 w 810"/>
                    <a:gd name="T85" fmla="*/ 1 h 926"/>
                    <a:gd name="T86" fmla="*/ 1 w 810"/>
                    <a:gd name="T87" fmla="*/ 1 h 926"/>
                    <a:gd name="T88" fmla="*/ 1 w 810"/>
                    <a:gd name="T89" fmla="*/ 1 h 926"/>
                    <a:gd name="T90" fmla="*/ 1 w 810"/>
                    <a:gd name="T91" fmla="*/ 0 h 926"/>
                    <a:gd name="T92" fmla="*/ 1 w 810"/>
                    <a:gd name="T93" fmla="*/ 0 h 926"/>
                    <a:gd name="T94" fmla="*/ 1 w 810"/>
                    <a:gd name="T95" fmla="*/ 0 h 926"/>
                    <a:gd name="T96" fmla="*/ 1 w 810"/>
                    <a:gd name="T97" fmla="*/ 0 h 926"/>
                    <a:gd name="T98" fmla="*/ 1 w 810"/>
                    <a:gd name="T99" fmla="*/ 0 h 926"/>
                    <a:gd name="T100" fmla="*/ 1 w 810"/>
                    <a:gd name="T101" fmla="*/ 0 h 926"/>
                    <a:gd name="T102" fmla="*/ 1 w 810"/>
                    <a:gd name="T103" fmla="*/ 0 h 926"/>
                    <a:gd name="T104" fmla="*/ 1 w 810"/>
                    <a:gd name="T105" fmla="*/ 0 h 926"/>
                    <a:gd name="T106" fmla="*/ 1 w 810"/>
                    <a:gd name="T107" fmla="*/ 0 h 926"/>
                    <a:gd name="T108" fmla="*/ 1 w 810"/>
                    <a:gd name="T109" fmla="*/ 0 h 926"/>
                    <a:gd name="T110" fmla="*/ 1 w 810"/>
                    <a:gd name="T111" fmla="*/ 0 h 9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0"/>
                    <a:gd name="T169" fmla="*/ 0 h 926"/>
                    <a:gd name="T170" fmla="*/ 810 w 810"/>
                    <a:gd name="T171" fmla="*/ 926 h 9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0" h="926">
                      <a:moveTo>
                        <a:pt x="700" y="0"/>
                      </a:moveTo>
                      <a:lnTo>
                        <a:pt x="698" y="3"/>
                      </a:lnTo>
                      <a:lnTo>
                        <a:pt x="694" y="11"/>
                      </a:lnTo>
                      <a:lnTo>
                        <a:pt x="685" y="21"/>
                      </a:lnTo>
                      <a:lnTo>
                        <a:pt x="673" y="33"/>
                      </a:lnTo>
                      <a:lnTo>
                        <a:pt x="666" y="41"/>
                      </a:lnTo>
                      <a:lnTo>
                        <a:pt x="658" y="47"/>
                      </a:lnTo>
                      <a:lnTo>
                        <a:pt x="649" y="54"/>
                      </a:lnTo>
                      <a:lnTo>
                        <a:pt x="640" y="60"/>
                      </a:lnTo>
                      <a:lnTo>
                        <a:pt x="630" y="66"/>
                      </a:lnTo>
                      <a:lnTo>
                        <a:pt x="619" y="71"/>
                      </a:lnTo>
                      <a:lnTo>
                        <a:pt x="608" y="75"/>
                      </a:lnTo>
                      <a:lnTo>
                        <a:pt x="596" y="79"/>
                      </a:lnTo>
                      <a:lnTo>
                        <a:pt x="108" y="79"/>
                      </a:lnTo>
                      <a:lnTo>
                        <a:pt x="106" y="306"/>
                      </a:lnTo>
                      <a:lnTo>
                        <a:pt x="104" y="305"/>
                      </a:lnTo>
                      <a:lnTo>
                        <a:pt x="97" y="304"/>
                      </a:lnTo>
                      <a:lnTo>
                        <a:pt x="86" y="303"/>
                      </a:lnTo>
                      <a:lnTo>
                        <a:pt x="73" y="303"/>
                      </a:lnTo>
                      <a:lnTo>
                        <a:pt x="66" y="303"/>
                      </a:lnTo>
                      <a:lnTo>
                        <a:pt x="61" y="304"/>
                      </a:lnTo>
                      <a:lnTo>
                        <a:pt x="54" y="306"/>
                      </a:lnTo>
                      <a:lnTo>
                        <a:pt x="49" y="308"/>
                      </a:lnTo>
                      <a:lnTo>
                        <a:pt x="45" y="313"/>
                      </a:lnTo>
                      <a:lnTo>
                        <a:pt x="40" y="317"/>
                      </a:lnTo>
                      <a:lnTo>
                        <a:pt x="38" y="322"/>
                      </a:lnTo>
                      <a:lnTo>
                        <a:pt x="36" y="330"/>
                      </a:lnTo>
                      <a:lnTo>
                        <a:pt x="36" y="331"/>
                      </a:lnTo>
                      <a:lnTo>
                        <a:pt x="36" y="334"/>
                      </a:lnTo>
                      <a:lnTo>
                        <a:pt x="36" y="340"/>
                      </a:lnTo>
                      <a:lnTo>
                        <a:pt x="35" y="346"/>
                      </a:lnTo>
                      <a:lnTo>
                        <a:pt x="34" y="353"/>
                      </a:lnTo>
                      <a:lnTo>
                        <a:pt x="33" y="360"/>
                      </a:lnTo>
                      <a:lnTo>
                        <a:pt x="31" y="367"/>
                      </a:lnTo>
                      <a:lnTo>
                        <a:pt x="27" y="372"/>
                      </a:lnTo>
                      <a:lnTo>
                        <a:pt x="26" y="373"/>
                      </a:lnTo>
                      <a:lnTo>
                        <a:pt x="23" y="375"/>
                      </a:lnTo>
                      <a:lnTo>
                        <a:pt x="19" y="379"/>
                      </a:lnTo>
                      <a:lnTo>
                        <a:pt x="13" y="383"/>
                      </a:lnTo>
                      <a:lnTo>
                        <a:pt x="8" y="388"/>
                      </a:lnTo>
                      <a:lnTo>
                        <a:pt x="4" y="394"/>
                      </a:lnTo>
                      <a:lnTo>
                        <a:pt x="0" y="399"/>
                      </a:lnTo>
                      <a:lnTo>
                        <a:pt x="0" y="403"/>
                      </a:lnTo>
                      <a:lnTo>
                        <a:pt x="0" y="406"/>
                      </a:lnTo>
                      <a:lnTo>
                        <a:pt x="2" y="409"/>
                      </a:lnTo>
                      <a:lnTo>
                        <a:pt x="4" y="413"/>
                      </a:lnTo>
                      <a:lnTo>
                        <a:pt x="6" y="420"/>
                      </a:lnTo>
                      <a:lnTo>
                        <a:pt x="9" y="427"/>
                      </a:lnTo>
                      <a:lnTo>
                        <a:pt x="12" y="435"/>
                      </a:lnTo>
                      <a:lnTo>
                        <a:pt x="16" y="442"/>
                      </a:lnTo>
                      <a:lnTo>
                        <a:pt x="20" y="449"/>
                      </a:lnTo>
                      <a:lnTo>
                        <a:pt x="21" y="451"/>
                      </a:lnTo>
                      <a:lnTo>
                        <a:pt x="22" y="454"/>
                      </a:lnTo>
                      <a:lnTo>
                        <a:pt x="24" y="458"/>
                      </a:lnTo>
                      <a:lnTo>
                        <a:pt x="25" y="464"/>
                      </a:lnTo>
                      <a:lnTo>
                        <a:pt x="26" y="470"/>
                      </a:lnTo>
                      <a:lnTo>
                        <a:pt x="26" y="477"/>
                      </a:lnTo>
                      <a:lnTo>
                        <a:pt x="26" y="484"/>
                      </a:lnTo>
                      <a:lnTo>
                        <a:pt x="25" y="487"/>
                      </a:lnTo>
                      <a:lnTo>
                        <a:pt x="24" y="491"/>
                      </a:lnTo>
                      <a:lnTo>
                        <a:pt x="22" y="498"/>
                      </a:lnTo>
                      <a:lnTo>
                        <a:pt x="21" y="508"/>
                      </a:lnTo>
                      <a:lnTo>
                        <a:pt x="20" y="520"/>
                      </a:lnTo>
                      <a:lnTo>
                        <a:pt x="20" y="532"/>
                      </a:lnTo>
                      <a:lnTo>
                        <a:pt x="21" y="546"/>
                      </a:lnTo>
                      <a:lnTo>
                        <a:pt x="24" y="559"/>
                      </a:lnTo>
                      <a:lnTo>
                        <a:pt x="47" y="625"/>
                      </a:lnTo>
                      <a:lnTo>
                        <a:pt x="49" y="628"/>
                      </a:lnTo>
                      <a:lnTo>
                        <a:pt x="53" y="637"/>
                      </a:lnTo>
                      <a:lnTo>
                        <a:pt x="61" y="648"/>
                      </a:lnTo>
                      <a:lnTo>
                        <a:pt x="70" y="664"/>
                      </a:lnTo>
                      <a:lnTo>
                        <a:pt x="80" y="679"/>
                      </a:lnTo>
                      <a:lnTo>
                        <a:pt x="91" y="694"/>
                      </a:lnTo>
                      <a:lnTo>
                        <a:pt x="97" y="700"/>
                      </a:lnTo>
                      <a:lnTo>
                        <a:pt x="102" y="706"/>
                      </a:lnTo>
                      <a:lnTo>
                        <a:pt x="107" y="711"/>
                      </a:lnTo>
                      <a:lnTo>
                        <a:pt x="113" y="714"/>
                      </a:lnTo>
                      <a:lnTo>
                        <a:pt x="117" y="719"/>
                      </a:lnTo>
                      <a:lnTo>
                        <a:pt x="126" y="732"/>
                      </a:lnTo>
                      <a:lnTo>
                        <a:pt x="140" y="749"/>
                      </a:lnTo>
                      <a:lnTo>
                        <a:pt x="155" y="769"/>
                      </a:lnTo>
                      <a:lnTo>
                        <a:pt x="171" y="791"/>
                      </a:lnTo>
                      <a:lnTo>
                        <a:pt x="185" y="813"/>
                      </a:lnTo>
                      <a:lnTo>
                        <a:pt x="190" y="821"/>
                      </a:lnTo>
                      <a:lnTo>
                        <a:pt x="195" y="830"/>
                      </a:lnTo>
                      <a:lnTo>
                        <a:pt x="198" y="836"/>
                      </a:lnTo>
                      <a:lnTo>
                        <a:pt x="200" y="842"/>
                      </a:lnTo>
                      <a:lnTo>
                        <a:pt x="202" y="844"/>
                      </a:lnTo>
                      <a:lnTo>
                        <a:pt x="208" y="850"/>
                      </a:lnTo>
                      <a:lnTo>
                        <a:pt x="216" y="858"/>
                      </a:lnTo>
                      <a:lnTo>
                        <a:pt x="227" y="866"/>
                      </a:lnTo>
                      <a:lnTo>
                        <a:pt x="240" y="875"/>
                      </a:lnTo>
                      <a:lnTo>
                        <a:pt x="254" y="883"/>
                      </a:lnTo>
                      <a:lnTo>
                        <a:pt x="262" y="885"/>
                      </a:lnTo>
                      <a:lnTo>
                        <a:pt x="268" y="887"/>
                      </a:lnTo>
                      <a:lnTo>
                        <a:pt x="276" y="887"/>
                      </a:lnTo>
                      <a:lnTo>
                        <a:pt x="283" y="887"/>
                      </a:lnTo>
                      <a:lnTo>
                        <a:pt x="284" y="887"/>
                      </a:lnTo>
                      <a:lnTo>
                        <a:pt x="288" y="888"/>
                      </a:lnTo>
                      <a:lnTo>
                        <a:pt x="293" y="889"/>
                      </a:lnTo>
                      <a:lnTo>
                        <a:pt x="300" y="892"/>
                      </a:lnTo>
                      <a:lnTo>
                        <a:pt x="306" y="897"/>
                      </a:lnTo>
                      <a:lnTo>
                        <a:pt x="314" y="902"/>
                      </a:lnTo>
                      <a:lnTo>
                        <a:pt x="321" y="910"/>
                      </a:lnTo>
                      <a:lnTo>
                        <a:pt x="328" y="918"/>
                      </a:lnTo>
                      <a:lnTo>
                        <a:pt x="332" y="919"/>
                      </a:lnTo>
                      <a:lnTo>
                        <a:pt x="344" y="920"/>
                      </a:lnTo>
                      <a:lnTo>
                        <a:pt x="360" y="923"/>
                      </a:lnTo>
                      <a:lnTo>
                        <a:pt x="379" y="924"/>
                      </a:lnTo>
                      <a:lnTo>
                        <a:pt x="400" y="925"/>
                      </a:lnTo>
                      <a:lnTo>
                        <a:pt x="420" y="926"/>
                      </a:lnTo>
                      <a:lnTo>
                        <a:pt x="438" y="925"/>
                      </a:lnTo>
                      <a:lnTo>
                        <a:pt x="452" y="923"/>
                      </a:lnTo>
                      <a:lnTo>
                        <a:pt x="461" y="923"/>
                      </a:lnTo>
                      <a:lnTo>
                        <a:pt x="487" y="922"/>
                      </a:lnTo>
                      <a:lnTo>
                        <a:pt x="525" y="918"/>
                      </a:lnTo>
                      <a:lnTo>
                        <a:pt x="567" y="915"/>
                      </a:lnTo>
                      <a:lnTo>
                        <a:pt x="589" y="912"/>
                      </a:lnTo>
                      <a:lnTo>
                        <a:pt x="610" y="910"/>
                      </a:lnTo>
                      <a:lnTo>
                        <a:pt x="630" y="906"/>
                      </a:lnTo>
                      <a:lnTo>
                        <a:pt x="648" y="902"/>
                      </a:lnTo>
                      <a:lnTo>
                        <a:pt x="663" y="898"/>
                      </a:lnTo>
                      <a:lnTo>
                        <a:pt x="674" y="893"/>
                      </a:lnTo>
                      <a:lnTo>
                        <a:pt x="678" y="891"/>
                      </a:lnTo>
                      <a:lnTo>
                        <a:pt x="682" y="888"/>
                      </a:lnTo>
                      <a:lnTo>
                        <a:pt x="684" y="885"/>
                      </a:lnTo>
                      <a:lnTo>
                        <a:pt x="685" y="883"/>
                      </a:lnTo>
                      <a:lnTo>
                        <a:pt x="672" y="821"/>
                      </a:lnTo>
                      <a:lnTo>
                        <a:pt x="670" y="817"/>
                      </a:lnTo>
                      <a:lnTo>
                        <a:pt x="662" y="806"/>
                      </a:lnTo>
                      <a:lnTo>
                        <a:pt x="651" y="790"/>
                      </a:lnTo>
                      <a:lnTo>
                        <a:pt x="639" y="772"/>
                      </a:lnTo>
                      <a:lnTo>
                        <a:pt x="623" y="753"/>
                      </a:lnTo>
                      <a:lnTo>
                        <a:pt x="608" y="737"/>
                      </a:lnTo>
                      <a:lnTo>
                        <a:pt x="602" y="729"/>
                      </a:lnTo>
                      <a:lnTo>
                        <a:pt x="595" y="724"/>
                      </a:lnTo>
                      <a:lnTo>
                        <a:pt x="589" y="719"/>
                      </a:lnTo>
                      <a:lnTo>
                        <a:pt x="583" y="716"/>
                      </a:lnTo>
                      <a:lnTo>
                        <a:pt x="581" y="715"/>
                      </a:lnTo>
                      <a:lnTo>
                        <a:pt x="577" y="712"/>
                      </a:lnTo>
                      <a:lnTo>
                        <a:pt x="573" y="707"/>
                      </a:lnTo>
                      <a:lnTo>
                        <a:pt x="567" y="700"/>
                      </a:lnTo>
                      <a:lnTo>
                        <a:pt x="565" y="696"/>
                      </a:lnTo>
                      <a:lnTo>
                        <a:pt x="564" y="693"/>
                      </a:lnTo>
                      <a:lnTo>
                        <a:pt x="564" y="688"/>
                      </a:lnTo>
                      <a:lnTo>
                        <a:pt x="564" y="684"/>
                      </a:lnTo>
                      <a:lnTo>
                        <a:pt x="566" y="680"/>
                      </a:lnTo>
                      <a:lnTo>
                        <a:pt x="568" y="675"/>
                      </a:lnTo>
                      <a:lnTo>
                        <a:pt x="573" y="672"/>
                      </a:lnTo>
                      <a:lnTo>
                        <a:pt x="579" y="668"/>
                      </a:lnTo>
                      <a:lnTo>
                        <a:pt x="579" y="666"/>
                      </a:lnTo>
                      <a:lnTo>
                        <a:pt x="580" y="660"/>
                      </a:lnTo>
                      <a:lnTo>
                        <a:pt x="580" y="652"/>
                      </a:lnTo>
                      <a:lnTo>
                        <a:pt x="581" y="641"/>
                      </a:lnTo>
                      <a:lnTo>
                        <a:pt x="581" y="629"/>
                      </a:lnTo>
                      <a:lnTo>
                        <a:pt x="581" y="615"/>
                      </a:lnTo>
                      <a:lnTo>
                        <a:pt x="580" y="600"/>
                      </a:lnTo>
                      <a:lnTo>
                        <a:pt x="579" y="585"/>
                      </a:lnTo>
                      <a:lnTo>
                        <a:pt x="579" y="583"/>
                      </a:lnTo>
                      <a:lnTo>
                        <a:pt x="581" y="575"/>
                      </a:lnTo>
                      <a:lnTo>
                        <a:pt x="586" y="563"/>
                      </a:lnTo>
                      <a:lnTo>
                        <a:pt x="592" y="549"/>
                      </a:lnTo>
                      <a:lnTo>
                        <a:pt x="596" y="542"/>
                      </a:lnTo>
                      <a:lnTo>
                        <a:pt x="601" y="534"/>
                      </a:lnTo>
                      <a:lnTo>
                        <a:pt x="607" y="525"/>
                      </a:lnTo>
                      <a:lnTo>
                        <a:pt x="614" y="517"/>
                      </a:lnTo>
                      <a:lnTo>
                        <a:pt x="621" y="508"/>
                      </a:lnTo>
                      <a:lnTo>
                        <a:pt x="630" y="499"/>
                      </a:lnTo>
                      <a:lnTo>
                        <a:pt x="641" y="491"/>
                      </a:lnTo>
                      <a:lnTo>
                        <a:pt x="651" y="482"/>
                      </a:lnTo>
                      <a:lnTo>
                        <a:pt x="654" y="479"/>
                      </a:lnTo>
                      <a:lnTo>
                        <a:pt x="659" y="469"/>
                      </a:lnTo>
                      <a:lnTo>
                        <a:pt x="668" y="455"/>
                      </a:lnTo>
                      <a:lnTo>
                        <a:pt x="677" y="437"/>
                      </a:lnTo>
                      <a:lnTo>
                        <a:pt x="686" y="417"/>
                      </a:lnTo>
                      <a:lnTo>
                        <a:pt x="695" y="397"/>
                      </a:lnTo>
                      <a:lnTo>
                        <a:pt x="697" y="386"/>
                      </a:lnTo>
                      <a:lnTo>
                        <a:pt x="699" y="376"/>
                      </a:lnTo>
                      <a:lnTo>
                        <a:pt x="700" y="368"/>
                      </a:lnTo>
                      <a:lnTo>
                        <a:pt x="700" y="359"/>
                      </a:lnTo>
                      <a:lnTo>
                        <a:pt x="702" y="356"/>
                      </a:lnTo>
                      <a:lnTo>
                        <a:pt x="708" y="348"/>
                      </a:lnTo>
                      <a:lnTo>
                        <a:pt x="715" y="336"/>
                      </a:lnTo>
                      <a:lnTo>
                        <a:pt x="725" y="324"/>
                      </a:lnTo>
                      <a:lnTo>
                        <a:pt x="736" y="310"/>
                      </a:lnTo>
                      <a:lnTo>
                        <a:pt x="745" y="299"/>
                      </a:lnTo>
                      <a:lnTo>
                        <a:pt x="751" y="293"/>
                      </a:lnTo>
                      <a:lnTo>
                        <a:pt x="755" y="290"/>
                      </a:lnTo>
                      <a:lnTo>
                        <a:pt x="758" y="288"/>
                      </a:lnTo>
                      <a:lnTo>
                        <a:pt x="762" y="287"/>
                      </a:lnTo>
                      <a:lnTo>
                        <a:pt x="765" y="287"/>
                      </a:lnTo>
                      <a:lnTo>
                        <a:pt x="769" y="286"/>
                      </a:lnTo>
                      <a:lnTo>
                        <a:pt x="772" y="284"/>
                      </a:lnTo>
                      <a:lnTo>
                        <a:pt x="777" y="281"/>
                      </a:lnTo>
                      <a:lnTo>
                        <a:pt x="784" y="275"/>
                      </a:lnTo>
                      <a:lnTo>
                        <a:pt x="793" y="267"/>
                      </a:lnTo>
                      <a:lnTo>
                        <a:pt x="799" y="261"/>
                      </a:lnTo>
                      <a:lnTo>
                        <a:pt x="806" y="254"/>
                      </a:lnTo>
                      <a:lnTo>
                        <a:pt x="809" y="250"/>
                      </a:lnTo>
                      <a:lnTo>
                        <a:pt x="810" y="249"/>
                      </a:lnTo>
                      <a:lnTo>
                        <a:pt x="809" y="245"/>
                      </a:lnTo>
                      <a:lnTo>
                        <a:pt x="803" y="234"/>
                      </a:lnTo>
                      <a:lnTo>
                        <a:pt x="795" y="218"/>
                      </a:lnTo>
                      <a:lnTo>
                        <a:pt x="785" y="199"/>
                      </a:lnTo>
                      <a:lnTo>
                        <a:pt x="776" y="181"/>
                      </a:lnTo>
                      <a:lnTo>
                        <a:pt x="767" y="163"/>
                      </a:lnTo>
                      <a:lnTo>
                        <a:pt x="759" y="148"/>
                      </a:lnTo>
                      <a:lnTo>
                        <a:pt x="755" y="138"/>
                      </a:lnTo>
                      <a:lnTo>
                        <a:pt x="753" y="132"/>
                      </a:lnTo>
                      <a:lnTo>
                        <a:pt x="750" y="127"/>
                      </a:lnTo>
                      <a:lnTo>
                        <a:pt x="748" y="121"/>
                      </a:lnTo>
                      <a:lnTo>
                        <a:pt x="744" y="114"/>
                      </a:lnTo>
                      <a:lnTo>
                        <a:pt x="742" y="108"/>
                      </a:lnTo>
                      <a:lnTo>
                        <a:pt x="741" y="100"/>
                      </a:lnTo>
                      <a:lnTo>
                        <a:pt x="740" y="91"/>
                      </a:lnTo>
                      <a:lnTo>
                        <a:pt x="740" y="83"/>
                      </a:lnTo>
                      <a:lnTo>
                        <a:pt x="740" y="82"/>
                      </a:lnTo>
                      <a:lnTo>
                        <a:pt x="740" y="77"/>
                      </a:lnTo>
                      <a:lnTo>
                        <a:pt x="739" y="72"/>
                      </a:lnTo>
                      <a:lnTo>
                        <a:pt x="737" y="64"/>
                      </a:lnTo>
                      <a:lnTo>
                        <a:pt x="734" y="56"/>
                      </a:lnTo>
                      <a:lnTo>
                        <a:pt x="728" y="47"/>
                      </a:lnTo>
                      <a:lnTo>
                        <a:pt x="721" y="37"/>
                      </a:lnTo>
                      <a:lnTo>
                        <a:pt x="711" y="28"/>
                      </a:lnTo>
                      <a:lnTo>
                        <a:pt x="700"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7" name="Freeform 194"/>
                <p:cNvSpPr>
                  <a:spLocks/>
                </p:cNvSpPr>
                <p:nvPr/>
              </p:nvSpPr>
              <p:spPr bwMode="auto">
                <a:xfrm>
                  <a:off x="1034" y="2536"/>
                  <a:ext cx="270" cy="308"/>
                </a:xfrm>
                <a:custGeom>
                  <a:avLst/>
                  <a:gdLst>
                    <a:gd name="T0" fmla="*/ 1 w 810"/>
                    <a:gd name="T1" fmla="*/ 0 h 926"/>
                    <a:gd name="T2" fmla="*/ 1 w 810"/>
                    <a:gd name="T3" fmla="*/ 0 h 926"/>
                    <a:gd name="T4" fmla="*/ 1 w 810"/>
                    <a:gd name="T5" fmla="*/ 0 h 926"/>
                    <a:gd name="T6" fmla="*/ 0 w 810"/>
                    <a:gd name="T7" fmla="*/ 0 h 926"/>
                    <a:gd name="T8" fmla="*/ 0 w 810"/>
                    <a:gd name="T9" fmla="*/ 0 h 926"/>
                    <a:gd name="T10" fmla="*/ 0 w 810"/>
                    <a:gd name="T11" fmla="*/ 0 h 926"/>
                    <a:gd name="T12" fmla="*/ 0 w 810"/>
                    <a:gd name="T13" fmla="*/ 0 h 926"/>
                    <a:gd name="T14" fmla="*/ 0 w 810"/>
                    <a:gd name="T15" fmla="*/ 0 h 926"/>
                    <a:gd name="T16" fmla="*/ 0 w 810"/>
                    <a:gd name="T17" fmla="*/ 1 h 926"/>
                    <a:gd name="T18" fmla="*/ 0 w 810"/>
                    <a:gd name="T19" fmla="*/ 1 h 926"/>
                    <a:gd name="T20" fmla="*/ 0 w 810"/>
                    <a:gd name="T21" fmla="*/ 1 h 926"/>
                    <a:gd name="T22" fmla="*/ 0 w 810"/>
                    <a:gd name="T23" fmla="*/ 1 h 926"/>
                    <a:gd name="T24" fmla="*/ 0 w 810"/>
                    <a:gd name="T25" fmla="*/ 1 h 926"/>
                    <a:gd name="T26" fmla="*/ 0 w 810"/>
                    <a:gd name="T27" fmla="*/ 1 h 926"/>
                    <a:gd name="T28" fmla="*/ 0 w 810"/>
                    <a:gd name="T29" fmla="*/ 1 h 926"/>
                    <a:gd name="T30" fmla="*/ 0 w 810"/>
                    <a:gd name="T31" fmla="*/ 1 h 926"/>
                    <a:gd name="T32" fmla="*/ 0 w 810"/>
                    <a:gd name="T33" fmla="*/ 1 h 926"/>
                    <a:gd name="T34" fmla="*/ 0 w 810"/>
                    <a:gd name="T35" fmla="*/ 1 h 926"/>
                    <a:gd name="T36" fmla="*/ 0 w 810"/>
                    <a:gd name="T37" fmla="*/ 1 h 926"/>
                    <a:gd name="T38" fmla="*/ 0 w 810"/>
                    <a:gd name="T39" fmla="*/ 1 h 926"/>
                    <a:gd name="T40" fmla="*/ 0 w 810"/>
                    <a:gd name="T41" fmla="*/ 1 h 926"/>
                    <a:gd name="T42" fmla="*/ 0 w 810"/>
                    <a:gd name="T43" fmla="*/ 1 h 926"/>
                    <a:gd name="T44" fmla="*/ 0 w 810"/>
                    <a:gd name="T45" fmla="*/ 1 h 926"/>
                    <a:gd name="T46" fmla="*/ 0 w 810"/>
                    <a:gd name="T47" fmla="*/ 1 h 926"/>
                    <a:gd name="T48" fmla="*/ 0 w 810"/>
                    <a:gd name="T49" fmla="*/ 1 h 926"/>
                    <a:gd name="T50" fmla="*/ 0 w 810"/>
                    <a:gd name="T51" fmla="*/ 1 h 926"/>
                    <a:gd name="T52" fmla="*/ 0 w 810"/>
                    <a:gd name="T53" fmla="*/ 1 h 926"/>
                    <a:gd name="T54" fmla="*/ 1 w 810"/>
                    <a:gd name="T55" fmla="*/ 1 h 926"/>
                    <a:gd name="T56" fmla="*/ 1 w 810"/>
                    <a:gd name="T57" fmla="*/ 1 h 926"/>
                    <a:gd name="T58" fmla="*/ 1 w 810"/>
                    <a:gd name="T59" fmla="*/ 1 h 926"/>
                    <a:gd name="T60" fmla="*/ 1 w 810"/>
                    <a:gd name="T61" fmla="*/ 1 h 926"/>
                    <a:gd name="T62" fmla="*/ 1 w 810"/>
                    <a:gd name="T63" fmla="*/ 1 h 926"/>
                    <a:gd name="T64" fmla="*/ 1 w 810"/>
                    <a:gd name="T65" fmla="*/ 1 h 926"/>
                    <a:gd name="T66" fmla="*/ 1 w 810"/>
                    <a:gd name="T67" fmla="*/ 1 h 926"/>
                    <a:gd name="T68" fmla="*/ 1 w 810"/>
                    <a:gd name="T69" fmla="*/ 1 h 926"/>
                    <a:gd name="T70" fmla="*/ 1 w 810"/>
                    <a:gd name="T71" fmla="*/ 1 h 926"/>
                    <a:gd name="T72" fmla="*/ 1 w 810"/>
                    <a:gd name="T73" fmla="*/ 1 h 926"/>
                    <a:gd name="T74" fmla="*/ 1 w 810"/>
                    <a:gd name="T75" fmla="*/ 1 h 926"/>
                    <a:gd name="T76" fmla="*/ 1 w 810"/>
                    <a:gd name="T77" fmla="*/ 1 h 926"/>
                    <a:gd name="T78" fmla="*/ 1 w 810"/>
                    <a:gd name="T79" fmla="*/ 1 h 926"/>
                    <a:gd name="T80" fmla="*/ 1 w 810"/>
                    <a:gd name="T81" fmla="*/ 1 h 926"/>
                    <a:gd name="T82" fmla="*/ 1 w 810"/>
                    <a:gd name="T83" fmla="*/ 1 h 926"/>
                    <a:gd name="T84" fmla="*/ 1 w 810"/>
                    <a:gd name="T85" fmla="*/ 1 h 926"/>
                    <a:gd name="T86" fmla="*/ 1 w 810"/>
                    <a:gd name="T87" fmla="*/ 1 h 926"/>
                    <a:gd name="T88" fmla="*/ 1 w 810"/>
                    <a:gd name="T89" fmla="*/ 1 h 926"/>
                    <a:gd name="T90" fmla="*/ 1 w 810"/>
                    <a:gd name="T91" fmla="*/ 0 h 926"/>
                    <a:gd name="T92" fmla="*/ 1 w 810"/>
                    <a:gd name="T93" fmla="*/ 0 h 926"/>
                    <a:gd name="T94" fmla="*/ 1 w 810"/>
                    <a:gd name="T95" fmla="*/ 0 h 926"/>
                    <a:gd name="T96" fmla="*/ 1 w 810"/>
                    <a:gd name="T97" fmla="*/ 0 h 926"/>
                    <a:gd name="T98" fmla="*/ 1 w 810"/>
                    <a:gd name="T99" fmla="*/ 0 h 926"/>
                    <a:gd name="T100" fmla="*/ 1 w 810"/>
                    <a:gd name="T101" fmla="*/ 0 h 926"/>
                    <a:gd name="T102" fmla="*/ 1 w 810"/>
                    <a:gd name="T103" fmla="*/ 0 h 926"/>
                    <a:gd name="T104" fmla="*/ 1 w 810"/>
                    <a:gd name="T105" fmla="*/ 0 h 926"/>
                    <a:gd name="T106" fmla="*/ 1 w 810"/>
                    <a:gd name="T107" fmla="*/ 0 h 926"/>
                    <a:gd name="T108" fmla="*/ 1 w 810"/>
                    <a:gd name="T109" fmla="*/ 0 h 926"/>
                    <a:gd name="T110" fmla="*/ 1 w 810"/>
                    <a:gd name="T111" fmla="*/ 0 h 9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0"/>
                    <a:gd name="T169" fmla="*/ 0 h 926"/>
                    <a:gd name="T170" fmla="*/ 810 w 810"/>
                    <a:gd name="T171" fmla="*/ 926 h 9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0" h="926">
                      <a:moveTo>
                        <a:pt x="700" y="0"/>
                      </a:moveTo>
                      <a:lnTo>
                        <a:pt x="698" y="3"/>
                      </a:lnTo>
                      <a:lnTo>
                        <a:pt x="694" y="11"/>
                      </a:lnTo>
                      <a:lnTo>
                        <a:pt x="685" y="21"/>
                      </a:lnTo>
                      <a:lnTo>
                        <a:pt x="673" y="33"/>
                      </a:lnTo>
                      <a:lnTo>
                        <a:pt x="666" y="41"/>
                      </a:lnTo>
                      <a:lnTo>
                        <a:pt x="658" y="47"/>
                      </a:lnTo>
                      <a:lnTo>
                        <a:pt x="649" y="54"/>
                      </a:lnTo>
                      <a:lnTo>
                        <a:pt x="640" y="60"/>
                      </a:lnTo>
                      <a:lnTo>
                        <a:pt x="630" y="66"/>
                      </a:lnTo>
                      <a:lnTo>
                        <a:pt x="619" y="71"/>
                      </a:lnTo>
                      <a:lnTo>
                        <a:pt x="608" y="75"/>
                      </a:lnTo>
                      <a:lnTo>
                        <a:pt x="596" y="79"/>
                      </a:lnTo>
                      <a:lnTo>
                        <a:pt x="108" y="79"/>
                      </a:lnTo>
                      <a:lnTo>
                        <a:pt x="106" y="306"/>
                      </a:lnTo>
                      <a:lnTo>
                        <a:pt x="104" y="305"/>
                      </a:lnTo>
                      <a:lnTo>
                        <a:pt x="97" y="304"/>
                      </a:lnTo>
                      <a:lnTo>
                        <a:pt x="86" y="303"/>
                      </a:lnTo>
                      <a:lnTo>
                        <a:pt x="73" y="303"/>
                      </a:lnTo>
                      <a:lnTo>
                        <a:pt x="66" y="303"/>
                      </a:lnTo>
                      <a:lnTo>
                        <a:pt x="61" y="304"/>
                      </a:lnTo>
                      <a:lnTo>
                        <a:pt x="54" y="306"/>
                      </a:lnTo>
                      <a:lnTo>
                        <a:pt x="49" y="308"/>
                      </a:lnTo>
                      <a:lnTo>
                        <a:pt x="45" y="313"/>
                      </a:lnTo>
                      <a:lnTo>
                        <a:pt x="40" y="317"/>
                      </a:lnTo>
                      <a:lnTo>
                        <a:pt x="38" y="322"/>
                      </a:lnTo>
                      <a:lnTo>
                        <a:pt x="36" y="330"/>
                      </a:lnTo>
                      <a:lnTo>
                        <a:pt x="36" y="331"/>
                      </a:lnTo>
                      <a:lnTo>
                        <a:pt x="36" y="334"/>
                      </a:lnTo>
                      <a:lnTo>
                        <a:pt x="36" y="340"/>
                      </a:lnTo>
                      <a:lnTo>
                        <a:pt x="35" y="346"/>
                      </a:lnTo>
                      <a:lnTo>
                        <a:pt x="34" y="353"/>
                      </a:lnTo>
                      <a:lnTo>
                        <a:pt x="33" y="360"/>
                      </a:lnTo>
                      <a:lnTo>
                        <a:pt x="31" y="367"/>
                      </a:lnTo>
                      <a:lnTo>
                        <a:pt x="27" y="372"/>
                      </a:lnTo>
                      <a:lnTo>
                        <a:pt x="26" y="373"/>
                      </a:lnTo>
                      <a:lnTo>
                        <a:pt x="23" y="375"/>
                      </a:lnTo>
                      <a:lnTo>
                        <a:pt x="19" y="379"/>
                      </a:lnTo>
                      <a:lnTo>
                        <a:pt x="13" y="383"/>
                      </a:lnTo>
                      <a:lnTo>
                        <a:pt x="8" y="388"/>
                      </a:lnTo>
                      <a:lnTo>
                        <a:pt x="4" y="394"/>
                      </a:lnTo>
                      <a:lnTo>
                        <a:pt x="0" y="399"/>
                      </a:lnTo>
                      <a:lnTo>
                        <a:pt x="0" y="403"/>
                      </a:lnTo>
                      <a:lnTo>
                        <a:pt x="0" y="406"/>
                      </a:lnTo>
                      <a:lnTo>
                        <a:pt x="2" y="409"/>
                      </a:lnTo>
                      <a:lnTo>
                        <a:pt x="4" y="413"/>
                      </a:lnTo>
                      <a:lnTo>
                        <a:pt x="6" y="420"/>
                      </a:lnTo>
                      <a:lnTo>
                        <a:pt x="9" y="427"/>
                      </a:lnTo>
                      <a:lnTo>
                        <a:pt x="12" y="435"/>
                      </a:lnTo>
                      <a:lnTo>
                        <a:pt x="16" y="442"/>
                      </a:lnTo>
                      <a:lnTo>
                        <a:pt x="20" y="449"/>
                      </a:lnTo>
                      <a:lnTo>
                        <a:pt x="21" y="451"/>
                      </a:lnTo>
                      <a:lnTo>
                        <a:pt x="22" y="454"/>
                      </a:lnTo>
                      <a:lnTo>
                        <a:pt x="24" y="458"/>
                      </a:lnTo>
                      <a:lnTo>
                        <a:pt x="25" y="464"/>
                      </a:lnTo>
                      <a:lnTo>
                        <a:pt x="26" y="470"/>
                      </a:lnTo>
                      <a:lnTo>
                        <a:pt x="26" y="477"/>
                      </a:lnTo>
                      <a:lnTo>
                        <a:pt x="26" y="484"/>
                      </a:lnTo>
                      <a:lnTo>
                        <a:pt x="25" y="487"/>
                      </a:lnTo>
                      <a:lnTo>
                        <a:pt x="24" y="491"/>
                      </a:lnTo>
                      <a:lnTo>
                        <a:pt x="22" y="498"/>
                      </a:lnTo>
                      <a:lnTo>
                        <a:pt x="21" y="508"/>
                      </a:lnTo>
                      <a:lnTo>
                        <a:pt x="20" y="520"/>
                      </a:lnTo>
                      <a:lnTo>
                        <a:pt x="20" y="532"/>
                      </a:lnTo>
                      <a:lnTo>
                        <a:pt x="21" y="546"/>
                      </a:lnTo>
                      <a:lnTo>
                        <a:pt x="24" y="559"/>
                      </a:lnTo>
                      <a:lnTo>
                        <a:pt x="47" y="625"/>
                      </a:lnTo>
                      <a:lnTo>
                        <a:pt x="49" y="628"/>
                      </a:lnTo>
                      <a:lnTo>
                        <a:pt x="53" y="637"/>
                      </a:lnTo>
                      <a:lnTo>
                        <a:pt x="61" y="648"/>
                      </a:lnTo>
                      <a:lnTo>
                        <a:pt x="70" y="664"/>
                      </a:lnTo>
                      <a:lnTo>
                        <a:pt x="80" y="679"/>
                      </a:lnTo>
                      <a:lnTo>
                        <a:pt x="91" y="694"/>
                      </a:lnTo>
                      <a:lnTo>
                        <a:pt x="97" y="700"/>
                      </a:lnTo>
                      <a:lnTo>
                        <a:pt x="102" y="706"/>
                      </a:lnTo>
                      <a:lnTo>
                        <a:pt x="107" y="711"/>
                      </a:lnTo>
                      <a:lnTo>
                        <a:pt x="113" y="714"/>
                      </a:lnTo>
                      <a:lnTo>
                        <a:pt x="117" y="719"/>
                      </a:lnTo>
                      <a:lnTo>
                        <a:pt x="126" y="732"/>
                      </a:lnTo>
                      <a:lnTo>
                        <a:pt x="140" y="749"/>
                      </a:lnTo>
                      <a:lnTo>
                        <a:pt x="155" y="769"/>
                      </a:lnTo>
                      <a:lnTo>
                        <a:pt x="171" y="791"/>
                      </a:lnTo>
                      <a:lnTo>
                        <a:pt x="185" y="813"/>
                      </a:lnTo>
                      <a:lnTo>
                        <a:pt x="190" y="821"/>
                      </a:lnTo>
                      <a:lnTo>
                        <a:pt x="195" y="830"/>
                      </a:lnTo>
                      <a:lnTo>
                        <a:pt x="198" y="836"/>
                      </a:lnTo>
                      <a:lnTo>
                        <a:pt x="200" y="842"/>
                      </a:lnTo>
                      <a:lnTo>
                        <a:pt x="202" y="844"/>
                      </a:lnTo>
                      <a:lnTo>
                        <a:pt x="208" y="850"/>
                      </a:lnTo>
                      <a:lnTo>
                        <a:pt x="216" y="858"/>
                      </a:lnTo>
                      <a:lnTo>
                        <a:pt x="227" y="866"/>
                      </a:lnTo>
                      <a:lnTo>
                        <a:pt x="240" y="875"/>
                      </a:lnTo>
                      <a:lnTo>
                        <a:pt x="254" y="883"/>
                      </a:lnTo>
                      <a:lnTo>
                        <a:pt x="262" y="885"/>
                      </a:lnTo>
                      <a:lnTo>
                        <a:pt x="268" y="887"/>
                      </a:lnTo>
                      <a:lnTo>
                        <a:pt x="276" y="887"/>
                      </a:lnTo>
                      <a:lnTo>
                        <a:pt x="283" y="887"/>
                      </a:lnTo>
                      <a:lnTo>
                        <a:pt x="284" y="887"/>
                      </a:lnTo>
                      <a:lnTo>
                        <a:pt x="288" y="888"/>
                      </a:lnTo>
                      <a:lnTo>
                        <a:pt x="293" y="889"/>
                      </a:lnTo>
                      <a:lnTo>
                        <a:pt x="300" y="892"/>
                      </a:lnTo>
                      <a:lnTo>
                        <a:pt x="306" y="897"/>
                      </a:lnTo>
                      <a:lnTo>
                        <a:pt x="314" y="902"/>
                      </a:lnTo>
                      <a:lnTo>
                        <a:pt x="321" y="910"/>
                      </a:lnTo>
                      <a:lnTo>
                        <a:pt x="328" y="918"/>
                      </a:lnTo>
                      <a:lnTo>
                        <a:pt x="332" y="919"/>
                      </a:lnTo>
                      <a:lnTo>
                        <a:pt x="344" y="920"/>
                      </a:lnTo>
                      <a:lnTo>
                        <a:pt x="360" y="923"/>
                      </a:lnTo>
                      <a:lnTo>
                        <a:pt x="379" y="924"/>
                      </a:lnTo>
                      <a:lnTo>
                        <a:pt x="400" y="925"/>
                      </a:lnTo>
                      <a:lnTo>
                        <a:pt x="420" y="926"/>
                      </a:lnTo>
                      <a:lnTo>
                        <a:pt x="438" y="925"/>
                      </a:lnTo>
                      <a:lnTo>
                        <a:pt x="452" y="923"/>
                      </a:lnTo>
                      <a:lnTo>
                        <a:pt x="461" y="923"/>
                      </a:lnTo>
                      <a:lnTo>
                        <a:pt x="487" y="922"/>
                      </a:lnTo>
                      <a:lnTo>
                        <a:pt x="525" y="918"/>
                      </a:lnTo>
                      <a:lnTo>
                        <a:pt x="567" y="915"/>
                      </a:lnTo>
                      <a:lnTo>
                        <a:pt x="589" y="912"/>
                      </a:lnTo>
                      <a:lnTo>
                        <a:pt x="610" y="910"/>
                      </a:lnTo>
                      <a:lnTo>
                        <a:pt x="630" y="906"/>
                      </a:lnTo>
                      <a:lnTo>
                        <a:pt x="648" y="902"/>
                      </a:lnTo>
                      <a:lnTo>
                        <a:pt x="663" y="898"/>
                      </a:lnTo>
                      <a:lnTo>
                        <a:pt x="674" y="893"/>
                      </a:lnTo>
                      <a:lnTo>
                        <a:pt x="678" y="891"/>
                      </a:lnTo>
                      <a:lnTo>
                        <a:pt x="682" y="888"/>
                      </a:lnTo>
                      <a:lnTo>
                        <a:pt x="684" y="885"/>
                      </a:lnTo>
                      <a:lnTo>
                        <a:pt x="685" y="883"/>
                      </a:lnTo>
                      <a:lnTo>
                        <a:pt x="672" y="821"/>
                      </a:lnTo>
                      <a:lnTo>
                        <a:pt x="670" y="817"/>
                      </a:lnTo>
                      <a:lnTo>
                        <a:pt x="662" y="806"/>
                      </a:lnTo>
                      <a:lnTo>
                        <a:pt x="651" y="790"/>
                      </a:lnTo>
                      <a:lnTo>
                        <a:pt x="639" y="772"/>
                      </a:lnTo>
                      <a:lnTo>
                        <a:pt x="623" y="753"/>
                      </a:lnTo>
                      <a:lnTo>
                        <a:pt x="608" y="737"/>
                      </a:lnTo>
                      <a:lnTo>
                        <a:pt x="602" y="729"/>
                      </a:lnTo>
                      <a:lnTo>
                        <a:pt x="595" y="724"/>
                      </a:lnTo>
                      <a:lnTo>
                        <a:pt x="589" y="719"/>
                      </a:lnTo>
                      <a:lnTo>
                        <a:pt x="583" y="716"/>
                      </a:lnTo>
                      <a:lnTo>
                        <a:pt x="581" y="715"/>
                      </a:lnTo>
                      <a:lnTo>
                        <a:pt x="577" y="712"/>
                      </a:lnTo>
                      <a:lnTo>
                        <a:pt x="573" y="707"/>
                      </a:lnTo>
                      <a:lnTo>
                        <a:pt x="567" y="700"/>
                      </a:lnTo>
                      <a:lnTo>
                        <a:pt x="565" y="696"/>
                      </a:lnTo>
                      <a:lnTo>
                        <a:pt x="564" y="693"/>
                      </a:lnTo>
                      <a:lnTo>
                        <a:pt x="564" y="688"/>
                      </a:lnTo>
                      <a:lnTo>
                        <a:pt x="564" y="684"/>
                      </a:lnTo>
                      <a:lnTo>
                        <a:pt x="566" y="680"/>
                      </a:lnTo>
                      <a:lnTo>
                        <a:pt x="568" y="675"/>
                      </a:lnTo>
                      <a:lnTo>
                        <a:pt x="573" y="672"/>
                      </a:lnTo>
                      <a:lnTo>
                        <a:pt x="579" y="668"/>
                      </a:lnTo>
                      <a:lnTo>
                        <a:pt x="579" y="666"/>
                      </a:lnTo>
                      <a:lnTo>
                        <a:pt x="580" y="660"/>
                      </a:lnTo>
                      <a:lnTo>
                        <a:pt x="580" y="652"/>
                      </a:lnTo>
                      <a:lnTo>
                        <a:pt x="581" y="641"/>
                      </a:lnTo>
                      <a:lnTo>
                        <a:pt x="581" y="629"/>
                      </a:lnTo>
                      <a:lnTo>
                        <a:pt x="581" y="615"/>
                      </a:lnTo>
                      <a:lnTo>
                        <a:pt x="580" y="600"/>
                      </a:lnTo>
                      <a:lnTo>
                        <a:pt x="579" y="585"/>
                      </a:lnTo>
                      <a:lnTo>
                        <a:pt x="579" y="583"/>
                      </a:lnTo>
                      <a:lnTo>
                        <a:pt x="581" y="575"/>
                      </a:lnTo>
                      <a:lnTo>
                        <a:pt x="586" y="563"/>
                      </a:lnTo>
                      <a:lnTo>
                        <a:pt x="592" y="549"/>
                      </a:lnTo>
                      <a:lnTo>
                        <a:pt x="596" y="542"/>
                      </a:lnTo>
                      <a:lnTo>
                        <a:pt x="601" y="534"/>
                      </a:lnTo>
                      <a:lnTo>
                        <a:pt x="607" y="525"/>
                      </a:lnTo>
                      <a:lnTo>
                        <a:pt x="614" y="517"/>
                      </a:lnTo>
                      <a:lnTo>
                        <a:pt x="621" y="508"/>
                      </a:lnTo>
                      <a:lnTo>
                        <a:pt x="630" y="499"/>
                      </a:lnTo>
                      <a:lnTo>
                        <a:pt x="641" y="491"/>
                      </a:lnTo>
                      <a:lnTo>
                        <a:pt x="651" y="482"/>
                      </a:lnTo>
                      <a:lnTo>
                        <a:pt x="654" y="479"/>
                      </a:lnTo>
                      <a:lnTo>
                        <a:pt x="659" y="469"/>
                      </a:lnTo>
                      <a:lnTo>
                        <a:pt x="668" y="455"/>
                      </a:lnTo>
                      <a:lnTo>
                        <a:pt x="677" y="437"/>
                      </a:lnTo>
                      <a:lnTo>
                        <a:pt x="686" y="417"/>
                      </a:lnTo>
                      <a:lnTo>
                        <a:pt x="695" y="397"/>
                      </a:lnTo>
                      <a:lnTo>
                        <a:pt x="697" y="386"/>
                      </a:lnTo>
                      <a:lnTo>
                        <a:pt x="699" y="376"/>
                      </a:lnTo>
                      <a:lnTo>
                        <a:pt x="700" y="368"/>
                      </a:lnTo>
                      <a:lnTo>
                        <a:pt x="700" y="359"/>
                      </a:lnTo>
                      <a:lnTo>
                        <a:pt x="702" y="356"/>
                      </a:lnTo>
                      <a:lnTo>
                        <a:pt x="708" y="348"/>
                      </a:lnTo>
                      <a:lnTo>
                        <a:pt x="715" y="336"/>
                      </a:lnTo>
                      <a:lnTo>
                        <a:pt x="725" y="324"/>
                      </a:lnTo>
                      <a:lnTo>
                        <a:pt x="736" y="310"/>
                      </a:lnTo>
                      <a:lnTo>
                        <a:pt x="745" y="299"/>
                      </a:lnTo>
                      <a:lnTo>
                        <a:pt x="751" y="293"/>
                      </a:lnTo>
                      <a:lnTo>
                        <a:pt x="755" y="290"/>
                      </a:lnTo>
                      <a:lnTo>
                        <a:pt x="758" y="288"/>
                      </a:lnTo>
                      <a:lnTo>
                        <a:pt x="762" y="287"/>
                      </a:lnTo>
                      <a:lnTo>
                        <a:pt x="765" y="287"/>
                      </a:lnTo>
                      <a:lnTo>
                        <a:pt x="769" y="286"/>
                      </a:lnTo>
                      <a:lnTo>
                        <a:pt x="772" y="284"/>
                      </a:lnTo>
                      <a:lnTo>
                        <a:pt x="777" y="281"/>
                      </a:lnTo>
                      <a:lnTo>
                        <a:pt x="784" y="275"/>
                      </a:lnTo>
                      <a:lnTo>
                        <a:pt x="793" y="267"/>
                      </a:lnTo>
                      <a:lnTo>
                        <a:pt x="799" y="261"/>
                      </a:lnTo>
                      <a:lnTo>
                        <a:pt x="806" y="254"/>
                      </a:lnTo>
                      <a:lnTo>
                        <a:pt x="809" y="250"/>
                      </a:lnTo>
                      <a:lnTo>
                        <a:pt x="810" y="249"/>
                      </a:lnTo>
                      <a:lnTo>
                        <a:pt x="809" y="245"/>
                      </a:lnTo>
                      <a:lnTo>
                        <a:pt x="803" y="234"/>
                      </a:lnTo>
                      <a:lnTo>
                        <a:pt x="795" y="218"/>
                      </a:lnTo>
                      <a:lnTo>
                        <a:pt x="785" y="199"/>
                      </a:lnTo>
                      <a:lnTo>
                        <a:pt x="776" y="181"/>
                      </a:lnTo>
                      <a:lnTo>
                        <a:pt x="767" y="163"/>
                      </a:lnTo>
                      <a:lnTo>
                        <a:pt x="759" y="148"/>
                      </a:lnTo>
                      <a:lnTo>
                        <a:pt x="755" y="138"/>
                      </a:lnTo>
                      <a:lnTo>
                        <a:pt x="753" y="132"/>
                      </a:lnTo>
                      <a:lnTo>
                        <a:pt x="750" y="127"/>
                      </a:lnTo>
                      <a:lnTo>
                        <a:pt x="748" y="121"/>
                      </a:lnTo>
                      <a:lnTo>
                        <a:pt x="744" y="114"/>
                      </a:lnTo>
                      <a:lnTo>
                        <a:pt x="742" y="108"/>
                      </a:lnTo>
                      <a:lnTo>
                        <a:pt x="741" y="100"/>
                      </a:lnTo>
                      <a:lnTo>
                        <a:pt x="740" y="91"/>
                      </a:lnTo>
                      <a:lnTo>
                        <a:pt x="740" y="83"/>
                      </a:lnTo>
                      <a:lnTo>
                        <a:pt x="740" y="82"/>
                      </a:lnTo>
                      <a:lnTo>
                        <a:pt x="740" y="77"/>
                      </a:lnTo>
                      <a:lnTo>
                        <a:pt x="739" y="72"/>
                      </a:lnTo>
                      <a:lnTo>
                        <a:pt x="737" y="64"/>
                      </a:lnTo>
                      <a:lnTo>
                        <a:pt x="734" y="56"/>
                      </a:lnTo>
                      <a:lnTo>
                        <a:pt x="728" y="47"/>
                      </a:lnTo>
                      <a:lnTo>
                        <a:pt x="721" y="37"/>
                      </a:lnTo>
                      <a:lnTo>
                        <a:pt x="711" y="28"/>
                      </a:lnTo>
                      <a:lnTo>
                        <a:pt x="70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8" name="Freeform 195"/>
                <p:cNvSpPr>
                  <a:spLocks/>
                </p:cNvSpPr>
                <p:nvPr/>
              </p:nvSpPr>
              <p:spPr bwMode="auto">
                <a:xfrm>
                  <a:off x="918" y="2744"/>
                  <a:ext cx="180" cy="104"/>
                </a:xfrm>
                <a:custGeom>
                  <a:avLst/>
                  <a:gdLst>
                    <a:gd name="T0" fmla="*/ 1 w 540"/>
                    <a:gd name="T1" fmla="*/ 0 h 313"/>
                    <a:gd name="T2" fmla="*/ 1 w 540"/>
                    <a:gd name="T3" fmla="*/ 0 h 313"/>
                    <a:gd name="T4" fmla="*/ 0 w 540"/>
                    <a:gd name="T5" fmla="*/ 0 h 313"/>
                    <a:gd name="T6" fmla="*/ 0 w 540"/>
                    <a:gd name="T7" fmla="*/ 0 h 313"/>
                    <a:gd name="T8" fmla="*/ 0 w 540"/>
                    <a:gd name="T9" fmla="*/ 0 h 313"/>
                    <a:gd name="T10" fmla="*/ 0 w 540"/>
                    <a:gd name="T11" fmla="*/ 0 h 313"/>
                    <a:gd name="T12" fmla="*/ 0 w 540"/>
                    <a:gd name="T13" fmla="*/ 0 h 313"/>
                    <a:gd name="T14" fmla="*/ 0 w 540"/>
                    <a:gd name="T15" fmla="*/ 0 h 313"/>
                    <a:gd name="T16" fmla="*/ 0 w 540"/>
                    <a:gd name="T17" fmla="*/ 0 h 313"/>
                    <a:gd name="T18" fmla="*/ 0 w 540"/>
                    <a:gd name="T19" fmla="*/ 0 h 313"/>
                    <a:gd name="T20" fmla="*/ 0 w 540"/>
                    <a:gd name="T21" fmla="*/ 0 h 313"/>
                    <a:gd name="T22" fmla="*/ 0 w 540"/>
                    <a:gd name="T23" fmla="*/ 0 h 313"/>
                    <a:gd name="T24" fmla="*/ 0 w 540"/>
                    <a:gd name="T25" fmla="*/ 0 h 313"/>
                    <a:gd name="T26" fmla="*/ 0 w 540"/>
                    <a:gd name="T27" fmla="*/ 0 h 313"/>
                    <a:gd name="T28" fmla="*/ 0 w 540"/>
                    <a:gd name="T29" fmla="*/ 0 h 313"/>
                    <a:gd name="T30" fmla="*/ 0 w 540"/>
                    <a:gd name="T31" fmla="*/ 0 h 313"/>
                    <a:gd name="T32" fmla="*/ 0 w 540"/>
                    <a:gd name="T33" fmla="*/ 0 h 313"/>
                    <a:gd name="T34" fmla="*/ 0 w 540"/>
                    <a:gd name="T35" fmla="*/ 0 h 313"/>
                    <a:gd name="T36" fmla="*/ 0 w 540"/>
                    <a:gd name="T37" fmla="*/ 0 h 313"/>
                    <a:gd name="T38" fmla="*/ 0 w 540"/>
                    <a:gd name="T39" fmla="*/ 0 h 313"/>
                    <a:gd name="T40" fmla="*/ 0 w 540"/>
                    <a:gd name="T41" fmla="*/ 0 h 313"/>
                    <a:gd name="T42" fmla="*/ 0 w 540"/>
                    <a:gd name="T43" fmla="*/ 0 h 313"/>
                    <a:gd name="T44" fmla="*/ 0 w 540"/>
                    <a:gd name="T45" fmla="*/ 0 h 313"/>
                    <a:gd name="T46" fmla="*/ 0 w 540"/>
                    <a:gd name="T47" fmla="*/ 0 h 313"/>
                    <a:gd name="T48" fmla="*/ 0 w 540"/>
                    <a:gd name="T49" fmla="*/ 0 h 313"/>
                    <a:gd name="T50" fmla="*/ 0 w 540"/>
                    <a:gd name="T51" fmla="*/ 0 h 313"/>
                    <a:gd name="T52" fmla="*/ 0 w 540"/>
                    <a:gd name="T53" fmla="*/ 0 h 313"/>
                    <a:gd name="T54" fmla="*/ 0 w 540"/>
                    <a:gd name="T55" fmla="*/ 0 h 313"/>
                    <a:gd name="T56" fmla="*/ 0 w 540"/>
                    <a:gd name="T57" fmla="*/ 0 h 313"/>
                    <a:gd name="T58" fmla="*/ 0 w 540"/>
                    <a:gd name="T59" fmla="*/ 0 h 313"/>
                    <a:gd name="T60" fmla="*/ 0 w 540"/>
                    <a:gd name="T61" fmla="*/ 0 h 313"/>
                    <a:gd name="T62" fmla="*/ 0 w 540"/>
                    <a:gd name="T63" fmla="*/ 0 h 313"/>
                    <a:gd name="T64" fmla="*/ 0 w 540"/>
                    <a:gd name="T65" fmla="*/ 0 h 313"/>
                    <a:gd name="T66" fmla="*/ 0 w 540"/>
                    <a:gd name="T67" fmla="*/ 0 h 313"/>
                    <a:gd name="T68" fmla="*/ 0 w 540"/>
                    <a:gd name="T69" fmla="*/ 0 h 313"/>
                    <a:gd name="T70" fmla="*/ 0 w 540"/>
                    <a:gd name="T71" fmla="*/ 0 h 313"/>
                    <a:gd name="T72" fmla="*/ 0 w 540"/>
                    <a:gd name="T73" fmla="*/ 0 h 313"/>
                    <a:gd name="T74" fmla="*/ 0 w 540"/>
                    <a:gd name="T75" fmla="*/ 0 h 313"/>
                    <a:gd name="T76" fmla="*/ 0 w 540"/>
                    <a:gd name="T77" fmla="*/ 0 h 313"/>
                    <a:gd name="T78" fmla="*/ 0 w 540"/>
                    <a:gd name="T79" fmla="*/ 0 h 313"/>
                    <a:gd name="T80" fmla="*/ 0 w 540"/>
                    <a:gd name="T81" fmla="*/ 0 h 313"/>
                    <a:gd name="T82" fmla="*/ 0 w 540"/>
                    <a:gd name="T83" fmla="*/ 0 h 313"/>
                    <a:gd name="T84" fmla="*/ 0 w 540"/>
                    <a:gd name="T85" fmla="*/ 0 h 313"/>
                    <a:gd name="T86" fmla="*/ 0 w 540"/>
                    <a:gd name="T87" fmla="*/ 0 h 313"/>
                    <a:gd name="T88" fmla="*/ 0 w 540"/>
                    <a:gd name="T89" fmla="*/ 0 h 313"/>
                    <a:gd name="T90" fmla="*/ 0 w 540"/>
                    <a:gd name="T91" fmla="*/ 0 h 313"/>
                    <a:gd name="T92" fmla="*/ 0 w 540"/>
                    <a:gd name="T93" fmla="*/ 0 h 313"/>
                    <a:gd name="T94" fmla="*/ 0 w 540"/>
                    <a:gd name="T95" fmla="*/ 0 h 313"/>
                    <a:gd name="T96" fmla="*/ 0 w 540"/>
                    <a:gd name="T97" fmla="*/ 0 h 313"/>
                    <a:gd name="T98" fmla="*/ 0 w 540"/>
                    <a:gd name="T99" fmla="*/ 0 h 313"/>
                    <a:gd name="T100" fmla="*/ 0 w 540"/>
                    <a:gd name="T101" fmla="*/ 0 h 313"/>
                    <a:gd name="T102" fmla="*/ 0 w 540"/>
                    <a:gd name="T103" fmla="*/ 0 h 313"/>
                    <a:gd name="T104" fmla="*/ 0 w 540"/>
                    <a:gd name="T105" fmla="*/ 0 h 313"/>
                    <a:gd name="T106" fmla="*/ 1 w 540"/>
                    <a:gd name="T107" fmla="*/ 0 h 313"/>
                    <a:gd name="T108" fmla="*/ 1 w 540"/>
                    <a:gd name="T109" fmla="*/ 0 h 313"/>
                    <a:gd name="T110" fmla="*/ 1 w 540"/>
                    <a:gd name="T111" fmla="*/ 0 h 313"/>
                    <a:gd name="T112" fmla="*/ 1 w 540"/>
                    <a:gd name="T113" fmla="*/ 0 h 313"/>
                    <a:gd name="T114" fmla="*/ 1 w 540"/>
                    <a:gd name="T115" fmla="*/ 0 h 313"/>
                    <a:gd name="T116" fmla="*/ 1 w 540"/>
                    <a:gd name="T117" fmla="*/ 0 h 313"/>
                    <a:gd name="T118" fmla="*/ 1 w 540"/>
                    <a:gd name="T119" fmla="*/ 0 h 313"/>
                    <a:gd name="T120" fmla="*/ 1 w 540"/>
                    <a:gd name="T121" fmla="*/ 0 h 313"/>
                    <a:gd name="T122" fmla="*/ 1 w 540"/>
                    <a:gd name="T123" fmla="*/ 0 h 3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0"/>
                    <a:gd name="T187" fmla="*/ 0 h 313"/>
                    <a:gd name="T188" fmla="*/ 540 w 540"/>
                    <a:gd name="T189" fmla="*/ 313 h 3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0" h="313">
                      <a:moveTo>
                        <a:pt x="391" y="0"/>
                      </a:moveTo>
                      <a:lnTo>
                        <a:pt x="387" y="1"/>
                      </a:lnTo>
                      <a:lnTo>
                        <a:pt x="379" y="4"/>
                      </a:lnTo>
                      <a:lnTo>
                        <a:pt x="367" y="7"/>
                      </a:lnTo>
                      <a:lnTo>
                        <a:pt x="352" y="14"/>
                      </a:lnTo>
                      <a:lnTo>
                        <a:pt x="338" y="20"/>
                      </a:lnTo>
                      <a:lnTo>
                        <a:pt x="325" y="29"/>
                      </a:lnTo>
                      <a:lnTo>
                        <a:pt x="319" y="33"/>
                      </a:lnTo>
                      <a:lnTo>
                        <a:pt x="315" y="39"/>
                      </a:lnTo>
                      <a:lnTo>
                        <a:pt x="312" y="44"/>
                      </a:lnTo>
                      <a:lnTo>
                        <a:pt x="310" y="49"/>
                      </a:lnTo>
                      <a:lnTo>
                        <a:pt x="307" y="60"/>
                      </a:lnTo>
                      <a:lnTo>
                        <a:pt x="304" y="70"/>
                      </a:lnTo>
                      <a:lnTo>
                        <a:pt x="301" y="77"/>
                      </a:lnTo>
                      <a:lnTo>
                        <a:pt x="298" y="85"/>
                      </a:lnTo>
                      <a:lnTo>
                        <a:pt x="293" y="91"/>
                      </a:lnTo>
                      <a:lnTo>
                        <a:pt x="288" y="97"/>
                      </a:lnTo>
                      <a:lnTo>
                        <a:pt x="282" y="101"/>
                      </a:lnTo>
                      <a:lnTo>
                        <a:pt x="274" y="104"/>
                      </a:lnTo>
                      <a:lnTo>
                        <a:pt x="272" y="104"/>
                      </a:lnTo>
                      <a:lnTo>
                        <a:pt x="267" y="104"/>
                      </a:lnTo>
                      <a:lnTo>
                        <a:pt x="260" y="104"/>
                      </a:lnTo>
                      <a:lnTo>
                        <a:pt x="251" y="104"/>
                      </a:lnTo>
                      <a:lnTo>
                        <a:pt x="243" y="103"/>
                      </a:lnTo>
                      <a:lnTo>
                        <a:pt x="234" y="101"/>
                      </a:lnTo>
                      <a:lnTo>
                        <a:pt x="228" y="99"/>
                      </a:lnTo>
                      <a:lnTo>
                        <a:pt x="223" y="96"/>
                      </a:lnTo>
                      <a:lnTo>
                        <a:pt x="222" y="96"/>
                      </a:lnTo>
                      <a:lnTo>
                        <a:pt x="221" y="95"/>
                      </a:lnTo>
                      <a:lnTo>
                        <a:pt x="219" y="94"/>
                      </a:lnTo>
                      <a:lnTo>
                        <a:pt x="216" y="94"/>
                      </a:lnTo>
                      <a:lnTo>
                        <a:pt x="212" y="94"/>
                      </a:lnTo>
                      <a:lnTo>
                        <a:pt x="209" y="95"/>
                      </a:lnTo>
                      <a:lnTo>
                        <a:pt x="206" y="98"/>
                      </a:lnTo>
                      <a:lnTo>
                        <a:pt x="204" y="102"/>
                      </a:lnTo>
                      <a:lnTo>
                        <a:pt x="201" y="103"/>
                      </a:lnTo>
                      <a:lnTo>
                        <a:pt x="191" y="107"/>
                      </a:lnTo>
                      <a:lnTo>
                        <a:pt x="177" y="112"/>
                      </a:lnTo>
                      <a:lnTo>
                        <a:pt x="161" y="117"/>
                      </a:lnTo>
                      <a:lnTo>
                        <a:pt x="142" y="123"/>
                      </a:lnTo>
                      <a:lnTo>
                        <a:pt x="125" y="128"/>
                      </a:lnTo>
                      <a:lnTo>
                        <a:pt x="109" y="132"/>
                      </a:lnTo>
                      <a:lnTo>
                        <a:pt x="95" y="134"/>
                      </a:lnTo>
                      <a:lnTo>
                        <a:pt x="33" y="138"/>
                      </a:lnTo>
                      <a:lnTo>
                        <a:pt x="33" y="140"/>
                      </a:lnTo>
                      <a:lnTo>
                        <a:pt x="32" y="143"/>
                      </a:lnTo>
                      <a:lnTo>
                        <a:pt x="31" y="150"/>
                      </a:lnTo>
                      <a:lnTo>
                        <a:pt x="29" y="156"/>
                      </a:lnTo>
                      <a:lnTo>
                        <a:pt x="26" y="164"/>
                      </a:lnTo>
                      <a:lnTo>
                        <a:pt x="21" y="171"/>
                      </a:lnTo>
                      <a:lnTo>
                        <a:pt x="17" y="179"/>
                      </a:lnTo>
                      <a:lnTo>
                        <a:pt x="11" y="185"/>
                      </a:lnTo>
                      <a:lnTo>
                        <a:pt x="9" y="185"/>
                      </a:lnTo>
                      <a:lnTo>
                        <a:pt x="7" y="185"/>
                      </a:lnTo>
                      <a:lnTo>
                        <a:pt x="5" y="185"/>
                      </a:lnTo>
                      <a:lnTo>
                        <a:pt x="3" y="185"/>
                      </a:lnTo>
                      <a:lnTo>
                        <a:pt x="1" y="186"/>
                      </a:lnTo>
                      <a:lnTo>
                        <a:pt x="0" y="188"/>
                      </a:lnTo>
                      <a:lnTo>
                        <a:pt x="0" y="190"/>
                      </a:lnTo>
                      <a:lnTo>
                        <a:pt x="2" y="194"/>
                      </a:lnTo>
                      <a:lnTo>
                        <a:pt x="4" y="194"/>
                      </a:lnTo>
                      <a:lnTo>
                        <a:pt x="5" y="194"/>
                      </a:lnTo>
                      <a:lnTo>
                        <a:pt x="8" y="195"/>
                      </a:lnTo>
                      <a:lnTo>
                        <a:pt x="11" y="197"/>
                      </a:lnTo>
                      <a:lnTo>
                        <a:pt x="13" y="199"/>
                      </a:lnTo>
                      <a:lnTo>
                        <a:pt x="14" y="205"/>
                      </a:lnTo>
                      <a:lnTo>
                        <a:pt x="15" y="210"/>
                      </a:lnTo>
                      <a:lnTo>
                        <a:pt x="15" y="218"/>
                      </a:lnTo>
                      <a:lnTo>
                        <a:pt x="16" y="225"/>
                      </a:lnTo>
                      <a:lnTo>
                        <a:pt x="18" y="234"/>
                      </a:lnTo>
                      <a:lnTo>
                        <a:pt x="21" y="243"/>
                      </a:lnTo>
                      <a:lnTo>
                        <a:pt x="26" y="252"/>
                      </a:lnTo>
                      <a:lnTo>
                        <a:pt x="31" y="262"/>
                      </a:lnTo>
                      <a:lnTo>
                        <a:pt x="39" y="271"/>
                      </a:lnTo>
                      <a:lnTo>
                        <a:pt x="46" y="278"/>
                      </a:lnTo>
                      <a:lnTo>
                        <a:pt x="93" y="313"/>
                      </a:lnTo>
                      <a:lnTo>
                        <a:pt x="138" y="276"/>
                      </a:lnTo>
                      <a:lnTo>
                        <a:pt x="139" y="274"/>
                      </a:lnTo>
                      <a:lnTo>
                        <a:pt x="141" y="268"/>
                      </a:lnTo>
                      <a:lnTo>
                        <a:pt x="146" y="259"/>
                      </a:lnTo>
                      <a:lnTo>
                        <a:pt x="153" y="249"/>
                      </a:lnTo>
                      <a:lnTo>
                        <a:pt x="157" y="244"/>
                      </a:lnTo>
                      <a:lnTo>
                        <a:pt x="163" y="239"/>
                      </a:lnTo>
                      <a:lnTo>
                        <a:pt x="168" y="235"/>
                      </a:lnTo>
                      <a:lnTo>
                        <a:pt x="175" y="231"/>
                      </a:lnTo>
                      <a:lnTo>
                        <a:pt x="182" y="227"/>
                      </a:lnTo>
                      <a:lnTo>
                        <a:pt x="190" y="225"/>
                      </a:lnTo>
                      <a:lnTo>
                        <a:pt x="198" y="223"/>
                      </a:lnTo>
                      <a:lnTo>
                        <a:pt x="208" y="223"/>
                      </a:lnTo>
                      <a:lnTo>
                        <a:pt x="209" y="224"/>
                      </a:lnTo>
                      <a:lnTo>
                        <a:pt x="211" y="227"/>
                      </a:lnTo>
                      <a:lnTo>
                        <a:pt x="215" y="232"/>
                      </a:lnTo>
                      <a:lnTo>
                        <a:pt x="218" y="237"/>
                      </a:lnTo>
                      <a:lnTo>
                        <a:pt x="222" y="244"/>
                      </a:lnTo>
                      <a:lnTo>
                        <a:pt x="225" y="250"/>
                      </a:lnTo>
                      <a:lnTo>
                        <a:pt x="229" y="258"/>
                      </a:lnTo>
                      <a:lnTo>
                        <a:pt x="231" y="264"/>
                      </a:lnTo>
                      <a:lnTo>
                        <a:pt x="234" y="263"/>
                      </a:lnTo>
                      <a:lnTo>
                        <a:pt x="242" y="261"/>
                      </a:lnTo>
                      <a:lnTo>
                        <a:pt x="252" y="259"/>
                      </a:lnTo>
                      <a:lnTo>
                        <a:pt x="266" y="257"/>
                      </a:lnTo>
                      <a:lnTo>
                        <a:pt x="283" y="254"/>
                      </a:lnTo>
                      <a:lnTo>
                        <a:pt x="300" y="253"/>
                      </a:lnTo>
                      <a:lnTo>
                        <a:pt x="316" y="253"/>
                      </a:lnTo>
                      <a:lnTo>
                        <a:pt x="331" y="256"/>
                      </a:lnTo>
                      <a:lnTo>
                        <a:pt x="432" y="232"/>
                      </a:lnTo>
                      <a:lnTo>
                        <a:pt x="540" y="208"/>
                      </a:lnTo>
                      <a:lnTo>
                        <a:pt x="537" y="205"/>
                      </a:lnTo>
                      <a:lnTo>
                        <a:pt x="532" y="196"/>
                      </a:lnTo>
                      <a:lnTo>
                        <a:pt x="524" y="182"/>
                      </a:lnTo>
                      <a:lnTo>
                        <a:pt x="513" y="165"/>
                      </a:lnTo>
                      <a:lnTo>
                        <a:pt x="500" y="144"/>
                      </a:lnTo>
                      <a:lnTo>
                        <a:pt x="485" y="124"/>
                      </a:lnTo>
                      <a:lnTo>
                        <a:pt x="469" y="104"/>
                      </a:lnTo>
                      <a:lnTo>
                        <a:pt x="452" y="85"/>
                      </a:lnTo>
                      <a:lnTo>
                        <a:pt x="450" y="83"/>
                      </a:lnTo>
                      <a:lnTo>
                        <a:pt x="445" y="75"/>
                      </a:lnTo>
                      <a:lnTo>
                        <a:pt x="436" y="64"/>
                      </a:lnTo>
                      <a:lnTo>
                        <a:pt x="426" y="53"/>
                      </a:lnTo>
                      <a:lnTo>
                        <a:pt x="415" y="39"/>
                      </a:lnTo>
                      <a:lnTo>
                        <a:pt x="405" y="25"/>
                      </a:lnTo>
                      <a:lnTo>
                        <a:pt x="397" y="12"/>
                      </a:lnTo>
                      <a:lnTo>
                        <a:pt x="391"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09" name="Freeform 196"/>
                <p:cNvSpPr>
                  <a:spLocks/>
                </p:cNvSpPr>
                <p:nvPr/>
              </p:nvSpPr>
              <p:spPr bwMode="auto">
                <a:xfrm>
                  <a:off x="918" y="2744"/>
                  <a:ext cx="180" cy="104"/>
                </a:xfrm>
                <a:custGeom>
                  <a:avLst/>
                  <a:gdLst>
                    <a:gd name="T0" fmla="*/ 1 w 540"/>
                    <a:gd name="T1" fmla="*/ 0 h 313"/>
                    <a:gd name="T2" fmla="*/ 1 w 540"/>
                    <a:gd name="T3" fmla="*/ 0 h 313"/>
                    <a:gd name="T4" fmla="*/ 0 w 540"/>
                    <a:gd name="T5" fmla="*/ 0 h 313"/>
                    <a:gd name="T6" fmla="*/ 0 w 540"/>
                    <a:gd name="T7" fmla="*/ 0 h 313"/>
                    <a:gd name="T8" fmla="*/ 0 w 540"/>
                    <a:gd name="T9" fmla="*/ 0 h 313"/>
                    <a:gd name="T10" fmla="*/ 0 w 540"/>
                    <a:gd name="T11" fmla="*/ 0 h 313"/>
                    <a:gd name="T12" fmla="*/ 0 w 540"/>
                    <a:gd name="T13" fmla="*/ 0 h 313"/>
                    <a:gd name="T14" fmla="*/ 0 w 540"/>
                    <a:gd name="T15" fmla="*/ 0 h 313"/>
                    <a:gd name="T16" fmla="*/ 0 w 540"/>
                    <a:gd name="T17" fmla="*/ 0 h 313"/>
                    <a:gd name="T18" fmla="*/ 0 w 540"/>
                    <a:gd name="T19" fmla="*/ 0 h 313"/>
                    <a:gd name="T20" fmla="*/ 0 w 540"/>
                    <a:gd name="T21" fmla="*/ 0 h 313"/>
                    <a:gd name="T22" fmla="*/ 0 w 540"/>
                    <a:gd name="T23" fmla="*/ 0 h 313"/>
                    <a:gd name="T24" fmla="*/ 0 w 540"/>
                    <a:gd name="T25" fmla="*/ 0 h 313"/>
                    <a:gd name="T26" fmla="*/ 0 w 540"/>
                    <a:gd name="T27" fmla="*/ 0 h 313"/>
                    <a:gd name="T28" fmla="*/ 0 w 540"/>
                    <a:gd name="T29" fmla="*/ 0 h 313"/>
                    <a:gd name="T30" fmla="*/ 0 w 540"/>
                    <a:gd name="T31" fmla="*/ 0 h 313"/>
                    <a:gd name="T32" fmla="*/ 0 w 540"/>
                    <a:gd name="T33" fmla="*/ 0 h 313"/>
                    <a:gd name="T34" fmla="*/ 0 w 540"/>
                    <a:gd name="T35" fmla="*/ 0 h 313"/>
                    <a:gd name="T36" fmla="*/ 0 w 540"/>
                    <a:gd name="T37" fmla="*/ 0 h 313"/>
                    <a:gd name="T38" fmla="*/ 0 w 540"/>
                    <a:gd name="T39" fmla="*/ 0 h 313"/>
                    <a:gd name="T40" fmla="*/ 0 w 540"/>
                    <a:gd name="T41" fmla="*/ 0 h 313"/>
                    <a:gd name="T42" fmla="*/ 0 w 540"/>
                    <a:gd name="T43" fmla="*/ 0 h 313"/>
                    <a:gd name="T44" fmla="*/ 0 w 540"/>
                    <a:gd name="T45" fmla="*/ 0 h 313"/>
                    <a:gd name="T46" fmla="*/ 0 w 540"/>
                    <a:gd name="T47" fmla="*/ 0 h 313"/>
                    <a:gd name="T48" fmla="*/ 0 w 540"/>
                    <a:gd name="T49" fmla="*/ 0 h 313"/>
                    <a:gd name="T50" fmla="*/ 0 w 540"/>
                    <a:gd name="T51" fmla="*/ 0 h 313"/>
                    <a:gd name="T52" fmla="*/ 0 w 540"/>
                    <a:gd name="T53" fmla="*/ 0 h 313"/>
                    <a:gd name="T54" fmla="*/ 0 w 540"/>
                    <a:gd name="T55" fmla="*/ 0 h 313"/>
                    <a:gd name="T56" fmla="*/ 0 w 540"/>
                    <a:gd name="T57" fmla="*/ 0 h 313"/>
                    <a:gd name="T58" fmla="*/ 0 w 540"/>
                    <a:gd name="T59" fmla="*/ 0 h 313"/>
                    <a:gd name="T60" fmla="*/ 0 w 540"/>
                    <a:gd name="T61" fmla="*/ 0 h 313"/>
                    <a:gd name="T62" fmla="*/ 0 w 540"/>
                    <a:gd name="T63" fmla="*/ 0 h 313"/>
                    <a:gd name="T64" fmla="*/ 0 w 540"/>
                    <a:gd name="T65" fmla="*/ 0 h 313"/>
                    <a:gd name="T66" fmla="*/ 0 w 540"/>
                    <a:gd name="T67" fmla="*/ 0 h 313"/>
                    <a:gd name="T68" fmla="*/ 0 w 540"/>
                    <a:gd name="T69" fmla="*/ 0 h 313"/>
                    <a:gd name="T70" fmla="*/ 0 w 540"/>
                    <a:gd name="T71" fmla="*/ 0 h 313"/>
                    <a:gd name="T72" fmla="*/ 0 w 540"/>
                    <a:gd name="T73" fmla="*/ 0 h 313"/>
                    <a:gd name="T74" fmla="*/ 0 w 540"/>
                    <a:gd name="T75" fmla="*/ 0 h 313"/>
                    <a:gd name="T76" fmla="*/ 0 w 540"/>
                    <a:gd name="T77" fmla="*/ 0 h 313"/>
                    <a:gd name="T78" fmla="*/ 0 w 540"/>
                    <a:gd name="T79" fmla="*/ 0 h 313"/>
                    <a:gd name="T80" fmla="*/ 0 w 540"/>
                    <a:gd name="T81" fmla="*/ 0 h 313"/>
                    <a:gd name="T82" fmla="*/ 0 w 540"/>
                    <a:gd name="T83" fmla="*/ 0 h 313"/>
                    <a:gd name="T84" fmla="*/ 0 w 540"/>
                    <a:gd name="T85" fmla="*/ 0 h 313"/>
                    <a:gd name="T86" fmla="*/ 0 w 540"/>
                    <a:gd name="T87" fmla="*/ 0 h 313"/>
                    <a:gd name="T88" fmla="*/ 0 w 540"/>
                    <a:gd name="T89" fmla="*/ 0 h 313"/>
                    <a:gd name="T90" fmla="*/ 0 w 540"/>
                    <a:gd name="T91" fmla="*/ 0 h 313"/>
                    <a:gd name="T92" fmla="*/ 0 w 540"/>
                    <a:gd name="T93" fmla="*/ 0 h 313"/>
                    <a:gd name="T94" fmla="*/ 0 w 540"/>
                    <a:gd name="T95" fmla="*/ 0 h 313"/>
                    <a:gd name="T96" fmla="*/ 0 w 540"/>
                    <a:gd name="T97" fmla="*/ 0 h 313"/>
                    <a:gd name="T98" fmla="*/ 0 w 540"/>
                    <a:gd name="T99" fmla="*/ 0 h 313"/>
                    <a:gd name="T100" fmla="*/ 0 w 540"/>
                    <a:gd name="T101" fmla="*/ 0 h 313"/>
                    <a:gd name="T102" fmla="*/ 0 w 540"/>
                    <a:gd name="T103" fmla="*/ 0 h 313"/>
                    <a:gd name="T104" fmla="*/ 0 w 540"/>
                    <a:gd name="T105" fmla="*/ 0 h 313"/>
                    <a:gd name="T106" fmla="*/ 1 w 540"/>
                    <a:gd name="T107" fmla="*/ 0 h 313"/>
                    <a:gd name="T108" fmla="*/ 1 w 540"/>
                    <a:gd name="T109" fmla="*/ 0 h 313"/>
                    <a:gd name="T110" fmla="*/ 1 w 540"/>
                    <a:gd name="T111" fmla="*/ 0 h 313"/>
                    <a:gd name="T112" fmla="*/ 1 w 540"/>
                    <a:gd name="T113" fmla="*/ 0 h 313"/>
                    <a:gd name="T114" fmla="*/ 1 w 540"/>
                    <a:gd name="T115" fmla="*/ 0 h 313"/>
                    <a:gd name="T116" fmla="*/ 1 w 540"/>
                    <a:gd name="T117" fmla="*/ 0 h 313"/>
                    <a:gd name="T118" fmla="*/ 1 w 540"/>
                    <a:gd name="T119" fmla="*/ 0 h 313"/>
                    <a:gd name="T120" fmla="*/ 1 w 540"/>
                    <a:gd name="T121" fmla="*/ 0 h 313"/>
                    <a:gd name="T122" fmla="*/ 1 w 540"/>
                    <a:gd name="T123" fmla="*/ 0 h 3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0"/>
                    <a:gd name="T187" fmla="*/ 0 h 313"/>
                    <a:gd name="T188" fmla="*/ 540 w 540"/>
                    <a:gd name="T189" fmla="*/ 313 h 31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0" h="313">
                      <a:moveTo>
                        <a:pt x="391" y="0"/>
                      </a:moveTo>
                      <a:lnTo>
                        <a:pt x="387" y="1"/>
                      </a:lnTo>
                      <a:lnTo>
                        <a:pt x="379" y="4"/>
                      </a:lnTo>
                      <a:lnTo>
                        <a:pt x="367" y="7"/>
                      </a:lnTo>
                      <a:lnTo>
                        <a:pt x="352" y="14"/>
                      </a:lnTo>
                      <a:lnTo>
                        <a:pt x="338" y="20"/>
                      </a:lnTo>
                      <a:lnTo>
                        <a:pt x="325" y="29"/>
                      </a:lnTo>
                      <a:lnTo>
                        <a:pt x="319" y="33"/>
                      </a:lnTo>
                      <a:lnTo>
                        <a:pt x="315" y="39"/>
                      </a:lnTo>
                      <a:lnTo>
                        <a:pt x="312" y="44"/>
                      </a:lnTo>
                      <a:lnTo>
                        <a:pt x="310" y="49"/>
                      </a:lnTo>
                      <a:lnTo>
                        <a:pt x="307" y="60"/>
                      </a:lnTo>
                      <a:lnTo>
                        <a:pt x="304" y="70"/>
                      </a:lnTo>
                      <a:lnTo>
                        <a:pt x="301" y="77"/>
                      </a:lnTo>
                      <a:lnTo>
                        <a:pt x="298" y="85"/>
                      </a:lnTo>
                      <a:lnTo>
                        <a:pt x="293" y="91"/>
                      </a:lnTo>
                      <a:lnTo>
                        <a:pt x="288" y="97"/>
                      </a:lnTo>
                      <a:lnTo>
                        <a:pt x="282" y="101"/>
                      </a:lnTo>
                      <a:lnTo>
                        <a:pt x="274" y="104"/>
                      </a:lnTo>
                      <a:lnTo>
                        <a:pt x="272" y="104"/>
                      </a:lnTo>
                      <a:lnTo>
                        <a:pt x="267" y="104"/>
                      </a:lnTo>
                      <a:lnTo>
                        <a:pt x="260" y="104"/>
                      </a:lnTo>
                      <a:lnTo>
                        <a:pt x="251" y="104"/>
                      </a:lnTo>
                      <a:lnTo>
                        <a:pt x="243" y="103"/>
                      </a:lnTo>
                      <a:lnTo>
                        <a:pt x="234" y="101"/>
                      </a:lnTo>
                      <a:lnTo>
                        <a:pt x="228" y="99"/>
                      </a:lnTo>
                      <a:lnTo>
                        <a:pt x="223" y="96"/>
                      </a:lnTo>
                      <a:lnTo>
                        <a:pt x="222" y="96"/>
                      </a:lnTo>
                      <a:lnTo>
                        <a:pt x="221" y="95"/>
                      </a:lnTo>
                      <a:lnTo>
                        <a:pt x="219" y="94"/>
                      </a:lnTo>
                      <a:lnTo>
                        <a:pt x="216" y="94"/>
                      </a:lnTo>
                      <a:lnTo>
                        <a:pt x="212" y="94"/>
                      </a:lnTo>
                      <a:lnTo>
                        <a:pt x="209" y="95"/>
                      </a:lnTo>
                      <a:lnTo>
                        <a:pt x="206" y="98"/>
                      </a:lnTo>
                      <a:lnTo>
                        <a:pt x="204" y="102"/>
                      </a:lnTo>
                      <a:lnTo>
                        <a:pt x="201" y="103"/>
                      </a:lnTo>
                      <a:lnTo>
                        <a:pt x="191" y="107"/>
                      </a:lnTo>
                      <a:lnTo>
                        <a:pt x="177" y="112"/>
                      </a:lnTo>
                      <a:lnTo>
                        <a:pt x="161" y="117"/>
                      </a:lnTo>
                      <a:lnTo>
                        <a:pt x="142" y="123"/>
                      </a:lnTo>
                      <a:lnTo>
                        <a:pt x="125" y="128"/>
                      </a:lnTo>
                      <a:lnTo>
                        <a:pt x="109" y="132"/>
                      </a:lnTo>
                      <a:lnTo>
                        <a:pt x="95" y="134"/>
                      </a:lnTo>
                      <a:lnTo>
                        <a:pt x="33" y="138"/>
                      </a:lnTo>
                      <a:lnTo>
                        <a:pt x="33" y="140"/>
                      </a:lnTo>
                      <a:lnTo>
                        <a:pt x="32" y="143"/>
                      </a:lnTo>
                      <a:lnTo>
                        <a:pt x="31" y="150"/>
                      </a:lnTo>
                      <a:lnTo>
                        <a:pt x="29" y="156"/>
                      </a:lnTo>
                      <a:lnTo>
                        <a:pt x="26" y="164"/>
                      </a:lnTo>
                      <a:lnTo>
                        <a:pt x="21" y="171"/>
                      </a:lnTo>
                      <a:lnTo>
                        <a:pt x="17" y="179"/>
                      </a:lnTo>
                      <a:lnTo>
                        <a:pt x="11" y="185"/>
                      </a:lnTo>
                      <a:lnTo>
                        <a:pt x="9" y="185"/>
                      </a:lnTo>
                      <a:lnTo>
                        <a:pt x="7" y="185"/>
                      </a:lnTo>
                      <a:lnTo>
                        <a:pt x="5" y="185"/>
                      </a:lnTo>
                      <a:lnTo>
                        <a:pt x="3" y="185"/>
                      </a:lnTo>
                      <a:lnTo>
                        <a:pt x="1" y="186"/>
                      </a:lnTo>
                      <a:lnTo>
                        <a:pt x="0" y="188"/>
                      </a:lnTo>
                      <a:lnTo>
                        <a:pt x="0" y="190"/>
                      </a:lnTo>
                      <a:lnTo>
                        <a:pt x="2" y="194"/>
                      </a:lnTo>
                      <a:lnTo>
                        <a:pt x="4" y="194"/>
                      </a:lnTo>
                      <a:lnTo>
                        <a:pt x="5" y="194"/>
                      </a:lnTo>
                      <a:lnTo>
                        <a:pt x="8" y="195"/>
                      </a:lnTo>
                      <a:lnTo>
                        <a:pt x="11" y="197"/>
                      </a:lnTo>
                      <a:lnTo>
                        <a:pt x="13" y="199"/>
                      </a:lnTo>
                      <a:lnTo>
                        <a:pt x="14" y="205"/>
                      </a:lnTo>
                      <a:lnTo>
                        <a:pt x="15" y="210"/>
                      </a:lnTo>
                      <a:lnTo>
                        <a:pt x="15" y="218"/>
                      </a:lnTo>
                      <a:lnTo>
                        <a:pt x="16" y="225"/>
                      </a:lnTo>
                      <a:lnTo>
                        <a:pt x="18" y="234"/>
                      </a:lnTo>
                      <a:lnTo>
                        <a:pt x="21" y="243"/>
                      </a:lnTo>
                      <a:lnTo>
                        <a:pt x="26" y="252"/>
                      </a:lnTo>
                      <a:lnTo>
                        <a:pt x="31" y="262"/>
                      </a:lnTo>
                      <a:lnTo>
                        <a:pt x="39" y="271"/>
                      </a:lnTo>
                      <a:lnTo>
                        <a:pt x="46" y="278"/>
                      </a:lnTo>
                      <a:lnTo>
                        <a:pt x="93" y="313"/>
                      </a:lnTo>
                      <a:lnTo>
                        <a:pt x="138" y="276"/>
                      </a:lnTo>
                      <a:lnTo>
                        <a:pt x="139" y="274"/>
                      </a:lnTo>
                      <a:lnTo>
                        <a:pt x="141" y="268"/>
                      </a:lnTo>
                      <a:lnTo>
                        <a:pt x="146" y="259"/>
                      </a:lnTo>
                      <a:lnTo>
                        <a:pt x="153" y="249"/>
                      </a:lnTo>
                      <a:lnTo>
                        <a:pt x="157" y="244"/>
                      </a:lnTo>
                      <a:lnTo>
                        <a:pt x="163" y="239"/>
                      </a:lnTo>
                      <a:lnTo>
                        <a:pt x="168" y="235"/>
                      </a:lnTo>
                      <a:lnTo>
                        <a:pt x="175" y="231"/>
                      </a:lnTo>
                      <a:lnTo>
                        <a:pt x="182" y="227"/>
                      </a:lnTo>
                      <a:lnTo>
                        <a:pt x="190" y="225"/>
                      </a:lnTo>
                      <a:lnTo>
                        <a:pt x="198" y="223"/>
                      </a:lnTo>
                      <a:lnTo>
                        <a:pt x="208" y="223"/>
                      </a:lnTo>
                      <a:lnTo>
                        <a:pt x="209" y="224"/>
                      </a:lnTo>
                      <a:lnTo>
                        <a:pt x="211" y="227"/>
                      </a:lnTo>
                      <a:lnTo>
                        <a:pt x="215" y="232"/>
                      </a:lnTo>
                      <a:lnTo>
                        <a:pt x="218" y="237"/>
                      </a:lnTo>
                      <a:lnTo>
                        <a:pt x="222" y="244"/>
                      </a:lnTo>
                      <a:lnTo>
                        <a:pt x="225" y="250"/>
                      </a:lnTo>
                      <a:lnTo>
                        <a:pt x="229" y="258"/>
                      </a:lnTo>
                      <a:lnTo>
                        <a:pt x="231" y="264"/>
                      </a:lnTo>
                      <a:lnTo>
                        <a:pt x="234" y="263"/>
                      </a:lnTo>
                      <a:lnTo>
                        <a:pt x="242" y="261"/>
                      </a:lnTo>
                      <a:lnTo>
                        <a:pt x="252" y="259"/>
                      </a:lnTo>
                      <a:lnTo>
                        <a:pt x="266" y="257"/>
                      </a:lnTo>
                      <a:lnTo>
                        <a:pt x="283" y="254"/>
                      </a:lnTo>
                      <a:lnTo>
                        <a:pt x="300" y="253"/>
                      </a:lnTo>
                      <a:lnTo>
                        <a:pt x="316" y="253"/>
                      </a:lnTo>
                      <a:lnTo>
                        <a:pt x="331" y="256"/>
                      </a:lnTo>
                      <a:lnTo>
                        <a:pt x="432" y="232"/>
                      </a:lnTo>
                      <a:lnTo>
                        <a:pt x="540" y="208"/>
                      </a:lnTo>
                      <a:lnTo>
                        <a:pt x="537" y="205"/>
                      </a:lnTo>
                      <a:lnTo>
                        <a:pt x="532" y="196"/>
                      </a:lnTo>
                      <a:lnTo>
                        <a:pt x="524" y="182"/>
                      </a:lnTo>
                      <a:lnTo>
                        <a:pt x="513" y="165"/>
                      </a:lnTo>
                      <a:lnTo>
                        <a:pt x="500" y="144"/>
                      </a:lnTo>
                      <a:lnTo>
                        <a:pt x="485" y="124"/>
                      </a:lnTo>
                      <a:lnTo>
                        <a:pt x="469" y="104"/>
                      </a:lnTo>
                      <a:lnTo>
                        <a:pt x="452" y="85"/>
                      </a:lnTo>
                      <a:lnTo>
                        <a:pt x="450" y="83"/>
                      </a:lnTo>
                      <a:lnTo>
                        <a:pt x="445" y="75"/>
                      </a:lnTo>
                      <a:lnTo>
                        <a:pt x="436" y="64"/>
                      </a:lnTo>
                      <a:lnTo>
                        <a:pt x="426" y="53"/>
                      </a:lnTo>
                      <a:lnTo>
                        <a:pt x="415" y="39"/>
                      </a:lnTo>
                      <a:lnTo>
                        <a:pt x="405" y="25"/>
                      </a:lnTo>
                      <a:lnTo>
                        <a:pt x="397" y="12"/>
                      </a:lnTo>
                      <a:lnTo>
                        <a:pt x="391" y="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0" name="Freeform 197"/>
                <p:cNvSpPr>
                  <a:spLocks/>
                </p:cNvSpPr>
                <p:nvPr/>
              </p:nvSpPr>
              <p:spPr bwMode="auto">
                <a:xfrm>
                  <a:off x="829" y="2863"/>
                  <a:ext cx="93" cy="101"/>
                </a:xfrm>
                <a:custGeom>
                  <a:avLst/>
                  <a:gdLst>
                    <a:gd name="T0" fmla="*/ 0 w 277"/>
                    <a:gd name="T1" fmla="*/ 0 h 304"/>
                    <a:gd name="T2" fmla="*/ 0 w 277"/>
                    <a:gd name="T3" fmla="*/ 0 h 304"/>
                    <a:gd name="T4" fmla="*/ 0 w 277"/>
                    <a:gd name="T5" fmla="*/ 0 h 304"/>
                    <a:gd name="T6" fmla="*/ 0 w 277"/>
                    <a:gd name="T7" fmla="*/ 0 h 304"/>
                    <a:gd name="T8" fmla="*/ 0 w 277"/>
                    <a:gd name="T9" fmla="*/ 0 h 304"/>
                    <a:gd name="T10" fmla="*/ 0 w 277"/>
                    <a:gd name="T11" fmla="*/ 0 h 304"/>
                    <a:gd name="T12" fmla="*/ 0 w 277"/>
                    <a:gd name="T13" fmla="*/ 0 h 304"/>
                    <a:gd name="T14" fmla="*/ 0 w 277"/>
                    <a:gd name="T15" fmla="*/ 0 h 304"/>
                    <a:gd name="T16" fmla="*/ 0 w 277"/>
                    <a:gd name="T17" fmla="*/ 0 h 304"/>
                    <a:gd name="T18" fmla="*/ 0 w 277"/>
                    <a:gd name="T19" fmla="*/ 0 h 304"/>
                    <a:gd name="T20" fmla="*/ 0 w 277"/>
                    <a:gd name="T21" fmla="*/ 0 h 304"/>
                    <a:gd name="T22" fmla="*/ 0 w 277"/>
                    <a:gd name="T23" fmla="*/ 0 h 304"/>
                    <a:gd name="T24" fmla="*/ 0 w 277"/>
                    <a:gd name="T25" fmla="*/ 0 h 304"/>
                    <a:gd name="T26" fmla="*/ 0 w 277"/>
                    <a:gd name="T27" fmla="*/ 0 h 304"/>
                    <a:gd name="T28" fmla="*/ 0 w 277"/>
                    <a:gd name="T29" fmla="*/ 0 h 304"/>
                    <a:gd name="T30" fmla="*/ 0 w 277"/>
                    <a:gd name="T31" fmla="*/ 0 h 304"/>
                    <a:gd name="T32" fmla="*/ 0 w 277"/>
                    <a:gd name="T33" fmla="*/ 0 h 304"/>
                    <a:gd name="T34" fmla="*/ 0 w 277"/>
                    <a:gd name="T35" fmla="*/ 0 h 304"/>
                    <a:gd name="T36" fmla="*/ 0 w 277"/>
                    <a:gd name="T37" fmla="*/ 0 h 304"/>
                    <a:gd name="T38" fmla="*/ 0 w 277"/>
                    <a:gd name="T39" fmla="*/ 0 h 304"/>
                    <a:gd name="T40" fmla="*/ 0 w 277"/>
                    <a:gd name="T41" fmla="*/ 0 h 304"/>
                    <a:gd name="T42" fmla="*/ 0 w 277"/>
                    <a:gd name="T43" fmla="*/ 0 h 304"/>
                    <a:gd name="T44" fmla="*/ 0 w 277"/>
                    <a:gd name="T45" fmla="*/ 0 h 304"/>
                    <a:gd name="T46" fmla="*/ 0 w 277"/>
                    <a:gd name="T47" fmla="*/ 0 h 304"/>
                    <a:gd name="T48" fmla="*/ 0 w 277"/>
                    <a:gd name="T49" fmla="*/ 0 h 304"/>
                    <a:gd name="T50" fmla="*/ 0 w 277"/>
                    <a:gd name="T51" fmla="*/ 0 h 304"/>
                    <a:gd name="T52" fmla="*/ 0 w 277"/>
                    <a:gd name="T53" fmla="*/ 0 h 304"/>
                    <a:gd name="T54" fmla="*/ 0 w 277"/>
                    <a:gd name="T55" fmla="*/ 0 h 304"/>
                    <a:gd name="T56" fmla="*/ 0 w 277"/>
                    <a:gd name="T57" fmla="*/ 0 h 304"/>
                    <a:gd name="T58" fmla="*/ 0 w 277"/>
                    <a:gd name="T59" fmla="*/ 0 h 304"/>
                    <a:gd name="T60" fmla="*/ 0 w 277"/>
                    <a:gd name="T61" fmla="*/ 0 h 304"/>
                    <a:gd name="T62" fmla="*/ 0 w 277"/>
                    <a:gd name="T63" fmla="*/ 0 h 304"/>
                    <a:gd name="T64" fmla="*/ 0 w 277"/>
                    <a:gd name="T65" fmla="*/ 0 h 304"/>
                    <a:gd name="T66" fmla="*/ 0 w 277"/>
                    <a:gd name="T67" fmla="*/ 0 h 304"/>
                    <a:gd name="T68" fmla="*/ 0 w 277"/>
                    <a:gd name="T69" fmla="*/ 0 h 304"/>
                    <a:gd name="T70" fmla="*/ 0 w 277"/>
                    <a:gd name="T71" fmla="*/ 0 h 304"/>
                    <a:gd name="T72" fmla="*/ 0 w 277"/>
                    <a:gd name="T73" fmla="*/ 0 h 304"/>
                    <a:gd name="T74" fmla="*/ 0 w 277"/>
                    <a:gd name="T75" fmla="*/ 0 h 304"/>
                    <a:gd name="T76" fmla="*/ 0 w 277"/>
                    <a:gd name="T77" fmla="*/ 0 h 304"/>
                    <a:gd name="T78" fmla="*/ 0 w 277"/>
                    <a:gd name="T79" fmla="*/ 0 h 304"/>
                    <a:gd name="T80" fmla="*/ 0 w 277"/>
                    <a:gd name="T81" fmla="*/ 0 h 304"/>
                    <a:gd name="T82" fmla="*/ 0 w 277"/>
                    <a:gd name="T83" fmla="*/ 0 h 304"/>
                    <a:gd name="T84" fmla="*/ 0 w 277"/>
                    <a:gd name="T85" fmla="*/ 0 h 304"/>
                    <a:gd name="T86" fmla="*/ 0 w 277"/>
                    <a:gd name="T87" fmla="*/ 0 h 304"/>
                    <a:gd name="T88" fmla="*/ 0 w 277"/>
                    <a:gd name="T89" fmla="*/ 0 h 304"/>
                    <a:gd name="T90" fmla="*/ 0 w 277"/>
                    <a:gd name="T91" fmla="*/ 0 h 304"/>
                    <a:gd name="T92" fmla="*/ 0 w 277"/>
                    <a:gd name="T93" fmla="*/ 0 h 304"/>
                    <a:gd name="T94" fmla="*/ 0 w 277"/>
                    <a:gd name="T95" fmla="*/ 0 h 304"/>
                    <a:gd name="T96" fmla="*/ 0 w 277"/>
                    <a:gd name="T97" fmla="*/ 0 h 304"/>
                    <a:gd name="T98" fmla="*/ 0 w 277"/>
                    <a:gd name="T99" fmla="*/ 0 h 304"/>
                    <a:gd name="T100" fmla="*/ 0 w 277"/>
                    <a:gd name="T101" fmla="*/ 0 h 304"/>
                    <a:gd name="T102" fmla="*/ 0 w 277"/>
                    <a:gd name="T103" fmla="*/ 0 h 304"/>
                    <a:gd name="T104" fmla="*/ 0 w 277"/>
                    <a:gd name="T105" fmla="*/ 0 h 304"/>
                    <a:gd name="T106" fmla="*/ 0 w 277"/>
                    <a:gd name="T107" fmla="*/ 0 h 304"/>
                    <a:gd name="T108" fmla="*/ 0 w 277"/>
                    <a:gd name="T109" fmla="*/ 0 h 304"/>
                    <a:gd name="T110" fmla="*/ 0 w 277"/>
                    <a:gd name="T111" fmla="*/ 0 h 3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7"/>
                    <a:gd name="T169" fmla="*/ 0 h 304"/>
                    <a:gd name="T170" fmla="*/ 277 w 277"/>
                    <a:gd name="T171" fmla="*/ 304 h 3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7" h="304">
                      <a:moveTo>
                        <a:pt x="118" y="9"/>
                      </a:moveTo>
                      <a:lnTo>
                        <a:pt x="199" y="0"/>
                      </a:lnTo>
                      <a:lnTo>
                        <a:pt x="199" y="2"/>
                      </a:lnTo>
                      <a:lnTo>
                        <a:pt x="198" y="6"/>
                      </a:lnTo>
                      <a:lnTo>
                        <a:pt x="198" y="12"/>
                      </a:lnTo>
                      <a:lnTo>
                        <a:pt x="198" y="19"/>
                      </a:lnTo>
                      <a:lnTo>
                        <a:pt x="198" y="26"/>
                      </a:lnTo>
                      <a:lnTo>
                        <a:pt x="199" y="32"/>
                      </a:lnTo>
                      <a:lnTo>
                        <a:pt x="199" y="38"/>
                      </a:lnTo>
                      <a:lnTo>
                        <a:pt x="201" y="41"/>
                      </a:lnTo>
                      <a:lnTo>
                        <a:pt x="205" y="41"/>
                      </a:lnTo>
                      <a:lnTo>
                        <a:pt x="214" y="42"/>
                      </a:lnTo>
                      <a:lnTo>
                        <a:pt x="226" y="42"/>
                      </a:lnTo>
                      <a:lnTo>
                        <a:pt x="238" y="42"/>
                      </a:lnTo>
                      <a:lnTo>
                        <a:pt x="251" y="41"/>
                      </a:lnTo>
                      <a:lnTo>
                        <a:pt x="260" y="41"/>
                      </a:lnTo>
                      <a:lnTo>
                        <a:pt x="268" y="41"/>
                      </a:lnTo>
                      <a:lnTo>
                        <a:pt x="271" y="41"/>
                      </a:lnTo>
                      <a:lnTo>
                        <a:pt x="271" y="42"/>
                      </a:lnTo>
                      <a:lnTo>
                        <a:pt x="271" y="46"/>
                      </a:lnTo>
                      <a:lnTo>
                        <a:pt x="272" y="53"/>
                      </a:lnTo>
                      <a:lnTo>
                        <a:pt x="272" y="60"/>
                      </a:lnTo>
                      <a:lnTo>
                        <a:pt x="272" y="69"/>
                      </a:lnTo>
                      <a:lnTo>
                        <a:pt x="272" y="78"/>
                      </a:lnTo>
                      <a:lnTo>
                        <a:pt x="272" y="85"/>
                      </a:lnTo>
                      <a:lnTo>
                        <a:pt x="271" y="92"/>
                      </a:lnTo>
                      <a:lnTo>
                        <a:pt x="270" y="92"/>
                      </a:lnTo>
                      <a:lnTo>
                        <a:pt x="267" y="92"/>
                      </a:lnTo>
                      <a:lnTo>
                        <a:pt x="264" y="93"/>
                      </a:lnTo>
                      <a:lnTo>
                        <a:pt x="259" y="94"/>
                      </a:lnTo>
                      <a:lnTo>
                        <a:pt x="256" y="95"/>
                      </a:lnTo>
                      <a:lnTo>
                        <a:pt x="253" y="98"/>
                      </a:lnTo>
                      <a:lnTo>
                        <a:pt x="252" y="101"/>
                      </a:lnTo>
                      <a:lnTo>
                        <a:pt x="252" y="107"/>
                      </a:lnTo>
                      <a:lnTo>
                        <a:pt x="252" y="113"/>
                      </a:lnTo>
                      <a:lnTo>
                        <a:pt x="253" y="119"/>
                      </a:lnTo>
                      <a:lnTo>
                        <a:pt x="253" y="123"/>
                      </a:lnTo>
                      <a:lnTo>
                        <a:pt x="253" y="127"/>
                      </a:lnTo>
                      <a:lnTo>
                        <a:pt x="252" y="131"/>
                      </a:lnTo>
                      <a:lnTo>
                        <a:pt x="252" y="133"/>
                      </a:lnTo>
                      <a:lnTo>
                        <a:pt x="252" y="134"/>
                      </a:lnTo>
                      <a:lnTo>
                        <a:pt x="276" y="136"/>
                      </a:lnTo>
                      <a:lnTo>
                        <a:pt x="276" y="139"/>
                      </a:lnTo>
                      <a:lnTo>
                        <a:pt x="276" y="147"/>
                      </a:lnTo>
                      <a:lnTo>
                        <a:pt x="277" y="158"/>
                      </a:lnTo>
                      <a:lnTo>
                        <a:pt x="277" y="171"/>
                      </a:lnTo>
                      <a:lnTo>
                        <a:pt x="276" y="186"/>
                      </a:lnTo>
                      <a:lnTo>
                        <a:pt x="273" y="200"/>
                      </a:lnTo>
                      <a:lnTo>
                        <a:pt x="271" y="206"/>
                      </a:lnTo>
                      <a:lnTo>
                        <a:pt x="270" y="212"/>
                      </a:lnTo>
                      <a:lnTo>
                        <a:pt x="267" y="217"/>
                      </a:lnTo>
                      <a:lnTo>
                        <a:pt x="265" y="221"/>
                      </a:lnTo>
                      <a:lnTo>
                        <a:pt x="260" y="225"/>
                      </a:lnTo>
                      <a:lnTo>
                        <a:pt x="255" y="228"/>
                      </a:lnTo>
                      <a:lnTo>
                        <a:pt x="250" y="231"/>
                      </a:lnTo>
                      <a:lnTo>
                        <a:pt x="242" y="234"/>
                      </a:lnTo>
                      <a:lnTo>
                        <a:pt x="228" y="239"/>
                      </a:lnTo>
                      <a:lnTo>
                        <a:pt x="213" y="243"/>
                      </a:lnTo>
                      <a:lnTo>
                        <a:pt x="198" y="245"/>
                      </a:lnTo>
                      <a:lnTo>
                        <a:pt x="186" y="247"/>
                      </a:lnTo>
                      <a:lnTo>
                        <a:pt x="178" y="248"/>
                      </a:lnTo>
                      <a:lnTo>
                        <a:pt x="175" y="249"/>
                      </a:lnTo>
                      <a:lnTo>
                        <a:pt x="167" y="228"/>
                      </a:lnTo>
                      <a:lnTo>
                        <a:pt x="156" y="249"/>
                      </a:lnTo>
                      <a:lnTo>
                        <a:pt x="122" y="264"/>
                      </a:lnTo>
                      <a:lnTo>
                        <a:pt x="121" y="266"/>
                      </a:lnTo>
                      <a:lnTo>
                        <a:pt x="117" y="271"/>
                      </a:lnTo>
                      <a:lnTo>
                        <a:pt x="113" y="277"/>
                      </a:lnTo>
                      <a:lnTo>
                        <a:pt x="106" y="284"/>
                      </a:lnTo>
                      <a:lnTo>
                        <a:pt x="101" y="291"/>
                      </a:lnTo>
                      <a:lnTo>
                        <a:pt x="95" y="298"/>
                      </a:lnTo>
                      <a:lnTo>
                        <a:pt x="91" y="302"/>
                      </a:lnTo>
                      <a:lnTo>
                        <a:pt x="88" y="304"/>
                      </a:lnTo>
                      <a:lnTo>
                        <a:pt x="81" y="273"/>
                      </a:lnTo>
                      <a:lnTo>
                        <a:pt x="81" y="272"/>
                      </a:lnTo>
                      <a:lnTo>
                        <a:pt x="81" y="269"/>
                      </a:lnTo>
                      <a:lnTo>
                        <a:pt x="80" y="266"/>
                      </a:lnTo>
                      <a:lnTo>
                        <a:pt x="79" y="261"/>
                      </a:lnTo>
                      <a:lnTo>
                        <a:pt x="77" y="257"/>
                      </a:lnTo>
                      <a:lnTo>
                        <a:pt x="74" y="253"/>
                      </a:lnTo>
                      <a:lnTo>
                        <a:pt x="69" y="249"/>
                      </a:lnTo>
                      <a:lnTo>
                        <a:pt x="65" y="247"/>
                      </a:lnTo>
                      <a:lnTo>
                        <a:pt x="63" y="246"/>
                      </a:lnTo>
                      <a:lnTo>
                        <a:pt x="57" y="243"/>
                      </a:lnTo>
                      <a:lnTo>
                        <a:pt x="50" y="239"/>
                      </a:lnTo>
                      <a:lnTo>
                        <a:pt x="40" y="231"/>
                      </a:lnTo>
                      <a:lnTo>
                        <a:pt x="29" y="220"/>
                      </a:lnTo>
                      <a:lnTo>
                        <a:pt x="20" y="207"/>
                      </a:lnTo>
                      <a:lnTo>
                        <a:pt x="15" y="200"/>
                      </a:lnTo>
                      <a:lnTo>
                        <a:pt x="10" y="192"/>
                      </a:lnTo>
                      <a:lnTo>
                        <a:pt x="7" y="182"/>
                      </a:lnTo>
                      <a:lnTo>
                        <a:pt x="2" y="173"/>
                      </a:lnTo>
                      <a:lnTo>
                        <a:pt x="2" y="172"/>
                      </a:lnTo>
                      <a:lnTo>
                        <a:pt x="1" y="172"/>
                      </a:lnTo>
                      <a:lnTo>
                        <a:pt x="0" y="171"/>
                      </a:lnTo>
                      <a:lnTo>
                        <a:pt x="0" y="168"/>
                      </a:lnTo>
                      <a:lnTo>
                        <a:pt x="0" y="166"/>
                      </a:lnTo>
                      <a:lnTo>
                        <a:pt x="1" y="163"/>
                      </a:lnTo>
                      <a:lnTo>
                        <a:pt x="2" y="160"/>
                      </a:lnTo>
                      <a:lnTo>
                        <a:pt x="28" y="62"/>
                      </a:lnTo>
                      <a:lnTo>
                        <a:pt x="98" y="66"/>
                      </a:lnTo>
                      <a:lnTo>
                        <a:pt x="100" y="67"/>
                      </a:lnTo>
                      <a:lnTo>
                        <a:pt x="101" y="67"/>
                      </a:lnTo>
                      <a:lnTo>
                        <a:pt x="104" y="67"/>
                      </a:lnTo>
                      <a:lnTo>
                        <a:pt x="106" y="66"/>
                      </a:lnTo>
                      <a:lnTo>
                        <a:pt x="109" y="65"/>
                      </a:lnTo>
                      <a:lnTo>
                        <a:pt x="113" y="63"/>
                      </a:lnTo>
                      <a:lnTo>
                        <a:pt x="115" y="59"/>
                      </a:lnTo>
                      <a:lnTo>
                        <a:pt x="116" y="54"/>
                      </a:lnTo>
                      <a:lnTo>
                        <a:pt x="118" y="9"/>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1" name="Freeform 198"/>
                <p:cNvSpPr>
                  <a:spLocks/>
                </p:cNvSpPr>
                <p:nvPr/>
              </p:nvSpPr>
              <p:spPr bwMode="auto">
                <a:xfrm>
                  <a:off x="829" y="2863"/>
                  <a:ext cx="93" cy="101"/>
                </a:xfrm>
                <a:custGeom>
                  <a:avLst/>
                  <a:gdLst>
                    <a:gd name="T0" fmla="*/ 0 w 277"/>
                    <a:gd name="T1" fmla="*/ 0 h 304"/>
                    <a:gd name="T2" fmla="*/ 0 w 277"/>
                    <a:gd name="T3" fmla="*/ 0 h 304"/>
                    <a:gd name="T4" fmla="*/ 0 w 277"/>
                    <a:gd name="T5" fmla="*/ 0 h 304"/>
                    <a:gd name="T6" fmla="*/ 0 w 277"/>
                    <a:gd name="T7" fmla="*/ 0 h 304"/>
                    <a:gd name="T8" fmla="*/ 0 w 277"/>
                    <a:gd name="T9" fmla="*/ 0 h 304"/>
                    <a:gd name="T10" fmla="*/ 0 w 277"/>
                    <a:gd name="T11" fmla="*/ 0 h 304"/>
                    <a:gd name="T12" fmla="*/ 0 w 277"/>
                    <a:gd name="T13" fmla="*/ 0 h 304"/>
                    <a:gd name="T14" fmla="*/ 0 w 277"/>
                    <a:gd name="T15" fmla="*/ 0 h 304"/>
                    <a:gd name="T16" fmla="*/ 0 w 277"/>
                    <a:gd name="T17" fmla="*/ 0 h 304"/>
                    <a:gd name="T18" fmla="*/ 0 w 277"/>
                    <a:gd name="T19" fmla="*/ 0 h 304"/>
                    <a:gd name="T20" fmla="*/ 0 w 277"/>
                    <a:gd name="T21" fmla="*/ 0 h 304"/>
                    <a:gd name="T22" fmla="*/ 0 w 277"/>
                    <a:gd name="T23" fmla="*/ 0 h 304"/>
                    <a:gd name="T24" fmla="*/ 0 w 277"/>
                    <a:gd name="T25" fmla="*/ 0 h 304"/>
                    <a:gd name="T26" fmla="*/ 0 w 277"/>
                    <a:gd name="T27" fmla="*/ 0 h 304"/>
                    <a:gd name="T28" fmla="*/ 0 w 277"/>
                    <a:gd name="T29" fmla="*/ 0 h 304"/>
                    <a:gd name="T30" fmla="*/ 0 w 277"/>
                    <a:gd name="T31" fmla="*/ 0 h 304"/>
                    <a:gd name="T32" fmla="*/ 0 w 277"/>
                    <a:gd name="T33" fmla="*/ 0 h 304"/>
                    <a:gd name="T34" fmla="*/ 0 w 277"/>
                    <a:gd name="T35" fmla="*/ 0 h 304"/>
                    <a:gd name="T36" fmla="*/ 0 w 277"/>
                    <a:gd name="T37" fmla="*/ 0 h 304"/>
                    <a:gd name="T38" fmla="*/ 0 w 277"/>
                    <a:gd name="T39" fmla="*/ 0 h 304"/>
                    <a:gd name="T40" fmla="*/ 0 w 277"/>
                    <a:gd name="T41" fmla="*/ 0 h 304"/>
                    <a:gd name="T42" fmla="*/ 0 w 277"/>
                    <a:gd name="T43" fmla="*/ 0 h 304"/>
                    <a:gd name="T44" fmla="*/ 0 w 277"/>
                    <a:gd name="T45" fmla="*/ 0 h 304"/>
                    <a:gd name="T46" fmla="*/ 0 w 277"/>
                    <a:gd name="T47" fmla="*/ 0 h 304"/>
                    <a:gd name="T48" fmla="*/ 0 w 277"/>
                    <a:gd name="T49" fmla="*/ 0 h 304"/>
                    <a:gd name="T50" fmla="*/ 0 w 277"/>
                    <a:gd name="T51" fmla="*/ 0 h 304"/>
                    <a:gd name="T52" fmla="*/ 0 w 277"/>
                    <a:gd name="T53" fmla="*/ 0 h 304"/>
                    <a:gd name="T54" fmla="*/ 0 w 277"/>
                    <a:gd name="T55" fmla="*/ 0 h 304"/>
                    <a:gd name="T56" fmla="*/ 0 w 277"/>
                    <a:gd name="T57" fmla="*/ 0 h 304"/>
                    <a:gd name="T58" fmla="*/ 0 w 277"/>
                    <a:gd name="T59" fmla="*/ 0 h 304"/>
                    <a:gd name="T60" fmla="*/ 0 w 277"/>
                    <a:gd name="T61" fmla="*/ 0 h 304"/>
                    <a:gd name="T62" fmla="*/ 0 w 277"/>
                    <a:gd name="T63" fmla="*/ 0 h 304"/>
                    <a:gd name="T64" fmla="*/ 0 w 277"/>
                    <a:gd name="T65" fmla="*/ 0 h 304"/>
                    <a:gd name="T66" fmla="*/ 0 w 277"/>
                    <a:gd name="T67" fmla="*/ 0 h 304"/>
                    <a:gd name="T68" fmla="*/ 0 w 277"/>
                    <a:gd name="T69" fmla="*/ 0 h 304"/>
                    <a:gd name="T70" fmla="*/ 0 w 277"/>
                    <a:gd name="T71" fmla="*/ 0 h 304"/>
                    <a:gd name="T72" fmla="*/ 0 w 277"/>
                    <a:gd name="T73" fmla="*/ 0 h 304"/>
                    <a:gd name="T74" fmla="*/ 0 w 277"/>
                    <a:gd name="T75" fmla="*/ 0 h 304"/>
                    <a:gd name="T76" fmla="*/ 0 w 277"/>
                    <a:gd name="T77" fmla="*/ 0 h 304"/>
                    <a:gd name="T78" fmla="*/ 0 w 277"/>
                    <a:gd name="T79" fmla="*/ 0 h 304"/>
                    <a:gd name="T80" fmla="*/ 0 w 277"/>
                    <a:gd name="T81" fmla="*/ 0 h 304"/>
                    <a:gd name="T82" fmla="*/ 0 w 277"/>
                    <a:gd name="T83" fmla="*/ 0 h 304"/>
                    <a:gd name="T84" fmla="*/ 0 w 277"/>
                    <a:gd name="T85" fmla="*/ 0 h 304"/>
                    <a:gd name="T86" fmla="*/ 0 w 277"/>
                    <a:gd name="T87" fmla="*/ 0 h 304"/>
                    <a:gd name="T88" fmla="*/ 0 w 277"/>
                    <a:gd name="T89" fmla="*/ 0 h 304"/>
                    <a:gd name="T90" fmla="*/ 0 w 277"/>
                    <a:gd name="T91" fmla="*/ 0 h 304"/>
                    <a:gd name="T92" fmla="*/ 0 w 277"/>
                    <a:gd name="T93" fmla="*/ 0 h 304"/>
                    <a:gd name="T94" fmla="*/ 0 w 277"/>
                    <a:gd name="T95" fmla="*/ 0 h 304"/>
                    <a:gd name="T96" fmla="*/ 0 w 277"/>
                    <a:gd name="T97" fmla="*/ 0 h 304"/>
                    <a:gd name="T98" fmla="*/ 0 w 277"/>
                    <a:gd name="T99" fmla="*/ 0 h 304"/>
                    <a:gd name="T100" fmla="*/ 0 w 277"/>
                    <a:gd name="T101" fmla="*/ 0 h 304"/>
                    <a:gd name="T102" fmla="*/ 0 w 277"/>
                    <a:gd name="T103" fmla="*/ 0 h 304"/>
                    <a:gd name="T104" fmla="*/ 0 w 277"/>
                    <a:gd name="T105" fmla="*/ 0 h 304"/>
                    <a:gd name="T106" fmla="*/ 0 w 277"/>
                    <a:gd name="T107" fmla="*/ 0 h 304"/>
                    <a:gd name="T108" fmla="*/ 0 w 277"/>
                    <a:gd name="T109" fmla="*/ 0 h 304"/>
                    <a:gd name="T110" fmla="*/ 0 w 277"/>
                    <a:gd name="T111" fmla="*/ 0 h 30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7"/>
                    <a:gd name="T169" fmla="*/ 0 h 304"/>
                    <a:gd name="T170" fmla="*/ 277 w 277"/>
                    <a:gd name="T171" fmla="*/ 304 h 30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7" h="304">
                      <a:moveTo>
                        <a:pt x="118" y="9"/>
                      </a:moveTo>
                      <a:lnTo>
                        <a:pt x="199" y="0"/>
                      </a:lnTo>
                      <a:lnTo>
                        <a:pt x="199" y="2"/>
                      </a:lnTo>
                      <a:lnTo>
                        <a:pt x="198" y="6"/>
                      </a:lnTo>
                      <a:lnTo>
                        <a:pt x="198" y="12"/>
                      </a:lnTo>
                      <a:lnTo>
                        <a:pt x="198" y="19"/>
                      </a:lnTo>
                      <a:lnTo>
                        <a:pt x="198" y="26"/>
                      </a:lnTo>
                      <a:lnTo>
                        <a:pt x="199" y="32"/>
                      </a:lnTo>
                      <a:lnTo>
                        <a:pt x="199" y="38"/>
                      </a:lnTo>
                      <a:lnTo>
                        <a:pt x="201" y="41"/>
                      </a:lnTo>
                      <a:lnTo>
                        <a:pt x="205" y="41"/>
                      </a:lnTo>
                      <a:lnTo>
                        <a:pt x="214" y="42"/>
                      </a:lnTo>
                      <a:lnTo>
                        <a:pt x="226" y="42"/>
                      </a:lnTo>
                      <a:lnTo>
                        <a:pt x="238" y="42"/>
                      </a:lnTo>
                      <a:lnTo>
                        <a:pt x="251" y="41"/>
                      </a:lnTo>
                      <a:lnTo>
                        <a:pt x="260" y="41"/>
                      </a:lnTo>
                      <a:lnTo>
                        <a:pt x="268" y="41"/>
                      </a:lnTo>
                      <a:lnTo>
                        <a:pt x="271" y="41"/>
                      </a:lnTo>
                      <a:lnTo>
                        <a:pt x="271" y="42"/>
                      </a:lnTo>
                      <a:lnTo>
                        <a:pt x="271" y="46"/>
                      </a:lnTo>
                      <a:lnTo>
                        <a:pt x="272" y="53"/>
                      </a:lnTo>
                      <a:lnTo>
                        <a:pt x="272" y="60"/>
                      </a:lnTo>
                      <a:lnTo>
                        <a:pt x="272" y="69"/>
                      </a:lnTo>
                      <a:lnTo>
                        <a:pt x="272" y="78"/>
                      </a:lnTo>
                      <a:lnTo>
                        <a:pt x="272" y="85"/>
                      </a:lnTo>
                      <a:lnTo>
                        <a:pt x="271" y="92"/>
                      </a:lnTo>
                      <a:lnTo>
                        <a:pt x="270" y="92"/>
                      </a:lnTo>
                      <a:lnTo>
                        <a:pt x="267" y="92"/>
                      </a:lnTo>
                      <a:lnTo>
                        <a:pt x="264" y="93"/>
                      </a:lnTo>
                      <a:lnTo>
                        <a:pt x="259" y="94"/>
                      </a:lnTo>
                      <a:lnTo>
                        <a:pt x="256" y="95"/>
                      </a:lnTo>
                      <a:lnTo>
                        <a:pt x="253" y="98"/>
                      </a:lnTo>
                      <a:lnTo>
                        <a:pt x="252" y="101"/>
                      </a:lnTo>
                      <a:lnTo>
                        <a:pt x="252" y="107"/>
                      </a:lnTo>
                      <a:lnTo>
                        <a:pt x="252" y="113"/>
                      </a:lnTo>
                      <a:lnTo>
                        <a:pt x="253" y="119"/>
                      </a:lnTo>
                      <a:lnTo>
                        <a:pt x="253" y="123"/>
                      </a:lnTo>
                      <a:lnTo>
                        <a:pt x="253" y="127"/>
                      </a:lnTo>
                      <a:lnTo>
                        <a:pt x="252" y="131"/>
                      </a:lnTo>
                      <a:lnTo>
                        <a:pt x="252" y="133"/>
                      </a:lnTo>
                      <a:lnTo>
                        <a:pt x="252" y="134"/>
                      </a:lnTo>
                      <a:lnTo>
                        <a:pt x="276" y="136"/>
                      </a:lnTo>
                      <a:lnTo>
                        <a:pt x="276" y="139"/>
                      </a:lnTo>
                      <a:lnTo>
                        <a:pt x="276" y="147"/>
                      </a:lnTo>
                      <a:lnTo>
                        <a:pt x="277" y="158"/>
                      </a:lnTo>
                      <a:lnTo>
                        <a:pt x="277" y="171"/>
                      </a:lnTo>
                      <a:lnTo>
                        <a:pt x="276" y="186"/>
                      </a:lnTo>
                      <a:lnTo>
                        <a:pt x="273" y="200"/>
                      </a:lnTo>
                      <a:lnTo>
                        <a:pt x="271" y="206"/>
                      </a:lnTo>
                      <a:lnTo>
                        <a:pt x="270" y="212"/>
                      </a:lnTo>
                      <a:lnTo>
                        <a:pt x="267" y="217"/>
                      </a:lnTo>
                      <a:lnTo>
                        <a:pt x="265" y="221"/>
                      </a:lnTo>
                      <a:lnTo>
                        <a:pt x="260" y="225"/>
                      </a:lnTo>
                      <a:lnTo>
                        <a:pt x="255" y="228"/>
                      </a:lnTo>
                      <a:lnTo>
                        <a:pt x="250" y="231"/>
                      </a:lnTo>
                      <a:lnTo>
                        <a:pt x="242" y="234"/>
                      </a:lnTo>
                      <a:lnTo>
                        <a:pt x="228" y="239"/>
                      </a:lnTo>
                      <a:lnTo>
                        <a:pt x="213" y="243"/>
                      </a:lnTo>
                      <a:lnTo>
                        <a:pt x="198" y="245"/>
                      </a:lnTo>
                      <a:lnTo>
                        <a:pt x="186" y="247"/>
                      </a:lnTo>
                      <a:lnTo>
                        <a:pt x="178" y="248"/>
                      </a:lnTo>
                      <a:lnTo>
                        <a:pt x="175" y="249"/>
                      </a:lnTo>
                      <a:lnTo>
                        <a:pt x="167" y="228"/>
                      </a:lnTo>
                      <a:lnTo>
                        <a:pt x="156" y="249"/>
                      </a:lnTo>
                      <a:lnTo>
                        <a:pt x="122" y="264"/>
                      </a:lnTo>
                      <a:lnTo>
                        <a:pt x="121" y="266"/>
                      </a:lnTo>
                      <a:lnTo>
                        <a:pt x="117" y="271"/>
                      </a:lnTo>
                      <a:lnTo>
                        <a:pt x="113" y="277"/>
                      </a:lnTo>
                      <a:lnTo>
                        <a:pt x="106" y="284"/>
                      </a:lnTo>
                      <a:lnTo>
                        <a:pt x="101" y="291"/>
                      </a:lnTo>
                      <a:lnTo>
                        <a:pt x="95" y="298"/>
                      </a:lnTo>
                      <a:lnTo>
                        <a:pt x="91" y="302"/>
                      </a:lnTo>
                      <a:lnTo>
                        <a:pt x="88" y="304"/>
                      </a:lnTo>
                      <a:lnTo>
                        <a:pt x="81" y="273"/>
                      </a:lnTo>
                      <a:lnTo>
                        <a:pt x="81" y="272"/>
                      </a:lnTo>
                      <a:lnTo>
                        <a:pt x="81" y="269"/>
                      </a:lnTo>
                      <a:lnTo>
                        <a:pt x="80" y="266"/>
                      </a:lnTo>
                      <a:lnTo>
                        <a:pt x="79" y="261"/>
                      </a:lnTo>
                      <a:lnTo>
                        <a:pt x="77" y="257"/>
                      </a:lnTo>
                      <a:lnTo>
                        <a:pt x="74" y="253"/>
                      </a:lnTo>
                      <a:lnTo>
                        <a:pt x="69" y="249"/>
                      </a:lnTo>
                      <a:lnTo>
                        <a:pt x="65" y="247"/>
                      </a:lnTo>
                      <a:lnTo>
                        <a:pt x="63" y="246"/>
                      </a:lnTo>
                      <a:lnTo>
                        <a:pt x="57" y="243"/>
                      </a:lnTo>
                      <a:lnTo>
                        <a:pt x="50" y="239"/>
                      </a:lnTo>
                      <a:lnTo>
                        <a:pt x="40" y="231"/>
                      </a:lnTo>
                      <a:lnTo>
                        <a:pt x="29" y="220"/>
                      </a:lnTo>
                      <a:lnTo>
                        <a:pt x="20" y="207"/>
                      </a:lnTo>
                      <a:lnTo>
                        <a:pt x="15" y="200"/>
                      </a:lnTo>
                      <a:lnTo>
                        <a:pt x="10" y="192"/>
                      </a:lnTo>
                      <a:lnTo>
                        <a:pt x="7" y="182"/>
                      </a:lnTo>
                      <a:lnTo>
                        <a:pt x="2" y="173"/>
                      </a:lnTo>
                      <a:lnTo>
                        <a:pt x="2" y="172"/>
                      </a:lnTo>
                      <a:lnTo>
                        <a:pt x="1" y="172"/>
                      </a:lnTo>
                      <a:lnTo>
                        <a:pt x="0" y="171"/>
                      </a:lnTo>
                      <a:lnTo>
                        <a:pt x="0" y="168"/>
                      </a:lnTo>
                      <a:lnTo>
                        <a:pt x="0" y="166"/>
                      </a:lnTo>
                      <a:lnTo>
                        <a:pt x="1" y="163"/>
                      </a:lnTo>
                      <a:lnTo>
                        <a:pt x="2" y="160"/>
                      </a:lnTo>
                      <a:lnTo>
                        <a:pt x="28" y="62"/>
                      </a:lnTo>
                      <a:lnTo>
                        <a:pt x="98" y="66"/>
                      </a:lnTo>
                      <a:lnTo>
                        <a:pt x="100" y="67"/>
                      </a:lnTo>
                      <a:lnTo>
                        <a:pt x="101" y="67"/>
                      </a:lnTo>
                      <a:lnTo>
                        <a:pt x="104" y="67"/>
                      </a:lnTo>
                      <a:lnTo>
                        <a:pt x="106" y="66"/>
                      </a:lnTo>
                      <a:lnTo>
                        <a:pt x="109" y="65"/>
                      </a:lnTo>
                      <a:lnTo>
                        <a:pt x="113" y="63"/>
                      </a:lnTo>
                      <a:lnTo>
                        <a:pt x="115" y="59"/>
                      </a:lnTo>
                      <a:lnTo>
                        <a:pt x="116" y="54"/>
                      </a:lnTo>
                      <a:lnTo>
                        <a:pt x="118" y="9"/>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2" name="Freeform 199"/>
                <p:cNvSpPr>
                  <a:spLocks/>
                </p:cNvSpPr>
                <p:nvPr/>
              </p:nvSpPr>
              <p:spPr bwMode="auto">
                <a:xfrm>
                  <a:off x="839" y="2866"/>
                  <a:ext cx="30" cy="18"/>
                </a:xfrm>
                <a:custGeom>
                  <a:avLst/>
                  <a:gdLst>
                    <a:gd name="T0" fmla="*/ 0 w 90"/>
                    <a:gd name="T1" fmla="*/ 0 h 55"/>
                    <a:gd name="T2" fmla="*/ 0 w 90"/>
                    <a:gd name="T3" fmla="*/ 0 h 55"/>
                    <a:gd name="T4" fmla="*/ 0 w 90"/>
                    <a:gd name="T5" fmla="*/ 0 h 55"/>
                    <a:gd name="T6" fmla="*/ 0 w 90"/>
                    <a:gd name="T7" fmla="*/ 0 h 55"/>
                    <a:gd name="T8" fmla="*/ 0 w 90"/>
                    <a:gd name="T9" fmla="*/ 0 h 55"/>
                    <a:gd name="T10" fmla="*/ 0 w 90"/>
                    <a:gd name="T11" fmla="*/ 0 h 55"/>
                    <a:gd name="T12" fmla="*/ 0 w 90"/>
                    <a:gd name="T13" fmla="*/ 0 h 55"/>
                    <a:gd name="T14" fmla="*/ 0 w 90"/>
                    <a:gd name="T15" fmla="*/ 0 h 55"/>
                    <a:gd name="T16" fmla="*/ 0 w 90"/>
                    <a:gd name="T17" fmla="*/ 0 h 55"/>
                    <a:gd name="T18" fmla="*/ 0 w 90"/>
                    <a:gd name="T19" fmla="*/ 0 h 55"/>
                    <a:gd name="T20" fmla="*/ 0 w 90"/>
                    <a:gd name="T21" fmla="*/ 0 h 55"/>
                    <a:gd name="T22" fmla="*/ 0 w 90"/>
                    <a:gd name="T23" fmla="*/ 0 h 55"/>
                    <a:gd name="T24" fmla="*/ 0 w 90"/>
                    <a:gd name="T25" fmla="*/ 0 h 55"/>
                    <a:gd name="T26" fmla="*/ 0 w 90"/>
                    <a:gd name="T27" fmla="*/ 0 h 55"/>
                    <a:gd name="T28" fmla="*/ 0 w 90"/>
                    <a:gd name="T29" fmla="*/ 0 h 55"/>
                    <a:gd name="T30" fmla="*/ 0 w 90"/>
                    <a:gd name="T31" fmla="*/ 0 h 55"/>
                    <a:gd name="T32" fmla="*/ 0 w 90"/>
                    <a:gd name="T33" fmla="*/ 0 h 55"/>
                    <a:gd name="T34" fmla="*/ 0 w 90"/>
                    <a:gd name="T35" fmla="*/ 0 h 55"/>
                    <a:gd name="T36" fmla="*/ 0 w 90"/>
                    <a:gd name="T37" fmla="*/ 0 h 55"/>
                    <a:gd name="T38" fmla="*/ 0 w 90"/>
                    <a:gd name="T39" fmla="*/ 0 h 55"/>
                    <a:gd name="T40" fmla="*/ 0 w 90"/>
                    <a:gd name="T41" fmla="*/ 0 h 55"/>
                    <a:gd name="T42" fmla="*/ 0 w 90"/>
                    <a:gd name="T43" fmla="*/ 0 h 55"/>
                    <a:gd name="T44" fmla="*/ 0 w 90"/>
                    <a:gd name="T45" fmla="*/ 0 h 55"/>
                    <a:gd name="T46" fmla="*/ 0 w 90"/>
                    <a:gd name="T47" fmla="*/ 0 h 55"/>
                    <a:gd name="T48" fmla="*/ 0 w 90"/>
                    <a:gd name="T49" fmla="*/ 0 h 55"/>
                    <a:gd name="T50" fmla="*/ 0 w 90"/>
                    <a:gd name="T51" fmla="*/ 0 h 55"/>
                    <a:gd name="T52" fmla="*/ 0 w 90"/>
                    <a:gd name="T53" fmla="*/ 0 h 55"/>
                    <a:gd name="T54" fmla="*/ 0 w 90"/>
                    <a:gd name="T55" fmla="*/ 0 h 55"/>
                    <a:gd name="T56" fmla="*/ 0 w 90"/>
                    <a:gd name="T57" fmla="*/ 0 h 55"/>
                    <a:gd name="T58" fmla="*/ 0 w 90"/>
                    <a:gd name="T59" fmla="*/ 0 h 55"/>
                    <a:gd name="T60" fmla="*/ 0 w 90"/>
                    <a:gd name="T61" fmla="*/ 0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0"/>
                    <a:gd name="T94" fmla="*/ 0 h 55"/>
                    <a:gd name="T95" fmla="*/ 90 w 90"/>
                    <a:gd name="T96" fmla="*/ 55 h 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0" h="55">
                      <a:moveTo>
                        <a:pt x="70" y="0"/>
                      </a:moveTo>
                      <a:lnTo>
                        <a:pt x="68" y="0"/>
                      </a:lnTo>
                      <a:lnTo>
                        <a:pt x="62" y="0"/>
                      </a:lnTo>
                      <a:lnTo>
                        <a:pt x="53" y="0"/>
                      </a:lnTo>
                      <a:lnTo>
                        <a:pt x="42" y="3"/>
                      </a:lnTo>
                      <a:lnTo>
                        <a:pt x="37" y="5"/>
                      </a:lnTo>
                      <a:lnTo>
                        <a:pt x="31" y="8"/>
                      </a:lnTo>
                      <a:lnTo>
                        <a:pt x="25" y="13"/>
                      </a:lnTo>
                      <a:lnTo>
                        <a:pt x="20" y="18"/>
                      </a:lnTo>
                      <a:lnTo>
                        <a:pt x="14" y="24"/>
                      </a:lnTo>
                      <a:lnTo>
                        <a:pt x="9" y="32"/>
                      </a:lnTo>
                      <a:lnTo>
                        <a:pt x="5" y="42"/>
                      </a:lnTo>
                      <a:lnTo>
                        <a:pt x="0" y="53"/>
                      </a:lnTo>
                      <a:lnTo>
                        <a:pt x="75" y="55"/>
                      </a:lnTo>
                      <a:lnTo>
                        <a:pt x="77" y="55"/>
                      </a:lnTo>
                      <a:lnTo>
                        <a:pt x="78" y="54"/>
                      </a:lnTo>
                      <a:lnTo>
                        <a:pt x="80" y="53"/>
                      </a:lnTo>
                      <a:lnTo>
                        <a:pt x="82" y="51"/>
                      </a:lnTo>
                      <a:lnTo>
                        <a:pt x="85" y="49"/>
                      </a:lnTo>
                      <a:lnTo>
                        <a:pt x="87" y="47"/>
                      </a:lnTo>
                      <a:lnTo>
                        <a:pt x="88" y="45"/>
                      </a:lnTo>
                      <a:lnTo>
                        <a:pt x="88" y="40"/>
                      </a:lnTo>
                      <a:lnTo>
                        <a:pt x="89" y="33"/>
                      </a:lnTo>
                      <a:lnTo>
                        <a:pt x="89" y="26"/>
                      </a:lnTo>
                      <a:lnTo>
                        <a:pt x="90" y="18"/>
                      </a:lnTo>
                      <a:lnTo>
                        <a:pt x="90" y="12"/>
                      </a:lnTo>
                      <a:lnTo>
                        <a:pt x="90" y="5"/>
                      </a:lnTo>
                      <a:lnTo>
                        <a:pt x="90" y="2"/>
                      </a:lnTo>
                      <a:lnTo>
                        <a:pt x="90" y="0"/>
                      </a:lnTo>
                      <a:lnTo>
                        <a:pt x="70"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3" name="Freeform 200"/>
                <p:cNvSpPr>
                  <a:spLocks/>
                </p:cNvSpPr>
                <p:nvPr/>
              </p:nvSpPr>
              <p:spPr bwMode="auto">
                <a:xfrm>
                  <a:off x="839" y="2866"/>
                  <a:ext cx="30" cy="18"/>
                </a:xfrm>
                <a:custGeom>
                  <a:avLst/>
                  <a:gdLst>
                    <a:gd name="T0" fmla="*/ 0 w 90"/>
                    <a:gd name="T1" fmla="*/ 0 h 55"/>
                    <a:gd name="T2" fmla="*/ 0 w 90"/>
                    <a:gd name="T3" fmla="*/ 0 h 55"/>
                    <a:gd name="T4" fmla="*/ 0 w 90"/>
                    <a:gd name="T5" fmla="*/ 0 h 55"/>
                    <a:gd name="T6" fmla="*/ 0 w 90"/>
                    <a:gd name="T7" fmla="*/ 0 h 55"/>
                    <a:gd name="T8" fmla="*/ 0 w 90"/>
                    <a:gd name="T9" fmla="*/ 0 h 55"/>
                    <a:gd name="T10" fmla="*/ 0 w 90"/>
                    <a:gd name="T11" fmla="*/ 0 h 55"/>
                    <a:gd name="T12" fmla="*/ 0 w 90"/>
                    <a:gd name="T13" fmla="*/ 0 h 55"/>
                    <a:gd name="T14" fmla="*/ 0 w 90"/>
                    <a:gd name="T15" fmla="*/ 0 h 55"/>
                    <a:gd name="T16" fmla="*/ 0 w 90"/>
                    <a:gd name="T17" fmla="*/ 0 h 55"/>
                    <a:gd name="T18" fmla="*/ 0 w 90"/>
                    <a:gd name="T19" fmla="*/ 0 h 55"/>
                    <a:gd name="T20" fmla="*/ 0 w 90"/>
                    <a:gd name="T21" fmla="*/ 0 h 55"/>
                    <a:gd name="T22" fmla="*/ 0 w 90"/>
                    <a:gd name="T23" fmla="*/ 0 h 55"/>
                    <a:gd name="T24" fmla="*/ 0 w 90"/>
                    <a:gd name="T25" fmla="*/ 0 h 55"/>
                    <a:gd name="T26" fmla="*/ 0 w 90"/>
                    <a:gd name="T27" fmla="*/ 0 h 55"/>
                    <a:gd name="T28" fmla="*/ 0 w 90"/>
                    <a:gd name="T29" fmla="*/ 0 h 55"/>
                    <a:gd name="T30" fmla="*/ 0 w 90"/>
                    <a:gd name="T31" fmla="*/ 0 h 55"/>
                    <a:gd name="T32" fmla="*/ 0 w 90"/>
                    <a:gd name="T33" fmla="*/ 0 h 55"/>
                    <a:gd name="T34" fmla="*/ 0 w 90"/>
                    <a:gd name="T35" fmla="*/ 0 h 55"/>
                    <a:gd name="T36" fmla="*/ 0 w 90"/>
                    <a:gd name="T37" fmla="*/ 0 h 55"/>
                    <a:gd name="T38" fmla="*/ 0 w 90"/>
                    <a:gd name="T39" fmla="*/ 0 h 55"/>
                    <a:gd name="T40" fmla="*/ 0 w 90"/>
                    <a:gd name="T41" fmla="*/ 0 h 55"/>
                    <a:gd name="T42" fmla="*/ 0 w 90"/>
                    <a:gd name="T43" fmla="*/ 0 h 55"/>
                    <a:gd name="T44" fmla="*/ 0 w 90"/>
                    <a:gd name="T45" fmla="*/ 0 h 55"/>
                    <a:gd name="T46" fmla="*/ 0 w 90"/>
                    <a:gd name="T47" fmla="*/ 0 h 55"/>
                    <a:gd name="T48" fmla="*/ 0 w 90"/>
                    <a:gd name="T49" fmla="*/ 0 h 55"/>
                    <a:gd name="T50" fmla="*/ 0 w 90"/>
                    <a:gd name="T51" fmla="*/ 0 h 55"/>
                    <a:gd name="T52" fmla="*/ 0 w 90"/>
                    <a:gd name="T53" fmla="*/ 0 h 55"/>
                    <a:gd name="T54" fmla="*/ 0 w 90"/>
                    <a:gd name="T55" fmla="*/ 0 h 55"/>
                    <a:gd name="T56" fmla="*/ 0 w 90"/>
                    <a:gd name="T57" fmla="*/ 0 h 55"/>
                    <a:gd name="T58" fmla="*/ 0 w 90"/>
                    <a:gd name="T59" fmla="*/ 0 h 55"/>
                    <a:gd name="T60" fmla="*/ 0 w 90"/>
                    <a:gd name="T61" fmla="*/ 0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0"/>
                    <a:gd name="T94" fmla="*/ 0 h 55"/>
                    <a:gd name="T95" fmla="*/ 90 w 90"/>
                    <a:gd name="T96" fmla="*/ 55 h 5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0" h="55">
                      <a:moveTo>
                        <a:pt x="70" y="0"/>
                      </a:moveTo>
                      <a:lnTo>
                        <a:pt x="68" y="0"/>
                      </a:lnTo>
                      <a:lnTo>
                        <a:pt x="62" y="0"/>
                      </a:lnTo>
                      <a:lnTo>
                        <a:pt x="53" y="0"/>
                      </a:lnTo>
                      <a:lnTo>
                        <a:pt x="42" y="3"/>
                      </a:lnTo>
                      <a:lnTo>
                        <a:pt x="37" y="5"/>
                      </a:lnTo>
                      <a:lnTo>
                        <a:pt x="31" y="8"/>
                      </a:lnTo>
                      <a:lnTo>
                        <a:pt x="25" y="13"/>
                      </a:lnTo>
                      <a:lnTo>
                        <a:pt x="20" y="18"/>
                      </a:lnTo>
                      <a:lnTo>
                        <a:pt x="14" y="24"/>
                      </a:lnTo>
                      <a:lnTo>
                        <a:pt x="9" y="32"/>
                      </a:lnTo>
                      <a:lnTo>
                        <a:pt x="5" y="42"/>
                      </a:lnTo>
                      <a:lnTo>
                        <a:pt x="0" y="53"/>
                      </a:lnTo>
                      <a:lnTo>
                        <a:pt x="75" y="55"/>
                      </a:lnTo>
                      <a:lnTo>
                        <a:pt x="77" y="55"/>
                      </a:lnTo>
                      <a:lnTo>
                        <a:pt x="78" y="54"/>
                      </a:lnTo>
                      <a:lnTo>
                        <a:pt x="80" y="53"/>
                      </a:lnTo>
                      <a:lnTo>
                        <a:pt x="82" y="51"/>
                      </a:lnTo>
                      <a:lnTo>
                        <a:pt x="85" y="49"/>
                      </a:lnTo>
                      <a:lnTo>
                        <a:pt x="87" y="47"/>
                      </a:lnTo>
                      <a:lnTo>
                        <a:pt x="88" y="45"/>
                      </a:lnTo>
                      <a:lnTo>
                        <a:pt x="88" y="40"/>
                      </a:lnTo>
                      <a:lnTo>
                        <a:pt x="89" y="33"/>
                      </a:lnTo>
                      <a:lnTo>
                        <a:pt x="89" y="26"/>
                      </a:lnTo>
                      <a:lnTo>
                        <a:pt x="90" y="18"/>
                      </a:lnTo>
                      <a:lnTo>
                        <a:pt x="90" y="12"/>
                      </a:lnTo>
                      <a:lnTo>
                        <a:pt x="90" y="5"/>
                      </a:lnTo>
                      <a:lnTo>
                        <a:pt x="90" y="2"/>
                      </a:lnTo>
                      <a:lnTo>
                        <a:pt x="90" y="0"/>
                      </a:lnTo>
                      <a:lnTo>
                        <a:pt x="70" y="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4" name="Freeform 201"/>
                <p:cNvSpPr>
                  <a:spLocks/>
                </p:cNvSpPr>
                <p:nvPr/>
              </p:nvSpPr>
              <p:spPr bwMode="auto">
                <a:xfrm>
                  <a:off x="859" y="2835"/>
                  <a:ext cx="110" cy="151"/>
                </a:xfrm>
                <a:custGeom>
                  <a:avLst/>
                  <a:gdLst>
                    <a:gd name="T0" fmla="*/ 0 w 332"/>
                    <a:gd name="T1" fmla="*/ 1 h 452"/>
                    <a:gd name="T2" fmla="*/ 0 w 332"/>
                    <a:gd name="T3" fmla="*/ 1 h 452"/>
                    <a:gd name="T4" fmla="*/ 0 w 332"/>
                    <a:gd name="T5" fmla="*/ 1 h 452"/>
                    <a:gd name="T6" fmla="*/ 0 w 332"/>
                    <a:gd name="T7" fmla="*/ 1 h 452"/>
                    <a:gd name="T8" fmla="*/ 0 w 332"/>
                    <a:gd name="T9" fmla="*/ 1 h 452"/>
                    <a:gd name="T10" fmla="*/ 0 w 332"/>
                    <a:gd name="T11" fmla="*/ 1 h 452"/>
                    <a:gd name="T12" fmla="*/ 0 w 332"/>
                    <a:gd name="T13" fmla="*/ 0 h 452"/>
                    <a:gd name="T14" fmla="*/ 0 w 332"/>
                    <a:gd name="T15" fmla="*/ 0 h 452"/>
                    <a:gd name="T16" fmla="*/ 0 w 332"/>
                    <a:gd name="T17" fmla="*/ 0 h 452"/>
                    <a:gd name="T18" fmla="*/ 0 w 332"/>
                    <a:gd name="T19" fmla="*/ 0 h 452"/>
                    <a:gd name="T20" fmla="*/ 0 w 332"/>
                    <a:gd name="T21" fmla="*/ 0 h 452"/>
                    <a:gd name="T22" fmla="*/ 0 w 332"/>
                    <a:gd name="T23" fmla="*/ 0 h 452"/>
                    <a:gd name="T24" fmla="*/ 0 w 332"/>
                    <a:gd name="T25" fmla="*/ 0 h 452"/>
                    <a:gd name="T26" fmla="*/ 0 w 332"/>
                    <a:gd name="T27" fmla="*/ 0 h 452"/>
                    <a:gd name="T28" fmla="*/ 0 w 332"/>
                    <a:gd name="T29" fmla="*/ 0 h 452"/>
                    <a:gd name="T30" fmla="*/ 0 w 332"/>
                    <a:gd name="T31" fmla="*/ 0 h 452"/>
                    <a:gd name="T32" fmla="*/ 0 w 332"/>
                    <a:gd name="T33" fmla="*/ 0 h 452"/>
                    <a:gd name="T34" fmla="*/ 0 w 332"/>
                    <a:gd name="T35" fmla="*/ 0 h 452"/>
                    <a:gd name="T36" fmla="*/ 0 w 332"/>
                    <a:gd name="T37" fmla="*/ 0 h 452"/>
                    <a:gd name="T38" fmla="*/ 0 w 332"/>
                    <a:gd name="T39" fmla="*/ 0 h 452"/>
                    <a:gd name="T40" fmla="*/ 0 w 332"/>
                    <a:gd name="T41" fmla="*/ 0 h 452"/>
                    <a:gd name="T42" fmla="*/ 0 w 332"/>
                    <a:gd name="T43" fmla="*/ 0 h 452"/>
                    <a:gd name="T44" fmla="*/ 0 w 332"/>
                    <a:gd name="T45" fmla="*/ 0 h 452"/>
                    <a:gd name="T46" fmla="*/ 0 w 332"/>
                    <a:gd name="T47" fmla="*/ 0 h 452"/>
                    <a:gd name="T48" fmla="*/ 0 w 332"/>
                    <a:gd name="T49" fmla="*/ 0 h 452"/>
                    <a:gd name="T50" fmla="*/ 0 w 332"/>
                    <a:gd name="T51" fmla="*/ 0 h 452"/>
                    <a:gd name="T52" fmla="*/ 0 w 332"/>
                    <a:gd name="T53" fmla="*/ 0 h 452"/>
                    <a:gd name="T54" fmla="*/ 0 w 332"/>
                    <a:gd name="T55" fmla="*/ 0 h 452"/>
                    <a:gd name="T56" fmla="*/ 0 w 332"/>
                    <a:gd name="T57" fmla="*/ 0 h 452"/>
                    <a:gd name="T58" fmla="*/ 0 w 332"/>
                    <a:gd name="T59" fmla="*/ 0 h 452"/>
                    <a:gd name="T60" fmla="*/ 0 w 332"/>
                    <a:gd name="T61" fmla="*/ 0 h 452"/>
                    <a:gd name="T62" fmla="*/ 0 w 332"/>
                    <a:gd name="T63" fmla="*/ 0 h 452"/>
                    <a:gd name="T64" fmla="*/ 0 w 332"/>
                    <a:gd name="T65" fmla="*/ 0 h 452"/>
                    <a:gd name="T66" fmla="*/ 0 w 332"/>
                    <a:gd name="T67" fmla="*/ 0 h 452"/>
                    <a:gd name="T68" fmla="*/ 0 w 332"/>
                    <a:gd name="T69" fmla="*/ 0 h 452"/>
                    <a:gd name="T70" fmla="*/ 0 w 332"/>
                    <a:gd name="T71" fmla="*/ 0 h 452"/>
                    <a:gd name="T72" fmla="*/ 0 w 332"/>
                    <a:gd name="T73" fmla="*/ 0 h 452"/>
                    <a:gd name="T74" fmla="*/ 0 w 332"/>
                    <a:gd name="T75" fmla="*/ 0 h 452"/>
                    <a:gd name="T76" fmla="*/ 0 w 332"/>
                    <a:gd name="T77" fmla="*/ 0 h 452"/>
                    <a:gd name="T78" fmla="*/ 0 w 332"/>
                    <a:gd name="T79" fmla="*/ 0 h 452"/>
                    <a:gd name="T80" fmla="*/ 0 w 332"/>
                    <a:gd name="T81" fmla="*/ 0 h 452"/>
                    <a:gd name="T82" fmla="*/ 0 w 332"/>
                    <a:gd name="T83" fmla="*/ 0 h 452"/>
                    <a:gd name="T84" fmla="*/ 0 w 332"/>
                    <a:gd name="T85" fmla="*/ 0 h 452"/>
                    <a:gd name="T86" fmla="*/ 0 w 332"/>
                    <a:gd name="T87" fmla="*/ 0 h 452"/>
                    <a:gd name="T88" fmla="*/ 0 w 332"/>
                    <a:gd name="T89" fmla="*/ 0 h 452"/>
                    <a:gd name="T90" fmla="*/ 0 w 332"/>
                    <a:gd name="T91" fmla="*/ 0 h 452"/>
                    <a:gd name="T92" fmla="*/ 0 w 332"/>
                    <a:gd name="T93" fmla="*/ 0 h 452"/>
                    <a:gd name="T94" fmla="*/ 0 w 332"/>
                    <a:gd name="T95" fmla="*/ 1 h 452"/>
                    <a:gd name="T96" fmla="*/ 0 w 332"/>
                    <a:gd name="T97" fmla="*/ 1 h 452"/>
                    <a:gd name="T98" fmla="*/ 0 w 332"/>
                    <a:gd name="T99" fmla="*/ 1 h 452"/>
                    <a:gd name="T100" fmla="*/ 0 w 332"/>
                    <a:gd name="T101" fmla="*/ 1 h 452"/>
                    <a:gd name="T102" fmla="*/ 0 w 332"/>
                    <a:gd name="T103" fmla="*/ 1 h 452"/>
                    <a:gd name="T104" fmla="*/ 0 w 332"/>
                    <a:gd name="T105" fmla="*/ 1 h 452"/>
                    <a:gd name="T106" fmla="*/ 0 w 332"/>
                    <a:gd name="T107" fmla="*/ 1 h 452"/>
                    <a:gd name="T108" fmla="*/ 0 w 332"/>
                    <a:gd name="T109" fmla="*/ 1 h 452"/>
                    <a:gd name="T110" fmla="*/ 0 w 332"/>
                    <a:gd name="T111" fmla="*/ 1 h 452"/>
                    <a:gd name="T112" fmla="*/ 0 w 332"/>
                    <a:gd name="T113" fmla="*/ 1 h 4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2"/>
                    <a:gd name="T172" fmla="*/ 0 h 452"/>
                    <a:gd name="T173" fmla="*/ 332 w 332"/>
                    <a:gd name="T174" fmla="*/ 452 h 4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2" h="452">
                      <a:moveTo>
                        <a:pt x="43" y="446"/>
                      </a:moveTo>
                      <a:lnTo>
                        <a:pt x="43" y="447"/>
                      </a:lnTo>
                      <a:lnTo>
                        <a:pt x="44" y="448"/>
                      </a:lnTo>
                      <a:lnTo>
                        <a:pt x="45" y="450"/>
                      </a:lnTo>
                      <a:lnTo>
                        <a:pt x="46" y="451"/>
                      </a:lnTo>
                      <a:lnTo>
                        <a:pt x="47" y="452"/>
                      </a:lnTo>
                      <a:lnTo>
                        <a:pt x="45" y="450"/>
                      </a:lnTo>
                      <a:lnTo>
                        <a:pt x="43" y="446"/>
                      </a:lnTo>
                      <a:lnTo>
                        <a:pt x="4" y="401"/>
                      </a:lnTo>
                      <a:lnTo>
                        <a:pt x="0" y="386"/>
                      </a:lnTo>
                      <a:lnTo>
                        <a:pt x="1" y="385"/>
                      </a:lnTo>
                      <a:lnTo>
                        <a:pt x="3" y="384"/>
                      </a:lnTo>
                      <a:lnTo>
                        <a:pt x="6" y="381"/>
                      </a:lnTo>
                      <a:lnTo>
                        <a:pt x="9" y="377"/>
                      </a:lnTo>
                      <a:lnTo>
                        <a:pt x="13" y="373"/>
                      </a:lnTo>
                      <a:lnTo>
                        <a:pt x="17" y="369"/>
                      </a:lnTo>
                      <a:lnTo>
                        <a:pt x="20" y="366"/>
                      </a:lnTo>
                      <a:lnTo>
                        <a:pt x="23" y="362"/>
                      </a:lnTo>
                      <a:lnTo>
                        <a:pt x="25" y="360"/>
                      </a:lnTo>
                      <a:lnTo>
                        <a:pt x="27" y="357"/>
                      </a:lnTo>
                      <a:lnTo>
                        <a:pt x="30" y="353"/>
                      </a:lnTo>
                      <a:lnTo>
                        <a:pt x="33" y="348"/>
                      </a:lnTo>
                      <a:lnTo>
                        <a:pt x="39" y="345"/>
                      </a:lnTo>
                      <a:lnTo>
                        <a:pt x="45" y="342"/>
                      </a:lnTo>
                      <a:lnTo>
                        <a:pt x="53" y="340"/>
                      </a:lnTo>
                      <a:lnTo>
                        <a:pt x="68" y="333"/>
                      </a:lnTo>
                      <a:lnTo>
                        <a:pt x="79" y="310"/>
                      </a:lnTo>
                      <a:lnTo>
                        <a:pt x="87" y="333"/>
                      </a:lnTo>
                      <a:lnTo>
                        <a:pt x="90" y="333"/>
                      </a:lnTo>
                      <a:lnTo>
                        <a:pt x="98" y="332"/>
                      </a:lnTo>
                      <a:lnTo>
                        <a:pt x="110" y="330"/>
                      </a:lnTo>
                      <a:lnTo>
                        <a:pt x="124" y="327"/>
                      </a:lnTo>
                      <a:lnTo>
                        <a:pt x="139" y="324"/>
                      </a:lnTo>
                      <a:lnTo>
                        <a:pt x="153" y="318"/>
                      </a:lnTo>
                      <a:lnTo>
                        <a:pt x="161" y="315"/>
                      </a:lnTo>
                      <a:lnTo>
                        <a:pt x="167" y="312"/>
                      </a:lnTo>
                      <a:lnTo>
                        <a:pt x="172" y="307"/>
                      </a:lnTo>
                      <a:lnTo>
                        <a:pt x="177" y="303"/>
                      </a:lnTo>
                      <a:lnTo>
                        <a:pt x="179" y="300"/>
                      </a:lnTo>
                      <a:lnTo>
                        <a:pt x="181" y="294"/>
                      </a:lnTo>
                      <a:lnTo>
                        <a:pt x="184" y="287"/>
                      </a:lnTo>
                      <a:lnTo>
                        <a:pt x="186" y="276"/>
                      </a:lnTo>
                      <a:lnTo>
                        <a:pt x="189" y="261"/>
                      </a:lnTo>
                      <a:lnTo>
                        <a:pt x="189" y="243"/>
                      </a:lnTo>
                      <a:lnTo>
                        <a:pt x="188" y="218"/>
                      </a:lnTo>
                      <a:lnTo>
                        <a:pt x="164" y="218"/>
                      </a:lnTo>
                      <a:lnTo>
                        <a:pt x="164" y="217"/>
                      </a:lnTo>
                      <a:lnTo>
                        <a:pt x="163" y="211"/>
                      </a:lnTo>
                      <a:lnTo>
                        <a:pt x="163" y="205"/>
                      </a:lnTo>
                      <a:lnTo>
                        <a:pt x="163" y="197"/>
                      </a:lnTo>
                      <a:lnTo>
                        <a:pt x="163" y="190"/>
                      </a:lnTo>
                      <a:lnTo>
                        <a:pt x="165" y="182"/>
                      </a:lnTo>
                      <a:lnTo>
                        <a:pt x="166" y="180"/>
                      </a:lnTo>
                      <a:lnTo>
                        <a:pt x="168" y="178"/>
                      </a:lnTo>
                      <a:lnTo>
                        <a:pt x="169" y="177"/>
                      </a:lnTo>
                      <a:lnTo>
                        <a:pt x="172" y="176"/>
                      </a:lnTo>
                      <a:lnTo>
                        <a:pt x="183" y="176"/>
                      </a:lnTo>
                      <a:lnTo>
                        <a:pt x="183" y="174"/>
                      </a:lnTo>
                      <a:lnTo>
                        <a:pt x="183" y="169"/>
                      </a:lnTo>
                      <a:lnTo>
                        <a:pt x="184" y="162"/>
                      </a:lnTo>
                      <a:lnTo>
                        <a:pt x="184" y="153"/>
                      </a:lnTo>
                      <a:lnTo>
                        <a:pt x="184" y="144"/>
                      </a:lnTo>
                      <a:lnTo>
                        <a:pt x="184" y="137"/>
                      </a:lnTo>
                      <a:lnTo>
                        <a:pt x="184" y="129"/>
                      </a:lnTo>
                      <a:lnTo>
                        <a:pt x="183" y="125"/>
                      </a:lnTo>
                      <a:lnTo>
                        <a:pt x="113" y="123"/>
                      </a:lnTo>
                      <a:lnTo>
                        <a:pt x="112" y="121"/>
                      </a:lnTo>
                      <a:lnTo>
                        <a:pt x="112" y="117"/>
                      </a:lnTo>
                      <a:lnTo>
                        <a:pt x="111" y="112"/>
                      </a:lnTo>
                      <a:lnTo>
                        <a:pt x="111" y="106"/>
                      </a:lnTo>
                      <a:lnTo>
                        <a:pt x="110" y="98"/>
                      </a:lnTo>
                      <a:lnTo>
                        <a:pt x="109" y="93"/>
                      </a:lnTo>
                      <a:lnTo>
                        <a:pt x="109" y="87"/>
                      </a:lnTo>
                      <a:lnTo>
                        <a:pt x="109" y="84"/>
                      </a:lnTo>
                      <a:lnTo>
                        <a:pt x="115" y="84"/>
                      </a:lnTo>
                      <a:lnTo>
                        <a:pt x="132" y="83"/>
                      </a:lnTo>
                      <a:lnTo>
                        <a:pt x="156" y="82"/>
                      </a:lnTo>
                      <a:lnTo>
                        <a:pt x="185" y="80"/>
                      </a:lnTo>
                      <a:lnTo>
                        <a:pt x="215" y="80"/>
                      </a:lnTo>
                      <a:lnTo>
                        <a:pt x="240" y="79"/>
                      </a:lnTo>
                      <a:lnTo>
                        <a:pt x="251" y="80"/>
                      </a:lnTo>
                      <a:lnTo>
                        <a:pt x="260" y="80"/>
                      </a:lnTo>
                      <a:lnTo>
                        <a:pt x="266" y="81"/>
                      </a:lnTo>
                      <a:lnTo>
                        <a:pt x="270" y="82"/>
                      </a:lnTo>
                      <a:lnTo>
                        <a:pt x="270" y="81"/>
                      </a:lnTo>
                      <a:lnTo>
                        <a:pt x="267" y="76"/>
                      </a:lnTo>
                      <a:lnTo>
                        <a:pt x="265" y="69"/>
                      </a:lnTo>
                      <a:lnTo>
                        <a:pt x="264" y="60"/>
                      </a:lnTo>
                      <a:lnTo>
                        <a:pt x="264" y="56"/>
                      </a:lnTo>
                      <a:lnTo>
                        <a:pt x="265" y="51"/>
                      </a:lnTo>
                      <a:lnTo>
                        <a:pt x="267" y="46"/>
                      </a:lnTo>
                      <a:lnTo>
                        <a:pt x="270" y="41"/>
                      </a:lnTo>
                      <a:lnTo>
                        <a:pt x="274" y="36"/>
                      </a:lnTo>
                      <a:lnTo>
                        <a:pt x="279" y="31"/>
                      </a:lnTo>
                      <a:lnTo>
                        <a:pt x="286" y="27"/>
                      </a:lnTo>
                      <a:lnTo>
                        <a:pt x="293" y="22"/>
                      </a:lnTo>
                      <a:lnTo>
                        <a:pt x="294" y="22"/>
                      </a:lnTo>
                      <a:lnTo>
                        <a:pt x="297" y="20"/>
                      </a:lnTo>
                      <a:lnTo>
                        <a:pt x="301" y="18"/>
                      </a:lnTo>
                      <a:lnTo>
                        <a:pt x="305" y="15"/>
                      </a:lnTo>
                      <a:lnTo>
                        <a:pt x="310" y="12"/>
                      </a:lnTo>
                      <a:lnTo>
                        <a:pt x="314" y="7"/>
                      </a:lnTo>
                      <a:lnTo>
                        <a:pt x="318" y="3"/>
                      </a:lnTo>
                      <a:lnTo>
                        <a:pt x="321" y="0"/>
                      </a:lnTo>
                      <a:lnTo>
                        <a:pt x="323" y="1"/>
                      </a:lnTo>
                      <a:lnTo>
                        <a:pt x="325" y="2"/>
                      </a:lnTo>
                      <a:lnTo>
                        <a:pt x="327" y="5"/>
                      </a:lnTo>
                      <a:lnTo>
                        <a:pt x="328" y="10"/>
                      </a:lnTo>
                      <a:lnTo>
                        <a:pt x="330" y="16"/>
                      </a:lnTo>
                      <a:lnTo>
                        <a:pt x="331" y="25"/>
                      </a:lnTo>
                      <a:lnTo>
                        <a:pt x="332" y="35"/>
                      </a:lnTo>
                      <a:lnTo>
                        <a:pt x="331" y="39"/>
                      </a:lnTo>
                      <a:lnTo>
                        <a:pt x="329" y="48"/>
                      </a:lnTo>
                      <a:lnTo>
                        <a:pt x="327" y="61"/>
                      </a:lnTo>
                      <a:lnTo>
                        <a:pt x="325" y="78"/>
                      </a:lnTo>
                      <a:lnTo>
                        <a:pt x="323" y="96"/>
                      </a:lnTo>
                      <a:lnTo>
                        <a:pt x="321" y="113"/>
                      </a:lnTo>
                      <a:lnTo>
                        <a:pt x="320" y="130"/>
                      </a:lnTo>
                      <a:lnTo>
                        <a:pt x="321" y="144"/>
                      </a:lnTo>
                      <a:lnTo>
                        <a:pt x="321" y="148"/>
                      </a:lnTo>
                      <a:lnTo>
                        <a:pt x="320" y="158"/>
                      </a:lnTo>
                      <a:lnTo>
                        <a:pt x="320" y="174"/>
                      </a:lnTo>
                      <a:lnTo>
                        <a:pt x="318" y="192"/>
                      </a:lnTo>
                      <a:lnTo>
                        <a:pt x="315" y="211"/>
                      </a:lnTo>
                      <a:lnTo>
                        <a:pt x="312" y="229"/>
                      </a:lnTo>
                      <a:lnTo>
                        <a:pt x="308" y="237"/>
                      </a:lnTo>
                      <a:lnTo>
                        <a:pt x="305" y="244"/>
                      </a:lnTo>
                      <a:lnTo>
                        <a:pt x="302" y="250"/>
                      </a:lnTo>
                      <a:lnTo>
                        <a:pt x="298" y="255"/>
                      </a:lnTo>
                      <a:lnTo>
                        <a:pt x="297" y="259"/>
                      </a:lnTo>
                      <a:lnTo>
                        <a:pt x="292" y="271"/>
                      </a:lnTo>
                      <a:lnTo>
                        <a:pt x="286" y="287"/>
                      </a:lnTo>
                      <a:lnTo>
                        <a:pt x="278" y="306"/>
                      </a:lnTo>
                      <a:lnTo>
                        <a:pt x="270" y="327"/>
                      </a:lnTo>
                      <a:lnTo>
                        <a:pt x="261" y="344"/>
                      </a:lnTo>
                      <a:lnTo>
                        <a:pt x="257" y="352"/>
                      </a:lnTo>
                      <a:lnTo>
                        <a:pt x="253" y="358"/>
                      </a:lnTo>
                      <a:lnTo>
                        <a:pt x="250" y="362"/>
                      </a:lnTo>
                      <a:lnTo>
                        <a:pt x="247" y="365"/>
                      </a:lnTo>
                      <a:lnTo>
                        <a:pt x="246" y="367"/>
                      </a:lnTo>
                      <a:lnTo>
                        <a:pt x="245" y="372"/>
                      </a:lnTo>
                      <a:lnTo>
                        <a:pt x="242" y="380"/>
                      </a:lnTo>
                      <a:lnTo>
                        <a:pt x="238" y="389"/>
                      </a:lnTo>
                      <a:lnTo>
                        <a:pt x="234" y="398"/>
                      </a:lnTo>
                      <a:lnTo>
                        <a:pt x="227" y="407"/>
                      </a:lnTo>
                      <a:lnTo>
                        <a:pt x="224" y="411"/>
                      </a:lnTo>
                      <a:lnTo>
                        <a:pt x="221" y="414"/>
                      </a:lnTo>
                      <a:lnTo>
                        <a:pt x="217" y="416"/>
                      </a:lnTo>
                      <a:lnTo>
                        <a:pt x="212" y="419"/>
                      </a:lnTo>
                      <a:lnTo>
                        <a:pt x="210" y="418"/>
                      </a:lnTo>
                      <a:lnTo>
                        <a:pt x="206" y="416"/>
                      </a:lnTo>
                      <a:lnTo>
                        <a:pt x="198" y="414"/>
                      </a:lnTo>
                      <a:lnTo>
                        <a:pt x="189" y="412"/>
                      </a:lnTo>
                      <a:lnTo>
                        <a:pt x="180" y="412"/>
                      </a:lnTo>
                      <a:lnTo>
                        <a:pt x="170" y="412"/>
                      </a:lnTo>
                      <a:lnTo>
                        <a:pt x="166" y="413"/>
                      </a:lnTo>
                      <a:lnTo>
                        <a:pt x="163" y="414"/>
                      </a:lnTo>
                      <a:lnTo>
                        <a:pt x="159" y="415"/>
                      </a:lnTo>
                      <a:lnTo>
                        <a:pt x="157" y="419"/>
                      </a:lnTo>
                      <a:lnTo>
                        <a:pt x="140" y="427"/>
                      </a:lnTo>
                      <a:lnTo>
                        <a:pt x="129" y="421"/>
                      </a:lnTo>
                      <a:lnTo>
                        <a:pt x="129" y="420"/>
                      </a:lnTo>
                      <a:lnTo>
                        <a:pt x="127" y="418"/>
                      </a:lnTo>
                      <a:lnTo>
                        <a:pt x="124" y="416"/>
                      </a:lnTo>
                      <a:lnTo>
                        <a:pt x="116" y="415"/>
                      </a:lnTo>
                      <a:lnTo>
                        <a:pt x="105" y="418"/>
                      </a:lnTo>
                      <a:lnTo>
                        <a:pt x="90" y="422"/>
                      </a:lnTo>
                      <a:lnTo>
                        <a:pt x="70" y="432"/>
                      </a:lnTo>
                      <a:lnTo>
                        <a:pt x="43" y="44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5" name="Freeform 202"/>
                <p:cNvSpPr>
                  <a:spLocks/>
                </p:cNvSpPr>
                <p:nvPr/>
              </p:nvSpPr>
              <p:spPr bwMode="auto">
                <a:xfrm>
                  <a:off x="859" y="2835"/>
                  <a:ext cx="110" cy="151"/>
                </a:xfrm>
                <a:custGeom>
                  <a:avLst/>
                  <a:gdLst>
                    <a:gd name="T0" fmla="*/ 0 w 332"/>
                    <a:gd name="T1" fmla="*/ 1 h 452"/>
                    <a:gd name="T2" fmla="*/ 0 w 332"/>
                    <a:gd name="T3" fmla="*/ 1 h 452"/>
                    <a:gd name="T4" fmla="*/ 0 w 332"/>
                    <a:gd name="T5" fmla="*/ 1 h 452"/>
                    <a:gd name="T6" fmla="*/ 0 w 332"/>
                    <a:gd name="T7" fmla="*/ 1 h 452"/>
                    <a:gd name="T8" fmla="*/ 0 w 332"/>
                    <a:gd name="T9" fmla="*/ 1 h 452"/>
                    <a:gd name="T10" fmla="*/ 0 w 332"/>
                    <a:gd name="T11" fmla="*/ 1 h 452"/>
                    <a:gd name="T12" fmla="*/ 0 w 332"/>
                    <a:gd name="T13" fmla="*/ 0 h 452"/>
                    <a:gd name="T14" fmla="*/ 0 w 332"/>
                    <a:gd name="T15" fmla="*/ 0 h 452"/>
                    <a:gd name="T16" fmla="*/ 0 w 332"/>
                    <a:gd name="T17" fmla="*/ 0 h 452"/>
                    <a:gd name="T18" fmla="*/ 0 w 332"/>
                    <a:gd name="T19" fmla="*/ 0 h 452"/>
                    <a:gd name="T20" fmla="*/ 0 w 332"/>
                    <a:gd name="T21" fmla="*/ 0 h 452"/>
                    <a:gd name="T22" fmla="*/ 0 w 332"/>
                    <a:gd name="T23" fmla="*/ 0 h 452"/>
                    <a:gd name="T24" fmla="*/ 0 w 332"/>
                    <a:gd name="T25" fmla="*/ 0 h 452"/>
                    <a:gd name="T26" fmla="*/ 0 w 332"/>
                    <a:gd name="T27" fmla="*/ 0 h 452"/>
                    <a:gd name="T28" fmla="*/ 0 w 332"/>
                    <a:gd name="T29" fmla="*/ 0 h 452"/>
                    <a:gd name="T30" fmla="*/ 0 w 332"/>
                    <a:gd name="T31" fmla="*/ 0 h 452"/>
                    <a:gd name="T32" fmla="*/ 0 w 332"/>
                    <a:gd name="T33" fmla="*/ 0 h 452"/>
                    <a:gd name="T34" fmla="*/ 0 w 332"/>
                    <a:gd name="T35" fmla="*/ 0 h 452"/>
                    <a:gd name="T36" fmla="*/ 0 w 332"/>
                    <a:gd name="T37" fmla="*/ 0 h 452"/>
                    <a:gd name="T38" fmla="*/ 0 w 332"/>
                    <a:gd name="T39" fmla="*/ 0 h 452"/>
                    <a:gd name="T40" fmla="*/ 0 w 332"/>
                    <a:gd name="T41" fmla="*/ 0 h 452"/>
                    <a:gd name="T42" fmla="*/ 0 w 332"/>
                    <a:gd name="T43" fmla="*/ 0 h 452"/>
                    <a:gd name="T44" fmla="*/ 0 w 332"/>
                    <a:gd name="T45" fmla="*/ 0 h 452"/>
                    <a:gd name="T46" fmla="*/ 0 w 332"/>
                    <a:gd name="T47" fmla="*/ 0 h 452"/>
                    <a:gd name="T48" fmla="*/ 0 w 332"/>
                    <a:gd name="T49" fmla="*/ 0 h 452"/>
                    <a:gd name="T50" fmla="*/ 0 w 332"/>
                    <a:gd name="T51" fmla="*/ 0 h 452"/>
                    <a:gd name="T52" fmla="*/ 0 w 332"/>
                    <a:gd name="T53" fmla="*/ 0 h 452"/>
                    <a:gd name="T54" fmla="*/ 0 w 332"/>
                    <a:gd name="T55" fmla="*/ 0 h 452"/>
                    <a:gd name="T56" fmla="*/ 0 w 332"/>
                    <a:gd name="T57" fmla="*/ 0 h 452"/>
                    <a:gd name="T58" fmla="*/ 0 w 332"/>
                    <a:gd name="T59" fmla="*/ 0 h 452"/>
                    <a:gd name="T60" fmla="*/ 0 w 332"/>
                    <a:gd name="T61" fmla="*/ 0 h 452"/>
                    <a:gd name="T62" fmla="*/ 0 w 332"/>
                    <a:gd name="T63" fmla="*/ 0 h 452"/>
                    <a:gd name="T64" fmla="*/ 0 w 332"/>
                    <a:gd name="T65" fmla="*/ 0 h 452"/>
                    <a:gd name="T66" fmla="*/ 0 w 332"/>
                    <a:gd name="T67" fmla="*/ 0 h 452"/>
                    <a:gd name="T68" fmla="*/ 0 w 332"/>
                    <a:gd name="T69" fmla="*/ 0 h 452"/>
                    <a:gd name="T70" fmla="*/ 0 w 332"/>
                    <a:gd name="T71" fmla="*/ 0 h 452"/>
                    <a:gd name="T72" fmla="*/ 0 w 332"/>
                    <a:gd name="T73" fmla="*/ 0 h 452"/>
                    <a:gd name="T74" fmla="*/ 0 w 332"/>
                    <a:gd name="T75" fmla="*/ 0 h 452"/>
                    <a:gd name="T76" fmla="*/ 0 w 332"/>
                    <a:gd name="T77" fmla="*/ 0 h 452"/>
                    <a:gd name="T78" fmla="*/ 0 w 332"/>
                    <a:gd name="T79" fmla="*/ 0 h 452"/>
                    <a:gd name="T80" fmla="*/ 0 w 332"/>
                    <a:gd name="T81" fmla="*/ 0 h 452"/>
                    <a:gd name="T82" fmla="*/ 0 w 332"/>
                    <a:gd name="T83" fmla="*/ 0 h 452"/>
                    <a:gd name="T84" fmla="*/ 0 w 332"/>
                    <a:gd name="T85" fmla="*/ 0 h 452"/>
                    <a:gd name="T86" fmla="*/ 0 w 332"/>
                    <a:gd name="T87" fmla="*/ 0 h 452"/>
                    <a:gd name="T88" fmla="*/ 0 w 332"/>
                    <a:gd name="T89" fmla="*/ 0 h 452"/>
                    <a:gd name="T90" fmla="*/ 0 w 332"/>
                    <a:gd name="T91" fmla="*/ 0 h 452"/>
                    <a:gd name="T92" fmla="*/ 0 w 332"/>
                    <a:gd name="T93" fmla="*/ 0 h 452"/>
                    <a:gd name="T94" fmla="*/ 0 w 332"/>
                    <a:gd name="T95" fmla="*/ 1 h 452"/>
                    <a:gd name="T96" fmla="*/ 0 w 332"/>
                    <a:gd name="T97" fmla="*/ 1 h 452"/>
                    <a:gd name="T98" fmla="*/ 0 w 332"/>
                    <a:gd name="T99" fmla="*/ 1 h 452"/>
                    <a:gd name="T100" fmla="*/ 0 w 332"/>
                    <a:gd name="T101" fmla="*/ 1 h 452"/>
                    <a:gd name="T102" fmla="*/ 0 w 332"/>
                    <a:gd name="T103" fmla="*/ 1 h 452"/>
                    <a:gd name="T104" fmla="*/ 0 w 332"/>
                    <a:gd name="T105" fmla="*/ 1 h 452"/>
                    <a:gd name="T106" fmla="*/ 0 w 332"/>
                    <a:gd name="T107" fmla="*/ 1 h 452"/>
                    <a:gd name="T108" fmla="*/ 0 w 332"/>
                    <a:gd name="T109" fmla="*/ 1 h 452"/>
                    <a:gd name="T110" fmla="*/ 0 w 332"/>
                    <a:gd name="T111" fmla="*/ 1 h 452"/>
                    <a:gd name="T112" fmla="*/ 0 w 332"/>
                    <a:gd name="T113" fmla="*/ 1 h 45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2"/>
                    <a:gd name="T172" fmla="*/ 0 h 452"/>
                    <a:gd name="T173" fmla="*/ 332 w 332"/>
                    <a:gd name="T174" fmla="*/ 452 h 45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2" h="452">
                      <a:moveTo>
                        <a:pt x="43" y="446"/>
                      </a:moveTo>
                      <a:lnTo>
                        <a:pt x="43" y="447"/>
                      </a:lnTo>
                      <a:lnTo>
                        <a:pt x="44" y="448"/>
                      </a:lnTo>
                      <a:lnTo>
                        <a:pt x="45" y="450"/>
                      </a:lnTo>
                      <a:lnTo>
                        <a:pt x="46" y="451"/>
                      </a:lnTo>
                      <a:lnTo>
                        <a:pt x="47" y="452"/>
                      </a:lnTo>
                      <a:lnTo>
                        <a:pt x="45" y="450"/>
                      </a:lnTo>
                      <a:lnTo>
                        <a:pt x="43" y="446"/>
                      </a:lnTo>
                      <a:lnTo>
                        <a:pt x="4" y="401"/>
                      </a:lnTo>
                      <a:lnTo>
                        <a:pt x="0" y="386"/>
                      </a:lnTo>
                      <a:lnTo>
                        <a:pt x="1" y="385"/>
                      </a:lnTo>
                      <a:lnTo>
                        <a:pt x="3" y="384"/>
                      </a:lnTo>
                      <a:lnTo>
                        <a:pt x="6" y="381"/>
                      </a:lnTo>
                      <a:lnTo>
                        <a:pt x="9" y="377"/>
                      </a:lnTo>
                      <a:lnTo>
                        <a:pt x="13" y="373"/>
                      </a:lnTo>
                      <a:lnTo>
                        <a:pt x="17" y="369"/>
                      </a:lnTo>
                      <a:lnTo>
                        <a:pt x="20" y="366"/>
                      </a:lnTo>
                      <a:lnTo>
                        <a:pt x="23" y="362"/>
                      </a:lnTo>
                      <a:lnTo>
                        <a:pt x="25" y="360"/>
                      </a:lnTo>
                      <a:lnTo>
                        <a:pt x="27" y="357"/>
                      </a:lnTo>
                      <a:lnTo>
                        <a:pt x="30" y="353"/>
                      </a:lnTo>
                      <a:lnTo>
                        <a:pt x="33" y="348"/>
                      </a:lnTo>
                      <a:lnTo>
                        <a:pt x="39" y="345"/>
                      </a:lnTo>
                      <a:lnTo>
                        <a:pt x="45" y="342"/>
                      </a:lnTo>
                      <a:lnTo>
                        <a:pt x="53" y="340"/>
                      </a:lnTo>
                      <a:lnTo>
                        <a:pt x="68" y="333"/>
                      </a:lnTo>
                      <a:lnTo>
                        <a:pt x="79" y="310"/>
                      </a:lnTo>
                      <a:lnTo>
                        <a:pt x="87" y="333"/>
                      </a:lnTo>
                      <a:lnTo>
                        <a:pt x="90" y="333"/>
                      </a:lnTo>
                      <a:lnTo>
                        <a:pt x="98" y="332"/>
                      </a:lnTo>
                      <a:lnTo>
                        <a:pt x="110" y="330"/>
                      </a:lnTo>
                      <a:lnTo>
                        <a:pt x="124" y="327"/>
                      </a:lnTo>
                      <a:lnTo>
                        <a:pt x="139" y="324"/>
                      </a:lnTo>
                      <a:lnTo>
                        <a:pt x="153" y="318"/>
                      </a:lnTo>
                      <a:lnTo>
                        <a:pt x="161" y="315"/>
                      </a:lnTo>
                      <a:lnTo>
                        <a:pt x="167" y="312"/>
                      </a:lnTo>
                      <a:lnTo>
                        <a:pt x="172" y="307"/>
                      </a:lnTo>
                      <a:lnTo>
                        <a:pt x="177" y="303"/>
                      </a:lnTo>
                      <a:lnTo>
                        <a:pt x="179" y="300"/>
                      </a:lnTo>
                      <a:lnTo>
                        <a:pt x="181" y="294"/>
                      </a:lnTo>
                      <a:lnTo>
                        <a:pt x="184" y="287"/>
                      </a:lnTo>
                      <a:lnTo>
                        <a:pt x="186" y="276"/>
                      </a:lnTo>
                      <a:lnTo>
                        <a:pt x="189" y="261"/>
                      </a:lnTo>
                      <a:lnTo>
                        <a:pt x="189" y="243"/>
                      </a:lnTo>
                      <a:lnTo>
                        <a:pt x="188" y="218"/>
                      </a:lnTo>
                      <a:lnTo>
                        <a:pt x="164" y="218"/>
                      </a:lnTo>
                      <a:lnTo>
                        <a:pt x="164" y="217"/>
                      </a:lnTo>
                      <a:lnTo>
                        <a:pt x="163" y="211"/>
                      </a:lnTo>
                      <a:lnTo>
                        <a:pt x="163" y="205"/>
                      </a:lnTo>
                      <a:lnTo>
                        <a:pt x="163" y="197"/>
                      </a:lnTo>
                      <a:lnTo>
                        <a:pt x="163" y="190"/>
                      </a:lnTo>
                      <a:lnTo>
                        <a:pt x="165" y="182"/>
                      </a:lnTo>
                      <a:lnTo>
                        <a:pt x="166" y="180"/>
                      </a:lnTo>
                      <a:lnTo>
                        <a:pt x="168" y="178"/>
                      </a:lnTo>
                      <a:lnTo>
                        <a:pt x="169" y="177"/>
                      </a:lnTo>
                      <a:lnTo>
                        <a:pt x="172" y="176"/>
                      </a:lnTo>
                      <a:lnTo>
                        <a:pt x="183" y="176"/>
                      </a:lnTo>
                      <a:lnTo>
                        <a:pt x="183" y="174"/>
                      </a:lnTo>
                      <a:lnTo>
                        <a:pt x="183" y="169"/>
                      </a:lnTo>
                      <a:lnTo>
                        <a:pt x="184" y="162"/>
                      </a:lnTo>
                      <a:lnTo>
                        <a:pt x="184" y="153"/>
                      </a:lnTo>
                      <a:lnTo>
                        <a:pt x="184" y="144"/>
                      </a:lnTo>
                      <a:lnTo>
                        <a:pt x="184" y="137"/>
                      </a:lnTo>
                      <a:lnTo>
                        <a:pt x="184" y="129"/>
                      </a:lnTo>
                      <a:lnTo>
                        <a:pt x="183" y="125"/>
                      </a:lnTo>
                      <a:lnTo>
                        <a:pt x="113" y="123"/>
                      </a:lnTo>
                      <a:lnTo>
                        <a:pt x="112" y="121"/>
                      </a:lnTo>
                      <a:lnTo>
                        <a:pt x="112" y="117"/>
                      </a:lnTo>
                      <a:lnTo>
                        <a:pt x="111" y="112"/>
                      </a:lnTo>
                      <a:lnTo>
                        <a:pt x="111" y="106"/>
                      </a:lnTo>
                      <a:lnTo>
                        <a:pt x="110" y="98"/>
                      </a:lnTo>
                      <a:lnTo>
                        <a:pt x="109" y="93"/>
                      </a:lnTo>
                      <a:lnTo>
                        <a:pt x="109" y="87"/>
                      </a:lnTo>
                      <a:lnTo>
                        <a:pt x="109" y="84"/>
                      </a:lnTo>
                      <a:lnTo>
                        <a:pt x="115" y="84"/>
                      </a:lnTo>
                      <a:lnTo>
                        <a:pt x="132" y="83"/>
                      </a:lnTo>
                      <a:lnTo>
                        <a:pt x="156" y="82"/>
                      </a:lnTo>
                      <a:lnTo>
                        <a:pt x="185" y="80"/>
                      </a:lnTo>
                      <a:lnTo>
                        <a:pt x="215" y="80"/>
                      </a:lnTo>
                      <a:lnTo>
                        <a:pt x="240" y="79"/>
                      </a:lnTo>
                      <a:lnTo>
                        <a:pt x="251" y="80"/>
                      </a:lnTo>
                      <a:lnTo>
                        <a:pt x="260" y="80"/>
                      </a:lnTo>
                      <a:lnTo>
                        <a:pt x="266" y="81"/>
                      </a:lnTo>
                      <a:lnTo>
                        <a:pt x="270" y="82"/>
                      </a:lnTo>
                      <a:lnTo>
                        <a:pt x="270" y="81"/>
                      </a:lnTo>
                      <a:lnTo>
                        <a:pt x="267" y="76"/>
                      </a:lnTo>
                      <a:lnTo>
                        <a:pt x="265" y="69"/>
                      </a:lnTo>
                      <a:lnTo>
                        <a:pt x="264" y="60"/>
                      </a:lnTo>
                      <a:lnTo>
                        <a:pt x="264" y="56"/>
                      </a:lnTo>
                      <a:lnTo>
                        <a:pt x="265" y="51"/>
                      </a:lnTo>
                      <a:lnTo>
                        <a:pt x="267" y="46"/>
                      </a:lnTo>
                      <a:lnTo>
                        <a:pt x="270" y="41"/>
                      </a:lnTo>
                      <a:lnTo>
                        <a:pt x="274" y="36"/>
                      </a:lnTo>
                      <a:lnTo>
                        <a:pt x="279" y="31"/>
                      </a:lnTo>
                      <a:lnTo>
                        <a:pt x="286" y="27"/>
                      </a:lnTo>
                      <a:lnTo>
                        <a:pt x="293" y="22"/>
                      </a:lnTo>
                      <a:lnTo>
                        <a:pt x="294" y="22"/>
                      </a:lnTo>
                      <a:lnTo>
                        <a:pt x="297" y="20"/>
                      </a:lnTo>
                      <a:lnTo>
                        <a:pt x="301" y="18"/>
                      </a:lnTo>
                      <a:lnTo>
                        <a:pt x="305" y="15"/>
                      </a:lnTo>
                      <a:lnTo>
                        <a:pt x="310" y="12"/>
                      </a:lnTo>
                      <a:lnTo>
                        <a:pt x="314" y="7"/>
                      </a:lnTo>
                      <a:lnTo>
                        <a:pt x="318" y="3"/>
                      </a:lnTo>
                      <a:lnTo>
                        <a:pt x="321" y="0"/>
                      </a:lnTo>
                      <a:lnTo>
                        <a:pt x="323" y="1"/>
                      </a:lnTo>
                      <a:lnTo>
                        <a:pt x="325" y="2"/>
                      </a:lnTo>
                      <a:lnTo>
                        <a:pt x="327" y="5"/>
                      </a:lnTo>
                      <a:lnTo>
                        <a:pt x="328" y="10"/>
                      </a:lnTo>
                      <a:lnTo>
                        <a:pt x="330" y="16"/>
                      </a:lnTo>
                      <a:lnTo>
                        <a:pt x="331" y="25"/>
                      </a:lnTo>
                      <a:lnTo>
                        <a:pt x="332" y="35"/>
                      </a:lnTo>
                      <a:lnTo>
                        <a:pt x="331" y="39"/>
                      </a:lnTo>
                      <a:lnTo>
                        <a:pt x="329" y="48"/>
                      </a:lnTo>
                      <a:lnTo>
                        <a:pt x="327" y="61"/>
                      </a:lnTo>
                      <a:lnTo>
                        <a:pt x="325" y="78"/>
                      </a:lnTo>
                      <a:lnTo>
                        <a:pt x="323" y="96"/>
                      </a:lnTo>
                      <a:lnTo>
                        <a:pt x="321" y="113"/>
                      </a:lnTo>
                      <a:lnTo>
                        <a:pt x="320" y="130"/>
                      </a:lnTo>
                      <a:lnTo>
                        <a:pt x="321" y="144"/>
                      </a:lnTo>
                      <a:lnTo>
                        <a:pt x="321" y="148"/>
                      </a:lnTo>
                      <a:lnTo>
                        <a:pt x="320" y="158"/>
                      </a:lnTo>
                      <a:lnTo>
                        <a:pt x="320" y="174"/>
                      </a:lnTo>
                      <a:lnTo>
                        <a:pt x="318" y="192"/>
                      </a:lnTo>
                      <a:lnTo>
                        <a:pt x="315" y="211"/>
                      </a:lnTo>
                      <a:lnTo>
                        <a:pt x="312" y="229"/>
                      </a:lnTo>
                      <a:lnTo>
                        <a:pt x="308" y="237"/>
                      </a:lnTo>
                      <a:lnTo>
                        <a:pt x="305" y="244"/>
                      </a:lnTo>
                      <a:lnTo>
                        <a:pt x="302" y="250"/>
                      </a:lnTo>
                      <a:lnTo>
                        <a:pt x="298" y="255"/>
                      </a:lnTo>
                      <a:lnTo>
                        <a:pt x="297" y="259"/>
                      </a:lnTo>
                      <a:lnTo>
                        <a:pt x="292" y="271"/>
                      </a:lnTo>
                      <a:lnTo>
                        <a:pt x="286" y="287"/>
                      </a:lnTo>
                      <a:lnTo>
                        <a:pt x="278" y="306"/>
                      </a:lnTo>
                      <a:lnTo>
                        <a:pt x="270" y="327"/>
                      </a:lnTo>
                      <a:lnTo>
                        <a:pt x="261" y="344"/>
                      </a:lnTo>
                      <a:lnTo>
                        <a:pt x="257" y="352"/>
                      </a:lnTo>
                      <a:lnTo>
                        <a:pt x="253" y="358"/>
                      </a:lnTo>
                      <a:lnTo>
                        <a:pt x="250" y="362"/>
                      </a:lnTo>
                      <a:lnTo>
                        <a:pt x="247" y="365"/>
                      </a:lnTo>
                      <a:lnTo>
                        <a:pt x="246" y="367"/>
                      </a:lnTo>
                      <a:lnTo>
                        <a:pt x="245" y="372"/>
                      </a:lnTo>
                      <a:lnTo>
                        <a:pt x="242" y="380"/>
                      </a:lnTo>
                      <a:lnTo>
                        <a:pt x="238" y="389"/>
                      </a:lnTo>
                      <a:lnTo>
                        <a:pt x="234" y="398"/>
                      </a:lnTo>
                      <a:lnTo>
                        <a:pt x="227" y="407"/>
                      </a:lnTo>
                      <a:lnTo>
                        <a:pt x="224" y="411"/>
                      </a:lnTo>
                      <a:lnTo>
                        <a:pt x="221" y="414"/>
                      </a:lnTo>
                      <a:lnTo>
                        <a:pt x="217" y="416"/>
                      </a:lnTo>
                      <a:lnTo>
                        <a:pt x="212" y="419"/>
                      </a:lnTo>
                      <a:lnTo>
                        <a:pt x="210" y="418"/>
                      </a:lnTo>
                      <a:lnTo>
                        <a:pt x="206" y="416"/>
                      </a:lnTo>
                      <a:lnTo>
                        <a:pt x="198" y="414"/>
                      </a:lnTo>
                      <a:lnTo>
                        <a:pt x="189" y="412"/>
                      </a:lnTo>
                      <a:lnTo>
                        <a:pt x="180" y="412"/>
                      </a:lnTo>
                      <a:lnTo>
                        <a:pt x="170" y="412"/>
                      </a:lnTo>
                      <a:lnTo>
                        <a:pt x="166" y="413"/>
                      </a:lnTo>
                      <a:lnTo>
                        <a:pt x="163" y="414"/>
                      </a:lnTo>
                      <a:lnTo>
                        <a:pt x="159" y="415"/>
                      </a:lnTo>
                      <a:lnTo>
                        <a:pt x="157" y="419"/>
                      </a:lnTo>
                      <a:lnTo>
                        <a:pt x="140" y="427"/>
                      </a:lnTo>
                      <a:lnTo>
                        <a:pt x="129" y="421"/>
                      </a:lnTo>
                      <a:lnTo>
                        <a:pt x="129" y="420"/>
                      </a:lnTo>
                      <a:lnTo>
                        <a:pt x="127" y="418"/>
                      </a:lnTo>
                      <a:lnTo>
                        <a:pt x="124" y="416"/>
                      </a:lnTo>
                      <a:lnTo>
                        <a:pt x="116" y="415"/>
                      </a:lnTo>
                      <a:lnTo>
                        <a:pt x="105" y="418"/>
                      </a:lnTo>
                      <a:lnTo>
                        <a:pt x="90" y="422"/>
                      </a:lnTo>
                      <a:lnTo>
                        <a:pt x="70" y="432"/>
                      </a:lnTo>
                      <a:lnTo>
                        <a:pt x="43" y="446"/>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6" name="Freeform 203"/>
                <p:cNvSpPr>
                  <a:spLocks/>
                </p:cNvSpPr>
                <p:nvPr/>
              </p:nvSpPr>
              <p:spPr bwMode="auto">
                <a:xfrm>
                  <a:off x="872" y="3008"/>
                  <a:ext cx="161" cy="192"/>
                </a:xfrm>
                <a:custGeom>
                  <a:avLst/>
                  <a:gdLst>
                    <a:gd name="T0" fmla="*/ 0 w 482"/>
                    <a:gd name="T1" fmla="*/ 0 h 574"/>
                    <a:gd name="T2" fmla="*/ 0 w 482"/>
                    <a:gd name="T3" fmla="*/ 0 h 574"/>
                    <a:gd name="T4" fmla="*/ 0 w 482"/>
                    <a:gd name="T5" fmla="*/ 0 h 574"/>
                    <a:gd name="T6" fmla="*/ 0 w 482"/>
                    <a:gd name="T7" fmla="*/ 0 h 574"/>
                    <a:gd name="T8" fmla="*/ 0 w 482"/>
                    <a:gd name="T9" fmla="*/ 0 h 574"/>
                    <a:gd name="T10" fmla="*/ 0 w 482"/>
                    <a:gd name="T11" fmla="*/ 0 h 574"/>
                    <a:gd name="T12" fmla="*/ 0 w 482"/>
                    <a:gd name="T13" fmla="*/ 0 h 574"/>
                    <a:gd name="T14" fmla="*/ 1 w 482"/>
                    <a:gd name="T15" fmla="*/ 0 h 574"/>
                    <a:gd name="T16" fmla="*/ 1 w 482"/>
                    <a:gd name="T17" fmla="*/ 0 h 574"/>
                    <a:gd name="T18" fmla="*/ 1 w 482"/>
                    <a:gd name="T19" fmla="*/ 0 h 574"/>
                    <a:gd name="T20" fmla="*/ 1 w 482"/>
                    <a:gd name="T21" fmla="*/ 0 h 574"/>
                    <a:gd name="T22" fmla="*/ 1 w 482"/>
                    <a:gd name="T23" fmla="*/ 0 h 574"/>
                    <a:gd name="T24" fmla="*/ 1 w 482"/>
                    <a:gd name="T25" fmla="*/ 0 h 574"/>
                    <a:gd name="T26" fmla="*/ 1 w 482"/>
                    <a:gd name="T27" fmla="*/ 0 h 574"/>
                    <a:gd name="T28" fmla="*/ 1 w 482"/>
                    <a:gd name="T29" fmla="*/ 0 h 574"/>
                    <a:gd name="T30" fmla="*/ 1 w 482"/>
                    <a:gd name="T31" fmla="*/ 0 h 574"/>
                    <a:gd name="T32" fmla="*/ 1 w 482"/>
                    <a:gd name="T33" fmla="*/ 0 h 574"/>
                    <a:gd name="T34" fmla="*/ 1 w 482"/>
                    <a:gd name="T35" fmla="*/ 1 h 574"/>
                    <a:gd name="T36" fmla="*/ 1 w 482"/>
                    <a:gd name="T37" fmla="*/ 1 h 574"/>
                    <a:gd name="T38" fmla="*/ 1 w 482"/>
                    <a:gd name="T39" fmla="*/ 1 h 574"/>
                    <a:gd name="T40" fmla="*/ 1 w 482"/>
                    <a:gd name="T41" fmla="*/ 1 h 574"/>
                    <a:gd name="T42" fmla="*/ 1 w 482"/>
                    <a:gd name="T43" fmla="*/ 1 h 574"/>
                    <a:gd name="T44" fmla="*/ 1 w 482"/>
                    <a:gd name="T45" fmla="*/ 1 h 574"/>
                    <a:gd name="T46" fmla="*/ 1 w 482"/>
                    <a:gd name="T47" fmla="*/ 1 h 574"/>
                    <a:gd name="T48" fmla="*/ 0 w 482"/>
                    <a:gd name="T49" fmla="*/ 1 h 574"/>
                    <a:gd name="T50" fmla="*/ 0 w 482"/>
                    <a:gd name="T51" fmla="*/ 1 h 574"/>
                    <a:gd name="T52" fmla="*/ 0 w 482"/>
                    <a:gd name="T53" fmla="*/ 1 h 574"/>
                    <a:gd name="T54" fmla="*/ 0 w 482"/>
                    <a:gd name="T55" fmla="*/ 1 h 574"/>
                    <a:gd name="T56" fmla="*/ 0 w 482"/>
                    <a:gd name="T57" fmla="*/ 1 h 574"/>
                    <a:gd name="T58" fmla="*/ 0 w 482"/>
                    <a:gd name="T59" fmla="*/ 1 h 574"/>
                    <a:gd name="T60" fmla="*/ 0 w 482"/>
                    <a:gd name="T61" fmla="*/ 1 h 574"/>
                    <a:gd name="T62" fmla="*/ 0 w 482"/>
                    <a:gd name="T63" fmla="*/ 1 h 574"/>
                    <a:gd name="T64" fmla="*/ 0 w 482"/>
                    <a:gd name="T65" fmla="*/ 1 h 574"/>
                    <a:gd name="T66" fmla="*/ 0 w 482"/>
                    <a:gd name="T67" fmla="*/ 1 h 574"/>
                    <a:gd name="T68" fmla="*/ 0 w 482"/>
                    <a:gd name="T69" fmla="*/ 1 h 574"/>
                    <a:gd name="T70" fmla="*/ 0 w 482"/>
                    <a:gd name="T71" fmla="*/ 1 h 574"/>
                    <a:gd name="T72" fmla="*/ 0 w 482"/>
                    <a:gd name="T73" fmla="*/ 0 h 574"/>
                    <a:gd name="T74" fmla="*/ 0 w 482"/>
                    <a:gd name="T75" fmla="*/ 0 h 574"/>
                    <a:gd name="T76" fmla="*/ 0 w 482"/>
                    <a:gd name="T77" fmla="*/ 0 h 574"/>
                    <a:gd name="T78" fmla="*/ 0 w 482"/>
                    <a:gd name="T79" fmla="*/ 0 h 574"/>
                    <a:gd name="T80" fmla="*/ 0 w 482"/>
                    <a:gd name="T81" fmla="*/ 0 h 574"/>
                    <a:gd name="T82" fmla="*/ 0 w 482"/>
                    <a:gd name="T83" fmla="*/ 0 h 574"/>
                    <a:gd name="T84" fmla="*/ 0 w 482"/>
                    <a:gd name="T85" fmla="*/ 0 h 574"/>
                    <a:gd name="T86" fmla="*/ 0 w 482"/>
                    <a:gd name="T87" fmla="*/ 0 h 5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2"/>
                    <a:gd name="T133" fmla="*/ 0 h 574"/>
                    <a:gd name="T134" fmla="*/ 482 w 482"/>
                    <a:gd name="T135" fmla="*/ 574 h 5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2" h="574">
                      <a:moveTo>
                        <a:pt x="18" y="15"/>
                      </a:moveTo>
                      <a:lnTo>
                        <a:pt x="86" y="9"/>
                      </a:lnTo>
                      <a:lnTo>
                        <a:pt x="91" y="7"/>
                      </a:lnTo>
                      <a:lnTo>
                        <a:pt x="98" y="4"/>
                      </a:lnTo>
                      <a:lnTo>
                        <a:pt x="107" y="3"/>
                      </a:lnTo>
                      <a:lnTo>
                        <a:pt x="115" y="2"/>
                      </a:lnTo>
                      <a:lnTo>
                        <a:pt x="135" y="0"/>
                      </a:lnTo>
                      <a:lnTo>
                        <a:pt x="155" y="0"/>
                      </a:lnTo>
                      <a:lnTo>
                        <a:pt x="175" y="0"/>
                      </a:lnTo>
                      <a:lnTo>
                        <a:pt x="191" y="0"/>
                      </a:lnTo>
                      <a:lnTo>
                        <a:pt x="202" y="0"/>
                      </a:lnTo>
                      <a:lnTo>
                        <a:pt x="206" y="0"/>
                      </a:lnTo>
                      <a:lnTo>
                        <a:pt x="235" y="88"/>
                      </a:lnTo>
                      <a:lnTo>
                        <a:pt x="314" y="98"/>
                      </a:lnTo>
                      <a:lnTo>
                        <a:pt x="315" y="90"/>
                      </a:lnTo>
                      <a:lnTo>
                        <a:pt x="316" y="81"/>
                      </a:lnTo>
                      <a:lnTo>
                        <a:pt x="318" y="72"/>
                      </a:lnTo>
                      <a:lnTo>
                        <a:pt x="320" y="65"/>
                      </a:lnTo>
                      <a:lnTo>
                        <a:pt x="323" y="58"/>
                      </a:lnTo>
                      <a:lnTo>
                        <a:pt x="325" y="54"/>
                      </a:lnTo>
                      <a:lnTo>
                        <a:pt x="327" y="51"/>
                      </a:lnTo>
                      <a:lnTo>
                        <a:pt x="327" y="50"/>
                      </a:lnTo>
                      <a:lnTo>
                        <a:pt x="373" y="45"/>
                      </a:lnTo>
                      <a:lnTo>
                        <a:pt x="375" y="62"/>
                      </a:lnTo>
                      <a:lnTo>
                        <a:pt x="412" y="62"/>
                      </a:lnTo>
                      <a:lnTo>
                        <a:pt x="410" y="76"/>
                      </a:lnTo>
                      <a:lnTo>
                        <a:pt x="409" y="90"/>
                      </a:lnTo>
                      <a:lnTo>
                        <a:pt x="410" y="103"/>
                      </a:lnTo>
                      <a:lnTo>
                        <a:pt x="412" y="114"/>
                      </a:lnTo>
                      <a:lnTo>
                        <a:pt x="414" y="125"/>
                      </a:lnTo>
                      <a:lnTo>
                        <a:pt x="416" y="134"/>
                      </a:lnTo>
                      <a:lnTo>
                        <a:pt x="418" y="139"/>
                      </a:lnTo>
                      <a:lnTo>
                        <a:pt x="419" y="140"/>
                      </a:lnTo>
                      <a:lnTo>
                        <a:pt x="422" y="146"/>
                      </a:lnTo>
                      <a:lnTo>
                        <a:pt x="424" y="151"/>
                      </a:lnTo>
                      <a:lnTo>
                        <a:pt x="426" y="157"/>
                      </a:lnTo>
                      <a:lnTo>
                        <a:pt x="427" y="163"/>
                      </a:lnTo>
                      <a:lnTo>
                        <a:pt x="427" y="177"/>
                      </a:lnTo>
                      <a:lnTo>
                        <a:pt x="426" y="191"/>
                      </a:lnTo>
                      <a:lnTo>
                        <a:pt x="424" y="204"/>
                      </a:lnTo>
                      <a:lnTo>
                        <a:pt x="422" y="214"/>
                      </a:lnTo>
                      <a:lnTo>
                        <a:pt x="420" y="221"/>
                      </a:lnTo>
                      <a:lnTo>
                        <a:pt x="419" y="224"/>
                      </a:lnTo>
                      <a:lnTo>
                        <a:pt x="472" y="226"/>
                      </a:lnTo>
                      <a:lnTo>
                        <a:pt x="472" y="229"/>
                      </a:lnTo>
                      <a:lnTo>
                        <a:pt x="470" y="239"/>
                      </a:lnTo>
                      <a:lnTo>
                        <a:pt x="469" y="253"/>
                      </a:lnTo>
                      <a:lnTo>
                        <a:pt x="469" y="269"/>
                      </a:lnTo>
                      <a:lnTo>
                        <a:pt x="468" y="286"/>
                      </a:lnTo>
                      <a:lnTo>
                        <a:pt x="469" y="303"/>
                      </a:lnTo>
                      <a:lnTo>
                        <a:pt x="469" y="316"/>
                      </a:lnTo>
                      <a:lnTo>
                        <a:pt x="472" y="326"/>
                      </a:lnTo>
                      <a:lnTo>
                        <a:pt x="410" y="328"/>
                      </a:lnTo>
                      <a:lnTo>
                        <a:pt x="412" y="498"/>
                      </a:lnTo>
                      <a:lnTo>
                        <a:pt x="412" y="500"/>
                      </a:lnTo>
                      <a:lnTo>
                        <a:pt x="414" y="504"/>
                      </a:lnTo>
                      <a:lnTo>
                        <a:pt x="419" y="511"/>
                      </a:lnTo>
                      <a:lnTo>
                        <a:pt x="425" y="519"/>
                      </a:lnTo>
                      <a:lnTo>
                        <a:pt x="434" y="528"/>
                      </a:lnTo>
                      <a:lnTo>
                        <a:pt x="446" y="539"/>
                      </a:lnTo>
                      <a:lnTo>
                        <a:pt x="453" y="543"/>
                      </a:lnTo>
                      <a:lnTo>
                        <a:pt x="462" y="548"/>
                      </a:lnTo>
                      <a:lnTo>
                        <a:pt x="472" y="553"/>
                      </a:lnTo>
                      <a:lnTo>
                        <a:pt x="482" y="557"/>
                      </a:lnTo>
                      <a:lnTo>
                        <a:pt x="478" y="558"/>
                      </a:lnTo>
                      <a:lnTo>
                        <a:pt x="468" y="559"/>
                      </a:lnTo>
                      <a:lnTo>
                        <a:pt x="453" y="561"/>
                      </a:lnTo>
                      <a:lnTo>
                        <a:pt x="436" y="564"/>
                      </a:lnTo>
                      <a:lnTo>
                        <a:pt x="418" y="567"/>
                      </a:lnTo>
                      <a:lnTo>
                        <a:pt x="400" y="569"/>
                      </a:lnTo>
                      <a:lnTo>
                        <a:pt x="386" y="572"/>
                      </a:lnTo>
                      <a:lnTo>
                        <a:pt x="375" y="574"/>
                      </a:lnTo>
                      <a:lnTo>
                        <a:pt x="372" y="574"/>
                      </a:lnTo>
                      <a:lnTo>
                        <a:pt x="362" y="573"/>
                      </a:lnTo>
                      <a:lnTo>
                        <a:pt x="348" y="572"/>
                      </a:lnTo>
                      <a:lnTo>
                        <a:pt x="331" y="570"/>
                      </a:lnTo>
                      <a:lnTo>
                        <a:pt x="315" y="568"/>
                      </a:lnTo>
                      <a:lnTo>
                        <a:pt x="299" y="565"/>
                      </a:lnTo>
                      <a:lnTo>
                        <a:pt x="291" y="562"/>
                      </a:lnTo>
                      <a:lnTo>
                        <a:pt x="286" y="560"/>
                      </a:lnTo>
                      <a:lnTo>
                        <a:pt x="282" y="558"/>
                      </a:lnTo>
                      <a:lnTo>
                        <a:pt x="278" y="555"/>
                      </a:lnTo>
                      <a:lnTo>
                        <a:pt x="116" y="555"/>
                      </a:lnTo>
                      <a:lnTo>
                        <a:pt x="115" y="555"/>
                      </a:lnTo>
                      <a:lnTo>
                        <a:pt x="111" y="555"/>
                      </a:lnTo>
                      <a:lnTo>
                        <a:pt x="104" y="554"/>
                      </a:lnTo>
                      <a:lnTo>
                        <a:pt x="97" y="553"/>
                      </a:lnTo>
                      <a:lnTo>
                        <a:pt x="89" y="550"/>
                      </a:lnTo>
                      <a:lnTo>
                        <a:pt x="82" y="545"/>
                      </a:lnTo>
                      <a:lnTo>
                        <a:pt x="79" y="543"/>
                      </a:lnTo>
                      <a:lnTo>
                        <a:pt x="76" y="540"/>
                      </a:lnTo>
                      <a:lnTo>
                        <a:pt x="73" y="537"/>
                      </a:lnTo>
                      <a:lnTo>
                        <a:pt x="72" y="532"/>
                      </a:lnTo>
                      <a:lnTo>
                        <a:pt x="70" y="531"/>
                      </a:lnTo>
                      <a:lnTo>
                        <a:pt x="67" y="529"/>
                      </a:lnTo>
                      <a:lnTo>
                        <a:pt x="60" y="527"/>
                      </a:lnTo>
                      <a:lnTo>
                        <a:pt x="53" y="525"/>
                      </a:lnTo>
                      <a:lnTo>
                        <a:pt x="42" y="524"/>
                      </a:lnTo>
                      <a:lnTo>
                        <a:pt x="30" y="523"/>
                      </a:lnTo>
                      <a:lnTo>
                        <a:pt x="15" y="525"/>
                      </a:lnTo>
                      <a:lnTo>
                        <a:pt x="0" y="528"/>
                      </a:lnTo>
                      <a:lnTo>
                        <a:pt x="1" y="521"/>
                      </a:lnTo>
                      <a:lnTo>
                        <a:pt x="5" y="506"/>
                      </a:lnTo>
                      <a:lnTo>
                        <a:pt x="11" y="484"/>
                      </a:lnTo>
                      <a:lnTo>
                        <a:pt x="18" y="458"/>
                      </a:lnTo>
                      <a:lnTo>
                        <a:pt x="25" y="430"/>
                      </a:lnTo>
                      <a:lnTo>
                        <a:pt x="31" y="404"/>
                      </a:lnTo>
                      <a:lnTo>
                        <a:pt x="35" y="382"/>
                      </a:lnTo>
                      <a:lnTo>
                        <a:pt x="38" y="368"/>
                      </a:lnTo>
                      <a:lnTo>
                        <a:pt x="39" y="365"/>
                      </a:lnTo>
                      <a:lnTo>
                        <a:pt x="40" y="357"/>
                      </a:lnTo>
                      <a:lnTo>
                        <a:pt x="43" y="344"/>
                      </a:lnTo>
                      <a:lnTo>
                        <a:pt x="48" y="329"/>
                      </a:lnTo>
                      <a:lnTo>
                        <a:pt x="55" y="311"/>
                      </a:lnTo>
                      <a:lnTo>
                        <a:pt x="64" y="292"/>
                      </a:lnTo>
                      <a:lnTo>
                        <a:pt x="70" y="282"/>
                      </a:lnTo>
                      <a:lnTo>
                        <a:pt x="76" y="272"/>
                      </a:lnTo>
                      <a:lnTo>
                        <a:pt x="83" y="262"/>
                      </a:lnTo>
                      <a:lnTo>
                        <a:pt x="90" y="254"/>
                      </a:lnTo>
                      <a:lnTo>
                        <a:pt x="93" y="253"/>
                      </a:lnTo>
                      <a:lnTo>
                        <a:pt x="95" y="251"/>
                      </a:lnTo>
                      <a:lnTo>
                        <a:pt x="99" y="245"/>
                      </a:lnTo>
                      <a:lnTo>
                        <a:pt x="102" y="235"/>
                      </a:lnTo>
                      <a:lnTo>
                        <a:pt x="103" y="229"/>
                      </a:lnTo>
                      <a:lnTo>
                        <a:pt x="103" y="221"/>
                      </a:lnTo>
                      <a:lnTo>
                        <a:pt x="103" y="212"/>
                      </a:lnTo>
                      <a:lnTo>
                        <a:pt x="101" y="201"/>
                      </a:lnTo>
                      <a:lnTo>
                        <a:pt x="99" y="189"/>
                      </a:lnTo>
                      <a:lnTo>
                        <a:pt x="96" y="175"/>
                      </a:lnTo>
                      <a:lnTo>
                        <a:pt x="90" y="159"/>
                      </a:lnTo>
                      <a:lnTo>
                        <a:pt x="84" y="140"/>
                      </a:lnTo>
                      <a:lnTo>
                        <a:pt x="50" y="57"/>
                      </a:lnTo>
                      <a:lnTo>
                        <a:pt x="20" y="39"/>
                      </a:lnTo>
                      <a:lnTo>
                        <a:pt x="18" y="15"/>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7" name="Freeform 204"/>
                <p:cNvSpPr>
                  <a:spLocks/>
                </p:cNvSpPr>
                <p:nvPr/>
              </p:nvSpPr>
              <p:spPr bwMode="auto">
                <a:xfrm>
                  <a:off x="872" y="3008"/>
                  <a:ext cx="161" cy="192"/>
                </a:xfrm>
                <a:custGeom>
                  <a:avLst/>
                  <a:gdLst>
                    <a:gd name="T0" fmla="*/ 0 w 482"/>
                    <a:gd name="T1" fmla="*/ 0 h 574"/>
                    <a:gd name="T2" fmla="*/ 0 w 482"/>
                    <a:gd name="T3" fmla="*/ 0 h 574"/>
                    <a:gd name="T4" fmla="*/ 0 w 482"/>
                    <a:gd name="T5" fmla="*/ 0 h 574"/>
                    <a:gd name="T6" fmla="*/ 0 w 482"/>
                    <a:gd name="T7" fmla="*/ 0 h 574"/>
                    <a:gd name="T8" fmla="*/ 0 w 482"/>
                    <a:gd name="T9" fmla="*/ 0 h 574"/>
                    <a:gd name="T10" fmla="*/ 0 w 482"/>
                    <a:gd name="T11" fmla="*/ 0 h 574"/>
                    <a:gd name="T12" fmla="*/ 0 w 482"/>
                    <a:gd name="T13" fmla="*/ 0 h 574"/>
                    <a:gd name="T14" fmla="*/ 1 w 482"/>
                    <a:gd name="T15" fmla="*/ 0 h 574"/>
                    <a:gd name="T16" fmla="*/ 1 w 482"/>
                    <a:gd name="T17" fmla="*/ 0 h 574"/>
                    <a:gd name="T18" fmla="*/ 1 w 482"/>
                    <a:gd name="T19" fmla="*/ 0 h 574"/>
                    <a:gd name="T20" fmla="*/ 1 w 482"/>
                    <a:gd name="T21" fmla="*/ 0 h 574"/>
                    <a:gd name="T22" fmla="*/ 1 w 482"/>
                    <a:gd name="T23" fmla="*/ 0 h 574"/>
                    <a:gd name="T24" fmla="*/ 1 w 482"/>
                    <a:gd name="T25" fmla="*/ 0 h 574"/>
                    <a:gd name="T26" fmla="*/ 1 w 482"/>
                    <a:gd name="T27" fmla="*/ 0 h 574"/>
                    <a:gd name="T28" fmla="*/ 1 w 482"/>
                    <a:gd name="T29" fmla="*/ 0 h 574"/>
                    <a:gd name="T30" fmla="*/ 1 w 482"/>
                    <a:gd name="T31" fmla="*/ 0 h 574"/>
                    <a:gd name="T32" fmla="*/ 1 w 482"/>
                    <a:gd name="T33" fmla="*/ 0 h 574"/>
                    <a:gd name="T34" fmla="*/ 1 w 482"/>
                    <a:gd name="T35" fmla="*/ 1 h 574"/>
                    <a:gd name="T36" fmla="*/ 1 w 482"/>
                    <a:gd name="T37" fmla="*/ 1 h 574"/>
                    <a:gd name="T38" fmla="*/ 1 w 482"/>
                    <a:gd name="T39" fmla="*/ 1 h 574"/>
                    <a:gd name="T40" fmla="*/ 1 w 482"/>
                    <a:gd name="T41" fmla="*/ 1 h 574"/>
                    <a:gd name="T42" fmla="*/ 1 w 482"/>
                    <a:gd name="T43" fmla="*/ 1 h 574"/>
                    <a:gd name="T44" fmla="*/ 1 w 482"/>
                    <a:gd name="T45" fmla="*/ 1 h 574"/>
                    <a:gd name="T46" fmla="*/ 1 w 482"/>
                    <a:gd name="T47" fmla="*/ 1 h 574"/>
                    <a:gd name="T48" fmla="*/ 0 w 482"/>
                    <a:gd name="T49" fmla="*/ 1 h 574"/>
                    <a:gd name="T50" fmla="*/ 0 w 482"/>
                    <a:gd name="T51" fmla="*/ 1 h 574"/>
                    <a:gd name="T52" fmla="*/ 0 w 482"/>
                    <a:gd name="T53" fmla="*/ 1 h 574"/>
                    <a:gd name="T54" fmla="*/ 0 w 482"/>
                    <a:gd name="T55" fmla="*/ 1 h 574"/>
                    <a:gd name="T56" fmla="*/ 0 w 482"/>
                    <a:gd name="T57" fmla="*/ 1 h 574"/>
                    <a:gd name="T58" fmla="*/ 0 w 482"/>
                    <a:gd name="T59" fmla="*/ 1 h 574"/>
                    <a:gd name="T60" fmla="*/ 0 w 482"/>
                    <a:gd name="T61" fmla="*/ 1 h 574"/>
                    <a:gd name="T62" fmla="*/ 0 w 482"/>
                    <a:gd name="T63" fmla="*/ 1 h 574"/>
                    <a:gd name="T64" fmla="*/ 0 w 482"/>
                    <a:gd name="T65" fmla="*/ 1 h 574"/>
                    <a:gd name="T66" fmla="*/ 0 w 482"/>
                    <a:gd name="T67" fmla="*/ 1 h 574"/>
                    <a:gd name="T68" fmla="*/ 0 w 482"/>
                    <a:gd name="T69" fmla="*/ 1 h 574"/>
                    <a:gd name="T70" fmla="*/ 0 w 482"/>
                    <a:gd name="T71" fmla="*/ 1 h 574"/>
                    <a:gd name="T72" fmla="*/ 0 w 482"/>
                    <a:gd name="T73" fmla="*/ 0 h 574"/>
                    <a:gd name="T74" fmla="*/ 0 w 482"/>
                    <a:gd name="T75" fmla="*/ 0 h 574"/>
                    <a:gd name="T76" fmla="*/ 0 w 482"/>
                    <a:gd name="T77" fmla="*/ 0 h 574"/>
                    <a:gd name="T78" fmla="*/ 0 w 482"/>
                    <a:gd name="T79" fmla="*/ 0 h 574"/>
                    <a:gd name="T80" fmla="*/ 0 w 482"/>
                    <a:gd name="T81" fmla="*/ 0 h 574"/>
                    <a:gd name="T82" fmla="*/ 0 w 482"/>
                    <a:gd name="T83" fmla="*/ 0 h 574"/>
                    <a:gd name="T84" fmla="*/ 0 w 482"/>
                    <a:gd name="T85" fmla="*/ 0 h 574"/>
                    <a:gd name="T86" fmla="*/ 0 w 482"/>
                    <a:gd name="T87" fmla="*/ 0 h 5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2"/>
                    <a:gd name="T133" fmla="*/ 0 h 574"/>
                    <a:gd name="T134" fmla="*/ 482 w 482"/>
                    <a:gd name="T135" fmla="*/ 574 h 5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2" h="574">
                      <a:moveTo>
                        <a:pt x="18" y="15"/>
                      </a:moveTo>
                      <a:lnTo>
                        <a:pt x="86" y="9"/>
                      </a:lnTo>
                      <a:lnTo>
                        <a:pt x="91" y="7"/>
                      </a:lnTo>
                      <a:lnTo>
                        <a:pt x="98" y="4"/>
                      </a:lnTo>
                      <a:lnTo>
                        <a:pt x="107" y="3"/>
                      </a:lnTo>
                      <a:lnTo>
                        <a:pt x="115" y="2"/>
                      </a:lnTo>
                      <a:lnTo>
                        <a:pt x="135" y="0"/>
                      </a:lnTo>
                      <a:lnTo>
                        <a:pt x="155" y="0"/>
                      </a:lnTo>
                      <a:lnTo>
                        <a:pt x="175" y="0"/>
                      </a:lnTo>
                      <a:lnTo>
                        <a:pt x="191" y="0"/>
                      </a:lnTo>
                      <a:lnTo>
                        <a:pt x="202" y="0"/>
                      </a:lnTo>
                      <a:lnTo>
                        <a:pt x="206" y="0"/>
                      </a:lnTo>
                      <a:lnTo>
                        <a:pt x="235" y="88"/>
                      </a:lnTo>
                      <a:lnTo>
                        <a:pt x="314" y="98"/>
                      </a:lnTo>
                      <a:lnTo>
                        <a:pt x="315" y="90"/>
                      </a:lnTo>
                      <a:lnTo>
                        <a:pt x="316" y="81"/>
                      </a:lnTo>
                      <a:lnTo>
                        <a:pt x="318" y="72"/>
                      </a:lnTo>
                      <a:lnTo>
                        <a:pt x="320" y="65"/>
                      </a:lnTo>
                      <a:lnTo>
                        <a:pt x="323" y="58"/>
                      </a:lnTo>
                      <a:lnTo>
                        <a:pt x="325" y="54"/>
                      </a:lnTo>
                      <a:lnTo>
                        <a:pt x="327" y="51"/>
                      </a:lnTo>
                      <a:lnTo>
                        <a:pt x="327" y="50"/>
                      </a:lnTo>
                      <a:lnTo>
                        <a:pt x="373" y="45"/>
                      </a:lnTo>
                      <a:lnTo>
                        <a:pt x="375" y="62"/>
                      </a:lnTo>
                      <a:lnTo>
                        <a:pt x="412" y="62"/>
                      </a:lnTo>
                      <a:lnTo>
                        <a:pt x="410" y="76"/>
                      </a:lnTo>
                      <a:lnTo>
                        <a:pt x="409" y="90"/>
                      </a:lnTo>
                      <a:lnTo>
                        <a:pt x="410" y="103"/>
                      </a:lnTo>
                      <a:lnTo>
                        <a:pt x="412" y="114"/>
                      </a:lnTo>
                      <a:lnTo>
                        <a:pt x="414" y="125"/>
                      </a:lnTo>
                      <a:lnTo>
                        <a:pt x="416" y="134"/>
                      </a:lnTo>
                      <a:lnTo>
                        <a:pt x="418" y="139"/>
                      </a:lnTo>
                      <a:lnTo>
                        <a:pt x="419" y="140"/>
                      </a:lnTo>
                      <a:lnTo>
                        <a:pt x="422" y="146"/>
                      </a:lnTo>
                      <a:lnTo>
                        <a:pt x="424" y="151"/>
                      </a:lnTo>
                      <a:lnTo>
                        <a:pt x="426" y="157"/>
                      </a:lnTo>
                      <a:lnTo>
                        <a:pt x="427" y="163"/>
                      </a:lnTo>
                      <a:lnTo>
                        <a:pt x="427" y="177"/>
                      </a:lnTo>
                      <a:lnTo>
                        <a:pt x="426" y="191"/>
                      </a:lnTo>
                      <a:lnTo>
                        <a:pt x="424" y="204"/>
                      </a:lnTo>
                      <a:lnTo>
                        <a:pt x="422" y="214"/>
                      </a:lnTo>
                      <a:lnTo>
                        <a:pt x="420" y="221"/>
                      </a:lnTo>
                      <a:lnTo>
                        <a:pt x="419" y="224"/>
                      </a:lnTo>
                      <a:lnTo>
                        <a:pt x="472" y="226"/>
                      </a:lnTo>
                      <a:lnTo>
                        <a:pt x="472" y="229"/>
                      </a:lnTo>
                      <a:lnTo>
                        <a:pt x="470" y="239"/>
                      </a:lnTo>
                      <a:lnTo>
                        <a:pt x="469" y="253"/>
                      </a:lnTo>
                      <a:lnTo>
                        <a:pt x="469" y="269"/>
                      </a:lnTo>
                      <a:lnTo>
                        <a:pt x="468" y="286"/>
                      </a:lnTo>
                      <a:lnTo>
                        <a:pt x="469" y="303"/>
                      </a:lnTo>
                      <a:lnTo>
                        <a:pt x="469" y="316"/>
                      </a:lnTo>
                      <a:lnTo>
                        <a:pt x="472" y="326"/>
                      </a:lnTo>
                      <a:lnTo>
                        <a:pt x="410" y="328"/>
                      </a:lnTo>
                      <a:lnTo>
                        <a:pt x="412" y="498"/>
                      </a:lnTo>
                      <a:lnTo>
                        <a:pt x="412" y="500"/>
                      </a:lnTo>
                      <a:lnTo>
                        <a:pt x="414" y="504"/>
                      </a:lnTo>
                      <a:lnTo>
                        <a:pt x="419" y="511"/>
                      </a:lnTo>
                      <a:lnTo>
                        <a:pt x="425" y="519"/>
                      </a:lnTo>
                      <a:lnTo>
                        <a:pt x="434" y="528"/>
                      </a:lnTo>
                      <a:lnTo>
                        <a:pt x="446" y="539"/>
                      </a:lnTo>
                      <a:lnTo>
                        <a:pt x="453" y="543"/>
                      </a:lnTo>
                      <a:lnTo>
                        <a:pt x="462" y="548"/>
                      </a:lnTo>
                      <a:lnTo>
                        <a:pt x="472" y="553"/>
                      </a:lnTo>
                      <a:lnTo>
                        <a:pt x="482" y="557"/>
                      </a:lnTo>
                      <a:lnTo>
                        <a:pt x="478" y="558"/>
                      </a:lnTo>
                      <a:lnTo>
                        <a:pt x="468" y="559"/>
                      </a:lnTo>
                      <a:lnTo>
                        <a:pt x="453" y="561"/>
                      </a:lnTo>
                      <a:lnTo>
                        <a:pt x="436" y="564"/>
                      </a:lnTo>
                      <a:lnTo>
                        <a:pt x="418" y="567"/>
                      </a:lnTo>
                      <a:lnTo>
                        <a:pt x="400" y="569"/>
                      </a:lnTo>
                      <a:lnTo>
                        <a:pt x="386" y="572"/>
                      </a:lnTo>
                      <a:lnTo>
                        <a:pt x="375" y="574"/>
                      </a:lnTo>
                      <a:lnTo>
                        <a:pt x="372" y="574"/>
                      </a:lnTo>
                      <a:lnTo>
                        <a:pt x="362" y="573"/>
                      </a:lnTo>
                      <a:lnTo>
                        <a:pt x="348" y="572"/>
                      </a:lnTo>
                      <a:lnTo>
                        <a:pt x="331" y="570"/>
                      </a:lnTo>
                      <a:lnTo>
                        <a:pt x="315" y="568"/>
                      </a:lnTo>
                      <a:lnTo>
                        <a:pt x="299" y="565"/>
                      </a:lnTo>
                      <a:lnTo>
                        <a:pt x="291" y="562"/>
                      </a:lnTo>
                      <a:lnTo>
                        <a:pt x="286" y="560"/>
                      </a:lnTo>
                      <a:lnTo>
                        <a:pt x="282" y="558"/>
                      </a:lnTo>
                      <a:lnTo>
                        <a:pt x="278" y="555"/>
                      </a:lnTo>
                      <a:lnTo>
                        <a:pt x="116" y="555"/>
                      </a:lnTo>
                      <a:lnTo>
                        <a:pt x="115" y="555"/>
                      </a:lnTo>
                      <a:lnTo>
                        <a:pt x="111" y="555"/>
                      </a:lnTo>
                      <a:lnTo>
                        <a:pt x="104" y="554"/>
                      </a:lnTo>
                      <a:lnTo>
                        <a:pt x="97" y="553"/>
                      </a:lnTo>
                      <a:lnTo>
                        <a:pt x="89" y="550"/>
                      </a:lnTo>
                      <a:lnTo>
                        <a:pt x="82" y="545"/>
                      </a:lnTo>
                      <a:lnTo>
                        <a:pt x="79" y="543"/>
                      </a:lnTo>
                      <a:lnTo>
                        <a:pt x="76" y="540"/>
                      </a:lnTo>
                      <a:lnTo>
                        <a:pt x="73" y="537"/>
                      </a:lnTo>
                      <a:lnTo>
                        <a:pt x="72" y="532"/>
                      </a:lnTo>
                      <a:lnTo>
                        <a:pt x="70" y="531"/>
                      </a:lnTo>
                      <a:lnTo>
                        <a:pt x="67" y="529"/>
                      </a:lnTo>
                      <a:lnTo>
                        <a:pt x="60" y="527"/>
                      </a:lnTo>
                      <a:lnTo>
                        <a:pt x="53" y="525"/>
                      </a:lnTo>
                      <a:lnTo>
                        <a:pt x="42" y="524"/>
                      </a:lnTo>
                      <a:lnTo>
                        <a:pt x="30" y="523"/>
                      </a:lnTo>
                      <a:lnTo>
                        <a:pt x="15" y="525"/>
                      </a:lnTo>
                      <a:lnTo>
                        <a:pt x="0" y="528"/>
                      </a:lnTo>
                      <a:lnTo>
                        <a:pt x="1" y="521"/>
                      </a:lnTo>
                      <a:lnTo>
                        <a:pt x="5" y="506"/>
                      </a:lnTo>
                      <a:lnTo>
                        <a:pt x="11" y="484"/>
                      </a:lnTo>
                      <a:lnTo>
                        <a:pt x="18" y="458"/>
                      </a:lnTo>
                      <a:lnTo>
                        <a:pt x="25" y="430"/>
                      </a:lnTo>
                      <a:lnTo>
                        <a:pt x="31" y="404"/>
                      </a:lnTo>
                      <a:lnTo>
                        <a:pt x="35" y="382"/>
                      </a:lnTo>
                      <a:lnTo>
                        <a:pt x="38" y="368"/>
                      </a:lnTo>
                      <a:lnTo>
                        <a:pt x="39" y="365"/>
                      </a:lnTo>
                      <a:lnTo>
                        <a:pt x="40" y="357"/>
                      </a:lnTo>
                      <a:lnTo>
                        <a:pt x="43" y="344"/>
                      </a:lnTo>
                      <a:lnTo>
                        <a:pt x="48" y="329"/>
                      </a:lnTo>
                      <a:lnTo>
                        <a:pt x="55" y="311"/>
                      </a:lnTo>
                      <a:lnTo>
                        <a:pt x="64" y="292"/>
                      </a:lnTo>
                      <a:lnTo>
                        <a:pt x="70" y="282"/>
                      </a:lnTo>
                      <a:lnTo>
                        <a:pt x="76" y="272"/>
                      </a:lnTo>
                      <a:lnTo>
                        <a:pt x="83" y="262"/>
                      </a:lnTo>
                      <a:lnTo>
                        <a:pt x="90" y="254"/>
                      </a:lnTo>
                      <a:lnTo>
                        <a:pt x="93" y="253"/>
                      </a:lnTo>
                      <a:lnTo>
                        <a:pt x="95" y="251"/>
                      </a:lnTo>
                      <a:lnTo>
                        <a:pt x="99" y="245"/>
                      </a:lnTo>
                      <a:lnTo>
                        <a:pt x="102" y="235"/>
                      </a:lnTo>
                      <a:lnTo>
                        <a:pt x="103" y="229"/>
                      </a:lnTo>
                      <a:lnTo>
                        <a:pt x="103" y="221"/>
                      </a:lnTo>
                      <a:lnTo>
                        <a:pt x="103" y="212"/>
                      </a:lnTo>
                      <a:lnTo>
                        <a:pt x="101" y="201"/>
                      </a:lnTo>
                      <a:lnTo>
                        <a:pt x="99" y="189"/>
                      </a:lnTo>
                      <a:lnTo>
                        <a:pt x="96" y="175"/>
                      </a:lnTo>
                      <a:lnTo>
                        <a:pt x="90" y="159"/>
                      </a:lnTo>
                      <a:lnTo>
                        <a:pt x="84" y="140"/>
                      </a:lnTo>
                      <a:lnTo>
                        <a:pt x="50" y="57"/>
                      </a:lnTo>
                      <a:lnTo>
                        <a:pt x="20" y="39"/>
                      </a:lnTo>
                      <a:lnTo>
                        <a:pt x="18" y="15"/>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8" name="Freeform 205"/>
                <p:cNvSpPr>
                  <a:spLocks/>
                </p:cNvSpPr>
                <p:nvPr/>
              </p:nvSpPr>
              <p:spPr bwMode="auto">
                <a:xfrm>
                  <a:off x="877" y="2814"/>
                  <a:ext cx="313" cy="316"/>
                </a:xfrm>
                <a:custGeom>
                  <a:avLst/>
                  <a:gdLst>
                    <a:gd name="T0" fmla="*/ 0 w 940"/>
                    <a:gd name="T1" fmla="*/ 1 h 948"/>
                    <a:gd name="T2" fmla="*/ 0 w 940"/>
                    <a:gd name="T3" fmla="*/ 1 h 948"/>
                    <a:gd name="T4" fmla="*/ 0 w 940"/>
                    <a:gd name="T5" fmla="*/ 1 h 948"/>
                    <a:gd name="T6" fmla="*/ 0 w 940"/>
                    <a:gd name="T7" fmla="*/ 1 h 948"/>
                    <a:gd name="T8" fmla="*/ 0 w 940"/>
                    <a:gd name="T9" fmla="*/ 1 h 948"/>
                    <a:gd name="T10" fmla="*/ 0 w 940"/>
                    <a:gd name="T11" fmla="*/ 1 h 948"/>
                    <a:gd name="T12" fmla="*/ 0 w 940"/>
                    <a:gd name="T13" fmla="*/ 0 h 948"/>
                    <a:gd name="T14" fmla="*/ 0 w 940"/>
                    <a:gd name="T15" fmla="*/ 0 h 948"/>
                    <a:gd name="T16" fmla="*/ 0 w 940"/>
                    <a:gd name="T17" fmla="*/ 0 h 948"/>
                    <a:gd name="T18" fmla="*/ 0 w 940"/>
                    <a:gd name="T19" fmla="*/ 0 h 948"/>
                    <a:gd name="T20" fmla="*/ 0 w 940"/>
                    <a:gd name="T21" fmla="*/ 0 h 948"/>
                    <a:gd name="T22" fmla="*/ 0 w 940"/>
                    <a:gd name="T23" fmla="*/ 0 h 948"/>
                    <a:gd name="T24" fmla="*/ 0 w 940"/>
                    <a:gd name="T25" fmla="*/ 0 h 948"/>
                    <a:gd name="T26" fmla="*/ 0 w 940"/>
                    <a:gd name="T27" fmla="*/ 0 h 948"/>
                    <a:gd name="T28" fmla="*/ 0 w 940"/>
                    <a:gd name="T29" fmla="*/ 0 h 948"/>
                    <a:gd name="T30" fmla="*/ 0 w 940"/>
                    <a:gd name="T31" fmla="*/ 0 h 948"/>
                    <a:gd name="T32" fmla="*/ 0 w 940"/>
                    <a:gd name="T33" fmla="*/ 0 h 948"/>
                    <a:gd name="T34" fmla="*/ 1 w 940"/>
                    <a:gd name="T35" fmla="*/ 0 h 948"/>
                    <a:gd name="T36" fmla="*/ 1 w 940"/>
                    <a:gd name="T37" fmla="*/ 0 h 948"/>
                    <a:gd name="T38" fmla="*/ 1 w 940"/>
                    <a:gd name="T39" fmla="*/ 0 h 948"/>
                    <a:gd name="T40" fmla="*/ 1 w 940"/>
                    <a:gd name="T41" fmla="*/ 0 h 948"/>
                    <a:gd name="T42" fmla="*/ 1 w 940"/>
                    <a:gd name="T43" fmla="*/ 0 h 948"/>
                    <a:gd name="T44" fmla="*/ 1 w 940"/>
                    <a:gd name="T45" fmla="*/ 0 h 948"/>
                    <a:gd name="T46" fmla="*/ 1 w 940"/>
                    <a:gd name="T47" fmla="*/ 0 h 948"/>
                    <a:gd name="T48" fmla="*/ 1 w 940"/>
                    <a:gd name="T49" fmla="*/ 0 h 948"/>
                    <a:gd name="T50" fmla="*/ 1 w 940"/>
                    <a:gd name="T51" fmla="*/ 0 h 948"/>
                    <a:gd name="T52" fmla="*/ 1 w 940"/>
                    <a:gd name="T53" fmla="*/ 0 h 948"/>
                    <a:gd name="T54" fmla="*/ 1 w 940"/>
                    <a:gd name="T55" fmla="*/ 0 h 948"/>
                    <a:gd name="T56" fmla="*/ 1 w 940"/>
                    <a:gd name="T57" fmla="*/ 0 h 948"/>
                    <a:gd name="T58" fmla="*/ 1 w 940"/>
                    <a:gd name="T59" fmla="*/ 0 h 948"/>
                    <a:gd name="T60" fmla="*/ 1 w 940"/>
                    <a:gd name="T61" fmla="*/ 1 h 948"/>
                    <a:gd name="T62" fmla="*/ 1 w 940"/>
                    <a:gd name="T63" fmla="*/ 1 h 948"/>
                    <a:gd name="T64" fmla="*/ 1 w 940"/>
                    <a:gd name="T65" fmla="*/ 1 h 948"/>
                    <a:gd name="T66" fmla="*/ 1 w 940"/>
                    <a:gd name="T67" fmla="*/ 1 h 948"/>
                    <a:gd name="T68" fmla="*/ 1 w 940"/>
                    <a:gd name="T69" fmla="*/ 1 h 948"/>
                    <a:gd name="T70" fmla="*/ 1 w 940"/>
                    <a:gd name="T71" fmla="*/ 1 h 948"/>
                    <a:gd name="T72" fmla="*/ 1 w 940"/>
                    <a:gd name="T73" fmla="*/ 1 h 948"/>
                    <a:gd name="T74" fmla="*/ 1 w 940"/>
                    <a:gd name="T75" fmla="*/ 1 h 948"/>
                    <a:gd name="T76" fmla="*/ 1 w 940"/>
                    <a:gd name="T77" fmla="*/ 1 h 948"/>
                    <a:gd name="T78" fmla="*/ 1 w 940"/>
                    <a:gd name="T79" fmla="*/ 1 h 948"/>
                    <a:gd name="T80" fmla="*/ 1 w 940"/>
                    <a:gd name="T81" fmla="*/ 1 h 948"/>
                    <a:gd name="T82" fmla="*/ 1 w 940"/>
                    <a:gd name="T83" fmla="*/ 1 h 948"/>
                    <a:gd name="T84" fmla="*/ 1 w 940"/>
                    <a:gd name="T85" fmla="*/ 1 h 948"/>
                    <a:gd name="T86" fmla="*/ 1 w 940"/>
                    <a:gd name="T87" fmla="*/ 1 h 948"/>
                    <a:gd name="T88" fmla="*/ 1 w 940"/>
                    <a:gd name="T89" fmla="*/ 1 h 948"/>
                    <a:gd name="T90" fmla="*/ 1 w 940"/>
                    <a:gd name="T91" fmla="*/ 1 h 948"/>
                    <a:gd name="T92" fmla="*/ 1 w 940"/>
                    <a:gd name="T93" fmla="*/ 1 h 948"/>
                    <a:gd name="T94" fmla="*/ 1 w 940"/>
                    <a:gd name="T95" fmla="*/ 1 h 948"/>
                    <a:gd name="T96" fmla="*/ 1 w 940"/>
                    <a:gd name="T97" fmla="*/ 1 h 948"/>
                    <a:gd name="T98" fmla="*/ 1 w 940"/>
                    <a:gd name="T99" fmla="*/ 1 h 948"/>
                    <a:gd name="T100" fmla="*/ 1 w 940"/>
                    <a:gd name="T101" fmla="*/ 1 h 948"/>
                    <a:gd name="T102" fmla="*/ 1 w 940"/>
                    <a:gd name="T103" fmla="*/ 1 h 948"/>
                    <a:gd name="T104" fmla="*/ 1 w 940"/>
                    <a:gd name="T105" fmla="*/ 1 h 948"/>
                    <a:gd name="T106" fmla="*/ 1 w 940"/>
                    <a:gd name="T107" fmla="*/ 1 h 948"/>
                    <a:gd name="T108" fmla="*/ 1 w 940"/>
                    <a:gd name="T109" fmla="*/ 1 h 948"/>
                    <a:gd name="T110" fmla="*/ 0 w 940"/>
                    <a:gd name="T111" fmla="*/ 1 h 948"/>
                    <a:gd name="T112" fmla="*/ 0 w 940"/>
                    <a:gd name="T113" fmla="*/ 1 h 948"/>
                    <a:gd name="T114" fmla="*/ 0 w 940"/>
                    <a:gd name="T115" fmla="*/ 1 h 948"/>
                    <a:gd name="T116" fmla="*/ 0 w 940"/>
                    <a:gd name="T117" fmla="*/ 1 h 948"/>
                    <a:gd name="T118" fmla="*/ 0 w 940"/>
                    <a:gd name="T119" fmla="*/ 1 h 9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0"/>
                    <a:gd name="T181" fmla="*/ 0 h 948"/>
                    <a:gd name="T182" fmla="*/ 940 w 940"/>
                    <a:gd name="T183" fmla="*/ 948 h 9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0" h="948">
                      <a:moveTo>
                        <a:pt x="0" y="560"/>
                      </a:moveTo>
                      <a:lnTo>
                        <a:pt x="85" y="490"/>
                      </a:lnTo>
                      <a:lnTo>
                        <a:pt x="86" y="489"/>
                      </a:lnTo>
                      <a:lnTo>
                        <a:pt x="89" y="487"/>
                      </a:lnTo>
                      <a:lnTo>
                        <a:pt x="94" y="484"/>
                      </a:lnTo>
                      <a:lnTo>
                        <a:pt x="100" y="479"/>
                      </a:lnTo>
                      <a:lnTo>
                        <a:pt x="108" y="477"/>
                      </a:lnTo>
                      <a:lnTo>
                        <a:pt x="117" y="474"/>
                      </a:lnTo>
                      <a:lnTo>
                        <a:pt x="128" y="474"/>
                      </a:lnTo>
                      <a:lnTo>
                        <a:pt x="140" y="475"/>
                      </a:lnTo>
                      <a:lnTo>
                        <a:pt x="141" y="476"/>
                      </a:lnTo>
                      <a:lnTo>
                        <a:pt x="144" y="478"/>
                      </a:lnTo>
                      <a:lnTo>
                        <a:pt x="149" y="481"/>
                      </a:lnTo>
                      <a:lnTo>
                        <a:pt x="154" y="482"/>
                      </a:lnTo>
                      <a:lnTo>
                        <a:pt x="156" y="482"/>
                      </a:lnTo>
                      <a:lnTo>
                        <a:pt x="160" y="481"/>
                      </a:lnTo>
                      <a:lnTo>
                        <a:pt x="163" y="479"/>
                      </a:lnTo>
                      <a:lnTo>
                        <a:pt x="167" y="477"/>
                      </a:lnTo>
                      <a:lnTo>
                        <a:pt x="170" y="474"/>
                      </a:lnTo>
                      <a:lnTo>
                        <a:pt x="174" y="470"/>
                      </a:lnTo>
                      <a:lnTo>
                        <a:pt x="178" y="464"/>
                      </a:lnTo>
                      <a:lnTo>
                        <a:pt x="181" y="458"/>
                      </a:lnTo>
                      <a:lnTo>
                        <a:pt x="181" y="457"/>
                      </a:lnTo>
                      <a:lnTo>
                        <a:pt x="182" y="452"/>
                      </a:lnTo>
                      <a:lnTo>
                        <a:pt x="184" y="447"/>
                      </a:lnTo>
                      <a:lnTo>
                        <a:pt x="188" y="440"/>
                      </a:lnTo>
                      <a:lnTo>
                        <a:pt x="192" y="429"/>
                      </a:lnTo>
                      <a:lnTo>
                        <a:pt x="198" y="418"/>
                      </a:lnTo>
                      <a:lnTo>
                        <a:pt x="206" y="404"/>
                      </a:lnTo>
                      <a:lnTo>
                        <a:pt x="215" y="390"/>
                      </a:lnTo>
                      <a:lnTo>
                        <a:pt x="243" y="318"/>
                      </a:lnTo>
                      <a:lnTo>
                        <a:pt x="245" y="315"/>
                      </a:lnTo>
                      <a:lnTo>
                        <a:pt x="246" y="313"/>
                      </a:lnTo>
                      <a:lnTo>
                        <a:pt x="249" y="309"/>
                      </a:lnTo>
                      <a:lnTo>
                        <a:pt x="251" y="302"/>
                      </a:lnTo>
                      <a:lnTo>
                        <a:pt x="255" y="294"/>
                      </a:lnTo>
                      <a:lnTo>
                        <a:pt x="257" y="284"/>
                      </a:lnTo>
                      <a:lnTo>
                        <a:pt x="260" y="271"/>
                      </a:lnTo>
                      <a:lnTo>
                        <a:pt x="260" y="269"/>
                      </a:lnTo>
                      <a:lnTo>
                        <a:pt x="261" y="264"/>
                      </a:lnTo>
                      <a:lnTo>
                        <a:pt x="263" y="256"/>
                      </a:lnTo>
                      <a:lnTo>
                        <a:pt x="264" y="246"/>
                      </a:lnTo>
                      <a:lnTo>
                        <a:pt x="266" y="234"/>
                      </a:lnTo>
                      <a:lnTo>
                        <a:pt x="266" y="221"/>
                      </a:lnTo>
                      <a:lnTo>
                        <a:pt x="268" y="207"/>
                      </a:lnTo>
                      <a:lnTo>
                        <a:pt x="266" y="194"/>
                      </a:lnTo>
                      <a:lnTo>
                        <a:pt x="266" y="192"/>
                      </a:lnTo>
                      <a:lnTo>
                        <a:pt x="266" y="188"/>
                      </a:lnTo>
                      <a:lnTo>
                        <a:pt x="266" y="180"/>
                      </a:lnTo>
                      <a:lnTo>
                        <a:pt x="268" y="172"/>
                      </a:lnTo>
                      <a:lnTo>
                        <a:pt x="269" y="161"/>
                      </a:lnTo>
                      <a:lnTo>
                        <a:pt x="270" y="148"/>
                      </a:lnTo>
                      <a:lnTo>
                        <a:pt x="272" y="135"/>
                      </a:lnTo>
                      <a:lnTo>
                        <a:pt x="275" y="122"/>
                      </a:lnTo>
                      <a:lnTo>
                        <a:pt x="275" y="120"/>
                      </a:lnTo>
                      <a:lnTo>
                        <a:pt x="276" y="115"/>
                      </a:lnTo>
                      <a:lnTo>
                        <a:pt x="277" y="107"/>
                      </a:lnTo>
                      <a:lnTo>
                        <a:pt x="277" y="98"/>
                      </a:lnTo>
                      <a:lnTo>
                        <a:pt x="277" y="89"/>
                      </a:lnTo>
                      <a:lnTo>
                        <a:pt x="275" y="79"/>
                      </a:lnTo>
                      <a:lnTo>
                        <a:pt x="274" y="75"/>
                      </a:lnTo>
                      <a:lnTo>
                        <a:pt x="272" y="69"/>
                      </a:lnTo>
                      <a:lnTo>
                        <a:pt x="270" y="66"/>
                      </a:lnTo>
                      <a:lnTo>
                        <a:pt x="266" y="63"/>
                      </a:lnTo>
                      <a:lnTo>
                        <a:pt x="266" y="61"/>
                      </a:lnTo>
                      <a:lnTo>
                        <a:pt x="269" y="55"/>
                      </a:lnTo>
                      <a:lnTo>
                        <a:pt x="273" y="47"/>
                      </a:lnTo>
                      <a:lnTo>
                        <a:pt x="278" y="38"/>
                      </a:lnTo>
                      <a:lnTo>
                        <a:pt x="283" y="34"/>
                      </a:lnTo>
                      <a:lnTo>
                        <a:pt x="287" y="29"/>
                      </a:lnTo>
                      <a:lnTo>
                        <a:pt x="292" y="25"/>
                      </a:lnTo>
                      <a:lnTo>
                        <a:pt x="299" y="22"/>
                      </a:lnTo>
                      <a:lnTo>
                        <a:pt x="305" y="19"/>
                      </a:lnTo>
                      <a:lnTo>
                        <a:pt x="313" y="17"/>
                      </a:lnTo>
                      <a:lnTo>
                        <a:pt x="323" y="15"/>
                      </a:lnTo>
                      <a:lnTo>
                        <a:pt x="332" y="15"/>
                      </a:lnTo>
                      <a:lnTo>
                        <a:pt x="333" y="16"/>
                      </a:lnTo>
                      <a:lnTo>
                        <a:pt x="336" y="20"/>
                      </a:lnTo>
                      <a:lnTo>
                        <a:pt x="339" y="25"/>
                      </a:lnTo>
                      <a:lnTo>
                        <a:pt x="343" y="30"/>
                      </a:lnTo>
                      <a:lnTo>
                        <a:pt x="347" y="38"/>
                      </a:lnTo>
                      <a:lnTo>
                        <a:pt x="351" y="44"/>
                      </a:lnTo>
                      <a:lnTo>
                        <a:pt x="354" y="51"/>
                      </a:lnTo>
                      <a:lnTo>
                        <a:pt x="355" y="56"/>
                      </a:lnTo>
                      <a:lnTo>
                        <a:pt x="358" y="55"/>
                      </a:lnTo>
                      <a:lnTo>
                        <a:pt x="365" y="53"/>
                      </a:lnTo>
                      <a:lnTo>
                        <a:pt x="375" y="51"/>
                      </a:lnTo>
                      <a:lnTo>
                        <a:pt x="388" y="48"/>
                      </a:lnTo>
                      <a:lnTo>
                        <a:pt x="402" y="46"/>
                      </a:lnTo>
                      <a:lnTo>
                        <a:pt x="419" y="44"/>
                      </a:lnTo>
                      <a:lnTo>
                        <a:pt x="434" y="44"/>
                      </a:lnTo>
                      <a:lnTo>
                        <a:pt x="449" y="46"/>
                      </a:lnTo>
                      <a:lnTo>
                        <a:pt x="450" y="46"/>
                      </a:lnTo>
                      <a:lnTo>
                        <a:pt x="453" y="44"/>
                      </a:lnTo>
                      <a:lnTo>
                        <a:pt x="459" y="43"/>
                      </a:lnTo>
                      <a:lnTo>
                        <a:pt x="465" y="42"/>
                      </a:lnTo>
                      <a:lnTo>
                        <a:pt x="472" y="41"/>
                      </a:lnTo>
                      <a:lnTo>
                        <a:pt x="479" y="40"/>
                      </a:lnTo>
                      <a:lnTo>
                        <a:pt x="486" y="38"/>
                      </a:lnTo>
                      <a:lnTo>
                        <a:pt x="492" y="37"/>
                      </a:lnTo>
                      <a:lnTo>
                        <a:pt x="664" y="0"/>
                      </a:lnTo>
                      <a:lnTo>
                        <a:pt x="665" y="2"/>
                      </a:lnTo>
                      <a:lnTo>
                        <a:pt x="668" y="7"/>
                      </a:lnTo>
                      <a:lnTo>
                        <a:pt x="675" y="13"/>
                      </a:lnTo>
                      <a:lnTo>
                        <a:pt x="682" y="22"/>
                      </a:lnTo>
                      <a:lnTo>
                        <a:pt x="693" y="30"/>
                      </a:lnTo>
                      <a:lnTo>
                        <a:pt x="706" y="39"/>
                      </a:lnTo>
                      <a:lnTo>
                        <a:pt x="713" y="43"/>
                      </a:lnTo>
                      <a:lnTo>
                        <a:pt x="722" y="48"/>
                      </a:lnTo>
                      <a:lnTo>
                        <a:pt x="731" y="51"/>
                      </a:lnTo>
                      <a:lnTo>
                        <a:pt x="740" y="54"/>
                      </a:lnTo>
                      <a:lnTo>
                        <a:pt x="741" y="53"/>
                      </a:lnTo>
                      <a:lnTo>
                        <a:pt x="746" y="53"/>
                      </a:lnTo>
                      <a:lnTo>
                        <a:pt x="752" y="54"/>
                      </a:lnTo>
                      <a:lnTo>
                        <a:pt x="760" y="55"/>
                      </a:lnTo>
                      <a:lnTo>
                        <a:pt x="768" y="58"/>
                      </a:lnTo>
                      <a:lnTo>
                        <a:pt x="778" y="65"/>
                      </a:lnTo>
                      <a:lnTo>
                        <a:pt x="784" y="68"/>
                      </a:lnTo>
                      <a:lnTo>
                        <a:pt x="788" y="74"/>
                      </a:lnTo>
                      <a:lnTo>
                        <a:pt x="793" y="79"/>
                      </a:lnTo>
                      <a:lnTo>
                        <a:pt x="798" y="85"/>
                      </a:lnTo>
                      <a:lnTo>
                        <a:pt x="800" y="85"/>
                      </a:lnTo>
                      <a:lnTo>
                        <a:pt x="806" y="87"/>
                      </a:lnTo>
                      <a:lnTo>
                        <a:pt x="815" y="88"/>
                      </a:lnTo>
                      <a:lnTo>
                        <a:pt x="828" y="89"/>
                      </a:lnTo>
                      <a:lnTo>
                        <a:pt x="843" y="90"/>
                      </a:lnTo>
                      <a:lnTo>
                        <a:pt x="861" y="91"/>
                      </a:lnTo>
                      <a:lnTo>
                        <a:pt x="882" y="92"/>
                      </a:lnTo>
                      <a:lnTo>
                        <a:pt x="904" y="92"/>
                      </a:lnTo>
                      <a:lnTo>
                        <a:pt x="903" y="93"/>
                      </a:lnTo>
                      <a:lnTo>
                        <a:pt x="902" y="95"/>
                      </a:lnTo>
                      <a:lnTo>
                        <a:pt x="900" y="99"/>
                      </a:lnTo>
                      <a:lnTo>
                        <a:pt x="898" y="105"/>
                      </a:lnTo>
                      <a:lnTo>
                        <a:pt x="896" y="111"/>
                      </a:lnTo>
                      <a:lnTo>
                        <a:pt x="895" y="118"/>
                      </a:lnTo>
                      <a:lnTo>
                        <a:pt x="894" y="125"/>
                      </a:lnTo>
                      <a:lnTo>
                        <a:pt x="894" y="133"/>
                      </a:lnTo>
                      <a:lnTo>
                        <a:pt x="893" y="134"/>
                      </a:lnTo>
                      <a:lnTo>
                        <a:pt x="890" y="137"/>
                      </a:lnTo>
                      <a:lnTo>
                        <a:pt x="888" y="142"/>
                      </a:lnTo>
                      <a:lnTo>
                        <a:pt x="885" y="149"/>
                      </a:lnTo>
                      <a:lnTo>
                        <a:pt x="882" y="157"/>
                      </a:lnTo>
                      <a:lnTo>
                        <a:pt x="880" y="165"/>
                      </a:lnTo>
                      <a:lnTo>
                        <a:pt x="880" y="175"/>
                      </a:lnTo>
                      <a:lnTo>
                        <a:pt x="881" y="186"/>
                      </a:lnTo>
                      <a:lnTo>
                        <a:pt x="880" y="188"/>
                      </a:lnTo>
                      <a:lnTo>
                        <a:pt x="877" y="196"/>
                      </a:lnTo>
                      <a:lnTo>
                        <a:pt x="874" y="206"/>
                      </a:lnTo>
                      <a:lnTo>
                        <a:pt x="871" y="219"/>
                      </a:lnTo>
                      <a:lnTo>
                        <a:pt x="866" y="233"/>
                      </a:lnTo>
                      <a:lnTo>
                        <a:pt x="860" y="247"/>
                      </a:lnTo>
                      <a:lnTo>
                        <a:pt x="855" y="260"/>
                      </a:lnTo>
                      <a:lnTo>
                        <a:pt x="849" y="271"/>
                      </a:lnTo>
                      <a:lnTo>
                        <a:pt x="849" y="375"/>
                      </a:lnTo>
                      <a:lnTo>
                        <a:pt x="852" y="388"/>
                      </a:lnTo>
                      <a:lnTo>
                        <a:pt x="859" y="421"/>
                      </a:lnTo>
                      <a:lnTo>
                        <a:pt x="870" y="470"/>
                      </a:lnTo>
                      <a:lnTo>
                        <a:pt x="883" y="527"/>
                      </a:lnTo>
                      <a:lnTo>
                        <a:pt x="896" y="585"/>
                      </a:lnTo>
                      <a:lnTo>
                        <a:pt x="908" y="639"/>
                      </a:lnTo>
                      <a:lnTo>
                        <a:pt x="916" y="680"/>
                      </a:lnTo>
                      <a:lnTo>
                        <a:pt x="922" y="705"/>
                      </a:lnTo>
                      <a:lnTo>
                        <a:pt x="922" y="707"/>
                      </a:lnTo>
                      <a:lnTo>
                        <a:pt x="922" y="709"/>
                      </a:lnTo>
                      <a:lnTo>
                        <a:pt x="921" y="712"/>
                      </a:lnTo>
                      <a:lnTo>
                        <a:pt x="919" y="713"/>
                      </a:lnTo>
                      <a:lnTo>
                        <a:pt x="915" y="715"/>
                      </a:lnTo>
                      <a:lnTo>
                        <a:pt x="909" y="716"/>
                      </a:lnTo>
                      <a:lnTo>
                        <a:pt x="895" y="717"/>
                      </a:lnTo>
                      <a:lnTo>
                        <a:pt x="877" y="718"/>
                      </a:lnTo>
                      <a:lnTo>
                        <a:pt x="869" y="719"/>
                      </a:lnTo>
                      <a:lnTo>
                        <a:pt x="860" y="720"/>
                      </a:lnTo>
                      <a:lnTo>
                        <a:pt x="853" y="723"/>
                      </a:lnTo>
                      <a:lnTo>
                        <a:pt x="846" y="729"/>
                      </a:lnTo>
                      <a:lnTo>
                        <a:pt x="843" y="732"/>
                      </a:lnTo>
                      <a:lnTo>
                        <a:pt x="841" y="735"/>
                      </a:lnTo>
                      <a:lnTo>
                        <a:pt x="839" y="740"/>
                      </a:lnTo>
                      <a:lnTo>
                        <a:pt x="838" y="745"/>
                      </a:lnTo>
                      <a:lnTo>
                        <a:pt x="836" y="750"/>
                      </a:lnTo>
                      <a:lnTo>
                        <a:pt x="835" y="756"/>
                      </a:lnTo>
                      <a:lnTo>
                        <a:pt x="835" y="763"/>
                      </a:lnTo>
                      <a:lnTo>
                        <a:pt x="836" y="771"/>
                      </a:lnTo>
                      <a:lnTo>
                        <a:pt x="838" y="775"/>
                      </a:lnTo>
                      <a:lnTo>
                        <a:pt x="842" y="787"/>
                      </a:lnTo>
                      <a:lnTo>
                        <a:pt x="848" y="803"/>
                      </a:lnTo>
                      <a:lnTo>
                        <a:pt x="856" y="824"/>
                      </a:lnTo>
                      <a:lnTo>
                        <a:pt x="865" y="844"/>
                      </a:lnTo>
                      <a:lnTo>
                        <a:pt x="873" y="863"/>
                      </a:lnTo>
                      <a:lnTo>
                        <a:pt x="881" y="878"/>
                      </a:lnTo>
                      <a:lnTo>
                        <a:pt x="887" y="887"/>
                      </a:lnTo>
                      <a:lnTo>
                        <a:pt x="936" y="892"/>
                      </a:lnTo>
                      <a:lnTo>
                        <a:pt x="940" y="947"/>
                      </a:lnTo>
                      <a:lnTo>
                        <a:pt x="938" y="947"/>
                      </a:lnTo>
                      <a:lnTo>
                        <a:pt x="930" y="948"/>
                      </a:lnTo>
                      <a:lnTo>
                        <a:pt x="917" y="947"/>
                      </a:lnTo>
                      <a:lnTo>
                        <a:pt x="902" y="945"/>
                      </a:lnTo>
                      <a:lnTo>
                        <a:pt x="894" y="944"/>
                      </a:lnTo>
                      <a:lnTo>
                        <a:pt x="884" y="940"/>
                      </a:lnTo>
                      <a:lnTo>
                        <a:pt x="874" y="936"/>
                      </a:lnTo>
                      <a:lnTo>
                        <a:pt x="865" y="932"/>
                      </a:lnTo>
                      <a:lnTo>
                        <a:pt x="854" y="926"/>
                      </a:lnTo>
                      <a:lnTo>
                        <a:pt x="843" y="919"/>
                      </a:lnTo>
                      <a:lnTo>
                        <a:pt x="832" y="910"/>
                      </a:lnTo>
                      <a:lnTo>
                        <a:pt x="821" y="900"/>
                      </a:lnTo>
                      <a:lnTo>
                        <a:pt x="789" y="851"/>
                      </a:lnTo>
                      <a:lnTo>
                        <a:pt x="788" y="852"/>
                      </a:lnTo>
                      <a:lnTo>
                        <a:pt x="785" y="852"/>
                      </a:lnTo>
                      <a:lnTo>
                        <a:pt x="780" y="852"/>
                      </a:lnTo>
                      <a:lnTo>
                        <a:pt x="775" y="851"/>
                      </a:lnTo>
                      <a:lnTo>
                        <a:pt x="770" y="849"/>
                      </a:lnTo>
                      <a:lnTo>
                        <a:pt x="764" y="844"/>
                      </a:lnTo>
                      <a:lnTo>
                        <a:pt x="762" y="841"/>
                      </a:lnTo>
                      <a:lnTo>
                        <a:pt x="761" y="838"/>
                      </a:lnTo>
                      <a:lnTo>
                        <a:pt x="760" y="834"/>
                      </a:lnTo>
                      <a:lnTo>
                        <a:pt x="760" y="828"/>
                      </a:lnTo>
                      <a:lnTo>
                        <a:pt x="760" y="829"/>
                      </a:lnTo>
                      <a:lnTo>
                        <a:pt x="759" y="832"/>
                      </a:lnTo>
                      <a:lnTo>
                        <a:pt x="757" y="837"/>
                      </a:lnTo>
                      <a:lnTo>
                        <a:pt x="753" y="841"/>
                      </a:lnTo>
                      <a:lnTo>
                        <a:pt x="749" y="845"/>
                      </a:lnTo>
                      <a:lnTo>
                        <a:pt x="745" y="850"/>
                      </a:lnTo>
                      <a:lnTo>
                        <a:pt x="741" y="851"/>
                      </a:lnTo>
                      <a:lnTo>
                        <a:pt x="738" y="852"/>
                      </a:lnTo>
                      <a:lnTo>
                        <a:pt x="734" y="852"/>
                      </a:lnTo>
                      <a:lnTo>
                        <a:pt x="730" y="851"/>
                      </a:lnTo>
                      <a:lnTo>
                        <a:pt x="725" y="851"/>
                      </a:lnTo>
                      <a:lnTo>
                        <a:pt x="712" y="849"/>
                      </a:lnTo>
                      <a:lnTo>
                        <a:pt x="694" y="845"/>
                      </a:lnTo>
                      <a:lnTo>
                        <a:pt x="673" y="841"/>
                      </a:lnTo>
                      <a:lnTo>
                        <a:pt x="651" y="837"/>
                      </a:lnTo>
                      <a:lnTo>
                        <a:pt x="630" y="834"/>
                      </a:lnTo>
                      <a:lnTo>
                        <a:pt x="613" y="830"/>
                      </a:lnTo>
                      <a:lnTo>
                        <a:pt x="602" y="828"/>
                      </a:lnTo>
                      <a:lnTo>
                        <a:pt x="599" y="827"/>
                      </a:lnTo>
                      <a:lnTo>
                        <a:pt x="596" y="826"/>
                      </a:lnTo>
                      <a:lnTo>
                        <a:pt x="592" y="823"/>
                      </a:lnTo>
                      <a:lnTo>
                        <a:pt x="589" y="821"/>
                      </a:lnTo>
                      <a:lnTo>
                        <a:pt x="586" y="817"/>
                      </a:lnTo>
                      <a:lnTo>
                        <a:pt x="584" y="815"/>
                      </a:lnTo>
                      <a:lnTo>
                        <a:pt x="582" y="814"/>
                      </a:lnTo>
                      <a:lnTo>
                        <a:pt x="581" y="813"/>
                      </a:lnTo>
                      <a:lnTo>
                        <a:pt x="581" y="812"/>
                      </a:lnTo>
                      <a:lnTo>
                        <a:pt x="578" y="811"/>
                      </a:lnTo>
                      <a:lnTo>
                        <a:pt x="576" y="808"/>
                      </a:lnTo>
                      <a:lnTo>
                        <a:pt x="571" y="805"/>
                      </a:lnTo>
                      <a:lnTo>
                        <a:pt x="565" y="803"/>
                      </a:lnTo>
                      <a:lnTo>
                        <a:pt x="558" y="801"/>
                      </a:lnTo>
                      <a:lnTo>
                        <a:pt x="548" y="801"/>
                      </a:lnTo>
                      <a:lnTo>
                        <a:pt x="536" y="802"/>
                      </a:lnTo>
                      <a:lnTo>
                        <a:pt x="534" y="802"/>
                      </a:lnTo>
                      <a:lnTo>
                        <a:pt x="530" y="801"/>
                      </a:lnTo>
                      <a:lnTo>
                        <a:pt x="522" y="801"/>
                      </a:lnTo>
                      <a:lnTo>
                        <a:pt x="513" y="801"/>
                      </a:lnTo>
                      <a:lnTo>
                        <a:pt x="501" y="801"/>
                      </a:lnTo>
                      <a:lnTo>
                        <a:pt x="487" y="802"/>
                      </a:lnTo>
                      <a:lnTo>
                        <a:pt x="473" y="804"/>
                      </a:lnTo>
                      <a:lnTo>
                        <a:pt x="458" y="809"/>
                      </a:lnTo>
                      <a:lnTo>
                        <a:pt x="405" y="807"/>
                      </a:lnTo>
                      <a:lnTo>
                        <a:pt x="406" y="804"/>
                      </a:lnTo>
                      <a:lnTo>
                        <a:pt x="408" y="797"/>
                      </a:lnTo>
                      <a:lnTo>
                        <a:pt x="410" y="787"/>
                      </a:lnTo>
                      <a:lnTo>
                        <a:pt x="412" y="774"/>
                      </a:lnTo>
                      <a:lnTo>
                        <a:pt x="413" y="760"/>
                      </a:lnTo>
                      <a:lnTo>
                        <a:pt x="413" y="746"/>
                      </a:lnTo>
                      <a:lnTo>
                        <a:pt x="412" y="740"/>
                      </a:lnTo>
                      <a:lnTo>
                        <a:pt x="410" y="734"/>
                      </a:lnTo>
                      <a:lnTo>
                        <a:pt x="408" y="729"/>
                      </a:lnTo>
                      <a:lnTo>
                        <a:pt x="405" y="723"/>
                      </a:lnTo>
                      <a:lnTo>
                        <a:pt x="404" y="722"/>
                      </a:lnTo>
                      <a:lnTo>
                        <a:pt x="402" y="717"/>
                      </a:lnTo>
                      <a:lnTo>
                        <a:pt x="400" y="708"/>
                      </a:lnTo>
                      <a:lnTo>
                        <a:pt x="398" y="697"/>
                      </a:lnTo>
                      <a:lnTo>
                        <a:pt x="396" y="686"/>
                      </a:lnTo>
                      <a:lnTo>
                        <a:pt x="395" y="673"/>
                      </a:lnTo>
                      <a:lnTo>
                        <a:pt x="396" y="659"/>
                      </a:lnTo>
                      <a:lnTo>
                        <a:pt x="398" y="645"/>
                      </a:lnTo>
                      <a:lnTo>
                        <a:pt x="361" y="645"/>
                      </a:lnTo>
                      <a:lnTo>
                        <a:pt x="359" y="628"/>
                      </a:lnTo>
                      <a:lnTo>
                        <a:pt x="313" y="633"/>
                      </a:lnTo>
                      <a:lnTo>
                        <a:pt x="313" y="634"/>
                      </a:lnTo>
                      <a:lnTo>
                        <a:pt x="311" y="637"/>
                      </a:lnTo>
                      <a:lnTo>
                        <a:pt x="309" y="641"/>
                      </a:lnTo>
                      <a:lnTo>
                        <a:pt x="306" y="648"/>
                      </a:lnTo>
                      <a:lnTo>
                        <a:pt x="304" y="655"/>
                      </a:lnTo>
                      <a:lnTo>
                        <a:pt x="302" y="664"/>
                      </a:lnTo>
                      <a:lnTo>
                        <a:pt x="301" y="673"/>
                      </a:lnTo>
                      <a:lnTo>
                        <a:pt x="300" y="681"/>
                      </a:lnTo>
                      <a:lnTo>
                        <a:pt x="221" y="671"/>
                      </a:lnTo>
                      <a:lnTo>
                        <a:pt x="192" y="583"/>
                      </a:lnTo>
                      <a:lnTo>
                        <a:pt x="188" y="583"/>
                      </a:lnTo>
                      <a:lnTo>
                        <a:pt x="177" y="583"/>
                      </a:lnTo>
                      <a:lnTo>
                        <a:pt x="161" y="583"/>
                      </a:lnTo>
                      <a:lnTo>
                        <a:pt x="141" y="583"/>
                      </a:lnTo>
                      <a:lnTo>
                        <a:pt x="121" y="583"/>
                      </a:lnTo>
                      <a:lnTo>
                        <a:pt x="101" y="585"/>
                      </a:lnTo>
                      <a:lnTo>
                        <a:pt x="93" y="586"/>
                      </a:lnTo>
                      <a:lnTo>
                        <a:pt x="84" y="587"/>
                      </a:lnTo>
                      <a:lnTo>
                        <a:pt x="77" y="590"/>
                      </a:lnTo>
                      <a:lnTo>
                        <a:pt x="72" y="592"/>
                      </a:lnTo>
                      <a:lnTo>
                        <a:pt x="4" y="598"/>
                      </a:lnTo>
                      <a:lnTo>
                        <a:pt x="0" y="56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19" name="Freeform 206"/>
                <p:cNvSpPr>
                  <a:spLocks/>
                </p:cNvSpPr>
                <p:nvPr/>
              </p:nvSpPr>
              <p:spPr bwMode="auto">
                <a:xfrm>
                  <a:off x="877" y="2814"/>
                  <a:ext cx="313" cy="316"/>
                </a:xfrm>
                <a:custGeom>
                  <a:avLst/>
                  <a:gdLst>
                    <a:gd name="T0" fmla="*/ 0 w 940"/>
                    <a:gd name="T1" fmla="*/ 1 h 948"/>
                    <a:gd name="T2" fmla="*/ 0 w 940"/>
                    <a:gd name="T3" fmla="*/ 1 h 948"/>
                    <a:gd name="T4" fmla="*/ 0 w 940"/>
                    <a:gd name="T5" fmla="*/ 1 h 948"/>
                    <a:gd name="T6" fmla="*/ 0 w 940"/>
                    <a:gd name="T7" fmla="*/ 1 h 948"/>
                    <a:gd name="T8" fmla="*/ 0 w 940"/>
                    <a:gd name="T9" fmla="*/ 1 h 948"/>
                    <a:gd name="T10" fmla="*/ 0 w 940"/>
                    <a:gd name="T11" fmla="*/ 1 h 948"/>
                    <a:gd name="T12" fmla="*/ 0 w 940"/>
                    <a:gd name="T13" fmla="*/ 0 h 948"/>
                    <a:gd name="T14" fmla="*/ 0 w 940"/>
                    <a:gd name="T15" fmla="*/ 0 h 948"/>
                    <a:gd name="T16" fmla="*/ 0 w 940"/>
                    <a:gd name="T17" fmla="*/ 0 h 948"/>
                    <a:gd name="T18" fmla="*/ 0 w 940"/>
                    <a:gd name="T19" fmla="*/ 0 h 948"/>
                    <a:gd name="T20" fmla="*/ 0 w 940"/>
                    <a:gd name="T21" fmla="*/ 0 h 948"/>
                    <a:gd name="T22" fmla="*/ 0 w 940"/>
                    <a:gd name="T23" fmla="*/ 0 h 948"/>
                    <a:gd name="T24" fmla="*/ 0 w 940"/>
                    <a:gd name="T25" fmla="*/ 0 h 948"/>
                    <a:gd name="T26" fmla="*/ 0 w 940"/>
                    <a:gd name="T27" fmla="*/ 0 h 948"/>
                    <a:gd name="T28" fmla="*/ 0 w 940"/>
                    <a:gd name="T29" fmla="*/ 0 h 948"/>
                    <a:gd name="T30" fmla="*/ 0 w 940"/>
                    <a:gd name="T31" fmla="*/ 0 h 948"/>
                    <a:gd name="T32" fmla="*/ 0 w 940"/>
                    <a:gd name="T33" fmla="*/ 0 h 948"/>
                    <a:gd name="T34" fmla="*/ 1 w 940"/>
                    <a:gd name="T35" fmla="*/ 0 h 948"/>
                    <a:gd name="T36" fmla="*/ 1 w 940"/>
                    <a:gd name="T37" fmla="*/ 0 h 948"/>
                    <a:gd name="T38" fmla="*/ 1 w 940"/>
                    <a:gd name="T39" fmla="*/ 0 h 948"/>
                    <a:gd name="T40" fmla="*/ 1 w 940"/>
                    <a:gd name="T41" fmla="*/ 0 h 948"/>
                    <a:gd name="T42" fmla="*/ 1 w 940"/>
                    <a:gd name="T43" fmla="*/ 0 h 948"/>
                    <a:gd name="T44" fmla="*/ 1 w 940"/>
                    <a:gd name="T45" fmla="*/ 0 h 948"/>
                    <a:gd name="T46" fmla="*/ 1 w 940"/>
                    <a:gd name="T47" fmla="*/ 0 h 948"/>
                    <a:gd name="T48" fmla="*/ 1 w 940"/>
                    <a:gd name="T49" fmla="*/ 0 h 948"/>
                    <a:gd name="T50" fmla="*/ 1 w 940"/>
                    <a:gd name="T51" fmla="*/ 0 h 948"/>
                    <a:gd name="T52" fmla="*/ 1 w 940"/>
                    <a:gd name="T53" fmla="*/ 0 h 948"/>
                    <a:gd name="T54" fmla="*/ 1 w 940"/>
                    <a:gd name="T55" fmla="*/ 0 h 948"/>
                    <a:gd name="T56" fmla="*/ 1 w 940"/>
                    <a:gd name="T57" fmla="*/ 0 h 948"/>
                    <a:gd name="T58" fmla="*/ 1 w 940"/>
                    <a:gd name="T59" fmla="*/ 0 h 948"/>
                    <a:gd name="T60" fmla="*/ 1 w 940"/>
                    <a:gd name="T61" fmla="*/ 1 h 948"/>
                    <a:gd name="T62" fmla="*/ 1 w 940"/>
                    <a:gd name="T63" fmla="*/ 1 h 948"/>
                    <a:gd name="T64" fmla="*/ 1 w 940"/>
                    <a:gd name="T65" fmla="*/ 1 h 948"/>
                    <a:gd name="T66" fmla="*/ 1 w 940"/>
                    <a:gd name="T67" fmla="*/ 1 h 948"/>
                    <a:gd name="T68" fmla="*/ 1 w 940"/>
                    <a:gd name="T69" fmla="*/ 1 h 948"/>
                    <a:gd name="T70" fmla="*/ 1 w 940"/>
                    <a:gd name="T71" fmla="*/ 1 h 948"/>
                    <a:gd name="T72" fmla="*/ 1 w 940"/>
                    <a:gd name="T73" fmla="*/ 1 h 948"/>
                    <a:gd name="T74" fmla="*/ 1 w 940"/>
                    <a:gd name="T75" fmla="*/ 1 h 948"/>
                    <a:gd name="T76" fmla="*/ 1 w 940"/>
                    <a:gd name="T77" fmla="*/ 1 h 948"/>
                    <a:gd name="T78" fmla="*/ 1 w 940"/>
                    <a:gd name="T79" fmla="*/ 1 h 948"/>
                    <a:gd name="T80" fmla="*/ 1 w 940"/>
                    <a:gd name="T81" fmla="*/ 1 h 948"/>
                    <a:gd name="T82" fmla="*/ 1 w 940"/>
                    <a:gd name="T83" fmla="*/ 1 h 948"/>
                    <a:gd name="T84" fmla="*/ 1 w 940"/>
                    <a:gd name="T85" fmla="*/ 1 h 948"/>
                    <a:gd name="T86" fmla="*/ 1 w 940"/>
                    <a:gd name="T87" fmla="*/ 1 h 948"/>
                    <a:gd name="T88" fmla="*/ 1 w 940"/>
                    <a:gd name="T89" fmla="*/ 1 h 948"/>
                    <a:gd name="T90" fmla="*/ 1 w 940"/>
                    <a:gd name="T91" fmla="*/ 1 h 948"/>
                    <a:gd name="T92" fmla="*/ 1 w 940"/>
                    <a:gd name="T93" fmla="*/ 1 h 948"/>
                    <a:gd name="T94" fmla="*/ 1 w 940"/>
                    <a:gd name="T95" fmla="*/ 1 h 948"/>
                    <a:gd name="T96" fmla="*/ 1 w 940"/>
                    <a:gd name="T97" fmla="*/ 1 h 948"/>
                    <a:gd name="T98" fmla="*/ 1 w 940"/>
                    <a:gd name="T99" fmla="*/ 1 h 948"/>
                    <a:gd name="T100" fmla="*/ 1 w 940"/>
                    <a:gd name="T101" fmla="*/ 1 h 948"/>
                    <a:gd name="T102" fmla="*/ 1 w 940"/>
                    <a:gd name="T103" fmla="*/ 1 h 948"/>
                    <a:gd name="T104" fmla="*/ 1 w 940"/>
                    <a:gd name="T105" fmla="*/ 1 h 948"/>
                    <a:gd name="T106" fmla="*/ 1 w 940"/>
                    <a:gd name="T107" fmla="*/ 1 h 948"/>
                    <a:gd name="T108" fmla="*/ 1 w 940"/>
                    <a:gd name="T109" fmla="*/ 1 h 948"/>
                    <a:gd name="T110" fmla="*/ 0 w 940"/>
                    <a:gd name="T111" fmla="*/ 1 h 948"/>
                    <a:gd name="T112" fmla="*/ 0 w 940"/>
                    <a:gd name="T113" fmla="*/ 1 h 948"/>
                    <a:gd name="T114" fmla="*/ 0 w 940"/>
                    <a:gd name="T115" fmla="*/ 1 h 948"/>
                    <a:gd name="T116" fmla="*/ 0 w 940"/>
                    <a:gd name="T117" fmla="*/ 1 h 948"/>
                    <a:gd name="T118" fmla="*/ 0 w 940"/>
                    <a:gd name="T119" fmla="*/ 1 h 9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40"/>
                    <a:gd name="T181" fmla="*/ 0 h 948"/>
                    <a:gd name="T182" fmla="*/ 940 w 940"/>
                    <a:gd name="T183" fmla="*/ 948 h 9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40" h="948">
                      <a:moveTo>
                        <a:pt x="0" y="560"/>
                      </a:moveTo>
                      <a:lnTo>
                        <a:pt x="85" y="490"/>
                      </a:lnTo>
                      <a:lnTo>
                        <a:pt x="86" y="489"/>
                      </a:lnTo>
                      <a:lnTo>
                        <a:pt x="89" y="487"/>
                      </a:lnTo>
                      <a:lnTo>
                        <a:pt x="94" y="484"/>
                      </a:lnTo>
                      <a:lnTo>
                        <a:pt x="100" y="479"/>
                      </a:lnTo>
                      <a:lnTo>
                        <a:pt x="108" y="477"/>
                      </a:lnTo>
                      <a:lnTo>
                        <a:pt x="117" y="474"/>
                      </a:lnTo>
                      <a:lnTo>
                        <a:pt x="128" y="474"/>
                      </a:lnTo>
                      <a:lnTo>
                        <a:pt x="140" y="475"/>
                      </a:lnTo>
                      <a:lnTo>
                        <a:pt x="141" y="476"/>
                      </a:lnTo>
                      <a:lnTo>
                        <a:pt x="144" y="478"/>
                      </a:lnTo>
                      <a:lnTo>
                        <a:pt x="149" y="481"/>
                      </a:lnTo>
                      <a:lnTo>
                        <a:pt x="154" y="482"/>
                      </a:lnTo>
                      <a:lnTo>
                        <a:pt x="156" y="482"/>
                      </a:lnTo>
                      <a:lnTo>
                        <a:pt x="160" y="481"/>
                      </a:lnTo>
                      <a:lnTo>
                        <a:pt x="163" y="479"/>
                      </a:lnTo>
                      <a:lnTo>
                        <a:pt x="167" y="477"/>
                      </a:lnTo>
                      <a:lnTo>
                        <a:pt x="170" y="474"/>
                      </a:lnTo>
                      <a:lnTo>
                        <a:pt x="174" y="470"/>
                      </a:lnTo>
                      <a:lnTo>
                        <a:pt x="178" y="464"/>
                      </a:lnTo>
                      <a:lnTo>
                        <a:pt x="181" y="458"/>
                      </a:lnTo>
                      <a:lnTo>
                        <a:pt x="181" y="457"/>
                      </a:lnTo>
                      <a:lnTo>
                        <a:pt x="182" y="452"/>
                      </a:lnTo>
                      <a:lnTo>
                        <a:pt x="184" y="447"/>
                      </a:lnTo>
                      <a:lnTo>
                        <a:pt x="188" y="440"/>
                      </a:lnTo>
                      <a:lnTo>
                        <a:pt x="192" y="429"/>
                      </a:lnTo>
                      <a:lnTo>
                        <a:pt x="198" y="418"/>
                      </a:lnTo>
                      <a:lnTo>
                        <a:pt x="206" y="404"/>
                      </a:lnTo>
                      <a:lnTo>
                        <a:pt x="215" y="390"/>
                      </a:lnTo>
                      <a:lnTo>
                        <a:pt x="243" y="318"/>
                      </a:lnTo>
                      <a:lnTo>
                        <a:pt x="245" y="315"/>
                      </a:lnTo>
                      <a:lnTo>
                        <a:pt x="246" y="313"/>
                      </a:lnTo>
                      <a:lnTo>
                        <a:pt x="249" y="309"/>
                      </a:lnTo>
                      <a:lnTo>
                        <a:pt x="251" y="302"/>
                      </a:lnTo>
                      <a:lnTo>
                        <a:pt x="255" y="294"/>
                      </a:lnTo>
                      <a:lnTo>
                        <a:pt x="257" y="284"/>
                      </a:lnTo>
                      <a:lnTo>
                        <a:pt x="260" y="271"/>
                      </a:lnTo>
                      <a:lnTo>
                        <a:pt x="260" y="269"/>
                      </a:lnTo>
                      <a:lnTo>
                        <a:pt x="261" y="264"/>
                      </a:lnTo>
                      <a:lnTo>
                        <a:pt x="263" y="256"/>
                      </a:lnTo>
                      <a:lnTo>
                        <a:pt x="264" y="246"/>
                      </a:lnTo>
                      <a:lnTo>
                        <a:pt x="266" y="234"/>
                      </a:lnTo>
                      <a:lnTo>
                        <a:pt x="266" y="221"/>
                      </a:lnTo>
                      <a:lnTo>
                        <a:pt x="268" y="207"/>
                      </a:lnTo>
                      <a:lnTo>
                        <a:pt x="266" y="194"/>
                      </a:lnTo>
                      <a:lnTo>
                        <a:pt x="266" y="192"/>
                      </a:lnTo>
                      <a:lnTo>
                        <a:pt x="266" y="188"/>
                      </a:lnTo>
                      <a:lnTo>
                        <a:pt x="266" y="180"/>
                      </a:lnTo>
                      <a:lnTo>
                        <a:pt x="268" y="172"/>
                      </a:lnTo>
                      <a:lnTo>
                        <a:pt x="269" y="161"/>
                      </a:lnTo>
                      <a:lnTo>
                        <a:pt x="270" y="148"/>
                      </a:lnTo>
                      <a:lnTo>
                        <a:pt x="272" y="135"/>
                      </a:lnTo>
                      <a:lnTo>
                        <a:pt x="275" y="122"/>
                      </a:lnTo>
                      <a:lnTo>
                        <a:pt x="275" y="120"/>
                      </a:lnTo>
                      <a:lnTo>
                        <a:pt x="276" y="115"/>
                      </a:lnTo>
                      <a:lnTo>
                        <a:pt x="277" y="107"/>
                      </a:lnTo>
                      <a:lnTo>
                        <a:pt x="277" y="98"/>
                      </a:lnTo>
                      <a:lnTo>
                        <a:pt x="277" y="89"/>
                      </a:lnTo>
                      <a:lnTo>
                        <a:pt x="275" y="79"/>
                      </a:lnTo>
                      <a:lnTo>
                        <a:pt x="274" y="75"/>
                      </a:lnTo>
                      <a:lnTo>
                        <a:pt x="272" y="69"/>
                      </a:lnTo>
                      <a:lnTo>
                        <a:pt x="270" y="66"/>
                      </a:lnTo>
                      <a:lnTo>
                        <a:pt x="266" y="63"/>
                      </a:lnTo>
                      <a:lnTo>
                        <a:pt x="266" y="61"/>
                      </a:lnTo>
                      <a:lnTo>
                        <a:pt x="269" y="55"/>
                      </a:lnTo>
                      <a:lnTo>
                        <a:pt x="273" y="47"/>
                      </a:lnTo>
                      <a:lnTo>
                        <a:pt x="278" y="38"/>
                      </a:lnTo>
                      <a:lnTo>
                        <a:pt x="283" y="34"/>
                      </a:lnTo>
                      <a:lnTo>
                        <a:pt x="287" y="29"/>
                      </a:lnTo>
                      <a:lnTo>
                        <a:pt x="292" y="25"/>
                      </a:lnTo>
                      <a:lnTo>
                        <a:pt x="299" y="22"/>
                      </a:lnTo>
                      <a:lnTo>
                        <a:pt x="305" y="19"/>
                      </a:lnTo>
                      <a:lnTo>
                        <a:pt x="313" y="17"/>
                      </a:lnTo>
                      <a:lnTo>
                        <a:pt x="323" y="15"/>
                      </a:lnTo>
                      <a:lnTo>
                        <a:pt x="332" y="15"/>
                      </a:lnTo>
                      <a:lnTo>
                        <a:pt x="333" y="16"/>
                      </a:lnTo>
                      <a:lnTo>
                        <a:pt x="336" y="20"/>
                      </a:lnTo>
                      <a:lnTo>
                        <a:pt x="339" y="25"/>
                      </a:lnTo>
                      <a:lnTo>
                        <a:pt x="343" y="30"/>
                      </a:lnTo>
                      <a:lnTo>
                        <a:pt x="347" y="38"/>
                      </a:lnTo>
                      <a:lnTo>
                        <a:pt x="351" y="44"/>
                      </a:lnTo>
                      <a:lnTo>
                        <a:pt x="354" y="51"/>
                      </a:lnTo>
                      <a:lnTo>
                        <a:pt x="355" y="56"/>
                      </a:lnTo>
                      <a:lnTo>
                        <a:pt x="358" y="55"/>
                      </a:lnTo>
                      <a:lnTo>
                        <a:pt x="365" y="53"/>
                      </a:lnTo>
                      <a:lnTo>
                        <a:pt x="375" y="51"/>
                      </a:lnTo>
                      <a:lnTo>
                        <a:pt x="388" y="48"/>
                      </a:lnTo>
                      <a:lnTo>
                        <a:pt x="402" y="46"/>
                      </a:lnTo>
                      <a:lnTo>
                        <a:pt x="419" y="44"/>
                      </a:lnTo>
                      <a:lnTo>
                        <a:pt x="434" y="44"/>
                      </a:lnTo>
                      <a:lnTo>
                        <a:pt x="449" y="46"/>
                      </a:lnTo>
                      <a:lnTo>
                        <a:pt x="450" y="46"/>
                      </a:lnTo>
                      <a:lnTo>
                        <a:pt x="453" y="44"/>
                      </a:lnTo>
                      <a:lnTo>
                        <a:pt x="459" y="43"/>
                      </a:lnTo>
                      <a:lnTo>
                        <a:pt x="465" y="42"/>
                      </a:lnTo>
                      <a:lnTo>
                        <a:pt x="472" y="41"/>
                      </a:lnTo>
                      <a:lnTo>
                        <a:pt x="479" y="40"/>
                      </a:lnTo>
                      <a:lnTo>
                        <a:pt x="486" y="38"/>
                      </a:lnTo>
                      <a:lnTo>
                        <a:pt x="492" y="37"/>
                      </a:lnTo>
                      <a:lnTo>
                        <a:pt x="664" y="0"/>
                      </a:lnTo>
                      <a:lnTo>
                        <a:pt x="665" y="2"/>
                      </a:lnTo>
                      <a:lnTo>
                        <a:pt x="668" y="7"/>
                      </a:lnTo>
                      <a:lnTo>
                        <a:pt x="675" y="13"/>
                      </a:lnTo>
                      <a:lnTo>
                        <a:pt x="682" y="22"/>
                      </a:lnTo>
                      <a:lnTo>
                        <a:pt x="693" y="30"/>
                      </a:lnTo>
                      <a:lnTo>
                        <a:pt x="706" y="39"/>
                      </a:lnTo>
                      <a:lnTo>
                        <a:pt x="713" y="43"/>
                      </a:lnTo>
                      <a:lnTo>
                        <a:pt x="722" y="48"/>
                      </a:lnTo>
                      <a:lnTo>
                        <a:pt x="731" y="51"/>
                      </a:lnTo>
                      <a:lnTo>
                        <a:pt x="740" y="54"/>
                      </a:lnTo>
                      <a:lnTo>
                        <a:pt x="741" y="53"/>
                      </a:lnTo>
                      <a:lnTo>
                        <a:pt x="746" y="53"/>
                      </a:lnTo>
                      <a:lnTo>
                        <a:pt x="752" y="54"/>
                      </a:lnTo>
                      <a:lnTo>
                        <a:pt x="760" y="55"/>
                      </a:lnTo>
                      <a:lnTo>
                        <a:pt x="768" y="58"/>
                      </a:lnTo>
                      <a:lnTo>
                        <a:pt x="778" y="65"/>
                      </a:lnTo>
                      <a:lnTo>
                        <a:pt x="784" y="68"/>
                      </a:lnTo>
                      <a:lnTo>
                        <a:pt x="788" y="74"/>
                      </a:lnTo>
                      <a:lnTo>
                        <a:pt x="793" y="79"/>
                      </a:lnTo>
                      <a:lnTo>
                        <a:pt x="798" y="85"/>
                      </a:lnTo>
                      <a:lnTo>
                        <a:pt x="800" y="85"/>
                      </a:lnTo>
                      <a:lnTo>
                        <a:pt x="806" y="87"/>
                      </a:lnTo>
                      <a:lnTo>
                        <a:pt x="815" y="88"/>
                      </a:lnTo>
                      <a:lnTo>
                        <a:pt x="828" y="89"/>
                      </a:lnTo>
                      <a:lnTo>
                        <a:pt x="843" y="90"/>
                      </a:lnTo>
                      <a:lnTo>
                        <a:pt x="861" y="91"/>
                      </a:lnTo>
                      <a:lnTo>
                        <a:pt x="882" y="92"/>
                      </a:lnTo>
                      <a:lnTo>
                        <a:pt x="904" y="92"/>
                      </a:lnTo>
                      <a:lnTo>
                        <a:pt x="903" y="93"/>
                      </a:lnTo>
                      <a:lnTo>
                        <a:pt x="902" y="95"/>
                      </a:lnTo>
                      <a:lnTo>
                        <a:pt x="900" y="99"/>
                      </a:lnTo>
                      <a:lnTo>
                        <a:pt x="898" y="105"/>
                      </a:lnTo>
                      <a:lnTo>
                        <a:pt x="896" y="111"/>
                      </a:lnTo>
                      <a:lnTo>
                        <a:pt x="895" y="118"/>
                      </a:lnTo>
                      <a:lnTo>
                        <a:pt x="894" y="125"/>
                      </a:lnTo>
                      <a:lnTo>
                        <a:pt x="894" y="133"/>
                      </a:lnTo>
                      <a:lnTo>
                        <a:pt x="893" y="134"/>
                      </a:lnTo>
                      <a:lnTo>
                        <a:pt x="890" y="137"/>
                      </a:lnTo>
                      <a:lnTo>
                        <a:pt x="888" y="142"/>
                      </a:lnTo>
                      <a:lnTo>
                        <a:pt x="885" y="149"/>
                      </a:lnTo>
                      <a:lnTo>
                        <a:pt x="882" y="157"/>
                      </a:lnTo>
                      <a:lnTo>
                        <a:pt x="880" y="165"/>
                      </a:lnTo>
                      <a:lnTo>
                        <a:pt x="880" y="175"/>
                      </a:lnTo>
                      <a:lnTo>
                        <a:pt x="881" y="186"/>
                      </a:lnTo>
                      <a:lnTo>
                        <a:pt x="880" y="188"/>
                      </a:lnTo>
                      <a:lnTo>
                        <a:pt x="877" y="196"/>
                      </a:lnTo>
                      <a:lnTo>
                        <a:pt x="874" y="206"/>
                      </a:lnTo>
                      <a:lnTo>
                        <a:pt x="871" y="219"/>
                      </a:lnTo>
                      <a:lnTo>
                        <a:pt x="866" y="233"/>
                      </a:lnTo>
                      <a:lnTo>
                        <a:pt x="860" y="247"/>
                      </a:lnTo>
                      <a:lnTo>
                        <a:pt x="855" y="260"/>
                      </a:lnTo>
                      <a:lnTo>
                        <a:pt x="849" y="271"/>
                      </a:lnTo>
                      <a:lnTo>
                        <a:pt x="849" y="375"/>
                      </a:lnTo>
                      <a:lnTo>
                        <a:pt x="852" y="388"/>
                      </a:lnTo>
                      <a:lnTo>
                        <a:pt x="859" y="421"/>
                      </a:lnTo>
                      <a:lnTo>
                        <a:pt x="870" y="470"/>
                      </a:lnTo>
                      <a:lnTo>
                        <a:pt x="883" y="527"/>
                      </a:lnTo>
                      <a:lnTo>
                        <a:pt x="896" y="585"/>
                      </a:lnTo>
                      <a:lnTo>
                        <a:pt x="908" y="639"/>
                      </a:lnTo>
                      <a:lnTo>
                        <a:pt x="916" y="680"/>
                      </a:lnTo>
                      <a:lnTo>
                        <a:pt x="922" y="705"/>
                      </a:lnTo>
                      <a:lnTo>
                        <a:pt x="922" y="707"/>
                      </a:lnTo>
                      <a:lnTo>
                        <a:pt x="922" y="709"/>
                      </a:lnTo>
                      <a:lnTo>
                        <a:pt x="921" y="712"/>
                      </a:lnTo>
                      <a:lnTo>
                        <a:pt x="919" y="713"/>
                      </a:lnTo>
                      <a:lnTo>
                        <a:pt x="915" y="715"/>
                      </a:lnTo>
                      <a:lnTo>
                        <a:pt x="909" y="716"/>
                      </a:lnTo>
                      <a:lnTo>
                        <a:pt x="895" y="717"/>
                      </a:lnTo>
                      <a:lnTo>
                        <a:pt x="877" y="718"/>
                      </a:lnTo>
                      <a:lnTo>
                        <a:pt x="869" y="719"/>
                      </a:lnTo>
                      <a:lnTo>
                        <a:pt x="860" y="720"/>
                      </a:lnTo>
                      <a:lnTo>
                        <a:pt x="853" y="723"/>
                      </a:lnTo>
                      <a:lnTo>
                        <a:pt x="846" y="729"/>
                      </a:lnTo>
                      <a:lnTo>
                        <a:pt x="843" y="732"/>
                      </a:lnTo>
                      <a:lnTo>
                        <a:pt x="841" y="735"/>
                      </a:lnTo>
                      <a:lnTo>
                        <a:pt x="839" y="740"/>
                      </a:lnTo>
                      <a:lnTo>
                        <a:pt x="838" y="745"/>
                      </a:lnTo>
                      <a:lnTo>
                        <a:pt x="836" y="750"/>
                      </a:lnTo>
                      <a:lnTo>
                        <a:pt x="835" y="756"/>
                      </a:lnTo>
                      <a:lnTo>
                        <a:pt x="835" y="763"/>
                      </a:lnTo>
                      <a:lnTo>
                        <a:pt x="836" y="771"/>
                      </a:lnTo>
                      <a:lnTo>
                        <a:pt x="838" y="775"/>
                      </a:lnTo>
                      <a:lnTo>
                        <a:pt x="842" y="787"/>
                      </a:lnTo>
                      <a:lnTo>
                        <a:pt x="848" y="803"/>
                      </a:lnTo>
                      <a:lnTo>
                        <a:pt x="856" y="824"/>
                      </a:lnTo>
                      <a:lnTo>
                        <a:pt x="865" y="844"/>
                      </a:lnTo>
                      <a:lnTo>
                        <a:pt x="873" y="863"/>
                      </a:lnTo>
                      <a:lnTo>
                        <a:pt x="881" y="878"/>
                      </a:lnTo>
                      <a:lnTo>
                        <a:pt x="887" y="887"/>
                      </a:lnTo>
                      <a:lnTo>
                        <a:pt x="936" y="892"/>
                      </a:lnTo>
                      <a:lnTo>
                        <a:pt x="940" y="947"/>
                      </a:lnTo>
                      <a:lnTo>
                        <a:pt x="938" y="947"/>
                      </a:lnTo>
                      <a:lnTo>
                        <a:pt x="930" y="948"/>
                      </a:lnTo>
                      <a:lnTo>
                        <a:pt x="917" y="947"/>
                      </a:lnTo>
                      <a:lnTo>
                        <a:pt x="902" y="945"/>
                      </a:lnTo>
                      <a:lnTo>
                        <a:pt x="894" y="944"/>
                      </a:lnTo>
                      <a:lnTo>
                        <a:pt x="884" y="940"/>
                      </a:lnTo>
                      <a:lnTo>
                        <a:pt x="874" y="936"/>
                      </a:lnTo>
                      <a:lnTo>
                        <a:pt x="865" y="932"/>
                      </a:lnTo>
                      <a:lnTo>
                        <a:pt x="854" y="926"/>
                      </a:lnTo>
                      <a:lnTo>
                        <a:pt x="843" y="919"/>
                      </a:lnTo>
                      <a:lnTo>
                        <a:pt x="832" y="910"/>
                      </a:lnTo>
                      <a:lnTo>
                        <a:pt x="821" y="900"/>
                      </a:lnTo>
                      <a:lnTo>
                        <a:pt x="789" y="851"/>
                      </a:lnTo>
                      <a:lnTo>
                        <a:pt x="788" y="852"/>
                      </a:lnTo>
                      <a:lnTo>
                        <a:pt x="785" y="852"/>
                      </a:lnTo>
                      <a:lnTo>
                        <a:pt x="780" y="852"/>
                      </a:lnTo>
                      <a:lnTo>
                        <a:pt x="775" y="851"/>
                      </a:lnTo>
                      <a:lnTo>
                        <a:pt x="770" y="849"/>
                      </a:lnTo>
                      <a:lnTo>
                        <a:pt x="764" y="844"/>
                      </a:lnTo>
                      <a:lnTo>
                        <a:pt x="762" y="841"/>
                      </a:lnTo>
                      <a:lnTo>
                        <a:pt x="761" y="838"/>
                      </a:lnTo>
                      <a:lnTo>
                        <a:pt x="760" y="834"/>
                      </a:lnTo>
                      <a:lnTo>
                        <a:pt x="760" y="828"/>
                      </a:lnTo>
                      <a:lnTo>
                        <a:pt x="760" y="829"/>
                      </a:lnTo>
                      <a:lnTo>
                        <a:pt x="759" y="832"/>
                      </a:lnTo>
                      <a:lnTo>
                        <a:pt x="757" y="837"/>
                      </a:lnTo>
                      <a:lnTo>
                        <a:pt x="753" y="841"/>
                      </a:lnTo>
                      <a:lnTo>
                        <a:pt x="749" y="845"/>
                      </a:lnTo>
                      <a:lnTo>
                        <a:pt x="745" y="850"/>
                      </a:lnTo>
                      <a:lnTo>
                        <a:pt x="741" y="851"/>
                      </a:lnTo>
                      <a:lnTo>
                        <a:pt x="738" y="852"/>
                      </a:lnTo>
                      <a:lnTo>
                        <a:pt x="734" y="852"/>
                      </a:lnTo>
                      <a:lnTo>
                        <a:pt x="730" y="851"/>
                      </a:lnTo>
                      <a:lnTo>
                        <a:pt x="725" y="851"/>
                      </a:lnTo>
                      <a:lnTo>
                        <a:pt x="712" y="849"/>
                      </a:lnTo>
                      <a:lnTo>
                        <a:pt x="694" y="845"/>
                      </a:lnTo>
                      <a:lnTo>
                        <a:pt x="673" y="841"/>
                      </a:lnTo>
                      <a:lnTo>
                        <a:pt x="651" y="837"/>
                      </a:lnTo>
                      <a:lnTo>
                        <a:pt x="630" y="834"/>
                      </a:lnTo>
                      <a:lnTo>
                        <a:pt x="613" y="830"/>
                      </a:lnTo>
                      <a:lnTo>
                        <a:pt x="602" y="828"/>
                      </a:lnTo>
                      <a:lnTo>
                        <a:pt x="599" y="827"/>
                      </a:lnTo>
                      <a:lnTo>
                        <a:pt x="596" y="826"/>
                      </a:lnTo>
                      <a:lnTo>
                        <a:pt x="592" y="823"/>
                      </a:lnTo>
                      <a:lnTo>
                        <a:pt x="589" y="821"/>
                      </a:lnTo>
                      <a:lnTo>
                        <a:pt x="586" y="817"/>
                      </a:lnTo>
                      <a:lnTo>
                        <a:pt x="584" y="815"/>
                      </a:lnTo>
                      <a:lnTo>
                        <a:pt x="582" y="814"/>
                      </a:lnTo>
                      <a:lnTo>
                        <a:pt x="581" y="813"/>
                      </a:lnTo>
                      <a:lnTo>
                        <a:pt x="581" y="812"/>
                      </a:lnTo>
                      <a:lnTo>
                        <a:pt x="578" y="811"/>
                      </a:lnTo>
                      <a:lnTo>
                        <a:pt x="576" y="808"/>
                      </a:lnTo>
                      <a:lnTo>
                        <a:pt x="571" y="805"/>
                      </a:lnTo>
                      <a:lnTo>
                        <a:pt x="565" y="803"/>
                      </a:lnTo>
                      <a:lnTo>
                        <a:pt x="558" y="801"/>
                      </a:lnTo>
                      <a:lnTo>
                        <a:pt x="548" y="801"/>
                      </a:lnTo>
                      <a:lnTo>
                        <a:pt x="536" y="802"/>
                      </a:lnTo>
                      <a:lnTo>
                        <a:pt x="534" y="802"/>
                      </a:lnTo>
                      <a:lnTo>
                        <a:pt x="530" y="801"/>
                      </a:lnTo>
                      <a:lnTo>
                        <a:pt x="522" y="801"/>
                      </a:lnTo>
                      <a:lnTo>
                        <a:pt x="513" y="801"/>
                      </a:lnTo>
                      <a:lnTo>
                        <a:pt x="501" y="801"/>
                      </a:lnTo>
                      <a:lnTo>
                        <a:pt x="487" y="802"/>
                      </a:lnTo>
                      <a:lnTo>
                        <a:pt x="473" y="804"/>
                      </a:lnTo>
                      <a:lnTo>
                        <a:pt x="458" y="809"/>
                      </a:lnTo>
                      <a:lnTo>
                        <a:pt x="405" y="807"/>
                      </a:lnTo>
                      <a:lnTo>
                        <a:pt x="406" y="804"/>
                      </a:lnTo>
                      <a:lnTo>
                        <a:pt x="408" y="797"/>
                      </a:lnTo>
                      <a:lnTo>
                        <a:pt x="410" y="787"/>
                      </a:lnTo>
                      <a:lnTo>
                        <a:pt x="412" y="774"/>
                      </a:lnTo>
                      <a:lnTo>
                        <a:pt x="413" y="760"/>
                      </a:lnTo>
                      <a:lnTo>
                        <a:pt x="413" y="746"/>
                      </a:lnTo>
                      <a:lnTo>
                        <a:pt x="412" y="740"/>
                      </a:lnTo>
                      <a:lnTo>
                        <a:pt x="410" y="734"/>
                      </a:lnTo>
                      <a:lnTo>
                        <a:pt x="408" y="729"/>
                      </a:lnTo>
                      <a:lnTo>
                        <a:pt x="405" y="723"/>
                      </a:lnTo>
                      <a:lnTo>
                        <a:pt x="404" y="722"/>
                      </a:lnTo>
                      <a:lnTo>
                        <a:pt x="402" y="717"/>
                      </a:lnTo>
                      <a:lnTo>
                        <a:pt x="400" y="708"/>
                      </a:lnTo>
                      <a:lnTo>
                        <a:pt x="398" y="697"/>
                      </a:lnTo>
                      <a:lnTo>
                        <a:pt x="396" y="686"/>
                      </a:lnTo>
                      <a:lnTo>
                        <a:pt x="395" y="673"/>
                      </a:lnTo>
                      <a:lnTo>
                        <a:pt x="396" y="659"/>
                      </a:lnTo>
                      <a:lnTo>
                        <a:pt x="398" y="645"/>
                      </a:lnTo>
                      <a:lnTo>
                        <a:pt x="361" y="645"/>
                      </a:lnTo>
                      <a:lnTo>
                        <a:pt x="359" y="628"/>
                      </a:lnTo>
                      <a:lnTo>
                        <a:pt x="313" y="633"/>
                      </a:lnTo>
                      <a:lnTo>
                        <a:pt x="313" y="634"/>
                      </a:lnTo>
                      <a:lnTo>
                        <a:pt x="311" y="637"/>
                      </a:lnTo>
                      <a:lnTo>
                        <a:pt x="309" y="641"/>
                      </a:lnTo>
                      <a:lnTo>
                        <a:pt x="306" y="648"/>
                      </a:lnTo>
                      <a:lnTo>
                        <a:pt x="304" y="655"/>
                      </a:lnTo>
                      <a:lnTo>
                        <a:pt x="302" y="664"/>
                      </a:lnTo>
                      <a:lnTo>
                        <a:pt x="301" y="673"/>
                      </a:lnTo>
                      <a:lnTo>
                        <a:pt x="300" y="681"/>
                      </a:lnTo>
                      <a:lnTo>
                        <a:pt x="221" y="671"/>
                      </a:lnTo>
                      <a:lnTo>
                        <a:pt x="192" y="583"/>
                      </a:lnTo>
                      <a:lnTo>
                        <a:pt x="188" y="583"/>
                      </a:lnTo>
                      <a:lnTo>
                        <a:pt x="177" y="583"/>
                      </a:lnTo>
                      <a:lnTo>
                        <a:pt x="161" y="583"/>
                      </a:lnTo>
                      <a:lnTo>
                        <a:pt x="141" y="583"/>
                      </a:lnTo>
                      <a:lnTo>
                        <a:pt x="121" y="583"/>
                      </a:lnTo>
                      <a:lnTo>
                        <a:pt x="101" y="585"/>
                      </a:lnTo>
                      <a:lnTo>
                        <a:pt x="93" y="586"/>
                      </a:lnTo>
                      <a:lnTo>
                        <a:pt x="84" y="587"/>
                      </a:lnTo>
                      <a:lnTo>
                        <a:pt x="77" y="590"/>
                      </a:lnTo>
                      <a:lnTo>
                        <a:pt x="72" y="592"/>
                      </a:lnTo>
                      <a:lnTo>
                        <a:pt x="4" y="598"/>
                      </a:lnTo>
                      <a:lnTo>
                        <a:pt x="0" y="56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20" name="Freeform 207"/>
                <p:cNvSpPr>
                  <a:spLocks/>
                </p:cNvSpPr>
                <p:nvPr/>
              </p:nvSpPr>
              <p:spPr bwMode="auto">
                <a:xfrm>
                  <a:off x="1009" y="3049"/>
                  <a:ext cx="240" cy="149"/>
                </a:xfrm>
                <a:custGeom>
                  <a:avLst/>
                  <a:gdLst>
                    <a:gd name="T0" fmla="*/ 1 w 721"/>
                    <a:gd name="T1" fmla="*/ 0 h 448"/>
                    <a:gd name="T2" fmla="*/ 1 w 721"/>
                    <a:gd name="T3" fmla="*/ 0 h 448"/>
                    <a:gd name="T4" fmla="*/ 1 w 721"/>
                    <a:gd name="T5" fmla="*/ 0 h 448"/>
                    <a:gd name="T6" fmla="*/ 1 w 721"/>
                    <a:gd name="T7" fmla="*/ 0 h 448"/>
                    <a:gd name="T8" fmla="*/ 1 w 721"/>
                    <a:gd name="T9" fmla="*/ 0 h 448"/>
                    <a:gd name="T10" fmla="*/ 1 w 721"/>
                    <a:gd name="T11" fmla="*/ 0 h 448"/>
                    <a:gd name="T12" fmla="*/ 1 w 721"/>
                    <a:gd name="T13" fmla="*/ 0 h 448"/>
                    <a:gd name="T14" fmla="*/ 1 w 721"/>
                    <a:gd name="T15" fmla="*/ 0 h 448"/>
                    <a:gd name="T16" fmla="*/ 1 w 721"/>
                    <a:gd name="T17" fmla="*/ 0 h 448"/>
                    <a:gd name="T18" fmla="*/ 1 w 721"/>
                    <a:gd name="T19" fmla="*/ 0 h 448"/>
                    <a:gd name="T20" fmla="*/ 1 w 721"/>
                    <a:gd name="T21" fmla="*/ 0 h 448"/>
                    <a:gd name="T22" fmla="*/ 1 w 721"/>
                    <a:gd name="T23" fmla="*/ 0 h 448"/>
                    <a:gd name="T24" fmla="*/ 1 w 721"/>
                    <a:gd name="T25" fmla="*/ 0 h 448"/>
                    <a:gd name="T26" fmla="*/ 1 w 721"/>
                    <a:gd name="T27" fmla="*/ 0 h 448"/>
                    <a:gd name="T28" fmla="*/ 1 w 721"/>
                    <a:gd name="T29" fmla="*/ 0 h 448"/>
                    <a:gd name="T30" fmla="*/ 1 w 721"/>
                    <a:gd name="T31" fmla="*/ 0 h 448"/>
                    <a:gd name="T32" fmla="*/ 1 w 721"/>
                    <a:gd name="T33" fmla="*/ 0 h 448"/>
                    <a:gd name="T34" fmla="*/ 0 w 721"/>
                    <a:gd name="T35" fmla="*/ 0 h 448"/>
                    <a:gd name="T36" fmla="*/ 0 w 721"/>
                    <a:gd name="T37" fmla="*/ 0 h 448"/>
                    <a:gd name="T38" fmla="*/ 0 w 721"/>
                    <a:gd name="T39" fmla="*/ 0 h 448"/>
                    <a:gd name="T40" fmla="*/ 0 w 721"/>
                    <a:gd name="T41" fmla="*/ 0 h 448"/>
                    <a:gd name="T42" fmla="*/ 0 w 721"/>
                    <a:gd name="T43" fmla="*/ 0 h 448"/>
                    <a:gd name="T44" fmla="*/ 0 w 721"/>
                    <a:gd name="T45" fmla="*/ 0 h 448"/>
                    <a:gd name="T46" fmla="*/ 0 w 721"/>
                    <a:gd name="T47" fmla="*/ 0 h 448"/>
                    <a:gd name="T48" fmla="*/ 0 w 721"/>
                    <a:gd name="T49" fmla="*/ 0 h 448"/>
                    <a:gd name="T50" fmla="*/ 0 w 721"/>
                    <a:gd name="T51" fmla="*/ 0 h 448"/>
                    <a:gd name="T52" fmla="*/ 0 w 721"/>
                    <a:gd name="T53" fmla="*/ 0 h 448"/>
                    <a:gd name="T54" fmla="*/ 0 w 721"/>
                    <a:gd name="T55" fmla="*/ 0 h 448"/>
                    <a:gd name="T56" fmla="*/ 0 w 721"/>
                    <a:gd name="T57" fmla="*/ 0 h 448"/>
                    <a:gd name="T58" fmla="*/ 0 w 721"/>
                    <a:gd name="T59" fmla="*/ 0 h 448"/>
                    <a:gd name="T60" fmla="*/ 0 w 721"/>
                    <a:gd name="T61" fmla="*/ 0 h 448"/>
                    <a:gd name="T62" fmla="*/ 0 w 721"/>
                    <a:gd name="T63" fmla="*/ 0 h 448"/>
                    <a:gd name="T64" fmla="*/ 0 w 721"/>
                    <a:gd name="T65" fmla="*/ 0 h 448"/>
                    <a:gd name="T66" fmla="*/ 0 w 721"/>
                    <a:gd name="T67" fmla="*/ 0 h 448"/>
                    <a:gd name="T68" fmla="*/ 0 w 721"/>
                    <a:gd name="T69" fmla="*/ 0 h 448"/>
                    <a:gd name="T70" fmla="*/ 0 w 721"/>
                    <a:gd name="T71" fmla="*/ 1 h 448"/>
                    <a:gd name="T72" fmla="*/ 0 w 721"/>
                    <a:gd name="T73" fmla="*/ 1 h 448"/>
                    <a:gd name="T74" fmla="*/ 0 w 721"/>
                    <a:gd name="T75" fmla="*/ 1 h 448"/>
                    <a:gd name="T76" fmla="*/ 0 w 721"/>
                    <a:gd name="T77" fmla="*/ 1 h 448"/>
                    <a:gd name="T78" fmla="*/ 0 w 721"/>
                    <a:gd name="T79" fmla="*/ 1 h 448"/>
                    <a:gd name="T80" fmla="*/ 0 w 721"/>
                    <a:gd name="T81" fmla="*/ 1 h 448"/>
                    <a:gd name="T82" fmla="*/ 0 w 721"/>
                    <a:gd name="T83" fmla="*/ 1 h 448"/>
                    <a:gd name="T84" fmla="*/ 0 w 721"/>
                    <a:gd name="T85" fmla="*/ 1 h 448"/>
                    <a:gd name="T86" fmla="*/ 0 w 721"/>
                    <a:gd name="T87" fmla="*/ 1 h 448"/>
                    <a:gd name="T88" fmla="*/ 0 w 721"/>
                    <a:gd name="T89" fmla="*/ 1 h 448"/>
                    <a:gd name="T90" fmla="*/ 0 w 721"/>
                    <a:gd name="T91" fmla="*/ 1 h 448"/>
                    <a:gd name="T92" fmla="*/ 1 w 721"/>
                    <a:gd name="T93" fmla="*/ 1 h 448"/>
                    <a:gd name="T94" fmla="*/ 1 w 721"/>
                    <a:gd name="T95" fmla="*/ 1 h 448"/>
                    <a:gd name="T96" fmla="*/ 1 w 721"/>
                    <a:gd name="T97" fmla="*/ 1 h 448"/>
                    <a:gd name="T98" fmla="*/ 1 w 721"/>
                    <a:gd name="T99" fmla="*/ 1 h 448"/>
                    <a:gd name="T100" fmla="*/ 1 w 721"/>
                    <a:gd name="T101" fmla="*/ 0 h 448"/>
                    <a:gd name="T102" fmla="*/ 1 w 721"/>
                    <a:gd name="T103" fmla="*/ 0 h 448"/>
                    <a:gd name="T104" fmla="*/ 1 w 721"/>
                    <a:gd name="T105" fmla="*/ 0 h 448"/>
                    <a:gd name="T106" fmla="*/ 1 w 721"/>
                    <a:gd name="T107" fmla="*/ 0 h 448"/>
                    <a:gd name="T108" fmla="*/ 1 w 721"/>
                    <a:gd name="T109" fmla="*/ 0 h 448"/>
                    <a:gd name="T110" fmla="*/ 1 w 721"/>
                    <a:gd name="T111" fmla="*/ 0 h 448"/>
                    <a:gd name="T112" fmla="*/ 1 w 721"/>
                    <a:gd name="T113" fmla="*/ 0 h 4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1"/>
                    <a:gd name="T172" fmla="*/ 0 h 448"/>
                    <a:gd name="T173" fmla="*/ 721 w 721"/>
                    <a:gd name="T174" fmla="*/ 448 h 4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1" h="448">
                      <a:moveTo>
                        <a:pt x="526" y="0"/>
                      </a:moveTo>
                      <a:lnTo>
                        <a:pt x="526" y="2"/>
                      </a:lnTo>
                      <a:lnTo>
                        <a:pt x="526" y="4"/>
                      </a:lnTo>
                      <a:lnTo>
                        <a:pt x="525" y="7"/>
                      </a:lnTo>
                      <a:lnTo>
                        <a:pt x="523" y="8"/>
                      </a:lnTo>
                      <a:lnTo>
                        <a:pt x="519" y="10"/>
                      </a:lnTo>
                      <a:lnTo>
                        <a:pt x="513" y="11"/>
                      </a:lnTo>
                      <a:lnTo>
                        <a:pt x="499" y="12"/>
                      </a:lnTo>
                      <a:lnTo>
                        <a:pt x="481" y="13"/>
                      </a:lnTo>
                      <a:lnTo>
                        <a:pt x="473" y="14"/>
                      </a:lnTo>
                      <a:lnTo>
                        <a:pt x="464" y="15"/>
                      </a:lnTo>
                      <a:lnTo>
                        <a:pt x="457" y="18"/>
                      </a:lnTo>
                      <a:lnTo>
                        <a:pt x="450" y="24"/>
                      </a:lnTo>
                      <a:lnTo>
                        <a:pt x="447" y="27"/>
                      </a:lnTo>
                      <a:lnTo>
                        <a:pt x="445" y="30"/>
                      </a:lnTo>
                      <a:lnTo>
                        <a:pt x="443" y="35"/>
                      </a:lnTo>
                      <a:lnTo>
                        <a:pt x="442" y="40"/>
                      </a:lnTo>
                      <a:lnTo>
                        <a:pt x="440" y="45"/>
                      </a:lnTo>
                      <a:lnTo>
                        <a:pt x="439" y="51"/>
                      </a:lnTo>
                      <a:lnTo>
                        <a:pt x="439" y="58"/>
                      </a:lnTo>
                      <a:lnTo>
                        <a:pt x="440" y="66"/>
                      </a:lnTo>
                      <a:lnTo>
                        <a:pt x="442" y="70"/>
                      </a:lnTo>
                      <a:lnTo>
                        <a:pt x="446" y="82"/>
                      </a:lnTo>
                      <a:lnTo>
                        <a:pt x="452" y="98"/>
                      </a:lnTo>
                      <a:lnTo>
                        <a:pt x="460" y="119"/>
                      </a:lnTo>
                      <a:lnTo>
                        <a:pt x="469" y="139"/>
                      </a:lnTo>
                      <a:lnTo>
                        <a:pt x="477" y="158"/>
                      </a:lnTo>
                      <a:lnTo>
                        <a:pt x="485" y="173"/>
                      </a:lnTo>
                      <a:lnTo>
                        <a:pt x="491" y="182"/>
                      </a:lnTo>
                      <a:lnTo>
                        <a:pt x="540" y="187"/>
                      </a:lnTo>
                      <a:lnTo>
                        <a:pt x="544" y="242"/>
                      </a:lnTo>
                      <a:lnTo>
                        <a:pt x="542" y="242"/>
                      </a:lnTo>
                      <a:lnTo>
                        <a:pt x="534" y="243"/>
                      </a:lnTo>
                      <a:lnTo>
                        <a:pt x="521" y="242"/>
                      </a:lnTo>
                      <a:lnTo>
                        <a:pt x="506" y="240"/>
                      </a:lnTo>
                      <a:lnTo>
                        <a:pt x="498" y="239"/>
                      </a:lnTo>
                      <a:lnTo>
                        <a:pt x="488" y="235"/>
                      </a:lnTo>
                      <a:lnTo>
                        <a:pt x="478" y="231"/>
                      </a:lnTo>
                      <a:lnTo>
                        <a:pt x="469" y="227"/>
                      </a:lnTo>
                      <a:lnTo>
                        <a:pt x="458" y="221"/>
                      </a:lnTo>
                      <a:lnTo>
                        <a:pt x="447" y="214"/>
                      </a:lnTo>
                      <a:lnTo>
                        <a:pt x="436" y="205"/>
                      </a:lnTo>
                      <a:lnTo>
                        <a:pt x="425" y="195"/>
                      </a:lnTo>
                      <a:lnTo>
                        <a:pt x="393" y="146"/>
                      </a:lnTo>
                      <a:lnTo>
                        <a:pt x="392" y="147"/>
                      </a:lnTo>
                      <a:lnTo>
                        <a:pt x="389" y="147"/>
                      </a:lnTo>
                      <a:lnTo>
                        <a:pt x="384" y="147"/>
                      </a:lnTo>
                      <a:lnTo>
                        <a:pt x="379" y="146"/>
                      </a:lnTo>
                      <a:lnTo>
                        <a:pt x="374" y="144"/>
                      </a:lnTo>
                      <a:lnTo>
                        <a:pt x="368" y="139"/>
                      </a:lnTo>
                      <a:lnTo>
                        <a:pt x="366" y="136"/>
                      </a:lnTo>
                      <a:lnTo>
                        <a:pt x="365" y="133"/>
                      </a:lnTo>
                      <a:lnTo>
                        <a:pt x="364" y="129"/>
                      </a:lnTo>
                      <a:lnTo>
                        <a:pt x="364" y="123"/>
                      </a:lnTo>
                      <a:lnTo>
                        <a:pt x="364" y="124"/>
                      </a:lnTo>
                      <a:lnTo>
                        <a:pt x="363" y="127"/>
                      </a:lnTo>
                      <a:lnTo>
                        <a:pt x="361" y="132"/>
                      </a:lnTo>
                      <a:lnTo>
                        <a:pt x="357" y="136"/>
                      </a:lnTo>
                      <a:lnTo>
                        <a:pt x="353" y="140"/>
                      </a:lnTo>
                      <a:lnTo>
                        <a:pt x="349" y="145"/>
                      </a:lnTo>
                      <a:lnTo>
                        <a:pt x="345" y="146"/>
                      </a:lnTo>
                      <a:lnTo>
                        <a:pt x="342" y="147"/>
                      </a:lnTo>
                      <a:lnTo>
                        <a:pt x="338" y="147"/>
                      </a:lnTo>
                      <a:lnTo>
                        <a:pt x="334" y="146"/>
                      </a:lnTo>
                      <a:lnTo>
                        <a:pt x="329" y="146"/>
                      </a:lnTo>
                      <a:lnTo>
                        <a:pt x="316" y="144"/>
                      </a:lnTo>
                      <a:lnTo>
                        <a:pt x="298" y="140"/>
                      </a:lnTo>
                      <a:lnTo>
                        <a:pt x="277" y="136"/>
                      </a:lnTo>
                      <a:lnTo>
                        <a:pt x="255" y="132"/>
                      </a:lnTo>
                      <a:lnTo>
                        <a:pt x="234" y="129"/>
                      </a:lnTo>
                      <a:lnTo>
                        <a:pt x="217" y="125"/>
                      </a:lnTo>
                      <a:lnTo>
                        <a:pt x="206" y="123"/>
                      </a:lnTo>
                      <a:lnTo>
                        <a:pt x="203" y="122"/>
                      </a:lnTo>
                      <a:lnTo>
                        <a:pt x="200" y="121"/>
                      </a:lnTo>
                      <a:lnTo>
                        <a:pt x="196" y="118"/>
                      </a:lnTo>
                      <a:lnTo>
                        <a:pt x="193" y="116"/>
                      </a:lnTo>
                      <a:lnTo>
                        <a:pt x="190" y="112"/>
                      </a:lnTo>
                      <a:lnTo>
                        <a:pt x="188" y="110"/>
                      </a:lnTo>
                      <a:lnTo>
                        <a:pt x="186" y="109"/>
                      </a:lnTo>
                      <a:lnTo>
                        <a:pt x="185" y="108"/>
                      </a:lnTo>
                      <a:lnTo>
                        <a:pt x="185" y="107"/>
                      </a:lnTo>
                      <a:lnTo>
                        <a:pt x="182" y="106"/>
                      </a:lnTo>
                      <a:lnTo>
                        <a:pt x="180" y="103"/>
                      </a:lnTo>
                      <a:lnTo>
                        <a:pt x="175" y="100"/>
                      </a:lnTo>
                      <a:lnTo>
                        <a:pt x="169" y="98"/>
                      </a:lnTo>
                      <a:lnTo>
                        <a:pt x="162" y="96"/>
                      </a:lnTo>
                      <a:lnTo>
                        <a:pt x="152" y="96"/>
                      </a:lnTo>
                      <a:lnTo>
                        <a:pt x="140" y="97"/>
                      </a:lnTo>
                      <a:lnTo>
                        <a:pt x="138" y="97"/>
                      </a:lnTo>
                      <a:lnTo>
                        <a:pt x="134" y="96"/>
                      </a:lnTo>
                      <a:lnTo>
                        <a:pt x="126" y="96"/>
                      </a:lnTo>
                      <a:lnTo>
                        <a:pt x="117" y="96"/>
                      </a:lnTo>
                      <a:lnTo>
                        <a:pt x="105" y="96"/>
                      </a:lnTo>
                      <a:lnTo>
                        <a:pt x="91" y="97"/>
                      </a:lnTo>
                      <a:lnTo>
                        <a:pt x="77" y="99"/>
                      </a:lnTo>
                      <a:lnTo>
                        <a:pt x="62" y="104"/>
                      </a:lnTo>
                      <a:lnTo>
                        <a:pt x="62" y="108"/>
                      </a:lnTo>
                      <a:lnTo>
                        <a:pt x="60" y="118"/>
                      </a:lnTo>
                      <a:lnTo>
                        <a:pt x="59" y="132"/>
                      </a:lnTo>
                      <a:lnTo>
                        <a:pt x="58" y="149"/>
                      </a:lnTo>
                      <a:lnTo>
                        <a:pt x="58" y="166"/>
                      </a:lnTo>
                      <a:lnTo>
                        <a:pt x="58" y="182"/>
                      </a:lnTo>
                      <a:lnTo>
                        <a:pt x="59" y="195"/>
                      </a:lnTo>
                      <a:lnTo>
                        <a:pt x="62" y="204"/>
                      </a:lnTo>
                      <a:lnTo>
                        <a:pt x="0" y="206"/>
                      </a:lnTo>
                      <a:lnTo>
                        <a:pt x="2" y="376"/>
                      </a:lnTo>
                      <a:lnTo>
                        <a:pt x="3" y="378"/>
                      </a:lnTo>
                      <a:lnTo>
                        <a:pt x="5" y="383"/>
                      </a:lnTo>
                      <a:lnTo>
                        <a:pt x="11" y="392"/>
                      </a:lnTo>
                      <a:lnTo>
                        <a:pt x="18" y="401"/>
                      </a:lnTo>
                      <a:lnTo>
                        <a:pt x="28" y="411"/>
                      </a:lnTo>
                      <a:lnTo>
                        <a:pt x="40" y="421"/>
                      </a:lnTo>
                      <a:lnTo>
                        <a:pt x="46" y="425"/>
                      </a:lnTo>
                      <a:lnTo>
                        <a:pt x="55" y="430"/>
                      </a:lnTo>
                      <a:lnTo>
                        <a:pt x="63" y="433"/>
                      </a:lnTo>
                      <a:lnTo>
                        <a:pt x="72" y="435"/>
                      </a:lnTo>
                      <a:lnTo>
                        <a:pt x="74" y="435"/>
                      </a:lnTo>
                      <a:lnTo>
                        <a:pt x="79" y="434"/>
                      </a:lnTo>
                      <a:lnTo>
                        <a:pt x="87" y="434"/>
                      </a:lnTo>
                      <a:lnTo>
                        <a:pt x="99" y="432"/>
                      </a:lnTo>
                      <a:lnTo>
                        <a:pt x="114" y="431"/>
                      </a:lnTo>
                      <a:lnTo>
                        <a:pt x="132" y="430"/>
                      </a:lnTo>
                      <a:lnTo>
                        <a:pt x="151" y="430"/>
                      </a:lnTo>
                      <a:lnTo>
                        <a:pt x="174" y="429"/>
                      </a:lnTo>
                      <a:lnTo>
                        <a:pt x="179" y="430"/>
                      </a:lnTo>
                      <a:lnTo>
                        <a:pt x="190" y="431"/>
                      </a:lnTo>
                      <a:lnTo>
                        <a:pt x="204" y="433"/>
                      </a:lnTo>
                      <a:lnTo>
                        <a:pt x="221" y="436"/>
                      </a:lnTo>
                      <a:lnTo>
                        <a:pt x="240" y="439"/>
                      </a:lnTo>
                      <a:lnTo>
                        <a:pt x="258" y="442"/>
                      </a:lnTo>
                      <a:lnTo>
                        <a:pt x="274" y="444"/>
                      </a:lnTo>
                      <a:lnTo>
                        <a:pt x="289" y="446"/>
                      </a:lnTo>
                      <a:lnTo>
                        <a:pt x="295" y="447"/>
                      </a:lnTo>
                      <a:lnTo>
                        <a:pt x="310" y="448"/>
                      </a:lnTo>
                      <a:lnTo>
                        <a:pt x="321" y="448"/>
                      </a:lnTo>
                      <a:lnTo>
                        <a:pt x="331" y="448"/>
                      </a:lnTo>
                      <a:lnTo>
                        <a:pt x="343" y="447"/>
                      </a:lnTo>
                      <a:lnTo>
                        <a:pt x="356" y="446"/>
                      </a:lnTo>
                      <a:lnTo>
                        <a:pt x="369" y="444"/>
                      </a:lnTo>
                      <a:lnTo>
                        <a:pt x="381" y="440"/>
                      </a:lnTo>
                      <a:lnTo>
                        <a:pt x="393" y="435"/>
                      </a:lnTo>
                      <a:lnTo>
                        <a:pt x="403" y="429"/>
                      </a:lnTo>
                      <a:lnTo>
                        <a:pt x="408" y="425"/>
                      </a:lnTo>
                      <a:lnTo>
                        <a:pt x="412" y="421"/>
                      </a:lnTo>
                      <a:lnTo>
                        <a:pt x="416" y="417"/>
                      </a:lnTo>
                      <a:lnTo>
                        <a:pt x="419" y="411"/>
                      </a:lnTo>
                      <a:lnTo>
                        <a:pt x="421" y="406"/>
                      </a:lnTo>
                      <a:lnTo>
                        <a:pt x="423" y="401"/>
                      </a:lnTo>
                      <a:lnTo>
                        <a:pt x="424" y="394"/>
                      </a:lnTo>
                      <a:lnTo>
                        <a:pt x="425" y="386"/>
                      </a:lnTo>
                      <a:lnTo>
                        <a:pt x="713" y="325"/>
                      </a:lnTo>
                      <a:lnTo>
                        <a:pt x="713" y="242"/>
                      </a:lnTo>
                      <a:lnTo>
                        <a:pt x="706" y="211"/>
                      </a:lnTo>
                      <a:lnTo>
                        <a:pt x="721" y="187"/>
                      </a:lnTo>
                      <a:lnTo>
                        <a:pt x="720" y="179"/>
                      </a:lnTo>
                      <a:lnTo>
                        <a:pt x="716" y="161"/>
                      </a:lnTo>
                      <a:lnTo>
                        <a:pt x="713" y="149"/>
                      </a:lnTo>
                      <a:lnTo>
                        <a:pt x="708" y="135"/>
                      </a:lnTo>
                      <a:lnTo>
                        <a:pt x="704" y="120"/>
                      </a:lnTo>
                      <a:lnTo>
                        <a:pt x="697" y="105"/>
                      </a:lnTo>
                      <a:lnTo>
                        <a:pt x="690" y="89"/>
                      </a:lnTo>
                      <a:lnTo>
                        <a:pt x="680" y="73"/>
                      </a:lnTo>
                      <a:lnTo>
                        <a:pt x="670" y="59"/>
                      </a:lnTo>
                      <a:lnTo>
                        <a:pt x="659" y="46"/>
                      </a:lnTo>
                      <a:lnTo>
                        <a:pt x="652" y="41"/>
                      </a:lnTo>
                      <a:lnTo>
                        <a:pt x="645" y="36"/>
                      </a:lnTo>
                      <a:lnTo>
                        <a:pt x="637" y="31"/>
                      </a:lnTo>
                      <a:lnTo>
                        <a:pt x="629" y="27"/>
                      </a:lnTo>
                      <a:lnTo>
                        <a:pt x="621" y="24"/>
                      </a:lnTo>
                      <a:lnTo>
                        <a:pt x="612" y="22"/>
                      </a:lnTo>
                      <a:lnTo>
                        <a:pt x="603" y="19"/>
                      </a:lnTo>
                      <a:lnTo>
                        <a:pt x="594" y="18"/>
                      </a:lnTo>
                      <a:lnTo>
                        <a:pt x="526"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21" name="Freeform 208"/>
                <p:cNvSpPr>
                  <a:spLocks/>
                </p:cNvSpPr>
                <p:nvPr/>
              </p:nvSpPr>
              <p:spPr bwMode="auto">
                <a:xfrm>
                  <a:off x="1009" y="3049"/>
                  <a:ext cx="240" cy="149"/>
                </a:xfrm>
                <a:custGeom>
                  <a:avLst/>
                  <a:gdLst>
                    <a:gd name="T0" fmla="*/ 1 w 721"/>
                    <a:gd name="T1" fmla="*/ 0 h 448"/>
                    <a:gd name="T2" fmla="*/ 1 w 721"/>
                    <a:gd name="T3" fmla="*/ 0 h 448"/>
                    <a:gd name="T4" fmla="*/ 1 w 721"/>
                    <a:gd name="T5" fmla="*/ 0 h 448"/>
                    <a:gd name="T6" fmla="*/ 1 w 721"/>
                    <a:gd name="T7" fmla="*/ 0 h 448"/>
                    <a:gd name="T8" fmla="*/ 1 w 721"/>
                    <a:gd name="T9" fmla="*/ 0 h 448"/>
                    <a:gd name="T10" fmla="*/ 1 w 721"/>
                    <a:gd name="T11" fmla="*/ 0 h 448"/>
                    <a:gd name="T12" fmla="*/ 1 w 721"/>
                    <a:gd name="T13" fmla="*/ 0 h 448"/>
                    <a:gd name="T14" fmla="*/ 1 w 721"/>
                    <a:gd name="T15" fmla="*/ 0 h 448"/>
                    <a:gd name="T16" fmla="*/ 1 w 721"/>
                    <a:gd name="T17" fmla="*/ 0 h 448"/>
                    <a:gd name="T18" fmla="*/ 1 w 721"/>
                    <a:gd name="T19" fmla="*/ 0 h 448"/>
                    <a:gd name="T20" fmla="*/ 1 w 721"/>
                    <a:gd name="T21" fmla="*/ 0 h 448"/>
                    <a:gd name="T22" fmla="*/ 1 w 721"/>
                    <a:gd name="T23" fmla="*/ 0 h 448"/>
                    <a:gd name="T24" fmla="*/ 1 w 721"/>
                    <a:gd name="T25" fmla="*/ 0 h 448"/>
                    <a:gd name="T26" fmla="*/ 1 w 721"/>
                    <a:gd name="T27" fmla="*/ 0 h 448"/>
                    <a:gd name="T28" fmla="*/ 1 w 721"/>
                    <a:gd name="T29" fmla="*/ 0 h 448"/>
                    <a:gd name="T30" fmla="*/ 1 w 721"/>
                    <a:gd name="T31" fmla="*/ 0 h 448"/>
                    <a:gd name="T32" fmla="*/ 1 w 721"/>
                    <a:gd name="T33" fmla="*/ 0 h 448"/>
                    <a:gd name="T34" fmla="*/ 0 w 721"/>
                    <a:gd name="T35" fmla="*/ 0 h 448"/>
                    <a:gd name="T36" fmla="*/ 0 w 721"/>
                    <a:gd name="T37" fmla="*/ 0 h 448"/>
                    <a:gd name="T38" fmla="*/ 0 w 721"/>
                    <a:gd name="T39" fmla="*/ 0 h 448"/>
                    <a:gd name="T40" fmla="*/ 0 w 721"/>
                    <a:gd name="T41" fmla="*/ 0 h 448"/>
                    <a:gd name="T42" fmla="*/ 0 w 721"/>
                    <a:gd name="T43" fmla="*/ 0 h 448"/>
                    <a:gd name="T44" fmla="*/ 0 w 721"/>
                    <a:gd name="T45" fmla="*/ 0 h 448"/>
                    <a:gd name="T46" fmla="*/ 0 w 721"/>
                    <a:gd name="T47" fmla="*/ 0 h 448"/>
                    <a:gd name="T48" fmla="*/ 0 w 721"/>
                    <a:gd name="T49" fmla="*/ 0 h 448"/>
                    <a:gd name="T50" fmla="*/ 0 w 721"/>
                    <a:gd name="T51" fmla="*/ 0 h 448"/>
                    <a:gd name="T52" fmla="*/ 0 w 721"/>
                    <a:gd name="T53" fmla="*/ 0 h 448"/>
                    <a:gd name="T54" fmla="*/ 0 w 721"/>
                    <a:gd name="T55" fmla="*/ 0 h 448"/>
                    <a:gd name="T56" fmla="*/ 0 w 721"/>
                    <a:gd name="T57" fmla="*/ 0 h 448"/>
                    <a:gd name="T58" fmla="*/ 0 w 721"/>
                    <a:gd name="T59" fmla="*/ 0 h 448"/>
                    <a:gd name="T60" fmla="*/ 0 w 721"/>
                    <a:gd name="T61" fmla="*/ 0 h 448"/>
                    <a:gd name="T62" fmla="*/ 0 w 721"/>
                    <a:gd name="T63" fmla="*/ 0 h 448"/>
                    <a:gd name="T64" fmla="*/ 0 w 721"/>
                    <a:gd name="T65" fmla="*/ 0 h 448"/>
                    <a:gd name="T66" fmla="*/ 0 w 721"/>
                    <a:gd name="T67" fmla="*/ 0 h 448"/>
                    <a:gd name="T68" fmla="*/ 0 w 721"/>
                    <a:gd name="T69" fmla="*/ 0 h 448"/>
                    <a:gd name="T70" fmla="*/ 0 w 721"/>
                    <a:gd name="T71" fmla="*/ 1 h 448"/>
                    <a:gd name="T72" fmla="*/ 0 w 721"/>
                    <a:gd name="T73" fmla="*/ 1 h 448"/>
                    <a:gd name="T74" fmla="*/ 0 w 721"/>
                    <a:gd name="T75" fmla="*/ 1 h 448"/>
                    <a:gd name="T76" fmla="*/ 0 w 721"/>
                    <a:gd name="T77" fmla="*/ 1 h 448"/>
                    <a:gd name="T78" fmla="*/ 0 w 721"/>
                    <a:gd name="T79" fmla="*/ 1 h 448"/>
                    <a:gd name="T80" fmla="*/ 0 w 721"/>
                    <a:gd name="T81" fmla="*/ 1 h 448"/>
                    <a:gd name="T82" fmla="*/ 0 w 721"/>
                    <a:gd name="T83" fmla="*/ 1 h 448"/>
                    <a:gd name="T84" fmla="*/ 0 w 721"/>
                    <a:gd name="T85" fmla="*/ 1 h 448"/>
                    <a:gd name="T86" fmla="*/ 0 w 721"/>
                    <a:gd name="T87" fmla="*/ 1 h 448"/>
                    <a:gd name="T88" fmla="*/ 0 w 721"/>
                    <a:gd name="T89" fmla="*/ 1 h 448"/>
                    <a:gd name="T90" fmla="*/ 0 w 721"/>
                    <a:gd name="T91" fmla="*/ 1 h 448"/>
                    <a:gd name="T92" fmla="*/ 1 w 721"/>
                    <a:gd name="T93" fmla="*/ 1 h 448"/>
                    <a:gd name="T94" fmla="*/ 1 w 721"/>
                    <a:gd name="T95" fmla="*/ 1 h 448"/>
                    <a:gd name="T96" fmla="*/ 1 w 721"/>
                    <a:gd name="T97" fmla="*/ 1 h 448"/>
                    <a:gd name="T98" fmla="*/ 1 w 721"/>
                    <a:gd name="T99" fmla="*/ 1 h 448"/>
                    <a:gd name="T100" fmla="*/ 1 w 721"/>
                    <a:gd name="T101" fmla="*/ 0 h 448"/>
                    <a:gd name="T102" fmla="*/ 1 w 721"/>
                    <a:gd name="T103" fmla="*/ 0 h 448"/>
                    <a:gd name="T104" fmla="*/ 1 w 721"/>
                    <a:gd name="T105" fmla="*/ 0 h 448"/>
                    <a:gd name="T106" fmla="*/ 1 w 721"/>
                    <a:gd name="T107" fmla="*/ 0 h 448"/>
                    <a:gd name="T108" fmla="*/ 1 w 721"/>
                    <a:gd name="T109" fmla="*/ 0 h 448"/>
                    <a:gd name="T110" fmla="*/ 1 w 721"/>
                    <a:gd name="T111" fmla="*/ 0 h 448"/>
                    <a:gd name="T112" fmla="*/ 1 w 721"/>
                    <a:gd name="T113" fmla="*/ 0 h 4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21"/>
                    <a:gd name="T172" fmla="*/ 0 h 448"/>
                    <a:gd name="T173" fmla="*/ 721 w 721"/>
                    <a:gd name="T174" fmla="*/ 448 h 4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21" h="448">
                      <a:moveTo>
                        <a:pt x="526" y="0"/>
                      </a:moveTo>
                      <a:lnTo>
                        <a:pt x="526" y="2"/>
                      </a:lnTo>
                      <a:lnTo>
                        <a:pt x="526" y="4"/>
                      </a:lnTo>
                      <a:lnTo>
                        <a:pt x="525" y="7"/>
                      </a:lnTo>
                      <a:lnTo>
                        <a:pt x="523" y="8"/>
                      </a:lnTo>
                      <a:lnTo>
                        <a:pt x="519" y="10"/>
                      </a:lnTo>
                      <a:lnTo>
                        <a:pt x="513" y="11"/>
                      </a:lnTo>
                      <a:lnTo>
                        <a:pt x="499" y="12"/>
                      </a:lnTo>
                      <a:lnTo>
                        <a:pt x="481" y="13"/>
                      </a:lnTo>
                      <a:lnTo>
                        <a:pt x="473" y="14"/>
                      </a:lnTo>
                      <a:lnTo>
                        <a:pt x="464" y="15"/>
                      </a:lnTo>
                      <a:lnTo>
                        <a:pt x="457" y="18"/>
                      </a:lnTo>
                      <a:lnTo>
                        <a:pt x="450" y="24"/>
                      </a:lnTo>
                      <a:lnTo>
                        <a:pt x="447" y="27"/>
                      </a:lnTo>
                      <a:lnTo>
                        <a:pt x="445" y="30"/>
                      </a:lnTo>
                      <a:lnTo>
                        <a:pt x="443" y="35"/>
                      </a:lnTo>
                      <a:lnTo>
                        <a:pt x="442" y="40"/>
                      </a:lnTo>
                      <a:lnTo>
                        <a:pt x="440" y="45"/>
                      </a:lnTo>
                      <a:lnTo>
                        <a:pt x="439" y="51"/>
                      </a:lnTo>
                      <a:lnTo>
                        <a:pt x="439" y="58"/>
                      </a:lnTo>
                      <a:lnTo>
                        <a:pt x="440" y="66"/>
                      </a:lnTo>
                      <a:lnTo>
                        <a:pt x="442" y="70"/>
                      </a:lnTo>
                      <a:lnTo>
                        <a:pt x="446" y="82"/>
                      </a:lnTo>
                      <a:lnTo>
                        <a:pt x="452" y="98"/>
                      </a:lnTo>
                      <a:lnTo>
                        <a:pt x="460" y="119"/>
                      </a:lnTo>
                      <a:lnTo>
                        <a:pt x="469" y="139"/>
                      </a:lnTo>
                      <a:lnTo>
                        <a:pt x="477" y="158"/>
                      </a:lnTo>
                      <a:lnTo>
                        <a:pt x="485" y="173"/>
                      </a:lnTo>
                      <a:lnTo>
                        <a:pt x="491" y="182"/>
                      </a:lnTo>
                      <a:lnTo>
                        <a:pt x="540" y="187"/>
                      </a:lnTo>
                      <a:lnTo>
                        <a:pt x="544" y="242"/>
                      </a:lnTo>
                      <a:lnTo>
                        <a:pt x="542" y="242"/>
                      </a:lnTo>
                      <a:lnTo>
                        <a:pt x="534" y="243"/>
                      </a:lnTo>
                      <a:lnTo>
                        <a:pt x="521" y="242"/>
                      </a:lnTo>
                      <a:lnTo>
                        <a:pt x="506" y="240"/>
                      </a:lnTo>
                      <a:lnTo>
                        <a:pt x="498" y="239"/>
                      </a:lnTo>
                      <a:lnTo>
                        <a:pt x="488" y="235"/>
                      </a:lnTo>
                      <a:lnTo>
                        <a:pt x="478" y="231"/>
                      </a:lnTo>
                      <a:lnTo>
                        <a:pt x="469" y="227"/>
                      </a:lnTo>
                      <a:lnTo>
                        <a:pt x="458" y="221"/>
                      </a:lnTo>
                      <a:lnTo>
                        <a:pt x="447" y="214"/>
                      </a:lnTo>
                      <a:lnTo>
                        <a:pt x="436" y="205"/>
                      </a:lnTo>
                      <a:lnTo>
                        <a:pt x="425" y="195"/>
                      </a:lnTo>
                      <a:lnTo>
                        <a:pt x="393" y="146"/>
                      </a:lnTo>
                      <a:lnTo>
                        <a:pt x="392" y="147"/>
                      </a:lnTo>
                      <a:lnTo>
                        <a:pt x="389" y="147"/>
                      </a:lnTo>
                      <a:lnTo>
                        <a:pt x="384" y="147"/>
                      </a:lnTo>
                      <a:lnTo>
                        <a:pt x="379" y="146"/>
                      </a:lnTo>
                      <a:lnTo>
                        <a:pt x="374" y="144"/>
                      </a:lnTo>
                      <a:lnTo>
                        <a:pt x="368" y="139"/>
                      </a:lnTo>
                      <a:lnTo>
                        <a:pt x="366" y="136"/>
                      </a:lnTo>
                      <a:lnTo>
                        <a:pt x="365" y="133"/>
                      </a:lnTo>
                      <a:lnTo>
                        <a:pt x="364" y="129"/>
                      </a:lnTo>
                      <a:lnTo>
                        <a:pt x="364" y="123"/>
                      </a:lnTo>
                      <a:lnTo>
                        <a:pt x="364" y="124"/>
                      </a:lnTo>
                      <a:lnTo>
                        <a:pt x="363" y="127"/>
                      </a:lnTo>
                      <a:lnTo>
                        <a:pt x="361" y="132"/>
                      </a:lnTo>
                      <a:lnTo>
                        <a:pt x="357" y="136"/>
                      </a:lnTo>
                      <a:lnTo>
                        <a:pt x="353" y="140"/>
                      </a:lnTo>
                      <a:lnTo>
                        <a:pt x="349" y="145"/>
                      </a:lnTo>
                      <a:lnTo>
                        <a:pt x="345" y="146"/>
                      </a:lnTo>
                      <a:lnTo>
                        <a:pt x="342" y="147"/>
                      </a:lnTo>
                      <a:lnTo>
                        <a:pt x="338" y="147"/>
                      </a:lnTo>
                      <a:lnTo>
                        <a:pt x="334" y="146"/>
                      </a:lnTo>
                      <a:lnTo>
                        <a:pt x="329" y="146"/>
                      </a:lnTo>
                      <a:lnTo>
                        <a:pt x="316" y="144"/>
                      </a:lnTo>
                      <a:lnTo>
                        <a:pt x="298" y="140"/>
                      </a:lnTo>
                      <a:lnTo>
                        <a:pt x="277" y="136"/>
                      </a:lnTo>
                      <a:lnTo>
                        <a:pt x="255" y="132"/>
                      </a:lnTo>
                      <a:lnTo>
                        <a:pt x="234" y="129"/>
                      </a:lnTo>
                      <a:lnTo>
                        <a:pt x="217" y="125"/>
                      </a:lnTo>
                      <a:lnTo>
                        <a:pt x="206" y="123"/>
                      </a:lnTo>
                      <a:lnTo>
                        <a:pt x="203" y="122"/>
                      </a:lnTo>
                      <a:lnTo>
                        <a:pt x="200" y="121"/>
                      </a:lnTo>
                      <a:lnTo>
                        <a:pt x="196" y="118"/>
                      </a:lnTo>
                      <a:lnTo>
                        <a:pt x="193" y="116"/>
                      </a:lnTo>
                      <a:lnTo>
                        <a:pt x="190" y="112"/>
                      </a:lnTo>
                      <a:lnTo>
                        <a:pt x="188" y="110"/>
                      </a:lnTo>
                      <a:lnTo>
                        <a:pt x="186" y="109"/>
                      </a:lnTo>
                      <a:lnTo>
                        <a:pt x="185" y="108"/>
                      </a:lnTo>
                      <a:lnTo>
                        <a:pt x="185" y="107"/>
                      </a:lnTo>
                      <a:lnTo>
                        <a:pt x="182" y="106"/>
                      </a:lnTo>
                      <a:lnTo>
                        <a:pt x="180" y="103"/>
                      </a:lnTo>
                      <a:lnTo>
                        <a:pt x="175" y="100"/>
                      </a:lnTo>
                      <a:lnTo>
                        <a:pt x="169" y="98"/>
                      </a:lnTo>
                      <a:lnTo>
                        <a:pt x="162" y="96"/>
                      </a:lnTo>
                      <a:lnTo>
                        <a:pt x="152" y="96"/>
                      </a:lnTo>
                      <a:lnTo>
                        <a:pt x="140" y="97"/>
                      </a:lnTo>
                      <a:lnTo>
                        <a:pt x="138" y="97"/>
                      </a:lnTo>
                      <a:lnTo>
                        <a:pt x="134" y="96"/>
                      </a:lnTo>
                      <a:lnTo>
                        <a:pt x="126" y="96"/>
                      </a:lnTo>
                      <a:lnTo>
                        <a:pt x="117" y="96"/>
                      </a:lnTo>
                      <a:lnTo>
                        <a:pt x="105" y="96"/>
                      </a:lnTo>
                      <a:lnTo>
                        <a:pt x="91" y="97"/>
                      </a:lnTo>
                      <a:lnTo>
                        <a:pt x="77" y="99"/>
                      </a:lnTo>
                      <a:lnTo>
                        <a:pt x="62" y="104"/>
                      </a:lnTo>
                      <a:lnTo>
                        <a:pt x="62" y="108"/>
                      </a:lnTo>
                      <a:lnTo>
                        <a:pt x="60" y="118"/>
                      </a:lnTo>
                      <a:lnTo>
                        <a:pt x="59" y="132"/>
                      </a:lnTo>
                      <a:lnTo>
                        <a:pt x="58" y="149"/>
                      </a:lnTo>
                      <a:lnTo>
                        <a:pt x="58" y="166"/>
                      </a:lnTo>
                      <a:lnTo>
                        <a:pt x="58" y="182"/>
                      </a:lnTo>
                      <a:lnTo>
                        <a:pt x="59" y="195"/>
                      </a:lnTo>
                      <a:lnTo>
                        <a:pt x="62" y="204"/>
                      </a:lnTo>
                      <a:lnTo>
                        <a:pt x="0" y="206"/>
                      </a:lnTo>
                      <a:lnTo>
                        <a:pt x="2" y="376"/>
                      </a:lnTo>
                      <a:lnTo>
                        <a:pt x="3" y="378"/>
                      </a:lnTo>
                      <a:lnTo>
                        <a:pt x="5" y="383"/>
                      </a:lnTo>
                      <a:lnTo>
                        <a:pt x="11" y="392"/>
                      </a:lnTo>
                      <a:lnTo>
                        <a:pt x="18" y="401"/>
                      </a:lnTo>
                      <a:lnTo>
                        <a:pt x="28" y="411"/>
                      </a:lnTo>
                      <a:lnTo>
                        <a:pt x="40" y="421"/>
                      </a:lnTo>
                      <a:lnTo>
                        <a:pt x="46" y="425"/>
                      </a:lnTo>
                      <a:lnTo>
                        <a:pt x="55" y="430"/>
                      </a:lnTo>
                      <a:lnTo>
                        <a:pt x="63" y="433"/>
                      </a:lnTo>
                      <a:lnTo>
                        <a:pt x="72" y="435"/>
                      </a:lnTo>
                      <a:lnTo>
                        <a:pt x="74" y="435"/>
                      </a:lnTo>
                      <a:lnTo>
                        <a:pt x="79" y="434"/>
                      </a:lnTo>
                      <a:lnTo>
                        <a:pt x="87" y="434"/>
                      </a:lnTo>
                      <a:lnTo>
                        <a:pt x="99" y="432"/>
                      </a:lnTo>
                      <a:lnTo>
                        <a:pt x="114" y="431"/>
                      </a:lnTo>
                      <a:lnTo>
                        <a:pt x="132" y="430"/>
                      </a:lnTo>
                      <a:lnTo>
                        <a:pt x="151" y="430"/>
                      </a:lnTo>
                      <a:lnTo>
                        <a:pt x="174" y="429"/>
                      </a:lnTo>
                      <a:lnTo>
                        <a:pt x="179" y="430"/>
                      </a:lnTo>
                      <a:lnTo>
                        <a:pt x="190" y="431"/>
                      </a:lnTo>
                      <a:lnTo>
                        <a:pt x="204" y="433"/>
                      </a:lnTo>
                      <a:lnTo>
                        <a:pt x="221" y="436"/>
                      </a:lnTo>
                      <a:lnTo>
                        <a:pt x="240" y="439"/>
                      </a:lnTo>
                      <a:lnTo>
                        <a:pt x="258" y="442"/>
                      </a:lnTo>
                      <a:lnTo>
                        <a:pt x="274" y="444"/>
                      </a:lnTo>
                      <a:lnTo>
                        <a:pt x="289" y="446"/>
                      </a:lnTo>
                      <a:lnTo>
                        <a:pt x="295" y="447"/>
                      </a:lnTo>
                      <a:lnTo>
                        <a:pt x="310" y="448"/>
                      </a:lnTo>
                      <a:lnTo>
                        <a:pt x="321" y="448"/>
                      </a:lnTo>
                      <a:lnTo>
                        <a:pt x="331" y="448"/>
                      </a:lnTo>
                      <a:lnTo>
                        <a:pt x="343" y="447"/>
                      </a:lnTo>
                      <a:lnTo>
                        <a:pt x="356" y="446"/>
                      </a:lnTo>
                      <a:lnTo>
                        <a:pt x="369" y="444"/>
                      </a:lnTo>
                      <a:lnTo>
                        <a:pt x="381" y="440"/>
                      </a:lnTo>
                      <a:lnTo>
                        <a:pt x="393" y="435"/>
                      </a:lnTo>
                      <a:lnTo>
                        <a:pt x="403" y="429"/>
                      </a:lnTo>
                      <a:lnTo>
                        <a:pt x="408" y="425"/>
                      </a:lnTo>
                      <a:lnTo>
                        <a:pt x="412" y="421"/>
                      </a:lnTo>
                      <a:lnTo>
                        <a:pt x="416" y="417"/>
                      </a:lnTo>
                      <a:lnTo>
                        <a:pt x="419" y="411"/>
                      </a:lnTo>
                      <a:lnTo>
                        <a:pt x="421" y="406"/>
                      </a:lnTo>
                      <a:lnTo>
                        <a:pt x="423" y="401"/>
                      </a:lnTo>
                      <a:lnTo>
                        <a:pt x="424" y="394"/>
                      </a:lnTo>
                      <a:lnTo>
                        <a:pt x="425" y="386"/>
                      </a:lnTo>
                      <a:lnTo>
                        <a:pt x="713" y="325"/>
                      </a:lnTo>
                      <a:lnTo>
                        <a:pt x="713" y="242"/>
                      </a:lnTo>
                      <a:lnTo>
                        <a:pt x="706" y="211"/>
                      </a:lnTo>
                      <a:lnTo>
                        <a:pt x="721" y="187"/>
                      </a:lnTo>
                      <a:lnTo>
                        <a:pt x="720" y="179"/>
                      </a:lnTo>
                      <a:lnTo>
                        <a:pt x="716" y="161"/>
                      </a:lnTo>
                      <a:lnTo>
                        <a:pt x="713" y="149"/>
                      </a:lnTo>
                      <a:lnTo>
                        <a:pt x="708" y="135"/>
                      </a:lnTo>
                      <a:lnTo>
                        <a:pt x="704" y="120"/>
                      </a:lnTo>
                      <a:lnTo>
                        <a:pt x="697" y="105"/>
                      </a:lnTo>
                      <a:lnTo>
                        <a:pt x="690" y="89"/>
                      </a:lnTo>
                      <a:lnTo>
                        <a:pt x="680" y="73"/>
                      </a:lnTo>
                      <a:lnTo>
                        <a:pt x="670" y="59"/>
                      </a:lnTo>
                      <a:lnTo>
                        <a:pt x="659" y="46"/>
                      </a:lnTo>
                      <a:lnTo>
                        <a:pt x="652" y="41"/>
                      </a:lnTo>
                      <a:lnTo>
                        <a:pt x="645" y="36"/>
                      </a:lnTo>
                      <a:lnTo>
                        <a:pt x="637" y="31"/>
                      </a:lnTo>
                      <a:lnTo>
                        <a:pt x="629" y="27"/>
                      </a:lnTo>
                      <a:lnTo>
                        <a:pt x="621" y="24"/>
                      </a:lnTo>
                      <a:lnTo>
                        <a:pt x="612" y="22"/>
                      </a:lnTo>
                      <a:lnTo>
                        <a:pt x="603" y="19"/>
                      </a:lnTo>
                      <a:lnTo>
                        <a:pt x="594" y="18"/>
                      </a:lnTo>
                      <a:lnTo>
                        <a:pt x="526" y="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22" name="Freeform 209"/>
                <p:cNvSpPr>
                  <a:spLocks/>
                </p:cNvSpPr>
                <p:nvPr/>
              </p:nvSpPr>
              <p:spPr bwMode="auto">
                <a:xfrm>
                  <a:off x="871" y="3183"/>
                  <a:ext cx="236" cy="203"/>
                </a:xfrm>
                <a:custGeom>
                  <a:avLst/>
                  <a:gdLst>
                    <a:gd name="T0" fmla="*/ 1 w 709"/>
                    <a:gd name="T1" fmla="*/ 0 h 610"/>
                    <a:gd name="T2" fmla="*/ 1 w 709"/>
                    <a:gd name="T3" fmla="*/ 0 h 610"/>
                    <a:gd name="T4" fmla="*/ 1 w 709"/>
                    <a:gd name="T5" fmla="*/ 0 h 610"/>
                    <a:gd name="T6" fmla="*/ 0 w 709"/>
                    <a:gd name="T7" fmla="*/ 0 h 610"/>
                    <a:gd name="T8" fmla="*/ 0 w 709"/>
                    <a:gd name="T9" fmla="*/ 0 h 610"/>
                    <a:gd name="T10" fmla="*/ 0 w 709"/>
                    <a:gd name="T11" fmla="*/ 0 h 610"/>
                    <a:gd name="T12" fmla="*/ 0 w 709"/>
                    <a:gd name="T13" fmla="*/ 0 h 610"/>
                    <a:gd name="T14" fmla="*/ 0 w 709"/>
                    <a:gd name="T15" fmla="*/ 0 h 610"/>
                    <a:gd name="T16" fmla="*/ 0 w 709"/>
                    <a:gd name="T17" fmla="*/ 0 h 610"/>
                    <a:gd name="T18" fmla="*/ 0 w 709"/>
                    <a:gd name="T19" fmla="*/ 0 h 610"/>
                    <a:gd name="T20" fmla="*/ 0 w 709"/>
                    <a:gd name="T21" fmla="*/ 0 h 610"/>
                    <a:gd name="T22" fmla="*/ 0 w 709"/>
                    <a:gd name="T23" fmla="*/ 0 h 610"/>
                    <a:gd name="T24" fmla="*/ 0 w 709"/>
                    <a:gd name="T25" fmla="*/ 0 h 610"/>
                    <a:gd name="T26" fmla="*/ 0 w 709"/>
                    <a:gd name="T27" fmla="*/ 0 h 610"/>
                    <a:gd name="T28" fmla="*/ 0 w 709"/>
                    <a:gd name="T29" fmla="*/ 0 h 610"/>
                    <a:gd name="T30" fmla="*/ 0 w 709"/>
                    <a:gd name="T31" fmla="*/ 0 h 610"/>
                    <a:gd name="T32" fmla="*/ 0 w 709"/>
                    <a:gd name="T33" fmla="*/ 0 h 610"/>
                    <a:gd name="T34" fmla="*/ 0 w 709"/>
                    <a:gd name="T35" fmla="*/ 1 h 610"/>
                    <a:gd name="T36" fmla="*/ 0 w 709"/>
                    <a:gd name="T37" fmla="*/ 1 h 610"/>
                    <a:gd name="T38" fmla="*/ 0 w 709"/>
                    <a:gd name="T39" fmla="*/ 1 h 610"/>
                    <a:gd name="T40" fmla="*/ 0 w 709"/>
                    <a:gd name="T41" fmla="*/ 1 h 610"/>
                    <a:gd name="T42" fmla="*/ 0 w 709"/>
                    <a:gd name="T43" fmla="*/ 1 h 610"/>
                    <a:gd name="T44" fmla="*/ 0 w 709"/>
                    <a:gd name="T45" fmla="*/ 1 h 610"/>
                    <a:gd name="T46" fmla="*/ 0 w 709"/>
                    <a:gd name="T47" fmla="*/ 1 h 610"/>
                    <a:gd name="T48" fmla="*/ 0 w 709"/>
                    <a:gd name="T49" fmla="*/ 1 h 610"/>
                    <a:gd name="T50" fmla="*/ 0 w 709"/>
                    <a:gd name="T51" fmla="*/ 1 h 610"/>
                    <a:gd name="T52" fmla="*/ 0 w 709"/>
                    <a:gd name="T53" fmla="*/ 1 h 610"/>
                    <a:gd name="T54" fmla="*/ 0 w 709"/>
                    <a:gd name="T55" fmla="*/ 1 h 610"/>
                    <a:gd name="T56" fmla="*/ 0 w 709"/>
                    <a:gd name="T57" fmla="*/ 1 h 610"/>
                    <a:gd name="T58" fmla="*/ 0 w 709"/>
                    <a:gd name="T59" fmla="*/ 1 h 610"/>
                    <a:gd name="T60" fmla="*/ 0 w 709"/>
                    <a:gd name="T61" fmla="*/ 1 h 610"/>
                    <a:gd name="T62" fmla="*/ 0 w 709"/>
                    <a:gd name="T63" fmla="*/ 1 h 610"/>
                    <a:gd name="T64" fmla="*/ 1 w 709"/>
                    <a:gd name="T65" fmla="*/ 1 h 610"/>
                    <a:gd name="T66" fmla="*/ 1 w 709"/>
                    <a:gd name="T67" fmla="*/ 1 h 610"/>
                    <a:gd name="T68" fmla="*/ 1 w 709"/>
                    <a:gd name="T69" fmla="*/ 0 h 610"/>
                    <a:gd name="T70" fmla="*/ 1 w 709"/>
                    <a:gd name="T71" fmla="*/ 0 h 610"/>
                    <a:gd name="T72" fmla="*/ 1 w 709"/>
                    <a:gd name="T73" fmla="*/ 0 h 610"/>
                    <a:gd name="T74" fmla="*/ 1 w 709"/>
                    <a:gd name="T75" fmla="*/ 0 h 610"/>
                    <a:gd name="T76" fmla="*/ 1 w 709"/>
                    <a:gd name="T77" fmla="*/ 0 h 610"/>
                    <a:gd name="T78" fmla="*/ 1 w 709"/>
                    <a:gd name="T79" fmla="*/ 0 h 610"/>
                    <a:gd name="T80" fmla="*/ 1 w 709"/>
                    <a:gd name="T81" fmla="*/ 0 h 610"/>
                    <a:gd name="T82" fmla="*/ 1 w 709"/>
                    <a:gd name="T83" fmla="*/ 0 h 610"/>
                    <a:gd name="T84" fmla="*/ 1 w 709"/>
                    <a:gd name="T85" fmla="*/ 0 h 610"/>
                    <a:gd name="T86" fmla="*/ 1 w 709"/>
                    <a:gd name="T87" fmla="*/ 0 h 610"/>
                    <a:gd name="T88" fmla="*/ 1 w 709"/>
                    <a:gd name="T89" fmla="*/ 0 h 610"/>
                    <a:gd name="T90" fmla="*/ 1 w 709"/>
                    <a:gd name="T91" fmla="*/ 0 h 610"/>
                    <a:gd name="T92" fmla="*/ 1 w 709"/>
                    <a:gd name="T93" fmla="*/ 0 h 610"/>
                    <a:gd name="T94" fmla="*/ 1 w 709"/>
                    <a:gd name="T95" fmla="*/ 0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9"/>
                    <a:gd name="T145" fmla="*/ 0 h 610"/>
                    <a:gd name="T146" fmla="*/ 709 w 709"/>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9" h="610">
                      <a:moveTo>
                        <a:pt x="485" y="34"/>
                      </a:moveTo>
                      <a:lnTo>
                        <a:pt x="481" y="35"/>
                      </a:lnTo>
                      <a:lnTo>
                        <a:pt x="471" y="36"/>
                      </a:lnTo>
                      <a:lnTo>
                        <a:pt x="457" y="38"/>
                      </a:lnTo>
                      <a:lnTo>
                        <a:pt x="440" y="41"/>
                      </a:lnTo>
                      <a:lnTo>
                        <a:pt x="421" y="44"/>
                      </a:lnTo>
                      <a:lnTo>
                        <a:pt x="404" y="46"/>
                      </a:lnTo>
                      <a:lnTo>
                        <a:pt x="389" y="49"/>
                      </a:lnTo>
                      <a:lnTo>
                        <a:pt x="378" y="51"/>
                      </a:lnTo>
                      <a:lnTo>
                        <a:pt x="375" y="51"/>
                      </a:lnTo>
                      <a:lnTo>
                        <a:pt x="365" y="50"/>
                      </a:lnTo>
                      <a:lnTo>
                        <a:pt x="351" y="49"/>
                      </a:lnTo>
                      <a:lnTo>
                        <a:pt x="335" y="47"/>
                      </a:lnTo>
                      <a:lnTo>
                        <a:pt x="318" y="45"/>
                      </a:lnTo>
                      <a:lnTo>
                        <a:pt x="302" y="42"/>
                      </a:lnTo>
                      <a:lnTo>
                        <a:pt x="295" y="39"/>
                      </a:lnTo>
                      <a:lnTo>
                        <a:pt x="289" y="37"/>
                      </a:lnTo>
                      <a:lnTo>
                        <a:pt x="284" y="35"/>
                      </a:lnTo>
                      <a:lnTo>
                        <a:pt x="281" y="32"/>
                      </a:lnTo>
                      <a:lnTo>
                        <a:pt x="119" y="32"/>
                      </a:lnTo>
                      <a:lnTo>
                        <a:pt x="118" y="32"/>
                      </a:lnTo>
                      <a:lnTo>
                        <a:pt x="114" y="32"/>
                      </a:lnTo>
                      <a:lnTo>
                        <a:pt x="107" y="31"/>
                      </a:lnTo>
                      <a:lnTo>
                        <a:pt x="100" y="30"/>
                      </a:lnTo>
                      <a:lnTo>
                        <a:pt x="92" y="27"/>
                      </a:lnTo>
                      <a:lnTo>
                        <a:pt x="85" y="22"/>
                      </a:lnTo>
                      <a:lnTo>
                        <a:pt x="81" y="20"/>
                      </a:lnTo>
                      <a:lnTo>
                        <a:pt x="79" y="17"/>
                      </a:lnTo>
                      <a:lnTo>
                        <a:pt x="76" y="14"/>
                      </a:lnTo>
                      <a:lnTo>
                        <a:pt x="75" y="9"/>
                      </a:lnTo>
                      <a:lnTo>
                        <a:pt x="73" y="8"/>
                      </a:lnTo>
                      <a:lnTo>
                        <a:pt x="69" y="6"/>
                      </a:lnTo>
                      <a:lnTo>
                        <a:pt x="63" y="4"/>
                      </a:lnTo>
                      <a:lnTo>
                        <a:pt x="55" y="2"/>
                      </a:lnTo>
                      <a:lnTo>
                        <a:pt x="45" y="1"/>
                      </a:lnTo>
                      <a:lnTo>
                        <a:pt x="33" y="0"/>
                      </a:lnTo>
                      <a:lnTo>
                        <a:pt x="18" y="2"/>
                      </a:lnTo>
                      <a:lnTo>
                        <a:pt x="3" y="5"/>
                      </a:lnTo>
                      <a:lnTo>
                        <a:pt x="0" y="34"/>
                      </a:lnTo>
                      <a:lnTo>
                        <a:pt x="3" y="39"/>
                      </a:lnTo>
                      <a:lnTo>
                        <a:pt x="9" y="51"/>
                      </a:lnTo>
                      <a:lnTo>
                        <a:pt x="18" y="71"/>
                      </a:lnTo>
                      <a:lnTo>
                        <a:pt x="30" y="95"/>
                      </a:lnTo>
                      <a:lnTo>
                        <a:pt x="40" y="120"/>
                      </a:lnTo>
                      <a:lnTo>
                        <a:pt x="51" y="147"/>
                      </a:lnTo>
                      <a:lnTo>
                        <a:pt x="55" y="161"/>
                      </a:lnTo>
                      <a:lnTo>
                        <a:pt x="60" y="174"/>
                      </a:lnTo>
                      <a:lnTo>
                        <a:pt x="63" y="186"/>
                      </a:lnTo>
                      <a:lnTo>
                        <a:pt x="66" y="198"/>
                      </a:lnTo>
                      <a:lnTo>
                        <a:pt x="68" y="210"/>
                      </a:lnTo>
                      <a:lnTo>
                        <a:pt x="77" y="240"/>
                      </a:lnTo>
                      <a:lnTo>
                        <a:pt x="89" y="283"/>
                      </a:lnTo>
                      <a:lnTo>
                        <a:pt x="104" y="334"/>
                      </a:lnTo>
                      <a:lnTo>
                        <a:pt x="120" y="387"/>
                      </a:lnTo>
                      <a:lnTo>
                        <a:pt x="138" y="436"/>
                      </a:lnTo>
                      <a:lnTo>
                        <a:pt x="146" y="457"/>
                      </a:lnTo>
                      <a:lnTo>
                        <a:pt x="155" y="476"/>
                      </a:lnTo>
                      <a:lnTo>
                        <a:pt x="162" y="491"/>
                      </a:lnTo>
                      <a:lnTo>
                        <a:pt x="170" y="500"/>
                      </a:lnTo>
                      <a:lnTo>
                        <a:pt x="172" y="504"/>
                      </a:lnTo>
                      <a:lnTo>
                        <a:pt x="177" y="514"/>
                      </a:lnTo>
                      <a:lnTo>
                        <a:pt x="184" y="528"/>
                      </a:lnTo>
                      <a:lnTo>
                        <a:pt x="193" y="546"/>
                      </a:lnTo>
                      <a:lnTo>
                        <a:pt x="201" y="564"/>
                      </a:lnTo>
                      <a:lnTo>
                        <a:pt x="210" y="582"/>
                      </a:lnTo>
                      <a:lnTo>
                        <a:pt x="216" y="596"/>
                      </a:lnTo>
                      <a:lnTo>
                        <a:pt x="222" y="606"/>
                      </a:lnTo>
                      <a:lnTo>
                        <a:pt x="264" y="594"/>
                      </a:lnTo>
                      <a:lnTo>
                        <a:pt x="265" y="593"/>
                      </a:lnTo>
                      <a:lnTo>
                        <a:pt x="266" y="590"/>
                      </a:lnTo>
                      <a:lnTo>
                        <a:pt x="268" y="586"/>
                      </a:lnTo>
                      <a:lnTo>
                        <a:pt x="271" y="580"/>
                      </a:lnTo>
                      <a:lnTo>
                        <a:pt x="274" y="574"/>
                      </a:lnTo>
                      <a:lnTo>
                        <a:pt x="277" y="568"/>
                      </a:lnTo>
                      <a:lnTo>
                        <a:pt x="278" y="564"/>
                      </a:lnTo>
                      <a:lnTo>
                        <a:pt x="279" y="560"/>
                      </a:lnTo>
                      <a:lnTo>
                        <a:pt x="281" y="559"/>
                      </a:lnTo>
                      <a:lnTo>
                        <a:pt x="283" y="559"/>
                      </a:lnTo>
                      <a:lnTo>
                        <a:pt x="287" y="558"/>
                      </a:lnTo>
                      <a:lnTo>
                        <a:pt x="290" y="558"/>
                      </a:lnTo>
                      <a:lnTo>
                        <a:pt x="293" y="558"/>
                      </a:lnTo>
                      <a:lnTo>
                        <a:pt x="296" y="560"/>
                      </a:lnTo>
                      <a:lnTo>
                        <a:pt x="298" y="562"/>
                      </a:lnTo>
                      <a:lnTo>
                        <a:pt x="298" y="564"/>
                      </a:lnTo>
                      <a:lnTo>
                        <a:pt x="298" y="568"/>
                      </a:lnTo>
                      <a:lnTo>
                        <a:pt x="298" y="574"/>
                      </a:lnTo>
                      <a:lnTo>
                        <a:pt x="299" y="581"/>
                      </a:lnTo>
                      <a:lnTo>
                        <a:pt x="301" y="589"/>
                      </a:lnTo>
                      <a:lnTo>
                        <a:pt x="303" y="596"/>
                      </a:lnTo>
                      <a:lnTo>
                        <a:pt x="305" y="602"/>
                      </a:lnTo>
                      <a:lnTo>
                        <a:pt x="308" y="604"/>
                      </a:lnTo>
                      <a:lnTo>
                        <a:pt x="312" y="605"/>
                      </a:lnTo>
                      <a:lnTo>
                        <a:pt x="324" y="607"/>
                      </a:lnTo>
                      <a:lnTo>
                        <a:pt x="340" y="608"/>
                      </a:lnTo>
                      <a:lnTo>
                        <a:pt x="360" y="610"/>
                      </a:lnTo>
                      <a:lnTo>
                        <a:pt x="370" y="610"/>
                      </a:lnTo>
                      <a:lnTo>
                        <a:pt x="380" y="609"/>
                      </a:lnTo>
                      <a:lnTo>
                        <a:pt x="389" y="608"/>
                      </a:lnTo>
                      <a:lnTo>
                        <a:pt x="398" y="607"/>
                      </a:lnTo>
                      <a:lnTo>
                        <a:pt x="406" y="605"/>
                      </a:lnTo>
                      <a:lnTo>
                        <a:pt x="413" y="602"/>
                      </a:lnTo>
                      <a:lnTo>
                        <a:pt x="418" y="598"/>
                      </a:lnTo>
                      <a:lnTo>
                        <a:pt x="421" y="592"/>
                      </a:lnTo>
                      <a:lnTo>
                        <a:pt x="421" y="224"/>
                      </a:lnTo>
                      <a:lnTo>
                        <a:pt x="470" y="220"/>
                      </a:lnTo>
                      <a:lnTo>
                        <a:pt x="470" y="62"/>
                      </a:lnTo>
                      <a:lnTo>
                        <a:pt x="474" y="61"/>
                      </a:lnTo>
                      <a:lnTo>
                        <a:pt x="487" y="60"/>
                      </a:lnTo>
                      <a:lnTo>
                        <a:pt x="506" y="58"/>
                      </a:lnTo>
                      <a:lnTo>
                        <a:pt x="526" y="56"/>
                      </a:lnTo>
                      <a:lnTo>
                        <a:pt x="549" y="55"/>
                      </a:lnTo>
                      <a:lnTo>
                        <a:pt x="570" y="55"/>
                      </a:lnTo>
                      <a:lnTo>
                        <a:pt x="580" y="55"/>
                      </a:lnTo>
                      <a:lnTo>
                        <a:pt x="589" y="55"/>
                      </a:lnTo>
                      <a:lnTo>
                        <a:pt x="596" y="57"/>
                      </a:lnTo>
                      <a:lnTo>
                        <a:pt x="602" y="58"/>
                      </a:lnTo>
                      <a:lnTo>
                        <a:pt x="603" y="59"/>
                      </a:lnTo>
                      <a:lnTo>
                        <a:pt x="606" y="60"/>
                      </a:lnTo>
                      <a:lnTo>
                        <a:pt x="609" y="62"/>
                      </a:lnTo>
                      <a:lnTo>
                        <a:pt x="614" y="65"/>
                      </a:lnTo>
                      <a:lnTo>
                        <a:pt x="618" y="70"/>
                      </a:lnTo>
                      <a:lnTo>
                        <a:pt x="621" y="74"/>
                      </a:lnTo>
                      <a:lnTo>
                        <a:pt x="622" y="76"/>
                      </a:lnTo>
                      <a:lnTo>
                        <a:pt x="622" y="78"/>
                      </a:lnTo>
                      <a:lnTo>
                        <a:pt x="622" y="82"/>
                      </a:lnTo>
                      <a:lnTo>
                        <a:pt x="621" y="84"/>
                      </a:lnTo>
                      <a:lnTo>
                        <a:pt x="624" y="82"/>
                      </a:lnTo>
                      <a:lnTo>
                        <a:pt x="632" y="77"/>
                      </a:lnTo>
                      <a:lnTo>
                        <a:pt x="644" y="71"/>
                      </a:lnTo>
                      <a:lnTo>
                        <a:pt x="658" y="64"/>
                      </a:lnTo>
                      <a:lnTo>
                        <a:pt x="673" y="57"/>
                      </a:lnTo>
                      <a:lnTo>
                        <a:pt x="688" y="51"/>
                      </a:lnTo>
                      <a:lnTo>
                        <a:pt x="694" y="49"/>
                      </a:lnTo>
                      <a:lnTo>
                        <a:pt x="700" y="48"/>
                      </a:lnTo>
                      <a:lnTo>
                        <a:pt x="704" y="47"/>
                      </a:lnTo>
                      <a:lnTo>
                        <a:pt x="709" y="47"/>
                      </a:lnTo>
                      <a:lnTo>
                        <a:pt x="704" y="46"/>
                      </a:lnTo>
                      <a:lnTo>
                        <a:pt x="692" y="44"/>
                      </a:lnTo>
                      <a:lnTo>
                        <a:pt x="675" y="41"/>
                      </a:lnTo>
                      <a:lnTo>
                        <a:pt x="655" y="37"/>
                      </a:lnTo>
                      <a:lnTo>
                        <a:pt x="632" y="33"/>
                      </a:lnTo>
                      <a:lnTo>
                        <a:pt x="609" y="30"/>
                      </a:lnTo>
                      <a:lnTo>
                        <a:pt x="589" y="29"/>
                      </a:lnTo>
                      <a:lnTo>
                        <a:pt x="573" y="28"/>
                      </a:lnTo>
                      <a:lnTo>
                        <a:pt x="485" y="34"/>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223" name="Freeform 210"/>
                <p:cNvSpPr>
                  <a:spLocks/>
                </p:cNvSpPr>
                <p:nvPr/>
              </p:nvSpPr>
              <p:spPr bwMode="auto">
                <a:xfrm>
                  <a:off x="871" y="3183"/>
                  <a:ext cx="236" cy="203"/>
                </a:xfrm>
                <a:custGeom>
                  <a:avLst/>
                  <a:gdLst>
                    <a:gd name="T0" fmla="*/ 1 w 709"/>
                    <a:gd name="T1" fmla="*/ 0 h 610"/>
                    <a:gd name="T2" fmla="*/ 1 w 709"/>
                    <a:gd name="T3" fmla="*/ 0 h 610"/>
                    <a:gd name="T4" fmla="*/ 1 w 709"/>
                    <a:gd name="T5" fmla="*/ 0 h 610"/>
                    <a:gd name="T6" fmla="*/ 0 w 709"/>
                    <a:gd name="T7" fmla="*/ 0 h 610"/>
                    <a:gd name="T8" fmla="*/ 0 w 709"/>
                    <a:gd name="T9" fmla="*/ 0 h 610"/>
                    <a:gd name="T10" fmla="*/ 0 w 709"/>
                    <a:gd name="T11" fmla="*/ 0 h 610"/>
                    <a:gd name="T12" fmla="*/ 0 w 709"/>
                    <a:gd name="T13" fmla="*/ 0 h 610"/>
                    <a:gd name="T14" fmla="*/ 0 w 709"/>
                    <a:gd name="T15" fmla="*/ 0 h 610"/>
                    <a:gd name="T16" fmla="*/ 0 w 709"/>
                    <a:gd name="T17" fmla="*/ 0 h 610"/>
                    <a:gd name="T18" fmla="*/ 0 w 709"/>
                    <a:gd name="T19" fmla="*/ 0 h 610"/>
                    <a:gd name="T20" fmla="*/ 0 w 709"/>
                    <a:gd name="T21" fmla="*/ 0 h 610"/>
                    <a:gd name="T22" fmla="*/ 0 w 709"/>
                    <a:gd name="T23" fmla="*/ 0 h 610"/>
                    <a:gd name="T24" fmla="*/ 0 w 709"/>
                    <a:gd name="T25" fmla="*/ 0 h 610"/>
                    <a:gd name="T26" fmla="*/ 0 w 709"/>
                    <a:gd name="T27" fmla="*/ 0 h 610"/>
                    <a:gd name="T28" fmla="*/ 0 w 709"/>
                    <a:gd name="T29" fmla="*/ 0 h 610"/>
                    <a:gd name="T30" fmla="*/ 0 w 709"/>
                    <a:gd name="T31" fmla="*/ 0 h 610"/>
                    <a:gd name="T32" fmla="*/ 0 w 709"/>
                    <a:gd name="T33" fmla="*/ 0 h 610"/>
                    <a:gd name="T34" fmla="*/ 0 w 709"/>
                    <a:gd name="T35" fmla="*/ 1 h 610"/>
                    <a:gd name="T36" fmla="*/ 0 w 709"/>
                    <a:gd name="T37" fmla="*/ 1 h 610"/>
                    <a:gd name="T38" fmla="*/ 0 w 709"/>
                    <a:gd name="T39" fmla="*/ 1 h 610"/>
                    <a:gd name="T40" fmla="*/ 0 w 709"/>
                    <a:gd name="T41" fmla="*/ 1 h 610"/>
                    <a:gd name="T42" fmla="*/ 0 w 709"/>
                    <a:gd name="T43" fmla="*/ 1 h 610"/>
                    <a:gd name="T44" fmla="*/ 0 w 709"/>
                    <a:gd name="T45" fmla="*/ 1 h 610"/>
                    <a:gd name="T46" fmla="*/ 0 w 709"/>
                    <a:gd name="T47" fmla="*/ 1 h 610"/>
                    <a:gd name="T48" fmla="*/ 0 w 709"/>
                    <a:gd name="T49" fmla="*/ 1 h 610"/>
                    <a:gd name="T50" fmla="*/ 0 w 709"/>
                    <a:gd name="T51" fmla="*/ 1 h 610"/>
                    <a:gd name="T52" fmla="*/ 0 w 709"/>
                    <a:gd name="T53" fmla="*/ 1 h 610"/>
                    <a:gd name="T54" fmla="*/ 0 w 709"/>
                    <a:gd name="T55" fmla="*/ 1 h 610"/>
                    <a:gd name="T56" fmla="*/ 0 w 709"/>
                    <a:gd name="T57" fmla="*/ 1 h 610"/>
                    <a:gd name="T58" fmla="*/ 0 w 709"/>
                    <a:gd name="T59" fmla="*/ 1 h 610"/>
                    <a:gd name="T60" fmla="*/ 0 w 709"/>
                    <a:gd name="T61" fmla="*/ 1 h 610"/>
                    <a:gd name="T62" fmla="*/ 0 w 709"/>
                    <a:gd name="T63" fmla="*/ 1 h 610"/>
                    <a:gd name="T64" fmla="*/ 1 w 709"/>
                    <a:gd name="T65" fmla="*/ 1 h 610"/>
                    <a:gd name="T66" fmla="*/ 1 w 709"/>
                    <a:gd name="T67" fmla="*/ 1 h 610"/>
                    <a:gd name="T68" fmla="*/ 1 w 709"/>
                    <a:gd name="T69" fmla="*/ 0 h 610"/>
                    <a:gd name="T70" fmla="*/ 1 w 709"/>
                    <a:gd name="T71" fmla="*/ 0 h 610"/>
                    <a:gd name="T72" fmla="*/ 1 w 709"/>
                    <a:gd name="T73" fmla="*/ 0 h 610"/>
                    <a:gd name="T74" fmla="*/ 1 w 709"/>
                    <a:gd name="T75" fmla="*/ 0 h 610"/>
                    <a:gd name="T76" fmla="*/ 1 w 709"/>
                    <a:gd name="T77" fmla="*/ 0 h 610"/>
                    <a:gd name="T78" fmla="*/ 1 w 709"/>
                    <a:gd name="T79" fmla="*/ 0 h 610"/>
                    <a:gd name="T80" fmla="*/ 1 w 709"/>
                    <a:gd name="T81" fmla="*/ 0 h 610"/>
                    <a:gd name="T82" fmla="*/ 1 w 709"/>
                    <a:gd name="T83" fmla="*/ 0 h 610"/>
                    <a:gd name="T84" fmla="*/ 1 w 709"/>
                    <a:gd name="T85" fmla="*/ 0 h 610"/>
                    <a:gd name="T86" fmla="*/ 1 w 709"/>
                    <a:gd name="T87" fmla="*/ 0 h 610"/>
                    <a:gd name="T88" fmla="*/ 1 w 709"/>
                    <a:gd name="T89" fmla="*/ 0 h 610"/>
                    <a:gd name="T90" fmla="*/ 1 w 709"/>
                    <a:gd name="T91" fmla="*/ 0 h 610"/>
                    <a:gd name="T92" fmla="*/ 1 w 709"/>
                    <a:gd name="T93" fmla="*/ 0 h 610"/>
                    <a:gd name="T94" fmla="*/ 1 w 709"/>
                    <a:gd name="T95" fmla="*/ 0 h 6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9"/>
                    <a:gd name="T145" fmla="*/ 0 h 610"/>
                    <a:gd name="T146" fmla="*/ 709 w 709"/>
                    <a:gd name="T147" fmla="*/ 610 h 6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9" h="610">
                      <a:moveTo>
                        <a:pt x="485" y="34"/>
                      </a:moveTo>
                      <a:lnTo>
                        <a:pt x="481" y="35"/>
                      </a:lnTo>
                      <a:lnTo>
                        <a:pt x="471" y="36"/>
                      </a:lnTo>
                      <a:lnTo>
                        <a:pt x="457" y="38"/>
                      </a:lnTo>
                      <a:lnTo>
                        <a:pt x="440" y="41"/>
                      </a:lnTo>
                      <a:lnTo>
                        <a:pt x="421" y="44"/>
                      </a:lnTo>
                      <a:lnTo>
                        <a:pt x="404" y="46"/>
                      </a:lnTo>
                      <a:lnTo>
                        <a:pt x="389" y="49"/>
                      </a:lnTo>
                      <a:lnTo>
                        <a:pt x="378" y="51"/>
                      </a:lnTo>
                      <a:lnTo>
                        <a:pt x="375" y="51"/>
                      </a:lnTo>
                      <a:lnTo>
                        <a:pt x="365" y="50"/>
                      </a:lnTo>
                      <a:lnTo>
                        <a:pt x="351" y="49"/>
                      </a:lnTo>
                      <a:lnTo>
                        <a:pt x="335" y="47"/>
                      </a:lnTo>
                      <a:lnTo>
                        <a:pt x="318" y="45"/>
                      </a:lnTo>
                      <a:lnTo>
                        <a:pt x="302" y="42"/>
                      </a:lnTo>
                      <a:lnTo>
                        <a:pt x="295" y="39"/>
                      </a:lnTo>
                      <a:lnTo>
                        <a:pt x="289" y="37"/>
                      </a:lnTo>
                      <a:lnTo>
                        <a:pt x="284" y="35"/>
                      </a:lnTo>
                      <a:lnTo>
                        <a:pt x="281" y="32"/>
                      </a:lnTo>
                      <a:lnTo>
                        <a:pt x="119" y="32"/>
                      </a:lnTo>
                      <a:lnTo>
                        <a:pt x="118" y="32"/>
                      </a:lnTo>
                      <a:lnTo>
                        <a:pt x="114" y="32"/>
                      </a:lnTo>
                      <a:lnTo>
                        <a:pt x="107" y="31"/>
                      </a:lnTo>
                      <a:lnTo>
                        <a:pt x="100" y="30"/>
                      </a:lnTo>
                      <a:lnTo>
                        <a:pt x="92" y="27"/>
                      </a:lnTo>
                      <a:lnTo>
                        <a:pt x="85" y="22"/>
                      </a:lnTo>
                      <a:lnTo>
                        <a:pt x="81" y="20"/>
                      </a:lnTo>
                      <a:lnTo>
                        <a:pt x="79" y="17"/>
                      </a:lnTo>
                      <a:lnTo>
                        <a:pt x="76" y="14"/>
                      </a:lnTo>
                      <a:lnTo>
                        <a:pt x="75" y="9"/>
                      </a:lnTo>
                      <a:lnTo>
                        <a:pt x="73" y="8"/>
                      </a:lnTo>
                      <a:lnTo>
                        <a:pt x="69" y="6"/>
                      </a:lnTo>
                      <a:lnTo>
                        <a:pt x="63" y="4"/>
                      </a:lnTo>
                      <a:lnTo>
                        <a:pt x="55" y="2"/>
                      </a:lnTo>
                      <a:lnTo>
                        <a:pt x="45" y="1"/>
                      </a:lnTo>
                      <a:lnTo>
                        <a:pt x="33" y="0"/>
                      </a:lnTo>
                      <a:lnTo>
                        <a:pt x="18" y="2"/>
                      </a:lnTo>
                      <a:lnTo>
                        <a:pt x="3" y="5"/>
                      </a:lnTo>
                      <a:lnTo>
                        <a:pt x="0" y="34"/>
                      </a:lnTo>
                      <a:lnTo>
                        <a:pt x="3" y="39"/>
                      </a:lnTo>
                      <a:lnTo>
                        <a:pt x="9" y="51"/>
                      </a:lnTo>
                      <a:lnTo>
                        <a:pt x="18" y="71"/>
                      </a:lnTo>
                      <a:lnTo>
                        <a:pt x="30" y="95"/>
                      </a:lnTo>
                      <a:lnTo>
                        <a:pt x="40" y="120"/>
                      </a:lnTo>
                      <a:lnTo>
                        <a:pt x="51" y="147"/>
                      </a:lnTo>
                      <a:lnTo>
                        <a:pt x="55" y="161"/>
                      </a:lnTo>
                      <a:lnTo>
                        <a:pt x="60" y="174"/>
                      </a:lnTo>
                      <a:lnTo>
                        <a:pt x="63" y="186"/>
                      </a:lnTo>
                      <a:lnTo>
                        <a:pt x="66" y="198"/>
                      </a:lnTo>
                      <a:lnTo>
                        <a:pt x="68" y="210"/>
                      </a:lnTo>
                      <a:lnTo>
                        <a:pt x="77" y="240"/>
                      </a:lnTo>
                      <a:lnTo>
                        <a:pt x="89" y="283"/>
                      </a:lnTo>
                      <a:lnTo>
                        <a:pt x="104" y="334"/>
                      </a:lnTo>
                      <a:lnTo>
                        <a:pt x="120" y="387"/>
                      </a:lnTo>
                      <a:lnTo>
                        <a:pt x="138" y="436"/>
                      </a:lnTo>
                      <a:lnTo>
                        <a:pt x="146" y="457"/>
                      </a:lnTo>
                      <a:lnTo>
                        <a:pt x="155" y="476"/>
                      </a:lnTo>
                      <a:lnTo>
                        <a:pt x="162" y="491"/>
                      </a:lnTo>
                      <a:lnTo>
                        <a:pt x="170" y="500"/>
                      </a:lnTo>
                      <a:lnTo>
                        <a:pt x="172" y="504"/>
                      </a:lnTo>
                      <a:lnTo>
                        <a:pt x="177" y="514"/>
                      </a:lnTo>
                      <a:lnTo>
                        <a:pt x="184" y="528"/>
                      </a:lnTo>
                      <a:lnTo>
                        <a:pt x="193" y="546"/>
                      </a:lnTo>
                      <a:lnTo>
                        <a:pt x="201" y="564"/>
                      </a:lnTo>
                      <a:lnTo>
                        <a:pt x="210" y="582"/>
                      </a:lnTo>
                      <a:lnTo>
                        <a:pt x="216" y="596"/>
                      </a:lnTo>
                      <a:lnTo>
                        <a:pt x="222" y="606"/>
                      </a:lnTo>
                      <a:lnTo>
                        <a:pt x="264" y="594"/>
                      </a:lnTo>
                      <a:lnTo>
                        <a:pt x="265" y="593"/>
                      </a:lnTo>
                      <a:lnTo>
                        <a:pt x="266" y="590"/>
                      </a:lnTo>
                      <a:lnTo>
                        <a:pt x="268" y="586"/>
                      </a:lnTo>
                      <a:lnTo>
                        <a:pt x="271" y="580"/>
                      </a:lnTo>
                      <a:lnTo>
                        <a:pt x="274" y="574"/>
                      </a:lnTo>
                      <a:lnTo>
                        <a:pt x="277" y="568"/>
                      </a:lnTo>
                      <a:lnTo>
                        <a:pt x="278" y="564"/>
                      </a:lnTo>
                      <a:lnTo>
                        <a:pt x="279" y="560"/>
                      </a:lnTo>
                      <a:lnTo>
                        <a:pt x="281" y="559"/>
                      </a:lnTo>
                      <a:lnTo>
                        <a:pt x="283" y="559"/>
                      </a:lnTo>
                      <a:lnTo>
                        <a:pt x="287" y="558"/>
                      </a:lnTo>
                      <a:lnTo>
                        <a:pt x="290" y="558"/>
                      </a:lnTo>
                      <a:lnTo>
                        <a:pt x="293" y="558"/>
                      </a:lnTo>
                      <a:lnTo>
                        <a:pt x="296" y="560"/>
                      </a:lnTo>
                      <a:lnTo>
                        <a:pt x="298" y="562"/>
                      </a:lnTo>
                      <a:lnTo>
                        <a:pt x="298" y="564"/>
                      </a:lnTo>
                      <a:lnTo>
                        <a:pt x="298" y="568"/>
                      </a:lnTo>
                      <a:lnTo>
                        <a:pt x="298" y="574"/>
                      </a:lnTo>
                      <a:lnTo>
                        <a:pt x="299" y="581"/>
                      </a:lnTo>
                      <a:lnTo>
                        <a:pt x="301" y="589"/>
                      </a:lnTo>
                      <a:lnTo>
                        <a:pt x="303" y="596"/>
                      </a:lnTo>
                      <a:lnTo>
                        <a:pt x="305" y="602"/>
                      </a:lnTo>
                      <a:lnTo>
                        <a:pt x="308" y="604"/>
                      </a:lnTo>
                      <a:lnTo>
                        <a:pt x="312" y="605"/>
                      </a:lnTo>
                      <a:lnTo>
                        <a:pt x="324" y="607"/>
                      </a:lnTo>
                      <a:lnTo>
                        <a:pt x="340" y="608"/>
                      </a:lnTo>
                      <a:lnTo>
                        <a:pt x="360" y="610"/>
                      </a:lnTo>
                      <a:lnTo>
                        <a:pt x="370" y="610"/>
                      </a:lnTo>
                      <a:lnTo>
                        <a:pt x="380" y="609"/>
                      </a:lnTo>
                      <a:lnTo>
                        <a:pt x="389" y="608"/>
                      </a:lnTo>
                      <a:lnTo>
                        <a:pt x="398" y="607"/>
                      </a:lnTo>
                      <a:lnTo>
                        <a:pt x="406" y="605"/>
                      </a:lnTo>
                      <a:lnTo>
                        <a:pt x="413" y="602"/>
                      </a:lnTo>
                      <a:lnTo>
                        <a:pt x="418" y="598"/>
                      </a:lnTo>
                      <a:lnTo>
                        <a:pt x="421" y="592"/>
                      </a:lnTo>
                      <a:lnTo>
                        <a:pt x="421" y="224"/>
                      </a:lnTo>
                      <a:lnTo>
                        <a:pt x="470" y="220"/>
                      </a:lnTo>
                      <a:lnTo>
                        <a:pt x="470" y="62"/>
                      </a:lnTo>
                      <a:lnTo>
                        <a:pt x="474" y="61"/>
                      </a:lnTo>
                      <a:lnTo>
                        <a:pt x="487" y="60"/>
                      </a:lnTo>
                      <a:lnTo>
                        <a:pt x="506" y="58"/>
                      </a:lnTo>
                      <a:lnTo>
                        <a:pt x="526" y="56"/>
                      </a:lnTo>
                      <a:lnTo>
                        <a:pt x="549" y="55"/>
                      </a:lnTo>
                      <a:lnTo>
                        <a:pt x="570" y="55"/>
                      </a:lnTo>
                      <a:lnTo>
                        <a:pt x="580" y="55"/>
                      </a:lnTo>
                      <a:lnTo>
                        <a:pt x="589" y="55"/>
                      </a:lnTo>
                      <a:lnTo>
                        <a:pt x="596" y="57"/>
                      </a:lnTo>
                      <a:lnTo>
                        <a:pt x="602" y="58"/>
                      </a:lnTo>
                      <a:lnTo>
                        <a:pt x="603" y="59"/>
                      </a:lnTo>
                      <a:lnTo>
                        <a:pt x="606" y="60"/>
                      </a:lnTo>
                      <a:lnTo>
                        <a:pt x="609" y="62"/>
                      </a:lnTo>
                      <a:lnTo>
                        <a:pt x="614" y="65"/>
                      </a:lnTo>
                      <a:lnTo>
                        <a:pt x="618" y="70"/>
                      </a:lnTo>
                      <a:lnTo>
                        <a:pt x="621" y="74"/>
                      </a:lnTo>
                      <a:lnTo>
                        <a:pt x="622" y="76"/>
                      </a:lnTo>
                      <a:lnTo>
                        <a:pt x="622" y="78"/>
                      </a:lnTo>
                      <a:lnTo>
                        <a:pt x="622" y="82"/>
                      </a:lnTo>
                      <a:lnTo>
                        <a:pt x="621" y="84"/>
                      </a:lnTo>
                      <a:lnTo>
                        <a:pt x="624" y="82"/>
                      </a:lnTo>
                      <a:lnTo>
                        <a:pt x="632" y="77"/>
                      </a:lnTo>
                      <a:lnTo>
                        <a:pt x="644" y="71"/>
                      </a:lnTo>
                      <a:lnTo>
                        <a:pt x="658" y="64"/>
                      </a:lnTo>
                      <a:lnTo>
                        <a:pt x="673" y="57"/>
                      </a:lnTo>
                      <a:lnTo>
                        <a:pt x="688" y="51"/>
                      </a:lnTo>
                      <a:lnTo>
                        <a:pt x="694" y="49"/>
                      </a:lnTo>
                      <a:lnTo>
                        <a:pt x="700" y="48"/>
                      </a:lnTo>
                      <a:lnTo>
                        <a:pt x="704" y="47"/>
                      </a:lnTo>
                      <a:lnTo>
                        <a:pt x="709" y="47"/>
                      </a:lnTo>
                      <a:lnTo>
                        <a:pt x="704" y="46"/>
                      </a:lnTo>
                      <a:lnTo>
                        <a:pt x="692" y="44"/>
                      </a:lnTo>
                      <a:lnTo>
                        <a:pt x="675" y="41"/>
                      </a:lnTo>
                      <a:lnTo>
                        <a:pt x="655" y="37"/>
                      </a:lnTo>
                      <a:lnTo>
                        <a:pt x="632" y="33"/>
                      </a:lnTo>
                      <a:lnTo>
                        <a:pt x="609" y="30"/>
                      </a:lnTo>
                      <a:lnTo>
                        <a:pt x="589" y="29"/>
                      </a:lnTo>
                      <a:lnTo>
                        <a:pt x="573" y="28"/>
                      </a:lnTo>
                      <a:lnTo>
                        <a:pt x="485" y="34"/>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grpSp>
          <p:grpSp>
            <p:nvGrpSpPr>
              <p:cNvPr id="28690" name="Group 211"/>
              <p:cNvGrpSpPr>
                <a:grpSpLocks/>
              </p:cNvGrpSpPr>
              <p:nvPr/>
            </p:nvGrpSpPr>
            <p:grpSpPr bwMode="auto">
              <a:xfrm>
                <a:off x="495" y="2376"/>
                <a:ext cx="5370" cy="1752"/>
                <a:chOff x="495" y="2376"/>
                <a:chExt cx="5370" cy="1752"/>
              </a:xfrm>
            </p:grpSpPr>
            <p:sp>
              <p:nvSpPr>
                <p:cNvPr id="28824" name="Freeform 212"/>
                <p:cNvSpPr>
                  <a:spLocks/>
                </p:cNvSpPr>
                <p:nvPr/>
              </p:nvSpPr>
              <p:spPr bwMode="auto">
                <a:xfrm>
                  <a:off x="1011" y="3199"/>
                  <a:ext cx="148" cy="170"/>
                </a:xfrm>
                <a:custGeom>
                  <a:avLst/>
                  <a:gdLst>
                    <a:gd name="T0" fmla="*/ 0 w 443"/>
                    <a:gd name="T1" fmla="*/ 0 h 510"/>
                    <a:gd name="T2" fmla="*/ 0 w 443"/>
                    <a:gd name="T3" fmla="*/ 0 h 510"/>
                    <a:gd name="T4" fmla="*/ 0 w 443"/>
                    <a:gd name="T5" fmla="*/ 0 h 510"/>
                    <a:gd name="T6" fmla="*/ 0 w 443"/>
                    <a:gd name="T7" fmla="*/ 0 h 510"/>
                    <a:gd name="T8" fmla="*/ 0 w 443"/>
                    <a:gd name="T9" fmla="*/ 0 h 510"/>
                    <a:gd name="T10" fmla="*/ 0 w 443"/>
                    <a:gd name="T11" fmla="*/ 0 h 510"/>
                    <a:gd name="T12" fmla="*/ 0 w 443"/>
                    <a:gd name="T13" fmla="*/ 0 h 510"/>
                    <a:gd name="T14" fmla="*/ 0 w 443"/>
                    <a:gd name="T15" fmla="*/ 0 h 510"/>
                    <a:gd name="T16" fmla="*/ 0 w 443"/>
                    <a:gd name="T17" fmla="*/ 0 h 510"/>
                    <a:gd name="T18" fmla="*/ 0 w 443"/>
                    <a:gd name="T19" fmla="*/ 0 h 510"/>
                    <a:gd name="T20" fmla="*/ 0 w 443"/>
                    <a:gd name="T21" fmla="*/ 0 h 510"/>
                    <a:gd name="T22" fmla="*/ 0 w 443"/>
                    <a:gd name="T23" fmla="*/ 0 h 510"/>
                    <a:gd name="T24" fmla="*/ 0 w 443"/>
                    <a:gd name="T25" fmla="*/ 0 h 510"/>
                    <a:gd name="T26" fmla="*/ 0 w 443"/>
                    <a:gd name="T27" fmla="*/ 0 h 510"/>
                    <a:gd name="T28" fmla="*/ 0 w 443"/>
                    <a:gd name="T29" fmla="*/ 0 h 510"/>
                    <a:gd name="T30" fmla="*/ 0 w 443"/>
                    <a:gd name="T31" fmla="*/ 0 h 510"/>
                    <a:gd name="T32" fmla="*/ 0 w 443"/>
                    <a:gd name="T33" fmla="*/ 1 h 510"/>
                    <a:gd name="T34" fmla="*/ 0 w 443"/>
                    <a:gd name="T35" fmla="*/ 1 h 510"/>
                    <a:gd name="T36" fmla="*/ 0 w 443"/>
                    <a:gd name="T37" fmla="*/ 1 h 510"/>
                    <a:gd name="T38" fmla="*/ 0 w 443"/>
                    <a:gd name="T39" fmla="*/ 1 h 510"/>
                    <a:gd name="T40" fmla="*/ 0 w 443"/>
                    <a:gd name="T41" fmla="*/ 1 h 510"/>
                    <a:gd name="T42" fmla="*/ 0 w 443"/>
                    <a:gd name="T43" fmla="*/ 1 h 510"/>
                    <a:gd name="T44" fmla="*/ 0 w 443"/>
                    <a:gd name="T45" fmla="*/ 1 h 510"/>
                    <a:gd name="T46" fmla="*/ 0 w 443"/>
                    <a:gd name="T47" fmla="*/ 1 h 510"/>
                    <a:gd name="T48" fmla="*/ 0 w 443"/>
                    <a:gd name="T49" fmla="*/ 1 h 510"/>
                    <a:gd name="T50" fmla="*/ 0 w 443"/>
                    <a:gd name="T51" fmla="*/ 1 h 510"/>
                    <a:gd name="T52" fmla="*/ 0 w 443"/>
                    <a:gd name="T53" fmla="*/ 1 h 510"/>
                    <a:gd name="T54" fmla="*/ 0 w 443"/>
                    <a:gd name="T55" fmla="*/ 1 h 510"/>
                    <a:gd name="T56" fmla="*/ 0 w 443"/>
                    <a:gd name="T57" fmla="*/ 1 h 510"/>
                    <a:gd name="T58" fmla="*/ 0 w 443"/>
                    <a:gd name="T59" fmla="*/ 1 h 510"/>
                    <a:gd name="T60" fmla="*/ 0 w 443"/>
                    <a:gd name="T61" fmla="*/ 1 h 510"/>
                    <a:gd name="T62" fmla="*/ 0 w 443"/>
                    <a:gd name="T63" fmla="*/ 1 h 510"/>
                    <a:gd name="T64" fmla="*/ 0 w 443"/>
                    <a:gd name="T65" fmla="*/ 1 h 510"/>
                    <a:gd name="T66" fmla="*/ 0 w 443"/>
                    <a:gd name="T67" fmla="*/ 1 h 510"/>
                    <a:gd name="T68" fmla="*/ 0 w 443"/>
                    <a:gd name="T69" fmla="*/ 1 h 510"/>
                    <a:gd name="T70" fmla="*/ 0 w 443"/>
                    <a:gd name="T71" fmla="*/ 1 h 510"/>
                    <a:gd name="T72" fmla="*/ 0 w 443"/>
                    <a:gd name="T73" fmla="*/ 1 h 510"/>
                    <a:gd name="T74" fmla="*/ 0 w 443"/>
                    <a:gd name="T75" fmla="*/ 1 h 510"/>
                    <a:gd name="T76" fmla="*/ 0 w 443"/>
                    <a:gd name="T77" fmla="*/ 1 h 510"/>
                    <a:gd name="T78" fmla="*/ 0 w 443"/>
                    <a:gd name="T79" fmla="*/ 1 h 510"/>
                    <a:gd name="T80" fmla="*/ 0 w 443"/>
                    <a:gd name="T81" fmla="*/ 0 h 510"/>
                    <a:gd name="T82" fmla="*/ 0 w 443"/>
                    <a:gd name="T83" fmla="*/ 0 h 510"/>
                    <a:gd name="T84" fmla="*/ 0 w 443"/>
                    <a:gd name="T85" fmla="*/ 0 h 510"/>
                    <a:gd name="T86" fmla="*/ 1 w 443"/>
                    <a:gd name="T87" fmla="*/ 0 h 510"/>
                    <a:gd name="T88" fmla="*/ 1 w 443"/>
                    <a:gd name="T89" fmla="*/ 0 h 510"/>
                    <a:gd name="T90" fmla="*/ 1 w 443"/>
                    <a:gd name="T91" fmla="*/ 0 h 510"/>
                    <a:gd name="T92" fmla="*/ 1 w 443"/>
                    <a:gd name="T93" fmla="*/ 0 h 510"/>
                    <a:gd name="T94" fmla="*/ 1 w 443"/>
                    <a:gd name="T95" fmla="*/ 0 h 510"/>
                    <a:gd name="T96" fmla="*/ 1 w 443"/>
                    <a:gd name="T97" fmla="*/ 0 h 510"/>
                    <a:gd name="T98" fmla="*/ 1 w 443"/>
                    <a:gd name="T99" fmla="*/ 0 h 510"/>
                    <a:gd name="T100" fmla="*/ 1 w 443"/>
                    <a:gd name="T101" fmla="*/ 0 h 510"/>
                    <a:gd name="T102" fmla="*/ 1 w 443"/>
                    <a:gd name="T103" fmla="*/ 0 h 510"/>
                    <a:gd name="T104" fmla="*/ 1 w 443"/>
                    <a:gd name="T105" fmla="*/ 0 h 510"/>
                    <a:gd name="T106" fmla="*/ 1 w 443"/>
                    <a:gd name="T107" fmla="*/ 0 h 5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3"/>
                    <a:gd name="T163" fmla="*/ 0 h 510"/>
                    <a:gd name="T164" fmla="*/ 443 w 443"/>
                    <a:gd name="T165" fmla="*/ 510 h 5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3" h="510">
                      <a:moveTo>
                        <a:pt x="377" y="179"/>
                      </a:moveTo>
                      <a:lnTo>
                        <a:pt x="360" y="177"/>
                      </a:lnTo>
                      <a:lnTo>
                        <a:pt x="362" y="175"/>
                      </a:lnTo>
                      <a:lnTo>
                        <a:pt x="363" y="172"/>
                      </a:lnTo>
                      <a:lnTo>
                        <a:pt x="363" y="169"/>
                      </a:lnTo>
                      <a:lnTo>
                        <a:pt x="361" y="163"/>
                      </a:lnTo>
                      <a:lnTo>
                        <a:pt x="356" y="152"/>
                      </a:lnTo>
                      <a:lnTo>
                        <a:pt x="348" y="141"/>
                      </a:lnTo>
                      <a:lnTo>
                        <a:pt x="339" y="129"/>
                      </a:lnTo>
                      <a:lnTo>
                        <a:pt x="332" y="119"/>
                      </a:lnTo>
                      <a:lnTo>
                        <a:pt x="325" y="111"/>
                      </a:lnTo>
                      <a:lnTo>
                        <a:pt x="323" y="109"/>
                      </a:lnTo>
                      <a:lnTo>
                        <a:pt x="320" y="106"/>
                      </a:lnTo>
                      <a:lnTo>
                        <a:pt x="317" y="102"/>
                      </a:lnTo>
                      <a:lnTo>
                        <a:pt x="314" y="95"/>
                      </a:lnTo>
                      <a:lnTo>
                        <a:pt x="310" y="88"/>
                      </a:lnTo>
                      <a:lnTo>
                        <a:pt x="304" y="70"/>
                      </a:lnTo>
                      <a:lnTo>
                        <a:pt x="298" y="51"/>
                      </a:lnTo>
                      <a:lnTo>
                        <a:pt x="294" y="31"/>
                      </a:lnTo>
                      <a:lnTo>
                        <a:pt x="291" y="16"/>
                      </a:lnTo>
                      <a:lnTo>
                        <a:pt x="288" y="4"/>
                      </a:lnTo>
                      <a:lnTo>
                        <a:pt x="288" y="0"/>
                      </a:lnTo>
                      <a:lnTo>
                        <a:pt x="284" y="0"/>
                      </a:lnTo>
                      <a:lnTo>
                        <a:pt x="280" y="0"/>
                      </a:lnTo>
                      <a:lnTo>
                        <a:pt x="275" y="1"/>
                      </a:lnTo>
                      <a:lnTo>
                        <a:pt x="268" y="3"/>
                      </a:lnTo>
                      <a:lnTo>
                        <a:pt x="254" y="9"/>
                      </a:lnTo>
                      <a:lnTo>
                        <a:pt x="239" y="16"/>
                      </a:lnTo>
                      <a:lnTo>
                        <a:pt x="224" y="24"/>
                      </a:lnTo>
                      <a:lnTo>
                        <a:pt x="212" y="30"/>
                      </a:lnTo>
                      <a:lnTo>
                        <a:pt x="203" y="35"/>
                      </a:lnTo>
                      <a:lnTo>
                        <a:pt x="200" y="37"/>
                      </a:lnTo>
                      <a:lnTo>
                        <a:pt x="200" y="31"/>
                      </a:lnTo>
                      <a:lnTo>
                        <a:pt x="199" y="27"/>
                      </a:lnTo>
                      <a:lnTo>
                        <a:pt x="198" y="24"/>
                      </a:lnTo>
                      <a:lnTo>
                        <a:pt x="196" y="21"/>
                      </a:lnTo>
                      <a:lnTo>
                        <a:pt x="193" y="17"/>
                      </a:lnTo>
                      <a:lnTo>
                        <a:pt x="188" y="15"/>
                      </a:lnTo>
                      <a:lnTo>
                        <a:pt x="184" y="13"/>
                      </a:lnTo>
                      <a:lnTo>
                        <a:pt x="180" y="11"/>
                      </a:lnTo>
                      <a:lnTo>
                        <a:pt x="168" y="8"/>
                      </a:lnTo>
                      <a:lnTo>
                        <a:pt x="155" y="7"/>
                      </a:lnTo>
                      <a:lnTo>
                        <a:pt x="142" y="6"/>
                      </a:lnTo>
                      <a:lnTo>
                        <a:pt x="127" y="6"/>
                      </a:lnTo>
                      <a:lnTo>
                        <a:pt x="99" y="8"/>
                      </a:lnTo>
                      <a:lnTo>
                        <a:pt x="74" y="11"/>
                      </a:lnTo>
                      <a:lnTo>
                        <a:pt x="56" y="14"/>
                      </a:lnTo>
                      <a:lnTo>
                        <a:pt x="49" y="15"/>
                      </a:lnTo>
                      <a:lnTo>
                        <a:pt x="49" y="173"/>
                      </a:lnTo>
                      <a:lnTo>
                        <a:pt x="0" y="177"/>
                      </a:lnTo>
                      <a:lnTo>
                        <a:pt x="0" y="375"/>
                      </a:lnTo>
                      <a:lnTo>
                        <a:pt x="3" y="376"/>
                      </a:lnTo>
                      <a:lnTo>
                        <a:pt x="9" y="379"/>
                      </a:lnTo>
                      <a:lnTo>
                        <a:pt x="17" y="384"/>
                      </a:lnTo>
                      <a:lnTo>
                        <a:pt x="26" y="393"/>
                      </a:lnTo>
                      <a:lnTo>
                        <a:pt x="31" y="398"/>
                      </a:lnTo>
                      <a:lnTo>
                        <a:pt x="35" y="405"/>
                      </a:lnTo>
                      <a:lnTo>
                        <a:pt x="39" y="413"/>
                      </a:lnTo>
                      <a:lnTo>
                        <a:pt x="43" y="421"/>
                      </a:lnTo>
                      <a:lnTo>
                        <a:pt x="45" y="431"/>
                      </a:lnTo>
                      <a:lnTo>
                        <a:pt x="46" y="442"/>
                      </a:lnTo>
                      <a:lnTo>
                        <a:pt x="46" y="454"/>
                      </a:lnTo>
                      <a:lnTo>
                        <a:pt x="45" y="466"/>
                      </a:lnTo>
                      <a:lnTo>
                        <a:pt x="44" y="466"/>
                      </a:lnTo>
                      <a:lnTo>
                        <a:pt x="40" y="469"/>
                      </a:lnTo>
                      <a:lnTo>
                        <a:pt x="36" y="473"/>
                      </a:lnTo>
                      <a:lnTo>
                        <a:pt x="33" y="477"/>
                      </a:lnTo>
                      <a:lnTo>
                        <a:pt x="31" y="481"/>
                      </a:lnTo>
                      <a:lnTo>
                        <a:pt x="30" y="484"/>
                      </a:lnTo>
                      <a:lnTo>
                        <a:pt x="29" y="487"/>
                      </a:lnTo>
                      <a:lnTo>
                        <a:pt x="29" y="491"/>
                      </a:lnTo>
                      <a:lnTo>
                        <a:pt x="30" y="496"/>
                      </a:lnTo>
                      <a:lnTo>
                        <a:pt x="31" y="500"/>
                      </a:lnTo>
                      <a:lnTo>
                        <a:pt x="33" y="504"/>
                      </a:lnTo>
                      <a:lnTo>
                        <a:pt x="36" y="509"/>
                      </a:lnTo>
                      <a:lnTo>
                        <a:pt x="39" y="509"/>
                      </a:lnTo>
                      <a:lnTo>
                        <a:pt x="47" y="510"/>
                      </a:lnTo>
                      <a:lnTo>
                        <a:pt x="58" y="509"/>
                      </a:lnTo>
                      <a:lnTo>
                        <a:pt x="73" y="508"/>
                      </a:lnTo>
                      <a:lnTo>
                        <a:pt x="80" y="505"/>
                      </a:lnTo>
                      <a:lnTo>
                        <a:pt x="89" y="502"/>
                      </a:lnTo>
                      <a:lnTo>
                        <a:pt x="98" y="499"/>
                      </a:lnTo>
                      <a:lnTo>
                        <a:pt x="106" y="495"/>
                      </a:lnTo>
                      <a:lnTo>
                        <a:pt x="115" y="489"/>
                      </a:lnTo>
                      <a:lnTo>
                        <a:pt x="124" y="482"/>
                      </a:lnTo>
                      <a:lnTo>
                        <a:pt x="132" y="474"/>
                      </a:lnTo>
                      <a:lnTo>
                        <a:pt x="141" y="464"/>
                      </a:lnTo>
                      <a:lnTo>
                        <a:pt x="142" y="462"/>
                      </a:lnTo>
                      <a:lnTo>
                        <a:pt x="143" y="459"/>
                      </a:lnTo>
                      <a:lnTo>
                        <a:pt x="146" y="454"/>
                      </a:lnTo>
                      <a:lnTo>
                        <a:pt x="149" y="447"/>
                      </a:lnTo>
                      <a:lnTo>
                        <a:pt x="153" y="440"/>
                      </a:lnTo>
                      <a:lnTo>
                        <a:pt x="156" y="432"/>
                      </a:lnTo>
                      <a:lnTo>
                        <a:pt x="158" y="424"/>
                      </a:lnTo>
                      <a:lnTo>
                        <a:pt x="160" y="417"/>
                      </a:lnTo>
                      <a:lnTo>
                        <a:pt x="161" y="416"/>
                      </a:lnTo>
                      <a:lnTo>
                        <a:pt x="167" y="413"/>
                      </a:lnTo>
                      <a:lnTo>
                        <a:pt x="174" y="408"/>
                      </a:lnTo>
                      <a:lnTo>
                        <a:pt x="185" y="404"/>
                      </a:lnTo>
                      <a:lnTo>
                        <a:pt x="190" y="403"/>
                      </a:lnTo>
                      <a:lnTo>
                        <a:pt x="196" y="403"/>
                      </a:lnTo>
                      <a:lnTo>
                        <a:pt x="202" y="403"/>
                      </a:lnTo>
                      <a:lnTo>
                        <a:pt x="208" y="404"/>
                      </a:lnTo>
                      <a:lnTo>
                        <a:pt x="214" y="406"/>
                      </a:lnTo>
                      <a:lnTo>
                        <a:pt x="221" y="409"/>
                      </a:lnTo>
                      <a:lnTo>
                        <a:pt x="226" y="415"/>
                      </a:lnTo>
                      <a:lnTo>
                        <a:pt x="233" y="421"/>
                      </a:lnTo>
                      <a:lnTo>
                        <a:pt x="233" y="422"/>
                      </a:lnTo>
                      <a:lnTo>
                        <a:pt x="236" y="423"/>
                      </a:lnTo>
                      <a:lnTo>
                        <a:pt x="240" y="425"/>
                      </a:lnTo>
                      <a:lnTo>
                        <a:pt x="244" y="428"/>
                      </a:lnTo>
                      <a:lnTo>
                        <a:pt x="250" y="430"/>
                      </a:lnTo>
                      <a:lnTo>
                        <a:pt x="256" y="431"/>
                      </a:lnTo>
                      <a:lnTo>
                        <a:pt x="263" y="432"/>
                      </a:lnTo>
                      <a:lnTo>
                        <a:pt x="268" y="430"/>
                      </a:lnTo>
                      <a:lnTo>
                        <a:pt x="269" y="427"/>
                      </a:lnTo>
                      <a:lnTo>
                        <a:pt x="273" y="418"/>
                      </a:lnTo>
                      <a:lnTo>
                        <a:pt x="278" y="404"/>
                      </a:lnTo>
                      <a:lnTo>
                        <a:pt x="284" y="389"/>
                      </a:lnTo>
                      <a:lnTo>
                        <a:pt x="293" y="373"/>
                      </a:lnTo>
                      <a:lnTo>
                        <a:pt x="303" y="357"/>
                      </a:lnTo>
                      <a:lnTo>
                        <a:pt x="309" y="351"/>
                      </a:lnTo>
                      <a:lnTo>
                        <a:pt x="315" y="345"/>
                      </a:lnTo>
                      <a:lnTo>
                        <a:pt x="321" y="340"/>
                      </a:lnTo>
                      <a:lnTo>
                        <a:pt x="328" y="336"/>
                      </a:lnTo>
                      <a:lnTo>
                        <a:pt x="331" y="336"/>
                      </a:lnTo>
                      <a:lnTo>
                        <a:pt x="338" y="333"/>
                      </a:lnTo>
                      <a:lnTo>
                        <a:pt x="349" y="328"/>
                      </a:lnTo>
                      <a:lnTo>
                        <a:pt x="361" y="323"/>
                      </a:lnTo>
                      <a:lnTo>
                        <a:pt x="374" y="318"/>
                      </a:lnTo>
                      <a:lnTo>
                        <a:pt x="385" y="310"/>
                      </a:lnTo>
                      <a:lnTo>
                        <a:pt x="390" y="307"/>
                      </a:lnTo>
                      <a:lnTo>
                        <a:pt x="393" y="303"/>
                      </a:lnTo>
                      <a:lnTo>
                        <a:pt x="397" y="299"/>
                      </a:lnTo>
                      <a:lnTo>
                        <a:pt x="398" y="296"/>
                      </a:lnTo>
                      <a:lnTo>
                        <a:pt x="400" y="295"/>
                      </a:lnTo>
                      <a:lnTo>
                        <a:pt x="404" y="293"/>
                      </a:lnTo>
                      <a:lnTo>
                        <a:pt x="411" y="289"/>
                      </a:lnTo>
                      <a:lnTo>
                        <a:pt x="418" y="285"/>
                      </a:lnTo>
                      <a:lnTo>
                        <a:pt x="426" y="279"/>
                      </a:lnTo>
                      <a:lnTo>
                        <a:pt x="433" y="272"/>
                      </a:lnTo>
                      <a:lnTo>
                        <a:pt x="439" y="266"/>
                      </a:lnTo>
                      <a:lnTo>
                        <a:pt x="443" y="258"/>
                      </a:lnTo>
                      <a:lnTo>
                        <a:pt x="442" y="257"/>
                      </a:lnTo>
                      <a:lnTo>
                        <a:pt x="441" y="254"/>
                      </a:lnTo>
                      <a:lnTo>
                        <a:pt x="440" y="251"/>
                      </a:lnTo>
                      <a:lnTo>
                        <a:pt x="437" y="245"/>
                      </a:lnTo>
                      <a:lnTo>
                        <a:pt x="432" y="240"/>
                      </a:lnTo>
                      <a:lnTo>
                        <a:pt x="427" y="234"/>
                      </a:lnTo>
                      <a:lnTo>
                        <a:pt x="420" y="229"/>
                      </a:lnTo>
                      <a:lnTo>
                        <a:pt x="413" y="224"/>
                      </a:lnTo>
                      <a:lnTo>
                        <a:pt x="412" y="224"/>
                      </a:lnTo>
                      <a:lnTo>
                        <a:pt x="407" y="225"/>
                      </a:lnTo>
                      <a:lnTo>
                        <a:pt x="402" y="224"/>
                      </a:lnTo>
                      <a:lnTo>
                        <a:pt x="397" y="223"/>
                      </a:lnTo>
                      <a:lnTo>
                        <a:pt x="393" y="220"/>
                      </a:lnTo>
                      <a:lnTo>
                        <a:pt x="390" y="217"/>
                      </a:lnTo>
                      <a:lnTo>
                        <a:pt x="387" y="214"/>
                      </a:lnTo>
                      <a:lnTo>
                        <a:pt x="384" y="210"/>
                      </a:lnTo>
                      <a:lnTo>
                        <a:pt x="382" y="204"/>
                      </a:lnTo>
                      <a:lnTo>
                        <a:pt x="379" y="197"/>
                      </a:lnTo>
                      <a:lnTo>
                        <a:pt x="378" y="189"/>
                      </a:lnTo>
                      <a:lnTo>
                        <a:pt x="377" y="179"/>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5" name="Freeform 213"/>
                <p:cNvSpPr>
                  <a:spLocks/>
                </p:cNvSpPr>
                <p:nvPr/>
              </p:nvSpPr>
              <p:spPr bwMode="auto">
                <a:xfrm>
                  <a:off x="1011" y="3199"/>
                  <a:ext cx="148" cy="170"/>
                </a:xfrm>
                <a:custGeom>
                  <a:avLst/>
                  <a:gdLst>
                    <a:gd name="T0" fmla="*/ 0 w 443"/>
                    <a:gd name="T1" fmla="*/ 0 h 510"/>
                    <a:gd name="T2" fmla="*/ 0 w 443"/>
                    <a:gd name="T3" fmla="*/ 0 h 510"/>
                    <a:gd name="T4" fmla="*/ 0 w 443"/>
                    <a:gd name="T5" fmla="*/ 0 h 510"/>
                    <a:gd name="T6" fmla="*/ 0 w 443"/>
                    <a:gd name="T7" fmla="*/ 0 h 510"/>
                    <a:gd name="T8" fmla="*/ 0 w 443"/>
                    <a:gd name="T9" fmla="*/ 0 h 510"/>
                    <a:gd name="T10" fmla="*/ 0 w 443"/>
                    <a:gd name="T11" fmla="*/ 0 h 510"/>
                    <a:gd name="T12" fmla="*/ 0 w 443"/>
                    <a:gd name="T13" fmla="*/ 0 h 510"/>
                    <a:gd name="T14" fmla="*/ 0 w 443"/>
                    <a:gd name="T15" fmla="*/ 0 h 510"/>
                    <a:gd name="T16" fmla="*/ 0 w 443"/>
                    <a:gd name="T17" fmla="*/ 0 h 510"/>
                    <a:gd name="T18" fmla="*/ 0 w 443"/>
                    <a:gd name="T19" fmla="*/ 0 h 510"/>
                    <a:gd name="T20" fmla="*/ 0 w 443"/>
                    <a:gd name="T21" fmla="*/ 0 h 510"/>
                    <a:gd name="T22" fmla="*/ 0 w 443"/>
                    <a:gd name="T23" fmla="*/ 0 h 510"/>
                    <a:gd name="T24" fmla="*/ 0 w 443"/>
                    <a:gd name="T25" fmla="*/ 0 h 510"/>
                    <a:gd name="T26" fmla="*/ 0 w 443"/>
                    <a:gd name="T27" fmla="*/ 0 h 510"/>
                    <a:gd name="T28" fmla="*/ 0 w 443"/>
                    <a:gd name="T29" fmla="*/ 0 h 510"/>
                    <a:gd name="T30" fmla="*/ 0 w 443"/>
                    <a:gd name="T31" fmla="*/ 0 h 510"/>
                    <a:gd name="T32" fmla="*/ 0 w 443"/>
                    <a:gd name="T33" fmla="*/ 1 h 510"/>
                    <a:gd name="T34" fmla="*/ 0 w 443"/>
                    <a:gd name="T35" fmla="*/ 1 h 510"/>
                    <a:gd name="T36" fmla="*/ 0 w 443"/>
                    <a:gd name="T37" fmla="*/ 1 h 510"/>
                    <a:gd name="T38" fmla="*/ 0 w 443"/>
                    <a:gd name="T39" fmla="*/ 1 h 510"/>
                    <a:gd name="T40" fmla="*/ 0 w 443"/>
                    <a:gd name="T41" fmla="*/ 1 h 510"/>
                    <a:gd name="T42" fmla="*/ 0 w 443"/>
                    <a:gd name="T43" fmla="*/ 1 h 510"/>
                    <a:gd name="T44" fmla="*/ 0 w 443"/>
                    <a:gd name="T45" fmla="*/ 1 h 510"/>
                    <a:gd name="T46" fmla="*/ 0 w 443"/>
                    <a:gd name="T47" fmla="*/ 1 h 510"/>
                    <a:gd name="T48" fmla="*/ 0 w 443"/>
                    <a:gd name="T49" fmla="*/ 1 h 510"/>
                    <a:gd name="T50" fmla="*/ 0 w 443"/>
                    <a:gd name="T51" fmla="*/ 1 h 510"/>
                    <a:gd name="T52" fmla="*/ 0 w 443"/>
                    <a:gd name="T53" fmla="*/ 1 h 510"/>
                    <a:gd name="T54" fmla="*/ 0 w 443"/>
                    <a:gd name="T55" fmla="*/ 1 h 510"/>
                    <a:gd name="T56" fmla="*/ 0 w 443"/>
                    <a:gd name="T57" fmla="*/ 1 h 510"/>
                    <a:gd name="T58" fmla="*/ 0 w 443"/>
                    <a:gd name="T59" fmla="*/ 1 h 510"/>
                    <a:gd name="T60" fmla="*/ 0 w 443"/>
                    <a:gd name="T61" fmla="*/ 1 h 510"/>
                    <a:gd name="T62" fmla="*/ 0 w 443"/>
                    <a:gd name="T63" fmla="*/ 1 h 510"/>
                    <a:gd name="T64" fmla="*/ 0 w 443"/>
                    <a:gd name="T65" fmla="*/ 1 h 510"/>
                    <a:gd name="T66" fmla="*/ 0 w 443"/>
                    <a:gd name="T67" fmla="*/ 1 h 510"/>
                    <a:gd name="T68" fmla="*/ 0 w 443"/>
                    <a:gd name="T69" fmla="*/ 1 h 510"/>
                    <a:gd name="T70" fmla="*/ 0 w 443"/>
                    <a:gd name="T71" fmla="*/ 1 h 510"/>
                    <a:gd name="T72" fmla="*/ 0 w 443"/>
                    <a:gd name="T73" fmla="*/ 1 h 510"/>
                    <a:gd name="T74" fmla="*/ 0 w 443"/>
                    <a:gd name="T75" fmla="*/ 1 h 510"/>
                    <a:gd name="T76" fmla="*/ 0 w 443"/>
                    <a:gd name="T77" fmla="*/ 1 h 510"/>
                    <a:gd name="T78" fmla="*/ 0 w 443"/>
                    <a:gd name="T79" fmla="*/ 1 h 510"/>
                    <a:gd name="T80" fmla="*/ 0 w 443"/>
                    <a:gd name="T81" fmla="*/ 0 h 510"/>
                    <a:gd name="T82" fmla="*/ 0 w 443"/>
                    <a:gd name="T83" fmla="*/ 0 h 510"/>
                    <a:gd name="T84" fmla="*/ 0 w 443"/>
                    <a:gd name="T85" fmla="*/ 0 h 510"/>
                    <a:gd name="T86" fmla="*/ 1 w 443"/>
                    <a:gd name="T87" fmla="*/ 0 h 510"/>
                    <a:gd name="T88" fmla="*/ 1 w 443"/>
                    <a:gd name="T89" fmla="*/ 0 h 510"/>
                    <a:gd name="T90" fmla="*/ 1 w 443"/>
                    <a:gd name="T91" fmla="*/ 0 h 510"/>
                    <a:gd name="T92" fmla="*/ 1 w 443"/>
                    <a:gd name="T93" fmla="*/ 0 h 510"/>
                    <a:gd name="T94" fmla="*/ 1 w 443"/>
                    <a:gd name="T95" fmla="*/ 0 h 510"/>
                    <a:gd name="T96" fmla="*/ 1 w 443"/>
                    <a:gd name="T97" fmla="*/ 0 h 510"/>
                    <a:gd name="T98" fmla="*/ 1 w 443"/>
                    <a:gd name="T99" fmla="*/ 0 h 510"/>
                    <a:gd name="T100" fmla="*/ 1 w 443"/>
                    <a:gd name="T101" fmla="*/ 0 h 510"/>
                    <a:gd name="T102" fmla="*/ 1 w 443"/>
                    <a:gd name="T103" fmla="*/ 0 h 510"/>
                    <a:gd name="T104" fmla="*/ 1 w 443"/>
                    <a:gd name="T105" fmla="*/ 0 h 510"/>
                    <a:gd name="T106" fmla="*/ 1 w 443"/>
                    <a:gd name="T107" fmla="*/ 0 h 5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3"/>
                    <a:gd name="T163" fmla="*/ 0 h 510"/>
                    <a:gd name="T164" fmla="*/ 443 w 443"/>
                    <a:gd name="T165" fmla="*/ 510 h 5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3" h="510">
                      <a:moveTo>
                        <a:pt x="377" y="179"/>
                      </a:moveTo>
                      <a:lnTo>
                        <a:pt x="360" y="177"/>
                      </a:lnTo>
                      <a:lnTo>
                        <a:pt x="362" y="175"/>
                      </a:lnTo>
                      <a:lnTo>
                        <a:pt x="363" y="172"/>
                      </a:lnTo>
                      <a:lnTo>
                        <a:pt x="363" y="169"/>
                      </a:lnTo>
                      <a:lnTo>
                        <a:pt x="361" y="163"/>
                      </a:lnTo>
                      <a:lnTo>
                        <a:pt x="356" y="152"/>
                      </a:lnTo>
                      <a:lnTo>
                        <a:pt x="348" y="141"/>
                      </a:lnTo>
                      <a:lnTo>
                        <a:pt x="339" y="129"/>
                      </a:lnTo>
                      <a:lnTo>
                        <a:pt x="332" y="119"/>
                      </a:lnTo>
                      <a:lnTo>
                        <a:pt x="325" y="111"/>
                      </a:lnTo>
                      <a:lnTo>
                        <a:pt x="323" y="109"/>
                      </a:lnTo>
                      <a:lnTo>
                        <a:pt x="320" y="106"/>
                      </a:lnTo>
                      <a:lnTo>
                        <a:pt x="317" y="102"/>
                      </a:lnTo>
                      <a:lnTo>
                        <a:pt x="314" y="95"/>
                      </a:lnTo>
                      <a:lnTo>
                        <a:pt x="310" y="88"/>
                      </a:lnTo>
                      <a:lnTo>
                        <a:pt x="304" y="70"/>
                      </a:lnTo>
                      <a:lnTo>
                        <a:pt x="298" y="51"/>
                      </a:lnTo>
                      <a:lnTo>
                        <a:pt x="294" y="31"/>
                      </a:lnTo>
                      <a:lnTo>
                        <a:pt x="291" y="16"/>
                      </a:lnTo>
                      <a:lnTo>
                        <a:pt x="288" y="4"/>
                      </a:lnTo>
                      <a:lnTo>
                        <a:pt x="288" y="0"/>
                      </a:lnTo>
                      <a:lnTo>
                        <a:pt x="284" y="0"/>
                      </a:lnTo>
                      <a:lnTo>
                        <a:pt x="280" y="0"/>
                      </a:lnTo>
                      <a:lnTo>
                        <a:pt x="275" y="1"/>
                      </a:lnTo>
                      <a:lnTo>
                        <a:pt x="268" y="3"/>
                      </a:lnTo>
                      <a:lnTo>
                        <a:pt x="254" y="9"/>
                      </a:lnTo>
                      <a:lnTo>
                        <a:pt x="239" y="16"/>
                      </a:lnTo>
                      <a:lnTo>
                        <a:pt x="224" y="24"/>
                      </a:lnTo>
                      <a:lnTo>
                        <a:pt x="212" y="30"/>
                      </a:lnTo>
                      <a:lnTo>
                        <a:pt x="203" y="35"/>
                      </a:lnTo>
                      <a:lnTo>
                        <a:pt x="200" y="37"/>
                      </a:lnTo>
                      <a:lnTo>
                        <a:pt x="200" y="31"/>
                      </a:lnTo>
                      <a:lnTo>
                        <a:pt x="199" y="27"/>
                      </a:lnTo>
                      <a:lnTo>
                        <a:pt x="198" y="24"/>
                      </a:lnTo>
                      <a:lnTo>
                        <a:pt x="196" y="21"/>
                      </a:lnTo>
                      <a:lnTo>
                        <a:pt x="193" y="17"/>
                      </a:lnTo>
                      <a:lnTo>
                        <a:pt x="188" y="15"/>
                      </a:lnTo>
                      <a:lnTo>
                        <a:pt x="184" y="13"/>
                      </a:lnTo>
                      <a:lnTo>
                        <a:pt x="180" y="11"/>
                      </a:lnTo>
                      <a:lnTo>
                        <a:pt x="168" y="8"/>
                      </a:lnTo>
                      <a:lnTo>
                        <a:pt x="155" y="7"/>
                      </a:lnTo>
                      <a:lnTo>
                        <a:pt x="142" y="6"/>
                      </a:lnTo>
                      <a:lnTo>
                        <a:pt x="127" y="6"/>
                      </a:lnTo>
                      <a:lnTo>
                        <a:pt x="99" y="8"/>
                      </a:lnTo>
                      <a:lnTo>
                        <a:pt x="74" y="11"/>
                      </a:lnTo>
                      <a:lnTo>
                        <a:pt x="56" y="14"/>
                      </a:lnTo>
                      <a:lnTo>
                        <a:pt x="49" y="15"/>
                      </a:lnTo>
                      <a:lnTo>
                        <a:pt x="49" y="173"/>
                      </a:lnTo>
                      <a:lnTo>
                        <a:pt x="0" y="177"/>
                      </a:lnTo>
                      <a:lnTo>
                        <a:pt x="0" y="375"/>
                      </a:lnTo>
                      <a:lnTo>
                        <a:pt x="3" y="376"/>
                      </a:lnTo>
                      <a:lnTo>
                        <a:pt x="9" y="379"/>
                      </a:lnTo>
                      <a:lnTo>
                        <a:pt x="17" y="384"/>
                      </a:lnTo>
                      <a:lnTo>
                        <a:pt x="26" y="393"/>
                      </a:lnTo>
                      <a:lnTo>
                        <a:pt x="31" y="398"/>
                      </a:lnTo>
                      <a:lnTo>
                        <a:pt x="35" y="405"/>
                      </a:lnTo>
                      <a:lnTo>
                        <a:pt x="39" y="413"/>
                      </a:lnTo>
                      <a:lnTo>
                        <a:pt x="43" y="421"/>
                      </a:lnTo>
                      <a:lnTo>
                        <a:pt x="45" y="431"/>
                      </a:lnTo>
                      <a:lnTo>
                        <a:pt x="46" y="442"/>
                      </a:lnTo>
                      <a:lnTo>
                        <a:pt x="46" y="454"/>
                      </a:lnTo>
                      <a:lnTo>
                        <a:pt x="45" y="466"/>
                      </a:lnTo>
                      <a:lnTo>
                        <a:pt x="44" y="466"/>
                      </a:lnTo>
                      <a:lnTo>
                        <a:pt x="40" y="469"/>
                      </a:lnTo>
                      <a:lnTo>
                        <a:pt x="36" y="473"/>
                      </a:lnTo>
                      <a:lnTo>
                        <a:pt x="33" y="477"/>
                      </a:lnTo>
                      <a:lnTo>
                        <a:pt x="31" y="481"/>
                      </a:lnTo>
                      <a:lnTo>
                        <a:pt x="30" y="484"/>
                      </a:lnTo>
                      <a:lnTo>
                        <a:pt x="29" y="487"/>
                      </a:lnTo>
                      <a:lnTo>
                        <a:pt x="29" y="491"/>
                      </a:lnTo>
                      <a:lnTo>
                        <a:pt x="30" y="496"/>
                      </a:lnTo>
                      <a:lnTo>
                        <a:pt x="31" y="500"/>
                      </a:lnTo>
                      <a:lnTo>
                        <a:pt x="33" y="504"/>
                      </a:lnTo>
                      <a:lnTo>
                        <a:pt x="36" y="509"/>
                      </a:lnTo>
                      <a:lnTo>
                        <a:pt x="39" y="509"/>
                      </a:lnTo>
                      <a:lnTo>
                        <a:pt x="47" y="510"/>
                      </a:lnTo>
                      <a:lnTo>
                        <a:pt x="58" y="509"/>
                      </a:lnTo>
                      <a:lnTo>
                        <a:pt x="73" y="508"/>
                      </a:lnTo>
                      <a:lnTo>
                        <a:pt x="80" y="505"/>
                      </a:lnTo>
                      <a:lnTo>
                        <a:pt x="89" y="502"/>
                      </a:lnTo>
                      <a:lnTo>
                        <a:pt x="98" y="499"/>
                      </a:lnTo>
                      <a:lnTo>
                        <a:pt x="106" y="495"/>
                      </a:lnTo>
                      <a:lnTo>
                        <a:pt x="115" y="489"/>
                      </a:lnTo>
                      <a:lnTo>
                        <a:pt x="124" y="482"/>
                      </a:lnTo>
                      <a:lnTo>
                        <a:pt x="132" y="474"/>
                      </a:lnTo>
                      <a:lnTo>
                        <a:pt x="141" y="464"/>
                      </a:lnTo>
                      <a:lnTo>
                        <a:pt x="142" y="462"/>
                      </a:lnTo>
                      <a:lnTo>
                        <a:pt x="143" y="459"/>
                      </a:lnTo>
                      <a:lnTo>
                        <a:pt x="146" y="454"/>
                      </a:lnTo>
                      <a:lnTo>
                        <a:pt x="149" y="447"/>
                      </a:lnTo>
                      <a:lnTo>
                        <a:pt x="153" y="440"/>
                      </a:lnTo>
                      <a:lnTo>
                        <a:pt x="156" y="432"/>
                      </a:lnTo>
                      <a:lnTo>
                        <a:pt x="158" y="424"/>
                      </a:lnTo>
                      <a:lnTo>
                        <a:pt x="160" y="417"/>
                      </a:lnTo>
                      <a:lnTo>
                        <a:pt x="161" y="416"/>
                      </a:lnTo>
                      <a:lnTo>
                        <a:pt x="167" y="413"/>
                      </a:lnTo>
                      <a:lnTo>
                        <a:pt x="174" y="408"/>
                      </a:lnTo>
                      <a:lnTo>
                        <a:pt x="185" y="404"/>
                      </a:lnTo>
                      <a:lnTo>
                        <a:pt x="190" y="403"/>
                      </a:lnTo>
                      <a:lnTo>
                        <a:pt x="196" y="403"/>
                      </a:lnTo>
                      <a:lnTo>
                        <a:pt x="202" y="403"/>
                      </a:lnTo>
                      <a:lnTo>
                        <a:pt x="208" y="404"/>
                      </a:lnTo>
                      <a:lnTo>
                        <a:pt x="214" y="406"/>
                      </a:lnTo>
                      <a:lnTo>
                        <a:pt x="221" y="409"/>
                      </a:lnTo>
                      <a:lnTo>
                        <a:pt x="226" y="415"/>
                      </a:lnTo>
                      <a:lnTo>
                        <a:pt x="233" y="421"/>
                      </a:lnTo>
                      <a:lnTo>
                        <a:pt x="233" y="422"/>
                      </a:lnTo>
                      <a:lnTo>
                        <a:pt x="236" y="423"/>
                      </a:lnTo>
                      <a:lnTo>
                        <a:pt x="240" y="425"/>
                      </a:lnTo>
                      <a:lnTo>
                        <a:pt x="244" y="428"/>
                      </a:lnTo>
                      <a:lnTo>
                        <a:pt x="250" y="430"/>
                      </a:lnTo>
                      <a:lnTo>
                        <a:pt x="256" y="431"/>
                      </a:lnTo>
                      <a:lnTo>
                        <a:pt x="263" y="432"/>
                      </a:lnTo>
                      <a:lnTo>
                        <a:pt x="268" y="430"/>
                      </a:lnTo>
                      <a:lnTo>
                        <a:pt x="269" y="427"/>
                      </a:lnTo>
                      <a:lnTo>
                        <a:pt x="273" y="418"/>
                      </a:lnTo>
                      <a:lnTo>
                        <a:pt x="278" y="404"/>
                      </a:lnTo>
                      <a:lnTo>
                        <a:pt x="284" y="389"/>
                      </a:lnTo>
                      <a:lnTo>
                        <a:pt x="293" y="373"/>
                      </a:lnTo>
                      <a:lnTo>
                        <a:pt x="303" y="357"/>
                      </a:lnTo>
                      <a:lnTo>
                        <a:pt x="309" y="351"/>
                      </a:lnTo>
                      <a:lnTo>
                        <a:pt x="315" y="345"/>
                      </a:lnTo>
                      <a:lnTo>
                        <a:pt x="321" y="340"/>
                      </a:lnTo>
                      <a:lnTo>
                        <a:pt x="328" y="336"/>
                      </a:lnTo>
                      <a:lnTo>
                        <a:pt x="331" y="336"/>
                      </a:lnTo>
                      <a:lnTo>
                        <a:pt x="338" y="333"/>
                      </a:lnTo>
                      <a:lnTo>
                        <a:pt x="349" y="328"/>
                      </a:lnTo>
                      <a:lnTo>
                        <a:pt x="361" y="323"/>
                      </a:lnTo>
                      <a:lnTo>
                        <a:pt x="374" y="318"/>
                      </a:lnTo>
                      <a:lnTo>
                        <a:pt x="385" y="310"/>
                      </a:lnTo>
                      <a:lnTo>
                        <a:pt x="390" y="307"/>
                      </a:lnTo>
                      <a:lnTo>
                        <a:pt x="393" y="303"/>
                      </a:lnTo>
                      <a:lnTo>
                        <a:pt x="397" y="299"/>
                      </a:lnTo>
                      <a:lnTo>
                        <a:pt x="398" y="296"/>
                      </a:lnTo>
                      <a:lnTo>
                        <a:pt x="400" y="295"/>
                      </a:lnTo>
                      <a:lnTo>
                        <a:pt x="404" y="293"/>
                      </a:lnTo>
                      <a:lnTo>
                        <a:pt x="411" y="289"/>
                      </a:lnTo>
                      <a:lnTo>
                        <a:pt x="418" y="285"/>
                      </a:lnTo>
                      <a:lnTo>
                        <a:pt x="426" y="279"/>
                      </a:lnTo>
                      <a:lnTo>
                        <a:pt x="433" y="272"/>
                      </a:lnTo>
                      <a:lnTo>
                        <a:pt x="439" y="266"/>
                      </a:lnTo>
                      <a:lnTo>
                        <a:pt x="443" y="258"/>
                      </a:lnTo>
                      <a:lnTo>
                        <a:pt x="442" y="257"/>
                      </a:lnTo>
                      <a:lnTo>
                        <a:pt x="441" y="254"/>
                      </a:lnTo>
                      <a:lnTo>
                        <a:pt x="440" y="251"/>
                      </a:lnTo>
                      <a:lnTo>
                        <a:pt x="437" y="245"/>
                      </a:lnTo>
                      <a:lnTo>
                        <a:pt x="432" y="240"/>
                      </a:lnTo>
                      <a:lnTo>
                        <a:pt x="427" y="234"/>
                      </a:lnTo>
                      <a:lnTo>
                        <a:pt x="420" y="229"/>
                      </a:lnTo>
                      <a:lnTo>
                        <a:pt x="413" y="224"/>
                      </a:lnTo>
                      <a:lnTo>
                        <a:pt x="412" y="224"/>
                      </a:lnTo>
                      <a:lnTo>
                        <a:pt x="407" y="225"/>
                      </a:lnTo>
                      <a:lnTo>
                        <a:pt x="402" y="224"/>
                      </a:lnTo>
                      <a:lnTo>
                        <a:pt x="397" y="223"/>
                      </a:lnTo>
                      <a:lnTo>
                        <a:pt x="393" y="220"/>
                      </a:lnTo>
                      <a:lnTo>
                        <a:pt x="390" y="217"/>
                      </a:lnTo>
                      <a:lnTo>
                        <a:pt x="387" y="214"/>
                      </a:lnTo>
                      <a:lnTo>
                        <a:pt x="384" y="210"/>
                      </a:lnTo>
                      <a:lnTo>
                        <a:pt x="382" y="204"/>
                      </a:lnTo>
                      <a:lnTo>
                        <a:pt x="379" y="197"/>
                      </a:lnTo>
                      <a:lnTo>
                        <a:pt x="378" y="189"/>
                      </a:lnTo>
                      <a:lnTo>
                        <a:pt x="377" y="179"/>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6" name="Freeform 214"/>
                <p:cNvSpPr>
                  <a:spLocks/>
                </p:cNvSpPr>
                <p:nvPr/>
              </p:nvSpPr>
              <p:spPr bwMode="auto">
                <a:xfrm>
                  <a:off x="1352" y="2712"/>
                  <a:ext cx="144" cy="201"/>
                </a:xfrm>
                <a:custGeom>
                  <a:avLst/>
                  <a:gdLst>
                    <a:gd name="T0" fmla="*/ 0 w 432"/>
                    <a:gd name="T1" fmla="*/ 1 h 603"/>
                    <a:gd name="T2" fmla="*/ 0 w 432"/>
                    <a:gd name="T3" fmla="*/ 1 h 603"/>
                    <a:gd name="T4" fmla="*/ 0 w 432"/>
                    <a:gd name="T5" fmla="*/ 1 h 603"/>
                    <a:gd name="T6" fmla="*/ 0 w 432"/>
                    <a:gd name="T7" fmla="*/ 1 h 603"/>
                    <a:gd name="T8" fmla="*/ 0 w 432"/>
                    <a:gd name="T9" fmla="*/ 1 h 603"/>
                    <a:gd name="T10" fmla="*/ 0 w 432"/>
                    <a:gd name="T11" fmla="*/ 1 h 603"/>
                    <a:gd name="T12" fmla="*/ 0 w 432"/>
                    <a:gd name="T13" fmla="*/ 1 h 603"/>
                    <a:gd name="T14" fmla="*/ 0 w 432"/>
                    <a:gd name="T15" fmla="*/ 1 h 603"/>
                    <a:gd name="T16" fmla="*/ 0 w 432"/>
                    <a:gd name="T17" fmla="*/ 1 h 603"/>
                    <a:gd name="T18" fmla="*/ 0 w 432"/>
                    <a:gd name="T19" fmla="*/ 0 h 603"/>
                    <a:gd name="T20" fmla="*/ 0 w 432"/>
                    <a:gd name="T21" fmla="*/ 0 h 603"/>
                    <a:gd name="T22" fmla="*/ 0 w 432"/>
                    <a:gd name="T23" fmla="*/ 0 h 603"/>
                    <a:gd name="T24" fmla="*/ 0 w 432"/>
                    <a:gd name="T25" fmla="*/ 0 h 603"/>
                    <a:gd name="T26" fmla="*/ 0 w 432"/>
                    <a:gd name="T27" fmla="*/ 0 h 603"/>
                    <a:gd name="T28" fmla="*/ 0 w 432"/>
                    <a:gd name="T29" fmla="*/ 0 h 603"/>
                    <a:gd name="T30" fmla="*/ 1 w 432"/>
                    <a:gd name="T31" fmla="*/ 0 h 603"/>
                    <a:gd name="T32" fmla="*/ 1 w 432"/>
                    <a:gd name="T33" fmla="*/ 0 h 603"/>
                    <a:gd name="T34" fmla="*/ 1 w 432"/>
                    <a:gd name="T35" fmla="*/ 0 h 603"/>
                    <a:gd name="T36" fmla="*/ 1 w 432"/>
                    <a:gd name="T37" fmla="*/ 0 h 603"/>
                    <a:gd name="T38" fmla="*/ 1 w 432"/>
                    <a:gd name="T39" fmla="*/ 0 h 603"/>
                    <a:gd name="T40" fmla="*/ 1 w 432"/>
                    <a:gd name="T41" fmla="*/ 0 h 603"/>
                    <a:gd name="T42" fmla="*/ 1 w 432"/>
                    <a:gd name="T43" fmla="*/ 0 h 603"/>
                    <a:gd name="T44" fmla="*/ 1 w 432"/>
                    <a:gd name="T45" fmla="*/ 0 h 603"/>
                    <a:gd name="T46" fmla="*/ 1 w 432"/>
                    <a:gd name="T47" fmla="*/ 0 h 603"/>
                    <a:gd name="T48" fmla="*/ 1 w 432"/>
                    <a:gd name="T49" fmla="*/ 0 h 603"/>
                    <a:gd name="T50" fmla="*/ 1 w 432"/>
                    <a:gd name="T51" fmla="*/ 0 h 603"/>
                    <a:gd name="T52" fmla="*/ 1 w 432"/>
                    <a:gd name="T53" fmla="*/ 0 h 603"/>
                    <a:gd name="T54" fmla="*/ 1 w 432"/>
                    <a:gd name="T55" fmla="*/ 0 h 603"/>
                    <a:gd name="T56" fmla="*/ 1 w 432"/>
                    <a:gd name="T57" fmla="*/ 0 h 603"/>
                    <a:gd name="T58" fmla="*/ 0 w 432"/>
                    <a:gd name="T59" fmla="*/ 0 h 603"/>
                    <a:gd name="T60" fmla="*/ 0 w 432"/>
                    <a:gd name="T61" fmla="*/ 0 h 603"/>
                    <a:gd name="T62" fmla="*/ 0 w 432"/>
                    <a:gd name="T63" fmla="*/ 0 h 603"/>
                    <a:gd name="T64" fmla="*/ 0 w 432"/>
                    <a:gd name="T65" fmla="*/ 0 h 603"/>
                    <a:gd name="T66" fmla="*/ 0 w 432"/>
                    <a:gd name="T67" fmla="*/ 0 h 603"/>
                    <a:gd name="T68" fmla="*/ 0 w 432"/>
                    <a:gd name="T69" fmla="*/ 0 h 603"/>
                    <a:gd name="T70" fmla="*/ 0 w 432"/>
                    <a:gd name="T71" fmla="*/ 0 h 603"/>
                    <a:gd name="T72" fmla="*/ 0 w 432"/>
                    <a:gd name="T73" fmla="*/ 0 h 603"/>
                    <a:gd name="T74" fmla="*/ 0 w 432"/>
                    <a:gd name="T75" fmla="*/ 0 h 603"/>
                    <a:gd name="T76" fmla="*/ 0 w 432"/>
                    <a:gd name="T77" fmla="*/ 0 h 603"/>
                    <a:gd name="T78" fmla="*/ 0 w 432"/>
                    <a:gd name="T79" fmla="*/ 0 h 603"/>
                    <a:gd name="T80" fmla="*/ 0 w 432"/>
                    <a:gd name="T81" fmla="*/ 0 h 603"/>
                    <a:gd name="T82" fmla="*/ 0 w 432"/>
                    <a:gd name="T83" fmla="*/ 0 h 603"/>
                    <a:gd name="T84" fmla="*/ 0 w 432"/>
                    <a:gd name="T85" fmla="*/ 0 h 603"/>
                    <a:gd name="T86" fmla="*/ 0 w 432"/>
                    <a:gd name="T87" fmla="*/ 0 h 603"/>
                    <a:gd name="T88" fmla="*/ 0 w 432"/>
                    <a:gd name="T89" fmla="*/ 0 h 603"/>
                    <a:gd name="T90" fmla="*/ 0 w 432"/>
                    <a:gd name="T91" fmla="*/ 0 h 603"/>
                    <a:gd name="T92" fmla="*/ 0 w 432"/>
                    <a:gd name="T93" fmla="*/ 0 h 603"/>
                    <a:gd name="T94" fmla="*/ 0 w 432"/>
                    <a:gd name="T95" fmla="*/ 0 h 603"/>
                    <a:gd name="T96" fmla="*/ 0 w 432"/>
                    <a:gd name="T97" fmla="*/ 0 h 603"/>
                    <a:gd name="T98" fmla="*/ 0 w 432"/>
                    <a:gd name="T99" fmla="*/ 0 h 603"/>
                    <a:gd name="T100" fmla="*/ 0 w 432"/>
                    <a:gd name="T101" fmla="*/ 0 h 603"/>
                    <a:gd name="T102" fmla="*/ 0 w 432"/>
                    <a:gd name="T103" fmla="*/ 0 h 603"/>
                    <a:gd name="T104" fmla="*/ 0 w 432"/>
                    <a:gd name="T105" fmla="*/ 0 h 603"/>
                    <a:gd name="T106" fmla="*/ 0 w 432"/>
                    <a:gd name="T107" fmla="*/ 0 h 603"/>
                    <a:gd name="T108" fmla="*/ 0 w 432"/>
                    <a:gd name="T109" fmla="*/ 0 h 603"/>
                    <a:gd name="T110" fmla="*/ 0 w 432"/>
                    <a:gd name="T111" fmla="*/ 1 h 603"/>
                    <a:gd name="T112" fmla="*/ 0 w 432"/>
                    <a:gd name="T113" fmla="*/ 1 h 603"/>
                    <a:gd name="T114" fmla="*/ 0 w 432"/>
                    <a:gd name="T115" fmla="*/ 1 h 603"/>
                    <a:gd name="T116" fmla="*/ 0 w 432"/>
                    <a:gd name="T117" fmla="*/ 1 h 603"/>
                    <a:gd name="T118" fmla="*/ 0 w 432"/>
                    <a:gd name="T119" fmla="*/ 1 h 603"/>
                    <a:gd name="T120" fmla="*/ 0 w 432"/>
                    <a:gd name="T121" fmla="*/ 1 h 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2"/>
                    <a:gd name="T184" fmla="*/ 0 h 603"/>
                    <a:gd name="T185" fmla="*/ 432 w 432"/>
                    <a:gd name="T186" fmla="*/ 603 h 6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2" h="603">
                      <a:moveTo>
                        <a:pt x="17" y="603"/>
                      </a:moveTo>
                      <a:lnTo>
                        <a:pt x="105" y="544"/>
                      </a:lnTo>
                      <a:lnTo>
                        <a:pt x="111" y="537"/>
                      </a:lnTo>
                      <a:lnTo>
                        <a:pt x="128" y="521"/>
                      </a:lnTo>
                      <a:lnTo>
                        <a:pt x="153" y="495"/>
                      </a:lnTo>
                      <a:lnTo>
                        <a:pt x="183" y="463"/>
                      </a:lnTo>
                      <a:lnTo>
                        <a:pt x="216" y="427"/>
                      </a:lnTo>
                      <a:lnTo>
                        <a:pt x="248" y="388"/>
                      </a:lnTo>
                      <a:lnTo>
                        <a:pt x="263" y="369"/>
                      </a:lnTo>
                      <a:lnTo>
                        <a:pt x="277" y="351"/>
                      </a:lnTo>
                      <a:lnTo>
                        <a:pt x="289" y="332"/>
                      </a:lnTo>
                      <a:lnTo>
                        <a:pt x="300" y="314"/>
                      </a:lnTo>
                      <a:lnTo>
                        <a:pt x="319" y="279"/>
                      </a:lnTo>
                      <a:lnTo>
                        <a:pt x="339" y="245"/>
                      </a:lnTo>
                      <a:lnTo>
                        <a:pt x="355" y="212"/>
                      </a:lnTo>
                      <a:lnTo>
                        <a:pt x="370" y="182"/>
                      </a:lnTo>
                      <a:lnTo>
                        <a:pt x="383" y="156"/>
                      </a:lnTo>
                      <a:lnTo>
                        <a:pt x="392" y="136"/>
                      </a:lnTo>
                      <a:lnTo>
                        <a:pt x="398" y="123"/>
                      </a:lnTo>
                      <a:lnTo>
                        <a:pt x="400" y="118"/>
                      </a:lnTo>
                      <a:lnTo>
                        <a:pt x="426" y="66"/>
                      </a:lnTo>
                      <a:lnTo>
                        <a:pt x="432" y="0"/>
                      </a:lnTo>
                      <a:lnTo>
                        <a:pt x="400" y="0"/>
                      </a:lnTo>
                      <a:lnTo>
                        <a:pt x="399" y="0"/>
                      </a:lnTo>
                      <a:lnTo>
                        <a:pt x="396" y="2"/>
                      </a:lnTo>
                      <a:lnTo>
                        <a:pt x="392" y="5"/>
                      </a:lnTo>
                      <a:lnTo>
                        <a:pt x="385" y="9"/>
                      </a:lnTo>
                      <a:lnTo>
                        <a:pt x="377" y="13"/>
                      </a:lnTo>
                      <a:lnTo>
                        <a:pt x="366" y="16"/>
                      </a:lnTo>
                      <a:lnTo>
                        <a:pt x="354" y="18"/>
                      </a:lnTo>
                      <a:lnTo>
                        <a:pt x="341" y="18"/>
                      </a:lnTo>
                      <a:lnTo>
                        <a:pt x="323" y="19"/>
                      </a:lnTo>
                      <a:lnTo>
                        <a:pt x="299" y="22"/>
                      </a:lnTo>
                      <a:lnTo>
                        <a:pt x="273" y="26"/>
                      </a:lnTo>
                      <a:lnTo>
                        <a:pt x="247" y="29"/>
                      </a:lnTo>
                      <a:lnTo>
                        <a:pt x="222" y="33"/>
                      </a:lnTo>
                      <a:lnTo>
                        <a:pt x="202" y="36"/>
                      </a:lnTo>
                      <a:lnTo>
                        <a:pt x="189" y="39"/>
                      </a:lnTo>
                      <a:lnTo>
                        <a:pt x="183" y="40"/>
                      </a:lnTo>
                      <a:lnTo>
                        <a:pt x="105" y="53"/>
                      </a:lnTo>
                      <a:lnTo>
                        <a:pt x="104" y="53"/>
                      </a:lnTo>
                      <a:lnTo>
                        <a:pt x="101" y="52"/>
                      </a:lnTo>
                      <a:lnTo>
                        <a:pt x="98" y="50"/>
                      </a:lnTo>
                      <a:lnTo>
                        <a:pt x="95" y="48"/>
                      </a:lnTo>
                      <a:lnTo>
                        <a:pt x="91" y="46"/>
                      </a:lnTo>
                      <a:lnTo>
                        <a:pt x="86" y="43"/>
                      </a:lnTo>
                      <a:lnTo>
                        <a:pt x="81" y="40"/>
                      </a:lnTo>
                      <a:lnTo>
                        <a:pt x="77" y="35"/>
                      </a:lnTo>
                      <a:lnTo>
                        <a:pt x="50" y="72"/>
                      </a:lnTo>
                      <a:lnTo>
                        <a:pt x="62" y="85"/>
                      </a:lnTo>
                      <a:lnTo>
                        <a:pt x="50" y="101"/>
                      </a:lnTo>
                      <a:lnTo>
                        <a:pt x="87" y="127"/>
                      </a:lnTo>
                      <a:lnTo>
                        <a:pt x="209" y="191"/>
                      </a:lnTo>
                      <a:lnTo>
                        <a:pt x="262" y="197"/>
                      </a:lnTo>
                      <a:lnTo>
                        <a:pt x="147" y="357"/>
                      </a:lnTo>
                      <a:lnTo>
                        <a:pt x="92" y="378"/>
                      </a:lnTo>
                      <a:lnTo>
                        <a:pt x="81" y="399"/>
                      </a:lnTo>
                      <a:lnTo>
                        <a:pt x="26" y="397"/>
                      </a:lnTo>
                      <a:lnTo>
                        <a:pt x="0" y="450"/>
                      </a:lnTo>
                      <a:lnTo>
                        <a:pt x="0" y="574"/>
                      </a:lnTo>
                      <a:lnTo>
                        <a:pt x="17" y="60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7" name="Freeform 215"/>
                <p:cNvSpPr>
                  <a:spLocks/>
                </p:cNvSpPr>
                <p:nvPr/>
              </p:nvSpPr>
              <p:spPr bwMode="auto">
                <a:xfrm>
                  <a:off x="1352" y="2712"/>
                  <a:ext cx="144" cy="201"/>
                </a:xfrm>
                <a:custGeom>
                  <a:avLst/>
                  <a:gdLst>
                    <a:gd name="T0" fmla="*/ 0 w 432"/>
                    <a:gd name="T1" fmla="*/ 1 h 603"/>
                    <a:gd name="T2" fmla="*/ 0 w 432"/>
                    <a:gd name="T3" fmla="*/ 1 h 603"/>
                    <a:gd name="T4" fmla="*/ 0 w 432"/>
                    <a:gd name="T5" fmla="*/ 1 h 603"/>
                    <a:gd name="T6" fmla="*/ 0 w 432"/>
                    <a:gd name="T7" fmla="*/ 1 h 603"/>
                    <a:gd name="T8" fmla="*/ 0 w 432"/>
                    <a:gd name="T9" fmla="*/ 1 h 603"/>
                    <a:gd name="T10" fmla="*/ 0 w 432"/>
                    <a:gd name="T11" fmla="*/ 1 h 603"/>
                    <a:gd name="T12" fmla="*/ 0 w 432"/>
                    <a:gd name="T13" fmla="*/ 1 h 603"/>
                    <a:gd name="T14" fmla="*/ 0 w 432"/>
                    <a:gd name="T15" fmla="*/ 1 h 603"/>
                    <a:gd name="T16" fmla="*/ 0 w 432"/>
                    <a:gd name="T17" fmla="*/ 1 h 603"/>
                    <a:gd name="T18" fmla="*/ 0 w 432"/>
                    <a:gd name="T19" fmla="*/ 0 h 603"/>
                    <a:gd name="T20" fmla="*/ 0 w 432"/>
                    <a:gd name="T21" fmla="*/ 0 h 603"/>
                    <a:gd name="T22" fmla="*/ 0 w 432"/>
                    <a:gd name="T23" fmla="*/ 0 h 603"/>
                    <a:gd name="T24" fmla="*/ 0 w 432"/>
                    <a:gd name="T25" fmla="*/ 0 h 603"/>
                    <a:gd name="T26" fmla="*/ 0 w 432"/>
                    <a:gd name="T27" fmla="*/ 0 h 603"/>
                    <a:gd name="T28" fmla="*/ 0 w 432"/>
                    <a:gd name="T29" fmla="*/ 0 h 603"/>
                    <a:gd name="T30" fmla="*/ 1 w 432"/>
                    <a:gd name="T31" fmla="*/ 0 h 603"/>
                    <a:gd name="T32" fmla="*/ 1 w 432"/>
                    <a:gd name="T33" fmla="*/ 0 h 603"/>
                    <a:gd name="T34" fmla="*/ 1 w 432"/>
                    <a:gd name="T35" fmla="*/ 0 h 603"/>
                    <a:gd name="T36" fmla="*/ 1 w 432"/>
                    <a:gd name="T37" fmla="*/ 0 h 603"/>
                    <a:gd name="T38" fmla="*/ 1 w 432"/>
                    <a:gd name="T39" fmla="*/ 0 h 603"/>
                    <a:gd name="T40" fmla="*/ 1 w 432"/>
                    <a:gd name="T41" fmla="*/ 0 h 603"/>
                    <a:gd name="T42" fmla="*/ 1 w 432"/>
                    <a:gd name="T43" fmla="*/ 0 h 603"/>
                    <a:gd name="T44" fmla="*/ 1 w 432"/>
                    <a:gd name="T45" fmla="*/ 0 h 603"/>
                    <a:gd name="T46" fmla="*/ 1 w 432"/>
                    <a:gd name="T47" fmla="*/ 0 h 603"/>
                    <a:gd name="T48" fmla="*/ 1 w 432"/>
                    <a:gd name="T49" fmla="*/ 0 h 603"/>
                    <a:gd name="T50" fmla="*/ 1 w 432"/>
                    <a:gd name="T51" fmla="*/ 0 h 603"/>
                    <a:gd name="T52" fmla="*/ 1 w 432"/>
                    <a:gd name="T53" fmla="*/ 0 h 603"/>
                    <a:gd name="T54" fmla="*/ 1 w 432"/>
                    <a:gd name="T55" fmla="*/ 0 h 603"/>
                    <a:gd name="T56" fmla="*/ 1 w 432"/>
                    <a:gd name="T57" fmla="*/ 0 h 603"/>
                    <a:gd name="T58" fmla="*/ 0 w 432"/>
                    <a:gd name="T59" fmla="*/ 0 h 603"/>
                    <a:gd name="T60" fmla="*/ 0 w 432"/>
                    <a:gd name="T61" fmla="*/ 0 h 603"/>
                    <a:gd name="T62" fmla="*/ 0 w 432"/>
                    <a:gd name="T63" fmla="*/ 0 h 603"/>
                    <a:gd name="T64" fmla="*/ 0 w 432"/>
                    <a:gd name="T65" fmla="*/ 0 h 603"/>
                    <a:gd name="T66" fmla="*/ 0 w 432"/>
                    <a:gd name="T67" fmla="*/ 0 h 603"/>
                    <a:gd name="T68" fmla="*/ 0 w 432"/>
                    <a:gd name="T69" fmla="*/ 0 h 603"/>
                    <a:gd name="T70" fmla="*/ 0 w 432"/>
                    <a:gd name="T71" fmla="*/ 0 h 603"/>
                    <a:gd name="T72" fmla="*/ 0 w 432"/>
                    <a:gd name="T73" fmla="*/ 0 h 603"/>
                    <a:gd name="T74" fmla="*/ 0 w 432"/>
                    <a:gd name="T75" fmla="*/ 0 h 603"/>
                    <a:gd name="T76" fmla="*/ 0 w 432"/>
                    <a:gd name="T77" fmla="*/ 0 h 603"/>
                    <a:gd name="T78" fmla="*/ 0 w 432"/>
                    <a:gd name="T79" fmla="*/ 0 h 603"/>
                    <a:gd name="T80" fmla="*/ 0 w 432"/>
                    <a:gd name="T81" fmla="*/ 0 h 603"/>
                    <a:gd name="T82" fmla="*/ 0 w 432"/>
                    <a:gd name="T83" fmla="*/ 0 h 603"/>
                    <a:gd name="T84" fmla="*/ 0 w 432"/>
                    <a:gd name="T85" fmla="*/ 0 h 603"/>
                    <a:gd name="T86" fmla="*/ 0 w 432"/>
                    <a:gd name="T87" fmla="*/ 0 h 603"/>
                    <a:gd name="T88" fmla="*/ 0 w 432"/>
                    <a:gd name="T89" fmla="*/ 0 h 603"/>
                    <a:gd name="T90" fmla="*/ 0 w 432"/>
                    <a:gd name="T91" fmla="*/ 0 h 603"/>
                    <a:gd name="T92" fmla="*/ 0 w 432"/>
                    <a:gd name="T93" fmla="*/ 0 h 603"/>
                    <a:gd name="T94" fmla="*/ 0 w 432"/>
                    <a:gd name="T95" fmla="*/ 0 h 603"/>
                    <a:gd name="T96" fmla="*/ 0 w 432"/>
                    <a:gd name="T97" fmla="*/ 0 h 603"/>
                    <a:gd name="T98" fmla="*/ 0 w 432"/>
                    <a:gd name="T99" fmla="*/ 0 h 603"/>
                    <a:gd name="T100" fmla="*/ 0 w 432"/>
                    <a:gd name="T101" fmla="*/ 0 h 603"/>
                    <a:gd name="T102" fmla="*/ 0 w 432"/>
                    <a:gd name="T103" fmla="*/ 0 h 603"/>
                    <a:gd name="T104" fmla="*/ 0 w 432"/>
                    <a:gd name="T105" fmla="*/ 0 h 603"/>
                    <a:gd name="T106" fmla="*/ 0 w 432"/>
                    <a:gd name="T107" fmla="*/ 0 h 603"/>
                    <a:gd name="T108" fmla="*/ 0 w 432"/>
                    <a:gd name="T109" fmla="*/ 0 h 603"/>
                    <a:gd name="T110" fmla="*/ 0 w 432"/>
                    <a:gd name="T111" fmla="*/ 1 h 603"/>
                    <a:gd name="T112" fmla="*/ 0 w 432"/>
                    <a:gd name="T113" fmla="*/ 1 h 603"/>
                    <a:gd name="T114" fmla="*/ 0 w 432"/>
                    <a:gd name="T115" fmla="*/ 1 h 603"/>
                    <a:gd name="T116" fmla="*/ 0 w 432"/>
                    <a:gd name="T117" fmla="*/ 1 h 603"/>
                    <a:gd name="T118" fmla="*/ 0 w 432"/>
                    <a:gd name="T119" fmla="*/ 1 h 603"/>
                    <a:gd name="T120" fmla="*/ 0 w 432"/>
                    <a:gd name="T121" fmla="*/ 1 h 6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2"/>
                    <a:gd name="T184" fmla="*/ 0 h 603"/>
                    <a:gd name="T185" fmla="*/ 432 w 432"/>
                    <a:gd name="T186" fmla="*/ 603 h 6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2" h="603">
                      <a:moveTo>
                        <a:pt x="17" y="603"/>
                      </a:moveTo>
                      <a:lnTo>
                        <a:pt x="105" y="544"/>
                      </a:lnTo>
                      <a:lnTo>
                        <a:pt x="111" y="537"/>
                      </a:lnTo>
                      <a:lnTo>
                        <a:pt x="128" y="521"/>
                      </a:lnTo>
                      <a:lnTo>
                        <a:pt x="153" y="495"/>
                      </a:lnTo>
                      <a:lnTo>
                        <a:pt x="183" y="463"/>
                      </a:lnTo>
                      <a:lnTo>
                        <a:pt x="216" y="427"/>
                      </a:lnTo>
                      <a:lnTo>
                        <a:pt x="248" y="388"/>
                      </a:lnTo>
                      <a:lnTo>
                        <a:pt x="263" y="369"/>
                      </a:lnTo>
                      <a:lnTo>
                        <a:pt x="277" y="351"/>
                      </a:lnTo>
                      <a:lnTo>
                        <a:pt x="289" y="332"/>
                      </a:lnTo>
                      <a:lnTo>
                        <a:pt x="300" y="314"/>
                      </a:lnTo>
                      <a:lnTo>
                        <a:pt x="319" y="279"/>
                      </a:lnTo>
                      <a:lnTo>
                        <a:pt x="339" y="245"/>
                      </a:lnTo>
                      <a:lnTo>
                        <a:pt x="355" y="212"/>
                      </a:lnTo>
                      <a:lnTo>
                        <a:pt x="370" y="182"/>
                      </a:lnTo>
                      <a:lnTo>
                        <a:pt x="383" y="156"/>
                      </a:lnTo>
                      <a:lnTo>
                        <a:pt x="392" y="136"/>
                      </a:lnTo>
                      <a:lnTo>
                        <a:pt x="398" y="123"/>
                      </a:lnTo>
                      <a:lnTo>
                        <a:pt x="400" y="118"/>
                      </a:lnTo>
                      <a:lnTo>
                        <a:pt x="426" y="66"/>
                      </a:lnTo>
                      <a:lnTo>
                        <a:pt x="432" y="0"/>
                      </a:lnTo>
                      <a:lnTo>
                        <a:pt x="400" y="0"/>
                      </a:lnTo>
                      <a:lnTo>
                        <a:pt x="399" y="0"/>
                      </a:lnTo>
                      <a:lnTo>
                        <a:pt x="396" y="2"/>
                      </a:lnTo>
                      <a:lnTo>
                        <a:pt x="392" y="5"/>
                      </a:lnTo>
                      <a:lnTo>
                        <a:pt x="385" y="9"/>
                      </a:lnTo>
                      <a:lnTo>
                        <a:pt x="377" y="13"/>
                      </a:lnTo>
                      <a:lnTo>
                        <a:pt x="366" y="16"/>
                      </a:lnTo>
                      <a:lnTo>
                        <a:pt x="354" y="18"/>
                      </a:lnTo>
                      <a:lnTo>
                        <a:pt x="341" y="18"/>
                      </a:lnTo>
                      <a:lnTo>
                        <a:pt x="323" y="19"/>
                      </a:lnTo>
                      <a:lnTo>
                        <a:pt x="299" y="22"/>
                      </a:lnTo>
                      <a:lnTo>
                        <a:pt x="273" y="26"/>
                      </a:lnTo>
                      <a:lnTo>
                        <a:pt x="247" y="29"/>
                      </a:lnTo>
                      <a:lnTo>
                        <a:pt x="222" y="33"/>
                      </a:lnTo>
                      <a:lnTo>
                        <a:pt x="202" y="36"/>
                      </a:lnTo>
                      <a:lnTo>
                        <a:pt x="189" y="39"/>
                      </a:lnTo>
                      <a:lnTo>
                        <a:pt x="183" y="40"/>
                      </a:lnTo>
                      <a:lnTo>
                        <a:pt x="105" y="53"/>
                      </a:lnTo>
                      <a:lnTo>
                        <a:pt x="104" y="53"/>
                      </a:lnTo>
                      <a:lnTo>
                        <a:pt x="101" y="52"/>
                      </a:lnTo>
                      <a:lnTo>
                        <a:pt x="98" y="50"/>
                      </a:lnTo>
                      <a:lnTo>
                        <a:pt x="95" y="48"/>
                      </a:lnTo>
                      <a:lnTo>
                        <a:pt x="91" y="46"/>
                      </a:lnTo>
                      <a:lnTo>
                        <a:pt x="86" y="43"/>
                      </a:lnTo>
                      <a:lnTo>
                        <a:pt x="81" y="40"/>
                      </a:lnTo>
                      <a:lnTo>
                        <a:pt x="77" y="35"/>
                      </a:lnTo>
                      <a:lnTo>
                        <a:pt x="50" y="72"/>
                      </a:lnTo>
                      <a:lnTo>
                        <a:pt x="62" y="85"/>
                      </a:lnTo>
                      <a:lnTo>
                        <a:pt x="50" y="101"/>
                      </a:lnTo>
                      <a:lnTo>
                        <a:pt x="87" y="127"/>
                      </a:lnTo>
                      <a:lnTo>
                        <a:pt x="209" y="191"/>
                      </a:lnTo>
                      <a:lnTo>
                        <a:pt x="262" y="197"/>
                      </a:lnTo>
                      <a:lnTo>
                        <a:pt x="147" y="357"/>
                      </a:lnTo>
                      <a:lnTo>
                        <a:pt x="92" y="378"/>
                      </a:lnTo>
                      <a:lnTo>
                        <a:pt x="81" y="399"/>
                      </a:lnTo>
                      <a:lnTo>
                        <a:pt x="26" y="397"/>
                      </a:lnTo>
                      <a:lnTo>
                        <a:pt x="0" y="450"/>
                      </a:lnTo>
                      <a:lnTo>
                        <a:pt x="0" y="574"/>
                      </a:lnTo>
                      <a:lnTo>
                        <a:pt x="17" y="603"/>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8" name="Freeform 216"/>
                <p:cNvSpPr>
                  <a:spLocks/>
                </p:cNvSpPr>
                <p:nvPr/>
              </p:nvSpPr>
              <p:spPr bwMode="auto">
                <a:xfrm>
                  <a:off x="1228" y="2830"/>
                  <a:ext cx="133" cy="154"/>
                </a:xfrm>
                <a:custGeom>
                  <a:avLst/>
                  <a:gdLst>
                    <a:gd name="T0" fmla="*/ 0 w 398"/>
                    <a:gd name="T1" fmla="*/ 1 h 461"/>
                    <a:gd name="T2" fmla="*/ 0 w 398"/>
                    <a:gd name="T3" fmla="*/ 1 h 461"/>
                    <a:gd name="T4" fmla="*/ 1 w 398"/>
                    <a:gd name="T5" fmla="*/ 0 h 461"/>
                    <a:gd name="T6" fmla="*/ 1 w 398"/>
                    <a:gd name="T7" fmla="*/ 0 h 461"/>
                    <a:gd name="T8" fmla="*/ 1 w 398"/>
                    <a:gd name="T9" fmla="*/ 0 h 461"/>
                    <a:gd name="T10" fmla="*/ 1 w 398"/>
                    <a:gd name="T11" fmla="*/ 0 h 461"/>
                    <a:gd name="T12" fmla="*/ 1 w 398"/>
                    <a:gd name="T13" fmla="*/ 0 h 461"/>
                    <a:gd name="T14" fmla="*/ 1 w 398"/>
                    <a:gd name="T15" fmla="*/ 0 h 461"/>
                    <a:gd name="T16" fmla="*/ 0 w 398"/>
                    <a:gd name="T17" fmla="*/ 0 h 461"/>
                    <a:gd name="T18" fmla="*/ 0 w 398"/>
                    <a:gd name="T19" fmla="*/ 0 h 461"/>
                    <a:gd name="T20" fmla="*/ 0 w 398"/>
                    <a:gd name="T21" fmla="*/ 0 h 461"/>
                    <a:gd name="T22" fmla="*/ 0 w 398"/>
                    <a:gd name="T23" fmla="*/ 0 h 461"/>
                    <a:gd name="T24" fmla="*/ 0 w 398"/>
                    <a:gd name="T25" fmla="*/ 0 h 461"/>
                    <a:gd name="T26" fmla="*/ 0 w 398"/>
                    <a:gd name="T27" fmla="*/ 0 h 461"/>
                    <a:gd name="T28" fmla="*/ 0 w 398"/>
                    <a:gd name="T29" fmla="*/ 0 h 461"/>
                    <a:gd name="T30" fmla="*/ 0 w 398"/>
                    <a:gd name="T31" fmla="*/ 0 h 461"/>
                    <a:gd name="T32" fmla="*/ 0 w 398"/>
                    <a:gd name="T33" fmla="*/ 0 h 461"/>
                    <a:gd name="T34" fmla="*/ 0 w 398"/>
                    <a:gd name="T35" fmla="*/ 0 h 461"/>
                    <a:gd name="T36" fmla="*/ 0 w 398"/>
                    <a:gd name="T37" fmla="*/ 0 h 461"/>
                    <a:gd name="T38" fmla="*/ 0 w 398"/>
                    <a:gd name="T39" fmla="*/ 0 h 461"/>
                    <a:gd name="T40" fmla="*/ 0 w 398"/>
                    <a:gd name="T41" fmla="*/ 0 h 461"/>
                    <a:gd name="T42" fmla="*/ 0 w 398"/>
                    <a:gd name="T43" fmla="*/ 0 h 461"/>
                    <a:gd name="T44" fmla="*/ 0 w 398"/>
                    <a:gd name="T45" fmla="*/ 0 h 461"/>
                    <a:gd name="T46" fmla="*/ 0 w 398"/>
                    <a:gd name="T47" fmla="*/ 0 h 461"/>
                    <a:gd name="T48" fmla="*/ 0 w 398"/>
                    <a:gd name="T49" fmla="*/ 0 h 461"/>
                    <a:gd name="T50" fmla="*/ 0 w 398"/>
                    <a:gd name="T51" fmla="*/ 0 h 461"/>
                    <a:gd name="T52" fmla="*/ 0 w 398"/>
                    <a:gd name="T53" fmla="*/ 0 h 461"/>
                    <a:gd name="T54" fmla="*/ 0 w 398"/>
                    <a:gd name="T55" fmla="*/ 0 h 461"/>
                    <a:gd name="T56" fmla="*/ 0 w 398"/>
                    <a:gd name="T57" fmla="*/ 0 h 461"/>
                    <a:gd name="T58" fmla="*/ 0 w 398"/>
                    <a:gd name="T59" fmla="*/ 0 h 461"/>
                    <a:gd name="T60" fmla="*/ 0 w 398"/>
                    <a:gd name="T61" fmla="*/ 0 h 461"/>
                    <a:gd name="T62" fmla="*/ 0 w 398"/>
                    <a:gd name="T63" fmla="*/ 0 h 461"/>
                    <a:gd name="T64" fmla="*/ 0 w 398"/>
                    <a:gd name="T65" fmla="*/ 0 h 461"/>
                    <a:gd name="T66" fmla="*/ 0 w 398"/>
                    <a:gd name="T67" fmla="*/ 0 h 461"/>
                    <a:gd name="T68" fmla="*/ 0 w 398"/>
                    <a:gd name="T69" fmla="*/ 0 h 461"/>
                    <a:gd name="T70" fmla="*/ 0 w 398"/>
                    <a:gd name="T71" fmla="*/ 0 h 461"/>
                    <a:gd name="T72" fmla="*/ 0 w 398"/>
                    <a:gd name="T73" fmla="*/ 1 h 461"/>
                    <a:gd name="T74" fmla="*/ 0 w 398"/>
                    <a:gd name="T75" fmla="*/ 1 h 461"/>
                    <a:gd name="T76" fmla="*/ 0 w 398"/>
                    <a:gd name="T77" fmla="*/ 1 h 461"/>
                    <a:gd name="T78" fmla="*/ 0 w 398"/>
                    <a:gd name="T79" fmla="*/ 1 h 461"/>
                    <a:gd name="T80" fmla="*/ 0 w 398"/>
                    <a:gd name="T81" fmla="*/ 1 h 461"/>
                    <a:gd name="T82" fmla="*/ 0 w 398"/>
                    <a:gd name="T83" fmla="*/ 1 h 461"/>
                    <a:gd name="T84" fmla="*/ 0 w 398"/>
                    <a:gd name="T85" fmla="*/ 1 h 461"/>
                    <a:gd name="T86" fmla="*/ 0 w 398"/>
                    <a:gd name="T87" fmla="*/ 1 h 461"/>
                    <a:gd name="T88" fmla="*/ 0 w 398"/>
                    <a:gd name="T89" fmla="*/ 1 h 461"/>
                    <a:gd name="T90" fmla="*/ 0 w 398"/>
                    <a:gd name="T91" fmla="*/ 1 h 461"/>
                    <a:gd name="T92" fmla="*/ 0 w 398"/>
                    <a:gd name="T93" fmla="*/ 1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
                    <a:gd name="T142" fmla="*/ 0 h 461"/>
                    <a:gd name="T143" fmla="*/ 398 w 398"/>
                    <a:gd name="T144" fmla="*/ 461 h 4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 h="461">
                      <a:moveTo>
                        <a:pt x="247" y="427"/>
                      </a:moveTo>
                      <a:lnTo>
                        <a:pt x="306" y="370"/>
                      </a:lnTo>
                      <a:lnTo>
                        <a:pt x="378" y="257"/>
                      </a:lnTo>
                      <a:lnTo>
                        <a:pt x="389" y="250"/>
                      </a:lnTo>
                      <a:lnTo>
                        <a:pt x="372" y="221"/>
                      </a:lnTo>
                      <a:lnTo>
                        <a:pt x="372" y="97"/>
                      </a:lnTo>
                      <a:lnTo>
                        <a:pt x="398" y="44"/>
                      </a:lnTo>
                      <a:lnTo>
                        <a:pt x="385" y="22"/>
                      </a:lnTo>
                      <a:lnTo>
                        <a:pt x="312" y="35"/>
                      </a:lnTo>
                      <a:lnTo>
                        <a:pt x="285" y="68"/>
                      </a:lnTo>
                      <a:lnTo>
                        <a:pt x="215" y="59"/>
                      </a:lnTo>
                      <a:lnTo>
                        <a:pt x="154" y="4"/>
                      </a:lnTo>
                      <a:lnTo>
                        <a:pt x="102" y="0"/>
                      </a:lnTo>
                      <a:lnTo>
                        <a:pt x="102" y="2"/>
                      </a:lnTo>
                      <a:lnTo>
                        <a:pt x="99" y="5"/>
                      </a:lnTo>
                      <a:lnTo>
                        <a:pt x="94" y="8"/>
                      </a:lnTo>
                      <a:lnTo>
                        <a:pt x="87" y="13"/>
                      </a:lnTo>
                      <a:lnTo>
                        <a:pt x="74" y="17"/>
                      </a:lnTo>
                      <a:lnTo>
                        <a:pt x="58" y="21"/>
                      </a:lnTo>
                      <a:lnTo>
                        <a:pt x="34" y="25"/>
                      </a:lnTo>
                      <a:lnTo>
                        <a:pt x="40" y="46"/>
                      </a:lnTo>
                      <a:lnTo>
                        <a:pt x="58" y="151"/>
                      </a:lnTo>
                      <a:lnTo>
                        <a:pt x="0" y="210"/>
                      </a:lnTo>
                      <a:lnTo>
                        <a:pt x="2" y="212"/>
                      </a:lnTo>
                      <a:lnTo>
                        <a:pt x="7" y="218"/>
                      </a:lnTo>
                      <a:lnTo>
                        <a:pt x="13" y="226"/>
                      </a:lnTo>
                      <a:lnTo>
                        <a:pt x="19" y="237"/>
                      </a:lnTo>
                      <a:lnTo>
                        <a:pt x="21" y="243"/>
                      </a:lnTo>
                      <a:lnTo>
                        <a:pt x="23" y="249"/>
                      </a:lnTo>
                      <a:lnTo>
                        <a:pt x="23" y="256"/>
                      </a:lnTo>
                      <a:lnTo>
                        <a:pt x="23" y="263"/>
                      </a:lnTo>
                      <a:lnTo>
                        <a:pt x="22" y="270"/>
                      </a:lnTo>
                      <a:lnTo>
                        <a:pt x="19" y="277"/>
                      </a:lnTo>
                      <a:lnTo>
                        <a:pt x="15" y="284"/>
                      </a:lnTo>
                      <a:lnTo>
                        <a:pt x="9" y="291"/>
                      </a:lnTo>
                      <a:lnTo>
                        <a:pt x="176" y="406"/>
                      </a:lnTo>
                      <a:lnTo>
                        <a:pt x="176" y="407"/>
                      </a:lnTo>
                      <a:lnTo>
                        <a:pt x="176" y="408"/>
                      </a:lnTo>
                      <a:lnTo>
                        <a:pt x="176" y="411"/>
                      </a:lnTo>
                      <a:lnTo>
                        <a:pt x="176" y="414"/>
                      </a:lnTo>
                      <a:lnTo>
                        <a:pt x="179" y="419"/>
                      </a:lnTo>
                      <a:lnTo>
                        <a:pt x="181" y="424"/>
                      </a:lnTo>
                      <a:lnTo>
                        <a:pt x="185" y="428"/>
                      </a:lnTo>
                      <a:lnTo>
                        <a:pt x="192" y="434"/>
                      </a:lnTo>
                      <a:lnTo>
                        <a:pt x="234" y="461"/>
                      </a:lnTo>
                      <a:lnTo>
                        <a:pt x="247" y="42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9" name="Freeform 217"/>
                <p:cNvSpPr>
                  <a:spLocks/>
                </p:cNvSpPr>
                <p:nvPr/>
              </p:nvSpPr>
              <p:spPr bwMode="auto">
                <a:xfrm>
                  <a:off x="1228" y="2830"/>
                  <a:ext cx="133" cy="154"/>
                </a:xfrm>
                <a:custGeom>
                  <a:avLst/>
                  <a:gdLst>
                    <a:gd name="T0" fmla="*/ 0 w 398"/>
                    <a:gd name="T1" fmla="*/ 1 h 461"/>
                    <a:gd name="T2" fmla="*/ 0 w 398"/>
                    <a:gd name="T3" fmla="*/ 1 h 461"/>
                    <a:gd name="T4" fmla="*/ 1 w 398"/>
                    <a:gd name="T5" fmla="*/ 0 h 461"/>
                    <a:gd name="T6" fmla="*/ 1 w 398"/>
                    <a:gd name="T7" fmla="*/ 0 h 461"/>
                    <a:gd name="T8" fmla="*/ 1 w 398"/>
                    <a:gd name="T9" fmla="*/ 0 h 461"/>
                    <a:gd name="T10" fmla="*/ 1 w 398"/>
                    <a:gd name="T11" fmla="*/ 0 h 461"/>
                    <a:gd name="T12" fmla="*/ 1 w 398"/>
                    <a:gd name="T13" fmla="*/ 0 h 461"/>
                    <a:gd name="T14" fmla="*/ 1 w 398"/>
                    <a:gd name="T15" fmla="*/ 0 h 461"/>
                    <a:gd name="T16" fmla="*/ 0 w 398"/>
                    <a:gd name="T17" fmla="*/ 0 h 461"/>
                    <a:gd name="T18" fmla="*/ 0 w 398"/>
                    <a:gd name="T19" fmla="*/ 0 h 461"/>
                    <a:gd name="T20" fmla="*/ 0 w 398"/>
                    <a:gd name="T21" fmla="*/ 0 h 461"/>
                    <a:gd name="T22" fmla="*/ 0 w 398"/>
                    <a:gd name="T23" fmla="*/ 0 h 461"/>
                    <a:gd name="T24" fmla="*/ 0 w 398"/>
                    <a:gd name="T25" fmla="*/ 0 h 461"/>
                    <a:gd name="T26" fmla="*/ 0 w 398"/>
                    <a:gd name="T27" fmla="*/ 0 h 461"/>
                    <a:gd name="T28" fmla="*/ 0 w 398"/>
                    <a:gd name="T29" fmla="*/ 0 h 461"/>
                    <a:gd name="T30" fmla="*/ 0 w 398"/>
                    <a:gd name="T31" fmla="*/ 0 h 461"/>
                    <a:gd name="T32" fmla="*/ 0 w 398"/>
                    <a:gd name="T33" fmla="*/ 0 h 461"/>
                    <a:gd name="T34" fmla="*/ 0 w 398"/>
                    <a:gd name="T35" fmla="*/ 0 h 461"/>
                    <a:gd name="T36" fmla="*/ 0 w 398"/>
                    <a:gd name="T37" fmla="*/ 0 h 461"/>
                    <a:gd name="T38" fmla="*/ 0 w 398"/>
                    <a:gd name="T39" fmla="*/ 0 h 461"/>
                    <a:gd name="T40" fmla="*/ 0 w 398"/>
                    <a:gd name="T41" fmla="*/ 0 h 461"/>
                    <a:gd name="T42" fmla="*/ 0 w 398"/>
                    <a:gd name="T43" fmla="*/ 0 h 461"/>
                    <a:gd name="T44" fmla="*/ 0 w 398"/>
                    <a:gd name="T45" fmla="*/ 0 h 461"/>
                    <a:gd name="T46" fmla="*/ 0 w 398"/>
                    <a:gd name="T47" fmla="*/ 0 h 461"/>
                    <a:gd name="T48" fmla="*/ 0 w 398"/>
                    <a:gd name="T49" fmla="*/ 0 h 461"/>
                    <a:gd name="T50" fmla="*/ 0 w 398"/>
                    <a:gd name="T51" fmla="*/ 0 h 461"/>
                    <a:gd name="T52" fmla="*/ 0 w 398"/>
                    <a:gd name="T53" fmla="*/ 0 h 461"/>
                    <a:gd name="T54" fmla="*/ 0 w 398"/>
                    <a:gd name="T55" fmla="*/ 0 h 461"/>
                    <a:gd name="T56" fmla="*/ 0 w 398"/>
                    <a:gd name="T57" fmla="*/ 0 h 461"/>
                    <a:gd name="T58" fmla="*/ 0 w 398"/>
                    <a:gd name="T59" fmla="*/ 0 h 461"/>
                    <a:gd name="T60" fmla="*/ 0 w 398"/>
                    <a:gd name="T61" fmla="*/ 0 h 461"/>
                    <a:gd name="T62" fmla="*/ 0 w 398"/>
                    <a:gd name="T63" fmla="*/ 0 h 461"/>
                    <a:gd name="T64" fmla="*/ 0 w 398"/>
                    <a:gd name="T65" fmla="*/ 0 h 461"/>
                    <a:gd name="T66" fmla="*/ 0 w 398"/>
                    <a:gd name="T67" fmla="*/ 0 h 461"/>
                    <a:gd name="T68" fmla="*/ 0 w 398"/>
                    <a:gd name="T69" fmla="*/ 0 h 461"/>
                    <a:gd name="T70" fmla="*/ 0 w 398"/>
                    <a:gd name="T71" fmla="*/ 0 h 461"/>
                    <a:gd name="T72" fmla="*/ 0 w 398"/>
                    <a:gd name="T73" fmla="*/ 1 h 461"/>
                    <a:gd name="T74" fmla="*/ 0 w 398"/>
                    <a:gd name="T75" fmla="*/ 1 h 461"/>
                    <a:gd name="T76" fmla="*/ 0 w 398"/>
                    <a:gd name="T77" fmla="*/ 1 h 461"/>
                    <a:gd name="T78" fmla="*/ 0 w 398"/>
                    <a:gd name="T79" fmla="*/ 1 h 461"/>
                    <a:gd name="T80" fmla="*/ 0 w 398"/>
                    <a:gd name="T81" fmla="*/ 1 h 461"/>
                    <a:gd name="T82" fmla="*/ 0 w 398"/>
                    <a:gd name="T83" fmla="*/ 1 h 461"/>
                    <a:gd name="T84" fmla="*/ 0 w 398"/>
                    <a:gd name="T85" fmla="*/ 1 h 461"/>
                    <a:gd name="T86" fmla="*/ 0 w 398"/>
                    <a:gd name="T87" fmla="*/ 1 h 461"/>
                    <a:gd name="T88" fmla="*/ 0 w 398"/>
                    <a:gd name="T89" fmla="*/ 1 h 461"/>
                    <a:gd name="T90" fmla="*/ 0 w 398"/>
                    <a:gd name="T91" fmla="*/ 1 h 461"/>
                    <a:gd name="T92" fmla="*/ 0 w 398"/>
                    <a:gd name="T93" fmla="*/ 1 h 4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8"/>
                    <a:gd name="T142" fmla="*/ 0 h 461"/>
                    <a:gd name="T143" fmla="*/ 398 w 398"/>
                    <a:gd name="T144" fmla="*/ 461 h 4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8" h="461">
                      <a:moveTo>
                        <a:pt x="247" y="427"/>
                      </a:moveTo>
                      <a:lnTo>
                        <a:pt x="306" y="370"/>
                      </a:lnTo>
                      <a:lnTo>
                        <a:pt x="378" y="257"/>
                      </a:lnTo>
                      <a:lnTo>
                        <a:pt x="389" y="250"/>
                      </a:lnTo>
                      <a:lnTo>
                        <a:pt x="372" y="221"/>
                      </a:lnTo>
                      <a:lnTo>
                        <a:pt x="372" y="97"/>
                      </a:lnTo>
                      <a:lnTo>
                        <a:pt x="398" y="44"/>
                      </a:lnTo>
                      <a:lnTo>
                        <a:pt x="385" y="22"/>
                      </a:lnTo>
                      <a:lnTo>
                        <a:pt x="312" y="35"/>
                      </a:lnTo>
                      <a:lnTo>
                        <a:pt x="285" y="68"/>
                      </a:lnTo>
                      <a:lnTo>
                        <a:pt x="215" y="59"/>
                      </a:lnTo>
                      <a:lnTo>
                        <a:pt x="154" y="4"/>
                      </a:lnTo>
                      <a:lnTo>
                        <a:pt x="102" y="0"/>
                      </a:lnTo>
                      <a:lnTo>
                        <a:pt x="102" y="2"/>
                      </a:lnTo>
                      <a:lnTo>
                        <a:pt x="99" y="5"/>
                      </a:lnTo>
                      <a:lnTo>
                        <a:pt x="94" y="8"/>
                      </a:lnTo>
                      <a:lnTo>
                        <a:pt x="87" y="13"/>
                      </a:lnTo>
                      <a:lnTo>
                        <a:pt x="74" y="17"/>
                      </a:lnTo>
                      <a:lnTo>
                        <a:pt x="58" y="21"/>
                      </a:lnTo>
                      <a:lnTo>
                        <a:pt x="34" y="25"/>
                      </a:lnTo>
                      <a:lnTo>
                        <a:pt x="40" y="46"/>
                      </a:lnTo>
                      <a:lnTo>
                        <a:pt x="58" y="151"/>
                      </a:lnTo>
                      <a:lnTo>
                        <a:pt x="0" y="210"/>
                      </a:lnTo>
                      <a:lnTo>
                        <a:pt x="2" y="212"/>
                      </a:lnTo>
                      <a:lnTo>
                        <a:pt x="7" y="218"/>
                      </a:lnTo>
                      <a:lnTo>
                        <a:pt x="13" y="226"/>
                      </a:lnTo>
                      <a:lnTo>
                        <a:pt x="19" y="237"/>
                      </a:lnTo>
                      <a:lnTo>
                        <a:pt x="21" y="243"/>
                      </a:lnTo>
                      <a:lnTo>
                        <a:pt x="23" y="249"/>
                      </a:lnTo>
                      <a:lnTo>
                        <a:pt x="23" y="256"/>
                      </a:lnTo>
                      <a:lnTo>
                        <a:pt x="23" y="263"/>
                      </a:lnTo>
                      <a:lnTo>
                        <a:pt x="22" y="270"/>
                      </a:lnTo>
                      <a:lnTo>
                        <a:pt x="19" y="277"/>
                      </a:lnTo>
                      <a:lnTo>
                        <a:pt x="15" y="284"/>
                      </a:lnTo>
                      <a:lnTo>
                        <a:pt x="9" y="291"/>
                      </a:lnTo>
                      <a:lnTo>
                        <a:pt x="176" y="406"/>
                      </a:lnTo>
                      <a:lnTo>
                        <a:pt x="176" y="407"/>
                      </a:lnTo>
                      <a:lnTo>
                        <a:pt x="176" y="408"/>
                      </a:lnTo>
                      <a:lnTo>
                        <a:pt x="176" y="411"/>
                      </a:lnTo>
                      <a:lnTo>
                        <a:pt x="176" y="414"/>
                      </a:lnTo>
                      <a:lnTo>
                        <a:pt x="179" y="419"/>
                      </a:lnTo>
                      <a:lnTo>
                        <a:pt x="181" y="424"/>
                      </a:lnTo>
                      <a:lnTo>
                        <a:pt x="185" y="428"/>
                      </a:lnTo>
                      <a:lnTo>
                        <a:pt x="192" y="434"/>
                      </a:lnTo>
                      <a:lnTo>
                        <a:pt x="234" y="461"/>
                      </a:lnTo>
                      <a:lnTo>
                        <a:pt x="247" y="427"/>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0" name="Freeform 218"/>
                <p:cNvSpPr>
                  <a:spLocks/>
                </p:cNvSpPr>
                <p:nvPr/>
              </p:nvSpPr>
              <p:spPr bwMode="auto">
                <a:xfrm>
                  <a:off x="1228" y="2830"/>
                  <a:ext cx="133" cy="154"/>
                </a:xfrm>
                <a:custGeom>
                  <a:avLst/>
                  <a:gdLst>
                    <a:gd name="T0" fmla="*/ 0 w 398"/>
                    <a:gd name="T1" fmla="*/ 1 h 461"/>
                    <a:gd name="T2" fmla="*/ 0 w 398"/>
                    <a:gd name="T3" fmla="*/ 1 h 461"/>
                    <a:gd name="T4" fmla="*/ 1 w 398"/>
                    <a:gd name="T5" fmla="*/ 0 h 461"/>
                    <a:gd name="T6" fmla="*/ 1 w 398"/>
                    <a:gd name="T7" fmla="*/ 0 h 461"/>
                    <a:gd name="T8" fmla="*/ 1 w 398"/>
                    <a:gd name="T9" fmla="*/ 0 h 461"/>
                    <a:gd name="T10" fmla="*/ 1 w 398"/>
                    <a:gd name="T11" fmla="*/ 0 h 461"/>
                    <a:gd name="T12" fmla="*/ 1 w 398"/>
                    <a:gd name="T13" fmla="*/ 0 h 461"/>
                    <a:gd name="T14" fmla="*/ 1 w 398"/>
                    <a:gd name="T15" fmla="*/ 0 h 461"/>
                    <a:gd name="T16" fmla="*/ 0 w 398"/>
                    <a:gd name="T17" fmla="*/ 0 h 461"/>
                    <a:gd name="T18" fmla="*/ 0 w 398"/>
                    <a:gd name="T19" fmla="*/ 0 h 461"/>
                    <a:gd name="T20" fmla="*/ 0 w 398"/>
                    <a:gd name="T21" fmla="*/ 0 h 461"/>
                    <a:gd name="T22" fmla="*/ 0 w 398"/>
                    <a:gd name="T23" fmla="*/ 0 h 461"/>
                    <a:gd name="T24" fmla="*/ 0 w 398"/>
                    <a:gd name="T25" fmla="*/ 0 h 461"/>
                    <a:gd name="T26" fmla="*/ 0 w 398"/>
                    <a:gd name="T27" fmla="*/ 0 h 461"/>
                    <a:gd name="T28" fmla="*/ 0 w 398"/>
                    <a:gd name="T29" fmla="*/ 0 h 461"/>
                    <a:gd name="T30" fmla="*/ 0 w 398"/>
                    <a:gd name="T31" fmla="*/ 0 h 461"/>
                    <a:gd name="T32" fmla="*/ 0 w 398"/>
                    <a:gd name="T33" fmla="*/ 0 h 461"/>
                    <a:gd name="T34" fmla="*/ 0 w 398"/>
                    <a:gd name="T35" fmla="*/ 0 h 461"/>
                    <a:gd name="T36" fmla="*/ 0 w 398"/>
                    <a:gd name="T37" fmla="*/ 0 h 461"/>
                    <a:gd name="T38" fmla="*/ 0 w 398"/>
                    <a:gd name="T39" fmla="*/ 0 h 461"/>
                    <a:gd name="T40" fmla="*/ 0 w 398"/>
                    <a:gd name="T41" fmla="*/ 0 h 461"/>
                    <a:gd name="T42" fmla="*/ 0 w 398"/>
                    <a:gd name="T43" fmla="*/ 0 h 461"/>
                    <a:gd name="T44" fmla="*/ 0 w 398"/>
                    <a:gd name="T45" fmla="*/ 0 h 461"/>
                    <a:gd name="T46" fmla="*/ 0 w 398"/>
                    <a:gd name="T47" fmla="*/ 0 h 461"/>
                    <a:gd name="T48" fmla="*/ 0 w 398"/>
                    <a:gd name="T49" fmla="*/ 0 h 461"/>
                    <a:gd name="T50" fmla="*/ 0 w 398"/>
                    <a:gd name="T51" fmla="*/ 0 h 461"/>
                    <a:gd name="T52" fmla="*/ 0 w 398"/>
                    <a:gd name="T53" fmla="*/ 0 h 461"/>
                    <a:gd name="T54" fmla="*/ 0 w 398"/>
                    <a:gd name="T55" fmla="*/ 0 h 461"/>
                    <a:gd name="T56" fmla="*/ 0 w 398"/>
                    <a:gd name="T57" fmla="*/ 0 h 461"/>
                    <a:gd name="T58" fmla="*/ 0 w 398"/>
                    <a:gd name="T59" fmla="*/ 0 h 461"/>
                    <a:gd name="T60" fmla="*/ 0 w 398"/>
                    <a:gd name="T61" fmla="*/ 0 h 461"/>
                    <a:gd name="T62" fmla="*/ 0 w 398"/>
                    <a:gd name="T63" fmla="*/ 0 h 461"/>
                    <a:gd name="T64" fmla="*/ 0 w 398"/>
                    <a:gd name="T65" fmla="*/ 0 h 461"/>
                    <a:gd name="T66" fmla="*/ 0 w 398"/>
                    <a:gd name="T67" fmla="*/ 0 h 461"/>
                    <a:gd name="T68" fmla="*/ 0 w 398"/>
                    <a:gd name="T69" fmla="*/ 0 h 461"/>
                    <a:gd name="T70" fmla="*/ 0 w 398"/>
                    <a:gd name="T71" fmla="*/ 0 h 461"/>
                    <a:gd name="T72" fmla="*/ 0 w 398"/>
                    <a:gd name="T73" fmla="*/ 1 h 461"/>
                    <a:gd name="T74" fmla="*/ 0 w 398"/>
                    <a:gd name="T75" fmla="*/ 1 h 461"/>
                    <a:gd name="T76" fmla="*/ 0 w 398"/>
                    <a:gd name="T77" fmla="*/ 1 h 461"/>
                    <a:gd name="T78" fmla="*/ 0 w 398"/>
                    <a:gd name="T79" fmla="*/ 1 h 461"/>
                    <a:gd name="T80" fmla="*/ 0 w 398"/>
                    <a:gd name="T81" fmla="*/ 1 h 461"/>
                    <a:gd name="T82" fmla="*/ 0 w 398"/>
                    <a:gd name="T83" fmla="*/ 1 h 461"/>
                    <a:gd name="T84" fmla="*/ 0 w 398"/>
                    <a:gd name="T85" fmla="*/ 1 h 461"/>
                    <a:gd name="T86" fmla="*/ 0 w 398"/>
                    <a:gd name="T87" fmla="*/ 1 h 461"/>
                    <a:gd name="T88" fmla="*/ 0 w 398"/>
                    <a:gd name="T89" fmla="*/ 1 h 461"/>
                    <a:gd name="T90" fmla="*/ 0 w 398"/>
                    <a:gd name="T91" fmla="*/ 1 h 4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8"/>
                    <a:gd name="T139" fmla="*/ 0 h 461"/>
                    <a:gd name="T140" fmla="*/ 398 w 398"/>
                    <a:gd name="T141" fmla="*/ 461 h 46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8" h="461">
                      <a:moveTo>
                        <a:pt x="247" y="427"/>
                      </a:moveTo>
                      <a:lnTo>
                        <a:pt x="306" y="370"/>
                      </a:lnTo>
                      <a:lnTo>
                        <a:pt x="378" y="257"/>
                      </a:lnTo>
                      <a:lnTo>
                        <a:pt x="389" y="250"/>
                      </a:lnTo>
                      <a:lnTo>
                        <a:pt x="372" y="221"/>
                      </a:lnTo>
                      <a:lnTo>
                        <a:pt x="372" y="97"/>
                      </a:lnTo>
                      <a:lnTo>
                        <a:pt x="398" y="44"/>
                      </a:lnTo>
                      <a:lnTo>
                        <a:pt x="385" y="22"/>
                      </a:lnTo>
                      <a:lnTo>
                        <a:pt x="312" y="35"/>
                      </a:lnTo>
                      <a:lnTo>
                        <a:pt x="285" y="68"/>
                      </a:lnTo>
                      <a:lnTo>
                        <a:pt x="215" y="59"/>
                      </a:lnTo>
                      <a:lnTo>
                        <a:pt x="154" y="4"/>
                      </a:lnTo>
                      <a:lnTo>
                        <a:pt x="102" y="0"/>
                      </a:lnTo>
                      <a:lnTo>
                        <a:pt x="102" y="2"/>
                      </a:lnTo>
                      <a:lnTo>
                        <a:pt x="99" y="5"/>
                      </a:lnTo>
                      <a:lnTo>
                        <a:pt x="94" y="8"/>
                      </a:lnTo>
                      <a:lnTo>
                        <a:pt x="87" y="13"/>
                      </a:lnTo>
                      <a:lnTo>
                        <a:pt x="74" y="17"/>
                      </a:lnTo>
                      <a:lnTo>
                        <a:pt x="58" y="21"/>
                      </a:lnTo>
                      <a:lnTo>
                        <a:pt x="34" y="25"/>
                      </a:lnTo>
                      <a:lnTo>
                        <a:pt x="40" y="46"/>
                      </a:lnTo>
                      <a:lnTo>
                        <a:pt x="58" y="151"/>
                      </a:lnTo>
                      <a:lnTo>
                        <a:pt x="0" y="210"/>
                      </a:lnTo>
                      <a:lnTo>
                        <a:pt x="2" y="212"/>
                      </a:lnTo>
                      <a:lnTo>
                        <a:pt x="7" y="218"/>
                      </a:lnTo>
                      <a:lnTo>
                        <a:pt x="13" y="226"/>
                      </a:lnTo>
                      <a:lnTo>
                        <a:pt x="19" y="237"/>
                      </a:lnTo>
                      <a:lnTo>
                        <a:pt x="21" y="243"/>
                      </a:lnTo>
                      <a:lnTo>
                        <a:pt x="23" y="249"/>
                      </a:lnTo>
                      <a:lnTo>
                        <a:pt x="23" y="256"/>
                      </a:lnTo>
                      <a:lnTo>
                        <a:pt x="23" y="263"/>
                      </a:lnTo>
                      <a:lnTo>
                        <a:pt x="22" y="270"/>
                      </a:lnTo>
                      <a:lnTo>
                        <a:pt x="19" y="277"/>
                      </a:lnTo>
                      <a:lnTo>
                        <a:pt x="15" y="284"/>
                      </a:lnTo>
                      <a:lnTo>
                        <a:pt x="9" y="291"/>
                      </a:lnTo>
                      <a:lnTo>
                        <a:pt x="176" y="406"/>
                      </a:lnTo>
                      <a:lnTo>
                        <a:pt x="176" y="407"/>
                      </a:lnTo>
                      <a:lnTo>
                        <a:pt x="176" y="408"/>
                      </a:lnTo>
                      <a:lnTo>
                        <a:pt x="176" y="411"/>
                      </a:lnTo>
                      <a:lnTo>
                        <a:pt x="176" y="414"/>
                      </a:lnTo>
                      <a:lnTo>
                        <a:pt x="179" y="419"/>
                      </a:lnTo>
                      <a:lnTo>
                        <a:pt x="181" y="424"/>
                      </a:lnTo>
                      <a:lnTo>
                        <a:pt x="185" y="428"/>
                      </a:lnTo>
                      <a:lnTo>
                        <a:pt x="192" y="434"/>
                      </a:lnTo>
                      <a:lnTo>
                        <a:pt x="234" y="461"/>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1" name="Freeform 219"/>
                <p:cNvSpPr>
                  <a:spLocks/>
                </p:cNvSpPr>
                <p:nvPr/>
              </p:nvSpPr>
              <p:spPr bwMode="auto">
                <a:xfrm>
                  <a:off x="1158" y="2839"/>
                  <a:ext cx="89" cy="92"/>
                </a:xfrm>
                <a:custGeom>
                  <a:avLst/>
                  <a:gdLst>
                    <a:gd name="T0" fmla="*/ 0 w 267"/>
                    <a:gd name="T1" fmla="*/ 0 h 276"/>
                    <a:gd name="T2" fmla="*/ 0 w 267"/>
                    <a:gd name="T3" fmla="*/ 0 h 276"/>
                    <a:gd name="T4" fmla="*/ 0 w 267"/>
                    <a:gd name="T5" fmla="*/ 0 h 276"/>
                    <a:gd name="T6" fmla="*/ 0 w 267"/>
                    <a:gd name="T7" fmla="*/ 0 h 276"/>
                    <a:gd name="T8" fmla="*/ 0 w 267"/>
                    <a:gd name="T9" fmla="*/ 0 h 276"/>
                    <a:gd name="T10" fmla="*/ 0 w 267"/>
                    <a:gd name="T11" fmla="*/ 0 h 276"/>
                    <a:gd name="T12" fmla="*/ 0 w 267"/>
                    <a:gd name="T13" fmla="*/ 0 h 276"/>
                    <a:gd name="T14" fmla="*/ 0 w 267"/>
                    <a:gd name="T15" fmla="*/ 0 h 276"/>
                    <a:gd name="T16" fmla="*/ 0 w 267"/>
                    <a:gd name="T17" fmla="*/ 0 h 276"/>
                    <a:gd name="T18" fmla="*/ 0 w 267"/>
                    <a:gd name="T19" fmla="*/ 0 h 276"/>
                    <a:gd name="T20" fmla="*/ 0 w 267"/>
                    <a:gd name="T21" fmla="*/ 0 h 276"/>
                    <a:gd name="T22" fmla="*/ 0 w 267"/>
                    <a:gd name="T23" fmla="*/ 0 h 276"/>
                    <a:gd name="T24" fmla="*/ 0 w 267"/>
                    <a:gd name="T25" fmla="*/ 0 h 276"/>
                    <a:gd name="T26" fmla="*/ 0 w 267"/>
                    <a:gd name="T27" fmla="*/ 0 h 276"/>
                    <a:gd name="T28" fmla="*/ 0 w 267"/>
                    <a:gd name="T29" fmla="*/ 0 h 276"/>
                    <a:gd name="T30" fmla="*/ 0 w 267"/>
                    <a:gd name="T31" fmla="*/ 0 h 276"/>
                    <a:gd name="T32" fmla="*/ 0 w 267"/>
                    <a:gd name="T33" fmla="*/ 0 h 276"/>
                    <a:gd name="T34" fmla="*/ 0 w 267"/>
                    <a:gd name="T35" fmla="*/ 0 h 276"/>
                    <a:gd name="T36" fmla="*/ 0 w 267"/>
                    <a:gd name="T37" fmla="*/ 0 h 276"/>
                    <a:gd name="T38" fmla="*/ 0 w 267"/>
                    <a:gd name="T39" fmla="*/ 0 h 276"/>
                    <a:gd name="T40" fmla="*/ 0 w 267"/>
                    <a:gd name="T41" fmla="*/ 0 h 276"/>
                    <a:gd name="T42" fmla="*/ 0 w 267"/>
                    <a:gd name="T43" fmla="*/ 0 h 276"/>
                    <a:gd name="T44" fmla="*/ 0 w 267"/>
                    <a:gd name="T45" fmla="*/ 0 h 276"/>
                    <a:gd name="T46" fmla="*/ 0 w 267"/>
                    <a:gd name="T47" fmla="*/ 0 h 276"/>
                    <a:gd name="T48" fmla="*/ 0 w 267"/>
                    <a:gd name="T49" fmla="*/ 0 h 276"/>
                    <a:gd name="T50" fmla="*/ 0 w 267"/>
                    <a:gd name="T51" fmla="*/ 0 h 276"/>
                    <a:gd name="T52" fmla="*/ 0 w 267"/>
                    <a:gd name="T53" fmla="*/ 0 h 276"/>
                    <a:gd name="T54" fmla="*/ 0 w 267"/>
                    <a:gd name="T55" fmla="*/ 0 h 276"/>
                    <a:gd name="T56" fmla="*/ 0 w 267"/>
                    <a:gd name="T57" fmla="*/ 0 h 276"/>
                    <a:gd name="T58" fmla="*/ 0 w 267"/>
                    <a:gd name="T59" fmla="*/ 0 h 276"/>
                    <a:gd name="T60" fmla="*/ 0 w 267"/>
                    <a:gd name="T61" fmla="*/ 0 h 276"/>
                    <a:gd name="T62" fmla="*/ 0 w 267"/>
                    <a:gd name="T63" fmla="*/ 0 h 276"/>
                    <a:gd name="T64" fmla="*/ 0 w 267"/>
                    <a:gd name="T65" fmla="*/ 0 h 276"/>
                    <a:gd name="T66" fmla="*/ 0 w 267"/>
                    <a:gd name="T67" fmla="*/ 0 h 276"/>
                    <a:gd name="T68" fmla="*/ 0 w 267"/>
                    <a:gd name="T69" fmla="*/ 0 h 276"/>
                    <a:gd name="T70" fmla="*/ 0 w 267"/>
                    <a:gd name="T71" fmla="*/ 0 h 276"/>
                    <a:gd name="T72" fmla="*/ 0 w 267"/>
                    <a:gd name="T73" fmla="*/ 0 h 276"/>
                    <a:gd name="T74" fmla="*/ 0 w 267"/>
                    <a:gd name="T75" fmla="*/ 0 h 276"/>
                    <a:gd name="T76" fmla="*/ 0 w 267"/>
                    <a:gd name="T77" fmla="*/ 0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7"/>
                    <a:gd name="T118" fmla="*/ 0 h 276"/>
                    <a:gd name="T119" fmla="*/ 267 w 267"/>
                    <a:gd name="T120" fmla="*/ 276 h 2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7" h="276">
                      <a:moveTo>
                        <a:pt x="60" y="17"/>
                      </a:moveTo>
                      <a:lnTo>
                        <a:pt x="59" y="18"/>
                      </a:lnTo>
                      <a:lnTo>
                        <a:pt x="58" y="20"/>
                      </a:lnTo>
                      <a:lnTo>
                        <a:pt x="56" y="24"/>
                      </a:lnTo>
                      <a:lnTo>
                        <a:pt x="53" y="29"/>
                      </a:lnTo>
                      <a:lnTo>
                        <a:pt x="51" y="35"/>
                      </a:lnTo>
                      <a:lnTo>
                        <a:pt x="50" y="42"/>
                      </a:lnTo>
                      <a:lnTo>
                        <a:pt x="49" y="49"/>
                      </a:lnTo>
                      <a:lnTo>
                        <a:pt x="50" y="58"/>
                      </a:lnTo>
                      <a:lnTo>
                        <a:pt x="49" y="59"/>
                      </a:lnTo>
                      <a:lnTo>
                        <a:pt x="46" y="62"/>
                      </a:lnTo>
                      <a:lnTo>
                        <a:pt x="44" y="67"/>
                      </a:lnTo>
                      <a:lnTo>
                        <a:pt x="41" y="73"/>
                      </a:lnTo>
                      <a:lnTo>
                        <a:pt x="38" y="82"/>
                      </a:lnTo>
                      <a:lnTo>
                        <a:pt x="36" y="89"/>
                      </a:lnTo>
                      <a:lnTo>
                        <a:pt x="36" y="99"/>
                      </a:lnTo>
                      <a:lnTo>
                        <a:pt x="37" y="109"/>
                      </a:lnTo>
                      <a:lnTo>
                        <a:pt x="36" y="111"/>
                      </a:lnTo>
                      <a:lnTo>
                        <a:pt x="33" y="117"/>
                      </a:lnTo>
                      <a:lnTo>
                        <a:pt x="30" y="127"/>
                      </a:lnTo>
                      <a:lnTo>
                        <a:pt x="26" y="140"/>
                      </a:lnTo>
                      <a:lnTo>
                        <a:pt x="21" y="153"/>
                      </a:lnTo>
                      <a:lnTo>
                        <a:pt x="14" y="167"/>
                      </a:lnTo>
                      <a:lnTo>
                        <a:pt x="9" y="180"/>
                      </a:lnTo>
                      <a:lnTo>
                        <a:pt x="3" y="192"/>
                      </a:lnTo>
                      <a:lnTo>
                        <a:pt x="2" y="195"/>
                      </a:lnTo>
                      <a:lnTo>
                        <a:pt x="2" y="203"/>
                      </a:lnTo>
                      <a:lnTo>
                        <a:pt x="1" y="216"/>
                      </a:lnTo>
                      <a:lnTo>
                        <a:pt x="0" y="230"/>
                      </a:lnTo>
                      <a:lnTo>
                        <a:pt x="1" y="244"/>
                      </a:lnTo>
                      <a:lnTo>
                        <a:pt x="2" y="258"/>
                      </a:lnTo>
                      <a:lnTo>
                        <a:pt x="3" y="264"/>
                      </a:lnTo>
                      <a:lnTo>
                        <a:pt x="4" y="270"/>
                      </a:lnTo>
                      <a:lnTo>
                        <a:pt x="6" y="274"/>
                      </a:lnTo>
                      <a:lnTo>
                        <a:pt x="9" y="276"/>
                      </a:lnTo>
                      <a:lnTo>
                        <a:pt x="12" y="276"/>
                      </a:lnTo>
                      <a:lnTo>
                        <a:pt x="18" y="275"/>
                      </a:lnTo>
                      <a:lnTo>
                        <a:pt x="29" y="273"/>
                      </a:lnTo>
                      <a:lnTo>
                        <a:pt x="43" y="271"/>
                      </a:lnTo>
                      <a:lnTo>
                        <a:pt x="58" y="266"/>
                      </a:lnTo>
                      <a:lnTo>
                        <a:pt x="73" y="261"/>
                      </a:lnTo>
                      <a:lnTo>
                        <a:pt x="90" y="254"/>
                      </a:lnTo>
                      <a:lnTo>
                        <a:pt x="105" y="247"/>
                      </a:lnTo>
                      <a:lnTo>
                        <a:pt x="160" y="203"/>
                      </a:lnTo>
                      <a:lnTo>
                        <a:pt x="160" y="202"/>
                      </a:lnTo>
                      <a:lnTo>
                        <a:pt x="160" y="198"/>
                      </a:lnTo>
                      <a:lnTo>
                        <a:pt x="161" y="195"/>
                      </a:lnTo>
                      <a:lnTo>
                        <a:pt x="163" y="191"/>
                      </a:lnTo>
                      <a:lnTo>
                        <a:pt x="165" y="189"/>
                      </a:lnTo>
                      <a:lnTo>
                        <a:pt x="167" y="186"/>
                      </a:lnTo>
                      <a:lnTo>
                        <a:pt x="172" y="184"/>
                      </a:lnTo>
                      <a:lnTo>
                        <a:pt x="176" y="182"/>
                      </a:lnTo>
                      <a:lnTo>
                        <a:pt x="182" y="181"/>
                      </a:lnTo>
                      <a:lnTo>
                        <a:pt x="189" y="180"/>
                      </a:lnTo>
                      <a:lnTo>
                        <a:pt x="198" y="179"/>
                      </a:lnTo>
                      <a:lnTo>
                        <a:pt x="207" y="179"/>
                      </a:lnTo>
                      <a:lnTo>
                        <a:pt x="267" y="124"/>
                      </a:lnTo>
                      <a:lnTo>
                        <a:pt x="249" y="34"/>
                      </a:lnTo>
                      <a:lnTo>
                        <a:pt x="249" y="33"/>
                      </a:lnTo>
                      <a:lnTo>
                        <a:pt x="249" y="29"/>
                      </a:lnTo>
                      <a:lnTo>
                        <a:pt x="250" y="23"/>
                      </a:lnTo>
                      <a:lnTo>
                        <a:pt x="249" y="17"/>
                      </a:lnTo>
                      <a:lnTo>
                        <a:pt x="248" y="10"/>
                      </a:lnTo>
                      <a:lnTo>
                        <a:pt x="246" y="5"/>
                      </a:lnTo>
                      <a:lnTo>
                        <a:pt x="244" y="3"/>
                      </a:lnTo>
                      <a:lnTo>
                        <a:pt x="242" y="2"/>
                      </a:lnTo>
                      <a:lnTo>
                        <a:pt x="240" y="1"/>
                      </a:lnTo>
                      <a:lnTo>
                        <a:pt x="236" y="0"/>
                      </a:lnTo>
                      <a:lnTo>
                        <a:pt x="233" y="1"/>
                      </a:lnTo>
                      <a:lnTo>
                        <a:pt x="225" y="2"/>
                      </a:lnTo>
                      <a:lnTo>
                        <a:pt x="212" y="3"/>
                      </a:lnTo>
                      <a:lnTo>
                        <a:pt x="197" y="5"/>
                      </a:lnTo>
                      <a:lnTo>
                        <a:pt x="181" y="6"/>
                      </a:lnTo>
                      <a:lnTo>
                        <a:pt x="166" y="8"/>
                      </a:lnTo>
                      <a:lnTo>
                        <a:pt x="155" y="9"/>
                      </a:lnTo>
                      <a:lnTo>
                        <a:pt x="150" y="10"/>
                      </a:lnTo>
                      <a:lnTo>
                        <a:pt x="78" y="13"/>
                      </a:lnTo>
                      <a:lnTo>
                        <a:pt x="60" y="1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2" name="Freeform 220"/>
                <p:cNvSpPr>
                  <a:spLocks/>
                </p:cNvSpPr>
                <p:nvPr/>
              </p:nvSpPr>
              <p:spPr bwMode="auto">
                <a:xfrm>
                  <a:off x="1158" y="2839"/>
                  <a:ext cx="89" cy="92"/>
                </a:xfrm>
                <a:custGeom>
                  <a:avLst/>
                  <a:gdLst>
                    <a:gd name="T0" fmla="*/ 0 w 267"/>
                    <a:gd name="T1" fmla="*/ 0 h 276"/>
                    <a:gd name="T2" fmla="*/ 0 w 267"/>
                    <a:gd name="T3" fmla="*/ 0 h 276"/>
                    <a:gd name="T4" fmla="*/ 0 w 267"/>
                    <a:gd name="T5" fmla="*/ 0 h 276"/>
                    <a:gd name="T6" fmla="*/ 0 w 267"/>
                    <a:gd name="T7" fmla="*/ 0 h 276"/>
                    <a:gd name="T8" fmla="*/ 0 w 267"/>
                    <a:gd name="T9" fmla="*/ 0 h 276"/>
                    <a:gd name="T10" fmla="*/ 0 w 267"/>
                    <a:gd name="T11" fmla="*/ 0 h 276"/>
                    <a:gd name="T12" fmla="*/ 0 w 267"/>
                    <a:gd name="T13" fmla="*/ 0 h 276"/>
                    <a:gd name="T14" fmla="*/ 0 w 267"/>
                    <a:gd name="T15" fmla="*/ 0 h 276"/>
                    <a:gd name="T16" fmla="*/ 0 w 267"/>
                    <a:gd name="T17" fmla="*/ 0 h 276"/>
                    <a:gd name="T18" fmla="*/ 0 w 267"/>
                    <a:gd name="T19" fmla="*/ 0 h 276"/>
                    <a:gd name="T20" fmla="*/ 0 w 267"/>
                    <a:gd name="T21" fmla="*/ 0 h 276"/>
                    <a:gd name="T22" fmla="*/ 0 w 267"/>
                    <a:gd name="T23" fmla="*/ 0 h 276"/>
                    <a:gd name="T24" fmla="*/ 0 w 267"/>
                    <a:gd name="T25" fmla="*/ 0 h 276"/>
                    <a:gd name="T26" fmla="*/ 0 w 267"/>
                    <a:gd name="T27" fmla="*/ 0 h 276"/>
                    <a:gd name="T28" fmla="*/ 0 w 267"/>
                    <a:gd name="T29" fmla="*/ 0 h 276"/>
                    <a:gd name="T30" fmla="*/ 0 w 267"/>
                    <a:gd name="T31" fmla="*/ 0 h 276"/>
                    <a:gd name="T32" fmla="*/ 0 w 267"/>
                    <a:gd name="T33" fmla="*/ 0 h 276"/>
                    <a:gd name="T34" fmla="*/ 0 w 267"/>
                    <a:gd name="T35" fmla="*/ 0 h 276"/>
                    <a:gd name="T36" fmla="*/ 0 w 267"/>
                    <a:gd name="T37" fmla="*/ 0 h 276"/>
                    <a:gd name="T38" fmla="*/ 0 w 267"/>
                    <a:gd name="T39" fmla="*/ 0 h 276"/>
                    <a:gd name="T40" fmla="*/ 0 w 267"/>
                    <a:gd name="T41" fmla="*/ 0 h 276"/>
                    <a:gd name="T42" fmla="*/ 0 w 267"/>
                    <a:gd name="T43" fmla="*/ 0 h 276"/>
                    <a:gd name="T44" fmla="*/ 0 w 267"/>
                    <a:gd name="T45" fmla="*/ 0 h 276"/>
                    <a:gd name="T46" fmla="*/ 0 w 267"/>
                    <a:gd name="T47" fmla="*/ 0 h 276"/>
                    <a:gd name="T48" fmla="*/ 0 w 267"/>
                    <a:gd name="T49" fmla="*/ 0 h 276"/>
                    <a:gd name="T50" fmla="*/ 0 w 267"/>
                    <a:gd name="T51" fmla="*/ 0 h 276"/>
                    <a:gd name="T52" fmla="*/ 0 w 267"/>
                    <a:gd name="T53" fmla="*/ 0 h 276"/>
                    <a:gd name="T54" fmla="*/ 0 w 267"/>
                    <a:gd name="T55" fmla="*/ 0 h 276"/>
                    <a:gd name="T56" fmla="*/ 0 w 267"/>
                    <a:gd name="T57" fmla="*/ 0 h 276"/>
                    <a:gd name="T58" fmla="*/ 0 w 267"/>
                    <a:gd name="T59" fmla="*/ 0 h 276"/>
                    <a:gd name="T60" fmla="*/ 0 w 267"/>
                    <a:gd name="T61" fmla="*/ 0 h 276"/>
                    <a:gd name="T62" fmla="*/ 0 w 267"/>
                    <a:gd name="T63" fmla="*/ 0 h 276"/>
                    <a:gd name="T64" fmla="*/ 0 w 267"/>
                    <a:gd name="T65" fmla="*/ 0 h 276"/>
                    <a:gd name="T66" fmla="*/ 0 w 267"/>
                    <a:gd name="T67" fmla="*/ 0 h 276"/>
                    <a:gd name="T68" fmla="*/ 0 w 267"/>
                    <a:gd name="T69" fmla="*/ 0 h 276"/>
                    <a:gd name="T70" fmla="*/ 0 w 267"/>
                    <a:gd name="T71" fmla="*/ 0 h 276"/>
                    <a:gd name="T72" fmla="*/ 0 w 267"/>
                    <a:gd name="T73" fmla="*/ 0 h 276"/>
                    <a:gd name="T74" fmla="*/ 0 w 267"/>
                    <a:gd name="T75" fmla="*/ 0 h 276"/>
                    <a:gd name="T76" fmla="*/ 0 w 267"/>
                    <a:gd name="T77" fmla="*/ 0 h 27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67"/>
                    <a:gd name="T118" fmla="*/ 0 h 276"/>
                    <a:gd name="T119" fmla="*/ 267 w 267"/>
                    <a:gd name="T120" fmla="*/ 276 h 27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67" h="276">
                      <a:moveTo>
                        <a:pt x="60" y="17"/>
                      </a:moveTo>
                      <a:lnTo>
                        <a:pt x="59" y="18"/>
                      </a:lnTo>
                      <a:lnTo>
                        <a:pt x="58" y="20"/>
                      </a:lnTo>
                      <a:lnTo>
                        <a:pt x="56" y="24"/>
                      </a:lnTo>
                      <a:lnTo>
                        <a:pt x="53" y="29"/>
                      </a:lnTo>
                      <a:lnTo>
                        <a:pt x="51" y="35"/>
                      </a:lnTo>
                      <a:lnTo>
                        <a:pt x="50" y="42"/>
                      </a:lnTo>
                      <a:lnTo>
                        <a:pt x="49" y="49"/>
                      </a:lnTo>
                      <a:lnTo>
                        <a:pt x="50" y="58"/>
                      </a:lnTo>
                      <a:lnTo>
                        <a:pt x="49" y="59"/>
                      </a:lnTo>
                      <a:lnTo>
                        <a:pt x="46" y="62"/>
                      </a:lnTo>
                      <a:lnTo>
                        <a:pt x="44" y="67"/>
                      </a:lnTo>
                      <a:lnTo>
                        <a:pt x="41" y="73"/>
                      </a:lnTo>
                      <a:lnTo>
                        <a:pt x="38" y="82"/>
                      </a:lnTo>
                      <a:lnTo>
                        <a:pt x="36" y="89"/>
                      </a:lnTo>
                      <a:lnTo>
                        <a:pt x="36" y="99"/>
                      </a:lnTo>
                      <a:lnTo>
                        <a:pt x="37" y="109"/>
                      </a:lnTo>
                      <a:lnTo>
                        <a:pt x="36" y="111"/>
                      </a:lnTo>
                      <a:lnTo>
                        <a:pt x="33" y="117"/>
                      </a:lnTo>
                      <a:lnTo>
                        <a:pt x="30" y="127"/>
                      </a:lnTo>
                      <a:lnTo>
                        <a:pt x="26" y="140"/>
                      </a:lnTo>
                      <a:lnTo>
                        <a:pt x="21" y="153"/>
                      </a:lnTo>
                      <a:lnTo>
                        <a:pt x="14" y="167"/>
                      </a:lnTo>
                      <a:lnTo>
                        <a:pt x="9" y="180"/>
                      </a:lnTo>
                      <a:lnTo>
                        <a:pt x="3" y="192"/>
                      </a:lnTo>
                      <a:lnTo>
                        <a:pt x="2" y="195"/>
                      </a:lnTo>
                      <a:lnTo>
                        <a:pt x="2" y="203"/>
                      </a:lnTo>
                      <a:lnTo>
                        <a:pt x="1" y="216"/>
                      </a:lnTo>
                      <a:lnTo>
                        <a:pt x="0" y="230"/>
                      </a:lnTo>
                      <a:lnTo>
                        <a:pt x="1" y="244"/>
                      </a:lnTo>
                      <a:lnTo>
                        <a:pt x="2" y="258"/>
                      </a:lnTo>
                      <a:lnTo>
                        <a:pt x="3" y="264"/>
                      </a:lnTo>
                      <a:lnTo>
                        <a:pt x="4" y="270"/>
                      </a:lnTo>
                      <a:lnTo>
                        <a:pt x="6" y="274"/>
                      </a:lnTo>
                      <a:lnTo>
                        <a:pt x="9" y="276"/>
                      </a:lnTo>
                      <a:lnTo>
                        <a:pt x="12" y="276"/>
                      </a:lnTo>
                      <a:lnTo>
                        <a:pt x="18" y="275"/>
                      </a:lnTo>
                      <a:lnTo>
                        <a:pt x="29" y="273"/>
                      </a:lnTo>
                      <a:lnTo>
                        <a:pt x="43" y="271"/>
                      </a:lnTo>
                      <a:lnTo>
                        <a:pt x="58" y="266"/>
                      </a:lnTo>
                      <a:lnTo>
                        <a:pt x="73" y="261"/>
                      </a:lnTo>
                      <a:lnTo>
                        <a:pt x="90" y="254"/>
                      </a:lnTo>
                      <a:lnTo>
                        <a:pt x="105" y="247"/>
                      </a:lnTo>
                      <a:lnTo>
                        <a:pt x="160" y="203"/>
                      </a:lnTo>
                      <a:lnTo>
                        <a:pt x="160" y="202"/>
                      </a:lnTo>
                      <a:lnTo>
                        <a:pt x="160" y="198"/>
                      </a:lnTo>
                      <a:lnTo>
                        <a:pt x="161" y="195"/>
                      </a:lnTo>
                      <a:lnTo>
                        <a:pt x="163" y="191"/>
                      </a:lnTo>
                      <a:lnTo>
                        <a:pt x="165" y="189"/>
                      </a:lnTo>
                      <a:lnTo>
                        <a:pt x="167" y="186"/>
                      </a:lnTo>
                      <a:lnTo>
                        <a:pt x="172" y="184"/>
                      </a:lnTo>
                      <a:lnTo>
                        <a:pt x="176" y="182"/>
                      </a:lnTo>
                      <a:lnTo>
                        <a:pt x="182" y="181"/>
                      </a:lnTo>
                      <a:lnTo>
                        <a:pt x="189" y="180"/>
                      </a:lnTo>
                      <a:lnTo>
                        <a:pt x="198" y="179"/>
                      </a:lnTo>
                      <a:lnTo>
                        <a:pt x="207" y="179"/>
                      </a:lnTo>
                      <a:lnTo>
                        <a:pt x="267" y="124"/>
                      </a:lnTo>
                      <a:lnTo>
                        <a:pt x="249" y="34"/>
                      </a:lnTo>
                      <a:lnTo>
                        <a:pt x="249" y="33"/>
                      </a:lnTo>
                      <a:lnTo>
                        <a:pt x="249" y="29"/>
                      </a:lnTo>
                      <a:lnTo>
                        <a:pt x="250" y="23"/>
                      </a:lnTo>
                      <a:lnTo>
                        <a:pt x="249" y="17"/>
                      </a:lnTo>
                      <a:lnTo>
                        <a:pt x="248" y="10"/>
                      </a:lnTo>
                      <a:lnTo>
                        <a:pt x="246" y="5"/>
                      </a:lnTo>
                      <a:lnTo>
                        <a:pt x="244" y="3"/>
                      </a:lnTo>
                      <a:lnTo>
                        <a:pt x="242" y="2"/>
                      </a:lnTo>
                      <a:lnTo>
                        <a:pt x="240" y="1"/>
                      </a:lnTo>
                      <a:lnTo>
                        <a:pt x="236" y="0"/>
                      </a:lnTo>
                      <a:lnTo>
                        <a:pt x="233" y="1"/>
                      </a:lnTo>
                      <a:lnTo>
                        <a:pt x="225" y="2"/>
                      </a:lnTo>
                      <a:lnTo>
                        <a:pt x="212" y="3"/>
                      </a:lnTo>
                      <a:lnTo>
                        <a:pt x="197" y="5"/>
                      </a:lnTo>
                      <a:lnTo>
                        <a:pt x="181" y="6"/>
                      </a:lnTo>
                      <a:lnTo>
                        <a:pt x="166" y="8"/>
                      </a:lnTo>
                      <a:lnTo>
                        <a:pt x="155" y="9"/>
                      </a:lnTo>
                      <a:lnTo>
                        <a:pt x="150" y="10"/>
                      </a:lnTo>
                      <a:lnTo>
                        <a:pt x="78" y="13"/>
                      </a:lnTo>
                      <a:lnTo>
                        <a:pt x="60" y="17"/>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3" name="Freeform 221"/>
                <p:cNvSpPr>
                  <a:spLocks/>
                </p:cNvSpPr>
                <p:nvPr/>
              </p:nvSpPr>
              <p:spPr bwMode="auto">
                <a:xfrm>
                  <a:off x="1222" y="2619"/>
                  <a:ext cx="218" cy="234"/>
                </a:xfrm>
                <a:custGeom>
                  <a:avLst/>
                  <a:gdLst>
                    <a:gd name="T0" fmla="*/ 0 w 655"/>
                    <a:gd name="T1" fmla="*/ 0 h 702"/>
                    <a:gd name="T2" fmla="*/ 0 w 655"/>
                    <a:gd name="T3" fmla="*/ 0 h 702"/>
                    <a:gd name="T4" fmla="*/ 0 w 655"/>
                    <a:gd name="T5" fmla="*/ 0 h 702"/>
                    <a:gd name="T6" fmla="*/ 0 w 655"/>
                    <a:gd name="T7" fmla="*/ 0 h 702"/>
                    <a:gd name="T8" fmla="*/ 0 w 655"/>
                    <a:gd name="T9" fmla="*/ 0 h 702"/>
                    <a:gd name="T10" fmla="*/ 0 w 655"/>
                    <a:gd name="T11" fmla="*/ 0 h 702"/>
                    <a:gd name="T12" fmla="*/ 0 w 655"/>
                    <a:gd name="T13" fmla="*/ 0 h 702"/>
                    <a:gd name="T14" fmla="*/ 0 w 655"/>
                    <a:gd name="T15" fmla="*/ 0 h 702"/>
                    <a:gd name="T16" fmla="*/ 0 w 655"/>
                    <a:gd name="T17" fmla="*/ 0 h 702"/>
                    <a:gd name="T18" fmla="*/ 0 w 655"/>
                    <a:gd name="T19" fmla="*/ 0 h 702"/>
                    <a:gd name="T20" fmla="*/ 0 w 655"/>
                    <a:gd name="T21" fmla="*/ 0 h 702"/>
                    <a:gd name="T22" fmla="*/ 0 w 655"/>
                    <a:gd name="T23" fmla="*/ 0 h 702"/>
                    <a:gd name="T24" fmla="*/ 0 w 655"/>
                    <a:gd name="T25" fmla="*/ 0 h 702"/>
                    <a:gd name="T26" fmla="*/ 0 w 655"/>
                    <a:gd name="T27" fmla="*/ 0 h 702"/>
                    <a:gd name="T28" fmla="*/ 0 w 655"/>
                    <a:gd name="T29" fmla="*/ 0 h 702"/>
                    <a:gd name="T30" fmla="*/ 0 w 655"/>
                    <a:gd name="T31" fmla="*/ 0 h 702"/>
                    <a:gd name="T32" fmla="*/ 0 w 655"/>
                    <a:gd name="T33" fmla="*/ 0 h 702"/>
                    <a:gd name="T34" fmla="*/ 0 w 655"/>
                    <a:gd name="T35" fmla="*/ 0 h 702"/>
                    <a:gd name="T36" fmla="*/ 0 w 655"/>
                    <a:gd name="T37" fmla="*/ 0 h 702"/>
                    <a:gd name="T38" fmla="*/ 0 w 655"/>
                    <a:gd name="T39" fmla="*/ 0 h 702"/>
                    <a:gd name="T40" fmla="*/ 0 w 655"/>
                    <a:gd name="T41" fmla="*/ 0 h 702"/>
                    <a:gd name="T42" fmla="*/ 0 w 655"/>
                    <a:gd name="T43" fmla="*/ 0 h 702"/>
                    <a:gd name="T44" fmla="*/ 0 w 655"/>
                    <a:gd name="T45" fmla="*/ 1 h 702"/>
                    <a:gd name="T46" fmla="*/ 0 w 655"/>
                    <a:gd name="T47" fmla="*/ 1 h 702"/>
                    <a:gd name="T48" fmla="*/ 0 w 655"/>
                    <a:gd name="T49" fmla="*/ 1 h 702"/>
                    <a:gd name="T50" fmla="*/ 0 w 655"/>
                    <a:gd name="T51" fmla="*/ 1 h 702"/>
                    <a:gd name="T52" fmla="*/ 0 w 655"/>
                    <a:gd name="T53" fmla="*/ 1 h 702"/>
                    <a:gd name="T54" fmla="*/ 0 w 655"/>
                    <a:gd name="T55" fmla="*/ 1 h 702"/>
                    <a:gd name="T56" fmla="*/ 0 w 655"/>
                    <a:gd name="T57" fmla="*/ 1 h 702"/>
                    <a:gd name="T58" fmla="*/ 0 w 655"/>
                    <a:gd name="T59" fmla="*/ 1 h 702"/>
                    <a:gd name="T60" fmla="*/ 0 w 655"/>
                    <a:gd name="T61" fmla="*/ 1 h 702"/>
                    <a:gd name="T62" fmla="*/ 0 w 655"/>
                    <a:gd name="T63" fmla="*/ 1 h 702"/>
                    <a:gd name="T64" fmla="*/ 0 w 655"/>
                    <a:gd name="T65" fmla="*/ 1 h 702"/>
                    <a:gd name="T66" fmla="*/ 0 w 655"/>
                    <a:gd name="T67" fmla="*/ 1 h 702"/>
                    <a:gd name="T68" fmla="*/ 0 w 655"/>
                    <a:gd name="T69" fmla="*/ 1 h 702"/>
                    <a:gd name="T70" fmla="*/ 0 w 655"/>
                    <a:gd name="T71" fmla="*/ 1 h 702"/>
                    <a:gd name="T72" fmla="*/ 0 w 655"/>
                    <a:gd name="T73" fmla="*/ 1 h 702"/>
                    <a:gd name="T74" fmla="*/ 0 w 655"/>
                    <a:gd name="T75" fmla="*/ 1 h 702"/>
                    <a:gd name="T76" fmla="*/ 0 w 655"/>
                    <a:gd name="T77" fmla="*/ 1 h 702"/>
                    <a:gd name="T78" fmla="*/ 1 w 655"/>
                    <a:gd name="T79" fmla="*/ 1 h 702"/>
                    <a:gd name="T80" fmla="*/ 1 w 655"/>
                    <a:gd name="T81" fmla="*/ 1 h 702"/>
                    <a:gd name="T82" fmla="*/ 1 w 655"/>
                    <a:gd name="T83" fmla="*/ 1 h 702"/>
                    <a:gd name="T84" fmla="*/ 1 w 655"/>
                    <a:gd name="T85" fmla="*/ 1 h 702"/>
                    <a:gd name="T86" fmla="*/ 1 w 655"/>
                    <a:gd name="T87" fmla="*/ 1 h 702"/>
                    <a:gd name="T88" fmla="*/ 1 w 655"/>
                    <a:gd name="T89" fmla="*/ 0 h 702"/>
                    <a:gd name="T90" fmla="*/ 1 w 655"/>
                    <a:gd name="T91" fmla="*/ 0 h 702"/>
                    <a:gd name="T92" fmla="*/ 1 w 655"/>
                    <a:gd name="T93" fmla="*/ 0 h 702"/>
                    <a:gd name="T94" fmla="*/ 1 w 655"/>
                    <a:gd name="T95" fmla="*/ 0 h 702"/>
                    <a:gd name="T96" fmla="*/ 1 w 655"/>
                    <a:gd name="T97" fmla="*/ 0 h 702"/>
                    <a:gd name="T98" fmla="*/ 1 w 655"/>
                    <a:gd name="T99" fmla="*/ 0 h 702"/>
                    <a:gd name="T100" fmla="*/ 1 w 655"/>
                    <a:gd name="T101" fmla="*/ 0 h 702"/>
                    <a:gd name="T102" fmla="*/ 0 w 655"/>
                    <a:gd name="T103" fmla="*/ 0 h 702"/>
                    <a:gd name="T104" fmla="*/ 0 w 655"/>
                    <a:gd name="T105" fmla="*/ 0 h 702"/>
                    <a:gd name="T106" fmla="*/ 0 w 655"/>
                    <a:gd name="T107" fmla="*/ 0 h 702"/>
                    <a:gd name="T108" fmla="*/ 0 w 655"/>
                    <a:gd name="T109" fmla="*/ 0 h 702"/>
                    <a:gd name="T110" fmla="*/ 0 w 655"/>
                    <a:gd name="T111" fmla="*/ 0 h 702"/>
                    <a:gd name="T112" fmla="*/ 0 w 655"/>
                    <a:gd name="T113" fmla="*/ 0 h 702"/>
                    <a:gd name="T114" fmla="*/ 0 w 655"/>
                    <a:gd name="T115" fmla="*/ 0 h 702"/>
                    <a:gd name="T116" fmla="*/ 0 w 655"/>
                    <a:gd name="T117" fmla="*/ 0 h 702"/>
                    <a:gd name="T118" fmla="*/ 0 w 655"/>
                    <a:gd name="T119" fmla="*/ 0 h 702"/>
                    <a:gd name="T120" fmla="*/ 0 w 655"/>
                    <a:gd name="T121" fmla="*/ 0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5"/>
                    <a:gd name="T184" fmla="*/ 0 h 702"/>
                    <a:gd name="T185" fmla="*/ 655 w 655"/>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5" h="702">
                      <a:moveTo>
                        <a:pt x="245" y="0"/>
                      </a:moveTo>
                      <a:lnTo>
                        <a:pt x="243" y="1"/>
                      </a:lnTo>
                      <a:lnTo>
                        <a:pt x="240" y="5"/>
                      </a:lnTo>
                      <a:lnTo>
                        <a:pt x="234" y="12"/>
                      </a:lnTo>
                      <a:lnTo>
                        <a:pt x="228" y="18"/>
                      </a:lnTo>
                      <a:lnTo>
                        <a:pt x="220" y="26"/>
                      </a:lnTo>
                      <a:lnTo>
                        <a:pt x="213" y="32"/>
                      </a:lnTo>
                      <a:lnTo>
                        <a:pt x="208" y="35"/>
                      </a:lnTo>
                      <a:lnTo>
                        <a:pt x="205" y="37"/>
                      </a:lnTo>
                      <a:lnTo>
                        <a:pt x="201" y="38"/>
                      </a:lnTo>
                      <a:lnTo>
                        <a:pt x="198" y="38"/>
                      </a:lnTo>
                      <a:lnTo>
                        <a:pt x="194" y="39"/>
                      </a:lnTo>
                      <a:lnTo>
                        <a:pt x="190" y="41"/>
                      </a:lnTo>
                      <a:lnTo>
                        <a:pt x="186" y="44"/>
                      </a:lnTo>
                      <a:lnTo>
                        <a:pt x="181" y="50"/>
                      </a:lnTo>
                      <a:lnTo>
                        <a:pt x="171" y="61"/>
                      </a:lnTo>
                      <a:lnTo>
                        <a:pt x="161" y="75"/>
                      </a:lnTo>
                      <a:lnTo>
                        <a:pt x="151" y="87"/>
                      </a:lnTo>
                      <a:lnTo>
                        <a:pt x="144" y="99"/>
                      </a:lnTo>
                      <a:lnTo>
                        <a:pt x="138" y="107"/>
                      </a:lnTo>
                      <a:lnTo>
                        <a:pt x="136" y="110"/>
                      </a:lnTo>
                      <a:lnTo>
                        <a:pt x="136" y="119"/>
                      </a:lnTo>
                      <a:lnTo>
                        <a:pt x="135" y="127"/>
                      </a:lnTo>
                      <a:lnTo>
                        <a:pt x="133" y="137"/>
                      </a:lnTo>
                      <a:lnTo>
                        <a:pt x="130" y="148"/>
                      </a:lnTo>
                      <a:lnTo>
                        <a:pt x="122" y="168"/>
                      </a:lnTo>
                      <a:lnTo>
                        <a:pt x="112" y="188"/>
                      </a:lnTo>
                      <a:lnTo>
                        <a:pt x="104" y="206"/>
                      </a:lnTo>
                      <a:lnTo>
                        <a:pt x="95" y="220"/>
                      </a:lnTo>
                      <a:lnTo>
                        <a:pt x="90" y="230"/>
                      </a:lnTo>
                      <a:lnTo>
                        <a:pt x="87" y="233"/>
                      </a:lnTo>
                      <a:lnTo>
                        <a:pt x="77" y="242"/>
                      </a:lnTo>
                      <a:lnTo>
                        <a:pt x="66" y="250"/>
                      </a:lnTo>
                      <a:lnTo>
                        <a:pt x="57" y="259"/>
                      </a:lnTo>
                      <a:lnTo>
                        <a:pt x="50" y="268"/>
                      </a:lnTo>
                      <a:lnTo>
                        <a:pt x="43" y="276"/>
                      </a:lnTo>
                      <a:lnTo>
                        <a:pt x="37" y="285"/>
                      </a:lnTo>
                      <a:lnTo>
                        <a:pt x="32" y="293"/>
                      </a:lnTo>
                      <a:lnTo>
                        <a:pt x="28" y="300"/>
                      </a:lnTo>
                      <a:lnTo>
                        <a:pt x="22" y="314"/>
                      </a:lnTo>
                      <a:lnTo>
                        <a:pt x="17" y="326"/>
                      </a:lnTo>
                      <a:lnTo>
                        <a:pt x="15" y="334"/>
                      </a:lnTo>
                      <a:lnTo>
                        <a:pt x="15" y="336"/>
                      </a:lnTo>
                      <a:lnTo>
                        <a:pt x="16" y="351"/>
                      </a:lnTo>
                      <a:lnTo>
                        <a:pt x="17" y="366"/>
                      </a:lnTo>
                      <a:lnTo>
                        <a:pt x="17" y="380"/>
                      </a:lnTo>
                      <a:lnTo>
                        <a:pt x="17" y="392"/>
                      </a:lnTo>
                      <a:lnTo>
                        <a:pt x="16" y="403"/>
                      </a:lnTo>
                      <a:lnTo>
                        <a:pt x="16" y="411"/>
                      </a:lnTo>
                      <a:lnTo>
                        <a:pt x="15" y="417"/>
                      </a:lnTo>
                      <a:lnTo>
                        <a:pt x="15" y="419"/>
                      </a:lnTo>
                      <a:lnTo>
                        <a:pt x="9" y="423"/>
                      </a:lnTo>
                      <a:lnTo>
                        <a:pt x="4" y="426"/>
                      </a:lnTo>
                      <a:lnTo>
                        <a:pt x="2" y="431"/>
                      </a:lnTo>
                      <a:lnTo>
                        <a:pt x="0" y="435"/>
                      </a:lnTo>
                      <a:lnTo>
                        <a:pt x="0" y="439"/>
                      </a:lnTo>
                      <a:lnTo>
                        <a:pt x="0" y="444"/>
                      </a:lnTo>
                      <a:lnTo>
                        <a:pt x="1" y="447"/>
                      </a:lnTo>
                      <a:lnTo>
                        <a:pt x="3" y="451"/>
                      </a:lnTo>
                      <a:lnTo>
                        <a:pt x="9" y="458"/>
                      </a:lnTo>
                      <a:lnTo>
                        <a:pt x="13" y="463"/>
                      </a:lnTo>
                      <a:lnTo>
                        <a:pt x="17" y="466"/>
                      </a:lnTo>
                      <a:lnTo>
                        <a:pt x="19" y="467"/>
                      </a:lnTo>
                      <a:lnTo>
                        <a:pt x="25" y="470"/>
                      </a:lnTo>
                      <a:lnTo>
                        <a:pt x="30" y="475"/>
                      </a:lnTo>
                      <a:lnTo>
                        <a:pt x="37" y="480"/>
                      </a:lnTo>
                      <a:lnTo>
                        <a:pt x="44" y="488"/>
                      </a:lnTo>
                      <a:lnTo>
                        <a:pt x="58" y="504"/>
                      </a:lnTo>
                      <a:lnTo>
                        <a:pt x="73" y="523"/>
                      </a:lnTo>
                      <a:lnTo>
                        <a:pt x="86" y="541"/>
                      </a:lnTo>
                      <a:lnTo>
                        <a:pt x="98" y="557"/>
                      </a:lnTo>
                      <a:lnTo>
                        <a:pt x="106" y="568"/>
                      </a:lnTo>
                      <a:lnTo>
                        <a:pt x="108" y="572"/>
                      </a:lnTo>
                      <a:lnTo>
                        <a:pt x="121" y="634"/>
                      </a:lnTo>
                      <a:lnTo>
                        <a:pt x="173" y="638"/>
                      </a:lnTo>
                      <a:lnTo>
                        <a:pt x="234" y="693"/>
                      </a:lnTo>
                      <a:lnTo>
                        <a:pt x="304" y="702"/>
                      </a:lnTo>
                      <a:lnTo>
                        <a:pt x="331" y="669"/>
                      </a:lnTo>
                      <a:lnTo>
                        <a:pt x="404" y="656"/>
                      </a:lnTo>
                      <a:lnTo>
                        <a:pt x="417" y="678"/>
                      </a:lnTo>
                      <a:lnTo>
                        <a:pt x="474" y="680"/>
                      </a:lnTo>
                      <a:lnTo>
                        <a:pt x="483" y="659"/>
                      </a:lnTo>
                      <a:lnTo>
                        <a:pt x="540" y="638"/>
                      </a:lnTo>
                      <a:lnTo>
                        <a:pt x="655" y="478"/>
                      </a:lnTo>
                      <a:lnTo>
                        <a:pt x="602" y="472"/>
                      </a:lnTo>
                      <a:lnTo>
                        <a:pt x="480" y="408"/>
                      </a:lnTo>
                      <a:lnTo>
                        <a:pt x="441" y="382"/>
                      </a:lnTo>
                      <a:lnTo>
                        <a:pt x="453" y="366"/>
                      </a:lnTo>
                      <a:lnTo>
                        <a:pt x="441" y="353"/>
                      </a:lnTo>
                      <a:lnTo>
                        <a:pt x="390" y="342"/>
                      </a:lnTo>
                      <a:lnTo>
                        <a:pt x="385" y="299"/>
                      </a:lnTo>
                      <a:lnTo>
                        <a:pt x="415" y="263"/>
                      </a:lnTo>
                      <a:lnTo>
                        <a:pt x="421" y="274"/>
                      </a:lnTo>
                      <a:lnTo>
                        <a:pt x="438" y="257"/>
                      </a:lnTo>
                      <a:lnTo>
                        <a:pt x="438" y="256"/>
                      </a:lnTo>
                      <a:lnTo>
                        <a:pt x="438" y="252"/>
                      </a:lnTo>
                      <a:lnTo>
                        <a:pt x="436" y="245"/>
                      </a:lnTo>
                      <a:lnTo>
                        <a:pt x="431" y="235"/>
                      </a:lnTo>
                      <a:lnTo>
                        <a:pt x="422" y="222"/>
                      </a:lnTo>
                      <a:lnTo>
                        <a:pt x="408" y="206"/>
                      </a:lnTo>
                      <a:lnTo>
                        <a:pt x="398" y="197"/>
                      </a:lnTo>
                      <a:lnTo>
                        <a:pt x="387" y="186"/>
                      </a:lnTo>
                      <a:lnTo>
                        <a:pt x="373" y="174"/>
                      </a:lnTo>
                      <a:lnTo>
                        <a:pt x="357" y="161"/>
                      </a:lnTo>
                      <a:lnTo>
                        <a:pt x="353" y="158"/>
                      </a:lnTo>
                      <a:lnTo>
                        <a:pt x="343" y="149"/>
                      </a:lnTo>
                      <a:lnTo>
                        <a:pt x="329" y="135"/>
                      </a:lnTo>
                      <a:lnTo>
                        <a:pt x="313" y="118"/>
                      </a:lnTo>
                      <a:lnTo>
                        <a:pt x="297" y="99"/>
                      </a:lnTo>
                      <a:lnTo>
                        <a:pt x="282" y="81"/>
                      </a:lnTo>
                      <a:lnTo>
                        <a:pt x="275" y="72"/>
                      </a:lnTo>
                      <a:lnTo>
                        <a:pt x="271" y="65"/>
                      </a:lnTo>
                      <a:lnTo>
                        <a:pt x="268" y="57"/>
                      </a:lnTo>
                      <a:lnTo>
                        <a:pt x="266" y="51"/>
                      </a:lnTo>
                      <a:lnTo>
                        <a:pt x="266" y="50"/>
                      </a:lnTo>
                      <a:lnTo>
                        <a:pt x="266" y="49"/>
                      </a:lnTo>
                      <a:lnTo>
                        <a:pt x="265" y="45"/>
                      </a:lnTo>
                      <a:lnTo>
                        <a:pt x="263" y="42"/>
                      </a:lnTo>
                      <a:lnTo>
                        <a:pt x="262" y="38"/>
                      </a:lnTo>
                      <a:lnTo>
                        <a:pt x="260" y="32"/>
                      </a:lnTo>
                      <a:lnTo>
                        <a:pt x="258" y="28"/>
                      </a:lnTo>
                      <a:lnTo>
                        <a:pt x="255" y="23"/>
                      </a:lnTo>
                      <a:lnTo>
                        <a:pt x="245"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4" name="Freeform 222"/>
                <p:cNvSpPr>
                  <a:spLocks/>
                </p:cNvSpPr>
                <p:nvPr/>
              </p:nvSpPr>
              <p:spPr bwMode="auto">
                <a:xfrm>
                  <a:off x="1222" y="2619"/>
                  <a:ext cx="218" cy="234"/>
                </a:xfrm>
                <a:custGeom>
                  <a:avLst/>
                  <a:gdLst>
                    <a:gd name="T0" fmla="*/ 0 w 655"/>
                    <a:gd name="T1" fmla="*/ 0 h 702"/>
                    <a:gd name="T2" fmla="*/ 0 w 655"/>
                    <a:gd name="T3" fmla="*/ 0 h 702"/>
                    <a:gd name="T4" fmla="*/ 0 w 655"/>
                    <a:gd name="T5" fmla="*/ 0 h 702"/>
                    <a:gd name="T6" fmla="*/ 0 w 655"/>
                    <a:gd name="T7" fmla="*/ 0 h 702"/>
                    <a:gd name="T8" fmla="*/ 0 w 655"/>
                    <a:gd name="T9" fmla="*/ 0 h 702"/>
                    <a:gd name="T10" fmla="*/ 0 w 655"/>
                    <a:gd name="T11" fmla="*/ 0 h 702"/>
                    <a:gd name="T12" fmla="*/ 0 w 655"/>
                    <a:gd name="T13" fmla="*/ 0 h 702"/>
                    <a:gd name="T14" fmla="*/ 0 w 655"/>
                    <a:gd name="T15" fmla="*/ 0 h 702"/>
                    <a:gd name="T16" fmla="*/ 0 w 655"/>
                    <a:gd name="T17" fmla="*/ 0 h 702"/>
                    <a:gd name="T18" fmla="*/ 0 w 655"/>
                    <a:gd name="T19" fmla="*/ 0 h 702"/>
                    <a:gd name="T20" fmla="*/ 0 w 655"/>
                    <a:gd name="T21" fmla="*/ 0 h 702"/>
                    <a:gd name="T22" fmla="*/ 0 w 655"/>
                    <a:gd name="T23" fmla="*/ 0 h 702"/>
                    <a:gd name="T24" fmla="*/ 0 w 655"/>
                    <a:gd name="T25" fmla="*/ 0 h 702"/>
                    <a:gd name="T26" fmla="*/ 0 w 655"/>
                    <a:gd name="T27" fmla="*/ 0 h 702"/>
                    <a:gd name="T28" fmla="*/ 0 w 655"/>
                    <a:gd name="T29" fmla="*/ 0 h 702"/>
                    <a:gd name="T30" fmla="*/ 0 w 655"/>
                    <a:gd name="T31" fmla="*/ 0 h 702"/>
                    <a:gd name="T32" fmla="*/ 0 w 655"/>
                    <a:gd name="T33" fmla="*/ 0 h 702"/>
                    <a:gd name="T34" fmla="*/ 0 w 655"/>
                    <a:gd name="T35" fmla="*/ 0 h 702"/>
                    <a:gd name="T36" fmla="*/ 0 w 655"/>
                    <a:gd name="T37" fmla="*/ 0 h 702"/>
                    <a:gd name="T38" fmla="*/ 0 w 655"/>
                    <a:gd name="T39" fmla="*/ 0 h 702"/>
                    <a:gd name="T40" fmla="*/ 0 w 655"/>
                    <a:gd name="T41" fmla="*/ 0 h 702"/>
                    <a:gd name="T42" fmla="*/ 0 w 655"/>
                    <a:gd name="T43" fmla="*/ 0 h 702"/>
                    <a:gd name="T44" fmla="*/ 0 w 655"/>
                    <a:gd name="T45" fmla="*/ 1 h 702"/>
                    <a:gd name="T46" fmla="*/ 0 w 655"/>
                    <a:gd name="T47" fmla="*/ 1 h 702"/>
                    <a:gd name="T48" fmla="*/ 0 w 655"/>
                    <a:gd name="T49" fmla="*/ 1 h 702"/>
                    <a:gd name="T50" fmla="*/ 0 w 655"/>
                    <a:gd name="T51" fmla="*/ 1 h 702"/>
                    <a:gd name="T52" fmla="*/ 0 w 655"/>
                    <a:gd name="T53" fmla="*/ 1 h 702"/>
                    <a:gd name="T54" fmla="*/ 0 w 655"/>
                    <a:gd name="T55" fmla="*/ 1 h 702"/>
                    <a:gd name="T56" fmla="*/ 0 w 655"/>
                    <a:gd name="T57" fmla="*/ 1 h 702"/>
                    <a:gd name="T58" fmla="*/ 0 w 655"/>
                    <a:gd name="T59" fmla="*/ 1 h 702"/>
                    <a:gd name="T60" fmla="*/ 0 w 655"/>
                    <a:gd name="T61" fmla="*/ 1 h 702"/>
                    <a:gd name="T62" fmla="*/ 0 w 655"/>
                    <a:gd name="T63" fmla="*/ 1 h 702"/>
                    <a:gd name="T64" fmla="*/ 0 w 655"/>
                    <a:gd name="T65" fmla="*/ 1 h 702"/>
                    <a:gd name="T66" fmla="*/ 0 w 655"/>
                    <a:gd name="T67" fmla="*/ 1 h 702"/>
                    <a:gd name="T68" fmla="*/ 0 w 655"/>
                    <a:gd name="T69" fmla="*/ 1 h 702"/>
                    <a:gd name="T70" fmla="*/ 0 w 655"/>
                    <a:gd name="T71" fmla="*/ 1 h 702"/>
                    <a:gd name="T72" fmla="*/ 0 w 655"/>
                    <a:gd name="T73" fmla="*/ 1 h 702"/>
                    <a:gd name="T74" fmla="*/ 0 w 655"/>
                    <a:gd name="T75" fmla="*/ 1 h 702"/>
                    <a:gd name="T76" fmla="*/ 0 w 655"/>
                    <a:gd name="T77" fmla="*/ 1 h 702"/>
                    <a:gd name="T78" fmla="*/ 1 w 655"/>
                    <a:gd name="T79" fmla="*/ 1 h 702"/>
                    <a:gd name="T80" fmla="*/ 1 w 655"/>
                    <a:gd name="T81" fmla="*/ 1 h 702"/>
                    <a:gd name="T82" fmla="*/ 1 w 655"/>
                    <a:gd name="T83" fmla="*/ 1 h 702"/>
                    <a:gd name="T84" fmla="*/ 1 w 655"/>
                    <a:gd name="T85" fmla="*/ 1 h 702"/>
                    <a:gd name="T86" fmla="*/ 1 w 655"/>
                    <a:gd name="T87" fmla="*/ 1 h 702"/>
                    <a:gd name="T88" fmla="*/ 1 w 655"/>
                    <a:gd name="T89" fmla="*/ 0 h 702"/>
                    <a:gd name="T90" fmla="*/ 1 w 655"/>
                    <a:gd name="T91" fmla="*/ 0 h 702"/>
                    <a:gd name="T92" fmla="*/ 1 w 655"/>
                    <a:gd name="T93" fmla="*/ 0 h 702"/>
                    <a:gd name="T94" fmla="*/ 1 w 655"/>
                    <a:gd name="T95" fmla="*/ 0 h 702"/>
                    <a:gd name="T96" fmla="*/ 1 w 655"/>
                    <a:gd name="T97" fmla="*/ 0 h 702"/>
                    <a:gd name="T98" fmla="*/ 1 w 655"/>
                    <a:gd name="T99" fmla="*/ 0 h 702"/>
                    <a:gd name="T100" fmla="*/ 1 w 655"/>
                    <a:gd name="T101" fmla="*/ 0 h 702"/>
                    <a:gd name="T102" fmla="*/ 0 w 655"/>
                    <a:gd name="T103" fmla="*/ 0 h 702"/>
                    <a:gd name="T104" fmla="*/ 0 w 655"/>
                    <a:gd name="T105" fmla="*/ 0 h 702"/>
                    <a:gd name="T106" fmla="*/ 0 w 655"/>
                    <a:gd name="T107" fmla="*/ 0 h 702"/>
                    <a:gd name="T108" fmla="*/ 0 w 655"/>
                    <a:gd name="T109" fmla="*/ 0 h 702"/>
                    <a:gd name="T110" fmla="*/ 0 w 655"/>
                    <a:gd name="T111" fmla="*/ 0 h 702"/>
                    <a:gd name="T112" fmla="*/ 0 w 655"/>
                    <a:gd name="T113" fmla="*/ 0 h 702"/>
                    <a:gd name="T114" fmla="*/ 0 w 655"/>
                    <a:gd name="T115" fmla="*/ 0 h 702"/>
                    <a:gd name="T116" fmla="*/ 0 w 655"/>
                    <a:gd name="T117" fmla="*/ 0 h 702"/>
                    <a:gd name="T118" fmla="*/ 0 w 655"/>
                    <a:gd name="T119" fmla="*/ 0 h 702"/>
                    <a:gd name="T120" fmla="*/ 0 w 655"/>
                    <a:gd name="T121" fmla="*/ 0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55"/>
                    <a:gd name="T184" fmla="*/ 0 h 702"/>
                    <a:gd name="T185" fmla="*/ 655 w 655"/>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55" h="702">
                      <a:moveTo>
                        <a:pt x="245" y="0"/>
                      </a:moveTo>
                      <a:lnTo>
                        <a:pt x="243" y="1"/>
                      </a:lnTo>
                      <a:lnTo>
                        <a:pt x="240" y="5"/>
                      </a:lnTo>
                      <a:lnTo>
                        <a:pt x="234" y="12"/>
                      </a:lnTo>
                      <a:lnTo>
                        <a:pt x="228" y="18"/>
                      </a:lnTo>
                      <a:lnTo>
                        <a:pt x="220" y="26"/>
                      </a:lnTo>
                      <a:lnTo>
                        <a:pt x="213" y="32"/>
                      </a:lnTo>
                      <a:lnTo>
                        <a:pt x="208" y="35"/>
                      </a:lnTo>
                      <a:lnTo>
                        <a:pt x="205" y="37"/>
                      </a:lnTo>
                      <a:lnTo>
                        <a:pt x="201" y="38"/>
                      </a:lnTo>
                      <a:lnTo>
                        <a:pt x="198" y="38"/>
                      </a:lnTo>
                      <a:lnTo>
                        <a:pt x="194" y="39"/>
                      </a:lnTo>
                      <a:lnTo>
                        <a:pt x="190" y="41"/>
                      </a:lnTo>
                      <a:lnTo>
                        <a:pt x="186" y="44"/>
                      </a:lnTo>
                      <a:lnTo>
                        <a:pt x="181" y="50"/>
                      </a:lnTo>
                      <a:lnTo>
                        <a:pt x="171" y="61"/>
                      </a:lnTo>
                      <a:lnTo>
                        <a:pt x="161" y="75"/>
                      </a:lnTo>
                      <a:lnTo>
                        <a:pt x="151" y="87"/>
                      </a:lnTo>
                      <a:lnTo>
                        <a:pt x="144" y="99"/>
                      </a:lnTo>
                      <a:lnTo>
                        <a:pt x="138" y="107"/>
                      </a:lnTo>
                      <a:lnTo>
                        <a:pt x="136" y="110"/>
                      </a:lnTo>
                      <a:lnTo>
                        <a:pt x="136" y="119"/>
                      </a:lnTo>
                      <a:lnTo>
                        <a:pt x="135" y="127"/>
                      </a:lnTo>
                      <a:lnTo>
                        <a:pt x="133" y="137"/>
                      </a:lnTo>
                      <a:lnTo>
                        <a:pt x="130" y="148"/>
                      </a:lnTo>
                      <a:lnTo>
                        <a:pt x="122" y="168"/>
                      </a:lnTo>
                      <a:lnTo>
                        <a:pt x="112" y="188"/>
                      </a:lnTo>
                      <a:lnTo>
                        <a:pt x="104" y="206"/>
                      </a:lnTo>
                      <a:lnTo>
                        <a:pt x="95" y="220"/>
                      </a:lnTo>
                      <a:lnTo>
                        <a:pt x="90" y="230"/>
                      </a:lnTo>
                      <a:lnTo>
                        <a:pt x="87" y="233"/>
                      </a:lnTo>
                      <a:lnTo>
                        <a:pt x="77" y="242"/>
                      </a:lnTo>
                      <a:lnTo>
                        <a:pt x="66" y="250"/>
                      </a:lnTo>
                      <a:lnTo>
                        <a:pt x="57" y="259"/>
                      </a:lnTo>
                      <a:lnTo>
                        <a:pt x="50" y="268"/>
                      </a:lnTo>
                      <a:lnTo>
                        <a:pt x="43" y="276"/>
                      </a:lnTo>
                      <a:lnTo>
                        <a:pt x="37" y="285"/>
                      </a:lnTo>
                      <a:lnTo>
                        <a:pt x="32" y="293"/>
                      </a:lnTo>
                      <a:lnTo>
                        <a:pt x="28" y="300"/>
                      </a:lnTo>
                      <a:lnTo>
                        <a:pt x="22" y="314"/>
                      </a:lnTo>
                      <a:lnTo>
                        <a:pt x="17" y="326"/>
                      </a:lnTo>
                      <a:lnTo>
                        <a:pt x="15" y="334"/>
                      </a:lnTo>
                      <a:lnTo>
                        <a:pt x="15" y="336"/>
                      </a:lnTo>
                      <a:lnTo>
                        <a:pt x="16" y="351"/>
                      </a:lnTo>
                      <a:lnTo>
                        <a:pt x="17" y="366"/>
                      </a:lnTo>
                      <a:lnTo>
                        <a:pt x="17" y="380"/>
                      </a:lnTo>
                      <a:lnTo>
                        <a:pt x="17" y="392"/>
                      </a:lnTo>
                      <a:lnTo>
                        <a:pt x="16" y="403"/>
                      </a:lnTo>
                      <a:lnTo>
                        <a:pt x="16" y="411"/>
                      </a:lnTo>
                      <a:lnTo>
                        <a:pt x="15" y="417"/>
                      </a:lnTo>
                      <a:lnTo>
                        <a:pt x="15" y="419"/>
                      </a:lnTo>
                      <a:lnTo>
                        <a:pt x="9" y="423"/>
                      </a:lnTo>
                      <a:lnTo>
                        <a:pt x="4" y="426"/>
                      </a:lnTo>
                      <a:lnTo>
                        <a:pt x="2" y="431"/>
                      </a:lnTo>
                      <a:lnTo>
                        <a:pt x="0" y="435"/>
                      </a:lnTo>
                      <a:lnTo>
                        <a:pt x="0" y="439"/>
                      </a:lnTo>
                      <a:lnTo>
                        <a:pt x="0" y="444"/>
                      </a:lnTo>
                      <a:lnTo>
                        <a:pt x="1" y="447"/>
                      </a:lnTo>
                      <a:lnTo>
                        <a:pt x="3" y="451"/>
                      </a:lnTo>
                      <a:lnTo>
                        <a:pt x="9" y="458"/>
                      </a:lnTo>
                      <a:lnTo>
                        <a:pt x="13" y="463"/>
                      </a:lnTo>
                      <a:lnTo>
                        <a:pt x="17" y="466"/>
                      </a:lnTo>
                      <a:lnTo>
                        <a:pt x="19" y="467"/>
                      </a:lnTo>
                      <a:lnTo>
                        <a:pt x="25" y="470"/>
                      </a:lnTo>
                      <a:lnTo>
                        <a:pt x="30" y="475"/>
                      </a:lnTo>
                      <a:lnTo>
                        <a:pt x="37" y="480"/>
                      </a:lnTo>
                      <a:lnTo>
                        <a:pt x="44" y="488"/>
                      </a:lnTo>
                      <a:lnTo>
                        <a:pt x="58" y="504"/>
                      </a:lnTo>
                      <a:lnTo>
                        <a:pt x="73" y="523"/>
                      </a:lnTo>
                      <a:lnTo>
                        <a:pt x="86" y="541"/>
                      </a:lnTo>
                      <a:lnTo>
                        <a:pt x="98" y="557"/>
                      </a:lnTo>
                      <a:lnTo>
                        <a:pt x="106" y="568"/>
                      </a:lnTo>
                      <a:lnTo>
                        <a:pt x="108" y="572"/>
                      </a:lnTo>
                      <a:lnTo>
                        <a:pt x="121" y="634"/>
                      </a:lnTo>
                      <a:lnTo>
                        <a:pt x="173" y="638"/>
                      </a:lnTo>
                      <a:lnTo>
                        <a:pt x="234" y="693"/>
                      </a:lnTo>
                      <a:lnTo>
                        <a:pt x="304" y="702"/>
                      </a:lnTo>
                      <a:lnTo>
                        <a:pt x="331" y="669"/>
                      </a:lnTo>
                      <a:lnTo>
                        <a:pt x="404" y="656"/>
                      </a:lnTo>
                      <a:lnTo>
                        <a:pt x="417" y="678"/>
                      </a:lnTo>
                      <a:lnTo>
                        <a:pt x="474" y="680"/>
                      </a:lnTo>
                      <a:lnTo>
                        <a:pt x="483" y="659"/>
                      </a:lnTo>
                      <a:lnTo>
                        <a:pt x="540" y="638"/>
                      </a:lnTo>
                      <a:lnTo>
                        <a:pt x="655" y="478"/>
                      </a:lnTo>
                      <a:lnTo>
                        <a:pt x="602" y="472"/>
                      </a:lnTo>
                      <a:lnTo>
                        <a:pt x="480" y="408"/>
                      </a:lnTo>
                      <a:lnTo>
                        <a:pt x="441" y="382"/>
                      </a:lnTo>
                      <a:lnTo>
                        <a:pt x="453" y="366"/>
                      </a:lnTo>
                      <a:lnTo>
                        <a:pt x="441" y="353"/>
                      </a:lnTo>
                      <a:lnTo>
                        <a:pt x="390" y="342"/>
                      </a:lnTo>
                      <a:lnTo>
                        <a:pt x="385" y="299"/>
                      </a:lnTo>
                      <a:lnTo>
                        <a:pt x="415" y="263"/>
                      </a:lnTo>
                      <a:lnTo>
                        <a:pt x="421" y="274"/>
                      </a:lnTo>
                      <a:lnTo>
                        <a:pt x="438" y="257"/>
                      </a:lnTo>
                      <a:lnTo>
                        <a:pt x="438" y="256"/>
                      </a:lnTo>
                      <a:lnTo>
                        <a:pt x="438" y="252"/>
                      </a:lnTo>
                      <a:lnTo>
                        <a:pt x="436" y="245"/>
                      </a:lnTo>
                      <a:lnTo>
                        <a:pt x="431" y="235"/>
                      </a:lnTo>
                      <a:lnTo>
                        <a:pt x="422" y="222"/>
                      </a:lnTo>
                      <a:lnTo>
                        <a:pt x="408" y="206"/>
                      </a:lnTo>
                      <a:lnTo>
                        <a:pt x="398" y="197"/>
                      </a:lnTo>
                      <a:lnTo>
                        <a:pt x="387" y="186"/>
                      </a:lnTo>
                      <a:lnTo>
                        <a:pt x="373" y="174"/>
                      </a:lnTo>
                      <a:lnTo>
                        <a:pt x="357" y="161"/>
                      </a:lnTo>
                      <a:lnTo>
                        <a:pt x="353" y="158"/>
                      </a:lnTo>
                      <a:lnTo>
                        <a:pt x="343" y="149"/>
                      </a:lnTo>
                      <a:lnTo>
                        <a:pt x="329" y="135"/>
                      </a:lnTo>
                      <a:lnTo>
                        <a:pt x="313" y="118"/>
                      </a:lnTo>
                      <a:lnTo>
                        <a:pt x="297" y="99"/>
                      </a:lnTo>
                      <a:lnTo>
                        <a:pt x="282" y="81"/>
                      </a:lnTo>
                      <a:lnTo>
                        <a:pt x="275" y="72"/>
                      </a:lnTo>
                      <a:lnTo>
                        <a:pt x="271" y="65"/>
                      </a:lnTo>
                      <a:lnTo>
                        <a:pt x="268" y="57"/>
                      </a:lnTo>
                      <a:lnTo>
                        <a:pt x="266" y="51"/>
                      </a:lnTo>
                      <a:lnTo>
                        <a:pt x="266" y="50"/>
                      </a:lnTo>
                      <a:lnTo>
                        <a:pt x="266" y="49"/>
                      </a:lnTo>
                      <a:lnTo>
                        <a:pt x="265" y="45"/>
                      </a:lnTo>
                      <a:lnTo>
                        <a:pt x="263" y="42"/>
                      </a:lnTo>
                      <a:lnTo>
                        <a:pt x="262" y="38"/>
                      </a:lnTo>
                      <a:lnTo>
                        <a:pt x="260" y="32"/>
                      </a:lnTo>
                      <a:lnTo>
                        <a:pt x="258" y="28"/>
                      </a:lnTo>
                      <a:lnTo>
                        <a:pt x="255" y="23"/>
                      </a:lnTo>
                      <a:lnTo>
                        <a:pt x="245"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5" name="Freeform 223"/>
                <p:cNvSpPr>
                  <a:spLocks/>
                </p:cNvSpPr>
                <p:nvPr/>
              </p:nvSpPr>
              <p:spPr bwMode="auto">
                <a:xfrm>
                  <a:off x="1159" y="2925"/>
                  <a:ext cx="29" cy="32"/>
                </a:xfrm>
                <a:custGeom>
                  <a:avLst/>
                  <a:gdLst>
                    <a:gd name="T0" fmla="*/ 0 w 87"/>
                    <a:gd name="T1" fmla="*/ 0 h 95"/>
                    <a:gd name="T2" fmla="*/ 0 w 87"/>
                    <a:gd name="T3" fmla="*/ 0 h 95"/>
                    <a:gd name="T4" fmla="*/ 0 w 87"/>
                    <a:gd name="T5" fmla="*/ 0 h 95"/>
                    <a:gd name="T6" fmla="*/ 0 w 87"/>
                    <a:gd name="T7" fmla="*/ 0 h 95"/>
                    <a:gd name="T8" fmla="*/ 0 w 87"/>
                    <a:gd name="T9" fmla="*/ 0 h 95"/>
                    <a:gd name="T10" fmla="*/ 0 w 87"/>
                    <a:gd name="T11" fmla="*/ 0 h 95"/>
                    <a:gd name="T12" fmla="*/ 0 w 87"/>
                    <a:gd name="T13" fmla="*/ 0 h 95"/>
                    <a:gd name="T14" fmla="*/ 0 w 87"/>
                    <a:gd name="T15" fmla="*/ 0 h 95"/>
                    <a:gd name="T16" fmla="*/ 0 w 87"/>
                    <a:gd name="T17" fmla="*/ 0 h 95"/>
                    <a:gd name="T18" fmla="*/ 0 w 87"/>
                    <a:gd name="T19" fmla="*/ 0 h 95"/>
                    <a:gd name="T20" fmla="*/ 0 w 87"/>
                    <a:gd name="T21" fmla="*/ 0 h 95"/>
                    <a:gd name="T22" fmla="*/ 0 w 87"/>
                    <a:gd name="T23" fmla="*/ 0 h 95"/>
                    <a:gd name="T24" fmla="*/ 0 w 87"/>
                    <a:gd name="T25" fmla="*/ 0 h 95"/>
                    <a:gd name="T26" fmla="*/ 0 w 87"/>
                    <a:gd name="T27" fmla="*/ 0 h 95"/>
                    <a:gd name="T28" fmla="*/ 0 w 87"/>
                    <a:gd name="T29" fmla="*/ 0 h 95"/>
                    <a:gd name="T30" fmla="*/ 0 w 87"/>
                    <a:gd name="T31" fmla="*/ 0 h 95"/>
                    <a:gd name="T32" fmla="*/ 0 w 87"/>
                    <a:gd name="T33" fmla="*/ 0 h 95"/>
                    <a:gd name="T34" fmla="*/ 0 w 87"/>
                    <a:gd name="T35" fmla="*/ 0 h 95"/>
                    <a:gd name="T36" fmla="*/ 0 w 87"/>
                    <a:gd name="T37" fmla="*/ 0 h 95"/>
                    <a:gd name="T38" fmla="*/ 0 w 87"/>
                    <a:gd name="T39" fmla="*/ 0 h 95"/>
                    <a:gd name="T40" fmla="*/ 0 w 87"/>
                    <a:gd name="T41" fmla="*/ 0 h 95"/>
                    <a:gd name="T42" fmla="*/ 0 w 87"/>
                    <a:gd name="T43" fmla="*/ 0 h 95"/>
                    <a:gd name="T44" fmla="*/ 0 w 87"/>
                    <a:gd name="T45" fmla="*/ 0 h 95"/>
                    <a:gd name="T46" fmla="*/ 0 w 87"/>
                    <a:gd name="T47" fmla="*/ 0 h 95"/>
                    <a:gd name="T48" fmla="*/ 0 w 87"/>
                    <a:gd name="T49" fmla="*/ 0 h 95"/>
                    <a:gd name="T50" fmla="*/ 0 w 87"/>
                    <a:gd name="T51" fmla="*/ 0 h 95"/>
                    <a:gd name="T52" fmla="*/ 0 w 87"/>
                    <a:gd name="T53" fmla="*/ 0 h 95"/>
                    <a:gd name="T54" fmla="*/ 0 w 87"/>
                    <a:gd name="T55" fmla="*/ 0 h 95"/>
                    <a:gd name="T56" fmla="*/ 0 w 87"/>
                    <a:gd name="T57" fmla="*/ 0 h 95"/>
                    <a:gd name="T58" fmla="*/ 0 w 87"/>
                    <a:gd name="T59" fmla="*/ 0 h 95"/>
                    <a:gd name="T60" fmla="*/ 0 w 87"/>
                    <a:gd name="T61" fmla="*/ 0 h 95"/>
                    <a:gd name="T62" fmla="*/ 0 w 87"/>
                    <a:gd name="T63" fmla="*/ 0 h 95"/>
                    <a:gd name="T64" fmla="*/ 0 w 87"/>
                    <a:gd name="T65" fmla="*/ 0 h 95"/>
                    <a:gd name="T66" fmla="*/ 0 w 87"/>
                    <a:gd name="T67" fmla="*/ 0 h 95"/>
                    <a:gd name="T68" fmla="*/ 0 w 87"/>
                    <a:gd name="T69" fmla="*/ 0 h 95"/>
                    <a:gd name="T70" fmla="*/ 0 w 87"/>
                    <a:gd name="T71" fmla="*/ 0 h 95"/>
                    <a:gd name="T72" fmla="*/ 0 w 87"/>
                    <a:gd name="T73" fmla="*/ 0 h 95"/>
                    <a:gd name="T74" fmla="*/ 0 w 87"/>
                    <a:gd name="T75" fmla="*/ 0 h 95"/>
                    <a:gd name="T76" fmla="*/ 0 w 87"/>
                    <a:gd name="T77" fmla="*/ 0 h 95"/>
                    <a:gd name="T78" fmla="*/ 0 w 87"/>
                    <a:gd name="T79" fmla="*/ 0 h 95"/>
                    <a:gd name="T80" fmla="*/ 0 w 87"/>
                    <a:gd name="T81" fmla="*/ 0 h 95"/>
                    <a:gd name="T82" fmla="*/ 0 w 87"/>
                    <a:gd name="T83" fmla="*/ 0 h 95"/>
                    <a:gd name="T84" fmla="*/ 0 w 87"/>
                    <a:gd name="T85" fmla="*/ 0 h 95"/>
                    <a:gd name="T86" fmla="*/ 0 w 87"/>
                    <a:gd name="T87" fmla="*/ 0 h 95"/>
                    <a:gd name="T88" fmla="*/ 0 w 87"/>
                    <a:gd name="T89" fmla="*/ 0 h 95"/>
                    <a:gd name="T90" fmla="*/ 0 w 87"/>
                    <a:gd name="T91" fmla="*/ 0 h 95"/>
                    <a:gd name="T92" fmla="*/ 0 w 87"/>
                    <a:gd name="T93" fmla="*/ 0 h 95"/>
                    <a:gd name="T94" fmla="*/ 0 w 87"/>
                    <a:gd name="T95" fmla="*/ 0 h 95"/>
                    <a:gd name="T96" fmla="*/ 0 w 87"/>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95"/>
                    <a:gd name="T149" fmla="*/ 87 w 87"/>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95">
                      <a:moveTo>
                        <a:pt x="2" y="22"/>
                      </a:moveTo>
                      <a:lnTo>
                        <a:pt x="73" y="0"/>
                      </a:lnTo>
                      <a:lnTo>
                        <a:pt x="74" y="2"/>
                      </a:lnTo>
                      <a:lnTo>
                        <a:pt x="76" y="4"/>
                      </a:lnTo>
                      <a:lnTo>
                        <a:pt x="77" y="6"/>
                      </a:lnTo>
                      <a:lnTo>
                        <a:pt x="79" y="9"/>
                      </a:lnTo>
                      <a:lnTo>
                        <a:pt x="80" y="12"/>
                      </a:lnTo>
                      <a:lnTo>
                        <a:pt x="81" y="15"/>
                      </a:lnTo>
                      <a:lnTo>
                        <a:pt x="80" y="17"/>
                      </a:lnTo>
                      <a:lnTo>
                        <a:pt x="81" y="18"/>
                      </a:lnTo>
                      <a:lnTo>
                        <a:pt x="83" y="24"/>
                      </a:lnTo>
                      <a:lnTo>
                        <a:pt x="86" y="32"/>
                      </a:lnTo>
                      <a:lnTo>
                        <a:pt x="87" y="42"/>
                      </a:lnTo>
                      <a:lnTo>
                        <a:pt x="87" y="47"/>
                      </a:lnTo>
                      <a:lnTo>
                        <a:pt x="87" y="53"/>
                      </a:lnTo>
                      <a:lnTo>
                        <a:pt x="86" y="57"/>
                      </a:lnTo>
                      <a:lnTo>
                        <a:pt x="84" y="62"/>
                      </a:lnTo>
                      <a:lnTo>
                        <a:pt x="82" y="67"/>
                      </a:lnTo>
                      <a:lnTo>
                        <a:pt x="79" y="71"/>
                      </a:lnTo>
                      <a:lnTo>
                        <a:pt x="75" y="75"/>
                      </a:lnTo>
                      <a:lnTo>
                        <a:pt x="70" y="78"/>
                      </a:lnTo>
                      <a:lnTo>
                        <a:pt x="69" y="78"/>
                      </a:lnTo>
                      <a:lnTo>
                        <a:pt x="66" y="80"/>
                      </a:lnTo>
                      <a:lnTo>
                        <a:pt x="63" y="81"/>
                      </a:lnTo>
                      <a:lnTo>
                        <a:pt x="59" y="83"/>
                      </a:lnTo>
                      <a:lnTo>
                        <a:pt x="54" y="85"/>
                      </a:lnTo>
                      <a:lnTo>
                        <a:pt x="50" y="88"/>
                      </a:lnTo>
                      <a:lnTo>
                        <a:pt x="48" y="91"/>
                      </a:lnTo>
                      <a:lnTo>
                        <a:pt x="47" y="95"/>
                      </a:lnTo>
                      <a:lnTo>
                        <a:pt x="46" y="95"/>
                      </a:lnTo>
                      <a:lnTo>
                        <a:pt x="45" y="94"/>
                      </a:lnTo>
                      <a:lnTo>
                        <a:pt x="43" y="94"/>
                      </a:lnTo>
                      <a:lnTo>
                        <a:pt x="40" y="92"/>
                      </a:lnTo>
                      <a:lnTo>
                        <a:pt x="37" y="91"/>
                      </a:lnTo>
                      <a:lnTo>
                        <a:pt x="32" y="90"/>
                      </a:lnTo>
                      <a:lnTo>
                        <a:pt x="12" y="88"/>
                      </a:lnTo>
                      <a:lnTo>
                        <a:pt x="12" y="87"/>
                      </a:lnTo>
                      <a:lnTo>
                        <a:pt x="10" y="81"/>
                      </a:lnTo>
                      <a:lnTo>
                        <a:pt x="7" y="73"/>
                      </a:lnTo>
                      <a:lnTo>
                        <a:pt x="5" y="63"/>
                      </a:lnTo>
                      <a:lnTo>
                        <a:pt x="1" y="53"/>
                      </a:lnTo>
                      <a:lnTo>
                        <a:pt x="0" y="41"/>
                      </a:lnTo>
                      <a:lnTo>
                        <a:pt x="0" y="36"/>
                      </a:lnTo>
                      <a:lnTo>
                        <a:pt x="0" y="31"/>
                      </a:lnTo>
                      <a:lnTo>
                        <a:pt x="0" y="27"/>
                      </a:lnTo>
                      <a:lnTo>
                        <a:pt x="2" y="2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6" name="Freeform 224"/>
                <p:cNvSpPr>
                  <a:spLocks/>
                </p:cNvSpPr>
                <p:nvPr/>
              </p:nvSpPr>
              <p:spPr bwMode="auto">
                <a:xfrm>
                  <a:off x="1159" y="2925"/>
                  <a:ext cx="29" cy="32"/>
                </a:xfrm>
                <a:custGeom>
                  <a:avLst/>
                  <a:gdLst>
                    <a:gd name="T0" fmla="*/ 0 w 87"/>
                    <a:gd name="T1" fmla="*/ 0 h 95"/>
                    <a:gd name="T2" fmla="*/ 0 w 87"/>
                    <a:gd name="T3" fmla="*/ 0 h 95"/>
                    <a:gd name="T4" fmla="*/ 0 w 87"/>
                    <a:gd name="T5" fmla="*/ 0 h 95"/>
                    <a:gd name="T6" fmla="*/ 0 w 87"/>
                    <a:gd name="T7" fmla="*/ 0 h 95"/>
                    <a:gd name="T8" fmla="*/ 0 w 87"/>
                    <a:gd name="T9" fmla="*/ 0 h 95"/>
                    <a:gd name="T10" fmla="*/ 0 w 87"/>
                    <a:gd name="T11" fmla="*/ 0 h 95"/>
                    <a:gd name="T12" fmla="*/ 0 w 87"/>
                    <a:gd name="T13" fmla="*/ 0 h 95"/>
                    <a:gd name="T14" fmla="*/ 0 w 87"/>
                    <a:gd name="T15" fmla="*/ 0 h 95"/>
                    <a:gd name="T16" fmla="*/ 0 w 87"/>
                    <a:gd name="T17" fmla="*/ 0 h 95"/>
                    <a:gd name="T18" fmla="*/ 0 w 87"/>
                    <a:gd name="T19" fmla="*/ 0 h 95"/>
                    <a:gd name="T20" fmla="*/ 0 w 87"/>
                    <a:gd name="T21" fmla="*/ 0 h 95"/>
                    <a:gd name="T22" fmla="*/ 0 w 87"/>
                    <a:gd name="T23" fmla="*/ 0 h 95"/>
                    <a:gd name="T24" fmla="*/ 0 w 87"/>
                    <a:gd name="T25" fmla="*/ 0 h 95"/>
                    <a:gd name="T26" fmla="*/ 0 w 87"/>
                    <a:gd name="T27" fmla="*/ 0 h 95"/>
                    <a:gd name="T28" fmla="*/ 0 w 87"/>
                    <a:gd name="T29" fmla="*/ 0 h 95"/>
                    <a:gd name="T30" fmla="*/ 0 w 87"/>
                    <a:gd name="T31" fmla="*/ 0 h 95"/>
                    <a:gd name="T32" fmla="*/ 0 w 87"/>
                    <a:gd name="T33" fmla="*/ 0 h 95"/>
                    <a:gd name="T34" fmla="*/ 0 w 87"/>
                    <a:gd name="T35" fmla="*/ 0 h 95"/>
                    <a:gd name="T36" fmla="*/ 0 w 87"/>
                    <a:gd name="T37" fmla="*/ 0 h 95"/>
                    <a:gd name="T38" fmla="*/ 0 w 87"/>
                    <a:gd name="T39" fmla="*/ 0 h 95"/>
                    <a:gd name="T40" fmla="*/ 0 w 87"/>
                    <a:gd name="T41" fmla="*/ 0 h 95"/>
                    <a:gd name="T42" fmla="*/ 0 w 87"/>
                    <a:gd name="T43" fmla="*/ 0 h 95"/>
                    <a:gd name="T44" fmla="*/ 0 w 87"/>
                    <a:gd name="T45" fmla="*/ 0 h 95"/>
                    <a:gd name="T46" fmla="*/ 0 w 87"/>
                    <a:gd name="T47" fmla="*/ 0 h 95"/>
                    <a:gd name="T48" fmla="*/ 0 w 87"/>
                    <a:gd name="T49" fmla="*/ 0 h 95"/>
                    <a:gd name="T50" fmla="*/ 0 w 87"/>
                    <a:gd name="T51" fmla="*/ 0 h 95"/>
                    <a:gd name="T52" fmla="*/ 0 w 87"/>
                    <a:gd name="T53" fmla="*/ 0 h 95"/>
                    <a:gd name="T54" fmla="*/ 0 w 87"/>
                    <a:gd name="T55" fmla="*/ 0 h 95"/>
                    <a:gd name="T56" fmla="*/ 0 w 87"/>
                    <a:gd name="T57" fmla="*/ 0 h 95"/>
                    <a:gd name="T58" fmla="*/ 0 w 87"/>
                    <a:gd name="T59" fmla="*/ 0 h 95"/>
                    <a:gd name="T60" fmla="*/ 0 w 87"/>
                    <a:gd name="T61" fmla="*/ 0 h 95"/>
                    <a:gd name="T62" fmla="*/ 0 w 87"/>
                    <a:gd name="T63" fmla="*/ 0 h 95"/>
                    <a:gd name="T64" fmla="*/ 0 w 87"/>
                    <a:gd name="T65" fmla="*/ 0 h 95"/>
                    <a:gd name="T66" fmla="*/ 0 w 87"/>
                    <a:gd name="T67" fmla="*/ 0 h 95"/>
                    <a:gd name="T68" fmla="*/ 0 w 87"/>
                    <a:gd name="T69" fmla="*/ 0 h 95"/>
                    <a:gd name="T70" fmla="*/ 0 w 87"/>
                    <a:gd name="T71" fmla="*/ 0 h 95"/>
                    <a:gd name="T72" fmla="*/ 0 w 87"/>
                    <a:gd name="T73" fmla="*/ 0 h 95"/>
                    <a:gd name="T74" fmla="*/ 0 w 87"/>
                    <a:gd name="T75" fmla="*/ 0 h 95"/>
                    <a:gd name="T76" fmla="*/ 0 w 87"/>
                    <a:gd name="T77" fmla="*/ 0 h 95"/>
                    <a:gd name="T78" fmla="*/ 0 w 87"/>
                    <a:gd name="T79" fmla="*/ 0 h 95"/>
                    <a:gd name="T80" fmla="*/ 0 w 87"/>
                    <a:gd name="T81" fmla="*/ 0 h 95"/>
                    <a:gd name="T82" fmla="*/ 0 w 87"/>
                    <a:gd name="T83" fmla="*/ 0 h 95"/>
                    <a:gd name="T84" fmla="*/ 0 w 87"/>
                    <a:gd name="T85" fmla="*/ 0 h 95"/>
                    <a:gd name="T86" fmla="*/ 0 w 87"/>
                    <a:gd name="T87" fmla="*/ 0 h 95"/>
                    <a:gd name="T88" fmla="*/ 0 w 87"/>
                    <a:gd name="T89" fmla="*/ 0 h 95"/>
                    <a:gd name="T90" fmla="*/ 0 w 87"/>
                    <a:gd name="T91" fmla="*/ 0 h 95"/>
                    <a:gd name="T92" fmla="*/ 0 w 87"/>
                    <a:gd name="T93" fmla="*/ 0 h 95"/>
                    <a:gd name="T94" fmla="*/ 0 w 87"/>
                    <a:gd name="T95" fmla="*/ 0 h 95"/>
                    <a:gd name="T96" fmla="*/ 0 w 87"/>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
                    <a:gd name="T148" fmla="*/ 0 h 95"/>
                    <a:gd name="T149" fmla="*/ 87 w 87"/>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 h="95">
                      <a:moveTo>
                        <a:pt x="2" y="22"/>
                      </a:moveTo>
                      <a:lnTo>
                        <a:pt x="73" y="0"/>
                      </a:lnTo>
                      <a:lnTo>
                        <a:pt x="74" y="2"/>
                      </a:lnTo>
                      <a:lnTo>
                        <a:pt x="76" y="4"/>
                      </a:lnTo>
                      <a:lnTo>
                        <a:pt x="77" y="6"/>
                      </a:lnTo>
                      <a:lnTo>
                        <a:pt x="79" y="9"/>
                      </a:lnTo>
                      <a:lnTo>
                        <a:pt x="80" y="12"/>
                      </a:lnTo>
                      <a:lnTo>
                        <a:pt x="81" y="15"/>
                      </a:lnTo>
                      <a:lnTo>
                        <a:pt x="80" y="17"/>
                      </a:lnTo>
                      <a:lnTo>
                        <a:pt x="81" y="18"/>
                      </a:lnTo>
                      <a:lnTo>
                        <a:pt x="83" y="24"/>
                      </a:lnTo>
                      <a:lnTo>
                        <a:pt x="86" y="32"/>
                      </a:lnTo>
                      <a:lnTo>
                        <a:pt x="87" y="42"/>
                      </a:lnTo>
                      <a:lnTo>
                        <a:pt x="87" y="47"/>
                      </a:lnTo>
                      <a:lnTo>
                        <a:pt x="87" y="53"/>
                      </a:lnTo>
                      <a:lnTo>
                        <a:pt x="86" y="57"/>
                      </a:lnTo>
                      <a:lnTo>
                        <a:pt x="84" y="62"/>
                      </a:lnTo>
                      <a:lnTo>
                        <a:pt x="82" y="67"/>
                      </a:lnTo>
                      <a:lnTo>
                        <a:pt x="79" y="71"/>
                      </a:lnTo>
                      <a:lnTo>
                        <a:pt x="75" y="75"/>
                      </a:lnTo>
                      <a:lnTo>
                        <a:pt x="70" y="78"/>
                      </a:lnTo>
                      <a:lnTo>
                        <a:pt x="69" y="78"/>
                      </a:lnTo>
                      <a:lnTo>
                        <a:pt x="66" y="80"/>
                      </a:lnTo>
                      <a:lnTo>
                        <a:pt x="63" y="81"/>
                      </a:lnTo>
                      <a:lnTo>
                        <a:pt x="59" y="83"/>
                      </a:lnTo>
                      <a:lnTo>
                        <a:pt x="54" y="85"/>
                      </a:lnTo>
                      <a:lnTo>
                        <a:pt x="50" y="88"/>
                      </a:lnTo>
                      <a:lnTo>
                        <a:pt x="48" y="91"/>
                      </a:lnTo>
                      <a:lnTo>
                        <a:pt x="47" y="95"/>
                      </a:lnTo>
                      <a:lnTo>
                        <a:pt x="46" y="95"/>
                      </a:lnTo>
                      <a:lnTo>
                        <a:pt x="45" y="94"/>
                      </a:lnTo>
                      <a:lnTo>
                        <a:pt x="43" y="94"/>
                      </a:lnTo>
                      <a:lnTo>
                        <a:pt x="40" y="92"/>
                      </a:lnTo>
                      <a:lnTo>
                        <a:pt x="37" y="91"/>
                      </a:lnTo>
                      <a:lnTo>
                        <a:pt x="32" y="90"/>
                      </a:lnTo>
                      <a:lnTo>
                        <a:pt x="12" y="88"/>
                      </a:lnTo>
                      <a:lnTo>
                        <a:pt x="12" y="87"/>
                      </a:lnTo>
                      <a:lnTo>
                        <a:pt x="10" y="81"/>
                      </a:lnTo>
                      <a:lnTo>
                        <a:pt x="7" y="73"/>
                      </a:lnTo>
                      <a:lnTo>
                        <a:pt x="5" y="63"/>
                      </a:lnTo>
                      <a:lnTo>
                        <a:pt x="1" y="53"/>
                      </a:lnTo>
                      <a:lnTo>
                        <a:pt x="0" y="41"/>
                      </a:lnTo>
                      <a:lnTo>
                        <a:pt x="0" y="36"/>
                      </a:lnTo>
                      <a:lnTo>
                        <a:pt x="0" y="31"/>
                      </a:lnTo>
                      <a:lnTo>
                        <a:pt x="0" y="27"/>
                      </a:lnTo>
                      <a:lnTo>
                        <a:pt x="2" y="22"/>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7" name="Freeform 225"/>
                <p:cNvSpPr>
                  <a:spLocks/>
                </p:cNvSpPr>
                <p:nvPr/>
              </p:nvSpPr>
              <p:spPr bwMode="auto">
                <a:xfrm>
                  <a:off x="1163" y="2948"/>
                  <a:ext cx="30" cy="38"/>
                </a:xfrm>
                <a:custGeom>
                  <a:avLst/>
                  <a:gdLst>
                    <a:gd name="T0" fmla="*/ 0 w 88"/>
                    <a:gd name="T1" fmla="*/ 0 h 116"/>
                    <a:gd name="T2" fmla="*/ 0 w 88"/>
                    <a:gd name="T3" fmla="*/ 0 h 116"/>
                    <a:gd name="T4" fmla="*/ 0 w 88"/>
                    <a:gd name="T5" fmla="*/ 0 h 116"/>
                    <a:gd name="T6" fmla="*/ 0 w 88"/>
                    <a:gd name="T7" fmla="*/ 0 h 116"/>
                    <a:gd name="T8" fmla="*/ 0 w 88"/>
                    <a:gd name="T9" fmla="*/ 0 h 116"/>
                    <a:gd name="T10" fmla="*/ 0 w 88"/>
                    <a:gd name="T11" fmla="*/ 0 h 116"/>
                    <a:gd name="T12" fmla="*/ 0 w 88"/>
                    <a:gd name="T13" fmla="*/ 0 h 116"/>
                    <a:gd name="T14" fmla="*/ 0 w 88"/>
                    <a:gd name="T15" fmla="*/ 0 h 116"/>
                    <a:gd name="T16" fmla="*/ 0 w 88"/>
                    <a:gd name="T17" fmla="*/ 0 h 116"/>
                    <a:gd name="T18" fmla="*/ 0 w 88"/>
                    <a:gd name="T19" fmla="*/ 0 h 116"/>
                    <a:gd name="T20" fmla="*/ 0 w 88"/>
                    <a:gd name="T21" fmla="*/ 0 h 116"/>
                    <a:gd name="T22" fmla="*/ 0 w 88"/>
                    <a:gd name="T23" fmla="*/ 0 h 116"/>
                    <a:gd name="T24" fmla="*/ 0 w 88"/>
                    <a:gd name="T25" fmla="*/ 0 h 116"/>
                    <a:gd name="T26" fmla="*/ 0 w 88"/>
                    <a:gd name="T27" fmla="*/ 0 h 116"/>
                    <a:gd name="T28" fmla="*/ 0 w 88"/>
                    <a:gd name="T29" fmla="*/ 0 h 116"/>
                    <a:gd name="T30" fmla="*/ 0 w 88"/>
                    <a:gd name="T31" fmla="*/ 0 h 116"/>
                    <a:gd name="T32" fmla="*/ 0 w 88"/>
                    <a:gd name="T33" fmla="*/ 0 h 116"/>
                    <a:gd name="T34" fmla="*/ 0 w 88"/>
                    <a:gd name="T35" fmla="*/ 0 h 116"/>
                    <a:gd name="T36" fmla="*/ 0 w 88"/>
                    <a:gd name="T37" fmla="*/ 0 h 116"/>
                    <a:gd name="T38" fmla="*/ 0 w 88"/>
                    <a:gd name="T39" fmla="*/ 0 h 116"/>
                    <a:gd name="T40" fmla="*/ 0 w 88"/>
                    <a:gd name="T41" fmla="*/ 0 h 116"/>
                    <a:gd name="T42" fmla="*/ 0 w 88"/>
                    <a:gd name="T43" fmla="*/ 0 h 116"/>
                    <a:gd name="T44" fmla="*/ 0 w 88"/>
                    <a:gd name="T45" fmla="*/ 0 h 116"/>
                    <a:gd name="T46" fmla="*/ 0 w 88"/>
                    <a:gd name="T47" fmla="*/ 0 h 116"/>
                    <a:gd name="T48" fmla="*/ 0 w 88"/>
                    <a:gd name="T49" fmla="*/ 0 h 116"/>
                    <a:gd name="T50" fmla="*/ 0 w 88"/>
                    <a:gd name="T51" fmla="*/ 0 h 116"/>
                    <a:gd name="T52" fmla="*/ 0 w 88"/>
                    <a:gd name="T53" fmla="*/ 0 h 116"/>
                    <a:gd name="T54" fmla="*/ 0 w 88"/>
                    <a:gd name="T55" fmla="*/ 0 h 116"/>
                    <a:gd name="T56" fmla="*/ 0 w 88"/>
                    <a:gd name="T57" fmla="*/ 0 h 116"/>
                    <a:gd name="T58" fmla="*/ 0 w 88"/>
                    <a:gd name="T59" fmla="*/ 0 h 116"/>
                    <a:gd name="T60" fmla="*/ 0 w 88"/>
                    <a:gd name="T61" fmla="*/ 0 h 116"/>
                    <a:gd name="T62" fmla="*/ 0 w 88"/>
                    <a:gd name="T63" fmla="*/ 0 h 116"/>
                    <a:gd name="T64" fmla="*/ 0 w 88"/>
                    <a:gd name="T65" fmla="*/ 0 h 116"/>
                    <a:gd name="T66" fmla="*/ 0 w 88"/>
                    <a:gd name="T67" fmla="*/ 0 h 116"/>
                    <a:gd name="T68" fmla="*/ 0 w 88"/>
                    <a:gd name="T69" fmla="*/ 0 h 116"/>
                    <a:gd name="T70" fmla="*/ 0 w 88"/>
                    <a:gd name="T71" fmla="*/ 0 h 116"/>
                    <a:gd name="T72" fmla="*/ 0 w 88"/>
                    <a:gd name="T73" fmla="*/ 0 h 116"/>
                    <a:gd name="T74" fmla="*/ 0 w 88"/>
                    <a:gd name="T75" fmla="*/ 0 h 116"/>
                    <a:gd name="T76" fmla="*/ 0 w 88"/>
                    <a:gd name="T77" fmla="*/ 0 h 116"/>
                    <a:gd name="T78" fmla="*/ 0 w 88"/>
                    <a:gd name="T79" fmla="*/ 0 h 116"/>
                    <a:gd name="T80" fmla="*/ 0 w 88"/>
                    <a:gd name="T81" fmla="*/ 0 h 116"/>
                    <a:gd name="T82" fmla="*/ 0 w 88"/>
                    <a:gd name="T83" fmla="*/ 0 h 116"/>
                    <a:gd name="T84" fmla="*/ 0 w 88"/>
                    <a:gd name="T85" fmla="*/ 0 h 116"/>
                    <a:gd name="T86" fmla="*/ 0 w 88"/>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116"/>
                    <a:gd name="T134" fmla="*/ 88 w 88"/>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116">
                      <a:moveTo>
                        <a:pt x="66" y="0"/>
                      </a:moveTo>
                      <a:lnTo>
                        <a:pt x="66" y="0"/>
                      </a:lnTo>
                      <a:lnTo>
                        <a:pt x="65" y="1"/>
                      </a:lnTo>
                      <a:lnTo>
                        <a:pt x="63" y="2"/>
                      </a:lnTo>
                      <a:lnTo>
                        <a:pt x="60" y="3"/>
                      </a:lnTo>
                      <a:lnTo>
                        <a:pt x="56" y="5"/>
                      </a:lnTo>
                      <a:lnTo>
                        <a:pt x="53" y="8"/>
                      </a:lnTo>
                      <a:lnTo>
                        <a:pt x="49" y="12"/>
                      </a:lnTo>
                      <a:lnTo>
                        <a:pt x="45" y="17"/>
                      </a:lnTo>
                      <a:lnTo>
                        <a:pt x="44" y="17"/>
                      </a:lnTo>
                      <a:lnTo>
                        <a:pt x="43" y="17"/>
                      </a:lnTo>
                      <a:lnTo>
                        <a:pt x="41" y="17"/>
                      </a:lnTo>
                      <a:lnTo>
                        <a:pt x="39" y="18"/>
                      </a:lnTo>
                      <a:lnTo>
                        <a:pt x="37" y="19"/>
                      </a:lnTo>
                      <a:lnTo>
                        <a:pt x="36" y="21"/>
                      </a:lnTo>
                      <a:lnTo>
                        <a:pt x="35" y="23"/>
                      </a:lnTo>
                      <a:lnTo>
                        <a:pt x="35" y="27"/>
                      </a:lnTo>
                      <a:lnTo>
                        <a:pt x="34" y="27"/>
                      </a:lnTo>
                      <a:lnTo>
                        <a:pt x="30" y="26"/>
                      </a:lnTo>
                      <a:lnTo>
                        <a:pt x="26" y="24"/>
                      </a:lnTo>
                      <a:lnTo>
                        <a:pt x="20" y="22"/>
                      </a:lnTo>
                      <a:lnTo>
                        <a:pt x="14" y="21"/>
                      </a:lnTo>
                      <a:lnTo>
                        <a:pt x="9" y="20"/>
                      </a:lnTo>
                      <a:lnTo>
                        <a:pt x="3" y="20"/>
                      </a:lnTo>
                      <a:lnTo>
                        <a:pt x="0" y="20"/>
                      </a:lnTo>
                      <a:lnTo>
                        <a:pt x="24" y="116"/>
                      </a:lnTo>
                      <a:lnTo>
                        <a:pt x="26" y="114"/>
                      </a:lnTo>
                      <a:lnTo>
                        <a:pt x="33" y="110"/>
                      </a:lnTo>
                      <a:lnTo>
                        <a:pt x="42" y="101"/>
                      </a:lnTo>
                      <a:lnTo>
                        <a:pt x="53" y="91"/>
                      </a:lnTo>
                      <a:lnTo>
                        <a:pt x="65" y="80"/>
                      </a:lnTo>
                      <a:lnTo>
                        <a:pt x="75" y="67"/>
                      </a:lnTo>
                      <a:lnTo>
                        <a:pt x="80" y="59"/>
                      </a:lnTo>
                      <a:lnTo>
                        <a:pt x="83" y="53"/>
                      </a:lnTo>
                      <a:lnTo>
                        <a:pt x="87" y="45"/>
                      </a:lnTo>
                      <a:lnTo>
                        <a:pt x="88" y="37"/>
                      </a:lnTo>
                      <a:lnTo>
                        <a:pt x="87" y="36"/>
                      </a:lnTo>
                      <a:lnTo>
                        <a:pt x="84" y="34"/>
                      </a:lnTo>
                      <a:lnTo>
                        <a:pt x="81" y="30"/>
                      </a:lnTo>
                      <a:lnTo>
                        <a:pt x="77" y="24"/>
                      </a:lnTo>
                      <a:lnTo>
                        <a:pt x="74" y="19"/>
                      </a:lnTo>
                      <a:lnTo>
                        <a:pt x="70" y="13"/>
                      </a:lnTo>
                      <a:lnTo>
                        <a:pt x="67" y="6"/>
                      </a:lnTo>
                      <a:lnTo>
                        <a:pt x="66"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8" name="Freeform 226"/>
                <p:cNvSpPr>
                  <a:spLocks/>
                </p:cNvSpPr>
                <p:nvPr/>
              </p:nvSpPr>
              <p:spPr bwMode="auto">
                <a:xfrm>
                  <a:off x="1163" y="2948"/>
                  <a:ext cx="30" cy="38"/>
                </a:xfrm>
                <a:custGeom>
                  <a:avLst/>
                  <a:gdLst>
                    <a:gd name="T0" fmla="*/ 0 w 88"/>
                    <a:gd name="T1" fmla="*/ 0 h 116"/>
                    <a:gd name="T2" fmla="*/ 0 w 88"/>
                    <a:gd name="T3" fmla="*/ 0 h 116"/>
                    <a:gd name="T4" fmla="*/ 0 w 88"/>
                    <a:gd name="T5" fmla="*/ 0 h 116"/>
                    <a:gd name="T6" fmla="*/ 0 w 88"/>
                    <a:gd name="T7" fmla="*/ 0 h 116"/>
                    <a:gd name="T8" fmla="*/ 0 w 88"/>
                    <a:gd name="T9" fmla="*/ 0 h 116"/>
                    <a:gd name="T10" fmla="*/ 0 w 88"/>
                    <a:gd name="T11" fmla="*/ 0 h 116"/>
                    <a:gd name="T12" fmla="*/ 0 w 88"/>
                    <a:gd name="T13" fmla="*/ 0 h 116"/>
                    <a:gd name="T14" fmla="*/ 0 w 88"/>
                    <a:gd name="T15" fmla="*/ 0 h 116"/>
                    <a:gd name="T16" fmla="*/ 0 w 88"/>
                    <a:gd name="T17" fmla="*/ 0 h 116"/>
                    <a:gd name="T18" fmla="*/ 0 w 88"/>
                    <a:gd name="T19" fmla="*/ 0 h 116"/>
                    <a:gd name="T20" fmla="*/ 0 w 88"/>
                    <a:gd name="T21" fmla="*/ 0 h 116"/>
                    <a:gd name="T22" fmla="*/ 0 w 88"/>
                    <a:gd name="T23" fmla="*/ 0 h 116"/>
                    <a:gd name="T24" fmla="*/ 0 w 88"/>
                    <a:gd name="T25" fmla="*/ 0 h 116"/>
                    <a:gd name="T26" fmla="*/ 0 w 88"/>
                    <a:gd name="T27" fmla="*/ 0 h 116"/>
                    <a:gd name="T28" fmla="*/ 0 w 88"/>
                    <a:gd name="T29" fmla="*/ 0 h 116"/>
                    <a:gd name="T30" fmla="*/ 0 w 88"/>
                    <a:gd name="T31" fmla="*/ 0 h 116"/>
                    <a:gd name="T32" fmla="*/ 0 w 88"/>
                    <a:gd name="T33" fmla="*/ 0 h 116"/>
                    <a:gd name="T34" fmla="*/ 0 w 88"/>
                    <a:gd name="T35" fmla="*/ 0 h 116"/>
                    <a:gd name="T36" fmla="*/ 0 w 88"/>
                    <a:gd name="T37" fmla="*/ 0 h 116"/>
                    <a:gd name="T38" fmla="*/ 0 w 88"/>
                    <a:gd name="T39" fmla="*/ 0 h 116"/>
                    <a:gd name="T40" fmla="*/ 0 w 88"/>
                    <a:gd name="T41" fmla="*/ 0 h 116"/>
                    <a:gd name="T42" fmla="*/ 0 w 88"/>
                    <a:gd name="T43" fmla="*/ 0 h 116"/>
                    <a:gd name="T44" fmla="*/ 0 w 88"/>
                    <a:gd name="T45" fmla="*/ 0 h 116"/>
                    <a:gd name="T46" fmla="*/ 0 w 88"/>
                    <a:gd name="T47" fmla="*/ 0 h 116"/>
                    <a:gd name="T48" fmla="*/ 0 w 88"/>
                    <a:gd name="T49" fmla="*/ 0 h 116"/>
                    <a:gd name="T50" fmla="*/ 0 w 88"/>
                    <a:gd name="T51" fmla="*/ 0 h 116"/>
                    <a:gd name="T52" fmla="*/ 0 w 88"/>
                    <a:gd name="T53" fmla="*/ 0 h 116"/>
                    <a:gd name="T54" fmla="*/ 0 w 88"/>
                    <a:gd name="T55" fmla="*/ 0 h 116"/>
                    <a:gd name="T56" fmla="*/ 0 w 88"/>
                    <a:gd name="T57" fmla="*/ 0 h 116"/>
                    <a:gd name="T58" fmla="*/ 0 w 88"/>
                    <a:gd name="T59" fmla="*/ 0 h 116"/>
                    <a:gd name="T60" fmla="*/ 0 w 88"/>
                    <a:gd name="T61" fmla="*/ 0 h 116"/>
                    <a:gd name="T62" fmla="*/ 0 w 88"/>
                    <a:gd name="T63" fmla="*/ 0 h 116"/>
                    <a:gd name="T64" fmla="*/ 0 w 88"/>
                    <a:gd name="T65" fmla="*/ 0 h 116"/>
                    <a:gd name="T66" fmla="*/ 0 w 88"/>
                    <a:gd name="T67" fmla="*/ 0 h 116"/>
                    <a:gd name="T68" fmla="*/ 0 w 88"/>
                    <a:gd name="T69" fmla="*/ 0 h 116"/>
                    <a:gd name="T70" fmla="*/ 0 w 88"/>
                    <a:gd name="T71" fmla="*/ 0 h 116"/>
                    <a:gd name="T72" fmla="*/ 0 w 88"/>
                    <a:gd name="T73" fmla="*/ 0 h 116"/>
                    <a:gd name="T74" fmla="*/ 0 w 88"/>
                    <a:gd name="T75" fmla="*/ 0 h 116"/>
                    <a:gd name="T76" fmla="*/ 0 w 88"/>
                    <a:gd name="T77" fmla="*/ 0 h 116"/>
                    <a:gd name="T78" fmla="*/ 0 w 88"/>
                    <a:gd name="T79" fmla="*/ 0 h 116"/>
                    <a:gd name="T80" fmla="*/ 0 w 88"/>
                    <a:gd name="T81" fmla="*/ 0 h 116"/>
                    <a:gd name="T82" fmla="*/ 0 w 88"/>
                    <a:gd name="T83" fmla="*/ 0 h 116"/>
                    <a:gd name="T84" fmla="*/ 0 w 88"/>
                    <a:gd name="T85" fmla="*/ 0 h 116"/>
                    <a:gd name="T86" fmla="*/ 0 w 88"/>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8"/>
                    <a:gd name="T133" fmla="*/ 0 h 116"/>
                    <a:gd name="T134" fmla="*/ 88 w 88"/>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8" h="116">
                      <a:moveTo>
                        <a:pt x="66" y="0"/>
                      </a:moveTo>
                      <a:lnTo>
                        <a:pt x="66" y="0"/>
                      </a:lnTo>
                      <a:lnTo>
                        <a:pt x="65" y="1"/>
                      </a:lnTo>
                      <a:lnTo>
                        <a:pt x="63" y="2"/>
                      </a:lnTo>
                      <a:lnTo>
                        <a:pt x="60" y="3"/>
                      </a:lnTo>
                      <a:lnTo>
                        <a:pt x="56" y="5"/>
                      </a:lnTo>
                      <a:lnTo>
                        <a:pt x="53" y="8"/>
                      </a:lnTo>
                      <a:lnTo>
                        <a:pt x="49" y="12"/>
                      </a:lnTo>
                      <a:lnTo>
                        <a:pt x="45" y="17"/>
                      </a:lnTo>
                      <a:lnTo>
                        <a:pt x="44" y="17"/>
                      </a:lnTo>
                      <a:lnTo>
                        <a:pt x="43" y="17"/>
                      </a:lnTo>
                      <a:lnTo>
                        <a:pt x="41" y="17"/>
                      </a:lnTo>
                      <a:lnTo>
                        <a:pt x="39" y="18"/>
                      </a:lnTo>
                      <a:lnTo>
                        <a:pt x="37" y="19"/>
                      </a:lnTo>
                      <a:lnTo>
                        <a:pt x="36" y="21"/>
                      </a:lnTo>
                      <a:lnTo>
                        <a:pt x="35" y="23"/>
                      </a:lnTo>
                      <a:lnTo>
                        <a:pt x="35" y="27"/>
                      </a:lnTo>
                      <a:lnTo>
                        <a:pt x="34" y="27"/>
                      </a:lnTo>
                      <a:lnTo>
                        <a:pt x="30" y="26"/>
                      </a:lnTo>
                      <a:lnTo>
                        <a:pt x="26" y="24"/>
                      </a:lnTo>
                      <a:lnTo>
                        <a:pt x="20" y="22"/>
                      </a:lnTo>
                      <a:lnTo>
                        <a:pt x="14" y="21"/>
                      </a:lnTo>
                      <a:lnTo>
                        <a:pt x="9" y="20"/>
                      </a:lnTo>
                      <a:lnTo>
                        <a:pt x="3" y="20"/>
                      </a:lnTo>
                      <a:lnTo>
                        <a:pt x="0" y="20"/>
                      </a:lnTo>
                      <a:lnTo>
                        <a:pt x="24" y="116"/>
                      </a:lnTo>
                      <a:lnTo>
                        <a:pt x="26" y="114"/>
                      </a:lnTo>
                      <a:lnTo>
                        <a:pt x="33" y="110"/>
                      </a:lnTo>
                      <a:lnTo>
                        <a:pt x="42" y="101"/>
                      </a:lnTo>
                      <a:lnTo>
                        <a:pt x="53" y="91"/>
                      </a:lnTo>
                      <a:lnTo>
                        <a:pt x="65" y="80"/>
                      </a:lnTo>
                      <a:lnTo>
                        <a:pt x="75" y="67"/>
                      </a:lnTo>
                      <a:lnTo>
                        <a:pt x="80" y="59"/>
                      </a:lnTo>
                      <a:lnTo>
                        <a:pt x="83" y="53"/>
                      </a:lnTo>
                      <a:lnTo>
                        <a:pt x="87" y="45"/>
                      </a:lnTo>
                      <a:lnTo>
                        <a:pt x="88" y="37"/>
                      </a:lnTo>
                      <a:lnTo>
                        <a:pt x="87" y="36"/>
                      </a:lnTo>
                      <a:lnTo>
                        <a:pt x="84" y="34"/>
                      </a:lnTo>
                      <a:lnTo>
                        <a:pt x="81" y="30"/>
                      </a:lnTo>
                      <a:lnTo>
                        <a:pt x="77" y="24"/>
                      </a:lnTo>
                      <a:lnTo>
                        <a:pt x="74" y="19"/>
                      </a:lnTo>
                      <a:lnTo>
                        <a:pt x="70" y="13"/>
                      </a:lnTo>
                      <a:lnTo>
                        <a:pt x="67" y="6"/>
                      </a:lnTo>
                      <a:lnTo>
                        <a:pt x="66" y="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39" name="Freeform 227"/>
                <p:cNvSpPr>
                  <a:spLocks/>
                </p:cNvSpPr>
                <p:nvPr/>
              </p:nvSpPr>
              <p:spPr bwMode="auto">
                <a:xfrm>
                  <a:off x="1171" y="2922"/>
                  <a:ext cx="156" cy="176"/>
                </a:xfrm>
                <a:custGeom>
                  <a:avLst/>
                  <a:gdLst>
                    <a:gd name="T0" fmla="*/ 0 w 466"/>
                    <a:gd name="T1" fmla="*/ 0 h 527"/>
                    <a:gd name="T2" fmla="*/ 0 w 466"/>
                    <a:gd name="T3" fmla="*/ 0 h 527"/>
                    <a:gd name="T4" fmla="*/ 0 w 466"/>
                    <a:gd name="T5" fmla="*/ 0 h 527"/>
                    <a:gd name="T6" fmla="*/ 0 w 466"/>
                    <a:gd name="T7" fmla="*/ 0 h 527"/>
                    <a:gd name="T8" fmla="*/ 0 w 466"/>
                    <a:gd name="T9" fmla="*/ 0 h 527"/>
                    <a:gd name="T10" fmla="*/ 0 w 466"/>
                    <a:gd name="T11" fmla="*/ 0 h 527"/>
                    <a:gd name="T12" fmla="*/ 0 w 466"/>
                    <a:gd name="T13" fmla="*/ 0 h 527"/>
                    <a:gd name="T14" fmla="*/ 0 w 466"/>
                    <a:gd name="T15" fmla="*/ 0 h 527"/>
                    <a:gd name="T16" fmla="*/ 0 w 466"/>
                    <a:gd name="T17" fmla="*/ 0 h 527"/>
                    <a:gd name="T18" fmla="*/ 0 w 466"/>
                    <a:gd name="T19" fmla="*/ 0 h 527"/>
                    <a:gd name="T20" fmla="*/ 0 w 466"/>
                    <a:gd name="T21" fmla="*/ 0 h 527"/>
                    <a:gd name="T22" fmla="*/ 0 w 466"/>
                    <a:gd name="T23" fmla="*/ 0 h 527"/>
                    <a:gd name="T24" fmla="*/ 0 w 466"/>
                    <a:gd name="T25" fmla="*/ 0 h 527"/>
                    <a:gd name="T26" fmla="*/ 0 w 466"/>
                    <a:gd name="T27" fmla="*/ 0 h 527"/>
                    <a:gd name="T28" fmla="*/ 0 w 466"/>
                    <a:gd name="T29" fmla="*/ 0 h 527"/>
                    <a:gd name="T30" fmla="*/ 0 w 466"/>
                    <a:gd name="T31" fmla="*/ 0 h 527"/>
                    <a:gd name="T32" fmla="*/ 0 w 466"/>
                    <a:gd name="T33" fmla="*/ 0 h 527"/>
                    <a:gd name="T34" fmla="*/ 0 w 466"/>
                    <a:gd name="T35" fmla="*/ 0 h 527"/>
                    <a:gd name="T36" fmla="*/ 0 w 466"/>
                    <a:gd name="T37" fmla="*/ 0 h 527"/>
                    <a:gd name="T38" fmla="*/ 0 w 466"/>
                    <a:gd name="T39" fmla="*/ 0 h 527"/>
                    <a:gd name="T40" fmla="*/ 0 w 466"/>
                    <a:gd name="T41" fmla="*/ 0 h 527"/>
                    <a:gd name="T42" fmla="*/ 0 w 466"/>
                    <a:gd name="T43" fmla="*/ 0 h 527"/>
                    <a:gd name="T44" fmla="*/ 0 w 466"/>
                    <a:gd name="T45" fmla="*/ 0 h 527"/>
                    <a:gd name="T46" fmla="*/ 0 w 466"/>
                    <a:gd name="T47" fmla="*/ 0 h 527"/>
                    <a:gd name="T48" fmla="*/ 0 w 466"/>
                    <a:gd name="T49" fmla="*/ 0 h 527"/>
                    <a:gd name="T50" fmla="*/ 0 w 466"/>
                    <a:gd name="T51" fmla="*/ 0 h 527"/>
                    <a:gd name="T52" fmla="*/ 0 w 466"/>
                    <a:gd name="T53" fmla="*/ 0 h 527"/>
                    <a:gd name="T54" fmla="*/ 0 w 466"/>
                    <a:gd name="T55" fmla="*/ 0 h 527"/>
                    <a:gd name="T56" fmla="*/ 0 w 466"/>
                    <a:gd name="T57" fmla="*/ 0 h 527"/>
                    <a:gd name="T58" fmla="*/ 0 w 466"/>
                    <a:gd name="T59" fmla="*/ 1 h 527"/>
                    <a:gd name="T60" fmla="*/ 0 w 466"/>
                    <a:gd name="T61" fmla="*/ 1 h 527"/>
                    <a:gd name="T62" fmla="*/ 0 w 466"/>
                    <a:gd name="T63" fmla="*/ 1 h 527"/>
                    <a:gd name="T64" fmla="*/ 0 w 466"/>
                    <a:gd name="T65" fmla="*/ 1 h 527"/>
                    <a:gd name="T66" fmla="*/ 0 w 466"/>
                    <a:gd name="T67" fmla="*/ 1 h 527"/>
                    <a:gd name="T68" fmla="*/ 0 w 466"/>
                    <a:gd name="T69" fmla="*/ 1 h 527"/>
                    <a:gd name="T70" fmla="*/ 0 w 466"/>
                    <a:gd name="T71" fmla="*/ 1 h 527"/>
                    <a:gd name="T72" fmla="*/ 0 w 466"/>
                    <a:gd name="T73" fmla="*/ 1 h 527"/>
                    <a:gd name="T74" fmla="*/ 0 w 466"/>
                    <a:gd name="T75" fmla="*/ 1 h 527"/>
                    <a:gd name="T76" fmla="*/ 0 w 466"/>
                    <a:gd name="T77" fmla="*/ 1 h 527"/>
                    <a:gd name="T78" fmla="*/ 0 w 466"/>
                    <a:gd name="T79" fmla="*/ 1 h 527"/>
                    <a:gd name="T80" fmla="*/ 0 w 466"/>
                    <a:gd name="T81" fmla="*/ 1 h 527"/>
                    <a:gd name="T82" fmla="*/ 0 w 466"/>
                    <a:gd name="T83" fmla="*/ 1 h 527"/>
                    <a:gd name="T84" fmla="*/ 0 w 466"/>
                    <a:gd name="T85" fmla="*/ 1 h 527"/>
                    <a:gd name="T86" fmla="*/ 0 w 466"/>
                    <a:gd name="T87" fmla="*/ 1 h 527"/>
                    <a:gd name="T88" fmla="*/ 0 w 466"/>
                    <a:gd name="T89" fmla="*/ 1 h 527"/>
                    <a:gd name="T90" fmla="*/ 0 w 466"/>
                    <a:gd name="T91" fmla="*/ 1 h 527"/>
                    <a:gd name="T92" fmla="*/ 1 w 466"/>
                    <a:gd name="T93" fmla="*/ 1 h 527"/>
                    <a:gd name="T94" fmla="*/ 1 w 466"/>
                    <a:gd name="T95" fmla="*/ 1 h 527"/>
                    <a:gd name="T96" fmla="*/ 1 w 466"/>
                    <a:gd name="T97" fmla="*/ 0 h 527"/>
                    <a:gd name="T98" fmla="*/ 1 w 466"/>
                    <a:gd name="T99" fmla="*/ 0 h 527"/>
                    <a:gd name="T100" fmla="*/ 1 w 466"/>
                    <a:gd name="T101" fmla="*/ 0 h 527"/>
                    <a:gd name="T102" fmla="*/ 1 w 466"/>
                    <a:gd name="T103" fmla="*/ 0 h 527"/>
                    <a:gd name="T104" fmla="*/ 1 w 466"/>
                    <a:gd name="T105" fmla="*/ 0 h 527"/>
                    <a:gd name="T106" fmla="*/ 1 w 466"/>
                    <a:gd name="T107" fmla="*/ 0 h 527"/>
                    <a:gd name="T108" fmla="*/ 1 w 466"/>
                    <a:gd name="T109" fmla="*/ 0 h 527"/>
                    <a:gd name="T110" fmla="*/ 1 w 466"/>
                    <a:gd name="T111" fmla="*/ 0 h 527"/>
                    <a:gd name="T112" fmla="*/ 0 w 466"/>
                    <a:gd name="T113" fmla="*/ 0 h 527"/>
                    <a:gd name="T114" fmla="*/ 0 w 466"/>
                    <a:gd name="T115" fmla="*/ 0 h 527"/>
                    <a:gd name="T116" fmla="*/ 0 w 466"/>
                    <a:gd name="T117" fmla="*/ 0 h 527"/>
                    <a:gd name="T118" fmla="*/ 0 w 466"/>
                    <a:gd name="T119" fmla="*/ 0 h 5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6"/>
                    <a:gd name="T181" fmla="*/ 0 h 527"/>
                    <a:gd name="T182" fmla="*/ 466 w 466"/>
                    <a:gd name="T183" fmla="*/ 527 h 5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6" h="527">
                      <a:moveTo>
                        <a:pt x="181" y="15"/>
                      </a:moveTo>
                      <a:lnTo>
                        <a:pt x="149" y="13"/>
                      </a:lnTo>
                      <a:lnTo>
                        <a:pt x="149" y="15"/>
                      </a:lnTo>
                      <a:lnTo>
                        <a:pt x="148" y="21"/>
                      </a:lnTo>
                      <a:lnTo>
                        <a:pt x="147" y="29"/>
                      </a:lnTo>
                      <a:lnTo>
                        <a:pt x="143" y="39"/>
                      </a:lnTo>
                      <a:lnTo>
                        <a:pt x="141" y="44"/>
                      </a:lnTo>
                      <a:lnTo>
                        <a:pt x="138" y="49"/>
                      </a:lnTo>
                      <a:lnTo>
                        <a:pt x="135" y="54"/>
                      </a:lnTo>
                      <a:lnTo>
                        <a:pt x="131" y="57"/>
                      </a:lnTo>
                      <a:lnTo>
                        <a:pt x="126" y="60"/>
                      </a:lnTo>
                      <a:lnTo>
                        <a:pt x="121" y="64"/>
                      </a:lnTo>
                      <a:lnTo>
                        <a:pt x="114" y="65"/>
                      </a:lnTo>
                      <a:lnTo>
                        <a:pt x="107" y="66"/>
                      </a:lnTo>
                      <a:lnTo>
                        <a:pt x="105" y="65"/>
                      </a:lnTo>
                      <a:lnTo>
                        <a:pt x="99" y="60"/>
                      </a:lnTo>
                      <a:lnTo>
                        <a:pt x="93" y="55"/>
                      </a:lnTo>
                      <a:lnTo>
                        <a:pt x="85" y="48"/>
                      </a:lnTo>
                      <a:lnTo>
                        <a:pt x="79" y="38"/>
                      </a:lnTo>
                      <a:lnTo>
                        <a:pt x="72" y="26"/>
                      </a:lnTo>
                      <a:lnTo>
                        <a:pt x="70" y="21"/>
                      </a:lnTo>
                      <a:lnTo>
                        <a:pt x="69" y="14"/>
                      </a:lnTo>
                      <a:lnTo>
                        <a:pt x="68" y="6"/>
                      </a:lnTo>
                      <a:lnTo>
                        <a:pt x="68" y="0"/>
                      </a:lnTo>
                      <a:lnTo>
                        <a:pt x="39" y="11"/>
                      </a:lnTo>
                      <a:lnTo>
                        <a:pt x="40" y="14"/>
                      </a:lnTo>
                      <a:lnTo>
                        <a:pt x="42" y="17"/>
                      </a:lnTo>
                      <a:lnTo>
                        <a:pt x="43" y="22"/>
                      </a:lnTo>
                      <a:lnTo>
                        <a:pt x="45" y="27"/>
                      </a:lnTo>
                      <a:lnTo>
                        <a:pt x="47" y="33"/>
                      </a:lnTo>
                      <a:lnTo>
                        <a:pt x="48" y="41"/>
                      </a:lnTo>
                      <a:lnTo>
                        <a:pt x="48" y="49"/>
                      </a:lnTo>
                      <a:lnTo>
                        <a:pt x="50" y="50"/>
                      </a:lnTo>
                      <a:lnTo>
                        <a:pt x="50" y="52"/>
                      </a:lnTo>
                      <a:lnTo>
                        <a:pt x="51" y="55"/>
                      </a:lnTo>
                      <a:lnTo>
                        <a:pt x="52" y="59"/>
                      </a:lnTo>
                      <a:lnTo>
                        <a:pt x="52" y="64"/>
                      </a:lnTo>
                      <a:lnTo>
                        <a:pt x="51" y="68"/>
                      </a:lnTo>
                      <a:lnTo>
                        <a:pt x="48" y="73"/>
                      </a:lnTo>
                      <a:lnTo>
                        <a:pt x="44" y="79"/>
                      </a:lnTo>
                      <a:lnTo>
                        <a:pt x="45" y="80"/>
                      </a:lnTo>
                      <a:lnTo>
                        <a:pt x="45" y="83"/>
                      </a:lnTo>
                      <a:lnTo>
                        <a:pt x="46" y="87"/>
                      </a:lnTo>
                      <a:lnTo>
                        <a:pt x="48" y="93"/>
                      </a:lnTo>
                      <a:lnTo>
                        <a:pt x="51" y="98"/>
                      </a:lnTo>
                      <a:lnTo>
                        <a:pt x="55" y="105"/>
                      </a:lnTo>
                      <a:lnTo>
                        <a:pt x="59" y="110"/>
                      </a:lnTo>
                      <a:lnTo>
                        <a:pt x="66" y="114"/>
                      </a:lnTo>
                      <a:lnTo>
                        <a:pt x="66" y="116"/>
                      </a:lnTo>
                      <a:lnTo>
                        <a:pt x="66" y="120"/>
                      </a:lnTo>
                      <a:lnTo>
                        <a:pt x="64" y="126"/>
                      </a:lnTo>
                      <a:lnTo>
                        <a:pt x="59" y="135"/>
                      </a:lnTo>
                      <a:lnTo>
                        <a:pt x="52" y="147"/>
                      </a:lnTo>
                      <a:lnTo>
                        <a:pt x="40" y="161"/>
                      </a:lnTo>
                      <a:lnTo>
                        <a:pt x="32" y="168"/>
                      </a:lnTo>
                      <a:lnTo>
                        <a:pt x="23" y="177"/>
                      </a:lnTo>
                      <a:lnTo>
                        <a:pt x="12" y="186"/>
                      </a:lnTo>
                      <a:lnTo>
                        <a:pt x="0" y="195"/>
                      </a:lnTo>
                      <a:lnTo>
                        <a:pt x="39" y="381"/>
                      </a:lnTo>
                      <a:lnTo>
                        <a:pt x="41" y="381"/>
                      </a:lnTo>
                      <a:lnTo>
                        <a:pt x="48" y="384"/>
                      </a:lnTo>
                      <a:lnTo>
                        <a:pt x="60" y="388"/>
                      </a:lnTo>
                      <a:lnTo>
                        <a:pt x="74" y="392"/>
                      </a:lnTo>
                      <a:lnTo>
                        <a:pt x="88" y="396"/>
                      </a:lnTo>
                      <a:lnTo>
                        <a:pt x="102" y="399"/>
                      </a:lnTo>
                      <a:lnTo>
                        <a:pt x="115" y="402"/>
                      </a:lnTo>
                      <a:lnTo>
                        <a:pt x="125" y="402"/>
                      </a:lnTo>
                      <a:lnTo>
                        <a:pt x="128" y="400"/>
                      </a:lnTo>
                      <a:lnTo>
                        <a:pt x="136" y="397"/>
                      </a:lnTo>
                      <a:lnTo>
                        <a:pt x="141" y="396"/>
                      </a:lnTo>
                      <a:lnTo>
                        <a:pt x="148" y="395"/>
                      </a:lnTo>
                      <a:lnTo>
                        <a:pt x="154" y="395"/>
                      </a:lnTo>
                      <a:lnTo>
                        <a:pt x="162" y="395"/>
                      </a:lnTo>
                      <a:lnTo>
                        <a:pt x="169" y="397"/>
                      </a:lnTo>
                      <a:lnTo>
                        <a:pt x="178" y="400"/>
                      </a:lnTo>
                      <a:lnTo>
                        <a:pt x="187" y="405"/>
                      </a:lnTo>
                      <a:lnTo>
                        <a:pt x="194" y="411"/>
                      </a:lnTo>
                      <a:lnTo>
                        <a:pt x="203" y="419"/>
                      </a:lnTo>
                      <a:lnTo>
                        <a:pt x="210" y="430"/>
                      </a:lnTo>
                      <a:lnTo>
                        <a:pt x="218" y="444"/>
                      </a:lnTo>
                      <a:lnTo>
                        <a:pt x="226" y="459"/>
                      </a:lnTo>
                      <a:lnTo>
                        <a:pt x="226" y="461"/>
                      </a:lnTo>
                      <a:lnTo>
                        <a:pt x="228" y="465"/>
                      </a:lnTo>
                      <a:lnTo>
                        <a:pt x="230" y="472"/>
                      </a:lnTo>
                      <a:lnTo>
                        <a:pt x="233" y="480"/>
                      </a:lnTo>
                      <a:lnTo>
                        <a:pt x="236" y="490"/>
                      </a:lnTo>
                      <a:lnTo>
                        <a:pt x="241" y="501"/>
                      </a:lnTo>
                      <a:lnTo>
                        <a:pt x="246" y="513"/>
                      </a:lnTo>
                      <a:lnTo>
                        <a:pt x="251" y="525"/>
                      </a:lnTo>
                      <a:lnTo>
                        <a:pt x="302" y="527"/>
                      </a:lnTo>
                      <a:lnTo>
                        <a:pt x="313" y="519"/>
                      </a:lnTo>
                      <a:lnTo>
                        <a:pt x="322" y="527"/>
                      </a:lnTo>
                      <a:lnTo>
                        <a:pt x="396" y="524"/>
                      </a:lnTo>
                      <a:lnTo>
                        <a:pt x="466" y="498"/>
                      </a:lnTo>
                      <a:lnTo>
                        <a:pt x="412" y="397"/>
                      </a:lnTo>
                      <a:lnTo>
                        <a:pt x="399" y="331"/>
                      </a:lnTo>
                      <a:lnTo>
                        <a:pt x="398" y="330"/>
                      </a:lnTo>
                      <a:lnTo>
                        <a:pt x="394" y="327"/>
                      </a:lnTo>
                      <a:lnTo>
                        <a:pt x="390" y="321"/>
                      </a:lnTo>
                      <a:lnTo>
                        <a:pt x="383" y="312"/>
                      </a:lnTo>
                      <a:lnTo>
                        <a:pt x="381" y="308"/>
                      </a:lnTo>
                      <a:lnTo>
                        <a:pt x="379" y="302"/>
                      </a:lnTo>
                      <a:lnTo>
                        <a:pt x="377" y="296"/>
                      </a:lnTo>
                      <a:lnTo>
                        <a:pt x="376" y="289"/>
                      </a:lnTo>
                      <a:lnTo>
                        <a:pt x="375" y="283"/>
                      </a:lnTo>
                      <a:lnTo>
                        <a:pt x="376" y="275"/>
                      </a:lnTo>
                      <a:lnTo>
                        <a:pt x="377" y="268"/>
                      </a:lnTo>
                      <a:lnTo>
                        <a:pt x="379" y="259"/>
                      </a:lnTo>
                      <a:lnTo>
                        <a:pt x="406" y="187"/>
                      </a:lnTo>
                      <a:lnTo>
                        <a:pt x="364" y="160"/>
                      </a:lnTo>
                      <a:lnTo>
                        <a:pt x="363" y="159"/>
                      </a:lnTo>
                      <a:lnTo>
                        <a:pt x="360" y="157"/>
                      </a:lnTo>
                      <a:lnTo>
                        <a:pt x="357" y="154"/>
                      </a:lnTo>
                      <a:lnTo>
                        <a:pt x="354" y="150"/>
                      </a:lnTo>
                      <a:lnTo>
                        <a:pt x="351" y="146"/>
                      </a:lnTo>
                      <a:lnTo>
                        <a:pt x="349" y="141"/>
                      </a:lnTo>
                      <a:lnTo>
                        <a:pt x="348" y="137"/>
                      </a:lnTo>
                      <a:lnTo>
                        <a:pt x="349" y="132"/>
                      </a:lnTo>
                      <a:lnTo>
                        <a:pt x="181" y="15"/>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0" name="Freeform 228"/>
                <p:cNvSpPr>
                  <a:spLocks/>
                </p:cNvSpPr>
                <p:nvPr/>
              </p:nvSpPr>
              <p:spPr bwMode="auto">
                <a:xfrm>
                  <a:off x="1171" y="2922"/>
                  <a:ext cx="156" cy="176"/>
                </a:xfrm>
                <a:custGeom>
                  <a:avLst/>
                  <a:gdLst>
                    <a:gd name="T0" fmla="*/ 0 w 466"/>
                    <a:gd name="T1" fmla="*/ 0 h 527"/>
                    <a:gd name="T2" fmla="*/ 0 w 466"/>
                    <a:gd name="T3" fmla="*/ 0 h 527"/>
                    <a:gd name="T4" fmla="*/ 0 w 466"/>
                    <a:gd name="T5" fmla="*/ 0 h 527"/>
                    <a:gd name="T6" fmla="*/ 0 w 466"/>
                    <a:gd name="T7" fmla="*/ 0 h 527"/>
                    <a:gd name="T8" fmla="*/ 0 w 466"/>
                    <a:gd name="T9" fmla="*/ 0 h 527"/>
                    <a:gd name="T10" fmla="*/ 0 w 466"/>
                    <a:gd name="T11" fmla="*/ 0 h 527"/>
                    <a:gd name="T12" fmla="*/ 0 w 466"/>
                    <a:gd name="T13" fmla="*/ 0 h 527"/>
                    <a:gd name="T14" fmla="*/ 0 w 466"/>
                    <a:gd name="T15" fmla="*/ 0 h 527"/>
                    <a:gd name="T16" fmla="*/ 0 w 466"/>
                    <a:gd name="T17" fmla="*/ 0 h 527"/>
                    <a:gd name="T18" fmla="*/ 0 w 466"/>
                    <a:gd name="T19" fmla="*/ 0 h 527"/>
                    <a:gd name="T20" fmla="*/ 0 w 466"/>
                    <a:gd name="T21" fmla="*/ 0 h 527"/>
                    <a:gd name="T22" fmla="*/ 0 w 466"/>
                    <a:gd name="T23" fmla="*/ 0 h 527"/>
                    <a:gd name="T24" fmla="*/ 0 w 466"/>
                    <a:gd name="T25" fmla="*/ 0 h 527"/>
                    <a:gd name="T26" fmla="*/ 0 w 466"/>
                    <a:gd name="T27" fmla="*/ 0 h 527"/>
                    <a:gd name="T28" fmla="*/ 0 w 466"/>
                    <a:gd name="T29" fmla="*/ 0 h 527"/>
                    <a:gd name="T30" fmla="*/ 0 w 466"/>
                    <a:gd name="T31" fmla="*/ 0 h 527"/>
                    <a:gd name="T32" fmla="*/ 0 w 466"/>
                    <a:gd name="T33" fmla="*/ 0 h 527"/>
                    <a:gd name="T34" fmla="*/ 0 w 466"/>
                    <a:gd name="T35" fmla="*/ 0 h 527"/>
                    <a:gd name="T36" fmla="*/ 0 w 466"/>
                    <a:gd name="T37" fmla="*/ 0 h 527"/>
                    <a:gd name="T38" fmla="*/ 0 w 466"/>
                    <a:gd name="T39" fmla="*/ 0 h 527"/>
                    <a:gd name="T40" fmla="*/ 0 w 466"/>
                    <a:gd name="T41" fmla="*/ 0 h 527"/>
                    <a:gd name="T42" fmla="*/ 0 w 466"/>
                    <a:gd name="T43" fmla="*/ 0 h 527"/>
                    <a:gd name="T44" fmla="*/ 0 w 466"/>
                    <a:gd name="T45" fmla="*/ 0 h 527"/>
                    <a:gd name="T46" fmla="*/ 0 w 466"/>
                    <a:gd name="T47" fmla="*/ 0 h 527"/>
                    <a:gd name="T48" fmla="*/ 0 w 466"/>
                    <a:gd name="T49" fmla="*/ 0 h 527"/>
                    <a:gd name="T50" fmla="*/ 0 w 466"/>
                    <a:gd name="T51" fmla="*/ 0 h 527"/>
                    <a:gd name="T52" fmla="*/ 0 w 466"/>
                    <a:gd name="T53" fmla="*/ 0 h 527"/>
                    <a:gd name="T54" fmla="*/ 0 w 466"/>
                    <a:gd name="T55" fmla="*/ 0 h 527"/>
                    <a:gd name="T56" fmla="*/ 0 w 466"/>
                    <a:gd name="T57" fmla="*/ 0 h 527"/>
                    <a:gd name="T58" fmla="*/ 0 w 466"/>
                    <a:gd name="T59" fmla="*/ 1 h 527"/>
                    <a:gd name="T60" fmla="*/ 0 w 466"/>
                    <a:gd name="T61" fmla="*/ 1 h 527"/>
                    <a:gd name="T62" fmla="*/ 0 w 466"/>
                    <a:gd name="T63" fmla="*/ 1 h 527"/>
                    <a:gd name="T64" fmla="*/ 0 w 466"/>
                    <a:gd name="T65" fmla="*/ 1 h 527"/>
                    <a:gd name="T66" fmla="*/ 0 w 466"/>
                    <a:gd name="T67" fmla="*/ 1 h 527"/>
                    <a:gd name="T68" fmla="*/ 0 w 466"/>
                    <a:gd name="T69" fmla="*/ 1 h 527"/>
                    <a:gd name="T70" fmla="*/ 0 w 466"/>
                    <a:gd name="T71" fmla="*/ 1 h 527"/>
                    <a:gd name="T72" fmla="*/ 0 w 466"/>
                    <a:gd name="T73" fmla="*/ 1 h 527"/>
                    <a:gd name="T74" fmla="*/ 0 w 466"/>
                    <a:gd name="T75" fmla="*/ 1 h 527"/>
                    <a:gd name="T76" fmla="*/ 0 w 466"/>
                    <a:gd name="T77" fmla="*/ 1 h 527"/>
                    <a:gd name="T78" fmla="*/ 0 w 466"/>
                    <a:gd name="T79" fmla="*/ 1 h 527"/>
                    <a:gd name="T80" fmla="*/ 0 w 466"/>
                    <a:gd name="T81" fmla="*/ 1 h 527"/>
                    <a:gd name="T82" fmla="*/ 0 w 466"/>
                    <a:gd name="T83" fmla="*/ 1 h 527"/>
                    <a:gd name="T84" fmla="*/ 0 w 466"/>
                    <a:gd name="T85" fmla="*/ 1 h 527"/>
                    <a:gd name="T86" fmla="*/ 0 w 466"/>
                    <a:gd name="T87" fmla="*/ 1 h 527"/>
                    <a:gd name="T88" fmla="*/ 0 w 466"/>
                    <a:gd name="T89" fmla="*/ 1 h 527"/>
                    <a:gd name="T90" fmla="*/ 0 w 466"/>
                    <a:gd name="T91" fmla="*/ 1 h 527"/>
                    <a:gd name="T92" fmla="*/ 1 w 466"/>
                    <a:gd name="T93" fmla="*/ 1 h 527"/>
                    <a:gd name="T94" fmla="*/ 1 w 466"/>
                    <a:gd name="T95" fmla="*/ 1 h 527"/>
                    <a:gd name="T96" fmla="*/ 1 w 466"/>
                    <a:gd name="T97" fmla="*/ 0 h 527"/>
                    <a:gd name="T98" fmla="*/ 1 w 466"/>
                    <a:gd name="T99" fmla="*/ 0 h 527"/>
                    <a:gd name="T100" fmla="*/ 1 w 466"/>
                    <a:gd name="T101" fmla="*/ 0 h 527"/>
                    <a:gd name="T102" fmla="*/ 1 w 466"/>
                    <a:gd name="T103" fmla="*/ 0 h 527"/>
                    <a:gd name="T104" fmla="*/ 1 w 466"/>
                    <a:gd name="T105" fmla="*/ 0 h 527"/>
                    <a:gd name="T106" fmla="*/ 1 w 466"/>
                    <a:gd name="T107" fmla="*/ 0 h 527"/>
                    <a:gd name="T108" fmla="*/ 1 w 466"/>
                    <a:gd name="T109" fmla="*/ 0 h 527"/>
                    <a:gd name="T110" fmla="*/ 1 w 466"/>
                    <a:gd name="T111" fmla="*/ 0 h 527"/>
                    <a:gd name="T112" fmla="*/ 0 w 466"/>
                    <a:gd name="T113" fmla="*/ 0 h 527"/>
                    <a:gd name="T114" fmla="*/ 0 w 466"/>
                    <a:gd name="T115" fmla="*/ 0 h 527"/>
                    <a:gd name="T116" fmla="*/ 0 w 466"/>
                    <a:gd name="T117" fmla="*/ 0 h 527"/>
                    <a:gd name="T118" fmla="*/ 0 w 466"/>
                    <a:gd name="T119" fmla="*/ 0 h 5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6"/>
                    <a:gd name="T181" fmla="*/ 0 h 527"/>
                    <a:gd name="T182" fmla="*/ 466 w 466"/>
                    <a:gd name="T183" fmla="*/ 527 h 5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6" h="527">
                      <a:moveTo>
                        <a:pt x="181" y="15"/>
                      </a:moveTo>
                      <a:lnTo>
                        <a:pt x="149" y="13"/>
                      </a:lnTo>
                      <a:lnTo>
                        <a:pt x="149" y="15"/>
                      </a:lnTo>
                      <a:lnTo>
                        <a:pt x="148" y="21"/>
                      </a:lnTo>
                      <a:lnTo>
                        <a:pt x="147" y="29"/>
                      </a:lnTo>
                      <a:lnTo>
                        <a:pt x="143" y="39"/>
                      </a:lnTo>
                      <a:lnTo>
                        <a:pt x="141" y="44"/>
                      </a:lnTo>
                      <a:lnTo>
                        <a:pt x="138" y="49"/>
                      </a:lnTo>
                      <a:lnTo>
                        <a:pt x="135" y="54"/>
                      </a:lnTo>
                      <a:lnTo>
                        <a:pt x="131" y="57"/>
                      </a:lnTo>
                      <a:lnTo>
                        <a:pt x="126" y="60"/>
                      </a:lnTo>
                      <a:lnTo>
                        <a:pt x="121" y="64"/>
                      </a:lnTo>
                      <a:lnTo>
                        <a:pt x="114" y="65"/>
                      </a:lnTo>
                      <a:lnTo>
                        <a:pt x="107" y="66"/>
                      </a:lnTo>
                      <a:lnTo>
                        <a:pt x="105" y="65"/>
                      </a:lnTo>
                      <a:lnTo>
                        <a:pt x="99" y="60"/>
                      </a:lnTo>
                      <a:lnTo>
                        <a:pt x="93" y="55"/>
                      </a:lnTo>
                      <a:lnTo>
                        <a:pt x="85" y="48"/>
                      </a:lnTo>
                      <a:lnTo>
                        <a:pt x="79" y="38"/>
                      </a:lnTo>
                      <a:lnTo>
                        <a:pt x="72" y="26"/>
                      </a:lnTo>
                      <a:lnTo>
                        <a:pt x="70" y="21"/>
                      </a:lnTo>
                      <a:lnTo>
                        <a:pt x="69" y="14"/>
                      </a:lnTo>
                      <a:lnTo>
                        <a:pt x="68" y="6"/>
                      </a:lnTo>
                      <a:lnTo>
                        <a:pt x="68" y="0"/>
                      </a:lnTo>
                      <a:lnTo>
                        <a:pt x="39" y="11"/>
                      </a:lnTo>
                      <a:lnTo>
                        <a:pt x="40" y="14"/>
                      </a:lnTo>
                      <a:lnTo>
                        <a:pt x="42" y="17"/>
                      </a:lnTo>
                      <a:lnTo>
                        <a:pt x="43" y="22"/>
                      </a:lnTo>
                      <a:lnTo>
                        <a:pt x="45" y="27"/>
                      </a:lnTo>
                      <a:lnTo>
                        <a:pt x="47" y="33"/>
                      </a:lnTo>
                      <a:lnTo>
                        <a:pt x="48" y="41"/>
                      </a:lnTo>
                      <a:lnTo>
                        <a:pt x="48" y="49"/>
                      </a:lnTo>
                      <a:lnTo>
                        <a:pt x="50" y="50"/>
                      </a:lnTo>
                      <a:lnTo>
                        <a:pt x="50" y="52"/>
                      </a:lnTo>
                      <a:lnTo>
                        <a:pt x="51" y="55"/>
                      </a:lnTo>
                      <a:lnTo>
                        <a:pt x="52" y="59"/>
                      </a:lnTo>
                      <a:lnTo>
                        <a:pt x="52" y="64"/>
                      </a:lnTo>
                      <a:lnTo>
                        <a:pt x="51" y="68"/>
                      </a:lnTo>
                      <a:lnTo>
                        <a:pt x="48" y="73"/>
                      </a:lnTo>
                      <a:lnTo>
                        <a:pt x="44" y="79"/>
                      </a:lnTo>
                      <a:lnTo>
                        <a:pt x="45" y="80"/>
                      </a:lnTo>
                      <a:lnTo>
                        <a:pt x="45" y="83"/>
                      </a:lnTo>
                      <a:lnTo>
                        <a:pt x="46" y="87"/>
                      </a:lnTo>
                      <a:lnTo>
                        <a:pt x="48" y="93"/>
                      </a:lnTo>
                      <a:lnTo>
                        <a:pt x="51" y="98"/>
                      </a:lnTo>
                      <a:lnTo>
                        <a:pt x="55" y="105"/>
                      </a:lnTo>
                      <a:lnTo>
                        <a:pt x="59" y="110"/>
                      </a:lnTo>
                      <a:lnTo>
                        <a:pt x="66" y="114"/>
                      </a:lnTo>
                      <a:lnTo>
                        <a:pt x="66" y="116"/>
                      </a:lnTo>
                      <a:lnTo>
                        <a:pt x="66" y="120"/>
                      </a:lnTo>
                      <a:lnTo>
                        <a:pt x="64" y="126"/>
                      </a:lnTo>
                      <a:lnTo>
                        <a:pt x="59" y="135"/>
                      </a:lnTo>
                      <a:lnTo>
                        <a:pt x="52" y="147"/>
                      </a:lnTo>
                      <a:lnTo>
                        <a:pt x="40" y="161"/>
                      </a:lnTo>
                      <a:lnTo>
                        <a:pt x="32" y="168"/>
                      </a:lnTo>
                      <a:lnTo>
                        <a:pt x="23" y="177"/>
                      </a:lnTo>
                      <a:lnTo>
                        <a:pt x="12" y="186"/>
                      </a:lnTo>
                      <a:lnTo>
                        <a:pt x="0" y="195"/>
                      </a:lnTo>
                      <a:lnTo>
                        <a:pt x="39" y="381"/>
                      </a:lnTo>
                      <a:lnTo>
                        <a:pt x="41" y="381"/>
                      </a:lnTo>
                      <a:lnTo>
                        <a:pt x="48" y="384"/>
                      </a:lnTo>
                      <a:lnTo>
                        <a:pt x="60" y="388"/>
                      </a:lnTo>
                      <a:lnTo>
                        <a:pt x="74" y="392"/>
                      </a:lnTo>
                      <a:lnTo>
                        <a:pt x="88" y="396"/>
                      </a:lnTo>
                      <a:lnTo>
                        <a:pt x="102" y="399"/>
                      </a:lnTo>
                      <a:lnTo>
                        <a:pt x="115" y="402"/>
                      </a:lnTo>
                      <a:lnTo>
                        <a:pt x="125" y="402"/>
                      </a:lnTo>
                      <a:lnTo>
                        <a:pt x="128" y="400"/>
                      </a:lnTo>
                      <a:lnTo>
                        <a:pt x="136" y="397"/>
                      </a:lnTo>
                      <a:lnTo>
                        <a:pt x="141" y="396"/>
                      </a:lnTo>
                      <a:lnTo>
                        <a:pt x="148" y="395"/>
                      </a:lnTo>
                      <a:lnTo>
                        <a:pt x="154" y="395"/>
                      </a:lnTo>
                      <a:lnTo>
                        <a:pt x="162" y="395"/>
                      </a:lnTo>
                      <a:lnTo>
                        <a:pt x="169" y="397"/>
                      </a:lnTo>
                      <a:lnTo>
                        <a:pt x="178" y="400"/>
                      </a:lnTo>
                      <a:lnTo>
                        <a:pt x="187" y="405"/>
                      </a:lnTo>
                      <a:lnTo>
                        <a:pt x="194" y="411"/>
                      </a:lnTo>
                      <a:lnTo>
                        <a:pt x="203" y="419"/>
                      </a:lnTo>
                      <a:lnTo>
                        <a:pt x="210" y="430"/>
                      </a:lnTo>
                      <a:lnTo>
                        <a:pt x="218" y="444"/>
                      </a:lnTo>
                      <a:lnTo>
                        <a:pt x="226" y="459"/>
                      </a:lnTo>
                      <a:lnTo>
                        <a:pt x="226" y="461"/>
                      </a:lnTo>
                      <a:lnTo>
                        <a:pt x="228" y="465"/>
                      </a:lnTo>
                      <a:lnTo>
                        <a:pt x="230" y="472"/>
                      </a:lnTo>
                      <a:lnTo>
                        <a:pt x="233" y="480"/>
                      </a:lnTo>
                      <a:lnTo>
                        <a:pt x="236" y="490"/>
                      </a:lnTo>
                      <a:lnTo>
                        <a:pt x="241" y="501"/>
                      </a:lnTo>
                      <a:lnTo>
                        <a:pt x="246" y="513"/>
                      </a:lnTo>
                      <a:lnTo>
                        <a:pt x="251" y="525"/>
                      </a:lnTo>
                      <a:lnTo>
                        <a:pt x="302" y="527"/>
                      </a:lnTo>
                      <a:lnTo>
                        <a:pt x="313" y="519"/>
                      </a:lnTo>
                      <a:lnTo>
                        <a:pt x="322" y="527"/>
                      </a:lnTo>
                      <a:lnTo>
                        <a:pt x="396" y="524"/>
                      </a:lnTo>
                      <a:lnTo>
                        <a:pt x="466" y="498"/>
                      </a:lnTo>
                      <a:lnTo>
                        <a:pt x="412" y="397"/>
                      </a:lnTo>
                      <a:lnTo>
                        <a:pt x="399" y="331"/>
                      </a:lnTo>
                      <a:lnTo>
                        <a:pt x="398" y="330"/>
                      </a:lnTo>
                      <a:lnTo>
                        <a:pt x="394" y="327"/>
                      </a:lnTo>
                      <a:lnTo>
                        <a:pt x="390" y="321"/>
                      </a:lnTo>
                      <a:lnTo>
                        <a:pt x="383" y="312"/>
                      </a:lnTo>
                      <a:lnTo>
                        <a:pt x="381" y="308"/>
                      </a:lnTo>
                      <a:lnTo>
                        <a:pt x="379" y="302"/>
                      </a:lnTo>
                      <a:lnTo>
                        <a:pt x="377" y="296"/>
                      </a:lnTo>
                      <a:lnTo>
                        <a:pt x="376" y="289"/>
                      </a:lnTo>
                      <a:lnTo>
                        <a:pt x="375" y="283"/>
                      </a:lnTo>
                      <a:lnTo>
                        <a:pt x="376" y="275"/>
                      </a:lnTo>
                      <a:lnTo>
                        <a:pt x="377" y="268"/>
                      </a:lnTo>
                      <a:lnTo>
                        <a:pt x="379" y="259"/>
                      </a:lnTo>
                      <a:lnTo>
                        <a:pt x="406" y="187"/>
                      </a:lnTo>
                      <a:lnTo>
                        <a:pt x="364" y="160"/>
                      </a:lnTo>
                      <a:lnTo>
                        <a:pt x="363" y="159"/>
                      </a:lnTo>
                      <a:lnTo>
                        <a:pt x="360" y="157"/>
                      </a:lnTo>
                      <a:lnTo>
                        <a:pt x="357" y="154"/>
                      </a:lnTo>
                      <a:lnTo>
                        <a:pt x="354" y="150"/>
                      </a:lnTo>
                      <a:lnTo>
                        <a:pt x="351" y="146"/>
                      </a:lnTo>
                      <a:lnTo>
                        <a:pt x="349" y="141"/>
                      </a:lnTo>
                      <a:lnTo>
                        <a:pt x="348" y="137"/>
                      </a:lnTo>
                      <a:lnTo>
                        <a:pt x="349" y="132"/>
                      </a:lnTo>
                      <a:lnTo>
                        <a:pt x="181" y="15"/>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1" name="Freeform 229"/>
                <p:cNvSpPr>
                  <a:spLocks/>
                </p:cNvSpPr>
                <p:nvPr/>
              </p:nvSpPr>
              <p:spPr bwMode="auto">
                <a:xfrm>
                  <a:off x="1193" y="3088"/>
                  <a:ext cx="138" cy="261"/>
                </a:xfrm>
                <a:custGeom>
                  <a:avLst/>
                  <a:gdLst>
                    <a:gd name="T0" fmla="*/ 0 w 414"/>
                    <a:gd name="T1" fmla="*/ 1 h 782"/>
                    <a:gd name="T2" fmla="*/ 0 w 414"/>
                    <a:gd name="T3" fmla="*/ 0 h 782"/>
                    <a:gd name="T4" fmla="*/ 0 w 414"/>
                    <a:gd name="T5" fmla="*/ 0 h 782"/>
                    <a:gd name="T6" fmla="*/ 0 w 414"/>
                    <a:gd name="T7" fmla="*/ 0 h 782"/>
                    <a:gd name="T8" fmla="*/ 0 w 414"/>
                    <a:gd name="T9" fmla="*/ 0 h 782"/>
                    <a:gd name="T10" fmla="*/ 0 w 414"/>
                    <a:gd name="T11" fmla="*/ 0 h 782"/>
                    <a:gd name="T12" fmla="*/ 0 w 414"/>
                    <a:gd name="T13" fmla="*/ 0 h 782"/>
                    <a:gd name="T14" fmla="*/ 0 w 414"/>
                    <a:gd name="T15" fmla="*/ 0 h 782"/>
                    <a:gd name="T16" fmla="*/ 0 w 414"/>
                    <a:gd name="T17" fmla="*/ 0 h 782"/>
                    <a:gd name="T18" fmla="*/ 0 w 414"/>
                    <a:gd name="T19" fmla="*/ 0 h 782"/>
                    <a:gd name="T20" fmla="*/ 0 w 414"/>
                    <a:gd name="T21" fmla="*/ 0 h 782"/>
                    <a:gd name="T22" fmla="*/ 0 w 414"/>
                    <a:gd name="T23" fmla="*/ 0 h 782"/>
                    <a:gd name="T24" fmla="*/ 0 w 414"/>
                    <a:gd name="T25" fmla="*/ 0 h 782"/>
                    <a:gd name="T26" fmla="*/ 0 w 414"/>
                    <a:gd name="T27" fmla="*/ 0 h 782"/>
                    <a:gd name="T28" fmla="*/ 1 w 414"/>
                    <a:gd name="T29" fmla="*/ 0 h 782"/>
                    <a:gd name="T30" fmla="*/ 1 w 414"/>
                    <a:gd name="T31" fmla="*/ 0 h 782"/>
                    <a:gd name="T32" fmla="*/ 1 w 414"/>
                    <a:gd name="T33" fmla="*/ 0 h 782"/>
                    <a:gd name="T34" fmla="*/ 1 w 414"/>
                    <a:gd name="T35" fmla="*/ 0 h 782"/>
                    <a:gd name="T36" fmla="*/ 1 w 414"/>
                    <a:gd name="T37" fmla="*/ 0 h 782"/>
                    <a:gd name="T38" fmla="*/ 1 w 414"/>
                    <a:gd name="T39" fmla="*/ 0 h 782"/>
                    <a:gd name="T40" fmla="*/ 1 w 414"/>
                    <a:gd name="T41" fmla="*/ 0 h 782"/>
                    <a:gd name="T42" fmla="*/ 1 w 414"/>
                    <a:gd name="T43" fmla="*/ 0 h 782"/>
                    <a:gd name="T44" fmla="*/ 1 w 414"/>
                    <a:gd name="T45" fmla="*/ 0 h 782"/>
                    <a:gd name="T46" fmla="*/ 0 w 414"/>
                    <a:gd name="T47" fmla="*/ 0 h 782"/>
                    <a:gd name="T48" fmla="*/ 0 w 414"/>
                    <a:gd name="T49" fmla="*/ 0 h 782"/>
                    <a:gd name="T50" fmla="*/ 0 w 414"/>
                    <a:gd name="T51" fmla="*/ 0 h 782"/>
                    <a:gd name="T52" fmla="*/ 0 w 414"/>
                    <a:gd name="T53" fmla="*/ 0 h 782"/>
                    <a:gd name="T54" fmla="*/ 0 w 414"/>
                    <a:gd name="T55" fmla="*/ 0 h 782"/>
                    <a:gd name="T56" fmla="*/ 0 w 414"/>
                    <a:gd name="T57" fmla="*/ 1 h 782"/>
                    <a:gd name="T58" fmla="*/ 0 w 414"/>
                    <a:gd name="T59" fmla="*/ 1 h 782"/>
                    <a:gd name="T60" fmla="*/ 0 w 414"/>
                    <a:gd name="T61" fmla="*/ 1 h 782"/>
                    <a:gd name="T62" fmla="*/ 0 w 414"/>
                    <a:gd name="T63" fmla="*/ 1 h 782"/>
                    <a:gd name="T64" fmla="*/ 0 w 414"/>
                    <a:gd name="T65" fmla="*/ 1 h 782"/>
                    <a:gd name="T66" fmla="*/ 0 w 414"/>
                    <a:gd name="T67" fmla="*/ 1 h 782"/>
                    <a:gd name="T68" fmla="*/ 0 w 414"/>
                    <a:gd name="T69" fmla="*/ 1 h 782"/>
                    <a:gd name="T70" fmla="*/ 0 w 414"/>
                    <a:gd name="T71" fmla="*/ 1 h 782"/>
                    <a:gd name="T72" fmla="*/ 0 w 414"/>
                    <a:gd name="T73" fmla="*/ 1 h 782"/>
                    <a:gd name="T74" fmla="*/ 0 w 414"/>
                    <a:gd name="T75" fmla="*/ 1 h 782"/>
                    <a:gd name="T76" fmla="*/ 0 w 414"/>
                    <a:gd name="T77" fmla="*/ 1 h 782"/>
                    <a:gd name="T78" fmla="*/ 0 w 414"/>
                    <a:gd name="T79" fmla="*/ 1 h 782"/>
                    <a:gd name="T80" fmla="*/ 0 w 414"/>
                    <a:gd name="T81" fmla="*/ 1 h 782"/>
                    <a:gd name="T82" fmla="*/ 0 w 414"/>
                    <a:gd name="T83" fmla="*/ 1 h 782"/>
                    <a:gd name="T84" fmla="*/ 0 w 414"/>
                    <a:gd name="T85" fmla="*/ 1 h 782"/>
                    <a:gd name="T86" fmla="*/ 0 w 414"/>
                    <a:gd name="T87" fmla="*/ 1 h 782"/>
                    <a:gd name="T88" fmla="*/ 0 w 414"/>
                    <a:gd name="T89" fmla="*/ 1 h 782"/>
                    <a:gd name="T90" fmla="*/ 0 w 414"/>
                    <a:gd name="T91" fmla="*/ 1 h 782"/>
                    <a:gd name="T92" fmla="*/ 0 w 414"/>
                    <a:gd name="T93" fmla="*/ 1 h 782"/>
                    <a:gd name="T94" fmla="*/ 0 w 414"/>
                    <a:gd name="T95" fmla="*/ 1 h 782"/>
                    <a:gd name="T96" fmla="*/ 0 w 414"/>
                    <a:gd name="T97" fmla="*/ 1 h 782"/>
                    <a:gd name="T98" fmla="*/ 0 w 414"/>
                    <a:gd name="T99" fmla="*/ 1 h 782"/>
                    <a:gd name="T100" fmla="*/ 0 w 414"/>
                    <a:gd name="T101" fmla="*/ 1 h 782"/>
                    <a:gd name="T102" fmla="*/ 0 w 414"/>
                    <a:gd name="T103" fmla="*/ 1 h 782"/>
                    <a:gd name="T104" fmla="*/ 0 w 414"/>
                    <a:gd name="T105" fmla="*/ 1 h 782"/>
                    <a:gd name="T106" fmla="*/ 0 w 414"/>
                    <a:gd name="T107" fmla="*/ 1 h 782"/>
                    <a:gd name="T108" fmla="*/ 0 w 414"/>
                    <a:gd name="T109" fmla="*/ 1 h 782"/>
                    <a:gd name="T110" fmla="*/ 0 w 414"/>
                    <a:gd name="T111" fmla="*/ 1 h 782"/>
                    <a:gd name="T112" fmla="*/ 0 w 414"/>
                    <a:gd name="T113" fmla="*/ 1 h 7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4"/>
                    <a:gd name="T172" fmla="*/ 0 h 782"/>
                    <a:gd name="T173" fmla="*/ 414 w 414"/>
                    <a:gd name="T174" fmla="*/ 782 h 7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4" h="782">
                      <a:moveTo>
                        <a:pt x="8" y="574"/>
                      </a:moveTo>
                      <a:lnTo>
                        <a:pt x="30" y="546"/>
                      </a:lnTo>
                      <a:lnTo>
                        <a:pt x="72" y="512"/>
                      </a:lnTo>
                      <a:lnTo>
                        <a:pt x="102" y="467"/>
                      </a:lnTo>
                      <a:lnTo>
                        <a:pt x="113" y="408"/>
                      </a:lnTo>
                      <a:lnTo>
                        <a:pt x="104" y="348"/>
                      </a:lnTo>
                      <a:lnTo>
                        <a:pt x="109" y="302"/>
                      </a:lnTo>
                      <a:lnTo>
                        <a:pt x="68" y="274"/>
                      </a:lnTo>
                      <a:lnTo>
                        <a:pt x="32" y="263"/>
                      </a:lnTo>
                      <a:lnTo>
                        <a:pt x="32" y="238"/>
                      </a:lnTo>
                      <a:lnTo>
                        <a:pt x="162" y="208"/>
                      </a:lnTo>
                      <a:lnTo>
                        <a:pt x="162" y="125"/>
                      </a:lnTo>
                      <a:lnTo>
                        <a:pt x="155" y="94"/>
                      </a:lnTo>
                      <a:lnTo>
                        <a:pt x="170" y="70"/>
                      </a:lnTo>
                      <a:lnTo>
                        <a:pt x="185" y="99"/>
                      </a:lnTo>
                      <a:lnTo>
                        <a:pt x="197" y="99"/>
                      </a:lnTo>
                      <a:lnTo>
                        <a:pt x="198" y="108"/>
                      </a:lnTo>
                      <a:lnTo>
                        <a:pt x="200" y="114"/>
                      </a:lnTo>
                      <a:lnTo>
                        <a:pt x="203" y="121"/>
                      </a:lnTo>
                      <a:lnTo>
                        <a:pt x="206" y="125"/>
                      </a:lnTo>
                      <a:lnTo>
                        <a:pt x="209" y="129"/>
                      </a:lnTo>
                      <a:lnTo>
                        <a:pt x="212" y="133"/>
                      </a:lnTo>
                      <a:lnTo>
                        <a:pt x="216" y="136"/>
                      </a:lnTo>
                      <a:lnTo>
                        <a:pt x="220" y="139"/>
                      </a:lnTo>
                      <a:lnTo>
                        <a:pt x="226" y="142"/>
                      </a:lnTo>
                      <a:lnTo>
                        <a:pt x="233" y="143"/>
                      </a:lnTo>
                      <a:lnTo>
                        <a:pt x="236" y="144"/>
                      </a:lnTo>
                      <a:lnTo>
                        <a:pt x="238" y="144"/>
                      </a:lnTo>
                      <a:lnTo>
                        <a:pt x="238" y="116"/>
                      </a:lnTo>
                      <a:lnTo>
                        <a:pt x="225" y="96"/>
                      </a:lnTo>
                      <a:lnTo>
                        <a:pt x="221" y="94"/>
                      </a:lnTo>
                      <a:lnTo>
                        <a:pt x="217" y="90"/>
                      </a:lnTo>
                      <a:lnTo>
                        <a:pt x="213" y="87"/>
                      </a:lnTo>
                      <a:lnTo>
                        <a:pt x="210" y="83"/>
                      </a:lnTo>
                      <a:lnTo>
                        <a:pt x="207" y="78"/>
                      </a:lnTo>
                      <a:lnTo>
                        <a:pt x="206" y="75"/>
                      </a:lnTo>
                      <a:lnTo>
                        <a:pt x="205" y="73"/>
                      </a:lnTo>
                      <a:lnTo>
                        <a:pt x="204" y="72"/>
                      </a:lnTo>
                      <a:lnTo>
                        <a:pt x="187" y="27"/>
                      </a:lnTo>
                      <a:lnTo>
                        <a:pt x="238" y="29"/>
                      </a:lnTo>
                      <a:lnTo>
                        <a:pt x="249" y="21"/>
                      </a:lnTo>
                      <a:lnTo>
                        <a:pt x="258" y="29"/>
                      </a:lnTo>
                      <a:lnTo>
                        <a:pt x="335" y="26"/>
                      </a:lnTo>
                      <a:lnTo>
                        <a:pt x="402" y="0"/>
                      </a:lnTo>
                      <a:lnTo>
                        <a:pt x="408" y="10"/>
                      </a:lnTo>
                      <a:lnTo>
                        <a:pt x="406" y="33"/>
                      </a:lnTo>
                      <a:lnTo>
                        <a:pt x="404" y="44"/>
                      </a:lnTo>
                      <a:lnTo>
                        <a:pt x="402" y="54"/>
                      </a:lnTo>
                      <a:lnTo>
                        <a:pt x="401" y="64"/>
                      </a:lnTo>
                      <a:lnTo>
                        <a:pt x="401" y="74"/>
                      </a:lnTo>
                      <a:lnTo>
                        <a:pt x="402" y="94"/>
                      </a:lnTo>
                      <a:lnTo>
                        <a:pt x="403" y="112"/>
                      </a:lnTo>
                      <a:lnTo>
                        <a:pt x="406" y="127"/>
                      </a:lnTo>
                      <a:lnTo>
                        <a:pt x="408" y="140"/>
                      </a:lnTo>
                      <a:lnTo>
                        <a:pt x="410" y="148"/>
                      </a:lnTo>
                      <a:lnTo>
                        <a:pt x="410" y="151"/>
                      </a:lnTo>
                      <a:lnTo>
                        <a:pt x="412" y="164"/>
                      </a:lnTo>
                      <a:lnTo>
                        <a:pt x="413" y="176"/>
                      </a:lnTo>
                      <a:lnTo>
                        <a:pt x="414" y="187"/>
                      </a:lnTo>
                      <a:lnTo>
                        <a:pt x="414" y="198"/>
                      </a:lnTo>
                      <a:lnTo>
                        <a:pt x="413" y="209"/>
                      </a:lnTo>
                      <a:lnTo>
                        <a:pt x="412" y="218"/>
                      </a:lnTo>
                      <a:lnTo>
                        <a:pt x="410" y="227"/>
                      </a:lnTo>
                      <a:lnTo>
                        <a:pt x="407" y="235"/>
                      </a:lnTo>
                      <a:lnTo>
                        <a:pt x="404" y="243"/>
                      </a:lnTo>
                      <a:lnTo>
                        <a:pt x="401" y="250"/>
                      </a:lnTo>
                      <a:lnTo>
                        <a:pt x="397" y="257"/>
                      </a:lnTo>
                      <a:lnTo>
                        <a:pt x="394" y="262"/>
                      </a:lnTo>
                      <a:lnTo>
                        <a:pt x="385" y="272"/>
                      </a:lnTo>
                      <a:lnTo>
                        <a:pt x="375" y="280"/>
                      </a:lnTo>
                      <a:lnTo>
                        <a:pt x="366" y="287"/>
                      </a:lnTo>
                      <a:lnTo>
                        <a:pt x="356" y="292"/>
                      </a:lnTo>
                      <a:lnTo>
                        <a:pt x="347" y="295"/>
                      </a:lnTo>
                      <a:lnTo>
                        <a:pt x="339" y="299"/>
                      </a:lnTo>
                      <a:lnTo>
                        <a:pt x="326" y="301"/>
                      </a:lnTo>
                      <a:lnTo>
                        <a:pt x="321" y="302"/>
                      </a:lnTo>
                      <a:lnTo>
                        <a:pt x="309" y="307"/>
                      </a:lnTo>
                      <a:lnTo>
                        <a:pt x="299" y="314"/>
                      </a:lnTo>
                      <a:lnTo>
                        <a:pt x="289" y="321"/>
                      </a:lnTo>
                      <a:lnTo>
                        <a:pt x="280" y="329"/>
                      </a:lnTo>
                      <a:lnTo>
                        <a:pt x="274" y="335"/>
                      </a:lnTo>
                      <a:lnTo>
                        <a:pt x="268" y="341"/>
                      </a:lnTo>
                      <a:lnTo>
                        <a:pt x="265" y="345"/>
                      </a:lnTo>
                      <a:lnTo>
                        <a:pt x="263" y="346"/>
                      </a:lnTo>
                      <a:lnTo>
                        <a:pt x="253" y="361"/>
                      </a:lnTo>
                      <a:lnTo>
                        <a:pt x="243" y="373"/>
                      </a:lnTo>
                      <a:lnTo>
                        <a:pt x="233" y="383"/>
                      </a:lnTo>
                      <a:lnTo>
                        <a:pt x="223" y="390"/>
                      </a:lnTo>
                      <a:lnTo>
                        <a:pt x="216" y="396"/>
                      </a:lnTo>
                      <a:lnTo>
                        <a:pt x="209" y="399"/>
                      </a:lnTo>
                      <a:lnTo>
                        <a:pt x="206" y="401"/>
                      </a:lnTo>
                      <a:lnTo>
                        <a:pt x="204" y="401"/>
                      </a:lnTo>
                      <a:lnTo>
                        <a:pt x="197" y="405"/>
                      </a:lnTo>
                      <a:lnTo>
                        <a:pt x="192" y="410"/>
                      </a:lnTo>
                      <a:lnTo>
                        <a:pt x="186" y="415"/>
                      </a:lnTo>
                      <a:lnTo>
                        <a:pt x="182" y="420"/>
                      </a:lnTo>
                      <a:lnTo>
                        <a:pt x="174" y="430"/>
                      </a:lnTo>
                      <a:lnTo>
                        <a:pt x="169" y="440"/>
                      </a:lnTo>
                      <a:lnTo>
                        <a:pt x="166" y="450"/>
                      </a:lnTo>
                      <a:lnTo>
                        <a:pt x="165" y="456"/>
                      </a:lnTo>
                      <a:lnTo>
                        <a:pt x="164" y="462"/>
                      </a:lnTo>
                      <a:lnTo>
                        <a:pt x="164" y="463"/>
                      </a:lnTo>
                      <a:lnTo>
                        <a:pt x="160" y="493"/>
                      </a:lnTo>
                      <a:lnTo>
                        <a:pt x="159" y="522"/>
                      </a:lnTo>
                      <a:lnTo>
                        <a:pt x="160" y="551"/>
                      </a:lnTo>
                      <a:lnTo>
                        <a:pt x="162" y="577"/>
                      </a:lnTo>
                      <a:lnTo>
                        <a:pt x="164" y="599"/>
                      </a:lnTo>
                      <a:lnTo>
                        <a:pt x="166" y="616"/>
                      </a:lnTo>
                      <a:lnTo>
                        <a:pt x="167" y="627"/>
                      </a:lnTo>
                      <a:lnTo>
                        <a:pt x="168" y="631"/>
                      </a:lnTo>
                      <a:lnTo>
                        <a:pt x="169" y="639"/>
                      </a:lnTo>
                      <a:lnTo>
                        <a:pt x="169" y="646"/>
                      </a:lnTo>
                      <a:lnTo>
                        <a:pt x="169" y="655"/>
                      </a:lnTo>
                      <a:lnTo>
                        <a:pt x="168" y="661"/>
                      </a:lnTo>
                      <a:lnTo>
                        <a:pt x="168" y="668"/>
                      </a:lnTo>
                      <a:lnTo>
                        <a:pt x="167" y="673"/>
                      </a:lnTo>
                      <a:lnTo>
                        <a:pt x="166" y="676"/>
                      </a:lnTo>
                      <a:lnTo>
                        <a:pt x="166" y="678"/>
                      </a:lnTo>
                      <a:lnTo>
                        <a:pt x="163" y="683"/>
                      </a:lnTo>
                      <a:lnTo>
                        <a:pt x="159" y="687"/>
                      </a:lnTo>
                      <a:lnTo>
                        <a:pt x="155" y="692"/>
                      </a:lnTo>
                      <a:lnTo>
                        <a:pt x="151" y="695"/>
                      </a:lnTo>
                      <a:lnTo>
                        <a:pt x="141" y="700"/>
                      </a:lnTo>
                      <a:lnTo>
                        <a:pt x="131" y="704"/>
                      </a:lnTo>
                      <a:lnTo>
                        <a:pt x="122" y="707"/>
                      </a:lnTo>
                      <a:lnTo>
                        <a:pt x="114" y="709"/>
                      </a:lnTo>
                      <a:lnTo>
                        <a:pt x="109" y="710"/>
                      </a:lnTo>
                      <a:lnTo>
                        <a:pt x="106" y="710"/>
                      </a:lnTo>
                      <a:lnTo>
                        <a:pt x="95" y="715"/>
                      </a:lnTo>
                      <a:lnTo>
                        <a:pt x="86" y="721"/>
                      </a:lnTo>
                      <a:lnTo>
                        <a:pt x="81" y="726"/>
                      </a:lnTo>
                      <a:lnTo>
                        <a:pt x="76" y="731"/>
                      </a:lnTo>
                      <a:lnTo>
                        <a:pt x="75" y="737"/>
                      </a:lnTo>
                      <a:lnTo>
                        <a:pt x="74" y="740"/>
                      </a:lnTo>
                      <a:lnTo>
                        <a:pt x="74" y="743"/>
                      </a:lnTo>
                      <a:lnTo>
                        <a:pt x="74" y="748"/>
                      </a:lnTo>
                      <a:lnTo>
                        <a:pt x="74" y="751"/>
                      </a:lnTo>
                      <a:lnTo>
                        <a:pt x="75" y="754"/>
                      </a:lnTo>
                      <a:lnTo>
                        <a:pt x="75" y="757"/>
                      </a:lnTo>
                      <a:lnTo>
                        <a:pt x="76" y="761"/>
                      </a:lnTo>
                      <a:lnTo>
                        <a:pt x="77" y="763"/>
                      </a:lnTo>
                      <a:lnTo>
                        <a:pt x="78" y="765"/>
                      </a:lnTo>
                      <a:lnTo>
                        <a:pt x="78" y="769"/>
                      </a:lnTo>
                      <a:lnTo>
                        <a:pt x="77" y="773"/>
                      </a:lnTo>
                      <a:lnTo>
                        <a:pt x="76" y="776"/>
                      </a:lnTo>
                      <a:lnTo>
                        <a:pt x="74" y="777"/>
                      </a:lnTo>
                      <a:lnTo>
                        <a:pt x="72" y="779"/>
                      </a:lnTo>
                      <a:lnTo>
                        <a:pt x="70" y="779"/>
                      </a:lnTo>
                      <a:lnTo>
                        <a:pt x="69" y="780"/>
                      </a:lnTo>
                      <a:lnTo>
                        <a:pt x="68" y="780"/>
                      </a:lnTo>
                      <a:lnTo>
                        <a:pt x="47" y="782"/>
                      </a:lnTo>
                      <a:lnTo>
                        <a:pt x="44" y="754"/>
                      </a:lnTo>
                      <a:lnTo>
                        <a:pt x="41" y="734"/>
                      </a:lnTo>
                      <a:lnTo>
                        <a:pt x="36" y="720"/>
                      </a:lnTo>
                      <a:lnTo>
                        <a:pt x="32" y="711"/>
                      </a:lnTo>
                      <a:lnTo>
                        <a:pt x="29" y="706"/>
                      </a:lnTo>
                      <a:lnTo>
                        <a:pt x="25" y="703"/>
                      </a:lnTo>
                      <a:lnTo>
                        <a:pt x="24" y="703"/>
                      </a:lnTo>
                      <a:lnTo>
                        <a:pt x="23" y="703"/>
                      </a:lnTo>
                      <a:lnTo>
                        <a:pt x="24" y="689"/>
                      </a:lnTo>
                      <a:lnTo>
                        <a:pt x="24" y="676"/>
                      </a:lnTo>
                      <a:lnTo>
                        <a:pt x="24" y="663"/>
                      </a:lnTo>
                      <a:lnTo>
                        <a:pt x="23" y="653"/>
                      </a:lnTo>
                      <a:lnTo>
                        <a:pt x="19" y="632"/>
                      </a:lnTo>
                      <a:lnTo>
                        <a:pt x="15" y="616"/>
                      </a:lnTo>
                      <a:lnTo>
                        <a:pt x="9" y="604"/>
                      </a:lnTo>
                      <a:lnTo>
                        <a:pt x="5" y="595"/>
                      </a:lnTo>
                      <a:lnTo>
                        <a:pt x="1" y="590"/>
                      </a:lnTo>
                      <a:lnTo>
                        <a:pt x="0" y="589"/>
                      </a:lnTo>
                      <a:lnTo>
                        <a:pt x="8" y="574"/>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2" name="Freeform 230"/>
                <p:cNvSpPr>
                  <a:spLocks/>
                </p:cNvSpPr>
                <p:nvPr/>
              </p:nvSpPr>
              <p:spPr bwMode="auto">
                <a:xfrm>
                  <a:off x="1193" y="3088"/>
                  <a:ext cx="138" cy="261"/>
                </a:xfrm>
                <a:custGeom>
                  <a:avLst/>
                  <a:gdLst>
                    <a:gd name="T0" fmla="*/ 0 w 414"/>
                    <a:gd name="T1" fmla="*/ 1 h 782"/>
                    <a:gd name="T2" fmla="*/ 0 w 414"/>
                    <a:gd name="T3" fmla="*/ 0 h 782"/>
                    <a:gd name="T4" fmla="*/ 0 w 414"/>
                    <a:gd name="T5" fmla="*/ 0 h 782"/>
                    <a:gd name="T6" fmla="*/ 0 w 414"/>
                    <a:gd name="T7" fmla="*/ 0 h 782"/>
                    <a:gd name="T8" fmla="*/ 0 w 414"/>
                    <a:gd name="T9" fmla="*/ 0 h 782"/>
                    <a:gd name="T10" fmla="*/ 0 w 414"/>
                    <a:gd name="T11" fmla="*/ 0 h 782"/>
                    <a:gd name="T12" fmla="*/ 0 w 414"/>
                    <a:gd name="T13" fmla="*/ 0 h 782"/>
                    <a:gd name="T14" fmla="*/ 0 w 414"/>
                    <a:gd name="T15" fmla="*/ 0 h 782"/>
                    <a:gd name="T16" fmla="*/ 0 w 414"/>
                    <a:gd name="T17" fmla="*/ 0 h 782"/>
                    <a:gd name="T18" fmla="*/ 0 w 414"/>
                    <a:gd name="T19" fmla="*/ 0 h 782"/>
                    <a:gd name="T20" fmla="*/ 0 w 414"/>
                    <a:gd name="T21" fmla="*/ 0 h 782"/>
                    <a:gd name="T22" fmla="*/ 0 w 414"/>
                    <a:gd name="T23" fmla="*/ 0 h 782"/>
                    <a:gd name="T24" fmla="*/ 0 w 414"/>
                    <a:gd name="T25" fmla="*/ 0 h 782"/>
                    <a:gd name="T26" fmla="*/ 0 w 414"/>
                    <a:gd name="T27" fmla="*/ 0 h 782"/>
                    <a:gd name="T28" fmla="*/ 1 w 414"/>
                    <a:gd name="T29" fmla="*/ 0 h 782"/>
                    <a:gd name="T30" fmla="*/ 1 w 414"/>
                    <a:gd name="T31" fmla="*/ 0 h 782"/>
                    <a:gd name="T32" fmla="*/ 1 w 414"/>
                    <a:gd name="T33" fmla="*/ 0 h 782"/>
                    <a:gd name="T34" fmla="*/ 1 w 414"/>
                    <a:gd name="T35" fmla="*/ 0 h 782"/>
                    <a:gd name="T36" fmla="*/ 1 w 414"/>
                    <a:gd name="T37" fmla="*/ 0 h 782"/>
                    <a:gd name="T38" fmla="*/ 1 w 414"/>
                    <a:gd name="T39" fmla="*/ 0 h 782"/>
                    <a:gd name="T40" fmla="*/ 1 w 414"/>
                    <a:gd name="T41" fmla="*/ 0 h 782"/>
                    <a:gd name="T42" fmla="*/ 1 w 414"/>
                    <a:gd name="T43" fmla="*/ 0 h 782"/>
                    <a:gd name="T44" fmla="*/ 1 w 414"/>
                    <a:gd name="T45" fmla="*/ 0 h 782"/>
                    <a:gd name="T46" fmla="*/ 0 w 414"/>
                    <a:gd name="T47" fmla="*/ 0 h 782"/>
                    <a:gd name="T48" fmla="*/ 0 w 414"/>
                    <a:gd name="T49" fmla="*/ 0 h 782"/>
                    <a:gd name="T50" fmla="*/ 0 w 414"/>
                    <a:gd name="T51" fmla="*/ 0 h 782"/>
                    <a:gd name="T52" fmla="*/ 0 w 414"/>
                    <a:gd name="T53" fmla="*/ 0 h 782"/>
                    <a:gd name="T54" fmla="*/ 0 w 414"/>
                    <a:gd name="T55" fmla="*/ 0 h 782"/>
                    <a:gd name="T56" fmla="*/ 0 w 414"/>
                    <a:gd name="T57" fmla="*/ 1 h 782"/>
                    <a:gd name="T58" fmla="*/ 0 w 414"/>
                    <a:gd name="T59" fmla="*/ 1 h 782"/>
                    <a:gd name="T60" fmla="*/ 0 w 414"/>
                    <a:gd name="T61" fmla="*/ 1 h 782"/>
                    <a:gd name="T62" fmla="*/ 0 w 414"/>
                    <a:gd name="T63" fmla="*/ 1 h 782"/>
                    <a:gd name="T64" fmla="*/ 0 w 414"/>
                    <a:gd name="T65" fmla="*/ 1 h 782"/>
                    <a:gd name="T66" fmla="*/ 0 w 414"/>
                    <a:gd name="T67" fmla="*/ 1 h 782"/>
                    <a:gd name="T68" fmla="*/ 0 w 414"/>
                    <a:gd name="T69" fmla="*/ 1 h 782"/>
                    <a:gd name="T70" fmla="*/ 0 w 414"/>
                    <a:gd name="T71" fmla="*/ 1 h 782"/>
                    <a:gd name="T72" fmla="*/ 0 w 414"/>
                    <a:gd name="T73" fmla="*/ 1 h 782"/>
                    <a:gd name="T74" fmla="*/ 0 w 414"/>
                    <a:gd name="T75" fmla="*/ 1 h 782"/>
                    <a:gd name="T76" fmla="*/ 0 w 414"/>
                    <a:gd name="T77" fmla="*/ 1 h 782"/>
                    <a:gd name="T78" fmla="*/ 0 w 414"/>
                    <a:gd name="T79" fmla="*/ 1 h 782"/>
                    <a:gd name="T80" fmla="*/ 0 w 414"/>
                    <a:gd name="T81" fmla="*/ 1 h 782"/>
                    <a:gd name="T82" fmla="*/ 0 w 414"/>
                    <a:gd name="T83" fmla="*/ 1 h 782"/>
                    <a:gd name="T84" fmla="*/ 0 w 414"/>
                    <a:gd name="T85" fmla="*/ 1 h 782"/>
                    <a:gd name="T86" fmla="*/ 0 w 414"/>
                    <a:gd name="T87" fmla="*/ 1 h 782"/>
                    <a:gd name="T88" fmla="*/ 0 w 414"/>
                    <a:gd name="T89" fmla="*/ 1 h 782"/>
                    <a:gd name="T90" fmla="*/ 0 w 414"/>
                    <a:gd name="T91" fmla="*/ 1 h 782"/>
                    <a:gd name="T92" fmla="*/ 0 w 414"/>
                    <a:gd name="T93" fmla="*/ 1 h 782"/>
                    <a:gd name="T94" fmla="*/ 0 w 414"/>
                    <a:gd name="T95" fmla="*/ 1 h 782"/>
                    <a:gd name="T96" fmla="*/ 0 w 414"/>
                    <a:gd name="T97" fmla="*/ 1 h 782"/>
                    <a:gd name="T98" fmla="*/ 0 w 414"/>
                    <a:gd name="T99" fmla="*/ 1 h 782"/>
                    <a:gd name="T100" fmla="*/ 0 w 414"/>
                    <a:gd name="T101" fmla="*/ 1 h 782"/>
                    <a:gd name="T102" fmla="*/ 0 w 414"/>
                    <a:gd name="T103" fmla="*/ 1 h 782"/>
                    <a:gd name="T104" fmla="*/ 0 w 414"/>
                    <a:gd name="T105" fmla="*/ 1 h 782"/>
                    <a:gd name="T106" fmla="*/ 0 w 414"/>
                    <a:gd name="T107" fmla="*/ 1 h 782"/>
                    <a:gd name="T108" fmla="*/ 0 w 414"/>
                    <a:gd name="T109" fmla="*/ 1 h 782"/>
                    <a:gd name="T110" fmla="*/ 0 w 414"/>
                    <a:gd name="T111" fmla="*/ 1 h 782"/>
                    <a:gd name="T112" fmla="*/ 0 w 414"/>
                    <a:gd name="T113" fmla="*/ 1 h 7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14"/>
                    <a:gd name="T172" fmla="*/ 0 h 782"/>
                    <a:gd name="T173" fmla="*/ 414 w 414"/>
                    <a:gd name="T174" fmla="*/ 782 h 7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14" h="782">
                      <a:moveTo>
                        <a:pt x="8" y="574"/>
                      </a:moveTo>
                      <a:lnTo>
                        <a:pt x="30" y="546"/>
                      </a:lnTo>
                      <a:lnTo>
                        <a:pt x="72" y="512"/>
                      </a:lnTo>
                      <a:lnTo>
                        <a:pt x="102" y="467"/>
                      </a:lnTo>
                      <a:lnTo>
                        <a:pt x="113" y="408"/>
                      </a:lnTo>
                      <a:lnTo>
                        <a:pt x="104" y="348"/>
                      </a:lnTo>
                      <a:lnTo>
                        <a:pt x="109" y="302"/>
                      </a:lnTo>
                      <a:lnTo>
                        <a:pt x="68" y="274"/>
                      </a:lnTo>
                      <a:lnTo>
                        <a:pt x="32" y="263"/>
                      </a:lnTo>
                      <a:lnTo>
                        <a:pt x="32" y="238"/>
                      </a:lnTo>
                      <a:lnTo>
                        <a:pt x="162" y="208"/>
                      </a:lnTo>
                      <a:lnTo>
                        <a:pt x="162" y="125"/>
                      </a:lnTo>
                      <a:lnTo>
                        <a:pt x="155" y="94"/>
                      </a:lnTo>
                      <a:lnTo>
                        <a:pt x="170" y="70"/>
                      </a:lnTo>
                      <a:lnTo>
                        <a:pt x="185" y="99"/>
                      </a:lnTo>
                      <a:lnTo>
                        <a:pt x="197" y="99"/>
                      </a:lnTo>
                      <a:lnTo>
                        <a:pt x="198" y="108"/>
                      </a:lnTo>
                      <a:lnTo>
                        <a:pt x="200" y="114"/>
                      </a:lnTo>
                      <a:lnTo>
                        <a:pt x="203" y="121"/>
                      </a:lnTo>
                      <a:lnTo>
                        <a:pt x="206" y="125"/>
                      </a:lnTo>
                      <a:lnTo>
                        <a:pt x="209" y="129"/>
                      </a:lnTo>
                      <a:lnTo>
                        <a:pt x="212" y="133"/>
                      </a:lnTo>
                      <a:lnTo>
                        <a:pt x="216" y="136"/>
                      </a:lnTo>
                      <a:lnTo>
                        <a:pt x="220" y="139"/>
                      </a:lnTo>
                      <a:lnTo>
                        <a:pt x="226" y="142"/>
                      </a:lnTo>
                      <a:lnTo>
                        <a:pt x="233" y="143"/>
                      </a:lnTo>
                      <a:lnTo>
                        <a:pt x="236" y="144"/>
                      </a:lnTo>
                      <a:lnTo>
                        <a:pt x="238" y="144"/>
                      </a:lnTo>
                      <a:lnTo>
                        <a:pt x="238" y="116"/>
                      </a:lnTo>
                      <a:lnTo>
                        <a:pt x="225" y="96"/>
                      </a:lnTo>
                      <a:lnTo>
                        <a:pt x="221" y="94"/>
                      </a:lnTo>
                      <a:lnTo>
                        <a:pt x="217" y="90"/>
                      </a:lnTo>
                      <a:lnTo>
                        <a:pt x="213" y="87"/>
                      </a:lnTo>
                      <a:lnTo>
                        <a:pt x="210" y="83"/>
                      </a:lnTo>
                      <a:lnTo>
                        <a:pt x="207" y="78"/>
                      </a:lnTo>
                      <a:lnTo>
                        <a:pt x="206" y="75"/>
                      </a:lnTo>
                      <a:lnTo>
                        <a:pt x="205" y="73"/>
                      </a:lnTo>
                      <a:lnTo>
                        <a:pt x="204" y="72"/>
                      </a:lnTo>
                      <a:lnTo>
                        <a:pt x="187" y="27"/>
                      </a:lnTo>
                      <a:lnTo>
                        <a:pt x="238" y="29"/>
                      </a:lnTo>
                      <a:lnTo>
                        <a:pt x="249" y="21"/>
                      </a:lnTo>
                      <a:lnTo>
                        <a:pt x="258" y="29"/>
                      </a:lnTo>
                      <a:lnTo>
                        <a:pt x="335" y="26"/>
                      </a:lnTo>
                      <a:lnTo>
                        <a:pt x="402" y="0"/>
                      </a:lnTo>
                      <a:lnTo>
                        <a:pt x="408" y="10"/>
                      </a:lnTo>
                      <a:lnTo>
                        <a:pt x="406" y="33"/>
                      </a:lnTo>
                      <a:lnTo>
                        <a:pt x="404" y="44"/>
                      </a:lnTo>
                      <a:lnTo>
                        <a:pt x="402" y="54"/>
                      </a:lnTo>
                      <a:lnTo>
                        <a:pt x="401" y="64"/>
                      </a:lnTo>
                      <a:lnTo>
                        <a:pt x="401" y="74"/>
                      </a:lnTo>
                      <a:lnTo>
                        <a:pt x="402" y="94"/>
                      </a:lnTo>
                      <a:lnTo>
                        <a:pt x="403" y="112"/>
                      </a:lnTo>
                      <a:lnTo>
                        <a:pt x="406" y="127"/>
                      </a:lnTo>
                      <a:lnTo>
                        <a:pt x="408" y="140"/>
                      </a:lnTo>
                      <a:lnTo>
                        <a:pt x="410" y="148"/>
                      </a:lnTo>
                      <a:lnTo>
                        <a:pt x="410" y="151"/>
                      </a:lnTo>
                      <a:lnTo>
                        <a:pt x="412" y="164"/>
                      </a:lnTo>
                      <a:lnTo>
                        <a:pt x="413" y="176"/>
                      </a:lnTo>
                      <a:lnTo>
                        <a:pt x="414" y="187"/>
                      </a:lnTo>
                      <a:lnTo>
                        <a:pt x="414" y="198"/>
                      </a:lnTo>
                      <a:lnTo>
                        <a:pt x="413" y="209"/>
                      </a:lnTo>
                      <a:lnTo>
                        <a:pt x="412" y="218"/>
                      </a:lnTo>
                      <a:lnTo>
                        <a:pt x="410" y="227"/>
                      </a:lnTo>
                      <a:lnTo>
                        <a:pt x="407" y="235"/>
                      </a:lnTo>
                      <a:lnTo>
                        <a:pt x="404" y="243"/>
                      </a:lnTo>
                      <a:lnTo>
                        <a:pt x="401" y="250"/>
                      </a:lnTo>
                      <a:lnTo>
                        <a:pt x="397" y="257"/>
                      </a:lnTo>
                      <a:lnTo>
                        <a:pt x="394" y="262"/>
                      </a:lnTo>
                      <a:lnTo>
                        <a:pt x="385" y="272"/>
                      </a:lnTo>
                      <a:lnTo>
                        <a:pt x="375" y="280"/>
                      </a:lnTo>
                      <a:lnTo>
                        <a:pt x="366" y="287"/>
                      </a:lnTo>
                      <a:lnTo>
                        <a:pt x="356" y="292"/>
                      </a:lnTo>
                      <a:lnTo>
                        <a:pt x="347" y="295"/>
                      </a:lnTo>
                      <a:lnTo>
                        <a:pt x="339" y="299"/>
                      </a:lnTo>
                      <a:lnTo>
                        <a:pt x="326" y="301"/>
                      </a:lnTo>
                      <a:lnTo>
                        <a:pt x="321" y="302"/>
                      </a:lnTo>
                      <a:lnTo>
                        <a:pt x="309" y="307"/>
                      </a:lnTo>
                      <a:lnTo>
                        <a:pt x="299" y="314"/>
                      </a:lnTo>
                      <a:lnTo>
                        <a:pt x="289" y="321"/>
                      </a:lnTo>
                      <a:lnTo>
                        <a:pt x="280" y="329"/>
                      </a:lnTo>
                      <a:lnTo>
                        <a:pt x="274" y="335"/>
                      </a:lnTo>
                      <a:lnTo>
                        <a:pt x="268" y="341"/>
                      </a:lnTo>
                      <a:lnTo>
                        <a:pt x="265" y="345"/>
                      </a:lnTo>
                      <a:lnTo>
                        <a:pt x="263" y="346"/>
                      </a:lnTo>
                      <a:lnTo>
                        <a:pt x="253" y="361"/>
                      </a:lnTo>
                      <a:lnTo>
                        <a:pt x="243" y="373"/>
                      </a:lnTo>
                      <a:lnTo>
                        <a:pt x="233" y="383"/>
                      </a:lnTo>
                      <a:lnTo>
                        <a:pt x="223" y="390"/>
                      </a:lnTo>
                      <a:lnTo>
                        <a:pt x="216" y="396"/>
                      </a:lnTo>
                      <a:lnTo>
                        <a:pt x="209" y="399"/>
                      </a:lnTo>
                      <a:lnTo>
                        <a:pt x="206" y="401"/>
                      </a:lnTo>
                      <a:lnTo>
                        <a:pt x="204" y="401"/>
                      </a:lnTo>
                      <a:lnTo>
                        <a:pt x="197" y="405"/>
                      </a:lnTo>
                      <a:lnTo>
                        <a:pt x="192" y="410"/>
                      </a:lnTo>
                      <a:lnTo>
                        <a:pt x="186" y="415"/>
                      </a:lnTo>
                      <a:lnTo>
                        <a:pt x="182" y="420"/>
                      </a:lnTo>
                      <a:lnTo>
                        <a:pt x="174" y="430"/>
                      </a:lnTo>
                      <a:lnTo>
                        <a:pt x="169" y="440"/>
                      </a:lnTo>
                      <a:lnTo>
                        <a:pt x="166" y="450"/>
                      </a:lnTo>
                      <a:lnTo>
                        <a:pt x="165" y="456"/>
                      </a:lnTo>
                      <a:lnTo>
                        <a:pt x="164" y="462"/>
                      </a:lnTo>
                      <a:lnTo>
                        <a:pt x="164" y="463"/>
                      </a:lnTo>
                      <a:lnTo>
                        <a:pt x="160" y="493"/>
                      </a:lnTo>
                      <a:lnTo>
                        <a:pt x="159" y="522"/>
                      </a:lnTo>
                      <a:lnTo>
                        <a:pt x="160" y="551"/>
                      </a:lnTo>
                      <a:lnTo>
                        <a:pt x="162" y="577"/>
                      </a:lnTo>
                      <a:lnTo>
                        <a:pt x="164" y="599"/>
                      </a:lnTo>
                      <a:lnTo>
                        <a:pt x="166" y="616"/>
                      </a:lnTo>
                      <a:lnTo>
                        <a:pt x="167" y="627"/>
                      </a:lnTo>
                      <a:lnTo>
                        <a:pt x="168" y="631"/>
                      </a:lnTo>
                      <a:lnTo>
                        <a:pt x="169" y="639"/>
                      </a:lnTo>
                      <a:lnTo>
                        <a:pt x="169" y="646"/>
                      </a:lnTo>
                      <a:lnTo>
                        <a:pt x="169" y="655"/>
                      </a:lnTo>
                      <a:lnTo>
                        <a:pt x="168" y="661"/>
                      </a:lnTo>
                      <a:lnTo>
                        <a:pt x="168" y="668"/>
                      </a:lnTo>
                      <a:lnTo>
                        <a:pt x="167" y="673"/>
                      </a:lnTo>
                      <a:lnTo>
                        <a:pt x="166" y="676"/>
                      </a:lnTo>
                      <a:lnTo>
                        <a:pt x="166" y="678"/>
                      </a:lnTo>
                      <a:lnTo>
                        <a:pt x="163" y="683"/>
                      </a:lnTo>
                      <a:lnTo>
                        <a:pt x="159" y="687"/>
                      </a:lnTo>
                      <a:lnTo>
                        <a:pt x="155" y="692"/>
                      </a:lnTo>
                      <a:lnTo>
                        <a:pt x="151" y="695"/>
                      </a:lnTo>
                      <a:lnTo>
                        <a:pt x="141" y="700"/>
                      </a:lnTo>
                      <a:lnTo>
                        <a:pt x="131" y="704"/>
                      </a:lnTo>
                      <a:lnTo>
                        <a:pt x="122" y="707"/>
                      </a:lnTo>
                      <a:lnTo>
                        <a:pt x="114" y="709"/>
                      </a:lnTo>
                      <a:lnTo>
                        <a:pt x="109" y="710"/>
                      </a:lnTo>
                      <a:lnTo>
                        <a:pt x="106" y="710"/>
                      </a:lnTo>
                      <a:lnTo>
                        <a:pt x="95" y="715"/>
                      </a:lnTo>
                      <a:lnTo>
                        <a:pt x="86" y="721"/>
                      </a:lnTo>
                      <a:lnTo>
                        <a:pt x="81" y="726"/>
                      </a:lnTo>
                      <a:lnTo>
                        <a:pt x="76" y="731"/>
                      </a:lnTo>
                      <a:lnTo>
                        <a:pt x="75" y="737"/>
                      </a:lnTo>
                      <a:lnTo>
                        <a:pt x="74" y="740"/>
                      </a:lnTo>
                      <a:lnTo>
                        <a:pt x="74" y="743"/>
                      </a:lnTo>
                      <a:lnTo>
                        <a:pt x="74" y="748"/>
                      </a:lnTo>
                      <a:lnTo>
                        <a:pt x="74" y="751"/>
                      </a:lnTo>
                      <a:lnTo>
                        <a:pt x="75" y="754"/>
                      </a:lnTo>
                      <a:lnTo>
                        <a:pt x="75" y="757"/>
                      </a:lnTo>
                      <a:lnTo>
                        <a:pt x="76" y="761"/>
                      </a:lnTo>
                      <a:lnTo>
                        <a:pt x="77" y="763"/>
                      </a:lnTo>
                      <a:lnTo>
                        <a:pt x="78" y="765"/>
                      </a:lnTo>
                      <a:lnTo>
                        <a:pt x="78" y="769"/>
                      </a:lnTo>
                      <a:lnTo>
                        <a:pt x="77" y="773"/>
                      </a:lnTo>
                      <a:lnTo>
                        <a:pt x="76" y="776"/>
                      </a:lnTo>
                      <a:lnTo>
                        <a:pt x="74" y="777"/>
                      </a:lnTo>
                      <a:lnTo>
                        <a:pt x="72" y="779"/>
                      </a:lnTo>
                      <a:lnTo>
                        <a:pt x="70" y="779"/>
                      </a:lnTo>
                      <a:lnTo>
                        <a:pt x="69" y="780"/>
                      </a:lnTo>
                      <a:lnTo>
                        <a:pt x="68" y="780"/>
                      </a:lnTo>
                      <a:lnTo>
                        <a:pt x="47" y="782"/>
                      </a:lnTo>
                      <a:lnTo>
                        <a:pt x="44" y="754"/>
                      </a:lnTo>
                      <a:lnTo>
                        <a:pt x="41" y="734"/>
                      </a:lnTo>
                      <a:lnTo>
                        <a:pt x="36" y="720"/>
                      </a:lnTo>
                      <a:lnTo>
                        <a:pt x="32" y="711"/>
                      </a:lnTo>
                      <a:lnTo>
                        <a:pt x="29" y="706"/>
                      </a:lnTo>
                      <a:lnTo>
                        <a:pt x="25" y="703"/>
                      </a:lnTo>
                      <a:lnTo>
                        <a:pt x="24" y="703"/>
                      </a:lnTo>
                      <a:lnTo>
                        <a:pt x="23" y="703"/>
                      </a:lnTo>
                      <a:lnTo>
                        <a:pt x="24" y="689"/>
                      </a:lnTo>
                      <a:lnTo>
                        <a:pt x="24" y="676"/>
                      </a:lnTo>
                      <a:lnTo>
                        <a:pt x="24" y="663"/>
                      </a:lnTo>
                      <a:lnTo>
                        <a:pt x="23" y="653"/>
                      </a:lnTo>
                      <a:lnTo>
                        <a:pt x="19" y="632"/>
                      </a:lnTo>
                      <a:lnTo>
                        <a:pt x="15" y="616"/>
                      </a:lnTo>
                      <a:lnTo>
                        <a:pt x="9" y="604"/>
                      </a:lnTo>
                      <a:lnTo>
                        <a:pt x="5" y="595"/>
                      </a:lnTo>
                      <a:lnTo>
                        <a:pt x="1" y="590"/>
                      </a:lnTo>
                      <a:lnTo>
                        <a:pt x="0" y="589"/>
                      </a:lnTo>
                      <a:lnTo>
                        <a:pt x="8" y="574"/>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3" name="Freeform 231"/>
                <p:cNvSpPr>
                  <a:spLocks/>
                </p:cNvSpPr>
                <p:nvPr/>
              </p:nvSpPr>
              <p:spPr bwMode="auto">
                <a:xfrm>
                  <a:off x="945" y="3284"/>
                  <a:ext cx="275" cy="217"/>
                </a:xfrm>
                <a:custGeom>
                  <a:avLst/>
                  <a:gdLst>
                    <a:gd name="T0" fmla="*/ 1 w 825"/>
                    <a:gd name="T1" fmla="*/ 0 h 652"/>
                    <a:gd name="T2" fmla="*/ 1 w 825"/>
                    <a:gd name="T3" fmla="*/ 0 h 652"/>
                    <a:gd name="T4" fmla="*/ 1 w 825"/>
                    <a:gd name="T5" fmla="*/ 0 h 652"/>
                    <a:gd name="T6" fmla="*/ 1 w 825"/>
                    <a:gd name="T7" fmla="*/ 0 h 652"/>
                    <a:gd name="T8" fmla="*/ 1 w 825"/>
                    <a:gd name="T9" fmla="*/ 0 h 652"/>
                    <a:gd name="T10" fmla="*/ 1 w 825"/>
                    <a:gd name="T11" fmla="*/ 0 h 652"/>
                    <a:gd name="T12" fmla="*/ 1 w 825"/>
                    <a:gd name="T13" fmla="*/ 0 h 652"/>
                    <a:gd name="T14" fmla="*/ 1 w 825"/>
                    <a:gd name="T15" fmla="*/ 0 h 652"/>
                    <a:gd name="T16" fmla="*/ 1 w 825"/>
                    <a:gd name="T17" fmla="*/ 0 h 652"/>
                    <a:gd name="T18" fmla="*/ 1 w 825"/>
                    <a:gd name="T19" fmla="*/ 0 h 652"/>
                    <a:gd name="T20" fmla="*/ 1 w 825"/>
                    <a:gd name="T21" fmla="*/ 0 h 652"/>
                    <a:gd name="T22" fmla="*/ 0 w 825"/>
                    <a:gd name="T23" fmla="*/ 0 h 652"/>
                    <a:gd name="T24" fmla="*/ 0 w 825"/>
                    <a:gd name="T25" fmla="*/ 0 h 652"/>
                    <a:gd name="T26" fmla="*/ 0 w 825"/>
                    <a:gd name="T27" fmla="*/ 0 h 652"/>
                    <a:gd name="T28" fmla="*/ 0 w 825"/>
                    <a:gd name="T29" fmla="*/ 0 h 652"/>
                    <a:gd name="T30" fmla="*/ 0 w 825"/>
                    <a:gd name="T31" fmla="*/ 0 h 652"/>
                    <a:gd name="T32" fmla="*/ 0 w 825"/>
                    <a:gd name="T33" fmla="*/ 0 h 652"/>
                    <a:gd name="T34" fmla="*/ 0 w 825"/>
                    <a:gd name="T35" fmla="*/ 0 h 652"/>
                    <a:gd name="T36" fmla="*/ 0 w 825"/>
                    <a:gd name="T37" fmla="*/ 0 h 652"/>
                    <a:gd name="T38" fmla="*/ 0 w 825"/>
                    <a:gd name="T39" fmla="*/ 0 h 652"/>
                    <a:gd name="T40" fmla="*/ 0 w 825"/>
                    <a:gd name="T41" fmla="*/ 0 h 652"/>
                    <a:gd name="T42" fmla="*/ 0 w 825"/>
                    <a:gd name="T43" fmla="*/ 0 h 652"/>
                    <a:gd name="T44" fmla="*/ 0 w 825"/>
                    <a:gd name="T45" fmla="*/ 0 h 652"/>
                    <a:gd name="T46" fmla="*/ 0 w 825"/>
                    <a:gd name="T47" fmla="*/ 0 h 652"/>
                    <a:gd name="T48" fmla="*/ 0 w 825"/>
                    <a:gd name="T49" fmla="*/ 0 h 652"/>
                    <a:gd name="T50" fmla="*/ 0 w 825"/>
                    <a:gd name="T51" fmla="*/ 0 h 652"/>
                    <a:gd name="T52" fmla="*/ 0 w 825"/>
                    <a:gd name="T53" fmla="*/ 0 h 652"/>
                    <a:gd name="T54" fmla="*/ 0 w 825"/>
                    <a:gd name="T55" fmla="*/ 0 h 652"/>
                    <a:gd name="T56" fmla="*/ 0 w 825"/>
                    <a:gd name="T57" fmla="*/ 0 h 652"/>
                    <a:gd name="T58" fmla="*/ 0 w 825"/>
                    <a:gd name="T59" fmla="*/ 0 h 652"/>
                    <a:gd name="T60" fmla="*/ 0 w 825"/>
                    <a:gd name="T61" fmla="*/ 1 h 652"/>
                    <a:gd name="T62" fmla="*/ 0 w 825"/>
                    <a:gd name="T63" fmla="*/ 1 h 652"/>
                    <a:gd name="T64" fmla="*/ 0 w 825"/>
                    <a:gd name="T65" fmla="*/ 1 h 652"/>
                    <a:gd name="T66" fmla="*/ 0 w 825"/>
                    <a:gd name="T67" fmla="*/ 1 h 652"/>
                    <a:gd name="T68" fmla="*/ 0 w 825"/>
                    <a:gd name="T69" fmla="*/ 1 h 652"/>
                    <a:gd name="T70" fmla="*/ 0 w 825"/>
                    <a:gd name="T71" fmla="*/ 1 h 652"/>
                    <a:gd name="T72" fmla="*/ 1 w 825"/>
                    <a:gd name="T73" fmla="*/ 1 h 652"/>
                    <a:gd name="T74" fmla="*/ 1 w 825"/>
                    <a:gd name="T75" fmla="*/ 1 h 652"/>
                    <a:gd name="T76" fmla="*/ 1 w 825"/>
                    <a:gd name="T77" fmla="*/ 1 h 652"/>
                    <a:gd name="T78" fmla="*/ 1 w 825"/>
                    <a:gd name="T79" fmla="*/ 1 h 652"/>
                    <a:gd name="T80" fmla="*/ 1 w 825"/>
                    <a:gd name="T81" fmla="*/ 1 h 652"/>
                    <a:gd name="T82" fmla="*/ 1 w 825"/>
                    <a:gd name="T83" fmla="*/ 1 h 652"/>
                    <a:gd name="T84" fmla="*/ 1 w 825"/>
                    <a:gd name="T85" fmla="*/ 1 h 652"/>
                    <a:gd name="T86" fmla="*/ 1 w 825"/>
                    <a:gd name="T87" fmla="*/ 0 h 652"/>
                    <a:gd name="T88" fmla="*/ 1 w 825"/>
                    <a:gd name="T89" fmla="*/ 0 h 652"/>
                    <a:gd name="T90" fmla="*/ 1 w 825"/>
                    <a:gd name="T91" fmla="*/ 0 h 652"/>
                    <a:gd name="T92" fmla="*/ 1 w 825"/>
                    <a:gd name="T93" fmla="*/ 0 h 652"/>
                    <a:gd name="T94" fmla="*/ 1 w 825"/>
                    <a:gd name="T95" fmla="*/ 0 h 652"/>
                    <a:gd name="T96" fmla="*/ 1 w 825"/>
                    <a:gd name="T97" fmla="*/ 0 h 652"/>
                    <a:gd name="T98" fmla="*/ 1 w 825"/>
                    <a:gd name="T99" fmla="*/ 0 h 652"/>
                    <a:gd name="T100" fmla="*/ 1 w 825"/>
                    <a:gd name="T101" fmla="*/ 0 h 652"/>
                    <a:gd name="T102" fmla="*/ 1 w 825"/>
                    <a:gd name="T103" fmla="*/ 0 h 652"/>
                    <a:gd name="T104" fmla="*/ 1 w 825"/>
                    <a:gd name="T105" fmla="*/ 0 h 652"/>
                    <a:gd name="T106" fmla="*/ 1 w 825"/>
                    <a:gd name="T107" fmla="*/ 0 h 652"/>
                    <a:gd name="T108" fmla="*/ 1 w 825"/>
                    <a:gd name="T109" fmla="*/ 0 h 6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5"/>
                    <a:gd name="T166" fmla="*/ 0 h 652"/>
                    <a:gd name="T167" fmla="*/ 825 w 825"/>
                    <a:gd name="T168" fmla="*/ 652 h 6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5" h="652">
                      <a:moveTo>
                        <a:pt x="644" y="0"/>
                      </a:moveTo>
                      <a:lnTo>
                        <a:pt x="639" y="7"/>
                      </a:lnTo>
                      <a:lnTo>
                        <a:pt x="632" y="16"/>
                      </a:lnTo>
                      <a:lnTo>
                        <a:pt x="625" y="23"/>
                      </a:lnTo>
                      <a:lnTo>
                        <a:pt x="617" y="28"/>
                      </a:lnTo>
                      <a:lnTo>
                        <a:pt x="610" y="33"/>
                      </a:lnTo>
                      <a:lnTo>
                        <a:pt x="603" y="37"/>
                      </a:lnTo>
                      <a:lnTo>
                        <a:pt x="599" y="39"/>
                      </a:lnTo>
                      <a:lnTo>
                        <a:pt x="597" y="40"/>
                      </a:lnTo>
                      <a:lnTo>
                        <a:pt x="596" y="43"/>
                      </a:lnTo>
                      <a:lnTo>
                        <a:pt x="592" y="47"/>
                      </a:lnTo>
                      <a:lnTo>
                        <a:pt x="589" y="51"/>
                      </a:lnTo>
                      <a:lnTo>
                        <a:pt x="585" y="54"/>
                      </a:lnTo>
                      <a:lnTo>
                        <a:pt x="574" y="60"/>
                      </a:lnTo>
                      <a:lnTo>
                        <a:pt x="561" y="66"/>
                      </a:lnTo>
                      <a:lnTo>
                        <a:pt x="549" y="71"/>
                      </a:lnTo>
                      <a:lnTo>
                        <a:pt x="538" y="74"/>
                      </a:lnTo>
                      <a:lnTo>
                        <a:pt x="532" y="78"/>
                      </a:lnTo>
                      <a:lnTo>
                        <a:pt x="529" y="79"/>
                      </a:lnTo>
                      <a:lnTo>
                        <a:pt x="522" y="82"/>
                      </a:lnTo>
                      <a:lnTo>
                        <a:pt x="516" y="87"/>
                      </a:lnTo>
                      <a:lnTo>
                        <a:pt x="510" y="94"/>
                      </a:lnTo>
                      <a:lnTo>
                        <a:pt x="504" y="100"/>
                      </a:lnTo>
                      <a:lnTo>
                        <a:pt x="494" y="116"/>
                      </a:lnTo>
                      <a:lnTo>
                        <a:pt x="486" y="133"/>
                      </a:lnTo>
                      <a:lnTo>
                        <a:pt x="479" y="148"/>
                      </a:lnTo>
                      <a:lnTo>
                        <a:pt x="474" y="162"/>
                      </a:lnTo>
                      <a:lnTo>
                        <a:pt x="470" y="170"/>
                      </a:lnTo>
                      <a:lnTo>
                        <a:pt x="469" y="174"/>
                      </a:lnTo>
                      <a:lnTo>
                        <a:pt x="463" y="175"/>
                      </a:lnTo>
                      <a:lnTo>
                        <a:pt x="456" y="175"/>
                      </a:lnTo>
                      <a:lnTo>
                        <a:pt x="450" y="174"/>
                      </a:lnTo>
                      <a:lnTo>
                        <a:pt x="445" y="170"/>
                      </a:lnTo>
                      <a:lnTo>
                        <a:pt x="440" y="168"/>
                      </a:lnTo>
                      <a:lnTo>
                        <a:pt x="437" y="166"/>
                      </a:lnTo>
                      <a:lnTo>
                        <a:pt x="434" y="164"/>
                      </a:lnTo>
                      <a:lnTo>
                        <a:pt x="434" y="163"/>
                      </a:lnTo>
                      <a:lnTo>
                        <a:pt x="427" y="156"/>
                      </a:lnTo>
                      <a:lnTo>
                        <a:pt x="422" y="152"/>
                      </a:lnTo>
                      <a:lnTo>
                        <a:pt x="415" y="149"/>
                      </a:lnTo>
                      <a:lnTo>
                        <a:pt x="409" y="147"/>
                      </a:lnTo>
                      <a:lnTo>
                        <a:pt x="404" y="146"/>
                      </a:lnTo>
                      <a:lnTo>
                        <a:pt x="397" y="146"/>
                      </a:lnTo>
                      <a:lnTo>
                        <a:pt x="392" y="147"/>
                      </a:lnTo>
                      <a:lnTo>
                        <a:pt x="386" y="148"/>
                      </a:lnTo>
                      <a:lnTo>
                        <a:pt x="375" y="152"/>
                      </a:lnTo>
                      <a:lnTo>
                        <a:pt x="368" y="156"/>
                      </a:lnTo>
                      <a:lnTo>
                        <a:pt x="362" y="160"/>
                      </a:lnTo>
                      <a:lnTo>
                        <a:pt x="361" y="161"/>
                      </a:lnTo>
                      <a:lnTo>
                        <a:pt x="359" y="167"/>
                      </a:lnTo>
                      <a:lnTo>
                        <a:pt x="356" y="175"/>
                      </a:lnTo>
                      <a:lnTo>
                        <a:pt x="353" y="182"/>
                      </a:lnTo>
                      <a:lnTo>
                        <a:pt x="350" y="189"/>
                      </a:lnTo>
                      <a:lnTo>
                        <a:pt x="346" y="195"/>
                      </a:lnTo>
                      <a:lnTo>
                        <a:pt x="344" y="201"/>
                      </a:lnTo>
                      <a:lnTo>
                        <a:pt x="342" y="205"/>
                      </a:lnTo>
                      <a:lnTo>
                        <a:pt x="342" y="206"/>
                      </a:lnTo>
                      <a:lnTo>
                        <a:pt x="333" y="216"/>
                      </a:lnTo>
                      <a:lnTo>
                        <a:pt x="325" y="224"/>
                      </a:lnTo>
                      <a:lnTo>
                        <a:pt x="315" y="232"/>
                      </a:lnTo>
                      <a:lnTo>
                        <a:pt x="306" y="237"/>
                      </a:lnTo>
                      <a:lnTo>
                        <a:pt x="298" y="242"/>
                      </a:lnTo>
                      <a:lnTo>
                        <a:pt x="288" y="246"/>
                      </a:lnTo>
                      <a:lnTo>
                        <a:pt x="280" y="248"/>
                      </a:lnTo>
                      <a:lnTo>
                        <a:pt x="272" y="250"/>
                      </a:lnTo>
                      <a:lnTo>
                        <a:pt x="258" y="252"/>
                      </a:lnTo>
                      <a:lnTo>
                        <a:pt x="246" y="254"/>
                      </a:lnTo>
                      <a:lnTo>
                        <a:pt x="238" y="252"/>
                      </a:lnTo>
                      <a:lnTo>
                        <a:pt x="235" y="252"/>
                      </a:lnTo>
                      <a:lnTo>
                        <a:pt x="232" y="248"/>
                      </a:lnTo>
                      <a:lnTo>
                        <a:pt x="231" y="244"/>
                      </a:lnTo>
                      <a:lnTo>
                        <a:pt x="230" y="239"/>
                      </a:lnTo>
                      <a:lnTo>
                        <a:pt x="229" y="235"/>
                      </a:lnTo>
                      <a:lnTo>
                        <a:pt x="231" y="228"/>
                      </a:lnTo>
                      <a:lnTo>
                        <a:pt x="234" y="222"/>
                      </a:lnTo>
                      <a:lnTo>
                        <a:pt x="237" y="217"/>
                      </a:lnTo>
                      <a:lnTo>
                        <a:pt x="242" y="214"/>
                      </a:lnTo>
                      <a:lnTo>
                        <a:pt x="245" y="210"/>
                      </a:lnTo>
                      <a:lnTo>
                        <a:pt x="246" y="210"/>
                      </a:lnTo>
                      <a:lnTo>
                        <a:pt x="247" y="197"/>
                      </a:lnTo>
                      <a:lnTo>
                        <a:pt x="247" y="186"/>
                      </a:lnTo>
                      <a:lnTo>
                        <a:pt x="245" y="175"/>
                      </a:lnTo>
                      <a:lnTo>
                        <a:pt x="243" y="165"/>
                      </a:lnTo>
                      <a:lnTo>
                        <a:pt x="239" y="156"/>
                      </a:lnTo>
                      <a:lnTo>
                        <a:pt x="235" y="149"/>
                      </a:lnTo>
                      <a:lnTo>
                        <a:pt x="231" y="142"/>
                      </a:lnTo>
                      <a:lnTo>
                        <a:pt x="225" y="137"/>
                      </a:lnTo>
                      <a:lnTo>
                        <a:pt x="217" y="128"/>
                      </a:lnTo>
                      <a:lnTo>
                        <a:pt x="208" y="123"/>
                      </a:lnTo>
                      <a:lnTo>
                        <a:pt x="202" y="120"/>
                      </a:lnTo>
                      <a:lnTo>
                        <a:pt x="199" y="119"/>
                      </a:lnTo>
                      <a:lnTo>
                        <a:pt x="199" y="287"/>
                      </a:lnTo>
                      <a:lnTo>
                        <a:pt x="199" y="288"/>
                      </a:lnTo>
                      <a:lnTo>
                        <a:pt x="197" y="290"/>
                      </a:lnTo>
                      <a:lnTo>
                        <a:pt x="195" y="293"/>
                      </a:lnTo>
                      <a:lnTo>
                        <a:pt x="190" y="298"/>
                      </a:lnTo>
                      <a:lnTo>
                        <a:pt x="183" y="301"/>
                      </a:lnTo>
                      <a:lnTo>
                        <a:pt x="172" y="304"/>
                      </a:lnTo>
                      <a:lnTo>
                        <a:pt x="158" y="306"/>
                      </a:lnTo>
                      <a:lnTo>
                        <a:pt x="140" y="305"/>
                      </a:lnTo>
                      <a:lnTo>
                        <a:pt x="97" y="301"/>
                      </a:lnTo>
                      <a:lnTo>
                        <a:pt x="95" y="301"/>
                      </a:lnTo>
                      <a:lnTo>
                        <a:pt x="91" y="301"/>
                      </a:lnTo>
                      <a:lnTo>
                        <a:pt x="88" y="300"/>
                      </a:lnTo>
                      <a:lnTo>
                        <a:pt x="85" y="298"/>
                      </a:lnTo>
                      <a:lnTo>
                        <a:pt x="83" y="295"/>
                      </a:lnTo>
                      <a:lnTo>
                        <a:pt x="81" y="289"/>
                      </a:lnTo>
                      <a:lnTo>
                        <a:pt x="80" y="283"/>
                      </a:lnTo>
                      <a:lnTo>
                        <a:pt x="76" y="257"/>
                      </a:lnTo>
                      <a:lnTo>
                        <a:pt x="75" y="257"/>
                      </a:lnTo>
                      <a:lnTo>
                        <a:pt x="73" y="256"/>
                      </a:lnTo>
                      <a:lnTo>
                        <a:pt x="71" y="254"/>
                      </a:lnTo>
                      <a:lnTo>
                        <a:pt x="68" y="252"/>
                      </a:lnTo>
                      <a:lnTo>
                        <a:pt x="66" y="251"/>
                      </a:lnTo>
                      <a:lnTo>
                        <a:pt x="62" y="251"/>
                      </a:lnTo>
                      <a:lnTo>
                        <a:pt x="60" y="252"/>
                      </a:lnTo>
                      <a:lnTo>
                        <a:pt x="59" y="255"/>
                      </a:lnTo>
                      <a:lnTo>
                        <a:pt x="44" y="291"/>
                      </a:lnTo>
                      <a:lnTo>
                        <a:pt x="0" y="301"/>
                      </a:lnTo>
                      <a:lnTo>
                        <a:pt x="29" y="406"/>
                      </a:lnTo>
                      <a:lnTo>
                        <a:pt x="68" y="465"/>
                      </a:lnTo>
                      <a:lnTo>
                        <a:pt x="68" y="590"/>
                      </a:lnTo>
                      <a:lnTo>
                        <a:pt x="69" y="592"/>
                      </a:lnTo>
                      <a:lnTo>
                        <a:pt x="74" y="599"/>
                      </a:lnTo>
                      <a:lnTo>
                        <a:pt x="83" y="608"/>
                      </a:lnTo>
                      <a:lnTo>
                        <a:pt x="96" y="617"/>
                      </a:lnTo>
                      <a:lnTo>
                        <a:pt x="104" y="623"/>
                      </a:lnTo>
                      <a:lnTo>
                        <a:pt x="114" y="628"/>
                      </a:lnTo>
                      <a:lnTo>
                        <a:pt x="126" y="633"/>
                      </a:lnTo>
                      <a:lnTo>
                        <a:pt x="138" y="638"/>
                      </a:lnTo>
                      <a:lnTo>
                        <a:pt x="152" y="643"/>
                      </a:lnTo>
                      <a:lnTo>
                        <a:pt x="168" y="646"/>
                      </a:lnTo>
                      <a:lnTo>
                        <a:pt x="184" y="650"/>
                      </a:lnTo>
                      <a:lnTo>
                        <a:pt x="204" y="652"/>
                      </a:lnTo>
                      <a:lnTo>
                        <a:pt x="209" y="650"/>
                      </a:lnTo>
                      <a:lnTo>
                        <a:pt x="224" y="643"/>
                      </a:lnTo>
                      <a:lnTo>
                        <a:pt x="247" y="635"/>
                      </a:lnTo>
                      <a:lnTo>
                        <a:pt x="274" y="624"/>
                      </a:lnTo>
                      <a:lnTo>
                        <a:pt x="302" y="614"/>
                      </a:lnTo>
                      <a:lnTo>
                        <a:pt x="329" y="606"/>
                      </a:lnTo>
                      <a:lnTo>
                        <a:pt x="342" y="604"/>
                      </a:lnTo>
                      <a:lnTo>
                        <a:pt x="353" y="602"/>
                      </a:lnTo>
                      <a:lnTo>
                        <a:pt x="361" y="602"/>
                      </a:lnTo>
                      <a:lnTo>
                        <a:pt x="369" y="603"/>
                      </a:lnTo>
                      <a:lnTo>
                        <a:pt x="373" y="603"/>
                      </a:lnTo>
                      <a:lnTo>
                        <a:pt x="384" y="604"/>
                      </a:lnTo>
                      <a:lnTo>
                        <a:pt x="400" y="603"/>
                      </a:lnTo>
                      <a:lnTo>
                        <a:pt x="421" y="602"/>
                      </a:lnTo>
                      <a:lnTo>
                        <a:pt x="433" y="600"/>
                      </a:lnTo>
                      <a:lnTo>
                        <a:pt x="446" y="598"/>
                      </a:lnTo>
                      <a:lnTo>
                        <a:pt x="457" y="595"/>
                      </a:lnTo>
                      <a:lnTo>
                        <a:pt x="470" y="591"/>
                      </a:lnTo>
                      <a:lnTo>
                        <a:pt x="483" y="586"/>
                      </a:lnTo>
                      <a:lnTo>
                        <a:pt x="497" y="581"/>
                      </a:lnTo>
                      <a:lnTo>
                        <a:pt x="510" y="573"/>
                      </a:lnTo>
                      <a:lnTo>
                        <a:pt x="522" y="565"/>
                      </a:lnTo>
                      <a:lnTo>
                        <a:pt x="524" y="563"/>
                      </a:lnTo>
                      <a:lnTo>
                        <a:pt x="530" y="559"/>
                      </a:lnTo>
                      <a:lnTo>
                        <a:pt x="536" y="553"/>
                      </a:lnTo>
                      <a:lnTo>
                        <a:pt x="544" y="544"/>
                      </a:lnTo>
                      <a:lnTo>
                        <a:pt x="552" y="535"/>
                      </a:lnTo>
                      <a:lnTo>
                        <a:pt x="560" y="527"/>
                      </a:lnTo>
                      <a:lnTo>
                        <a:pt x="567" y="519"/>
                      </a:lnTo>
                      <a:lnTo>
                        <a:pt x="570" y="511"/>
                      </a:lnTo>
                      <a:lnTo>
                        <a:pt x="574" y="506"/>
                      </a:lnTo>
                      <a:lnTo>
                        <a:pt x="587" y="492"/>
                      </a:lnTo>
                      <a:lnTo>
                        <a:pt x="604" y="472"/>
                      </a:lnTo>
                      <a:lnTo>
                        <a:pt x="625" y="448"/>
                      </a:lnTo>
                      <a:lnTo>
                        <a:pt x="645" y="424"/>
                      </a:lnTo>
                      <a:lnTo>
                        <a:pt x="663" y="404"/>
                      </a:lnTo>
                      <a:lnTo>
                        <a:pt x="676" y="388"/>
                      </a:lnTo>
                      <a:lnTo>
                        <a:pt x="680" y="382"/>
                      </a:lnTo>
                      <a:lnTo>
                        <a:pt x="683" y="379"/>
                      </a:lnTo>
                      <a:lnTo>
                        <a:pt x="689" y="372"/>
                      </a:lnTo>
                      <a:lnTo>
                        <a:pt x="697" y="361"/>
                      </a:lnTo>
                      <a:lnTo>
                        <a:pt x="706" y="351"/>
                      </a:lnTo>
                      <a:lnTo>
                        <a:pt x="716" y="340"/>
                      </a:lnTo>
                      <a:lnTo>
                        <a:pt x="723" y="330"/>
                      </a:lnTo>
                      <a:lnTo>
                        <a:pt x="728" y="324"/>
                      </a:lnTo>
                      <a:lnTo>
                        <a:pt x="731" y="320"/>
                      </a:lnTo>
                      <a:lnTo>
                        <a:pt x="734" y="319"/>
                      </a:lnTo>
                      <a:lnTo>
                        <a:pt x="740" y="314"/>
                      </a:lnTo>
                      <a:lnTo>
                        <a:pt x="750" y="306"/>
                      </a:lnTo>
                      <a:lnTo>
                        <a:pt x="761" y="298"/>
                      </a:lnTo>
                      <a:lnTo>
                        <a:pt x="773" y="289"/>
                      </a:lnTo>
                      <a:lnTo>
                        <a:pt x="784" y="279"/>
                      </a:lnTo>
                      <a:lnTo>
                        <a:pt x="788" y="275"/>
                      </a:lnTo>
                      <a:lnTo>
                        <a:pt x="791" y="271"/>
                      </a:lnTo>
                      <a:lnTo>
                        <a:pt x="793" y="266"/>
                      </a:lnTo>
                      <a:lnTo>
                        <a:pt x="794" y="263"/>
                      </a:lnTo>
                      <a:lnTo>
                        <a:pt x="796" y="261"/>
                      </a:lnTo>
                      <a:lnTo>
                        <a:pt x="800" y="254"/>
                      </a:lnTo>
                      <a:lnTo>
                        <a:pt x="804" y="244"/>
                      </a:lnTo>
                      <a:lnTo>
                        <a:pt x="809" y="232"/>
                      </a:lnTo>
                      <a:lnTo>
                        <a:pt x="815" y="220"/>
                      </a:lnTo>
                      <a:lnTo>
                        <a:pt x="820" y="207"/>
                      </a:lnTo>
                      <a:lnTo>
                        <a:pt x="823" y="196"/>
                      </a:lnTo>
                      <a:lnTo>
                        <a:pt x="825" y="189"/>
                      </a:lnTo>
                      <a:lnTo>
                        <a:pt x="791" y="193"/>
                      </a:lnTo>
                      <a:lnTo>
                        <a:pt x="790" y="190"/>
                      </a:lnTo>
                      <a:lnTo>
                        <a:pt x="790" y="181"/>
                      </a:lnTo>
                      <a:lnTo>
                        <a:pt x="789" y="169"/>
                      </a:lnTo>
                      <a:lnTo>
                        <a:pt x="787" y="155"/>
                      </a:lnTo>
                      <a:lnTo>
                        <a:pt x="784" y="141"/>
                      </a:lnTo>
                      <a:lnTo>
                        <a:pt x="780" y="128"/>
                      </a:lnTo>
                      <a:lnTo>
                        <a:pt x="777" y="123"/>
                      </a:lnTo>
                      <a:lnTo>
                        <a:pt x="774" y="119"/>
                      </a:lnTo>
                      <a:lnTo>
                        <a:pt x="771" y="116"/>
                      </a:lnTo>
                      <a:lnTo>
                        <a:pt x="767" y="114"/>
                      </a:lnTo>
                      <a:lnTo>
                        <a:pt x="767" y="111"/>
                      </a:lnTo>
                      <a:lnTo>
                        <a:pt x="768" y="102"/>
                      </a:lnTo>
                      <a:lnTo>
                        <a:pt x="769" y="89"/>
                      </a:lnTo>
                      <a:lnTo>
                        <a:pt x="769" y="74"/>
                      </a:lnTo>
                      <a:lnTo>
                        <a:pt x="768" y="58"/>
                      </a:lnTo>
                      <a:lnTo>
                        <a:pt x="765" y="42"/>
                      </a:lnTo>
                      <a:lnTo>
                        <a:pt x="763" y="34"/>
                      </a:lnTo>
                      <a:lnTo>
                        <a:pt x="760" y="28"/>
                      </a:lnTo>
                      <a:lnTo>
                        <a:pt x="757" y="21"/>
                      </a:lnTo>
                      <a:lnTo>
                        <a:pt x="752" y="16"/>
                      </a:lnTo>
                      <a:lnTo>
                        <a:pt x="744" y="0"/>
                      </a:lnTo>
                      <a:lnTo>
                        <a:pt x="644" y="0"/>
                      </a:lnTo>
                      <a:close/>
                    </a:path>
                  </a:pathLst>
                </a:custGeom>
                <a:solidFill>
                  <a:srgbClr val="DC274B"/>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4" name="Freeform 232"/>
                <p:cNvSpPr>
                  <a:spLocks/>
                </p:cNvSpPr>
                <p:nvPr/>
              </p:nvSpPr>
              <p:spPr bwMode="auto">
                <a:xfrm>
                  <a:off x="945" y="3284"/>
                  <a:ext cx="275" cy="217"/>
                </a:xfrm>
                <a:custGeom>
                  <a:avLst/>
                  <a:gdLst>
                    <a:gd name="T0" fmla="*/ 1 w 825"/>
                    <a:gd name="T1" fmla="*/ 0 h 652"/>
                    <a:gd name="T2" fmla="*/ 1 w 825"/>
                    <a:gd name="T3" fmla="*/ 0 h 652"/>
                    <a:gd name="T4" fmla="*/ 1 w 825"/>
                    <a:gd name="T5" fmla="*/ 0 h 652"/>
                    <a:gd name="T6" fmla="*/ 1 w 825"/>
                    <a:gd name="T7" fmla="*/ 0 h 652"/>
                    <a:gd name="T8" fmla="*/ 1 w 825"/>
                    <a:gd name="T9" fmla="*/ 0 h 652"/>
                    <a:gd name="T10" fmla="*/ 1 w 825"/>
                    <a:gd name="T11" fmla="*/ 0 h 652"/>
                    <a:gd name="T12" fmla="*/ 1 w 825"/>
                    <a:gd name="T13" fmla="*/ 0 h 652"/>
                    <a:gd name="T14" fmla="*/ 1 w 825"/>
                    <a:gd name="T15" fmla="*/ 0 h 652"/>
                    <a:gd name="T16" fmla="*/ 1 w 825"/>
                    <a:gd name="T17" fmla="*/ 0 h 652"/>
                    <a:gd name="T18" fmla="*/ 1 w 825"/>
                    <a:gd name="T19" fmla="*/ 0 h 652"/>
                    <a:gd name="T20" fmla="*/ 1 w 825"/>
                    <a:gd name="T21" fmla="*/ 0 h 652"/>
                    <a:gd name="T22" fmla="*/ 0 w 825"/>
                    <a:gd name="T23" fmla="*/ 0 h 652"/>
                    <a:gd name="T24" fmla="*/ 0 w 825"/>
                    <a:gd name="T25" fmla="*/ 0 h 652"/>
                    <a:gd name="T26" fmla="*/ 0 w 825"/>
                    <a:gd name="T27" fmla="*/ 0 h 652"/>
                    <a:gd name="T28" fmla="*/ 0 w 825"/>
                    <a:gd name="T29" fmla="*/ 0 h 652"/>
                    <a:gd name="T30" fmla="*/ 0 w 825"/>
                    <a:gd name="T31" fmla="*/ 0 h 652"/>
                    <a:gd name="T32" fmla="*/ 0 w 825"/>
                    <a:gd name="T33" fmla="*/ 0 h 652"/>
                    <a:gd name="T34" fmla="*/ 0 w 825"/>
                    <a:gd name="T35" fmla="*/ 0 h 652"/>
                    <a:gd name="T36" fmla="*/ 0 w 825"/>
                    <a:gd name="T37" fmla="*/ 0 h 652"/>
                    <a:gd name="T38" fmla="*/ 0 w 825"/>
                    <a:gd name="T39" fmla="*/ 0 h 652"/>
                    <a:gd name="T40" fmla="*/ 0 w 825"/>
                    <a:gd name="T41" fmla="*/ 0 h 652"/>
                    <a:gd name="T42" fmla="*/ 0 w 825"/>
                    <a:gd name="T43" fmla="*/ 0 h 652"/>
                    <a:gd name="T44" fmla="*/ 0 w 825"/>
                    <a:gd name="T45" fmla="*/ 0 h 652"/>
                    <a:gd name="T46" fmla="*/ 0 w 825"/>
                    <a:gd name="T47" fmla="*/ 0 h 652"/>
                    <a:gd name="T48" fmla="*/ 0 w 825"/>
                    <a:gd name="T49" fmla="*/ 0 h 652"/>
                    <a:gd name="T50" fmla="*/ 0 w 825"/>
                    <a:gd name="T51" fmla="*/ 0 h 652"/>
                    <a:gd name="T52" fmla="*/ 0 w 825"/>
                    <a:gd name="T53" fmla="*/ 0 h 652"/>
                    <a:gd name="T54" fmla="*/ 0 w 825"/>
                    <a:gd name="T55" fmla="*/ 0 h 652"/>
                    <a:gd name="T56" fmla="*/ 0 w 825"/>
                    <a:gd name="T57" fmla="*/ 0 h 652"/>
                    <a:gd name="T58" fmla="*/ 0 w 825"/>
                    <a:gd name="T59" fmla="*/ 0 h 652"/>
                    <a:gd name="T60" fmla="*/ 0 w 825"/>
                    <a:gd name="T61" fmla="*/ 1 h 652"/>
                    <a:gd name="T62" fmla="*/ 0 w 825"/>
                    <a:gd name="T63" fmla="*/ 1 h 652"/>
                    <a:gd name="T64" fmla="*/ 0 w 825"/>
                    <a:gd name="T65" fmla="*/ 1 h 652"/>
                    <a:gd name="T66" fmla="*/ 0 w 825"/>
                    <a:gd name="T67" fmla="*/ 1 h 652"/>
                    <a:gd name="T68" fmla="*/ 0 w 825"/>
                    <a:gd name="T69" fmla="*/ 1 h 652"/>
                    <a:gd name="T70" fmla="*/ 0 w 825"/>
                    <a:gd name="T71" fmla="*/ 1 h 652"/>
                    <a:gd name="T72" fmla="*/ 1 w 825"/>
                    <a:gd name="T73" fmla="*/ 1 h 652"/>
                    <a:gd name="T74" fmla="*/ 1 w 825"/>
                    <a:gd name="T75" fmla="*/ 1 h 652"/>
                    <a:gd name="T76" fmla="*/ 1 w 825"/>
                    <a:gd name="T77" fmla="*/ 1 h 652"/>
                    <a:gd name="T78" fmla="*/ 1 w 825"/>
                    <a:gd name="T79" fmla="*/ 1 h 652"/>
                    <a:gd name="T80" fmla="*/ 1 w 825"/>
                    <a:gd name="T81" fmla="*/ 1 h 652"/>
                    <a:gd name="T82" fmla="*/ 1 w 825"/>
                    <a:gd name="T83" fmla="*/ 1 h 652"/>
                    <a:gd name="T84" fmla="*/ 1 w 825"/>
                    <a:gd name="T85" fmla="*/ 1 h 652"/>
                    <a:gd name="T86" fmla="*/ 1 w 825"/>
                    <a:gd name="T87" fmla="*/ 0 h 652"/>
                    <a:gd name="T88" fmla="*/ 1 w 825"/>
                    <a:gd name="T89" fmla="*/ 0 h 652"/>
                    <a:gd name="T90" fmla="*/ 1 w 825"/>
                    <a:gd name="T91" fmla="*/ 0 h 652"/>
                    <a:gd name="T92" fmla="*/ 1 w 825"/>
                    <a:gd name="T93" fmla="*/ 0 h 652"/>
                    <a:gd name="T94" fmla="*/ 1 w 825"/>
                    <a:gd name="T95" fmla="*/ 0 h 652"/>
                    <a:gd name="T96" fmla="*/ 1 w 825"/>
                    <a:gd name="T97" fmla="*/ 0 h 652"/>
                    <a:gd name="T98" fmla="*/ 1 w 825"/>
                    <a:gd name="T99" fmla="*/ 0 h 652"/>
                    <a:gd name="T100" fmla="*/ 1 w 825"/>
                    <a:gd name="T101" fmla="*/ 0 h 652"/>
                    <a:gd name="T102" fmla="*/ 1 w 825"/>
                    <a:gd name="T103" fmla="*/ 0 h 652"/>
                    <a:gd name="T104" fmla="*/ 1 w 825"/>
                    <a:gd name="T105" fmla="*/ 0 h 652"/>
                    <a:gd name="T106" fmla="*/ 1 w 825"/>
                    <a:gd name="T107" fmla="*/ 0 h 652"/>
                    <a:gd name="T108" fmla="*/ 1 w 825"/>
                    <a:gd name="T109" fmla="*/ 0 h 6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25"/>
                    <a:gd name="T166" fmla="*/ 0 h 652"/>
                    <a:gd name="T167" fmla="*/ 825 w 825"/>
                    <a:gd name="T168" fmla="*/ 652 h 6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25" h="652">
                      <a:moveTo>
                        <a:pt x="644" y="0"/>
                      </a:moveTo>
                      <a:lnTo>
                        <a:pt x="639" y="7"/>
                      </a:lnTo>
                      <a:lnTo>
                        <a:pt x="632" y="16"/>
                      </a:lnTo>
                      <a:lnTo>
                        <a:pt x="625" y="23"/>
                      </a:lnTo>
                      <a:lnTo>
                        <a:pt x="617" y="28"/>
                      </a:lnTo>
                      <a:lnTo>
                        <a:pt x="610" y="33"/>
                      </a:lnTo>
                      <a:lnTo>
                        <a:pt x="603" y="37"/>
                      </a:lnTo>
                      <a:lnTo>
                        <a:pt x="599" y="39"/>
                      </a:lnTo>
                      <a:lnTo>
                        <a:pt x="597" y="40"/>
                      </a:lnTo>
                      <a:lnTo>
                        <a:pt x="596" y="43"/>
                      </a:lnTo>
                      <a:lnTo>
                        <a:pt x="592" y="47"/>
                      </a:lnTo>
                      <a:lnTo>
                        <a:pt x="589" y="51"/>
                      </a:lnTo>
                      <a:lnTo>
                        <a:pt x="585" y="54"/>
                      </a:lnTo>
                      <a:lnTo>
                        <a:pt x="574" y="60"/>
                      </a:lnTo>
                      <a:lnTo>
                        <a:pt x="561" y="66"/>
                      </a:lnTo>
                      <a:lnTo>
                        <a:pt x="549" y="71"/>
                      </a:lnTo>
                      <a:lnTo>
                        <a:pt x="538" y="74"/>
                      </a:lnTo>
                      <a:lnTo>
                        <a:pt x="532" y="78"/>
                      </a:lnTo>
                      <a:lnTo>
                        <a:pt x="529" y="79"/>
                      </a:lnTo>
                      <a:lnTo>
                        <a:pt x="522" y="82"/>
                      </a:lnTo>
                      <a:lnTo>
                        <a:pt x="516" y="87"/>
                      </a:lnTo>
                      <a:lnTo>
                        <a:pt x="510" y="94"/>
                      </a:lnTo>
                      <a:lnTo>
                        <a:pt x="504" y="100"/>
                      </a:lnTo>
                      <a:lnTo>
                        <a:pt x="494" y="116"/>
                      </a:lnTo>
                      <a:lnTo>
                        <a:pt x="486" y="133"/>
                      </a:lnTo>
                      <a:lnTo>
                        <a:pt x="479" y="148"/>
                      </a:lnTo>
                      <a:lnTo>
                        <a:pt x="474" y="162"/>
                      </a:lnTo>
                      <a:lnTo>
                        <a:pt x="470" y="170"/>
                      </a:lnTo>
                      <a:lnTo>
                        <a:pt x="469" y="174"/>
                      </a:lnTo>
                      <a:lnTo>
                        <a:pt x="463" y="175"/>
                      </a:lnTo>
                      <a:lnTo>
                        <a:pt x="456" y="175"/>
                      </a:lnTo>
                      <a:lnTo>
                        <a:pt x="450" y="174"/>
                      </a:lnTo>
                      <a:lnTo>
                        <a:pt x="445" y="170"/>
                      </a:lnTo>
                      <a:lnTo>
                        <a:pt x="440" y="168"/>
                      </a:lnTo>
                      <a:lnTo>
                        <a:pt x="437" y="166"/>
                      </a:lnTo>
                      <a:lnTo>
                        <a:pt x="434" y="164"/>
                      </a:lnTo>
                      <a:lnTo>
                        <a:pt x="434" y="163"/>
                      </a:lnTo>
                      <a:lnTo>
                        <a:pt x="427" y="156"/>
                      </a:lnTo>
                      <a:lnTo>
                        <a:pt x="422" y="152"/>
                      </a:lnTo>
                      <a:lnTo>
                        <a:pt x="415" y="149"/>
                      </a:lnTo>
                      <a:lnTo>
                        <a:pt x="409" y="147"/>
                      </a:lnTo>
                      <a:lnTo>
                        <a:pt x="404" y="146"/>
                      </a:lnTo>
                      <a:lnTo>
                        <a:pt x="397" y="146"/>
                      </a:lnTo>
                      <a:lnTo>
                        <a:pt x="392" y="147"/>
                      </a:lnTo>
                      <a:lnTo>
                        <a:pt x="386" y="148"/>
                      </a:lnTo>
                      <a:lnTo>
                        <a:pt x="375" y="152"/>
                      </a:lnTo>
                      <a:lnTo>
                        <a:pt x="368" y="156"/>
                      </a:lnTo>
                      <a:lnTo>
                        <a:pt x="362" y="160"/>
                      </a:lnTo>
                      <a:lnTo>
                        <a:pt x="361" y="161"/>
                      </a:lnTo>
                      <a:lnTo>
                        <a:pt x="359" y="167"/>
                      </a:lnTo>
                      <a:lnTo>
                        <a:pt x="356" y="175"/>
                      </a:lnTo>
                      <a:lnTo>
                        <a:pt x="353" y="182"/>
                      </a:lnTo>
                      <a:lnTo>
                        <a:pt x="350" y="189"/>
                      </a:lnTo>
                      <a:lnTo>
                        <a:pt x="346" y="195"/>
                      </a:lnTo>
                      <a:lnTo>
                        <a:pt x="344" y="201"/>
                      </a:lnTo>
                      <a:lnTo>
                        <a:pt x="342" y="205"/>
                      </a:lnTo>
                      <a:lnTo>
                        <a:pt x="342" y="206"/>
                      </a:lnTo>
                      <a:lnTo>
                        <a:pt x="333" y="216"/>
                      </a:lnTo>
                      <a:lnTo>
                        <a:pt x="325" y="224"/>
                      </a:lnTo>
                      <a:lnTo>
                        <a:pt x="315" y="232"/>
                      </a:lnTo>
                      <a:lnTo>
                        <a:pt x="306" y="237"/>
                      </a:lnTo>
                      <a:lnTo>
                        <a:pt x="298" y="242"/>
                      </a:lnTo>
                      <a:lnTo>
                        <a:pt x="288" y="246"/>
                      </a:lnTo>
                      <a:lnTo>
                        <a:pt x="280" y="248"/>
                      </a:lnTo>
                      <a:lnTo>
                        <a:pt x="272" y="250"/>
                      </a:lnTo>
                      <a:lnTo>
                        <a:pt x="258" y="252"/>
                      </a:lnTo>
                      <a:lnTo>
                        <a:pt x="246" y="254"/>
                      </a:lnTo>
                      <a:lnTo>
                        <a:pt x="238" y="252"/>
                      </a:lnTo>
                      <a:lnTo>
                        <a:pt x="235" y="252"/>
                      </a:lnTo>
                      <a:lnTo>
                        <a:pt x="232" y="248"/>
                      </a:lnTo>
                      <a:lnTo>
                        <a:pt x="231" y="244"/>
                      </a:lnTo>
                      <a:lnTo>
                        <a:pt x="230" y="239"/>
                      </a:lnTo>
                      <a:lnTo>
                        <a:pt x="229" y="235"/>
                      </a:lnTo>
                      <a:lnTo>
                        <a:pt x="231" y="228"/>
                      </a:lnTo>
                      <a:lnTo>
                        <a:pt x="234" y="222"/>
                      </a:lnTo>
                      <a:lnTo>
                        <a:pt x="237" y="217"/>
                      </a:lnTo>
                      <a:lnTo>
                        <a:pt x="242" y="214"/>
                      </a:lnTo>
                      <a:lnTo>
                        <a:pt x="245" y="210"/>
                      </a:lnTo>
                      <a:lnTo>
                        <a:pt x="246" y="210"/>
                      </a:lnTo>
                      <a:lnTo>
                        <a:pt x="247" y="197"/>
                      </a:lnTo>
                      <a:lnTo>
                        <a:pt x="247" y="186"/>
                      </a:lnTo>
                      <a:lnTo>
                        <a:pt x="245" y="175"/>
                      </a:lnTo>
                      <a:lnTo>
                        <a:pt x="243" y="165"/>
                      </a:lnTo>
                      <a:lnTo>
                        <a:pt x="239" y="156"/>
                      </a:lnTo>
                      <a:lnTo>
                        <a:pt x="235" y="149"/>
                      </a:lnTo>
                      <a:lnTo>
                        <a:pt x="231" y="142"/>
                      </a:lnTo>
                      <a:lnTo>
                        <a:pt x="225" y="137"/>
                      </a:lnTo>
                      <a:lnTo>
                        <a:pt x="217" y="128"/>
                      </a:lnTo>
                      <a:lnTo>
                        <a:pt x="208" y="123"/>
                      </a:lnTo>
                      <a:lnTo>
                        <a:pt x="202" y="120"/>
                      </a:lnTo>
                      <a:lnTo>
                        <a:pt x="199" y="119"/>
                      </a:lnTo>
                      <a:lnTo>
                        <a:pt x="199" y="287"/>
                      </a:lnTo>
                      <a:lnTo>
                        <a:pt x="199" y="288"/>
                      </a:lnTo>
                      <a:lnTo>
                        <a:pt x="197" y="290"/>
                      </a:lnTo>
                      <a:lnTo>
                        <a:pt x="195" y="293"/>
                      </a:lnTo>
                      <a:lnTo>
                        <a:pt x="190" y="298"/>
                      </a:lnTo>
                      <a:lnTo>
                        <a:pt x="183" y="301"/>
                      </a:lnTo>
                      <a:lnTo>
                        <a:pt x="172" y="304"/>
                      </a:lnTo>
                      <a:lnTo>
                        <a:pt x="158" y="306"/>
                      </a:lnTo>
                      <a:lnTo>
                        <a:pt x="140" y="305"/>
                      </a:lnTo>
                      <a:lnTo>
                        <a:pt x="97" y="301"/>
                      </a:lnTo>
                      <a:lnTo>
                        <a:pt x="95" y="301"/>
                      </a:lnTo>
                      <a:lnTo>
                        <a:pt x="91" y="301"/>
                      </a:lnTo>
                      <a:lnTo>
                        <a:pt x="88" y="300"/>
                      </a:lnTo>
                      <a:lnTo>
                        <a:pt x="85" y="298"/>
                      </a:lnTo>
                      <a:lnTo>
                        <a:pt x="83" y="295"/>
                      </a:lnTo>
                      <a:lnTo>
                        <a:pt x="81" y="289"/>
                      </a:lnTo>
                      <a:lnTo>
                        <a:pt x="80" y="283"/>
                      </a:lnTo>
                      <a:lnTo>
                        <a:pt x="76" y="257"/>
                      </a:lnTo>
                      <a:lnTo>
                        <a:pt x="75" y="257"/>
                      </a:lnTo>
                      <a:lnTo>
                        <a:pt x="73" y="256"/>
                      </a:lnTo>
                      <a:lnTo>
                        <a:pt x="71" y="254"/>
                      </a:lnTo>
                      <a:lnTo>
                        <a:pt x="68" y="252"/>
                      </a:lnTo>
                      <a:lnTo>
                        <a:pt x="66" y="251"/>
                      </a:lnTo>
                      <a:lnTo>
                        <a:pt x="62" y="251"/>
                      </a:lnTo>
                      <a:lnTo>
                        <a:pt x="60" y="252"/>
                      </a:lnTo>
                      <a:lnTo>
                        <a:pt x="59" y="255"/>
                      </a:lnTo>
                      <a:lnTo>
                        <a:pt x="44" y="291"/>
                      </a:lnTo>
                      <a:lnTo>
                        <a:pt x="0" y="301"/>
                      </a:lnTo>
                      <a:lnTo>
                        <a:pt x="29" y="406"/>
                      </a:lnTo>
                      <a:lnTo>
                        <a:pt x="68" y="465"/>
                      </a:lnTo>
                      <a:lnTo>
                        <a:pt x="68" y="590"/>
                      </a:lnTo>
                      <a:lnTo>
                        <a:pt x="69" y="592"/>
                      </a:lnTo>
                      <a:lnTo>
                        <a:pt x="74" y="599"/>
                      </a:lnTo>
                      <a:lnTo>
                        <a:pt x="83" y="608"/>
                      </a:lnTo>
                      <a:lnTo>
                        <a:pt x="96" y="617"/>
                      </a:lnTo>
                      <a:lnTo>
                        <a:pt x="104" y="623"/>
                      </a:lnTo>
                      <a:lnTo>
                        <a:pt x="114" y="628"/>
                      </a:lnTo>
                      <a:lnTo>
                        <a:pt x="126" y="633"/>
                      </a:lnTo>
                      <a:lnTo>
                        <a:pt x="138" y="638"/>
                      </a:lnTo>
                      <a:lnTo>
                        <a:pt x="152" y="643"/>
                      </a:lnTo>
                      <a:lnTo>
                        <a:pt x="168" y="646"/>
                      </a:lnTo>
                      <a:lnTo>
                        <a:pt x="184" y="650"/>
                      </a:lnTo>
                      <a:lnTo>
                        <a:pt x="204" y="652"/>
                      </a:lnTo>
                      <a:lnTo>
                        <a:pt x="209" y="650"/>
                      </a:lnTo>
                      <a:lnTo>
                        <a:pt x="224" y="643"/>
                      </a:lnTo>
                      <a:lnTo>
                        <a:pt x="247" y="635"/>
                      </a:lnTo>
                      <a:lnTo>
                        <a:pt x="274" y="624"/>
                      </a:lnTo>
                      <a:lnTo>
                        <a:pt x="302" y="614"/>
                      </a:lnTo>
                      <a:lnTo>
                        <a:pt x="329" y="606"/>
                      </a:lnTo>
                      <a:lnTo>
                        <a:pt x="342" y="604"/>
                      </a:lnTo>
                      <a:lnTo>
                        <a:pt x="353" y="602"/>
                      </a:lnTo>
                      <a:lnTo>
                        <a:pt x="361" y="602"/>
                      </a:lnTo>
                      <a:lnTo>
                        <a:pt x="369" y="603"/>
                      </a:lnTo>
                      <a:lnTo>
                        <a:pt x="373" y="603"/>
                      </a:lnTo>
                      <a:lnTo>
                        <a:pt x="384" y="604"/>
                      </a:lnTo>
                      <a:lnTo>
                        <a:pt x="400" y="603"/>
                      </a:lnTo>
                      <a:lnTo>
                        <a:pt x="421" y="602"/>
                      </a:lnTo>
                      <a:lnTo>
                        <a:pt x="433" y="600"/>
                      </a:lnTo>
                      <a:lnTo>
                        <a:pt x="446" y="598"/>
                      </a:lnTo>
                      <a:lnTo>
                        <a:pt x="457" y="595"/>
                      </a:lnTo>
                      <a:lnTo>
                        <a:pt x="470" y="591"/>
                      </a:lnTo>
                      <a:lnTo>
                        <a:pt x="483" y="586"/>
                      </a:lnTo>
                      <a:lnTo>
                        <a:pt x="497" y="581"/>
                      </a:lnTo>
                      <a:lnTo>
                        <a:pt x="510" y="573"/>
                      </a:lnTo>
                      <a:lnTo>
                        <a:pt x="522" y="565"/>
                      </a:lnTo>
                      <a:lnTo>
                        <a:pt x="524" y="563"/>
                      </a:lnTo>
                      <a:lnTo>
                        <a:pt x="530" y="559"/>
                      </a:lnTo>
                      <a:lnTo>
                        <a:pt x="536" y="553"/>
                      </a:lnTo>
                      <a:lnTo>
                        <a:pt x="544" y="544"/>
                      </a:lnTo>
                      <a:lnTo>
                        <a:pt x="552" y="535"/>
                      </a:lnTo>
                      <a:lnTo>
                        <a:pt x="560" y="527"/>
                      </a:lnTo>
                      <a:lnTo>
                        <a:pt x="567" y="519"/>
                      </a:lnTo>
                      <a:lnTo>
                        <a:pt x="570" y="511"/>
                      </a:lnTo>
                      <a:lnTo>
                        <a:pt x="574" y="506"/>
                      </a:lnTo>
                      <a:lnTo>
                        <a:pt x="587" y="492"/>
                      </a:lnTo>
                      <a:lnTo>
                        <a:pt x="604" y="472"/>
                      </a:lnTo>
                      <a:lnTo>
                        <a:pt x="625" y="448"/>
                      </a:lnTo>
                      <a:lnTo>
                        <a:pt x="645" y="424"/>
                      </a:lnTo>
                      <a:lnTo>
                        <a:pt x="663" y="404"/>
                      </a:lnTo>
                      <a:lnTo>
                        <a:pt x="676" y="388"/>
                      </a:lnTo>
                      <a:lnTo>
                        <a:pt x="680" y="382"/>
                      </a:lnTo>
                      <a:lnTo>
                        <a:pt x="683" y="379"/>
                      </a:lnTo>
                      <a:lnTo>
                        <a:pt x="689" y="372"/>
                      </a:lnTo>
                      <a:lnTo>
                        <a:pt x="697" y="361"/>
                      </a:lnTo>
                      <a:lnTo>
                        <a:pt x="706" y="351"/>
                      </a:lnTo>
                      <a:lnTo>
                        <a:pt x="716" y="340"/>
                      </a:lnTo>
                      <a:lnTo>
                        <a:pt x="723" y="330"/>
                      </a:lnTo>
                      <a:lnTo>
                        <a:pt x="728" y="324"/>
                      </a:lnTo>
                      <a:lnTo>
                        <a:pt x="731" y="320"/>
                      </a:lnTo>
                      <a:lnTo>
                        <a:pt x="734" y="319"/>
                      </a:lnTo>
                      <a:lnTo>
                        <a:pt x="740" y="314"/>
                      </a:lnTo>
                      <a:lnTo>
                        <a:pt x="750" y="306"/>
                      </a:lnTo>
                      <a:lnTo>
                        <a:pt x="761" y="298"/>
                      </a:lnTo>
                      <a:lnTo>
                        <a:pt x="773" y="289"/>
                      </a:lnTo>
                      <a:lnTo>
                        <a:pt x="784" y="279"/>
                      </a:lnTo>
                      <a:lnTo>
                        <a:pt x="788" y="275"/>
                      </a:lnTo>
                      <a:lnTo>
                        <a:pt x="791" y="271"/>
                      </a:lnTo>
                      <a:lnTo>
                        <a:pt x="793" y="266"/>
                      </a:lnTo>
                      <a:lnTo>
                        <a:pt x="794" y="263"/>
                      </a:lnTo>
                      <a:lnTo>
                        <a:pt x="796" y="261"/>
                      </a:lnTo>
                      <a:lnTo>
                        <a:pt x="800" y="254"/>
                      </a:lnTo>
                      <a:lnTo>
                        <a:pt x="804" y="244"/>
                      </a:lnTo>
                      <a:lnTo>
                        <a:pt x="809" y="232"/>
                      </a:lnTo>
                      <a:lnTo>
                        <a:pt x="815" y="220"/>
                      </a:lnTo>
                      <a:lnTo>
                        <a:pt x="820" y="207"/>
                      </a:lnTo>
                      <a:lnTo>
                        <a:pt x="823" y="196"/>
                      </a:lnTo>
                      <a:lnTo>
                        <a:pt x="825" y="189"/>
                      </a:lnTo>
                      <a:lnTo>
                        <a:pt x="791" y="193"/>
                      </a:lnTo>
                      <a:lnTo>
                        <a:pt x="790" y="190"/>
                      </a:lnTo>
                      <a:lnTo>
                        <a:pt x="790" y="181"/>
                      </a:lnTo>
                      <a:lnTo>
                        <a:pt x="789" y="169"/>
                      </a:lnTo>
                      <a:lnTo>
                        <a:pt x="787" y="155"/>
                      </a:lnTo>
                      <a:lnTo>
                        <a:pt x="784" y="141"/>
                      </a:lnTo>
                      <a:lnTo>
                        <a:pt x="780" y="128"/>
                      </a:lnTo>
                      <a:lnTo>
                        <a:pt x="777" y="123"/>
                      </a:lnTo>
                      <a:lnTo>
                        <a:pt x="774" y="119"/>
                      </a:lnTo>
                      <a:lnTo>
                        <a:pt x="771" y="116"/>
                      </a:lnTo>
                      <a:lnTo>
                        <a:pt x="767" y="114"/>
                      </a:lnTo>
                      <a:lnTo>
                        <a:pt x="767" y="111"/>
                      </a:lnTo>
                      <a:lnTo>
                        <a:pt x="768" y="102"/>
                      </a:lnTo>
                      <a:lnTo>
                        <a:pt x="769" y="89"/>
                      </a:lnTo>
                      <a:lnTo>
                        <a:pt x="769" y="74"/>
                      </a:lnTo>
                      <a:lnTo>
                        <a:pt x="768" y="58"/>
                      </a:lnTo>
                      <a:lnTo>
                        <a:pt x="765" y="42"/>
                      </a:lnTo>
                      <a:lnTo>
                        <a:pt x="763" y="34"/>
                      </a:lnTo>
                      <a:lnTo>
                        <a:pt x="760" y="28"/>
                      </a:lnTo>
                      <a:lnTo>
                        <a:pt x="757" y="21"/>
                      </a:lnTo>
                      <a:lnTo>
                        <a:pt x="752" y="16"/>
                      </a:lnTo>
                      <a:lnTo>
                        <a:pt x="744" y="0"/>
                      </a:lnTo>
                      <a:lnTo>
                        <a:pt x="644"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5" name="Freeform 233"/>
                <p:cNvSpPr>
                  <a:spLocks/>
                </p:cNvSpPr>
                <p:nvPr/>
              </p:nvSpPr>
              <p:spPr bwMode="auto">
                <a:xfrm>
                  <a:off x="1192" y="3322"/>
                  <a:ext cx="16" cy="32"/>
                </a:xfrm>
                <a:custGeom>
                  <a:avLst/>
                  <a:gdLst>
                    <a:gd name="T0" fmla="*/ 0 w 50"/>
                    <a:gd name="T1" fmla="*/ 0 h 97"/>
                    <a:gd name="T2" fmla="*/ 0 w 50"/>
                    <a:gd name="T3" fmla="*/ 0 h 97"/>
                    <a:gd name="T4" fmla="*/ 0 w 50"/>
                    <a:gd name="T5" fmla="*/ 0 h 97"/>
                    <a:gd name="T6" fmla="*/ 0 w 50"/>
                    <a:gd name="T7" fmla="*/ 0 h 97"/>
                    <a:gd name="T8" fmla="*/ 0 w 50"/>
                    <a:gd name="T9" fmla="*/ 0 h 97"/>
                    <a:gd name="T10" fmla="*/ 0 w 50"/>
                    <a:gd name="T11" fmla="*/ 0 h 97"/>
                    <a:gd name="T12" fmla="*/ 0 w 50"/>
                    <a:gd name="T13" fmla="*/ 0 h 97"/>
                    <a:gd name="T14" fmla="*/ 0 w 50"/>
                    <a:gd name="T15" fmla="*/ 0 h 97"/>
                    <a:gd name="T16" fmla="*/ 0 w 50"/>
                    <a:gd name="T17" fmla="*/ 0 h 97"/>
                    <a:gd name="T18" fmla="*/ 0 w 50"/>
                    <a:gd name="T19" fmla="*/ 0 h 97"/>
                    <a:gd name="T20" fmla="*/ 0 w 50"/>
                    <a:gd name="T21" fmla="*/ 0 h 97"/>
                    <a:gd name="T22" fmla="*/ 0 w 50"/>
                    <a:gd name="T23" fmla="*/ 0 h 97"/>
                    <a:gd name="T24" fmla="*/ 0 w 50"/>
                    <a:gd name="T25" fmla="*/ 0 h 97"/>
                    <a:gd name="T26" fmla="*/ 0 w 50"/>
                    <a:gd name="T27" fmla="*/ 0 h 97"/>
                    <a:gd name="T28" fmla="*/ 0 w 50"/>
                    <a:gd name="T29" fmla="*/ 0 h 97"/>
                    <a:gd name="T30" fmla="*/ 0 w 50"/>
                    <a:gd name="T31" fmla="*/ 0 h 97"/>
                    <a:gd name="T32" fmla="*/ 0 w 50"/>
                    <a:gd name="T33" fmla="*/ 0 h 97"/>
                    <a:gd name="T34" fmla="*/ 0 w 50"/>
                    <a:gd name="T35" fmla="*/ 0 h 97"/>
                    <a:gd name="T36" fmla="*/ 0 w 50"/>
                    <a:gd name="T37" fmla="*/ 0 h 97"/>
                    <a:gd name="T38" fmla="*/ 0 w 50"/>
                    <a:gd name="T39" fmla="*/ 0 h 97"/>
                    <a:gd name="T40" fmla="*/ 0 w 50"/>
                    <a:gd name="T41" fmla="*/ 0 h 97"/>
                    <a:gd name="T42" fmla="*/ 0 w 50"/>
                    <a:gd name="T43" fmla="*/ 0 h 97"/>
                    <a:gd name="T44" fmla="*/ 0 w 50"/>
                    <a:gd name="T45" fmla="*/ 0 h 97"/>
                    <a:gd name="T46" fmla="*/ 0 w 50"/>
                    <a:gd name="T47" fmla="*/ 0 h 97"/>
                    <a:gd name="T48" fmla="*/ 0 w 50"/>
                    <a:gd name="T49" fmla="*/ 0 h 97"/>
                    <a:gd name="T50" fmla="*/ 0 w 50"/>
                    <a:gd name="T51" fmla="*/ 0 h 97"/>
                    <a:gd name="T52" fmla="*/ 0 w 50"/>
                    <a:gd name="T53" fmla="*/ 0 h 97"/>
                    <a:gd name="T54" fmla="*/ 0 w 50"/>
                    <a:gd name="T55" fmla="*/ 0 h 97"/>
                    <a:gd name="T56" fmla="*/ 0 w 50"/>
                    <a:gd name="T57" fmla="*/ 0 h 97"/>
                    <a:gd name="T58" fmla="*/ 0 w 50"/>
                    <a:gd name="T59" fmla="*/ 0 h 97"/>
                    <a:gd name="T60" fmla="*/ 0 w 50"/>
                    <a:gd name="T61" fmla="*/ 0 h 97"/>
                    <a:gd name="T62" fmla="*/ 0 w 50"/>
                    <a:gd name="T63" fmla="*/ 0 h 97"/>
                    <a:gd name="T64" fmla="*/ 0 w 50"/>
                    <a:gd name="T65" fmla="*/ 0 h 97"/>
                    <a:gd name="T66" fmla="*/ 0 w 50"/>
                    <a:gd name="T67" fmla="*/ 0 h 97"/>
                    <a:gd name="T68" fmla="*/ 0 w 50"/>
                    <a:gd name="T69" fmla="*/ 0 h 97"/>
                    <a:gd name="T70" fmla="*/ 0 w 50"/>
                    <a:gd name="T71" fmla="*/ 0 h 97"/>
                    <a:gd name="T72" fmla="*/ 0 w 50"/>
                    <a:gd name="T73" fmla="*/ 0 h 97"/>
                    <a:gd name="T74" fmla="*/ 0 w 50"/>
                    <a:gd name="T75" fmla="*/ 0 h 97"/>
                    <a:gd name="T76" fmla="*/ 0 w 50"/>
                    <a:gd name="T77" fmla="*/ 0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
                    <a:gd name="T118" fmla="*/ 0 h 97"/>
                    <a:gd name="T119" fmla="*/ 50 w 50"/>
                    <a:gd name="T120" fmla="*/ 97 h 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 h="97">
                      <a:moveTo>
                        <a:pt x="18" y="5"/>
                      </a:moveTo>
                      <a:lnTo>
                        <a:pt x="18" y="5"/>
                      </a:lnTo>
                      <a:lnTo>
                        <a:pt x="18" y="3"/>
                      </a:lnTo>
                      <a:lnTo>
                        <a:pt x="19" y="2"/>
                      </a:lnTo>
                      <a:lnTo>
                        <a:pt x="20" y="1"/>
                      </a:lnTo>
                      <a:lnTo>
                        <a:pt x="21" y="0"/>
                      </a:lnTo>
                      <a:lnTo>
                        <a:pt x="22" y="0"/>
                      </a:lnTo>
                      <a:lnTo>
                        <a:pt x="24" y="0"/>
                      </a:lnTo>
                      <a:lnTo>
                        <a:pt x="26" y="0"/>
                      </a:lnTo>
                      <a:lnTo>
                        <a:pt x="27" y="0"/>
                      </a:lnTo>
                      <a:lnTo>
                        <a:pt x="30" y="2"/>
                      </a:lnTo>
                      <a:lnTo>
                        <a:pt x="33" y="6"/>
                      </a:lnTo>
                      <a:lnTo>
                        <a:pt x="37" y="12"/>
                      </a:lnTo>
                      <a:lnTo>
                        <a:pt x="41" y="22"/>
                      </a:lnTo>
                      <a:lnTo>
                        <a:pt x="45" y="35"/>
                      </a:lnTo>
                      <a:lnTo>
                        <a:pt x="48" y="54"/>
                      </a:lnTo>
                      <a:lnTo>
                        <a:pt x="50" y="79"/>
                      </a:lnTo>
                      <a:lnTo>
                        <a:pt x="49" y="80"/>
                      </a:lnTo>
                      <a:lnTo>
                        <a:pt x="47" y="83"/>
                      </a:lnTo>
                      <a:lnTo>
                        <a:pt x="44" y="88"/>
                      </a:lnTo>
                      <a:lnTo>
                        <a:pt x="39" y="92"/>
                      </a:lnTo>
                      <a:lnTo>
                        <a:pt x="34" y="95"/>
                      </a:lnTo>
                      <a:lnTo>
                        <a:pt x="28" y="97"/>
                      </a:lnTo>
                      <a:lnTo>
                        <a:pt x="24" y="97"/>
                      </a:lnTo>
                      <a:lnTo>
                        <a:pt x="21" y="96"/>
                      </a:lnTo>
                      <a:lnTo>
                        <a:pt x="18" y="94"/>
                      </a:lnTo>
                      <a:lnTo>
                        <a:pt x="13" y="92"/>
                      </a:lnTo>
                      <a:lnTo>
                        <a:pt x="12" y="90"/>
                      </a:lnTo>
                      <a:lnTo>
                        <a:pt x="9" y="84"/>
                      </a:lnTo>
                      <a:lnTo>
                        <a:pt x="5" y="76"/>
                      </a:lnTo>
                      <a:lnTo>
                        <a:pt x="2" y="64"/>
                      </a:lnTo>
                      <a:lnTo>
                        <a:pt x="0" y="57"/>
                      </a:lnTo>
                      <a:lnTo>
                        <a:pt x="0" y="51"/>
                      </a:lnTo>
                      <a:lnTo>
                        <a:pt x="0" y="43"/>
                      </a:lnTo>
                      <a:lnTo>
                        <a:pt x="2" y="36"/>
                      </a:lnTo>
                      <a:lnTo>
                        <a:pt x="4" y="28"/>
                      </a:lnTo>
                      <a:lnTo>
                        <a:pt x="7" y="21"/>
                      </a:lnTo>
                      <a:lnTo>
                        <a:pt x="11" y="12"/>
                      </a:lnTo>
                      <a:lnTo>
                        <a:pt x="18" y="5"/>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6" name="Freeform 234"/>
                <p:cNvSpPr>
                  <a:spLocks/>
                </p:cNvSpPr>
                <p:nvPr/>
              </p:nvSpPr>
              <p:spPr bwMode="auto">
                <a:xfrm>
                  <a:off x="1192" y="3322"/>
                  <a:ext cx="16" cy="32"/>
                </a:xfrm>
                <a:custGeom>
                  <a:avLst/>
                  <a:gdLst>
                    <a:gd name="T0" fmla="*/ 0 w 50"/>
                    <a:gd name="T1" fmla="*/ 0 h 97"/>
                    <a:gd name="T2" fmla="*/ 0 w 50"/>
                    <a:gd name="T3" fmla="*/ 0 h 97"/>
                    <a:gd name="T4" fmla="*/ 0 w 50"/>
                    <a:gd name="T5" fmla="*/ 0 h 97"/>
                    <a:gd name="T6" fmla="*/ 0 w 50"/>
                    <a:gd name="T7" fmla="*/ 0 h 97"/>
                    <a:gd name="T8" fmla="*/ 0 w 50"/>
                    <a:gd name="T9" fmla="*/ 0 h 97"/>
                    <a:gd name="T10" fmla="*/ 0 w 50"/>
                    <a:gd name="T11" fmla="*/ 0 h 97"/>
                    <a:gd name="T12" fmla="*/ 0 w 50"/>
                    <a:gd name="T13" fmla="*/ 0 h 97"/>
                    <a:gd name="T14" fmla="*/ 0 w 50"/>
                    <a:gd name="T15" fmla="*/ 0 h 97"/>
                    <a:gd name="T16" fmla="*/ 0 w 50"/>
                    <a:gd name="T17" fmla="*/ 0 h 97"/>
                    <a:gd name="T18" fmla="*/ 0 w 50"/>
                    <a:gd name="T19" fmla="*/ 0 h 97"/>
                    <a:gd name="T20" fmla="*/ 0 w 50"/>
                    <a:gd name="T21" fmla="*/ 0 h 97"/>
                    <a:gd name="T22" fmla="*/ 0 w 50"/>
                    <a:gd name="T23" fmla="*/ 0 h 97"/>
                    <a:gd name="T24" fmla="*/ 0 w 50"/>
                    <a:gd name="T25" fmla="*/ 0 h 97"/>
                    <a:gd name="T26" fmla="*/ 0 w 50"/>
                    <a:gd name="T27" fmla="*/ 0 h 97"/>
                    <a:gd name="T28" fmla="*/ 0 w 50"/>
                    <a:gd name="T29" fmla="*/ 0 h 97"/>
                    <a:gd name="T30" fmla="*/ 0 w 50"/>
                    <a:gd name="T31" fmla="*/ 0 h 97"/>
                    <a:gd name="T32" fmla="*/ 0 w 50"/>
                    <a:gd name="T33" fmla="*/ 0 h 97"/>
                    <a:gd name="T34" fmla="*/ 0 w 50"/>
                    <a:gd name="T35" fmla="*/ 0 h 97"/>
                    <a:gd name="T36" fmla="*/ 0 w 50"/>
                    <a:gd name="T37" fmla="*/ 0 h 97"/>
                    <a:gd name="T38" fmla="*/ 0 w 50"/>
                    <a:gd name="T39" fmla="*/ 0 h 97"/>
                    <a:gd name="T40" fmla="*/ 0 w 50"/>
                    <a:gd name="T41" fmla="*/ 0 h 97"/>
                    <a:gd name="T42" fmla="*/ 0 w 50"/>
                    <a:gd name="T43" fmla="*/ 0 h 97"/>
                    <a:gd name="T44" fmla="*/ 0 w 50"/>
                    <a:gd name="T45" fmla="*/ 0 h 97"/>
                    <a:gd name="T46" fmla="*/ 0 w 50"/>
                    <a:gd name="T47" fmla="*/ 0 h 97"/>
                    <a:gd name="T48" fmla="*/ 0 w 50"/>
                    <a:gd name="T49" fmla="*/ 0 h 97"/>
                    <a:gd name="T50" fmla="*/ 0 w 50"/>
                    <a:gd name="T51" fmla="*/ 0 h 97"/>
                    <a:gd name="T52" fmla="*/ 0 w 50"/>
                    <a:gd name="T53" fmla="*/ 0 h 97"/>
                    <a:gd name="T54" fmla="*/ 0 w 50"/>
                    <a:gd name="T55" fmla="*/ 0 h 97"/>
                    <a:gd name="T56" fmla="*/ 0 w 50"/>
                    <a:gd name="T57" fmla="*/ 0 h 97"/>
                    <a:gd name="T58" fmla="*/ 0 w 50"/>
                    <a:gd name="T59" fmla="*/ 0 h 97"/>
                    <a:gd name="T60" fmla="*/ 0 w 50"/>
                    <a:gd name="T61" fmla="*/ 0 h 97"/>
                    <a:gd name="T62" fmla="*/ 0 w 50"/>
                    <a:gd name="T63" fmla="*/ 0 h 97"/>
                    <a:gd name="T64" fmla="*/ 0 w 50"/>
                    <a:gd name="T65" fmla="*/ 0 h 97"/>
                    <a:gd name="T66" fmla="*/ 0 w 50"/>
                    <a:gd name="T67" fmla="*/ 0 h 97"/>
                    <a:gd name="T68" fmla="*/ 0 w 50"/>
                    <a:gd name="T69" fmla="*/ 0 h 97"/>
                    <a:gd name="T70" fmla="*/ 0 w 50"/>
                    <a:gd name="T71" fmla="*/ 0 h 97"/>
                    <a:gd name="T72" fmla="*/ 0 w 50"/>
                    <a:gd name="T73" fmla="*/ 0 h 97"/>
                    <a:gd name="T74" fmla="*/ 0 w 50"/>
                    <a:gd name="T75" fmla="*/ 0 h 97"/>
                    <a:gd name="T76" fmla="*/ 0 w 50"/>
                    <a:gd name="T77" fmla="*/ 0 h 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
                    <a:gd name="T118" fmla="*/ 0 h 97"/>
                    <a:gd name="T119" fmla="*/ 50 w 50"/>
                    <a:gd name="T120" fmla="*/ 97 h 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 h="97">
                      <a:moveTo>
                        <a:pt x="18" y="5"/>
                      </a:moveTo>
                      <a:lnTo>
                        <a:pt x="18" y="5"/>
                      </a:lnTo>
                      <a:lnTo>
                        <a:pt x="18" y="3"/>
                      </a:lnTo>
                      <a:lnTo>
                        <a:pt x="19" y="2"/>
                      </a:lnTo>
                      <a:lnTo>
                        <a:pt x="20" y="1"/>
                      </a:lnTo>
                      <a:lnTo>
                        <a:pt x="21" y="0"/>
                      </a:lnTo>
                      <a:lnTo>
                        <a:pt x="22" y="0"/>
                      </a:lnTo>
                      <a:lnTo>
                        <a:pt x="24" y="0"/>
                      </a:lnTo>
                      <a:lnTo>
                        <a:pt x="26" y="0"/>
                      </a:lnTo>
                      <a:lnTo>
                        <a:pt x="27" y="0"/>
                      </a:lnTo>
                      <a:lnTo>
                        <a:pt x="30" y="2"/>
                      </a:lnTo>
                      <a:lnTo>
                        <a:pt x="33" y="6"/>
                      </a:lnTo>
                      <a:lnTo>
                        <a:pt x="37" y="12"/>
                      </a:lnTo>
                      <a:lnTo>
                        <a:pt x="41" y="22"/>
                      </a:lnTo>
                      <a:lnTo>
                        <a:pt x="45" y="35"/>
                      </a:lnTo>
                      <a:lnTo>
                        <a:pt x="48" y="54"/>
                      </a:lnTo>
                      <a:lnTo>
                        <a:pt x="50" y="79"/>
                      </a:lnTo>
                      <a:lnTo>
                        <a:pt x="49" y="80"/>
                      </a:lnTo>
                      <a:lnTo>
                        <a:pt x="47" y="83"/>
                      </a:lnTo>
                      <a:lnTo>
                        <a:pt x="44" y="88"/>
                      </a:lnTo>
                      <a:lnTo>
                        <a:pt x="39" y="92"/>
                      </a:lnTo>
                      <a:lnTo>
                        <a:pt x="34" y="95"/>
                      </a:lnTo>
                      <a:lnTo>
                        <a:pt x="28" y="97"/>
                      </a:lnTo>
                      <a:lnTo>
                        <a:pt x="24" y="97"/>
                      </a:lnTo>
                      <a:lnTo>
                        <a:pt x="21" y="96"/>
                      </a:lnTo>
                      <a:lnTo>
                        <a:pt x="18" y="94"/>
                      </a:lnTo>
                      <a:lnTo>
                        <a:pt x="13" y="92"/>
                      </a:lnTo>
                      <a:lnTo>
                        <a:pt x="12" y="90"/>
                      </a:lnTo>
                      <a:lnTo>
                        <a:pt x="9" y="84"/>
                      </a:lnTo>
                      <a:lnTo>
                        <a:pt x="5" y="76"/>
                      </a:lnTo>
                      <a:lnTo>
                        <a:pt x="2" y="64"/>
                      </a:lnTo>
                      <a:lnTo>
                        <a:pt x="0" y="57"/>
                      </a:lnTo>
                      <a:lnTo>
                        <a:pt x="0" y="51"/>
                      </a:lnTo>
                      <a:lnTo>
                        <a:pt x="0" y="43"/>
                      </a:lnTo>
                      <a:lnTo>
                        <a:pt x="2" y="36"/>
                      </a:lnTo>
                      <a:lnTo>
                        <a:pt x="4" y="28"/>
                      </a:lnTo>
                      <a:lnTo>
                        <a:pt x="7" y="21"/>
                      </a:lnTo>
                      <a:lnTo>
                        <a:pt x="11" y="12"/>
                      </a:lnTo>
                      <a:lnTo>
                        <a:pt x="18" y="5"/>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7" name="Freeform 235"/>
                <p:cNvSpPr>
                  <a:spLocks/>
                </p:cNvSpPr>
                <p:nvPr/>
              </p:nvSpPr>
              <p:spPr bwMode="auto">
                <a:xfrm>
                  <a:off x="1119" y="3378"/>
                  <a:ext cx="30" cy="32"/>
                </a:xfrm>
                <a:custGeom>
                  <a:avLst/>
                  <a:gdLst>
                    <a:gd name="T0" fmla="*/ 0 w 88"/>
                    <a:gd name="T1" fmla="*/ 0 h 96"/>
                    <a:gd name="T2" fmla="*/ 0 w 88"/>
                    <a:gd name="T3" fmla="*/ 0 h 96"/>
                    <a:gd name="T4" fmla="*/ 0 w 88"/>
                    <a:gd name="T5" fmla="*/ 0 h 96"/>
                    <a:gd name="T6" fmla="*/ 0 w 88"/>
                    <a:gd name="T7" fmla="*/ 0 h 96"/>
                    <a:gd name="T8" fmla="*/ 0 w 88"/>
                    <a:gd name="T9" fmla="*/ 0 h 96"/>
                    <a:gd name="T10" fmla="*/ 0 w 88"/>
                    <a:gd name="T11" fmla="*/ 0 h 96"/>
                    <a:gd name="T12" fmla="*/ 0 w 88"/>
                    <a:gd name="T13" fmla="*/ 0 h 96"/>
                    <a:gd name="T14" fmla="*/ 0 w 88"/>
                    <a:gd name="T15" fmla="*/ 0 h 96"/>
                    <a:gd name="T16" fmla="*/ 0 w 88"/>
                    <a:gd name="T17" fmla="*/ 0 h 96"/>
                    <a:gd name="T18" fmla="*/ 0 w 88"/>
                    <a:gd name="T19" fmla="*/ 0 h 96"/>
                    <a:gd name="T20" fmla="*/ 0 w 88"/>
                    <a:gd name="T21" fmla="*/ 0 h 96"/>
                    <a:gd name="T22" fmla="*/ 0 w 88"/>
                    <a:gd name="T23" fmla="*/ 0 h 96"/>
                    <a:gd name="T24" fmla="*/ 0 w 88"/>
                    <a:gd name="T25" fmla="*/ 0 h 96"/>
                    <a:gd name="T26" fmla="*/ 0 w 88"/>
                    <a:gd name="T27" fmla="*/ 0 h 96"/>
                    <a:gd name="T28" fmla="*/ 0 w 88"/>
                    <a:gd name="T29" fmla="*/ 0 h 96"/>
                    <a:gd name="T30" fmla="*/ 0 w 88"/>
                    <a:gd name="T31" fmla="*/ 0 h 96"/>
                    <a:gd name="T32" fmla="*/ 0 w 88"/>
                    <a:gd name="T33" fmla="*/ 0 h 96"/>
                    <a:gd name="T34" fmla="*/ 0 w 88"/>
                    <a:gd name="T35" fmla="*/ 0 h 96"/>
                    <a:gd name="T36" fmla="*/ 0 w 88"/>
                    <a:gd name="T37" fmla="*/ 0 h 96"/>
                    <a:gd name="T38" fmla="*/ 0 w 88"/>
                    <a:gd name="T39" fmla="*/ 0 h 96"/>
                    <a:gd name="T40" fmla="*/ 0 w 88"/>
                    <a:gd name="T41" fmla="*/ 0 h 96"/>
                    <a:gd name="T42" fmla="*/ 0 w 88"/>
                    <a:gd name="T43" fmla="*/ 0 h 96"/>
                    <a:gd name="T44" fmla="*/ 0 w 88"/>
                    <a:gd name="T45" fmla="*/ 0 h 96"/>
                    <a:gd name="T46" fmla="*/ 0 w 88"/>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96"/>
                    <a:gd name="T74" fmla="*/ 88 w 88"/>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96">
                      <a:moveTo>
                        <a:pt x="0" y="44"/>
                      </a:moveTo>
                      <a:lnTo>
                        <a:pt x="18" y="22"/>
                      </a:lnTo>
                      <a:lnTo>
                        <a:pt x="17" y="20"/>
                      </a:lnTo>
                      <a:lnTo>
                        <a:pt x="17" y="17"/>
                      </a:lnTo>
                      <a:lnTo>
                        <a:pt x="18" y="14"/>
                      </a:lnTo>
                      <a:lnTo>
                        <a:pt x="19" y="10"/>
                      </a:lnTo>
                      <a:lnTo>
                        <a:pt x="22" y="8"/>
                      </a:lnTo>
                      <a:lnTo>
                        <a:pt x="27" y="7"/>
                      </a:lnTo>
                      <a:lnTo>
                        <a:pt x="35" y="8"/>
                      </a:lnTo>
                      <a:lnTo>
                        <a:pt x="46" y="0"/>
                      </a:lnTo>
                      <a:lnTo>
                        <a:pt x="88" y="29"/>
                      </a:lnTo>
                      <a:lnTo>
                        <a:pt x="60" y="65"/>
                      </a:lnTo>
                      <a:lnTo>
                        <a:pt x="60" y="67"/>
                      </a:lnTo>
                      <a:lnTo>
                        <a:pt x="59" y="71"/>
                      </a:lnTo>
                      <a:lnTo>
                        <a:pt x="57" y="76"/>
                      </a:lnTo>
                      <a:lnTo>
                        <a:pt x="54" y="82"/>
                      </a:lnTo>
                      <a:lnTo>
                        <a:pt x="51" y="87"/>
                      </a:lnTo>
                      <a:lnTo>
                        <a:pt x="47" y="92"/>
                      </a:lnTo>
                      <a:lnTo>
                        <a:pt x="45" y="94"/>
                      </a:lnTo>
                      <a:lnTo>
                        <a:pt x="43" y="95"/>
                      </a:lnTo>
                      <a:lnTo>
                        <a:pt x="39" y="96"/>
                      </a:lnTo>
                      <a:lnTo>
                        <a:pt x="37" y="95"/>
                      </a:lnTo>
                      <a:lnTo>
                        <a:pt x="0" y="44"/>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8" name="Freeform 236"/>
                <p:cNvSpPr>
                  <a:spLocks/>
                </p:cNvSpPr>
                <p:nvPr/>
              </p:nvSpPr>
              <p:spPr bwMode="auto">
                <a:xfrm>
                  <a:off x="1119" y="3378"/>
                  <a:ext cx="30" cy="32"/>
                </a:xfrm>
                <a:custGeom>
                  <a:avLst/>
                  <a:gdLst>
                    <a:gd name="T0" fmla="*/ 0 w 88"/>
                    <a:gd name="T1" fmla="*/ 0 h 96"/>
                    <a:gd name="T2" fmla="*/ 0 w 88"/>
                    <a:gd name="T3" fmla="*/ 0 h 96"/>
                    <a:gd name="T4" fmla="*/ 0 w 88"/>
                    <a:gd name="T5" fmla="*/ 0 h 96"/>
                    <a:gd name="T6" fmla="*/ 0 w 88"/>
                    <a:gd name="T7" fmla="*/ 0 h 96"/>
                    <a:gd name="T8" fmla="*/ 0 w 88"/>
                    <a:gd name="T9" fmla="*/ 0 h 96"/>
                    <a:gd name="T10" fmla="*/ 0 w 88"/>
                    <a:gd name="T11" fmla="*/ 0 h 96"/>
                    <a:gd name="T12" fmla="*/ 0 w 88"/>
                    <a:gd name="T13" fmla="*/ 0 h 96"/>
                    <a:gd name="T14" fmla="*/ 0 w 88"/>
                    <a:gd name="T15" fmla="*/ 0 h 96"/>
                    <a:gd name="T16" fmla="*/ 0 w 88"/>
                    <a:gd name="T17" fmla="*/ 0 h 96"/>
                    <a:gd name="T18" fmla="*/ 0 w 88"/>
                    <a:gd name="T19" fmla="*/ 0 h 96"/>
                    <a:gd name="T20" fmla="*/ 0 w 88"/>
                    <a:gd name="T21" fmla="*/ 0 h 96"/>
                    <a:gd name="T22" fmla="*/ 0 w 88"/>
                    <a:gd name="T23" fmla="*/ 0 h 96"/>
                    <a:gd name="T24" fmla="*/ 0 w 88"/>
                    <a:gd name="T25" fmla="*/ 0 h 96"/>
                    <a:gd name="T26" fmla="*/ 0 w 88"/>
                    <a:gd name="T27" fmla="*/ 0 h 96"/>
                    <a:gd name="T28" fmla="*/ 0 w 88"/>
                    <a:gd name="T29" fmla="*/ 0 h 96"/>
                    <a:gd name="T30" fmla="*/ 0 w 88"/>
                    <a:gd name="T31" fmla="*/ 0 h 96"/>
                    <a:gd name="T32" fmla="*/ 0 w 88"/>
                    <a:gd name="T33" fmla="*/ 0 h 96"/>
                    <a:gd name="T34" fmla="*/ 0 w 88"/>
                    <a:gd name="T35" fmla="*/ 0 h 96"/>
                    <a:gd name="T36" fmla="*/ 0 w 88"/>
                    <a:gd name="T37" fmla="*/ 0 h 96"/>
                    <a:gd name="T38" fmla="*/ 0 w 88"/>
                    <a:gd name="T39" fmla="*/ 0 h 96"/>
                    <a:gd name="T40" fmla="*/ 0 w 88"/>
                    <a:gd name="T41" fmla="*/ 0 h 96"/>
                    <a:gd name="T42" fmla="*/ 0 w 88"/>
                    <a:gd name="T43" fmla="*/ 0 h 96"/>
                    <a:gd name="T44" fmla="*/ 0 w 88"/>
                    <a:gd name="T45" fmla="*/ 0 h 96"/>
                    <a:gd name="T46" fmla="*/ 0 w 88"/>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96"/>
                    <a:gd name="T74" fmla="*/ 88 w 88"/>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96">
                      <a:moveTo>
                        <a:pt x="0" y="44"/>
                      </a:moveTo>
                      <a:lnTo>
                        <a:pt x="18" y="22"/>
                      </a:lnTo>
                      <a:lnTo>
                        <a:pt x="17" y="20"/>
                      </a:lnTo>
                      <a:lnTo>
                        <a:pt x="17" y="17"/>
                      </a:lnTo>
                      <a:lnTo>
                        <a:pt x="18" y="14"/>
                      </a:lnTo>
                      <a:lnTo>
                        <a:pt x="19" y="10"/>
                      </a:lnTo>
                      <a:lnTo>
                        <a:pt x="22" y="8"/>
                      </a:lnTo>
                      <a:lnTo>
                        <a:pt x="27" y="7"/>
                      </a:lnTo>
                      <a:lnTo>
                        <a:pt x="35" y="8"/>
                      </a:lnTo>
                      <a:lnTo>
                        <a:pt x="46" y="0"/>
                      </a:lnTo>
                      <a:lnTo>
                        <a:pt x="88" y="29"/>
                      </a:lnTo>
                      <a:lnTo>
                        <a:pt x="60" y="65"/>
                      </a:lnTo>
                      <a:lnTo>
                        <a:pt x="60" y="67"/>
                      </a:lnTo>
                      <a:lnTo>
                        <a:pt x="59" y="71"/>
                      </a:lnTo>
                      <a:lnTo>
                        <a:pt x="57" y="76"/>
                      </a:lnTo>
                      <a:lnTo>
                        <a:pt x="54" y="82"/>
                      </a:lnTo>
                      <a:lnTo>
                        <a:pt x="51" y="87"/>
                      </a:lnTo>
                      <a:lnTo>
                        <a:pt x="47" y="92"/>
                      </a:lnTo>
                      <a:lnTo>
                        <a:pt x="45" y="94"/>
                      </a:lnTo>
                      <a:lnTo>
                        <a:pt x="43" y="95"/>
                      </a:lnTo>
                      <a:lnTo>
                        <a:pt x="39" y="96"/>
                      </a:lnTo>
                      <a:lnTo>
                        <a:pt x="37" y="95"/>
                      </a:lnTo>
                      <a:lnTo>
                        <a:pt x="0" y="44"/>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49" name="Freeform 237"/>
                <p:cNvSpPr>
                  <a:spLocks/>
                </p:cNvSpPr>
                <p:nvPr/>
              </p:nvSpPr>
              <p:spPr bwMode="auto">
                <a:xfrm>
                  <a:off x="1106" y="3166"/>
                  <a:ext cx="124" cy="118"/>
                </a:xfrm>
                <a:custGeom>
                  <a:avLst/>
                  <a:gdLst>
                    <a:gd name="T0" fmla="*/ 0 w 371"/>
                    <a:gd name="T1" fmla="*/ 0 h 355"/>
                    <a:gd name="T2" fmla="*/ 0 w 371"/>
                    <a:gd name="T3" fmla="*/ 0 h 355"/>
                    <a:gd name="T4" fmla="*/ 0 w 371"/>
                    <a:gd name="T5" fmla="*/ 0 h 355"/>
                    <a:gd name="T6" fmla="*/ 0 w 371"/>
                    <a:gd name="T7" fmla="*/ 0 h 355"/>
                    <a:gd name="T8" fmla="*/ 0 w 371"/>
                    <a:gd name="T9" fmla="*/ 0 h 355"/>
                    <a:gd name="T10" fmla="*/ 0 w 371"/>
                    <a:gd name="T11" fmla="*/ 0 h 355"/>
                    <a:gd name="T12" fmla="*/ 0 w 371"/>
                    <a:gd name="T13" fmla="*/ 0 h 355"/>
                    <a:gd name="T14" fmla="*/ 0 w 371"/>
                    <a:gd name="T15" fmla="*/ 0 h 355"/>
                    <a:gd name="T16" fmla="*/ 0 w 371"/>
                    <a:gd name="T17" fmla="*/ 0 h 355"/>
                    <a:gd name="T18" fmla="*/ 1 w 371"/>
                    <a:gd name="T19" fmla="*/ 0 h 355"/>
                    <a:gd name="T20" fmla="*/ 0 w 371"/>
                    <a:gd name="T21" fmla="*/ 0 h 355"/>
                    <a:gd name="T22" fmla="*/ 0 w 371"/>
                    <a:gd name="T23" fmla="*/ 0 h 355"/>
                    <a:gd name="T24" fmla="*/ 0 w 371"/>
                    <a:gd name="T25" fmla="*/ 0 h 355"/>
                    <a:gd name="T26" fmla="*/ 0 w 371"/>
                    <a:gd name="T27" fmla="*/ 0 h 355"/>
                    <a:gd name="T28" fmla="*/ 0 w 371"/>
                    <a:gd name="T29" fmla="*/ 0 h 355"/>
                    <a:gd name="T30" fmla="*/ 0 w 371"/>
                    <a:gd name="T31" fmla="*/ 0 h 355"/>
                    <a:gd name="T32" fmla="*/ 0 w 371"/>
                    <a:gd name="T33" fmla="*/ 0 h 355"/>
                    <a:gd name="T34" fmla="*/ 0 w 371"/>
                    <a:gd name="T35" fmla="*/ 0 h 355"/>
                    <a:gd name="T36" fmla="*/ 0 w 371"/>
                    <a:gd name="T37" fmla="*/ 0 h 355"/>
                    <a:gd name="T38" fmla="*/ 0 w 371"/>
                    <a:gd name="T39" fmla="*/ 0 h 355"/>
                    <a:gd name="T40" fmla="*/ 0 w 371"/>
                    <a:gd name="T41" fmla="*/ 0 h 355"/>
                    <a:gd name="T42" fmla="*/ 0 w 371"/>
                    <a:gd name="T43" fmla="*/ 0 h 355"/>
                    <a:gd name="T44" fmla="*/ 0 w 371"/>
                    <a:gd name="T45" fmla="*/ 0 h 355"/>
                    <a:gd name="T46" fmla="*/ 0 w 371"/>
                    <a:gd name="T47" fmla="*/ 0 h 355"/>
                    <a:gd name="T48" fmla="*/ 0 w 371"/>
                    <a:gd name="T49" fmla="*/ 0 h 355"/>
                    <a:gd name="T50" fmla="*/ 0 w 371"/>
                    <a:gd name="T51" fmla="*/ 0 h 355"/>
                    <a:gd name="T52" fmla="*/ 0 w 371"/>
                    <a:gd name="T53" fmla="*/ 0 h 355"/>
                    <a:gd name="T54" fmla="*/ 0 w 371"/>
                    <a:gd name="T55" fmla="*/ 0 h 355"/>
                    <a:gd name="T56" fmla="*/ 0 w 371"/>
                    <a:gd name="T57" fmla="*/ 0 h 355"/>
                    <a:gd name="T58" fmla="*/ 0 w 371"/>
                    <a:gd name="T59" fmla="*/ 0 h 355"/>
                    <a:gd name="T60" fmla="*/ 0 w 371"/>
                    <a:gd name="T61" fmla="*/ 0 h 355"/>
                    <a:gd name="T62" fmla="*/ 0 w 371"/>
                    <a:gd name="T63" fmla="*/ 0 h 355"/>
                    <a:gd name="T64" fmla="*/ 0 w 371"/>
                    <a:gd name="T65" fmla="*/ 0 h 355"/>
                    <a:gd name="T66" fmla="*/ 0 w 371"/>
                    <a:gd name="T67" fmla="*/ 0 h 355"/>
                    <a:gd name="T68" fmla="*/ 0 w 371"/>
                    <a:gd name="T69" fmla="*/ 0 h 355"/>
                    <a:gd name="T70" fmla="*/ 0 w 371"/>
                    <a:gd name="T71" fmla="*/ 0 h 355"/>
                    <a:gd name="T72" fmla="*/ 0 w 371"/>
                    <a:gd name="T73" fmla="*/ 0 h 355"/>
                    <a:gd name="T74" fmla="*/ 0 w 371"/>
                    <a:gd name="T75" fmla="*/ 0 h 355"/>
                    <a:gd name="T76" fmla="*/ 0 w 371"/>
                    <a:gd name="T77" fmla="*/ 0 h 355"/>
                    <a:gd name="T78" fmla="*/ 0 w 371"/>
                    <a:gd name="T79" fmla="*/ 0 h 355"/>
                    <a:gd name="T80" fmla="*/ 0 w 371"/>
                    <a:gd name="T81" fmla="*/ 0 h 355"/>
                    <a:gd name="T82" fmla="*/ 0 w 371"/>
                    <a:gd name="T83" fmla="*/ 0 h 355"/>
                    <a:gd name="T84" fmla="*/ 0 w 371"/>
                    <a:gd name="T85" fmla="*/ 0 h 355"/>
                    <a:gd name="T86" fmla="*/ 0 w 371"/>
                    <a:gd name="T87" fmla="*/ 0 h 355"/>
                    <a:gd name="T88" fmla="*/ 0 w 371"/>
                    <a:gd name="T89" fmla="*/ 0 h 355"/>
                    <a:gd name="T90" fmla="*/ 0 w 371"/>
                    <a:gd name="T91" fmla="*/ 0 h 355"/>
                    <a:gd name="T92" fmla="*/ 0 w 371"/>
                    <a:gd name="T93" fmla="*/ 0 h 355"/>
                    <a:gd name="T94" fmla="*/ 0 w 371"/>
                    <a:gd name="T95" fmla="*/ 0 h 355"/>
                    <a:gd name="T96" fmla="*/ 0 w 371"/>
                    <a:gd name="T97" fmla="*/ 0 h 355"/>
                    <a:gd name="T98" fmla="*/ 0 w 371"/>
                    <a:gd name="T99" fmla="*/ 0 h 355"/>
                    <a:gd name="T100" fmla="*/ 0 w 371"/>
                    <a:gd name="T101" fmla="*/ 0 h 355"/>
                    <a:gd name="T102" fmla="*/ 0 w 371"/>
                    <a:gd name="T103" fmla="*/ 0 h 355"/>
                    <a:gd name="T104" fmla="*/ 0 w 371"/>
                    <a:gd name="T105" fmla="*/ 0 h 355"/>
                    <a:gd name="T106" fmla="*/ 0 w 371"/>
                    <a:gd name="T107" fmla="*/ 0 h 3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1"/>
                    <a:gd name="T163" fmla="*/ 0 h 355"/>
                    <a:gd name="T164" fmla="*/ 371 w 371"/>
                    <a:gd name="T165" fmla="*/ 355 h 3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1" h="355">
                      <a:moveTo>
                        <a:pt x="0" y="97"/>
                      </a:moveTo>
                      <a:lnTo>
                        <a:pt x="25" y="98"/>
                      </a:lnTo>
                      <a:lnTo>
                        <a:pt x="46" y="96"/>
                      </a:lnTo>
                      <a:lnTo>
                        <a:pt x="65" y="94"/>
                      </a:lnTo>
                      <a:lnTo>
                        <a:pt x="80" y="91"/>
                      </a:lnTo>
                      <a:lnTo>
                        <a:pt x="93" y="86"/>
                      </a:lnTo>
                      <a:lnTo>
                        <a:pt x="104" y="81"/>
                      </a:lnTo>
                      <a:lnTo>
                        <a:pt x="113" y="74"/>
                      </a:lnTo>
                      <a:lnTo>
                        <a:pt x="120" y="69"/>
                      </a:lnTo>
                      <a:lnTo>
                        <a:pt x="125" y="62"/>
                      </a:lnTo>
                      <a:lnTo>
                        <a:pt x="129" y="57"/>
                      </a:lnTo>
                      <a:lnTo>
                        <a:pt x="131" y="52"/>
                      </a:lnTo>
                      <a:lnTo>
                        <a:pt x="133" y="46"/>
                      </a:lnTo>
                      <a:lnTo>
                        <a:pt x="134" y="39"/>
                      </a:lnTo>
                      <a:lnTo>
                        <a:pt x="134" y="35"/>
                      </a:lnTo>
                      <a:lnTo>
                        <a:pt x="292" y="0"/>
                      </a:lnTo>
                      <a:lnTo>
                        <a:pt x="292" y="29"/>
                      </a:lnTo>
                      <a:lnTo>
                        <a:pt x="328" y="40"/>
                      </a:lnTo>
                      <a:lnTo>
                        <a:pt x="366" y="68"/>
                      </a:lnTo>
                      <a:lnTo>
                        <a:pt x="364" y="119"/>
                      </a:lnTo>
                      <a:lnTo>
                        <a:pt x="371" y="176"/>
                      </a:lnTo>
                      <a:lnTo>
                        <a:pt x="360" y="235"/>
                      </a:lnTo>
                      <a:lnTo>
                        <a:pt x="330" y="278"/>
                      </a:lnTo>
                      <a:lnTo>
                        <a:pt x="285" y="314"/>
                      </a:lnTo>
                      <a:lnTo>
                        <a:pt x="266" y="340"/>
                      </a:lnTo>
                      <a:lnTo>
                        <a:pt x="260" y="355"/>
                      </a:lnTo>
                      <a:lnTo>
                        <a:pt x="156" y="355"/>
                      </a:lnTo>
                      <a:lnTo>
                        <a:pt x="155" y="354"/>
                      </a:lnTo>
                      <a:lnTo>
                        <a:pt x="155" y="352"/>
                      </a:lnTo>
                      <a:lnTo>
                        <a:pt x="153" y="347"/>
                      </a:lnTo>
                      <a:lnTo>
                        <a:pt x="151" y="343"/>
                      </a:lnTo>
                      <a:lnTo>
                        <a:pt x="147" y="338"/>
                      </a:lnTo>
                      <a:lnTo>
                        <a:pt x="142" y="332"/>
                      </a:lnTo>
                      <a:lnTo>
                        <a:pt x="135" y="326"/>
                      </a:lnTo>
                      <a:lnTo>
                        <a:pt x="128" y="320"/>
                      </a:lnTo>
                      <a:lnTo>
                        <a:pt x="127" y="320"/>
                      </a:lnTo>
                      <a:lnTo>
                        <a:pt x="124" y="322"/>
                      </a:lnTo>
                      <a:lnTo>
                        <a:pt x="118" y="322"/>
                      </a:lnTo>
                      <a:lnTo>
                        <a:pt x="113" y="320"/>
                      </a:lnTo>
                      <a:lnTo>
                        <a:pt x="110" y="319"/>
                      </a:lnTo>
                      <a:lnTo>
                        <a:pt x="107" y="317"/>
                      </a:lnTo>
                      <a:lnTo>
                        <a:pt x="104" y="315"/>
                      </a:lnTo>
                      <a:lnTo>
                        <a:pt x="102" y="313"/>
                      </a:lnTo>
                      <a:lnTo>
                        <a:pt x="100" y="309"/>
                      </a:lnTo>
                      <a:lnTo>
                        <a:pt x="98" y="304"/>
                      </a:lnTo>
                      <a:lnTo>
                        <a:pt x="97" y="299"/>
                      </a:lnTo>
                      <a:lnTo>
                        <a:pt x="95" y="292"/>
                      </a:lnTo>
                      <a:lnTo>
                        <a:pt x="92" y="276"/>
                      </a:lnTo>
                      <a:lnTo>
                        <a:pt x="73" y="274"/>
                      </a:lnTo>
                      <a:lnTo>
                        <a:pt x="74" y="273"/>
                      </a:lnTo>
                      <a:lnTo>
                        <a:pt x="74" y="272"/>
                      </a:lnTo>
                      <a:lnTo>
                        <a:pt x="75" y="270"/>
                      </a:lnTo>
                      <a:lnTo>
                        <a:pt x="74" y="266"/>
                      </a:lnTo>
                      <a:lnTo>
                        <a:pt x="74" y="262"/>
                      </a:lnTo>
                      <a:lnTo>
                        <a:pt x="72" y="257"/>
                      </a:lnTo>
                      <a:lnTo>
                        <a:pt x="68" y="250"/>
                      </a:lnTo>
                      <a:lnTo>
                        <a:pt x="64" y="243"/>
                      </a:lnTo>
                      <a:lnTo>
                        <a:pt x="58" y="234"/>
                      </a:lnTo>
                      <a:lnTo>
                        <a:pt x="51" y="224"/>
                      </a:lnTo>
                      <a:lnTo>
                        <a:pt x="43" y="215"/>
                      </a:lnTo>
                      <a:lnTo>
                        <a:pt x="35" y="204"/>
                      </a:lnTo>
                      <a:lnTo>
                        <a:pt x="27" y="193"/>
                      </a:lnTo>
                      <a:lnTo>
                        <a:pt x="22" y="181"/>
                      </a:lnTo>
                      <a:lnTo>
                        <a:pt x="18" y="169"/>
                      </a:lnTo>
                      <a:lnTo>
                        <a:pt x="0" y="97"/>
                      </a:lnTo>
                      <a:lnTo>
                        <a:pt x="2" y="101"/>
                      </a:lnTo>
                      <a:lnTo>
                        <a:pt x="4" y="113"/>
                      </a:lnTo>
                      <a:lnTo>
                        <a:pt x="7" y="129"/>
                      </a:lnTo>
                      <a:lnTo>
                        <a:pt x="12" y="149"/>
                      </a:lnTo>
                      <a:lnTo>
                        <a:pt x="18" y="167"/>
                      </a:lnTo>
                      <a:lnTo>
                        <a:pt x="23" y="186"/>
                      </a:lnTo>
                      <a:lnTo>
                        <a:pt x="26" y="193"/>
                      </a:lnTo>
                      <a:lnTo>
                        <a:pt x="30" y="198"/>
                      </a:lnTo>
                      <a:lnTo>
                        <a:pt x="33" y="203"/>
                      </a:lnTo>
                      <a:lnTo>
                        <a:pt x="36" y="206"/>
                      </a:lnTo>
                      <a:lnTo>
                        <a:pt x="38" y="208"/>
                      </a:lnTo>
                      <a:lnTo>
                        <a:pt x="45" y="216"/>
                      </a:lnTo>
                      <a:lnTo>
                        <a:pt x="53" y="227"/>
                      </a:lnTo>
                      <a:lnTo>
                        <a:pt x="62" y="238"/>
                      </a:lnTo>
                      <a:lnTo>
                        <a:pt x="70" y="250"/>
                      </a:lnTo>
                      <a:lnTo>
                        <a:pt x="75" y="261"/>
                      </a:lnTo>
                      <a:lnTo>
                        <a:pt x="76" y="265"/>
                      </a:lnTo>
                      <a:lnTo>
                        <a:pt x="76" y="270"/>
                      </a:lnTo>
                      <a:lnTo>
                        <a:pt x="75" y="272"/>
                      </a:lnTo>
                      <a:lnTo>
                        <a:pt x="73" y="274"/>
                      </a:lnTo>
                      <a:lnTo>
                        <a:pt x="92" y="276"/>
                      </a:lnTo>
                      <a:lnTo>
                        <a:pt x="92" y="286"/>
                      </a:lnTo>
                      <a:lnTo>
                        <a:pt x="94" y="293"/>
                      </a:lnTo>
                      <a:lnTo>
                        <a:pt x="95" y="301"/>
                      </a:lnTo>
                      <a:lnTo>
                        <a:pt x="99" y="306"/>
                      </a:lnTo>
                      <a:lnTo>
                        <a:pt x="101" y="311"/>
                      </a:lnTo>
                      <a:lnTo>
                        <a:pt x="104" y="314"/>
                      </a:lnTo>
                      <a:lnTo>
                        <a:pt x="107" y="317"/>
                      </a:lnTo>
                      <a:lnTo>
                        <a:pt x="111" y="319"/>
                      </a:lnTo>
                      <a:lnTo>
                        <a:pt x="117" y="322"/>
                      </a:lnTo>
                      <a:lnTo>
                        <a:pt x="122" y="322"/>
                      </a:lnTo>
                      <a:lnTo>
                        <a:pt x="127" y="320"/>
                      </a:lnTo>
                      <a:lnTo>
                        <a:pt x="128" y="320"/>
                      </a:lnTo>
                      <a:lnTo>
                        <a:pt x="135" y="326"/>
                      </a:lnTo>
                      <a:lnTo>
                        <a:pt x="141" y="332"/>
                      </a:lnTo>
                      <a:lnTo>
                        <a:pt x="146" y="338"/>
                      </a:lnTo>
                      <a:lnTo>
                        <a:pt x="149" y="343"/>
                      </a:lnTo>
                      <a:lnTo>
                        <a:pt x="153" y="347"/>
                      </a:lnTo>
                      <a:lnTo>
                        <a:pt x="154" y="352"/>
                      </a:lnTo>
                      <a:lnTo>
                        <a:pt x="155" y="354"/>
                      </a:lnTo>
                      <a:lnTo>
                        <a:pt x="156" y="355"/>
                      </a:lnTo>
                      <a:lnTo>
                        <a:pt x="0" y="9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0" name="Freeform 238"/>
                <p:cNvSpPr>
                  <a:spLocks/>
                </p:cNvSpPr>
                <p:nvPr/>
              </p:nvSpPr>
              <p:spPr bwMode="auto">
                <a:xfrm>
                  <a:off x="1106" y="3166"/>
                  <a:ext cx="124" cy="118"/>
                </a:xfrm>
                <a:custGeom>
                  <a:avLst/>
                  <a:gdLst>
                    <a:gd name="T0" fmla="*/ 0 w 371"/>
                    <a:gd name="T1" fmla="*/ 0 h 355"/>
                    <a:gd name="T2" fmla="*/ 0 w 371"/>
                    <a:gd name="T3" fmla="*/ 0 h 355"/>
                    <a:gd name="T4" fmla="*/ 0 w 371"/>
                    <a:gd name="T5" fmla="*/ 0 h 355"/>
                    <a:gd name="T6" fmla="*/ 0 w 371"/>
                    <a:gd name="T7" fmla="*/ 0 h 355"/>
                    <a:gd name="T8" fmla="*/ 0 w 371"/>
                    <a:gd name="T9" fmla="*/ 0 h 355"/>
                    <a:gd name="T10" fmla="*/ 0 w 371"/>
                    <a:gd name="T11" fmla="*/ 0 h 355"/>
                    <a:gd name="T12" fmla="*/ 0 w 371"/>
                    <a:gd name="T13" fmla="*/ 0 h 355"/>
                    <a:gd name="T14" fmla="*/ 0 w 371"/>
                    <a:gd name="T15" fmla="*/ 0 h 355"/>
                    <a:gd name="T16" fmla="*/ 0 w 371"/>
                    <a:gd name="T17" fmla="*/ 0 h 355"/>
                    <a:gd name="T18" fmla="*/ 1 w 371"/>
                    <a:gd name="T19" fmla="*/ 0 h 355"/>
                    <a:gd name="T20" fmla="*/ 0 w 371"/>
                    <a:gd name="T21" fmla="*/ 0 h 355"/>
                    <a:gd name="T22" fmla="*/ 0 w 371"/>
                    <a:gd name="T23" fmla="*/ 0 h 355"/>
                    <a:gd name="T24" fmla="*/ 0 w 371"/>
                    <a:gd name="T25" fmla="*/ 0 h 355"/>
                    <a:gd name="T26" fmla="*/ 0 w 371"/>
                    <a:gd name="T27" fmla="*/ 0 h 355"/>
                    <a:gd name="T28" fmla="*/ 0 w 371"/>
                    <a:gd name="T29" fmla="*/ 0 h 355"/>
                    <a:gd name="T30" fmla="*/ 0 w 371"/>
                    <a:gd name="T31" fmla="*/ 0 h 355"/>
                    <a:gd name="T32" fmla="*/ 0 w 371"/>
                    <a:gd name="T33" fmla="*/ 0 h 355"/>
                    <a:gd name="T34" fmla="*/ 0 w 371"/>
                    <a:gd name="T35" fmla="*/ 0 h 355"/>
                    <a:gd name="T36" fmla="*/ 0 w 371"/>
                    <a:gd name="T37" fmla="*/ 0 h 355"/>
                    <a:gd name="T38" fmla="*/ 0 w 371"/>
                    <a:gd name="T39" fmla="*/ 0 h 355"/>
                    <a:gd name="T40" fmla="*/ 0 w 371"/>
                    <a:gd name="T41" fmla="*/ 0 h 355"/>
                    <a:gd name="T42" fmla="*/ 0 w 371"/>
                    <a:gd name="T43" fmla="*/ 0 h 355"/>
                    <a:gd name="T44" fmla="*/ 0 w 371"/>
                    <a:gd name="T45" fmla="*/ 0 h 355"/>
                    <a:gd name="T46" fmla="*/ 0 w 371"/>
                    <a:gd name="T47" fmla="*/ 0 h 355"/>
                    <a:gd name="T48" fmla="*/ 0 w 371"/>
                    <a:gd name="T49" fmla="*/ 0 h 355"/>
                    <a:gd name="T50" fmla="*/ 0 w 371"/>
                    <a:gd name="T51" fmla="*/ 0 h 355"/>
                    <a:gd name="T52" fmla="*/ 0 w 371"/>
                    <a:gd name="T53" fmla="*/ 0 h 355"/>
                    <a:gd name="T54" fmla="*/ 0 w 371"/>
                    <a:gd name="T55" fmla="*/ 0 h 355"/>
                    <a:gd name="T56" fmla="*/ 0 w 371"/>
                    <a:gd name="T57" fmla="*/ 0 h 355"/>
                    <a:gd name="T58" fmla="*/ 0 w 371"/>
                    <a:gd name="T59" fmla="*/ 0 h 355"/>
                    <a:gd name="T60" fmla="*/ 0 w 371"/>
                    <a:gd name="T61" fmla="*/ 0 h 355"/>
                    <a:gd name="T62" fmla="*/ 0 w 371"/>
                    <a:gd name="T63" fmla="*/ 0 h 355"/>
                    <a:gd name="T64" fmla="*/ 0 w 371"/>
                    <a:gd name="T65" fmla="*/ 0 h 355"/>
                    <a:gd name="T66" fmla="*/ 0 w 371"/>
                    <a:gd name="T67" fmla="*/ 0 h 355"/>
                    <a:gd name="T68" fmla="*/ 0 w 371"/>
                    <a:gd name="T69" fmla="*/ 0 h 355"/>
                    <a:gd name="T70" fmla="*/ 0 w 371"/>
                    <a:gd name="T71" fmla="*/ 0 h 355"/>
                    <a:gd name="T72" fmla="*/ 0 w 371"/>
                    <a:gd name="T73" fmla="*/ 0 h 355"/>
                    <a:gd name="T74" fmla="*/ 0 w 371"/>
                    <a:gd name="T75" fmla="*/ 0 h 355"/>
                    <a:gd name="T76" fmla="*/ 0 w 371"/>
                    <a:gd name="T77" fmla="*/ 0 h 355"/>
                    <a:gd name="T78" fmla="*/ 0 w 371"/>
                    <a:gd name="T79" fmla="*/ 0 h 355"/>
                    <a:gd name="T80" fmla="*/ 0 w 371"/>
                    <a:gd name="T81" fmla="*/ 0 h 355"/>
                    <a:gd name="T82" fmla="*/ 0 w 371"/>
                    <a:gd name="T83" fmla="*/ 0 h 355"/>
                    <a:gd name="T84" fmla="*/ 0 w 371"/>
                    <a:gd name="T85" fmla="*/ 0 h 355"/>
                    <a:gd name="T86" fmla="*/ 0 w 371"/>
                    <a:gd name="T87" fmla="*/ 0 h 355"/>
                    <a:gd name="T88" fmla="*/ 0 w 371"/>
                    <a:gd name="T89" fmla="*/ 0 h 355"/>
                    <a:gd name="T90" fmla="*/ 0 w 371"/>
                    <a:gd name="T91" fmla="*/ 0 h 355"/>
                    <a:gd name="T92" fmla="*/ 0 w 371"/>
                    <a:gd name="T93" fmla="*/ 0 h 355"/>
                    <a:gd name="T94" fmla="*/ 0 w 371"/>
                    <a:gd name="T95" fmla="*/ 0 h 355"/>
                    <a:gd name="T96" fmla="*/ 0 w 371"/>
                    <a:gd name="T97" fmla="*/ 0 h 355"/>
                    <a:gd name="T98" fmla="*/ 0 w 371"/>
                    <a:gd name="T99" fmla="*/ 0 h 355"/>
                    <a:gd name="T100" fmla="*/ 0 w 371"/>
                    <a:gd name="T101" fmla="*/ 0 h 355"/>
                    <a:gd name="T102" fmla="*/ 0 w 371"/>
                    <a:gd name="T103" fmla="*/ 0 h 355"/>
                    <a:gd name="T104" fmla="*/ 0 w 371"/>
                    <a:gd name="T105" fmla="*/ 0 h 355"/>
                    <a:gd name="T106" fmla="*/ 0 w 371"/>
                    <a:gd name="T107" fmla="*/ 0 h 3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1"/>
                    <a:gd name="T163" fmla="*/ 0 h 355"/>
                    <a:gd name="T164" fmla="*/ 371 w 371"/>
                    <a:gd name="T165" fmla="*/ 355 h 3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1" h="355">
                      <a:moveTo>
                        <a:pt x="0" y="97"/>
                      </a:moveTo>
                      <a:lnTo>
                        <a:pt x="25" y="98"/>
                      </a:lnTo>
                      <a:lnTo>
                        <a:pt x="46" y="96"/>
                      </a:lnTo>
                      <a:lnTo>
                        <a:pt x="65" y="94"/>
                      </a:lnTo>
                      <a:lnTo>
                        <a:pt x="80" y="91"/>
                      </a:lnTo>
                      <a:lnTo>
                        <a:pt x="93" y="86"/>
                      </a:lnTo>
                      <a:lnTo>
                        <a:pt x="104" y="81"/>
                      </a:lnTo>
                      <a:lnTo>
                        <a:pt x="113" y="74"/>
                      </a:lnTo>
                      <a:lnTo>
                        <a:pt x="120" y="69"/>
                      </a:lnTo>
                      <a:lnTo>
                        <a:pt x="125" y="62"/>
                      </a:lnTo>
                      <a:lnTo>
                        <a:pt x="129" y="57"/>
                      </a:lnTo>
                      <a:lnTo>
                        <a:pt x="131" y="52"/>
                      </a:lnTo>
                      <a:lnTo>
                        <a:pt x="133" y="46"/>
                      </a:lnTo>
                      <a:lnTo>
                        <a:pt x="134" y="39"/>
                      </a:lnTo>
                      <a:lnTo>
                        <a:pt x="134" y="35"/>
                      </a:lnTo>
                      <a:lnTo>
                        <a:pt x="292" y="0"/>
                      </a:lnTo>
                      <a:lnTo>
                        <a:pt x="292" y="29"/>
                      </a:lnTo>
                      <a:lnTo>
                        <a:pt x="328" y="40"/>
                      </a:lnTo>
                      <a:lnTo>
                        <a:pt x="366" y="68"/>
                      </a:lnTo>
                      <a:lnTo>
                        <a:pt x="364" y="119"/>
                      </a:lnTo>
                      <a:lnTo>
                        <a:pt x="371" y="176"/>
                      </a:lnTo>
                      <a:lnTo>
                        <a:pt x="360" y="235"/>
                      </a:lnTo>
                      <a:lnTo>
                        <a:pt x="330" y="278"/>
                      </a:lnTo>
                      <a:lnTo>
                        <a:pt x="285" y="314"/>
                      </a:lnTo>
                      <a:lnTo>
                        <a:pt x="266" y="340"/>
                      </a:lnTo>
                      <a:lnTo>
                        <a:pt x="260" y="355"/>
                      </a:lnTo>
                      <a:lnTo>
                        <a:pt x="156" y="355"/>
                      </a:lnTo>
                      <a:lnTo>
                        <a:pt x="155" y="354"/>
                      </a:lnTo>
                      <a:lnTo>
                        <a:pt x="155" y="352"/>
                      </a:lnTo>
                      <a:lnTo>
                        <a:pt x="153" y="347"/>
                      </a:lnTo>
                      <a:lnTo>
                        <a:pt x="151" y="343"/>
                      </a:lnTo>
                      <a:lnTo>
                        <a:pt x="147" y="338"/>
                      </a:lnTo>
                      <a:lnTo>
                        <a:pt x="142" y="332"/>
                      </a:lnTo>
                      <a:lnTo>
                        <a:pt x="135" y="326"/>
                      </a:lnTo>
                      <a:lnTo>
                        <a:pt x="128" y="320"/>
                      </a:lnTo>
                      <a:lnTo>
                        <a:pt x="127" y="320"/>
                      </a:lnTo>
                      <a:lnTo>
                        <a:pt x="124" y="322"/>
                      </a:lnTo>
                      <a:lnTo>
                        <a:pt x="118" y="322"/>
                      </a:lnTo>
                      <a:lnTo>
                        <a:pt x="113" y="320"/>
                      </a:lnTo>
                      <a:lnTo>
                        <a:pt x="110" y="319"/>
                      </a:lnTo>
                      <a:lnTo>
                        <a:pt x="107" y="317"/>
                      </a:lnTo>
                      <a:lnTo>
                        <a:pt x="104" y="315"/>
                      </a:lnTo>
                      <a:lnTo>
                        <a:pt x="102" y="313"/>
                      </a:lnTo>
                      <a:lnTo>
                        <a:pt x="100" y="309"/>
                      </a:lnTo>
                      <a:lnTo>
                        <a:pt x="98" y="304"/>
                      </a:lnTo>
                      <a:lnTo>
                        <a:pt x="97" y="299"/>
                      </a:lnTo>
                      <a:lnTo>
                        <a:pt x="95" y="292"/>
                      </a:lnTo>
                      <a:lnTo>
                        <a:pt x="92" y="276"/>
                      </a:lnTo>
                      <a:lnTo>
                        <a:pt x="73" y="274"/>
                      </a:lnTo>
                      <a:lnTo>
                        <a:pt x="74" y="273"/>
                      </a:lnTo>
                      <a:lnTo>
                        <a:pt x="74" y="272"/>
                      </a:lnTo>
                      <a:lnTo>
                        <a:pt x="75" y="270"/>
                      </a:lnTo>
                      <a:lnTo>
                        <a:pt x="74" y="266"/>
                      </a:lnTo>
                      <a:lnTo>
                        <a:pt x="74" y="262"/>
                      </a:lnTo>
                      <a:lnTo>
                        <a:pt x="72" y="257"/>
                      </a:lnTo>
                      <a:lnTo>
                        <a:pt x="68" y="250"/>
                      </a:lnTo>
                      <a:lnTo>
                        <a:pt x="64" y="243"/>
                      </a:lnTo>
                      <a:lnTo>
                        <a:pt x="58" y="234"/>
                      </a:lnTo>
                      <a:lnTo>
                        <a:pt x="51" y="224"/>
                      </a:lnTo>
                      <a:lnTo>
                        <a:pt x="43" y="215"/>
                      </a:lnTo>
                      <a:lnTo>
                        <a:pt x="35" y="204"/>
                      </a:lnTo>
                      <a:lnTo>
                        <a:pt x="27" y="193"/>
                      </a:lnTo>
                      <a:lnTo>
                        <a:pt x="22" y="181"/>
                      </a:lnTo>
                      <a:lnTo>
                        <a:pt x="18" y="169"/>
                      </a:lnTo>
                      <a:lnTo>
                        <a:pt x="0" y="97"/>
                      </a:lnTo>
                      <a:lnTo>
                        <a:pt x="2" y="101"/>
                      </a:lnTo>
                      <a:lnTo>
                        <a:pt x="4" y="113"/>
                      </a:lnTo>
                      <a:lnTo>
                        <a:pt x="7" y="129"/>
                      </a:lnTo>
                      <a:lnTo>
                        <a:pt x="12" y="149"/>
                      </a:lnTo>
                      <a:lnTo>
                        <a:pt x="18" y="167"/>
                      </a:lnTo>
                      <a:lnTo>
                        <a:pt x="23" y="186"/>
                      </a:lnTo>
                      <a:lnTo>
                        <a:pt x="26" y="193"/>
                      </a:lnTo>
                      <a:lnTo>
                        <a:pt x="30" y="198"/>
                      </a:lnTo>
                      <a:lnTo>
                        <a:pt x="33" y="203"/>
                      </a:lnTo>
                      <a:lnTo>
                        <a:pt x="36" y="206"/>
                      </a:lnTo>
                      <a:lnTo>
                        <a:pt x="38" y="208"/>
                      </a:lnTo>
                      <a:lnTo>
                        <a:pt x="45" y="216"/>
                      </a:lnTo>
                      <a:lnTo>
                        <a:pt x="53" y="227"/>
                      </a:lnTo>
                      <a:lnTo>
                        <a:pt x="62" y="238"/>
                      </a:lnTo>
                      <a:lnTo>
                        <a:pt x="70" y="250"/>
                      </a:lnTo>
                      <a:lnTo>
                        <a:pt x="75" y="261"/>
                      </a:lnTo>
                      <a:lnTo>
                        <a:pt x="76" y="265"/>
                      </a:lnTo>
                      <a:lnTo>
                        <a:pt x="76" y="270"/>
                      </a:lnTo>
                      <a:lnTo>
                        <a:pt x="75" y="272"/>
                      </a:lnTo>
                      <a:lnTo>
                        <a:pt x="73" y="274"/>
                      </a:lnTo>
                      <a:lnTo>
                        <a:pt x="92" y="276"/>
                      </a:lnTo>
                      <a:lnTo>
                        <a:pt x="92" y="286"/>
                      </a:lnTo>
                      <a:lnTo>
                        <a:pt x="94" y="293"/>
                      </a:lnTo>
                      <a:lnTo>
                        <a:pt x="95" y="301"/>
                      </a:lnTo>
                      <a:lnTo>
                        <a:pt x="99" y="306"/>
                      </a:lnTo>
                      <a:lnTo>
                        <a:pt x="101" y="311"/>
                      </a:lnTo>
                      <a:lnTo>
                        <a:pt x="104" y="314"/>
                      </a:lnTo>
                      <a:lnTo>
                        <a:pt x="107" y="317"/>
                      </a:lnTo>
                      <a:lnTo>
                        <a:pt x="111" y="319"/>
                      </a:lnTo>
                      <a:lnTo>
                        <a:pt x="117" y="322"/>
                      </a:lnTo>
                      <a:lnTo>
                        <a:pt x="122" y="322"/>
                      </a:lnTo>
                      <a:lnTo>
                        <a:pt x="127" y="320"/>
                      </a:lnTo>
                      <a:lnTo>
                        <a:pt x="128" y="320"/>
                      </a:lnTo>
                      <a:lnTo>
                        <a:pt x="135" y="326"/>
                      </a:lnTo>
                      <a:lnTo>
                        <a:pt x="141" y="332"/>
                      </a:lnTo>
                      <a:lnTo>
                        <a:pt x="146" y="338"/>
                      </a:lnTo>
                      <a:lnTo>
                        <a:pt x="149" y="343"/>
                      </a:lnTo>
                      <a:lnTo>
                        <a:pt x="153" y="347"/>
                      </a:lnTo>
                      <a:lnTo>
                        <a:pt x="154" y="352"/>
                      </a:lnTo>
                      <a:lnTo>
                        <a:pt x="155" y="354"/>
                      </a:lnTo>
                      <a:lnTo>
                        <a:pt x="156" y="355"/>
                      </a:lnTo>
                      <a:lnTo>
                        <a:pt x="0" y="97"/>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1" name="Freeform 239"/>
                <p:cNvSpPr>
                  <a:spLocks/>
                </p:cNvSpPr>
                <p:nvPr/>
              </p:nvSpPr>
              <p:spPr bwMode="auto">
                <a:xfrm>
                  <a:off x="1106" y="3166"/>
                  <a:ext cx="124" cy="118"/>
                </a:xfrm>
                <a:custGeom>
                  <a:avLst/>
                  <a:gdLst>
                    <a:gd name="T0" fmla="*/ 0 w 371"/>
                    <a:gd name="T1" fmla="*/ 0 h 355"/>
                    <a:gd name="T2" fmla="*/ 0 w 371"/>
                    <a:gd name="T3" fmla="*/ 0 h 355"/>
                    <a:gd name="T4" fmla="*/ 0 w 371"/>
                    <a:gd name="T5" fmla="*/ 0 h 355"/>
                    <a:gd name="T6" fmla="*/ 0 w 371"/>
                    <a:gd name="T7" fmla="*/ 0 h 355"/>
                    <a:gd name="T8" fmla="*/ 0 w 371"/>
                    <a:gd name="T9" fmla="*/ 0 h 355"/>
                    <a:gd name="T10" fmla="*/ 0 w 371"/>
                    <a:gd name="T11" fmla="*/ 0 h 355"/>
                    <a:gd name="T12" fmla="*/ 0 w 371"/>
                    <a:gd name="T13" fmla="*/ 0 h 355"/>
                    <a:gd name="T14" fmla="*/ 0 w 371"/>
                    <a:gd name="T15" fmla="*/ 0 h 355"/>
                    <a:gd name="T16" fmla="*/ 0 w 371"/>
                    <a:gd name="T17" fmla="*/ 0 h 355"/>
                    <a:gd name="T18" fmla="*/ 1 w 371"/>
                    <a:gd name="T19" fmla="*/ 0 h 355"/>
                    <a:gd name="T20" fmla="*/ 0 w 371"/>
                    <a:gd name="T21" fmla="*/ 0 h 355"/>
                    <a:gd name="T22" fmla="*/ 0 w 371"/>
                    <a:gd name="T23" fmla="*/ 0 h 355"/>
                    <a:gd name="T24" fmla="*/ 0 w 371"/>
                    <a:gd name="T25" fmla="*/ 0 h 355"/>
                    <a:gd name="T26" fmla="*/ 0 w 371"/>
                    <a:gd name="T27" fmla="*/ 0 h 355"/>
                    <a:gd name="T28" fmla="*/ 0 w 371"/>
                    <a:gd name="T29" fmla="*/ 0 h 355"/>
                    <a:gd name="T30" fmla="*/ 0 w 371"/>
                    <a:gd name="T31" fmla="*/ 0 h 355"/>
                    <a:gd name="T32" fmla="*/ 0 w 371"/>
                    <a:gd name="T33" fmla="*/ 0 h 355"/>
                    <a:gd name="T34" fmla="*/ 0 w 371"/>
                    <a:gd name="T35" fmla="*/ 0 h 355"/>
                    <a:gd name="T36" fmla="*/ 0 w 371"/>
                    <a:gd name="T37" fmla="*/ 0 h 355"/>
                    <a:gd name="T38" fmla="*/ 0 w 371"/>
                    <a:gd name="T39" fmla="*/ 0 h 355"/>
                    <a:gd name="T40" fmla="*/ 0 w 371"/>
                    <a:gd name="T41" fmla="*/ 0 h 355"/>
                    <a:gd name="T42" fmla="*/ 0 w 371"/>
                    <a:gd name="T43" fmla="*/ 0 h 355"/>
                    <a:gd name="T44" fmla="*/ 0 w 371"/>
                    <a:gd name="T45" fmla="*/ 0 h 355"/>
                    <a:gd name="T46" fmla="*/ 0 w 371"/>
                    <a:gd name="T47" fmla="*/ 0 h 355"/>
                    <a:gd name="T48" fmla="*/ 0 w 371"/>
                    <a:gd name="T49" fmla="*/ 0 h 355"/>
                    <a:gd name="T50" fmla="*/ 0 w 371"/>
                    <a:gd name="T51" fmla="*/ 0 h 355"/>
                    <a:gd name="T52" fmla="*/ 0 w 371"/>
                    <a:gd name="T53" fmla="*/ 0 h 355"/>
                    <a:gd name="T54" fmla="*/ 0 w 371"/>
                    <a:gd name="T55" fmla="*/ 0 h 355"/>
                    <a:gd name="T56" fmla="*/ 0 w 371"/>
                    <a:gd name="T57" fmla="*/ 0 h 355"/>
                    <a:gd name="T58" fmla="*/ 0 w 371"/>
                    <a:gd name="T59" fmla="*/ 0 h 355"/>
                    <a:gd name="T60" fmla="*/ 0 w 371"/>
                    <a:gd name="T61" fmla="*/ 0 h 355"/>
                    <a:gd name="T62" fmla="*/ 0 w 371"/>
                    <a:gd name="T63" fmla="*/ 0 h 355"/>
                    <a:gd name="T64" fmla="*/ 0 w 371"/>
                    <a:gd name="T65" fmla="*/ 0 h 355"/>
                    <a:gd name="T66" fmla="*/ 0 w 371"/>
                    <a:gd name="T67" fmla="*/ 0 h 355"/>
                    <a:gd name="T68" fmla="*/ 0 w 371"/>
                    <a:gd name="T69" fmla="*/ 0 h 355"/>
                    <a:gd name="T70" fmla="*/ 0 w 371"/>
                    <a:gd name="T71" fmla="*/ 0 h 355"/>
                    <a:gd name="T72" fmla="*/ 0 w 371"/>
                    <a:gd name="T73" fmla="*/ 0 h 355"/>
                    <a:gd name="T74" fmla="*/ 0 w 371"/>
                    <a:gd name="T75" fmla="*/ 0 h 355"/>
                    <a:gd name="T76" fmla="*/ 0 w 371"/>
                    <a:gd name="T77" fmla="*/ 0 h 355"/>
                    <a:gd name="T78" fmla="*/ 0 w 371"/>
                    <a:gd name="T79" fmla="*/ 0 h 355"/>
                    <a:gd name="T80" fmla="*/ 0 w 371"/>
                    <a:gd name="T81" fmla="*/ 0 h 355"/>
                    <a:gd name="T82" fmla="*/ 0 w 371"/>
                    <a:gd name="T83" fmla="*/ 0 h 355"/>
                    <a:gd name="T84" fmla="*/ 0 w 371"/>
                    <a:gd name="T85" fmla="*/ 0 h 355"/>
                    <a:gd name="T86" fmla="*/ 0 w 371"/>
                    <a:gd name="T87" fmla="*/ 0 h 355"/>
                    <a:gd name="T88" fmla="*/ 0 w 371"/>
                    <a:gd name="T89" fmla="*/ 0 h 355"/>
                    <a:gd name="T90" fmla="*/ 0 w 371"/>
                    <a:gd name="T91" fmla="*/ 0 h 355"/>
                    <a:gd name="T92" fmla="*/ 0 w 371"/>
                    <a:gd name="T93" fmla="*/ 0 h 355"/>
                    <a:gd name="T94" fmla="*/ 0 w 371"/>
                    <a:gd name="T95" fmla="*/ 0 h 355"/>
                    <a:gd name="T96" fmla="*/ 0 w 371"/>
                    <a:gd name="T97" fmla="*/ 0 h 355"/>
                    <a:gd name="T98" fmla="*/ 0 w 371"/>
                    <a:gd name="T99" fmla="*/ 0 h 355"/>
                    <a:gd name="T100" fmla="*/ 0 w 371"/>
                    <a:gd name="T101" fmla="*/ 0 h 355"/>
                    <a:gd name="T102" fmla="*/ 0 w 371"/>
                    <a:gd name="T103" fmla="*/ 0 h 355"/>
                    <a:gd name="T104" fmla="*/ 0 w 371"/>
                    <a:gd name="T105" fmla="*/ 0 h 3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71"/>
                    <a:gd name="T160" fmla="*/ 0 h 355"/>
                    <a:gd name="T161" fmla="*/ 371 w 371"/>
                    <a:gd name="T162" fmla="*/ 355 h 3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71" h="355">
                      <a:moveTo>
                        <a:pt x="0" y="97"/>
                      </a:moveTo>
                      <a:lnTo>
                        <a:pt x="25" y="98"/>
                      </a:lnTo>
                      <a:lnTo>
                        <a:pt x="46" y="96"/>
                      </a:lnTo>
                      <a:lnTo>
                        <a:pt x="65" y="94"/>
                      </a:lnTo>
                      <a:lnTo>
                        <a:pt x="80" y="91"/>
                      </a:lnTo>
                      <a:lnTo>
                        <a:pt x="93" y="86"/>
                      </a:lnTo>
                      <a:lnTo>
                        <a:pt x="104" y="81"/>
                      </a:lnTo>
                      <a:lnTo>
                        <a:pt x="113" y="74"/>
                      </a:lnTo>
                      <a:lnTo>
                        <a:pt x="120" y="69"/>
                      </a:lnTo>
                      <a:lnTo>
                        <a:pt x="125" y="62"/>
                      </a:lnTo>
                      <a:lnTo>
                        <a:pt x="129" y="57"/>
                      </a:lnTo>
                      <a:lnTo>
                        <a:pt x="131" y="52"/>
                      </a:lnTo>
                      <a:lnTo>
                        <a:pt x="133" y="46"/>
                      </a:lnTo>
                      <a:lnTo>
                        <a:pt x="134" y="39"/>
                      </a:lnTo>
                      <a:lnTo>
                        <a:pt x="134" y="35"/>
                      </a:lnTo>
                      <a:lnTo>
                        <a:pt x="292" y="0"/>
                      </a:lnTo>
                      <a:lnTo>
                        <a:pt x="292" y="29"/>
                      </a:lnTo>
                      <a:lnTo>
                        <a:pt x="328" y="40"/>
                      </a:lnTo>
                      <a:lnTo>
                        <a:pt x="366" y="68"/>
                      </a:lnTo>
                      <a:lnTo>
                        <a:pt x="364" y="119"/>
                      </a:lnTo>
                      <a:lnTo>
                        <a:pt x="371" y="176"/>
                      </a:lnTo>
                      <a:lnTo>
                        <a:pt x="360" y="235"/>
                      </a:lnTo>
                      <a:lnTo>
                        <a:pt x="330" y="278"/>
                      </a:lnTo>
                      <a:lnTo>
                        <a:pt x="285" y="314"/>
                      </a:lnTo>
                      <a:lnTo>
                        <a:pt x="266" y="340"/>
                      </a:lnTo>
                      <a:lnTo>
                        <a:pt x="260" y="355"/>
                      </a:lnTo>
                      <a:lnTo>
                        <a:pt x="156" y="355"/>
                      </a:lnTo>
                      <a:lnTo>
                        <a:pt x="155" y="354"/>
                      </a:lnTo>
                      <a:lnTo>
                        <a:pt x="155" y="352"/>
                      </a:lnTo>
                      <a:lnTo>
                        <a:pt x="153" y="347"/>
                      </a:lnTo>
                      <a:lnTo>
                        <a:pt x="151" y="343"/>
                      </a:lnTo>
                      <a:lnTo>
                        <a:pt x="147" y="338"/>
                      </a:lnTo>
                      <a:lnTo>
                        <a:pt x="142" y="332"/>
                      </a:lnTo>
                      <a:lnTo>
                        <a:pt x="135" y="326"/>
                      </a:lnTo>
                      <a:lnTo>
                        <a:pt x="128" y="320"/>
                      </a:lnTo>
                      <a:lnTo>
                        <a:pt x="127" y="320"/>
                      </a:lnTo>
                      <a:lnTo>
                        <a:pt x="124" y="322"/>
                      </a:lnTo>
                      <a:lnTo>
                        <a:pt x="118" y="322"/>
                      </a:lnTo>
                      <a:lnTo>
                        <a:pt x="113" y="320"/>
                      </a:lnTo>
                      <a:lnTo>
                        <a:pt x="110" y="319"/>
                      </a:lnTo>
                      <a:lnTo>
                        <a:pt x="107" y="317"/>
                      </a:lnTo>
                      <a:lnTo>
                        <a:pt x="104" y="315"/>
                      </a:lnTo>
                      <a:lnTo>
                        <a:pt x="102" y="313"/>
                      </a:lnTo>
                      <a:lnTo>
                        <a:pt x="100" y="309"/>
                      </a:lnTo>
                      <a:lnTo>
                        <a:pt x="98" y="304"/>
                      </a:lnTo>
                      <a:lnTo>
                        <a:pt x="97" y="299"/>
                      </a:lnTo>
                      <a:lnTo>
                        <a:pt x="95" y="292"/>
                      </a:lnTo>
                      <a:lnTo>
                        <a:pt x="92" y="276"/>
                      </a:lnTo>
                      <a:lnTo>
                        <a:pt x="73" y="274"/>
                      </a:lnTo>
                      <a:lnTo>
                        <a:pt x="74" y="273"/>
                      </a:lnTo>
                      <a:lnTo>
                        <a:pt x="74" y="272"/>
                      </a:lnTo>
                      <a:lnTo>
                        <a:pt x="75" y="270"/>
                      </a:lnTo>
                      <a:lnTo>
                        <a:pt x="74" y="266"/>
                      </a:lnTo>
                      <a:lnTo>
                        <a:pt x="74" y="262"/>
                      </a:lnTo>
                      <a:lnTo>
                        <a:pt x="72" y="257"/>
                      </a:lnTo>
                      <a:lnTo>
                        <a:pt x="68" y="250"/>
                      </a:lnTo>
                      <a:lnTo>
                        <a:pt x="64" y="243"/>
                      </a:lnTo>
                      <a:lnTo>
                        <a:pt x="58" y="234"/>
                      </a:lnTo>
                      <a:lnTo>
                        <a:pt x="51" y="224"/>
                      </a:lnTo>
                      <a:lnTo>
                        <a:pt x="43" y="215"/>
                      </a:lnTo>
                      <a:lnTo>
                        <a:pt x="35" y="204"/>
                      </a:lnTo>
                      <a:lnTo>
                        <a:pt x="27" y="193"/>
                      </a:lnTo>
                      <a:lnTo>
                        <a:pt x="22" y="181"/>
                      </a:lnTo>
                      <a:lnTo>
                        <a:pt x="18" y="169"/>
                      </a:lnTo>
                      <a:lnTo>
                        <a:pt x="0" y="97"/>
                      </a:lnTo>
                      <a:lnTo>
                        <a:pt x="2" y="101"/>
                      </a:lnTo>
                      <a:lnTo>
                        <a:pt x="4" y="113"/>
                      </a:lnTo>
                      <a:lnTo>
                        <a:pt x="7" y="129"/>
                      </a:lnTo>
                      <a:lnTo>
                        <a:pt x="12" y="149"/>
                      </a:lnTo>
                      <a:lnTo>
                        <a:pt x="18" y="167"/>
                      </a:lnTo>
                      <a:lnTo>
                        <a:pt x="23" y="186"/>
                      </a:lnTo>
                      <a:lnTo>
                        <a:pt x="26" y="193"/>
                      </a:lnTo>
                      <a:lnTo>
                        <a:pt x="30" y="198"/>
                      </a:lnTo>
                      <a:lnTo>
                        <a:pt x="33" y="203"/>
                      </a:lnTo>
                      <a:lnTo>
                        <a:pt x="36" y="206"/>
                      </a:lnTo>
                      <a:lnTo>
                        <a:pt x="38" y="208"/>
                      </a:lnTo>
                      <a:lnTo>
                        <a:pt x="45" y="216"/>
                      </a:lnTo>
                      <a:lnTo>
                        <a:pt x="53" y="227"/>
                      </a:lnTo>
                      <a:lnTo>
                        <a:pt x="62" y="238"/>
                      </a:lnTo>
                      <a:lnTo>
                        <a:pt x="70" y="250"/>
                      </a:lnTo>
                      <a:lnTo>
                        <a:pt x="75" y="261"/>
                      </a:lnTo>
                      <a:lnTo>
                        <a:pt x="76" y="265"/>
                      </a:lnTo>
                      <a:lnTo>
                        <a:pt x="76" y="270"/>
                      </a:lnTo>
                      <a:lnTo>
                        <a:pt x="75" y="272"/>
                      </a:lnTo>
                      <a:lnTo>
                        <a:pt x="73" y="274"/>
                      </a:lnTo>
                      <a:lnTo>
                        <a:pt x="92" y="276"/>
                      </a:lnTo>
                      <a:lnTo>
                        <a:pt x="92" y="286"/>
                      </a:lnTo>
                      <a:lnTo>
                        <a:pt x="94" y="293"/>
                      </a:lnTo>
                      <a:lnTo>
                        <a:pt x="95" y="301"/>
                      </a:lnTo>
                      <a:lnTo>
                        <a:pt x="99" y="306"/>
                      </a:lnTo>
                      <a:lnTo>
                        <a:pt x="101" y="311"/>
                      </a:lnTo>
                      <a:lnTo>
                        <a:pt x="104" y="314"/>
                      </a:lnTo>
                      <a:lnTo>
                        <a:pt x="107" y="317"/>
                      </a:lnTo>
                      <a:lnTo>
                        <a:pt x="111" y="319"/>
                      </a:lnTo>
                      <a:lnTo>
                        <a:pt x="117" y="322"/>
                      </a:lnTo>
                      <a:lnTo>
                        <a:pt x="122" y="322"/>
                      </a:lnTo>
                      <a:lnTo>
                        <a:pt x="127" y="320"/>
                      </a:lnTo>
                      <a:lnTo>
                        <a:pt x="128" y="320"/>
                      </a:lnTo>
                      <a:lnTo>
                        <a:pt x="135" y="326"/>
                      </a:lnTo>
                      <a:lnTo>
                        <a:pt x="141" y="332"/>
                      </a:lnTo>
                      <a:lnTo>
                        <a:pt x="146" y="338"/>
                      </a:lnTo>
                      <a:lnTo>
                        <a:pt x="149" y="343"/>
                      </a:lnTo>
                      <a:lnTo>
                        <a:pt x="153" y="347"/>
                      </a:lnTo>
                      <a:lnTo>
                        <a:pt x="154" y="352"/>
                      </a:lnTo>
                      <a:lnTo>
                        <a:pt x="155" y="354"/>
                      </a:lnTo>
                      <a:lnTo>
                        <a:pt x="156" y="355"/>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2" name="Freeform 240"/>
                <p:cNvSpPr>
                  <a:spLocks/>
                </p:cNvSpPr>
                <p:nvPr/>
              </p:nvSpPr>
              <p:spPr bwMode="auto">
                <a:xfrm>
                  <a:off x="495" y="2477"/>
                  <a:ext cx="258" cy="245"/>
                </a:xfrm>
                <a:custGeom>
                  <a:avLst/>
                  <a:gdLst>
                    <a:gd name="T0" fmla="*/ 0 w 774"/>
                    <a:gd name="T1" fmla="*/ 0 h 736"/>
                    <a:gd name="T2" fmla="*/ 0 w 774"/>
                    <a:gd name="T3" fmla="*/ 0 h 736"/>
                    <a:gd name="T4" fmla="*/ 0 w 774"/>
                    <a:gd name="T5" fmla="*/ 1 h 736"/>
                    <a:gd name="T6" fmla="*/ 0 w 774"/>
                    <a:gd name="T7" fmla="*/ 1 h 736"/>
                    <a:gd name="T8" fmla="*/ 0 w 774"/>
                    <a:gd name="T9" fmla="*/ 1 h 736"/>
                    <a:gd name="T10" fmla="*/ 0 w 774"/>
                    <a:gd name="T11" fmla="*/ 1 h 736"/>
                    <a:gd name="T12" fmla="*/ 0 w 774"/>
                    <a:gd name="T13" fmla="*/ 1 h 736"/>
                    <a:gd name="T14" fmla="*/ 0 w 774"/>
                    <a:gd name="T15" fmla="*/ 1 h 736"/>
                    <a:gd name="T16" fmla="*/ 0 w 774"/>
                    <a:gd name="T17" fmla="*/ 1 h 736"/>
                    <a:gd name="T18" fmla="*/ 0 w 774"/>
                    <a:gd name="T19" fmla="*/ 1 h 736"/>
                    <a:gd name="T20" fmla="*/ 0 w 774"/>
                    <a:gd name="T21" fmla="*/ 1 h 736"/>
                    <a:gd name="T22" fmla="*/ 0 w 774"/>
                    <a:gd name="T23" fmla="*/ 1 h 736"/>
                    <a:gd name="T24" fmla="*/ 0 w 774"/>
                    <a:gd name="T25" fmla="*/ 1 h 736"/>
                    <a:gd name="T26" fmla="*/ 0 w 774"/>
                    <a:gd name="T27" fmla="*/ 1 h 736"/>
                    <a:gd name="T28" fmla="*/ 0 w 774"/>
                    <a:gd name="T29" fmla="*/ 1 h 736"/>
                    <a:gd name="T30" fmla="*/ 0 w 774"/>
                    <a:gd name="T31" fmla="*/ 1 h 736"/>
                    <a:gd name="T32" fmla="*/ 0 w 774"/>
                    <a:gd name="T33" fmla="*/ 1 h 736"/>
                    <a:gd name="T34" fmla="*/ 0 w 774"/>
                    <a:gd name="T35" fmla="*/ 1 h 736"/>
                    <a:gd name="T36" fmla="*/ 0 w 774"/>
                    <a:gd name="T37" fmla="*/ 1 h 736"/>
                    <a:gd name="T38" fmla="*/ 0 w 774"/>
                    <a:gd name="T39" fmla="*/ 1 h 736"/>
                    <a:gd name="T40" fmla="*/ 0 w 774"/>
                    <a:gd name="T41" fmla="*/ 1 h 736"/>
                    <a:gd name="T42" fmla="*/ 0 w 774"/>
                    <a:gd name="T43" fmla="*/ 1 h 736"/>
                    <a:gd name="T44" fmla="*/ 0 w 774"/>
                    <a:gd name="T45" fmla="*/ 1 h 736"/>
                    <a:gd name="T46" fmla="*/ 0 w 774"/>
                    <a:gd name="T47" fmla="*/ 1 h 736"/>
                    <a:gd name="T48" fmla="*/ 0 w 774"/>
                    <a:gd name="T49" fmla="*/ 1 h 736"/>
                    <a:gd name="T50" fmla="*/ 0 w 774"/>
                    <a:gd name="T51" fmla="*/ 1 h 736"/>
                    <a:gd name="T52" fmla="*/ 0 w 774"/>
                    <a:gd name="T53" fmla="*/ 1 h 736"/>
                    <a:gd name="T54" fmla="*/ 0 w 774"/>
                    <a:gd name="T55" fmla="*/ 1 h 736"/>
                    <a:gd name="T56" fmla="*/ 0 w 774"/>
                    <a:gd name="T57" fmla="*/ 1 h 736"/>
                    <a:gd name="T58" fmla="*/ 0 w 774"/>
                    <a:gd name="T59" fmla="*/ 1 h 736"/>
                    <a:gd name="T60" fmla="*/ 0 w 774"/>
                    <a:gd name="T61" fmla="*/ 1 h 736"/>
                    <a:gd name="T62" fmla="*/ 0 w 774"/>
                    <a:gd name="T63" fmla="*/ 1 h 736"/>
                    <a:gd name="T64" fmla="*/ 0 w 774"/>
                    <a:gd name="T65" fmla="*/ 1 h 736"/>
                    <a:gd name="T66" fmla="*/ 0 w 774"/>
                    <a:gd name="T67" fmla="*/ 1 h 736"/>
                    <a:gd name="T68" fmla="*/ 0 w 774"/>
                    <a:gd name="T69" fmla="*/ 1 h 736"/>
                    <a:gd name="T70" fmla="*/ 0 w 774"/>
                    <a:gd name="T71" fmla="*/ 1 h 736"/>
                    <a:gd name="T72" fmla="*/ 0 w 774"/>
                    <a:gd name="T73" fmla="*/ 1 h 736"/>
                    <a:gd name="T74" fmla="*/ 1 w 774"/>
                    <a:gd name="T75" fmla="*/ 1 h 736"/>
                    <a:gd name="T76" fmla="*/ 1 w 774"/>
                    <a:gd name="T77" fmla="*/ 1 h 736"/>
                    <a:gd name="T78" fmla="*/ 1 w 774"/>
                    <a:gd name="T79" fmla="*/ 1 h 736"/>
                    <a:gd name="T80" fmla="*/ 1 w 774"/>
                    <a:gd name="T81" fmla="*/ 1 h 736"/>
                    <a:gd name="T82" fmla="*/ 1 w 774"/>
                    <a:gd name="T83" fmla="*/ 1 h 736"/>
                    <a:gd name="T84" fmla="*/ 1 w 774"/>
                    <a:gd name="T85" fmla="*/ 1 h 736"/>
                    <a:gd name="T86" fmla="*/ 1 w 774"/>
                    <a:gd name="T87" fmla="*/ 1 h 736"/>
                    <a:gd name="T88" fmla="*/ 1 w 774"/>
                    <a:gd name="T89" fmla="*/ 1 h 736"/>
                    <a:gd name="T90" fmla="*/ 1 w 774"/>
                    <a:gd name="T91" fmla="*/ 1 h 736"/>
                    <a:gd name="T92" fmla="*/ 1 w 774"/>
                    <a:gd name="T93" fmla="*/ 1 h 736"/>
                    <a:gd name="T94" fmla="*/ 1 w 774"/>
                    <a:gd name="T95" fmla="*/ 1 h 736"/>
                    <a:gd name="T96" fmla="*/ 1 w 774"/>
                    <a:gd name="T97" fmla="*/ 1 h 736"/>
                    <a:gd name="T98" fmla="*/ 1 w 774"/>
                    <a:gd name="T99" fmla="*/ 0 h 736"/>
                    <a:gd name="T100" fmla="*/ 1 w 774"/>
                    <a:gd name="T101" fmla="*/ 0 h 736"/>
                    <a:gd name="T102" fmla="*/ 0 w 774"/>
                    <a:gd name="T103" fmla="*/ 0 h 7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4"/>
                    <a:gd name="T157" fmla="*/ 0 h 736"/>
                    <a:gd name="T158" fmla="*/ 774 w 774"/>
                    <a:gd name="T159" fmla="*/ 736 h 7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4" h="736">
                      <a:moveTo>
                        <a:pt x="349" y="3"/>
                      </a:moveTo>
                      <a:lnTo>
                        <a:pt x="277" y="3"/>
                      </a:lnTo>
                      <a:lnTo>
                        <a:pt x="276" y="2"/>
                      </a:lnTo>
                      <a:lnTo>
                        <a:pt x="274" y="2"/>
                      </a:lnTo>
                      <a:lnTo>
                        <a:pt x="273" y="1"/>
                      </a:lnTo>
                      <a:lnTo>
                        <a:pt x="272" y="0"/>
                      </a:lnTo>
                      <a:lnTo>
                        <a:pt x="270" y="1"/>
                      </a:lnTo>
                      <a:lnTo>
                        <a:pt x="269" y="2"/>
                      </a:lnTo>
                      <a:lnTo>
                        <a:pt x="268" y="4"/>
                      </a:lnTo>
                      <a:lnTo>
                        <a:pt x="268" y="9"/>
                      </a:lnTo>
                      <a:lnTo>
                        <a:pt x="286" y="420"/>
                      </a:lnTo>
                      <a:lnTo>
                        <a:pt x="287" y="421"/>
                      </a:lnTo>
                      <a:lnTo>
                        <a:pt x="291" y="425"/>
                      </a:lnTo>
                      <a:lnTo>
                        <a:pt x="294" y="430"/>
                      </a:lnTo>
                      <a:lnTo>
                        <a:pt x="297" y="438"/>
                      </a:lnTo>
                      <a:lnTo>
                        <a:pt x="300" y="447"/>
                      </a:lnTo>
                      <a:lnTo>
                        <a:pt x="304" y="454"/>
                      </a:lnTo>
                      <a:lnTo>
                        <a:pt x="306" y="462"/>
                      </a:lnTo>
                      <a:lnTo>
                        <a:pt x="306" y="468"/>
                      </a:lnTo>
                      <a:lnTo>
                        <a:pt x="283" y="498"/>
                      </a:lnTo>
                      <a:lnTo>
                        <a:pt x="89" y="479"/>
                      </a:lnTo>
                      <a:lnTo>
                        <a:pt x="89" y="480"/>
                      </a:lnTo>
                      <a:lnTo>
                        <a:pt x="88" y="481"/>
                      </a:lnTo>
                      <a:lnTo>
                        <a:pt x="86" y="483"/>
                      </a:lnTo>
                      <a:lnTo>
                        <a:pt x="82" y="487"/>
                      </a:lnTo>
                      <a:lnTo>
                        <a:pt x="80" y="489"/>
                      </a:lnTo>
                      <a:lnTo>
                        <a:pt x="77" y="492"/>
                      </a:lnTo>
                      <a:lnTo>
                        <a:pt x="74" y="493"/>
                      </a:lnTo>
                      <a:lnTo>
                        <a:pt x="70" y="494"/>
                      </a:lnTo>
                      <a:lnTo>
                        <a:pt x="62" y="485"/>
                      </a:lnTo>
                      <a:lnTo>
                        <a:pt x="61" y="485"/>
                      </a:lnTo>
                      <a:lnTo>
                        <a:pt x="60" y="487"/>
                      </a:lnTo>
                      <a:lnTo>
                        <a:pt x="57" y="487"/>
                      </a:lnTo>
                      <a:lnTo>
                        <a:pt x="55" y="488"/>
                      </a:lnTo>
                      <a:lnTo>
                        <a:pt x="53" y="490"/>
                      </a:lnTo>
                      <a:lnTo>
                        <a:pt x="47" y="494"/>
                      </a:lnTo>
                      <a:lnTo>
                        <a:pt x="47" y="495"/>
                      </a:lnTo>
                      <a:lnTo>
                        <a:pt x="47" y="499"/>
                      </a:lnTo>
                      <a:lnTo>
                        <a:pt x="47" y="506"/>
                      </a:lnTo>
                      <a:lnTo>
                        <a:pt x="47" y="512"/>
                      </a:lnTo>
                      <a:lnTo>
                        <a:pt x="47" y="520"/>
                      </a:lnTo>
                      <a:lnTo>
                        <a:pt x="45" y="526"/>
                      </a:lnTo>
                      <a:lnTo>
                        <a:pt x="43" y="529"/>
                      </a:lnTo>
                      <a:lnTo>
                        <a:pt x="42" y="531"/>
                      </a:lnTo>
                      <a:lnTo>
                        <a:pt x="40" y="533"/>
                      </a:lnTo>
                      <a:lnTo>
                        <a:pt x="38" y="534"/>
                      </a:lnTo>
                      <a:lnTo>
                        <a:pt x="34" y="534"/>
                      </a:lnTo>
                      <a:lnTo>
                        <a:pt x="33" y="536"/>
                      </a:lnTo>
                      <a:lnTo>
                        <a:pt x="29" y="542"/>
                      </a:lnTo>
                      <a:lnTo>
                        <a:pt x="26" y="548"/>
                      </a:lnTo>
                      <a:lnTo>
                        <a:pt x="21" y="556"/>
                      </a:lnTo>
                      <a:lnTo>
                        <a:pt x="15" y="562"/>
                      </a:lnTo>
                      <a:lnTo>
                        <a:pt x="10" y="567"/>
                      </a:lnTo>
                      <a:lnTo>
                        <a:pt x="7" y="569"/>
                      </a:lnTo>
                      <a:lnTo>
                        <a:pt x="5" y="569"/>
                      </a:lnTo>
                      <a:lnTo>
                        <a:pt x="1" y="569"/>
                      </a:lnTo>
                      <a:lnTo>
                        <a:pt x="0" y="566"/>
                      </a:lnTo>
                      <a:lnTo>
                        <a:pt x="0" y="569"/>
                      </a:lnTo>
                      <a:lnTo>
                        <a:pt x="0" y="577"/>
                      </a:lnTo>
                      <a:lnTo>
                        <a:pt x="2" y="588"/>
                      </a:lnTo>
                      <a:lnTo>
                        <a:pt x="4" y="602"/>
                      </a:lnTo>
                      <a:lnTo>
                        <a:pt x="6" y="615"/>
                      </a:lnTo>
                      <a:lnTo>
                        <a:pt x="7" y="627"/>
                      </a:lnTo>
                      <a:lnTo>
                        <a:pt x="9" y="637"/>
                      </a:lnTo>
                      <a:lnTo>
                        <a:pt x="10" y="641"/>
                      </a:lnTo>
                      <a:lnTo>
                        <a:pt x="10" y="643"/>
                      </a:lnTo>
                      <a:lnTo>
                        <a:pt x="10" y="645"/>
                      </a:lnTo>
                      <a:lnTo>
                        <a:pt x="11" y="648"/>
                      </a:lnTo>
                      <a:lnTo>
                        <a:pt x="14" y="651"/>
                      </a:lnTo>
                      <a:lnTo>
                        <a:pt x="19" y="653"/>
                      </a:lnTo>
                      <a:lnTo>
                        <a:pt x="25" y="655"/>
                      </a:lnTo>
                      <a:lnTo>
                        <a:pt x="36" y="655"/>
                      </a:lnTo>
                      <a:lnTo>
                        <a:pt x="37" y="656"/>
                      </a:lnTo>
                      <a:lnTo>
                        <a:pt x="39" y="658"/>
                      </a:lnTo>
                      <a:lnTo>
                        <a:pt x="43" y="660"/>
                      </a:lnTo>
                      <a:lnTo>
                        <a:pt x="50" y="664"/>
                      </a:lnTo>
                      <a:lnTo>
                        <a:pt x="56" y="667"/>
                      </a:lnTo>
                      <a:lnTo>
                        <a:pt x="65" y="670"/>
                      </a:lnTo>
                      <a:lnTo>
                        <a:pt x="74" y="672"/>
                      </a:lnTo>
                      <a:lnTo>
                        <a:pt x="82" y="672"/>
                      </a:lnTo>
                      <a:lnTo>
                        <a:pt x="84" y="672"/>
                      </a:lnTo>
                      <a:lnTo>
                        <a:pt x="89" y="672"/>
                      </a:lnTo>
                      <a:lnTo>
                        <a:pt x="95" y="672"/>
                      </a:lnTo>
                      <a:lnTo>
                        <a:pt x="102" y="671"/>
                      </a:lnTo>
                      <a:lnTo>
                        <a:pt x="108" y="669"/>
                      </a:lnTo>
                      <a:lnTo>
                        <a:pt x="114" y="666"/>
                      </a:lnTo>
                      <a:lnTo>
                        <a:pt x="115" y="662"/>
                      </a:lnTo>
                      <a:lnTo>
                        <a:pt x="116" y="659"/>
                      </a:lnTo>
                      <a:lnTo>
                        <a:pt x="116" y="656"/>
                      </a:lnTo>
                      <a:lnTo>
                        <a:pt x="115" y="651"/>
                      </a:lnTo>
                      <a:lnTo>
                        <a:pt x="116" y="650"/>
                      </a:lnTo>
                      <a:lnTo>
                        <a:pt x="119" y="647"/>
                      </a:lnTo>
                      <a:lnTo>
                        <a:pt x="124" y="644"/>
                      </a:lnTo>
                      <a:lnTo>
                        <a:pt x="131" y="642"/>
                      </a:lnTo>
                      <a:lnTo>
                        <a:pt x="135" y="641"/>
                      </a:lnTo>
                      <a:lnTo>
                        <a:pt x="140" y="641"/>
                      </a:lnTo>
                      <a:lnTo>
                        <a:pt x="144" y="642"/>
                      </a:lnTo>
                      <a:lnTo>
                        <a:pt x="148" y="643"/>
                      </a:lnTo>
                      <a:lnTo>
                        <a:pt x="152" y="645"/>
                      </a:lnTo>
                      <a:lnTo>
                        <a:pt x="157" y="648"/>
                      </a:lnTo>
                      <a:lnTo>
                        <a:pt x="161" y="654"/>
                      </a:lnTo>
                      <a:lnTo>
                        <a:pt x="165" y="659"/>
                      </a:lnTo>
                      <a:lnTo>
                        <a:pt x="165" y="661"/>
                      </a:lnTo>
                      <a:lnTo>
                        <a:pt x="165" y="668"/>
                      </a:lnTo>
                      <a:lnTo>
                        <a:pt x="167" y="676"/>
                      </a:lnTo>
                      <a:lnTo>
                        <a:pt x="169" y="687"/>
                      </a:lnTo>
                      <a:lnTo>
                        <a:pt x="171" y="694"/>
                      </a:lnTo>
                      <a:lnTo>
                        <a:pt x="174" y="699"/>
                      </a:lnTo>
                      <a:lnTo>
                        <a:pt x="177" y="705"/>
                      </a:lnTo>
                      <a:lnTo>
                        <a:pt x="181" y="711"/>
                      </a:lnTo>
                      <a:lnTo>
                        <a:pt x="186" y="716"/>
                      </a:lnTo>
                      <a:lnTo>
                        <a:pt x="191" y="722"/>
                      </a:lnTo>
                      <a:lnTo>
                        <a:pt x="198" y="726"/>
                      </a:lnTo>
                      <a:lnTo>
                        <a:pt x="206" y="729"/>
                      </a:lnTo>
                      <a:lnTo>
                        <a:pt x="208" y="730"/>
                      </a:lnTo>
                      <a:lnTo>
                        <a:pt x="213" y="733"/>
                      </a:lnTo>
                      <a:lnTo>
                        <a:pt x="219" y="734"/>
                      </a:lnTo>
                      <a:lnTo>
                        <a:pt x="229" y="736"/>
                      </a:lnTo>
                      <a:lnTo>
                        <a:pt x="240" y="736"/>
                      </a:lnTo>
                      <a:lnTo>
                        <a:pt x="252" y="735"/>
                      </a:lnTo>
                      <a:lnTo>
                        <a:pt x="258" y="733"/>
                      </a:lnTo>
                      <a:lnTo>
                        <a:pt x="264" y="730"/>
                      </a:lnTo>
                      <a:lnTo>
                        <a:pt x="270" y="727"/>
                      </a:lnTo>
                      <a:lnTo>
                        <a:pt x="277" y="723"/>
                      </a:lnTo>
                      <a:lnTo>
                        <a:pt x="278" y="721"/>
                      </a:lnTo>
                      <a:lnTo>
                        <a:pt x="280" y="718"/>
                      </a:lnTo>
                      <a:lnTo>
                        <a:pt x="283" y="714"/>
                      </a:lnTo>
                      <a:lnTo>
                        <a:pt x="287" y="711"/>
                      </a:lnTo>
                      <a:lnTo>
                        <a:pt x="292" y="709"/>
                      </a:lnTo>
                      <a:lnTo>
                        <a:pt x="296" y="708"/>
                      </a:lnTo>
                      <a:lnTo>
                        <a:pt x="301" y="709"/>
                      </a:lnTo>
                      <a:lnTo>
                        <a:pt x="314" y="722"/>
                      </a:lnTo>
                      <a:lnTo>
                        <a:pt x="316" y="722"/>
                      </a:lnTo>
                      <a:lnTo>
                        <a:pt x="318" y="723"/>
                      </a:lnTo>
                      <a:lnTo>
                        <a:pt x="320" y="725"/>
                      </a:lnTo>
                      <a:lnTo>
                        <a:pt x="324" y="726"/>
                      </a:lnTo>
                      <a:lnTo>
                        <a:pt x="327" y="727"/>
                      </a:lnTo>
                      <a:lnTo>
                        <a:pt x="332" y="726"/>
                      </a:lnTo>
                      <a:lnTo>
                        <a:pt x="335" y="723"/>
                      </a:lnTo>
                      <a:lnTo>
                        <a:pt x="338" y="718"/>
                      </a:lnTo>
                      <a:lnTo>
                        <a:pt x="338" y="713"/>
                      </a:lnTo>
                      <a:lnTo>
                        <a:pt x="341" y="703"/>
                      </a:lnTo>
                      <a:lnTo>
                        <a:pt x="345" y="689"/>
                      </a:lnTo>
                      <a:lnTo>
                        <a:pt x="349" y="673"/>
                      </a:lnTo>
                      <a:lnTo>
                        <a:pt x="355" y="657"/>
                      </a:lnTo>
                      <a:lnTo>
                        <a:pt x="362" y="642"/>
                      </a:lnTo>
                      <a:lnTo>
                        <a:pt x="366" y="635"/>
                      </a:lnTo>
                      <a:lnTo>
                        <a:pt x="370" y="630"/>
                      </a:lnTo>
                      <a:lnTo>
                        <a:pt x="374" y="626"/>
                      </a:lnTo>
                      <a:lnTo>
                        <a:pt x="378" y="624"/>
                      </a:lnTo>
                      <a:lnTo>
                        <a:pt x="379" y="623"/>
                      </a:lnTo>
                      <a:lnTo>
                        <a:pt x="382" y="619"/>
                      </a:lnTo>
                      <a:lnTo>
                        <a:pt x="388" y="616"/>
                      </a:lnTo>
                      <a:lnTo>
                        <a:pt x="395" y="612"/>
                      </a:lnTo>
                      <a:lnTo>
                        <a:pt x="405" y="607"/>
                      </a:lnTo>
                      <a:lnTo>
                        <a:pt x="416" y="604"/>
                      </a:lnTo>
                      <a:lnTo>
                        <a:pt x="422" y="603"/>
                      </a:lnTo>
                      <a:lnTo>
                        <a:pt x="429" y="602"/>
                      </a:lnTo>
                      <a:lnTo>
                        <a:pt x="436" y="602"/>
                      </a:lnTo>
                      <a:lnTo>
                        <a:pt x="444" y="602"/>
                      </a:lnTo>
                      <a:lnTo>
                        <a:pt x="459" y="602"/>
                      </a:lnTo>
                      <a:lnTo>
                        <a:pt x="474" y="601"/>
                      </a:lnTo>
                      <a:lnTo>
                        <a:pt x="488" y="599"/>
                      </a:lnTo>
                      <a:lnTo>
                        <a:pt x="502" y="596"/>
                      </a:lnTo>
                      <a:lnTo>
                        <a:pt x="515" y="591"/>
                      </a:lnTo>
                      <a:lnTo>
                        <a:pt x="528" y="586"/>
                      </a:lnTo>
                      <a:lnTo>
                        <a:pt x="540" y="579"/>
                      </a:lnTo>
                      <a:lnTo>
                        <a:pt x="551" y="573"/>
                      </a:lnTo>
                      <a:lnTo>
                        <a:pt x="566" y="553"/>
                      </a:lnTo>
                      <a:lnTo>
                        <a:pt x="567" y="553"/>
                      </a:lnTo>
                      <a:lnTo>
                        <a:pt x="572" y="553"/>
                      </a:lnTo>
                      <a:lnTo>
                        <a:pt x="581" y="553"/>
                      </a:lnTo>
                      <a:lnTo>
                        <a:pt x="592" y="553"/>
                      </a:lnTo>
                      <a:lnTo>
                        <a:pt x="605" y="553"/>
                      </a:lnTo>
                      <a:lnTo>
                        <a:pt x="619" y="552"/>
                      </a:lnTo>
                      <a:lnTo>
                        <a:pt x="635" y="551"/>
                      </a:lnTo>
                      <a:lnTo>
                        <a:pt x="650" y="549"/>
                      </a:lnTo>
                      <a:lnTo>
                        <a:pt x="653" y="548"/>
                      </a:lnTo>
                      <a:lnTo>
                        <a:pt x="660" y="546"/>
                      </a:lnTo>
                      <a:lnTo>
                        <a:pt x="671" y="540"/>
                      </a:lnTo>
                      <a:lnTo>
                        <a:pt x="684" y="532"/>
                      </a:lnTo>
                      <a:lnTo>
                        <a:pt x="691" y="525"/>
                      </a:lnTo>
                      <a:lnTo>
                        <a:pt x="698" y="519"/>
                      </a:lnTo>
                      <a:lnTo>
                        <a:pt x="705" y="511"/>
                      </a:lnTo>
                      <a:lnTo>
                        <a:pt x="713" y="503"/>
                      </a:lnTo>
                      <a:lnTo>
                        <a:pt x="719" y="492"/>
                      </a:lnTo>
                      <a:lnTo>
                        <a:pt x="726" y="481"/>
                      </a:lnTo>
                      <a:lnTo>
                        <a:pt x="732" y="468"/>
                      </a:lnTo>
                      <a:lnTo>
                        <a:pt x="738" y="453"/>
                      </a:lnTo>
                      <a:lnTo>
                        <a:pt x="740" y="450"/>
                      </a:lnTo>
                      <a:lnTo>
                        <a:pt x="744" y="438"/>
                      </a:lnTo>
                      <a:lnTo>
                        <a:pt x="750" y="421"/>
                      </a:lnTo>
                      <a:lnTo>
                        <a:pt x="757" y="398"/>
                      </a:lnTo>
                      <a:lnTo>
                        <a:pt x="764" y="370"/>
                      </a:lnTo>
                      <a:lnTo>
                        <a:pt x="769" y="339"/>
                      </a:lnTo>
                      <a:lnTo>
                        <a:pt x="771" y="321"/>
                      </a:lnTo>
                      <a:lnTo>
                        <a:pt x="773" y="304"/>
                      </a:lnTo>
                      <a:lnTo>
                        <a:pt x="774" y="285"/>
                      </a:lnTo>
                      <a:lnTo>
                        <a:pt x="774" y="266"/>
                      </a:lnTo>
                      <a:lnTo>
                        <a:pt x="744" y="271"/>
                      </a:lnTo>
                      <a:lnTo>
                        <a:pt x="735" y="216"/>
                      </a:lnTo>
                      <a:lnTo>
                        <a:pt x="632" y="213"/>
                      </a:lnTo>
                      <a:lnTo>
                        <a:pt x="349" y="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3" name="Freeform 241"/>
                <p:cNvSpPr>
                  <a:spLocks/>
                </p:cNvSpPr>
                <p:nvPr/>
              </p:nvSpPr>
              <p:spPr bwMode="auto">
                <a:xfrm>
                  <a:off x="495" y="2477"/>
                  <a:ext cx="258" cy="245"/>
                </a:xfrm>
                <a:custGeom>
                  <a:avLst/>
                  <a:gdLst>
                    <a:gd name="T0" fmla="*/ 0 w 774"/>
                    <a:gd name="T1" fmla="*/ 0 h 736"/>
                    <a:gd name="T2" fmla="*/ 0 w 774"/>
                    <a:gd name="T3" fmla="*/ 0 h 736"/>
                    <a:gd name="T4" fmla="*/ 0 w 774"/>
                    <a:gd name="T5" fmla="*/ 1 h 736"/>
                    <a:gd name="T6" fmla="*/ 0 w 774"/>
                    <a:gd name="T7" fmla="*/ 1 h 736"/>
                    <a:gd name="T8" fmla="*/ 0 w 774"/>
                    <a:gd name="T9" fmla="*/ 1 h 736"/>
                    <a:gd name="T10" fmla="*/ 0 w 774"/>
                    <a:gd name="T11" fmla="*/ 1 h 736"/>
                    <a:gd name="T12" fmla="*/ 0 w 774"/>
                    <a:gd name="T13" fmla="*/ 1 h 736"/>
                    <a:gd name="T14" fmla="*/ 0 w 774"/>
                    <a:gd name="T15" fmla="*/ 1 h 736"/>
                    <a:gd name="T16" fmla="*/ 0 w 774"/>
                    <a:gd name="T17" fmla="*/ 1 h 736"/>
                    <a:gd name="T18" fmla="*/ 0 w 774"/>
                    <a:gd name="T19" fmla="*/ 1 h 736"/>
                    <a:gd name="T20" fmla="*/ 0 w 774"/>
                    <a:gd name="T21" fmla="*/ 1 h 736"/>
                    <a:gd name="T22" fmla="*/ 0 w 774"/>
                    <a:gd name="T23" fmla="*/ 1 h 736"/>
                    <a:gd name="T24" fmla="*/ 0 w 774"/>
                    <a:gd name="T25" fmla="*/ 1 h 736"/>
                    <a:gd name="T26" fmla="*/ 0 w 774"/>
                    <a:gd name="T27" fmla="*/ 1 h 736"/>
                    <a:gd name="T28" fmla="*/ 0 w 774"/>
                    <a:gd name="T29" fmla="*/ 1 h 736"/>
                    <a:gd name="T30" fmla="*/ 0 w 774"/>
                    <a:gd name="T31" fmla="*/ 1 h 736"/>
                    <a:gd name="T32" fmla="*/ 0 w 774"/>
                    <a:gd name="T33" fmla="*/ 1 h 736"/>
                    <a:gd name="T34" fmla="*/ 0 w 774"/>
                    <a:gd name="T35" fmla="*/ 1 h 736"/>
                    <a:gd name="T36" fmla="*/ 0 w 774"/>
                    <a:gd name="T37" fmla="*/ 1 h 736"/>
                    <a:gd name="T38" fmla="*/ 0 w 774"/>
                    <a:gd name="T39" fmla="*/ 1 h 736"/>
                    <a:gd name="T40" fmla="*/ 0 w 774"/>
                    <a:gd name="T41" fmla="*/ 1 h 736"/>
                    <a:gd name="T42" fmla="*/ 0 w 774"/>
                    <a:gd name="T43" fmla="*/ 1 h 736"/>
                    <a:gd name="T44" fmla="*/ 0 w 774"/>
                    <a:gd name="T45" fmla="*/ 1 h 736"/>
                    <a:gd name="T46" fmla="*/ 0 w 774"/>
                    <a:gd name="T47" fmla="*/ 1 h 736"/>
                    <a:gd name="T48" fmla="*/ 0 w 774"/>
                    <a:gd name="T49" fmla="*/ 1 h 736"/>
                    <a:gd name="T50" fmla="*/ 0 w 774"/>
                    <a:gd name="T51" fmla="*/ 1 h 736"/>
                    <a:gd name="T52" fmla="*/ 0 w 774"/>
                    <a:gd name="T53" fmla="*/ 1 h 736"/>
                    <a:gd name="T54" fmla="*/ 0 w 774"/>
                    <a:gd name="T55" fmla="*/ 1 h 736"/>
                    <a:gd name="T56" fmla="*/ 0 w 774"/>
                    <a:gd name="T57" fmla="*/ 1 h 736"/>
                    <a:gd name="T58" fmla="*/ 0 w 774"/>
                    <a:gd name="T59" fmla="*/ 1 h 736"/>
                    <a:gd name="T60" fmla="*/ 0 w 774"/>
                    <a:gd name="T61" fmla="*/ 1 h 736"/>
                    <a:gd name="T62" fmla="*/ 0 w 774"/>
                    <a:gd name="T63" fmla="*/ 1 h 736"/>
                    <a:gd name="T64" fmla="*/ 0 w 774"/>
                    <a:gd name="T65" fmla="*/ 1 h 736"/>
                    <a:gd name="T66" fmla="*/ 0 w 774"/>
                    <a:gd name="T67" fmla="*/ 1 h 736"/>
                    <a:gd name="T68" fmla="*/ 0 w 774"/>
                    <a:gd name="T69" fmla="*/ 1 h 736"/>
                    <a:gd name="T70" fmla="*/ 0 w 774"/>
                    <a:gd name="T71" fmla="*/ 1 h 736"/>
                    <a:gd name="T72" fmla="*/ 0 w 774"/>
                    <a:gd name="T73" fmla="*/ 1 h 736"/>
                    <a:gd name="T74" fmla="*/ 1 w 774"/>
                    <a:gd name="T75" fmla="*/ 1 h 736"/>
                    <a:gd name="T76" fmla="*/ 1 w 774"/>
                    <a:gd name="T77" fmla="*/ 1 h 736"/>
                    <a:gd name="T78" fmla="*/ 1 w 774"/>
                    <a:gd name="T79" fmla="*/ 1 h 736"/>
                    <a:gd name="T80" fmla="*/ 1 w 774"/>
                    <a:gd name="T81" fmla="*/ 1 h 736"/>
                    <a:gd name="T82" fmla="*/ 1 w 774"/>
                    <a:gd name="T83" fmla="*/ 1 h 736"/>
                    <a:gd name="T84" fmla="*/ 1 w 774"/>
                    <a:gd name="T85" fmla="*/ 1 h 736"/>
                    <a:gd name="T86" fmla="*/ 1 w 774"/>
                    <a:gd name="T87" fmla="*/ 1 h 736"/>
                    <a:gd name="T88" fmla="*/ 1 w 774"/>
                    <a:gd name="T89" fmla="*/ 1 h 736"/>
                    <a:gd name="T90" fmla="*/ 1 w 774"/>
                    <a:gd name="T91" fmla="*/ 1 h 736"/>
                    <a:gd name="T92" fmla="*/ 1 w 774"/>
                    <a:gd name="T93" fmla="*/ 1 h 736"/>
                    <a:gd name="T94" fmla="*/ 1 w 774"/>
                    <a:gd name="T95" fmla="*/ 1 h 736"/>
                    <a:gd name="T96" fmla="*/ 1 w 774"/>
                    <a:gd name="T97" fmla="*/ 1 h 736"/>
                    <a:gd name="T98" fmla="*/ 1 w 774"/>
                    <a:gd name="T99" fmla="*/ 0 h 736"/>
                    <a:gd name="T100" fmla="*/ 1 w 774"/>
                    <a:gd name="T101" fmla="*/ 0 h 736"/>
                    <a:gd name="T102" fmla="*/ 0 w 774"/>
                    <a:gd name="T103" fmla="*/ 0 h 7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74"/>
                    <a:gd name="T157" fmla="*/ 0 h 736"/>
                    <a:gd name="T158" fmla="*/ 774 w 774"/>
                    <a:gd name="T159" fmla="*/ 736 h 7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74" h="736">
                      <a:moveTo>
                        <a:pt x="349" y="3"/>
                      </a:moveTo>
                      <a:lnTo>
                        <a:pt x="277" y="3"/>
                      </a:lnTo>
                      <a:lnTo>
                        <a:pt x="276" y="2"/>
                      </a:lnTo>
                      <a:lnTo>
                        <a:pt x="274" y="2"/>
                      </a:lnTo>
                      <a:lnTo>
                        <a:pt x="273" y="1"/>
                      </a:lnTo>
                      <a:lnTo>
                        <a:pt x="272" y="0"/>
                      </a:lnTo>
                      <a:lnTo>
                        <a:pt x="270" y="1"/>
                      </a:lnTo>
                      <a:lnTo>
                        <a:pt x="269" y="2"/>
                      </a:lnTo>
                      <a:lnTo>
                        <a:pt x="268" y="4"/>
                      </a:lnTo>
                      <a:lnTo>
                        <a:pt x="268" y="9"/>
                      </a:lnTo>
                      <a:lnTo>
                        <a:pt x="286" y="420"/>
                      </a:lnTo>
                      <a:lnTo>
                        <a:pt x="287" y="421"/>
                      </a:lnTo>
                      <a:lnTo>
                        <a:pt x="291" y="425"/>
                      </a:lnTo>
                      <a:lnTo>
                        <a:pt x="294" y="430"/>
                      </a:lnTo>
                      <a:lnTo>
                        <a:pt x="297" y="438"/>
                      </a:lnTo>
                      <a:lnTo>
                        <a:pt x="300" y="447"/>
                      </a:lnTo>
                      <a:lnTo>
                        <a:pt x="304" y="454"/>
                      </a:lnTo>
                      <a:lnTo>
                        <a:pt x="306" y="462"/>
                      </a:lnTo>
                      <a:lnTo>
                        <a:pt x="306" y="468"/>
                      </a:lnTo>
                      <a:lnTo>
                        <a:pt x="283" y="498"/>
                      </a:lnTo>
                      <a:lnTo>
                        <a:pt x="89" y="479"/>
                      </a:lnTo>
                      <a:lnTo>
                        <a:pt x="89" y="480"/>
                      </a:lnTo>
                      <a:lnTo>
                        <a:pt x="88" y="481"/>
                      </a:lnTo>
                      <a:lnTo>
                        <a:pt x="86" y="483"/>
                      </a:lnTo>
                      <a:lnTo>
                        <a:pt x="82" y="487"/>
                      </a:lnTo>
                      <a:lnTo>
                        <a:pt x="80" y="489"/>
                      </a:lnTo>
                      <a:lnTo>
                        <a:pt x="77" y="492"/>
                      </a:lnTo>
                      <a:lnTo>
                        <a:pt x="74" y="493"/>
                      </a:lnTo>
                      <a:lnTo>
                        <a:pt x="70" y="494"/>
                      </a:lnTo>
                      <a:lnTo>
                        <a:pt x="62" y="485"/>
                      </a:lnTo>
                      <a:lnTo>
                        <a:pt x="61" y="485"/>
                      </a:lnTo>
                      <a:lnTo>
                        <a:pt x="60" y="487"/>
                      </a:lnTo>
                      <a:lnTo>
                        <a:pt x="57" y="487"/>
                      </a:lnTo>
                      <a:lnTo>
                        <a:pt x="55" y="488"/>
                      </a:lnTo>
                      <a:lnTo>
                        <a:pt x="53" y="490"/>
                      </a:lnTo>
                      <a:lnTo>
                        <a:pt x="47" y="494"/>
                      </a:lnTo>
                      <a:lnTo>
                        <a:pt x="47" y="495"/>
                      </a:lnTo>
                      <a:lnTo>
                        <a:pt x="47" y="499"/>
                      </a:lnTo>
                      <a:lnTo>
                        <a:pt x="47" y="506"/>
                      </a:lnTo>
                      <a:lnTo>
                        <a:pt x="47" y="512"/>
                      </a:lnTo>
                      <a:lnTo>
                        <a:pt x="47" y="520"/>
                      </a:lnTo>
                      <a:lnTo>
                        <a:pt x="45" y="526"/>
                      </a:lnTo>
                      <a:lnTo>
                        <a:pt x="43" y="529"/>
                      </a:lnTo>
                      <a:lnTo>
                        <a:pt x="42" y="531"/>
                      </a:lnTo>
                      <a:lnTo>
                        <a:pt x="40" y="533"/>
                      </a:lnTo>
                      <a:lnTo>
                        <a:pt x="38" y="534"/>
                      </a:lnTo>
                      <a:lnTo>
                        <a:pt x="34" y="534"/>
                      </a:lnTo>
                      <a:lnTo>
                        <a:pt x="33" y="536"/>
                      </a:lnTo>
                      <a:lnTo>
                        <a:pt x="29" y="542"/>
                      </a:lnTo>
                      <a:lnTo>
                        <a:pt x="26" y="548"/>
                      </a:lnTo>
                      <a:lnTo>
                        <a:pt x="21" y="556"/>
                      </a:lnTo>
                      <a:lnTo>
                        <a:pt x="15" y="562"/>
                      </a:lnTo>
                      <a:lnTo>
                        <a:pt x="10" y="567"/>
                      </a:lnTo>
                      <a:lnTo>
                        <a:pt x="7" y="569"/>
                      </a:lnTo>
                      <a:lnTo>
                        <a:pt x="5" y="569"/>
                      </a:lnTo>
                      <a:lnTo>
                        <a:pt x="1" y="569"/>
                      </a:lnTo>
                      <a:lnTo>
                        <a:pt x="0" y="566"/>
                      </a:lnTo>
                      <a:lnTo>
                        <a:pt x="0" y="569"/>
                      </a:lnTo>
                      <a:lnTo>
                        <a:pt x="0" y="577"/>
                      </a:lnTo>
                      <a:lnTo>
                        <a:pt x="2" y="588"/>
                      </a:lnTo>
                      <a:lnTo>
                        <a:pt x="4" y="602"/>
                      </a:lnTo>
                      <a:lnTo>
                        <a:pt x="6" y="615"/>
                      </a:lnTo>
                      <a:lnTo>
                        <a:pt x="7" y="627"/>
                      </a:lnTo>
                      <a:lnTo>
                        <a:pt x="9" y="637"/>
                      </a:lnTo>
                      <a:lnTo>
                        <a:pt x="10" y="641"/>
                      </a:lnTo>
                      <a:lnTo>
                        <a:pt x="10" y="643"/>
                      </a:lnTo>
                      <a:lnTo>
                        <a:pt x="10" y="645"/>
                      </a:lnTo>
                      <a:lnTo>
                        <a:pt x="11" y="648"/>
                      </a:lnTo>
                      <a:lnTo>
                        <a:pt x="14" y="651"/>
                      </a:lnTo>
                      <a:lnTo>
                        <a:pt x="19" y="653"/>
                      </a:lnTo>
                      <a:lnTo>
                        <a:pt x="25" y="655"/>
                      </a:lnTo>
                      <a:lnTo>
                        <a:pt x="36" y="655"/>
                      </a:lnTo>
                      <a:lnTo>
                        <a:pt x="37" y="656"/>
                      </a:lnTo>
                      <a:lnTo>
                        <a:pt x="39" y="658"/>
                      </a:lnTo>
                      <a:lnTo>
                        <a:pt x="43" y="660"/>
                      </a:lnTo>
                      <a:lnTo>
                        <a:pt x="50" y="664"/>
                      </a:lnTo>
                      <a:lnTo>
                        <a:pt x="56" y="667"/>
                      </a:lnTo>
                      <a:lnTo>
                        <a:pt x="65" y="670"/>
                      </a:lnTo>
                      <a:lnTo>
                        <a:pt x="74" y="672"/>
                      </a:lnTo>
                      <a:lnTo>
                        <a:pt x="82" y="672"/>
                      </a:lnTo>
                      <a:lnTo>
                        <a:pt x="84" y="672"/>
                      </a:lnTo>
                      <a:lnTo>
                        <a:pt x="89" y="672"/>
                      </a:lnTo>
                      <a:lnTo>
                        <a:pt x="95" y="672"/>
                      </a:lnTo>
                      <a:lnTo>
                        <a:pt x="102" y="671"/>
                      </a:lnTo>
                      <a:lnTo>
                        <a:pt x="108" y="669"/>
                      </a:lnTo>
                      <a:lnTo>
                        <a:pt x="114" y="666"/>
                      </a:lnTo>
                      <a:lnTo>
                        <a:pt x="115" y="662"/>
                      </a:lnTo>
                      <a:lnTo>
                        <a:pt x="116" y="659"/>
                      </a:lnTo>
                      <a:lnTo>
                        <a:pt x="116" y="656"/>
                      </a:lnTo>
                      <a:lnTo>
                        <a:pt x="115" y="651"/>
                      </a:lnTo>
                      <a:lnTo>
                        <a:pt x="116" y="650"/>
                      </a:lnTo>
                      <a:lnTo>
                        <a:pt x="119" y="647"/>
                      </a:lnTo>
                      <a:lnTo>
                        <a:pt x="124" y="644"/>
                      </a:lnTo>
                      <a:lnTo>
                        <a:pt x="131" y="642"/>
                      </a:lnTo>
                      <a:lnTo>
                        <a:pt x="135" y="641"/>
                      </a:lnTo>
                      <a:lnTo>
                        <a:pt x="140" y="641"/>
                      </a:lnTo>
                      <a:lnTo>
                        <a:pt x="144" y="642"/>
                      </a:lnTo>
                      <a:lnTo>
                        <a:pt x="148" y="643"/>
                      </a:lnTo>
                      <a:lnTo>
                        <a:pt x="152" y="645"/>
                      </a:lnTo>
                      <a:lnTo>
                        <a:pt x="157" y="648"/>
                      </a:lnTo>
                      <a:lnTo>
                        <a:pt x="161" y="654"/>
                      </a:lnTo>
                      <a:lnTo>
                        <a:pt x="165" y="659"/>
                      </a:lnTo>
                      <a:lnTo>
                        <a:pt x="165" y="661"/>
                      </a:lnTo>
                      <a:lnTo>
                        <a:pt x="165" y="668"/>
                      </a:lnTo>
                      <a:lnTo>
                        <a:pt x="167" y="676"/>
                      </a:lnTo>
                      <a:lnTo>
                        <a:pt x="169" y="687"/>
                      </a:lnTo>
                      <a:lnTo>
                        <a:pt x="171" y="694"/>
                      </a:lnTo>
                      <a:lnTo>
                        <a:pt x="174" y="699"/>
                      </a:lnTo>
                      <a:lnTo>
                        <a:pt x="177" y="705"/>
                      </a:lnTo>
                      <a:lnTo>
                        <a:pt x="181" y="711"/>
                      </a:lnTo>
                      <a:lnTo>
                        <a:pt x="186" y="716"/>
                      </a:lnTo>
                      <a:lnTo>
                        <a:pt x="191" y="722"/>
                      </a:lnTo>
                      <a:lnTo>
                        <a:pt x="198" y="726"/>
                      </a:lnTo>
                      <a:lnTo>
                        <a:pt x="206" y="729"/>
                      </a:lnTo>
                      <a:lnTo>
                        <a:pt x="208" y="730"/>
                      </a:lnTo>
                      <a:lnTo>
                        <a:pt x="213" y="733"/>
                      </a:lnTo>
                      <a:lnTo>
                        <a:pt x="219" y="734"/>
                      </a:lnTo>
                      <a:lnTo>
                        <a:pt x="229" y="736"/>
                      </a:lnTo>
                      <a:lnTo>
                        <a:pt x="240" y="736"/>
                      </a:lnTo>
                      <a:lnTo>
                        <a:pt x="252" y="735"/>
                      </a:lnTo>
                      <a:lnTo>
                        <a:pt x="258" y="733"/>
                      </a:lnTo>
                      <a:lnTo>
                        <a:pt x="264" y="730"/>
                      </a:lnTo>
                      <a:lnTo>
                        <a:pt x="270" y="727"/>
                      </a:lnTo>
                      <a:lnTo>
                        <a:pt x="277" y="723"/>
                      </a:lnTo>
                      <a:lnTo>
                        <a:pt x="278" y="721"/>
                      </a:lnTo>
                      <a:lnTo>
                        <a:pt x="280" y="718"/>
                      </a:lnTo>
                      <a:lnTo>
                        <a:pt x="283" y="714"/>
                      </a:lnTo>
                      <a:lnTo>
                        <a:pt x="287" y="711"/>
                      </a:lnTo>
                      <a:lnTo>
                        <a:pt x="292" y="709"/>
                      </a:lnTo>
                      <a:lnTo>
                        <a:pt x="296" y="708"/>
                      </a:lnTo>
                      <a:lnTo>
                        <a:pt x="301" y="709"/>
                      </a:lnTo>
                      <a:lnTo>
                        <a:pt x="314" y="722"/>
                      </a:lnTo>
                      <a:lnTo>
                        <a:pt x="316" y="722"/>
                      </a:lnTo>
                      <a:lnTo>
                        <a:pt x="318" y="723"/>
                      </a:lnTo>
                      <a:lnTo>
                        <a:pt x="320" y="725"/>
                      </a:lnTo>
                      <a:lnTo>
                        <a:pt x="324" y="726"/>
                      </a:lnTo>
                      <a:lnTo>
                        <a:pt x="327" y="727"/>
                      </a:lnTo>
                      <a:lnTo>
                        <a:pt x="332" y="726"/>
                      </a:lnTo>
                      <a:lnTo>
                        <a:pt x="335" y="723"/>
                      </a:lnTo>
                      <a:lnTo>
                        <a:pt x="338" y="718"/>
                      </a:lnTo>
                      <a:lnTo>
                        <a:pt x="338" y="713"/>
                      </a:lnTo>
                      <a:lnTo>
                        <a:pt x="341" y="703"/>
                      </a:lnTo>
                      <a:lnTo>
                        <a:pt x="345" y="689"/>
                      </a:lnTo>
                      <a:lnTo>
                        <a:pt x="349" y="673"/>
                      </a:lnTo>
                      <a:lnTo>
                        <a:pt x="355" y="657"/>
                      </a:lnTo>
                      <a:lnTo>
                        <a:pt x="362" y="642"/>
                      </a:lnTo>
                      <a:lnTo>
                        <a:pt x="366" y="635"/>
                      </a:lnTo>
                      <a:lnTo>
                        <a:pt x="370" y="630"/>
                      </a:lnTo>
                      <a:lnTo>
                        <a:pt x="374" y="626"/>
                      </a:lnTo>
                      <a:lnTo>
                        <a:pt x="378" y="624"/>
                      </a:lnTo>
                      <a:lnTo>
                        <a:pt x="379" y="623"/>
                      </a:lnTo>
                      <a:lnTo>
                        <a:pt x="382" y="619"/>
                      </a:lnTo>
                      <a:lnTo>
                        <a:pt x="388" y="616"/>
                      </a:lnTo>
                      <a:lnTo>
                        <a:pt x="395" y="612"/>
                      </a:lnTo>
                      <a:lnTo>
                        <a:pt x="405" y="607"/>
                      </a:lnTo>
                      <a:lnTo>
                        <a:pt x="416" y="604"/>
                      </a:lnTo>
                      <a:lnTo>
                        <a:pt x="422" y="603"/>
                      </a:lnTo>
                      <a:lnTo>
                        <a:pt x="429" y="602"/>
                      </a:lnTo>
                      <a:lnTo>
                        <a:pt x="436" y="602"/>
                      </a:lnTo>
                      <a:lnTo>
                        <a:pt x="444" y="602"/>
                      </a:lnTo>
                      <a:lnTo>
                        <a:pt x="459" y="602"/>
                      </a:lnTo>
                      <a:lnTo>
                        <a:pt x="474" y="601"/>
                      </a:lnTo>
                      <a:lnTo>
                        <a:pt x="488" y="599"/>
                      </a:lnTo>
                      <a:lnTo>
                        <a:pt x="502" y="596"/>
                      </a:lnTo>
                      <a:lnTo>
                        <a:pt x="515" y="591"/>
                      </a:lnTo>
                      <a:lnTo>
                        <a:pt x="528" y="586"/>
                      </a:lnTo>
                      <a:lnTo>
                        <a:pt x="540" y="579"/>
                      </a:lnTo>
                      <a:lnTo>
                        <a:pt x="551" y="573"/>
                      </a:lnTo>
                      <a:lnTo>
                        <a:pt x="566" y="553"/>
                      </a:lnTo>
                      <a:lnTo>
                        <a:pt x="567" y="553"/>
                      </a:lnTo>
                      <a:lnTo>
                        <a:pt x="572" y="553"/>
                      </a:lnTo>
                      <a:lnTo>
                        <a:pt x="581" y="553"/>
                      </a:lnTo>
                      <a:lnTo>
                        <a:pt x="592" y="553"/>
                      </a:lnTo>
                      <a:lnTo>
                        <a:pt x="605" y="553"/>
                      </a:lnTo>
                      <a:lnTo>
                        <a:pt x="619" y="552"/>
                      </a:lnTo>
                      <a:lnTo>
                        <a:pt x="635" y="551"/>
                      </a:lnTo>
                      <a:lnTo>
                        <a:pt x="650" y="549"/>
                      </a:lnTo>
                      <a:lnTo>
                        <a:pt x="653" y="548"/>
                      </a:lnTo>
                      <a:lnTo>
                        <a:pt x="660" y="546"/>
                      </a:lnTo>
                      <a:lnTo>
                        <a:pt x="671" y="540"/>
                      </a:lnTo>
                      <a:lnTo>
                        <a:pt x="684" y="532"/>
                      </a:lnTo>
                      <a:lnTo>
                        <a:pt x="691" y="525"/>
                      </a:lnTo>
                      <a:lnTo>
                        <a:pt x="698" y="519"/>
                      </a:lnTo>
                      <a:lnTo>
                        <a:pt x="705" y="511"/>
                      </a:lnTo>
                      <a:lnTo>
                        <a:pt x="713" y="503"/>
                      </a:lnTo>
                      <a:lnTo>
                        <a:pt x="719" y="492"/>
                      </a:lnTo>
                      <a:lnTo>
                        <a:pt x="726" y="481"/>
                      </a:lnTo>
                      <a:lnTo>
                        <a:pt x="732" y="468"/>
                      </a:lnTo>
                      <a:lnTo>
                        <a:pt x="738" y="453"/>
                      </a:lnTo>
                      <a:lnTo>
                        <a:pt x="740" y="450"/>
                      </a:lnTo>
                      <a:lnTo>
                        <a:pt x="744" y="438"/>
                      </a:lnTo>
                      <a:lnTo>
                        <a:pt x="750" y="421"/>
                      </a:lnTo>
                      <a:lnTo>
                        <a:pt x="757" y="398"/>
                      </a:lnTo>
                      <a:lnTo>
                        <a:pt x="764" y="370"/>
                      </a:lnTo>
                      <a:lnTo>
                        <a:pt x="769" y="339"/>
                      </a:lnTo>
                      <a:lnTo>
                        <a:pt x="771" y="321"/>
                      </a:lnTo>
                      <a:lnTo>
                        <a:pt x="773" y="304"/>
                      </a:lnTo>
                      <a:lnTo>
                        <a:pt x="774" y="285"/>
                      </a:lnTo>
                      <a:lnTo>
                        <a:pt x="774" y="266"/>
                      </a:lnTo>
                      <a:lnTo>
                        <a:pt x="744" y="271"/>
                      </a:lnTo>
                      <a:lnTo>
                        <a:pt x="735" y="216"/>
                      </a:lnTo>
                      <a:lnTo>
                        <a:pt x="632" y="213"/>
                      </a:lnTo>
                      <a:lnTo>
                        <a:pt x="349" y="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4" name="Freeform 242"/>
                <p:cNvSpPr>
                  <a:spLocks/>
                </p:cNvSpPr>
                <p:nvPr/>
              </p:nvSpPr>
              <p:spPr bwMode="auto">
                <a:xfrm>
                  <a:off x="1096" y="2379"/>
                  <a:ext cx="171" cy="184"/>
                </a:xfrm>
                <a:custGeom>
                  <a:avLst/>
                  <a:gdLst>
                    <a:gd name="T0" fmla="*/ 0 w 513"/>
                    <a:gd name="T1" fmla="*/ 1 h 553"/>
                    <a:gd name="T2" fmla="*/ 0 w 513"/>
                    <a:gd name="T3" fmla="*/ 0 h 553"/>
                    <a:gd name="T4" fmla="*/ 0 w 513"/>
                    <a:gd name="T5" fmla="*/ 0 h 553"/>
                    <a:gd name="T6" fmla="*/ 0 w 513"/>
                    <a:gd name="T7" fmla="*/ 0 h 553"/>
                    <a:gd name="T8" fmla="*/ 0 w 513"/>
                    <a:gd name="T9" fmla="*/ 0 h 553"/>
                    <a:gd name="T10" fmla="*/ 0 w 513"/>
                    <a:gd name="T11" fmla="*/ 0 h 553"/>
                    <a:gd name="T12" fmla="*/ 0 w 513"/>
                    <a:gd name="T13" fmla="*/ 0 h 553"/>
                    <a:gd name="T14" fmla="*/ 0 w 513"/>
                    <a:gd name="T15" fmla="*/ 0 h 553"/>
                    <a:gd name="T16" fmla="*/ 0 w 513"/>
                    <a:gd name="T17" fmla="*/ 0 h 553"/>
                    <a:gd name="T18" fmla="*/ 0 w 513"/>
                    <a:gd name="T19" fmla="*/ 0 h 553"/>
                    <a:gd name="T20" fmla="*/ 0 w 513"/>
                    <a:gd name="T21" fmla="*/ 0 h 553"/>
                    <a:gd name="T22" fmla="*/ 0 w 513"/>
                    <a:gd name="T23" fmla="*/ 0 h 553"/>
                    <a:gd name="T24" fmla="*/ 0 w 513"/>
                    <a:gd name="T25" fmla="*/ 0 h 553"/>
                    <a:gd name="T26" fmla="*/ 0 w 513"/>
                    <a:gd name="T27" fmla="*/ 0 h 553"/>
                    <a:gd name="T28" fmla="*/ 0 w 513"/>
                    <a:gd name="T29" fmla="*/ 0 h 553"/>
                    <a:gd name="T30" fmla="*/ 0 w 513"/>
                    <a:gd name="T31" fmla="*/ 0 h 553"/>
                    <a:gd name="T32" fmla="*/ 0 w 513"/>
                    <a:gd name="T33" fmla="*/ 0 h 553"/>
                    <a:gd name="T34" fmla="*/ 0 w 513"/>
                    <a:gd name="T35" fmla="*/ 0 h 553"/>
                    <a:gd name="T36" fmla="*/ 0 w 513"/>
                    <a:gd name="T37" fmla="*/ 0 h 553"/>
                    <a:gd name="T38" fmla="*/ 0 w 513"/>
                    <a:gd name="T39" fmla="*/ 0 h 553"/>
                    <a:gd name="T40" fmla="*/ 0 w 513"/>
                    <a:gd name="T41" fmla="*/ 0 h 553"/>
                    <a:gd name="T42" fmla="*/ 0 w 513"/>
                    <a:gd name="T43" fmla="*/ 0 h 553"/>
                    <a:gd name="T44" fmla="*/ 0 w 513"/>
                    <a:gd name="T45" fmla="*/ 0 h 553"/>
                    <a:gd name="T46" fmla="*/ 0 w 513"/>
                    <a:gd name="T47" fmla="*/ 0 h 553"/>
                    <a:gd name="T48" fmla="*/ 0 w 513"/>
                    <a:gd name="T49" fmla="*/ 0 h 553"/>
                    <a:gd name="T50" fmla="*/ 0 w 513"/>
                    <a:gd name="T51" fmla="*/ 0 h 553"/>
                    <a:gd name="T52" fmla="*/ 0 w 513"/>
                    <a:gd name="T53" fmla="*/ 0 h 553"/>
                    <a:gd name="T54" fmla="*/ 0 w 513"/>
                    <a:gd name="T55" fmla="*/ 0 h 553"/>
                    <a:gd name="T56" fmla="*/ 0 w 513"/>
                    <a:gd name="T57" fmla="*/ 0 h 553"/>
                    <a:gd name="T58" fmla="*/ 0 w 513"/>
                    <a:gd name="T59" fmla="*/ 0 h 553"/>
                    <a:gd name="T60" fmla="*/ 0 w 513"/>
                    <a:gd name="T61" fmla="*/ 0 h 553"/>
                    <a:gd name="T62" fmla="*/ 0 w 513"/>
                    <a:gd name="T63" fmla="*/ 0 h 553"/>
                    <a:gd name="T64" fmla="*/ 0 w 513"/>
                    <a:gd name="T65" fmla="*/ 0 h 553"/>
                    <a:gd name="T66" fmla="*/ 0 w 513"/>
                    <a:gd name="T67" fmla="*/ 0 h 553"/>
                    <a:gd name="T68" fmla="*/ 0 w 513"/>
                    <a:gd name="T69" fmla="*/ 0 h 553"/>
                    <a:gd name="T70" fmla="*/ 0 w 513"/>
                    <a:gd name="T71" fmla="*/ 0 h 553"/>
                    <a:gd name="T72" fmla="*/ 0 w 513"/>
                    <a:gd name="T73" fmla="*/ 0 h 553"/>
                    <a:gd name="T74" fmla="*/ 1 w 513"/>
                    <a:gd name="T75" fmla="*/ 0 h 553"/>
                    <a:gd name="T76" fmla="*/ 1 w 513"/>
                    <a:gd name="T77" fmla="*/ 0 h 553"/>
                    <a:gd name="T78" fmla="*/ 1 w 513"/>
                    <a:gd name="T79" fmla="*/ 0 h 553"/>
                    <a:gd name="T80" fmla="*/ 1 w 513"/>
                    <a:gd name="T81" fmla="*/ 1 h 553"/>
                    <a:gd name="T82" fmla="*/ 1 w 513"/>
                    <a:gd name="T83" fmla="*/ 1 h 553"/>
                    <a:gd name="T84" fmla="*/ 1 w 513"/>
                    <a:gd name="T85" fmla="*/ 1 h 553"/>
                    <a:gd name="T86" fmla="*/ 1 w 513"/>
                    <a:gd name="T87" fmla="*/ 1 h 553"/>
                    <a:gd name="T88" fmla="*/ 1 w 513"/>
                    <a:gd name="T89" fmla="*/ 1 h 553"/>
                    <a:gd name="T90" fmla="*/ 1 w 513"/>
                    <a:gd name="T91" fmla="*/ 1 h 553"/>
                    <a:gd name="T92" fmla="*/ 1 w 513"/>
                    <a:gd name="T93" fmla="*/ 1 h 553"/>
                    <a:gd name="T94" fmla="*/ 1 w 513"/>
                    <a:gd name="T95" fmla="*/ 1 h 553"/>
                    <a:gd name="T96" fmla="*/ 1 w 513"/>
                    <a:gd name="T97" fmla="*/ 1 h 553"/>
                    <a:gd name="T98" fmla="*/ 1 w 513"/>
                    <a:gd name="T99" fmla="*/ 1 h 553"/>
                    <a:gd name="T100" fmla="*/ 1 w 513"/>
                    <a:gd name="T101" fmla="*/ 1 h 553"/>
                    <a:gd name="T102" fmla="*/ 1 w 513"/>
                    <a:gd name="T103" fmla="*/ 1 h 553"/>
                    <a:gd name="T104" fmla="*/ 1 w 513"/>
                    <a:gd name="T105" fmla="*/ 1 h 553"/>
                    <a:gd name="T106" fmla="*/ 1 w 513"/>
                    <a:gd name="T107" fmla="*/ 1 h 553"/>
                    <a:gd name="T108" fmla="*/ 1 w 513"/>
                    <a:gd name="T109" fmla="*/ 1 h 553"/>
                    <a:gd name="T110" fmla="*/ 0 w 513"/>
                    <a:gd name="T111" fmla="*/ 1 h 5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3"/>
                    <a:gd name="T169" fmla="*/ 0 h 553"/>
                    <a:gd name="T170" fmla="*/ 513 w 513"/>
                    <a:gd name="T171" fmla="*/ 553 h 5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3" h="553">
                      <a:moveTo>
                        <a:pt x="0" y="553"/>
                      </a:moveTo>
                      <a:lnTo>
                        <a:pt x="0" y="0"/>
                      </a:lnTo>
                      <a:lnTo>
                        <a:pt x="3" y="0"/>
                      </a:lnTo>
                      <a:lnTo>
                        <a:pt x="13" y="0"/>
                      </a:lnTo>
                      <a:lnTo>
                        <a:pt x="26" y="1"/>
                      </a:lnTo>
                      <a:lnTo>
                        <a:pt x="41" y="1"/>
                      </a:lnTo>
                      <a:lnTo>
                        <a:pt x="59" y="3"/>
                      </a:lnTo>
                      <a:lnTo>
                        <a:pt x="74" y="4"/>
                      </a:lnTo>
                      <a:lnTo>
                        <a:pt x="88" y="7"/>
                      </a:lnTo>
                      <a:lnTo>
                        <a:pt x="98" y="9"/>
                      </a:lnTo>
                      <a:lnTo>
                        <a:pt x="100" y="9"/>
                      </a:lnTo>
                      <a:lnTo>
                        <a:pt x="104" y="12"/>
                      </a:lnTo>
                      <a:lnTo>
                        <a:pt x="109" y="15"/>
                      </a:lnTo>
                      <a:lnTo>
                        <a:pt x="118" y="20"/>
                      </a:lnTo>
                      <a:lnTo>
                        <a:pt x="127" y="25"/>
                      </a:lnTo>
                      <a:lnTo>
                        <a:pt x="137" y="29"/>
                      </a:lnTo>
                      <a:lnTo>
                        <a:pt x="149" y="33"/>
                      </a:lnTo>
                      <a:lnTo>
                        <a:pt x="162" y="36"/>
                      </a:lnTo>
                      <a:lnTo>
                        <a:pt x="252" y="13"/>
                      </a:lnTo>
                      <a:lnTo>
                        <a:pt x="253" y="12"/>
                      </a:lnTo>
                      <a:lnTo>
                        <a:pt x="255" y="10"/>
                      </a:lnTo>
                      <a:lnTo>
                        <a:pt x="260" y="9"/>
                      </a:lnTo>
                      <a:lnTo>
                        <a:pt x="267" y="7"/>
                      </a:lnTo>
                      <a:lnTo>
                        <a:pt x="276" y="7"/>
                      </a:lnTo>
                      <a:lnTo>
                        <a:pt x="286" y="8"/>
                      </a:lnTo>
                      <a:lnTo>
                        <a:pt x="299" y="11"/>
                      </a:lnTo>
                      <a:lnTo>
                        <a:pt x="315" y="17"/>
                      </a:lnTo>
                      <a:lnTo>
                        <a:pt x="315" y="19"/>
                      </a:lnTo>
                      <a:lnTo>
                        <a:pt x="314" y="23"/>
                      </a:lnTo>
                      <a:lnTo>
                        <a:pt x="314" y="29"/>
                      </a:lnTo>
                      <a:lnTo>
                        <a:pt x="315" y="39"/>
                      </a:lnTo>
                      <a:lnTo>
                        <a:pt x="318" y="50"/>
                      </a:lnTo>
                      <a:lnTo>
                        <a:pt x="322" y="63"/>
                      </a:lnTo>
                      <a:lnTo>
                        <a:pt x="327" y="77"/>
                      </a:lnTo>
                      <a:lnTo>
                        <a:pt x="337" y="91"/>
                      </a:lnTo>
                      <a:lnTo>
                        <a:pt x="344" y="106"/>
                      </a:lnTo>
                      <a:lnTo>
                        <a:pt x="363" y="146"/>
                      </a:lnTo>
                      <a:lnTo>
                        <a:pt x="391" y="202"/>
                      </a:lnTo>
                      <a:lnTo>
                        <a:pt x="422" y="268"/>
                      </a:lnTo>
                      <a:lnTo>
                        <a:pt x="455" y="336"/>
                      </a:lnTo>
                      <a:lnTo>
                        <a:pt x="483" y="397"/>
                      </a:lnTo>
                      <a:lnTo>
                        <a:pt x="495" y="423"/>
                      </a:lnTo>
                      <a:lnTo>
                        <a:pt x="503" y="445"/>
                      </a:lnTo>
                      <a:lnTo>
                        <a:pt x="510" y="462"/>
                      </a:lnTo>
                      <a:lnTo>
                        <a:pt x="513" y="472"/>
                      </a:lnTo>
                      <a:lnTo>
                        <a:pt x="512" y="474"/>
                      </a:lnTo>
                      <a:lnTo>
                        <a:pt x="507" y="481"/>
                      </a:lnTo>
                      <a:lnTo>
                        <a:pt x="499" y="490"/>
                      </a:lnTo>
                      <a:lnTo>
                        <a:pt x="488" y="502"/>
                      </a:lnTo>
                      <a:lnTo>
                        <a:pt x="473" y="515"/>
                      </a:lnTo>
                      <a:lnTo>
                        <a:pt x="456" y="528"/>
                      </a:lnTo>
                      <a:lnTo>
                        <a:pt x="445" y="534"/>
                      </a:lnTo>
                      <a:lnTo>
                        <a:pt x="434" y="541"/>
                      </a:lnTo>
                      <a:lnTo>
                        <a:pt x="422" y="546"/>
                      </a:lnTo>
                      <a:lnTo>
                        <a:pt x="409" y="551"/>
                      </a:lnTo>
                      <a:lnTo>
                        <a:pt x="0" y="55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5" name="Freeform 243"/>
                <p:cNvSpPr>
                  <a:spLocks/>
                </p:cNvSpPr>
                <p:nvPr/>
              </p:nvSpPr>
              <p:spPr bwMode="auto">
                <a:xfrm>
                  <a:off x="1096" y="2379"/>
                  <a:ext cx="171" cy="184"/>
                </a:xfrm>
                <a:custGeom>
                  <a:avLst/>
                  <a:gdLst>
                    <a:gd name="T0" fmla="*/ 0 w 513"/>
                    <a:gd name="T1" fmla="*/ 1 h 553"/>
                    <a:gd name="T2" fmla="*/ 0 w 513"/>
                    <a:gd name="T3" fmla="*/ 0 h 553"/>
                    <a:gd name="T4" fmla="*/ 0 w 513"/>
                    <a:gd name="T5" fmla="*/ 0 h 553"/>
                    <a:gd name="T6" fmla="*/ 0 w 513"/>
                    <a:gd name="T7" fmla="*/ 0 h 553"/>
                    <a:gd name="T8" fmla="*/ 0 w 513"/>
                    <a:gd name="T9" fmla="*/ 0 h 553"/>
                    <a:gd name="T10" fmla="*/ 0 w 513"/>
                    <a:gd name="T11" fmla="*/ 0 h 553"/>
                    <a:gd name="T12" fmla="*/ 0 w 513"/>
                    <a:gd name="T13" fmla="*/ 0 h 553"/>
                    <a:gd name="T14" fmla="*/ 0 w 513"/>
                    <a:gd name="T15" fmla="*/ 0 h 553"/>
                    <a:gd name="T16" fmla="*/ 0 w 513"/>
                    <a:gd name="T17" fmla="*/ 0 h 553"/>
                    <a:gd name="T18" fmla="*/ 0 w 513"/>
                    <a:gd name="T19" fmla="*/ 0 h 553"/>
                    <a:gd name="T20" fmla="*/ 0 w 513"/>
                    <a:gd name="T21" fmla="*/ 0 h 553"/>
                    <a:gd name="T22" fmla="*/ 0 w 513"/>
                    <a:gd name="T23" fmla="*/ 0 h 553"/>
                    <a:gd name="T24" fmla="*/ 0 w 513"/>
                    <a:gd name="T25" fmla="*/ 0 h 553"/>
                    <a:gd name="T26" fmla="*/ 0 w 513"/>
                    <a:gd name="T27" fmla="*/ 0 h 553"/>
                    <a:gd name="T28" fmla="*/ 0 w 513"/>
                    <a:gd name="T29" fmla="*/ 0 h 553"/>
                    <a:gd name="T30" fmla="*/ 0 w 513"/>
                    <a:gd name="T31" fmla="*/ 0 h 553"/>
                    <a:gd name="T32" fmla="*/ 0 w 513"/>
                    <a:gd name="T33" fmla="*/ 0 h 553"/>
                    <a:gd name="T34" fmla="*/ 0 w 513"/>
                    <a:gd name="T35" fmla="*/ 0 h 553"/>
                    <a:gd name="T36" fmla="*/ 0 w 513"/>
                    <a:gd name="T37" fmla="*/ 0 h 553"/>
                    <a:gd name="T38" fmla="*/ 0 w 513"/>
                    <a:gd name="T39" fmla="*/ 0 h 553"/>
                    <a:gd name="T40" fmla="*/ 0 w 513"/>
                    <a:gd name="T41" fmla="*/ 0 h 553"/>
                    <a:gd name="T42" fmla="*/ 0 w 513"/>
                    <a:gd name="T43" fmla="*/ 0 h 553"/>
                    <a:gd name="T44" fmla="*/ 0 w 513"/>
                    <a:gd name="T45" fmla="*/ 0 h 553"/>
                    <a:gd name="T46" fmla="*/ 0 w 513"/>
                    <a:gd name="T47" fmla="*/ 0 h 553"/>
                    <a:gd name="T48" fmla="*/ 0 w 513"/>
                    <a:gd name="T49" fmla="*/ 0 h 553"/>
                    <a:gd name="T50" fmla="*/ 0 w 513"/>
                    <a:gd name="T51" fmla="*/ 0 h 553"/>
                    <a:gd name="T52" fmla="*/ 0 w 513"/>
                    <a:gd name="T53" fmla="*/ 0 h 553"/>
                    <a:gd name="T54" fmla="*/ 0 w 513"/>
                    <a:gd name="T55" fmla="*/ 0 h 553"/>
                    <a:gd name="T56" fmla="*/ 0 w 513"/>
                    <a:gd name="T57" fmla="*/ 0 h 553"/>
                    <a:gd name="T58" fmla="*/ 0 w 513"/>
                    <a:gd name="T59" fmla="*/ 0 h 553"/>
                    <a:gd name="T60" fmla="*/ 0 w 513"/>
                    <a:gd name="T61" fmla="*/ 0 h 553"/>
                    <a:gd name="T62" fmla="*/ 0 w 513"/>
                    <a:gd name="T63" fmla="*/ 0 h 553"/>
                    <a:gd name="T64" fmla="*/ 0 w 513"/>
                    <a:gd name="T65" fmla="*/ 0 h 553"/>
                    <a:gd name="T66" fmla="*/ 0 w 513"/>
                    <a:gd name="T67" fmla="*/ 0 h 553"/>
                    <a:gd name="T68" fmla="*/ 0 w 513"/>
                    <a:gd name="T69" fmla="*/ 0 h 553"/>
                    <a:gd name="T70" fmla="*/ 0 w 513"/>
                    <a:gd name="T71" fmla="*/ 0 h 553"/>
                    <a:gd name="T72" fmla="*/ 0 w 513"/>
                    <a:gd name="T73" fmla="*/ 0 h 553"/>
                    <a:gd name="T74" fmla="*/ 1 w 513"/>
                    <a:gd name="T75" fmla="*/ 0 h 553"/>
                    <a:gd name="T76" fmla="*/ 1 w 513"/>
                    <a:gd name="T77" fmla="*/ 0 h 553"/>
                    <a:gd name="T78" fmla="*/ 1 w 513"/>
                    <a:gd name="T79" fmla="*/ 0 h 553"/>
                    <a:gd name="T80" fmla="*/ 1 w 513"/>
                    <a:gd name="T81" fmla="*/ 1 h 553"/>
                    <a:gd name="T82" fmla="*/ 1 w 513"/>
                    <a:gd name="T83" fmla="*/ 1 h 553"/>
                    <a:gd name="T84" fmla="*/ 1 w 513"/>
                    <a:gd name="T85" fmla="*/ 1 h 553"/>
                    <a:gd name="T86" fmla="*/ 1 w 513"/>
                    <a:gd name="T87" fmla="*/ 1 h 553"/>
                    <a:gd name="T88" fmla="*/ 1 w 513"/>
                    <a:gd name="T89" fmla="*/ 1 h 553"/>
                    <a:gd name="T90" fmla="*/ 1 w 513"/>
                    <a:gd name="T91" fmla="*/ 1 h 553"/>
                    <a:gd name="T92" fmla="*/ 1 w 513"/>
                    <a:gd name="T93" fmla="*/ 1 h 553"/>
                    <a:gd name="T94" fmla="*/ 1 w 513"/>
                    <a:gd name="T95" fmla="*/ 1 h 553"/>
                    <a:gd name="T96" fmla="*/ 1 w 513"/>
                    <a:gd name="T97" fmla="*/ 1 h 553"/>
                    <a:gd name="T98" fmla="*/ 1 w 513"/>
                    <a:gd name="T99" fmla="*/ 1 h 553"/>
                    <a:gd name="T100" fmla="*/ 1 w 513"/>
                    <a:gd name="T101" fmla="*/ 1 h 553"/>
                    <a:gd name="T102" fmla="*/ 1 w 513"/>
                    <a:gd name="T103" fmla="*/ 1 h 553"/>
                    <a:gd name="T104" fmla="*/ 1 w 513"/>
                    <a:gd name="T105" fmla="*/ 1 h 553"/>
                    <a:gd name="T106" fmla="*/ 1 w 513"/>
                    <a:gd name="T107" fmla="*/ 1 h 553"/>
                    <a:gd name="T108" fmla="*/ 1 w 513"/>
                    <a:gd name="T109" fmla="*/ 1 h 553"/>
                    <a:gd name="T110" fmla="*/ 0 w 513"/>
                    <a:gd name="T111" fmla="*/ 1 h 5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13"/>
                    <a:gd name="T169" fmla="*/ 0 h 553"/>
                    <a:gd name="T170" fmla="*/ 513 w 513"/>
                    <a:gd name="T171" fmla="*/ 553 h 5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13" h="553">
                      <a:moveTo>
                        <a:pt x="0" y="553"/>
                      </a:moveTo>
                      <a:lnTo>
                        <a:pt x="0" y="0"/>
                      </a:lnTo>
                      <a:lnTo>
                        <a:pt x="3" y="0"/>
                      </a:lnTo>
                      <a:lnTo>
                        <a:pt x="13" y="0"/>
                      </a:lnTo>
                      <a:lnTo>
                        <a:pt x="26" y="1"/>
                      </a:lnTo>
                      <a:lnTo>
                        <a:pt x="41" y="1"/>
                      </a:lnTo>
                      <a:lnTo>
                        <a:pt x="59" y="3"/>
                      </a:lnTo>
                      <a:lnTo>
                        <a:pt x="74" y="4"/>
                      </a:lnTo>
                      <a:lnTo>
                        <a:pt x="88" y="7"/>
                      </a:lnTo>
                      <a:lnTo>
                        <a:pt x="98" y="9"/>
                      </a:lnTo>
                      <a:lnTo>
                        <a:pt x="100" y="9"/>
                      </a:lnTo>
                      <a:lnTo>
                        <a:pt x="104" y="12"/>
                      </a:lnTo>
                      <a:lnTo>
                        <a:pt x="109" y="15"/>
                      </a:lnTo>
                      <a:lnTo>
                        <a:pt x="118" y="20"/>
                      </a:lnTo>
                      <a:lnTo>
                        <a:pt x="127" y="25"/>
                      </a:lnTo>
                      <a:lnTo>
                        <a:pt x="137" y="29"/>
                      </a:lnTo>
                      <a:lnTo>
                        <a:pt x="149" y="33"/>
                      </a:lnTo>
                      <a:lnTo>
                        <a:pt x="162" y="36"/>
                      </a:lnTo>
                      <a:lnTo>
                        <a:pt x="252" y="13"/>
                      </a:lnTo>
                      <a:lnTo>
                        <a:pt x="253" y="12"/>
                      </a:lnTo>
                      <a:lnTo>
                        <a:pt x="255" y="10"/>
                      </a:lnTo>
                      <a:lnTo>
                        <a:pt x="260" y="9"/>
                      </a:lnTo>
                      <a:lnTo>
                        <a:pt x="267" y="7"/>
                      </a:lnTo>
                      <a:lnTo>
                        <a:pt x="276" y="7"/>
                      </a:lnTo>
                      <a:lnTo>
                        <a:pt x="286" y="8"/>
                      </a:lnTo>
                      <a:lnTo>
                        <a:pt x="299" y="11"/>
                      </a:lnTo>
                      <a:lnTo>
                        <a:pt x="315" y="17"/>
                      </a:lnTo>
                      <a:lnTo>
                        <a:pt x="315" y="19"/>
                      </a:lnTo>
                      <a:lnTo>
                        <a:pt x="314" y="23"/>
                      </a:lnTo>
                      <a:lnTo>
                        <a:pt x="314" y="29"/>
                      </a:lnTo>
                      <a:lnTo>
                        <a:pt x="315" y="39"/>
                      </a:lnTo>
                      <a:lnTo>
                        <a:pt x="318" y="50"/>
                      </a:lnTo>
                      <a:lnTo>
                        <a:pt x="322" y="63"/>
                      </a:lnTo>
                      <a:lnTo>
                        <a:pt x="327" y="77"/>
                      </a:lnTo>
                      <a:lnTo>
                        <a:pt x="337" y="91"/>
                      </a:lnTo>
                      <a:lnTo>
                        <a:pt x="344" y="106"/>
                      </a:lnTo>
                      <a:lnTo>
                        <a:pt x="363" y="146"/>
                      </a:lnTo>
                      <a:lnTo>
                        <a:pt x="391" y="202"/>
                      </a:lnTo>
                      <a:lnTo>
                        <a:pt x="422" y="268"/>
                      </a:lnTo>
                      <a:lnTo>
                        <a:pt x="455" y="336"/>
                      </a:lnTo>
                      <a:lnTo>
                        <a:pt x="483" y="397"/>
                      </a:lnTo>
                      <a:lnTo>
                        <a:pt x="495" y="423"/>
                      </a:lnTo>
                      <a:lnTo>
                        <a:pt x="503" y="445"/>
                      </a:lnTo>
                      <a:lnTo>
                        <a:pt x="510" y="462"/>
                      </a:lnTo>
                      <a:lnTo>
                        <a:pt x="513" y="472"/>
                      </a:lnTo>
                      <a:lnTo>
                        <a:pt x="512" y="474"/>
                      </a:lnTo>
                      <a:lnTo>
                        <a:pt x="507" y="481"/>
                      </a:lnTo>
                      <a:lnTo>
                        <a:pt x="499" y="490"/>
                      </a:lnTo>
                      <a:lnTo>
                        <a:pt x="488" y="502"/>
                      </a:lnTo>
                      <a:lnTo>
                        <a:pt x="473" y="515"/>
                      </a:lnTo>
                      <a:lnTo>
                        <a:pt x="456" y="528"/>
                      </a:lnTo>
                      <a:lnTo>
                        <a:pt x="445" y="534"/>
                      </a:lnTo>
                      <a:lnTo>
                        <a:pt x="434" y="541"/>
                      </a:lnTo>
                      <a:lnTo>
                        <a:pt x="422" y="546"/>
                      </a:lnTo>
                      <a:lnTo>
                        <a:pt x="409" y="551"/>
                      </a:lnTo>
                      <a:lnTo>
                        <a:pt x="0" y="55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6" name="Freeform 244"/>
                <p:cNvSpPr>
                  <a:spLocks/>
                </p:cNvSpPr>
                <p:nvPr/>
              </p:nvSpPr>
              <p:spPr bwMode="auto">
                <a:xfrm>
                  <a:off x="1201" y="2383"/>
                  <a:ext cx="50" cy="62"/>
                </a:xfrm>
                <a:custGeom>
                  <a:avLst/>
                  <a:gdLst>
                    <a:gd name="T0" fmla="*/ 0 w 149"/>
                    <a:gd name="T1" fmla="*/ 0 h 186"/>
                    <a:gd name="T2" fmla="*/ 0 w 149"/>
                    <a:gd name="T3" fmla="*/ 0 h 186"/>
                    <a:gd name="T4" fmla="*/ 0 w 149"/>
                    <a:gd name="T5" fmla="*/ 0 h 186"/>
                    <a:gd name="T6" fmla="*/ 0 w 149"/>
                    <a:gd name="T7" fmla="*/ 0 h 186"/>
                    <a:gd name="T8" fmla="*/ 0 w 149"/>
                    <a:gd name="T9" fmla="*/ 0 h 186"/>
                    <a:gd name="T10" fmla="*/ 0 w 149"/>
                    <a:gd name="T11" fmla="*/ 0 h 186"/>
                    <a:gd name="T12" fmla="*/ 0 w 149"/>
                    <a:gd name="T13" fmla="*/ 0 h 186"/>
                    <a:gd name="T14" fmla="*/ 0 w 149"/>
                    <a:gd name="T15" fmla="*/ 0 h 186"/>
                    <a:gd name="T16" fmla="*/ 0 w 149"/>
                    <a:gd name="T17" fmla="*/ 0 h 186"/>
                    <a:gd name="T18" fmla="*/ 0 w 149"/>
                    <a:gd name="T19" fmla="*/ 0 h 186"/>
                    <a:gd name="T20" fmla="*/ 0 w 149"/>
                    <a:gd name="T21" fmla="*/ 0 h 186"/>
                    <a:gd name="T22" fmla="*/ 0 w 149"/>
                    <a:gd name="T23" fmla="*/ 0 h 186"/>
                    <a:gd name="T24" fmla="*/ 0 w 149"/>
                    <a:gd name="T25" fmla="*/ 0 h 186"/>
                    <a:gd name="T26" fmla="*/ 0 w 149"/>
                    <a:gd name="T27" fmla="*/ 0 h 186"/>
                    <a:gd name="T28" fmla="*/ 0 w 149"/>
                    <a:gd name="T29" fmla="*/ 0 h 186"/>
                    <a:gd name="T30" fmla="*/ 0 w 149"/>
                    <a:gd name="T31" fmla="*/ 0 h 186"/>
                    <a:gd name="T32" fmla="*/ 0 w 149"/>
                    <a:gd name="T33" fmla="*/ 0 h 186"/>
                    <a:gd name="T34" fmla="*/ 0 w 149"/>
                    <a:gd name="T35" fmla="*/ 0 h 186"/>
                    <a:gd name="T36" fmla="*/ 0 w 149"/>
                    <a:gd name="T37" fmla="*/ 0 h 186"/>
                    <a:gd name="T38" fmla="*/ 0 w 149"/>
                    <a:gd name="T39" fmla="*/ 0 h 186"/>
                    <a:gd name="T40" fmla="*/ 0 w 149"/>
                    <a:gd name="T41" fmla="*/ 0 h 186"/>
                    <a:gd name="T42" fmla="*/ 0 w 149"/>
                    <a:gd name="T43" fmla="*/ 0 h 186"/>
                    <a:gd name="T44" fmla="*/ 0 w 149"/>
                    <a:gd name="T45" fmla="*/ 0 h 186"/>
                    <a:gd name="T46" fmla="*/ 0 w 149"/>
                    <a:gd name="T47" fmla="*/ 0 h 186"/>
                    <a:gd name="T48" fmla="*/ 0 w 149"/>
                    <a:gd name="T49" fmla="*/ 0 h 186"/>
                    <a:gd name="T50" fmla="*/ 0 w 149"/>
                    <a:gd name="T51" fmla="*/ 0 h 186"/>
                    <a:gd name="T52" fmla="*/ 0 w 149"/>
                    <a:gd name="T53" fmla="*/ 0 h 186"/>
                    <a:gd name="T54" fmla="*/ 0 w 149"/>
                    <a:gd name="T55" fmla="*/ 0 h 186"/>
                    <a:gd name="T56" fmla="*/ 0 w 149"/>
                    <a:gd name="T57" fmla="*/ 0 h 186"/>
                    <a:gd name="T58" fmla="*/ 0 w 149"/>
                    <a:gd name="T59" fmla="*/ 0 h 186"/>
                    <a:gd name="T60" fmla="*/ 0 w 149"/>
                    <a:gd name="T61" fmla="*/ 0 h 186"/>
                    <a:gd name="T62" fmla="*/ 0 w 149"/>
                    <a:gd name="T63" fmla="*/ 0 h 186"/>
                    <a:gd name="T64" fmla="*/ 0 w 149"/>
                    <a:gd name="T65" fmla="*/ 0 h 186"/>
                    <a:gd name="T66" fmla="*/ 0 w 149"/>
                    <a:gd name="T67" fmla="*/ 0 h 186"/>
                    <a:gd name="T68" fmla="*/ 0 w 149"/>
                    <a:gd name="T69" fmla="*/ 0 h 186"/>
                    <a:gd name="T70" fmla="*/ 0 w 149"/>
                    <a:gd name="T71" fmla="*/ 0 h 186"/>
                    <a:gd name="T72" fmla="*/ 0 w 149"/>
                    <a:gd name="T73" fmla="*/ 0 h 186"/>
                    <a:gd name="T74" fmla="*/ 0 w 149"/>
                    <a:gd name="T75" fmla="*/ 0 h 186"/>
                    <a:gd name="T76" fmla="*/ 0 w 149"/>
                    <a:gd name="T77" fmla="*/ 0 h 186"/>
                    <a:gd name="T78" fmla="*/ 0 w 149"/>
                    <a:gd name="T79" fmla="*/ 0 h 186"/>
                    <a:gd name="T80" fmla="*/ 0 w 149"/>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186"/>
                    <a:gd name="T125" fmla="*/ 149 w 149"/>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186">
                      <a:moveTo>
                        <a:pt x="0" y="2"/>
                      </a:moveTo>
                      <a:lnTo>
                        <a:pt x="3" y="31"/>
                      </a:lnTo>
                      <a:lnTo>
                        <a:pt x="4" y="34"/>
                      </a:lnTo>
                      <a:lnTo>
                        <a:pt x="7" y="42"/>
                      </a:lnTo>
                      <a:lnTo>
                        <a:pt x="11" y="54"/>
                      </a:lnTo>
                      <a:lnTo>
                        <a:pt x="17" y="67"/>
                      </a:lnTo>
                      <a:lnTo>
                        <a:pt x="22" y="81"/>
                      </a:lnTo>
                      <a:lnTo>
                        <a:pt x="29" y="94"/>
                      </a:lnTo>
                      <a:lnTo>
                        <a:pt x="34" y="104"/>
                      </a:lnTo>
                      <a:lnTo>
                        <a:pt x="38" y="110"/>
                      </a:lnTo>
                      <a:lnTo>
                        <a:pt x="56" y="125"/>
                      </a:lnTo>
                      <a:lnTo>
                        <a:pt x="64" y="145"/>
                      </a:lnTo>
                      <a:lnTo>
                        <a:pt x="81" y="152"/>
                      </a:lnTo>
                      <a:lnTo>
                        <a:pt x="96" y="165"/>
                      </a:lnTo>
                      <a:lnTo>
                        <a:pt x="113" y="174"/>
                      </a:lnTo>
                      <a:lnTo>
                        <a:pt x="121" y="185"/>
                      </a:lnTo>
                      <a:lnTo>
                        <a:pt x="122" y="185"/>
                      </a:lnTo>
                      <a:lnTo>
                        <a:pt x="124" y="186"/>
                      </a:lnTo>
                      <a:lnTo>
                        <a:pt x="126" y="186"/>
                      </a:lnTo>
                      <a:lnTo>
                        <a:pt x="129" y="185"/>
                      </a:lnTo>
                      <a:lnTo>
                        <a:pt x="132" y="182"/>
                      </a:lnTo>
                      <a:lnTo>
                        <a:pt x="135" y="179"/>
                      </a:lnTo>
                      <a:lnTo>
                        <a:pt x="138" y="174"/>
                      </a:lnTo>
                      <a:lnTo>
                        <a:pt x="141" y="165"/>
                      </a:lnTo>
                      <a:lnTo>
                        <a:pt x="149" y="119"/>
                      </a:lnTo>
                      <a:lnTo>
                        <a:pt x="146" y="114"/>
                      </a:lnTo>
                      <a:lnTo>
                        <a:pt x="140" y="103"/>
                      </a:lnTo>
                      <a:lnTo>
                        <a:pt x="130" y="86"/>
                      </a:lnTo>
                      <a:lnTo>
                        <a:pt x="119" y="67"/>
                      </a:lnTo>
                      <a:lnTo>
                        <a:pt x="108" y="46"/>
                      </a:lnTo>
                      <a:lnTo>
                        <a:pt x="98" y="27"/>
                      </a:lnTo>
                      <a:lnTo>
                        <a:pt x="91" y="11"/>
                      </a:lnTo>
                      <a:lnTo>
                        <a:pt x="88" y="0"/>
                      </a:lnTo>
                      <a:lnTo>
                        <a:pt x="85" y="0"/>
                      </a:lnTo>
                      <a:lnTo>
                        <a:pt x="76" y="0"/>
                      </a:lnTo>
                      <a:lnTo>
                        <a:pt x="64" y="1"/>
                      </a:lnTo>
                      <a:lnTo>
                        <a:pt x="50" y="2"/>
                      </a:lnTo>
                      <a:lnTo>
                        <a:pt x="35" y="3"/>
                      </a:lnTo>
                      <a:lnTo>
                        <a:pt x="21" y="3"/>
                      </a:lnTo>
                      <a:lnTo>
                        <a:pt x="9" y="3"/>
                      </a:lnTo>
                      <a:lnTo>
                        <a:pt x="0" y="2"/>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7" name="Freeform 245"/>
                <p:cNvSpPr>
                  <a:spLocks/>
                </p:cNvSpPr>
                <p:nvPr/>
              </p:nvSpPr>
              <p:spPr bwMode="auto">
                <a:xfrm>
                  <a:off x="1201" y="2383"/>
                  <a:ext cx="50" cy="62"/>
                </a:xfrm>
                <a:custGeom>
                  <a:avLst/>
                  <a:gdLst>
                    <a:gd name="T0" fmla="*/ 0 w 149"/>
                    <a:gd name="T1" fmla="*/ 0 h 186"/>
                    <a:gd name="T2" fmla="*/ 0 w 149"/>
                    <a:gd name="T3" fmla="*/ 0 h 186"/>
                    <a:gd name="T4" fmla="*/ 0 w 149"/>
                    <a:gd name="T5" fmla="*/ 0 h 186"/>
                    <a:gd name="T6" fmla="*/ 0 w 149"/>
                    <a:gd name="T7" fmla="*/ 0 h 186"/>
                    <a:gd name="T8" fmla="*/ 0 w 149"/>
                    <a:gd name="T9" fmla="*/ 0 h 186"/>
                    <a:gd name="T10" fmla="*/ 0 w 149"/>
                    <a:gd name="T11" fmla="*/ 0 h 186"/>
                    <a:gd name="T12" fmla="*/ 0 w 149"/>
                    <a:gd name="T13" fmla="*/ 0 h 186"/>
                    <a:gd name="T14" fmla="*/ 0 w 149"/>
                    <a:gd name="T15" fmla="*/ 0 h 186"/>
                    <a:gd name="T16" fmla="*/ 0 w 149"/>
                    <a:gd name="T17" fmla="*/ 0 h 186"/>
                    <a:gd name="T18" fmla="*/ 0 w 149"/>
                    <a:gd name="T19" fmla="*/ 0 h 186"/>
                    <a:gd name="T20" fmla="*/ 0 w 149"/>
                    <a:gd name="T21" fmla="*/ 0 h 186"/>
                    <a:gd name="T22" fmla="*/ 0 w 149"/>
                    <a:gd name="T23" fmla="*/ 0 h 186"/>
                    <a:gd name="T24" fmla="*/ 0 w 149"/>
                    <a:gd name="T25" fmla="*/ 0 h 186"/>
                    <a:gd name="T26" fmla="*/ 0 w 149"/>
                    <a:gd name="T27" fmla="*/ 0 h 186"/>
                    <a:gd name="T28" fmla="*/ 0 w 149"/>
                    <a:gd name="T29" fmla="*/ 0 h 186"/>
                    <a:gd name="T30" fmla="*/ 0 w 149"/>
                    <a:gd name="T31" fmla="*/ 0 h 186"/>
                    <a:gd name="T32" fmla="*/ 0 w 149"/>
                    <a:gd name="T33" fmla="*/ 0 h 186"/>
                    <a:gd name="T34" fmla="*/ 0 w 149"/>
                    <a:gd name="T35" fmla="*/ 0 h 186"/>
                    <a:gd name="T36" fmla="*/ 0 w 149"/>
                    <a:gd name="T37" fmla="*/ 0 h 186"/>
                    <a:gd name="T38" fmla="*/ 0 w 149"/>
                    <a:gd name="T39" fmla="*/ 0 h 186"/>
                    <a:gd name="T40" fmla="*/ 0 w 149"/>
                    <a:gd name="T41" fmla="*/ 0 h 186"/>
                    <a:gd name="T42" fmla="*/ 0 w 149"/>
                    <a:gd name="T43" fmla="*/ 0 h 186"/>
                    <a:gd name="T44" fmla="*/ 0 w 149"/>
                    <a:gd name="T45" fmla="*/ 0 h 186"/>
                    <a:gd name="T46" fmla="*/ 0 w 149"/>
                    <a:gd name="T47" fmla="*/ 0 h 186"/>
                    <a:gd name="T48" fmla="*/ 0 w 149"/>
                    <a:gd name="T49" fmla="*/ 0 h 186"/>
                    <a:gd name="T50" fmla="*/ 0 w 149"/>
                    <a:gd name="T51" fmla="*/ 0 h 186"/>
                    <a:gd name="T52" fmla="*/ 0 w 149"/>
                    <a:gd name="T53" fmla="*/ 0 h 186"/>
                    <a:gd name="T54" fmla="*/ 0 w 149"/>
                    <a:gd name="T55" fmla="*/ 0 h 186"/>
                    <a:gd name="T56" fmla="*/ 0 w 149"/>
                    <a:gd name="T57" fmla="*/ 0 h 186"/>
                    <a:gd name="T58" fmla="*/ 0 w 149"/>
                    <a:gd name="T59" fmla="*/ 0 h 186"/>
                    <a:gd name="T60" fmla="*/ 0 w 149"/>
                    <a:gd name="T61" fmla="*/ 0 h 186"/>
                    <a:gd name="T62" fmla="*/ 0 w 149"/>
                    <a:gd name="T63" fmla="*/ 0 h 186"/>
                    <a:gd name="T64" fmla="*/ 0 w 149"/>
                    <a:gd name="T65" fmla="*/ 0 h 186"/>
                    <a:gd name="T66" fmla="*/ 0 w 149"/>
                    <a:gd name="T67" fmla="*/ 0 h 186"/>
                    <a:gd name="T68" fmla="*/ 0 w 149"/>
                    <a:gd name="T69" fmla="*/ 0 h 186"/>
                    <a:gd name="T70" fmla="*/ 0 w 149"/>
                    <a:gd name="T71" fmla="*/ 0 h 186"/>
                    <a:gd name="T72" fmla="*/ 0 w 149"/>
                    <a:gd name="T73" fmla="*/ 0 h 186"/>
                    <a:gd name="T74" fmla="*/ 0 w 149"/>
                    <a:gd name="T75" fmla="*/ 0 h 186"/>
                    <a:gd name="T76" fmla="*/ 0 w 149"/>
                    <a:gd name="T77" fmla="*/ 0 h 186"/>
                    <a:gd name="T78" fmla="*/ 0 w 149"/>
                    <a:gd name="T79" fmla="*/ 0 h 186"/>
                    <a:gd name="T80" fmla="*/ 0 w 149"/>
                    <a:gd name="T81" fmla="*/ 0 h 1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
                    <a:gd name="T124" fmla="*/ 0 h 186"/>
                    <a:gd name="T125" fmla="*/ 149 w 149"/>
                    <a:gd name="T126" fmla="*/ 186 h 1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 h="186">
                      <a:moveTo>
                        <a:pt x="0" y="2"/>
                      </a:moveTo>
                      <a:lnTo>
                        <a:pt x="3" y="31"/>
                      </a:lnTo>
                      <a:lnTo>
                        <a:pt x="4" y="34"/>
                      </a:lnTo>
                      <a:lnTo>
                        <a:pt x="7" y="42"/>
                      </a:lnTo>
                      <a:lnTo>
                        <a:pt x="11" y="54"/>
                      </a:lnTo>
                      <a:lnTo>
                        <a:pt x="17" y="67"/>
                      </a:lnTo>
                      <a:lnTo>
                        <a:pt x="22" y="81"/>
                      </a:lnTo>
                      <a:lnTo>
                        <a:pt x="29" y="94"/>
                      </a:lnTo>
                      <a:lnTo>
                        <a:pt x="34" y="104"/>
                      </a:lnTo>
                      <a:lnTo>
                        <a:pt x="38" y="110"/>
                      </a:lnTo>
                      <a:lnTo>
                        <a:pt x="56" y="125"/>
                      </a:lnTo>
                      <a:lnTo>
                        <a:pt x="64" y="145"/>
                      </a:lnTo>
                      <a:lnTo>
                        <a:pt x="81" y="152"/>
                      </a:lnTo>
                      <a:lnTo>
                        <a:pt x="96" y="165"/>
                      </a:lnTo>
                      <a:lnTo>
                        <a:pt x="113" y="174"/>
                      </a:lnTo>
                      <a:lnTo>
                        <a:pt x="121" y="185"/>
                      </a:lnTo>
                      <a:lnTo>
                        <a:pt x="122" y="185"/>
                      </a:lnTo>
                      <a:lnTo>
                        <a:pt x="124" y="186"/>
                      </a:lnTo>
                      <a:lnTo>
                        <a:pt x="126" y="186"/>
                      </a:lnTo>
                      <a:lnTo>
                        <a:pt x="129" y="185"/>
                      </a:lnTo>
                      <a:lnTo>
                        <a:pt x="132" y="182"/>
                      </a:lnTo>
                      <a:lnTo>
                        <a:pt x="135" y="179"/>
                      </a:lnTo>
                      <a:lnTo>
                        <a:pt x="138" y="174"/>
                      </a:lnTo>
                      <a:lnTo>
                        <a:pt x="141" y="165"/>
                      </a:lnTo>
                      <a:lnTo>
                        <a:pt x="149" y="119"/>
                      </a:lnTo>
                      <a:lnTo>
                        <a:pt x="146" y="114"/>
                      </a:lnTo>
                      <a:lnTo>
                        <a:pt x="140" y="103"/>
                      </a:lnTo>
                      <a:lnTo>
                        <a:pt x="130" y="86"/>
                      </a:lnTo>
                      <a:lnTo>
                        <a:pt x="119" y="67"/>
                      </a:lnTo>
                      <a:lnTo>
                        <a:pt x="108" y="46"/>
                      </a:lnTo>
                      <a:lnTo>
                        <a:pt x="98" y="27"/>
                      </a:lnTo>
                      <a:lnTo>
                        <a:pt x="91" y="11"/>
                      </a:lnTo>
                      <a:lnTo>
                        <a:pt x="88" y="0"/>
                      </a:lnTo>
                      <a:lnTo>
                        <a:pt x="85" y="0"/>
                      </a:lnTo>
                      <a:lnTo>
                        <a:pt x="76" y="0"/>
                      </a:lnTo>
                      <a:lnTo>
                        <a:pt x="64" y="1"/>
                      </a:lnTo>
                      <a:lnTo>
                        <a:pt x="50" y="2"/>
                      </a:lnTo>
                      <a:lnTo>
                        <a:pt x="35" y="3"/>
                      </a:lnTo>
                      <a:lnTo>
                        <a:pt x="21" y="3"/>
                      </a:lnTo>
                      <a:lnTo>
                        <a:pt x="9" y="3"/>
                      </a:lnTo>
                      <a:lnTo>
                        <a:pt x="0" y="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8" name="Freeform 246"/>
                <p:cNvSpPr>
                  <a:spLocks/>
                </p:cNvSpPr>
                <p:nvPr/>
              </p:nvSpPr>
              <p:spPr bwMode="auto">
                <a:xfrm>
                  <a:off x="1371" y="3089"/>
                  <a:ext cx="107" cy="225"/>
                </a:xfrm>
                <a:custGeom>
                  <a:avLst/>
                  <a:gdLst>
                    <a:gd name="T0" fmla="*/ 0 w 322"/>
                    <a:gd name="T1" fmla="*/ 0 h 675"/>
                    <a:gd name="T2" fmla="*/ 0 w 322"/>
                    <a:gd name="T3" fmla="*/ 0 h 675"/>
                    <a:gd name="T4" fmla="*/ 0 w 322"/>
                    <a:gd name="T5" fmla="*/ 0 h 675"/>
                    <a:gd name="T6" fmla="*/ 0 w 322"/>
                    <a:gd name="T7" fmla="*/ 0 h 675"/>
                    <a:gd name="T8" fmla="*/ 0 w 322"/>
                    <a:gd name="T9" fmla="*/ 0 h 675"/>
                    <a:gd name="T10" fmla="*/ 0 w 322"/>
                    <a:gd name="T11" fmla="*/ 0 h 675"/>
                    <a:gd name="T12" fmla="*/ 0 w 322"/>
                    <a:gd name="T13" fmla="*/ 0 h 675"/>
                    <a:gd name="T14" fmla="*/ 0 w 322"/>
                    <a:gd name="T15" fmla="*/ 0 h 675"/>
                    <a:gd name="T16" fmla="*/ 0 w 322"/>
                    <a:gd name="T17" fmla="*/ 0 h 675"/>
                    <a:gd name="T18" fmla="*/ 0 w 322"/>
                    <a:gd name="T19" fmla="*/ 0 h 675"/>
                    <a:gd name="T20" fmla="*/ 0 w 322"/>
                    <a:gd name="T21" fmla="*/ 0 h 675"/>
                    <a:gd name="T22" fmla="*/ 0 w 322"/>
                    <a:gd name="T23" fmla="*/ 0 h 675"/>
                    <a:gd name="T24" fmla="*/ 0 w 322"/>
                    <a:gd name="T25" fmla="*/ 0 h 675"/>
                    <a:gd name="T26" fmla="*/ 0 w 322"/>
                    <a:gd name="T27" fmla="*/ 0 h 675"/>
                    <a:gd name="T28" fmla="*/ 0 w 322"/>
                    <a:gd name="T29" fmla="*/ 0 h 675"/>
                    <a:gd name="T30" fmla="*/ 0 w 322"/>
                    <a:gd name="T31" fmla="*/ 0 h 675"/>
                    <a:gd name="T32" fmla="*/ 0 w 322"/>
                    <a:gd name="T33" fmla="*/ 0 h 675"/>
                    <a:gd name="T34" fmla="*/ 0 w 322"/>
                    <a:gd name="T35" fmla="*/ 0 h 675"/>
                    <a:gd name="T36" fmla="*/ 0 w 322"/>
                    <a:gd name="T37" fmla="*/ 1 h 675"/>
                    <a:gd name="T38" fmla="*/ 0 w 322"/>
                    <a:gd name="T39" fmla="*/ 1 h 675"/>
                    <a:gd name="T40" fmla="*/ 0 w 322"/>
                    <a:gd name="T41" fmla="*/ 1 h 675"/>
                    <a:gd name="T42" fmla="*/ 0 w 322"/>
                    <a:gd name="T43" fmla="*/ 1 h 675"/>
                    <a:gd name="T44" fmla="*/ 0 w 322"/>
                    <a:gd name="T45" fmla="*/ 1 h 675"/>
                    <a:gd name="T46" fmla="*/ 0 w 322"/>
                    <a:gd name="T47" fmla="*/ 1 h 675"/>
                    <a:gd name="T48" fmla="*/ 0 w 322"/>
                    <a:gd name="T49" fmla="*/ 1 h 675"/>
                    <a:gd name="T50" fmla="*/ 0 w 322"/>
                    <a:gd name="T51" fmla="*/ 1 h 675"/>
                    <a:gd name="T52" fmla="*/ 0 w 322"/>
                    <a:gd name="T53" fmla="*/ 1 h 675"/>
                    <a:gd name="T54" fmla="*/ 0 w 322"/>
                    <a:gd name="T55" fmla="*/ 1 h 675"/>
                    <a:gd name="T56" fmla="*/ 0 w 322"/>
                    <a:gd name="T57" fmla="*/ 1 h 675"/>
                    <a:gd name="T58" fmla="*/ 0 w 322"/>
                    <a:gd name="T59" fmla="*/ 1 h 675"/>
                    <a:gd name="T60" fmla="*/ 0 w 322"/>
                    <a:gd name="T61" fmla="*/ 1 h 675"/>
                    <a:gd name="T62" fmla="*/ 0 w 322"/>
                    <a:gd name="T63" fmla="*/ 1 h 675"/>
                    <a:gd name="T64" fmla="*/ 0 w 322"/>
                    <a:gd name="T65" fmla="*/ 1 h 675"/>
                    <a:gd name="T66" fmla="*/ 0 w 322"/>
                    <a:gd name="T67" fmla="*/ 1 h 675"/>
                    <a:gd name="T68" fmla="*/ 0 w 322"/>
                    <a:gd name="T69" fmla="*/ 1 h 675"/>
                    <a:gd name="T70" fmla="*/ 0 w 322"/>
                    <a:gd name="T71" fmla="*/ 1 h 675"/>
                    <a:gd name="T72" fmla="*/ 0 w 322"/>
                    <a:gd name="T73" fmla="*/ 1 h 675"/>
                    <a:gd name="T74" fmla="*/ 0 w 322"/>
                    <a:gd name="T75" fmla="*/ 1 h 675"/>
                    <a:gd name="T76" fmla="*/ 0 w 322"/>
                    <a:gd name="T77" fmla="*/ 1 h 675"/>
                    <a:gd name="T78" fmla="*/ 0 w 322"/>
                    <a:gd name="T79" fmla="*/ 1 h 675"/>
                    <a:gd name="T80" fmla="*/ 0 w 322"/>
                    <a:gd name="T81" fmla="*/ 1 h 675"/>
                    <a:gd name="T82" fmla="*/ 0 w 322"/>
                    <a:gd name="T83" fmla="*/ 1 h 675"/>
                    <a:gd name="T84" fmla="*/ 0 w 322"/>
                    <a:gd name="T85" fmla="*/ 1 h 675"/>
                    <a:gd name="T86" fmla="*/ 0 w 322"/>
                    <a:gd name="T87" fmla="*/ 1 h 675"/>
                    <a:gd name="T88" fmla="*/ 0 w 322"/>
                    <a:gd name="T89" fmla="*/ 0 h 675"/>
                    <a:gd name="T90" fmla="*/ 0 w 322"/>
                    <a:gd name="T91" fmla="*/ 0 h 675"/>
                    <a:gd name="T92" fmla="*/ 0 w 322"/>
                    <a:gd name="T93" fmla="*/ 0 h 675"/>
                    <a:gd name="T94" fmla="*/ 0 w 322"/>
                    <a:gd name="T95" fmla="*/ 0 h 675"/>
                    <a:gd name="T96" fmla="*/ 0 w 322"/>
                    <a:gd name="T97" fmla="*/ 0 h 675"/>
                    <a:gd name="T98" fmla="*/ 0 w 322"/>
                    <a:gd name="T99" fmla="*/ 0 h 675"/>
                    <a:gd name="T100" fmla="*/ 0 w 322"/>
                    <a:gd name="T101" fmla="*/ 0 h 675"/>
                    <a:gd name="T102" fmla="*/ 0 w 322"/>
                    <a:gd name="T103" fmla="*/ 0 h 675"/>
                    <a:gd name="T104" fmla="*/ 0 w 322"/>
                    <a:gd name="T105" fmla="*/ 0 h 6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2"/>
                    <a:gd name="T160" fmla="*/ 0 h 675"/>
                    <a:gd name="T161" fmla="*/ 322 w 322"/>
                    <a:gd name="T162" fmla="*/ 675 h 6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2" h="675">
                      <a:moveTo>
                        <a:pt x="295" y="0"/>
                      </a:moveTo>
                      <a:lnTo>
                        <a:pt x="293" y="0"/>
                      </a:lnTo>
                      <a:lnTo>
                        <a:pt x="287" y="2"/>
                      </a:lnTo>
                      <a:lnTo>
                        <a:pt x="279" y="5"/>
                      </a:lnTo>
                      <a:lnTo>
                        <a:pt x="269" y="11"/>
                      </a:lnTo>
                      <a:lnTo>
                        <a:pt x="264" y="15"/>
                      </a:lnTo>
                      <a:lnTo>
                        <a:pt x="258" y="20"/>
                      </a:lnTo>
                      <a:lnTo>
                        <a:pt x="253" y="26"/>
                      </a:lnTo>
                      <a:lnTo>
                        <a:pt x="247" y="33"/>
                      </a:lnTo>
                      <a:lnTo>
                        <a:pt x="242" y="41"/>
                      </a:lnTo>
                      <a:lnTo>
                        <a:pt x="238" y="50"/>
                      </a:lnTo>
                      <a:lnTo>
                        <a:pt x="232" y="60"/>
                      </a:lnTo>
                      <a:lnTo>
                        <a:pt x="228" y="72"/>
                      </a:lnTo>
                      <a:lnTo>
                        <a:pt x="226" y="73"/>
                      </a:lnTo>
                      <a:lnTo>
                        <a:pt x="220" y="79"/>
                      </a:lnTo>
                      <a:lnTo>
                        <a:pt x="211" y="86"/>
                      </a:lnTo>
                      <a:lnTo>
                        <a:pt x="200" y="96"/>
                      </a:lnTo>
                      <a:lnTo>
                        <a:pt x="188" y="109"/>
                      </a:lnTo>
                      <a:lnTo>
                        <a:pt x="175" y="122"/>
                      </a:lnTo>
                      <a:lnTo>
                        <a:pt x="164" y="137"/>
                      </a:lnTo>
                      <a:lnTo>
                        <a:pt x="154" y="153"/>
                      </a:lnTo>
                      <a:lnTo>
                        <a:pt x="150" y="161"/>
                      </a:lnTo>
                      <a:lnTo>
                        <a:pt x="145" y="167"/>
                      </a:lnTo>
                      <a:lnTo>
                        <a:pt x="140" y="174"/>
                      </a:lnTo>
                      <a:lnTo>
                        <a:pt x="136" y="179"/>
                      </a:lnTo>
                      <a:lnTo>
                        <a:pt x="125" y="187"/>
                      </a:lnTo>
                      <a:lnTo>
                        <a:pt x="117" y="192"/>
                      </a:lnTo>
                      <a:lnTo>
                        <a:pt x="108" y="195"/>
                      </a:lnTo>
                      <a:lnTo>
                        <a:pt x="100" y="196"/>
                      </a:lnTo>
                      <a:lnTo>
                        <a:pt x="96" y="197"/>
                      </a:lnTo>
                      <a:lnTo>
                        <a:pt x="94" y="197"/>
                      </a:lnTo>
                      <a:lnTo>
                        <a:pt x="91" y="197"/>
                      </a:lnTo>
                      <a:lnTo>
                        <a:pt x="83" y="197"/>
                      </a:lnTo>
                      <a:lnTo>
                        <a:pt x="78" y="199"/>
                      </a:lnTo>
                      <a:lnTo>
                        <a:pt x="71" y="200"/>
                      </a:lnTo>
                      <a:lnTo>
                        <a:pt x="65" y="202"/>
                      </a:lnTo>
                      <a:lnTo>
                        <a:pt x="58" y="205"/>
                      </a:lnTo>
                      <a:lnTo>
                        <a:pt x="52" y="209"/>
                      </a:lnTo>
                      <a:lnTo>
                        <a:pt x="45" y="215"/>
                      </a:lnTo>
                      <a:lnTo>
                        <a:pt x="39" y="221"/>
                      </a:lnTo>
                      <a:lnTo>
                        <a:pt x="34" y="229"/>
                      </a:lnTo>
                      <a:lnTo>
                        <a:pt x="29" y="239"/>
                      </a:lnTo>
                      <a:lnTo>
                        <a:pt x="25" y="250"/>
                      </a:lnTo>
                      <a:lnTo>
                        <a:pt x="23" y="263"/>
                      </a:lnTo>
                      <a:lnTo>
                        <a:pt x="22" y="278"/>
                      </a:lnTo>
                      <a:lnTo>
                        <a:pt x="22" y="305"/>
                      </a:lnTo>
                      <a:lnTo>
                        <a:pt x="22" y="323"/>
                      </a:lnTo>
                      <a:lnTo>
                        <a:pt x="21" y="331"/>
                      </a:lnTo>
                      <a:lnTo>
                        <a:pt x="22" y="336"/>
                      </a:lnTo>
                      <a:lnTo>
                        <a:pt x="24" y="337"/>
                      </a:lnTo>
                      <a:lnTo>
                        <a:pt x="27" y="339"/>
                      </a:lnTo>
                      <a:lnTo>
                        <a:pt x="34" y="343"/>
                      </a:lnTo>
                      <a:lnTo>
                        <a:pt x="43" y="353"/>
                      </a:lnTo>
                      <a:lnTo>
                        <a:pt x="49" y="359"/>
                      </a:lnTo>
                      <a:lnTo>
                        <a:pt x="52" y="366"/>
                      </a:lnTo>
                      <a:lnTo>
                        <a:pt x="54" y="371"/>
                      </a:lnTo>
                      <a:lnTo>
                        <a:pt x="55" y="377"/>
                      </a:lnTo>
                      <a:lnTo>
                        <a:pt x="54" y="381"/>
                      </a:lnTo>
                      <a:lnTo>
                        <a:pt x="54" y="385"/>
                      </a:lnTo>
                      <a:lnTo>
                        <a:pt x="52" y="390"/>
                      </a:lnTo>
                      <a:lnTo>
                        <a:pt x="50" y="393"/>
                      </a:lnTo>
                      <a:lnTo>
                        <a:pt x="43" y="400"/>
                      </a:lnTo>
                      <a:lnTo>
                        <a:pt x="36" y="408"/>
                      </a:lnTo>
                      <a:lnTo>
                        <a:pt x="28" y="417"/>
                      </a:lnTo>
                      <a:lnTo>
                        <a:pt x="22" y="427"/>
                      </a:lnTo>
                      <a:lnTo>
                        <a:pt x="16" y="441"/>
                      </a:lnTo>
                      <a:lnTo>
                        <a:pt x="10" y="461"/>
                      </a:lnTo>
                      <a:lnTo>
                        <a:pt x="7" y="472"/>
                      </a:lnTo>
                      <a:lnTo>
                        <a:pt x="4" y="485"/>
                      </a:lnTo>
                      <a:lnTo>
                        <a:pt x="2" y="498"/>
                      </a:lnTo>
                      <a:lnTo>
                        <a:pt x="0" y="512"/>
                      </a:lnTo>
                      <a:lnTo>
                        <a:pt x="0" y="526"/>
                      </a:lnTo>
                      <a:lnTo>
                        <a:pt x="0" y="541"/>
                      </a:lnTo>
                      <a:lnTo>
                        <a:pt x="1" y="556"/>
                      </a:lnTo>
                      <a:lnTo>
                        <a:pt x="3" y="571"/>
                      </a:lnTo>
                      <a:lnTo>
                        <a:pt x="8" y="587"/>
                      </a:lnTo>
                      <a:lnTo>
                        <a:pt x="13" y="602"/>
                      </a:lnTo>
                      <a:lnTo>
                        <a:pt x="20" y="618"/>
                      </a:lnTo>
                      <a:lnTo>
                        <a:pt x="28" y="634"/>
                      </a:lnTo>
                      <a:lnTo>
                        <a:pt x="29" y="634"/>
                      </a:lnTo>
                      <a:lnTo>
                        <a:pt x="30" y="634"/>
                      </a:lnTo>
                      <a:lnTo>
                        <a:pt x="32" y="634"/>
                      </a:lnTo>
                      <a:lnTo>
                        <a:pt x="37" y="634"/>
                      </a:lnTo>
                      <a:lnTo>
                        <a:pt x="43" y="634"/>
                      </a:lnTo>
                      <a:lnTo>
                        <a:pt x="53" y="634"/>
                      </a:lnTo>
                      <a:lnTo>
                        <a:pt x="65" y="634"/>
                      </a:lnTo>
                      <a:lnTo>
                        <a:pt x="76" y="634"/>
                      </a:lnTo>
                      <a:lnTo>
                        <a:pt x="81" y="634"/>
                      </a:lnTo>
                      <a:lnTo>
                        <a:pt x="82" y="635"/>
                      </a:lnTo>
                      <a:lnTo>
                        <a:pt x="82" y="636"/>
                      </a:lnTo>
                      <a:lnTo>
                        <a:pt x="82" y="637"/>
                      </a:lnTo>
                      <a:lnTo>
                        <a:pt x="80" y="639"/>
                      </a:lnTo>
                      <a:lnTo>
                        <a:pt x="80" y="643"/>
                      </a:lnTo>
                      <a:lnTo>
                        <a:pt x="80" y="647"/>
                      </a:lnTo>
                      <a:lnTo>
                        <a:pt x="82" y="649"/>
                      </a:lnTo>
                      <a:lnTo>
                        <a:pt x="84" y="653"/>
                      </a:lnTo>
                      <a:lnTo>
                        <a:pt x="88" y="657"/>
                      </a:lnTo>
                      <a:lnTo>
                        <a:pt x="92" y="661"/>
                      </a:lnTo>
                      <a:lnTo>
                        <a:pt x="97" y="665"/>
                      </a:lnTo>
                      <a:lnTo>
                        <a:pt x="103" y="668"/>
                      </a:lnTo>
                      <a:lnTo>
                        <a:pt x="108" y="671"/>
                      </a:lnTo>
                      <a:lnTo>
                        <a:pt x="113" y="674"/>
                      </a:lnTo>
                      <a:lnTo>
                        <a:pt x="120" y="675"/>
                      </a:lnTo>
                      <a:lnTo>
                        <a:pt x="126" y="675"/>
                      </a:lnTo>
                      <a:lnTo>
                        <a:pt x="134" y="675"/>
                      </a:lnTo>
                      <a:lnTo>
                        <a:pt x="140" y="672"/>
                      </a:lnTo>
                      <a:lnTo>
                        <a:pt x="148" y="668"/>
                      </a:lnTo>
                      <a:lnTo>
                        <a:pt x="154" y="663"/>
                      </a:lnTo>
                      <a:lnTo>
                        <a:pt x="162" y="655"/>
                      </a:lnTo>
                      <a:lnTo>
                        <a:pt x="170" y="647"/>
                      </a:lnTo>
                      <a:lnTo>
                        <a:pt x="176" y="635"/>
                      </a:lnTo>
                      <a:lnTo>
                        <a:pt x="184" y="621"/>
                      </a:lnTo>
                      <a:lnTo>
                        <a:pt x="190" y="603"/>
                      </a:lnTo>
                      <a:lnTo>
                        <a:pt x="202" y="570"/>
                      </a:lnTo>
                      <a:lnTo>
                        <a:pt x="211" y="542"/>
                      </a:lnTo>
                      <a:lnTo>
                        <a:pt x="216" y="517"/>
                      </a:lnTo>
                      <a:lnTo>
                        <a:pt x="219" y="498"/>
                      </a:lnTo>
                      <a:lnTo>
                        <a:pt x="220" y="482"/>
                      </a:lnTo>
                      <a:lnTo>
                        <a:pt x="220" y="472"/>
                      </a:lnTo>
                      <a:lnTo>
                        <a:pt x="220" y="465"/>
                      </a:lnTo>
                      <a:lnTo>
                        <a:pt x="220" y="463"/>
                      </a:lnTo>
                      <a:lnTo>
                        <a:pt x="220" y="462"/>
                      </a:lnTo>
                      <a:lnTo>
                        <a:pt x="220" y="458"/>
                      </a:lnTo>
                      <a:lnTo>
                        <a:pt x="221" y="450"/>
                      </a:lnTo>
                      <a:lnTo>
                        <a:pt x="222" y="441"/>
                      </a:lnTo>
                      <a:lnTo>
                        <a:pt x="226" y="432"/>
                      </a:lnTo>
                      <a:lnTo>
                        <a:pt x="230" y="420"/>
                      </a:lnTo>
                      <a:lnTo>
                        <a:pt x="235" y="409"/>
                      </a:lnTo>
                      <a:lnTo>
                        <a:pt x="243" y="397"/>
                      </a:lnTo>
                      <a:lnTo>
                        <a:pt x="247" y="391"/>
                      </a:lnTo>
                      <a:lnTo>
                        <a:pt x="251" y="382"/>
                      </a:lnTo>
                      <a:lnTo>
                        <a:pt x="255" y="371"/>
                      </a:lnTo>
                      <a:lnTo>
                        <a:pt x="258" y="359"/>
                      </a:lnTo>
                      <a:lnTo>
                        <a:pt x="265" y="332"/>
                      </a:lnTo>
                      <a:lnTo>
                        <a:pt x="270" y="303"/>
                      </a:lnTo>
                      <a:lnTo>
                        <a:pt x="275" y="273"/>
                      </a:lnTo>
                      <a:lnTo>
                        <a:pt x="281" y="244"/>
                      </a:lnTo>
                      <a:lnTo>
                        <a:pt x="284" y="218"/>
                      </a:lnTo>
                      <a:lnTo>
                        <a:pt x="288" y="197"/>
                      </a:lnTo>
                      <a:lnTo>
                        <a:pt x="288" y="195"/>
                      </a:lnTo>
                      <a:lnTo>
                        <a:pt x="292" y="188"/>
                      </a:lnTo>
                      <a:lnTo>
                        <a:pt x="295" y="177"/>
                      </a:lnTo>
                      <a:lnTo>
                        <a:pt x="298" y="164"/>
                      </a:lnTo>
                      <a:lnTo>
                        <a:pt x="302" y="149"/>
                      </a:lnTo>
                      <a:lnTo>
                        <a:pt x="306" y="133"/>
                      </a:lnTo>
                      <a:lnTo>
                        <a:pt x="308" y="117"/>
                      </a:lnTo>
                      <a:lnTo>
                        <a:pt x="309" y="101"/>
                      </a:lnTo>
                      <a:lnTo>
                        <a:pt x="311" y="87"/>
                      </a:lnTo>
                      <a:lnTo>
                        <a:pt x="314" y="72"/>
                      </a:lnTo>
                      <a:lnTo>
                        <a:pt x="317" y="57"/>
                      </a:lnTo>
                      <a:lnTo>
                        <a:pt x="321" y="42"/>
                      </a:lnTo>
                      <a:lnTo>
                        <a:pt x="322" y="34"/>
                      </a:lnTo>
                      <a:lnTo>
                        <a:pt x="322" y="28"/>
                      </a:lnTo>
                      <a:lnTo>
                        <a:pt x="321" y="22"/>
                      </a:lnTo>
                      <a:lnTo>
                        <a:pt x="319" y="16"/>
                      </a:lnTo>
                      <a:lnTo>
                        <a:pt x="314" y="11"/>
                      </a:lnTo>
                      <a:lnTo>
                        <a:pt x="310" y="6"/>
                      </a:lnTo>
                      <a:lnTo>
                        <a:pt x="302" y="2"/>
                      </a:lnTo>
                      <a:lnTo>
                        <a:pt x="295"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59" name="Freeform 247"/>
                <p:cNvSpPr>
                  <a:spLocks/>
                </p:cNvSpPr>
                <p:nvPr/>
              </p:nvSpPr>
              <p:spPr bwMode="auto">
                <a:xfrm>
                  <a:off x="1371" y="3089"/>
                  <a:ext cx="107" cy="225"/>
                </a:xfrm>
                <a:custGeom>
                  <a:avLst/>
                  <a:gdLst>
                    <a:gd name="T0" fmla="*/ 0 w 322"/>
                    <a:gd name="T1" fmla="*/ 0 h 675"/>
                    <a:gd name="T2" fmla="*/ 0 w 322"/>
                    <a:gd name="T3" fmla="*/ 0 h 675"/>
                    <a:gd name="T4" fmla="*/ 0 w 322"/>
                    <a:gd name="T5" fmla="*/ 0 h 675"/>
                    <a:gd name="T6" fmla="*/ 0 w 322"/>
                    <a:gd name="T7" fmla="*/ 0 h 675"/>
                    <a:gd name="T8" fmla="*/ 0 w 322"/>
                    <a:gd name="T9" fmla="*/ 0 h 675"/>
                    <a:gd name="T10" fmla="*/ 0 w 322"/>
                    <a:gd name="T11" fmla="*/ 0 h 675"/>
                    <a:gd name="T12" fmla="*/ 0 w 322"/>
                    <a:gd name="T13" fmla="*/ 0 h 675"/>
                    <a:gd name="T14" fmla="*/ 0 w 322"/>
                    <a:gd name="T15" fmla="*/ 0 h 675"/>
                    <a:gd name="T16" fmla="*/ 0 w 322"/>
                    <a:gd name="T17" fmla="*/ 0 h 675"/>
                    <a:gd name="T18" fmla="*/ 0 w 322"/>
                    <a:gd name="T19" fmla="*/ 0 h 675"/>
                    <a:gd name="T20" fmla="*/ 0 w 322"/>
                    <a:gd name="T21" fmla="*/ 0 h 675"/>
                    <a:gd name="T22" fmla="*/ 0 w 322"/>
                    <a:gd name="T23" fmla="*/ 0 h 675"/>
                    <a:gd name="T24" fmla="*/ 0 w 322"/>
                    <a:gd name="T25" fmla="*/ 0 h 675"/>
                    <a:gd name="T26" fmla="*/ 0 w 322"/>
                    <a:gd name="T27" fmla="*/ 0 h 675"/>
                    <a:gd name="T28" fmla="*/ 0 w 322"/>
                    <a:gd name="T29" fmla="*/ 0 h 675"/>
                    <a:gd name="T30" fmla="*/ 0 w 322"/>
                    <a:gd name="T31" fmla="*/ 0 h 675"/>
                    <a:gd name="T32" fmla="*/ 0 w 322"/>
                    <a:gd name="T33" fmla="*/ 0 h 675"/>
                    <a:gd name="T34" fmla="*/ 0 w 322"/>
                    <a:gd name="T35" fmla="*/ 0 h 675"/>
                    <a:gd name="T36" fmla="*/ 0 w 322"/>
                    <a:gd name="T37" fmla="*/ 1 h 675"/>
                    <a:gd name="T38" fmla="*/ 0 w 322"/>
                    <a:gd name="T39" fmla="*/ 1 h 675"/>
                    <a:gd name="T40" fmla="*/ 0 w 322"/>
                    <a:gd name="T41" fmla="*/ 1 h 675"/>
                    <a:gd name="T42" fmla="*/ 0 w 322"/>
                    <a:gd name="T43" fmla="*/ 1 h 675"/>
                    <a:gd name="T44" fmla="*/ 0 w 322"/>
                    <a:gd name="T45" fmla="*/ 1 h 675"/>
                    <a:gd name="T46" fmla="*/ 0 w 322"/>
                    <a:gd name="T47" fmla="*/ 1 h 675"/>
                    <a:gd name="T48" fmla="*/ 0 w 322"/>
                    <a:gd name="T49" fmla="*/ 1 h 675"/>
                    <a:gd name="T50" fmla="*/ 0 w 322"/>
                    <a:gd name="T51" fmla="*/ 1 h 675"/>
                    <a:gd name="T52" fmla="*/ 0 w 322"/>
                    <a:gd name="T53" fmla="*/ 1 h 675"/>
                    <a:gd name="T54" fmla="*/ 0 w 322"/>
                    <a:gd name="T55" fmla="*/ 1 h 675"/>
                    <a:gd name="T56" fmla="*/ 0 w 322"/>
                    <a:gd name="T57" fmla="*/ 1 h 675"/>
                    <a:gd name="T58" fmla="*/ 0 w 322"/>
                    <a:gd name="T59" fmla="*/ 1 h 675"/>
                    <a:gd name="T60" fmla="*/ 0 w 322"/>
                    <a:gd name="T61" fmla="*/ 1 h 675"/>
                    <a:gd name="T62" fmla="*/ 0 w 322"/>
                    <a:gd name="T63" fmla="*/ 1 h 675"/>
                    <a:gd name="T64" fmla="*/ 0 w 322"/>
                    <a:gd name="T65" fmla="*/ 1 h 675"/>
                    <a:gd name="T66" fmla="*/ 0 w 322"/>
                    <a:gd name="T67" fmla="*/ 1 h 675"/>
                    <a:gd name="T68" fmla="*/ 0 w 322"/>
                    <a:gd name="T69" fmla="*/ 1 h 675"/>
                    <a:gd name="T70" fmla="*/ 0 w 322"/>
                    <a:gd name="T71" fmla="*/ 1 h 675"/>
                    <a:gd name="T72" fmla="*/ 0 w 322"/>
                    <a:gd name="T73" fmla="*/ 1 h 675"/>
                    <a:gd name="T74" fmla="*/ 0 w 322"/>
                    <a:gd name="T75" fmla="*/ 1 h 675"/>
                    <a:gd name="T76" fmla="*/ 0 w 322"/>
                    <a:gd name="T77" fmla="*/ 1 h 675"/>
                    <a:gd name="T78" fmla="*/ 0 w 322"/>
                    <a:gd name="T79" fmla="*/ 1 h 675"/>
                    <a:gd name="T80" fmla="*/ 0 w 322"/>
                    <a:gd name="T81" fmla="*/ 1 h 675"/>
                    <a:gd name="T82" fmla="*/ 0 w 322"/>
                    <a:gd name="T83" fmla="*/ 1 h 675"/>
                    <a:gd name="T84" fmla="*/ 0 w 322"/>
                    <a:gd name="T85" fmla="*/ 1 h 675"/>
                    <a:gd name="T86" fmla="*/ 0 w 322"/>
                    <a:gd name="T87" fmla="*/ 1 h 675"/>
                    <a:gd name="T88" fmla="*/ 0 w 322"/>
                    <a:gd name="T89" fmla="*/ 0 h 675"/>
                    <a:gd name="T90" fmla="*/ 0 w 322"/>
                    <a:gd name="T91" fmla="*/ 0 h 675"/>
                    <a:gd name="T92" fmla="*/ 0 w 322"/>
                    <a:gd name="T93" fmla="*/ 0 h 675"/>
                    <a:gd name="T94" fmla="*/ 0 w 322"/>
                    <a:gd name="T95" fmla="*/ 0 h 675"/>
                    <a:gd name="T96" fmla="*/ 0 w 322"/>
                    <a:gd name="T97" fmla="*/ 0 h 675"/>
                    <a:gd name="T98" fmla="*/ 0 w 322"/>
                    <a:gd name="T99" fmla="*/ 0 h 675"/>
                    <a:gd name="T100" fmla="*/ 0 w 322"/>
                    <a:gd name="T101" fmla="*/ 0 h 675"/>
                    <a:gd name="T102" fmla="*/ 0 w 322"/>
                    <a:gd name="T103" fmla="*/ 0 h 675"/>
                    <a:gd name="T104" fmla="*/ 0 w 322"/>
                    <a:gd name="T105" fmla="*/ 0 h 6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2"/>
                    <a:gd name="T160" fmla="*/ 0 h 675"/>
                    <a:gd name="T161" fmla="*/ 322 w 322"/>
                    <a:gd name="T162" fmla="*/ 675 h 6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2" h="675">
                      <a:moveTo>
                        <a:pt x="295" y="0"/>
                      </a:moveTo>
                      <a:lnTo>
                        <a:pt x="293" y="0"/>
                      </a:lnTo>
                      <a:lnTo>
                        <a:pt x="287" y="2"/>
                      </a:lnTo>
                      <a:lnTo>
                        <a:pt x="279" y="5"/>
                      </a:lnTo>
                      <a:lnTo>
                        <a:pt x="269" y="11"/>
                      </a:lnTo>
                      <a:lnTo>
                        <a:pt x="264" y="15"/>
                      </a:lnTo>
                      <a:lnTo>
                        <a:pt x="258" y="20"/>
                      </a:lnTo>
                      <a:lnTo>
                        <a:pt x="253" y="26"/>
                      </a:lnTo>
                      <a:lnTo>
                        <a:pt x="247" y="33"/>
                      </a:lnTo>
                      <a:lnTo>
                        <a:pt x="242" y="41"/>
                      </a:lnTo>
                      <a:lnTo>
                        <a:pt x="238" y="50"/>
                      </a:lnTo>
                      <a:lnTo>
                        <a:pt x="232" y="60"/>
                      </a:lnTo>
                      <a:lnTo>
                        <a:pt x="228" y="72"/>
                      </a:lnTo>
                      <a:lnTo>
                        <a:pt x="226" y="73"/>
                      </a:lnTo>
                      <a:lnTo>
                        <a:pt x="220" y="79"/>
                      </a:lnTo>
                      <a:lnTo>
                        <a:pt x="211" y="86"/>
                      </a:lnTo>
                      <a:lnTo>
                        <a:pt x="200" y="96"/>
                      </a:lnTo>
                      <a:lnTo>
                        <a:pt x="188" y="109"/>
                      </a:lnTo>
                      <a:lnTo>
                        <a:pt x="175" y="122"/>
                      </a:lnTo>
                      <a:lnTo>
                        <a:pt x="164" y="137"/>
                      </a:lnTo>
                      <a:lnTo>
                        <a:pt x="154" y="153"/>
                      </a:lnTo>
                      <a:lnTo>
                        <a:pt x="150" y="161"/>
                      </a:lnTo>
                      <a:lnTo>
                        <a:pt x="145" y="167"/>
                      </a:lnTo>
                      <a:lnTo>
                        <a:pt x="140" y="174"/>
                      </a:lnTo>
                      <a:lnTo>
                        <a:pt x="136" y="179"/>
                      </a:lnTo>
                      <a:lnTo>
                        <a:pt x="125" y="187"/>
                      </a:lnTo>
                      <a:lnTo>
                        <a:pt x="117" y="192"/>
                      </a:lnTo>
                      <a:lnTo>
                        <a:pt x="108" y="195"/>
                      </a:lnTo>
                      <a:lnTo>
                        <a:pt x="100" y="196"/>
                      </a:lnTo>
                      <a:lnTo>
                        <a:pt x="96" y="197"/>
                      </a:lnTo>
                      <a:lnTo>
                        <a:pt x="94" y="197"/>
                      </a:lnTo>
                      <a:lnTo>
                        <a:pt x="91" y="197"/>
                      </a:lnTo>
                      <a:lnTo>
                        <a:pt x="83" y="197"/>
                      </a:lnTo>
                      <a:lnTo>
                        <a:pt x="78" y="199"/>
                      </a:lnTo>
                      <a:lnTo>
                        <a:pt x="71" y="200"/>
                      </a:lnTo>
                      <a:lnTo>
                        <a:pt x="65" y="202"/>
                      </a:lnTo>
                      <a:lnTo>
                        <a:pt x="58" y="205"/>
                      </a:lnTo>
                      <a:lnTo>
                        <a:pt x="52" y="209"/>
                      </a:lnTo>
                      <a:lnTo>
                        <a:pt x="45" y="215"/>
                      </a:lnTo>
                      <a:lnTo>
                        <a:pt x="39" y="221"/>
                      </a:lnTo>
                      <a:lnTo>
                        <a:pt x="34" y="229"/>
                      </a:lnTo>
                      <a:lnTo>
                        <a:pt x="29" y="239"/>
                      </a:lnTo>
                      <a:lnTo>
                        <a:pt x="25" y="250"/>
                      </a:lnTo>
                      <a:lnTo>
                        <a:pt x="23" y="263"/>
                      </a:lnTo>
                      <a:lnTo>
                        <a:pt x="22" y="278"/>
                      </a:lnTo>
                      <a:lnTo>
                        <a:pt x="22" y="305"/>
                      </a:lnTo>
                      <a:lnTo>
                        <a:pt x="22" y="323"/>
                      </a:lnTo>
                      <a:lnTo>
                        <a:pt x="21" y="331"/>
                      </a:lnTo>
                      <a:lnTo>
                        <a:pt x="22" y="336"/>
                      </a:lnTo>
                      <a:lnTo>
                        <a:pt x="24" y="337"/>
                      </a:lnTo>
                      <a:lnTo>
                        <a:pt x="27" y="339"/>
                      </a:lnTo>
                      <a:lnTo>
                        <a:pt x="34" y="343"/>
                      </a:lnTo>
                      <a:lnTo>
                        <a:pt x="43" y="353"/>
                      </a:lnTo>
                      <a:lnTo>
                        <a:pt x="49" y="359"/>
                      </a:lnTo>
                      <a:lnTo>
                        <a:pt x="52" y="366"/>
                      </a:lnTo>
                      <a:lnTo>
                        <a:pt x="54" y="371"/>
                      </a:lnTo>
                      <a:lnTo>
                        <a:pt x="55" y="377"/>
                      </a:lnTo>
                      <a:lnTo>
                        <a:pt x="54" y="381"/>
                      </a:lnTo>
                      <a:lnTo>
                        <a:pt x="54" y="385"/>
                      </a:lnTo>
                      <a:lnTo>
                        <a:pt x="52" y="390"/>
                      </a:lnTo>
                      <a:lnTo>
                        <a:pt x="50" y="393"/>
                      </a:lnTo>
                      <a:lnTo>
                        <a:pt x="43" y="400"/>
                      </a:lnTo>
                      <a:lnTo>
                        <a:pt x="36" y="408"/>
                      </a:lnTo>
                      <a:lnTo>
                        <a:pt x="28" y="417"/>
                      </a:lnTo>
                      <a:lnTo>
                        <a:pt x="22" y="427"/>
                      </a:lnTo>
                      <a:lnTo>
                        <a:pt x="16" y="441"/>
                      </a:lnTo>
                      <a:lnTo>
                        <a:pt x="10" y="461"/>
                      </a:lnTo>
                      <a:lnTo>
                        <a:pt x="7" y="472"/>
                      </a:lnTo>
                      <a:lnTo>
                        <a:pt x="4" y="485"/>
                      </a:lnTo>
                      <a:lnTo>
                        <a:pt x="2" y="498"/>
                      </a:lnTo>
                      <a:lnTo>
                        <a:pt x="0" y="512"/>
                      </a:lnTo>
                      <a:lnTo>
                        <a:pt x="0" y="526"/>
                      </a:lnTo>
                      <a:lnTo>
                        <a:pt x="0" y="541"/>
                      </a:lnTo>
                      <a:lnTo>
                        <a:pt x="1" y="556"/>
                      </a:lnTo>
                      <a:lnTo>
                        <a:pt x="3" y="571"/>
                      </a:lnTo>
                      <a:lnTo>
                        <a:pt x="8" y="587"/>
                      </a:lnTo>
                      <a:lnTo>
                        <a:pt x="13" y="602"/>
                      </a:lnTo>
                      <a:lnTo>
                        <a:pt x="20" y="618"/>
                      </a:lnTo>
                      <a:lnTo>
                        <a:pt x="28" y="634"/>
                      </a:lnTo>
                      <a:lnTo>
                        <a:pt x="29" y="634"/>
                      </a:lnTo>
                      <a:lnTo>
                        <a:pt x="30" y="634"/>
                      </a:lnTo>
                      <a:lnTo>
                        <a:pt x="32" y="634"/>
                      </a:lnTo>
                      <a:lnTo>
                        <a:pt x="37" y="634"/>
                      </a:lnTo>
                      <a:lnTo>
                        <a:pt x="43" y="634"/>
                      </a:lnTo>
                      <a:lnTo>
                        <a:pt x="53" y="634"/>
                      </a:lnTo>
                      <a:lnTo>
                        <a:pt x="65" y="634"/>
                      </a:lnTo>
                      <a:lnTo>
                        <a:pt x="76" y="634"/>
                      </a:lnTo>
                      <a:lnTo>
                        <a:pt x="81" y="634"/>
                      </a:lnTo>
                      <a:lnTo>
                        <a:pt x="82" y="635"/>
                      </a:lnTo>
                      <a:lnTo>
                        <a:pt x="82" y="636"/>
                      </a:lnTo>
                      <a:lnTo>
                        <a:pt x="82" y="637"/>
                      </a:lnTo>
                      <a:lnTo>
                        <a:pt x="80" y="639"/>
                      </a:lnTo>
                      <a:lnTo>
                        <a:pt x="80" y="643"/>
                      </a:lnTo>
                      <a:lnTo>
                        <a:pt x="80" y="647"/>
                      </a:lnTo>
                      <a:lnTo>
                        <a:pt x="82" y="649"/>
                      </a:lnTo>
                      <a:lnTo>
                        <a:pt x="84" y="653"/>
                      </a:lnTo>
                      <a:lnTo>
                        <a:pt x="88" y="657"/>
                      </a:lnTo>
                      <a:lnTo>
                        <a:pt x="92" y="661"/>
                      </a:lnTo>
                      <a:lnTo>
                        <a:pt x="97" y="665"/>
                      </a:lnTo>
                      <a:lnTo>
                        <a:pt x="103" y="668"/>
                      </a:lnTo>
                      <a:lnTo>
                        <a:pt x="108" y="671"/>
                      </a:lnTo>
                      <a:lnTo>
                        <a:pt x="113" y="674"/>
                      </a:lnTo>
                      <a:lnTo>
                        <a:pt x="120" y="675"/>
                      </a:lnTo>
                      <a:lnTo>
                        <a:pt x="126" y="675"/>
                      </a:lnTo>
                      <a:lnTo>
                        <a:pt x="134" y="675"/>
                      </a:lnTo>
                      <a:lnTo>
                        <a:pt x="140" y="672"/>
                      </a:lnTo>
                      <a:lnTo>
                        <a:pt x="148" y="668"/>
                      </a:lnTo>
                      <a:lnTo>
                        <a:pt x="154" y="663"/>
                      </a:lnTo>
                      <a:lnTo>
                        <a:pt x="162" y="655"/>
                      </a:lnTo>
                      <a:lnTo>
                        <a:pt x="170" y="647"/>
                      </a:lnTo>
                      <a:lnTo>
                        <a:pt x="176" y="635"/>
                      </a:lnTo>
                      <a:lnTo>
                        <a:pt x="184" y="621"/>
                      </a:lnTo>
                      <a:lnTo>
                        <a:pt x="190" y="603"/>
                      </a:lnTo>
                      <a:lnTo>
                        <a:pt x="202" y="570"/>
                      </a:lnTo>
                      <a:lnTo>
                        <a:pt x="211" y="542"/>
                      </a:lnTo>
                      <a:lnTo>
                        <a:pt x="216" y="517"/>
                      </a:lnTo>
                      <a:lnTo>
                        <a:pt x="219" y="498"/>
                      </a:lnTo>
                      <a:lnTo>
                        <a:pt x="220" y="482"/>
                      </a:lnTo>
                      <a:lnTo>
                        <a:pt x="220" y="472"/>
                      </a:lnTo>
                      <a:lnTo>
                        <a:pt x="220" y="465"/>
                      </a:lnTo>
                      <a:lnTo>
                        <a:pt x="220" y="463"/>
                      </a:lnTo>
                      <a:lnTo>
                        <a:pt x="220" y="462"/>
                      </a:lnTo>
                      <a:lnTo>
                        <a:pt x="220" y="458"/>
                      </a:lnTo>
                      <a:lnTo>
                        <a:pt x="221" y="450"/>
                      </a:lnTo>
                      <a:lnTo>
                        <a:pt x="222" y="441"/>
                      </a:lnTo>
                      <a:lnTo>
                        <a:pt x="226" y="432"/>
                      </a:lnTo>
                      <a:lnTo>
                        <a:pt x="230" y="420"/>
                      </a:lnTo>
                      <a:lnTo>
                        <a:pt x="235" y="409"/>
                      </a:lnTo>
                      <a:lnTo>
                        <a:pt x="243" y="397"/>
                      </a:lnTo>
                      <a:lnTo>
                        <a:pt x="247" y="391"/>
                      </a:lnTo>
                      <a:lnTo>
                        <a:pt x="251" y="382"/>
                      </a:lnTo>
                      <a:lnTo>
                        <a:pt x="255" y="371"/>
                      </a:lnTo>
                      <a:lnTo>
                        <a:pt x="258" y="359"/>
                      </a:lnTo>
                      <a:lnTo>
                        <a:pt x="265" y="332"/>
                      </a:lnTo>
                      <a:lnTo>
                        <a:pt x="270" y="303"/>
                      </a:lnTo>
                      <a:lnTo>
                        <a:pt x="275" y="273"/>
                      </a:lnTo>
                      <a:lnTo>
                        <a:pt x="281" y="244"/>
                      </a:lnTo>
                      <a:lnTo>
                        <a:pt x="284" y="218"/>
                      </a:lnTo>
                      <a:lnTo>
                        <a:pt x="288" y="197"/>
                      </a:lnTo>
                      <a:lnTo>
                        <a:pt x="288" y="195"/>
                      </a:lnTo>
                      <a:lnTo>
                        <a:pt x="292" y="188"/>
                      </a:lnTo>
                      <a:lnTo>
                        <a:pt x="295" y="177"/>
                      </a:lnTo>
                      <a:lnTo>
                        <a:pt x="298" y="164"/>
                      </a:lnTo>
                      <a:lnTo>
                        <a:pt x="302" y="149"/>
                      </a:lnTo>
                      <a:lnTo>
                        <a:pt x="306" y="133"/>
                      </a:lnTo>
                      <a:lnTo>
                        <a:pt x="308" y="117"/>
                      </a:lnTo>
                      <a:lnTo>
                        <a:pt x="309" y="101"/>
                      </a:lnTo>
                      <a:lnTo>
                        <a:pt x="311" y="87"/>
                      </a:lnTo>
                      <a:lnTo>
                        <a:pt x="314" y="72"/>
                      </a:lnTo>
                      <a:lnTo>
                        <a:pt x="317" y="57"/>
                      </a:lnTo>
                      <a:lnTo>
                        <a:pt x="321" y="42"/>
                      </a:lnTo>
                      <a:lnTo>
                        <a:pt x="322" y="34"/>
                      </a:lnTo>
                      <a:lnTo>
                        <a:pt x="322" y="28"/>
                      </a:lnTo>
                      <a:lnTo>
                        <a:pt x="321" y="22"/>
                      </a:lnTo>
                      <a:lnTo>
                        <a:pt x="319" y="16"/>
                      </a:lnTo>
                      <a:lnTo>
                        <a:pt x="314" y="11"/>
                      </a:lnTo>
                      <a:lnTo>
                        <a:pt x="310" y="6"/>
                      </a:lnTo>
                      <a:lnTo>
                        <a:pt x="302" y="2"/>
                      </a:lnTo>
                      <a:lnTo>
                        <a:pt x="295" y="0"/>
                      </a:lnTo>
                    </a:path>
                  </a:pathLst>
                </a:custGeom>
                <a:solidFill>
                  <a:srgbClr val="DC2B19"/>
                </a:solidFill>
                <a:ln w="14288">
                  <a:solidFill>
                    <a:schemeClr val="bg2"/>
                  </a:solidFill>
                  <a:prstDash val="solid"/>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0" name="Freeform 248"/>
                <p:cNvSpPr>
                  <a:spLocks/>
                </p:cNvSpPr>
                <p:nvPr/>
              </p:nvSpPr>
              <p:spPr bwMode="auto">
                <a:xfrm>
                  <a:off x="2952" y="3654"/>
                  <a:ext cx="70" cy="69"/>
                </a:xfrm>
                <a:custGeom>
                  <a:avLst/>
                  <a:gdLst>
                    <a:gd name="T0" fmla="*/ 0 w 210"/>
                    <a:gd name="T1" fmla="*/ 0 h 207"/>
                    <a:gd name="T2" fmla="*/ 0 w 210"/>
                    <a:gd name="T3" fmla="*/ 0 h 207"/>
                    <a:gd name="T4" fmla="*/ 0 w 210"/>
                    <a:gd name="T5" fmla="*/ 0 h 207"/>
                    <a:gd name="T6" fmla="*/ 0 w 210"/>
                    <a:gd name="T7" fmla="*/ 0 h 207"/>
                    <a:gd name="T8" fmla="*/ 0 w 210"/>
                    <a:gd name="T9" fmla="*/ 0 h 207"/>
                    <a:gd name="T10" fmla="*/ 0 w 210"/>
                    <a:gd name="T11" fmla="*/ 0 h 207"/>
                    <a:gd name="T12" fmla="*/ 0 w 210"/>
                    <a:gd name="T13" fmla="*/ 0 h 207"/>
                    <a:gd name="T14" fmla="*/ 0 w 210"/>
                    <a:gd name="T15" fmla="*/ 0 h 207"/>
                    <a:gd name="T16" fmla="*/ 0 w 210"/>
                    <a:gd name="T17" fmla="*/ 0 h 207"/>
                    <a:gd name="T18" fmla="*/ 0 w 210"/>
                    <a:gd name="T19" fmla="*/ 0 h 207"/>
                    <a:gd name="T20" fmla="*/ 0 w 210"/>
                    <a:gd name="T21" fmla="*/ 0 h 207"/>
                    <a:gd name="T22" fmla="*/ 0 w 210"/>
                    <a:gd name="T23" fmla="*/ 0 h 207"/>
                    <a:gd name="T24" fmla="*/ 0 w 210"/>
                    <a:gd name="T25" fmla="*/ 0 h 207"/>
                    <a:gd name="T26" fmla="*/ 0 w 210"/>
                    <a:gd name="T27" fmla="*/ 0 h 207"/>
                    <a:gd name="T28" fmla="*/ 0 w 210"/>
                    <a:gd name="T29" fmla="*/ 0 h 207"/>
                    <a:gd name="T30" fmla="*/ 0 w 210"/>
                    <a:gd name="T31" fmla="*/ 0 h 207"/>
                    <a:gd name="T32" fmla="*/ 0 w 210"/>
                    <a:gd name="T33" fmla="*/ 0 h 207"/>
                    <a:gd name="T34" fmla="*/ 0 w 210"/>
                    <a:gd name="T35" fmla="*/ 0 h 207"/>
                    <a:gd name="T36" fmla="*/ 0 w 210"/>
                    <a:gd name="T37" fmla="*/ 0 h 207"/>
                    <a:gd name="T38" fmla="*/ 0 w 210"/>
                    <a:gd name="T39" fmla="*/ 0 h 207"/>
                    <a:gd name="T40" fmla="*/ 0 w 210"/>
                    <a:gd name="T41" fmla="*/ 0 h 207"/>
                    <a:gd name="T42" fmla="*/ 0 w 210"/>
                    <a:gd name="T43" fmla="*/ 0 h 207"/>
                    <a:gd name="T44" fmla="*/ 0 w 210"/>
                    <a:gd name="T45" fmla="*/ 0 h 207"/>
                    <a:gd name="T46" fmla="*/ 0 w 210"/>
                    <a:gd name="T47" fmla="*/ 0 h 207"/>
                    <a:gd name="T48" fmla="*/ 0 w 210"/>
                    <a:gd name="T49" fmla="*/ 0 h 207"/>
                    <a:gd name="T50" fmla="*/ 0 w 210"/>
                    <a:gd name="T51" fmla="*/ 0 h 207"/>
                    <a:gd name="T52" fmla="*/ 0 w 210"/>
                    <a:gd name="T53" fmla="*/ 0 h 207"/>
                    <a:gd name="T54" fmla="*/ 0 w 210"/>
                    <a:gd name="T55" fmla="*/ 0 h 207"/>
                    <a:gd name="T56" fmla="*/ 0 w 210"/>
                    <a:gd name="T57" fmla="*/ 0 h 207"/>
                    <a:gd name="T58" fmla="*/ 0 w 210"/>
                    <a:gd name="T59" fmla="*/ 0 h 207"/>
                    <a:gd name="T60" fmla="*/ 0 w 210"/>
                    <a:gd name="T61" fmla="*/ 0 h 207"/>
                    <a:gd name="T62" fmla="*/ 0 w 210"/>
                    <a:gd name="T63" fmla="*/ 0 h 207"/>
                    <a:gd name="T64" fmla="*/ 0 w 210"/>
                    <a:gd name="T65" fmla="*/ 0 h 207"/>
                    <a:gd name="T66" fmla="*/ 0 w 210"/>
                    <a:gd name="T67" fmla="*/ 0 h 207"/>
                    <a:gd name="T68" fmla="*/ 0 w 210"/>
                    <a:gd name="T69" fmla="*/ 0 h 207"/>
                    <a:gd name="T70" fmla="*/ 0 w 210"/>
                    <a:gd name="T71" fmla="*/ 0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207"/>
                    <a:gd name="T110" fmla="*/ 210 w 21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207">
                      <a:moveTo>
                        <a:pt x="37" y="10"/>
                      </a:moveTo>
                      <a:lnTo>
                        <a:pt x="34" y="10"/>
                      </a:lnTo>
                      <a:lnTo>
                        <a:pt x="30" y="10"/>
                      </a:lnTo>
                      <a:lnTo>
                        <a:pt x="24" y="12"/>
                      </a:lnTo>
                      <a:lnTo>
                        <a:pt x="16" y="14"/>
                      </a:lnTo>
                      <a:lnTo>
                        <a:pt x="12" y="16"/>
                      </a:lnTo>
                      <a:lnTo>
                        <a:pt x="9" y="19"/>
                      </a:lnTo>
                      <a:lnTo>
                        <a:pt x="5" y="22"/>
                      </a:lnTo>
                      <a:lnTo>
                        <a:pt x="3" y="27"/>
                      </a:lnTo>
                      <a:lnTo>
                        <a:pt x="1" y="32"/>
                      </a:lnTo>
                      <a:lnTo>
                        <a:pt x="0" y="37"/>
                      </a:lnTo>
                      <a:lnTo>
                        <a:pt x="0" y="45"/>
                      </a:lnTo>
                      <a:lnTo>
                        <a:pt x="0" y="53"/>
                      </a:lnTo>
                      <a:lnTo>
                        <a:pt x="19" y="112"/>
                      </a:lnTo>
                      <a:lnTo>
                        <a:pt x="20" y="114"/>
                      </a:lnTo>
                      <a:lnTo>
                        <a:pt x="24" y="117"/>
                      </a:lnTo>
                      <a:lnTo>
                        <a:pt x="29" y="123"/>
                      </a:lnTo>
                      <a:lnTo>
                        <a:pt x="34" y="130"/>
                      </a:lnTo>
                      <a:lnTo>
                        <a:pt x="41" y="139"/>
                      </a:lnTo>
                      <a:lnTo>
                        <a:pt x="47" y="148"/>
                      </a:lnTo>
                      <a:lnTo>
                        <a:pt x="52" y="156"/>
                      </a:lnTo>
                      <a:lnTo>
                        <a:pt x="55" y="166"/>
                      </a:lnTo>
                      <a:lnTo>
                        <a:pt x="57" y="169"/>
                      </a:lnTo>
                      <a:lnTo>
                        <a:pt x="61" y="173"/>
                      </a:lnTo>
                      <a:lnTo>
                        <a:pt x="65" y="178"/>
                      </a:lnTo>
                      <a:lnTo>
                        <a:pt x="70" y="182"/>
                      </a:lnTo>
                      <a:lnTo>
                        <a:pt x="82" y="190"/>
                      </a:lnTo>
                      <a:lnTo>
                        <a:pt x="96" y="196"/>
                      </a:lnTo>
                      <a:lnTo>
                        <a:pt x="110" y="202"/>
                      </a:lnTo>
                      <a:lnTo>
                        <a:pt x="124" y="206"/>
                      </a:lnTo>
                      <a:lnTo>
                        <a:pt x="131" y="207"/>
                      </a:lnTo>
                      <a:lnTo>
                        <a:pt x="136" y="207"/>
                      </a:lnTo>
                      <a:lnTo>
                        <a:pt x="140" y="207"/>
                      </a:lnTo>
                      <a:lnTo>
                        <a:pt x="145" y="206"/>
                      </a:lnTo>
                      <a:lnTo>
                        <a:pt x="153" y="200"/>
                      </a:lnTo>
                      <a:lnTo>
                        <a:pt x="164" y="193"/>
                      </a:lnTo>
                      <a:lnTo>
                        <a:pt x="175" y="182"/>
                      </a:lnTo>
                      <a:lnTo>
                        <a:pt x="187" y="169"/>
                      </a:lnTo>
                      <a:lnTo>
                        <a:pt x="196" y="155"/>
                      </a:lnTo>
                      <a:lnTo>
                        <a:pt x="205" y="140"/>
                      </a:lnTo>
                      <a:lnTo>
                        <a:pt x="208" y="132"/>
                      </a:lnTo>
                      <a:lnTo>
                        <a:pt x="209" y="126"/>
                      </a:lnTo>
                      <a:lnTo>
                        <a:pt x="210" y="119"/>
                      </a:lnTo>
                      <a:lnTo>
                        <a:pt x="210" y="112"/>
                      </a:lnTo>
                      <a:lnTo>
                        <a:pt x="209" y="99"/>
                      </a:lnTo>
                      <a:lnTo>
                        <a:pt x="208" y="85"/>
                      </a:lnTo>
                      <a:lnTo>
                        <a:pt x="207" y="71"/>
                      </a:lnTo>
                      <a:lnTo>
                        <a:pt x="206" y="57"/>
                      </a:lnTo>
                      <a:lnTo>
                        <a:pt x="205" y="44"/>
                      </a:lnTo>
                      <a:lnTo>
                        <a:pt x="205" y="34"/>
                      </a:lnTo>
                      <a:lnTo>
                        <a:pt x="204" y="28"/>
                      </a:lnTo>
                      <a:lnTo>
                        <a:pt x="204" y="26"/>
                      </a:lnTo>
                      <a:lnTo>
                        <a:pt x="203" y="23"/>
                      </a:lnTo>
                      <a:lnTo>
                        <a:pt x="198" y="20"/>
                      </a:lnTo>
                      <a:lnTo>
                        <a:pt x="191" y="15"/>
                      </a:lnTo>
                      <a:lnTo>
                        <a:pt x="182" y="9"/>
                      </a:lnTo>
                      <a:lnTo>
                        <a:pt x="173" y="5"/>
                      </a:lnTo>
                      <a:lnTo>
                        <a:pt x="164" y="1"/>
                      </a:lnTo>
                      <a:lnTo>
                        <a:pt x="160" y="0"/>
                      </a:lnTo>
                      <a:lnTo>
                        <a:pt x="155" y="0"/>
                      </a:lnTo>
                      <a:lnTo>
                        <a:pt x="152" y="1"/>
                      </a:lnTo>
                      <a:lnTo>
                        <a:pt x="149" y="2"/>
                      </a:lnTo>
                      <a:lnTo>
                        <a:pt x="144" y="6"/>
                      </a:lnTo>
                      <a:lnTo>
                        <a:pt x="138" y="13"/>
                      </a:lnTo>
                      <a:lnTo>
                        <a:pt x="133" y="19"/>
                      </a:lnTo>
                      <a:lnTo>
                        <a:pt x="128" y="26"/>
                      </a:lnTo>
                      <a:lnTo>
                        <a:pt x="125" y="32"/>
                      </a:lnTo>
                      <a:lnTo>
                        <a:pt x="122" y="37"/>
                      </a:lnTo>
                      <a:lnTo>
                        <a:pt x="120" y="41"/>
                      </a:lnTo>
                      <a:lnTo>
                        <a:pt x="120" y="42"/>
                      </a:lnTo>
                      <a:lnTo>
                        <a:pt x="59" y="13"/>
                      </a:lnTo>
                      <a:lnTo>
                        <a:pt x="37" y="1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1" name="Freeform 249"/>
                <p:cNvSpPr>
                  <a:spLocks/>
                </p:cNvSpPr>
                <p:nvPr/>
              </p:nvSpPr>
              <p:spPr bwMode="auto">
                <a:xfrm>
                  <a:off x="2952" y="3654"/>
                  <a:ext cx="70" cy="69"/>
                </a:xfrm>
                <a:custGeom>
                  <a:avLst/>
                  <a:gdLst>
                    <a:gd name="T0" fmla="*/ 0 w 210"/>
                    <a:gd name="T1" fmla="*/ 0 h 207"/>
                    <a:gd name="T2" fmla="*/ 0 w 210"/>
                    <a:gd name="T3" fmla="*/ 0 h 207"/>
                    <a:gd name="T4" fmla="*/ 0 w 210"/>
                    <a:gd name="T5" fmla="*/ 0 h 207"/>
                    <a:gd name="T6" fmla="*/ 0 w 210"/>
                    <a:gd name="T7" fmla="*/ 0 h 207"/>
                    <a:gd name="T8" fmla="*/ 0 w 210"/>
                    <a:gd name="T9" fmla="*/ 0 h 207"/>
                    <a:gd name="T10" fmla="*/ 0 w 210"/>
                    <a:gd name="T11" fmla="*/ 0 h 207"/>
                    <a:gd name="T12" fmla="*/ 0 w 210"/>
                    <a:gd name="T13" fmla="*/ 0 h 207"/>
                    <a:gd name="T14" fmla="*/ 0 w 210"/>
                    <a:gd name="T15" fmla="*/ 0 h 207"/>
                    <a:gd name="T16" fmla="*/ 0 w 210"/>
                    <a:gd name="T17" fmla="*/ 0 h 207"/>
                    <a:gd name="T18" fmla="*/ 0 w 210"/>
                    <a:gd name="T19" fmla="*/ 0 h 207"/>
                    <a:gd name="T20" fmla="*/ 0 w 210"/>
                    <a:gd name="T21" fmla="*/ 0 h 207"/>
                    <a:gd name="T22" fmla="*/ 0 w 210"/>
                    <a:gd name="T23" fmla="*/ 0 h 207"/>
                    <a:gd name="T24" fmla="*/ 0 w 210"/>
                    <a:gd name="T25" fmla="*/ 0 h 207"/>
                    <a:gd name="T26" fmla="*/ 0 w 210"/>
                    <a:gd name="T27" fmla="*/ 0 h 207"/>
                    <a:gd name="T28" fmla="*/ 0 w 210"/>
                    <a:gd name="T29" fmla="*/ 0 h 207"/>
                    <a:gd name="T30" fmla="*/ 0 w 210"/>
                    <a:gd name="T31" fmla="*/ 0 h 207"/>
                    <a:gd name="T32" fmla="*/ 0 w 210"/>
                    <a:gd name="T33" fmla="*/ 0 h 207"/>
                    <a:gd name="T34" fmla="*/ 0 w 210"/>
                    <a:gd name="T35" fmla="*/ 0 h 207"/>
                    <a:gd name="T36" fmla="*/ 0 w 210"/>
                    <a:gd name="T37" fmla="*/ 0 h 207"/>
                    <a:gd name="T38" fmla="*/ 0 w 210"/>
                    <a:gd name="T39" fmla="*/ 0 h 207"/>
                    <a:gd name="T40" fmla="*/ 0 w 210"/>
                    <a:gd name="T41" fmla="*/ 0 h 207"/>
                    <a:gd name="T42" fmla="*/ 0 w 210"/>
                    <a:gd name="T43" fmla="*/ 0 h 207"/>
                    <a:gd name="T44" fmla="*/ 0 w 210"/>
                    <a:gd name="T45" fmla="*/ 0 h 207"/>
                    <a:gd name="T46" fmla="*/ 0 w 210"/>
                    <a:gd name="T47" fmla="*/ 0 h 207"/>
                    <a:gd name="T48" fmla="*/ 0 w 210"/>
                    <a:gd name="T49" fmla="*/ 0 h 207"/>
                    <a:gd name="T50" fmla="*/ 0 w 210"/>
                    <a:gd name="T51" fmla="*/ 0 h 207"/>
                    <a:gd name="T52" fmla="*/ 0 w 210"/>
                    <a:gd name="T53" fmla="*/ 0 h 207"/>
                    <a:gd name="T54" fmla="*/ 0 w 210"/>
                    <a:gd name="T55" fmla="*/ 0 h 207"/>
                    <a:gd name="T56" fmla="*/ 0 w 210"/>
                    <a:gd name="T57" fmla="*/ 0 h 207"/>
                    <a:gd name="T58" fmla="*/ 0 w 210"/>
                    <a:gd name="T59" fmla="*/ 0 h 207"/>
                    <a:gd name="T60" fmla="*/ 0 w 210"/>
                    <a:gd name="T61" fmla="*/ 0 h 207"/>
                    <a:gd name="T62" fmla="*/ 0 w 210"/>
                    <a:gd name="T63" fmla="*/ 0 h 207"/>
                    <a:gd name="T64" fmla="*/ 0 w 210"/>
                    <a:gd name="T65" fmla="*/ 0 h 207"/>
                    <a:gd name="T66" fmla="*/ 0 w 210"/>
                    <a:gd name="T67" fmla="*/ 0 h 207"/>
                    <a:gd name="T68" fmla="*/ 0 w 210"/>
                    <a:gd name="T69" fmla="*/ 0 h 207"/>
                    <a:gd name="T70" fmla="*/ 0 w 210"/>
                    <a:gd name="T71" fmla="*/ 0 h 2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0"/>
                    <a:gd name="T109" fmla="*/ 0 h 207"/>
                    <a:gd name="T110" fmla="*/ 210 w 210"/>
                    <a:gd name="T111" fmla="*/ 207 h 2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0" h="207">
                      <a:moveTo>
                        <a:pt x="37" y="10"/>
                      </a:moveTo>
                      <a:lnTo>
                        <a:pt x="34" y="10"/>
                      </a:lnTo>
                      <a:lnTo>
                        <a:pt x="30" y="10"/>
                      </a:lnTo>
                      <a:lnTo>
                        <a:pt x="24" y="12"/>
                      </a:lnTo>
                      <a:lnTo>
                        <a:pt x="16" y="14"/>
                      </a:lnTo>
                      <a:lnTo>
                        <a:pt x="12" y="16"/>
                      </a:lnTo>
                      <a:lnTo>
                        <a:pt x="9" y="19"/>
                      </a:lnTo>
                      <a:lnTo>
                        <a:pt x="5" y="22"/>
                      </a:lnTo>
                      <a:lnTo>
                        <a:pt x="3" y="27"/>
                      </a:lnTo>
                      <a:lnTo>
                        <a:pt x="1" y="32"/>
                      </a:lnTo>
                      <a:lnTo>
                        <a:pt x="0" y="37"/>
                      </a:lnTo>
                      <a:lnTo>
                        <a:pt x="0" y="45"/>
                      </a:lnTo>
                      <a:lnTo>
                        <a:pt x="0" y="53"/>
                      </a:lnTo>
                      <a:lnTo>
                        <a:pt x="19" y="112"/>
                      </a:lnTo>
                      <a:lnTo>
                        <a:pt x="20" y="114"/>
                      </a:lnTo>
                      <a:lnTo>
                        <a:pt x="24" y="117"/>
                      </a:lnTo>
                      <a:lnTo>
                        <a:pt x="29" y="123"/>
                      </a:lnTo>
                      <a:lnTo>
                        <a:pt x="34" y="130"/>
                      </a:lnTo>
                      <a:lnTo>
                        <a:pt x="41" y="139"/>
                      </a:lnTo>
                      <a:lnTo>
                        <a:pt x="47" y="148"/>
                      </a:lnTo>
                      <a:lnTo>
                        <a:pt x="52" y="156"/>
                      </a:lnTo>
                      <a:lnTo>
                        <a:pt x="55" y="166"/>
                      </a:lnTo>
                      <a:lnTo>
                        <a:pt x="57" y="169"/>
                      </a:lnTo>
                      <a:lnTo>
                        <a:pt x="61" y="173"/>
                      </a:lnTo>
                      <a:lnTo>
                        <a:pt x="65" y="178"/>
                      </a:lnTo>
                      <a:lnTo>
                        <a:pt x="70" y="182"/>
                      </a:lnTo>
                      <a:lnTo>
                        <a:pt x="82" y="190"/>
                      </a:lnTo>
                      <a:lnTo>
                        <a:pt x="96" y="196"/>
                      </a:lnTo>
                      <a:lnTo>
                        <a:pt x="110" y="202"/>
                      </a:lnTo>
                      <a:lnTo>
                        <a:pt x="124" y="206"/>
                      </a:lnTo>
                      <a:lnTo>
                        <a:pt x="131" y="207"/>
                      </a:lnTo>
                      <a:lnTo>
                        <a:pt x="136" y="207"/>
                      </a:lnTo>
                      <a:lnTo>
                        <a:pt x="140" y="207"/>
                      </a:lnTo>
                      <a:lnTo>
                        <a:pt x="145" y="206"/>
                      </a:lnTo>
                      <a:lnTo>
                        <a:pt x="153" y="200"/>
                      </a:lnTo>
                      <a:lnTo>
                        <a:pt x="164" y="193"/>
                      </a:lnTo>
                      <a:lnTo>
                        <a:pt x="175" y="182"/>
                      </a:lnTo>
                      <a:lnTo>
                        <a:pt x="187" y="169"/>
                      </a:lnTo>
                      <a:lnTo>
                        <a:pt x="196" y="155"/>
                      </a:lnTo>
                      <a:lnTo>
                        <a:pt x="205" y="140"/>
                      </a:lnTo>
                      <a:lnTo>
                        <a:pt x="208" y="132"/>
                      </a:lnTo>
                      <a:lnTo>
                        <a:pt x="209" y="126"/>
                      </a:lnTo>
                      <a:lnTo>
                        <a:pt x="210" y="119"/>
                      </a:lnTo>
                      <a:lnTo>
                        <a:pt x="210" y="112"/>
                      </a:lnTo>
                      <a:lnTo>
                        <a:pt x="209" y="99"/>
                      </a:lnTo>
                      <a:lnTo>
                        <a:pt x="208" y="85"/>
                      </a:lnTo>
                      <a:lnTo>
                        <a:pt x="207" y="71"/>
                      </a:lnTo>
                      <a:lnTo>
                        <a:pt x="206" y="57"/>
                      </a:lnTo>
                      <a:lnTo>
                        <a:pt x="205" y="44"/>
                      </a:lnTo>
                      <a:lnTo>
                        <a:pt x="205" y="34"/>
                      </a:lnTo>
                      <a:lnTo>
                        <a:pt x="204" y="28"/>
                      </a:lnTo>
                      <a:lnTo>
                        <a:pt x="204" y="26"/>
                      </a:lnTo>
                      <a:lnTo>
                        <a:pt x="203" y="23"/>
                      </a:lnTo>
                      <a:lnTo>
                        <a:pt x="198" y="20"/>
                      </a:lnTo>
                      <a:lnTo>
                        <a:pt x="191" y="15"/>
                      </a:lnTo>
                      <a:lnTo>
                        <a:pt x="182" y="9"/>
                      </a:lnTo>
                      <a:lnTo>
                        <a:pt x="173" y="5"/>
                      </a:lnTo>
                      <a:lnTo>
                        <a:pt x="164" y="1"/>
                      </a:lnTo>
                      <a:lnTo>
                        <a:pt x="160" y="0"/>
                      </a:lnTo>
                      <a:lnTo>
                        <a:pt x="155" y="0"/>
                      </a:lnTo>
                      <a:lnTo>
                        <a:pt x="152" y="1"/>
                      </a:lnTo>
                      <a:lnTo>
                        <a:pt x="149" y="2"/>
                      </a:lnTo>
                      <a:lnTo>
                        <a:pt x="144" y="6"/>
                      </a:lnTo>
                      <a:lnTo>
                        <a:pt x="138" y="13"/>
                      </a:lnTo>
                      <a:lnTo>
                        <a:pt x="133" y="19"/>
                      </a:lnTo>
                      <a:lnTo>
                        <a:pt x="128" y="26"/>
                      </a:lnTo>
                      <a:lnTo>
                        <a:pt x="125" y="32"/>
                      </a:lnTo>
                      <a:lnTo>
                        <a:pt x="122" y="37"/>
                      </a:lnTo>
                      <a:lnTo>
                        <a:pt x="120" y="41"/>
                      </a:lnTo>
                      <a:lnTo>
                        <a:pt x="120" y="42"/>
                      </a:lnTo>
                      <a:lnTo>
                        <a:pt x="59" y="13"/>
                      </a:lnTo>
                      <a:lnTo>
                        <a:pt x="37" y="1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2" name="Freeform 250"/>
                <p:cNvSpPr>
                  <a:spLocks/>
                </p:cNvSpPr>
                <p:nvPr/>
              </p:nvSpPr>
              <p:spPr bwMode="auto">
                <a:xfrm>
                  <a:off x="3019" y="2932"/>
                  <a:ext cx="85" cy="66"/>
                </a:xfrm>
                <a:custGeom>
                  <a:avLst/>
                  <a:gdLst>
                    <a:gd name="T0" fmla="*/ 0 w 256"/>
                    <a:gd name="T1" fmla="*/ 0 h 197"/>
                    <a:gd name="T2" fmla="*/ 0 w 256"/>
                    <a:gd name="T3" fmla="*/ 0 h 197"/>
                    <a:gd name="T4" fmla="*/ 0 w 256"/>
                    <a:gd name="T5" fmla="*/ 0 h 197"/>
                    <a:gd name="T6" fmla="*/ 0 w 256"/>
                    <a:gd name="T7" fmla="*/ 0 h 197"/>
                    <a:gd name="T8" fmla="*/ 0 w 256"/>
                    <a:gd name="T9" fmla="*/ 0 h 197"/>
                    <a:gd name="T10" fmla="*/ 0 w 256"/>
                    <a:gd name="T11" fmla="*/ 0 h 197"/>
                    <a:gd name="T12" fmla="*/ 0 w 256"/>
                    <a:gd name="T13" fmla="*/ 0 h 197"/>
                    <a:gd name="T14" fmla="*/ 0 w 256"/>
                    <a:gd name="T15" fmla="*/ 0 h 197"/>
                    <a:gd name="T16" fmla="*/ 0 w 256"/>
                    <a:gd name="T17" fmla="*/ 0 h 197"/>
                    <a:gd name="T18" fmla="*/ 0 w 256"/>
                    <a:gd name="T19" fmla="*/ 0 h 197"/>
                    <a:gd name="T20" fmla="*/ 0 w 256"/>
                    <a:gd name="T21" fmla="*/ 0 h 197"/>
                    <a:gd name="T22" fmla="*/ 0 w 256"/>
                    <a:gd name="T23" fmla="*/ 0 h 197"/>
                    <a:gd name="T24" fmla="*/ 0 w 256"/>
                    <a:gd name="T25" fmla="*/ 0 h 197"/>
                    <a:gd name="T26" fmla="*/ 0 w 256"/>
                    <a:gd name="T27" fmla="*/ 0 h 197"/>
                    <a:gd name="T28" fmla="*/ 0 w 256"/>
                    <a:gd name="T29" fmla="*/ 0 h 197"/>
                    <a:gd name="T30" fmla="*/ 0 w 256"/>
                    <a:gd name="T31" fmla="*/ 0 h 197"/>
                    <a:gd name="T32" fmla="*/ 0 w 256"/>
                    <a:gd name="T33" fmla="*/ 0 h 197"/>
                    <a:gd name="T34" fmla="*/ 0 w 256"/>
                    <a:gd name="T35" fmla="*/ 0 h 197"/>
                    <a:gd name="T36" fmla="*/ 0 w 256"/>
                    <a:gd name="T37" fmla="*/ 0 h 197"/>
                    <a:gd name="T38" fmla="*/ 0 w 256"/>
                    <a:gd name="T39" fmla="*/ 0 h 197"/>
                    <a:gd name="T40" fmla="*/ 0 w 256"/>
                    <a:gd name="T41" fmla="*/ 0 h 197"/>
                    <a:gd name="T42" fmla="*/ 0 w 256"/>
                    <a:gd name="T43" fmla="*/ 0 h 197"/>
                    <a:gd name="T44" fmla="*/ 0 w 256"/>
                    <a:gd name="T45" fmla="*/ 0 h 197"/>
                    <a:gd name="T46" fmla="*/ 0 w 256"/>
                    <a:gd name="T47" fmla="*/ 0 h 197"/>
                    <a:gd name="T48" fmla="*/ 0 w 256"/>
                    <a:gd name="T49" fmla="*/ 0 h 197"/>
                    <a:gd name="T50" fmla="*/ 0 w 256"/>
                    <a:gd name="T51" fmla="*/ 0 h 197"/>
                    <a:gd name="T52" fmla="*/ 0 w 256"/>
                    <a:gd name="T53" fmla="*/ 0 h 197"/>
                    <a:gd name="T54" fmla="*/ 0 w 256"/>
                    <a:gd name="T55" fmla="*/ 0 h 197"/>
                    <a:gd name="T56" fmla="*/ 0 w 256"/>
                    <a:gd name="T57" fmla="*/ 0 h 197"/>
                    <a:gd name="T58" fmla="*/ 0 w 256"/>
                    <a:gd name="T59" fmla="*/ 0 h 197"/>
                    <a:gd name="T60" fmla="*/ 0 w 256"/>
                    <a:gd name="T61" fmla="*/ 0 h 197"/>
                    <a:gd name="T62" fmla="*/ 0 w 256"/>
                    <a:gd name="T63" fmla="*/ 0 h 197"/>
                    <a:gd name="T64" fmla="*/ 0 w 256"/>
                    <a:gd name="T65" fmla="*/ 0 h 197"/>
                    <a:gd name="T66" fmla="*/ 0 w 256"/>
                    <a:gd name="T67" fmla="*/ 0 h 197"/>
                    <a:gd name="T68" fmla="*/ 0 w 256"/>
                    <a:gd name="T69" fmla="*/ 0 h 197"/>
                    <a:gd name="T70" fmla="*/ 0 w 256"/>
                    <a:gd name="T71" fmla="*/ 0 h 197"/>
                    <a:gd name="T72" fmla="*/ 0 w 256"/>
                    <a:gd name="T73" fmla="*/ 0 h 197"/>
                    <a:gd name="T74" fmla="*/ 0 w 256"/>
                    <a:gd name="T75" fmla="*/ 0 h 197"/>
                    <a:gd name="T76" fmla="*/ 0 w 256"/>
                    <a:gd name="T77" fmla="*/ 0 h 197"/>
                    <a:gd name="T78" fmla="*/ 0 w 256"/>
                    <a:gd name="T79" fmla="*/ 0 h 197"/>
                    <a:gd name="T80" fmla="*/ 0 w 256"/>
                    <a:gd name="T81" fmla="*/ 0 h 197"/>
                    <a:gd name="T82" fmla="*/ 0 w 256"/>
                    <a:gd name="T83" fmla="*/ 0 h 197"/>
                    <a:gd name="T84" fmla="*/ 0 w 256"/>
                    <a:gd name="T85" fmla="*/ 0 h 197"/>
                    <a:gd name="T86" fmla="*/ 0 w 256"/>
                    <a:gd name="T87" fmla="*/ 0 h 197"/>
                    <a:gd name="T88" fmla="*/ 0 w 256"/>
                    <a:gd name="T89" fmla="*/ 0 h 197"/>
                    <a:gd name="T90" fmla="*/ 0 w 256"/>
                    <a:gd name="T91" fmla="*/ 0 h 197"/>
                    <a:gd name="T92" fmla="*/ 0 w 256"/>
                    <a:gd name="T93" fmla="*/ 0 h 197"/>
                    <a:gd name="T94" fmla="*/ 0 w 256"/>
                    <a:gd name="T95" fmla="*/ 0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197"/>
                    <a:gd name="T146" fmla="*/ 256 w 256"/>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197">
                      <a:moveTo>
                        <a:pt x="6" y="160"/>
                      </a:moveTo>
                      <a:lnTo>
                        <a:pt x="126" y="105"/>
                      </a:lnTo>
                      <a:lnTo>
                        <a:pt x="129" y="102"/>
                      </a:lnTo>
                      <a:lnTo>
                        <a:pt x="138" y="93"/>
                      </a:lnTo>
                      <a:lnTo>
                        <a:pt x="150" y="81"/>
                      </a:lnTo>
                      <a:lnTo>
                        <a:pt x="164" y="66"/>
                      </a:lnTo>
                      <a:lnTo>
                        <a:pt x="178" y="49"/>
                      </a:lnTo>
                      <a:lnTo>
                        <a:pt x="190" y="32"/>
                      </a:lnTo>
                      <a:lnTo>
                        <a:pt x="195" y="23"/>
                      </a:lnTo>
                      <a:lnTo>
                        <a:pt x="199" y="15"/>
                      </a:lnTo>
                      <a:lnTo>
                        <a:pt x="202" y="8"/>
                      </a:lnTo>
                      <a:lnTo>
                        <a:pt x="203" y="0"/>
                      </a:lnTo>
                      <a:lnTo>
                        <a:pt x="236" y="0"/>
                      </a:lnTo>
                      <a:lnTo>
                        <a:pt x="256" y="26"/>
                      </a:lnTo>
                      <a:lnTo>
                        <a:pt x="254" y="31"/>
                      </a:lnTo>
                      <a:lnTo>
                        <a:pt x="250" y="41"/>
                      </a:lnTo>
                      <a:lnTo>
                        <a:pt x="245" y="56"/>
                      </a:lnTo>
                      <a:lnTo>
                        <a:pt x="235" y="76"/>
                      </a:lnTo>
                      <a:lnTo>
                        <a:pt x="230" y="87"/>
                      </a:lnTo>
                      <a:lnTo>
                        <a:pt x="223" y="97"/>
                      </a:lnTo>
                      <a:lnTo>
                        <a:pt x="216" y="108"/>
                      </a:lnTo>
                      <a:lnTo>
                        <a:pt x="208" y="119"/>
                      </a:lnTo>
                      <a:lnTo>
                        <a:pt x="198" y="129"/>
                      </a:lnTo>
                      <a:lnTo>
                        <a:pt x="189" y="138"/>
                      </a:lnTo>
                      <a:lnTo>
                        <a:pt x="178" y="148"/>
                      </a:lnTo>
                      <a:lnTo>
                        <a:pt x="166" y="156"/>
                      </a:lnTo>
                      <a:lnTo>
                        <a:pt x="154" y="163"/>
                      </a:lnTo>
                      <a:lnTo>
                        <a:pt x="141" y="170"/>
                      </a:lnTo>
                      <a:lnTo>
                        <a:pt x="129" y="175"/>
                      </a:lnTo>
                      <a:lnTo>
                        <a:pt x="118" y="180"/>
                      </a:lnTo>
                      <a:lnTo>
                        <a:pt x="96" y="187"/>
                      </a:lnTo>
                      <a:lnTo>
                        <a:pt x="76" y="191"/>
                      </a:lnTo>
                      <a:lnTo>
                        <a:pt x="60" y="195"/>
                      </a:lnTo>
                      <a:lnTo>
                        <a:pt x="47" y="196"/>
                      </a:lnTo>
                      <a:lnTo>
                        <a:pt x="40" y="197"/>
                      </a:lnTo>
                      <a:lnTo>
                        <a:pt x="36" y="197"/>
                      </a:lnTo>
                      <a:lnTo>
                        <a:pt x="34" y="197"/>
                      </a:lnTo>
                      <a:lnTo>
                        <a:pt x="28" y="197"/>
                      </a:lnTo>
                      <a:lnTo>
                        <a:pt x="20" y="196"/>
                      </a:lnTo>
                      <a:lnTo>
                        <a:pt x="12" y="194"/>
                      </a:lnTo>
                      <a:lnTo>
                        <a:pt x="8" y="191"/>
                      </a:lnTo>
                      <a:lnTo>
                        <a:pt x="5" y="189"/>
                      </a:lnTo>
                      <a:lnTo>
                        <a:pt x="2" y="187"/>
                      </a:lnTo>
                      <a:lnTo>
                        <a:pt x="1" y="183"/>
                      </a:lnTo>
                      <a:lnTo>
                        <a:pt x="0" y="178"/>
                      </a:lnTo>
                      <a:lnTo>
                        <a:pt x="1" y="173"/>
                      </a:lnTo>
                      <a:lnTo>
                        <a:pt x="3" y="168"/>
                      </a:lnTo>
                      <a:lnTo>
                        <a:pt x="6" y="16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3" name="Freeform 251"/>
                <p:cNvSpPr>
                  <a:spLocks/>
                </p:cNvSpPr>
                <p:nvPr/>
              </p:nvSpPr>
              <p:spPr bwMode="auto">
                <a:xfrm>
                  <a:off x="3019" y="2932"/>
                  <a:ext cx="85" cy="66"/>
                </a:xfrm>
                <a:custGeom>
                  <a:avLst/>
                  <a:gdLst>
                    <a:gd name="T0" fmla="*/ 0 w 256"/>
                    <a:gd name="T1" fmla="*/ 0 h 197"/>
                    <a:gd name="T2" fmla="*/ 0 w 256"/>
                    <a:gd name="T3" fmla="*/ 0 h 197"/>
                    <a:gd name="T4" fmla="*/ 0 w 256"/>
                    <a:gd name="T5" fmla="*/ 0 h 197"/>
                    <a:gd name="T6" fmla="*/ 0 w 256"/>
                    <a:gd name="T7" fmla="*/ 0 h 197"/>
                    <a:gd name="T8" fmla="*/ 0 w 256"/>
                    <a:gd name="T9" fmla="*/ 0 h 197"/>
                    <a:gd name="T10" fmla="*/ 0 w 256"/>
                    <a:gd name="T11" fmla="*/ 0 h 197"/>
                    <a:gd name="T12" fmla="*/ 0 w 256"/>
                    <a:gd name="T13" fmla="*/ 0 h 197"/>
                    <a:gd name="T14" fmla="*/ 0 w 256"/>
                    <a:gd name="T15" fmla="*/ 0 h 197"/>
                    <a:gd name="T16" fmla="*/ 0 w 256"/>
                    <a:gd name="T17" fmla="*/ 0 h 197"/>
                    <a:gd name="T18" fmla="*/ 0 w 256"/>
                    <a:gd name="T19" fmla="*/ 0 h 197"/>
                    <a:gd name="T20" fmla="*/ 0 w 256"/>
                    <a:gd name="T21" fmla="*/ 0 h 197"/>
                    <a:gd name="T22" fmla="*/ 0 w 256"/>
                    <a:gd name="T23" fmla="*/ 0 h 197"/>
                    <a:gd name="T24" fmla="*/ 0 w 256"/>
                    <a:gd name="T25" fmla="*/ 0 h 197"/>
                    <a:gd name="T26" fmla="*/ 0 w 256"/>
                    <a:gd name="T27" fmla="*/ 0 h 197"/>
                    <a:gd name="T28" fmla="*/ 0 w 256"/>
                    <a:gd name="T29" fmla="*/ 0 h 197"/>
                    <a:gd name="T30" fmla="*/ 0 w 256"/>
                    <a:gd name="T31" fmla="*/ 0 h 197"/>
                    <a:gd name="T32" fmla="*/ 0 w 256"/>
                    <a:gd name="T33" fmla="*/ 0 h 197"/>
                    <a:gd name="T34" fmla="*/ 0 w 256"/>
                    <a:gd name="T35" fmla="*/ 0 h 197"/>
                    <a:gd name="T36" fmla="*/ 0 w 256"/>
                    <a:gd name="T37" fmla="*/ 0 h 197"/>
                    <a:gd name="T38" fmla="*/ 0 w 256"/>
                    <a:gd name="T39" fmla="*/ 0 h 197"/>
                    <a:gd name="T40" fmla="*/ 0 w 256"/>
                    <a:gd name="T41" fmla="*/ 0 h 197"/>
                    <a:gd name="T42" fmla="*/ 0 w 256"/>
                    <a:gd name="T43" fmla="*/ 0 h 197"/>
                    <a:gd name="T44" fmla="*/ 0 w 256"/>
                    <a:gd name="T45" fmla="*/ 0 h 197"/>
                    <a:gd name="T46" fmla="*/ 0 w 256"/>
                    <a:gd name="T47" fmla="*/ 0 h 197"/>
                    <a:gd name="T48" fmla="*/ 0 w 256"/>
                    <a:gd name="T49" fmla="*/ 0 h 197"/>
                    <a:gd name="T50" fmla="*/ 0 w 256"/>
                    <a:gd name="T51" fmla="*/ 0 h 197"/>
                    <a:gd name="T52" fmla="*/ 0 w 256"/>
                    <a:gd name="T53" fmla="*/ 0 h 197"/>
                    <a:gd name="T54" fmla="*/ 0 w 256"/>
                    <a:gd name="T55" fmla="*/ 0 h 197"/>
                    <a:gd name="T56" fmla="*/ 0 w 256"/>
                    <a:gd name="T57" fmla="*/ 0 h 197"/>
                    <a:gd name="T58" fmla="*/ 0 w 256"/>
                    <a:gd name="T59" fmla="*/ 0 h 197"/>
                    <a:gd name="T60" fmla="*/ 0 w 256"/>
                    <a:gd name="T61" fmla="*/ 0 h 197"/>
                    <a:gd name="T62" fmla="*/ 0 w 256"/>
                    <a:gd name="T63" fmla="*/ 0 h 197"/>
                    <a:gd name="T64" fmla="*/ 0 w 256"/>
                    <a:gd name="T65" fmla="*/ 0 h 197"/>
                    <a:gd name="T66" fmla="*/ 0 w 256"/>
                    <a:gd name="T67" fmla="*/ 0 h 197"/>
                    <a:gd name="T68" fmla="*/ 0 w 256"/>
                    <a:gd name="T69" fmla="*/ 0 h 197"/>
                    <a:gd name="T70" fmla="*/ 0 w 256"/>
                    <a:gd name="T71" fmla="*/ 0 h 197"/>
                    <a:gd name="T72" fmla="*/ 0 w 256"/>
                    <a:gd name="T73" fmla="*/ 0 h 197"/>
                    <a:gd name="T74" fmla="*/ 0 w 256"/>
                    <a:gd name="T75" fmla="*/ 0 h 197"/>
                    <a:gd name="T76" fmla="*/ 0 w 256"/>
                    <a:gd name="T77" fmla="*/ 0 h 197"/>
                    <a:gd name="T78" fmla="*/ 0 w 256"/>
                    <a:gd name="T79" fmla="*/ 0 h 197"/>
                    <a:gd name="T80" fmla="*/ 0 w 256"/>
                    <a:gd name="T81" fmla="*/ 0 h 197"/>
                    <a:gd name="T82" fmla="*/ 0 w 256"/>
                    <a:gd name="T83" fmla="*/ 0 h 197"/>
                    <a:gd name="T84" fmla="*/ 0 w 256"/>
                    <a:gd name="T85" fmla="*/ 0 h 197"/>
                    <a:gd name="T86" fmla="*/ 0 w 256"/>
                    <a:gd name="T87" fmla="*/ 0 h 197"/>
                    <a:gd name="T88" fmla="*/ 0 w 256"/>
                    <a:gd name="T89" fmla="*/ 0 h 197"/>
                    <a:gd name="T90" fmla="*/ 0 w 256"/>
                    <a:gd name="T91" fmla="*/ 0 h 197"/>
                    <a:gd name="T92" fmla="*/ 0 w 256"/>
                    <a:gd name="T93" fmla="*/ 0 h 197"/>
                    <a:gd name="T94" fmla="*/ 0 w 256"/>
                    <a:gd name="T95" fmla="*/ 0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6"/>
                    <a:gd name="T145" fmla="*/ 0 h 197"/>
                    <a:gd name="T146" fmla="*/ 256 w 256"/>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6" h="197">
                      <a:moveTo>
                        <a:pt x="6" y="160"/>
                      </a:moveTo>
                      <a:lnTo>
                        <a:pt x="126" y="105"/>
                      </a:lnTo>
                      <a:lnTo>
                        <a:pt x="129" y="102"/>
                      </a:lnTo>
                      <a:lnTo>
                        <a:pt x="138" y="93"/>
                      </a:lnTo>
                      <a:lnTo>
                        <a:pt x="150" y="81"/>
                      </a:lnTo>
                      <a:lnTo>
                        <a:pt x="164" y="66"/>
                      </a:lnTo>
                      <a:lnTo>
                        <a:pt x="178" y="49"/>
                      </a:lnTo>
                      <a:lnTo>
                        <a:pt x="190" y="32"/>
                      </a:lnTo>
                      <a:lnTo>
                        <a:pt x="195" y="23"/>
                      </a:lnTo>
                      <a:lnTo>
                        <a:pt x="199" y="15"/>
                      </a:lnTo>
                      <a:lnTo>
                        <a:pt x="202" y="8"/>
                      </a:lnTo>
                      <a:lnTo>
                        <a:pt x="203" y="0"/>
                      </a:lnTo>
                      <a:lnTo>
                        <a:pt x="236" y="0"/>
                      </a:lnTo>
                      <a:lnTo>
                        <a:pt x="256" y="26"/>
                      </a:lnTo>
                      <a:lnTo>
                        <a:pt x="254" y="31"/>
                      </a:lnTo>
                      <a:lnTo>
                        <a:pt x="250" y="41"/>
                      </a:lnTo>
                      <a:lnTo>
                        <a:pt x="245" y="56"/>
                      </a:lnTo>
                      <a:lnTo>
                        <a:pt x="235" y="76"/>
                      </a:lnTo>
                      <a:lnTo>
                        <a:pt x="230" y="87"/>
                      </a:lnTo>
                      <a:lnTo>
                        <a:pt x="223" y="97"/>
                      </a:lnTo>
                      <a:lnTo>
                        <a:pt x="216" y="108"/>
                      </a:lnTo>
                      <a:lnTo>
                        <a:pt x="208" y="119"/>
                      </a:lnTo>
                      <a:lnTo>
                        <a:pt x="198" y="129"/>
                      </a:lnTo>
                      <a:lnTo>
                        <a:pt x="189" y="138"/>
                      </a:lnTo>
                      <a:lnTo>
                        <a:pt x="178" y="148"/>
                      </a:lnTo>
                      <a:lnTo>
                        <a:pt x="166" y="156"/>
                      </a:lnTo>
                      <a:lnTo>
                        <a:pt x="154" y="163"/>
                      </a:lnTo>
                      <a:lnTo>
                        <a:pt x="141" y="170"/>
                      </a:lnTo>
                      <a:lnTo>
                        <a:pt x="129" y="175"/>
                      </a:lnTo>
                      <a:lnTo>
                        <a:pt x="118" y="180"/>
                      </a:lnTo>
                      <a:lnTo>
                        <a:pt x="96" y="187"/>
                      </a:lnTo>
                      <a:lnTo>
                        <a:pt x="76" y="191"/>
                      </a:lnTo>
                      <a:lnTo>
                        <a:pt x="60" y="195"/>
                      </a:lnTo>
                      <a:lnTo>
                        <a:pt x="47" y="196"/>
                      </a:lnTo>
                      <a:lnTo>
                        <a:pt x="40" y="197"/>
                      </a:lnTo>
                      <a:lnTo>
                        <a:pt x="36" y="197"/>
                      </a:lnTo>
                      <a:lnTo>
                        <a:pt x="34" y="197"/>
                      </a:lnTo>
                      <a:lnTo>
                        <a:pt x="28" y="197"/>
                      </a:lnTo>
                      <a:lnTo>
                        <a:pt x="20" y="196"/>
                      </a:lnTo>
                      <a:lnTo>
                        <a:pt x="12" y="194"/>
                      </a:lnTo>
                      <a:lnTo>
                        <a:pt x="8" y="191"/>
                      </a:lnTo>
                      <a:lnTo>
                        <a:pt x="5" y="189"/>
                      </a:lnTo>
                      <a:lnTo>
                        <a:pt x="2" y="187"/>
                      </a:lnTo>
                      <a:lnTo>
                        <a:pt x="1" y="183"/>
                      </a:lnTo>
                      <a:lnTo>
                        <a:pt x="0" y="178"/>
                      </a:lnTo>
                      <a:lnTo>
                        <a:pt x="1" y="173"/>
                      </a:lnTo>
                      <a:lnTo>
                        <a:pt x="3" y="168"/>
                      </a:lnTo>
                      <a:lnTo>
                        <a:pt x="6" y="16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4" name="Freeform 252"/>
                <p:cNvSpPr>
                  <a:spLocks/>
                </p:cNvSpPr>
                <p:nvPr/>
              </p:nvSpPr>
              <p:spPr bwMode="auto">
                <a:xfrm>
                  <a:off x="3183" y="3072"/>
                  <a:ext cx="24" cy="14"/>
                </a:xfrm>
                <a:custGeom>
                  <a:avLst/>
                  <a:gdLst>
                    <a:gd name="T0" fmla="*/ 0 w 71"/>
                    <a:gd name="T1" fmla="*/ 0 h 40"/>
                    <a:gd name="T2" fmla="*/ 0 w 71"/>
                    <a:gd name="T3" fmla="*/ 0 h 40"/>
                    <a:gd name="T4" fmla="*/ 0 w 71"/>
                    <a:gd name="T5" fmla="*/ 0 h 40"/>
                    <a:gd name="T6" fmla="*/ 0 w 71"/>
                    <a:gd name="T7" fmla="*/ 0 h 40"/>
                    <a:gd name="T8" fmla="*/ 0 w 71"/>
                    <a:gd name="T9" fmla="*/ 0 h 40"/>
                    <a:gd name="T10" fmla="*/ 0 w 71"/>
                    <a:gd name="T11" fmla="*/ 0 h 40"/>
                    <a:gd name="T12" fmla="*/ 0 w 71"/>
                    <a:gd name="T13" fmla="*/ 0 h 40"/>
                    <a:gd name="T14" fmla="*/ 0 w 71"/>
                    <a:gd name="T15" fmla="*/ 0 h 40"/>
                    <a:gd name="T16" fmla="*/ 0 w 71"/>
                    <a:gd name="T17" fmla="*/ 0 h 40"/>
                    <a:gd name="T18" fmla="*/ 0 w 71"/>
                    <a:gd name="T19" fmla="*/ 0 h 40"/>
                    <a:gd name="T20" fmla="*/ 0 w 71"/>
                    <a:gd name="T21" fmla="*/ 0 h 40"/>
                    <a:gd name="T22" fmla="*/ 0 w 71"/>
                    <a:gd name="T23" fmla="*/ 0 h 40"/>
                    <a:gd name="T24" fmla="*/ 0 w 71"/>
                    <a:gd name="T25" fmla="*/ 0 h 40"/>
                    <a:gd name="T26" fmla="*/ 0 w 71"/>
                    <a:gd name="T27" fmla="*/ 0 h 40"/>
                    <a:gd name="T28" fmla="*/ 0 w 71"/>
                    <a:gd name="T29" fmla="*/ 0 h 40"/>
                    <a:gd name="T30" fmla="*/ 0 w 71"/>
                    <a:gd name="T31" fmla="*/ 0 h 40"/>
                    <a:gd name="T32" fmla="*/ 0 w 71"/>
                    <a:gd name="T33" fmla="*/ 0 h 40"/>
                    <a:gd name="T34" fmla="*/ 0 w 71"/>
                    <a:gd name="T35" fmla="*/ 0 h 40"/>
                    <a:gd name="T36" fmla="*/ 0 w 71"/>
                    <a:gd name="T37" fmla="*/ 0 h 40"/>
                    <a:gd name="T38" fmla="*/ 0 w 71"/>
                    <a:gd name="T39" fmla="*/ 0 h 40"/>
                    <a:gd name="T40" fmla="*/ 0 w 71"/>
                    <a:gd name="T41" fmla="*/ 0 h 40"/>
                    <a:gd name="T42" fmla="*/ 0 w 71"/>
                    <a:gd name="T43" fmla="*/ 0 h 40"/>
                    <a:gd name="T44" fmla="*/ 0 w 71"/>
                    <a:gd name="T45" fmla="*/ 0 h 40"/>
                    <a:gd name="T46" fmla="*/ 0 w 71"/>
                    <a:gd name="T47" fmla="*/ 0 h 40"/>
                    <a:gd name="T48" fmla="*/ 0 w 71"/>
                    <a:gd name="T49" fmla="*/ 0 h 40"/>
                    <a:gd name="T50" fmla="*/ 0 w 71"/>
                    <a:gd name="T51" fmla="*/ 0 h 40"/>
                    <a:gd name="T52" fmla="*/ 0 w 71"/>
                    <a:gd name="T53" fmla="*/ 0 h 40"/>
                    <a:gd name="T54" fmla="*/ 0 w 71"/>
                    <a:gd name="T55" fmla="*/ 0 h 40"/>
                    <a:gd name="T56" fmla="*/ 0 w 71"/>
                    <a:gd name="T57" fmla="*/ 0 h 40"/>
                    <a:gd name="T58" fmla="*/ 0 w 71"/>
                    <a:gd name="T59" fmla="*/ 0 h 40"/>
                    <a:gd name="T60" fmla="*/ 0 w 71"/>
                    <a:gd name="T61" fmla="*/ 0 h 40"/>
                    <a:gd name="T62" fmla="*/ 0 w 71"/>
                    <a:gd name="T63" fmla="*/ 0 h 40"/>
                    <a:gd name="T64" fmla="*/ 0 w 71"/>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40"/>
                    <a:gd name="T101" fmla="*/ 71 w 71"/>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40">
                      <a:moveTo>
                        <a:pt x="36" y="0"/>
                      </a:moveTo>
                      <a:lnTo>
                        <a:pt x="43" y="0"/>
                      </a:lnTo>
                      <a:lnTo>
                        <a:pt x="51" y="1"/>
                      </a:lnTo>
                      <a:lnTo>
                        <a:pt x="56" y="3"/>
                      </a:lnTo>
                      <a:lnTo>
                        <a:pt x="62" y="6"/>
                      </a:lnTo>
                      <a:lnTo>
                        <a:pt x="66" y="9"/>
                      </a:lnTo>
                      <a:lnTo>
                        <a:pt x="69" y="12"/>
                      </a:lnTo>
                      <a:lnTo>
                        <a:pt x="71" y="16"/>
                      </a:lnTo>
                      <a:lnTo>
                        <a:pt x="71" y="21"/>
                      </a:lnTo>
                      <a:lnTo>
                        <a:pt x="71" y="25"/>
                      </a:lnTo>
                      <a:lnTo>
                        <a:pt x="69" y="28"/>
                      </a:lnTo>
                      <a:lnTo>
                        <a:pt x="66" y="32"/>
                      </a:lnTo>
                      <a:lnTo>
                        <a:pt x="62" y="35"/>
                      </a:lnTo>
                      <a:lnTo>
                        <a:pt x="56" y="37"/>
                      </a:lnTo>
                      <a:lnTo>
                        <a:pt x="51" y="39"/>
                      </a:lnTo>
                      <a:lnTo>
                        <a:pt x="43" y="40"/>
                      </a:lnTo>
                      <a:lnTo>
                        <a:pt x="36" y="40"/>
                      </a:lnTo>
                      <a:lnTo>
                        <a:pt x="28" y="40"/>
                      </a:lnTo>
                      <a:lnTo>
                        <a:pt x="22" y="39"/>
                      </a:lnTo>
                      <a:lnTo>
                        <a:pt x="16" y="37"/>
                      </a:lnTo>
                      <a:lnTo>
                        <a:pt x="11" y="35"/>
                      </a:lnTo>
                      <a:lnTo>
                        <a:pt x="5" y="32"/>
                      </a:lnTo>
                      <a:lnTo>
                        <a:pt x="2" y="28"/>
                      </a:lnTo>
                      <a:lnTo>
                        <a:pt x="0" y="25"/>
                      </a:lnTo>
                      <a:lnTo>
                        <a:pt x="0" y="21"/>
                      </a:lnTo>
                      <a:lnTo>
                        <a:pt x="0" y="16"/>
                      </a:lnTo>
                      <a:lnTo>
                        <a:pt x="2" y="12"/>
                      </a:lnTo>
                      <a:lnTo>
                        <a:pt x="5" y="9"/>
                      </a:lnTo>
                      <a:lnTo>
                        <a:pt x="11" y="6"/>
                      </a:lnTo>
                      <a:lnTo>
                        <a:pt x="16" y="3"/>
                      </a:lnTo>
                      <a:lnTo>
                        <a:pt x="22" y="1"/>
                      </a:lnTo>
                      <a:lnTo>
                        <a:pt x="28" y="0"/>
                      </a:lnTo>
                      <a:lnTo>
                        <a:pt x="36"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5" name="Freeform 253"/>
                <p:cNvSpPr>
                  <a:spLocks/>
                </p:cNvSpPr>
                <p:nvPr/>
              </p:nvSpPr>
              <p:spPr bwMode="auto">
                <a:xfrm>
                  <a:off x="3183" y="3072"/>
                  <a:ext cx="24" cy="14"/>
                </a:xfrm>
                <a:custGeom>
                  <a:avLst/>
                  <a:gdLst>
                    <a:gd name="T0" fmla="*/ 0 w 71"/>
                    <a:gd name="T1" fmla="*/ 0 h 40"/>
                    <a:gd name="T2" fmla="*/ 0 w 71"/>
                    <a:gd name="T3" fmla="*/ 0 h 40"/>
                    <a:gd name="T4" fmla="*/ 0 w 71"/>
                    <a:gd name="T5" fmla="*/ 0 h 40"/>
                    <a:gd name="T6" fmla="*/ 0 w 71"/>
                    <a:gd name="T7" fmla="*/ 0 h 40"/>
                    <a:gd name="T8" fmla="*/ 0 w 71"/>
                    <a:gd name="T9" fmla="*/ 0 h 40"/>
                    <a:gd name="T10" fmla="*/ 0 w 71"/>
                    <a:gd name="T11" fmla="*/ 0 h 40"/>
                    <a:gd name="T12" fmla="*/ 0 w 71"/>
                    <a:gd name="T13" fmla="*/ 0 h 40"/>
                    <a:gd name="T14" fmla="*/ 0 w 71"/>
                    <a:gd name="T15" fmla="*/ 0 h 40"/>
                    <a:gd name="T16" fmla="*/ 0 w 71"/>
                    <a:gd name="T17" fmla="*/ 0 h 40"/>
                    <a:gd name="T18" fmla="*/ 0 w 71"/>
                    <a:gd name="T19" fmla="*/ 0 h 40"/>
                    <a:gd name="T20" fmla="*/ 0 w 71"/>
                    <a:gd name="T21" fmla="*/ 0 h 40"/>
                    <a:gd name="T22" fmla="*/ 0 w 71"/>
                    <a:gd name="T23" fmla="*/ 0 h 40"/>
                    <a:gd name="T24" fmla="*/ 0 w 71"/>
                    <a:gd name="T25" fmla="*/ 0 h 40"/>
                    <a:gd name="T26" fmla="*/ 0 w 71"/>
                    <a:gd name="T27" fmla="*/ 0 h 40"/>
                    <a:gd name="T28" fmla="*/ 0 w 71"/>
                    <a:gd name="T29" fmla="*/ 0 h 40"/>
                    <a:gd name="T30" fmla="*/ 0 w 71"/>
                    <a:gd name="T31" fmla="*/ 0 h 40"/>
                    <a:gd name="T32" fmla="*/ 0 w 71"/>
                    <a:gd name="T33" fmla="*/ 0 h 40"/>
                    <a:gd name="T34" fmla="*/ 0 w 71"/>
                    <a:gd name="T35" fmla="*/ 0 h 40"/>
                    <a:gd name="T36" fmla="*/ 0 w 71"/>
                    <a:gd name="T37" fmla="*/ 0 h 40"/>
                    <a:gd name="T38" fmla="*/ 0 w 71"/>
                    <a:gd name="T39" fmla="*/ 0 h 40"/>
                    <a:gd name="T40" fmla="*/ 0 w 71"/>
                    <a:gd name="T41" fmla="*/ 0 h 40"/>
                    <a:gd name="T42" fmla="*/ 0 w 71"/>
                    <a:gd name="T43" fmla="*/ 0 h 40"/>
                    <a:gd name="T44" fmla="*/ 0 w 71"/>
                    <a:gd name="T45" fmla="*/ 0 h 40"/>
                    <a:gd name="T46" fmla="*/ 0 w 71"/>
                    <a:gd name="T47" fmla="*/ 0 h 40"/>
                    <a:gd name="T48" fmla="*/ 0 w 71"/>
                    <a:gd name="T49" fmla="*/ 0 h 40"/>
                    <a:gd name="T50" fmla="*/ 0 w 71"/>
                    <a:gd name="T51" fmla="*/ 0 h 40"/>
                    <a:gd name="T52" fmla="*/ 0 w 71"/>
                    <a:gd name="T53" fmla="*/ 0 h 40"/>
                    <a:gd name="T54" fmla="*/ 0 w 71"/>
                    <a:gd name="T55" fmla="*/ 0 h 40"/>
                    <a:gd name="T56" fmla="*/ 0 w 71"/>
                    <a:gd name="T57" fmla="*/ 0 h 40"/>
                    <a:gd name="T58" fmla="*/ 0 w 71"/>
                    <a:gd name="T59" fmla="*/ 0 h 40"/>
                    <a:gd name="T60" fmla="*/ 0 w 71"/>
                    <a:gd name="T61" fmla="*/ 0 h 40"/>
                    <a:gd name="T62" fmla="*/ 0 w 71"/>
                    <a:gd name="T63" fmla="*/ 0 h 40"/>
                    <a:gd name="T64" fmla="*/ 0 w 71"/>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40"/>
                    <a:gd name="T101" fmla="*/ 71 w 71"/>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40">
                      <a:moveTo>
                        <a:pt x="36" y="0"/>
                      </a:moveTo>
                      <a:lnTo>
                        <a:pt x="43" y="0"/>
                      </a:lnTo>
                      <a:lnTo>
                        <a:pt x="51" y="1"/>
                      </a:lnTo>
                      <a:lnTo>
                        <a:pt x="56" y="3"/>
                      </a:lnTo>
                      <a:lnTo>
                        <a:pt x="62" y="6"/>
                      </a:lnTo>
                      <a:lnTo>
                        <a:pt x="66" y="9"/>
                      </a:lnTo>
                      <a:lnTo>
                        <a:pt x="69" y="12"/>
                      </a:lnTo>
                      <a:lnTo>
                        <a:pt x="71" y="16"/>
                      </a:lnTo>
                      <a:lnTo>
                        <a:pt x="71" y="21"/>
                      </a:lnTo>
                      <a:lnTo>
                        <a:pt x="71" y="25"/>
                      </a:lnTo>
                      <a:lnTo>
                        <a:pt x="69" y="28"/>
                      </a:lnTo>
                      <a:lnTo>
                        <a:pt x="66" y="32"/>
                      </a:lnTo>
                      <a:lnTo>
                        <a:pt x="62" y="35"/>
                      </a:lnTo>
                      <a:lnTo>
                        <a:pt x="56" y="37"/>
                      </a:lnTo>
                      <a:lnTo>
                        <a:pt x="51" y="39"/>
                      </a:lnTo>
                      <a:lnTo>
                        <a:pt x="43" y="40"/>
                      </a:lnTo>
                      <a:lnTo>
                        <a:pt x="36" y="40"/>
                      </a:lnTo>
                      <a:lnTo>
                        <a:pt x="28" y="40"/>
                      </a:lnTo>
                      <a:lnTo>
                        <a:pt x="22" y="39"/>
                      </a:lnTo>
                      <a:lnTo>
                        <a:pt x="16" y="37"/>
                      </a:lnTo>
                      <a:lnTo>
                        <a:pt x="11" y="35"/>
                      </a:lnTo>
                      <a:lnTo>
                        <a:pt x="5" y="32"/>
                      </a:lnTo>
                      <a:lnTo>
                        <a:pt x="2" y="28"/>
                      </a:lnTo>
                      <a:lnTo>
                        <a:pt x="0" y="25"/>
                      </a:lnTo>
                      <a:lnTo>
                        <a:pt x="0" y="21"/>
                      </a:lnTo>
                      <a:lnTo>
                        <a:pt x="0" y="16"/>
                      </a:lnTo>
                      <a:lnTo>
                        <a:pt x="2" y="12"/>
                      </a:lnTo>
                      <a:lnTo>
                        <a:pt x="5" y="9"/>
                      </a:lnTo>
                      <a:lnTo>
                        <a:pt x="11" y="6"/>
                      </a:lnTo>
                      <a:lnTo>
                        <a:pt x="16" y="3"/>
                      </a:lnTo>
                      <a:lnTo>
                        <a:pt x="22" y="1"/>
                      </a:lnTo>
                      <a:lnTo>
                        <a:pt x="28" y="0"/>
                      </a:lnTo>
                      <a:lnTo>
                        <a:pt x="36"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6" name="Freeform 254"/>
                <p:cNvSpPr>
                  <a:spLocks/>
                </p:cNvSpPr>
                <p:nvPr/>
              </p:nvSpPr>
              <p:spPr bwMode="auto">
                <a:xfrm>
                  <a:off x="3109" y="2977"/>
                  <a:ext cx="17" cy="34"/>
                </a:xfrm>
                <a:custGeom>
                  <a:avLst/>
                  <a:gdLst>
                    <a:gd name="T0" fmla="*/ 0 w 52"/>
                    <a:gd name="T1" fmla="*/ 0 h 104"/>
                    <a:gd name="T2" fmla="*/ 0 w 52"/>
                    <a:gd name="T3" fmla="*/ 0 h 104"/>
                    <a:gd name="T4" fmla="*/ 0 w 52"/>
                    <a:gd name="T5" fmla="*/ 0 h 104"/>
                    <a:gd name="T6" fmla="*/ 0 w 52"/>
                    <a:gd name="T7" fmla="*/ 0 h 104"/>
                    <a:gd name="T8" fmla="*/ 0 w 52"/>
                    <a:gd name="T9" fmla="*/ 0 h 104"/>
                    <a:gd name="T10" fmla="*/ 0 w 52"/>
                    <a:gd name="T11" fmla="*/ 0 h 104"/>
                    <a:gd name="T12" fmla="*/ 0 w 52"/>
                    <a:gd name="T13" fmla="*/ 0 h 104"/>
                    <a:gd name="T14" fmla="*/ 0 w 52"/>
                    <a:gd name="T15" fmla="*/ 0 h 104"/>
                    <a:gd name="T16" fmla="*/ 0 w 52"/>
                    <a:gd name="T17" fmla="*/ 0 h 104"/>
                    <a:gd name="T18" fmla="*/ 0 w 52"/>
                    <a:gd name="T19" fmla="*/ 0 h 104"/>
                    <a:gd name="T20" fmla="*/ 0 w 52"/>
                    <a:gd name="T21" fmla="*/ 0 h 104"/>
                    <a:gd name="T22" fmla="*/ 0 w 52"/>
                    <a:gd name="T23" fmla="*/ 0 h 104"/>
                    <a:gd name="T24" fmla="*/ 0 w 52"/>
                    <a:gd name="T25" fmla="*/ 0 h 104"/>
                    <a:gd name="T26" fmla="*/ 0 w 52"/>
                    <a:gd name="T27" fmla="*/ 0 h 104"/>
                    <a:gd name="T28" fmla="*/ 0 w 52"/>
                    <a:gd name="T29" fmla="*/ 0 h 104"/>
                    <a:gd name="T30" fmla="*/ 0 w 52"/>
                    <a:gd name="T31" fmla="*/ 0 h 104"/>
                    <a:gd name="T32" fmla="*/ 0 w 52"/>
                    <a:gd name="T33" fmla="*/ 0 h 104"/>
                    <a:gd name="T34" fmla="*/ 0 w 52"/>
                    <a:gd name="T35" fmla="*/ 0 h 104"/>
                    <a:gd name="T36" fmla="*/ 0 w 52"/>
                    <a:gd name="T37" fmla="*/ 0 h 104"/>
                    <a:gd name="T38" fmla="*/ 0 w 52"/>
                    <a:gd name="T39" fmla="*/ 0 h 104"/>
                    <a:gd name="T40" fmla="*/ 0 w 52"/>
                    <a:gd name="T41" fmla="*/ 0 h 104"/>
                    <a:gd name="T42" fmla="*/ 0 w 52"/>
                    <a:gd name="T43" fmla="*/ 0 h 104"/>
                    <a:gd name="T44" fmla="*/ 0 w 52"/>
                    <a:gd name="T45" fmla="*/ 0 h 104"/>
                    <a:gd name="T46" fmla="*/ 0 w 52"/>
                    <a:gd name="T47" fmla="*/ 0 h 104"/>
                    <a:gd name="T48" fmla="*/ 0 w 52"/>
                    <a:gd name="T49" fmla="*/ 0 h 104"/>
                    <a:gd name="T50" fmla="*/ 0 w 52"/>
                    <a:gd name="T51" fmla="*/ 0 h 104"/>
                    <a:gd name="T52" fmla="*/ 0 w 52"/>
                    <a:gd name="T53" fmla="*/ 0 h 104"/>
                    <a:gd name="T54" fmla="*/ 0 w 52"/>
                    <a:gd name="T55" fmla="*/ 0 h 104"/>
                    <a:gd name="T56" fmla="*/ 0 w 52"/>
                    <a:gd name="T57" fmla="*/ 0 h 104"/>
                    <a:gd name="T58" fmla="*/ 0 w 52"/>
                    <a:gd name="T59" fmla="*/ 0 h 104"/>
                    <a:gd name="T60" fmla="*/ 0 w 52"/>
                    <a:gd name="T61" fmla="*/ 0 h 104"/>
                    <a:gd name="T62" fmla="*/ 0 w 52"/>
                    <a:gd name="T63" fmla="*/ 0 h 104"/>
                    <a:gd name="T64" fmla="*/ 0 w 52"/>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104"/>
                    <a:gd name="T101" fmla="*/ 52 w 5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104">
                      <a:moveTo>
                        <a:pt x="26" y="104"/>
                      </a:moveTo>
                      <a:lnTo>
                        <a:pt x="32" y="103"/>
                      </a:lnTo>
                      <a:lnTo>
                        <a:pt x="37" y="99"/>
                      </a:lnTo>
                      <a:lnTo>
                        <a:pt x="42" y="95"/>
                      </a:lnTo>
                      <a:lnTo>
                        <a:pt x="45" y="89"/>
                      </a:lnTo>
                      <a:lnTo>
                        <a:pt x="48" y="81"/>
                      </a:lnTo>
                      <a:lnTo>
                        <a:pt x="50" y="72"/>
                      </a:lnTo>
                      <a:lnTo>
                        <a:pt x="51" y="63"/>
                      </a:lnTo>
                      <a:lnTo>
                        <a:pt x="52" y="53"/>
                      </a:lnTo>
                      <a:lnTo>
                        <a:pt x="51" y="42"/>
                      </a:lnTo>
                      <a:lnTo>
                        <a:pt x="50" y="32"/>
                      </a:lnTo>
                      <a:lnTo>
                        <a:pt x="48" y="23"/>
                      </a:lnTo>
                      <a:lnTo>
                        <a:pt x="45" y="15"/>
                      </a:lnTo>
                      <a:lnTo>
                        <a:pt x="42" y="9"/>
                      </a:lnTo>
                      <a:lnTo>
                        <a:pt x="37" y="3"/>
                      </a:lnTo>
                      <a:lnTo>
                        <a:pt x="32" y="1"/>
                      </a:lnTo>
                      <a:lnTo>
                        <a:pt x="26" y="0"/>
                      </a:lnTo>
                      <a:lnTo>
                        <a:pt x="21" y="1"/>
                      </a:lnTo>
                      <a:lnTo>
                        <a:pt x="16" y="3"/>
                      </a:lnTo>
                      <a:lnTo>
                        <a:pt x="11" y="9"/>
                      </a:lnTo>
                      <a:lnTo>
                        <a:pt x="7" y="15"/>
                      </a:lnTo>
                      <a:lnTo>
                        <a:pt x="4" y="23"/>
                      </a:lnTo>
                      <a:lnTo>
                        <a:pt x="2" y="32"/>
                      </a:lnTo>
                      <a:lnTo>
                        <a:pt x="0" y="42"/>
                      </a:lnTo>
                      <a:lnTo>
                        <a:pt x="0" y="53"/>
                      </a:lnTo>
                      <a:lnTo>
                        <a:pt x="0" y="63"/>
                      </a:lnTo>
                      <a:lnTo>
                        <a:pt x="2" y="72"/>
                      </a:lnTo>
                      <a:lnTo>
                        <a:pt x="4" y="81"/>
                      </a:lnTo>
                      <a:lnTo>
                        <a:pt x="7" y="89"/>
                      </a:lnTo>
                      <a:lnTo>
                        <a:pt x="11" y="95"/>
                      </a:lnTo>
                      <a:lnTo>
                        <a:pt x="16" y="99"/>
                      </a:lnTo>
                      <a:lnTo>
                        <a:pt x="21" y="103"/>
                      </a:lnTo>
                      <a:lnTo>
                        <a:pt x="26" y="104"/>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7" name="Freeform 255"/>
                <p:cNvSpPr>
                  <a:spLocks/>
                </p:cNvSpPr>
                <p:nvPr/>
              </p:nvSpPr>
              <p:spPr bwMode="auto">
                <a:xfrm>
                  <a:off x="3109" y="2977"/>
                  <a:ext cx="17" cy="34"/>
                </a:xfrm>
                <a:custGeom>
                  <a:avLst/>
                  <a:gdLst>
                    <a:gd name="T0" fmla="*/ 0 w 52"/>
                    <a:gd name="T1" fmla="*/ 0 h 104"/>
                    <a:gd name="T2" fmla="*/ 0 w 52"/>
                    <a:gd name="T3" fmla="*/ 0 h 104"/>
                    <a:gd name="T4" fmla="*/ 0 w 52"/>
                    <a:gd name="T5" fmla="*/ 0 h 104"/>
                    <a:gd name="T6" fmla="*/ 0 w 52"/>
                    <a:gd name="T7" fmla="*/ 0 h 104"/>
                    <a:gd name="T8" fmla="*/ 0 w 52"/>
                    <a:gd name="T9" fmla="*/ 0 h 104"/>
                    <a:gd name="T10" fmla="*/ 0 w 52"/>
                    <a:gd name="T11" fmla="*/ 0 h 104"/>
                    <a:gd name="T12" fmla="*/ 0 w 52"/>
                    <a:gd name="T13" fmla="*/ 0 h 104"/>
                    <a:gd name="T14" fmla="*/ 0 w 52"/>
                    <a:gd name="T15" fmla="*/ 0 h 104"/>
                    <a:gd name="T16" fmla="*/ 0 w 52"/>
                    <a:gd name="T17" fmla="*/ 0 h 104"/>
                    <a:gd name="T18" fmla="*/ 0 w 52"/>
                    <a:gd name="T19" fmla="*/ 0 h 104"/>
                    <a:gd name="T20" fmla="*/ 0 w 52"/>
                    <a:gd name="T21" fmla="*/ 0 h 104"/>
                    <a:gd name="T22" fmla="*/ 0 w 52"/>
                    <a:gd name="T23" fmla="*/ 0 h 104"/>
                    <a:gd name="T24" fmla="*/ 0 w 52"/>
                    <a:gd name="T25" fmla="*/ 0 h 104"/>
                    <a:gd name="T26" fmla="*/ 0 w 52"/>
                    <a:gd name="T27" fmla="*/ 0 h 104"/>
                    <a:gd name="T28" fmla="*/ 0 w 52"/>
                    <a:gd name="T29" fmla="*/ 0 h 104"/>
                    <a:gd name="T30" fmla="*/ 0 w 52"/>
                    <a:gd name="T31" fmla="*/ 0 h 104"/>
                    <a:gd name="T32" fmla="*/ 0 w 52"/>
                    <a:gd name="T33" fmla="*/ 0 h 104"/>
                    <a:gd name="T34" fmla="*/ 0 w 52"/>
                    <a:gd name="T35" fmla="*/ 0 h 104"/>
                    <a:gd name="T36" fmla="*/ 0 w 52"/>
                    <a:gd name="T37" fmla="*/ 0 h 104"/>
                    <a:gd name="T38" fmla="*/ 0 w 52"/>
                    <a:gd name="T39" fmla="*/ 0 h 104"/>
                    <a:gd name="T40" fmla="*/ 0 w 52"/>
                    <a:gd name="T41" fmla="*/ 0 h 104"/>
                    <a:gd name="T42" fmla="*/ 0 w 52"/>
                    <a:gd name="T43" fmla="*/ 0 h 104"/>
                    <a:gd name="T44" fmla="*/ 0 w 52"/>
                    <a:gd name="T45" fmla="*/ 0 h 104"/>
                    <a:gd name="T46" fmla="*/ 0 w 52"/>
                    <a:gd name="T47" fmla="*/ 0 h 104"/>
                    <a:gd name="T48" fmla="*/ 0 w 52"/>
                    <a:gd name="T49" fmla="*/ 0 h 104"/>
                    <a:gd name="T50" fmla="*/ 0 w 52"/>
                    <a:gd name="T51" fmla="*/ 0 h 104"/>
                    <a:gd name="T52" fmla="*/ 0 w 52"/>
                    <a:gd name="T53" fmla="*/ 0 h 104"/>
                    <a:gd name="T54" fmla="*/ 0 w 52"/>
                    <a:gd name="T55" fmla="*/ 0 h 104"/>
                    <a:gd name="T56" fmla="*/ 0 w 52"/>
                    <a:gd name="T57" fmla="*/ 0 h 104"/>
                    <a:gd name="T58" fmla="*/ 0 w 52"/>
                    <a:gd name="T59" fmla="*/ 0 h 104"/>
                    <a:gd name="T60" fmla="*/ 0 w 52"/>
                    <a:gd name="T61" fmla="*/ 0 h 104"/>
                    <a:gd name="T62" fmla="*/ 0 w 52"/>
                    <a:gd name="T63" fmla="*/ 0 h 104"/>
                    <a:gd name="T64" fmla="*/ 0 w 52"/>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104"/>
                    <a:gd name="T101" fmla="*/ 52 w 52"/>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104">
                      <a:moveTo>
                        <a:pt x="26" y="104"/>
                      </a:moveTo>
                      <a:lnTo>
                        <a:pt x="32" y="103"/>
                      </a:lnTo>
                      <a:lnTo>
                        <a:pt x="37" y="99"/>
                      </a:lnTo>
                      <a:lnTo>
                        <a:pt x="42" y="95"/>
                      </a:lnTo>
                      <a:lnTo>
                        <a:pt x="45" y="89"/>
                      </a:lnTo>
                      <a:lnTo>
                        <a:pt x="48" y="81"/>
                      </a:lnTo>
                      <a:lnTo>
                        <a:pt x="50" y="72"/>
                      </a:lnTo>
                      <a:lnTo>
                        <a:pt x="51" y="63"/>
                      </a:lnTo>
                      <a:lnTo>
                        <a:pt x="52" y="53"/>
                      </a:lnTo>
                      <a:lnTo>
                        <a:pt x="51" y="42"/>
                      </a:lnTo>
                      <a:lnTo>
                        <a:pt x="50" y="32"/>
                      </a:lnTo>
                      <a:lnTo>
                        <a:pt x="48" y="23"/>
                      </a:lnTo>
                      <a:lnTo>
                        <a:pt x="45" y="15"/>
                      </a:lnTo>
                      <a:lnTo>
                        <a:pt x="42" y="9"/>
                      </a:lnTo>
                      <a:lnTo>
                        <a:pt x="37" y="3"/>
                      </a:lnTo>
                      <a:lnTo>
                        <a:pt x="32" y="1"/>
                      </a:lnTo>
                      <a:lnTo>
                        <a:pt x="26" y="0"/>
                      </a:lnTo>
                      <a:lnTo>
                        <a:pt x="21" y="1"/>
                      </a:lnTo>
                      <a:lnTo>
                        <a:pt x="16" y="3"/>
                      </a:lnTo>
                      <a:lnTo>
                        <a:pt x="11" y="9"/>
                      </a:lnTo>
                      <a:lnTo>
                        <a:pt x="7" y="15"/>
                      </a:lnTo>
                      <a:lnTo>
                        <a:pt x="4" y="23"/>
                      </a:lnTo>
                      <a:lnTo>
                        <a:pt x="2" y="32"/>
                      </a:lnTo>
                      <a:lnTo>
                        <a:pt x="0" y="42"/>
                      </a:lnTo>
                      <a:lnTo>
                        <a:pt x="0" y="53"/>
                      </a:lnTo>
                      <a:lnTo>
                        <a:pt x="0" y="63"/>
                      </a:lnTo>
                      <a:lnTo>
                        <a:pt x="2" y="72"/>
                      </a:lnTo>
                      <a:lnTo>
                        <a:pt x="4" y="81"/>
                      </a:lnTo>
                      <a:lnTo>
                        <a:pt x="7" y="89"/>
                      </a:lnTo>
                      <a:lnTo>
                        <a:pt x="11" y="95"/>
                      </a:lnTo>
                      <a:lnTo>
                        <a:pt x="16" y="99"/>
                      </a:lnTo>
                      <a:lnTo>
                        <a:pt x="21" y="103"/>
                      </a:lnTo>
                      <a:lnTo>
                        <a:pt x="26" y="10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8" name="Freeform 256"/>
                <p:cNvSpPr>
                  <a:spLocks/>
                </p:cNvSpPr>
                <p:nvPr/>
              </p:nvSpPr>
              <p:spPr bwMode="auto">
                <a:xfrm>
                  <a:off x="3103" y="3035"/>
                  <a:ext cx="28" cy="19"/>
                </a:xfrm>
                <a:custGeom>
                  <a:avLst/>
                  <a:gdLst>
                    <a:gd name="T0" fmla="*/ 0 w 84"/>
                    <a:gd name="T1" fmla="*/ 0 h 57"/>
                    <a:gd name="T2" fmla="*/ 0 w 84"/>
                    <a:gd name="T3" fmla="*/ 0 h 57"/>
                    <a:gd name="T4" fmla="*/ 0 w 84"/>
                    <a:gd name="T5" fmla="*/ 0 h 57"/>
                    <a:gd name="T6" fmla="*/ 0 w 84"/>
                    <a:gd name="T7" fmla="*/ 0 h 57"/>
                    <a:gd name="T8" fmla="*/ 0 w 84"/>
                    <a:gd name="T9" fmla="*/ 0 h 57"/>
                    <a:gd name="T10" fmla="*/ 0 w 84"/>
                    <a:gd name="T11" fmla="*/ 0 h 57"/>
                    <a:gd name="T12" fmla="*/ 0 w 84"/>
                    <a:gd name="T13" fmla="*/ 0 h 57"/>
                    <a:gd name="T14" fmla="*/ 0 w 84"/>
                    <a:gd name="T15" fmla="*/ 0 h 57"/>
                    <a:gd name="T16" fmla="*/ 0 w 84"/>
                    <a:gd name="T17" fmla="*/ 0 h 57"/>
                    <a:gd name="T18" fmla="*/ 0 w 84"/>
                    <a:gd name="T19" fmla="*/ 0 h 57"/>
                    <a:gd name="T20" fmla="*/ 0 w 84"/>
                    <a:gd name="T21" fmla="*/ 0 h 57"/>
                    <a:gd name="T22" fmla="*/ 0 w 84"/>
                    <a:gd name="T23" fmla="*/ 0 h 57"/>
                    <a:gd name="T24" fmla="*/ 0 w 84"/>
                    <a:gd name="T25" fmla="*/ 0 h 57"/>
                    <a:gd name="T26" fmla="*/ 0 w 84"/>
                    <a:gd name="T27" fmla="*/ 0 h 57"/>
                    <a:gd name="T28" fmla="*/ 0 w 84"/>
                    <a:gd name="T29" fmla="*/ 0 h 57"/>
                    <a:gd name="T30" fmla="*/ 0 w 84"/>
                    <a:gd name="T31" fmla="*/ 0 h 57"/>
                    <a:gd name="T32" fmla="*/ 0 w 84"/>
                    <a:gd name="T33" fmla="*/ 0 h 57"/>
                    <a:gd name="T34" fmla="*/ 0 w 84"/>
                    <a:gd name="T35" fmla="*/ 0 h 57"/>
                    <a:gd name="T36" fmla="*/ 0 w 84"/>
                    <a:gd name="T37" fmla="*/ 0 h 57"/>
                    <a:gd name="T38" fmla="*/ 0 w 84"/>
                    <a:gd name="T39" fmla="*/ 0 h 57"/>
                    <a:gd name="T40" fmla="*/ 0 w 84"/>
                    <a:gd name="T41" fmla="*/ 0 h 57"/>
                    <a:gd name="T42" fmla="*/ 0 w 84"/>
                    <a:gd name="T43" fmla="*/ 0 h 57"/>
                    <a:gd name="T44" fmla="*/ 0 w 84"/>
                    <a:gd name="T45" fmla="*/ 0 h 57"/>
                    <a:gd name="T46" fmla="*/ 0 w 84"/>
                    <a:gd name="T47" fmla="*/ 0 h 57"/>
                    <a:gd name="T48" fmla="*/ 0 w 84"/>
                    <a:gd name="T49" fmla="*/ 0 h 57"/>
                    <a:gd name="T50" fmla="*/ 0 w 84"/>
                    <a:gd name="T51" fmla="*/ 0 h 57"/>
                    <a:gd name="T52" fmla="*/ 0 w 84"/>
                    <a:gd name="T53" fmla="*/ 0 h 57"/>
                    <a:gd name="T54" fmla="*/ 0 w 84"/>
                    <a:gd name="T55" fmla="*/ 0 h 57"/>
                    <a:gd name="T56" fmla="*/ 0 w 84"/>
                    <a:gd name="T57" fmla="*/ 0 h 57"/>
                    <a:gd name="T58" fmla="*/ 0 w 84"/>
                    <a:gd name="T59" fmla="*/ 0 h 57"/>
                    <a:gd name="T60" fmla="*/ 0 w 84"/>
                    <a:gd name="T61" fmla="*/ 0 h 57"/>
                    <a:gd name="T62" fmla="*/ 0 w 84"/>
                    <a:gd name="T63" fmla="*/ 0 h 57"/>
                    <a:gd name="T64" fmla="*/ 0 w 8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7"/>
                    <a:gd name="T101" fmla="*/ 84 w 8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7">
                      <a:moveTo>
                        <a:pt x="42" y="0"/>
                      </a:moveTo>
                      <a:lnTo>
                        <a:pt x="51" y="1"/>
                      </a:lnTo>
                      <a:lnTo>
                        <a:pt x="59" y="2"/>
                      </a:lnTo>
                      <a:lnTo>
                        <a:pt x="66" y="5"/>
                      </a:lnTo>
                      <a:lnTo>
                        <a:pt x="72" y="9"/>
                      </a:lnTo>
                      <a:lnTo>
                        <a:pt x="77" y="13"/>
                      </a:lnTo>
                      <a:lnTo>
                        <a:pt x="80" y="18"/>
                      </a:lnTo>
                      <a:lnTo>
                        <a:pt x="82" y="24"/>
                      </a:lnTo>
                      <a:lnTo>
                        <a:pt x="84" y="30"/>
                      </a:lnTo>
                      <a:lnTo>
                        <a:pt x="82" y="36"/>
                      </a:lnTo>
                      <a:lnTo>
                        <a:pt x="80" y="41"/>
                      </a:lnTo>
                      <a:lnTo>
                        <a:pt x="77" y="45"/>
                      </a:lnTo>
                      <a:lnTo>
                        <a:pt x="72" y="50"/>
                      </a:lnTo>
                      <a:lnTo>
                        <a:pt x="66" y="53"/>
                      </a:lnTo>
                      <a:lnTo>
                        <a:pt x="59" y="55"/>
                      </a:lnTo>
                      <a:lnTo>
                        <a:pt x="51" y="57"/>
                      </a:lnTo>
                      <a:lnTo>
                        <a:pt x="42" y="57"/>
                      </a:lnTo>
                      <a:lnTo>
                        <a:pt x="34" y="57"/>
                      </a:lnTo>
                      <a:lnTo>
                        <a:pt x="26" y="55"/>
                      </a:lnTo>
                      <a:lnTo>
                        <a:pt x="19" y="53"/>
                      </a:lnTo>
                      <a:lnTo>
                        <a:pt x="12" y="50"/>
                      </a:lnTo>
                      <a:lnTo>
                        <a:pt x="8" y="45"/>
                      </a:lnTo>
                      <a:lnTo>
                        <a:pt x="4" y="41"/>
                      </a:lnTo>
                      <a:lnTo>
                        <a:pt x="1" y="36"/>
                      </a:lnTo>
                      <a:lnTo>
                        <a:pt x="0" y="30"/>
                      </a:lnTo>
                      <a:lnTo>
                        <a:pt x="1" y="24"/>
                      </a:lnTo>
                      <a:lnTo>
                        <a:pt x="4" y="18"/>
                      </a:lnTo>
                      <a:lnTo>
                        <a:pt x="8" y="13"/>
                      </a:lnTo>
                      <a:lnTo>
                        <a:pt x="12" y="9"/>
                      </a:lnTo>
                      <a:lnTo>
                        <a:pt x="19" y="5"/>
                      </a:lnTo>
                      <a:lnTo>
                        <a:pt x="26" y="2"/>
                      </a:lnTo>
                      <a:lnTo>
                        <a:pt x="34" y="1"/>
                      </a:lnTo>
                      <a:lnTo>
                        <a:pt x="42"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69" name="Freeform 257"/>
                <p:cNvSpPr>
                  <a:spLocks/>
                </p:cNvSpPr>
                <p:nvPr/>
              </p:nvSpPr>
              <p:spPr bwMode="auto">
                <a:xfrm>
                  <a:off x="3103" y="3035"/>
                  <a:ext cx="28" cy="19"/>
                </a:xfrm>
                <a:custGeom>
                  <a:avLst/>
                  <a:gdLst>
                    <a:gd name="T0" fmla="*/ 0 w 84"/>
                    <a:gd name="T1" fmla="*/ 0 h 57"/>
                    <a:gd name="T2" fmla="*/ 0 w 84"/>
                    <a:gd name="T3" fmla="*/ 0 h 57"/>
                    <a:gd name="T4" fmla="*/ 0 w 84"/>
                    <a:gd name="T5" fmla="*/ 0 h 57"/>
                    <a:gd name="T6" fmla="*/ 0 w 84"/>
                    <a:gd name="T7" fmla="*/ 0 h 57"/>
                    <a:gd name="T8" fmla="*/ 0 w 84"/>
                    <a:gd name="T9" fmla="*/ 0 h 57"/>
                    <a:gd name="T10" fmla="*/ 0 w 84"/>
                    <a:gd name="T11" fmla="*/ 0 h 57"/>
                    <a:gd name="T12" fmla="*/ 0 w 84"/>
                    <a:gd name="T13" fmla="*/ 0 h 57"/>
                    <a:gd name="T14" fmla="*/ 0 w 84"/>
                    <a:gd name="T15" fmla="*/ 0 h 57"/>
                    <a:gd name="T16" fmla="*/ 0 w 84"/>
                    <a:gd name="T17" fmla="*/ 0 h 57"/>
                    <a:gd name="T18" fmla="*/ 0 w 84"/>
                    <a:gd name="T19" fmla="*/ 0 h 57"/>
                    <a:gd name="T20" fmla="*/ 0 w 84"/>
                    <a:gd name="T21" fmla="*/ 0 h 57"/>
                    <a:gd name="T22" fmla="*/ 0 w 84"/>
                    <a:gd name="T23" fmla="*/ 0 h 57"/>
                    <a:gd name="T24" fmla="*/ 0 w 84"/>
                    <a:gd name="T25" fmla="*/ 0 h 57"/>
                    <a:gd name="T26" fmla="*/ 0 w 84"/>
                    <a:gd name="T27" fmla="*/ 0 h 57"/>
                    <a:gd name="T28" fmla="*/ 0 w 84"/>
                    <a:gd name="T29" fmla="*/ 0 h 57"/>
                    <a:gd name="T30" fmla="*/ 0 w 84"/>
                    <a:gd name="T31" fmla="*/ 0 h 57"/>
                    <a:gd name="T32" fmla="*/ 0 w 84"/>
                    <a:gd name="T33" fmla="*/ 0 h 57"/>
                    <a:gd name="T34" fmla="*/ 0 w 84"/>
                    <a:gd name="T35" fmla="*/ 0 h 57"/>
                    <a:gd name="T36" fmla="*/ 0 w 84"/>
                    <a:gd name="T37" fmla="*/ 0 h 57"/>
                    <a:gd name="T38" fmla="*/ 0 w 84"/>
                    <a:gd name="T39" fmla="*/ 0 h 57"/>
                    <a:gd name="T40" fmla="*/ 0 w 84"/>
                    <a:gd name="T41" fmla="*/ 0 h 57"/>
                    <a:gd name="T42" fmla="*/ 0 w 84"/>
                    <a:gd name="T43" fmla="*/ 0 h 57"/>
                    <a:gd name="T44" fmla="*/ 0 w 84"/>
                    <a:gd name="T45" fmla="*/ 0 h 57"/>
                    <a:gd name="T46" fmla="*/ 0 w 84"/>
                    <a:gd name="T47" fmla="*/ 0 h 57"/>
                    <a:gd name="T48" fmla="*/ 0 w 84"/>
                    <a:gd name="T49" fmla="*/ 0 h 57"/>
                    <a:gd name="T50" fmla="*/ 0 w 84"/>
                    <a:gd name="T51" fmla="*/ 0 h 57"/>
                    <a:gd name="T52" fmla="*/ 0 w 84"/>
                    <a:gd name="T53" fmla="*/ 0 h 57"/>
                    <a:gd name="T54" fmla="*/ 0 w 84"/>
                    <a:gd name="T55" fmla="*/ 0 h 57"/>
                    <a:gd name="T56" fmla="*/ 0 w 84"/>
                    <a:gd name="T57" fmla="*/ 0 h 57"/>
                    <a:gd name="T58" fmla="*/ 0 w 84"/>
                    <a:gd name="T59" fmla="*/ 0 h 57"/>
                    <a:gd name="T60" fmla="*/ 0 w 84"/>
                    <a:gd name="T61" fmla="*/ 0 h 57"/>
                    <a:gd name="T62" fmla="*/ 0 w 84"/>
                    <a:gd name="T63" fmla="*/ 0 h 57"/>
                    <a:gd name="T64" fmla="*/ 0 w 84"/>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57"/>
                    <a:gd name="T101" fmla="*/ 84 w 84"/>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57">
                      <a:moveTo>
                        <a:pt x="42" y="0"/>
                      </a:moveTo>
                      <a:lnTo>
                        <a:pt x="51" y="1"/>
                      </a:lnTo>
                      <a:lnTo>
                        <a:pt x="59" y="2"/>
                      </a:lnTo>
                      <a:lnTo>
                        <a:pt x="66" y="5"/>
                      </a:lnTo>
                      <a:lnTo>
                        <a:pt x="72" y="9"/>
                      </a:lnTo>
                      <a:lnTo>
                        <a:pt x="77" y="13"/>
                      </a:lnTo>
                      <a:lnTo>
                        <a:pt x="80" y="18"/>
                      </a:lnTo>
                      <a:lnTo>
                        <a:pt x="82" y="24"/>
                      </a:lnTo>
                      <a:lnTo>
                        <a:pt x="84" y="30"/>
                      </a:lnTo>
                      <a:lnTo>
                        <a:pt x="82" y="36"/>
                      </a:lnTo>
                      <a:lnTo>
                        <a:pt x="80" y="41"/>
                      </a:lnTo>
                      <a:lnTo>
                        <a:pt x="77" y="45"/>
                      </a:lnTo>
                      <a:lnTo>
                        <a:pt x="72" y="50"/>
                      </a:lnTo>
                      <a:lnTo>
                        <a:pt x="66" y="53"/>
                      </a:lnTo>
                      <a:lnTo>
                        <a:pt x="59" y="55"/>
                      </a:lnTo>
                      <a:lnTo>
                        <a:pt x="51" y="57"/>
                      </a:lnTo>
                      <a:lnTo>
                        <a:pt x="42" y="57"/>
                      </a:lnTo>
                      <a:lnTo>
                        <a:pt x="34" y="57"/>
                      </a:lnTo>
                      <a:lnTo>
                        <a:pt x="26" y="55"/>
                      </a:lnTo>
                      <a:lnTo>
                        <a:pt x="19" y="53"/>
                      </a:lnTo>
                      <a:lnTo>
                        <a:pt x="12" y="50"/>
                      </a:lnTo>
                      <a:lnTo>
                        <a:pt x="8" y="45"/>
                      </a:lnTo>
                      <a:lnTo>
                        <a:pt x="4" y="41"/>
                      </a:lnTo>
                      <a:lnTo>
                        <a:pt x="1" y="36"/>
                      </a:lnTo>
                      <a:lnTo>
                        <a:pt x="0" y="30"/>
                      </a:lnTo>
                      <a:lnTo>
                        <a:pt x="1" y="24"/>
                      </a:lnTo>
                      <a:lnTo>
                        <a:pt x="4" y="18"/>
                      </a:lnTo>
                      <a:lnTo>
                        <a:pt x="8" y="13"/>
                      </a:lnTo>
                      <a:lnTo>
                        <a:pt x="12" y="9"/>
                      </a:lnTo>
                      <a:lnTo>
                        <a:pt x="19" y="5"/>
                      </a:lnTo>
                      <a:lnTo>
                        <a:pt x="26" y="2"/>
                      </a:lnTo>
                      <a:lnTo>
                        <a:pt x="34" y="1"/>
                      </a:lnTo>
                      <a:lnTo>
                        <a:pt x="42"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0" name="Freeform 258"/>
                <p:cNvSpPr>
                  <a:spLocks/>
                </p:cNvSpPr>
                <p:nvPr/>
              </p:nvSpPr>
              <p:spPr bwMode="auto">
                <a:xfrm>
                  <a:off x="3193" y="2984"/>
                  <a:ext cx="21" cy="18"/>
                </a:xfrm>
                <a:custGeom>
                  <a:avLst/>
                  <a:gdLst>
                    <a:gd name="T0" fmla="*/ 0 w 62"/>
                    <a:gd name="T1" fmla="*/ 0 h 52"/>
                    <a:gd name="T2" fmla="*/ 0 w 62"/>
                    <a:gd name="T3" fmla="*/ 0 h 52"/>
                    <a:gd name="T4" fmla="*/ 0 w 62"/>
                    <a:gd name="T5" fmla="*/ 0 h 52"/>
                    <a:gd name="T6" fmla="*/ 0 w 62"/>
                    <a:gd name="T7" fmla="*/ 0 h 52"/>
                    <a:gd name="T8" fmla="*/ 0 w 62"/>
                    <a:gd name="T9" fmla="*/ 0 h 52"/>
                    <a:gd name="T10" fmla="*/ 0 w 62"/>
                    <a:gd name="T11" fmla="*/ 0 h 52"/>
                    <a:gd name="T12" fmla="*/ 0 w 62"/>
                    <a:gd name="T13" fmla="*/ 0 h 52"/>
                    <a:gd name="T14" fmla="*/ 0 w 62"/>
                    <a:gd name="T15" fmla="*/ 0 h 52"/>
                    <a:gd name="T16" fmla="*/ 0 w 62"/>
                    <a:gd name="T17" fmla="*/ 0 h 52"/>
                    <a:gd name="T18" fmla="*/ 0 w 62"/>
                    <a:gd name="T19" fmla="*/ 0 h 52"/>
                    <a:gd name="T20" fmla="*/ 0 w 62"/>
                    <a:gd name="T21" fmla="*/ 0 h 52"/>
                    <a:gd name="T22" fmla="*/ 0 w 62"/>
                    <a:gd name="T23" fmla="*/ 0 h 52"/>
                    <a:gd name="T24" fmla="*/ 0 w 62"/>
                    <a:gd name="T25" fmla="*/ 0 h 52"/>
                    <a:gd name="T26" fmla="*/ 0 w 62"/>
                    <a:gd name="T27" fmla="*/ 0 h 52"/>
                    <a:gd name="T28" fmla="*/ 0 w 62"/>
                    <a:gd name="T29" fmla="*/ 0 h 52"/>
                    <a:gd name="T30" fmla="*/ 0 w 62"/>
                    <a:gd name="T31" fmla="*/ 0 h 52"/>
                    <a:gd name="T32" fmla="*/ 0 w 62"/>
                    <a:gd name="T33" fmla="*/ 0 h 52"/>
                    <a:gd name="T34" fmla="*/ 0 w 62"/>
                    <a:gd name="T35" fmla="*/ 0 h 52"/>
                    <a:gd name="T36" fmla="*/ 0 w 62"/>
                    <a:gd name="T37" fmla="*/ 0 h 52"/>
                    <a:gd name="T38" fmla="*/ 0 w 62"/>
                    <a:gd name="T39" fmla="*/ 0 h 52"/>
                    <a:gd name="T40" fmla="*/ 0 w 62"/>
                    <a:gd name="T41" fmla="*/ 0 h 52"/>
                    <a:gd name="T42" fmla="*/ 0 w 62"/>
                    <a:gd name="T43" fmla="*/ 0 h 52"/>
                    <a:gd name="T44" fmla="*/ 0 w 62"/>
                    <a:gd name="T45" fmla="*/ 0 h 52"/>
                    <a:gd name="T46" fmla="*/ 0 w 62"/>
                    <a:gd name="T47" fmla="*/ 0 h 52"/>
                    <a:gd name="T48" fmla="*/ 0 w 62"/>
                    <a:gd name="T49" fmla="*/ 0 h 52"/>
                    <a:gd name="T50" fmla="*/ 0 w 62"/>
                    <a:gd name="T51" fmla="*/ 0 h 52"/>
                    <a:gd name="T52" fmla="*/ 0 w 62"/>
                    <a:gd name="T53" fmla="*/ 0 h 52"/>
                    <a:gd name="T54" fmla="*/ 0 w 62"/>
                    <a:gd name="T55" fmla="*/ 0 h 52"/>
                    <a:gd name="T56" fmla="*/ 0 w 62"/>
                    <a:gd name="T57" fmla="*/ 0 h 52"/>
                    <a:gd name="T58" fmla="*/ 0 w 62"/>
                    <a:gd name="T59" fmla="*/ 0 h 52"/>
                    <a:gd name="T60" fmla="*/ 0 w 62"/>
                    <a:gd name="T61" fmla="*/ 0 h 52"/>
                    <a:gd name="T62" fmla="*/ 0 w 62"/>
                    <a:gd name="T63" fmla="*/ 0 h 52"/>
                    <a:gd name="T64" fmla="*/ 0 w 62"/>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52"/>
                    <a:gd name="T101" fmla="*/ 62 w 62"/>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52">
                      <a:moveTo>
                        <a:pt x="31" y="0"/>
                      </a:moveTo>
                      <a:lnTo>
                        <a:pt x="36" y="1"/>
                      </a:lnTo>
                      <a:lnTo>
                        <a:pt x="42" y="2"/>
                      </a:lnTo>
                      <a:lnTo>
                        <a:pt x="48" y="4"/>
                      </a:lnTo>
                      <a:lnTo>
                        <a:pt x="52" y="7"/>
                      </a:lnTo>
                      <a:lnTo>
                        <a:pt x="56" y="11"/>
                      </a:lnTo>
                      <a:lnTo>
                        <a:pt x="60" y="15"/>
                      </a:lnTo>
                      <a:lnTo>
                        <a:pt x="62" y="20"/>
                      </a:lnTo>
                      <a:lnTo>
                        <a:pt x="62" y="26"/>
                      </a:lnTo>
                      <a:lnTo>
                        <a:pt x="62" y="31"/>
                      </a:lnTo>
                      <a:lnTo>
                        <a:pt x="60" y="35"/>
                      </a:lnTo>
                      <a:lnTo>
                        <a:pt x="56" y="40"/>
                      </a:lnTo>
                      <a:lnTo>
                        <a:pt x="52" y="44"/>
                      </a:lnTo>
                      <a:lnTo>
                        <a:pt x="48" y="47"/>
                      </a:lnTo>
                      <a:lnTo>
                        <a:pt x="42" y="49"/>
                      </a:lnTo>
                      <a:lnTo>
                        <a:pt x="36" y="50"/>
                      </a:lnTo>
                      <a:lnTo>
                        <a:pt x="31" y="52"/>
                      </a:lnTo>
                      <a:lnTo>
                        <a:pt x="24" y="50"/>
                      </a:lnTo>
                      <a:lnTo>
                        <a:pt x="19" y="49"/>
                      </a:lnTo>
                      <a:lnTo>
                        <a:pt x="13" y="47"/>
                      </a:lnTo>
                      <a:lnTo>
                        <a:pt x="9" y="44"/>
                      </a:lnTo>
                      <a:lnTo>
                        <a:pt x="6" y="40"/>
                      </a:lnTo>
                      <a:lnTo>
                        <a:pt x="2" y="35"/>
                      </a:lnTo>
                      <a:lnTo>
                        <a:pt x="1" y="31"/>
                      </a:lnTo>
                      <a:lnTo>
                        <a:pt x="0" y="26"/>
                      </a:lnTo>
                      <a:lnTo>
                        <a:pt x="1" y="20"/>
                      </a:lnTo>
                      <a:lnTo>
                        <a:pt x="2" y="15"/>
                      </a:lnTo>
                      <a:lnTo>
                        <a:pt x="6" y="11"/>
                      </a:lnTo>
                      <a:lnTo>
                        <a:pt x="9" y="7"/>
                      </a:lnTo>
                      <a:lnTo>
                        <a:pt x="13" y="4"/>
                      </a:lnTo>
                      <a:lnTo>
                        <a:pt x="19" y="2"/>
                      </a:lnTo>
                      <a:lnTo>
                        <a:pt x="24" y="1"/>
                      </a:lnTo>
                      <a:lnTo>
                        <a:pt x="31"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1" name="Freeform 259"/>
                <p:cNvSpPr>
                  <a:spLocks/>
                </p:cNvSpPr>
                <p:nvPr/>
              </p:nvSpPr>
              <p:spPr bwMode="auto">
                <a:xfrm>
                  <a:off x="3193" y="2984"/>
                  <a:ext cx="21" cy="18"/>
                </a:xfrm>
                <a:custGeom>
                  <a:avLst/>
                  <a:gdLst>
                    <a:gd name="T0" fmla="*/ 0 w 62"/>
                    <a:gd name="T1" fmla="*/ 0 h 52"/>
                    <a:gd name="T2" fmla="*/ 0 w 62"/>
                    <a:gd name="T3" fmla="*/ 0 h 52"/>
                    <a:gd name="T4" fmla="*/ 0 w 62"/>
                    <a:gd name="T5" fmla="*/ 0 h 52"/>
                    <a:gd name="T6" fmla="*/ 0 w 62"/>
                    <a:gd name="T7" fmla="*/ 0 h 52"/>
                    <a:gd name="T8" fmla="*/ 0 w 62"/>
                    <a:gd name="T9" fmla="*/ 0 h 52"/>
                    <a:gd name="T10" fmla="*/ 0 w 62"/>
                    <a:gd name="T11" fmla="*/ 0 h 52"/>
                    <a:gd name="T12" fmla="*/ 0 w 62"/>
                    <a:gd name="T13" fmla="*/ 0 h 52"/>
                    <a:gd name="T14" fmla="*/ 0 w 62"/>
                    <a:gd name="T15" fmla="*/ 0 h 52"/>
                    <a:gd name="T16" fmla="*/ 0 w 62"/>
                    <a:gd name="T17" fmla="*/ 0 h 52"/>
                    <a:gd name="T18" fmla="*/ 0 w 62"/>
                    <a:gd name="T19" fmla="*/ 0 h 52"/>
                    <a:gd name="T20" fmla="*/ 0 w 62"/>
                    <a:gd name="T21" fmla="*/ 0 h 52"/>
                    <a:gd name="T22" fmla="*/ 0 w 62"/>
                    <a:gd name="T23" fmla="*/ 0 h 52"/>
                    <a:gd name="T24" fmla="*/ 0 w 62"/>
                    <a:gd name="T25" fmla="*/ 0 h 52"/>
                    <a:gd name="T26" fmla="*/ 0 w 62"/>
                    <a:gd name="T27" fmla="*/ 0 h 52"/>
                    <a:gd name="T28" fmla="*/ 0 w 62"/>
                    <a:gd name="T29" fmla="*/ 0 h 52"/>
                    <a:gd name="T30" fmla="*/ 0 w 62"/>
                    <a:gd name="T31" fmla="*/ 0 h 52"/>
                    <a:gd name="T32" fmla="*/ 0 w 62"/>
                    <a:gd name="T33" fmla="*/ 0 h 52"/>
                    <a:gd name="T34" fmla="*/ 0 w 62"/>
                    <a:gd name="T35" fmla="*/ 0 h 52"/>
                    <a:gd name="T36" fmla="*/ 0 w 62"/>
                    <a:gd name="T37" fmla="*/ 0 h 52"/>
                    <a:gd name="T38" fmla="*/ 0 w 62"/>
                    <a:gd name="T39" fmla="*/ 0 h 52"/>
                    <a:gd name="T40" fmla="*/ 0 w 62"/>
                    <a:gd name="T41" fmla="*/ 0 h 52"/>
                    <a:gd name="T42" fmla="*/ 0 w 62"/>
                    <a:gd name="T43" fmla="*/ 0 h 52"/>
                    <a:gd name="T44" fmla="*/ 0 w 62"/>
                    <a:gd name="T45" fmla="*/ 0 h 52"/>
                    <a:gd name="T46" fmla="*/ 0 w 62"/>
                    <a:gd name="T47" fmla="*/ 0 h 52"/>
                    <a:gd name="T48" fmla="*/ 0 w 62"/>
                    <a:gd name="T49" fmla="*/ 0 h 52"/>
                    <a:gd name="T50" fmla="*/ 0 w 62"/>
                    <a:gd name="T51" fmla="*/ 0 h 52"/>
                    <a:gd name="T52" fmla="*/ 0 w 62"/>
                    <a:gd name="T53" fmla="*/ 0 h 52"/>
                    <a:gd name="T54" fmla="*/ 0 w 62"/>
                    <a:gd name="T55" fmla="*/ 0 h 52"/>
                    <a:gd name="T56" fmla="*/ 0 w 62"/>
                    <a:gd name="T57" fmla="*/ 0 h 52"/>
                    <a:gd name="T58" fmla="*/ 0 w 62"/>
                    <a:gd name="T59" fmla="*/ 0 h 52"/>
                    <a:gd name="T60" fmla="*/ 0 w 62"/>
                    <a:gd name="T61" fmla="*/ 0 h 52"/>
                    <a:gd name="T62" fmla="*/ 0 w 62"/>
                    <a:gd name="T63" fmla="*/ 0 h 52"/>
                    <a:gd name="T64" fmla="*/ 0 w 62"/>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52"/>
                    <a:gd name="T101" fmla="*/ 62 w 62"/>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52">
                      <a:moveTo>
                        <a:pt x="31" y="0"/>
                      </a:moveTo>
                      <a:lnTo>
                        <a:pt x="36" y="1"/>
                      </a:lnTo>
                      <a:lnTo>
                        <a:pt x="42" y="2"/>
                      </a:lnTo>
                      <a:lnTo>
                        <a:pt x="48" y="4"/>
                      </a:lnTo>
                      <a:lnTo>
                        <a:pt x="52" y="7"/>
                      </a:lnTo>
                      <a:lnTo>
                        <a:pt x="56" y="11"/>
                      </a:lnTo>
                      <a:lnTo>
                        <a:pt x="60" y="15"/>
                      </a:lnTo>
                      <a:lnTo>
                        <a:pt x="62" y="20"/>
                      </a:lnTo>
                      <a:lnTo>
                        <a:pt x="62" y="26"/>
                      </a:lnTo>
                      <a:lnTo>
                        <a:pt x="62" y="31"/>
                      </a:lnTo>
                      <a:lnTo>
                        <a:pt x="60" y="35"/>
                      </a:lnTo>
                      <a:lnTo>
                        <a:pt x="56" y="40"/>
                      </a:lnTo>
                      <a:lnTo>
                        <a:pt x="52" y="44"/>
                      </a:lnTo>
                      <a:lnTo>
                        <a:pt x="48" y="47"/>
                      </a:lnTo>
                      <a:lnTo>
                        <a:pt x="42" y="49"/>
                      </a:lnTo>
                      <a:lnTo>
                        <a:pt x="36" y="50"/>
                      </a:lnTo>
                      <a:lnTo>
                        <a:pt x="31" y="52"/>
                      </a:lnTo>
                      <a:lnTo>
                        <a:pt x="24" y="50"/>
                      </a:lnTo>
                      <a:lnTo>
                        <a:pt x="19" y="49"/>
                      </a:lnTo>
                      <a:lnTo>
                        <a:pt x="13" y="47"/>
                      </a:lnTo>
                      <a:lnTo>
                        <a:pt x="9" y="44"/>
                      </a:lnTo>
                      <a:lnTo>
                        <a:pt x="6" y="40"/>
                      </a:lnTo>
                      <a:lnTo>
                        <a:pt x="2" y="35"/>
                      </a:lnTo>
                      <a:lnTo>
                        <a:pt x="1" y="31"/>
                      </a:lnTo>
                      <a:lnTo>
                        <a:pt x="0" y="26"/>
                      </a:lnTo>
                      <a:lnTo>
                        <a:pt x="1" y="20"/>
                      </a:lnTo>
                      <a:lnTo>
                        <a:pt x="2" y="15"/>
                      </a:lnTo>
                      <a:lnTo>
                        <a:pt x="6" y="11"/>
                      </a:lnTo>
                      <a:lnTo>
                        <a:pt x="9" y="7"/>
                      </a:lnTo>
                      <a:lnTo>
                        <a:pt x="13" y="4"/>
                      </a:lnTo>
                      <a:lnTo>
                        <a:pt x="19" y="2"/>
                      </a:lnTo>
                      <a:lnTo>
                        <a:pt x="24" y="1"/>
                      </a:lnTo>
                      <a:lnTo>
                        <a:pt x="31"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2" name="Freeform 260"/>
                <p:cNvSpPr>
                  <a:spLocks/>
                </p:cNvSpPr>
                <p:nvPr/>
              </p:nvSpPr>
              <p:spPr bwMode="auto">
                <a:xfrm>
                  <a:off x="3286" y="3043"/>
                  <a:ext cx="20" cy="41"/>
                </a:xfrm>
                <a:custGeom>
                  <a:avLst/>
                  <a:gdLst>
                    <a:gd name="T0" fmla="*/ 0 w 61"/>
                    <a:gd name="T1" fmla="*/ 0 h 125"/>
                    <a:gd name="T2" fmla="*/ 0 w 61"/>
                    <a:gd name="T3" fmla="*/ 0 h 125"/>
                    <a:gd name="T4" fmla="*/ 0 w 61"/>
                    <a:gd name="T5" fmla="*/ 0 h 125"/>
                    <a:gd name="T6" fmla="*/ 0 w 61"/>
                    <a:gd name="T7" fmla="*/ 0 h 125"/>
                    <a:gd name="T8" fmla="*/ 0 w 61"/>
                    <a:gd name="T9" fmla="*/ 0 h 125"/>
                    <a:gd name="T10" fmla="*/ 0 w 61"/>
                    <a:gd name="T11" fmla="*/ 0 h 125"/>
                    <a:gd name="T12" fmla="*/ 0 w 61"/>
                    <a:gd name="T13" fmla="*/ 0 h 125"/>
                    <a:gd name="T14" fmla="*/ 0 w 61"/>
                    <a:gd name="T15" fmla="*/ 0 h 125"/>
                    <a:gd name="T16" fmla="*/ 0 w 61"/>
                    <a:gd name="T17" fmla="*/ 0 h 125"/>
                    <a:gd name="T18" fmla="*/ 0 w 61"/>
                    <a:gd name="T19" fmla="*/ 0 h 125"/>
                    <a:gd name="T20" fmla="*/ 0 w 61"/>
                    <a:gd name="T21" fmla="*/ 0 h 125"/>
                    <a:gd name="T22" fmla="*/ 0 w 61"/>
                    <a:gd name="T23" fmla="*/ 0 h 125"/>
                    <a:gd name="T24" fmla="*/ 0 w 61"/>
                    <a:gd name="T25" fmla="*/ 0 h 125"/>
                    <a:gd name="T26" fmla="*/ 0 w 61"/>
                    <a:gd name="T27" fmla="*/ 0 h 125"/>
                    <a:gd name="T28" fmla="*/ 0 w 61"/>
                    <a:gd name="T29" fmla="*/ 0 h 125"/>
                    <a:gd name="T30" fmla="*/ 0 w 61"/>
                    <a:gd name="T31" fmla="*/ 0 h 125"/>
                    <a:gd name="T32" fmla="*/ 0 w 61"/>
                    <a:gd name="T33" fmla="*/ 0 h 125"/>
                    <a:gd name="T34" fmla="*/ 0 w 61"/>
                    <a:gd name="T35" fmla="*/ 0 h 125"/>
                    <a:gd name="T36" fmla="*/ 0 w 61"/>
                    <a:gd name="T37" fmla="*/ 0 h 125"/>
                    <a:gd name="T38" fmla="*/ 0 w 61"/>
                    <a:gd name="T39" fmla="*/ 0 h 125"/>
                    <a:gd name="T40" fmla="*/ 0 w 61"/>
                    <a:gd name="T41" fmla="*/ 0 h 125"/>
                    <a:gd name="T42" fmla="*/ 0 w 61"/>
                    <a:gd name="T43" fmla="*/ 0 h 125"/>
                    <a:gd name="T44" fmla="*/ 0 w 61"/>
                    <a:gd name="T45" fmla="*/ 0 h 125"/>
                    <a:gd name="T46" fmla="*/ 0 w 61"/>
                    <a:gd name="T47" fmla="*/ 0 h 125"/>
                    <a:gd name="T48" fmla="*/ 0 w 61"/>
                    <a:gd name="T49" fmla="*/ 0 h 125"/>
                    <a:gd name="T50" fmla="*/ 0 w 61"/>
                    <a:gd name="T51" fmla="*/ 0 h 125"/>
                    <a:gd name="T52" fmla="*/ 0 w 61"/>
                    <a:gd name="T53" fmla="*/ 0 h 125"/>
                    <a:gd name="T54" fmla="*/ 0 w 61"/>
                    <a:gd name="T55" fmla="*/ 0 h 125"/>
                    <a:gd name="T56" fmla="*/ 0 w 61"/>
                    <a:gd name="T57" fmla="*/ 0 h 125"/>
                    <a:gd name="T58" fmla="*/ 0 w 61"/>
                    <a:gd name="T59" fmla="*/ 0 h 125"/>
                    <a:gd name="T60" fmla="*/ 0 w 61"/>
                    <a:gd name="T61" fmla="*/ 0 h 125"/>
                    <a:gd name="T62" fmla="*/ 0 w 61"/>
                    <a:gd name="T63" fmla="*/ 0 h 125"/>
                    <a:gd name="T64" fmla="*/ 0 w 61"/>
                    <a:gd name="T65" fmla="*/ 0 h 125"/>
                    <a:gd name="T66" fmla="*/ 0 w 61"/>
                    <a:gd name="T67" fmla="*/ 0 h 125"/>
                    <a:gd name="T68" fmla="*/ 0 w 61"/>
                    <a:gd name="T69" fmla="*/ 0 h 125"/>
                    <a:gd name="T70" fmla="*/ 0 w 61"/>
                    <a:gd name="T71" fmla="*/ 0 h 125"/>
                    <a:gd name="T72" fmla="*/ 0 w 61"/>
                    <a:gd name="T73" fmla="*/ 0 h 125"/>
                    <a:gd name="T74" fmla="*/ 0 w 61"/>
                    <a:gd name="T75" fmla="*/ 0 h 125"/>
                    <a:gd name="T76" fmla="*/ 0 w 61"/>
                    <a:gd name="T77" fmla="*/ 0 h 125"/>
                    <a:gd name="T78" fmla="*/ 0 w 61"/>
                    <a:gd name="T79" fmla="*/ 0 h 125"/>
                    <a:gd name="T80" fmla="*/ 0 w 61"/>
                    <a:gd name="T81" fmla="*/ 0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125"/>
                    <a:gd name="T125" fmla="*/ 61 w 61"/>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125">
                      <a:moveTo>
                        <a:pt x="30" y="0"/>
                      </a:moveTo>
                      <a:lnTo>
                        <a:pt x="33" y="0"/>
                      </a:lnTo>
                      <a:lnTo>
                        <a:pt x="36" y="1"/>
                      </a:lnTo>
                      <a:lnTo>
                        <a:pt x="40" y="2"/>
                      </a:lnTo>
                      <a:lnTo>
                        <a:pt x="43" y="4"/>
                      </a:lnTo>
                      <a:lnTo>
                        <a:pt x="48" y="10"/>
                      </a:lnTo>
                      <a:lnTo>
                        <a:pt x="53" y="18"/>
                      </a:lnTo>
                      <a:lnTo>
                        <a:pt x="57" y="27"/>
                      </a:lnTo>
                      <a:lnTo>
                        <a:pt x="59" y="37"/>
                      </a:lnTo>
                      <a:lnTo>
                        <a:pt x="61" y="48"/>
                      </a:lnTo>
                      <a:lnTo>
                        <a:pt x="61" y="61"/>
                      </a:lnTo>
                      <a:lnTo>
                        <a:pt x="61" y="74"/>
                      </a:lnTo>
                      <a:lnTo>
                        <a:pt x="59" y="85"/>
                      </a:lnTo>
                      <a:lnTo>
                        <a:pt x="57" y="96"/>
                      </a:lnTo>
                      <a:lnTo>
                        <a:pt x="53" y="105"/>
                      </a:lnTo>
                      <a:lnTo>
                        <a:pt x="48" y="114"/>
                      </a:lnTo>
                      <a:lnTo>
                        <a:pt x="43" y="119"/>
                      </a:lnTo>
                      <a:lnTo>
                        <a:pt x="40" y="122"/>
                      </a:lnTo>
                      <a:lnTo>
                        <a:pt x="36" y="124"/>
                      </a:lnTo>
                      <a:lnTo>
                        <a:pt x="33" y="125"/>
                      </a:lnTo>
                      <a:lnTo>
                        <a:pt x="30" y="125"/>
                      </a:lnTo>
                      <a:lnTo>
                        <a:pt x="27" y="125"/>
                      </a:lnTo>
                      <a:lnTo>
                        <a:pt x="23" y="124"/>
                      </a:lnTo>
                      <a:lnTo>
                        <a:pt x="20" y="122"/>
                      </a:lnTo>
                      <a:lnTo>
                        <a:pt x="18" y="119"/>
                      </a:lnTo>
                      <a:lnTo>
                        <a:pt x="13" y="114"/>
                      </a:lnTo>
                      <a:lnTo>
                        <a:pt x="8" y="105"/>
                      </a:lnTo>
                      <a:lnTo>
                        <a:pt x="5" y="96"/>
                      </a:lnTo>
                      <a:lnTo>
                        <a:pt x="2" y="85"/>
                      </a:lnTo>
                      <a:lnTo>
                        <a:pt x="1" y="74"/>
                      </a:lnTo>
                      <a:lnTo>
                        <a:pt x="0" y="61"/>
                      </a:lnTo>
                      <a:lnTo>
                        <a:pt x="1" y="48"/>
                      </a:lnTo>
                      <a:lnTo>
                        <a:pt x="2" y="37"/>
                      </a:lnTo>
                      <a:lnTo>
                        <a:pt x="5" y="27"/>
                      </a:lnTo>
                      <a:lnTo>
                        <a:pt x="8" y="18"/>
                      </a:lnTo>
                      <a:lnTo>
                        <a:pt x="13" y="10"/>
                      </a:lnTo>
                      <a:lnTo>
                        <a:pt x="18" y="4"/>
                      </a:lnTo>
                      <a:lnTo>
                        <a:pt x="20" y="2"/>
                      </a:lnTo>
                      <a:lnTo>
                        <a:pt x="23" y="1"/>
                      </a:lnTo>
                      <a:lnTo>
                        <a:pt x="27" y="0"/>
                      </a:lnTo>
                      <a:lnTo>
                        <a:pt x="30" y="0"/>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3" name="Freeform 261"/>
                <p:cNvSpPr>
                  <a:spLocks/>
                </p:cNvSpPr>
                <p:nvPr/>
              </p:nvSpPr>
              <p:spPr bwMode="auto">
                <a:xfrm>
                  <a:off x="3286" y="3043"/>
                  <a:ext cx="20" cy="41"/>
                </a:xfrm>
                <a:custGeom>
                  <a:avLst/>
                  <a:gdLst>
                    <a:gd name="T0" fmla="*/ 0 w 61"/>
                    <a:gd name="T1" fmla="*/ 0 h 125"/>
                    <a:gd name="T2" fmla="*/ 0 w 61"/>
                    <a:gd name="T3" fmla="*/ 0 h 125"/>
                    <a:gd name="T4" fmla="*/ 0 w 61"/>
                    <a:gd name="T5" fmla="*/ 0 h 125"/>
                    <a:gd name="T6" fmla="*/ 0 w 61"/>
                    <a:gd name="T7" fmla="*/ 0 h 125"/>
                    <a:gd name="T8" fmla="*/ 0 w 61"/>
                    <a:gd name="T9" fmla="*/ 0 h 125"/>
                    <a:gd name="T10" fmla="*/ 0 w 61"/>
                    <a:gd name="T11" fmla="*/ 0 h 125"/>
                    <a:gd name="T12" fmla="*/ 0 w 61"/>
                    <a:gd name="T13" fmla="*/ 0 h 125"/>
                    <a:gd name="T14" fmla="*/ 0 w 61"/>
                    <a:gd name="T15" fmla="*/ 0 h 125"/>
                    <a:gd name="T16" fmla="*/ 0 w 61"/>
                    <a:gd name="T17" fmla="*/ 0 h 125"/>
                    <a:gd name="T18" fmla="*/ 0 w 61"/>
                    <a:gd name="T19" fmla="*/ 0 h 125"/>
                    <a:gd name="T20" fmla="*/ 0 w 61"/>
                    <a:gd name="T21" fmla="*/ 0 h 125"/>
                    <a:gd name="T22" fmla="*/ 0 w 61"/>
                    <a:gd name="T23" fmla="*/ 0 h 125"/>
                    <a:gd name="T24" fmla="*/ 0 w 61"/>
                    <a:gd name="T25" fmla="*/ 0 h 125"/>
                    <a:gd name="T26" fmla="*/ 0 w 61"/>
                    <a:gd name="T27" fmla="*/ 0 h 125"/>
                    <a:gd name="T28" fmla="*/ 0 w 61"/>
                    <a:gd name="T29" fmla="*/ 0 h 125"/>
                    <a:gd name="T30" fmla="*/ 0 w 61"/>
                    <a:gd name="T31" fmla="*/ 0 h 125"/>
                    <a:gd name="T32" fmla="*/ 0 w 61"/>
                    <a:gd name="T33" fmla="*/ 0 h 125"/>
                    <a:gd name="T34" fmla="*/ 0 w 61"/>
                    <a:gd name="T35" fmla="*/ 0 h 125"/>
                    <a:gd name="T36" fmla="*/ 0 w 61"/>
                    <a:gd name="T37" fmla="*/ 0 h 125"/>
                    <a:gd name="T38" fmla="*/ 0 w 61"/>
                    <a:gd name="T39" fmla="*/ 0 h 125"/>
                    <a:gd name="T40" fmla="*/ 0 w 61"/>
                    <a:gd name="T41" fmla="*/ 0 h 125"/>
                    <a:gd name="T42" fmla="*/ 0 w 61"/>
                    <a:gd name="T43" fmla="*/ 0 h 125"/>
                    <a:gd name="T44" fmla="*/ 0 w 61"/>
                    <a:gd name="T45" fmla="*/ 0 h 125"/>
                    <a:gd name="T46" fmla="*/ 0 w 61"/>
                    <a:gd name="T47" fmla="*/ 0 h 125"/>
                    <a:gd name="T48" fmla="*/ 0 w 61"/>
                    <a:gd name="T49" fmla="*/ 0 h 125"/>
                    <a:gd name="T50" fmla="*/ 0 w 61"/>
                    <a:gd name="T51" fmla="*/ 0 h 125"/>
                    <a:gd name="T52" fmla="*/ 0 w 61"/>
                    <a:gd name="T53" fmla="*/ 0 h 125"/>
                    <a:gd name="T54" fmla="*/ 0 w 61"/>
                    <a:gd name="T55" fmla="*/ 0 h 125"/>
                    <a:gd name="T56" fmla="*/ 0 w 61"/>
                    <a:gd name="T57" fmla="*/ 0 h 125"/>
                    <a:gd name="T58" fmla="*/ 0 w 61"/>
                    <a:gd name="T59" fmla="*/ 0 h 125"/>
                    <a:gd name="T60" fmla="*/ 0 w 61"/>
                    <a:gd name="T61" fmla="*/ 0 h 125"/>
                    <a:gd name="T62" fmla="*/ 0 w 61"/>
                    <a:gd name="T63" fmla="*/ 0 h 125"/>
                    <a:gd name="T64" fmla="*/ 0 w 61"/>
                    <a:gd name="T65" fmla="*/ 0 h 125"/>
                    <a:gd name="T66" fmla="*/ 0 w 61"/>
                    <a:gd name="T67" fmla="*/ 0 h 125"/>
                    <a:gd name="T68" fmla="*/ 0 w 61"/>
                    <a:gd name="T69" fmla="*/ 0 h 125"/>
                    <a:gd name="T70" fmla="*/ 0 w 61"/>
                    <a:gd name="T71" fmla="*/ 0 h 125"/>
                    <a:gd name="T72" fmla="*/ 0 w 61"/>
                    <a:gd name="T73" fmla="*/ 0 h 125"/>
                    <a:gd name="T74" fmla="*/ 0 w 61"/>
                    <a:gd name="T75" fmla="*/ 0 h 125"/>
                    <a:gd name="T76" fmla="*/ 0 w 61"/>
                    <a:gd name="T77" fmla="*/ 0 h 125"/>
                    <a:gd name="T78" fmla="*/ 0 w 61"/>
                    <a:gd name="T79" fmla="*/ 0 h 125"/>
                    <a:gd name="T80" fmla="*/ 0 w 61"/>
                    <a:gd name="T81" fmla="*/ 0 h 1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
                    <a:gd name="T124" fmla="*/ 0 h 125"/>
                    <a:gd name="T125" fmla="*/ 61 w 61"/>
                    <a:gd name="T126" fmla="*/ 125 h 1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 h="125">
                      <a:moveTo>
                        <a:pt x="30" y="0"/>
                      </a:moveTo>
                      <a:lnTo>
                        <a:pt x="33" y="0"/>
                      </a:lnTo>
                      <a:lnTo>
                        <a:pt x="36" y="1"/>
                      </a:lnTo>
                      <a:lnTo>
                        <a:pt x="40" y="2"/>
                      </a:lnTo>
                      <a:lnTo>
                        <a:pt x="43" y="4"/>
                      </a:lnTo>
                      <a:lnTo>
                        <a:pt x="48" y="10"/>
                      </a:lnTo>
                      <a:lnTo>
                        <a:pt x="53" y="18"/>
                      </a:lnTo>
                      <a:lnTo>
                        <a:pt x="57" y="27"/>
                      </a:lnTo>
                      <a:lnTo>
                        <a:pt x="59" y="37"/>
                      </a:lnTo>
                      <a:lnTo>
                        <a:pt x="61" y="48"/>
                      </a:lnTo>
                      <a:lnTo>
                        <a:pt x="61" y="61"/>
                      </a:lnTo>
                      <a:lnTo>
                        <a:pt x="61" y="74"/>
                      </a:lnTo>
                      <a:lnTo>
                        <a:pt x="59" y="85"/>
                      </a:lnTo>
                      <a:lnTo>
                        <a:pt x="57" y="96"/>
                      </a:lnTo>
                      <a:lnTo>
                        <a:pt x="53" y="105"/>
                      </a:lnTo>
                      <a:lnTo>
                        <a:pt x="48" y="114"/>
                      </a:lnTo>
                      <a:lnTo>
                        <a:pt x="43" y="119"/>
                      </a:lnTo>
                      <a:lnTo>
                        <a:pt x="40" y="122"/>
                      </a:lnTo>
                      <a:lnTo>
                        <a:pt x="36" y="124"/>
                      </a:lnTo>
                      <a:lnTo>
                        <a:pt x="33" y="125"/>
                      </a:lnTo>
                      <a:lnTo>
                        <a:pt x="30" y="125"/>
                      </a:lnTo>
                      <a:lnTo>
                        <a:pt x="27" y="125"/>
                      </a:lnTo>
                      <a:lnTo>
                        <a:pt x="23" y="124"/>
                      </a:lnTo>
                      <a:lnTo>
                        <a:pt x="20" y="122"/>
                      </a:lnTo>
                      <a:lnTo>
                        <a:pt x="18" y="119"/>
                      </a:lnTo>
                      <a:lnTo>
                        <a:pt x="13" y="114"/>
                      </a:lnTo>
                      <a:lnTo>
                        <a:pt x="8" y="105"/>
                      </a:lnTo>
                      <a:lnTo>
                        <a:pt x="5" y="96"/>
                      </a:lnTo>
                      <a:lnTo>
                        <a:pt x="2" y="85"/>
                      </a:lnTo>
                      <a:lnTo>
                        <a:pt x="1" y="74"/>
                      </a:lnTo>
                      <a:lnTo>
                        <a:pt x="0" y="61"/>
                      </a:lnTo>
                      <a:lnTo>
                        <a:pt x="1" y="48"/>
                      </a:lnTo>
                      <a:lnTo>
                        <a:pt x="2" y="37"/>
                      </a:lnTo>
                      <a:lnTo>
                        <a:pt x="5" y="27"/>
                      </a:lnTo>
                      <a:lnTo>
                        <a:pt x="8" y="18"/>
                      </a:lnTo>
                      <a:lnTo>
                        <a:pt x="13" y="10"/>
                      </a:lnTo>
                      <a:lnTo>
                        <a:pt x="18" y="4"/>
                      </a:lnTo>
                      <a:lnTo>
                        <a:pt x="20" y="2"/>
                      </a:lnTo>
                      <a:lnTo>
                        <a:pt x="23" y="1"/>
                      </a:lnTo>
                      <a:lnTo>
                        <a:pt x="27" y="0"/>
                      </a:lnTo>
                      <a:lnTo>
                        <a:pt x="3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4" name="Freeform 262"/>
                <p:cNvSpPr>
                  <a:spLocks/>
                </p:cNvSpPr>
                <p:nvPr/>
              </p:nvSpPr>
              <p:spPr bwMode="auto">
                <a:xfrm>
                  <a:off x="3193" y="3026"/>
                  <a:ext cx="20" cy="32"/>
                </a:xfrm>
                <a:custGeom>
                  <a:avLst/>
                  <a:gdLst>
                    <a:gd name="T0" fmla="*/ 0 w 58"/>
                    <a:gd name="T1" fmla="*/ 0 h 96"/>
                    <a:gd name="T2" fmla="*/ 0 w 58"/>
                    <a:gd name="T3" fmla="*/ 0 h 96"/>
                    <a:gd name="T4" fmla="*/ 0 w 58"/>
                    <a:gd name="T5" fmla="*/ 0 h 96"/>
                    <a:gd name="T6" fmla="*/ 0 w 58"/>
                    <a:gd name="T7" fmla="*/ 0 h 96"/>
                    <a:gd name="T8" fmla="*/ 0 w 58"/>
                    <a:gd name="T9" fmla="*/ 0 h 96"/>
                    <a:gd name="T10" fmla="*/ 0 w 58"/>
                    <a:gd name="T11" fmla="*/ 0 h 96"/>
                    <a:gd name="T12" fmla="*/ 0 w 58"/>
                    <a:gd name="T13" fmla="*/ 0 h 96"/>
                    <a:gd name="T14" fmla="*/ 0 w 58"/>
                    <a:gd name="T15" fmla="*/ 0 h 96"/>
                    <a:gd name="T16" fmla="*/ 0 w 58"/>
                    <a:gd name="T17" fmla="*/ 0 h 96"/>
                    <a:gd name="T18" fmla="*/ 0 w 58"/>
                    <a:gd name="T19" fmla="*/ 0 h 96"/>
                    <a:gd name="T20" fmla="*/ 0 w 58"/>
                    <a:gd name="T21" fmla="*/ 0 h 96"/>
                    <a:gd name="T22" fmla="*/ 0 w 58"/>
                    <a:gd name="T23" fmla="*/ 0 h 96"/>
                    <a:gd name="T24" fmla="*/ 0 w 58"/>
                    <a:gd name="T25" fmla="*/ 0 h 96"/>
                    <a:gd name="T26" fmla="*/ 0 w 58"/>
                    <a:gd name="T27" fmla="*/ 0 h 96"/>
                    <a:gd name="T28" fmla="*/ 0 w 58"/>
                    <a:gd name="T29" fmla="*/ 0 h 96"/>
                    <a:gd name="T30" fmla="*/ 0 w 58"/>
                    <a:gd name="T31" fmla="*/ 0 h 96"/>
                    <a:gd name="T32" fmla="*/ 0 w 58"/>
                    <a:gd name="T33" fmla="*/ 0 h 96"/>
                    <a:gd name="T34" fmla="*/ 0 w 58"/>
                    <a:gd name="T35" fmla="*/ 0 h 96"/>
                    <a:gd name="T36" fmla="*/ 0 w 58"/>
                    <a:gd name="T37" fmla="*/ 0 h 96"/>
                    <a:gd name="T38" fmla="*/ 0 w 58"/>
                    <a:gd name="T39" fmla="*/ 0 h 96"/>
                    <a:gd name="T40" fmla="*/ 0 w 58"/>
                    <a:gd name="T41" fmla="*/ 0 h 96"/>
                    <a:gd name="T42" fmla="*/ 0 w 58"/>
                    <a:gd name="T43" fmla="*/ 0 h 96"/>
                    <a:gd name="T44" fmla="*/ 0 w 58"/>
                    <a:gd name="T45" fmla="*/ 0 h 96"/>
                    <a:gd name="T46" fmla="*/ 0 w 58"/>
                    <a:gd name="T47" fmla="*/ 0 h 96"/>
                    <a:gd name="T48" fmla="*/ 0 w 58"/>
                    <a:gd name="T49" fmla="*/ 0 h 96"/>
                    <a:gd name="T50" fmla="*/ 0 w 58"/>
                    <a:gd name="T51" fmla="*/ 0 h 96"/>
                    <a:gd name="T52" fmla="*/ 0 w 58"/>
                    <a:gd name="T53" fmla="*/ 0 h 96"/>
                    <a:gd name="T54" fmla="*/ 0 w 58"/>
                    <a:gd name="T55" fmla="*/ 0 h 96"/>
                    <a:gd name="T56" fmla="*/ 0 w 58"/>
                    <a:gd name="T57" fmla="*/ 0 h 96"/>
                    <a:gd name="T58" fmla="*/ 0 w 58"/>
                    <a:gd name="T59" fmla="*/ 0 h 96"/>
                    <a:gd name="T60" fmla="*/ 0 w 58"/>
                    <a:gd name="T61" fmla="*/ 0 h 96"/>
                    <a:gd name="T62" fmla="*/ 0 w 58"/>
                    <a:gd name="T63" fmla="*/ 0 h 96"/>
                    <a:gd name="T64" fmla="*/ 0 w 58"/>
                    <a:gd name="T65" fmla="*/ 0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96"/>
                    <a:gd name="T101" fmla="*/ 58 w 5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96">
                      <a:moveTo>
                        <a:pt x="28" y="0"/>
                      </a:moveTo>
                      <a:lnTo>
                        <a:pt x="34" y="1"/>
                      </a:lnTo>
                      <a:lnTo>
                        <a:pt x="40" y="4"/>
                      </a:lnTo>
                      <a:lnTo>
                        <a:pt x="45" y="9"/>
                      </a:lnTo>
                      <a:lnTo>
                        <a:pt x="49" y="15"/>
                      </a:lnTo>
                      <a:lnTo>
                        <a:pt x="53" y="22"/>
                      </a:lnTo>
                      <a:lnTo>
                        <a:pt x="55" y="30"/>
                      </a:lnTo>
                      <a:lnTo>
                        <a:pt x="58" y="40"/>
                      </a:lnTo>
                      <a:lnTo>
                        <a:pt x="58" y="50"/>
                      </a:lnTo>
                      <a:lnTo>
                        <a:pt x="58" y="58"/>
                      </a:lnTo>
                      <a:lnTo>
                        <a:pt x="55" y="68"/>
                      </a:lnTo>
                      <a:lnTo>
                        <a:pt x="53" y="76"/>
                      </a:lnTo>
                      <a:lnTo>
                        <a:pt x="49" y="82"/>
                      </a:lnTo>
                      <a:lnTo>
                        <a:pt x="45" y="88"/>
                      </a:lnTo>
                      <a:lnTo>
                        <a:pt x="40" y="93"/>
                      </a:lnTo>
                      <a:lnTo>
                        <a:pt x="34" y="95"/>
                      </a:lnTo>
                      <a:lnTo>
                        <a:pt x="28" y="96"/>
                      </a:lnTo>
                      <a:lnTo>
                        <a:pt x="23" y="95"/>
                      </a:lnTo>
                      <a:lnTo>
                        <a:pt x="18" y="93"/>
                      </a:lnTo>
                      <a:lnTo>
                        <a:pt x="12" y="88"/>
                      </a:lnTo>
                      <a:lnTo>
                        <a:pt x="9" y="82"/>
                      </a:lnTo>
                      <a:lnTo>
                        <a:pt x="6" y="76"/>
                      </a:lnTo>
                      <a:lnTo>
                        <a:pt x="2" y="68"/>
                      </a:lnTo>
                      <a:lnTo>
                        <a:pt x="1" y="58"/>
                      </a:lnTo>
                      <a:lnTo>
                        <a:pt x="0" y="50"/>
                      </a:lnTo>
                      <a:lnTo>
                        <a:pt x="1" y="40"/>
                      </a:lnTo>
                      <a:lnTo>
                        <a:pt x="2" y="30"/>
                      </a:lnTo>
                      <a:lnTo>
                        <a:pt x="6" y="22"/>
                      </a:lnTo>
                      <a:lnTo>
                        <a:pt x="9" y="15"/>
                      </a:lnTo>
                      <a:lnTo>
                        <a:pt x="12" y="9"/>
                      </a:lnTo>
                      <a:lnTo>
                        <a:pt x="18" y="4"/>
                      </a:lnTo>
                      <a:lnTo>
                        <a:pt x="23" y="1"/>
                      </a:lnTo>
                      <a:lnTo>
                        <a:pt x="28"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5" name="Freeform 263"/>
                <p:cNvSpPr>
                  <a:spLocks/>
                </p:cNvSpPr>
                <p:nvPr/>
              </p:nvSpPr>
              <p:spPr bwMode="auto">
                <a:xfrm>
                  <a:off x="3193" y="3026"/>
                  <a:ext cx="20" cy="32"/>
                </a:xfrm>
                <a:custGeom>
                  <a:avLst/>
                  <a:gdLst>
                    <a:gd name="T0" fmla="*/ 0 w 58"/>
                    <a:gd name="T1" fmla="*/ 0 h 96"/>
                    <a:gd name="T2" fmla="*/ 0 w 58"/>
                    <a:gd name="T3" fmla="*/ 0 h 96"/>
                    <a:gd name="T4" fmla="*/ 0 w 58"/>
                    <a:gd name="T5" fmla="*/ 0 h 96"/>
                    <a:gd name="T6" fmla="*/ 0 w 58"/>
                    <a:gd name="T7" fmla="*/ 0 h 96"/>
                    <a:gd name="T8" fmla="*/ 0 w 58"/>
                    <a:gd name="T9" fmla="*/ 0 h 96"/>
                    <a:gd name="T10" fmla="*/ 0 w 58"/>
                    <a:gd name="T11" fmla="*/ 0 h 96"/>
                    <a:gd name="T12" fmla="*/ 0 w 58"/>
                    <a:gd name="T13" fmla="*/ 0 h 96"/>
                    <a:gd name="T14" fmla="*/ 0 w 58"/>
                    <a:gd name="T15" fmla="*/ 0 h 96"/>
                    <a:gd name="T16" fmla="*/ 0 w 58"/>
                    <a:gd name="T17" fmla="*/ 0 h 96"/>
                    <a:gd name="T18" fmla="*/ 0 w 58"/>
                    <a:gd name="T19" fmla="*/ 0 h 96"/>
                    <a:gd name="T20" fmla="*/ 0 w 58"/>
                    <a:gd name="T21" fmla="*/ 0 h 96"/>
                    <a:gd name="T22" fmla="*/ 0 w 58"/>
                    <a:gd name="T23" fmla="*/ 0 h 96"/>
                    <a:gd name="T24" fmla="*/ 0 w 58"/>
                    <a:gd name="T25" fmla="*/ 0 h 96"/>
                    <a:gd name="T26" fmla="*/ 0 w 58"/>
                    <a:gd name="T27" fmla="*/ 0 h 96"/>
                    <a:gd name="T28" fmla="*/ 0 w 58"/>
                    <a:gd name="T29" fmla="*/ 0 h 96"/>
                    <a:gd name="T30" fmla="*/ 0 w 58"/>
                    <a:gd name="T31" fmla="*/ 0 h 96"/>
                    <a:gd name="T32" fmla="*/ 0 w 58"/>
                    <a:gd name="T33" fmla="*/ 0 h 96"/>
                    <a:gd name="T34" fmla="*/ 0 w 58"/>
                    <a:gd name="T35" fmla="*/ 0 h 96"/>
                    <a:gd name="T36" fmla="*/ 0 w 58"/>
                    <a:gd name="T37" fmla="*/ 0 h 96"/>
                    <a:gd name="T38" fmla="*/ 0 w 58"/>
                    <a:gd name="T39" fmla="*/ 0 h 96"/>
                    <a:gd name="T40" fmla="*/ 0 w 58"/>
                    <a:gd name="T41" fmla="*/ 0 h 96"/>
                    <a:gd name="T42" fmla="*/ 0 w 58"/>
                    <a:gd name="T43" fmla="*/ 0 h 96"/>
                    <a:gd name="T44" fmla="*/ 0 w 58"/>
                    <a:gd name="T45" fmla="*/ 0 h 96"/>
                    <a:gd name="T46" fmla="*/ 0 w 58"/>
                    <a:gd name="T47" fmla="*/ 0 h 96"/>
                    <a:gd name="T48" fmla="*/ 0 w 58"/>
                    <a:gd name="T49" fmla="*/ 0 h 96"/>
                    <a:gd name="T50" fmla="*/ 0 w 58"/>
                    <a:gd name="T51" fmla="*/ 0 h 96"/>
                    <a:gd name="T52" fmla="*/ 0 w 58"/>
                    <a:gd name="T53" fmla="*/ 0 h 96"/>
                    <a:gd name="T54" fmla="*/ 0 w 58"/>
                    <a:gd name="T55" fmla="*/ 0 h 96"/>
                    <a:gd name="T56" fmla="*/ 0 w 58"/>
                    <a:gd name="T57" fmla="*/ 0 h 96"/>
                    <a:gd name="T58" fmla="*/ 0 w 58"/>
                    <a:gd name="T59" fmla="*/ 0 h 96"/>
                    <a:gd name="T60" fmla="*/ 0 w 58"/>
                    <a:gd name="T61" fmla="*/ 0 h 96"/>
                    <a:gd name="T62" fmla="*/ 0 w 58"/>
                    <a:gd name="T63" fmla="*/ 0 h 96"/>
                    <a:gd name="T64" fmla="*/ 0 w 58"/>
                    <a:gd name="T65" fmla="*/ 0 h 9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
                    <a:gd name="T100" fmla="*/ 0 h 96"/>
                    <a:gd name="T101" fmla="*/ 58 w 58"/>
                    <a:gd name="T102" fmla="*/ 96 h 9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 h="96">
                      <a:moveTo>
                        <a:pt x="28" y="0"/>
                      </a:moveTo>
                      <a:lnTo>
                        <a:pt x="34" y="1"/>
                      </a:lnTo>
                      <a:lnTo>
                        <a:pt x="40" y="4"/>
                      </a:lnTo>
                      <a:lnTo>
                        <a:pt x="45" y="9"/>
                      </a:lnTo>
                      <a:lnTo>
                        <a:pt x="49" y="15"/>
                      </a:lnTo>
                      <a:lnTo>
                        <a:pt x="53" y="22"/>
                      </a:lnTo>
                      <a:lnTo>
                        <a:pt x="55" y="30"/>
                      </a:lnTo>
                      <a:lnTo>
                        <a:pt x="58" y="40"/>
                      </a:lnTo>
                      <a:lnTo>
                        <a:pt x="58" y="50"/>
                      </a:lnTo>
                      <a:lnTo>
                        <a:pt x="58" y="58"/>
                      </a:lnTo>
                      <a:lnTo>
                        <a:pt x="55" y="68"/>
                      </a:lnTo>
                      <a:lnTo>
                        <a:pt x="53" y="76"/>
                      </a:lnTo>
                      <a:lnTo>
                        <a:pt x="49" y="82"/>
                      </a:lnTo>
                      <a:lnTo>
                        <a:pt x="45" y="88"/>
                      </a:lnTo>
                      <a:lnTo>
                        <a:pt x="40" y="93"/>
                      </a:lnTo>
                      <a:lnTo>
                        <a:pt x="34" y="95"/>
                      </a:lnTo>
                      <a:lnTo>
                        <a:pt x="28" y="96"/>
                      </a:lnTo>
                      <a:lnTo>
                        <a:pt x="23" y="95"/>
                      </a:lnTo>
                      <a:lnTo>
                        <a:pt x="18" y="93"/>
                      </a:lnTo>
                      <a:lnTo>
                        <a:pt x="12" y="88"/>
                      </a:lnTo>
                      <a:lnTo>
                        <a:pt x="9" y="82"/>
                      </a:lnTo>
                      <a:lnTo>
                        <a:pt x="6" y="76"/>
                      </a:lnTo>
                      <a:lnTo>
                        <a:pt x="2" y="68"/>
                      </a:lnTo>
                      <a:lnTo>
                        <a:pt x="1" y="58"/>
                      </a:lnTo>
                      <a:lnTo>
                        <a:pt x="0" y="50"/>
                      </a:lnTo>
                      <a:lnTo>
                        <a:pt x="1" y="40"/>
                      </a:lnTo>
                      <a:lnTo>
                        <a:pt x="2" y="30"/>
                      </a:lnTo>
                      <a:lnTo>
                        <a:pt x="6" y="22"/>
                      </a:lnTo>
                      <a:lnTo>
                        <a:pt x="9" y="15"/>
                      </a:lnTo>
                      <a:lnTo>
                        <a:pt x="12" y="9"/>
                      </a:lnTo>
                      <a:lnTo>
                        <a:pt x="18" y="4"/>
                      </a:lnTo>
                      <a:lnTo>
                        <a:pt x="23" y="1"/>
                      </a:lnTo>
                      <a:lnTo>
                        <a:pt x="28"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6" name="Freeform 264"/>
                <p:cNvSpPr>
                  <a:spLocks/>
                </p:cNvSpPr>
                <p:nvPr/>
              </p:nvSpPr>
              <p:spPr bwMode="auto">
                <a:xfrm>
                  <a:off x="2913" y="2755"/>
                  <a:ext cx="29" cy="16"/>
                </a:xfrm>
                <a:custGeom>
                  <a:avLst/>
                  <a:gdLst>
                    <a:gd name="T0" fmla="*/ 0 w 88"/>
                    <a:gd name="T1" fmla="*/ 0 h 47"/>
                    <a:gd name="T2" fmla="*/ 0 w 88"/>
                    <a:gd name="T3" fmla="*/ 0 h 47"/>
                    <a:gd name="T4" fmla="*/ 0 w 88"/>
                    <a:gd name="T5" fmla="*/ 0 h 47"/>
                    <a:gd name="T6" fmla="*/ 0 w 88"/>
                    <a:gd name="T7" fmla="*/ 0 h 47"/>
                    <a:gd name="T8" fmla="*/ 0 w 88"/>
                    <a:gd name="T9" fmla="*/ 0 h 47"/>
                    <a:gd name="T10" fmla="*/ 0 w 88"/>
                    <a:gd name="T11" fmla="*/ 0 h 47"/>
                    <a:gd name="T12" fmla="*/ 0 w 88"/>
                    <a:gd name="T13" fmla="*/ 0 h 47"/>
                    <a:gd name="T14" fmla="*/ 0 w 88"/>
                    <a:gd name="T15" fmla="*/ 0 h 47"/>
                    <a:gd name="T16" fmla="*/ 0 w 88"/>
                    <a:gd name="T17" fmla="*/ 0 h 47"/>
                    <a:gd name="T18" fmla="*/ 0 w 88"/>
                    <a:gd name="T19" fmla="*/ 0 h 47"/>
                    <a:gd name="T20" fmla="*/ 0 w 88"/>
                    <a:gd name="T21" fmla="*/ 0 h 47"/>
                    <a:gd name="T22" fmla="*/ 0 w 88"/>
                    <a:gd name="T23" fmla="*/ 0 h 47"/>
                    <a:gd name="T24" fmla="*/ 0 w 88"/>
                    <a:gd name="T25" fmla="*/ 0 h 47"/>
                    <a:gd name="T26" fmla="*/ 0 w 88"/>
                    <a:gd name="T27" fmla="*/ 0 h 47"/>
                    <a:gd name="T28" fmla="*/ 0 w 88"/>
                    <a:gd name="T29" fmla="*/ 0 h 47"/>
                    <a:gd name="T30" fmla="*/ 0 w 88"/>
                    <a:gd name="T31" fmla="*/ 0 h 47"/>
                    <a:gd name="T32" fmla="*/ 0 w 88"/>
                    <a:gd name="T33" fmla="*/ 0 h 47"/>
                    <a:gd name="T34" fmla="*/ 0 w 88"/>
                    <a:gd name="T35" fmla="*/ 0 h 47"/>
                    <a:gd name="T36" fmla="*/ 0 w 88"/>
                    <a:gd name="T37" fmla="*/ 0 h 47"/>
                    <a:gd name="T38" fmla="*/ 0 w 88"/>
                    <a:gd name="T39" fmla="*/ 0 h 47"/>
                    <a:gd name="T40" fmla="*/ 0 w 88"/>
                    <a:gd name="T41" fmla="*/ 0 h 47"/>
                    <a:gd name="T42" fmla="*/ 0 w 88"/>
                    <a:gd name="T43" fmla="*/ 0 h 47"/>
                    <a:gd name="T44" fmla="*/ 0 w 88"/>
                    <a:gd name="T45" fmla="*/ 0 h 47"/>
                    <a:gd name="T46" fmla="*/ 0 w 88"/>
                    <a:gd name="T47" fmla="*/ 0 h 47"/>
                    <a:gd name="T48" fmla="*/ 0 w 88"/>
                    <a:gd name="T49" fmla="*/ 0 h 47"/>
                    <a:gd name="T50" fmla="*/ 0 w 88"/>
                    <a:gd name="T51" fmla="*/ 0 h 47"/>
                    <a:gd name="T52" fmla="*/ 0 w 88"/>
                    <a:gd name="T53" fmla="*/ 0 h 47"/>
                    <a:gd name="T54" fmla="*/ 0 w 88"/>
                    <a:gd name="T55" fmla="*/ 0 h 47"/>
                    <a:gd name="T56" fmla="*/ 0 w 88"/>
                    <a:gd name="T57" fmla="*/ 0 h 47"/>
                    <a:gd name="T58" fmla="*/ 0 w 88"/>
                    <a:gd name="T59" fmla="*/ 0 h 47"/>
                    <a:gd name="T60" fmla="*/ 0 w 88"/>
                    <a:gd name="T61" fmla="*/ 0 h 47"/>
                    <a:gd name="T62" fmla="*/ 0 w 88"/>
                    <a:gd name="T63" fmla="*/ 0 h 47"/>
                    <a:gd name="T64" fmla="*/ 0 w 88"/>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47"/>
                    <a:gd name="T101" fmla="*/ 88 w 88"/>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47">
                      <a:moveTo>
                        <a:pt x="44" y="47"/>
                      </a:moveTo>
                      <a:lnTo>
                        <a:pt x="53" y="47"/>
                      </a:lnTo>
                      <a:lnTo>
                        <a:pt x="62" y="46"/>
                      </a:lnTo>
                      <a:lnTo>
                        <a:pt x="68" y="43"/>
                      </a:lnTo>
                      <a:lnTo>
                        <a:pt x="75" y="40"/>
                      </a:lnTo>
                      <a:lnTo>
                        <a:pt x="80" y="37"/>
                      </a:lnTo>
                      <a:lnTo>
                        <a:pt x="84" y="33"/>
                      </a:lnTo>
                      <a:lnTo>
                        <a:pt x="87" y="28"/>
                      </a:lnTo>
                      <a:lnTo>
                        <a:pt x="88" y="24"/>
                      </a:lnTo>
                      <a:lnTo>
                        <a:pt x="87" y="19"/>
                      </a:lnTo>
                      <a:lnTo>
                        <a:pt x="84" y="14"/>
                      </a:lnTo>
                      <a:lnTo>
                        <a:pt x="80" y="11"/>
                      </a:lnTo>
                      <a:lnTo>
                        <a:pt x="75" y="7"/>
                      </a:lnTo>
                      <a:lnTo>
                        <a:pt x="68" y="5"/>
                      </a:lnTo>
                      <a:lnTo>
                        <a:pt x="62" y="2"/>
                      </a:lnTo>
                      <a:lnTo>
                        <a:pt x="53" y="0"/>
                      </a:lnTo>
                      <a:lnTo>
                        <a:pt x="44" y="0"/>
                      </a:lnTo>
                      <a:lnTo>
                        <a:pt x="36" y="0"/>
                      </a:lnTo>
                      <a:lnTo>
                        <a:pt x="27" y="2"/>
                      </a:lnTo>
                      <a:lnTo>
                        <a:pt x="20" y="5"/>
                      </a:lnTo>
                      <a:lnTo>
                        <a:pt x="13" y="7"/>
                      </a:lnTo>
                      <a:lnTo>
                        <a:pt x="8" y="11"/>
                      </a:lnTo>
                      <a:lnTo>
                        <a:pt x="3" y="14"/>
                      </a:lnTo>
                      <a:lnTo>
                        <a:pt x="1" y="19"/>
                      </a:lnTo>
                      <a:lnTo>
                        <a:pt x="0" y="24"/>
                      </a:lnTo>
                      <a:lnTo>
                        <a:pt x="1" y="28"/>
                      </a:lnTo>
                      <a:lnTo>
                        <a:pt x="3" y="33"/>
                      </a:lnTo>
                      <a:lnTo>
                        <a:pt x="8" y="37"/>
                      </a:lnTo>
                      <a:lnTo>
                        <a:pt x="13" y="40"/>
                      </a:lnTo>
                      <a:lnTo>
                        <a:pt x="20" y="43"/>
                      </a:lnTo>
                      <a:lnTo>
                        <a:pt x="27" y="46"/>
                      </a:lnTo>
                      <a:lnTo>
                        <a:pt x="36" y="47"/>
                      </a:lnTo>
                      <a:lnTo>
                        <a:pt x="44" y="4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7" name="Freeform 265"/>
                <p:cNvSpPr>
                  <a:spLocks/>
                </p:cNvSpPr>
                <p:nvPr/>
              </p:nvSpPr>
              <p:spPr bwMode="auto">
                <a:xfrm>
                  <a:off x="2913" y="2755"/>
                  <a:ext cx="29" cy="16"/>
                </a:xfrm>
                <a:custGeom>
                  <a:avLst/>
                  <a:gdLst>
                    <a:gd name="T0" fmla="*/ 0 w 88"/>
                    <a:gd name="T1" fmla="*/ 0 h 47"/>
                    <a:gd name="T2" fmla="*/ 0 w 88"/>
                    <a:gd name="T3" fmla="*/ 0 h 47"/>
                    <a:gd name="T4" fmla="*/ 0 w 88"/>
                    <a:gd name="T5" fmla="*/ 0 h 47"/>
                    <a:gd name="T6" fmla="*/ 0 w 88"/>
                    <a:gd name="T7" fmla="*/ 0 h 47"/>
                    <a:gd name="T8" fmla="*/ 0 w 88"/>
                    <a:gd name="T9" fmla="*/ 0 h 47"/>
                    <a:gd name="T10" fmla="*/ 0 w 88"/>
                    <a:gd name="T11" fmla="*/ 0 h 47"/>
                    <a:gd name="T12" fmla="*/ 0 w 88"/>
                    <a:gd name="T13" fmla="*/ 0 h 47"/>
                    <a:gd name="T14" fmla="*/ 0 w 88"/>
                    <a:gd name="T15" fmla="*/ 0 h 47"/>
                    <a:gd name="T16" fmla="*/ 0 w 88"/>
                    <a:gd name="T17" fmla="*/ 0 h 47"/>
                    <a:gd name="T18" fmla="*/ 0 w 88"/>
                    <a:gd name="T19" fmla="*/ 0 h 47"/>
                    <a:gd name="T20" fmla="*/ 0 w 88"/>
                    <a:gd name="T21" fmla="*/ 0 h 47"/>
                    <a:gd name="T22" fmla="*/ 0 w 88"/>
                    <a:gd name="T23" fmla="*/ 0 h 47"/>
                    <a:gd name="T24" fmla="*/ 0 w 88"/>
                    <a:gd name="T25" fmla="*/ 0 h 47"/>
                    <a:gd name="T26" fmla="*/ 0 w 88"/>
                    <a:gd name="T27" fmla="*/ 0 h 47"/>
                    <a:gd name="T28" fmla="*/ 0 w 88"/>
                    <a:gd name="T29" fmla="*/ 0 h 47"/>
                    <a:gd name="T30" fmla="*/ 0 w 88"/>
                    <a:gd name="T31" fmla="*/ 0 h 47"/>
                    <a:gd name="T32" fmla="*/ 0 w 88"/>
                    <a:gd name="T33" fmla="*/ 0 h 47"/>
                    <a:gd name="T34" fmla="*/ 0 w 88"/>
                    <a:gd name="T35" fmla="*/ 0 h 47"/>
                    <a:gd name="T36" fmla="*/ 0 w 88"/>
                    <a:gd name="T37" fmla="*/ 0 h 47"/>
                    <a:gd name="T38" fmla="*/ 0 w 88"/>
                    <a:gd name="T39" fmla="*/ 0 h 47"/>
                    <a:gd name="T40" fmla="*/ 0 w 88"/>
                    <a:gd name="T41" fmla="*/ 0 h 47"/>
                    <a:gd name="T42" fmla="*/ 0 w 88"/>
                    <a:gd name="T43" fmla="*/ 0 h 47"/>
                    <a:gd name="T44" fmla="*/ 0 w 88"/>
                    <a:gd name="T45" fmla="*/ 0 h 47"/>
                    <a:gd name="T46" fmla="*/ 0 w 88"/>
                    <a:gd name="T47" fmla="*/ 0 h 47"/>
                    <a:gd name="T48" fmla="*/ 0 w 88"/>
                    <a:gd name="T49" fmla="*/ 0 h 47"/>
                    <a:gd name="T50" fmla="*/ 0 w 88"/>
                    <a:gd name="T51" fmla="*/ 0 h 47"/>
                    <a:gd name="T52" fmla="*/ 0 w 88"/>
                    <a:gd name="T53" fmla="*/ 0 h 47"/>
                    <a:gd name="T54" fmla="*/ 0 w 88"/>
                    <a:gd name="T55" fmla="*/ 0 h 47"/>
                    <a:gd name="T56" fmla="*/ 0 w 88"/>
                    <a:gd name="T57" fmla="*/ 0 h 47"/>
                    <a:gd name="T58" fmla="*/ 0 w 88"/>
                    <a:gd name="T59" fmla="*/ 0 h 47"/>
                    <a:gd name="T60" fmla="*/ 0 w 88"/>
                    <a:gd name="T61" fmla="*/ 0 h 47"/>
                    <a:gd name="T62" fmla="*/ 0 w 88"/>
                    <a:gd name="T63" fmla="*/ 0 h 47"/>
                    <a:gd name="T64" fmla="*/ 0 w 88"/>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47"/>
                    <a:gd name="T101" fmla="*/ 88 w 88"/>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47">
                      <a:moveTo>
                        <a:pt x="44" y="47"/>
                      </a:moveTo>
                      <a:lnTo>
                        <a:pt x="53" y="47"/>
                      </a:lnTo>
                      <a:lnTo>
                        <a:pt x="62" y="46"/>
                      </a:lnTo>
                      <a:lnTo>
                        <a:pt x="68" y="43"/>
                      </a:lnTo>
                      <a:lnTo>
                        <a:pt x="75" y="40"/>
                      </a:lnTo>
                      <a:lnTo>
                        <a:pt x="80" y="37"/>
                      </a:lnTo>
                      <a:lnTo>
                        <a:pt x="84" y="33"/>
                      </a:lnTo>
                      <a:lnTo>
                        <a:pt x="87" y="28"/>
                      </a:lnTo>
                      <a:lnTo>
                        <a:pt x="88" y="24"/>
                      </a:lnTo>
                      <a:lnTo>
                        <a:pt x="87" y="19"/>
                      </a:lnTo>
                      <a:lnTo>
                        <a:pt x="84" y="14"/>
                      </a:lnTo>
                      <a:lnTo>
                        <a:pt x="80" y="11"/>
                      </a:lnTo>
                      <a:lnTo>
                        <a:pt x="75" y="7"/>
                      </a:lnTo>
                      <a:lnTo>
                        <a:pt x="68" y="5"/>
                      </a:lnTo>
                      <a:lnTo>
                        <a:pt x="62" y="2"/>
                      </a:lnTo>
                      <a:lnTo>
                        <a:pt x="53" y="0"/>
                      </a:lnTo>
                      <a:lnTo>
                        <a:pt x="44" y="0"/>
                      </a:lnTo>
                      <a:lnTo>
                        <a:pt x="36" y="0"/>
                      </a:lnTo>
                      <a:lnTo>
                        <a:pt x="27" y="2"/>
                      </a:lnTo>
                      <a:lnTo>
                        <a:pt x="20" y="5"/>
                      </a:lnTo>
                      <a:lnTo>
                        <a:pt x="13" y="7"/>
                      </a:lnTo>
                      <a:lnTo>
                        <a:pt x="8" y="11"/>
                      </a:lnTo>
                      <a:lnTo>
                        <a:pt x="3" y="14"/>
                      </a:lnTo>
                      <a:lnTo>
                        <a:pt x="1" y="19"/>
                      </a:lnTo>
                      <a:lnTo>
                        <a:pt x="0" y="24"/>
                      </a:lnTo>
                      <a:lnTo>
                        <a:pt x="1" y="28"/>
                      </a:lnTo>
                      <a:lnTo>
                        <a:pt x="3" y="33"/>
                      </a:lnTo>
                      <a:lnTo>
                        <a:pt x="8" y="37"/>
                      </a:lnTo>
                      <a:lnTo>
                        <a:pt x="13" y="40"/>
                      </a:lnTo>
                      <a:lnTo>
                        <a:pt x="20" y="43"/>
                      </a:lnTo>
                      <a:lnTo>
                        <a:pt x="27" y="46"/>
                      </a:lnTo>
                      <a:lnTo>
                        <a:pt x="36" y="47"/>
                      </a:lnTo>
                      <a:lnTo>
                        <a:pt x="44" y="4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8" name="Freeform 266"/>
                <p:cNvSpPr>
                  <a:spLocks/>
                </p:cNvSpPr>
                <p:nvPr/>
              </p:nvSpPr>
              <p:spPr bwMode="auto">
                <a:xfrm>
                  <a:off x="3296" y="2734"/>
                  <a:ext cx="22" cy="11"/>
                </a:xfrm>
                <a:custGeom>
                  <a:avLst/>
                  <a:gdLst>
                    <a:gd name="T0" fmla="*/ 0 w 64"/>
                    <a:gd name="T1" fmla="*/ 0 h 31"/>
                    <a:gd name="T2" fmla="*/ 0 w 64"/>
                    <a:gd name="T3" fmla="*/ 0 h 31"/>
                    <a:gd name="T4" fmla="*/ 0 w 64"/>
                    <a:gd name="T5" fmla="*/ 0 h 31"/>
                    <a:gd name="T6" fmla="*/ 0 w 64"/>
                    <a:gd name="T7" fmla="*/ 0 h 31"/>
                    <a:gd name="T8" fmla="*/ 0 w 64"/>
                    <a:gd name="T9" fmla="*/ 0 h 31"/>
                    <a:gd name="T10" fmla="*/ 0 w 64"/>
                    <a:gd name="T11" fmla="*/ 0 h 31"/>
                    <a:gd name="T12" fmla="*/ 0 w 64"/>
                    <a:gd name="T13" fmla="*/ 0 h 31"/>
                    <a:gd name="T14" fmla="*/ 0 w 64"/>
                    <a:gd name="T15" fmla="*/ 0 h 31"/>
                    <a:gd name="T16" fmla="*/ 0 w 64"/>
                    <a:gd name="T17" fmla="*/ 0 h 31"/>
                    <a:gd name="T18" fmla="*/ 0 w 64"/>
                    <a:gd name="T19" fmla="*/ 0 h 31"/>
                    <a:gd name="T20" fmla="*/ 0 w 64"/>
                    <a:gd name="T21" fmla="*/ 0 h 31"/>
                    <a:gd name="T22" fmla="*/ 0 w 64"/>
                    <a:gd name="T23" fmla="*/ 0 h 31"/>
                    <a:gd name="T24" fmla="*/ 0 w 64"/>
                    <a:gd name="T25" fmla="*/ 0 h 31"/>
                    <a:gd name="T26" fmla="*/ 0 w 64"/>
                    <a:gd name="T27" fmla="*/ 0 h 31"/>
                    <a:gd name="T28" fmla="*/ 0 w 64"/>
                    <a:gd name="T29" fmla="*/ 0 h 31"/>
                    <a:gd name="T30" fmla="*/ 0 w 64"/>
                    <a:gd name="T31" fmla="*/ 0 h 31"/>
                    <a:gd name="T32" fmla="*/ 0 w 64"/>
                    <a:gd name="T33" fmla="*/ 0 h 31"/>
                    <a:gd name="T34" fmla="*/ 0 w 64"/>
                    <a:gd name="T35" fmla="*/ 0 h 31"/>
                    <a:gd name="T36" fmla="*/ 0 w 64"/>
                    <a:gd name="T37" fmla="*/ 0 h 31"/>
                    <a:gd name="T38" fmla="*/ 0 w 64"/>
                    <a:gd name="T39" fmla="*/ 0 h 31"/>
                    <a:gd name="T40" fmla="*/ 0 w 64"/>
                    <a:gd name="T41" fmla="*/ 0 h 31"/>
                    <a:gd name="T42" fmla="*/ 0 w 64"/>
                    <a:gd name="T43" fmla="*/ 0 h 31"/>
                    <a:gd name="T44" fmla="*/ 0 w 64"/>
                    <a:gd name="T45" fmla="*/ 0 h 31"/>
                    <a:gd name="T46" fmla="*/ 0 w 64"/>
                    <a:gd name="T47" fmla="*/ 0 h 31"/>
                    <a:gd name="T48" fmla="*/ 0 w 64"/>
                    <a:gd name="T49" fmla="*/ 0 h 31"/>
                    <a:gd name="T50" fmla="*/ 0 w 64"/>
                    <a:gd name="T51" fmla="*/ 0 h 31"/>
                    <a:gd name="T52" fmla="*/ 0 w 64"/>
                    <a:gd name="T53" fmla="*/ 0 h 31"/>
                    <a:gd name="T54" fmla="*/ 0 w 64"/>
                    <a:gd name="T55" fmla="*/ 0 h 31"/>
                    <a:gd name="T56" fmla="*/ 0 w 64"/>
                    <a:gd name="T57" fmla="*/ 0 h 31"/>
                    <a:gd name="T58" fmla="*/ 0 w 64"/>
                    <a:gd name="T59" fmla="*/ 0 h 31"/>
                    <a:gd name="T60" fmla="*/ 0 w 64"/>
                    <a:gd name="T61" fmla="*/ 0 h 31"/>
                    <a:gd name="T62" fmla="*/ 0 w 64"/>
                    <a:gd name="T63" fmla="*/ 0 h 31"/>
                    <a:gd name="T64" fmla="*/ 0 w 64"/>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1"/>
                    <a:gd name="T101" fmla="*/ 64 w 64"/>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1">
                      <a:moveTo>
                        <a:pt x="31" y="31"/>
                      </a:moveTo>
                      <a:lnTo>
                        <a:pt x="38" y="31"/>
                      </a:lnTo>
                      <a:lnTo>
                        <a:pt x="44" y="30"/>
                      </a:lnTo>
                      <a:lnTo>
                        <a:pt x="50" y="29"/>
                      </a:lnTo>
                      <a:lnTo>
                        <a:pt x="54" y="27"/>
                      </a:lnTo>
                      <a:lnTo>
                        <a:pt x="58" y="24"/>
                      </a:lnTo>
                      <a:lnTo>
                        <a:pt x="61" y="21"/>
                      </a:lnTo>
                      <a:lnTo>
                        <a:pt x="63" y="18"/>
                      </a:lnTo>
                      <a:lnTo>
                        <a:pt x="64" y="15"/>
                      </a:lnTo>
                      <a:lnTo>
                        <a:pt x="63" y="11"/>
                      </a:lnTo>
                      <a:lnTo>
                        <a:pt x="61" y="8"/>
                      </a:lnTo>
                      <a:lnTo>
                        <a:pt x="58" y="6"/>
                      </a:lnTo>
                      <a:lnTo>
                        <a:pt x="54" y="4"/>
                      </a:lnTo>
                      <a:lnTo>
                        <a:pt x="50" y="2"/>
                      </a:lnTo>
                      <a:lnTo>
                        <a:pt x="44" y="1"/>
                      </a:lnTo>
                      <a:lnTo>
                        <a:pt x="38" y="0"/>
                      </a:lnTo>
                      <a:lnTo>
                        <a:pt x="31" y="0"/>
                      </a:lnTo>
                      <a:lnTo>
                        <a:pt x="25" y="0"/>
                      </a:lnTo>
                      <a:lnTo>
                        <a:pt x="20" y="1"/>
                      </a:lnTo>
                      <a:lnTo>
                        <a:pt x="14" y="2"/>
                      </a:lnTo>
                      <a:lnTo>
                        <a:pt x="10" y="4"/>
                      </a:lnTo>
                      <a:lnTo>
                        <a:pt x="5" y="6"/>
                      </a:lnTo>
                      <a:lnTo>
                        <a:pt x="2" y="8"/>
                      </a:lnTo>
                      <a:lnTo>
                        <a:pt x="0" y="11"/>
                      </a:lnTo>
                      <a:lnTo>
                        <a:pt x="0" y="15"/>
                      </a:lnTo>
                      <a:lnTo>
                        <a:pt x="0" y="18"/>
                      </a:lnTo>
                      <a:lnTo>
                        <a:pt x="2" y="21"/>
                      </a:lnTo>
                      <a:lnTo>
                        <a:pt x="5" y="24"/>
                      </a:lnTo>
                      <a:lnTo>
                        <a:pt x="10" y="27"/>
                      </a:lnTo>
                      <a:lnTo>
                        <a:pt x="14" y="29"/>
                      </a:lnTo>
                      <a:lnTo>
                        <a:pt x="20" y="30"/>
                      </a:lnTo>
                      <a:lnTo>
                        <a:pt x="25" y="31"/>
                      </a:lnTo>
                      <a:lnTo>
                        <a:pt x="31" y="31"/>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79" name="Freeform 267"/>
                <p:cNvSpPr>
                  <a:spLocks/>
                </p:cNvSpPr>
                <p:nvPr/>
              </p:nvSpPr>
              <p:spPr bwMode="auto">
                <a:xfrm>
                  <a:off x="3296" y="2734"/>
                  <a:ext cx="22" cy="11"/>
                </a:xfrm>
                <a:custGeom>
                  <a:avLst/>
                  <a:gdLst>
                    <a:gd name="T0" fmla="*/ 0 w 64"/>
                    <a:gd name="T1" fmla="*/ 0 h 31"/>
                    <a:gd name="T2" fmla="*/ 0 w 64"/>
                    <a:gd name="T3" fmla="*/ 0 h 31"/>
                    <a:gd name="T4" fmla="*/ 0 w 64"/>
                    <a:gd name="T5" fmla="*/ 0 h 31"/>
                    <a:gd name="T6" fmla="*/ 0 w 64"/>
                    <a:gd name="T7" fmla="*/ 0 h 31"/>
                    <a:gd name="T8" fmla="*/ 0 w 64"/>
                    <a:gd name="T9" fmla="*/ 0 h 31"/>
                    <a:gd name="T10" fmla="*/ 0 w 64"/>
                    <a:gd name="T11" fmla="*/ 0 h 31"/>
                    <a:gd name="T12" fmla="*/ 0 w 64"/>
                    <a:gd name="T13" fmla="*/ 0 h 31"/>
                    <a:gd name="T14" fmla="*/ 0 w 64"/>
                    <a:gd name="T15" fmla="*/ 0 h 31"/>
                    <a:gd name="T16" fmla="*/ 0 w 64"/>
                    <a:gd name="T17" fmla="*/ 0 h 31"/>
                    <a:gd name="T18" fmla="*/ 0 w 64"/>
                    <a:gd name="T19" fmla="*/ 0 h 31"/>
                    <a:gd name="T20" fmla="*/ 0 w 64"/>
                    <a:gd name="T21" fmla="*/ 0 h 31"/>
                    <a:gd name="T22" fmla="*/ 0 w 64"/>
                    <a:gd name="T23" fmla="*/ 0 h 31"/>
                    <a:gd name="T24" fmla="*/ 0 w 64"/>
                    <a:gd name="T25" fmla="*/ 0 h 31"/>
                    <a:gd name="T26" fmla="*/ 0 w 64"/>
                    <a:gd name="T27" fmla="*/ 0 h 31"/>
                    <a:gd name="T28" fmla="*/ 0 w 64"/>
                    <a:gd name="T29" fmla="*/ 0 h 31"/>
                    <a:gd name="T30" fmla="*/ 0 w 64"/>
                    <a:gd name="T31" fmla="*/ 0 h 31"/>
                    <a:gd name="T32" fmla="*/ 0 w 64"/>
                    <a:gd name="T33" fmla="*/ 0 h 31"/>
                    <a:gd name="T34" fmla="*/ 0 w 64"/>
                    <a:gd name="T35" fmla="*/ 0 h 31"/>
                    <a:gd name="T36" fmla="*/ 0 w 64"/>
                    <a:gd name="T37" fmla="*/ 0 h 31"/>
                    <a:gd name="T38" fmla="*/ 0 w 64"/>
                    <a:gd name="T39" fmla="*/ 0 h 31"/>
                    <a:gd name="T40" fmla="*/ 0 w 64"/>
                    <a:gd name="T41" fmla="*/ 0 h 31"/>
                    <a:gd name="T42" fmla="*/ 0 w 64"/>
                    <a:gd name="T43" fmla="*/ 0 h 31"/>
                    <a:gd name="T44" fmla="*/ 0 w 64"/>
                    <a:gd name="T45" fmla="*/ 0 h 31"/>
                    <a:gd name="T46" fmla="*/ 0 w 64"/>
                    <a:gd name="T47" fmla="*/ 0 h 31"/>
                    <a:gd name="T48" fmla="*/ 0 w 64"/>
                    <a:gd name="T49" fmla="*/ 0 h 31"/>
                    <a:gd name="T50" fmla="*/ 0 w 64"/>
                    <a:gd name="T51" fmla="*/ 0 h 31"/>
                    <a:gd name="T52" fmla="*/ 0 w 64"/>
                    <a:gd name="T53" fmla="*/ 0 h 31"/>
                    <a:gd name="T54" fmla="*/ 0 w 64"/>
                    <a:gd name="T55" fmla="*/ 0 h 31"/>
                    <a:gd name="T56" fmla="*/ 0 w 64"/>
                    <a:gd name="T57" fmla="*/ 0 h 31"/>
                    <a:gd name="T58" fmla="*/ 0 w 64"/>
                    <a:gd name="T59" fmla="*/ 0 h 31"/>
                    <a:gd name="T60" fmla="*/ 0 w 64"/>
                    <a:gd name="T61" fmla="*/ 0 h 31"/>
                    <a:gd name="T62" fmla="*/ 0 w 64"/>
                    <a:gd name="T63" fmla="*/ 0 h 31"/>
                    <a:gd name="T64" fmla="*/ 0 w 64"/>
                    <a:gd name="T65" fmla="*/ 0 h 3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31"/>
                    <a:gd name="T101" fmla="*/ 64 w 64"/>
                    <a:gd name="T102" fmla="*/ 31 h 3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31">
                      <a:moveTo>
                        <a:pt x="31" y="31"/>
                      </a:moveTo>
                      <a:lnTo>
                        <a:pt x="38" y="31"/>
                      </a:lnTo>
                      <a:lnTo>
                        <a:pt x="44" y="30"/>
                      </a:lnTo>
                      <a:lnTo>
                        <a:pt x="50" y="29"/>
                      </a:lnTo>
                      <a:lnTo>
                        <a:pt x="54" y="27"/>
                      </a:lnTo>
                      <a:lnTo>
                        <a:pt x="58" y="24"/>
                      </a:lnTo>
                      <a:lnTo>
                        <a:pt x="61" y="21"/>
                      </a:lnTo>
                      <a:lnTo>
                        <a:pt x="63" y="18"/>
                      </a:lnTo>
                      <a:lnTo>
                        <a:pt x="64" y="15"/>
                      </a:lnTo>
                      <a:lnTo>
                        <a:pt x="63" y="11"/>
                      </a:lnTo>
                      <a:lnTo>
                        <a:pt x="61" y="8"/>
                      </a:lnTo>
                      <a:lnTo>
                        <a:pt x="58" y="6"/>
                      </a:lnTo>
                      <a:lnTo>
                        <a:pt x="54" y="4"/>
                      </a:lnTo>
                      <a:lnTo>
                        <a:pt x="50" y="2"/>
                      </a:lnTo>
                      <a:lnTo>
                        <a:pt x="44" y="1"/>
                      </a:lnTo>
                      <a:lnTo>
                        <a:pt x="38" y="0"/>
                      </a:lnTo>
                      <a:lnTo>
                        <a:pt x="31" y="0"/>
                      </a:lnTo>
                      <a:lnTo>
                        <a:pt x="25" y="0"/>
                      </a:lnTo>
                      <a:lnTo>
                        <a:pt x="20" y="1"/>
                      </a:lnTo>
                      <a:lnTo>
                        <a:pt x="14" y="2"/>
                      </a:lnTo>
                      <a:lnTo>
                        <a:pt x="10" y="4"/>
                      </a:lnTo>
                      <a:lnTo>
                        <a:pt x="5" y="6"/>
                      </a:lnTo>
                      <a:lnTo>
                        <a:pt x="2" y="8"/>
                      </a:lnTo>
                      <a:lnTo>
                        <a:pt x="0" y="11"/>
                      </a:lnTo>
                      <a:lnTo>
                        <a:pt x="0" y="15"/>
                      </a:lnTo>
                      <a:lnTo>
                        <a:pt x="0" y="18"/>
                      </a:lnTo>
                      <a:lnTo>
                        <a:pt x="2" y="21"/>
                      </a:lnTo>
                      <a:lnTo>
                        <a:pt x="5" y="24"/>
                      </a:lnTo>
                      <a:lnTo>
                        <a:pt x="10" y="27"/>
                      </a:lnTo>
                      <a:lnTo>
                        <a:pt x="14" y="29"/>
                      </a:lnTo>
                      <a:lnTo>
                        <a:pt x="20" y="30"/>
                      </a:lnTo>
                      <a:lnTo>
                        <a:pt x="25" y="31"/>
                      </a:lnTo>
                      <a:lnTo>
                        <a:pt x="31" y="3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0" name="Freeform 268"/>
                <p:cNvSpPr>
                  <a:spLocks/>
                </p:cNvSpPr>
                <p:nvPr/>
              </p:nvSpPr>
              <p:spPr bwMode="auto">
                <a:xfrm>
                  <a:off x="3326" y="2760"/>
                  <a:ext cx="15" cy="11"/>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w 46"/>
                    <a:gd name="T15" fmla="*/ 0 h 32"/>
                    <a:gd name="T16" fmla="*/ 0 w 46"/>
                    <a:gd name="T17" fmla="*/ 0 h 32"/>
                    <a:gd name="T18" fmla="*/ 0 w 46"/>
                    <a:gd name="T19" fmla="*/ 0 h 32"/>
                    <a:gd name="T20" fmla="*/ 0 w 46"/>
                    <a:gd name="T21" fmla="*/ 0 h 32"/>
                    <a:gd name="T22" fmla="*/ 0 w 46"/>
                    <a:gd name="T23" fmla="*/ 0 h 32"/>
                    <a:gd name="T24" fmla="*/ 0 w 46"/>
                    <a:gd name="T25" fmla="*/ 0 h 32"/>
                    <a:gd name="T26" fmla="*/ 0 w 46"/>
                    <a:gd name="T27" fmla="*/ 0 h 32"/>
                    <a:gd name="T28" fmla="*/ 0 w 46"/>
                    <a:gd name="T29" fmla="*/ 0 h 32"/>
                    <a:gd name="T30" fmla="*/ 0 w 46"/>
                    <a:gd name="T31" fmla="*/ 0 h 32"/>
                    <a:gd name="T32" fmla="*/ 0 w 46"/>
                    <a:gd name="T33" fmla="*/ 0 h 32"/>
                    <a:gd name="T34" fmla="*/ 0 w 46"/>
                    <a:gd name="T35" fmla="*/ 0 h 32"/>
                    <a:gd name="T36" fmla="*/ 0 w 46"/>
                    <a:gd name="T37" fmla="*/ 0 h 32"/>
                    <a:gd name="T38" fmla="*/ 0 w 46"/>
                    <a:gd name="T39" fmla="*/ 0 h 32"/>
                    <a:gd name="T40" fmla="*/ 0 w 46"/>
                    <a:gd name="T41" fmla="*/ 0 h 32"/>
                    <a:gd name="T42" fmla="*/ 0 w 46"/>
                    <a:gd name="T43" fmla="*/ 0 h 32"/>
                    <a:gd name="T44" fmla="*/ 0 w 46"/>
                    <a:gd name="T45" fmla="*/ 0 h 32"/>
                    <a:gd name="T46" fmla="*/ 0 w 46"/>
                    <a:gd name="T47" fmla="*/ 0 h 32"/>
                    <a:gd name="T48" fmla="*/ 0 w 46"/>
                    <a:gd name="T49" fmla="*/ 0 h 32"/>
                    <a:gd name="T50" fmla="*/ 0 w 46"/>
                    <a:gd name="T51" fmla="*/ 0 h 32"/>
                    <a:gd name="T52" fmla="*/ 0 w 46"/>
                    <a:gd name="T53" fmla="*/ 0 h 32"/>
                    <a:gd name="T54" fmla="*/ 0 w 46"/>
                    <a:gd name="T55" fmla="*/ 0 h 32"/>
                    <a:gd name="T56" fmla="*/ 0 w 46"/>
                    <a:gd name="T57" fmla="*/ 0 h 32"/>
                    <a:gd name="T58" fmla="*/ 0 w 46"/>
                    <a:gd name="T59" fmla="*/ 0 h 32"/>
                    <a:gd name="T60" fmla="*/ 0 w 46"/>
                    <a:gd name="T61" fmla="*/ 0 h 32"/>
                    <a:gd name="T62" fmla="*/ 0 w 46"/>
                    <a:gd name="T63" fmla="*/ 0 h 32"/>
                    <a:gd name="T64" fmla="*/ 0 w 46"/>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2"/>
                    <a:gd name="T101" fmla="*/ 46 w 46"/>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2">
                      <a:moveTo>
                        <a:pt x="22" y="32"/>
                      </a:moveTo>
                      <a:lnTo>
                        <a:pt x="28" y="32"/>
                      </a:lnTo>
                      <a:lnTo>
                        <a:pt x="32" y="31"/>
                      </a:lnTo>
                      <a:lnTo>
                        <a:pt x="36" y="28"/>
                      </a:lnTo>
                      <a:lnTo>
                        <a:pt x="39" y="26"/>
                      </a:lnTo>
                      <a:lnTo>
                        <a:pt x="43" y="24"/>
                      </a:lnTo>
                      <a:lnTo>
                        <a:pt x="44" y="21"/>
                      </a:lnTo>
                      <a:lnTo>
                        <a:pt x="45" y="18"/>
                      </a:lnTo>
                      <a:lnTo>
                        <a:pt x="46" y="14"/>
                      </a:lnTo>
                      <a:lnTo>
                        <a:pt x="45" y="12"/>
                      </a:lnTo>
                      <a:lnTo>
                        <a:pt x="44" y="9"/>
                      </a:lnTo>
                      <a:lnTo>
                        <a:pt x="43" y="7"/>
                      </a:lnTo>
                      <a:lnTo>
                        <a:pt x="39" y="5"/>
                      </a:lnTo>
                      <a:lnTo>
                        <a:pt x="36" y="3"/>
                      </a:lnTo>
                      <a:lnTo>
                        <a:pt x="32" y="1"/>
                      </a:lnTo>
                      <a:lnTo>
                        <a:pt x="28" y="0"/>
                      </a:lnTo>
                      <a:lnTo>
                        <a:pt x="22" y="0"/>
                      </a:lnTo>
                      <a:lnTo>
                        <a:pt x="18" y="0"/>
                      </a:lnTo>
                      <a:lnTo>
                        <a:pt x="14" y="1"/>
                      </a:lnTo>
                      <a:lnTo>
                        <a:pt x="9" y="3"/>
                      </a:lnTo>
                      <a:lnTo>
                        <a:pt x="6" y="5"/>
                      </a:lnTo>
                      <a:lnTo>
                        <a:pt x="3" y="7"/>
                      </a:lnTo>
                      <a:lnTo>
                        <a:pt x="1" y="9"/>
                      </a:lnTo>
                      <a:lnTo>
                        <a:pt x="0" y="12"/>
                      </a:lnTo>
                      <a:lnTo>
                        <a:pt x="0" y="14"/>
                      </a:lnTo>
                      <a:lnTo>
                        <a:pt x="0" y="18"/>
                      </a:lnTo>
                      <a:lnTo>
                        <a:pt x="1" y="21"/>
                      </a:lnTo>
                      <a:lnTo>
                        <a:pt x="3" y="24"/>
                      </a:lnTo>
                      <a:lnTo>
                        <a:pt x="6" y="26"/>
                      </a:lnTo>
                      <a:lnTo>
                        <a:pt x="9" y="28"/>
                      </a:lnTo>
                      <a:lnTo>
                        <a:pt x="14" y="31"/>
                      </a:lnTo>
                      <a:lnTo>
                        <a:pt x="18" y="32"/>
                      </a:lnTo>
                      <a:lnTo>
                        <a:pt x="22" y="32"/>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1" name="Freeform 269"/>
                <p:cNvSpPr>
                  <a:spLocks/>
                </p:cNvSpPr>
                <p:nvPr/>
              </p:nvSpPr>
              <p:spPr bwMode="auto">
                <a:xfrm>
                  <a:off x="3326" y="2760"/>
                  <a:ext cx="15" cy="11"/>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w 46"/>
                    <a:gd name="T15" fmla="*/ 0 h 32"/>
                    <a:gd name="T16" fmla="*/ 0 w 46"/>
                    <a:gd name="T17" fmla="*/ 0 h 32"/>
                    <a:gd name="T18" fmla="*/ 0 w 46"/>
                    <a:gd name="T19" fmla="*/ 0 h 32"/>
                    <a:gd name="T20" fmla="*/ 0 w 46"/>
                    <a:gd name="T21" fmla="*/ 0 h 32"/>
                    <a:gd name="T22" fmla="*/ 0 w 46"/>
                    <a:gd name="T23" fmla="*/ 0 h 32"/>
                    <a:gd name="T24" fmla="*/ 0 w 46"/>
                    <a:gd name="T25" fmla="*/ 0 h 32"/>
                    <a:gd name="T26" fmla="*/ 0 w 46"/>
                    <a:gd name="T27" fmla="*/ 0 h 32"/>
                    <a:gd name="T28" fmla="*/ 0 w 46"/>
                    <a:gd name="T29" fmla="*/ 0 h 32"/>
                    <a:gd name="T30" fmla="*/ 0 w 46"/>
                    <a:gd name="T31" fmla="*/ 0 h 32"/>
                    <a:gd name="T32" fmla="*/ 0 w 46"/>
                    <a:gd name="T33" fmla="*/ 0 h 32"/>
                    <a:gd name="T34" fmla="*/ 0 w 46"/>
                    <a:gd name="T35" fmla="*/ 0 h 32"/>
                    <a:gd name="T36" fmla="*/ 0 w 46"/>
                    <a:gd name="T37" fmla="*/ 0 h 32"/>
                    <a:gd name="T38" fmla="*/ 0 w 46"/>
                    <a:gd name="T39" fmla="*/ 0 h 32"/>
                    <a:gd name="T40" fmla="*/ 0 w 46"/>
                    <a:gd name="T41" fmla="*/ 0 h 32"/>
                    <a:gd name="T42" fmla="*/ 0 w 46"/>
                    <a:gd name="T43" fmla="*/ 0 h 32"/>
                    <a:gd name="T44" fmla="*/ 0 w 46"/>
                    <a:gd name="T45" fmla="*/ 0 h 32"/>
                    <a:gd name="T46" fmla="*/ 0 w 46"/>
                    <a:gd name="T47" fmla="*/ 0 h 32"/>
                    <a:gd name="T48" fmla="*/ 0 w 46"/>
                    <a:gd name="T49" fmla="*/ 0 h 32"/>
                    <a:gd name="T50" fmla="*/ 0 w 46"/>
                    <a:gd name="T51" fmla="*/ 0 h 32"/>
                    <a:gd name="T52" fmla="*/ 0 w 46"/>
                    <a:gd name="T53" fmla="*/ 0 h 32"/>
                    <a:gd name="T54" fmla="*/ 0 w 46"/>
                    <a:gd name="T55" fmla="*/ 0 h 32"/>
                    <a:gd name="T56" fmla="*/ 0 w 46"/>
                    <a:gd name="T57" fmla="*/ 0 h 32"/>
                    <a:gd name="T58" fmla="*/ 0 w 46"/>
                    <a:gd name="T59" fmla="*/ 0 h 32"/>
                    <a:gd name="T60" fmla="*/ 0 w 46"/>
                    <a:gd name="T61" fmla="*/ 0 h 32"/>
                    <a:gd name="T62" fmla="*/ 0 w 46"/>
                    <a:gd name="T63" fmla="*/ 0 h 32"/>
                    <a:gd name="T64" fmla="*/ 0 w 46"/>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2"/>
                    <a:gd name="T101" fmla="*/ 46 w 46"/>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2">
                      <a:moveTo>
                        <a:pt x="22" y="32"/>
                      </a:moveTo>
                      <a:lnTo>
                        <a:pt x="28" y="32"/>
                      </a:lnTo>
                      <a:lnTo>
                        <a:pt x="32" y="31"/>
                      </a:lnTo>
                      <a:lnTo>
                        <a:pt x="36" y="28"/>
                      </a:lnTo>
                      <a:lnTo>
                        <a:pt x="39" y="26"/>
                      </a:lnTo>
                      <a:lnTo>
                        <a:pt x="43" y="24"/>
                      </a:lnTo>
                      <a:lnTo>
                        <a:pt x="44" y="21"/>
                      </a:lnTo>
                      <a:lnTo>
                        <a:pt x="45" y="18"/>
                      </a:lnTo>
                      <a:lnTo>
                        <a:pt x="46" y="14"/>
                      </a:lnTo>
                      <a:lnTo>
                        <a:pt x="45" y="12"/>
                      </a:lnTo>
                      <a:lnTo>
                        <a:pt x="44" y="9"/>
                      </a:lnTo>
                      <a:lnTo>
                        <a:pt x="43" y="7"/>
                      </a:lnTo>
                      <a:lnTo>
                        <a:pt x="39" y="5"/>
                      </a:lnTo>
                      <a:lnTo>
                        <a:pt x="36" y="3"/>
                      </a:lnTo>
                      <a:lnTo>
                        <a:pt x="32" y="1"/>
                      </a:lnTo>
                      <a:lnTo>
                        <a:pt x="28" y="0"/>
                      </a:lnTo>
                      <a:lnTo>
                        <a:pt x="22" y="0"/>
                      </a:lnTo>
                      <a:lnTo>
                        <a:pt x="18" y="0"/>
                      </a:lnTo>
                      <a:lnTo>
                        <a:pt x="14" y="1"/>
                      </a:lnTo>
                      <a:lnTo>
                        <a:pt x="9" y="3"/>
                      </a:lnTo>
                      <a:lnTo>
                        <a:pt x="6" y="5"/>
                      </a:lnTo>
                      <a:lnTo>
                        <a:pt x="3" y="7"/>
                      </a:lnTo>
                      <a:lnTo>
                        <a:pt x="1" y="9"/>
                      </a:lnTo>
                      <a:lnTo>
                        <a:pt x="0" y="12"/>
                      </a:lnTo>
                      <a:lnTo>
                        <a:pt x="0" y="14"/>
                      </a:lnTo>
                      <a:lnTo>
                        <a:pt x="0" y="18"/>
                      </a:lnTo>
                      <a:lnTo>
                        <a:pt x="1" y="21"/>
                      </a:lnTo>
                      <a:lnTo>
                        <a:pt x="3" y="24"/>
                      </a:lnTo>
                      <a:lnTo>
                        <a:pt x="6" y="26"/>
                      </a:lnTo>
                      <a:lnTo>
                        <a:pt x="9" y="28"/>
                      </a:lnTo>
                      <a:lnTo>
                        <a:pt x="14" y="31"/>
                      </a:lnTo>
                      <a:lnTo>
                        <a:pt x="18" y="32"/>
                      </a:lnTo>
                      <a:lnTo>
                        <a:pt x="22" y="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2" name="Freeform 270"/>
                <p:cNvSpPr>
                  <a:spLocks/>
                </p:cNvSpPr>
                <p:nvPr/>
              </p:nvSpPr>
              <p:spPr bwMode="auto">
                <a:xfrm>
                  <a:off x="3353" y="2777"/>
                  <a:ext cx="16" cy="11"/>
                </a:xfrm>
                <a:custGeom>
                  <a:avLst/>
                  <a:gdLst>
                    <a:gd name="T0" fmla="*/ 0 w 47"/>
                    <a:gd name="T1" fmla="*/ 0 h 32"/>
                    <a:gd name="T2" fmla="*/ 0 w 47"/>
                    <a:gd name="T3" fmla="*/ 0 h 32"/>
                    <a:gd name="T4" fmla="*/ 0 w 47"/>
                    <a:gd name="T5" fmla="*/ 0 h 32"/>
                    <a:gd name="T6" fmla="*/ 0 w 47"/>
                    <a:gd name="T7" fmla="*/ 0 h 32"/>
                    <a:gd name="T8" fmla="*/ 0 w 47"/>
                    <a:gd name="T9" fmla="*/ 0 h 32"/>
                    <a:gd name="T10" fmla="*/ 0 w 47"/>
                    <a:gd name="T11" fmla="*/ 0 h 32"/>
                    <a:gd name="T12" fmla="*/ 0 w 47"/>
                    <a:gd name="T13" fmla="*/ 0 h 32"/>
                    <a:gd name="T14" fmla="*/ 0 w 47"/>
                    <a:gd name="T15" fmla="*/ 0 h 32"/>
                    <a:gd name="T16" fmla="*/ 0 w 47"/>
                    <a:gd name="T17" fmla="*/ 0 h 32"/>
                    <a:gd name="T18" fmla="*/ 0 w 47"/>
                    <a:gd name="T19" fmla="*/ 0 h 32"/>
                    <a:gd name="T20" fmla="*/ 0 w 47"/>
                    <a:gd name="T21" fmla="*/ 0 h 32"/>
                    <a:gd name="T22" fmla="*/ 0 w 47"/>
                    <a:gd name="T23" fmla="*/ 0 h 32"/>
                    <a:gd name="T24" fmla="*/ 0 w 47"/>
                    <a:gd name="T25" fmla="*/ 0 h 32"/>
                    <a:gd name="T26" fmla="*/ 0 w 47"/>
                    <a:gd name="T27" fmla="*/ 0 h 32"/>
                    <a:gd name="T28" fmla="*/ 0 w 47"/>
                    <a:gd name="T29" fmla="*/ 0 h 32"/>
                    <a:gd name="T30" fmla="*/ 0 w 47"/>
                    <a:gd name="T31" fmla="*/ 0 h 32"/>
                    <a:gd name="T32" fmla="*/ 0 w 47"/>
                    <a:gd name="T33" fmla="*/ 0 h 32"/>
                    <a:gd name="T34" fmla="*/ 0 w 47"/>
                    <a:gd name="T35" fmla="*/ 0 h 32"/>
                    <a:gd name="T36" fmla="*/ 0 w 47"/>
                    <a:gd name="T37" fmla="*/ 0 h 32"/>
                    <a:gd name="T38" fmla="*/ 0 w 47"/>
                    <a:gd name="T39" fmla="*/ 0 h 32"/>
                    <a:gd name="T40" fmla="*/ 0 w 47"/>
                    <a:gd name="T41" fmla="*/ 0 h 32"/>
                    <a:gd name="T42" fmla="*/ 0 w 47"/>
                    <a:gd name="T43" fmla="*/ 0 h 32"/>
                    <a:gd name="T44" fmla="*/ 0 w 47"/>
                    <a:gd name="T45" fmla="*/ 0 h 32"/>
                    <a:gd name="T46" fmla="*/ 0 w 47"/>
                    <a:gd name="T47" fmla="*/ 0 h 32"/>
                    <a:gd name="T48" fmla="*/ 0 w 47"/>
                    <a:gd name="T49" fmla="*/ 0 h 32"/>
                    <a:gd name="T50" fmla="*/ 0 w 47"/>
                    <a:gd name="T51" fmla="*/ 0 h 32"/>
                    <a:gd name="T52" fmla="*/ 0 w 47"/>
                    <a:gd name="T53" fmla="*/ 0 h 32"/>
                    <a:gd name="T54" fmla="*/ 0 w 47"/>
                    <a:gd name="T55" fmla="*/ 0 h 32"/>
                    <a:gd name="T56" fmla="*/ 0 w 47"/>
                    <a:gd name="T57" fmla="*/ 0 h 32"/>
                    <a:gd name="T58" fmla="*/ 0 w 47"/>
                    <a:gd name="T59" fmla="*/ 0 h 32"/>
                    <a:gd name="T60" fmla="*/ 0 w 47"/>
                    <a:gd name="T61" fmla="*/ 0 h 32"/>
                    <a:gd name="T62" fmla="*/ 0 w 47"/>
                    <a:gd name="T63" fmla="*/ 0 h 32"/>
                    <a:gd name="T64" fmla="*/ 0 w 4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32"/>
                    <a:gd name="T101" fmla="*/ 47 w 4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32">
                      <a:moveTo>
                        <a:pt x="23" y="32"/>
                      </a:moveTo>
                      <a:lnTo>
                        <a:pt x="28" y="31"/>
                      </a:lnTo>
                      <a:lnTo>
                        <a:pt x="32" y="30"/>
                      </a:lnTo>
                      <a:lnTo>
                        <a:pt x="36" y="29"/>
                      </a:lnTo>
                      <a:lnTo>
                        <a:pt x="40" y="28"/>
                      </a:lnTo>
                      <a:lnTo>
                        <a:pt x="43" y="26"/>
                      </a:lnTo>
                      <a:lnTo>
                        <a:pt x="45" y="23"/>
                      </a:lnTo>
                      <a:lnTo>
                        <a:pt x="46" y="21"/>
                      </a:lnTo>
                      <a:lnTo>
                        <a:pt x="47" y="17"/>
                      </a:lnTo>
                      <a:lnTo>
                        <a:pt x="46" y="14"/>
                      </a:lnTo>
                      <a:lnTo>
                        <a:pt x="45" y="11"/>
                      </a:lnTo>
                      <a:lnTo>
                        <a:pt x="43" y="8"/>
                      </a:lnTo>
                      <a:lnTo>
                        <a:pt x="40" y="5"/>
                      </a:lnTo>
                      <a:lnTo>
                        <a:pt x="36" y="3"/>
                      </a:lnTo>
                      <a:lnTo>
                        <a:pt x="32" y="1"/>
                      </a:lnTo>
                      <a:lnTo>
                        <a:pt x="28" y="0"/>
                      </a:lnTo>
                      <a:lnTo>
                        <a:pt x="23" y="0"/>
                      </a:lnTo>
                      <a:lnTo>
                        <a:pt x="19" y="0"/>
                      </a:lnTo>
                      <a:lnTo>
                        <a:pt x="15" y="1"/>
                      </a:lnTo>
                      <a:lnTo>
                        <a:pt x="10" y="3"/>
                      </a:lnTo>
                      <a:lnTo>
                        <a:pt x="7" y="5"/>
                      </a:lnTo>
                      <a:lnTo>
                        <a:pt x="4" y="8"/>
                      </a:lnTo>
                      <a:lnTo>
                        <a:pt x="2" y="11"/>
                      </a:lnTo>
                      <a:lnTo>
                        <a:pt x="1" y="14"/>
                      </a:lnTo>
                      <a:lnTo>
                        <a:pt x="0" y="17"/>
                      </a:lnTo>
                      <a:lnTo>
                        <a:pt x="1" y="21"/>
                      </a:lnTo>
                      <a:lnTo>
                        <a:pt x="2" y="23"/>
                      </a:lnTo>
                      <a:lnTo>
                        <a:pt x="4" y="26"/>
                      </a:lnTo>
                      <a:lnTo>
                        <a:pt x="7" y="28"/>
                      </a:lnTo>
                      <a:lnTo>
                        <a:pt x="10" y="29"/>
                      </a:lnTo>
                      <a:lnTo>
                        <a:pt x="15" y="30"/>
                      </a:lnTo>
                      <a:lnTo>
                        <a:pt x="19" y="31"/>
                      </a:lnTo>
                      <a:lnTo>
                        <a:pt x="23" y="32"/>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3" name="Freeform 271"/>
                <p:cNvSpPr>
                  <a:spLocks/>
                </p:cNvSpPr>
                <p:nvPr/>
              </p:nvSpPr>
              <p:spPr bwMode="auto">
                <a:xfrm>
                  <a:off x="3353" y="2777"/>
                  <a:ext cx="16" cy="11"/>
                </a:xfrm>
                <a:custGeom>
                  <a:avLst/>
                  <a:gdLst>
                    <a:gd name="T0" fmla="*/ 0 w 47"/>
                    <a:gd name="T1" fmla="*/ 0 h 32"/>
                    <a:gd name="T2" fmla="*/ 0 w 47"/>
                    <a:gd name="T3" fmla="*/ 0 h 32"/>
                    <a:gd name="T4" fmla="*/ 0 w 47"/>
                    <a:gd name="T5" fmla="*/ 0 h 32"/>
                    <a:gd name="T6" fmla="*/ 0 w 47"/>
                    <a:gd name="T7" fmla="*/ 0 h 32"/>
                    <a:gd name="T8" fmla="*/ 0 w 47"/>
                    <a:gd name="T9" fmla="*/ 0 h 32"/>
                    <a:gd name="T10" fmla="*/ 0 w 47"/>
                    <a:gd name="T11" fmla="*/ 0 h 32"/>
                    <a:gd name="T12" fmla="*/ 0 w 47"/>
                    <a:gd name="T13" fmla="*/ 0 h 32"/>
                    <a:gd name="T14" fmla="*/ 0 w 47"/>
                    <a:gd name="T15" fmla="*/ 0 h 32"/>
                    <a:gd name="T16" fmla="*/ 0 w 47"/>
                    <a:gd name="T17" fmla="*/ 0 h 32"/>
                    <a:gd name="T18" fmla="*/ 0 w 47"/>
                    <a:gd name="T19" fmla="*/ 0 h 32"/>
                    <a:gd name="T20" fmla="*/ 0 w 47"/>
                    <a:gd name="T21" fmla="*/ 0 h 32"/>
                    <a:gd name="T22" fmla="*/ 0 w 47"/>
                    <a:gd name="T23" fmla="*/ 0 h 32"/>
                    <a:gd name="T24" fmla="*/ 0 w 47"/>
                    <a:gd name="T25" fmla="*/ 0 h 32"/>
                    <a:gd name="T26" fmla="*/ 0 w 47"/>
                    <a:gd name="T27" fmla="*/ 0 h 32"/>
                    <a:gd name="T28" fmla="*/ 0 w 47"/>
                    <a:gd name="T29" fmla="*/ 0 h 32"/>
                    <a:gd name="T30" fmla="*/ 0 w 47"/>
                    <a:gd name="T31" fmla="*/ 0 h 32"/>
                    <a:gd name="T32" fmla="*/ 0 w 47"/>
                    <a:gd name="T33" fmla="*/ 0 h 32"/>
                    <a:gd name="T34" fmla="*/ 0 w 47"/>
                    <a:gd name="T35" fmla="*/ 0 h 32"/>
                    <a:gd name="T36" fmla="*/ 0 w 47"/>
                    <a:gd name="T37" fmla="*/ 0 h 32"/>
                    <a:gd name="T38" fmla="*/ 0 w 47"/>
                    <a:gd name="T39" fmla="*/ 0 h 32"/>
                    <a:gd name="T40" fmla="*/ 0 w 47"/>
                    <a:gd name="T41" fmla="*/ 0 h 32"/>
                    <a:gd name="T42" fmla="*/ 0 w 47"/>
                    <a:gd name="T43" fmla="*/ 0 h 32"/>
                    <a:gd name="T44" fmla="*/ 0 w 47"/>
                    <a:gd name="T45" fmla="*/ 0 h 32"/>
                    <a:gd name="T46" fmla="*/ 0 w 47"/>
                    <a:gd name="T47" fmla="*/ 0 h 32"/>
                    <a:gd name="T48" fmla="*/ 0 w 47"/>
                    <a:gd name="T49" fmla="*/ 0 h 32"/>
                    <a:gd name="T50" fmla="*/ 0 w 47"/>
                    <a:gd name="T51" fmla="*/ 0 h 32"/>
                    <a:gd name="T52" fmla="*/ 0 w 47"/>
                    <a:gd name="T53" fmla="*/ 0 h 32"/>
                    <a:gd name="T54" fmla="*/ 0 w 47"/>
                    <a:gd name="T55" fmla="*/ 0 h 32"/>
                    <a:gd name="T56" fmla="*/ 0 w 47"/>
                    <a:gd name="T57" fmla="*/ 0 h 32"/>
                    <a:gd name="T58" fmla="*/ 0 w 47"/>
                    <a:gd name="T59" fmla="*/ 0 h 32"/>
                    <a:gd name="T60" fmla="*/ 0 w 47"/>
                    <a:gd name="T61" fmla="*/ 0 h 32"/>
                    <a:gd name="T62" fmla="*/ 0 w 47"/>
                    <a:gd name="T63" fmla="*/ 0 h 32"/>
                    <a:gd name="T64" fmla="*/ 0 w 4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32"/>
                    <a:gd name="T101" fmla="*/ 47 w 4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32">
                      <a:moveTo>
                        <a:pt x="23" y="32"/>
                      </a:moveTo>
                      <a:lnTo>
                        <a:pt x="28" y="31"/>
                      </a:lnTo>
                      <a:lnTo>
                        <a:pt x="32" y="30"/>
                      </a:lnTo>
                      <a:lnTo>
                        <a:pt x="36" y="29"/>
                      </a:lnTo>
                      <a:lnTo>
                        <a:pt x="40" y="28"/>
                      </a:lnTo>
                      <a:lnTo>
                        <a:pt x="43" y="26"/>
                      </a:lnTo>
                      <a:lnTo>
                        <a:pt x="45" y="23"/>
                      </a:lnTo>
                      <a:lnTo>
                        <a:pt x="46" y="21"/>
                      </a:lnTo>
                      <a:lnTo>
                        <a:pt x="47" y="17"/>
                      </a:lnTo>
                      <a:lnTo>
                        <a:pt x="46" y="14"/>
                      </a:lnTo>
                      <a:lnTo>
                        <a:pt x="45" y="11"/>
                      </a:lnTo>
                      <a:lnTo>
                        <a:pt x="43" y="8"/>
                      </a:lnTo>
                      <a:lnTo>
                        <a:pt x="40" y="5"/>
                      </a:lnTo>
                      <a:lnTo>
                        <a:pt x="36" y="3"/>
                      </a:lnTo>
                      <a:lnTo>
                        <a:pt x="32" y="1"/>
                      </a:lnTo>
                      <a:lnTo>
                        <a:pt x="28" y="0"/>
                      </a:lnTo>
                      <a:lnTo>
                        <a:pt x="23" y="0"/>
                      </a:lnTo>
                      <a:lnTo>
                        <a:pt x="19" y="0"/>
                      </a:lnTo>
                      <a:lnTo>
                        <a:pt x="15" y="1"/>
                      </a:lnTo>
                      <a:lnTo>
                        <a:pt x="10" y="3"/>
                      </a:lnTo>
                      <a:lnTo>
                        <a:pt x="7" y="5"/>
                      </a:lnTo>
                      <a:lnTo>
                        <a:pt x="4" y="8"/>
                      </a:lnTo>
                      <a:lnTo>
                        <a:pt x="2" y="11"/>
                      </a:lnTo>
                      <a:lnTo>
                        <a:pt x="1" y="14"/>
                      </a:lnTo>
                      <a:lnTo>
                        <a:pt x="0" y="17"/>
                      </a:lnTo>
                      <a:lnTo>
                        <a:pt x="1" y="21"/>
                      </a:lnTo>
                      <a:lnTo>
                        <a:pt x="2" y="23"/>
                      </a:lnTo>
                      <a:lnTo>
                        <a:pt x="4" y="26"/>
                      </a:lnTo>
                      <a:lnTo>
                        <a:pt x="7" y="28"/>
                      </a:lnTo>
                      <a:lnTo>
                        <a:pt x="10" y="29"/>
                      </a:lnTo>
                      <a:lnTo>
                        <a:pt x="15" y="30"/>
                      </a:lnTo>
                      <a:lnTo>
                        <a:pt x="19" y="31"/>
                      </a:lnTo>
                      <a:lnTo>
                        <a:pt x="23" y="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4" name="Freeform 272"/>
                <p:cNvSpPr>
                  <a:spLocks/>
                </p:cNvSpPr>
                <p:nvPr/>
              </p:nvSpPr>
              <p:spPr bwMode="auto">
                <a:xfrm>
                  <a:off x="3371" y="2788"/>
                  <a:ext cx="10" cy="7"/>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w 31"/>
                    <a:gd name="T27" fmla="*/ 0 h 21"/>
                    <a:gd name="T28" fmla="*/ 0 w 31"/>
                    <a:gd name="T29" fmla="*/ 0 h 21"/>
                    <a:gd name="T30" fmla="*/ 0 w 31"/>
                    <a:gd name="T31" fmla="*/ 0 h 21"/>
                    <a:gd name="T32" fmla="*/ 0 w 31"/>
                    <a:gd name="T33" fmla="*/ 0 h 21"/>
                    <a:gd name="T34" fmla="*/ 0 w 31"/>
                    <a:gd name="T35" fmla="*/ 0 h 21"/>
                    <a:gd name="T36" fmla="*/ 0 w 31"/>
                    <a:gd name="T37" fmla="*/ 0 h 21"/>
                    <a:gd name="T38" fmla="*/ 0 w 31"/>
                    <a:gd name="T39" fmla="*/ 0 h 21"/>
                    <a:gd name="T40" fmla="*/ 0 w 31"/>
                    <a:gd name="T41" fmla="*/ 0 h 21"/>
                    <a:gd name="T42" fmla="*/ 0 w 31"/>
                    <a:gd name="T43" fmla="*/ 0 h 21"/>
                    <a:gd name="T44" fmla="*/ 0 w 31"/>
                    <a:gd name="T45" fmla="*/ 0 h 21"/>
                    <a:gd name="T46" fmla="*/ 0 w 31"/>
                    <a:gd name="T47" fmla="*/ 0 h 21"/>
                    <a:gd name="T48" fmla="*/ 0 w 31"/>
                    <a:gd name="T49" fmla="*/ 0 h 21"/>
                    <a:gd name="T50" fmla="*/ 0 w 31"/>
                    <a:gd name="T51" fmla="*/ 0 h 21"/>
                    <a:gd name="T52" fmla="*/ 0 w 31"/>
                    <a:gd name="T53" fmla="*/ 0 h 21"/>
                    <a:gd name="T54" fmla="*/ 0 w 31"/>
                    <a:gd name="T55" fmla="*/ 0 h 21"/>
                    <a:gd name="T56" fmla="*/ 0 w 31"/>
                    <a:gd name="T57" fmla="*/ 0 h 21"/>
                    <a:gd name="T58" fmla="*/ 0 w 31"/>
                    <a:gd name="T59" fmla="*/ 0 h 21"/>
                    <a:gd name="T60" fmla="*/ 0 w 31"/>
                    <a:gd name="T61" fmla="*/ 0 h 21"/>
                    <a:gd name="T62" fmla="*/ 0 w 31"/>
                    <a:gd name="T63" fmla="*/ 0 h 21"/>
                    <a:gd name="T64" fmla="*/ 0 w 31"/>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1"/>
                    <a:gd name="T101" fmla="*/ 31 w 31"/>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1">
                      <a:moveTo>
                        <a:pt x="14" y="21"/>
                      </a:moveTo>
                      <a:lnTo>
                        <a:pt x="17" y="21"/>
                      </a:lnTo>
                      <a:lnTo>
                        <a:pt x="20" y="21"/>
                      </a:lnTo>
                      <a:lnTo>
                        <a:pt x="23" y="20"/>
                      </a:lnTo>
                      <a:lnTo>
                        <a:pt x="25" y="19"/>
                      </a:lnTo>
                      <a:lnTo>
                        <a:pt x="28" y="17"/>
                      </a:lnTo>
                      <a:lnTo>
                        <a:pt x="30" y="15"/>
                      </a:lnTo>
                      <a:lnTo>
                        <a:pt x="31" y="12"/>
                      </a:lnTo>
                      <a:lnTo>
                        <a:pt x="31" y="10"/>
                      </a:lnTo>
                      <a:lnTo>
                        <a:pt x="31" y="8"/>
                      </a:lnTo>
                      <a:lnTo>
                        <a:pt x="30" y="6"/>
                      </a:lnTo>
                      <a:lnTo>
                        <a:pt x="28" y="5"/>
                      </a:lnTo>
                      <a:lnTo>
                        <a:pt x="25" y="3"/>
                      </a:lnTo>
                      <a:lnTo>
                        <a:pt x="23" y="2"/>
                      </a:lnTo>
                      <a:lnTo>
                        <a:pt x="20" y="0"/>
                      </a:lnTo>
                      <a:lnTo>
                        <a:pt x="17" y="0"/>
                      </a:lnTo>
                      <a:lnTo>
                        <a:pt x="14" y="0"/>
                      </a:lnTo>
                      <a:lnTo>
                        <a:pt x="11" y="0"/>
                      </a:lnTo>
                      <a:lnTo>
                        <a:pt x="8" y="0"/>
                      </a:lnTo>
                      <a:lnTo>
                        <a:pt x="6" y="2"/>
                      </a:lnTo>
                      <a:lnTo>
                        <a:pt x="4" y="3"/>
                      </a:lnTo>
                      <a:lnTo>
                        <a:pt x="2" y="5"/>
                      </a:lnTo>
                      <a:lnTo>
                        <a:pt x="1" y="6"/>
                      </a:lnTo>
                      <a:lnTo>
                        <a:pt x="0" y="8"/>
                      </a:lnTo>
                      <a:lnTo>
                        <a:pt x="0" y="10"/>
                      </a:lnTo>
                      <a:lnTo>
                        <a:pt x="0" y="12"/>
                      </a:lnTo>
                      <a:lnTo>
                        <a:pt x="1" y="15"/>
                      </a:lnTo>
                      <a:lnTo>
                        <a:pt x="2" y="17"/>
                      </a:lnTo>
                      <a:lnTo>
                        <a:pt x="4" y="19"/>
                      </a:lnTo>
                      <a:lnTo>
                        <a:pt x="6" y="20"/>
                      </a:lnTo>
                      <a:lnTo>
                        <a:pt x="8" y="21"/>
                      </a:lnTo>
                      <a:lnTo>
                        <a:pt x="11" y="21"/>
                      </a:lnTo>
                      <a:lnTo>
                        <a:pt x="14" y="21"/>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5" name="Freeform 273"/>
                <p:cNvSpPr>
                  <a:spLocks/>
                </p:cNvSpPr>
                <p:nvPr/>
              </p:nvSpPr>
              <p:spPr bwMode="auto">
                <a:xfrm>
                  <a:off x="3371" y="2788"/>
                  <a:ext cx="10" cy="7"/>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w 31"/>
                    <a:gd name="T27" fmla="*/ 0 h 21"/>
                    <a:gd name="T28" fmla="*/ 0 w 31"/>
                    <a:gd name="T29" fmla="*/ 0 h 21"/>
                    <a:gd name="T30" fmla="*/ 0 w 31"/>
                    <a:gd name="T31" fmla="*/ 0 h 21"/>
                    <a:gd name="T32" fmla="*/ 0 w 31"/>
                    <a:gd name="T33" fmla="*/ 0 h 21"/>
                    <a:gd name="T34" fmla="*/ 0 w 31"/>
                    <a:gd name="T35" fmla="*/ 0 h 21"/>
                    <a:gd name="T36" fmla="*/ 0 w 31"/>
                    <a:gd name="T37" fmla="*/ 0 h 21"/>
                    <a:gd name="T38" fmla="*/ 0 w 31"/>
                    <a:gd name="T39" fmla="*/ 0 h 21"/>
                    <a:gd name="T40" fmla="*/ 0 w 31"/>
                    <a:gd name="T41" fmla="*/ 0 h 21"/>
                    <a:gd name="T42" fmla="*/ 0 w 31"/>
                    <a:gd name="T43" fmla="*/ 0 h 21"/>
                    <a:gd name="T44" fmla="*/ 0 w 31"/>
                    <a:gd name="T45" fmla="*/ 0 h 21"/>
                    <a:gd name="T46" fmla="*/ 0 w 31"/>
                    <a:gd name="T47" fmla="*/ 0 h 21"/>
                    <a:gd name="T48" fmla="*/ 0 w 31"/>
                    <a:gd name="T49" fmla="*/ 0 h 21"/>
                    <a:gd name="T50" fmla="*/ 0 w 31"/>
                    <a:gd name="T51" fmla="*/ 0 h 21"/>
                    <a:gd name="T52" fmla="*/ 0 w 31"/>
                    <a:gd name="T53" fmla="*/ 0 h 21"/>
                    <a:gd name="T54" fmla="*/ 0 w 31"/>
                    <a:gd name="T55" fmla="*/ 0 h 21"/>
                    <a:gd name="T56" fmla="*/ 0 w 31"/>
                    <a:gd name="T57" fmla="*/ 0 h 21"/>
                    <a:gd name="T58" fmla="*/ 0 w 31"/>
                    <a:gd name="T59" fmla="*/ 0 h 21"/>
                    <a:gd name="T60" fmla="*/ 0 w 31"/>
                    <a:gd name="T61" fmla="*/ 0 h 21"/>
                    <a:gd name="T62" fmla="*/ 0 w 31"/>
                    <a:gd name="T63" fmla="*/ 0 h 21"/>
                    <a:gd name="T64" fmla="*/ 0 w 31"/>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1"/>
                    <a:gd name="T101" fmla="*/ 31 w 31"/>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1">
                      <a:moveTo>
                        <a:pt x="14" y="21"/>
                      </a:moveTo>
                      <a:lnTo>
                        <a:pt x="17" y="21"/>
                      </a:lnTo>
                      <a:lnTo>
                        <a:pt x="20" y="21"/>
                      </a:lnTo>
                      <a:lnTo>
                        <a:pt x="23" y="20"/>
                      </a:lnTo>
                      <a:lnTo>
                        <a:pt x="25" y="19"/>
                      </a:lnTo>
                      <a:lnTo>
                        <a:pt x="28" y="17"/>
                      </a:lnTo>
                      <a:lnTo>
                        <a:pt x="30" y="15"/>
                      </a:lnTo>
                      <a:lnTo>
                        <a:pt x="31" y="12"/>
                      </a:lnTo>
                      <a:lnTo>
                        <a:pt x="31" y="10"/>
                      </a:lnTo>
                      <a:lnTo>
                        <a:pt x="31" y="8"/>
                      </a:lnTo>
                      <a:lnTo>
                        <a:pt x="30" y="6"/>
                      </a:lnTo>
                      <a:lnTo>
                        <a:pt x="28" y="5"/>
                      </a:lnTo>
                      <a:lnTo>
                        <a:pt x="25" y="3"/>
                      </a:lnTo>
                      <a:lnTo>
                        <a:pt x="23" y="2"/>
                      </a:lnTo>
                      <a:lnTo>
                        <a:pt x="20" y="0"/>
                      </a:lnTo>
                      <a:lnTo>
                        <a:pt x="17" y="0"/>
                      </a:lnTo>
                      <a:lnTo>
                        <a:pt x="14" y="0"/>
                      </a:lnTo>
                      <a:lnTo>
                        <a:pt x="11" y="0"/>
                      </a:lnTo>
                      <a:lnTo>
                        <a:pt x="8" y="0"/>
                      </a:lnTo>
                      <a:lnTo>
                        <a:pt x="6" y="2"/>
                      </a:lnTo>
                      <a:lnTo>
                        <a:pt x="4" y="3"/>
                      </a:lnTo>
                      <a:lnTo>
                        <a:pt x="2" y="5"/>
                      </a:lnTo>
                      <a:lnTo>
                        <a:pt x="1" y="6"/>
                      </a:lnTo>
                      <a:lnTo>
                        <a:pt x="0" y="8"/>
                      </a:lnTo>
                      <a:lnTo>
                        <a:pt x="0" y="10"/>
                      </a:lnTo>
                      <a:lnTo>
                        <a:pt x="0" y="12"/>
                      </a:lnTo>
                      <a:lnTo>
                        <a:pt x="1" y="15"/>
                      </a:lnTo>
                      <a:lnTo>
                        <a:pt x="2" y="17"/>
                      </a:lnTo>
                      <a:lnTo>
                        <a:pt x="4" y="19"/>
                      </a:lnTo>
                      <a:lnTo>
                        <a:pt x="6" y="20"/>
                      </a:lnTo>
                      <a:lnTo>
                        <a:pt x="8" y="21"/>
                      </a:lnTo>
                      <a:lnTo>
                        <a:pt x="11" y="21"/>
                      </a:lnTo>
                      <a:lnTo>
                        <a:pt x="14" y="2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6" name="Freeform 274"/>
                <p:cNvSpPr>
                  <a:spLocks/>
                </p:cNvSpPr>
                <p:nvPr/>
              </p:nvSpPr>
              <p:spPr bwMode="auto">
                <a:xfrm>
                  <a:off x="3386" y="2805"/>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w 19"/>
                    <a:gd name="T43" fmla="*/ 0 h 21"/>
                    <a:gd name="T44" fmla="*/ 0 w 19"/>
                    <a:gd name="T45" fmla="*/ 0 h 21"/>
                    <a:gd name="T46" fmla="*/ 0 w 19"/>
                    <a:gd name="T47" fmla="*/ 0 h 21"/>
                    <a:gd name="T48" fmla="*/ 0 w 19"/>
                    <a:gd name="T49" fmla="*/ 0 h 21"/>
                    <a:gd name="T50" fmla="*/ 0 w 19"/>
                    <a:gd name="T51" fmla="*/ 0 h 21"/>
                    <a:gd name="T52" fmla="*/ 0 w 19"/>
                    <a:gd name="T53" fmla="*/ 0 h 21"/>
                    <a:gd name="T54" fmla="*/ 0 w 19"/>
                    <a:gd name="T55" fmla="*/ 0 h 21"/>
                    <a:gd name="T56" fmla="*/ 0 w 19"/>
                    <a:gd name="T57" fmla="*/ 0 h 21"/>
                    <a:gd name="T58" fmla="*/ 0 w 19"/>
                    <a:gd name="T59" fmla="*/ 0 h 21"/>
                    <a:gd name="T60" fmla="*/ 0 w 19"/>
                    <a:gd name="T61" fmla="*/ 0 h 21"/>
                    <a:gd name="T62" fmla="*/ 0 w 19"/>
                    <a:gd name="T63" fmla="*/ 0 h 21"/>
                    <a:gd name="T64" fmla="*/ 0 w 1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1"/>
                    <a:gd name="T101" fmla="*/ 19 w 1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1">
                      <a:moveTo>
                        <a:pt x="9" y="21"/>
                      </a:moveTo>
                      <a:lnTo>
                        <a:pt x="11" y="21"/>
                      </a:lnTo>
                      <a:lnTo>
                        <a:pt x="13" y="21"/>
                      </a:lnTo>
                      <a:lnTo>
                        <a:pt x="15" y="20"/>
                      </a:lnTo>
                      <a:lnTo>
                        <a:pt x="16" y="19"/>
                      </a:lnTo>
                      <a:lnTo>
                        <a:pt x="17" y="16"/>
                      </a:lnTo>
                      <a:lnTo>
                        <a:pt x="18" y="15"/>
                      </a:lnTo>
                      <a:lnTo>
                        <a:pt x="18" y="13"/>
                      </a:lnTo>
                      <a:lnTo>
                        <a:pt x="19" y="11"/>
                      </a:lnTo>
                      <a:lnTo>
                        <a:pt x="18" y="9"/>
                      </a:lnTo>
                      <a:lnTo>
                        <a:pt x="18" y="7"/>
                      </a:lnTo>
                      <a:lnTo>
                        <a:pt x="17" y="5"/>
                      </a:lnTo>
                      <a:lnTo>
                        <a:pt x="16" y="3"/>
                      </a:lnTo>
                      <a:lnTo>
                        <a:pt x="15" y="1"/>
                      </a:lnTo>
                      <a:lnTo>
                        <a:pt x="13" y="1"/>
                      </a:lnTo>
                      <a:lnTo>
                        <a:pt x="11" y="0"/>
                      </a:lnTo>
                      <a:lnTo>
                        <a:pt x="9" y="0"/>
                      </a:lnTo>
                      <a:lnTo>
                        <a:pt x="6" y="0"/>
                      </a:lnTo>
                      <a:lnTo>
                        <a:pt x="5" y="1"/>
                      </a:lnTo>
                      <a:lnTo>
                        <a:pt x="4" y="1"/>
                      </a:lnTo>
                      <a:lnTo>
                        <a:pt x="2" y="3"/>
                      </a:lnTo>
                      <a:lnTo>
                        <a:pt x="1" y="5"/>
                      </a:lnTo>
                      <a:lnTo>
                        <a:pt x="1" y="7"/>
                      </a:lnTo>
                      <a:lnTo>
                        <a:pt x="0" y="9"/>
                      </a:lnTo>
                      <a:lnTo>
                        <a:pt x="0" y="11"/>
                      </a:lnTo>
                      <a:lnTo>
                        <a:pt x="0" y="13"/>
                      </a:lnTo>
                      <a:lnTo>
                        <a:pt x="1" y="15"/>
                      </a:lnTo>
                      <a:lnTo>
                        <a:pt x="1" y="16"/>
                      </a:lnTo>
                      <a:lnTo>
                        <a:pt x="2" y="19"/>
                      </a:lnTo>
                      <a:lnTo>
                        <a:pt x="4" y="20"/>
                      </a:lnTo>
                      <a:lnTo>
                        <a:pt x="5" y="21"/>
                      </a:lnTo>
                      <a:lnTo>
                        <a:pt x="6" y="21"/>
                      </a:lnTo>
                      <a:lnTo>
                        <a:pt x="9" y="21"/>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7" name="Freeform 275"/>
                <p:cNvSpPr>
                  <a:spLocks/>
                </p:cNvSpPr>
                <p:nvPr/>
              </p:nvSpPr>
              <p:spPr bwMode="auto">
                <a:xfrm>
                  <a:off x="3386" y="2805"/>
                  <a:ext cx="7" cy="7"/>
                </a:xfrm>
                <a:custGeom>
                  <a:avLst/>
                  <a:gdLst>
                    <a:gd name="T0" fmla="*/ 0 w 19"/>
                    <a:gd name="T1" fmla="*/ 0 h 21"/>
                    <a:gd name="T2" fmla="*/ 0 w 19"/>
                    <a:gd name="T3" fmla="*/ 0 h 21"/>
                    <a:gd name="T4" fmla="*/ 0 w 19"/>
                    <a:gd name="T5" fmla="*/ 0 h 21"/>
                    <a:gd name="T6" fmla="*/ 0 w 19"/>
                    <a:gd name="T7" fmla="*/ 0 h 21"/>
                    <a:gd name="T8" fmla="*/ 0 w 19"/>
                    <a:gd name="T9" fmla="*/ 0 h 21"/>
                    <a:gd name="T10" fmla="*/ 0 w 19"/>
                    <a:gd name="T11" fmla="*/ 0 h 21"/>
                    <a:gd name="T12" fmla="*/ 0 w 19"/>
                    <a:gd name="T13" fmla="*/ 0 h 21"/>
                    <a:gd name="T14" fmla="*/ 0 w 19"/>
                    <a:gd name="T15" fmla="*/ 0 h 21"/>
                    <a:gd name="T16" fmla="*/ 0 w 19"/>
                    <a:gd name="T17" fmla="*/ 0 h 21"/>
                    <a:gd name="T18" fmla="*/ 0 w 19"/>
                    <a:gd name="T19" fmla="*/ 0 h 21"/>
                    <a:gd name="T20" fmla="*/ 0 w 19"/>
                    <a:gd name="T21" fmla="*/ 0 h 21"/>
                    <a:gd name="T22" fmla="*/ 0 w 19"/>
                    <a:gd name="T23" fmla="*/ 0 h 21"/>
                    <a:gd name="T24" fmla="*/ 0 w 19"/>
                    <a:gd name="T25" fmla="*/ 0 h 21"/>
                    <a:gd name="T26" fmla="*/ 0 w 19"/>
                    <a:gd name="T27" fmla="*/ 0 h 21"/>
                    <a:gd name="T28" fmla="*/ 0 w 19"/>
                    <a:gd name="T29" fmla="*/ 0 h 21"/>
                    <a:gd name="T30" fmla="*/ 0 w 19"/>
                    <a:gd name="T31" fmla="*/ 0 h 21"/>
                    <a:gd name="T32" fmla="*/ 0 w 19"/>
                    <a:gd name="T33" fmla="*/ 0 h 21"/>
                    <a:gd name="T34" fmla="*/ 0 w 19"/>
                    <a:gd name="T35" fmla="*/ 0 h 21"/>
                    <a:gd name="T36" fmla="*/ 0 w 19"/>
                    <a:gd name="T37" fmla="*/ 0 h 21"/>
                    <a:gd name="T38" fmla="*/ 0 w 19"/>
                    <a:gd name="T39" fmla="*/ 0 h 21"/>
                    <a:gd name="T40" fmla="*/ 0 w 19"/>
                    <a:gd name="T41" fmla="*/ 0 h 21"/>
                    <a:gd name="T42" fmla="*/ 0 w 19"/>
                    <a:gd name="T43" fmla="*/ 0 h 21"/>
                    <a:gd name="T44" fmla="*/ 0 w 19"/>
                    <a:gd name="T45" fmla="*/ 0 h 21"/>
                    <a:gd name="T46" fmla="*/ 0 w 19"/>
                    <a:gd name="T47" fmla="*/ 0 h 21"/>
                    <a:gd name="T48" fmla="*/ 0 w 19"/>
                    <a:gd name="T49" fmla="*/ 0 h 21"/>
                    <a:gd name="T50" fmla="*/ 0 w 19"/>
                    <a:gd name="T51" fmla="*/ 0 h 21"/>
                    <a:gd name="T52" fmla="*/ 0 w 19"/>
                    <a:gd name="T53" fmla="*/ 0 h 21"/>
                    <a:gd name="T54" fmla="*/ 0 w 19"/>
                    <a:gd name="T55" fmla="*/ 0 h 21"/>
                    <a:gd name="T56" fmla="*/ 0 w 19"/>
                    <a:gd name="T57" fmla="*/ 0 h 21"/>
                    <a:gd name="T58" fmla="*/ 0 w 19"/>
                    <a:gd name="T59" fmla="*/ 0 h 21"/>
                    <a:gd name="T60" fmla="*/ 0 w 19"/>
                    <a:gd name="T61" fmla="*/ 0 h 21"/>
                    <a:gd name="T62" fmla="*/ 0 w 19"/>
                    <a:gd name="T63" fmla="*/ 0 h 21"/>
                    <a:gd name="T64" fmla="*/ 0 w 1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21"/>
                    <a:gd name="T101" fmla="*/ 19 w 1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21">
                      <a:moveTo>
                        <a:pt x="9" y="21"/>
                      </a:moveTo>
                      <a:lnTo>
                        <a:pt x="11" y="21"/>
                      </a:lnTo>
                      <a:lnTo>
                        <a:pt x="13" y="21"/>
                      </a:lnTo>
                      <a:lnTo>
                        <a:pt x="15" y="20"/>
                      </a:lnTo>
                      <a:lnTo>
                        <a:pt x="16" y="19"/>
                      </a:lnTo>
                      <a:lnTo>
                        <a:pt x="17" y="16"/>
                      </a:lnTo>
                      <a:lnTo>
                        <a:pt x="18" y="15"/>
                      </a:lnTo>
                      <a:lnTo>
                        <a:pt x="18" y="13"/>
                      </a:lnTo>
                      <a:lnTo>
                        <a:pt x="19" y="11"/>
                      </a:lnTo>
                      <a:lnTo>
                        <a:pt x="18" y="9"/>
                      </a:lnTo>
                      <a:lnTo>
                        <a:pt x="18" y="7"/>
                      </a:lnTo>
                      <a:lnTo>
                        <a:pt x="17" y="5"/>
                      </a:lnTo>
                      <a:lnTo>
                        <a:pt x="16" y="3"/>
                      </a:lnTo>
                      <a:lnTo>
                        <a:pt x="15" y="1"/>
                      </a:lnTo>
                      <a:lnTo>
                        <a:pt x="13" y="1"/>
                      </a:lnTo>
                      <a:lnTo>
                        <a:pt x="11" y="0"/>
                      </a:lnTo>
                      <a:lnTo>
                        <a:pt x="9" y="0"/>
                      </a:lnTo>
                      <a:lnTo>
                        <a:pt x="6" y="0"/>
                      </a:lnTo>
                      <a:lnTo>
                        <a:pt x="5" y="1"/>
                      </a:lnTo>
                      <a:lnTo>
                        <a:pt x="4" y="1"/>
                      </a:lnTo>
                      <a:lnTo>
                        <a:pt x="2" y="3"/>
                      </a:lnTo>
                      <a:lnTo>
                        <a:pt x="1" y="5"/>
                      </a:lnTo>
                      <a:lnTo>
                        <a:pt x="1" y="7"/>
                      </a:lnTo>
                      <a:lnTo>
                        <a:pt x="0" y="9"/>
                      </a:lnTo>
                      <a:lnTo>
                        <a:pt x="0" y="11"/>
                      </a:lnTo>
                      <a:lnTo>
                        <a:pt x="0" y="13"/>
                      </a:lnTo>
                      <a:lnTo>
                        <a:pt x="1" y="15"/>
                      </a:lnTo>
                      <a:lnTo>
                        <a:pt x="1" y="16"/>
                      </a:lnTo>
                      <a:lnTo>
                        <a:pt x="2" y="19"/>
                      </a:lnTo>
                      <a:lnTo>
                        <a:pt x="4" y="20"/>
                      </a:lnTo>
                      <a:lnTo>
                        <a:pt x="5" y="21"/>
                      </a:lnTo>
                      <a:lnTo>
                        <a:pt x="6" y="21"/>
                      </a:lnTo>
                      <a:lnTo>
                        <a:pt x="9" y="2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8" name="Freeform 276"/>
                <p:cNvSpPr>
                  <a:spLocks/>
                </p:cNvSpPr>
                <p:nvPr/>
              </p:nvSpPr>
              <p:spPr bwMode="auto">
                <a:xfrm>
                  <a:off x="3396" y="2815"/>
                  <a:ext cx="8"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w 25"/>
                    <a:gd name="T43" fmla="*/ 0 h 26"/>
                    <a:gd name="T44" fmla="*/ 0 w 25"/>
                    <a:gd name="T45" fmla="*/ 0 h 26"/>
                    <a:gd name="T46" fmla="*/ 0 w 25"/>
                    <a:gd name="T47" fmla="*/ 0 h 26"/>
                    <a:gd name="T48" fmla="*/ 0 w 25"/>
                    <a:gd name="T49" fmla="*/ 0 h 26"/>
                    <a:gd name="T50" fmla="*/ 0 w 25"/>
                    <a:gd name="T51" fmla="*/ 0 h 26"/>
                    <a:gd name="T52" fmla="*/ 0 w 25"/>
                    <a:gd name="T53" fmla="*/ 0 h 26"/>
                    <a:gd name="T54" fmla="*/ 0 w 25"/>
                    <a:gd name="T55" fmla="*/ 0 h 26"/>
                    <a:gd name="T56" fmla="*/ 0 w 25"/>
                    <a:gd name="T57" fmla="*/ 0 h 26"/>
                    <a:gd name="T58" fmla="*/ 0 w 25"/>
                    <a:gd name="T59" fmla="*/ 0 h 26"/>
                    <a:gd name="T60" fmla="*/ 0 w 25"/>
                    <a:gd name="T61" fmla="*/ 0 h 26"/>
                    <a:gd name="T62" fmla="*/ 0 w 25"/>
                    <a:gd name="T63" fmla="*/ 0 h 26"/>
                    <a:gd name="T64" fmla="*/ 0 w 25"/>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6"/>
                    <a:gd name="T101" fmla="*/ 25 w 2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6">
                      <a:moveTo>
                        <a:pt x="12" y="26"/>
                      </a:moveTo>
                      <a:lnTo>
                        <a:pt x="15" y="26"/>
                      </a:lnTo>
                      <a:lnTo>
                        <a:pt x="18" y="25"/>
                      </a:lnTo>
                      <a:lnTo>
                        <a:pt x="21" y="24"/>
                      </a:lnTo>
                      <a:lnTo>
                        <a:pt x="22" y="22"/>
                      </a:lnTo>
                      <a:lnTo>
                        <a:pt x="24" y="21"/>
                      </a:lnTo>
                      <a:lnTo>
                        <a:pt x="24" y="19"/>
                      </a:lnTo>
                      <a:lnTo>
                        <a:pt x="25" y="15"/>
                      </a:lnTo>
                      <a:lnTo>
                        <a:pt x="25" y="13"/>
                      </a:lnTo>
                      <a:lnTo>
                        <a:pt x="25" y="10"/>
                      </a:lnTo>
                      <a:lnTo>
                        <a:pt x="24" y="8"/>
                      </a:lnTo>
                      <a:lnTo>
                        <a:pt x="24" y="6"/>
                      </a:lnTo>
                      <a:lnTo>
                        <a:pt x="22" y="4"/>
                      </a:lnTo>
                      <a:lnTo>
                        <a:pt x="21" y="3"/>
                      </a:lnTo>
                      <a:lnTo>
                        <a:pt x="18" y="1"/>
                      </a:lnTo>
                      <a:lnTo>
                        <a:pt x="15" y="1"/>
                      </a:lnTo>
                      <a:lnTo>
                        <a:pt x="12" y="0"/>
                      </a:lnTo>
                      <a:lnTo>
                        <a:pt x="10" y="1"/>
                      </a:lnTo>
                      <a:lnTo>
                        <a:pt x="8" y="1"/>
                      </a:lnTo>
                      <a:lnTo>
                        <a:pt x="5" y="3"/>
                      </a:lnTo>
                      <a:lnTo>
                        <a:pt x="3" y="4"/>
                      </a:lnTo>
                      <a:lnTo>
                        <a:pt x="2" y="6"/>
                      </a:lnTo>
                      <a:lnTo>
                        <a:pt x="1" y="8"/>
                      </a:lnTo>
                      <a:lnTo>
                        <a:pt x="0" y="10"/>
                      </a:lnTo>
                      <a:lnTo>
                        <a:pt x="0" y="13"/>
                      </a:lnTo>
                      <a:lnTo>
                        <a:pt x="0" y="15"/>
                      </a:lnTo>
                      <a:lnTo>
                        <a:pt x="1" y="19"/>
                      </a:lnTo>
                      <a:lnTo>
                        <a:pt x="2" y="21"/>
                      </a:lnTo>
                      <a:lnTo>
                        <a:pt x="3" y="22"/>
                      </a:lnTo>
                      <a:lnTo>
                        <a:pt x="5" y="24"/>
                      </a:lnTo>
                      <a:lnTo>
                        <a:pt x="8" y="25"/>
                      </a:lnTo>
                      <a:lnTo>
                        <a:pt x="10" y="26"/>
                      </a:lnTo>
                      <a:lnTo>
                        <a:pt x="12" y="26"/>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89" name="Freeform 277"/>
                <p:cNvSpPr>
                  <a:spLocks/>
                </p:cNvSpPr>
                <p:nvPr/>
              </p:nvSpPr>
              <p:spPr bwMode="auto">
                <a:xfrm>
                  <a:off x="3396" y="2815"/>
                  <a:ext cx="8" cy="8"/>
                </a:xfrm>
                <a:custGeom>
                  <a:avLst/>
                  <a:gdLst>
                    <a:gd name="T0" fmla="*/ 0 w 25"/>
                    <a:gd name="T1" fmla="*/ 0 h 26"/>
                    <a:gd name="T2" fmla="*/ 0 w 25"/>
                    <a:gd name="T3" fmla="*/ 0 h 26"/>
                    <a:gd name="T4" fmla="*/ 0 w 25"/>
                    <a:gd name="T5" fmla="*/ 0 h 26"/>
                    <a:gd name="T6" fmla="*/ 0 w 25"/>
                    <a:gd name="T7" fmla="*/ 0 h 26"/>
                    <a:gd name="T8" fmla="*/ 0 w 25"/>
                    <a:gd name="T9" fmla="*/ 0 h 26"/>
                    <a:gd name="T10" fmla="*/ 0 w 25"/>
                    <a:gd name="T11" fmla="*/ 0 h 26"/>
                    <a:gd name="T12" fmla="*/ 0 w 25"/>
                    <a:gd name="T13" fmla="*/ 0 h 26"/>
                    <a:gd name="T14" fmla="*/ 0 w 25"/>
                    <a:gd name="T15" fmla="*/ 0 h 26"/>
                    <a:gd name="T16" fmla="*/ 0 w 25"/>
                    <a:gd name="T17" fmla="*/ 0 h 26"/>
                    <a:gd name="T18" fmla="*/ 0 w 25"/>
                    <a:gd name="T19" fmla="*/ 0 h 26"/>
                    <a:gd name="T20" fmla="*/ 0 w 25"/>
                    <a:gd name="T21" fmla="*/ 0 h 26"/>
                    <a:gd name="T22" fmla="*/ 0 w 25"/>
                    <a:gd name="T23" fmla="*/ 0 h 26"/>
                    <a:gd name="T24" fmla="*/ 0 w 25"/>
                    <a:gd name="T25" fmla="*/ 0 h 26"/>
                    <a:gd name="T26" fmla="*/ 0 w 25"/>
                    <a:gd name="T27" fmla="*/ 0 h 26"/>
                    <a:gd name="T28" fmla="*/ 0 w 25"/>
                    <a:gd name="T29" fmla="*/ 0 h 26"/>
                    <a:gd name="T30" fmla="*/ 0 w 25"/>
                    <a:gd name="T31" fmla="*/ 0 h 26"/>
                    <a:gd name="T32" fmla="*/ 0 w 25"/>
                    <a:gd name="T33" fmla="*/ 0 h 26"/>
                    <a:gd name="T34" fmla="*/ 0 w 25"/>
                    <a:gd name="T35" fmla="*/ 0 h 26"/>
                    <a:gd name="T36" fmla="*/ 0 w 25"/>
                    <a:gd name="T37" fmla="*/ 0 h 26"/>
                    <a:gd name="T38" fmla="*/ 0 w 25"/>
                    <a:gd name="T39" fmla="*/ 0 h 26"/>
                    <a:gd name="T40" fmla="*/ 0 w 25"/>
                    <a:gd name="T41" fmla="*/ 0 h 26"/>
                    <a:gd name="T42" fmla="*/ 0 w 25"/>
                    <a:gd name="T43" fmla="*/ 0 h 26"/>
                    <a:gd name="T44" fmla="*/ 0 w 25"/>
                    <a:gd name="T45" fmla="*/ 0 h 26"/>
                    <a:gd name="T46" fmla="*/ 0 w 25"/>
                    <a:gd name="T47" fmla="*/ 0 h 26"/>
                    <a:gd name="T48" fmla="*/ 0 w 25"/>
                    <a:gd name="T49" fmla="*/ 0 h 26"/>
                    <a:gd name="T50" fmla="*/ 0 w 25"/>
                    <a:gd name="T51" fmla="*/ 0 h 26"/>
                    <a:gd name="T52" fmla="*/ 0 w 25"/>
                    <a:gd name="T53" fmla="*/ 0 h 26"/>
                    <a:gd name="T54" fmla="*/ 0 w 25"/>
                    <a:gd name="T55" fmla="*/ 0 h 26"/>
                    <a:gd name="T56" fmla="*/ 0 w 25"/>
                    <a:gd name="T57" fmla="*/ 0 h 26"/>
                    <a:gd name="T58" fmla="*/ 0 w 25"/>
                    <a:gd name="T59" fmla="*/ 0 h 26"/>
                    <a:gd name="T60" fmla="*/ 0 w 25"/>
                    <a:gd name="T61" fmla="*/ 0 h 26"/>
                    <a:gd name="T62" fmla="*/ 0 w 25"/>
                    <a:gd name="T63" fmla="*/ 0 h 26"/>
                    <a:gd name="T64" fmla="*/ 0 w 25"/>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26"/>
                    <a:gd name="T101" fmla="*/ 25 w 25"/>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26">
                      <a:moveTo>
                        <a:pt x="12" y="26"/>
                      </a:moveTo>
                      <a:lnTo>
                        <a:pt x="15" y="26"/>
                      </a:lnTo>
                      <a:lnTo>
                        <a:pt x="18" y="25"/>
                      </a:lnTo>
                      <a:lnTo>
                        <a:pt x="21" y="24"/>
                      </a:lnTo>
                      <a:lnTo>
                        <a:pt x="22" y="22"/>
                      </a:lnTo>
                      <a:lnTo>
                        <a:pt x="24" y="21"/>
                      </a:lnTo>
                      <a:lnTo>
                        <a:pt x="24" y="19"/>
                      </a:lnTo>
                      <a:lnTo>
                        <a:pt x="25" y="15"/>
                      </a:lnTo>
                      <a:lnTo>
                        <a:pt x="25" y="13"/>
                      </a:lnTo>
                      <a:lnTo>
                        <a:pt x="25" y="10"/>
                      </a:lnTo>
                      <a:lnTo>
                        <a:pt x="24" y="8"/>
                      </a:lnTo>
                      <a:lnTo>
                        <a:pt x="24" y="6"/>
                      </a:lnTo>
                      <a:lnTo>
                        <a:pt x="22" y="4"/>
                      </a:lnTo>
                      <a:lnTo>
                        <a:pt x="21" y="3"/>
                      </a:lnTo>
                      <a:lnTo>
                        <a:pt x="18" y="1"/>
                      </a:lnTo>
                      <a:lnTo>
                        <a:pt x="15" y="1"/>
                      </a:lnTo>
                      <a:lnTo>
                        <a:pt x="12" y="0"/>
                      </a:lnTo>
                      <a:lnTo>
                        <a:pt x="10" y="1"/>
                      </a:lnTo>
                      <a:lnTo>
                        <a:pt x="8" y="1"/>
                      </a:lnTo>
                      <a:lnTo>
                        <a:pt x="5" y="3"/>
                      </a:lnTo>
                      <a:lnTo>
                        <a:pt x="3" y="4"/>
                      </a:lnTo>
                      <a:lnTo>
                        <a:pt x="2" y="6"/>
                      </a:lnTo>
                      <a:lnTo>
                        <a:pt x="1" y="8"/>
                      </a:lnTo>
                      <a:lnTo>
                        <a:pt x="0" y="10"/>
                      </a:lnTo>
                      <a:lnTo>
                        <a:pt x="0" y="13"/>
                      </a:lnTo>
                      <a:lnTo>
                        <a:pt x="0" y="15"/>
                      </a:lnTo>
                      <a:lnTo>
                        <a:pt x="1" y="19"/>
                      </a:lnTo>
                      <a:lnTo>
                        <a:pt x="2" y="21"/>
                      </a:lnTo>
                      <a:lnTo>
                        <a:pt x="3" y="22"/>
                      </a:lnTo>
                      <a:lnTo>
                        <a:pt x="5" y="24"/>
                      </a:lnTo>
                      <a:lnTo>
                        <a:pt x="8" y="25"/>
                      </a:lnTo>
                      <a:lnTo>
                        <a:pt x="10" y="26"/>
                      </a:lnTo>
                      <a:lnTo>
                        <a:pt x="12" y="2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0" name="Freeform 278"/>
                <p:cNvSpPr>
                  <a:spLocks/>
                </p:cNvSpPr>
                <p:nvPr/>
              </p:nvSpPr>
              <p:spPr bwMode="auto">
                <a:xfrm>
                  <a:off x="3442" y="3175"/>
                  <a:ext cx="25" cy="16"/>
                </a:xfrm>
                <a:custGeom>
                  <a:avLst/>
                  <a:gdLst>
                    <a:gd name="T0" fmla="*/ 0 w 75"/>
                    <a:gd name="T1" fmla="*/ 0 h 47"/>
                    <a:gd name="T2" fmla="*/ 0 w 75"/>
                    <a:gd name="T3" fmla="*/ 0 h 47"/>
                    <a:gd name="T4" fmla="*/ 0 w 75"/>
                    <a:gd name="T5" fmla="*/ 0 h 47"/>
                    <a:gd name="T6" fmla="*/ 0 w 75"/>
                    <a:gd name="T7" fmla="*/ 0 h 47"/>
                    <a:gd name="T8" fmla="*/ 0 w 75"/>
                    <a:gd name="T9" fmla="*/ 0 h 47"/>
                    <a:gd name="T10" fmla="*/ 0 w 75"/>
                    <a:gd name="T11" fmla="*/ 0 h 47"/>
                    <a:gd name="T12" fmla="*/ 0 w 75"/>
                    <a:gd name="T13" fmla="*/ 0 h 47"/>
                    <a:gd name="T14" fmla="*/ 0 w 75"/>
                    <a:gd name="T15" fmla="*/ 0 h 47"/>
                    <a:gd name="T16" fmla="*/ 0 w 75"/>
                    <a:gd name="T17" fmla="*/ 0 h 47"/>
                    <a:gd name="T18" fmla="*/ 0 w 75"/>
                    <a:gd name="T19" fmla="*/ 0 h 47"/>
                    <a:gd name="T20" fmla="*/ 0 w 75"/>
                    <a:gd name="T21" fmla="*/ 0 h 47"/>
                    <a:gd name="T22" fmla="*/ 0 w 75"/>
                    <a:gd name="T23" fmla="*/ 0 h 47"/>
                    <a:gd name="T24" fmla="*/ 0 w 75"/>
                    <a:gd name="T25" fmla="*/ 0 h 47"/>
                    <a:gd name="T26" fmla="*/ 0 w 75"/>
                    <a:gd name="T27" fmla="*/ 0 h 47"/>
                    <a:gd name="T28" fmla="*/ 0 w 75"/>
                    <a:gd name="T29" fmla="*/ 0 h 47"/>
                    <a:gd name="T30" fmla="*/ 0 w 75"/>
                    <a:gd name="T31" fmla="*/ 0 h 47"/>
                    <a:gd name="T32" fmla="*/ 0 w 75"/>
                    <a:gd name="T33" fmla="*/ 0 h 47"/>
                    <a:gd name="T34" fmla="*/ 0 w 75"/>
                    <a:gd name="T35" fmla="*/ 0 h 47"/>
                    <a:gd name="T36" fmla="*/ 0 w 75"/>
                    <a:gd name="T37" fmla="*/ 0 h 47"/>
                    <a:gd name="T38" fmla="*/ 0 w 75"/>
                    <a:gd name="T39" fmla="*/ 0 h 47"/>
                    <a:gd name="T40" fmla="*/ 0 w 75"/>
                    <a:gd name="T41" fmla="*/ 0 h 47"/>
                    <a:gd name="T42" fmla="*/ 0 w 75"/>
                    <a:gd name="T43" fmla="*/ 0 h 47"/>
                    <a:gd name="T44" fmla="*/ 0 w 75"/>
                    <a:gd name="T45" fmla="*/ 0 h 47"/>
                    <a:gd name="T46" fmla="*/ 0 w 75"/>
                    <a:gd name="T47" fmla="*/ 0 h 47"/>
                    <a:gd name="T48" fmla="*/ 0 w 75"/>
                    <a:gd name="T49" fmla="*/ 0 h 47"/>
                    <a:gd name="T50" fmla="*/ 0 w 75"/>
                    <a:gd name="T51" fmla="*/ 0 h 47"/>
                    <a:gd name="T52" fmla="*/ 0 w 75"/>
                    <a:gd name="T53" fmla="*/ 0 h 47"/>
                    <a:gd name="T54" fmla="*/ 0 w 75"/>
                    <a:gd name="T55" fmla="*/ 0 h 47"/>
                    <a:gd name="T56" fmla="*/ 0 w 75"/>
                    <a:gd name="T57" fmla="*/ 0 h 47"/>
                    <a:gd name="T58" fmla="*/ 0 w 75"/>
                    <a:gd name="T59" fmla="*/ 0 h 47"/>
                    <a:gd name="T60" fmla="*/ 0 w 75"/>
                    <a:gd name="T61" fmla="*/ 0 h 47"/>
                    <a:gd name="T62" fmla="*/ 0 w 75"/>
                    <a:gd name="T63" fmla="*/ 0 h 47"/>
                    <a:gd name="T64" fmla="*/ 0 w 75"/>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47"/>
                    <a:gd name="T101" fmla="*/ 75 w 75"/>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47">
                      <a:moveTo>
                        <a:pt x="36" y="0"/>
                      </a:moveTo>
                      <a:lnTo>
                        <a:pt x="44" y="1"/>
                      </a:lnTo>
                      <a:lnTo>
                        <a:pt x="51" y="2"/>
                      </a:lnTo>
                      <a:lnTo>
                        <a:pt x="58" y="4"/>
                      </a:lnTo>
                      <a:lnTo>
                        <a:pt x="63" y="7"/>
                      </a:lnTo>
                      <a:lnTo>
                        <a:pt x="68" y="11"/>
                      </a:lnTo>
                      <a:lnTo>
                        <a:pt x="72" y="15"/>
                      </a:lnTo>
                      <a:lnTo>
                        <a:pt x="74" y="19"/>
                      </a:lnTo>
                      <a:lnTo>
                        <a:pt x="75" y="24"/>
                      </a:lnTo>
                      <a:lnTo>
                        <a:pt x="74" y="28"/>
                      </a:lnTo>
                      <a:lnTo>
                        <a:pt x="72" y="32"/>
                      </a:lnTo>
                      <a:lnTo>
                        <a:pt x="68" y="37"/>
                      </a:lnTo>
                      <a:lnTo>
                        <a:pt x="63" y="40"/>
                      </a:lnTo>
                      <a:lnTo>
                        <a:pt x="58" y="43"/>
                      </a:lnTo>
                      <a:lnTo>
                        <a:pt x="51" y="45"/>
                      </a:lnTo>
                      <a:lnTo>
                        <a:pt x="44" y="46"/>
                      </a:lnTo>
                      <a:lnTo>
                        <a:pt x="36" y="47"/>
                      </a:lnTo>
                      <a:lnTo>
                        <a:pt x="30" y="46"/>
                      </a:lnTo>
                      <a:lnTo>
                        <a:pt x="22" y="45"/>
                      </a:lnTo>
                      <a:lnTo>
                        <a:pt x="17" y="43"/>
                      </a:lnTo>
                      <a:lnTo>
                        <a:pt x="11" y="40"/>
                      </a:lnTo>
                      <a:lnTo>
                        <a:pt x="7" y="37"/>
                      </a:lnTo>
                      <a:lnTo>
                        <a:pt x="3" y="32"/>
                      </a:lnTo>
                      <a:lnTo>
                        <a:pt x="0" y="28"/>
                      </a:lnTo>
                      <a:lnTo>
                        <a:pt x="0" y="24"/>
                      </a:lnTo>
                      <a:lnTo>
                        <a:pt x="0" y="19"/>
                      </a:lnTo>
                      <a:lnTo>
                        <a:pt x="3" y="15"/>
                      </a:lnTo>
                      <a:lnTo>
                        <a:pt x="7" y="11"/>
                      </a:lnTo>
                      <a:lnTo>
                        <a:pt x="11" y="7"/>
                      </a:lnTo>
                      <a:lnTo>
                        <a:pt x="17" y="4"/>
                      </a:lnTo>
                      <a:lnTo>
                        <a:pt x="22" y="2"/>
                      </a:lnTo>
                      <a:lnTo>
                        <a:pt x="30" y="1"/>
                      </a:lnTo>
                      <a:lnTo>
                        <a:pt x="36" y="0"/>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1" name="Freeform 279"/>
                <p:cNvSpPr>
                  <a:spLocks/>
                </p:cNvSpPr>
                <p:nvPr/>
              </p:nvSpPr>
              <p:spPr bwMode="auto">
                <a:xfrm>
                  <a:off x="3442" y="3175"/>
                  <a:ext cx="25" cy="16"/>
                </a:xfrm>
                <a:custGeom>
                  <a:avLst/>
                  <a:gdLst>
                    <a:gd name="T0" fmla="*/ 0 w 75"/>
                    <a:gd name="T1" fmla="*/ 0 h 47"/>
                    <a:gd name="T2" fmla="*/ 0 w 75"/>
                    <a:gd name="T3" fmla="*/ 0 h 47"/>
                    <a:gd name="T4" fmla="*/ 0 w 75"/>
                    <a:gd name="T5" fmla="*/ 0 h 47"/>
                    <a:gd name="T6" fmla="*/ 0 w 75"/>
                    <a:gd name="T7" fmla="*/ 0 h 47"/>
                    <a:gd name="T8" fmla="*/ 0 w 75"/>
                    <a:gd name="T9" fmla="*/ 0 h 47"/>
                    <a:gd name="T10" fmla="*/ 0 w 75"/>
                    <a:gd name="T11" fmla="*/ 0 h 47"/>
                    <a:gd name="T12" fmla="*/ 0 w 75"/>
                    <a:gd name="T13" fmla="*/ 0 h 47"/>
                    <a:gd name="T14" fmla="*/ 0 w 75"/>
                    <a:gd name="T15" fmla="*/ 0 h 47"/>
                    <a:gd name="T16" fmla="*/ 0 w 75"/>
                    <a:gd name="T17" fmla="*/ 0 h 47"/>
                    <a:gd name="T18" fmla="*/ 0 w 75"/>
                    <a:gd name="T19" fmla="*/ 0 h 47"/>
                    <a:gd name="T20" fmla="*/ 0 w 75"/>
                    <a:gd name="T21" fmla="*/ 0 h 47"/>
                    <a:gd name="T22" fmla="*/ 0 w 75"/>
                    <a:gd name="T23" fmla="*/ 0 h 47"/>
                    <a:gd name="T24" fmla="*/ 0 w 75"/>
                    <a:gd name="T25" fmla="*/ 0 h 47"/>
                    <a:gd name="T26" fmla="*/ 0 w 75"/>
                    <a:gd name="T27" fmla="*/ 0 h 47"/>
                    <a:gd name="T28" fmla="*/ 0 w 75"/>
                    <a:gd name="T29" fmla="*/ 0 h 47"/>
                    <a:gd name="T30" fmla="*/ 0 w 75"/>
                    <a:gd name="T31" fmla="*/ 0 h 47"/>
                    <a:gd name="T32" fmla="*/ 0 w 75"/>
                    <a:gd name="T33" fmla="*/ 0 h 47"/>
                    <a:gd name="T34" fmla="*/ 0 w 75"/>
                    <a:gd name="T35" fmla="*/ 0 h 47"/>
                    <a:gd name="T36" fmla="*/ 0 w 75"/>
                    <a:gd name="T37" fmla="*/ 0 h 47"/>
                    <a:gd name="T38" fmla="*/ 0 w 75"/>
                    <a:gd name="T39" fmla="*/ 0 h 47"/>
                    <a:gd name="T40" fmla="*/ 0 w 75"/>
                    <a:gd name="T41" fmla="*/ 0 h 47"/>
                    <a:gd name="T42" fmla="*/ 0 w 75"/>
                    <a:gd name="T43" fmla="*/ 0 h 47"/>
                    <a:gd name="T44" fmla="*/ 0 w 75"/>
                    <a:gd name="T45" fmla="*/ 0 h 47"/>
                    <a:gd name="T46" fmla="*/ 0 w 75"/>
                    <a:gd name="T47" fmla="*/ 0 h 47"/>
                    <a:gd name="T48" fmla="*/ 0 w 75"/>
                    <a:gd name="T49" fmla="*/ 0 h 47"/>
                    <a:gd name="T50" fmla="*/ 0 w 75"/>
                    <a:gd name="T51" fmla="*/ 0 h 47"/>
                    <a:gd name="T52" fmla="*/ 0 w 75"/>
                    <a:gd name="T53" fmla="*/ 0 h 47"/>
                    <a:gd name="T54" fmla="*/ 0 w 75"/>
                    <a:gd name="T55" fmla="*/ 0 h 47"/>
                    <a:gd name="T56" fmla="*/ 0 w 75"/>
                    <a:gd name="T57" fmla="*/ 0 h 47"/>
                    <a:gd name="T58" fmla="*/ 0 w 75"/>
                    <a:gd name="T59" fmla="*/ 0 h 47"/>
                    <a:gd name="T60" fmla="*/ 0 w 75"/>
                    <a:gd name="T61" fmla="*/ 0 h 47"/>
                    <a:gd name="T62" fmla="*/ 0 w 75"/>
                    <a:gd name="T63" fmla="*/ 0 h 47"/>
                    <a:gd name="T64" fmla="*/ 0 w 75"/>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47"/>
                    <a:gd name="T101" fmla="*/ 75 w 75"/>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47">
                      <a:moveTo>
                        <a:pt x="36" y="0"/>
                      </a:moveTo>
                      <a:lnTo>
                        <a:pt x="44" y="1"/>
                      </a:lnTo>
                      <a:lnTo>
                        <a:pt x="51" y="2"/>
                      </a:lnTo>
                      <a:lnTo>
                        <a:pt x="58" y="4"/>
                      </a:lnTo>
                      <a:lnTo>
                        <a:pt x="63" y="7"/>
                      </a:lnTo>
                      <a:lnTo>
                        <a:pt x="68" y="11"/>
                      </a:lnTo>
                      <a:lnTo>
                        <a:pt x="72" y="15"/>
                      </a:lnTo>
                      <a:lnTo>
                        <a:pt x="74" y="19"/>
                      </a:lnTo>
                      <a:lnTo>
                        <a:pt x="75" y="24"/>
                      </a:lnTo>
                      <a:lnTo>
                        <a:pt x="74" y="28"/>
                      </a:lnTo>
                      <a:lnTo>
                        <a:pt x="72" y="32"/>
                      </a:lnTo>
                      <a:lnTo>
                        <a:pt x="68" y="37"/>
                      </a:lnTo>
                      <a:lnTo>
                        <a:pt x="63" y="40"/>
                      </a:lnTo>
                      <a:lnTo>
                        <a:pt x="58" y="43"/>
                      </a:lnTo>
                      <a:lnTo>
                        <a:pt x="51" y="45"/>
                      </a:lnTo>
                      <a:lnTo>
                        <a:pt x="44" y="46"/>
                      </a:lnTo>
                      <a:lnTo>
                        <a:pt x="36" y="47"/>
                      </a:lnTo>
                      <a:lnTo>
                        <a:pt x="30" y="46"/>
                      </a:lnTo>
                      <a:lnTo>
                        <a:pt x="22" y="45"/>
                      </a:lnTo>
                      <a:lnTo>
                        <a:pt x="17" y="43"/>
                      </a:lnTo>
                      <a:lnTo>
                        <a:pt x="11" y="40"/>
                      </a:lnTo>
                      <a:lnTo>
                        <a:pt x="7" y="37"/>
                      </a:lnTo>
                      <a:lnTo>
                        <a:pt x="3" y="32"/>
                      </a:lnTo>
                      <a:lnTo>
                        <a:pt x="0" y="28"/>
                      </a:lnTo>
                      <a:lnTo>
                        <a:pt x="0" y="24"/>
                      </a:lnTo>
                      <a:lnTo>
                        <a:pt x="0" y="19"/>
                      </a:lnTo>
                      <a:lnTo>
                        <a:pt x="3" y="15"/>
                      </a:lnTo>
                      <a:lnTo>
                        <a:pt x="7" y="11"/>
                      </a:lnTo>
                      <a:lnTo>
                        <a:pt x="11" y="7"/>
                      </a:lnTo>
                      <a:lnTo>
                        <a:pt x="17" y="4"/>
                      </a:lnTo>
                      <a:lnTo>
                        <a:pt x="22" y="2"/>
                      </a:lnTo>
                      <a:lnTo>
                        <a:pt x="30" y="1"/>
                      </a:lnTo>
                      <a:lnTo>
                        <a:pt x="36"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2" name="Freeform 280"/>
                <p:cNvSpPr>
                  <a:spLocks/>
                </p:cNvSpPr>
                <p:nvPr/>
              </p:nvSpPr>
              <p:spPr bwMode="auto">
                <a:xfrm>
                  <a:off x="3472" y="3410"/>
                  <a:ext cx="24" cy="19"/>
                </a:xfrm>
                <a:custGeom>
                  <a:avLst/>
                  <a:gdLst>
                    <a:gd name="T0" fmla="*/ 0 w 72"/>
                    <a:gd name="T1" fmla="*/ 0 h 57"/>
                    <a:gd name="T2" fmla="*/ 0 w 72"/>
                    <a:gd name="T3" fmla="*/ 0 h 57"/>
                    <a:gd name="T4" fmla="*/ 0 w 72"/>
                    <a:gd name="T5" fmla="*/ 0 h 57"/>
                    <a:gd name="T6" fmla="*/ 0 w 72"/>
                    <a:gd name="T7" fmla="*/ 0 h 57"/>
                    <a:gd name="T8" fmla="*/ 0 w 72"/>
                    <a:gd name="T9" fmla="*/ 0 h 57"/>
                    <a:gd name="T10" fmla="*/ 0 w 72"/>
                    <a:gd name="T11" fmla="*/ 0 h 57"/>
                    <a:gd name="T12" fmla="*/ 0 w 72"/>
                    <a:gd name="T13" fmla="*/ 0 h 57"/>
                    <a:gd name="T14" fmla="*/ 0 w 72"/>
                    <a:gd name="T15" fmla="*/ 0 h 57"/>
                    <a:gd name="T16" fmla="*/ 0 w 72"/>
                    <a:gd name="T17" fmla="*/ 0 h 57"/>
                    <a:gd name="T18" fmla="*/ 0 w 72"/>
                    <a:gd name="T19" fmla="*/ 0 h 57"/>
                    <a:gd name="T20" fmla="*/ 0 w 72"/>
                    <a:gd name="T21" fmla="*/ 0 h 57"/>
                    <a:gd name="T22" fmla="*/ 0 w 72"/>
                    <a:gd name="T23" fmla="*/ 0 h 57"/>
                    <a:gd name="T24" fmla="*/ 0 w 72"/>
                    <a:gd name="T25" fmla="*/ 0 h 57"/>
                    <a:gd name="T26" fmla="*/ 0 w 72"/>
                    <a:gd name="T27" fmla="*/ 0 h 57"/>
                    <a:gd name="T28" fmla="*/ 0 w 72"/>
                    <a:gd name="T29" fmla="*/ 0 h 57"/>
                    <a:gd name="T30" fmla="*/ 0 w 72"/>
                    <a:gd name="T31" fmla="*/ 0 h 57"/>
                    <a:gd name="T32" fmla="*/ 0 w 72"/>
                    <a:gd name="T33" fmla="*/ 0 h 57"/>
                    <a:gd name="T34" fmla="*/ 0 w 72"/>
                    <a:gd name="T35" fmla="*/ 0 h 57"/>
                    <a:gd name="T36" fmla="*/ 0 w 72"/>
                    <a:gd name="T37" fmla="*/ 0 h 57"/>
                    <a:gd name="T38" fmla="*/ 0 w 72"/>
                    <a:gd name="T39" fmla="*/ 0 h 57"/>
                    <a:gd name="T40" fmla="*/ 0 w 72"/>
                    <a:gd name="T41" fmla="*/ 0 h 57"/>
                    <a:gd name="T42" fmla="*/ 0 w 72"/>
                    <a:gd name="T43" fmla="*/ 0 h 57"/>
                    <a:gd name="T44" fmla="*/ 0 w 72"/>
                    <a:gd name="T45" fmla="*/ 0 h 57"/>
                    <a:gd name="T46" fmla="*/ 0 w 72"/>
                    <a:gd name="T47" fmla="*/ 0 h 57"/>
                    <a:gd name="T48" fmla="*/ 0 w 72"/>
                    <a:gd name="T49" fmla="*/ 0 h 57"/>
                    <a:gd name="T50" fmla="*/ 0 w 72"/>
                    <a:gd name="T51" fmla="*/ 0 h 57"/>
                    <a:gd name="T52" fmla="*/ 0 w 72"/>
                    <a:gd name="T53" fmla="*/ 0 h 57"/>
                    <a:gd name="T54" fmla="*/ 0 w 72"/>
                    <a:gd name="T55" fmla="*/ 0 h 57"/>
                    <a:gd name="T56" fmla="*/ 0 w 72"/>
                    <a:gd name="T57" fmla="*/ 0 h 57"/>
                    <a:gd name="T58" fmla="*/ 0 w 72"/>
                    <a:gd name="T59" fmla="*/ 0 h 57"/>
                    <a:gd name="T60" fmla="*/ 0 w 72"/>
                    <a:gd name="T61" fmla="*/ 0 h 57"/>
                    <a:gd name="T62" fmla="*/ 0 w 72"/>
                    <a:gd name="T63" fmla="*/ 0 h 57"/>
                    <a:gd name="T64" fmla="*/ 0 w 72"/>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57"/>
                    <a:gd name="T101" fmla="*/ 72 w 7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57">
                      <a:moveTo>
                        <a:pt x="37" y="0"/>
                      </a:moveTo>
                      <a:lnTo>
                        <a:pt x="44" y="1"/>
                      </a:lnTo>
                      <a:lnTo>
                        <a:pt x="51" y="2"/>
                      </a:lnTo>
                      <a:lnTo>
                        <a:pt x="57" y="5"/>
                      </a:lnTo>
                      <a:lnTo>
                        <a:pt x="63" y="8"/>
                      </a:lnTo>
                      <a:lnTo>
                        <a:pt x="67" y="13"/>
                      </a:lnTo>
                      <a:lnTo>
                        <a:pt x="70" y="18"/>
                      </a:lnTo>
                      <a:lnTo>
                        <a:pt x="72" y="23"/>
                      </a:lnTo>
                      <a:lnTo>
                        <a:pt x="72" y="30"/>
                      </a:lnTo>
                      <a:lnTo>
                        <a:pt x="72" y="35"/>
                      </a:lnTo>
                      <a:lnTo>
                        <a:pt x="70" y="40"/>
                      </a:lnTo>
                      <a:lnTo>
                        <a:pt x="67" y="45"/>
                      </a:lnTo>
                      <a:lnTo>
                        <a:pt x="63" y="49"/>
                      </a:lnTo>
                      <a:lnTo>
                        <a:pt x="57" y="53"/>
                      </a:lnTo>
                      <a:lnTo>
                        <a:pt x="51" y="55"/>
                      </a:lnTo>
                      <a:lnTo>
                        <a:pt x="44" y="57"/>
                      </a:lnTo>
                      <a:lnTo>
                        <a:pt x="37" y="57"/>
                      </a:lnTo>
                      <a:lnTo>
                        <a:pt x="29" y="57"/>
                      </a:lnTo>
                      <a:lnTo>
                        <a:pt x="23" y="55"/>
                      </a:lnTo>
                      <a:lnTo>
                        <a:pt x="16" y="53"/>
                      </a:lnTo>
                      <a:lnTo>
                        <a:pt x="11" y="49"/>
                      </a:lnTo>
                      <a:lnTo>
                        <a:pt x="6" y="45"/>
                      </a:lnTo>
                      <a:lnTo>
                        <a:pt x="3" y="40"/>
                      </a:lnTo>
                      <a:lnTo>
                        <a:pt x="1" y="35"/>
                      </a:lnTo>
                      <a:lnTo>
                        <a:pt x="0" y="30"/>
                      </a:lnTo>
                      <a:lnTo>
                        <a:pt x="1" y="23"/>
                      </a:lnTo>
                      <a:lnTo>
                        <a:pt x="3" y="18"/>
                      </a:lnTo>
                      <a:lnTo>
                        <a:pt x="6" y="13"/>
                      </a:lnTo>
                      <a:lnTo>
                        <a:pt x="11" y="8"/>
                      </a:lnTo>
                      <a:lnTo>
                        <a:pt x="16" y="5"/>
                      </a:lnTo>
                      <a:lnTo>
                        <a:pt x="23" y="2"/>
                      </a:lnTo>
                      <a:lnTo>
                        <a:pt x="29" y="1"/>
                      </a:lnTo>
                      <a:lnTo>
                        <a:pt x="37" y="0"/>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3" name="Freeform 281"/>
                <p:cNvSpPr>
                  <a:spLocks/>
                </p:cNvSpPr>
                <p:nvPr/>
              </p:nvSpPr>
              <p:spPr bwMode="auto">
                <a:xfrm>
                  <a:off x="3472" y="3410"/>
                  <a:ext cx="24" cy="19"/>
                </a:xfrm>
                <a:custGeom>
                  <a:avLst/>
                  <a:gdLst>
                    <a:gd name="T0" fmla="*/ 0 w 72"/>
                    <a:gd name="T1" fmla="*/ 0 h 57"/>
                    <a:gd name="T2" fmla="*/ 0 w 72"/>
                    <a:gd name="T3" fmla="*/ 0 h 57"/>
                    <a:gd name="T4" fmla="*/ 0 w 72"/>
                    <a:gd name="T5" fmla="*/ 0 h 57"/>
                    <a:gd name="T6" fmla="*/ 0 w 72"/>
                    <a:gd name="T7" fmla="*/ 0 h 57"/>
                    <a:gd name="T8" fmla="*/ 0 w 72"/>
                    <a:gd name="T9" fmla="*/ 0 h 57"/>
                    <a:gd name="T10" fmla="*/ 0 w 72"/>
                    <a:gd name="T11" fmla="*/ 0 h 57"/>
                    <a:gd name="T12" fmla="*/ 0 w 72"/>
                    <a:gd name="T13" fmla="*/ 0 h 57"/>
                    <a:gd name="T14" fmla="*/ 0 w 72"/>
                    <a:gd name="T15" fmla="*/ 0 h 57"/>
                    <a:gd name="T16" fmla="*/ 0 w 72"/>
                    <a:gd name="T17" fmla="*/ 0 h 57"/>
                    <a:gd name="T18" fmla="*/ 0 w 72"/>
                    <a:gd name="T19" fmla="*/ 0 h 57"/>
                    <a:gd name="T20" fmla="*/ 0 w 72"/>
                    <a:gd name="T21" fmla="*/ 0 h 57"/>
                    <a:gd name="T22" fmla="*/ 0 w 72"/>
                    <a:gd name="T23" fmla="*/ 0 h 57"/>
                    <a:gd name="T24" fmla="*/ 0 w 72"/>
                    <a:gd name="T25" fmla="*/ 0 h 57"/>
                    <a:gd name="T26" fmla="*/ 0 w 72"/>
                    <a:gd name="T27" fmla="*/ 0 h 57"/>
                    <a:gd name="T28" fmla="*/ 0 w 72"/>
                    <a:gd name="T29" fmla="*/ 0 h 57"/>
                    <a:gd name="T30" fmla="*/ 0 w 72"/>
                    <a:gd name="T31" fmla="*/ 0 h 57"/>
                    <a:gd name="T32" fmla="*/ 0 w 72"/>
                    <a:gd name="T33" fmla="*/ 0 h 57"/>
                    <a:gd name="T34" fmla="*/ 0 w 72"/>
                    <a:gd name="T35" fmla="*/ 0 h 57"/>
                    <a:gd name="T36" fmla="*/ 0 w 72"/>
                    <a:gd name="T37" fmla="*/ 0 h 57"/>
                    <a:gd name="T38" fmla="*/ 0 w 72"/>
                    <a:gd name="T39" fmla="*/ 0 h 57"/>
                    <a:gd name="T40" fmla="*/ 0 w 72"/>
                    <a:gd name="T41" fmla="*/ 0 h 57"/>
                    <a:gd name="T42" fmla="*/ 0 w 72"/>
                    <a:gd name="T43" fmla="*/ 0 h 57"/>
                    <a:gd name="T44" fmla="*/ 0 w 72"/>
                    <a:gd name="T45" fmla="*/ 0 h 57"/>
                    <a:gd name="T46" fmla="*/ 0 w 72"/>
                    <a:gd name="T47" fmla="*/ 0 h 57"/>
                    <a:gd name="T48" fmla="*/ 0 w 72"/>
                    <a:gd name="T49" fmla="*/ 0 h 57"/>
                    <a:gd name="T50" fmla="*/ 0 w 72"/>
                    <a:gd name="T51" fmla="*/ 0 h 57"/>
                    <a:gd name="T52" fmla="*/ 0 w 72"/>
                    <a:gd name="T53" fmla="*/ 0 h 57"/>
                    <a:gd name="T54" fmla="*/ 0 w 72"/>
                    <a:gd name="T55" fmla="*/ 0 h 57"/>
                    <a:gd name="T56" fmla="*/ 0 w 72"/>
                    <a:gd name="T57" fmla="*/ 0 h 57"/>
                    <a:gd name="T58" fmla="*/ 0 w 72"/>
                    <a:gd name="T59" fmla="*/ 0 h 57"/>
                    <a:gd name="T60" fmla="*/ 0 w 72"/>
                    <a:gd name="T61" fmla="*/ 0 h 57"/>
                    <a:gd name="T62" fmla="*/ 0 w 72"/>
                    <a:gd name="T63" fmla="*/ 0 h 57"/>
                    <a:gd name="T64" fmla="*/ 0 w 72"/>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57"/>
                    <a:gd name="T101" fmla="*/ 72 w 72"/>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57">
                      <a:moveTo>
                        <a:pt x="37" y="0"/>
                      </a:moveTo>
                      <a:lnTo>
                        <a:pt x="44" y="1"/>
                      </a:lnTo>
                      <a:lnTo>
                        <a:pt x="51" y="2"/>
                      </a:lnTo>
                      <a:lnTo>
                        <a:pt x="57" y="5"/>
                      </a:lnTo>
                      <a:lnTo>
                        <a:pt x="63" y="8"/>
                      </a:lnTo>
                      <a:lnTo>
                        <a:pt x="67" y="13"/>
                      </a:lnTo>
                      <a:lnTo>
                        <a:pt x="70" y="18"/>
                      </a:lnTo>
                      <a:lnTo>
                        <a:pt x="72" y="23"/>
                      </a:lnTo>
                      <a:lnTo>
                        <a:pt x="72" y="30"/>
                      </a:lnTo>
                      <a:lnTo>
                        <a:pt x="72" y="35"/>
                      </a:lnTo>
                      <a:lnTo>
                        <a:pt x="70" y="40"/>
                      </a:lnTo>
                      <a:lnTo>
                        <a:pt x="67" y="45"/>
                      </a:lnTo>
                      <a:lnTo>
                        <a:pt x="63" y="49"/>
                      </a:lnTo>
                      <a:lnTo>
                        <a:pt x="57" y="53"/>
                      </a:lnTo>
                      <a:lnTo>
                        <a:pt x="51" y="55"/>
                      </a:lnTo>
                      <a:lnTo>
                        <a:pt x="44" y="57"/>
                      </a:lnTo>
                      <a:lnTo>
                        <a:pt x="37" y="57"/>
                      </a:lnTo>
                      <a:lnTo>
                        <a:pt x="29" y="57"/>
                      </a:lnTo>
                      <a:lnTo>
                        <a:pt x="23" y="55"/>
                      </a:lnTo>
                      <a:lnTo>
                        <a:pt x="16" y="53"/>
                      </a:lnTo>
                      <a:lnTo>
                        <a:pt x="11" y="49"/>
                      </a:lnTo>
                      <a:lnTo>
                        <a:pt x="6" y="45"/>
                      </a:lnTo>
                      <a:lnTo>
                        <a:pt x="3" y="40"/>
                      </a:lnTo>
                      <a:lnTo>
                        <a:pt x="1" y="35"/>
                      </a:lnTo>
                      <a:lnTo>
                        <a:pt x="0" y="30"/>
                      </a:lnTo>
                      <a:lnTo>
                        <a:pt x="1" y="23"/>
                      </a:lnTo>
                      <a:lnTo>
                        <a:pt x="3" y="18"/>
                      </a:lnTo>
                      <a:lnTo>
                        <a:pt x="6" y="13"/>
                      </a:lnTo>
                      <a:lnTo>
                        <a:pt x="11" y="8"/>
                      </a:lnTo>
                      <a:lnTo>
                        <a:pt x="16" y="5"/>
                      </a:lnTo>
                      <a:lnTo>
                        <a:pt x="23" y="2"/>
                      </a:lnTo>
                      <a:lnTo>
                        <a:pt x="29" y="1"/>
                      </a:lnTo>
                      <a:lnTo>
                        <a:pt x="37"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4" name="Freeform 282"/>
                <p:cNvSpPr>
                  <a:spLocks/>
                </p:cNvSpPr>
                <p:nvPr/>
              </p:nvSpPr>
              <p:spPr bwMode="auto">
                <a:xfrm>
                  <a:off x="3500" y="3409"/>
                  <a:ext cx="25" cy="17"/>
                </a:xfrm>
                <a:custGeom>
                  <a:avLst/>
                  <a:gdLst>
                    <a:gd name="T0" fmla="*/ 0 w 73"/>
                    <a:gd name="T1" fmla="*/ 0 h 50"/>
                    <a:gd name="T2" fmla="*/ 0 w 73"/>
                    <a:gd name="T3" fmla="*/ 0 h 50"/>
                    <a:gd name="T4" fmla="*/ 0 w 73"/>
                    <a:gd name="T5" fmla="*/ 0 h 50"/>
                    <a:gd name="T6" fmla="*/ 0 w 73"/>
                    <a:gd name="T7" fmla="*/ 0 h 50"/>
                    <a:gd name="T8" fmla="*/ 0 w 73"/>
                    <a:gd name="T9" fmla="*/ 0 h 50"/>
                    <a:gd name="T10" fmla="*/ 0 w 73"/>
                    <a:gd name="T11" fmla="*/ 0 h 50"/>
                    <a:gd name="T12" fmla="*/ 0 w 73"/>
                    <a:gd name="T13" fmla="*/ 0 h 50"/>
                    <a:gd name="T14" fmla="*/ 0 w 73"/>
                    <a:gd name="T15" fmla="*/ 0 h 50"/>
                    <a:gd name="T16" fmla="*/ 0 w 73"/>
                    <a:gd name="T17" fmla="*/ 0 h 50"/>
                    <a:gd name="T18" fmla="*/ 0 w 73"/>
                    <a:gd name="T19" fmla="*/ 0 h 50"/>
                    <a:gd name="T20" fmla="*/ 0 w 73"/>
                    <a:gd name="T21" fmla="*/ 0 h 50"/>
                    <a:gd name="T22" fmla="*/ 0 w 73"/>
                    <a:gd name="T23" fmla="*/ 0 h 50"/>
                    <a:gd name="T24" fmla="*/ 0 w 73"/>
                    <a:gd name="T25" fmla="*/ 0 h 50"/>
                    <a:gd name="T26" fmla="*/ 0 w 73"/>
                    <a:gd name="T27" fmla="*/ 0 h 50"/>
                    <a:gd name="T28" fmla="*/ 0 w 73"/>
                    <a:gd name="T29" fmla="*/ 0 h 50"/>
                    <a:gd name="T30" fmla="*/ 0 w 73"/>
                    <a:gd name="T31" fmla="*/ 0 h 50"/>
                    <a:gd name="T32" fmla="*/ 0 w 73"/>
                    <a:gd name="T33" fmla="*/ 0 h 50"/>
                    <a:gd name="T34" fmla="*/ 0 w 73"/>
                    <a:gd name="T35" fmla="*/ 0 h 50"/>
                    <a:gd name="T36" fmla="*/ 0 w 73"/>
                    <a:gd name="T37" fmla="*/ 0 h 50"/>
                    <a:gd name="T38" fmla="*/ 0 w 73"/>
                    <a:gd name="T39" fmla="*/ 0 h 50"/>
                    <a:gd name="T40" fmla="*/ 0 w 73"/>
                    <a:gd name="T41" fmla="*/ 0 h 50"/>
                    <a:gd name="T42" fmla="*/ 0 w 73"/>
                    <a:gd name="T43" fmla="*/ 0 h 50"/>
                    <a:gd name="T44" fmla="*/ 0 w 73"/>
                    <a:gd name="T45" fmla="*/ 0 h 50"/>
                    <a:gd name="T46" fmla="*/ 0 w 73"/>
                    <a:gd name="T47" fmla="*/ 0 h 50"/>
                    <a:gd name="T48" fmla="*/ 0 w 73"/>
                    <a:gd name="T49" fmla="*/ 0 h 50"/>
                    <a:gd name="T50" fmla="*/ 0 w 73"/>
                    <a:gd name="T51" fmla="*/ 0 h 50"/>
                    <a:gd name="T52" fmla="*/ 0 w 73"/>
                    <a:gd name="T53" fmla="*/ 0 h 50"/>
                    <a:gd name="T54" fmla="*/ 0 w 73"/>
                    <a:gd name="T55" fmla="*/ 0 h 50"/>
                    <a:gd name="T56" fmla="*/ 0 w 73"/>
                    <a:gd name="T57" fmla="*/ 0 h 50"/>
                    <a:gd name="T58" fmla="*/ 0 w 73"/>
                    <a:gd name="T59" fmla="*/ 0 h 50"/>
                    <a:gd name="T60" fmla="*/ 0 w 73"/>
                    <a:gd name="T61" fmla="*/ 0 h 50"/>
                    <a:gd name="T62" fmla="*/ 0 w 73"/>
                    <a:gd name="T63" fmla="*/ 0 h 50"/>
                    <a:gd name="T64" fmla="*/ 0 w 73"/>
                    <a:gd name="T65" fmla="*/ 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50"/>
                    <a:gd name="T101" fmla="*/ 73 w 7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50">
                      <a:moveTo>
                        <a:pt x="37" y="0"/>
                      </a:moveTo>
                      <a:lnTo>
                        <a:pt x="44" y="1"/>
                      </a:lnTo>
                      <a:lnTo>
                        <a:pt x="51" y="2"/>
                      </a:lnTo>
                      <a:lnTo>
                        <a:pt x="57" y="4"/>
                      </a:lnTo>
                      <a:lnTo>
                        <a:pt x="63" y="7"/>
                      </a:lnTo>
                      <a:lnTo>
                        <a:pt x="67" y="10"/>
                      </a:lnTo>
                      <a:lnTo>
                        <a:pt x="70" y="15"/>
                      </a:lnTo>
                      <a:lnTo>
                        <a:pt x="73" y="20"/>
                      </a:lnTo>
                      <a:lnTo>
                        <a:pt x="73" y="25"/>
                      </a:lnTo>
                      <a:lnTo>
                        <a:pt x="73" y="31"/>
                      </a:lnTo>
                      <a:lnTo>
                        <a:pt x="70" y="35"/>
                      </a:lnTo>
                      <a:lnTo>
                        <a:pt x="67" y="39"/>
                      </a:lnTo>
                      <a:lnTo>
                        <a:pt x="63" y="44"/>
                      </a:lnTo>
                      <a:lnTo>
                        <a:pt x="57" y="47"/>
                      </a:lnTo>
                      <a:lnTo>
                        <a:pt x="51" y="49"/>
                      </a:lnTo>
                      <a:lnTo>
                        <a:pt x="44" y="50"/>
                      </a:lnTo>
                      <a:lnTo>
                        <a:pt x="37" y="50"/>
                      </a:lnTo>
                      <a:lnTo>
                        <a:pt x="29" y="50"/>
                      </a:lnTo>
                      <a:lnTo>
                        <a:pt x="23" y="49"/>
                      </a:lnTo>
                      <a:lnTo>
                        <a:pt x="16" y="47"/>
                      </a:lnTo>
                      <a:lnTo>
                        <a:pt x="11" y="44"/>
                      </a:lnTo>
                      <a:lnTo>
                        <a:pt x="7" y="39"/>
                      </a:lnTo>
                      <a:lnTo>
                        <a:pt x="3" y="35"/>
                      </a:lnTo>
                      <a:lnTo>
                        <a:pt x="1" y="31"/>
                      </a:lnTo>
                      <a:lnTo>
                        <a:pt x="0" y="25"/>
                      </a:lnTo>
                      <a:lnTo>
                        <a:pt x="1" y="20"/>
                      </a:lnTo>
                      <a:lnTo>
                        <a:pt x="3" y="15"/>
                      </a:lnTo>
                      <a:lnTo>
                        <a:pt x="7" y="10"/>
                      </a:lnTo>
                      <a:lnTo>
                        <a:pt x="11" y="7"/>
                      </a:lnTo>
                      <a:lnTo>
                        <a:pt x="16" y="4"/>
                      </a:lnTo>
                      <a:lnTo>
                        <a:pt x="23" y="2"/>
                      </a:lnTo>
                      <a:lnTo>
                        <a:pt x="29" y="1"/>
                      </a:lnTo>
                      <a:lnTo>
                        <a:pt x="37" y="0"/>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5" name="Freeform 283"/>
                <p:cNvSpPr>
                  <a:spLocks/>
                </p:cNvSpPr>
                <p:nvPr/>
              </p:nvSpPr>
              <p:spPr bwMode="auto">
                <a:xfrm>
                  <a:off x="3500" y="3409"/>
                  <a:ext cx="25" cy="17"/>
                </a:xfrm>
                <a:custGeom>
                  <a:avLst/>
                  <a:gdLst>
                    <a:gd name="T0" fmla="*/ 0 w 73"/>
                    <a:gd name="T1" fmla="*/ 0 h 50"/>
                    <a:gd name="T2" fmla="*/ 0 w 73"/>
                    <a:gd name="T3" fmla="*/ 0 h 50"/>
                    <a:gd name="T4" fmla="*/ 0 w 73"/>
                    <a:gd name="T5" fmla="*/ 0 h 50"/>
                    <a:gd name="T6" fmla="*/ 0 w 73"/>
                    <a:gd name="T7" fmla="*/ 0 h 50"/>
                    <a:gd name="T8" fmla="*/ 0 w 73"/>
                    <a:gd name="T9" fmla="*/ 0 h 50"/>
                    <a:gd name="T10" fmla="*/ 0 w 73"/>
                    <a:gd name="T11" fmla="*/ 0 h 50"/>
                    <a:gd name="T12" fmla="*/ 0 w 73"/>
                    <a:gd name="T13" fmla="*/ 0 h 50"/>
                    <a:gd name="T14" fmla="*/ 0 w 73"/>
                    <a:gd name="T15" fmla="*/ 0 h 50"/>
                    <a:gd name="T16" fmla="*/ 0 w 73"/>
                    <a:gd name="T17" fmla="*/ 0 h 50"/>
                    <a:gd name="T18" fmla="*/ 0 w 73"/>
                    <a:gd name="T19" fmla="*/ 0 h 50"/>
                    <a:gd name="T20" fmla="*/ 0 w 73"/>
                    <a:gd name="T21" fmla="*/ 0 h 50"/>
                    <a:gd name="T22" fmla="*/ 0 w 73"/>
                    <a:gd name="T23" fmla="*/ 0 h 50"/>
                    <a:gd name="T24" fmla="*/ 0 w 73"/>
                    <a:gd name="T25" fmla="*/ 0 h 50"/>
                    <a:gd name="T26" fmla="*/ 0 w 73"/>
                    <a:gd name="T27" fmla="*/ 0 h 50"/>
                    <a:gd name="T28" fmla="*/ 0 w 73"/>
                    <a:gd name="T29" fmla="*/ 0 h 50"/>
                    <a:gd name="T30" fmla="*/ 0 w 73"/>
                    <a:gd name="T31" fmla="*/ 0 h 50"/>
                    <a:gd name="T32" fmla="*/ 0 w 73"/>
                    <a:gd name="T33" fmla="*/ 0 h 50"/>
                    <a:gd name="T34" fmla="*/ 0 w 73"/>
                    <a:gd name="T35" fmla="*/ 0 h 50"/>
                    <a:gd name="T36" fmla="*/ 0 w 73"/>
                    <a:gd name="T37" fmla="*/ 0 h 50"/>
                    <a:gd name="T38" fmla="*/ 0 w 73"/>
                    <a:gd name="T39" fmla="*/ 0 h 50"/>
                    <a:gd name="T40" fmla="*/ 0 w 73"/>
                    <a:gd name="T41" fmla="*/ 0 h 50"/>
                    <a:gd name="T42" fmla="*/ 0 w 73"/>
                    <a:gd name="T43" fmla="*/ 0 h 50"/>
                    <a:gd name="T44" fmla="*/ 0 w 73"/>
                    <a:gd name="T45" fmla="*/ 0 h 50"/>
                    <a:gd name="T46" fmla="*/ 0 w 73"/>
                    <a:gd name="T47" fmla="*/ 0 h 50"/>
                    <a:gd name="T48" fmla="*/ 0 w 73"/>
                    <a:gd name="T49" fmla="*/ 0 h 50"/>
                    <a:gd name="T50" fmla="*/ 0 w 73"/>
                    <a:gd name="T51" fmla="*/ 0 h 50"/>
                    <a:gd name="T52" fmla="*/ 0 w 73"/>
                    <a:gd name="T53" fmla="*/ 0 h 50"/>
                    <a:gd name="T54" fmla="*/ 0 w 73"/>
                    <a:gd name="T55" fmla="*/ 0 h 50"/>
                    <a:gd name="T56" fmla="*/ 0 w 73"/>
                    <a:gd name="T57" fmla="*/ 0 h 50"/>
                    <a:gd name="T58" fmla="*/ 0 w 73"/>
                    <a:gd name="T59" fmla="*/ 0 h 50"/>
                    <a:gd name="T60" fmla="*/ 0 w 73"/>
                    <a:gd name="T61" fmla="*/ 0 h 50"/>
                    <a:gd name="T62" fmla="*/ 0 w 73"/>
                    <a:gd name="T63" fmla="*/ 0 h 50"/>
                    <a:gd name="T64" fmla="*/ 0 w 73"/>
                    <a:gd name="T65" fmla="*/ 0 h 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50"/>
                    <a:gd name="T101" fmla="*/ 73 w 73"/>
                    <a:gd name="T102" fmla="*/ 50 h 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50">
                      <a:moveTo>
                        <a:pt x="37" y="0"/>
                      </a:moveTo>
                      <a:lnTo>
                        <a:pt x="44" y="1"/>
                      </a:lnTo>
                      <a:lnTo>
                        <a:pt x="51" y="2"/>
                      </a:lnTo>
                      <a:lnTo>
                        <a:pt x="57" y="4"/>
                      </a:lnTo>
                      <a:lnTo>
                        <a:pt x="63" y="7"/>
                      </a:lnTo>
                      <a:lnTo>
                        <a:pt x="67" y="10"/>
                      </a:lnTo>
                      <a:lnTo>
                        <a:pt x="70" y="15"/>
                      </a:lnTo>
                      <a:lnTo>
                        <a:pt x="73" y="20"/>
                      </a:lnTo>
                      <a:lnTo>
                        <a:pt x="73" y="25"/>
                      </a:lnTo>
                      <a:lnTo>
                        <a:pt x="73" y="31"/>
                      </a:lnTo>
                      <a:lnTo>
                        <a:pt x="70" y="35"/>
                      </a:lnTo>
                      <a:lnTo>
                        <a:pt x="67" y="39"/>
                      </a:lnTo>
                      <a:lnTo>
                        <a:pt x="63" y="44"/>
                      </a:lnTo>
                      <a:lnTo>
                        <a:pt x="57" y="47"/>
                      </a:lnTo>
                      <a:lnTo>
                        <a:pt x="51" y="49"/>
                      </a:lnTo>
                      <a:lnTo>
                        <a:pt x="44" y="50"/>
                      </a:lnTo>
                      <a:lnTo>
                        <a:pt x="37" y="50"/>
                      </a:lnTo>
                      <a:lnTo>
                        <a:pt x="29" y="50"/>
                      </a:lnTo>
                      <a:lnTo>
                        <a:pt x="23" y="49"/>
                      </a:lnTo>
                      <a:lnTo>
                        <a:pt x="16" y="47"/>
                      </a:lnTo>
                      <a:lnTo>
                        <a:pt x="11" y="44"/>
                      </a:lnTo>
                      <a:lnTo>
                        <a:pt x="7" y="39"/>
                      </a:lnTo>
                      <a:lnTo>
                        <a:pt x="3" y="35"/>
                      </a:lnTo>
                      <a:lnTo>
                        <a:pt x="1" y="31"/>
                      </a:lnTo>
                      <a:lnTo>
                        <a:pt x="0" y="25"/>
                      </a:lnTo>
                      <a:lnTo>
                        <a:pt x="1" y="20"/>
                      </a:lnTo>
                      <a:lnTo>
                        <a:pt x="3" y="15"/>
                      </a:lnTo>
                      <a:lnTo>
                        <a:pt x="7" y="10"/>
                      </a:lnTo>
                      <a:lnTo>
                        <a:pt x="11" y="7"/>
                      </a:lnTo>
                      <a:lnTo>
                        <a:pt x="16" y="4"/>
                      </a:lnTo>
                      <a:lnTo>
                        <a:pt x="23" y="2"/>
                      </a:lnTo>
                      <a:lnTo>
                        <a:pt x="29" y="1"/>
                      </a:lnTo>
                      <a:lnTo>
                        <a:pt x="37"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6" name="Freeform 284"/>
                <p:cNvSpPr>
                  <a:spLocks/>
                </p:cNvSpPr>
                <p:nvPr/>
              </p:nvSpPr>
              <p:spPr bwMode="auto">
                <a:xfrm>
                  <a:off x="3266" y="3125"/>
                  <a:ext cx="32" cy="15"/>
                </a:xfrm>
                <a:custGeom>
                  <a:avLst/>
                  <a:gdLst>
                    <a:gd name="T0" fmla="*/ 0 w 94"/>
                    <a:gd name="T1" fmla="*/ 0 h 47"/>
                    <a:gd name="T2" fmla="*/ 0 w 94"/>
                    <a:gd name="T3" fmla="*/ 0 h 47"/>
                    <a:gd name="T4" fmla="*/ 0 w 94"/>
                    <a:gd name="T5" fmla="*/ 0 h 47"/>
                    <a:gd name="T6" fmla="*/ 0 w 94"/>
                    <a:gd name="T7" fmla="*/ 0 h 47"/>
                    <a:gd name="T8" fmla="*/ 0 w 94"/>
                    <a:gd name="T9" fmla="*/ 0 h 47"/>
                    <a:gd name="T10" fmla="*/ 0 w 94"/>
                    <a:gd name="T11" fmla="*/ 0 h 47"/>
                    <a:gd name="T12" fmla="*/ 0 w 94"/>
                    <a:gd name="T13" fmla="*/ 0 h 47"/>
                    <a:gd name="T14" fmla="*/ 0 w 94"/>
                    <a:gd name="T15" fmla="*/ 0 h 47"/>
                    <a:gd name="T16" fmla="*/ 0 w 94"/>
                    <a:gd name="T17" fmla="*/ 0 h 47"/>
                    <a:gd name="T18" fmla="*/ 0 w 94"/>
                    <a:gd name="T19" fmla="*/ 0 h 47"/>
                    <a:gd name="T20" fmla="*/ 0 w 94"/>
                    <a:gd name="T21" fmla="*/ 0 h 47"/>
                    <a:gd name="T22" fmla="*/ 0 w 94"/>
                    <a:gd name="T23" fmla="*/ 0 h 47"/>
                    <a:gd name="T24" fmla="*/ 0 w 94"/>
                    <a:gd name="T25" fmla="*/ 0 h 47"/>
                    <a:gd name="T26" fmla="*/ 0 w 94"/>
                    <a:gd name="T27" fmla="*/ 0 h 47"/>
                    <a:gd name="T28" fmla="*/ 0 w 94"/>
                    <a:gd name="T29" fmla="*/ 0 h 47"/>
                    <a:gd name="T30" fmla="*/ 0 w 94"/>
                    <a:gd name="T31" fmla="*/ 0 h 47"/>
                    <a:gd name="T32" fmla="*/ 0 w 94"/>
                    <a:gd name="T33" fmla="*/ 0 h 47"/>
                    <a:gd name="T34" fmla="*/ 0 w 94"/>
                    <a:gd name="T35" fmla="*/ 0 h 47"/>
                    <a:gd name="T36" fmla="*/ 0 w 94"/>
                    <a:gd name="T37" fmla="*/ 0 h 47"/>
                    <a:gd name="T38" fmla="*/ 0 w 94"/>
                    <a:gd name="T39" fmla="*/ 0 h 47"/>
                    <a:gd name="T40" fmla="*/ 0 w 94"/>
                    <a:gd name="T41" fmla="*/ 0 h 47"/>
                    <a:gd name="T42" fmla="*/ 0 w 94"/>
                    <a:gd name="T43" fmla="*/ 0 h 47"/>
                    <a:gd name="T44" fmla="*/ 0 w 94"/>
                    <a:gd name="T45" fmla="*/ 0 h 47"/>
                    <a:gd name="T46" fmla="*/ 0 w 94"/>
                    <a:gd name="T47" fmla="*/ 0 h 47"/>
                    <a:gd name="T48" fmla="*/ 0 w 94"/>
                    <a:gd name="T49" fmla="*/ 0 h 47"/>
                    <a:gd name="T50" fmla="*/ 0 w 94"/>
                    <a:gd name="T51" fmla="*/ 0 h 47"/>
                    <a:gd name="T52" fmla="*/ 0 w 94"/>
                    <a:gd name="T53" fmla="*/ 0 h 47"/>
                    <a:gd name="T54" fmla="*/ 0 w 94"/>
                    <a:gd name="T55" fmla="*/ 0 h 47"/>
                    <a:gd name="T56" fmla="*/ 0 w 94"/>
                    <a:gd name="T57" fmla="*/ 0 h 47"/>
                    <a:gd name="T58" fmla="*/ 0 w 94"/>
                    <a:gd name="T59" fmla="*/ 0 h 47"/>
                    <a:gd name="T60" fmla="*/ 0 w 94"/>
                    <a:gd name="T61" fmla="*/ 0 h 47"/>
                    <a:gd name="T62" fmla="*/ 0 w 94"/>
                    <a:gd name="T63" fmla="*/ 0 h 47"/>
                    <a:gd name="T64" fmla="*/ 0 w 9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47"/>
                    <a:gd name="T101" fmla="*/ 94 w 9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47">
                      <a:moveTo>
                        <a:pt x="47" y="47"/>
                      </a:moveTo>
                      <a:lnTo>
                        <a:pt x="58" y="46"/>
                      </a:lnTo>
                      <a:lnTo>
                        <a:pt x="66" y="45"/>
                      </a:lnTo>
                      <a:lnTo>
                        <a:pt x="74" y="43"/>
                      </a:lnTo>
                      <a:lnTo>
                        <a:pt x="81" y="40"/>
                      </a:lnTo>
                      <a:lnTo>
                        <a:pt x="87" y="36"/>
                      </a:lnTo>
                      <a:lnTo>
                        <a:pt x="91" y="32"/>
                      </a:lnTo>
                      <a:lnTo>
                        <a:pt x="93" y="28"/>
                      </a:lnTo>
                      <a:lnTo>
                        <a:pt x="94" y="23"/>
                      </a:lnTo>
                      <a:lnTo>
                        <a:pt x="93" y="19"/>
                      </a:lnTo>
                      <a:lnTo>
                        <a:pt x="91" y="15"/>
                      </a:lnTo>
                      <a:lnTo>
                        <a:pt x="87" y="11"/>
                      </a:lnTo>
                      <a:lnTo>
                        <a:pt x="81" y="7"/>
                      </a:lnTo>
                      <a:lnTo>
                        <a:pt x="74" y="4"/>
                      </a:lnTo>
                      <a:lnTo>
                        <a:pt x="66" y="2"/>
                      </a:lnTo>
                      <a:lnTo>
                        <a:pt x="58" y="1"/>
                      </a:lnTo>
                      <a:lnTo>
                        <a:pt x="47" y="0"/>
                      </a:lnTo>
                      <a:lnTo>
                        <a:pt x="38" y="1"/>
                      </a:lnTo>
                      <a:lnTo>
                        <a:pt x="30" y="2"/>
                      </a:lnTo>
                      <a:lnTo>
                        <a:pt x="21" y="4"/>
                      </a:lnTo>
                      <a:lnTo>
                        <a:pt x="14" y="7"/>
                      </a:lnTo>
                      <a:lnTo>
                        <a:pt x="8" y="11"/>
                      </a:lnTo>
                      <a:lnTo>
                        <a:pt x="4" y="15"/>
                      </a:lnTo>
                      <a:lnTo>
                        <a:pt x="2" y="19"/>
                      </a:lnTo>
                      <a:lnTo>
                        <a:pt x="0" y="23"/>
                      </a:lnTo>
                      <a:lnTo>
                        <a:pt x="2" y="28"/>
                      </a:lnTo>
                      <a:lnTo>
                        <a:pt x="4" y="32"/>
                      </a:lnTo>
                      <a:lnTo>
                        <a:pt x="8" y="36"/>
                      </a:lnTo>
                      <a:lnTo>
                        <a:pt x="14" y="40"/>
                      </a:lnTo>
                      <a:lnTo>
                        <a:pt x="21" y="43"/>
                      </a:lnTo>
                      <a:lnTo>
                        <a:pt x="30" y="45"/>
                      </a:lnTo>
                      <a:lnTo>
                        <a:pt x="38" y="46"/>
                      </a:lnTo>
                      <a:lnTo>
                        <a:pt x="47" y="47"/>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7" name="Freeform 285"/>
                <p:cNvSpPr>
                  <a:spLocks/>
                </p:cNvSpPr>
                <p:nvPr/>
              </p:nvSpPr>
              <p:spPr bwMode="auto">
                <a:xfrm>
                  <a:off x="3266" y="3125"/>
                  <a:ext cx="32" cy="15"/>
                </a:xfrm>
                <a:custGeom>
                  <a:avLst/>
                  <a:gdLst>
                    <a:gd name="T0" fmla="*/ 0 w 94"/>
                    <a:gd name="T1" fmla="*/ 0 h 47"/>
                    <a:gd name="T2" fmla="*/ 0 w 94"/>
                    <a:gd name="T3" fmla="*/ 0 h 47"/>
                    <a:gd name="T4" fmla="*/ 0 w 94"/>
                    <a:gd name="T5" fmla="*/ 0 h 47"/>
                    <a:gd name="T6" fmla="*/ 0 w 94"/>
                    <a:gd name="T7" fmla="*/ 0 h 47"/>
                    <a:gd name="T8" fmla="*/ 0 w 94"/>
                    <a:gd name="T9" fmla="*/ 0 h 47"/>
                    <a:gd name="T10" fmla="*/ 0 w 94"/>
                    <a:gd name="T11" fmla="*/ 0 h 47"/>
                    <a:gd name="T12" fmla="*/ 0 w 94"/>
                    <a:gd name="T13" fmla="*/ 0 h 47"/>
                    <a:gd name="T14" fmla="*/ 0 w 94"/>
                    <a:gd name="T15" fmla="*/ 0 h 47"/>
                    <a:gd name="T16" fmla="*/ 0 w 94"/>
                    <a:gd name="T17" fmla="*/ 0 h 47"/>
                    <a:gd name="T18" fmla="*/ 0 w 94"/>
                    <a:gd name="T19" fmla="*/ 0 h 47"/>
                    <a:gd name="T20" fmla="*/ 0 w 94"/>
                    <a:gd name="T21" fmla="*/ 0 h 47"/>
                    <a:gd name="T22" fmla="*/ 0 w 94"/>
                    <a:gd name="T23" fmla="*/ 0 h 47"/>
                    <a:gd name="T24" fmla="*/ 0 w 94"/>
                    <a:gd name="T25" fmla="*/ 0 h 47"/>
                    <a:gd name="T26" fmla="*/ 0 w 94"/>
                    <a:gd name="T27" fmla="*/ 0 h 47"/>
                    <a:gd name="T28" fmla="*/ 0 w 94"/>
                    <a:gd name="T29" fmla="*/ 0 h 47"/>
                    <a:gd name="T30" fmla="*/ 0 w 94"/>
                    <a:gd name="T31" fmla="*/ 0 h 47"/>
                    <a:gd name="T32" fmla="*/ 0 w 94"/>
                    <a:gd name="T33" fmla="*/ 0 h 47"/>
                    <a:gd name="T34" fmla="*/ 0 w 94"/>
                    <a:gd name="T35" fmla="*/ 0 h 47"/>
                    <a:gd name="T36" fmla="*/ 0 w 94"/>
                    <a:gd name="T37" fmla="*/ 0 h 47"/>
                    <a:gd name="T38" fmla="*/ 0 w 94"/>
                    <a:gd name="T39" fmla="*/ 0 h 47"/>
                    <a:gd name="T40" fmla="*/ 0 w 94"/>
                    <a:gd name="T41" fmla="*/ 0 h 47"/>
                    <a:gd name="T42" fmla="*/ 0 w 94"/>
                    <a:gd name="T43" fmla="*/ 0 h 47"/>
                    <a:gd name="T44" fmla="*/ 0 w 94"/>
                    <a:gd name="T45" fmla="*/ 0 h 47"/>
                    <a:gd name="T46" fmla="*/ 0 w 94"/>
                    <a:gd name="T47" fmla="*/ 0 h 47"/>
                    <a:gd name="T48" fmla="*/ 0 w 94"/>
                    <a:gd name="T49" fmla="*/ 0 h 47"/>
                    <a:gd name="T50" fmla="*/ 0 w 94"/>
                    <a:gd name="T51" fmla="*/ 0 h 47"/>
                    <a:gd name="T52" fmla="*/ 0 w 94"/>
                    <a:gd name="T53" fmla="*/ 0 h 47"/>
                    <a:gd name="T54" fmla="*/ 0 w 94"/>
                    <a:gd name="T55" fmla="*/ 0 h 47"/>
                    <a:gd name="T56" fmla="*/ 0 w 94"/>
                    <a:gd name="T57" fmla="*/ 0 h 47"/>
                    <a:gd name="T58" fmla="*/ 0 w 94"/>
                    <a:gd name="T59" fmla="*/ 0 h 47"/>
                    <a:gd name="T60" fmla="*/ 0 w 94"/>
                    <a:gd name="T61" fmla="*/ 0 h 47"/>
                    <a:gd name="T62" fmla="*/ 0 w 94"/>
                    <a:gd name="T63" fmla="*/ 0 h 47"/>
                    <a:gd name="T64" fmla="*/ 0 w 9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47"/>
                    <a:gd name="T101" fmla="*/ 94 w 9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47">
                      <a:moveTo>
                        <a:pt x="47" y="47"/>
                      </a:moveTo>
                      <a:lnTo>
                        <a:pt x="58" y="46"/>
                      </a:lnTo>
                      <a:lnTo>
                        <a:pt x="66" y="45"/>
                      </a:lnTo>
                      <a:lnTo>
                        <a:pt x="74" y="43"/>
                      </a:lnTo>
                      <a:lnTo>
                        <a:pt x="81" y="40"/>
                      </a:lnTo>
                      <a:lnTo>
                        <a:pt x="87" y="36"/>
                      </a:lnTo>
                      <a:lnTo>
                        <a:pt x="91" y="32"/>
                      </a:lnTo>
                      <a:lnTo>
                        <a:pt x="93" y="28"/>
                      </a:lnTo>
                      <a:lnTo>
                        <a:pt x="94" y="23"/>
                      </a:lnTo>
                      <a:lnTo>
                        <a:pt x="93" y="19"/>
                      </a:lnTo>
                      <a:lnTo>
                        <a:pt x="91" y="15"/>
                      </a:lnTo>
                      <a:lnTo>
                        <a:pt x="87" y="11"/>
                      </a:lnTo>
                      <a:lnTo>
                        <a:pt x="81" y="7"/>
                      </a:lnTo>
                      <a:lnTo>
                        <a:pt x="74" y="4"/>
                      </a:lnTo>
                      <a:lnTo>
                        <a:pt x="66" y="2"/>
                      </a:lnTo>
                      <a:lnTo>
                        <a:pt x="58" y="1"/>
                      </a:lnTo>
                      <a:lnTo>
                        <a:pt x="47" y="0"/>
                      </a:lnTo>
                      <a:lnTo>
                        <a:pt x="38" y="1"/>
                      </a:lnTo>
                      <a:lnTo>
                        <a:pt x="30" y="2"/>
                      </a:lnTo>
                      <a:lnTo>
                        <a:pt x="21" y="4"/>
                      </a:lnTo>
                      <a:lnTo>
                        <a:pt x="14" y="7"/>
                      </a:lnTo>
                      <a:lnTo>
                        <a:pt x="8" y="11"/>
                      </a:lnTo>
                      <a:lnTo>
                        <a:pt x="4" y="15"/>
                      </a:lnTo>
                      <a:lnTo>
                        <a:pt x="2" y="19"/>
                      </a:lnTo>
                      <a:lnTo>
                        <a:pt x="0" y="23"/>
                      </a:lnTo>
                      <a:lnTo>
                        <a:pt x="2" y="28"/>
                      </a:lnTo>
                      <a:lnTo>
                        <a:pt x="4" y="32"/>
                      </a:lnTo>
                      <a:lnTo>
                        <a:pt x="8" y="36"/>
                      </a:lnTo>
                      <a:lnTo>
                        <a:pt x="14" y="40"/>
                      </a:lnTo>
                      <a:lnTo>
                        <a:pt x="21" y="43"/>
                      </a:lnTo>
                      <a:lnTo>
                        <a:pt x="30" y="45"/>
                      </a:lnTo>
                      <a:lnTo>
                        <a:pt x="38" y="46"/>
                      </a:lnTo>
                      <a:lnTo>
                        <a:pt x="47" y="4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8" name="Freeform 286"/>
                <p:cNvSpPr>
                  <a:spLocks/>
                </p:cNvSpPr>
                <p:nvPr/>
              </p:nvSpPr>
              <p:spPr bwMode="auto">
                <a:xfrm>
                  <a:off x="3363" y="3180"/>
                  <a:ext cx="23" cy="15"/>
                </a:xfrm>
                <a:custGeom>
                  <a:avLst/>
                  <a:gdLst>
                    <a:gd name="T0" fmla="*/ 0 w 68"/>
                    <a:gd name="T1" fmla="*/ 0 h 46"/>
                    <a:gd name="T2" fmla="*/ 0 w 68"/>
                    <a:gd name="T3" fmla="*/ 0 h 46"/>
                    <a:gd name="T4" fmla="*/ 0 w 68"/>
                    <a:gd name="T5" fmla="*/ 0 h 46"/>
                    <a:gd name="T6" fmla="*/ 0 w 68"/>
                    <a:gd name="T7" fmla="*/ 0 h 46"/>
                    <a:gd name="T8" fmla="*/ 0 w 68"/>
                    <a:gd name="T9" fmla="*/ 0 h 46"/>
                    <a:gd name="T10" fmla="*/ 0 w 68"/>
                    <a:gd name="T11" fmla="*/ 0 h 46"/>
                    <a:gd name="T12" fmla="*/ 0 w 68"/>
                    <a:gd name="T13" fmla="*/ 0 h 46"/>
                    <a:gd name="T14" fmla="*/ 0 w 68"/>
                    <a:gd name="T15" fmla="*/ 0 h 46"/>
                    <a:gd name="T16" fmla="*/ 0 w 68"/>
                    <a:gd name="T17" fmla="*/ 0 h 46"/>
                    <a:gd name="T18" fmla="*/ 0 w 68"/>
                    <a:gd name="T19" fmla="*/ 0 h 46"/>
                    <a:gd name="T20" fmla="*/ 0 w 68"/>
                    <a:gd name="T21" fmla="*/ 0 h 46"/>
                    <a:gd name="T22" fmla="*/ 0 w 68"/>
                    <a:gd name="T23" fmla="*/ 0 h 46"/>
                    <a:gd name="T24" fmla="*/ 0 w 68"/>
                    <a:gd name="T25" fmla="*/ 0 h 46"/>
                    <a:gd name="T26" fmla="*/ 0 w 68"/>
                    <a:gd name="T27" fmla="*/ 0 h 46"/>
                    <a:gd name="T28" fmla="*/ 0 w 68"/>
                    <a:gd name="T29" fmla="*/ 0 h 46"/>
                    <a:gd name="T30" fmla="*/ 0 w 68"/>
                    <a:gd name="T31" fmla="*/ 0 h 46"/>
                    <a:gd name="T32" fmla="*/ 0 w 68"/>
                    <a:gd name="T33" fmla="*/ 0 h 46"/>
                    <a:gd name="T34" fmla="*/ 0 w 68"/>
                    <a:gd name="T35" fmla="*/ 0 h 46"/>
                    <a:gd name="T36" fmla="*/ 0 w 68"/>
                    <a:gd name="T37" fmla="*/ 0 h 46"/>
                    <a:gd name="T38" fmla="*/ 0 w 68"/>
                    <a:gd name="T39" fmla="*/ 0 h 46"/>
                    <a:gd name="T40" fmla="*/ 0 w 68"/>
                    <a:gd name="T41" fmla="*/ 0 h 46"/>
                    <a:gd name="T42" fmla="*/ 0 w 68"/>
                    <a:gd name="T43" fmla="*/ 0 h 46"/>
                    <a:gd name="T44" fmla="*/ 0 w 68"/>
                    <a:gd name="T45" fmla="*/ 0 h 46"/>
                    <a:gd name="T46" fmla="*/ 0 w 68"/>
                    <a:gd name="T47" fmla="*/ 0 h 46"/>
                    <a:gd name="T48" fmla="*/ 0 w 68"/>
                    <a:gd name="T49" fmla="*/ 0 h 46"/>
                    <a:gd name="T50" fmla="*/ 0 w 68"/>
                    <a:gd name="T51" fmla="*/ 0 h 46"/>
                    <a:gd name="T52" fmla="*/ 0 w 68"/>
                    <a:gd name="T53" fmla="*/ 0 h 46"/>
                    <a:gd name="T54" fmla="*/ 0 w 68"/>
                    <a:gd name="T55" fmla="*/ 0 h 46"/>
                    <a:gd name="T56" fmla="*/ 0 w 68"/>
                    <a:gd name="T57" fmla="*/ 0 h 46"/>
                    <a:gd name="T58" fmla="*/ 0 w 68"/>
                    <a:gd name="T59" fmla="*/ 0 h 46"/>
                    <a:gd name="T60" fmla="*/ 0 w 68"/>
                    <a:gd name="T61" fmla="*/ 0 h 46"/>
                    <a:gd name="T62" fmla="*/ 0 w 68"/>
                    <a:gd name="T63" fmla="*/ 0 h 46"/>
                    <a:gd name="T64" fmla="*/ 0 w 68"/>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46"/>
                    <a:gd name="T101" fmla="*/ 68 w 6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46">
                      <a:moveTo>
                        <a:pt x="33" y="46"/>
                      </a:moveTo>
                      <a:lnTo>
                        <a:pt x="41" y="46"/>
                      </a:lnTo>
                      <a:lnTo>
                        <a:pt x="47" y="45"/>
                      </a:lnTo>
                      <a:lnTo>
                        <a:pt x="53" y="43"/>
                      </a:lnTo>
                      <a:lnTo>
                        <a:pt x="58" y="40"/>
                      </a:lnTo>
                      <a:lnTo>
                        <a:pt x="62" y="37"/>
                      </a:lnTo>
                      <a:lnTo>
                        <a:pt x="66" y="32"/>
                      </a:lnTo>
                      <a:lnTo>
                        <a:pt x="67" y="28"/>
                      </a:lnTo>
                      <a:lnTo>
                        <a:pt x="68" y="24"/>
                      </a:lnTo>
                      <a:lnTo>
                        <a:pt x="67" y="18"/>
                      </a:lnTo>
                      <a:lnTo>
                        <a:pt x="66" y="14"/>
                      </a:lnTo>
                      <a:lnTo>
                        <a:pt x="62" y="11"/>
                      </a:lnTo>
                      <a:lnTo>
                        <a:pt x="58" y="6"/>
                      </a:lnTo>
                      <a:lnTo>
                        <a:pt x="53" y="4"/>
                      </a:lnTo>
                      <a:lnTo>
                        <a:pt x="47" y="2"/>
                      </a:lnTo>
                      <a:lnTo>
                        <a:pt x="41" y="0"/>
                      </a:lnTo>
                      <a:lnTo>
                        <a:pt x="33" y="0"/>
                      </a:lnTo>
                      <a:lnTo>
                        <a:pt x="27" y="0"/>
                      </a:lnTo>
                      <a:lnTo>
                        <a:pt x="20" y="2"/>
                      </a:lnTo>
                      <a:lnTo>
                        <a:pt x="15" y="4"/>
                      </a:lnTo>
                      <a:lnTo>
                        <a:pt x="10" y="6"/>
                      </a:lnTo>
                      <a:lnTo>
                        <a:pt x="5" y="11"/>
                      </a:lnTo>
                      <a:lnTo>
                        <a:pt x="2" y="14"/>
                      </a:lnTo>
                      <a:lnTo>
                        <a:pt x="1" y="18"/>
                      </a:lnTo>
                      <a:lnTo>
                        <a:pt x="0" y="24"/>
                      </a:lnTo>
                      <a:lnTo>
                        <a:pt x="1" y="28"/>
                      </a:lnTo>
                      <a:lnTo>
                        <a:pt x="2" y="32"/>
                      </a:lnTo>
                      <a:lnTo>
                        <a:pt x="5" y="37"/>
                      </a:lnTo>
                      <a:lnTo>
                        <a:pt x="10" y="40"/>
                      </a:lnTo>
                      <a:lnTo>
                        <a:pt x="15" y="43"/>
                      </a:lnTo>
                      <a:lnTo>
                        <a:pt x="20" y="45"/>
                      </a:lnTo>
                      <a:lnTo>
                        <a:pt x="27" y="46"/>
                      </a:lnTo>
                      <a:lnTo>
                        <a:pt x="33" y="46"/>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99" name="Freeform 287"/>
                <p:cNvSpPr>
                  <a:spLocks/>
                </p:cNvSpPr>
                <p:nvPr/>
              </p:nvSpPr>
              <p:spPr bwMode="auto">
                <a:xfrm>
                  <a:off x="3363" y="3180"/>
                  <a:ext cx="23" cy="15"/>
                </a:xfrm>
                <a:custGeom>
                  <a:avLst/>
                  <a:gdLst>
                    <a:gd name="T0" fmla="*/ 0 w 68"/>
                    <a:gd name="T1" fmla="*/ 0 h 46"/>
                    <a:gd name="T2" fmla="*/ 0 w 68"/>
                    <a:gd name="T3" fmla="*/ 0 h 46"/>
                    <a:gd name="T4" fmla="*/ 0 w 68"/>
                    <a:gd name="T5" fmla="*/ 0 h 46"/>
                    <a:gd name="T6" fmla="*/ 0 w 68"/>
                    <a:gd name="T7" fmla="*/ 0 h 46"/>
                    <a:gd name="T8" fmla="*/ 0 w 68"/>
                    <a:gd name="T9" fmla="*/ 0 h 46"/>
                    <a:gd name="T10" fmla="*/ 0 w 68"/>
                    <a:gd name="T11" fmla="*/ 0 h 46"/>
                    <a:gd name="T12" fmla="*/ 0 w 68"/>
                    <a:gd name="T13" fmla="*/ 0 h 46"/>
                    <a:gd name="T14" fmla="*/ 0 w 68"/>
                    <a:gd name="T15" fmla="*/ 0 h 46"/>
                    <a:gd name="T16" fmla="*/ 0 w 68"/>
                    <a:gd name="T17" fmla="*/ 0 h 46"/>
                    <a:gd name="T18" fmla="*/ 0 w 68"/>
                    <a:gd name="T19" fmla="*/ 0 h 46"/>
                    <a:gd name="T20" fmla="*/ 0 w 68"/>
                    <a:gd name="T21" fmla="*/ 0 h 46"/>
                    <a:gd name="T22" fmla="*/ 0 w 68"/>
                    <a:gd name="T23" fmla="*/ 0 h 46"/>
                    <a:gd name="T24" fmla="*/ 0 w 68"/>
                    <a:gd name="T25" fmla="*/ 0 h 46"/>
                    <a:gd name="T26" fmla="*/ 0 w 68"/>
                    <a:gd name="T27" fmla="*/ 0 h 46"/>
                    <a:gd name="T28" fmla="*/ 0 w 68"/>
                    <a:gd name="T29" fmla="*/ 0 h 46"/>
                    <a:gd name="T30" fmla="*/ 0 w 68"/>
                    <a:gd name="T31" fmla="*/ 0 h 46"/>
                    <a:gd name="T32" fmla="*/ 0 w 68"/>
                    <a:gd name="T33" fmla="*/ 0 h 46"/>
                    <a:gd name="T34" fmla="*/ 0 w 68"/>
                    <a:gd name="T35" fmla="*/ 0 h 46"/>
                    <a:gd name="T36" fmla="*/ 0 w 68"/>
                    <a:gd name="T37" fmla="*/ 0 h 46"/>
                    <a:gd name="T38" fmla="*/ 0 w 68"/>
                    <a:gd name="T39" fmla="*/ 0 h 46"/>
                    <a:gd name="T40" fmla="*/ 0 w 68"/>
                    <a:gd name="T41" fmla="*/ 0 h 46"/>
                    <a:gd name="T42" fmla="*/ 0 w 68"/>
                    <a:gd name="T43" fmla="*/ 0 h 46"/>
                    <a:gd name="T44" fmla="*/ 0 w 68"/>
                    <a:gd name="T45" fmla="*/ 0 h 46"/>
                    <a:gd name="T46" fmla="*/ 0 w 68"/>
                    <a:gd name="T47" fmla="*/ 0 h 46"/>
                    <a:gd name="T48" fmla="*/ 0 w 68"/>
                    <a:gd name="T49" fmla="*/ 0 h 46"/>
                    <a:gd name="T50" fmla="*/ 0 w 68"/>
                    <a:gd name="T51" fmla="*/ 0 h 46"/>
                    <a:gd name="T52" fmla="*/ 0 w 68"/>
                    <a:gd name="T53" fmla="*/ 0 h 46"/>
                    <a:gd name="T54" fmla="*/ 0 w 68"/>
                    <a:gd name="T55" fmla="*/ 0 h 46"/>
                    <a:gd name="T56" fmla="*/ 0 w 68"/>
                    <a:gd name="T57" fmla="*/ 0 h 46"/>
                    <a:gd name="T58" fmla="*/ 0 w 68"/>
                    <a:gd name="T59" fmla="*/ 0 h 46"/>
                    <a:gd name="T60" fmla="*/ 0 w 68"/>
                    <a:gd name="T61" fmla="*/ 0 h 46"/>
                    <a:gd name="T62" fmla="*/ 0 w 68"/>
                    <a:gd name="T63" fmla="*/ 0 h 46"/>
                    <a:gd name="T64" fmla="*/ 0 w 68"/>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46"/>
                    <a:gd name="T101" fmla="*/ 68 w 6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46">
                      <a:moveTo>
                        <a:pt x="33" y="46"/>
                      </a:moveTo>
                      <a:lnTo>
                        <a:pt x="41" y="46"/>
                      </a:lnTo>
                      <a:lnTo>
                        <a:pt x="47" y="45"/>
                      </a:lnTo>
                      <a:lnTo>
                        <a:pt x="53" y="43"/>
                      </a:lnTo>
                      <a:lnTo>
                        <a:pt x="58" y="40"/>
                      </a:lnTo>
                      <a:lnTo>
                        <a:pt x="62" y="37"/>
                      </a:lnTo>
                      <a:lnTo>
                        <a:pt x="66" y="32"/>
                      </a:lnTo>
                      <a:lnTo>
                        <a:pt x="67" y="28"/>
                      </a:lnTo>
                      <a:lnTo>
                        <a:pt x="68" y="24"/>
                      </a:lnTo>
                      <a:lnTo>
                        <a:pt x="67" y="18"/>
                      </a:lnTo>
                      <a:lnTo>
                        <a:pt x="66" y="14"/>
                      </a:lnTo>
                      <a:lnTo>
                        <a:pt x="62" y="11"/>
                      </a:lnTo>
                      <a:lnTo>
                        <a:pt x="58" y="6"/>
                      </a:lnTo>
                      <a:lnTo>
                        <a:pt x="53" y="4"/>
                      </a:lnTo>
                      <a:lnTo>
                        <a:pt x="47" y="2"/>
                      </a:lnTo>
                      <a:lnTo>
                        <a:pt x="41" y="0"/>
                      </a:lnTo>
                      <a:lnTo>
                        <a:pt x="33" y="0"/>
                      </a:lnTo>
                      <a:lnTo>
                        <a:pt x="27" y="0"/>
                      </a:lnTo>
                      <a:lnTo>
                        <a:pt x="20" y="2"/>
                      </a:lnTo>
                      <a:lnTo>
                        <a:pt x="15" y="4"/>
                      </a:lnTo>
                      <a:lnTo>
                        <a:pt x="10" y="6"/>
                      </a:lnTo>
                      <a:lnTo>
                        <a:pt x="5" y="11"/>
                      </a:lnTo>
                      <a:lnTo>
                        <a:pt x="2" y="14"/>
                      </a:lnTo>
                      <a:lnTo>
                        <a:pt x="1" y="18"/>
                      </a:lnTo>
                      <a:lnTo>
                        <a:pt x="0" y="24"/>
                      </a:lnTo>
                      <a:lnTo>
                        <a:pt x="1" y="28"/>
                      </a:lnTo>
                      <a:lnTo>
                        <a:pt x="2" y="32"/>
                      </a:lnTo>
                      <a:lnTo>
                        <a:pt x="5" y="37"/>
                      </a:lnTo>
                      <a:lnTo>
                        <a:pt x="10" y="40"/>
                      </a:lnTo>
                      <a:lnTo>
                        <a:pt x="15" y="43"/>
                      </a:lnTo>
                      <a:lnTo>
                        <a:pt x="20" y="45"/>
                      </a:lnTo>
                      <a:lnTo>
                        <a:pt x="27" y="46"/>
                      </a:lnTo>
                      <a:lnTo>
                        <a:pt x="33" y="4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0" name="Freeform 288"/>
                <p:cNvSpPr>
                  <a:spLocks/>
                </p:cNvSpPr>
                <p:nvPr/>
              </p:nvSpPr>
              <p:spPr bwMode="auto">
                <a:xfrm>
                  <a:off x="3310" y="3181"/>
                  <a:ext cx="19" cy="13"/>
                </a:xfrm>
                <a:custGeom>
                  <a:avLst/>
                  <a:gdLst>
                    <a:gd name="T0" fmla="*/ 0 w 57"/>
                    <a:gd name="T1" fmla="*/ 0 h 40"/>
                    <a:gd name="T2" fmla="*/ 0 w 57"/>
                    <a:gd name="T3" fmla="*/ 0 h 40"/>
                    <a:gd name="T4" fmla="*/ 0 w 57"/>
                    <a:gd name="T5" fmla="*/ 0 h 40"/>
                    <a:gd name="T6" fmla="*/ 0 w 57"/>
                    <a:gd name="T7" fmla="*/ 0 h 40"/>
                    <a:gd name="T8" fmla="*/ 0 w 57"/>
                    <a:gd name="T9" fmla="*/ 0 h 40"/>
                    <a:gd name="T10" fmla="*/ 0 w 57"/>
                    <a:gd name="T11" fmla="*/ 0 h 40"/>
                    <a:gd name="T12" fmla="*/ 0 w 57"/>
                    <a:gd name="T13" fmla="*/ 0 h 40"/>
                    <a:gd name="T14" fmla="*/ 0 w 57"/>
                    <a:gd name="T15" fmla="*/ 0 h 40"/>
                    <a:gd name="T16" fmla="*/ 0 w 57"/>
                    <a:gd name="T17" fmla="*/ 0 h 40"/>
                    <a:gd name="T18" fmla="*/ 0 w 57"/>
                    <a:gd name="T19" fmla="*/ 0 h 40"/>
                    <a:gd name="T20" fmla="*/ 0 w 57"/>
                    <a:gd name="T21" fmla="*/ 0 h 40"/>
                    <a:gd name="T22" fmla="*/ 0 w 57"/>
                    <a:gd name="T23" fmla="*/ 0 h 40"/>
                    <a:gd name="T24" fmla="*/ 0 w 57"/>
                    <a:gd name="T25" fmla="*/ 0 h 40"/>
                    <a:gd name="T26" fmla="*/ 0 w 57"/>
                    <a:gd name="T27" fmla="*/ 0 h 40"/>
                    <a:gd name="T28" fmla="*/ 0 w 57"/>
                    <a:gd name="T29" fmla="*/ 0 h 40"/>
                    <a:gd name="T30" fmla="*/ 0 w 57"/>
                    <a:gd name="T31" fmla="*/ 0 h 40"/>
                    <a:gd name="T32" fmla="*/ 0 w 57"/>
                    <a:gd name="T33" fmla="*/ 0 h 40"/>
                    <a:gd name="T34" fmla="*/ 0 w 57"/>
                    <a:gd name="T35" fmla="*/ 0 h 40"/>
                    <a:gd name="T36" fmla="*/ 0 w 57"/>
                    <a:gd name="T37" fmla="*/ 0 h 40"/>
                    <a:gd name="T38" fmla="*/ 0 w 57"/>
                    <a:gd name="T39" fmla="*/ 0 h 40"/>
                    <a:gd name="T40" fmla="*/ 0 w 57"/>
                    <a:gd name="T41" fmla="*/ 0 h 40"/>
                    <a:gd name="T42" fmla="*/ 0 w 57"/>
                    <a:gd name="T43" fmla="*/ 0 h 40"/>
                    <a:gd name="T44" fmla="*/ 0 w 57"/>
                    <a:gd name="T45" fmla="*/ 0 h 40"/>
                    <a:gd name="T46" fmla="*/ 0 w 57"/>
                    <a:gd name="T47" fmla="*/ 0 h 40"/>
                    <a:gd name="T48" fmla="*/ 0 w 57"/>
                    <a:gd name="T49" fmla="*/ 0 h 40"/>
                    <a:gd name="T50" fmla="*/ 0 w 57"/>
                    <a:gd name="T51" fmla="*/ 0 h 40"/>
                    <a:gd name="T52" fmla="*/ 0 w 57"/>
                    <a:gd name="T53" fmla="*/ 0 h 40"/>
                    <a:gd name="T54" fmla="*/ 0 w 57"/>
                    <a:gd name="T55" fmla="*/ 0 h 40"/>
                    <a:gd name="T56" fmla="*/ 0 w 57"/>
                    <a:gd name="T57" fmla="*/ 0 h 40"/>
                    <a:gd name="T58" fmla="*/ 0 w 57"/>
                    <a:gd name="T59" fmla="*/ 0 h 40"/>
                    <a:gd name="T60" fmla="*/ 0 w 57"/>
                    <a:gd name="T61" fmla="*/ 0 h 40"/>
                    <a:gd name="T62" fmla="*/ 0 w 57"/>
                    <a:gd name="T63" fmla="*/ 0 h 40"/>
                    <a:gd name="T64" fmla="*/ 0 w 57"/>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40"/>
                    <a:gd name="T101" fmla="*/ 57 w 57"/>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40">
                      <a:moveTo>
                        <a:pt x="28" y="40"/>
                      </a:moveTo>
                      <a:lnTo>
                        <a:pt x="34" y="40"/>
                      </a:lnTo>
                      <a:lnTo>
                        <a:pt x="40" y="39"/>
                      </a:lnTo>
                      <a:lnTo>
                        <a:pt x="44" y="37"/>
                      </a:lnTo>
                      <a:lnTo>
                        <a:pt x="49" y="35"/>
                      </a:lnTo>
                      <a:lnTo>
                        <a:pt x="53" y="31"/>
                      </a:lnTo>
                      <a:lnTo>
                        <a:pt x="55" y="28"/>
                      </a:lnTo>
                      <a:lnTo>
                        <a:pt x="57" y="24"/>
                      </a:lnTo>
                      <a:lnTo>
                        <a:pt x="57" y="20"/>
                      </a:lnTo>
                      <a:lnTo>
                        <a:pt x="57" y="15"/>
                      </a:lnTo>
                      <a:lnTo>
                        <a:pt x="55" y="12"/>
                      </a:lnTo>
                      <a:lnTo>
                        <a:pt x="53" y="9"/>
                      </a:lnTo>
                      <a:lnTo>
                        <a:pt x="49" y="6"/>
                      </a:lnTo>
                      <a:lnTo>
                        <a:pt x="44" y="3"/>
                      </a:lnTo>
                      <a:lnTo>
                        <a:pt x="40" y="1"/>
                      </a:lnTo>
                      <a:lnTo>
                        <a:pt x="34" y="0"/>
                      </a:lnTo>
                      <a:lnTo>
                        <a:pt x="28" y="0"/>
                      </a:lnTo>
                      <a:lnTo>
                        <a:pt x="23" y="0"/>
                      </a:lnTo>
                      <a:lnTo>
                        <a:pt x="17" y="1"/>
                      </a:lnTo>
                      <a:lnTo>
                        <a:pt x="13" y="3"/>
                      </a:lnTo>
                      <a:lnTo>
                        <a:pt x="9" y="6"/>
                      </a:lnTo>
                      <a:lnTo>
                        <a:pt x="6" y="9"/>
                      </a:lnTo>
                      <a:lnTo>
                        <a:pt x="2" y="12"/>
                      </a:lnTo>
                      <a:lnTo>
                        <a:pt x="1" y="15"/>
                      </a:lnTo>
                      <a:lnTo>
                        <a:pt x="0" y="20"/>
                      </a:lnTo>
                      <a:lnTo>
                        <a:pt x="1" y="24"/>
                      </a:lnTo>
                      <a:lnTo>
                        <a:pt x="2" y="28"/>
                      </a:lnTo>
                      <a:lnTo>
                        <a:pt x="6" y="31"/>
                      </a:lnTo>
                      <a:lnTo>
                        <a:pt x="9" y="35"/>
                      </a:lnTo>
                      <a:lnTo>
                        <a:pt x="13" y="37"/>
                      </a:lnTo>
                      <a:lnTo>
                        <a:pt x="17" y="39"/>
                      </a:lnTo>
                      <a:lnTo>
                        <a:pt x="23" y="40"/>
                      </a:lnTo>
                      <a:lnTo>
                        <a:pt x="28" y="40"/>
                      </a:lnTo>
                      <a:close/>
                    </a:path>
                  </a:pathLst>
                </a:custGeom>
                <a:solidFill>
                  <a:srgbClr val="36B2C3"/>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1" name="Freeform 289"/>
                <p:cNvSpPr>
                  <a:spLocks/>
                </p:cNvSpPr>
                <p:nvPr/>
              </p:nvSpPr>
              <p:spPr bwMode="auto">
                <a:xfrm>
                  <a:off x="3310" y="3181"/>
                  <a:ext cx="19" cy="13"/>
                </a:xfrm>
                <a:custGeom>
                  <a:avLst/>
                  <a:gdLst>
                    <a:gd name="T0" fmla="*/ 0 w 57"/>
                    <a:gd name="T1" fmla="*/ 0 h 40"/>
                    <a:gd name="T2" fmla="*/ 0 w 57"/>
                    <a:gd name="T3" fmla="*/ 0 h 40"/>
                    <a:gd name="T4" fmla="*/ 0 w 57"/>
                    <a:gd name="T5" fmla="*/ 0 h 40"/>
                    <a:gd name="T6" fmla="*/ 0 w 57"/>
                    <a:gd name="T7" fmla="*/ 0 h 40"/>
                    <a:gd name="T8" fmla="*/ 0 w 57"/>
                    <a:gd name="T9" fmla="*/ 0 h 40"/>
                    <a:gd name="T10" fmla="*/ 0 w 57"/>
                    <a:gd name="T11" fmla="*/ 0 h 40"/>
                    <a:gd name="T12" fmla="*/ 0 w 57"/>
                    <a:gd name="T13" fmla="*/ 0 h 40"/>
                    <a:gd name="T14" fmla="*/ 0 w 57"/>
                    <a:gd name="T15" fmla="*/ 0 h 40"/>
                    <a:gd name="T16" fmla="*/ 0 w 57"/>
                    <a:gd name="T17" fmla="*/ 0 h 40"/>
                    <a:gd name="T18" fmla="*/ 0 w 57"/>
                    <a:gd name="T19" fmla="*/ 0 h 40"/>
                    <a:gd name="T20" fmla="*/ 0 w 57"/>
                    <a:gd name="T21" fmla="*/ 0 h 40"/>
                    <a:gd name="T22" fmla="*/ 0 w 57"/>
                    <a:gd name="T23" fmla="*/ 0 h 40"/>
                    <a:gd name="T24" fmla="*/ 0 w 57"/>
                    <a:gd name="T25" fmla="*/ 0 h 40"/>
                    <a:gd name="T26" fmla="*/ 0 w 57"/>
                    <a:gd name="T27" fmla="*/ 0 h 40"/>
                    <a:gd name="T28" fmla="*/ 0 w 57"/>
                    <a:gd name="T29" fmla="*/ 0 h 40"/>
                    <a:gd name="T30" fmla="*/ 0 w 57"/>
                    <a:gd name="T31" fmla="*/ 0 h 40"/>
                    <a:gd name="T32" fmla="*/ 0 w 57"/>
                    <a:gd name="T33" fmla="*/ 0 h 40"/>
                    <a:gd name="T34" fmla="*/ 0 w 57"/>
                    <a:gd name="T35" fmla="*/ 0 h 40"/>
                    <a:gd name="T36" fmla="*/ 0 w 57"/>
                    <a:gd name="T37" fmla="*/ 0 h 40"/>
                    <a:gd name="T38" fmla="*/ 0 w 57"/>
                    <a:gd name="T39" fmla="*/ 0 h 40"/>
                    <a:gd name="T40" fmla="*/ 0 w 57"/>
                    <a:gd name="T41" fmla="*/ 0 h 40"/>
                    <a:gd name="T42" fmla="*/ 0 w 57"/>
                    <a:gd name="T43" fmla="*/ 0 h 40"/>
                    <a:gd name="T44" fmla="*/ 0 w 57"/>
                    <a:gd name="T45" fmla="*/ 0 h 40"/>
                    <a:gd name="T46" fmla="*/ 0 w 57"/>
                    <a:gd name="T47" fmla="*/ 0 h 40"/>
                    <a:gd name="T48" fmla="*/ 0 w 57"/>
                    <a:gd name="T49" fmla="*/ 0 h 40"/>
                    <a:gd name="T50" fmla="*/ 0 w 57"/>
                    <a:gd name="T51" fmla="*/ 0 h 40"/>
                    <a:gd name="T52" fmla="*/ 0 w 57"/>
                    <a:gd name="T53" fmla="*/ 0 h 40"/>
                    <a:gd name="T54" fmla="*/ 0 w 57"/>
                    <a:gd name="T55" fmla="*/ 0 h 40"/>
                    <a:gd name="T56" fmla="*/ 0 w 57"/>
                    <a:gd name="T57" fmla="*/ 0 h 40"/>
                    <a:gd name="T58" fmla="*/ 0 w 57"/>
                    <a:gd name="T59" fmla="*/ 0 h 40"/>
                    <a:gd name="T60" fmla="*/ 0 w 57"/>
                    <a:gd name="T61" fmla="*/ 0 h 40"/>
                    <a:gd name="T62" fmla="*/ 0 w 57"/>
                    <a:gd name="T63" fmla="*/ 0 h 40"/>
                    <a:gd name="T64" fmla="*/ 0 w 57"/>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7"/>
                    <a:gd name="T100" fmla="*/ 0 h 40"/>
                    <a:gd name="T101" fmla="*/ 57 w 57"/>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7" h="40">
                      <a:moveTo>
                        <a:pt x="28" y="40"/>
                      </a:moveTo>
                      <a:lnTo>
                        <a:pt x="34" y="40"/>
                      </a:lnTo>
                      <a:lnTo>
                        <a:pt x="40" y="39"/>
                      </a:lnTo>
                      <a:lnTo>
                        <a:pt x="44" y="37"/>
                      </a:lnTo>
                      <a:lnTo>
                        <a:pt x="49" y="35"/>
                      </a:lnTo>
                      <a:lnTo>
                        <a:pt x="53" y="31"/>
                      </a:lnTo>
                      <a:lnTo>
                        <a:pt x="55" y="28"/>
                      </a:lnTo>
                      <a:lnTo>
                        <a:pt x="57" y="24"/>
                      </a:lnTo>
                      <a:lnTo>
                        <a:pt x="57" y="20"/>
                      </a:lnTo>
                      <a:lnTo>
                        <a:pt x="57" y="15"/>
                      </a:lnTo>
                      <a:lnTo>
                        <a:pt x="55" y="12"/>
                      </a:lnTo>
                      <a:lnTo>
                        <a:pt x="53" y="9"/>
                      </a:lnTo>
                      <a:lnTo>
                        <a:pt x="49" y="6"/>
                      </a:lnTo>
                      <a:lnTo>
                        <a:pt x="44" y="3"/>
                      </a:lnTo>
                      <a:lnTo>
                        <a:pt x="40" y="1"/>
                      </a:lnTo>
                      <a:lnTo>
                        <a:pt x="34" y="0"/>
                      </a:lnTo>
                      <a:lnTo>
                        <a:pt x="28" y="0"/>
                      </a:lnTo>
                      <a:lnTo>
                        <a:pt x="23" y="0"/>
                      </a:lnTo>
                      <a:lnTo>
                        <a:pt x="17" y="1"/>
                      </a:lnTo>
                      <a:lnTo>
                        <a:pt x="13" y="3"/>
                      </a:lnTo>
                      <a:lnTo>
                        <a:pt x="9" y="6"/>
                      </a:lnTo>
                      <a:lnTo>
                        <a:pt x="6" y="9"/>
                      </a:lnTo>
                      <a:lnTo>
                        <a:pt x="2" y="12"/>
                      </a:lnTo>
                      <a:lnTo>
                        <a:pt x="1" y="15"/>
                      </a:lnTo>
                      <a:lnTo>
                        <a:pt x="0" y="20"/>
                      </a:lnTo>
                      <a:lnTo>
                        <a:pt x="1" y="24"/>
                      </a:lnTo>
                      <a:lnTo>
                        <a:pt x="2" y="28"/>
                      </a:lnTo>
                      <a:lnTo>
                        <a:pt x="6" y="31"/>
                      </a:lnTo>
                      <a:lnTo>
                        <a:pt x="9" y="35"/>
                      </a:lnTo>
                      <a:lnTo>
                        <a:pt x="13" y="37"/>
                      </a:lnTo>
                      <a:lnTo>
                        <a:pt x="17" y="39"/>
                      </a:lnTo>
                      <a:lnTo>
                        <a:pt x="23" y="40"/>
                      </a:lnTo>
                      <a:lnTo>
                        <a:pt x="28" y="4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2" name="Freeform 290"/>
                <p:cNvSpPr>
                  <a:spLocks/>
                </p:cNvSpPr>
                <p:nvPr/>
              </p:nvSpPr>
              <p:spPr bwMode="auto">
                <a:xfrm>
                  <a:off x="3298" y="3632"/>
                  <a:ext cx="89" cy="135"/>
                </a:xfrm>
                <a:custGeom>
                  <a:avLst/>
                  <a:gdLst>
                    <a:gd name="T0" fmla="*/ 0 w 267"/>
                    <a:gd name="T1" fmla="*/ 0 h 406"/>
                    <a:gd name="T2" fmla="*/ 0 w 267"/>
                    <a:gd name="T3" fmla="*/ 0 h 406"/>
                    <a:gd name="T4" fmla="*/ 0 w 267"/>
                    <a:gd name="T5" fmla="*/ 0 h 406"/>
                    <a:gd name="T6" fmla="*/ 0 w 267"/>
                    <a:gd name="T7" fmla="*/ 0 h 406"/>
                    <a:gd name="T8" fmla="*/ 0 w 267"/>
                    <a:gd name="T9" fmla="*/ 0 h 406"/>
                    <a:gd name="T10" fmla="*/ 0 w 267"/>
                    <a:gd name="T11" fmla="*/ 0 h 406"/>
                    <a:gd name="T12" fmla="*/ 0 w 267"/>
                    <a:gd name="T13" fmla="*/ 0 h 406"/>
                    <a:gd name="T14" fmla="*/ 0 w 267"/>
                    <a:gd name="T15" fmla="*/ 0 h 406"/>
                    <a:gd name="T16" fmla="*/ 0 w 267"/>
                    <a:gd name="T17" fmla="*/ 0 h 406"/>
                    <a:gd name="T18" fmla="*/ 0 w 267"/>
                    <a:gd name="T19" fmla="*/ 0 h 406"/>
                    <a:gd name="T20" fmla="*/ 0 w 267"/>
                    <a:gd name="T21" fmla="*/ 0 h 406"/>
                    <a:gd name="T22" fmla="*/ 0 w 267"/>
                    <a:gd name="T23" fmla="*/ 0 h 406"/>
                    <a:gd name="T24" fmla="*/ 0 w 267"/>
                    <a:gd name="T25" fmla="*/ 0 h 406"/>
                    <a:gd name="T26" fmla="*/ 0 w 267"/>
                    <a:gd name="T27" fmla="*/ 0 h 406"/>
                    <a:gd name="T28" fmla="*/ 0 w 267"/>
                    <a:gd name="T29" fmla="*/ 0 h 406"/>
                    <a:gd name="T30" fmla="*/ 0 w 267"/>
                    <a:gd name="T31" fmla="*/ 0 h 406"/>
                    <a:gd name="T32" fmla="*/ 0 w 267"/>
                    <a:gd name="T33" fmla="*/ 0 h 406"/>
                    <a:gd name="T34" fmla="*/ 0 w 267"/>
                    <a:gd name="T35" fmla="*/ 0 h 406"/>
                    <a:gd name="T36" fmla="*/ 0 w 267"/>
                    <a:gd name="T37" fmla="*/ 0 h 406"/>
                    <a:gd name="T38" fmla="*/ 0 w 267"/>
                    <a:gd name="T39" fmla="*/ 0 h 406"/>
                    <a:gd name="T40" fmla="*/ 0 w 267"/>
                    <a:gd name="T41" fmla="*/ 0 h 406"/>
                    <a:gd name="T42" fmla="*/ 0 w 267"/>
                    <a:gd name="T43" fmla="*/ 0 h 406"/>
                    <a:gd name="T44" fmla="*/ 0 w 267"/>
                    <a:gd name="T45" fmla="*/ 1 h 406"/>
                    <a:gd name="T46" fmla="*/ 0 w 267"/>
                    <a:gd name="T47" fmla="*/ 1 h 406"/>
                    <a:gd name="T48" fmla="*/ 0 w 267"/>
                    <a:gd name="T49" fmla="*/ 1 h 406"/>
                    <a:gd name="T50" fmla="*/ 0 w 267"/>
                    <a:gd name="T51" fmla="*/ 1 h 406"/>
                    <a:gd name="T52" fmla="*/ 0 w 267"/>
                    <a:gd name="T53" fmla="*/ 0 h 406"/>
                    <a:gd name="T54" fmla="*/ 0 w 267"/>
                    <a:gd name="T55" fmla="*/ 0 h 406"/>
                    <a:gd name="T56" fmla="*/ 0 w 267"/>
                    <a:gd name="T57" fmla="*/ 0 h 406"/>
                    <a:gd name="T58" fmla="*/ 0 w 267"/>
                    <a:gd name="T59" fmla="*/ 0 h 406"/>
                    <a:gd name="T60" fmla="*/ 0 w 267"/>
                    <a:gd name="T61" fmla="*/ 0 h 406"/>
                    <a:gd name="T62" fmla="*/ 0 w 267"/>
                    <a:gd name="T63" fmla="*/ 0 h 406"/>
                    <a:gd name="T64" fmla="*/ 0 w 267"/>
                    <a:gd name="T65" fmla="*/ 0 h 406"/>
                    <a:gd name="T66" fmla="*/ 0 w 267"/>
                    <a:gd name="T67" fmla="*/ 0 h 406"/>
                    <a:gd name="T68" fmla="*/ 0 w 267"/>
                    <a:gd name="T69" fmla="*/ 0 h 406"/>
                    <a:gd name="T70" fmla="*/ 0 w 267"/>
                    <a:gd name="T71" fmla="*/ 0 h 406"/>
                    <a:gd name="T72" fmla="*/ 0 w 267"/>
                    <a:gd name="T73" fmla="*/ 0 h 406"/>
                    <a:gd name="T74" fmla="*/ 0 w 267"/>
                    <a:gd name="T75" fmla="*/ 0 h 406"/>
                    <a:gd name="T76" fmla="*/ 0 w 267"/>
                    <a:gd name="T77" fmla="*/ 0 h 406"/>
                    <a:gd name="T78" fmla="*/ 0 w 267"/>
                    <a:gd name="T79" fmla="*/ 0 h 406"/>
                    <a:gd name="T80" fmla="*/ 0 w 267"/>
                    <a:gd name="T81" fmla="*/ 0 h 406"/>
                    <a:gd name="T82" fmla="*/ 0 w 267"/>
                    <a:gd name="T83" fmla="*/ 0 h 406"/>
                    <a:gd name="T84" fmla="*/ 0 w 267"/>
                    <a:gd name="T85" fmla="*/ 0 h 406"/>
                    <a:gd name="T86" fmla="*/ 0 w 267"/>
                    <a:gd name="T87" fmla="*/ 0 h 406"/>
                    <a:gd name="T88" fmla="*/ 0 w 267"/>
                    <a:gd name="T89" fmla="*/ 0 h 406"/>
                    <a:gd name="T90" fmla="*/ 0 w 267"/>
                    <a:gd name="T91" fmla="*/ 0 h 406"/>
                    <a:gd name="T92" fmla="*/ 0 w 267"/>
                    <a:gd name="T93" fmla="*/ 0 h 406"/>
                    <a:gd name="T94" fmla="*/ 0 w 267"/>
                    <a:gd name="T95" fmla="*/ 0 h 406"/>
                    <a:gd name="T96" fmla="*/ 0 w 267"/>
                    <a:gd name="T97" fmla="*/ 0 h 406"/>
                    <a:gd name="T98" fmla="*/ 0 w 267"/>
                    <a:gd name="T99" fmla="*/ 0 h 4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7"/>
                    <a:gd name="T151" fmla="*/ 0 h 406"/>
                    <a:gd name="T152" fmla="*/ 267 w 267"/>
                    <a:gd name="T153" fmla="*/ 406 h 4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7" h="406">
                      <a:moveTo>
                        <a:pt x="31" y="0"/>
                      </a:moveTo>
                      <a:lnTo>
                        <a:pt x="29" y="0"/>
                      </a:lnTo>
                      <a:lnTo>
                        <a:pt x="24" y="1"/>
                      </a:lnTo>
                      <a:lnTo>
                        <a:pt x="18" y="2"/>
                      </a:lnTo>
                      <a:lnTo>
                        <a:pt x="11" y="5"/>
                      </a:lnTo>
                      <a:lnTo>
                        <a:pt x="8" y="7"/>
                      </a:lnTo>
                      <a:lnTo>
                        <a:pt x="5" y="10"/>
                      </a:lnTo>
                      <a:lnTo>
                        <a:pt x="3" y="14"/>
                      </a:lnTo>
                      <a:lnTo>
                        <a:pt x="2" y="18"/>
                      </a:lnTo>
                      <a:lnTo>
                        <a:pt x="0" y="22"/>
                      </a:lnTo>
                      <a:lnTo>
                        <a:pt x="2" y="28"/>
                      </a:lnTo>
                      <a:lnTo>
                        <a:pt x="3" y="33"/>
                      </a:lnTo>
                      <a:lnTo>
                        <a:pt x="6" y="40"/>
                      </a:lnTo>
                      <a:lnTo>
                        <a:pt x="13" y="55"/>
                      </a:lnTo>
                      <a:lnTo>
                        <a:pt x="24" y="72"/>
                      </a:lnTo>
                      <a:lnTo>
                        <a:pt x="36" y="89"/>
                      </a:lnTo>
                      <a:lnTo>
                        <a:pt x="48" y="107"/>
                      </a:lnTo>
                      <a:lnTo>
                        <a:pt x="60" y="123"/>
                      </a:lnTo>
                      <a:lnTo>
                        <a:pt x="68" y="135"/>
                      </a:lnTo>
                      <a:lnTo>
                        <a:pt x="75" y="143"/>
                      </a:lnTo>
                      <a:lnTo>
                        <a:pt x="78" y="146"/>
                      </a:lnTo>
                      <a:lnTo>
                        <a:pt x="78" y="151"/>
                      </a:lnTo>
                      <a:lnTo>
                        <a:pt x="78" y="160"/>
                      </a:lnTo>
                      <a:lnTo>
                        <a:pt x="78" y="177"/>
                      </a:lnTo>
                      <a:lnTo>
                        <a:pt x="77" y="195"/>
                      </a:lnTo>
                      <a:lnTo>
                        <a:pt x="75" y="216"/>
                      </a:lnTo>
                      <a:lnTo>
                        <a:pt x="73" y="235"/>
                      </a:lnTo>
                      <a:lnTo>
                        <a:pt x="71" y="245"/>
                      </a:lnTo>
                      <a:lnTo>
                        <a:pt x="67" y="253"/>
                      </a:lnTo>
                      <a:lnTo>
                        <a:pt x="64" y="261"/>
                      </a:lnTo>
                      <a:lnTo>
                        <a:pt x="61" y="267"/>
                      </a:lnTo>
                      <a:lnTo>
                        <a:pt x="61" y="268"/>
                      </a:lnTo>
                      <a:lnTo>
                        <a:pt x="60" y="272"/>
                      </a:lnTo>
                      <a:lnTo>
                        <a:pt x="61" y="276"/>
                      </a:lnTo>
                      <a:lnTo>
                        <a:pt x="61" y="281"/>
                      </a:lnTo>
                      <a:lnTo>
                        <a:pt x="63" y="288"/>
                      </a:lnTo>
                      <a:lnTo>
                        <a:pt x="66" y="295"/>
                      </a:lnTo>
                      <a:lnTo>
                        <a:pt x="71" y="303"/>
                      </a:lnTo>
                      <a:lnTo>
                        <a:pt x="78" y="311"/>
                      </a:lnTo>
                      <a:lnTo>
                        <a:pt x="83" y="314"/>
                      </a:lnTo>
                      <a:lnTo>
                        <a:pt x="87" y="319"/>
                      </a:lnTo>
                      <a:lnTo>
                        <a:pt x="91" y="326"/>
                      </a:lnTo>
                      <a:lnTo>
                        <a:pt x="97" y="332"/>
                      </a:lnTo>
                      <a:lnTo>
                        <a:pt x="105" y="348"/>
                      </a:lnTo>
                      <a:lnTo>
                        <a:pt x="114" y="364"/>
                      </a:lnTo>
                      <a:lnTo>
                        <a:pt x="121" y="380"/>
                      </a:lnTo>
                      <a:lnTo>
                        <a:pt x="128" y="394"/>
                      </a:lnTo>
                      <a:lnTo>
                        <a:pt x="131" y="402"/>
                      </a:lnTo>
                      <a:lnTo>
                        <a:pt x="133" y="406"/>
                      </a:lnTo>
                      <a:lnTo>
                        <a:pt x="135" y="401"/>
                      </a:lnTo>
                      <a:lnTo>
                        <a:pt x="140" y="389"/>
                      </a:lnTo>
                      <a:lnTo>
                        <a:pt x="148" y="372"/>
                      </a:lnTo>
                      <a:lnTo>
                        <a:pt x="158" y="353"/>
                      </a:lnTo>
                      <a:lnTo>
                        <a:pt x="170" y="332"/>
                      </a:lnTo>
                      <a:lnTo>
                        <a:pt x="183" y="314"/>
                      </a:lnTo>
                      <a:lnTo>
                        <a:pt x="188" y="305"/>
                      </a:lnTo>
                      <a:lnTo>
                        <a:pt x="195" y="299"/>
                      </a:lnTo>
                      <a:lnTo>
                        <a:pt x="201" y="294"/>
                      </a:lnTo>
                      <a:lnTo>
                        <a:pt x="208" y="291"/>
                      </a:lnTo>
                      <a:lnTo>
                        <a:pt x="214" y="288"/>
                      </a:lnTo>
                      <a:lnTo>
                        <a:pt x="220" y="284"/>
                      </a:lnTo>
                      <a:lnTo>
                        <a:pt x="226" y="277"/>
                      </a:lnTo>
                      <a:lnTo>
                        <a:pt x="232" y="270"/>
                      </a:lnTo>
                      <a:lnTo>
                        <a:pt x="241" y="251"/>
                      </a:lnTo>
                      <a:lnTo>
                        <a:pt x="250" y="232"/>
                      </a:lnTo>
                      <a:lnTo>
                        <a:pt x="257" y="212"/>
                      </a:lnTo>
                      <a:lnTo>
                        <a:pt x="263" y="196"/>
                      </a:lnTo>
                      <a:lnTo>
                        <a:pt x="266" y="184"/>
                      </a:lnTo>
                      <a:lnTo>
                        <a:pt x="267" y="180"/>
                      </a:lnTo>
                      <a:lnTo>
                        <a:pt x="264" y="181"/>
                      </a:lnTo>
                      <a:lnTo>
                        <a:pt x="257" y="182"/>
                      </a:lnTo>
                      <a:lnTo>
                        <a:pt x="247" y="184"/>
                      </a:lnTo>
                      <a:lnTo>
                        <a:pt x="234" y="186"/>
                      </a:lnTo>
                      <a:lnTo>
                        <a:pt x="219" y="187"/>
                      </a:lnTo>
                      <a:lnTo>
                        <a:pt x="205" y="186"/>
                      </a:lnTo>
                      <a:lnTo>
                        <a:pt x="197" y="186"/>
                      </a:lnTo>
                      <a:lnTo>
                        <a:pt x="190" y="184"/>
                      </a:lnTo>
                      <a:lnTo>
                        <a:pt x="184" y="183"/>
                      </a:lnTo>
                      <a:lnTo>
                        <a:pt x="178" y="180"/>
                      </a:lnTo>
                      <a:lnTo>
                        <a:pt x="172" y="177"/>
                      </a:lnTo>
                      <a:lnTo>
                        <a:pt x="167" y="172"/>
                      </a:lnTo>
                      <a:lnTo>
                        <a:pt x="160" y="168"/>
                      </a:lnTo>
                      <a:lnTo>
                        <a:pt x="155" y="162"/>
                      </a:lnTo>
                      <a:lnTo>
                        <a:pt x="144" y="149"/>
                      </a:lnTo>
                      <a:lnTo>
                        <a:pt x="133" y="136"/>
                      </a:lnTo>
                      <a:lnTo>
                        <a:pt x="125" y="123"/>
                      </a:lnTo>
                      <a:lnTo>
                        <a:pt x="118" y="112"/>
                      </a:lnTo>
                      <a:lnTo>
                        <a:pt x="114" y="104"/>
                      </a:lnTo>
                      <a:lnTo>
                        <a:pt x="112" y="102"/>
                      </a:lnTo>
                      <a:lnTo>
                        <a:pt x="67" y="35"/>
                      </a:lnTo>
                      <a:lnTo>
                        <a:pt x="66" y="34"/>
                      </a:lnTo>
                      <a:lnTo>
                        <a:pt x="65" y="30"/>
                      </a:lnTo>
                      <a:lnTo>
                        <a:pt x="63" y="23"/>
                      </a:lnTo>
                      <a:lnTo>
                        <a:pt x="60" y="16"/>
                      </a:lnTo>
                      <a:lnTo>
                        <a:pt x="56" y="9"/>
                      </a:lnTo>
                      <a:lnTo>
                        <a:pt x="49" y="4"/>
                      </a:lnTo>
                      <a:lnTo>
                        <a:pt x="46" y="2"/>
                      </a:lnTo>
                      <a:lnTo>
                        <a:pt x="41" y="0"/>
                      </a:lnTo>
                      <a:lnTo>
                        <a:pt x="36" y="0"/>
                      </a:lnTo>
                      <a:lnTo>
                        <a:pt x="31"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3" name="Freeform 291"/>
                <p:cNvSpPr>
                  <a:spLocks/>
                </p:cNvSpPr>
                <p:nvPr/>
              </p:nvSpPr>
              <p:spPr bwMode="auto">
                <a:xfrm>
                  <a:off x="3298" y="3632"/>
                  <a:ext cx="89" cy="135"/>
                </a:xfrm>
                <a:custGeom>
                  <a:avLst/>
                  <a:gdLst>
                    <a:gd name="T0" fmla="*/ 0 w 267"/>
                    <a:gd name="T1" fmla="*/ 0 h 406"/>
                    <a:gd name="T2" fmla="*/ 0 w 267"/>
                    <a:gd name="T3" fmla="*/ 0 h 406"/>
                    <a:gd name="T4" fmla="*/ 0 w 267"/>
                    <a:gd name="T5" fmla="*/ 0 h 406"/>
                    <a:gd name="T6" fmla="*/ 0 w 267"/>
                    <a:gd name="T7" fmla="*/ 0 h 406"/>
                    <a:gd name="T8" fmla="*/ 0 w 267"/>
                    <a:gd name="T9" fmla="*/ 0 h 406"/>
                    <a:gd name="T10" fmla="*/ 0 w 267"/>
                    <a:gd name="T11" fmla="*/ 0 h 406"/>
                    <a:gd name="T12" fmla="*/ 0 w 267"/>
                    <a:gd name="T13" fmla="*/ 0 h 406"/>
                    <a:gd name="T14" fmla="*/ 0 w 267"/>
                    <a:gd name="T15" fmla="*/ 0 h 406"/>
                    <a:gd name="T16" fmla="*/ 0 w 267"/>
                    <a:gd name="T17" fmla="*/ 0 h 406"/>
                    <a:gd name="T18" fmla="*/ 0 w 267"/>
                    <a:gd name="T19" fmla="*/ 0 h 406"/>
                    <a:gd name="T20" fmla="*/ 0 w 267"/>
                    <a:gd name="T21" fmla="*/ 0 h 406"/>
                    <a:gd name="T22" fmla="*/ 0 w 267"/>
                    <a:gd name="T23" fmla="*/ 0 h 406"/>
                    <a:gd name="T24" fmla="*/ 0 w 267"/>
                    <a:gd name="T25" fmla="*/ 0 h 406"/>
                    <a:gd name="T26" fmla="*/ 0 w 267"/>
                    <a:gd name="T27" fmla="*/ 0 h 406"/>
                    <a:gd name="T28" fmla="*/ 0 w 267"/>
                    <a:gd name="T29" fmla="*/ 0 h 406"/>
                    <a:gd name="T30" fmla="*/ 0 w 267"/>
                    <a:gd name="T31" fmla="*/ 0 h 406"/>
                    <a:gd name="T32" fmla="*/ 0 w 267"/>
                    <a:gd name="T33" fmla="*/ 0 h 406"/>
                    <a:gd name="T34" fmla="*/ 0 w 267"/>
                    <a:gd name="T35" fmla="*/ 0 h 406"/>
                    <a:gd name="T36" fmla="*/ 0 w 267"/>
                    <a:gd name="T37" fmla="*/ 0 h 406"/>
                    <a:gd name="T38" fmla="*/ 0 w 267"/>
                    <a:gd name="T39" fmla="*/ 0 h 406"/>
                    <a:gd name="T40" fmla="*/ 0 w 267"/>
                    <a:gd name="T41" fmla="*/ 0 h 406"/>
                    <a:gd name="T42" fmla="*/ 0 w 267"/>
                    <a:gd name="T43" fmla="*/ 0 h 406"/>
                    <a:gd name="T44" fmla="*/ 0 w 267"/>
                    <a:gd name="T45" fmla="*/ 1 h 406"/>
                    <a:gd name="T46" fmla="*/ 0 w 267"/>
                    <a:gd name="T47" fmla="*/ 1 h 406"/>
                    <a:gd name="T48" fmla="*/ 0 w 267"/>
                    <a:gd name="T49" fmla="*/ 1 h 406"/>
                    <a:gd name="T50" fmla="*/ 0 w 267"/>
                    <a:gd name="T51" fmla="*/ 1 h 406"/>
                    <a:gd name="T52" fmla="*/ 0 w 267"/>
                    <a:gd name="T53" fmla="*/ 0 h 406"/>
                    <a:gd name="T54" fmla="*/ 0 w 267"/>
                    <a:gd name="T55" fmla="*/ 0 h 406"/>
                    <a:gd name="T56" fmla="*/ 0 w 267"/>
                    <a:gd name="T57" fmla="*/ 0 h 406"/>
                    <a:gd name="T58" fmla="*/ 0 w 267"/>
                    <a:gd name="T59" fmla="*/ 0 h 406"/>
                    <a:gd name="T60" fmla="*/ 0 w 267"/>
                    <a:gd name="T61" fmla="*/ 0 h 406"/>
                    <a:gd name="T62" fmla="*/ 0 w 267"/>
                    <a:gd name="T63" fmla="*/ 0 h 406"/>
                    <a:gd name="T64" fmla="*/ 0 w 267"/>
                    <a:gd name="T65" fmla="*/ 0 h 406"/>
                    <a:gd name="T66" fmla="*/ 0 w 267"/>
                    <a:gd name="T67" fmla="*/ 0 h 406"/>
                    <a:gd name="T68" fmla="*/ 0 w 267"/>
                    <a:gd name="T69" fmla="*/ 0 h 406"/>
                    <a:gd name="T70" fmla="*/ 0 w 267"/>
                    <a:gd name="T71" fmla="*/ 0 h 406"/>
                    <a:gd name="T72" fmla="*/ 0 w 267"/>
                    <a:gd name="T73" fmla="*/ 0 h 406"/>
                    <a:gd name="T74" fmla="*/ 0 w 267"/>
                    <a:gd name="T75" fmla="*/ 0 h 406"/>
                    <a:gd name="T76" fmla="*/ 0 w 267"/>
                    <a:gd name="T77" fmla="*/ 0 h 406"/>
                    <a:gd name="T78" fmla="*/ 0 w 267"/>
                    <a:gd name="T79" fmla="*/ 0 h 406"/>
                    <a:gd name="T80" fmla="*/ 0 w 267"/>
                    <a:gd name="T81" fmla="*/ 0 h 406"/>
                    <a:gd name="T82" fmla="*/ 0 w 267"/>
                    <a:gd name="T83" fmla="*/ 0 h 406"/>
                    <a:gd name="T84" fmla="*/ 0 w 267"/>
                    <a:gd name="T85" fmla="*/ 0 h 406"/>
                    <a:gd name="T86" fmla="*/ 0 w 267"/>
                    <a:gd name="T87" fmla="*/ 0 h 406"/>
                    <a:gd name="T88" fmla="*/ 0 w 267"/>
                    <a:gd name="T89" fmla="*/ 0 h 406"/>
                    <a:gd name="T90" fmla="*/ 0 w 267"/>
                    <a:gd name="T91" fmla="*/ 0 h 406"/>
                    <a:gd name="T92" fmla="*/ 0 w 267"/>
                    <a:gd name="T93" fmla="*/ 0 h 406"/>
                    <a:gd name="T94" fmla="*/ 0 w 267"/>
                    <a:gd name="T95" fmla="*/ 0 h 406"/>
                    <a:gd name="T96" fmla="*/ 0 w 267"/>
                    <a:gd name="T97" fmla="*/ 0 h 406"/>
                    <a:gd name="T98" fmla="*/ 0 w 267"/>
                    <a:gd name="T99" fmla="*/ 0 h 4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7"/>
                    <a:gd name="T151" fmla="*/ 0 h 406"/>
                    <a:gd name="T152" fmla="*/ 267 w 267"/>
                    <a:gd name="T153" fmla="*/ 406 h 4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7" h="406">
                      <a:moveTo>
                        <a:pt x="31" y="0"/>
                      </a:moveTo>
                      <a:lnTo>
                        <a:pt x="29" y="0"/>
                      </a:lnTo>
                      <a:lnTo>
                        <a:pt x="24" y="1"/>
                      </a:lnTo>
                      <a:lnTo>
                        <a:pt x="18" y="2"/>
                      </a:lnTo>
                      <a:lnTo>
                        <a:pt x="11" y="5"/>
                      </a:lnTo>
                      <a:lnTo>
                        <a:pt x="8" y="7"/>
                      </a:lnTo>
                      <a:lnTo>
                        <a:pt x="5" y="10"/>
                      </a:lnTo>
                      <a:lnTo>
                        <a:pt x="3" y="14"/>
                      </a:lnTo>
                      <a:lnTo>
                        <a:pt x="2" y="18"/>
                      </a:lnTo>
                      <a:lnTo>
                        <a:pt x="0" y="22"/>
                      </a:lnTo>
                      <a:lnTo>
                        <a:pt x="2" y="28"/>
                      </a:lnTo>
                      <a:lnTo>
                        <a:pt x="3" y="33"/>
                      </a:lnTo>
                      <a:lnTo>
                        <a:pt x="6" y="40"/>
                      </a:lnTo>
                      <a:lnTo>
                        <a:pt x="13" y="55"/>
                      </a:lnTo>
                      <a:lnTo>
                        <a:pt x="24" y="72"/>
                      </a:lnTo>
                      <a:lnTo>
                        <a:pt x="36" y="89"/>
                      </a:lnTo>
                      <a:lnTo>
                        <a:pt x="48" y="107"/>
                      </a:lnTo>
                      <a:lnTo>
                        <a:pt x="60" y="123"/>
                      </a:lnTo>
                      <a:lnTo>
                        <a:pt x="68" y="135"/>
                      </a:lnTo>
                      <a:lnTo>
                        <a:pt x="75" y="143"/>
                      </a:lnTo>
                      <a:lnTo>
                        <a:pt x="78" y="146"/>
                      </a:lnTo>
                      <a:lnTo>
                        <a:pt x="78" y="151"/>
                      </a:lnTo>
                      <a:lnTo>
                        <a:pt x="78" y="160"/>
                      </a:lnTo>
                      <a:lnTo>
                        <a:pt x="78" y="177"/>
                      </a:lnTo>
                      <a:lnTo>
                        <a:pt x="77" y="195"/>
                      </a:lnTo>
                      <a:lnTo>
                        <a:pt x="75" y="216"/>
                      </a:lnTo>
                      <a:lnTo>
                        <a:pt x="73" y="235"/>
                      </a:lnTo>
                      <a:lnTo>
                        <a:pt x="71" y="245"/>
                      </a:lnTo>
                      <a:lnTo>
                        <a:pt x="67" y="253"/>
                      </a:lnTo>
                      <a:lnTo>
                        <a:pt x="64" y="261"/>
                      </a:lnTo>
                      <a:lnTo>
                        <a:pt x="61" y="267"/>
                      </a:lnTo>
                      <a:lnTo>
                        <a:pt x="61" y="268"/>
                      </a:lnTo>
                      <a:lnTo>
                        <a:pt x="60" y="272"/>
                      </a:lnTo>
                      <a:lnTo>
                        <a:pt x="61" y="276"/>
                      </a:lnTo>
                      <a:lnTo>
                        <a:pt x="61" y="281"/>
                      </a:lnTo>
                      <a:lnTo>
                        <a:pt x="63" y="288"/>
                      </a:lnTo>
                      <a:lnTo>
                        <a:pt x="66" y="295"/>
                      </a:lnTo>
                      <a:lnTo>
                        <a:pt x="71" y="303"/>
                      </a:lnTo>
                      <a:lnTo>
                        <a:pt x="78" y="311"/>
                      </a:lnTo>
                      <a:lnTo>
                        <a:pt x="83" y="314"/>
                      </a:lnTo>
                      <a:lnTo>
                        <a:pt x="87" y="319"/>
                      </a:lnTo>
                      <a:lnTo>
                        <a:pt x="91" y="326"/>
                      </a:lnTo>
                      <a:lnTo>
                        <a:pt x="97" y="332"/>
                      </a:lnTo>
                      <a:lnTo>
                        <a:pt x="105" y="348"/>
                      </a:lnTo>
                      <a:lnTo>
                        <a:pt x="114" y="364"/>
                      </a:lnTo>
                      <a:lnTo>
                        <a:pt x="121" y="380"/>
                      </a:lnTo>
                      <a:lnTo>
                        <a:pt x="128" y="394"/>
                      </a:lnTo>
                      <a:lnTo>
                        <a:pt x="131" y="402"/>
                      </a:lnTo>
                      <a:lnTo>
                        <a:pt x="133" y="406"/>
                      </a:lnTo>
                      <a:lnTo>
                        <a:pt x="135" y="401"/>
                      </a:lnTo>
                      <a:lnTo>
                        <a:pt x="140" y="389"/>
                      </a:lnTo>
                      <a:lnTo>
                        <a:pt x="148" y="372"/>
                      </a:lnTo>
                      <a:lnTo>
                        <a:pt x="158" y="353"/>
                      </a:lnTo>
                      <a:lnTo>
                        <a:pt x="170" y="332"/>
                      </a:lnTo>
                      <a:lnTo>
                        <a:pt x="183" y="314"/>
                      </a:lnTo>
                      <a:lnTo>
                        <a:pt x="188" y="305"/>
                      </a:lnTo>
                      <a:lnTo>
                        <a:pt x="195" y="299"/>
                      </a:lnTo>
                      <a:lnTo>
                        <a:pt x="201" y="294"/>
                      </a:lnTo>
                      <a:lnTo>
                        <a:pt x="208" y="291"/>
                      </a:lnTo>
                      <a:lnTo>
                        <a:pt x="214" y="288"/>
                      </a:lnTo>
                      <a:lnTo>
                        <a:pt x="220" y="284"/>
                      </a:lnTo>
                      <a:lnTo>
                        <a:pt x="226" y="277"/>
                      </a:lnTo>
                      <a:lnTo>
                        <a:pt x="232" y="270"/>
                      </a:lnTo>
                      <a:lnTo>
                        <a:pt x="241" y="251"/>
                      </a:lnTo>
                      <a:lnTo>
                        <a:pt x="250" y="232"/>
                      </a:lnTo>
                      <a:lnTo>
                        <a:pt x="257" y="212"/>
                      </a:lnTo>
                      <a:lnTo>
                        <a:pt x="263" y="196"/>
                      </a:lnTo>
                      <a:lnTo>
                        <a:pt x="266" y="184"/>
                      </a:lnTo>
                      <a:lnTo>
                        <a:pt x="267" y="180"/>
                      </a:lnTo>
                      <a:lnTo>
                        <a:pt x="264" y="181"/>
                      </a:lnTo>
                      <a:lnTo>
                        <a:pt x="257" y="182"/>
                      </a:lnTo>
                      <a:lnTo>
                        <a:pt x="247" y="184"/>
                      </a:lnTo>
                      <a:lnTo>
                        <a:pt x="234" y="186"/>
                      </a:lnTo>
                      <a:lnTo>
                        <a:pt x="219" y="187"/>
                      </a:lnTo>
                      <a:lnTo>
                        <a:pt x="205" y="186"/>
                      </a:lnTo>
                      <a:lnTo>
                        <a:pt x="197" y="186"/>
                      </a:lnTo>
                      <a:lnTo>
                        <a:pt x="190" y="184"/>
                      </a:lnTo>
                      <a:lnTo>
                        <a:pt x="184" y="183"/>
                      </a:lnTo>
                      <a:lnTo>
                        <a:pt x="178" y="180"/>
                      </a:lnTo>
                      <a:lnTo>
                        <a:pt x="172" y="177"/>
                      </a:lnTo>
                      <a:lnTo>
                        <a:pt x="167" y="172"/>
                      </a:lnTo>
                      <a:lnTo>
                        <a:pt x="160" y="168"/>
                      </a:lnTo>
                      <a:lnTo>
                        <a:pt x="155" y="162"/>
                      </a:lnTo>
                      <a:lnTo>
                        <a:pt x="144" y="149"/>
                      </a:lnTo>
                      <a:lnTo>
                        <a:pt x="133" y="136"/>
                      </a:lnTo>
                      <a:lnTo>
                        <a:pt x="125" y="123"/>
                      </a:lnTo>
                      <a:lnTo>
                        <a:pt x="118" y="112"/>
                      </a:lnTo>
                      <a:lnTo>
                        <a:pt x="114" y="104"/>
                      </a:lnTo>
                      <a:lnTo>
                        <a:pt x="112" y="102"/>
                      </a:lnTo>
                      <a:lnTo>
                        <a:pt x="67" y="35"/>
                      </a:lnTo>
                      <a:lnTo>
                        <a:pt x="66" y="34"/>
                      </a:lnTo>
                      <a:lnTo>
                        <a:pt x="65" y="30"/>
                      </a:lnTo>
                      <a:lnTo>
                        <a:pt x="63" y="23"/>
                      </a:lnTo>
                      <a:lnTo>
                        <a:pt x="60" y="16"/>
                      </a:lnTo>
                      <a:lnTo>
                        <a:pt x="56" y="9"/>
                      </a:lnTo>
                      <a:lnTo>
                        <a:pt x="49" y="4"/>
                      </a:lnTo>
                      <a:lnTo>
                        <a:pt x="46" y="2"/>
                      </a:lnTo>
                      <a:lnTo>
                        <a:pt x="41" y="0"/>
                      </a:lnTo>
                      <a:lnTo>
                        <a:pt x="36" y="0"/>
                      </a:lnTo>
                      <a:lnTo>
                        <a:pt x="31"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4" name="Freeform 292"/>
                <p:cNvSpPr>
                  <a:spLocks/>
                </p:cNvSpPr>
                <p:nvPr/>
              </p:nvSpPr>
              <p:spPr bwMode="auto">
                <a:xfrm>
                  <a:off x="3210" y="3758"/>
                  <a:ext cx="114" cy="130"/>
                </a:xfrm>
                <a:custGeom>
                  <a:avLst/>
                  <a:gdLst>
                    <a:gd name="T0" fmla="*/ 0 w 343"/>
                    <a:gd name="T1" fmla="*/ 0 h 388"/>
                    <a:gd name="T2" fmla="*/ 0 w 343"/>
                    <a:gd name="T3" fmla="*/ 0 h 388"/>
                    <a:gd name="T4" fmla="*/ 0 w 343"/>
                    <a:gd name="T5" fmla="*/ 0 h 388"/>
                    <a:gd name="T6" fmla="*/ 0 w 343"/>
                    <a:gd name="T7" fmla="*/ 0 h 388"/>
                    <a:gd name="T8" fmla="*/ 0 w 343"/>
                    <a:gd name="T9" fmla="*/ 0 h 388"/>
                    <a:gd name="T10" fmla="*/ 0 w 343"/>
                    <a:gd name="T11" fmla="*/ 0 h 388"/>
                    <a:gd name="T12" fmla="*/ 0 w 343"/>
                    <a:gd name="T13" fmla="*/ 0 h 388"/>
                    <a:gd name="T14" fmla="*/ 0 w 343"/>
                    <a:gd name="T15" fmla="*/ 1 h 388"/>
                    <a:gd name="T16" fmla="*/ 0 w 343"/>
                    <a:gd name="T17" fmla="*/ 1 h 388"/>
                    <a:gd name="T18" fmla="*/ 0 w 343"/>
                    <a:gd name="T19" fmla="*/ 1 h 388"/>
                    <a:gd name="T20" fmla="*/ 0 w 343"/>
                    <a:gd name="T21" fmla="*/ 1 h 388"/>
                    <a:gd name="T22" fmla="*/ 0 w 343"/>
                    <a:gd name="T23" fmla="*/ 1 h 388"/>
                    <a:gd name="T24" fmla="*/ 0 w 343"/>
                    <a:gd name="T25" fmla="*/ 1 h 388"/>
                    <a:gd name="T26" fmla="*/ 0 w 343"/>
                    <a:gd name="T27" fmla="*/ 1 h 388"/>
                    <a:gd name="T28" fmla="*/ 0 w 343"/>
                    <a:gd name="T29" fmla="*/ 0 h 388"/>
                    <a:gd name="T30" fmla="*/ 0 w 343"/>
                    <a:gd name="T31" fmla="*/ 0 h 388"/>
                    <a:gd name="T32" fmla="*/ 0 w 343"/>
                    <a:gd name="T33" fmla="*/ 0 h 388"/>
                    <a:gd name="T34" fmla="*/ 0 w 343"/>
                    <a:gd name="T35" fmla="*/ 0 h 388"/>
                    <a:gd name="T36" fmla="*/ 0 w 343"/>
                    <a:gd name="T37" fmla="*/ 0 h 388"/>
                    <a:gd name="T38" fmla="*/ 0 w 343"/>
                    <a:gd name="T39" fmla="*/ 0 h 388"/>
                    <a:gd name="T40" fmla="*/ 0 w 343"/>
                    <a:gd name="T41" fmla="*/ 0 h 388"/>
                    <a:gd name="T42" fmla="*/ 0 w 343"/>
                    <a:gd name="T43" fmla="*/ 0 h 388"/>
                    <a:gd name="T44" fmla="*/ 0 w 343"/>
                    <a:gd name="T45" fmla="*/ 0 h 388"/>
                    <a:gd name="T46" fmla="*/ 0 w 343"/>
                    <a:gd name="T47" fmla="*/ 0 h 388"/>
                    <a:gd name="T48" fmla="*/ 0 w 343"/>
                    <a:gd name="T49" fmla="*/ 0 h 388"/>
                    <a:gd name="T50" fmla="*/ 0 w 343"/>
                    <a:gd name="T51" fmla="*/ 0 h 388"/>
                    <a:gd name="T52" fmla="*/ 0 w 343"/>
                    <a:gd name="T53" fmla="*/ 0 h 388"/>
                    <a:gd name="T54" fmla="*/ 0 w 343"/>
                    <a:gd name="T55" fmla="*/ 0 h 388"/>
                    <a:gd name="T56" fmla="*/ 0 w 343"/>
                    <a:gd name="T57" fmla="*/ 0 h 388"/>
                    <a:gd name="T58" fmla="*/ 0 w 343"/>
                    <a:gd name="T59" fmla="*/ 0 h 388"/>
                    <a:gd name="T60" fmla="*/ 0 w 343"/>
                    <a:gd name="T61" fmla="*/ 0 h 388"/>
                    <a:gd name="T62" fmla="*/ 0 w 343"/>
                    <a:gd name="T63" fmla="*/ 0 h 388"/>
                    <a:gd name="T64" fmla="*/ 0 w 343"/>
                    <a:gd name="T65" fmla="*/ 0 h 388"/>
                    <a:gd name="T66" fmla="*/ 0 w 343"/>
                    <a:gd name="T67" fmla="*/ 0 h 388"/>
                    <a:gd name="T68" fmla="*/ 0 w 343"/>
                    <a:gd name="T69" fmla="*/ 0 h 388"/>
                    <a:gd name="T70" fmla="*/ 0 w 343"/>
                    <a:gd name="T71" fmla="*/ 0 h 388"/>
                    <a:gd name="T72" fmla="*/ 0 w 343"/>
                    <a:gd name="T73" fmla="*/ 0 h 388"/>
                    <a:gd name="T74" fmla="*/ 0 w 343"/>
                    <a:gd name="T75" fmla="*/ 0 h 388"/>
                    <a:gd name="T76" fmla="*/ 0 w 343"/>
                    <a:gd name="T77" fmla="*/ 0 h 388"/>
                    <a:gd name="T78" fmla="*/ 0 w 343"/>
                    <a:gd name="T79" fmla="*/ 0 h 388"/>
                    <a:gd name="T80" fmla="*/ 0 w 343"/>
                    <a:gd name="T81" fmla="*/ 0 h 388"/>
                    <a:gd name="T82" fmla="*/ 0 w 343"/>
                    <a:gd name="T83" fmla="*/ 0 h 388"/>
                    <a:gd name="T84" fmla="*/ 0 w 343"/>
                    <a:gd name="T85" fmla="*/ 0 h 388"/>
                    <a:gd name="T86" fmla="*/ 0 w 343"/>
                    <a:gd name="T87" fmla="*/ 0 h 388"/>
                    <a:gd name="T88" fmla="*/ 0 w 343"/>
                    <a:gd name="T89" fmla="*/ 0 h 388"/>
                    <a:gd name="T90" fmla="*/ 0 w 343"/>
                    <a:gd name="T91" fmla="*/ 0 h 388"/>
                    <a:gd name="T92" fmla="*/ 0 w 343"/>
                    <a:gd name="T93" fmla="*/ 0 h 388"/>
                    <a:gd name="T94" fmla="*/ 0 w 343"/>
                    <a:gd name="T95" fmla="*/ 0 h 388"/>
                    <a:gd name="T96" fmla="*/ 0 w 343"/>
                    <a:gd name="T97" fmla="*/ 0 h 3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88"/>
                    <a:gd name="T149" fmla="*/ 343 w 343"/>
                    <a:gd name="T150" fmla="*/ 388 h 3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88">
                      <a:moveTo>
                        <a:pt x="18" y="294"/>
                      </a:moveTo>
                      <a:lnTo>
                        <a:pt x="17" y="295"/>
                      </a:lnTo>
                      <a:lnTo>
                        <a:pt x="13" y="302"/>
                      </a:lnTo>
                      <a:lnTo>
                        <a:pt x="9" y="309"/>
                      </a:lnTo>
                      <a:lnTo>
                        <a:pt x="3" y="319"/>
                      </a:lnTo>
                      <a:lnTo>
                        <a:pt x="2" y="325"/>
                      </a:lnTo>
                      <a:lnTo>
                        <a:pt x="1" y="330"/>
                      </a:lnTo>
                      <a:lnTo>
                        <a:pt x="0" y="335"/>
                      </a:lnTo>
                      <a:lnTo>
                        <a:pt x="0" y="340"/>
                      </a:lnTo>
                      <a:lnTo>
                        <a:pt x="2" y="344"/>
                      </a:lnTo>
                      <a:lnTo>
                        <a:pt x="4" y="347"/>
                      </a:lnTo>
                      <a:lnTo>
                        <a:pt x="9" y="350"/>
                      </a:lnTo>
                      <a:lnTo>
                        <a:pt x="14" y="354"/>
                      </a:lnTo>
                      <a:lnTo>
                        <a:pt x="28" y="358"/>
                      </a:lnTo>
                      <a:lnTo>
                        <a:pt x="43" y="362"/>
                      </a:lnTo>
                      <a:lnTo>
                        <a:pt x="58" y="368"/>
                      </a:lnTo>
                      <a:lnTo>
                        <a:pt x="74" y="373"/>
                      </a:lnTo>
                      <a:lnTo>
                        <a:pt x="90" y="377"/>
                      </a:lnTo>
                      <a:lnTo>
                        <a:pt x="104" y="382"/>
                      </a:lnTo>
                      <a:lnTo>
                        <a:pt x="115" y="385"/>
                      </a:lnTo>
                      <a:lnTo>
                        <a:pt x="125" y="387"/>
                      </a:lnTo>
                      <a:lnTo>
                        <a:pt x="128" y="388"/>
                      </a:lnTo>
                      <a:lnTo>
                        <a:pt x="133" y="387"/>
                      </a:lnTo>
                      <a:lnTo>
                        <a:pt x="137" y="386"/>
                      </a:lnTo>
                      <a:lnTo>
                        <a:pt x="142" y="385"/>
                      </a:lnTo>
                      <a:lnTo>
                        <a:pt x="151" y="380"/>
                      </a:lnTo>
                      <a:lnTo>
                        <a:pt x="160" y="372"/>
                      </a:lnTo>
                      <a:lnTo>
                        <a:pt x="168" y="363"/>
                      </a:lnTo>
                      <a:lnTo>
                        <a:pt x="177" y="354"/>
                      </a:lnTo>
                      <a:lnTo>
                        <a:pt x="185" y="343"/>
                      </a:lnTo>
                      <a:lnTo>
                        <a:pt x="191" y="332"/>
                      </a:lnTo>
                      <a:lnTo>
                        <a:pt x="193" y="327"/>
                      </a:lnTo>
                      <a:lnTo>
                        <a:pt x="194" y="320"/>
                      </a:lnTo>
                      <a:lnTo>
                        <a:pt x="195" y="315"/>
                      </a:lnTo>
                      <a:lnTo>
                        <a:pt x="195" y="309"/>
                      </a:lnTo>
                      <a:lnTo>
                        <a:pt x="193" y="298"/>
                      </a:lnTo>
                      <a:lnTo>
                        <a:pt x="192" y="287"/>
                      </a:lnTo>
                      <a:lnTo>
                        <a:pt x="191" y="275"/>
                      </a:lnTo>
                      <a:lnTo>
                        <a:pt x="192" y="265"/>
                      </a:lnTo>
                      <a:lnTo>
                        <a:pt x="193" y="260"/>
                      </a:lnTo>
                      <a:lnTo>
                        <a:pt x="196" y="255"/>
                      </a:lnTo>
                      <a:lnTo>
                        <a:pt x="201" y="251"/>
                      </a:lnTo>
                      <a:lnTo>
                        <a:pt x="205" y="247"/>
                      </a:lnTo>
                      <a:lnTo>
                        <a:pt x="218" y="236"/>
                      </a:lnTo>
                      <a:lnTo>
                        <a:pt x="231" y="223"/>
                      </a:lnTo>
                      <a:lnTo>
                        <a:pt x="243" y="208"/>
                      </a:lnTo>
                      <a:lnTo>
                        <a:pt x="254" y="194"/>
                      </a:lnTo>
                      <a:lnTo>
                        <a:pt x="262" y="180"/>
                      </a:lnTo>
                      <a:lnTo>
                        <a:pt x="270" y="168"/>
                      </a:lnTo>
                      <a:lnTo>
                        <a:pt x="274" y="160"/>
                      </a:lnTo>
                      <a:lnTo>
                        <a:pt x="275" y="157"/>
                      </a:lnTo>
                      <a:lnTo>
                        <a:pt x="301" y="111"/>
                      </a:lnTo>
                      <a:lnTo>
                        <a:pt x="304" y="108"/>
                      </a:lnTo>
                      <a:lnTo>
                        <a:pt x="311" y="100"/>
                      </a:lnTo>
                      <a:lnTo>
                        <a:pt x="320" y="88"/>
                      </a:lnTo>
                      <a:lnTo>
                        <a:pt x="329" y="74"/>
                      </a:lnTo>
                      <a:lnTo>
                        <a:pt x="334" y="67"/>
                      </a:lnTo>
                      <a:lnTo>
                        <a:pt x="338" y="59"/>
                      </a:lnTo>
                      <a:lnTo>
                        <a:pt x="341" y="52"/>
                      </a:lnTo>
                      <a:lnTo>
                        <a:pt x="342" y="45"/>
                      </a:lnTo>
                      <a:lnTo>
                        <a:pt x="343" y="40"/>
                      </a:lnTo>
                      <a:lnTo>
                        <a:pt x="342" y="34"/>
                      </a:lnTo>
                      <a:lnTo>
                        <a:pt x="341" y="31"/>
                      </a:lnTo>
                      <a:lnTo>
                        <a:pt x="340" y="29"/>
                      </a:lnTo>
                      <a:lnTo>
                        <a:pt x="338" y="28"/>
                      </a:lnTo>
                      <a:lnTo>
                        <a:pt x="336" y="26"/>
                      </a:lnTo>
                      <a:lnTo>
                        <a:pt x="324" y="20"/>
                      </a:lnTo>
                      <a:lnTo>
                        <a:pt x="312" y="14"/>
                      </a:lnTo>
                      <a:lnTo>
                        <a:pt x="301" y="8"/>
                      </a:lnTo>
                      <a:lnTo>
                        <a:pt x="289" y="4"/>
                      </a:lnTo>
                      <a:lnTo>
                        <a:pt x="280" y="1"/>
                      </a:lnTo>
                      <a:lnTo>
                        <a:pt x="270" y="0"/>
                      </a:lnTo>
                      <a:lnTo>
                        <a:pt x="267" y="0"/>
                      </a:lnTo>
                      <a:lnTo>
                        <a:pt x="262" y="2"/>
                      </a:lnTo>
                      <a:lnTo>
                        <a:pt x="259" y="4"/>
                      </a:lnTo>
                      <a:lnTo>
                        <a:pt x="257" y="7"/>
                      </a:lnTo>
                      <a:lnTo>
                        <a:pt x="253" y="14"/>
                      </a:lnTo>
                      <a:lnTo>
                        <a:pt x="247" y="21"/>
                      </a:lnTo>
                      <a:lnTo>
                        <a:pt x="242" y="28"/>
                      </a:lnTo>
                      <a:lnTo>
                        <a:pt x="236" y="34"/>
                      </a:lnTo>
                      <a:lnTo>
                        <a:pt x="232" y="40"/>
                      </a:lnTo>
                      <a:lnTo>
                        <a:pt x="228" y="44"/>
                      </a:lnTo>
                      <a:lnTo>
                        <a:pt x="226" y="46"/>
                      </a:lnTo>
                      <a:lnTo>
                        <a:pt x="225" y="47"/>
                      </a:lnTo>
                      <a:lnTo>
                        <a:pt x="214" y="96"/>
                      </a:lnTo>
                      <a:lnTo>
                        <a:pt x="159" y="137"/>
                      </a:lnTo>
                      <a:lnTo>
                        <a:pt x="121" y="166"/>
                      </a:lnTo>
                      <a:lnTo>
                        <a:pt x="76" y="227"/>
                      </a:lnTo>
                      <a:lnTo>
                        <a:pt x="55" y="264"/>
                      </a:lnTo>
                      <a:lnTo>
                        <a:pt x="53" y="264"/>
                      </a:lnTo>
                      <a:lnTo>
                        <a:pt x="50" y="264"/>
                      </a:lnTo>
                      <a:lnTo>
                        <a:pt x="45" y="265"/>
                      </a:lnTo>
                      <a:lnTo>
                        <a:pt x="39" y="267"/>
                      </a:lnTo>
                      <a:lnTo>
                        <a:pt x="32" y="271"/>
                      </a:lnTo>
                      <a:lnTo>
                        <a:pt x="27" y="276"/>
                      </a:lnTo>
                      <a:lnTo>
                        <a:pt x="24" y="279"/>
                      </a:lnTo>
                      <a:lnTo>
                        <a:pt x="22" y="283"/>
                      </a:lnTo>
                      <a:lnTo>
                        <a:pt x="19" y="288"/>
                      </a:lnTo>
                      <a:lnTo>
                        <a:pt x="18" y="29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5" name="Freeform 293"/>
                <p:cNvSpPr>
                  <a:spLocks/>
                </p:cNvSpPr>
                <p:nvPr/>
              </p:nvSpPr>
              <p:spPr bwMode="auto">
                <a:xfrm>
                  <a:off x="3210" y="3758"/>
                  <a:ext cx="114" cy="130"/>
                </a:xfrm>
                <a:custGeom>
                  <a:avLst/>
                  <a:gdLst>
                    <a:gd name="T0" fmla="*/ 0 w 343"/>
                    <a:gd name="T1" fmla="*/ 0 h 388"/>
                    <a:gd name="T2" fmla="*/ 0 w 343"/>
                    <a:gd name="T3" fmla="*/ 0 h 388"/>
                    <a:gd name="T4" fmla="*/ 0 w 343"/>
                    <a:gd name="T5" fmla="*/ 0 h 388"/>
                    <a:gd name="T6" fmla="*/ 0 w 343"/>
                    <a:gd name="T7" fmla="*/ 0 h 388"/>
                    <a:gd name="T8" fmla="*/ 0 w 343"/>
                    <a:gd name="T9" fmla="*/ 0 h 388"/>
                    <a:gd name="T10" fmla="*/ 0 w 343"/>
                    <a:gd name="T11" fmla="*/ 0 h 388"/>
                    <a:gd name="T12" fmla="*/ 0 w 343"/>
                    <a:gd name="T13" fmla="*/ 0 h 388"/>
                    <a:gd name="T14" fmla="*/ 0 w 343"/>
                    <a:gd name="T15" fmla="*/ 1 h 388"/>
                    <a:gd name="T16" fmla="*/ 0 w 343"/>
                    <a:gd name="T17" fmla="*/ 1 h 388"/>
                    <a:gd name="T18" fmla="*/ 0 w 343"/>
                    <a:gd name="T19" fmla="*/ 1 h 388"/>
                    <a:gd name="T20" fmla="*/ 0 w 343"/>
                    <a:gd name="T21" fmla="*/ 1 h 388"/>
                    <a:gd name="T22" fmla="*/ 0 w 343"/>
                    <a:gd name="T23" fmla="*/ 1 h 388"/>
                    <a:gd name="T24" fmla="*/ 0 w 343"/>
                    <a:gd name="T25" fmla="*/ 1 h 388"/>
                    <a:gd name="T26" fmla="*/ 0 w 343"/>
                    <a:gd name="T27" fmla="*/ 1 h 388"/>
                    <a:gd name="T28" fmla="*/ 0 w 343"/>
                    <a:gd name="T29" fmla="*/ 0 h 388"/>
                    <a:gd name="T30" fmla="*/ 0 w 343"/>
                    <a:gd name="T31" fmla="*/ 0 h 388"/>
                    <a:gd name="T32" fmla="*/ 0 w 343"/>
                    <a:gd name="T33" fmla="*/ 0 h 388"/>
                    <a:gd name="T34" fmla="*/ 0 w 343"/>
                    <a:gd name="T35" fmla="*/ 0 h 388"/>
                    <a:gd name="T36" fmla="*/ 0 w 343"/>
                    <a:gd name="T37" fmla="*/ 0 h 388"/>
                    <a:gd name="T38" fmla="*/ 0 w 343"/>
                    <a:gd name="T39" fmla="*/ 0 h 388"/>
                    <a:gd name="T40" fmla="*/ 0 w 343"/>
                    <a:gd name="T41" fmla="*/ 0 h 388"/>
                    <a:gd name="T42" fmla="*/ 0 w 343"/>
                    <a:gd name="T43" fmla="*/ 0 h 388"/>
                    <a:gd name="T44" fmla="*/ 0 w 343"/>
                    <a:gd name="T45" fmla="*/ 0 h 388"/>
                    <a:gd name="T46" fmla="*/ 0 w 343"/>
                    <a:gd name="T47" fmla="*/ 0 h 388"/>
                    <a:gd name="T48" fmla="*/ 0 w 343"/>
                    <a:gd name="T49" fmla="*/ 0 h 388"/>
                    <a:gd name="T50" fmla="*/ 0 w 343"/>
                    <a:gd name="T51" fmla="*/ 0 h 388"/>
                    <a:gd name="T52" fmla="*/ 0 w 343"/>
                    <a:gd name="T53" fmla="*/ 0 h 388"/>
                    <a:gd name="T54" fmla="*/ 0 w 343"/>
                    <a:gd name="T55" fmla="*/ 0 h 388"/>
                    <a:gd name="T56" fmla="*/ 0 w 343"/>
                    <a:gd name="T57" fmla="*/ 0 h 388"/>
                    <a:gd name="T58" fmla="*/ 0 w 343"/>
                    <a:gd name="T59" fmla="*/ 0 h 388"/>
                    <a:gd name="T60" fmla="*/ 0 w 343"/>
                    <a:gd name="T61" fmla="*/ 0 h 388"/>
                    <a:gd name="T62" fmla="*/ 0 w 343"/>
                    <a:gd name="T63" fmla="*/ 0 h 388"/>
                    <a:gd name="T64" fmla="*/ 0 w 343"/>
                    <a:gd name="T65" fmla="*/ 0 h 388"/>
                    <a:gd name="T66" fmla="*/ 0 w 343"/>
                    <a:gd name="T67" fmla="*/ 0 h 388"/>
                    <a:gd name="T68" fmla="*/ 0 w 343"/>
                    <a:gd name="T69" fmla="*/ 0 h 388"/>
                    <a:gd name="T70" fmla="*/ 0 w 343"/>
                    <a:gd name="T71" fmla="*/ 0 h 388"/>
                    <a:gd name="T72" fmla="*/ 0 w 343"/>
                    <a:gd name="T73" fmla="*/ 0 h 388"/>
                    <a:gd name="T74" fmla="*/ 0 w 343"/>
                    <a:gd name="T75" fmla="*/ 0 h 388"/>
                    <a:gd name="T76" fmla="*/ 0 w 343"/>
                    <a:gd name="T77" fmla="*/ 0 h 388"/>
                    <a:gd name="T78" fmla="*/ 0 w 343"/>
                    <a:gd name="T79" fmla="*/ 0 h 388"/>
                    <a:gd name="T80" fmla="*/ 0 w 343"/>
                    <a:gd name="T81" fmla="*/ 0 h 388"/>
                    <a:gd name="T82" fmla="*/ 0 w 343"/>
                    <a:gd name="T83" fmla="*/ 0 h 388"/>
                    <a:gd name="T84" fmla="*/ 0 w 343"/>
                    <a:gd name="T85" fmla="*/ 0 h 388"/>
                    <a:gd name="T86" fmla="*/ 0 w 343"/>
                    <a:gd name="T87" fmla="*/ 0 h 388"/>
                    <a:gd name="T88" fmla="*/ 0 w 343"/>
                    <a:gd name="T89" fmla="*/ 0 h 388"/>
                    <a:gd name="T90" fmla="*/ 0 w 343"/>
                    <a:gd name="T91" fmla="*/ 0 h 388"/>
                    <a:gd name="T92" fmla="*/ 0 w 343"/>
                    <a:gd name="T93" fmla="*/ 0 h 388"/>
                    <a:gd name="T94" fmla="*/ 0 w 343"/>
                    <a:gd name="T95" fmla="*/ 0 h 388"/>
                    <a:gd name="T96" fmla="*/ 0 w 343"/>
                    <a:gd name="T97" fmla="*/ 0 h 3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3"/>
                    <a:gd name="T148" fmla="*/ 0 h 388"/>
                    <a:gd name="T149" fmla="*/ 343 w 343"/>
                    <a:gd name="T150" fmla="*/ 388 h 3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3" h="388">
                      <a:moveTo>
                        <a:pt x="18" y="294"/>
                      </a:moveTo>
                      <a:lnTo>
                        <a:pt x="17" y="295"/>
                      </a:lnTo>
                      <a:lnTo>
                        <a:pt x="13" y="302"/>
                      </a:lnTo>
                      <a:lnTo>
                        <a:pt x="9" y="309"/>
                      </a:lnTo>
                      <a:lnTo>
                        <a:pt x="3" y="319"/>
                      </a:lnTo>
                      <a:lnTo>
                        <a:pt x="2" y="325"/>
                      </a:lnTo>
                      <a:lnTo>
                        <a:pt x="1" y="330"/>
                      </a:lnTo>
                      <a:lnTo>
                        <a:pt x="0" y="335"/>
                      </a:lnTo>
                      <a:lnTo>
                        <a:pt x="0" y="340"/>
                      </a:lnTo>
                      <a:lnTo>
                        <a:pt x="2" y="344"/>
                      </a:lnTo>
                      <a:lnTo>
                        <a:pt x="4" y="347"/>
                      </a:lnTo>
                      <a:lnTo>
                        <a:pt x="9" y="350"/>
                      </a:lnTo>
                      <a:lnTo>
                        <a:pt x="14" y="354"/>
                      </a:lnTo>
                      <a:lnTo>
                        <a:pt x="28" y="358"/>
                      </a:lnTo>
                      <a:lnTo>
                        <a:pt x="43" y="362"/>
                      </a:lnTo>
                      <a:lnTo>
                        <a:pt x="58" y="368"/>
                      </a:lnTo>
                      <a:lnTo>
                        <a:pt x="74" y="373"/>
                      </a:lnTo>
                      <a:lnTo>
                        <a:pt x="90" y="377"/>
                      </a:lnTo>
                      <a:lnTo>
                        <a:pt x="104" y="382"/>
                      </a:lnTo>
                      <a:lnTo>
                        <a:pt x="115" y="385"/>
                      </a:lnTo>
                      <a:lnTo>
                        <a:pt x="125" y="387"/>
                      </a:lnTo>
                      <a:lnTo>
                        <a:pt x="128" y="388"/>
                      </a:lnTo>
                      <a:lnTo>
                        <a:pt x="133" y="387"/>
                      </a:lnTo>
                      <a:lnTo>
                        <a:pt x="137" y="386"/>
                      </a:lnTo>
                      <a:lnTo>
                        <a:pt x="142" y="385"/>
                      </a:lnTo>
                      <a:lnTo>
                        <a:pt x="151" y="380"/>
                      </a:lnTo>
                      <a:lnTo>
                        <a:pt x="160" y="372"/>
                      </a:lnTo>
                      <a:lnTo>
                        <a:pt x="168" y="363"/>
                      </a:lnTo>
                      <a:lnTo>
                        <a:pt x="177" y="354"/>
                      </a:lnTo>
                      <a:lnTo>
                        <a:pt x="185" y="343"/>
                      </a:lnTo>
                      <a:lnTo>
                        <a:pt x="191" y="332"/>
                      </a:lnTo>
                      <a:lnTo>
                        <a:pt x="193" y="327"/>
                      </a:lnTo>
                      <a:lnTo>
                        <a:pt x="194" y="320"/>
                      </a:lnTo>
                      <a:lnTo>
                        <a:pt x="195" y="315"/>
                      </a:lnTo>
                      <a:lnTo>
                        <a:pt x="195" y="309"/>
                      </a:lnTo>
                      <a:lnTo>
                        <a:pt x="193" y="298"/>
                      </a:lnTo>
                      <a:lnTo>
                        <a:pt x="192" y="287"/>
                      </a:lnTo>
                      <a:lnTo>
                        <a:pt x="191" y="275"/>
                      </a:lnTo>
                      <a:lnTo>
                        <a:pt x="192" y="265"/>
                      </a:lnTo>
                      <a:lnTo>
                        <a:pt x="193" y="260"/>
                      </a:lnTo>
                      <a:lnTo>
                        <a:pt x="196" y="255"/>
                      </a:lnTo>
                      <a:lnTo>
                        <a:pt x="201" y="251"/>
                      </a:lnTo>
                      <a:lnTo>
                        <a:pt x="205" y="247"/>
                      </a:lnTo>
                      <a:lnTo>
                        <a:pt x="218" y="236"/>
                      </a:lnTo>
                      <a:lnTo>
                        <a:pt x="231" y="223"/>
                      </a:lnTo>
                      <a:lnTo>
                        <a:pt x="243" y="208"/>
                      </a:lnTo>
                      <a:lnTo>
                        <a:pt x="254" y="194"/>
                      </a:lnTo>
                      <a:lnTo>
                        <a:pt x="262" y="180"/>
                      </a:lnTo>
                      <a:lnTo>
                        <a:pt x="270" y="168"/>
                      </a:lnTo>
                      <a:lnTo>
                        <a:pt x="274" y="160"/>
                      </a:lnTo>
                      <a:lnTo>
                        <a:pt x="275" y="157"/>
                      </a:lnTo>
                      <a:lnTo>
                        <a:pt x="301" y="111"/>
                      </a:lnTo>
                      <a:lnTo>
                        <a:pt x="304" y="108"/>
                      </a:lnTo>
                      <a:lnTo>
                        <a:pt x="311" y="100"/>
                      </a:lnTo>
                      <a:lnTo>
                        <a:pt x="320" y="88"/>
                      </a:lnTo>
                      <a:lnTo>
                        <a:pt x="329" y="74"/>
                      </a:lnTo>
                      <a:lnTo>
                        <a:pt x="334" y="67"/>
                      </a:lnTo>
                      <a:lnTo>
                        <a:pt x="338" y="59"/>
                      </a:lnTo>
                      <a:lnTo>
                        <a:pt x="341" y="52"/>
                      </a:lnTo>
                      <a:lnTo>
                        <a:pt x="342" y="45"/>
                      </a:lnTo>
                      <a:lnTo>
                        <a:pt x="343" y="40"/>
                      </a:lnTo>
                      <a:lnTo>
                        <a:pt x="342" y="34"/>
                      </a:lnTo>
                      <a:lnTo>
                        <a:pt x="341" y="31"/>
                      </a:lnTo>
                      <a:lnTo>
                        <a:pt x="340" y="29"/>
                      </a:lnTo>
                      <a:lnTo>
                        <a:pt x="338" y="28"/>
                      </a:lnTo>
                      <a:lnTo>
                        <a:pt x="336" y="26"/>
                      </a:lnTo>
                      <a:lnTo>
                        <a:pt x="324" y="20"/>
                      </a:lnTo>
                      <a:lnTo>
                        <a:pt x="312" y="14"/>
                      </a:lnTo>
                      <a:lnTo>
                        <a:pt x="301" y="8"/>
                      </a:lnTo>
                      <a:lnTo>
                        <a:pt x="289" y="4"/>
                      </a:lnTo>
                      <a:lnTo>
                        <a:pt x="280" y="1"/>
                      </a:lnTo>
                      <a:lnTo>
                        <a:pt x="270" y="0"/>
                      </a:lnTo>
                      <a:lnTo>
                        <a:pt x="267" y="0"/>
                      </a:lnTo>
                      <a:lnTo>
                        <a:pt x="262" y="2"/>
                      </a:lnTo>
                      <a:lnTo>
                        <a:pt x="259" y="4"/>
                      </a:lnTo>
                      <a:lnTo>
                        <a:pt x="257" y="7"/>
                      </a:lnTo>
                      <a:lnTo>
                        <a:pt x="253" y="14"/>
                      </a:lnTo>
                      <a:lnTo>
                        <a:pt x="247" y="21"/>
                      </a:lnTo>
                      <a:lnTo>
                        <a:pt x="242" y="28"/>
                      </a:lnTo>
                      <a:lnTo>
                        <a:pt x="236" y="34"/>
                      </a:lnTo>
                      <a:lnTo>
                        <a:pt x="232" y="40"/>
                      </a:lnTo>
                      <a:lnTo>
                        <a:pt x="228" y="44"/>
                      </a:lnTo>
                      <a:lnTo>
                        <a:pt x="226" y="46"/>
                      </a:lnTo>
                      <a:lnTo>
                        <a:pt x="225" y="47"/>
                      </a:lnTo>
                      <a:lnTo>
                        <a:pt x="214" y="96"/>
                      </a:lnTo>
                      <a:lnTo>
                        <a:pt x="159" y="137"/>
                      </a:lnTo>
                      <a:lnTo>
                        <a:pt x="121" y="166"/>
                      </a:lnTo>
                      <a:lnTo>
                        <a:pt x="76" y="227"/>
                      </a:lnTo>
                      <a:lnTo>
                        <a:pt x="55" y="264"/>
                      </a:lnTo>
                      <a:lnTo>
                        <a:pt x="53" y="264"/>
                      </a:lnTo>
                      <a:lnTo>
                        <a:pt x="50" y="264"/>
                      </a:lnTo>
                      <a:lnTo>
                        <a:pt x="45" y="265"/>
                      </a:lnTo>
                      <a:lnTo>
                        <a:pt x="39" y="267"/>
                      </a:lnTo>
                      <a:lnTo>
                        <a:pt x="32" y="271"/>
                      </a:lnTo>
                      <a:lnTo>
                        <a:pt x="27" y="276"/>
                      </a:lnTo>
                      <a:lnTo>
                        <a:pt x="24" y="279"/>
                      </a:lnTo>
                      <a:lnTo>
                        <a:pt x="22" y="283"/>
                      </a:lnTo>
                      <a:lnTo>
                        <a:pt x="19" y="288"/>
                      </a:lnTo>
                      <a:lnTo>
                        <a:pt x="18" y="29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6" name="Freeform 294"/>
                <p:cNvSpPr>
                  <a:spLocks/>
                </p:cNvSpPr>
                <p:nvPr/>
              </p:nvSpPr>
              <p:spPr bwMode="auto">
                <a:xfrm>
                  <a:off x="3191" y="3994"/>
                  <a:ext cx="13" cy="19"/>
                </a:xfrm>
                <a:custGeom>
                  <a:avLst/>
                  <a:gdLst>
                    <a:gd name="T0" fmla="*/ 0 w 41"/>
                    <a:gd name="T1" fmla="*/ 0 h 57"/>
                    <a:gd name="T2" fmla="*/ 0 w 41"/>
                    <a:gd name="T3" fmla="*/ 0 h 57"/>
                    <a:gd name="T4" fmla="*/ 0 w 41"/>
                    <a:gd name="T5" fmla="*/ 0 h 57"/>
                    <a:gd name="T6" fmla="*/ 0 w 41"/>
                    <a:gd name="T7" fmla="*/ 0 h 57"/>
                    <a:gd name="T8" fmla="*/ 0 w 41"/>
                    <a:gd name="T9" fmla="*/ 0 h 57"/>
                    <a:gd name="T10" fmla="*/ 0 w 41"/>
                    <a:gd name="T11" fmla="*/ 0 h 57"/>
                    <a:gd name="T12" fmla="*/ 0 w 41"/>
                    <a:gd name="T13" fmla="*/ 0 h 57"/>
                    <a:gd name="T14" fmla="*/ 0 w 41"/>
                    <a:gd name="T15" fmla="*/ 0 h 57"/>
                    <a:gd name="T16" fmla="*/ 0 w 41"/>
                    <a:gd name="T17" fmla="*/ 0 h 57"/>
                    <a:gd name="T18" fmla="*/ 0 w 41"/>
                    <a:gd name="T19" fmla="*/ 0 h 57"/>
                    <a:gd name="T20" fmla="*/ 0 w 41"/>
                    <a:gd name="T21" fmla="*/ 0 h 57"/>
                    <a:gd name="T22" fmla="*/ 0 w 41"/>
                    <a:gd name="T23" fmla="*/ 0 h 57"/>
                    <a:gd name="T24" fmla="*/ 0 w 41"/>
                    <a:gd name="T25" fmla="*/ 0 h 57"/>
                    <a:gd name="T26" fmla="*/ 0 w 41"/>
                    <a:gd name="T27" fmla="*/ 0 h 57"/>
                    <a:gd name="T28" fmla="*/ 0 w 41"/>
                    <a:gd name="T29" fmla="*/ 0 h 57"/>
                    <a:gd name="T30" fmla="*/ 0 w 41"/>
                    <a:gd name="T31" fmla="*/ 0 h 57"/>
                    <a:gd name="T32" fmla="*/ 0 w 41"/>
                    <a:gd name="T33" fmla="*/ 0 h 57"/>
                    <a:gd name="T34" fmla="*/ 0 w 41"/>
                    <a:gd name="T35" fmla="*/ 0 h 57"/>
                    <a:gd name="T36" fmla="*/ 0 w 41"/>
                    <a:gd name="T37" fmla="*/ 0 h 57"/>
                    <a:gd name="T38" fmla="*/ 0 w 41"/>
                    <a:gd name="T39" fmla="*/ 0 h 57"/>
                    <a:gd name="T40" fmla="*/ 0 w 41"/>
                    <a:gd name="T41" fmla="*/ 0 h 57"/>
                    <a:gd name="T42" fmla="*/ 0 w 41"/>
                    <a:gd name="T43" fmla="*/ 0 h 57"/>
                    <a:gd name="T44" fmla="*/ 0 w 41"/>
                    <a:gd name="T45" fmla="*/ 0 h 57"/>
                    <a:gd name="T46" fmla="*/ 0 w 41"/>
                    <a:gd name="T47" fmla="*/ 0 h 57"/>
                    <a:gd name="T48" fmla="*/ 0 w 41"/>
                    <a:gd name="T49" fmla="*/ 0 h 57"/>
                    <a:gd name="T50" fmla="*/ 0 w 41"/>
                    <a:gd name="T51" fmla="*/ 0 h 57"/>
                    <a:gd name="T52" fmla="*/ 0 w 41"/>
                    <a:gd name="T53" fmla="*/ 0 h 57"/>
                    <a:gd name="T54" fmla="*/ 0 w 41"/>
                    <a:gd name="T55" fmla="*/ 0 h 57"/>
                    <a:gd name="T56" fmla="*/ 0 w 41"/>
                    <a:gd name="T57" fmla="*/ 0 h 57"/>
                    <a:gd name="T58" fmla="*/ 0 w 41"/>
                    <a:gd name="T59" fmla="*/ 0 h 57"/>
                    <a:gd name="T60" fmla="*/ 0 w 41"/>
                    <a:gd name="T61" fmla="*/ 0 h 57"/>
                    <a:gd name="T62" fmla="*/ 0 w 41"/>
                    <a:gd name="T63" fmla="*/ 0 h 57"/>
                    <a:gd name="T64" fmla="*/ 0 w 41"/>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57"/>
                    <a:gd name="T101" fmla="*/ 41 w 41"/>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57">
                      <a:moveTo>
                        <a:pt x="21" y="57"/>
                      </a:moveTo>
                      <a:lnTo>
                        <a:pt x="24" y="56"/>
                      </a:lnTo>
                      <a:lnTo>
                        <a:pt x="29" y="55"/>
                      </a:lnTo>
                      <a:lnTo>
                        <a:pt x="32" y="51"/>
                      </a:lnTo>
                      <a:lnTo>
                        <a:pt x="34" y="48"/>
                      </a:lnTo>
                      <a:lnTo>
                        <a:pt x="37" y="44"/>
                      </a:lnTo>
                      <a:lnTo>
                        <a:pt x="39" y="40"/>
                      </a:lnTo>
                      <a:lnTo>
                        <a:pt x="40" y="34"/>
                      </a:lnTo>
                      <a:lnTo>
                        <a:pt x="41" y="29"/>
                      </a:lnTo>
                      <a:lnTo>
                        <a:pt x="40" y="23"/>
                      </a:lnTo>
                      <a:lnTo>
                        <a:pt x="39" y="17"/>
                      </a:lnTo>
                      <a:lnTo>
                        <a:pt x="37" y="13"/>
                      </a:lnTo>
                      <a:lnTo>
                        <a:pt x="34" y="8"/>
                      </a:lnTo>
                      <a:lnTo>
                        <a:pt x="32" y="4"/>
                      </a:lnTo>
                      <a:lnTo>
                        <a:pt x="29" y="2"/>
                      </a:lnTo>
                      <a:lnTo>
                        <a:pt x="24" y="0"/>
                      </a:lnTo>
                      <a:lnTo>
                        <a:pt x="21" y="0"/>
                      </a:lnTo>
                      <a:lnTo>
                        <a:pt x="17" y="0"/>
                      </a:lnTo>
                      <a:lnTo>
                        <a:pt x="13" y="2"/>
                      </a:lnTo>
                      <a:lnTo>
                        <a:pt x="8" y="4"/>
                      </a:lnTo>
                      <a:lnTo>
                        <a:pt x="6" y="8"/>
                      </a:lnTo>
                      <a:lnTo>
                        <a:pt x="3" y="13"/>
                      </a:lnTo>
                      <a:lnTo>
                        <a:pt x="2" y="17"/>
                      </a:lnTo>
                      <a:lnTo>
                        <a:pt x="1" y="23"/>
                      </a:lnTo>
                      <a:lnTo>
                        <a:pt x="0" y="29"/>
                      </a:lnTo>
                      <a:lnTo>
                        <a:pt x="1" y="34"/>
                      </a:lnTo>
                      <a:lnTo>
                        <a:pt x="2" y="40"/>
                      </a:lnTo>
                      <a:lnTo>
                        <a:pt x="3" y="44"/>
                      </a:lnTo>
                      <a:lnTo>
                        <a:pt x="6" y="48"/>
                      </a:lnTo>
                      <a:lnTo>
                        <a:pt x="8" y="51"/>
                      </a:lnTo>
                      <a:lnTo>
                        <a:pt x="13" y="55"/>
                      </a:lnTo>
                      <a:lnTo>
                        <a:pt x="17" y="56"/>
                      </a:lnTo>
                      <a:lnTo>
                        <a:pt x="21" y="57"/>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7" name="Freeform 295"/>
                <p:cNvSpPr>
                  <a:spLocks/>
                </p:cNvSpPr>
                <p:nvPr/>
              </p:nvSpPr>
              <p:spPr bwMode="auto">
                <a:xfrm>
                  <a:off x="3191" y="3994"/>
                  <a:ext cx="13" cy="19"/>
                </a:xfrm>
                <a:custGeom>
                  <a:avLst/>
                  <a:gdLst>
                    <a:gd name="T0" fmla="*/ 0 w 41"/>
                    <a:gd name="T1" fmla="*/ 0 h 57"/>
                    <a:gd name="T2" fmla="*/ 0 w 41"/>
                    <a:gd name="T3" fmla="*/ 0 h 57"/>
                    <a:gd name="T4" fmla="*/ 0 w 41"/>
                    <a:gd name="T5" fmla="*/ 0 h 57"/>
                    <a:gd name="T6" fmla="*/ 0 w 41"/>
                    <a:gd name="T7" fmla="*/ 0 h 57"/>
                    <a:gd name="T8" fmla="*/ 0 w 41"/>
                    <a:gd name="T9" fmla="*/ 0 h 57"/>
                    <a:gd name="T10" fmla="*/ 0 w 41"/>
                    <a:gd name="T11" fmla="*/ 0 h 57"/>
                    <a:gd name="T12" fmla="*/ 0 w 41"/>
                    <a:gd name="T13" fmla="*/ 0 h 57"/>
                    <a:gd name="T14" fmla="*/ 0 w 41"/>
                    <a:gd name="T15" fmla="*/ 0 h 57"/>
                    <a:gd name="T16" fmla="*/ 0 w 41"/>
                    <a:gd name="T17" fmla="*/ 0 h 57"/>
                    <a:gd name="T18" fmla="*/ 0 w 41"/>
                    <a:gd name="T19" fmla="*/ 0 h 57"/>
                    <a:gd name="T20" fmla="*/ 0 w 41"/>
                    <a:gd name="T21" fmla="*/ 0 h 57"/>
                    <a:gd name="T22" fmla="*/ 0 w 41"/>
                    <a:gd name="T23" fmla="*/ 0 h 57"/>
                    <a:gd name="T24" fmla="*/ 0 w 41"/>
                    <a:gd name="T25" fmla="*/ 0 h 57"/>
                    <a:gd name="T26" fmla="*/ 0 w 41"/>
                    <a:gd name="T27" fmla="*/ 0 h 57"/>
                    <a:gd name="T28" fmla="*/ 0 w 41"/>
                    <a:gd name="T29" fmla="*/ 0 h 57"/>
                    <a:gd name="T30" fmla="*/ 0 w 41"/>
                    <a:gd name="T31" fmla="*/ 0 h 57"/>
                    <a:gd name="T32" fmla="*/ 0 w 41"/>
                    <a:gd name="T33" fmla="*/ 0 h 57"/>
                    <a:gd name="T34" fmla="*/ 0 w 41"/>
                    <a:gd name="T35" fmla="*/ 0 h 57"/>
                    <a:gd name="T36" fmla="*/ 0 w 41"/>
                    <a:gd name="T37" fmla="*/ 0 h 57"/>
                    <a:gd name="T38" fmla="*/ 0 w 41"/>
                    <a:gd name="T39" fmla="*/ 0 h 57"/>
                    <a:gd name="T40" fmla="*/ 0 w 41"/>
                    <a:gd name="T41" fmla="*/ 0 h 57"/>
                    <a:gd name="T42" fmla="*/ 0 w 41"/>
                    <a:gd name="T43" fmla="*/ 0 h 57"/>
                    <a:gd name="T44" fmla="*/ 0 w 41"/>
                    <a:gd name="T45" fmla="*/ 0 h 57"/>
                    <a:gd name="T46" fmla="*/ 0 w 41"/>
                    <a:gd name="T47" fmla="*/ 0 h 57"/>
                    <a:gd name="T48" fmla="*/ 0 w 41"/>
                    <a:gd name="T49" fmla="*/ 0 h 57"/>
                    <a:gd name="T50" fmla="*/ 0 w 41"/>
                    <a:gd name="T51" fmla="*/ 0 h 57"/>
                    <a:gd name="T52" fmla="*/ 0 w 41"/>
                    <a:gd name="T53" fmla="*/ 0 h 57"/>
                    <a:gd name="T54" fmla="*/ 0 w 41"/>
                    <a:gd name="T55" fmla="*/ 0 h 57"/>
                    <a:gd name="T56" fmla="*/ 0 w 41"/>
                    <a:gd name="T57" fmla="*/ 0 h 57"/>
                    <a:gd name="T58" fmla="*/ 0 w 41"/>
                    <a:gd name="T59" fmla="*/ 0 h 57"/>
                    <a:gd name="T60" fmla="*/ 0 w 41"/>
                    <a:gd name="T61" fmla="*/ 0 h 57"/>
                    <a:gd name="T62" fmla="*/ 0 w 41"/>
                    <a:gd name="T63" fmla="*/ 0 h 57"/>
                    <a:gd name="T64" fmla="*/ 0 w 41"/>
                    <a:gd name="T65" fmla="*/ 0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57"/>
                    <a:gd name="T101" fmla="*/ 41 w 41"/>
                    <a:gd name="T102" fmla="*/ 57 h 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57">
                      <a:moveTo>
                        <a:pt x="21" y="57"/>
                      </a:moveTo>
                      <a:lnTo>
                        <a:pt x="24" y="56"/>
                      </a:lnTo>
                      <a:lnTo>
                        <a:pt x="29" y="55"/>
                      </a:lnTo>
                      <a:lnTo>
                        <a:pt x="32" y="51"/>
                      </a:lnTo>
                      <a:lnTo>
                        <a:pt x="34" y="48"/>
                      </a:lnTo>
                      <a:lnTo>
                        <a:pt x="37" y="44"/>
                      </a:lnTo>
                      <a:lnTo>
                        <a:pt x="39" y="40"/>
                      </a:lnTo>
                      <a:lnTo>
                        <a:pt x="40" y="34"/>
                      </a:lnTo>
                      <a:lnTo>
                        <a:pt x="41" y="29"/>
                      </a:lnTo>
                      <a:lnTo>
                        <a:pt x="40" y="23"/>
                      </a:lnTo>
                      <a:lnTo>
                        <a:pt x="39" y="17"/>
                      </a:lnTo>
                      <a:lnTo>
                        <a:pt x="37" y="13"/>
                      </a:lnTo>
                      <a:lnTo>
                        <a:pt x="34" y="8"/>
                      </a:lnTo>
                      <a:lnTo>
                        <a:pt x="32" y="4"/>
                      </a:lnTo>
                      <a:lnTo>
                        <a:pt x="29" y="2"/>
                      </a:lnTo>
                      <a:lnTo>
                        <a:pt x="24" y="0"/>
                      </a:lnTo>
                      <a:lnTo>
                        <a:pt x="21" y="0"/>
                      </a:lnTo>
                      <a:lnTo>
                        <a:pt x="17" y="0"/>
                      </a:lnTo>
                      <a:lnTo>
                        <a:pt x="13" y="2"/>
                      </a:lnTo>
                      <a:lnTo>
                        <a:pt x="8" y="4"/>
                      </a:lnTo>
                      <a:lnTo>
                        <a:pt x="6" y="8"/>
                      </a:lnTo>
                      <a:lnTo>
                        <a:pt x="3" y="13"/>
                      </a:lnTo>
                      <a:lnTo>
                        <a:pt x="2" y="17"/>
                      </a:lnTo>
                      <a:lnTo>
                        <a:pt x="1" y="23"/>
                      </a:lnTo>
                      <a:lnTo>
                        <a:pt x="0" y="29"/>
                      </a:lnTo>
                      <a:lnTo>
                        <a:pt x="1" y="34"/>
                      </a:lnTo>
                      <a:lnTo>
                        <a:pt x="2" y="40"/>
                      </a:lnTo>
                      <a:lnTo>
                        <a:pt x="3" y="44"/>
                      </a:lnTo>
                      <a:lnTo>
                        <a:pt x="6" y="48"/>
                      </a:lnTo>
                      <a:lnTo>
                        <a:pt x="8" y="51"/>
                      </a:lnTo>
                      <a:lnTo>
                        <a:pt x="13" y="55"/>
                      </a:lnTo>
                      <a:lnTo>
                        <a:pt x="17" y="56"/>
                      </a:lnTo>
                      <a:lnTo>
                        <a:pt x="21" y="5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8" name="Freeform 296"/>
                <p:cNvSpPr>
                  <a:spLocks/>
                </p:cNvSpPr>
                <p:nvPr/>
              </p:nvSpPr>
              <p:spPr bwMode="auto">
                <a:xfrm>
                  <a:off x="3062" y="4086"/>
                  <a:ext cx="25" cy="6"/>
                </a:xfrm>
                <a:custGeom>
                  <a:avLst/>
                  <a:gdLst>
                    <a:gd name="T0" fmla="*/ 0 w 73"/>
                    <a:gd name="T1" fmla="*/ 0 h 19"/>
                    <a:gd name="T2" fmla="*/ 0 w 73"/>
                    <a:gd name="T3" fmla="*/ 0 h 19"/>
                    <a:gd name="T4" fmla="*/ 0 w 73"/>
                    <a:gd name="T5" fmla="*/ 0 h 19"/>
                    <a:gd name="T6" fmla="*/ 0 w 73"/>
                    <a:gd name="T7" fmla="*/ 0 h 19"/>
                    <a:gd name="T8" fmla="*/ 0 w 73"/>
                    <a:gd name="T9" fmla="*/ 0 h 19"/>
                    <a:gd name="T10" fmla="*/ 0 w 73"/>
                    <a:gd name="T11" fmla="*/ 0 h 19"/>
                    <a:gd name="T12" fmla="*/ 0 w 73"/>
                    <a:gd name="T13" fmla="*/ 0 h 19"/>
                    <a:gd name="T14" fmla="*/ 0 w 73"/>
                    <a:gd name="T15" fmla="*/ 0 h 19"/>
                    <a:gd name="T16" fmla="*/ 0 w 73"/>
                    <a:gd name="T17" fmla="*/ 0 h 19"/>
                    <a:gd name="T18" fmla="*/ 0 w 73"/>
                    <a:gd name="T19" fmla="*/ 0 h 19"/>
                    <a:gd name="T20" fmla="*/ 0 w 73"/>
                    <a:gd name="T21" fmla="*/ 0 h 19"/>
                    <a:gd name="T22" fmla="*/ 0 w 73"/>
                    <a:gd name="T23" fmla="*/ 0 h 19"/>
                    <a:gd name="T24" fmla="*/ 0 w 73"/>
                    <a:gd name="T25" fmla="*/ 0 h 19"/>
                    <a:gd name="T26" fmla="*/ 0 w 73"/>
                    <a:gd name="T27" fmla="*/ 0 h 19"/>
                    <a:gd name="T28" fmla="*/ 0 w 73"/>
                    <a:gd name="T29" fmla="*/ 0 h 19"/>
                    <a:gd name="T30" fmla="*/ 0 w 73"/>
                    <a:gd name="T31" fmla="*/ 0 h 19"/>
                    <a:gd name="T32" fmla="*/ 0 w 73"/>
                    <a:gd name="T33" fmla="*/ 0 h 19"/>
                    <a:gd name="T34" fmla="*/ 0 w 73"/>
                    <a:gd name="T35" fmla="*/ 0 h 19"/>
                    <a:gd name="T36" fmla="*/ 0 w 73"/>
                    <a:gd name="T37" fmla="*/ 0 h 19"/>
                    <a:gd name="T38" fmla="*/ 0 w 73"/>
                    <a:gd name="T39" fmla="*/ 0 h 19"/>
                    <a:gd name="T40" fmla="*/ 0 w 73"/>
                    <a:gd name="T41" fmla="*/ 0 h 19"/>
                    <a:gd name="T42" fmla="*/ 0 w 73"/>
                    <a:gd name="T43" fmla="*/ 0 h 19"/>
                    <a:gd name="T44" fmla="*/ 0 w 73"/>
                    <a:gd name="T45" fmla="*/ 0 h 19"/>
                    <a:gd name="T46" fmla="*/ 0 w 73"/>
                    <a:gd name="T47" fmla="*/ 0 h 19"/>
                    <a:gd name="T48" fmla="*/ 0 w 73"/>
                    <a:gd name="T49" fmla="*/ 0 h 19"/>
                    <a:gd name="T50" fmla="*/ 0 w 73"/>
                    <a:gd name="T51" fmla="*/ 0 h 19"/>
                    <a:gd name="T52" fmla="*/ 0 w 73"/>
                    <a:gd name="T53" fmla="*/ 0 h 19"/>
                    <a:gd name="T54" fmla="*/ 0 w 73"/>
                    <a:gd name="T55" fmla="*/ 0 h 19"/>
                    <a:gd name="T56" fmla="*/ 0 w 73"/>
                    <a:gd name="T57" fmla="*/ 0 h 19"/>
                    <a:gd name="T58" fmla="*/ 0 w 73"/>
                    <a:gd name="T59" fmla="*/ 0 h 19"/>
                    <a:gd name="T60" fmla="*/ 0 w 73"/>
                    <a:gd name="T61" fmla="*/ 0 h 19"/>
                    <a:gd name="T62" fmla="*/ 0 w 73"/>
                    <a:gd name="T63" fmla="*/ 0 h 19"/>
                    <a:gd name="T64" fmla="*/ 0 w 73"/>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9"/>
                    <a:gd name="T101" fmla="*/ 73 w 73"/>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9">
                      <a:moveTo>
                        <a:pt x="36" y="19"/>
                      </a:moveTo>
                      <a:lnTo>
                        <a:pt x="44" y="18"/>
                      </a:lnTo>
                      <a:lnTo>
                        <a:pt x="50" y="18"/>
                      </a:lnTo>
                      <a:lnTo>
                        <a:pt x="55" y="17"/>
                      </a:lnTo>
                      <a:lnTo>
                        <a:pt x="61" y="16"/>
                      </a:lnTo>
                      <a:lnTo>
                        <a:pt x="66" y="15"/>
                      </a:lnTo>
                      <a:lnTo>
                        <a:pt x="69" y="14"/>
                      </a:lnTo>
                      <a:lnTo>
                        <a:pt x="72" y="12"/>
                      </a:lnTo>
                      <a:lnTo>
                        <a:pt x="73" y="11"/>
                      </a:lnTo>
                      <a:lnTo>
                        <a:pt x="72" y="9"/>
                      </a:lnTo>
                      <a:lnTo>
                        <a:pt x="69" y="6"/>
                      </a:lnTo>
                      <a:lnTo>
                        <a:pt x="66" y="4"/>
                      </a:lnTo>
                      <a:lnTo>
                        <a:pt x="61" y="3"/>
                      </a:lnTo>
                      <a:lnTo>
                        <a:pt x="55" y="1"/>
                      </a:lnTo>
                      <a:lnTo>
                        <a:pt x="50" y="1"/>
                      </a:lnTo>
                      <a:lnTo>
                        <a:pt x="44" y="0"/>
                      </a:lnTo>
                      <a:lnTo>
                        <a:pt x="36" y="0"/>
                      </a:lnTo>
                      <a:lnTo>
                        <a:pt x="28" y="0"/>
                      </a:lnTo>
                      <a:lnTo>
                        <a:pt x="22" y="1"/>
                      </a:lnTo>
                      <a:lnTo>
                        <a:pt x="15" y="1"/>
                      </a:lnTo>
                      <a:lnTo>
                        <a:pt x="10" y="3"/>
                      </a:lnTo>
                      <a:lnTo>
                        <a:pt x="6" y="4"/>
                      </a:lnTo>
                      <a:lnTo>
                        <a:pt x="2" y="6"/>
                      </a:lnTo>
                      <a:lnTo>
                        <a:pt x="0" y="9"/>
                      </a:lnTo>
                      <a:lnTo>
                        <a:pt x="0" y="11"/>
                      </a:lnTo>
                      <a:lnTo>
                        <a:pt x="0" y="12"/>
                      </a:lnTo>
                      <a:lnTo>
                        <a:pt x="2" y="14"/>
                      </a:lnTo>
                      <a:lnTo>
                        <a:pt x="6" y="15"/>
                      </a:lnTo>
                      <a:lnTo>
                        <a:pt x="10" y="16"/>
                      </a:lnTo>
                      <a:lnTo>
                        <a:pt x="15" y="17"/>
                      </a:lnTo>
                      <a:lnTo>
                        <a:pt x="22" y="18"/>
                      </a:lnTo>
                      <a:lnTo>
                        <a:pt x="28" y="18"/>
                      </a:lnTo>
                      <a:lnTo>
                        <a:pt x="36" y="19"/>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09" name="Freeform 297"/>
                <p:cNvSpPr>
                  <a:spLocks/>
                </p:cNvSpPr>
                <p:nvPr/>
              </p:nvSpPr>
              <p:spPr bwMode="auto">
                <a:xfrm>
                  <a:off x="3062" y="4086"/>
                  <a:ext cx="25" cy="6"/>
                </a:xfrm>
                <a:custGeom>
                  <a:avLst/>
                  <a:gdLst>
                    <a:gd name="T0" fmla="*/ 0 w 73"/>
                    <a:gd name="T1" fmla="*/ 0 h 19"/>
                    <a:gd name="T2" fmla="*/ 0 w 73"/>
                    <a:gd name="T3" fmla="*/ 0 h 19"/>
                    <a:gd name="T4" fmla="*/ 0 w 73"/>
                    <a:gd name="T5" fmla="*/ 0 h 19"/>
                    <a:gd name="T6" fmla="*/ 0 w 73"/>
                    <a:gd name="T7" fmla="*/ 0 h 19"/>
                    <a:gd name="T8" fmla="*/ 0 w 73"/>
                    <a:gd name="T9" fmla="*/ 0 h 19"/>
                    <a:gd name="T10" fmla="*/ 0 w 73"/>
                    <a:gd name="T11" fmla="*/ 0 h 19"/>
                    <a:gd name="T12" fmla="*/ 0 w 73"/>
                    <a:gd name="T13" fmla="*/ 0 h 19"/>
                    <a:gd name="T14" fmla="*/ 0 w 73"/>
                    <a:gd name="T15" fmla="*/ 0 h 19"/>
                    <a:gd name="T16" fmla="*/ 0 w 73"/>
                    <a:gd name="T17" fmla="*/ 0 h 19"/>
                    <a:gd name="T18" fmla="*/ 0 w 73"/>
                    <a:gd name="T19" fmla="*/ 0 h 19"/>
                    <a:gd name="T20" fmla="*/ 0 w 73"/>
                    <a:gd name="T21" fmla="*/ 0 h 19"/>
                    <a:gd name="T22" fmla="*/ 0 w 73"/>
                    <a:gd name="T23" fmla="*/ 0 h 19"/>
                    <a:gd name="T24" fmla="*/ 0 w 73"/>
                    <a:gd name="T25" fmla="*/ 0 h 19"/>
                    <a:gd name="T26" fmla="*/ 0 w 73"/>
                    <a:gd name="T27" fmla="*/ 0 h 19"/>
                    <a:gd name="T28" fmla="*/ 0 w 73"/>
                    <a:gd name="T29" fmla="*/ 0 h 19"/>
                    <a:gd name="T30" fmla="*/ 0 w 73"/>
                    <a:gd name="T31" fmla="*/ 0 h 19"/>
                    <a:gd name="T32" fmla="*/ 0 w 73"/>
                    <a:gd name="T33" fmla="*/ 0 h 19"/>
                    <a:gd name="T34" fmla="*/ 0 w 73"/>
                    <a:gd name="T35" fmla="*/ 0 h 19"/>
                    <a:gd name="T36" fmla="*/ 0 w 73"/>
                    <a:gd name="T37" fmla="*/ 0 h 19"/>
                    <a:gd name="T38" fmla="*/ 0 w 73"/>
                    <a:gd name="T39" fmla="*/ 0 h 19"/>
                    <a:gd name="T40" fmla="*/ 0 w 73"/>
                    <a:gd name="T41" fmla="*/ 0 h 19"/>
                    <a:gd name="T42" fmla="*/ 0 w 73"/>
                    <a:gd name="T43" fmla="*/ 0 h 19"/>
                    <a:gd name="T44" fmla="*/ 0 w 73"/>
                    <a:gd name="T45" fmla="*/ 0 h 19"/>
                    <a:gd name="T46" fmla="*/ 0 w 73"/>
                    <a:gd name="T47" fmla="*/ 0 h 19"/>
                    <a:gd name="T48" fmla="*/ 0 w 73"/>
                    <a:gd name="T49" fmla="*/ 0 h 19"/>
                    <a:gd name="T50" fmla="*/ 0 w 73"/>
                    <a:gd name="T51" fmla="*/ 0 h 19"/>
                    <a:gd name="T52" fmla="*/ 0 w 73"/>
                    <a:gd name="T53" fmla="*/ 0 h 19"/>
                    <a:gd name="T54" fmla="*/ 0 w 73"/>
                    <a:gd name="T55" fmla="*/ 0 h 19"/>
                    <a:gd name="T56" fmla="*/ 0 w 73"/>
                    <a:gd name="T57" fmla="*/ 0 h 19"/>
                    <a:gd name="T58" fmla="*/ 0 w 73"/>
                    <a:gd name="T59" fmla="*/ 0 h 19"/>
                    <a:gd name="T60" fmla="*/ 0 w 73"/>
                    <a:gd name="T61" fmla="*/ 0 h 19"/>
                    <a:gd name="T62" fmla="*/ 0 w 73"/>
                    <a:gd name="T63" fmla="*/ 0 h 19"/>
                    <a:gd name="T64" fmla="*/ 0 w 73"/>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3"/>
                    <a:gd name="T100" fmla="*/ 0 h 19"/>
                    <a:gd name="T101" fmla="*/ 73 w 73"/>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3" h="19">
                      <a:moveTo>
                        <a:pt x="36" y="19"/>
                      </a:moveTo>
                      <a:lnTo>
                        <a:pt x="44" y="18"/>
                      </a:lnTo>
                      <a:lnTo>
                        <a:pt x="50" y="18"/>
                      </a:lnTo>
                      <a:lnTo>
                        <a:pt x="55" y="17"/>
                      </a:lnTo>
                      <a:lnTo>
                        <a:pt x="61" y="16"/>
                      </a:lnTo>
                      <a:lnTo>
                        <a:pt x="66" y="15"/>
                      </a:lnTo>
                      <a:lnTo>
                        <a:pt x="69" y="14"/>
                      </a:lnTo>
                      <a:lnTo>
                        <a:pt x="72" y="12"/>
                      </a:lnTo>
                      <a:lnTo>
                        <a:pt x="73" y="11"/>
                      </a:lnTo>
                      <a:lnTo>
                        <a:pt x="72" y="9"/>
                      </a:lnTo>
                      <a:lnTo>
                        <a:pt x="69" y="6"/>
                      </a:lnTo>
                      <a:lnTo>
                        <a:pt x="66" y="4"/>
                      </a:lnTo>
                      <a:lnTo>
                        <a:pt x="61" y="3"/>
                      </a:lnTo>
                      <a:lnTo>
                        <a:pt x="55" y="1"/>
                      </a:lnTo>
                      <a:lnTo>
                        <a:pt x="50" y="1"/>
                      </a:lnTo>
                      <a:lnTo>
                        <a:pt x="44" y="0"/>
                      </a:lnTo>
                      <a:lnTo>
                        <a:pt x="36" y="0"/>
                      </a:lnTo>
                      <a:lnTo>
                        <a:pt x="28" y="0"/>
                      </a:lnTo>
                      <a:lnTo>
                        <a:pt x="22" y="1"/>
                      </a:lnTo>
                      <a:lnTo>
                        <a:pt x="15" y="1"/>
                      </a:lnTo>
                      <a:lnTo>
                        <a:pt x="10" y="3"/>
                      </a:lnTo>
                      <a:lnTo>
                        <a:pt x="6" y="4"/>
                      </a:lnTo>
                      <a:lnTo>
                        <a:pt x="2" y="6"/>
                      </a:lnTo>
                      <a:lnTo>
                        <a:pt x="0" y="9"/>
                      </a:lnTo>
                      <a:lnTo>
                        <a:pt x="0" y="11"/>
                      </a:lnTo>
                      <a:lnTo>
                        <a:pt x="0" y="12"/>
                      </a:lnTo>
                      <a:lnTo>
                        <a:pt x="2" y="14"/>
                      </a:lnTo>
                      <a:lnTo>
                        <a:pt x="6" y="15"/>
                      </a:lnTo>
                      <a:lnTo>
                        <a:pt x="10" y="16"/>
                      </a:lnTo>
                      <a:lnTo>
                        <a:pt x="15" y="17"/>
                      </a:lnTo>
                      <a:lnTo>
                        <a:pt x="22" y="18"/>
                      </a:lnTo>
                      <a:lnTo>
                        <a:pt x="28" y="18"/>
                      </a:lnTo>
                      <a:lnTo>
                        <a:pt x="36" y="1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0" name="Freeform 298"/>
                <p:cNvSpPr>
                  <a:spLocks/>
                </p:cNvSpPr>
                <p:nvPr/>
              </p:nvSpPr>
              <p:spPr bwMode="auto">
                <a:xfrm>
                  <a:off x="3308" y="4085"/>
                  <a:ext cx="34" cy="8"/>
                </a:xfrm>
                <a:custGeom>
                  <a:avLst/>
                  <a:gdLst>
                    <a:gd name="T0" fmla="*/ 0 w 100"/>
                    <a:gd name="T1" fmla="*/ 0 h 26"/>
                    <a:gd name="T2" fmla="*/ 0 w 100"/>
                    <a:gd name="T3" fmla="*/ 0 h 26"/>
                    <a:gd name="T4" fmla="*/ 0 w 100"/>
                    <a:gd name="T5" fmla="*/ 0 h 26"/>
                    <a:gd name="T6" fmla="*/ 0 w 100"/>
                    <a:gd name="T7" fmla="*/ 0 h 26"/>
                    <a:gd name="T8" fmla="*/ 0 w 100"/>
                    <a:gd name="T9" fmla="*/ 0 h 26"/>
                    <a:gd name="T10" fmla="*/ 0 w 100"/>
                    <a:gd name="T11" fmla="*/ 0 h 26"/>
                    <a:gd name="T12" fmla="*/ 0 w 100"/>
                    <a:gd name="T13" fmla="*/ 0 h 26"/>
                    <a:gd name="T14" fmla="*/ 0 w 100"/>
                    <a:gd name="T15" fmla="*/ 0 h 26"/>
                    <a:gd name="T16" fmla="*/ 0 w 100"/>
                    <a:gd name="T17" fmla="*/ 0 h 26"/>
                    <a:gd name="T18" fmla="*/ 0 w 100"/>
                    <a:gd name="T19" fmla="*/ 0 h 26"/>
                    <a:gd name="T20" fmla="*/ 0 w 100"/>
                    <a:gd name="T21" fmla="*/ 0 h 26"/>
                    <a:gd name="T22" fmla="*/ 0 w 100"/>
                    <a:gd name="T23" fmla="*/ 0 h 26"/>
                    <a:gd name="T24" fmla="*/ 0 w 100"/>
                    <a:gd name="T25" fmla="*/ 0 h 26"/>
                    <a:gd name="T26" fmla="*/ 0 w 100"/>
                    <a:gd name="T27" fmla="*/ 0 h 26"/>
                    <a:gd name="T28" fmla="*/ 0 w 100"/>
                    <a:gd name="T29" fmla="*/ 0 h 26"/>
                    <a:gd name="T30" fmla="*/ 0 w 100"/>
                    <a:gd name="T31" fmla="*/ 0 h 26"/>
                    <a:gd name="T32" fmla="*/ 0 w 100"/>
                    <a:gd name="T33" fmla="*/ 0 h 26"/>
                    <a:gd name="T34" fmla="*/ 0 w 100"/>
                    <a:gd name="T35" fmla="*/ 0 h 26"/>
                    <a:gd name="T36" fmla="*/ 0 w 100"/>
                    <a:gd name="T37" fmla="*/ 0 h 26"/>
                    <a:gd name="T38" fmla="*/ 0 w 100"/>
                    <a:gd name="T39" fmla="*/ 0 h 26"/>
                    <a:gd name="T40" fmla="*/ 0 w 100"/>
                    <a:gd name="T41" fmla="*/ 0 h 26"/>
                    <a:gd name="T42" fmla="*/ 0 w 100"/>
                    <a:gd name="T43" fmla="*/ 0 h 26"/>
                    <a:gd name="T44" fmla="*/ 0 w 100"/>
                    <a:gd name="T45" fmla="*/ 0 h 26"/>
                    <a:gd name="T46" fmla="*/ 0 w 100"/>
                    <a:gd name="T47" fmla="*/ 0 h 26"/>
                    <a:gd name="T48" fmla="*/ 0 w 100"/>
                    <a:gd name="T49" fmla="*/ 0 h 26"/>
                    <a:gd name="T50" fmla="*/ 0 w 100"/>
                    <a:gd name="T51" fmla="*/ 0 h 26"/>
                    <a:gd name="T52" fmla="*/ 0 w 100"/>
                    <a:gd name="T53" fmla="*/ 0 h 26"/>
                    <a:gd name="T54" fmla="*/ 0 w 100"/>
                    <a:gd name="T55" fmla="*/ 0 h 26"/>
                    <a:gd name="T56" fmla="*/ 0 w 100"/>
                    <a:gd name="T57" fmla="*/ 0 h 26"/>
                    <a:gd name="T58" fmla="*/ 0 w 100"/>
                    <a:gd name="T59" fmla="*/ 0 h 26"/>
                    <a:gd name="T60" fmla="*/ 0 w 100"/>
                    <a:gd name="T61" fmla="*/ 0 h 26"/>
                    <a:gd name="T62" fmla="*/ 0 w 100"/>
                    <a:gd name="T63" fmla="*/ 0 h 26"/>
                    <a:gd name="T64" fmla="*/ 0 w 10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26"/>
                    <a:gd name="T101" fmla="*/ 100 w 10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26">
                      <a:moveTo>
                        <a:pt x="49" y="26"/>
                      </a:moveTo>
                      <a:lnTo>
                        <a:pt x="59" y="24"/>
                      </a:lnTo>
                      <a:lnTo>
                        <a:pt x="69" y="24"/>
                      </a:lnTo>
                      <a:lnTo>
                        <a:pt x="77" y="22"/>
                      </a:lnTo>
                      <a:lnTo>
                        <a:pt x="85" y="21"/>
                      </a:lnTo>
                      <a:lnTo>
                        <a:pt x="91" y="19"/>
                      </a:lnTo>
                      <a:lnTo>
                        <a:pt x="96" y="17"/>
                      </a:lnTo>
                      <a:lnTo>
                        <a:pt x="99" y="15"/>
                      </a:lnTo>
                      <a:lnTo>
                        <a:pt x="100" y="13"/>
                      </a:lnTo>
                      <a:lnTo>
                        <a:pt x="99" y="9"/>
                      </a:lnTo>
                      <a:lnTo>
                        <a:pt x="96" y="7"/>
                      </a:lnTo>
                      <a:lnTo>
                        <a:pt x="91" y="5"/>
                      </a:lnTo>
                      <a:lnTo>
                        <a:pt x="85" y="3"/>
                      </a:lnTo>
                      <a:lnTo>
                        <a:pt x="77" y="2"/>
                      </a:lnTo>
                      <a:lnTo>
                        <a:pt x="69" y="1"/>
                      </a:lnTo>
                      <a:lnTo>
                        <a:pt x="59" y="0"/>
                      </a:lnTo>
                      <a:lnTo>
                        <a:pt x="49" y="0"/>
                      </a:lnTo>
                      <a:lnTo>
                        <a:pt x="39" y="0"/>
                      </a:lnTo>
                      <a:lnTo>
                        <a:pt x="30" y="1"/>
                      </a:lnTo>
                      <a:lnTo>
                        <a:pt x="21" y="2"/>
                      </a:lnTo>
                      <a:lnTo>
                        <a:pt x="14" y="3"/>
                      </a:lnTo>
                      <a:lnTo>
                        <a:pt x="8" y="5"/>
                      </a:lnTo>
                      <a:lnTo>
                        <a:pt x="4" y="7"/>
                      </a:lnTo>
                      <a:lnTo>
                        <a:pt x="1" y="9"/>
                      </a:lnTo>
                      <a:lnTo>
                        <a:pt x="0" y="13"/>
                      </a:lnTo>
                      <a:lnTo>
                        <a:pt x="1" y="15"/>
                      </a:lnTo>
                      <a:lnTo>
                        <a:pt x="4" y="17"/>
                      </a:lnTo>
                      <a:lnTo>
                        <a:pt x="8" y="19"/>
                      </a:lnTo>
                      <a:lnTo>
                        <a:pt x="14" y="21"/>
                      </a:lnTo>
                      <a:lnTo>
                        <a:pt x="21" y="22"/>
                      </a:lnTo>
                      <a:lnTo>
                        <a:pt x="30" y="24"/>
                      </a:lnTo>
                      <a:lnTo>
                        <a:pt x="39" y="24"/>
                      </a:lnTo>
                      <a:lnTo>
                        <a:pt x="49" y="2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1" name="Freeform 299"/>
                <p:cNvSpPr>
                  <a:spLocks/>
                </p:cNvSpPr>
                <p:nvPr/>
              </p:nvSpPr>
              <p:spPr bwMode="auto">
                <a:xfrm>
                  <a:off x="3308" y="4085"/>
                  <a:ext cx="34" cy="8"/>
                </a:xfrm>
                <a:custGeom>
                  <a:avLst/>
                  <a:gdLst>
                    <a:gd name="T0" fmla="*/ 0 w 100"/>
                    <a:gd name="T1" fmla="*/ 0 h 26"/>
                    <a:gd name="T2" fmla="*/ 0 w 100"/>
                    <a:gd name="T3" fmla="*/ 0 h 26"/>
                    <a:gd name="T4" fmla="*/ 0 w 100"/>
                    <a:gd name="T5" fmla="*/ 0 h 26"/>
                    <a:gd name="T6" fmla="*/ 0 w 100"/>
                    <a:gd name="T7" fmla="*/ 0 h 26"/>
                    <a:gd name="T8" fmla="*/ 0 w 100"/>
                    <a:gd name="T9" fmla="*/ 0 h 26"/>
                    <a:gd name="T10" fmla="*/ 0 w 100"/>
                    <a:gd name="T11" fmla="*/ 0 h 26"/>
                    <a:gd name="T12" fmla="*/ 0 w 100"/>
                    <a:gd name="T13" fmla="*/ 0 h 26"/>
                    <a:gd name="T14" fmla="*/ 0 w 100"/>
                    <a:gd name="T15" fmla="*/ 0 h 26"/>
                    <a:gd name="T16" fmla="*/ 0 w 100"/>
                    <a:gd name="T17" fmla="*/ 0 h 26"/>
                    <a:gd name="T18" fmla="*/ 0 w 100"/>
                    <a:gd name="T19" fmla="*/ 0 h 26"/>
                    <a:gd name="T20" fmla="*/ 0 w 100"/>
                    <a:gd name="T21" fmla="*/ 0 h 26"/>
                    <a:gd name="T22" fmla="*/ 0 w 100"/>
                    <a:gd name="T23" fmla="*/ 0 h 26"/>
                    <a:gd name="T24" fmla="*/ 0 w 100"/>
                    <a:gd name="T25" fmla="*/ 0 h 26"/>
                    <a:gd name="T26" fmla="*/ 0 w 100"/>
                    <a:gd name="T27" fmla="*/ 0 h 26"/>
                    <a:gd name="T28" fmla="*/ 0 w 100"/>
                    <a:gd name="T29" fmla="*/ 0 h 26"/>
                    <a:gd name="T30" fmla="*/ 0 w 100"/>
                    <a:gd name="T31" fmla="*/ 0 h 26"/>
                    <a:gd name="T32" fmla="*/ 0 w 100"/>
                    <a:gd name="T33" fmla="*/ 0 h 26"/>
                    <a:gd name="T34" fmla="*/ 0 w 100"/>
                    <a:gd name="T35" fmla="*/ 0 h 26"/>
                    <a:gd name="T36" fmla="*/ 0 w 100"/>
                    <a:gd name="T37" fmla="*/ 0 h 26"/>
                    <a:gd name="T38" fmla="*/ 0 w 100"/>
                    <a:gd name="T39" fmla="*/ 0 h 26"/>
                    <a:gd name="T40" fmla="*/ 0 w 100"/>
                    <a:gd name="T41" fmla="*/ 0 h 26"/>
                    <a:gd name="T42" fmla="*/ 0 w 100"/>
                    <a:gd name="T43" fmla="*/ 0 h 26"/>
                    <a:gd name="T44" fmla="*/ 0 w 100"/>
                    <a:gd name="T45" fmla="*/ 0 h 26"/>
                    <a:gd name="T46" fmla="*/ 0 w 100"/>
                    <a:gd name="T47" fmla="*/ 0 h 26"/>
                    <a:gd name="T48" fmla="*/ 0 w 100"/>
                    <a:gd name="T49" fmla="*/ 0 h 26"/>
                    <a:gd name="T50" fmla="*/ 0 w 100"/>
                    <a:gd name="T51" fmla="*/ 0 h 26"/>
                    <a:gd name="T52" fmla="*/ 0 w 100"/>
                    <a:gd name="T53" fmla="*/ 0 h 26"/>
                    <a:gd name="T54" fmla="*/ 0 w 100"/>
                    <a:gd name="T55" fmla="*/ 0 h 26"/>
                    <a:gd name="T56" fmla="*/ 0 w 100"/>
                    <a:gd name="T57" fmla="*/ 0 h 26"/>
                    <a:gd name="T58" fmla="*/ 0 w 100"/>
                    <a:gd name="T59" fmla="*/ 0 h 26"/>
                    <a:gd name="T60" fmla="*/ 0 w 100"/>
                    <a:gd name="T61" fmla="*/ 0 h 26"/>
                    <a:gd name="T62" fmla="*/ 0 w 100"/>
                    <a:gd name="T63" fmla="*/ 0 h 26"/>
                    <a:gd name="T64" fmla="*/ 0 w 10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26"/>
                    <a:gd name="T101" fmla="*/ 100 w 10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26">
                      <a:moveTo>
                        <a:pt x="49" y="26"/>
                      </a:moveTo>
                      <a:lnTo>
                        <a:pt x="59" y="24"/>
                      </a:lnTo>
                      <a:lnTo>
                        <a:pt x="69" y="24"/>
                      </a:lnTo>
                      <a:lnTo>
                        <a:pt x="77" y="22"/>
                      </a:lnTo>
                      <a:lnTo>
                        <a:pt x="85" y="21"/>
                      </a:lnTo>
                      <a:lnTo>
                        <a:pt x="91" y="19"/>
                      </a:lnTo>
                      <a:lnTo>
                        <a:pt x="96" y="17"/>
                      </a:lnTo>
                      <a:lnTo>
                        <a:pt x="99" y="15"/>
                      </a:lnTo>
                      <a:lnTo>
                        <a:pt x="100" y="13"/>
                      </a:lnTo>
                      <a:lnTo>
                        <a:pt x="99" y="9"/>
                      </a:lnTo>
                      <a:lnTo>
                        <a:pt x="96" y="7"/>
                      </a:lnTo>
                      <a:lnTo>
                        <a:pt x="91" y="5"/>
                      </a:lnTo>
                      <a:lnTo>
                        <a:pt x="85" y="3"/>
                      </a:lnTo>
                      <a:lnTo>
                        <a:pt x="77" y="2"/>
                      </a:lnTo>
                      <a:lnTo>
                        <a:pt x="69" y="1"/>
                      </a:lnTo>
                      <a:lnTo>
                        <a:pt x="59" y="0"/>
                      </a:lnTo>
                      <a:lnTo>
                        <a:pt x="49" y="0"/>
                      </a:lnTo>
                      <a:lnTo>
                        <a:pt x="39" y="0"/>
                      </a:lnTo>
                      <a:lnTo>
                        <a:pt x="30" y="1"/>
                      </a:lnTo>
                      <a:lnTo>
                        <a:pt x="21" y="2"/>
                      </a:lnTo>
                      <a:lnTo>
                        <a:pt x="14" y="3"/>
                      </a:lnTo>
                      <a:lnTo>
                        <a:pt x="8" y="5"/>
                      </a:lnTo>
                      <a:lnTo>
                        <a:pt x="4" y="7"/>
                      </a:lnTo>
                      <a:lnTo>
                        <a:pt x="1" y="9"/>
                      </a:lnTo>
                      <a:lnTo>
                        <a:pt x="0" y="13"/>
                      </a:lnTo>
                      <a:lnTo>
                        <a:pt x="1" y="15"/>
                      </a:lnTo>
                      <a:lnTo>
                        <a:pt x="4" y="17"/>
                      </a:lnTo>
                      <a:lnTo>
                        <a:pt x="8" y="19"/>
                      </a:lnTo>
                      <a:lnTo>
                        <a:pt x="14" y="21"/>
                      </a:lnTo>
                      <a:lnTo>
                        <a:pt x="21" y="22"/>
                      </a:lnTo>
                      <a:lnTo>
                        <a:pt x="30" y="24"/>
                      </a:lnTo>
                      <a:lnTo>
                        <a:pt x="39" y="24"/>
                      </a:lnTo>
                      <a:lnTo>
                        <a:pt x="49" y="2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2" name="Freeform 300"/>
                <p:cNvSpPr>
                  <a:spLocks/>
                </p:cNvSpPr>
                <p:nvPr/>
              </p:nvSpPr>
              <p:spPr bwMode="auto">
                <a:xfrm>
                  <a:off x="3393" y="3998"/>
                  <a:ext cx="28" cy="16"/>
                </a:xfrm>
                <a:custGeom>
                  <a:avLst/>
                  <a:gdLst>
                    <a:gd name="T0" fmla="*/ 0 w 84"/>
                    <a:gd name="T1" fmla="*/ 0 h 46"/>
                    <a:gd name="T2" fmla="*/ 0 w 84"/>
                    <a:gd name="T3" fmla="*/ 0 h 46"/>
                    <a:gd name="T4" fmla="*/ 0 w 84"/>
                    <a:gd name="T5" fmla="*/ 0 h 46"/>
                    <a:gd name="T6" fmla="*/ 0 w 84"/>
                    <a:gd name="T7" fmla="*/ 0 h 46"/>
                    <a:gd name="T8" fmla="*/ 0 w 84"/>
                    <a:gd name="T9" fmla="*/ 0 h 46"/>
                    <a:gd name="T10" fmla="*/ 0 w 84"/>
                    <a:gd name="T11" fmla="*/ 0 h 46"/>
                    <a:gd name="T12" fmla="*/ 0 w 84"/>
                    <a:gd name="T13" fmla="*/ 0 h 46"/>
                    <a:gd name="T14" fmla="*/ 0 w 84"/>
                    <a:gd name="T15" fmla="*/ 0 h 46"/>
                    <a:gd name="T16" fmla="*/ 0 w 84"/>
                    <a:gd name="T17" fmla="*/ 0 h 46"/>
                    <a:gd name="T18" fmla="*/ 0 w 84"/>
                    <a:gd name="T19" fmla="*/ 0 h 46"/>
                    <a:gd name="T20" fmla="*/ 0 w 84"/>
                    <a:gd name="T21" fmla="*/ 0 h 46"/>
                    <a:gd name="T22" fmla="*/ 0 w 84"/>
                    <a:gd name="T23" fmla="*/ 0 h 46"/>
                    <a:gd name="T24" fmla="*/ 0 w 84"/>
                    <a:gd name="T25" fmla="*/ 0 h 46"/>
                    <a:gd name="T26" fmla="*/ 0 w 84"/>
                    <a:gd name="T27" fmla="*/ 0 h 46"/>
                    <a:gd name="T28" fmla="*/ 0 w 84"/>
                    <a:gd name="T29" fmla="*/ 0 h 46"/>
                    <a:gd name="T30" fmla="*/ 0 w 84"/>
                    <a:gd name="T31" fmla="*/ 0 h 46"/>
                    <a:gd name="T32" fmla="*/ 0 w 84"/>
                    <a:gd name="T33" fmla="*/ 0 h 46"/>
                    <a:gd name="T34" fmla="*/ 0 w 84"/>
                    <a:gd name="T35" fmla="*/ 0 h 46"/>
                    <a:gd name="T36" fmla="*/ 0 w 84"/>
                    <a:gd name="T37" fmla="*/ 0 h 46"/>
                    <a:gd name="T38" fmla="*/ 0 w 84"/>
                    <a:gd name="T39" fmla="*/ 0 h 46"/>
                    <a:gd name="T40" fmla="*/ 0 w 84"/>
                    <a:gd name="T41" fmla="*/ 0 h 46"/>
                    <a:gd name="T42" fmla="*/ 0 w 84"/>
                    <a:gd name="T43" fmla="*/ 0 h 46"/>
                    <a:gd name="T44" fmla="*/ 0 w 84"/>
                    <a:gd name="T45" fmla="*/ 0 h 46"/>
                    <a:gd name="T46" fmla="*/ 0 w 84"/>
                    <a:gd name="T47" fmla="*/ 0 h 46"/>
                    <a:gd name="T48" fmla="*/ 0 w 84"/>
                    <a:gd name="T49" fmla="*/ 0 h 46"/>
                    <a:gd name="T50" fmla="*/ 0 w 84"/>
                    <a:gd name="T51" fmla="*/ 0 h 46"/>
                    <a:gd name="T52" fmla="*/ 0 w 84"/>
                    <a:gd name="T53" fmla="*/ 0 h 46"/>
                    <a:gd name="T54" fmla="*/ 0 w 84"/>
                    <a:gd name="T55" fmla="*/ 0 h 46"/>
                    <a:gd name="T56" fmla="*/ 0 w 84"/>
                    <a:gd name="T57" fmla="*/ 0 h 46"/>
                    <a:gd name="T58" fmla="*/ 0 w 84"/>
                    <a:gd name="T59" fmla="*/ 0 h 46"/>
                    <a:gd name="T60" fmla="*/ 0 w 84"/>
                    <a:gd name="T61" fmla="*/ 0 h 46"/>
                    <a:gd name="T62" fmla="*/ 0 w 84"/>
                    <a:gd name="T63" fmla="*/ 0 h 46"/>
                    <a:gd name="T64" fmla="*/ 0 w 84"/>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6"/>
                    <a:gd name="T101" fmla="*/ 84 w 84"/>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6">
                      <a:moveTo>
                        <a:pt x="43" y="46"/>
                      </a:moveTo>
                      <a:lnTo>
                        <a:pt x="51" y="45"/>
                      </a:lnTo>
                      <a:lnTo>
                        <a:pt x="59" y="44"/>
                      </a:lnTo>
                      <a:lnTo>
                        <a:pt x="65" y="42"/>
                      </a:lnTo>
                      <a:lnTo>
                        <a:pt x="72" y="38"/>
                      </a:lnTo>
                      <a:lnTo>
                        <a:pt x="76" y="35"/>
                      </a:lnTo>
                      <a:lnTo>
                        <a:pt x="80" y="32"/>
                      </a:lnTo>
                      <a:lnTo>
                        <a:pt x="82" y="28"/>
                      </a:lnTo>
                      <a:lnTo>
                        <a:pt x="84" y="22"/>
                      </a:lnTo>
                      <a:lnTo>
                        <a:pt x="82" y="18"/>
                      </a:lnTo>
                      <a:lnTo>
                        <a:pt x="80" y="14"/>
                      </a:lnTo>
                      <a:lnTo>
                        <a:pt x="76" y="9"/>
                      </a:lnTo>
                      <a:lnTo>
                        <a:pt x="72" y="6"/>
                      </a:lnTo>
                      <a:lnTo>
                        <a:pt x="65" y="3"/>
                      </a:lnTo>
                      <a:lnTo>
                        <a:pt x="59" y="1"/>
                      </a:lnTo>
                      <a:lnTo>
                        <a:pt x="51" y="0"/>
                      </a:lnTo>
                      <a:lnTo>
                        <a:pt x="43" y="0"/>
                      </a:lnTo>
                      <a:lnTo>
                        <a:pt x="34" y="0"/>
                      </a:lnTo>
                      <a:lnTo>
                        <a:pt x="26" y="1"/>
                      </a:lnTo>
                      <a:lnTo>
                        <a:pt x="19" y="3"/>
                      </a:lnTo>
                      <a:lnTo>
                        <a:pt x="12" y="6"/>
                      </a:lnTo>
                      <a:lnTo>
                        <a:pt x="7" y="9"/>
                      </a:lnTo>
                      <a:lnTo>
                        <a:pt x="4" y="14"/>
                      </a:lnTo>
                      <a:lnTo>
                        <a:pt x="0" y="18"/>
                      </a:lnTo>
                      <a:lnTo>
                        <a:pt x="0" y="22"/>
                      </a:lnTo>
                      <a:lnTo>
                        <a:pt x="0" y="28"/>
                      </a:lnTo>
                      <a:lnTo>
                        <a:pt x="4" y="32"/>
                      </a:lnTo>
                      <a:lnTo>
                        <a:pt x="7" y="35"/>
                      </a:lnTo>
                      <a:lnTo>
                        <a:pt x="12" y="38"/>
                      </a:lnTo>
                      <a:lnTo>
                        <a:pt x="19" y="42"/>
                      </a:lnTo>
                      <a:lnTo>
                        <a:pt x="26" y="44"/>
                      </a:lnTo>
                      <a:lnTo>
                        <a:pt x="34" y="45"/>
                      </a:lnTo>
                      <a:lnTo>
                        <a:pt x="43" y="4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3" name="Freeform 301"/>
                <p:cNvSpPr>
                  <a:spLocks/>
                </p:cNvSpPr>
                <p:nvPr/>
              </p:nvSpPr>
              <p:spPr bwMode="auto">
                <a:xfrm>
                  <a:off x="3393" y="3998"/>
                  <a:ext cx="28" cy="16"/>
                </a:xfrm>
                <a:custGeom>
                  <a:avLst/>
                  <a:gdLst>
                    <a:gd name="T0" fmla="*/ 0 w 84"/>
                    <a:gd name="T1" fmla="*/ 0 h 46"/>
                    <a:gd name="T2" fmla="*/ 0 w 84"/>
                    <a:gd name="T3" fmla="*/ 0 h 46"/>
                    <a:gd name="T4" fmla="*/ 0 w 84"/>
                    <a:gd name="T5" fmla="*/ 0 h 46"/>
                    <a:gd name="T6" fmla="*/ 0 w 84"/>
                    <a:gd name="T7" fmla="*/ 0 h 46"/>
                    <a:gd name="T8" fmla="*/ 0 w 84"/>
                    <a:gd name="T9" fmla="*/ 0 h 46"/>
                    <a:gd name="T10" fmla="*/ 0 w 84"/>
                    <a:gd name="T11" fmla="*/ 0 h 46"/>
                    <a:gd name="T12" fmla="*/ 0 w 84"/>
                    <a:gd name="T13" fmla="*/ 0 h 46"/>
                    <a:gd name="T14" fmla="*/ 0 w 84"/>
                    <a:gd name="T15" fmla="*/ 0 h 46"/>
                    <a:gd name="T16" fmla="*/ 0 w 84"/>
                    <a:gd name="T17" fmla="*/ 0 h 46"/>
                    <a:gd name="T18" fmla="*/ 0 w 84"/>
                    <a:gd name="T19" fmla="*/ 0 h 46"/>
                    <a:gd name="T20" fmla="*/ 0 w 84"/>
                    <a:gd name="T21" fmla="*/ 0 h 46"/>
                    <a:gd name="T22" fmla="*/ 0 w 84"/>
                    <a:gd name="T23" fmla="*/ 0 h 46"/>
                    <a:gd name="T24" fmla="*/ 0 w 84"/>
                    <a:gd name="T25" fmla="*/ 0 h 46"/>
                    <a:gd name="T26" fmla="*/ 0 w 84"/>
                    <a:gd name="T27" fmla="*/ 0 h 46"/>
                    <a:gd name="T28" fmla="*/ 0 w 84"/>
                    <a:gd name="T29" fmla="*/ 0 h 46"/>
                    <a:gd name="T30" fmla="*/ 0 w 84"/>
                    <a:gd name="T31" fmla="*/ 0 h 46"/>
                    <a:gd name="T32" fmla="*/ 0 w 84"/>
                    <a:gd name="T33" fmla="*/ 0 h 46"/>
                    <a:gd name="T34" fmla="*/ 0 w 84"/>
                    <a:gd name="T35" fmla="*/ 0 h 46"/>
                    <a:gd name="T36" fmla="*/ 0 w 84"/>
                    <a:gd name="T37" fmla="*/ 0 h 46"/>
                    <a:gd name="T38" fmla="*/ 0 w 84"/>
                    <a:gd name="T39" fmla="*/ 0 h 46"/>
                    <a:gd name="T40" fmla="*/ 0 w 84"/>
                    <a:gd name="T41" fmla="*/ 0 h 46"/>
                    <a:gd name="T42" fmla="*/ 0 w 84"/>
                    <a:gd name="T43" fmla="*/ 0 h 46"/>
                    <a:gd name="T44" fmla="*/ 0 w 84"/>
                    <a:gd name="T45" fmla="*/ 0 h 46"/>
                    <a:gd name="T46" fmla="*/ 0 w 84"/>
                    <a:gd name="T47" fmla="*/ 0 h 46"/>
                    <a:gd name="T48" fmla="*/ 0 w 84"/>
                    <a:gd name="T49" fmla="*/ 0 h 46"/>
                    <a:gd name="T50" fmla="*/ 0 w 84"/>
                    <a:gd name="T51" fmla="*/ 0 h 46"/>
                    <a:gd name="T52" fmla="*/ 0 w 84"/>
                    <a:gd name="T53" fmla="*/ 0 h 46"/>
                    <a:gd name="T54" fmla="*/ 0 w 84"/>
                    <a:gd name="T55" fmla="*/ 0 h 46"/>
                    <a:gd name="T56" fmla="*/ 0 w 84"/>
                    <a:gd name="T57" fmla="*/ 0 h 46"/>
                    <a:gd name="T58" fmla="*/ 0 w 84"/>
                    <a:gd name="T59" fmla="*/ 0 h 46"/>
                    <a:gd name="T60" fmla="*/ 0 w 84"/>
                    <a:gd name="T61" fmla="*/ 0 h 46"/>
                    <a:gd name="T62" fmla="*/ 0 w 84"/>
                    <a:gd name="T63" fmla="*/ 0 h 46"/>
                    <a:gd name="T64" fmla="*/ 0 w 84"/>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
                    <a:gd name="T100" fmla="*/ 0 h 46"/>
                    <a:gd name="T101" fmla="*/ 84 w 84"/>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 h="46">
                      <a:moveTo>
                        <a:pt x="43" y="46"/>
                      </a:moveTo>
                      <a:lnTo>
                        <a:pt x="51" y="45"/>
                      </a:lnTo>
                      <a:lnTo>
                        <a:pt x="59" y="44"/>
                      </a:lnTo>
                      <a:lnTo>
                        <a:pt x="65" y="42"/>
                      </a:lnTo>
                      <a:lnTo>
                        <a:pt x="72" y="38"/>
                      </a:lnTo>
                      <a:lnTo>
                        <a:pt x="76" y="35"/>
                      </a:lnTo>
                      <a:lnTo>
                        <a:pt x="80" y="32"/>
                      </a:lnTo>
                      <a:lnTo>
                        <a:pt x="82" y="28"/>
                      </a:lnTo>
                      <a:lnTo>
                        <a:pt x="84" y="22"/>
                      </a:lnTo>
                      <a:lnTo>
                        <a:pt x="82" y="18"/>
                      </a:lnTo>
                      <a:lnTo>
                        <a:pt x="80" y="14"/>
                      </a:lnTo>
                      <a:lnTo>
                        <a:pt x="76" y="9"/>
                      </a:lnTo>
                      <a:lnTo>
                        <a:pt x="72" y="6"/>
                      </a:lnTo>
                      <a:lnTo>
                        <a:pt x="65" y="3"/>
                      </a:lnTo>
                      <a:lnTo>
                        <a:pt x="59" y="1"/>
                      </a:lnTo>
                      <a:lnTo>
                        <a:pt x="51" y="0"/>
                      </a:lnTo>
                      <a:lnTo>
                        <a:pt x="43" y="0"/>
                      </a:lnTo>
                      <a:lnTo>
                        <a:pt x="34" y="0"/>
                      </a:lnTo>
                      <a:lnTo>
                        <a:pt x="26" y="1"/>
                      </a:lnTo>
                      <a:lnTo>
                        <a:pt x="19" y="3"/>
                      </a:lnTo>
                      <a:lnTo>
                        <a:pt x="12" y="6"/>
                      </a:lnTo>
                      <a:lnTo>
                        <a:pt x="7" y="9"/>
                      </a:lnTo>
                      <a:lnTo>
                        <a:pt x="4" y="14"/>
                      </a:lnTo>
                      <a:lnTo>
                        <a:pt x="0" y="18"/>
                      </a:lnTo>
                      <a:lnTo>
                        <a:pt x="0" y="22"/>
                      </a:lnTo>
                      <a:lnTo>
                        <a:pt x="0" y="28"/>
                      </a:lnTo>
                      <a:lnTo>
                        <a:pt x="4" y="32"/>
                      </a:lnTo>
                      <a:lnTo>
                        <a:pt x="7" y="35"/>
                      </a:lnTo>
                      <a:lnTo>
                        <a:pt x="12" y="38"/>
                      </a:lnTo>
                      <a:lnTo>
                        <a:pt x="19" y="42"/>
                      </a:lnTo>
                      <a:lnTo>
                        <a:pt x="26" y="44"/>
                      </a:lnTo>
                      <a:lnTo>
                        <a:pt x="34" y="45"/>
                      </a:lnTo>
                      <a:lnTo>
                        <a:pt x="43" y="4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4" name="Freeform 302"/>
                <p:cNvSpPr>
                  <a:spLocks/>
                </p:cNvSpPr>
                <p:nvPr/>
              </p:nvSpPr>
              <p:spPr bwMode="auto">
                <a:xfrm>
                  <a:off x="3430" y="3935"/>
                  <a:ext cx="32" cy="17"/>
                </a:xfrm>
                <a:custGeom>
                  <a:avLst/>
                  <a:gdLst>
                    <a:gd name="T0" fmla="*/ 0 w 94"/>
                    <a:gd name="T1" fmla="*/ 0 h 52"/>
                    <a:gd name="T2" fmla="*/ 0 w 94"/>
                    <a:gd name="T3" fmla="*/ 0 h 52"/>
                    <a:gd name="T4" fmla="*/ 0 w 94"/>
                    <a:gd name="T5" fmla="*/ 0 h 52"/>
                    <a:gd name="T6" fmla="*/ 0 w 94"/>
                    <a:gd name="T7" fmla="*/ 0 h 52"/>
                    <a:gd name="T8" fmla="*/ 0 w 94"/>
                    <a:gd name="T9" fmla="*/ 0 h 52"/>
                    <a:gd name="T10" fmla="*/ 0 w 94"/>
                    <a:gd name="T11" fmla="*/ 0 h 52"/>
                    <a:gd name="T12" fmla="*/ 0 w 94"/>
                    <a:gd name="T13" fmla="*/ 0 h 52"/>
                    <a:gd name="T14" fmla="*/ 0 w 94"/>
                    <a:gd name="T15" fmla="*/ 0 h 52"/>
                    <a:gd name="T16" fmla="*/ 0 w 94"/>
                    <a:gd name="T17" fmla="*/ 0 h 52"/>
                    <a:gd name="T18" fmla="*/ 0 w 94"/>
                    <a:gd name="T19" fmla="*/ 0 h 52"/>
                    <a:gd name="T20" fmla="*/ 0 w 94"/>
                    <a:gd name="T21" fmla="*/ 0 h 52"/>
                    <a:gd name="T22" fmla="*/ 0 w 94"/>
                    <a:gd name="T23" fmla="*/ 0 h 52"/>
                    <a:gd name="T24" fmla="*/ 0 w 94"/>
                    <a:gd name="T25" fmla="*/ 0 h 52"/>
                    <a:gd name="T26" fmla="*/ 0 w 94"/>
                    <a:gd name="T27" fmla="*/ 0 h 52"/>
                    <a:gd name="T28" fmla="*/ 0 w 94"/>
                    <a:gd name="T29" fmla="*/ 0 h 52"/>
                    <a:gd name="T30" fmla="*/ 0 w 94"/>
                    <a:gd name="T31" fmla="*/ 0 h 52"/>
                    <a:gd name="T32" fmla="*/ 0 w 94"/>
                    <a:gd name="T33" fmla="*/ 0 h 52"/>
                    <a:gd name="T34" fmla="*/ 0 w 94"/>
                    <a:gd name="T35" fmla="*/ 0 h 52"/>
                    <a:gd name="T36" fmla="*/ 0 w 94"/>
                    <a:gd name="T37" fmla="*/ 0 h 52"/>
                    <a:gd name="T38" fmla="*/ 0 w 94"/>
                    <a:gd name="T39" fmla="*/ 0 h 52"/>
                    <a:gd name="T40" fmla="*/ 0 w 94"/>
                    <a:gd name="T41" fmla="*/ 0 h 52"/>
                    <a:gd name="T42" fmla="*/ 0 w 94"/>
                    <a:gd name="T43" fmla="*/ 0 h 52"/>
                    <a:gd name="T44" fmla="*/ 0 w 94"/>
                    <a:gd name="T45" fmla="*/ 0 h 52"/>
                    <a:gd name="T46" fmla="*/ 0 w 94"/>
                    <a:gd name="T47" fmla="*/ 0 h 52"/>
                    <a:gd name="T48" fmla="*/ 0 w 94"/>
                    <a:gd name="T49" fmla="*/ 0 h 52"/>
                    <a:gd name="T50" fmla="*/ 0 w 94"/>
                    <a:gd name="T51" fmla="*/ 0 h 52"/>
                    <a:gd name="T52" fmla="*/ 0 w 94"/>
                    <a:gd name="T53" fmla="*/ 0 h 52"/>
                    <a:gd name="T54" fmla="*/ 0 w 94"/>
                    <a:gd name="T55" fmla="*/ 0 h 52"/>
                    <a:gd name="T56" fmla="*/ 0 w 94"/>
                    <a:gd name="T57" fmla="*/ 0 h 52"/>
                    <a:gd name="T58" fmla="*/ 0 w 94"/>
                    <a:gd name="T59" fmla="*/ 0 h 52"/>
                    <a:gd name="T60" fmla="*/ 0 w 94"/>
                    <a:gd name="T61" fmla="*/ 0 h 52"/>
                    <a:gd name="T62" fmla="*/ 0 w 94"/>
                    <a:gd name="T63" fmla="*/ 0 h 52"/>
                    <a:gd name="T64" fmla="*/ 0 w 94"/>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52"/>
                    <a:gd name="T101" fmla="*/ 94 w 94"/>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52">
                      <a:moveTo>
                        <a:pt x="46" y="52"/>
                      </a:moveTo>
                      <a:lnTo>
                        <a:pt x="56" y="52"/>
                      </a:lnTo>
                      <a:lnTo>
                        <a:pt x="64" y="50"/>
                      </a:lnTo>
                      <a:lnTo>
                        <a:pt x="73" y="48"/>
                      </a:lnTo>
                      <a:lnTo>
                        <a:pt x="80" y="45"/>
                      </a:lnTo>
                      <a:lnTo>
                        <a:pt x="85" y="41"/>
                      </a:lnTo>
                      <a:lnTo>
                        <a:pt x="89" y="36"/>
                      </a:lnTo>
                      <a:lnTo>
                        <a:pt x="93" y="32"/>
                      </a:lnTo>
                      <a:lnTo>
                        <a:pt x="94" y="28"/>
                      </a:lnTo>
                      <a:lnTo>
                        <a:pt x="93" y="22"/>
                      </a:lnTo>
                      <a:lnTo>
                        <a:pt x="89" y="17"/>
                      </a:lnTo>
                      <a:lnTo>
                        <a:pt x="85" y="13"/>
                      </a:lnTo>
                      <a:lnTo>
                        <a:pt x="80" y="8"/>
                      </a:lnTo>
                      <a:lnTo>
                        <a:pt x="73" y="5"/>
                      </a:lnTo>
                      <a:lnTo>
                        <a:pt x="64" y="2"/>
                      </a:lnTo>
                      <a:lnTo>
                        <a:pt x="56" y="1"/>
                      </a:lnTo>
                      <a:lnTo>
                        <a:pt x="46" y="0"/>
                      </a:lnTo>
                      <a:lnTo>
                        <a:pt x="37" y="1"/>
                      </a:lnTo>
                      <a:lnTo>
                        <a:pt x="29" y="2"/>
                      </a:lnTo>
                      <a:lnTo>
                        <a:pt x="20" y="5"/>
                      </a:lnTo>
                      <a:lnTo>
                        <a:pt x="14" y="8"/>
                      </a:lnTo>
                      <a:lnTo>
                        <a:pt x="8" y="13"/>
                      </a:lnTo>
                      <a:lnTo>
                        <a:pt x="4" y="17"/>
                      </a:lnTo>
                      <a:lnTo>
                        <a:pt x="1" y="22"/>
                      </a:lnTo>
                      <a:lnTo>
                        <a:pt x="0" y="28"/>
                      </a:lnTo>
                      <a:lnTo>
                        <a:pt x="1" y="32"/>
                      </a:lnTo>
                      <a:lnTo>
                        <a:pt x="4" y="36"/>
                      </a:lnTo>
                      <a:lnTo>
                        <a:pt x="8" y="41"/>
                      </a:lnTo>
                      <a:lnTo>
                        <a:pt x="14" y="45"/>
                      </a:lnTo>
                      <a:lnTo>
                        <a:pt x="20" y="48"/>
                      </a:lnTo>
                      <a:lnTo>
                        <a:pt x="29" y="50"/>
                      </a:lnTo>
                      <a:lnTo>
                        <a:pt x="37" y="52"/>
                      </a:lnTo>
                      <a:lnTo>
                        <a:pt x="46" y="5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5" name="Freeform 303"/>
                <p:cNvSpPr>
                  <a:spLocks/>
                </p:cNvSpPr>
                <p:nvPr/>
              </p:nvSpPr>
              <p:spPr bwMode="auto">
                <a:xfrm>
                  <a:off x="3430" y="3935"/>
                  <a:ext cx="32" cy="17"/>
                </a:xfrm>
                <a:custGeom>
                  <a:avLst/>
                  <a:gdLst>
                    <a:gd name="T0" fmla="*/ 0 w 94"/>
                    <a:gd name="T1" fmla="*/ 0 h 52"/>
                    <a:gd name="T2" fmla="*/ 0 w 94"/>
                    <a:gd name="T3" fmla="*/ 0 h 52"/>
                    <a:gd name="T4" fmla="*/ 0 w 94"/>
                    <a:gd name="T5" fmla="*/ 0 h 52"/>
                    <a:gd name="T6" fmla="*/ 0 w 94"/>
                    <a:gd name="T7" fmla="*/ 0 h 52"/>
                    <a:gd name="T8" fmla="*/ 0 w 94"/>
                    <a:gd name="T9" fmla="*/ 0 h 52"/>
                    <a:gd name="T10" fmla="*/ 0 w 94"/>
                    <a:gd name="T11" fmla="*/ 0 h 52"/>
                    <a:gd name="T12" fmla="*/ 0 w 94"/>
                    <a:gd name="T13" fmla="*/ 0 h 52"/>
                    <a:gd name="T14" fmla="*/ 0 w 94"/>
                    <a:gd name="T15" fmla="*/ 0 h 52"/>
                    <a:gd name="T16" fmla="*/ 0 w 94"/>
                    <a:gd name="T17" fmla="*/ 0 h 52"/>
                    <a:gd name="T18" fmla="*/ 0 w 94"/>
                    <a:gd name="T19" fmla="*/ 0 h 52"/>
                    <a:gd name="T20" fmla="*/ 0 w 94"/>
                    <a:gd name="T21" fmla="*/ 0 h 52"/>
                    <a:gd name="T22" fmla="*/ 0 w 94"/>
                    <a:gd name="T23" fmla="*/ 0 h 52"/>
                    <a:gd name="T24" fmla="*/ 0 w 94"/>
                    <a:gd name="T25" fmla="*/ 0 h 52"/>
                    <a:gd name="T26" fmla="*/ 0 w 94"/>
                    <a:gd name="T27" fmla="*/ 0 h 52"/>
                    <a:gd name="T28" fmla="*/ 0 w 94"/>
                    <a:gd name="T29" fmla="*/ 0 h 52"/>
                    <a:gd name="T30" fmla="*/ 0 w 94"/>
                    <a:gd name="T31" fmla="*/ 0 h 52"/>
                    <a:gd name="T32" fmla="*/ 0 w 94"/>
                    <a:gd name="T33" fmla="*/ 0 h 52"/>
                    <a:gd name="T34" fmla="*/ 0 w 94"/>
                    <a:gd name="T35" fmla="*/ 0 h 52"/>
                    <a:gd name="T36" fmla="*/ 0 w 94"/>
                    <a:gd name="T37" fmla="*/ 0 h 52"/>
                    <a:gd name="T38" fmla="*/ 0 w 94"/>
                    <a:gd name="T39" fmla="*/ 0 h 52"/>
                    <a:gd name="T40" fmla="*/ 0 w 94"/>
                    <a:gd name="T41" fmla="*/ 0 h 52"/>
                    <a:gd name="T42" fmla="*/ 0 w 94"/>
                    <a:gd name="T43" fmla="*/ 0 h 52"/>
                    <a:gd name="T44" fmla="*/ 0 w 94"/>
                    <a:gd name="T45" fmla="*/ 0 h 52"/>
                    <a:gd name="T46" fmla="*/ 0 w 94"/>
                    <a:gd name="T47" fmla="*/ 0 h 52"/>
                    <a:gd name="T48" fmla="*/ 0 w 94"/>
                    <a:gd name="T49" fmla="*/ 0 h 52"/>
                    <a:gd name="T50" fmla="*/ 0 w 94"/>
                    <a:gd name="T51" fmla="*/ 0 h 52"/>
                    <a:gd name="T52" fmla="*/ 0 w 94"/>
                    <a:gd name="T53" fmla="*/ 0 h 52"/>
                    <a:gd name="T54" fmla="*/ 0 w 94"/>
                    <a:gd name="T55" fmla="*/ 0 h 52"/>
                    <a:gd name="T56" fmla="*/ 0 w 94"/>
                    <a:gd name="T57" fmla="*/ 0 h 52"/>
                    <a:gd name="T58" fmla="*/ 0 w 94"/>
                    <a:gd name="T59" fmla="*/ 0 h 52"/>
                    <a:gd name="T60" fmla="*/ 0 w 94"/>
                    <a:gd name="T61" fmla="*/ 0 h 52"/>
                    <a:gd name="T62" fmla="*/ 0 w 94"/>
                    <a:gd name="T63" fmla="*/ 0 h 52"/>
                    <a:gd name="T64" fmla="*/ 0 w 94"/>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4"/>
                    <a:gd name="T100" fmla="*/ 0 h 52"/>
                    <a:gd name="T101" fmla="*/ 94 w 94"/>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4" h="52">
                      <a:moveTo>
                        <a:pt x="46" y="52"/>
                      </a:moveTo>
                      <a:lnTo>
                        <a:pt x="56" y="52"/>
                      </a:lnTo>
                      <a:lnTo>
                        <a:pt x="64" y="50"/>
                      </a:lnTo>
                      <a:lnTo>
                        <a:pt x="73" y="48"/>
                      </a:lnTo>
                      <a:lnTo>
                        <a:pt x="80" y="45"/>
                      </a:lnTo>
                      <a:lnTo>
                        <a:pt x="85" y="41"/>
                      </a:lnTo>
                      <a:lnTo>
                        <a:pt x="89" y="36"/>
                      </a:lnTo>
                      <a:lnTo>
                        <a:pt x="93" y="32"/>
                      </a:lnTo>
                      <a:lnTo>
                        <a:pt x="94" y="28"/>
                      </a:lnTo>
                      <a:lnTo>
                        <a:pt x="93" y="22"/>
                      </a:lnTo>
                      <a:lnTo>
                        <a:pt x="89" y="17"/>
                      </a:lnTo>
                      <a:lnTo>
                        <a:pt x="85" y="13"/>
                      </a:lnTo>
                      <a:lnTo>
                        <a:pt x="80" y="8"/>
                      </a:lnTo>
                      <a:lnTo>
                        <a:pt x="73" y="5"/>
                      </a:lnTo>
                      <a:lnTo>
                        <a:pt x="64" y="2"/>
                      </a:lnTo>
                      <a:lnTo>
                        <a:pt x="56" y="1"/>
                      </a:lnTo>
                      <a:lnTo>
                        <a:pt x="46" y="0"/>
                      </a:lnTo>
                      <a:lnTo>
                        <a:pt x="37" y="1"/>
                      </a:lnTo>
                      <a:lnTo>
                        <a:pt x="29" y="2"/>
                      </a:lnTo>
                      <a:lnTo>
                        <a:pt x="20" y="5"/>
                      </a:lnTo>
                      <a:lnTo>
                        <a:pt x="14" y="8"/>
                      </a:lnTo>
                      <a:lnTo>
                        <a:pt x="8" y="13"/>
                      </a:lnTo>
                      <a:lnTo>
                        <a:pt x="4" y="17"/>
                      </a:lnTo>
                      <a:lnTo>
                        <a:pt x="1" y="22"/>
                      </a:lnTo>
                      <a:lnTo>
                        <a:pt x="0" y="28"/>
                      </a:lnTo>
                      <a:lnTo>
                        <a:pt x="1" y="32"/>
                      </a:lnTo>
                      <a:lnTo>
                        <a:pt x="4" y="36"/>
                      </a:lnTo>
                      <a:lnTo>
                        <a:pt x="8" y="41"/>
                      </a:lnTo>
                      <a:lnTo>
                        <a:pt x="14" y="45"/>
                      </a:lnTo>
                      <a:lnTo>
                        <a:pt x="20" y="48"/>
                      </a:lnTo>
                      <a:lnTo>
                        <a:pt x="29" y="50"/>
                      </a:lnTo>
                      <a:lnTo>
                        <a:pt x="37" y="52"/>
                      </a:lnTo>
                      <a:lnTo>
                        <a:pt x="46" y="5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6" name="Freeform 304"/>
                <p:cNvSpPr>
                  <a:spLocks/>
                </p:cNvSpPr>
                <p:nvPr/>
              </p:nvSpPr>
              <p:spPr bwMode="auto">
                <a:xfrm>
                  <a:off x="3534" y="3832"/>
                  <a:ext cx="24" cy="16"/>
                </a:xfrm>
                <a:custGeom>
                  <a:avLst/>
                  <a:gdLst>
                    <a:gd name="T0" fmla="*/ 0 w 72"/>
                    <a:gd name="T1" fmla="*/ 0 h 46"/>
                    <a:gd name="T2" fmla="*/ 0 w 72"/>
                    <a:gd name="T3" fmla="*/ 0 h 46"/>
                    <a:gd name="T4" fmla="*/ 0 w 72"/>
                    <a:gd name="T5" fmla="*/ 0 h 46"/>
                    <a:gd name="T6" fmla="*/ 0 w 72"/>
                    <a:gd name="T7" fmla="*/ 0 h 46"/>
                    <a:gd name="T8" fmla="*/ 0 w 72"/>
                    <a:gd name="T9" fmla="*/ 0 h 46"/>
                    <a:gd name="T10" fmla="*/ 0 w 72"/>
                    <a:gd name="T11" fmla="*/ 0 h 46"/>
                    <a:gd name="T12" fmla="*/ 0 w 72"/>
                    <a:gd name="T13" fmla="*/ 0 h 46"/>
                    <a:gd name="T14" fmla="*/ 0 w 72"/>
                    <a:gd name="T15" fmla="*/ 0 h 46"/>
                    <a:gd name="T16" fmla="*/ 0 w 72"/>
                    <a:gd name="T17" fmla="*/ 0 h 46"/>
                    <a:gd name="T18" fmla="*/ 0 w 72"/>
                    <a:gd name="T19" fmla="*/ 0 h 46"/>
                    <a:gd name="T20" fmla="*/ 0 w 72"/>
                    <a:gd name="T21" fmla="*/ 0 h 46"/>
                    <a:gd name="T22" fmla="*/ 0 w 72"/>
                    <a:gd name="T23" fmla="*/ 0 h 46"/>
                    <a:gd name="T24" fmla="*/ 0 w 72"/>
                    <a:gd name="T25" fmla="*/ 0 h 46"/>
                    <a:gd name="T26" fmla="*/ 0 w 72"/>
                    <a:gd name="T27" fmla="*/ 0 h 46"/>
                    <a:gd name="T28" fmla="*/ 0 w 72"/>
                    <a:gd name="T29" fmla="*/ 0 h 46"/>
                    <a:gd name="T30" fmla="*/ 0 w 72"/>
                    <a:gd name="T31" fmla="*/ 0 h 46"/>
                    <a:gd name="T32" fmla="*/ 0 w 72"/>
                    <a:gd name="T33" fmla="*/ 0 h 46"/>
                    <a:gd name="T34" fmla="*/ 0 w 72"/>
                    <a:gd name="T35" fmla="*/ 0 h 46"/>
                    <a:gd name="T36" fmla="*/ 0 w 72"/>
                    <a:gd name="T37" fmla="*/ 0 h 46"/>
                    <a:gd name="T38" fmla="*/ 0 w 72"/>
                    <a:gd name="T39" fmla="*/ 0 h 46"/>
                    <a:gd name="T40" fmla="*/ 0 w 72"/>
                    <a:gd name="T41" fmla="*/ 0 h 46"/>
                    <a:gd name="T42" fmla="*/ 0 w 72"/>
                    <a:gd name="T43" fmla="*/ 0 h 46"/>
                    <a:gd name="T44" fmla="*/ 0 w 72"/>
                    <a:gd name="T45" fmla="*/ 0 h 46"/>
                    <a:gd name="T46" fmla="*/ 0 w 72"/>
                    <a:gd name="T47" fmla="*/ 0 h 46"/>
                    <a:gd name="T48" fmla="*/ 0 w 72"/>
                    <a:gd name="T49" fmla="*/ 0 h 46"/>
                    <a:gd name="T50" fmla="*/ 0 w 72"/>
                    <a:gd name="T51" fmla="*/ 0 h 46"/>
                    <a:gd name="T52" fmla="*/ 0 w 72"/>
                    <a:gd name="T53" fmla="*/ 0 h 46"/>
                    <a:gd name="T54" fmla="*/ 0 w 72"/>
                    <a:gd name="T55" fmla="*/ 0 h 46"/>
                    <a:gd name="T56" fmla="*/ 0 w 72"/>
                    <a:gd name="T57" fmla="*/ 0 h 46"/>
                    <a:gd name="T58" fmla="*/ 0 w 72"/>
                    <a:gd name="T59" fmla="*/ 0 h 46"/>
                    <a:gd name="T60" fmla="*/ 0 w 72"/>
                    <a:gd name="T61" fmla="*/ 0 h 46"/>
                    <a:gd name="T62" fmla="*/ 0 w 72"/>
                    <a:gd name="T63" fmla="*/ 0 h 46"/>
                    <a:gd name="T64" fmla="*/ 0 w 72"/>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6"/>
                    <a:gd name="T101" fmla="*/ 72 w 72"/>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6">
                      <a:moveTo>
                        <a:pt x="35" y="46"/>
                      </a:moveTo>
                      <a:lnTo>
                        <a:pt x="43" y="45"/>
                      </a:lnTo>
                      <a:lnTo>
                        <a:pt x="49" y="44"/>
                      </a:lnTo>
                      <a:lnTo>
                        <a:pt x="56" y="42"/>
                      </a:lnTo>
                      <a:lnTo>
                        <a:pt x="61" y="39"/>
                      </a:lnTo>
                      <a:lnTo>
                        <a:pt x="65" y="36"/>
                      </a:lnTo>
                      <a:lnTo>
                        <a:pt x="69" y="32"/>
                      </a:lnTo>
                      <a:lnTo>
                        <a:pt x="71" y="28"/>
                      </a:lnTo>
                      <a:lnTo>
                        <a:pt x="72" y="23"/>
                      </a:lnTo>
                      <a:lnTo>
                        <a:pt x="71" y="18"/>
                      </a:lnTo>
                      <a:lnTo>
                        <a:pt x="69" y="14"/>
                      </a:lnTo>
                      <a:lnTo>
                        <a:pt x="65" y="10"/>
                      </a:lnTo>
                      <a:lnTo>
                        <a:pt x="61" y="6"/>
                      </a:lnTo>
                      <a:lnTo>
                        <a:pt x="56" y="3"/>
                      </a:lnTo>
                      <a:lnTo>
                        <a:pt x="49" y="1"/>
                      </a:lnTo>
                      <a:lnTo>
                        <a:pt x="43" y="0"/>
                      </a:lnTo>
                      <a:lnTo>
                        <a:pt x="35" y="0"/>
                      </a:lnTo>
                      <a:lnTo>
                        <a:pt x="28" y="0"/>
                      </a:lnTo>
                      <a:lnTo>
                        <a:pt x="21" y="1"/>
                      </a:lnTo>
                      <a:lnTo>
                        <a:pt x="15" y="3"/>
                      </a:lnTo>
                      <a:lnTo>
                        <a:pt x="9" y="6"/>
                      </a:lnTo>
                      <a:lnTo>
                        <a:pt x="5" y="10"/>
                      </a:lnTo>
                      <a:lnTo>
                        <a:pt x="2" y="14"/>
                      </a:lnTo>
                      <a:lnTo>
                        <a:pt x="0" y="18"/>
                      </a:lnTo>
                      <a:lnTo>
                        <a:pt x="0" y="23"/>
                      </a:lnTo>
                      <a:lnTo>
                        <a:pt x="0" y="28"/>
                      </a:lnTo>
                      <a:lnTo>
                        <a:pt x="2" y="32"/>
                      </a:lnTo>
                      <a:lnTo>
                        <a:pt x="5" y="36"/>
                      </a:lnTo>
                      <a:lnTo>
                        <a:pt x="9" y="39"/>
                      </a:lnTo>
                      <a:lnTo>
                        <a:pt x="15" y="42"/>
                      </a:lnTo>
                      <a:lnTo>
                        <a:pt x="21" y="44"/>
                      </a:lnTo>
                      <a:lnTo>
                        <a:pt x="28" y="45"/>
                      </a:lnTo>
                      <a:lnTo>
                        <a:pt x="35" y="4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7" name="Freeform 305"/>
                <p:cNvSpPr>
                  <a:spLocks/>
                </p:cNvSpPr>
                <p:nvPr/>
              </p:nvSpPr>
              <p:spPr bwMode="auto">
                <a:xfrm>
                  <a:off x="3534" y="3832"/>
                  <a:ext cx="24" cy="16"/>
                </a:xfrm>
                <a:custGeom>
                  <a:avLst/>
                  <a:gdLst>
                    <a:gd name="T0" fmla="*/ 0 w 72"/>
                    <a:gd name="T1" fmla="*/ 0 h 46"/>
                    <a:gd name="T2" fmla="*/ 0 w 72"/>
                    <a:gd name="T3" fmla="*/ 0 h 46"/>
                    <a:gd name="T4" fmla="*/ 0 w 72"/>
                    <a:gd name="T5" fmla="*/ 0 h 46"/>
                    <a:gd name="T6" fmla="*/ 0 w 72"/>
                    <a:gd name="T7" fmla="*/ 0 h 46"/>
                    <a:gd name="T8" fmla="*/ 0 w 72"/>
                    <a:gd name="T9" fmla="*/ 0 h 46"/>
                    <a:gd name="T10" fmla="*/ 0 w 72"/>
                    <a:gd name="T11" fmla="*/ 0 h 46"/>
                    <a:gd name="T12" fmla="*/ 0 w 72"/>
                    <a:gd name="T13" fmla="*/ 0 h 46"/>
                    <a:gd name="T14" fmla="*/ 0 w 72"/>
                    <a:gd name="T15" fmla="*/ 0 h 46"/>
                    <a:gd name="T16" fmla="*/ 0 w 72"/>
                    <a:gd name="T17" fmla="*/ 0 h 46"/>
                    <a:gd name="T18" fmla="*/ 0 w 72"/>
                    <a:gd name="T19" fmla="*/ 0 h 46"/>
                    <a:gd name="T20" fmla="*/ 0 w 72"/>
                    <a:gd name="T21" fmla="*/ 0 h 46"/>
                    <a:gd name="T22" fmla="*/ 0 w 72"/>
                    <a:gd name="T23" fmla="*/ 0 h 46"/>
                    <a:gd name="T24" fmla="*/ 0 w 72"/>
                    <a:gd name="T25" fmla="*/ 0 h 46"/>
                    <a:gd name="T26" fmla="*/ 0 w 72"/>
                    <a:gd name="T27" fmla="*/ 0 h 46"/>
                    <a:gd name="T28" fmla="*/ 0 w 72"/>
                    <a:gd name="T29" fmla="*/ 0 h 46"/>
                    <a:gd name="T30" fmla="*/ 0 w 72"/>
                    <a:gd name="T31" fmla="*/ 0 h 46"/>
                    <a:gd name="T32" fmla="*/ 0 w 72"/>
                    <a:gd name="T33" fmla="*/ 0 h 46"/>
                    <a:gd name="T34" fmla="*/ 0 w 72"/>
                    <a:gd name="T35" fmla="*/ 0 h 46"/>
                    <a:gd name="T36" fmla="*/ 0 w 72"/>
                    <a:gd name="T37" fmla="*/ 0 h 46"/>
                    <a:gd name="T38" fmla="*/ 0 w 72"/>
                    <a:gd name="T39" fmla="*/ 0 h 46"/>
                    <a:gd name="T40" fmla="*/ 0 w 72"/>
                    <a:gd name="T41" fmla="*/ 0 h 46"/>
                    <a:gd name="T42" fmla="*/ 0 w 72"/>
                    <a:gd name="T43" fmla="*/ 0 h 46"/>
                    <a:gd name="T44" fmla="*/ 0 w 72"/>
                    <a:gd name="T45" fmla="*/ 0 h 46"/>
                    <a:gd name="T46" fmla="*/ 0 w 72"/>
                    <a:gd name="T47" fmla="*/ 0 h 46"/>
                    <a:gd name="T48" fmla="*/ 0 w 72"/>
                    <a:gd name="T49" fmla="*/ 0 h 46"/>
                    <a:gd name="T50" fmla="*/ 0 w 72"/>
                    <a:gd name="T51" fmla="*/ 0 h 46"/>
                    <a:gd name="T52" fmla="*/ 0 w 72"/>
                    <a:gd name="T53" fmla="*/ 0 h 46"/>
                    <a:gd name="T54" fmla="*/ 0 w 72"/>
                    <a:gd name="T55" fmla="*/ 0 h 46"/>
                    <a:gd name="T56" fmla="*/ 0 w 72"/>
                    <a:gd name="T57" fmla="*/ 0 h 46"/>
                    <a:gd name="T58" fmla="*/ 0 w 72"/>
                    <a:gd name="T59" fmla="*/ 0 h 46"/>
                    <a:gd name="T60" fmla="*/ 0 w 72"/>
                    <a:gd name="T61" fmla="*/ 0 h 46"/>
                    <a:gd name="T62" fmla="*/ 0 w 72"/>
                    <a:gd name="T63" fmla="*/ 0 h 46"/>
                    <a:gd name="T64" fmla="*/ 0 w 72"/>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2"/>
                    <a:gd name="T100" fmla="*/ 0 h 46"/>
                    <a:gd name="T101" fmla="*/ 72 w 72"/>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2" h="46">
                      <a:moveTo>
                        <a:pt x="35" y="46"/>
                      </a:moveTo>
                      <a:lnTo>
                        <a:pt x="43" y="45"/>
                      </a:lnTo>
                      <a:lnTo>
                        <a:pt x="49" y="44"/>
                      </a:lnTo>
                      <a:lnTo>
                        <a:pt x="56" y="42"/>
                      </a:lnTo>
                      <a:lnTo>
                        <a:pt x="61" y="39"/>
                      </a:lnTo>
                      <a:lnTo>
                        <a:pt x="65" y="36"/>
                      </a:lnTo>
                      <a:lnTo>
                        <a:pt x="69" y="32"/>
                      </a:lnTo>
                      <a:lnTo>
                        <a:pt x="71" y="28"/>
                      </a:lnTo>
                      <a:lnTo>
                        <a:pt x="72" y="23"/>
                      </a:lnTo>
                      <a:lnTo>
                        <a:pt x="71" y="18"/>
                      </a:lnTo>
                      <a:lnTo>
                        <a:pt x="69" y="14"/>
                      </a:lnTo>
                      <a:lnTo>
                        <a:pt x="65" y="10"/>
                      </a:lnTo>
                      <a:lnTo>
                        <a:pt x="61" y="6"/>
                      </a:lnTo>
                      <a:lnTo>
                        <a:pt x="56" y="3"/>
                      </a:lnTo>
                      <a:lnTo>
                        <a:pt x="49" y="1"/>
                      </a:lnTo>
                      <a:lnTo>
                        <a:pt x="43" y="0"/>
                      </a:lnTo>
                      <a:lnTo>
                        <a:pt x="35" y="0"/>
                      </a:lnTo>
                      <a:lnTo>
                        <a:pt x="28" y="0"/>
                      </a:lnTo>
                      <a:lnTo>
                        <a:pt x="21" y="1"/>
                      </a:lnTo>
                      <a:lnTo>
                        <a:pt x="15" y="3"/>
                      </a:lnTo>
                      <a:lnTo>
                        <a:pt x="9" y="6"/>
                      </a:lnTo>
                      <a:lnTo>
                        <a:pt x="5" y="10"/>
                      </a:lnTo>
                      <a:lnTo>
                        <a:pt x="2" y="14"/>
                      </a:lnTo>
                      <a:lnTo>
                        <a:pt x="0" y="18"/>
                      </a:lnTo>
                      <a:lnTo>
                        <a:pt x="0" y="23"/>
                      </a:lnTo>
                      <a:lnTo>
                        <a:pt x="0" y="28"/>
                      </a:lnTo>
                      <a:lnTo>
                        <a:pt x="2" y="32"/>
                      </a:lnTo>
                      <a:lnTo>
                        <a:pt x="5" y="36"/>
                      </a:lnTo>
                      <a:lnTo>
                        <a:pt x="9" y="39"/>
                      </a:lnTo>
                      <a:lnTo>
                        <a:pt x="15" y="42"/>
                      </a:lnTo>
                      <a:lnTo>
                        <a:pt x="21" y="44"/>
                      </a:lnTo>
                      <a:lnTo>
                        <a:pt x="28" y="45"/>
                      </a:lnTo>
                      <a:lnTo>
                        <a:pt x="35" y="4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8" name="Freeform 306"/>
                <p:cNvSpPr>
                  <a:spLocks/>
                </p:cNvSpPr>
                <p:nvPr/>
              </p:nvSpPr>
              <p:spPr bwMode="auto">
                <a:xfrm>
                  <a:off x="2610" y="2743"/>
                  <a:ext cx="16" cy="19"/>
                </a:xfrm>
                <a:custGeom>
                  <a:avLst/>
                  <a:gdLst>
                    <a:gd name="T0" fmla="*/ 0 w 47"/>
                    <a:gd name="T1" fmla="*/ 0 h 56"/>
                    <a:gd name="T2" fmla="*/ 0 w 47"/>
                    <a:gd name="T3" fmla="*/ 0 h 56"/>
                    <a:gd name="T4" fmla="*/ 0 w 47"/>
                    <a:gd name="T5" fmla="*/ 0 h 56"/>
                    <a:gd name="T6" fmla="*/ 0 w 47"/>
                    <a:gd name="T7" fmla="*/ 0 h 56"/>
                    <a:gd name="T8" fmla="*/ 0 w 47"/>
                    <a:gd name="T9" fmla="*/ 0 h 56"/>
                    <a:gd name="T10" fmla="*/ 0 w 47"/>
                    <a:gd name="T11" fmla="*/ 0 h 56"/>
                    <a:gd name="T12" fmla="*/ 0 w 47"/>
                    <a:gd name="T13" fmla="*/ 0 h 56"/>
                    <a:gd name="T14" fmla="*/ 0 w 47"/>
                    <a:gd name="T15" fmla="*/ 0 h 56"/>
                    <a:gd name="T16" fmla="*/ 0 w 47"/>
                    <a:gd name="T17" fmla="*/ 0 h 56"/>
                    <a:gd name="T18" fmla="*/ 0 w 47"/>
                    <a:gd name="T19" fmla="*/ 0 h 56"/>
                    <a:gd name="T20" fmla="*/ 0 w 47"/>
                    <a:gd name="T21" fmla="*/ 0 h 56"/>
                    <a:gd name="T22" fmla="*/ 0 w 47"/>
                    <a:gd name="T23" fmla="*/ 0 h 56"/>
                    <a:gd name="T24" fmla="*/ 0 w 47"/>
                    <a:gd name="T25" fmla="*/ 0 h 56"/>
                    <a:gd name="T26" fmla="*/ 0 w 47"/>
                    <a:gd name="T27" fmla="*/ 0 h 56"/>
                    <a:gd name="T28" fmla="*/ 0 w 47"/>
                    <a:gd name="T29" fmla="*/ 0 h 56"/>
                    <a:gd name="T30" fmla="*/ 0 w 47"/>
                    <a:gd name="T31" fmla="*/ 0 h 56"/>
                    <a:gd name="T32" fmla="*/ 0 w 47"/>
                    <a:gd name="T33" fmla="*/ 0 h 56"/>
                    <a:gd name="T34" fmla="*/ 0 w 47"/>
                    <a:gd name="T35" fmla="*/ 0 h 56"/>
                    <a:gd name="T36" fmla="*/ 0 w 47"/>
                    <a:gd name="T37" fmla="*/ 0 h 56"/>
                    <a:gd name="T38" fmla="*/ 0 w 47"/>
                    <a:gd name="T39" fmla="*/ 0 h 56"/>
                    <a:gd name="T40" fmla="*/ 0 w 47"/>
                    <a:gd name="T41" fmla="*/ 0 h 56"/>
                    <a:gd name="T42" fmla="*/ 0 w 47"/>
                    <a:gd name="T43" fmla="*/ 0 h 56"/>
                    <a:gd name="T44" fmla="*/ 0 w 47"/>
                    <a:gd name="T45" fmla="*/ 0 h 56"/>
                    <a:gd name="T46" fmla="*/ 0 w 47"/>
                    <a:gd name="T47" fmla="*/ 0 h 56"/>
                    <a:gd name="T48" fmla="*/ 0 w 47"/>
                    <a:gd name="T49" fmla="*/ 0 h 56"/>
                    <a:gd name="T50" fmla="*/ 0 w 47"/>
                    <a:gd name="T51" fmla="*/ 0 h 56"/>
                    <a:gd name="T52" fmla="*/ 0 w 47"/>
                    <a:gd name="T53" fmla="*/ 0 h 56"/>
                    <a:gd name="T54" fmla="*/ 0 w 47"/>
                    <a:gd name="T55" fmla="*/ 0 h 56"/>
                    <a:gd name="T56" fmla="*/ 0 w 47"/>
                    <a:gd name="T57" fmla="*/ 0 h 56"/>
                    <a:gd name="T58" fmla="*/ 0 w 47"/>
                    <a:gd name="T59" fmla="*/ 0 h 56"/>
                    <a:gd name="T60" fmla="*/ 0 w 47"/>
                    <a:gd name="T61" fmla="*/ 0 h 56"/>
                    <a:gd name="T62" fmla="*/ 0 w 47"/>
                    <a:gd name="T63" fmla="*/ 0 h 56"/>
                    <a:gd name="T64" fmla="*/ 0 w 4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56"/>
                    <a:gd name="T101" fmla="*/ 47 w 4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56">
                      <a:moveTo>
                        <a:pt x="23" y="56"/>
                      </a:moveTo>
                      <a:lnTo>
                        <a:pt x="28" y="55"/>
                      </a:lnTo>
                      <a:lnTo>
                        <a:pt x="33" y="54"/>
                      </a:lnTo>
                      <a:lnTo>
                        <a:pt x="36" y="50"/>
                      </a:lnTo>
                      <a:lnTo>
                        <a:pt x="40" y="47"/>
                      </a:lnTo>
                      <a:lnTo>
                        <a:pt x="42" y="43"/>
                      </a:lnTo>
                      <a:lnTo>
                        <a:pt x="44" y="38"/>
                      </a:lnTo>
                      <a:lnTo>
                        <a:pt x="46" y="33"/>
                      </a:lnTo>
                      <a:lnTo>
                        <a:pt x="47" y="28"/>
                      </a:lnTo>
                      <a:lnTo>
                        <a:pt x="46" y="22"/>
                      </a:lnTo>
                      <a:lnTo>
                        <a:pt x="44" y="17"/>
                      </a:lnTo>
                      <a:lnTo>
                        <a:pt x="42" y="12"/>
                      </a:lnTo>
                      <a:lnTo>
                        <a:pt x="40" y="8"/>
                      </a:lnTo>
                      <a:lnTo>
                        <a:pt x="36" y="5"/>
                      </a:lnTo>
                      <a:lnTo>
                        <a:pt x="33" y="2"/>
                      </a:lnTo>
                      <a:lnTo>
                        <a:pt x="28" y="1"/>
                      </a:lnTo>
                      <a:lnTo>
                        <a:pt x="23" y="0"/>
                      </a:lnTo>
                      <a:lnTo>
                        <a:pt x="19" y="1"/>
                      </a:lnTo>
                      <a:lnTo>
                        <a:pt x="14" y="2"/>
                      </a:lnTo>
                      <a:lnTo>
                        <a:pt x="10" y="5"/>
                      </a:lnTo>
                      <a:lnTo>
                        <a:pt x="7" y="8"/>
                      </a:lnTo>
                      <a:lnTo>
                        <a:pt x="3" y="12"/>
                      </a:lnTo>
                      <a:lnTo>
                        <a:pt x="1" y="17"/>
                      </a:lnTo>
                      <a:lnTo>
                        <a:pt x="0" y="22"/>
                      </a:lnTo>
                      <a:lnTo>
                        <a:pt x="0" y="28"/>
                      </a:lnTo>
                      <a:lnTo>
                        <a:pt x="0" y="33"/>
                      </a:lnTo>
                      <a:lnTo>
                        <a:pt x="1" y="38"/>
                      </a:lnTo>
                      <a:lnTo>
                        <a:pt x="3" y="43"/>
                      </a:lnTo>
                      <a:lnTo>
                        <a:pt x="7" y="47"/>
                      </a:lnTo>
                      <a:lnTo>
                        <a:pt x="10" y="50"/>
                      </a:lnTo>
                      <a:lnTo>
                        <a:pt x="14" y="54"/>
                      </a:lnTo>
                      <a:lnTo>
                        <a:pt x="19" y="55"/>
                      </a:lnTo>
                      <a:lnTo>
                        <a:pt x="23" y="5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19" name="Freeform 307"/>
                <p:cNvSpPr>
                  <a:spLocks/>
                </p:cNvSpPr>
                <p:nvPr/>
              </p:nvSpPr>
              <p:spPr bwMode="auto">
                <a:xfrm>
                  <a:off x="2610" y="2743"/>
                  <a:ext cx="16" cy="19"/>
                </a:xfrm>
                <a:custGeom>
                  <a:avLst/>
                  <a:gdLst>
                    <a:gd name="T0" fmla="*/ 0 w 47"/>
                    <a:gd name="T1" fmla="*/ 0 h 56"/>
                    <a:gd name="T2" fmla="*/ 0 w 47"/>
                    <a:gd name="T3" fmla="*/ 0 h 56"/>
                    <a:gd name="T4" fmla="*/ 0 w 47"/>
                    <a:gd name="T5" fmla="*/ 0 h 56"/>
                    <a:gd name="T6" fmla="*/ 0 w 47"/>
                    <a:gd name="T7" fmla="*/ 0 h 56"/>
                    <a:gd name="T8" fmla="*/ 0 w 47"/>
                    <a:gd name="T9" fmla="*/ 0 h 56"/>
                    <a:gd name="T10" fmla="*/ 0 w 47"/>
                    <a:gd name="T11" fmla="*/ 0 h 56"/>
                    <a:gd name="T12" fmla="*/ 0 w 47"/>
                    <a:gd name="T13" fmla="*/ 0 h 56"/>
                    <a:gd name="T14" fmla="*/ 0 w 47"/>
                    <a:gd name="T15" fmla="*/ 0 h 56"/>
                    <a:gd name="T16" fmla="*/ 0 w 47"/>
                    <a:gd name="T17" fmla="*/ 0 h 56"/>
                    <a:gd name="T18" fmla="*/ 0 w 47"/>
                    <a:gd name="T19" fmla="*/ 0 h 56"/>
                    <a:gd name="T20" fmla="*/ 0 w 47"/>
                    <a:gd name="T21" fmla="*/ 0 h 56"/>
                    <a:gd name="T22" fmla="*/ 0 w 47"/>
                    <a:gd name="T23" fmla="*/ 0 h 56"/>
                    <a:gd name="T24" fmla="*/ 0 w 47"/>
                    <a:gd name="T25" fmla="*/ 0 h 56"/>
                    <a:gd name="T26" fmla="*/ 0 w 47"/>
                    <a:gd name="T27" fmla="*/ 0 h 56"/>
                    <a:gd name="T28" fmla="*/ 0 w 47"/>
                    <a:gd name="T29" fmla="*/ 0 h 56"/>
                    <a:gd name="T30" fmla="*/ 0 w 47"/>
                    <a:gd name="T31" fmla="*/ 0 h 56"/>
                    <a:gd name="T32" fmla="*/ 0 w 47"/>
                    <a:gd name="T33" fmla="*/ 0 h 56"/>
                    <a:gd name="T34" fmla="*/ 0 w 47"/>
                    <a:gd name="T35" fmla="*/ 0 h 56"/>
                    <a:gd name="T36" fmla="*/ 0 w 47"/>
                    <a:gd name="T37" fmla="*/ 0 h 56"/>
                    <a:gd name="T38" fmla="*/ 0 w 47"/>
                    <a:gd name="T39" fmla="*/ 0 h 56"/>
                    <a:gd name="T40" fmla="*/ 0 w 47"/>
                    <a:gd name="T41" fmla="*/ 0 h 56"/>
                    <a:gd name="T42" fmla="*/ 0 w 47"/>
                    <a:gd name="T43" fmla="*/ 0 h 56"/>
                    <a:gd name="T44" fmla="*/ 0 w 47"/>
                    <a:gd name="T45" fmla="*/ 0 h 56"/>
                    <a:gd name="T46" fmla="*/ 0 w 47"/>
                    <a:gd name="T47" fmla="*/ 0 h 56"/>
                    <a:gd name="T48" fmla="*/ 0 w 47"/>
                    <a:gd name="T49" fmla="*/ 0 h 56"/>
                    <a:gd name="T50" fmla="*/ 0 w 47"/>
                    <a:gd name="T51" fmla="*/ 0 h 56"/>
                    <a:gd name="T52" fmla="*/ 0 w 47"/>
                    <a:gd name="T53" fmla="*/ 0 h 56"/>
                    <a:gd name="T54" fmla="*/ 0 w 47"/>
                    <a:gd name="T55" fmla="*/ 0 h 56"/>
                    <a:gd name="T56" fmla="*/ 0 w 47"/>
                    <a:gd name="T57" fmla="*/ 0 h 56"/>
                    <a:gd name="T58" fmla="*/ 0 w 47"/>
                    <a:gd name="T59" fmla="*/ 0 h 56"/>
                    <a:gd name="T60" fmla="*/ 0 w 47"/>
                    <a:gd name="T61" fmla="*/ 0 h 56"/>
                    <a:gd name="T62" fmla="*/ 0 w 47"/>
                    <a:gd name="T63" fmla="*/ 0 h 56"/>
                    <a:gd name="T64" fmla="*/ 0 w 4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56"/>
                    <a:gd name="T101" fmla="*/ 47 w 4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56">
                      <a:moveTo>
                        <a:pt x="23" y="56"/>
                      </a:moveTo>
                      <a:lnTo>
                        <a:pt x="28" y="55"/>
                      </a:lnTo>
                      <a:lnTo>
                        <a:pt x="33" y="54"/>
                      </a:lnTo>
                      <a:lnTo>
                        <a:pt x="36" y="50"/>
                      </a:lnTo>
                      <a:lnTo>
                        <a:pt x="40" y="47"/>
                      </a:lnTo>
                      <a:lnTo>
                        <a:pt x="42" y="43"/>
                      </a:lnTo>
                      <a:lnTo>
                        <a:pt x="44" y="38"/>
                      </a:lnTo>
                      <a:lnTo>
                        <a:pt x="46" y="33"/>
                      </a:lnTo>
                      <a:lnTo>
                        <a:pt x="47" y="28"/>
                      </a:lnTo>
                      <a:lnTo>
                        <a:pt x="46" y="22"/>
                      </a:lnTo>
                      <a:lnTo>
                        <a:pt x="44" y="17"/>
                      </a:lnTo>
                      <a:lnTo>
                        <a:pt x="42" y="12"/>
                      </a:lnTo>
                      <a:lnTo>
                        <a:pt x="40" y="8"/>
                      </a:lnTo>
                      <a:lnTo>
                        <a:pt x="36" y="5"/>
                      </a:lnTo>
                      <a:lnTo>
                        <a:pt x="33" y="2"/>
                      </a:lnTo>
                      <a:lnTo>
                        <a:pt x="28" y="1"/>
                      </a:lnTo>
                      <a:lnTo>
                        <a:pt x="23" y="0"/>
                      </a:lnTo>
                      <a:lnTo>
                        <a:pt x="19" y="1"/>
                      </a:lnTo>
                      <a:lnTo>
                        <a:pt x="14" y="2"/>
                      </a:lnTo>
                      <a:lnTo>
                        <a:pt x="10" y="5"/>
                      </a:lnTo>
                      <a:lnTo>
                        <a:pt x="7" y="8"/>
                      </a:lnTo>
                      <a:lnTo>
                        <a:pt x="3" y="12"/>
                      </a:lnTo>
                      <a:lnTo>
                        <a:pt x="1" y="17"/>
                      </a:lnTo>
                      <a:lnTo>
                        <a:pt x="0" y="22"/>
                      </a:lnTo>
                      <a:lnTo>
                        <a:pt x="0" y="28"/>
                      </a:lnTo>
                      <a:lnTo>
                        <a:pt x="0" y="33"/>
                      </a:lnTo>
                      <a:lnTo>
                        <a:pt x="1" y="38"/>
                      </a:lnTo>
                      <a:lnTo>
                        <a:pt x="3" y="43"/>
                      </a:lnTo>
                      <a:lnTo>
                        <a:pt x="7" y="47"/>
                      </a:lnTo>
                      <a:lnTo>
                        <a:pt x="10" y="50"/>
                      </a:lnTo>
                      <a:lnTo>
                        <a:pt x="14" y="54"/>
                      </a:lnTo>
                      <a:lnTo>
                        <a:pt x="19" y="55"/>
                      </a:lnTo>
                      <a:lnTo>
                        <a:pt x="23" y="5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0" name="Freeform 308"/>
                <p:cNvSpPr>
                  <a:spLocks/>
                </p:cNvSpPr>
                <p:nvPr/>
              </p:nvSpPr>
              <p:spPr bwMode="auto">
                <a:xfrm>
                  <a:off x="2566" y="2599"/>
                  <a:ext cx="44" cy="118"/>
                </a:xfrm>
                <a:custGeom>
                  <a:avLst/>
                  <a:gdLst>
                    <a:gd name="T0" fmla="*/ 0 w 133"/>
                    <a:gd name="T1" fmla="*/ 0 h 352"/>
                    <a:gd name="T2" fmla="*/ 0 w 133"/>
                    <a:gd name="T3" fmla="*/ 0 h 352"/>
                    <a:gd name="T4" fmla="*/ 0 w 133"/>
                    <a:gd name="T5" fmla="*/ 0 h 352"/>
                    <a:gd name="T6" fmla="*/ 0 w 133"/>
                    <a:gd name="T7" fmla="*/ 0 h 352"/>
                    <a:gd name="T8" fmla="*/ 0 w 133"/>
                    <a:gd name="T9" fmla="*/ 0 h 352"/>
                    <a:gd name="T10" fmla="*/ 0 w 133"/>
                    <a:gd name="T11" fmla="*/ 0 h 352"/>
                    <a:gd name="T12" fmla="*/ 0 w 133"/>
                    <a:gd name="T13" fmla="*/ 0 h 352"/>
                    <a:gd name="T14" fmla="*/ 0 w 133"/>
                    <a:gd name="T15" fmla="*/ 0 h 352"/>
                    <a:gd name="T16" fmla="*/ 0 w 133"/>
                    <a:gd name="T17" fmla="*/ 0 h 352"/>
                    <a:gd name="T18" fmla="*/ 0 w 133"/>
                    <a:gd name="T19" fmla="*/ 0 h 352"/>
                    <a:gd name="T20" fmla="*/ 0 w 133"/>
                    <a:gd name="T21" fmla="*/ 0 h 352"/>
                    <a:gd name="T22" fmla="*/ 0 w 133"/>
                    <a:gd name="T23" fmla="*/ 0 h 352"/>
                    <a:gd name="T24" fmla="*/ 0 w 133"/>
                    <a:gd name="T25" fmla="*/ 0 h 352"/>
                    <a:gd name="T26" fmla="*/ 0 w 133"/>
                    <a:gd name="T27" fmla="*/ 0 h 352"/>
                    <a:gd name="T28" fmla="*/ 0 w 133"/>
                    <a:gd name="T29" fmla="*/ 0 h 352"/>
                    <a:gd name="T30" fmla="*/ 0 w 133"/>
                    <a:gd name="T31" fmla="*/ 0 h 352"/>
                    <a:gd name="T32" fmla="*/ 0 w 133"/>
                    <a:gd name="T33" fmla="*/ 0 h 352"/>
                    <a:gd name="T34" fmla="*/ 0 w 133"/>
                    <a:gd name="T35" fmla="*/ 0 h 352"/>
                    <a:gd name="T36" fmla="*/ 0 w 133"/>
                    <a:gd name="T37" fmla="*/ 0 h 352"/>
                    <a:gd name="T38" fmla="*/ 0 w 133"/>
                    <a:gd name="T39" fmla="*/ 0 h 352"/>
                    <a:gd name="T40" fmla="*/ 0 w 133"/>
                    <a:gd name="T41" fmla="*/ 0 h 352"/>
                    <a:gd name="T42" fmla="*/ 0 w 133"/>
                    <a:gd name="T43" fmla="*/ 0 h 352"/>
                    <a:gd name="T44" fmla="*/ 0 w 133"/>
                    <a:gd name="T45" fmla="*/ 0 h 352"/>
                    <a:gd name="T46" fmla="*/ 0 w 133"/>
                    <a:gd name="T47" fmla="*/ 0 h 352"/>
                    <a:gd name="T48" fmla="*/ 0 w 133"/>
                    <a:gd name="T49" fmla="*/ 0 h 352"/>
                    <a:gd name="T50" fmla="*/ 0 w 133"/>
                    <a:gd name="T51" fmla="*/ 0 h 352"/>
                    <a:gd name="T52" fmla="*/ 0 w 133"/>
                    <a:gd name="T53" fmla="*/ 0 h 352"/>
                    <a:gd name="T54" fmla="*/ 0 w 133"/>
                    <a:gd name="T55" fmla="*/ 0 h 352"/>
                    <a:gd name="T56" fmla="*/ 0 w 133"/>
                    <a:gd name="T57" fmla="*/ 0 h 352"/>
                    <a:gd name="T58" fmla="*/ 0 w 133"/>
                    <a:gd name="T59" fmla="*/ 0 h 352"/>
                    <a:gd name="T60" fmla="*/ 0 w 133"/>
                    <a:gd name="T61" fmla="*/ 0 h 352"/>
                    <a:gd name="T62" fmla="*/ 0 w 133"/>
                    <a:gd name="T63" fmla="*/ 0 h 352"/>
                    <a:gd name="T64" fmla="*/ 0 w 133"/>
                    <a:gd name="T65" fmla="*/ 0 h 352"/>
                    <a:gd name="T66" fmla="*/ 0 w 133"/>
                    <a:gd name="T67" fmla="*/ 0 h 352"/>
                    <a:gd name="T68" fmla="*/ 0 w 133"/>
                    <a:gd name="T69" fmla="*/ 0 h 352"/>
                    <a:gd name="T70" fmla="*/ 0 w 133"/>
                    <a:gd name="T71" fmla="*/ 0 h 352"/>
                    <a:gd name="T72" fmla="*/ 0 w 133"/>
                    <a:gd name="T73" fmla="*/ 0 h 352"/>
                    <a:gd name="T74" fmla="*/ 0 w 133"/>
                    <a:gd name="T75" fmla="*/ 0 h 352"/>
                    <a:gd name="T76" fmla="*/ 0 w 133"/>
                    <a:gd name="T77" fmla="*/ 0 h 352"/>
                    <a:gd name="T78" fmla="*/ 0 w 133"/>
                    <a:gd name="T79" fmla="*/ 0 h 352"/>
                    <a:gd name="T80" fmla="*/ 0 w 133"/>
                    <a:gd name="T81" fmla="*/ 0 h 352"/>
                    <a:gd name="T82" fmla="*/ 0 w 133"/>
                    <a:gd name="T83" fmla="*/ 0 h 352"/>
                    <a:gd name="T84" fmla="*/ 0 w 133"/>
                    <a:gd name="T85" fmla="*/ 0 h 352"/>
                    <a:gd name="T86" fmla="*/ 0 w 133"/>
                    <a:gd name="T87" fmla="*/ 0 h 352"/>
                    <a:gd name="T88" fmla="*/ 0 w 133"/>
                    <a:gd name="T89" fmla="*/ 0 h 352"/>
                    <a:gd name="T90" fmla="*/ 0 w 133"/>
                    <a:gd name="T91" fmla="*/ 0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352"/>
                    <a:gd name="T140" fmla="*/ 133 w 133"/>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352">
                      <a:moveTo>
                        <a:pt x="75" y="0"/>
                      </a:moveTo>
                      <a:lnTo>
                        <a:pt x="73" y="0"/>
                      </a:lnTo>
                      <a:lnTo>
                        <a:pt x="66" y="1"/>
                      </a:lnTo>
                      <a:lnTo>
                        <a:pt x="57" y="1"/>
                      </a:lnTo>
                      <a:lnTo>
                        <a:pt x="46" y="3"/>
                      </a:lnTo>
                      <a:lnTo>
                        <a:pt x="35" y="6"/>
                      </a:lnTo>
                      <a:lnTo>
                        <a:pt x="24" y="11"/>
                      </a:lnTo>
                      <a:lnTo>
                        <a:pt x="20" y="14"/>
                      </a:lnTo>
                      <a:lnTo>
                        <a:pt x="17" y="18"/>
                      </a:lnTo>
                      <a:lnTo>
                        <a:pt x="13" y="22"/>
                      </a:lnTo>
                      <a:lnTo>
                        <a:pt x="11" y="28"/>
                      </a:lnTo>
                      <a:lnTo>
                        <a:pt x="11" y="33"/>
                      </a:lnTo>
                      <a:lnTo>
                        <a:pt x="9" y="48"/>
                      </a:lnTo>
                      <a:lnTo>
                        <a:pt x="6" y="69"/>
                      </a:lnTo>
                      <a:lnTo>
                        <a:pt x="4" y="94"/>
                      </a:lnTo>
                      <a:lnTo>
                        <a:pt x="2" y="121"/>
                      </a:lnTo>
                      <a:lnTo>
                        <a:pt x="0" y="145"/>
                      </a:lnTo>
                      <a:lnTo>
                        <a:pt x="2" y="156"/>
                      </a:lnTo>
                      <a:lnTo>
                        <a:pt x="2" y="166"/>
                      </a:lnTo>
                      <a:lnTo>
                        <a:pt x="3" y="175"/>
                      </a:lnTo>
                      <a:lnTo>
                        <a:pt x="5" y="181"/>
                      </a:lnTo>
                      <a:lnTo>
                        <a:pt x="9" y="190"/>
                      </a:lnTo>
                      <a:lnTo>
                        <a:pt x="12" y="195"/>
                      </a:lnTo>
                      <a:lnTo>
                        <a:pt x="14" y="198"/>
                      </a:lnTo>
                      <a:lnTo>
                        <a:pt x="14" y="199"/>
                      </a:lnTo>
                      <a:lnTo>
                        <a:pt x="16" y="201"/>
                      </a:lnTo>
                      <a:lnTo>
                        <a:pt x="16" y="202"/>
                      </a:lnTo>
                      <a:lnTo>
                        <a:pt x="14" y="205"/>
                      </a:lnTo>
                      <a:lnTo>
                        <a:pt x="13" y="209"/>
                      </a:lnTo>
                      <a:lnTo>
                        <a:pt x="12" y="213"/>
                      </a:lnTo>
                      <a:lnTo>
                        <a:pt x="11" y="218"/>
                      </a:lnTo>
                      <a:lnTo>
                        <a:pt x="9" y="221"/>
                      </a:lnTo>
                      <a:lnTo>
                        <a:pt x="7" y="224"/>
                      </a:lnTo>
                      <a:lnTo>
                        <a:pt x="5" y="229"/>
                      </a:lnTo>
                      <a:lnTo>
                        <a:pt x="4" y="233"/>
                      </a:lnTo>
                      <a:lnTo>
                        <a:pt x="3" y="239"/>
                      </a:lnTo>
                      <a:lnTo>
                        <a:pt x="3" y="247"/>
                      </a:lnTo>
                      <a:lnTo>
                        <a:pt x="6" y="258"/>
                      </a:lnTo>
                      <a:lnTo>
                        <a:pt x="10" y="272"/>
                      </a:lnTo>
                      <a:lnTo>
                        <a:pt x="18" y="287"/>
                      </a:lnTo>
                      <a:lnTo>
                        <a:pt x="25" y="303"/>
                      </a:lnTo>
                      <a:lnTo>
                        <a:pt x="34" y="318"/>
                      </a:lnTo>
                      <a:lnTo>
                        <a:pt x="41" y="332"/>
                      </a:lnTo>
                      <a:lnTo>
                        <a:pt x="49" y="343"/>
                      </a:lnTo>
                      <a:lnTo>
                        <a:pt x="54" y="350"/>
                      </a:lnTo>
                      <a:lnTo>
                        <a:pt x="58" y="352"/>
                      </a:lnTo>
                      <a:lnTo>
                        <a:pt x="62" y="352"/>
                      </a:lnTo>
                      <a:lnTo>
                        <a:pt x="66" y="350"/>
                      </a:lnTo>
                      <a:lnTo>
                        <a:pt x="71" y="346"/>
                      </a:lnTo>
                      <a:lnTo>
                        <a:pt x="75" y="342"/>
                      </a:lnTo>
                      <a:lnTo>
                        <a:pt x="79" y="335"/>
                      </a:lnTo>
                      <a:lnTo>
                        <a:pt x="82" y="329"/>
                      </a:lnTo>
                      <a:lnTo>
                        <a:pt x="86" y="321"/>
                      </a:lnTo>
                      <a:lnTo>
                        <a:pt x="88" y="311"/>
                      </a:lnTo>
                      <a:lnTo>
                        <a:pt x="89" y="296"/>
                      </a:lnTo>
                      <a:lnTo>
                        <a:pt x="89" y="276"/>
                      </a:lnTo>
                      <a:lnTo>
                        <a:pt x="89" y="256"/>
                      </a:lnTo>
                      <a:lnTo>
                        <a:pt x="89" y="236"/>
                      </a:lnTo>
                      <a:lnTo>
                        <a:pt x="89" y="220"/>
                      </a:lnTo>
                      <a:lnTo>
                        <a:pt x="88" y="209"/>
                      </a:lnTo>
                      <a:lnTo>
                        <a:pt x="88" y="205"/>
                      </a:lnTo>
                      <a:lnTo>
                        <a:pt x="109" y="153"/>
                      </a:lnTo>
                      <a:lnTo>
                        <a:pt x="109" y="151"/>
                      </a:lnTo>
                      <a:lnTo>
                        <a:pt x="111" y="142"/>
                      </a:lnTo>
                      <a:lnTo>
                        <a:pt x="112" y="131"/>
                      </a:lnTo>
                      <a:lnTo>
                        <a:pt x="113" y="120"/>
                      </a:lnTo>
                      <a:lnTo>
                        <a:pt x="115" y="107"/>
                      </a:lnTo>
                      <a:lnTo>
                        <a:pt x="117" y="96"/>
                      </a:lnTo>
                      <a:lnTo>
                        <a:pt x="118" y="92"/>
                      </a:lnTo>
                      <a:lnTo>
                        <a:pt x="119" y="88"/>
                      </a:lnTo>
                      <a:lnTo>
                        <a:pt x="120" y="86"/>
                      </a:lnTo>
                      <a:lnTo>
                        <a:pt x="122" y="85"/>
                      </a:lnTo>
                      <a:lnTo>
                        <a:pt x="124" y="85"/>
                      </a:lnTo>
                      <a:lnTo>
                        <a:pt x="125" y="82"/>
                      </a:lnTo>
                      <a:lnTo>
                        <a:pt x="126" y="79"/>
                      </a:lnTo>
                      <a:lnTo>
                        <a:pt x="126" y="74"/>
                      </a:lnTo>
                      <a:lnTo>
                        <a:pt x="127" y="62"/>
                      </a:lnTo>
                      <a:lnTo>
                        <a:pt x="126" y="48"/>
                      </a:lnTo>
                      <a:lnTo>
                        <a:pt x="126" y="33"/>
                      </a:lnTo>
                      <a:lnTo>
                        <a:pt x="127" y="20"/>
                      </a:lnTo>
                      <a:lnTo>
                        <a:pt x="127" y="14"/>
                      </a:lnTo>
                      <a:lnTo>
                        <a:pt x="129" y="8"/>
                      </a:lnTo>
                      <a:lnTo>
                        <a:pt x="130" y="4"/>
                      </a:lnTo>
                      <a:lnTo>
                        <a:pt x="133" y="0"/>
                      </a:lnTo>
                      <a:lnTo>
                        <a:pt x="131" y="1"/>
                      </a:lnTo>
                      <a:lnTo>
                        <a:pt x="127" y="2"/>
                      </a:lnTo>
                      <a:lnTo>
                        <a:pt x="120" y="3"/>
                      </a:lnTo>
                      <a:lnTo>
                        <a:pt x="112" y="4"/>
                      </a:lnTo>
                      <a:lnTo>
                        <a:pt x="103" y="5"/>
                      </a:lnTo>
                      <a:lnTo>
                        <a:pt x="93" y="5"/>
                      </a:lnTo>
                      <a:lnTo>
                        <a:pt x="84" y="3"/>
                      </a:lnTo>
                      <a:lnTo>
                        <a:pt x="75"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1" name="Freeform 309"/>
                <p:cNvSpPr>
                  <a:spLocks/>
                </p:cNvSpPr>
                <p:nvPr/>
              </p:nvSpPr>
              <p:spPr bwMode="auto">
                <a:xfrm>
                  <a:off x="2566" y="2599"/>
                  <a:ext cx="44" cy="118"/>
                </a:xfrm>
                <a:custGeom>
                  <a:avLst/>
                  <a:gdLst>
                    <a:gd name="T0" fmla="*/ 0 w 133"/>
                    <a:gd name="T1" fmla="*/ 0 h 352"/>
                    <a:gd name="T2" fmla="*/ 0 w 133"/>
                    <a:gd name="T3" fmla="*/ 0 h 352"/>
                    <a:gd name="T4" fmla="*/ 0 w 133"/>
                    <a:gd name="T5" fmla="*/ 0 h 352"/>
                    <a:gd name="T6" fmla="*/ 0 w 133"/>
                    <a:gd name="T7" fmla="*/ 0 h 352"/>
                    <a:gd name="T8" fmla="*/ 0 w 133"/>
                    <a:gd name="T9" fmla="*/ 0 h 352"/>
                    <a:gd name="T10" fmla="*/ 0 w 133"/>
                    <a:gd name="T11" fmla="*/ 0 h 352"/>
                    <a:gd name="T12" fmla="*/ 0 w 133"/>
                    <a:gd name="T13" fmla="*/ 0 h 352"/>
                    <a:gd name="T14" fmla="*/ 0 w 133"/>
                    <a:gd name="T15" fmla="*/ 0 h 352"/>
                    <a:gd name="T16" fmla="*/ 0 w 133"/>
                    <a:gd name="T17" fmla="*/ 0 h 352"/>
                    <a:gd name="T18" fmla="*/ 0 w 133"/>
                    <a:gd name="T19" fmla="*/ 0 h 352"/>
                    <a:gd name="T20" fmla="*/ 0 w 133"/>
                    <a:gd name="T21" fmla="*/ 0 h 352"/>
                    <a:gd name="T22" fmla="*/ 0 w 133"/>
                    <a:gd name="T23" fmla="*/ 0 h 352"/>
                    <a:gd name="T24" fmla="*/ 0 w 133"/>
                    <a:gd name="T25" fmla="*/ 0 h 352"/>
                    <a:gd name="T26" fmla="*/ 0 w 133"/>
                    <a:gd name="T27" fmla="*/ 0 h 352"/>
                    <a:gd name="T28" fmla="*/ 0 w 133"/>
                    <a:gd name="T29" fmla="*/ 0 h 352"/>
                    <a:gd name="T30" fmla="*/ 0 w 133"/>
                    <a:gd name="T31" fmla="*/ 0 h 352"/>
                    <a:gd name="T32" fmla="*/ 0 w 133"/>
                    <a:gd name="T33" fmla="*/ 0 h 352"/>
                    <a:gd name="T34" fmla="*/ 0 w 133"/>
                    <a:gd name="T35" fmla="*/ 0 h 352"/>
                    <a:gd name="T36" fmla="*/ 0 w 133"/>
                    <a:gd name="T37" fmla="*/ 0 h 352"/>
                    <a:gd name="T38" fmla="*/ 0 w 133"/>
                    <a:gd name="T39" fmla="*/ 0 h 352"/>
                    <a:gd name="T40" fmla="*/ 0 w 133"/>
                    <a:gd name="T41" fmla="*/ 0 h 352"/>
                    <a:gd name="T42" fmla="*/ 0 w 133"/>
                    <a:gd name="T43" fmla="*/ 0 h 352"/>
                    <a:gd name="T44" fmla="*/ 0 w 133"/>
                    <a:gd name="T45" fmla="*/ 0 h 352"/>
                    <a:gd name="T46" fmla="*/ 0 w 133"/>
                    <a:gd name="T47" fmla="*/ 0 h 352"/>
                    <a:gd name="T48" fmla="*/ 0 w 133"/>
                    <a:gd name="T49" fmla="*/ 0 h 352"/>
                    <a:gd name="T50" fmla="*/ 0 w 133"/>
                    <a:gd name="T51" fmla="*/ 0 h 352"/>
                    <a:gd name="T52" fmla="*/ 0 w 133"/>
                    <a:gd name="T53" fmla="*/ 0 h 352"/>
                    <a:gd name="T54" fmla="*/ 0 w 133"/>
                    <a:gd name="T55" fmla="*/ 0 h 352"/>
                    <a:gd name="T56" fmla="*/ 0 w 133"/>
                    <a:gd name="T57" fmla="*/ 0 h 352"/>
                    <a:gd name="T58" fmla="*/ 0 w 133"/>
                    <a:gd name="T59" fmla="*/ 0 h 352"/>
                    <a:gd name="T60" fmla="*/ 0 w 133"/>
                    <a:gd name="T61" fmla="*/ 0 h 352"/>
                    <a:gd name="T62" fmla="*/ 0 w 133"/>
                    <a:gd name="T63" fmla="*/ 0 h 352"/>
                    <a:gd name="T64" fmla="*/ 0 w 133"/>
                    <a:gd name="T65" fmla="*/ 0 h 352"/>
                    <a:gd name="T66" fmla="*/ 0 w 133"/>
                    <a:gd name="T67" fmla="*/ 0 h 352"/>
                    <a:gd name="T68" fmla="*/ 0 w 133"/>
                    <a:gd name="T69" fmla="*/ 0 h 352"/>
                    <a:gd name="T70" fmla="*/ 0 w 133"/>
                    <a:gd name="T71" fmla="*/ 0 h 352"/>
                    <a:gd name="T72" fmla="*/ 0 w 133"/>
                    <a:gd name="T73" fmla="*/ 0 h 352"/>
                    <a:gd name="T74" fmla="*/ 0 w 133"/>
                    <a:gd name="T75" fmla="*/ 0 h 352"/>
                    <a:gd name="T76" fmla="*/ 0 w 133"/>
                    <a:gd name="T77" fmla="*/ 0 h 352"/>
                    <a:gd name="T78" fmla="*/ 0 w 133"/>
                    <a:gd name="T79" fmla="*/ 0 h 352"/>
                    <a:gd name="T80" fmla="*/ 0 w 133"/>
                    <a:gd name="T81" fmla="*/ 0 h 352"/>
                    <a:gd name="T82" fmla="*/ 0 w 133"/>
                    <a:gd name="T83" fmla="*/ 0 h 352"/>
                    <a:gd name="T84" fmla="*/ 0 w 133"/>
                    <a:gd name="T85" fmla="*/ 0 h 352"/>
                    <a:gd name="T86" fmla="*/ 0 w 133"/>
                    <a:gd name="T87" fmla="*/ 0 h 352"/>
                    <a:gd name="T88" fmla="*/ 0 w 133"/>
                    <a:gd name="T89" fmla="*/ 0 h 352"/>
                    <a:gd name="T90" fmla="*/ 0 w 133"/>
                    <a:gd name="T91" fmla="*/ 0 h 3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3"/>
                    <a:gd name="T139" fmla="*/ 0 h 352"/>
                    <a:gd name="T140" fmla="*/ 133 w 133"/>
                    <a:gd name="T141" fmla="*/ 352 h 3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3" h="352">
                      <a:moveTo>
                        <a:pt x="75" y="0"/>
                      </a:moveTo>
                      <a:lnTo>
                        <a:pt x="73" y="0"/>
                      </a:lnTo>
                      <a:lnTo>
                        <a:pt x="66" y="1"/>
                      </a:lnTo>
                      <a:lnTo>
                        <a:pt x="57" y="1"/>
                      </a:lnTo>
                      <a:lnTo>
                        <a:pt x="46" y="3"/>
                      </a:lnTo>
                      <a:lnTo>
                        <a:pt x="35" y="6"/>
                      </a:lnTo>
                      <a:lnTo>
                        <a:pt x="24" y="11"/>
                      </a:lnTo>
                      <a:lnTo>
                        <a:pt x="20" y="14"/>
                      </a:lnTo>
                      <a:lnTo>
                        <a:pt x="17" y="18"/>
                      </a:lnTo>
                      <a:lnTo>
                        <a:pt x="13" y="22"/>
                      </a:lnTo>
                      <a:lnTo>
                        <a:pt x="11" y="28"/>
                      </a:lnTo>
                      <a:lnTo>
                        <a:pt x="11" y="33"/>
                      </a:lnTo>
                      <a:lnTo>
                        <a:pt x="9" y="48"/>
                      </a:lnTo>
                      <a:lnTo>
                        <a:pt x="6" y="69"/>
                      </a:lnTo>
                      <a:lnTo>
                        <a:pt x="4" y="94"/>
                      </a:lnTo>
                      <a:lnTo>
                        <a:pt x="2" y="121"/>
                      </a:lnTo>
                      <a:lnTo>
                        <a:pt x="0" y="145"/>
                      </a:lnTo>
                      <a:lnTo>
                        <a:pt x="2" y="156"/>
                      </a:lnTo>
                      <a:lnTo>
                        <a:pt x="2" y="166"/>
                      </a:lnTo>
                      <a:lnTo>
                        <a:pt x="3" y="175"/>
                      </a:lnTo>
                      <a:lnTo>
                        <a:pt x="5" y="181"/>
                      </a:lnTo>
                      <a:lnTo>
                        <a:pt x="9" y="190"/>
                      </a:lnTo>
                      <a:lnTo>
                        <a:pt x="12" y="195"/>
                      </a:lnTo>
                      <a:lnTo>
                        <a:pt x="14" y="198"/>
                      </a:lnTo>
                      <a:lnTo>
                        <a:pt x="14" y="199"/>
                      </a:lnTo>
                      <a:lnTo>
                        <a:pt x="16" y="201"/>
                      </a:lnTo>
                      <a:lnTo>
                        <a:pt x="16" y="202"/>
                      </a:lnTo>
                      <a:lnTo>
                        <a:pt x="14" y="205"/>
                      </a:lnTo>
                      <a:lnTo>
                        <a:pt x="13" y="209"/>
                      </a:lnTo>
                      <a:lnTo>
                        <a:pt x="12" y="213"/>
                      </a:lnTo>
                      <a:lnTo>
                        <a:pt x="11" y="218"/>
                      </a:lnTo>
                      <a:lnTo>
                        <a:pt x="9" y="221"/>
                      </a:lnTo>
                      <a:lnTo>
                        <a:pt x="7" y="224"/>
                      </a:lnTo>
                      <a:lnTo>
                        <a:pt x="5" y="229"/>
                      </a:lnTo>
                      <a:lnTo>
                        <a:pt x="4" y="233"/>
                      </a:lnTo>
                      <a:lnTo>
                        <a:pt x="3" y="239"/>
                      </a:lnTo>
                      <a:lnTo>
                        <a:pt x="3" y="247"/>
                      </a:lnTo>
                      <a:lnTo>
                        <a:pt x="6" y="258"/>
                      </a:lnTo>
                      <a:lnTo>
                        <a:pt x="10" y="272"/>
                      </a:lnTo>
                      <a:lnTo>
                        <a:pt x="18" y="287"/>
                      </a:lnTo>
                      <a:lnTo>
                        <a:pt x="25" y="303"/>
                      </a:lnTo>
                      <a:lnTo>
                        <a:pt x="34" y="318"/>
                      </a:lnTo>
                      <a:lnTo>
                        <a:pt x="41" y="332"/>
                      </a:lnTo>
                      <a:lnTo>
                        <a:pt x="49" y="343"/>
                      </a:lnTo>
                      <a:lnTo>
                        <a:pt x="54" y="350"/>
                      </a:lnTo>
                      <a:lnTo>
                        <a:pt x="58" y="352"/>
                      </a:lnTo>
                      <a:lnTo>
                        <a:pt x="62" y="352"/>
                      </a:lnTo>
                      <a:lnTo>
                        <a:pt x="66" y="350"/>
                      </a:lnTo>
                      <a:lnTo>
                        <a:pt x="71" y="346"/>
                      </a:lnTo>
                      <a:lnTo>
                        <a:pt x="75" y="342"/>
                      </a:lnTo>
                      <a:lnTo>
                        <a:pt x="79" y="335"/>
                      </a:lnTo>
                      <a:lnTo>
                        <a:pt x="82" y="329"/>
                      </a:lnTo>
                      <a:lnTo>
                        <a:pt x="86" y="321"/>
                      </a:lnTo>
                      <a:lnTo>
                        <a:pt x="88" y="311"/>
                      </a:lnTo>
                      <a:lnTo>
                        <a:pt x="89" y="296"/>
                      </a:lnTo>
                      <a:lnTo>
                        <a:pt x="89" y="276"/>
                      </a:lnTo>
                      <a:lnTo>
                        <a:pt x="89" y="256"/>
                      </a:lnTo>
                      <a:lnTo>
                        <a:pt x="89" y="236"/>
                      </a:lnTo>
                      <a:lnTo>
                        <a:pt x="89" y="220"/>
                      </a:lnTo>
                      <a:lnTo>
                        <a:pt x="88" y="209"/>
                      </a:lnTo>
                      <a:lnTo>
                        <a:pt x="88" y="205"/>
                      </a:lnTo>
                      <a:lnTo>
                        <a:pt x="109" y="153"/>
                      </a:lnTo>
                      <a:lnTo>
                        <a:pt x="109" y="151"/>
                      </a:lnTo>
                      <a:lnTo>
                        <a:pt x="111" y="142"/>
                      </a:lnTo>
                      <a:lnTo>
                        <a:pt x="112" y="131"/>
                      </a:lnTo>
                      <a:lnTo>
                        <a:pt x="113" y="120"/>
                      </a:lnTo>
                      <a:lnTo>
                        <a:pt x="115" y="107"/>
                      </a:lnTo>
                      <a:lnTo>
                        <a:pt x="117" y="96"/>
                      </a:lnTo>
                      <a:lnTo>
                        <a:pt x="118" y="92"/>
                      </a:lnTo>
                      <a:lnTo>
                        <a:pt x="119" y="88"/>
                      </a:lnTo>
                      <a:lnTo>
                        <a:pt x="120" y="86"/>
                      </a:lnTo>
                      <a:lnTo>
                        <a:pt x="122" y="85"/>
                      </a:lnTo>
                      <a:lnTo>
                        <a:pt x="124" y="85"/>
                      </a:lnTo>
                      <a:lnTo>
                        <a:pt x="125" y="82"/>
                      </a:lnTo>
                      <a:lnTo>
                        <a:pt x="126" y="79"/>
                      </a:lnTo>
                      <a:lnTo>
                        <a:pt x="126" y="74"/>
                      </a:lnTo>
                      <a:lnTo>
                        <a:pt x="127" y="62"/>
                      </a:lnTo>
                      <a:lnTo>
                        <a:pt x="126" y="48"/>
                      </a:lnTo>
                      <a:lnTo>
                        <a:pt x="126" y="33"/>
                      </a:lnTo>
                      <a:lnTo>
                        <a:pt x="127" y="20"/>
                      </a:lnTo>
                      <a:lnTo>
                        <a:pt x="127" y="14"/>
                      </a:lnTo>
                      <a:lnTo>
                        <a:pt x="129" y="8"/>
                      </a:lnTo>
                      <a:lnTo>
                        <a:pt x="130" y="4"/>
                      </a:lnTo>
                      <a:lnTo>
                        <a:pt x="133" y="0"/>
                      </a:lnTo>
                      <a:lnTo>
                        <a:pt x="131" y="1"/>
                      </a:lnTo>
                      <a:lnTo>
                        <a:pt x="127" y="2"/>
                      </a:lnTo>
                      <a:lnTo>
                        <a:pt x="120" y="3"/>
                      </a:lnTo>
                      <a:lnTo>
                        <a:pt x="112" y="4"/>
                      </a:lnTo>
                      <a:lnTo>
                        <a:pt x="103" y="5"/>
                      </a:lnTo>
                      <a:lnTo>
                        <a:pt x="93" y="5"/>
                      </a:lnTo>
                      <a:lnTo>
                        <a:pt x="84" y="3"/>
                      </a:lnTo>
                      <a:lnTo>
                        <a:pt x="75"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2" name="Freeform 310"/>
                <p:cNvSpPr>
                  <a:spLocks/>
                </p:cNvSpPr>
                <p:nvPr/>
              </p:nvSpPr>
              <p:spPr bwMode="auto">
                <a:xfrm>
                  <a:off x="2527" y="2722"/>
                  <a:ext cx="39" cy="41"/>
                </a:xfrm>
                <a:custGeom>
                  <a:avLst/>
                  <a:gdLst>
                    <a:gd name="T0" fmla="*/ 0 w 115"/>
                    <a:gd name="T1" fmla="*/ 0 h 124"/>
                    <a:gd name="T2" fmla="*/ 0 w 115"/>
                    <a:gd name="T3" fmla="*/ 0 h 124"/>
                    <a:gd name="T4" fmla="*/ 0 w 115"/>
                    <a:gd name="T5" fmla="*/ 0 h 124"/>
                    <a:gd name="T6" fmla="*/ 0 w 115"/>
                    <a:gd name="T7" fmla="*/ 0 h 124"/>
                    <a:gd name="T8" fmla="*/ 0 w 115"/>
                    <a:gd name="T9" fmla="*/ 0 h 124"/>
                    <a:gd name="T10" fmla="*/ 0 w 115"/>
                    <a:gd name="T11" fmla="*/ 0 h 124"/>
                    <a:gd name="T12" fmla="*/ 0 w 115"/>
                    <a:gd name="T13" fmla="*/ 0 h 124"/>
                    <a:gd name="T14" fmla="*/ 0 w 115"/>
                    <a:gd name="T15" fmla="*/ 0 h 124"/>
                    <a:gd name="T16" fmla="*/ 0 w 115"/>
                    <a:gd name="T17" fmla="*/ 0 h 124"/>
                    <a:gd name="T18" fmla="*/ 0 w 115"/>
                    <a:gd name="T19" fmla="*/ 0 h 124"/>
                    <a:gd name="T20" fmla="*/ 0 w 115"/>
                    <a:gd name="T21" fmla="*/ 0 h 124"/>
                    <a:gd name="T22" fmla="*/ 0 w 115"/>
                    <a:gd name="T23" fmla="*/ 0 h 124"/>
                    <a:gd name="T24" fmla="*/ 0 w 115"/>
                    <a:gd name="T25" fmla="*/ 0 h 124"/>
                    <a:gd name="T26" fmla="*/ 0 w 115"/>
                    <a:gd name="T27" fmla="*/ 0 h 124"/>
                    <a:gd name="T28" fmla="*/ 0 w 115"/>
                    <a:gd name="T29" fmla="*/ 0 h 124"/>
                    <a:gd name="T30" fmla="*/ 0 w 115"/>
                    <a:gd name="T31" fmla="*/ 0 h 124"/>
                    <a:gd name="T32" fmla="*/ 0 w 115"/>
                    <a:gd name="T33" fmla="*/ 0 h 124"/>
                    <a:gd name="T34" fmla="*/ 0 w 115"/>
                    <a:gd name="T35" fmla="*/ 0 h 124"/>
                    <a:gd name="T36" fmla="*/ 0 w 115"/>
                    <a:gd name="T37" fmla="*/ 0 h 124"/>
                    <a:gd name="T38" fmla="*/ 0 w 115"/>
                    <a:gd name="T39" fmla="*/ 0 h 124"/>
                    <a:gd name="T40" fmla="*/ 0 w 115"/>
                    <a:gd name="T41" fmla="*/ 0 h 124"/>
                    <a:gd name="T42" fmla="*/ 0 w 115"/>
                    <a:gd name="T43" fmla="*/ 0 h 124"/>
                    <a:gd name="T44" fmla="*/ 0 w 115"/>
                    <a:gd name="T45" fmla="*/ 0 h 124"/>
                    <a:gd name="T46" fmla="*/ 0 w 115"/>
                    <a:gd name="T47" fmla="*/ 0 h 124"/>
                    <a:gd name="T48" fmla="*/ 0 w 115"/>
                    <a:gd name="T49" fmla="*/ 0 h 124"/>
                    <a:gd name="T50" fmla="*/ 0 w 115"/>
                    <a:gd name="T51" fmla="*/ 0 h 124"/>
                    <a:gd name="T52" fmla="*/ 0 w 115"/>
                    <a:gd name="T53" fmla="*/ 0 h 124"/>
                    <a:gd name="T54" fmla="*/ 0 w 115"/>
                    <a:gd name="T55" fmla="*/ 0 h 124"/>
                    <a:gd name="T56" fmla="*/ 0 w 115"/>
                    <a:gd name="T57" fmla="*/ 0 h 124"/>
                    <a:gd name="T58" fmla="*/ 0 w 115"/>
                    <a:gd name="T59" fmla="*/ 0 h 124"/>
                    <a:gd name="T60" fmla="*/ 0 w 115"/>
                    <a:gd name="T61" fmla="*/ 0 h 124"/>
                    <a:gd name="T62" fmla="*/ 0 w 115"/>
                    <a:gd name="T63" fmla="*/ 0 h 124"/>
                    <a:gd name="T64" fmla="*/ 0 w 115"/>
                    <a:gd name="T65" fmla="*/ 0 h 124"/>
                    <a:gd name="T66" fmla="*/ 0 w 115"/>
                    <a:gd name="T67" fmla="*/ 0 h 124"/>
                    <a:gd name="T68" fmla="*/ 0 w 115"/>
                    <a:gd name="T69" fmla="*/ 0 h 124"/>
                    <a:gd name="T70" fmla="*/ 0 w 115"/>
                    <a:gd name="T71" fmla="*/ 0 h 124"/>
                    <a:gd name="T72" fmla="*/ 0 w 115"/>
                    <a:gd name="T73" fmla="*/ 0 h 124"/>
                    <a:gd name="T74" fmla="*/ 0 w 115"/>
                    <a:gd name="T75" fmla="*/ 0 h 124"/>
                    <a:gd name="T76" fmla="*/ 0 w 115"/>
                    <a:gd name="T77" fmla="*/ 0 h 124"/>
                    <a:gd name="T78" fmla="*/ 0 w 115"/>
                    <a:gd name="T79" fmla="*/ 0 h 124"/>
                    <a:gd name="T80" fmla="*/ 0 w 115"/>
                    <a:gd name="T81" fmla="*/ 0 h 124"/>
                    <a:gd name="T82" fmla="*/ 0 w 115"/>
                    <a:gd name="T83" fmla="*/ 0 h 124"/>
                    <a:gd name="T84" fmla="*/ 0 w 115"/>
                    <a:gd name="T85" fmla="*/ 0 h 124"/>
                    <a:gd name="T86" fmla="*/ 0 w 115"/>
                    <a:gd name="T87" fmla="*/ 0 h 124"/>
                    <a:gd name="T88" fmla="*/ 0 w 115"/>
                    <a:gd name="T89" fmla="*/ 0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124"/>
                    <a:gd name="T137" fmla="*/ 115 w 115"/>
                    <a:gd name="T138" fmla="*/ 124 h 1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124">
                      <a:moveTo>
                        <a:pt x="3" y="102"/>
                      </a:moveTo>
                      <a:lnTo>
                        <a:pt x="3" y="103"/>
                      </a:lnTo>
                      <a:lnTo>
                        <a:pt x="2" y="106"/>
                      </a:lnTo>
                      <a:lnTo>
                        <a:pt x="1" y="109"/>
                      </a:lnTo>
                      <a:lnTo>
                        <a:pt x="0" y="112"/>
                      </a:lnTo>
                      <a:lnTo>
                        <a:pt x="0" y="115"/>
                      </a:lnTo>
                      <a:lnTo>
                        <a:pt x="1" y="120"/>
                      </a:lnTo>
                      <a:lnTo>
                        <a:pt x="4" y="122"/>
                      </a:lnTo>
                      <a:lnTo>
                        <a:pt x="10" y="124"/>
                      </a:lnTo>
                      <a:lnTo>
                        <a:pt x="14" y="123"/>
                      </a:lnTo>
                      <a:lnTo>
                        <a:pt x="18" y="123"/>
                      </a:lnTo>
                      <a:lnTo>
                        <a:pt x="24" y="121"/>
                      </a:lnTo>
                      <a:lnTo>
                        <a:pt x="29" y="119"/>
                      </a:lnTo>
                      <a:lnTo>
                        <a:pt x="40" y="112"/>
                      </a:lnTo>
                      <a:lnTo>
                        <a:pt x="52" y="105"/>
                      </a:lnTo>
                      <a:lnTo>
                        <a:pt x="63" y="97"/>
                      </a:lnTo>
                      <a:lnTo>
                        <a:pt x="71" y="89"/>
                      </a:lnTo>
                      <a:lnTo>
                        <a:pt x="78" y="85"/>
                      </a:lnTo>
                      <a:lnTo>
                        <a:pt x="80" y="83"/>
                      </a:lnTo>
                      <a:lnTo>
                        <a:pt x="81" y="81"/>
                      </a:lnTo>
                      <a:lnTo>
                        <a:pt x="85" y="74"/>
                      </a:lnTo>
                      <a:lnTo>
                        <a:pt x="92" y="66"/>
                      </a:lnTo>
                      <a:lnTo>
                        <a:pt x="98" y="55"/>
                      </a:lnTo>
                      <a:lnTo>
                        <a:pt x="105" y="43"/>
                      </a:lnTo>
                      <a:lnTo>
                        <a:pt x="110" y="33"/>
                      </a:lnTo>
                      <a:lnTo>
                        <a:pt x="114" y="25"/>
                      </a:lnTo>
                      <a:lnTo>
                        <a:pt x="115" y="19"/>
                      </a:lnTo>
                      <a:lnTo>
                        <a:pt x="115" y="16"/>
                      </a:lnTo>
                      <a:lnTo>
                        <a:pt x="115" y="12"/>
                      </a:lnTo>
                      <a:lnTo>
                        <a:pt x="114" y="8"/>
                      </a:lnTo>
                      <a:lnTo>
                        <a:pt x="113" y="4"/>
                      </a:lnTo>
                      <a:lnTo>
                        <a:pt x="110" y="2"/>
                      </a:lnTo>
                      <a:lnTo>
                        <a:pt x="106" y="0"/>
                      </a:lnTo>
                      <a:lnTo>
                        <a:pt x="100" y="0"/>
                      </a:lnTo>
                      <a:lnTo>
                        <a:pt x="93" y="2"/>
                      </a:lnTo>
                      <a:lnTo>
                        <a:pt x="87" y="5"/>
                      </a:lnTo>
                      <a:lnTo>
                        <a:pt x="81" y="10"/>
                      </a:lnTo>
                      <a:lnTo>
                        <a:pt x="74" y="15"/>
                      </a:lnTo>
                      <a:lnTo>
                        <a:pt x="68" y="21"/>
                      </a:lnTo>
                      <a:lnTo>
                        <a:pt x="53" y="38"/>
                      </a:lnTo>
                      <a:lnTo>
                        <a:pt x="39" y="56"/>
                      </a:lnTo>
                      <a:lnTo>
                        <a:pt x="25" y="73"/>
                      </a:lnTo>
                      <a:lnTo>
                        <a:pt x="14" y="88"/>
                      </a:lnTo>
                      <a:lnTo>
                        <a:pt x="6" y="98"/>
                      </a:lnTo>
                      <a:lnTo>
                        <a:pt x="3" y="10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3" name="Freeform 311"/>
                <p:cNvSpPr>
                  <a:spLocks/>
                </p:cNvSpPr>
                <p:nvPr/>
              </p:nvSpPr>
              <p:spPr bwMode="auto">
                <a:xfrm>
                  <a:off x="2527" y="2722"/>
                  <a:ext cx="39" cy="41"/>
                </a:xfrm>
                <a:custGeom>
                  <a:avLst/>
                  <a:gdLst>
                    <a:gd name="T0" fmla="*/ 0 w 115"/>
                    <a:gd name="T1" fmla="*/ 0 h 124"/>
                    <a:gd name="T2" fmla="*/ 0 w 115"/>
                    <a:gd name="T3" fmla="*/ 0 h 124"/>
                    <a:gd name="T4" fmla="*/ 0 w 115"/>
                    <a:gd name="T5" fmla="*/ 0 h 124"/>
                    <a:gd name="T6" fmla="*/ 0 w 115"/>
                    <a:gd name="T7" fmla="*/ 0 h 124"/>
                    <a:gd name="T8" fmla="*/ 0 w 115"/>
                    <a:gd name="T9" fmla="*/ 0 h 124"/>
                    <a:gd name="T10" fmla="*/ 0 w 115"/>
                    <a:gd name="T11" fmla="*/ 0 h 124"/>
                    <a:gd name="T12" fmla="*/ 0 w 115"/>
                    <a:gd name="T13" fmla="*/ 0 h 124"/>
                    <a:gd name="T14" fmla="*/ 0 w 115"/>
                    <a:gd name="T15" fmla="*/ 0 h 124"/>
                    <a:gd name="T16" fmla="*/ 0 w 115"/>
                    <a:gd name="T17" fmla="*/ 0 h 124"/>
                    <a:gd name="T18" fmla="*/ 0 w 115"/>
                    <a:gd name="T19" fmla="*/ 0 h 124"/>
                    <a:gd name="T20" fmla="*/ 0 w 115"/>
                    <a:gd name="T21" fmla="*/ 0 h 124"/>
                    <a:gd name="T22" fmla="*/ 0 w 115"/>
                    <a:gd name="T23" fmla="*/ 0 h 124"/>
                    <a:gd name="T24" fmla="*/ 0 w 115"/>
                    <a:gd name="T25" fmla="*/ 0 h 124"/>
                    <a:gd name="T26" fmla="*/ 0 w 115"/>
                    <a:gd name="T27" fmla="*/ 0 h 124"/>
                    <a:gd name="T28" fmla="*/ 0 w 115"/>
                    <a:gd name="T29" fmla="*/ 0 h 124"/>
                    <a:gd name="T30" fmla="*/ 0 w 115"/>
                    <a:gd name="T31" fmla="*/ 0 h 124"/>
                    <a:gd name="T32" fmla="*/ 0 w 115"/>
                    <a:gd name="T33" fmla="*/ 0 h 124"/>
                    <a:gd name="T34" fmla="*/ 0 w 115"/>
                    <a:gd name="T35" fmla="*/ 0 h 124"/>
                    <a:gd name="T36" fmla="*/ 0 w 115"/>
                    <a:gd name="T37" fmla="*/ 0 h 124"/>
                    <a:gd name="T38" fmla="*/ 0 w 115"/>
                    <a:gd name="T39" fmla="*/ 0 h 124"/>
                    <a:gd name="T40" fmla="*/ 0 w 115"/>
                    <a:gd name="T41" fmla="*/ 0 h 124"/>
                    <a:gd name="T42" fmla="*/ 0 w 115"/>
                    <a:gd name="T43" fmla="*/ 0 h 124"/>
                    <a:gd name="T44" fmla="*/ 0 w 115"/>
                    <a:gd name="T45" fmla="*/ 0 h 124"/>
                    <a:gd name="T46" fmla="*/ 0 w 115"/>
                    <a:gd name="T47" fmla="*/ 0 h 124"/>
                    <a:gd name="T48" fmla="*/ 0 w 115"/>
                    <a:gd name="T49" fmla="*/ 0 h 124"/>
                    <a:gd name="T50" fmla="*/ 0 w 115"/>
                    <a:gd name="T51" fmla="*/ 0 h 124"/>
                    <a:gd name="T52" fmla="*/ 0 w 115"/>
                    <a:gd name="T53" fmla="*/ 0 h 124"/>
                    <a:gd name="T54" fmla="*/ 0 w 115"/>
                    <a:gd name="T55" fmla="*/ 0 h 124"/>
                    <a:gd name="T56" fmla="*/ 0 w 115"/>
                    <a:gd name="T57" fmla="*/ 0 h 124"/>
                    <a:gd name="T58" fmla="*/ 0 w 115"/>
                    <a:gd name="T59" fmla="*/ 0 h 124"/>
                    <a:gd name="T60" fmla="*/ 0 w 115"/>
                    <a:gd name="T61" fmla="*/ 0 h 124"/>
                    <a:gd name="T62" fmla="*/ 0 w 115"/>
                    <a:gd name="T63" fmla="*/ 0 h 124"/>
                    <a:gd name="T64" fmla="*/ 0 w 115"/>
                    <a:gd name="T65" fmla="*/ 0 h 124"/>
                    <a:gd name="T66" fmla="*/ 0 w 115"/>
                    <a:gd name="T67" fmla="*/ 0 h 124"/>
                    <a:gd name="T68" fmla="*/ 0 w 115"/>
                    <a:gd name="T69" fmla="*/ 0 h 124"/>
                    <a:gd name="T70" fmla="*/ 0 w 115"/>
                    <a:gd name="T71" fmla="*/ 0 h 124"/>
                    <a:gd name="T72" fmla="*/ 0 w 115"/>
                    <a:gd name="T73" fmla="*/ 0 h 124"/>
                    <a:gd name="T74" fmla="*/ 0 w 115"/>
                    <a:gd name="T75" fmla="*/ 0 h 124"/>
                    <a:gd name="T76" fmla="*/ 0 w 115"/>
                    <a:gd name="T77" fmla="*/ 0 h 124"/>
                    <a:gd name="T78" fmla="*/ 0 w 115"/>
                    <a:gd name="T79" fmla="*/ 0 h 124"/>
                    <a:gd name="T80" fmla="*/ 0 w 115"/>
                    <a:gd name="T81" fmla="*/ 0 h 124"/>
                    <a:gd name="T82" fmla="*/ 0 w 115"/>
                    <a:gd name="T83" fmla="*/ 0 h 124"/>
                    <a:gd name="T84" fmla="*/ 0 w 115"/>
                    <a:gd name="T85" fmla="*/ 0 h 124"/>
                    <a:gd name="T86" fmla="*/ 0 w 115"/>
                    <a:gd name="T87" fmla="*/ 0 h 124"/>
                    <a:gd name="T88" fmla="*/ 0 w 115"/>
                    <a:gd name="T89" fmla="*/ 0 h 1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5"/>
                    <a:gd name="T136" fmla="*/ 0 h 124"/>
                    <a:gd name="T137" fmla="*/ 115 w 115"/>
                    <a:gd name="T138" fmla="*/ 124 h 1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5" h="124">
                      <a:moveTo>
                        <a:pt x="3" y="102"/>
                      </a:moveTo>
                      <a:lnTo>
                        <a:pt x="3" y="103"/>
                      </a:lnTo>
                      <a:lnTo>
                        <a:pt x="2" y="106"/>
                      </a:lnTo>
                      <a:lnTo>
                        <a:pt x="1" y="109"/>
                      </a:lnTo>
                      <a:lnTo>
                        <a:pt x="0" y="112"/>
                      </a:lnTo>
                      <a:lnTo>
                        <a:pt x="0" y="115"/>
                      </a:lnTo>
                      <a:lnTo>
                        <a:pt x="1" y="120"/>
                      </a:lnTo>
                      <a:lnTo>
                        <a:pt x="4" y="122"/>
                      </a:lnTo>
                      <a:lnTo>
                        <a:pt x="10" y="124"/>
                      </a:lnTo>
                      <a:lnTo>
                        <a:pt x="14" y="123"/>
                      </a:lnTo>
                      <a:lnTo>
                        <a:pt x="18" y="123"/>
                      </a:lnTo>
                      <a:lnTo>
                        <a:pt x="24" y="121"/>
                      </a:lnTo>
                      <a:lnTo>
                        <a:pt x="29" y="119"/>
                      </a:lnTo>
                      <a:lnTo>
                        <a:pt x="40" y="112"/>
                      </a:lnTo>
                      <a:lnTo>
                        <a:pt x="52" y="105"/>
                      </a:lnTo>
                      <a:lnTo>
                        <a:pt x="63" y="97"/>
                      </a:lnTo>
                      <a:lnTo>
                        <a:pt x="71" y="89"/>
                      </a:lnTo>
                      <a:lnTo>
                        <a:pt x="78" y="85"/>
                      </a:lnTo>
                      <a:lnTo>
                        <a:pt x="80" y="83"/>
                      </a:lnTo>
                      <a:lnTo>
                        <a:pt x="81" y="81"/>
                      </a:lnTo>
                      <a:lnTo>
                        <a:pt x="85" y="74"/>
                      </a:lnTo>
                      <a:lnTo>
                        <a:pt x="92" y="66"/>
                      </a:lnTo>
                      <a:lnTo>
                        <a:pt x="98" y="55"/>
                      </a:lnTo>
                      <a:lnTo>
                        <a:pt x="105" y="43"/>
                      </a:lnTo>
                      <a:lnTo>
                        <a:pt x="110" y="33"/>
                      </a:lnTo>
                      <a:lnTo>
                        <a:pt x="114" y="25"/>
                      </a:lnTo>
                      <a:lnTo>
                        <a:pt x="115" y="19"/>
                      </a:lnTo>
                      <a:lnTo>
                        <a:pt x="115" y="16"/>
                      </a:lnTo>
                      <a:lnTo>
                        <a:pt x="115" y="12"/>
                      </a:lnTo>
                      <a:lnTo>
                        <a:pt x="114" y="8"/>
                      </a:lnTo>
                      <a:lnTo>
                        <a:pt x="113" y="4"/>
                      </a:lnTo>
                      <a:lnTo>
                        <a:pt x="110" y="2"/>
                      </a:lnTo>
                      <a:lnTo>
                        <a:pt x="106" y="0"/>
                      </a:lnTo>
                      <a:lnTo>
                        <a:pt x="100" y="0"/>
                      </a:lnTo>
                      <a:lnTo>
                        <a:pt x="93" y="2"/>
                      </a:lnTo>
                      <a:lnTo>
                        <a:pt x="87" y="5"/>
                      </a:lnTo>
                      <a:lnTo>
                        <a:pt x="81" y="10"/>
                      </a:lnTo>
                      <a:lnTo>
                        <a:pt x="74" y="15"/>
                      </a:lnTo>
                      <a:lnTo>
                        <a:pt x="68" y="21"/>
                      </a:lnTo>
                      <a:lnTo>
                        <a:pt x="53" y="38"/>
                      </a:lnTo>
                      <a:lnTo>
                        <a:pt x="39" y="56"/>
                      </a:lnTo>
                      <a:lnTo>
                        <a:pt x="25" y="73"/>
                      </a:lnTo>
                      <a:lnTo>
                        <a:pt x="14" y="88"/>
                      </a:lnTo>
                      <a:lnTo>
                        <a:pt x="6" y="98"/>
                      </a:lnTo>
                      <a:lnTo>
                        <a:pt x="3" y="10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4" name="Freeform 312"/>
                <p:cNvSpPr>
                  <a:spLocks/>
                </p:cNvSpPr>
                <p:nvPr/>
              </p:nvSpPr>
              <p:spPr bwMode="auto">
                <a:xfrm>
                  <a:off x="2593" y="2715"/>
                  <a:ext cx="24" cy="30"/>
                </a:xfrm>
                <a:custGeom>
                  <a:avLst/>
                  <a:gdLst>
                    <a:gd name="T0" fmla="*/ 0 w 74"/>
                    <a:gd name="T1" fmla="*/ 0 h 89"/>
                    <a:gd name="T2" fmla="*/ 0 w 74"/>
                    <a:gd name="T3" fmla="*/ 0 h 89"/>
                    <a:gd name="T4" fmla="*/ 0 w 74"/>
                    <a:gd name="T5" fmla="*/ 0 h 89"/>
                    <a:gd name="T6" fmla="*/ 0 w 74"/>
                    <a:gd name="T7" fmla="*/ 0 h 89"/>
                    <a:gd name="T8" fmla="*/ 0 w 74"/>
                    <a:gd name="T9" fmla="*/ 0 h 89"/>
                    <a:gd name="T10" fmla="*/ 0 w 74"/>
                    <a:gd name="T11" fmla="*/ 0 h 89"/>
                    <a:gd name="T12" fmla="*/ 0 w 74"/>
                    <a:gd name="T13" fmla="*/ 0 h 89"/>
                    <a:gd name="T14" fmla="*/ 0 w 74"/>
                    <a:gd name="T15" fmla="*/ 0 h 89"/>
                    <a:gd name="T16" fmla="*/ 0 w 74"/>
                    <a:gd name="T17" fmla="*/ 0 h 89"/>
                    <a:gd name="T18" fmla="*/ 0 w 74"/>
                    <a:gd name="T19" fmla="*/ 0 h 89"/>
                    <a:gd name="T20" fmla="*/ 0 w 74"/>
                    <a:gd name="T21" fmla="*/ 0 h 89"/>
                    <a:gd name="T22" fmla="*/ 0 w 74"/>
                    <a:gd name="T23" fmla="*/ 0 h 89"/>
                    <a:gd name="T24" fmla="*/ 0 w 74"/>
                    <a:gd name="T25" fmla="*/ 0 h 89"/>
                    <a:gd name="T26" fmla="*/ 0 w 74"/>
                    <a:gd name="T27" fmla="*/ 0 h 89"/>
                    <a:gd name="T28" fmla="*/ 0 w 74"/>
                    <a:gd name="T29" fmla="*/ 0 h 89"/>
                    <a:gd name="T30" fmla="*/ 0 w 74"/>
                    <a:gd name="T31" fmla="*/ 0 h 89"/>
                    <a:gd name="T32" fmla="*/ 0 w 74"/>
                    <a:gd name="T33" fmla="*/ 0 h 89"/>
                    <a:gd name="T34" fmla="*/ 0 w 74"/>
                    <a:gd name="T35" fmla="*/ 0 h 89"/>
                    <a:gd name="T36" fmla="*/ 0 w 74"/>
                    <a:gd name="T37" fmla="*/ 0 h 89"/>
                    <a:gd name="T38" fmla="*/ 0 w 74"/>
                    <a:gd name="T39" fmla="*/ 0 h 89"/>
                    <a:gd name="T40" fmla="*/ 0 w 74"/>
                    <a:gd name="T41" fmla="*/ 0 h 89"/>
                    <a:gd name="T42" fmla="*/ 0 w 74"/>
                    <a:gd name="T43" fmla="*/ 0 h 89"/>
                    <a:gd name="T44" fmla="*/ 0 w 74"/>
                    <a:gd name="T45" fmla="*/ 0 h 89"/>
                    <a:gd name="T46" fmla="*/ 0 w 74"/>
                    <a:gd name="T47" fmla="*/ 0 h 89"/>
                    <a:gd name="T48" fmla="*/ 0 w 74"/>
                    <a:gd name="T49" fmla="*/ 0 h 89"/>
                    <a:gd name="T50" fmla="*/ 0 w 74"/>
                    <a:gd name="T51" fmla="*/ 0 h 89"/>
                    <a:gd name="T52" fmla="*/ 0 w 74"/>
                    <a:gd name="T53" fmla="*/ 0 h 89"/>
                    <a:gd name="T54" fmla="*/ 0 w 74"/>
                    <a:gd name="T55" fmla="*/ 0 h 89"/>
                    <a:gd name="T56" fmla="*/ 0 w 74"/>
                    <a:gd name="T57" fmla="*/ 0 h 89"/>
                    <a:gd name="T58" fmla="*/ 0 w 74"/>
                    <a:gd name="T59" fmla="*/ 0 h 89"/>
                    <a:gd name="T60" fmla="*/ 0 w 74"/>
                    <a:gd name="T61" fmla="*/ 0 h 89"/>
                    <a:gd name="T62" fmla="*/ 0 w 74"/>
                    <a:gd name="T63" fmla="*/ 0 h 89"/>
                    <a:gd name="T64" fmla="*/ 0 w 74"/>
                    <a:gd name="T65" fmla="*/ 0 h 89"/>
                    <a:gd name="T66" fmla="*/ 0 w 74"/>
                    <a:gd name="T67" fmla="*/ 0 h 89"/>
                    <a:gd name="T68" fmla="*/ 0 w 74"/>
                    <a:gd name="T69" fmla="*/ 0 h 89"/>
                    <a:gd name="T70" fmla="*/ 0 w 74"/>
                    <a:gd name="T71" fmla="*/ 0 h 89"/>
                    <a:gd name="T72" fmla="*/ 0 w 74"/>
                    <a:gd name="T73" fmla="*/ 0 h 89"/>
                    <a:gd name="T74" fmla="*/ 0 w 74"/>
                    <a:gd name="T75" fmla="*/ 0 h 89"/>
                    <a:gd name="T76" fmla="*/ 0 w 74"/>
                    <a:gd name="T77" fmla="*/ 0 h 89"/>
                    <a:gd name="T78" fmla="*/ 0 w 74"/>
                    <a:gd name="T79" fmla="*/ 0 h 89"/>
                    <a:gd name="T80" fmla="*/ 0 w 74"/>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89"/>
                    <a:gd name="T125" fmla="*/ 74 w 74"/>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89">
                      <a:moveTo>
                        <a:pt x="39" y="0"/>
                      </a:moveTo>
                      <a:lnTo>
                        <a:pt x="37" y="0"/>
                      </a:lnTo>
                      <a:lnTo>
                        <a:pt x="33" y="0"/>
                      </a:lnTo>
                      <a:lnTo>
                        <a:pt x="26" y="1"/>
                      </a:lnTo>
                      <a:lnTo>
                        <a:pt x="19" y="4"/>
                      </a:lnTo>
                      <a:lnTo>
                        <a:pt x="12" y="7"/>
                      </a:lnTo>
                      <a:lnTo>
                        <a:pt x="6" y="11"/>
                      </a:lnTo>
                      <a:lnTo>
                        <a:pt x="4" y="13"/>
                      </a:lnTo>
                      <a:lnTo>
                        <a:pt x="1" y="17"/>
                      </a:lnTo>
                      <a:lnTo>
                        <a:pt x="0" y="20"/>
                      </a:lnTo>
                      <a:lnTo>
                        <a:pt x="0" y="23"/>
                      </a:lnTo>
                      <a:lnTo>
                        <a:pt x="1" y="32"/>
                      </a:lnTo>
                      <a:lnTo>
                        <a:pt x="3" y="40"/>
                      </a:lnTo>
                      <a:lnTo>
                        <a:pt x="4" y="50"/>
                      </a:lnTo>
                      <a:lnTo>
                        <a:pt x="5" y="60"/>
                      </a:lnTo>
                      <a:lnTo>
                        <a:pt x="7" y="68"/>
                      </a:lnTo>
                      <a:lnTo>
                        <a:pt x="11" y="76"/>
                      </a:lnTo>
                      <a:lnTo>
                        <a:pt x="13" y="79"/>
                      </a:lnTo>
                      <a:lnTo>
                        <a:pt x="16" y="82"/>
                      </a:lnTo>
                      <a:lnTo>
                        <a:pt x="19" y="85"/>
                      </a:lnTo>
                      <a:lnTo>
                        <a:pt x="22" y="87"/>
                      </a:lnTo>
                      <a:lnTo>
                        <a:pt x="25" y="89"/>
                      </a:lnTo>
                      <a:lnTo>
                        <a:pt x="30" y="89"/>
                      </a:lnTo>
                      <a:lnTo>
                        <a:pt x="34" y="89"/>
                      </a:lnTo>
                      <a:lnTo>
                        <a:pt x="38" y="89"/>
                      </a:lnTo>
                      <a:lnTo>
                        <a:pt x="47" y="86"/>
                      </a:lnTo>
                      <a:lnTo>
                        <a:pt x="57" y="82"/>
                      </a:lnTo>
                      <a:lnTo>
                        <a:pt x="64" y="77"/>
                      </a:lnTo>
                      <a:lnTo>
                        <a:pt x="71" y="72"/>
                      </a:lnTo>
                      <a:lnTo>
                        <a:pt x="72" y="68"/>
                      </a:lnTo>
                      <a:lnTo>
                        <a:pt x="74" y="65"/>
                      </a:lnTo>
                      <a:lnTo>
                        <a:pt x="74" y="62"/>
                      </a:lnTo>
                      <a:lnTo>
                        <a:pt x="73" y="60"/>
                      </a:lnTo>
                      <a:lnTo>
                        <a:pt x="71" y="53"/>
                      </a:lnTo>
                      <a:lnTo>
                        <a:pt x="67" y="45"/>
                      </a:lnTo>
                      <a:lnTo>
                        <a:pt x="64" y="36"/>
                      </a:lnTo>
                      <a:lnTo>
                        <a:pt x="60" y="26"/>
                      </a:lnTo>
                      <a:lnTo>
                        <a:pt x="55" y="18"/>
                      </a:lnTo>
                      <a:lnTo>
                        <a:pt x="51" y="10"/>
                      </a:lnTo>
                      <a:lnTo>
                        <a:pt x="45" y="4"/>
                      </a:lnTo>
                      <a:lnTo>
                        <a:pt x="39"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5" name="Freeform 313"/>
                <p:cNvSpPr>
                  <a:spLocks/>
                </p:cNvSpPr>
                <p:nvPr/>
              </p:nvSpPr>
              <p:spPr bwMode="auto">
                <a:xfrm>
                  <a:off x="2593" y="2715"/>
                  <a:ext cx="24" cy="30"/>
                </a:xfrm>
                <a:custGeom>
                  <a:avLst/>
                  <a:gdLst>
                    <a:gd name="T0" fmla="*/ 0 w 74"/>
                    <a:gd name="T1" fmla="*/ 0 h 89"/>
                    <a:gd name="T2" fmla="*/ 0 w 74"/>
                    <a:gd name="T3" fmla="*/ 0 h 89"/>
                    <a:gd name="T4" fmla="*/ 0 w 74"/>
                    <a:gd name="T5" fmla="*/ 0 h 89"/>
                    <a:gd name="T6" fmla="*/ 0 w 74"/>
                    <a:gd name="T7" fmla="*/ 0 h 89"/>
                    <a:gd name="T8" fmla="*/ 0 w 74"/>
                    <a:gd name="T9" fmla="*/ 0 h 89"/>
                    <a:gd name="T10" fmla="*/ 0 w 74"/>
                    <a:gd name="T11" fmla="*/ 0 h 89"/>
                    <a:gd name="T12" fmla="*/ 0 w 74"/>
                    <a:gd name="T13" fmla="*/ 0 h 89"/>
                    <a:gd name="T14" fmla="*/ 0 w 74"/>
                    <a:gd name="T15" fmla="*/ 0 h 89"/>
                    <a:gd name="T16" fmla="*/ 0 w 74"/>
                    <a:gd name="T17" fmla="*/ 0 h 89"/>
                    <a:gd name="T18" fmla="*/ 0 w 74"/>
                    <a:gd name="T19" fmla="*/ 0 h 89"/>
                    <a:gd name="T20" fmla="*/ 0 w 74"/>
                    <a:gd name="T21" fmla="*/ 0 h 89"/>
                    <a:gd name="T22" fmla="*/ 0 w 74"/>
                    <a:gd name="T23" fmla="*/ 0 h 89"/>
                    <a:gd name="T24" fmla="*/ 0 w 74"/>
                    <a:gd name="T25" fmla="*/ 0 h 89"/>
                    <a:gd name="T26" fmla="*/ 0 w 74"/>
                    <a:gd name="T27" fmla="*/ 0 h 89"/>
                    <a:gd name="T28" fmla="*/ 0 w 74"/>
                    <a:gd name="T29" fmla="*/ 0 h 89"/>
                    <a:gd name="T30" fmla="*/ 0 w 74"/>
                    <a:gd name="T31" fmla="*/ 0 h 89"/>
                    <a:gd name="T32" fmla="*/ 0 w 74"/>
                    <a:gd name="T33" fmla="*/ 0 h 89"/>
                    <a:gd name="T34" fmla="*/ 0 w 74"/>
                    <a:gd name="T35" fmla="*/ 0 h 89"/>
                    <a:gd name="T36" fmla="*/ 0 w 74"/>
                    <a:gd name="T37" fmla="*/ 0 h 89"/>
                    <a:gd name="T38" fmla="*/ 0 w 74"/>
                    <a:gd name="T39" fmla="*/ 0 h 89"/>
                    <a:gd name="T40" fmla="*/ 0 w 74"/>
                    <a:gd name="T41" fmla="*/ 0 h 89"/>
                    <a:gd name="T42" fmla="*/ 0 w 74"/>
                    <a:gd name="T43" fmla="*/ 0 h 89"/>
                    <a:gd name="T44" fmla="*/ 0 w 74"/>
                    <a:gd name="T45" fmla="*/ 0 h 89"/>
                    <a:gd name="T46" fmla="*/ 0 w 74"/>
                    <a:gd name="T47" fmla="*/ 0 h 89"/>
                    <a:gd name="T48" fmla="*/ 0 w 74"/>
                    <a:gd name="T49" fmla="*/ 0 h 89"/>
                    <a:gd name="T50" fmla="*/ 0 w 74"/>
                    <a:gd name="T51" fmla="*/ 0 h 89"/>
                    <a:gd name="T52" fmla="*/ 0 w 74"/>
                    <a:gd name="T53" fmla="*/ 0 h 89"/>
                    <a:gd name="T54" fmla="*/ 0 w 74"/>
                    <a:gd name="T55" fmla="*/ 0 h 89"/>
                    <a:gd name="T56" fmla="*/ 0 w 74"/>
                    <a:gd name="T57" fmla="*/ 0 h 89"/>
                    <a:gd name="T58" fmla="*/ 0 w 74"/>
                    <a:gd name="T59" fmla="*/ 0 h 89"/>
                    <a:gd name="T60" fmla="*/ 0 w 74"/>
                    <a:gd name="T61" fmla="*/ 0 h 89"/>
                    <a:gd name="T62" fmla="*/ 0 w 74"/>
                    <a:gd name="T63" fmla="*/ 0 h 89"/>
                    <a:gd name="T64" fmla="*/ 0 w 74"/>
                    <a:gd name="T65" fmla="*/ 0 h 89"/>
                    <a:gd name="T66" fmla="*/ 0 w 74"/>
                    <a:gd name="T67" fmla="*/ 0 h 89"/>
                    <a:gd name="T68" fmla="*/ 0 w 74"/>
                    <a:gd name="T69" fmla="*/ 0 h 89"/>
                    <a:gd name="T70" fmla="*/ 0 w 74"/>
                    <a:gd name="T71" fmla="*/ 0 h 89"/>
                    <a:gd name="T72" fmla="*/ 0 w 74"/>
                    <a:gd name="T73" fmla="*/ 0 h 89"/>
                    <a:gd name="T74" fmla="*/ 0 w 74"/>
                    <a:gd name="T75" fmla="*/ 0 h 89"/>
                    <a:gd name="T76" fmla="*/ 0 w 74"/>
                    <a:gd name="T77" fmla="*/ 0 h 89"/>
                    <a:gd name="T78" fmla="*/ 0 w 74"/>
                    <a:gd name="T79" fmla="*/ 0 h 89"/>
                    <a:gd name="T80" fmla="*/ 0 w 74"/>
                    <a:gd name="T81" fmla="*/ 0 h 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
                    <a:gd name="T124" fmla="*/ 0 h 89"/>
                    <a:gd name="T125" fmla="*/ 74 w 74"/>
                    <a:gd name="T126" fmla="*/ 89 h 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 h="89">
                      <a:moveTo>
                        <a:pt x="39" y="0"/>
                      </a:moveTo>
                      <a:lnTo>
                        <a:pt x="37" y="0"/>
                      </a:lnTo>
                      <a:lnTo>
                        <a:pt x="33" y="0"/>
                      </a:lnTo>
                      <a:lnTo>
                        <a:pt x="26" y="1"/>
                      </a:lnTo>
                      <a:lnTo>
                        <a:pt x="19" y="4"/>
                      </a:lnTo>
                      <a:lnTo>
                        <a:pt x="12" y="7"/>
                      </a:lnTo>
                      <a:lnTo>
                        <a:pt x="6" y="11"/>
                      </a:lnTo>
                      <a:lnTo>
                        <a:pt x="4" y="13"/>
                      </a:lnTo>
                      <a:lnTo>
                        <a:pt x="1" y="17"/>
                      </a:lnTo>
                      <a:lnTo>
                        <a:pt x="0" y="20"/>
                      </a:lnTo>
                      <a:lnTo>
                        <a:pt x="0" y="23"/>
                      </a:lnTo>
                      <a:lnTo>
                        <a:pt x="1" y="32"/>
                      </a:lnTo>
                      <a:lnTo>
                        <a:pt x="3" y="40"/>
                      </a:lnTo>
                      <a:lnTo>
                        <a:pt x="4" y="50"/>
                      </a:lnTo>
                      <a:lnTo>
                        <a:pt x="5" y="60"/>
                      </a:lnTo>
                      <a:lnTo>
                        <a:pt x="7" y="68"/>
                      </a:lnTo>
                      <a:lnTo>
                        <a:pt x="11" y="76"/>
                      </a:lnTo>
                      <a:lnTo>
                        <a:pt x="13" y="79"/>
                      </a:lnTo>
                      <a:lnTo>
                        <a:pt x="16" y="82"/>
                      </a:lnTo>
                      <a:lnTo>
                        <a:pt x="19" y="85"/>
                      </a:lnTo>
                      <a:lnTo>
                        <a:pt x="22" y="87"/>
                      </a:lnTo>
                      <a:lnTo>
                        <a:pt x="25" y="89"/>
                      </a:lnTo>
                      <a:lnTo>
                        <a:pt x="30" y="89"/>
                      </a:lnTo>
                      <a:lnTo>
                        <a:pt x="34" y="89"/>
                      </a:lnTo>
                      <a:lnTo>
                        <a:pt x="38" y="89"/>
                      </a:lnTo>
                      <a:lnTo>
                        <a:pt x="47" y="86"/>
                      </a:lnTo>
                      <a:lnTo>
                        <a:pt x="57" y="82"/>
                      </a:lnTo>
                      <a:lnTo>
                        <a:pt x="64" y="77"/>
                      </a:lnTo>
                      <a:lnTo>
                        <a:pt x="71" y="72"/>
                      </a:lnTo>
                      <a:lnTo>
                        <a:pt x="72" y="68"/>
                      </a:lnTo>
                      <a:lnTo>
                        <a:pt x="74" y="65"/>
                      </a:lnTo>
                      <a:lnTo>
                        <a:pt x="74" y="62"/>
                      </a:lnTo>
                      <a:lnTo>
                        <a:pt x="73" y="60"/>
                      </a:lnTo>
                      <a:lnTo>
                        <a:pt x="71" y="53"/>
                      </a:lnTo>
                      <a:lnTo>
                        <a:pt x="67" y="45"/>
                      </a:lnTo>
                      <a:lnTo>
                        <a:pt x="64" y="36"/>
                      </a:lnTo>
                      <a:lnTo>
                        <a:pt x="60" y="26"/>
                      </a:lnTo>
                      <a:lnTo>
                        <a:pt x="55" y="18"/>
                      </a:lnTo>
                      <a:lnTo>
                        <a:pt x="51" y="10"/>
                      </a:lnTo>
                      <a:lnTo>
                        <a:pt x="45" y="4"/>
                      </a:lnTo>
                      <a:lnTo>
                        <a:pt x="39"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6" name="Freeform 314"/>
                <p:cNvSpPr>
                  <a:spLocks/>
                </p:cNvSpPr>
                <p:nvPr/>
              </p:nvSpPr>
              <p:spPr bwMode="auto">
                <a:xfrm>
                  <a:off x="2601" y="2671"/>
                  <a:ext cx="30" cy="23"/>
                </a:xfrm>
                <a:custGeom>
                  <a:avLst/>
                  <a:gdLst>
                    <a:gd name="T0" fmla="*/ 0 w 88"/>
                    <a:gd name="T1" fmla="*/ 0 h 68"/>
                    <a:gd name="T2" fmla="*/ 0 w 88"/>
                    <a:gd name="T3" fmla="*/ 0 h 68"/>
                    <a:gd name="T4" fmla="*/ 0 w 88"/>
                    <a:gd name="T5" fmla="*/ 0 h 68"/>
                    <a:gd name="T6" fmla="*/ 0 w 88"/>
                    <a:gd name="T7" fmla="*/ 0 h 68"/>
                    <a:gd name="T8" fmla="*/ 0 w 88"/>
                    <a:gd name="T9" fmla="*/ 0 h 68"/>
                    <a:gd name="T10" fmla="*/ 0 w 88"/>
                    <a:gd name="T11" fmla="*/ 0 h 68"/>
                    <a:gd name="T12" fmla="*/ 0 w 88"/>
                    <a:gd name="T13" fmla="*/ 0 h 68"/>
                    <a:gd name="T14" fmla="*/ 0 w 88"/>
                    <a:gd name="T15" fmla="*/ 0 h 68"/>
                    <a:gd name="T16" fmla="*/ 0 w 88"/>
                    <a:gd name="T17" fmla="*/ 0 h 68"/>
                    <a:gd name="T18" fmla="*/ 0 w 88"/>
                    <a:gd name="T19" fmla="*/ 0 h 68"/>
                    <a:gd name="T20" fmla="*/ 0 w 88"/>
                    <a:gd name="T21" fmla="*/ 0 h 68"/>
                    <a:gd name="T22" fmla="*/ 0 w 88"/>
                    <a:gd name="T23" fmla="*/ 0 h 68"/>
                    <a:gd name="T24" fmla="*/ 0 w 88"/>
                    <a:gd name="T25" fmla="*/ 0 h 68"/>
                    <a:gd name="T26" fmla="*/ 0 w 88"/>
                    <a:gd name="T27" fmla="*/ 0 h 68"/>
                    <a:gd name="T28" fmla="*/ 0 w 88"/>
                    <a:gd name="T29" fmla="*/ 0 h 68"/>
                    <a:gd name="T30" fmla="*/ 0 w 88"/>
                    <a:gd name="T31" fmla="*/ 0 h 68"/>
                    <a:gd name="T32" fmla="*/ 0 w 88"/>
                    <a:gd name="T33" fmla="*/ 0 h 68"/>
                    <a:gd name="T34" fmla="*/ 0 w 88"/>
                    <a:gd name="T35" fmla="*/ 0 h 68"/>
                    <a:gd name="T36" fmla="*/ 0 w 88"/>
                    <a:gd name="T37" fmla="*/ 0 h 68"/>
                    <a:gd name="T38" fmla="*/ 0 w 88"/>
                    <a:gd name="T39" fmla="*/ 0 h 68"/>
                    <a:gd name="T40" fmla="*/ 0 w 88"/>
                    <a:gd name="T41" fmla="*/ 0 h 68"/>
                    <a:gd name="T42" fmla="*/ 0 w 88"/>
                    <a:gd name="T43" fmla="*/ 0 h 68"/>
                    <a:gd name="T44" fmla="*/ 0 w 88"/>
                    <a:gd name="T45" fmla="*/ 0 h 68"/>
                    <a:gd name="T46" fmla="*/ 0 w 88"/>
                    <a:gd name="T47" fmla="*/ 0 h 68"/>
                    <a:gd name="T48" fmla="*/ 0 w 88"/>
                    <a:gd name="T49" fmla="*/ 0 h 68"/>
                    <a:gd name="T50" fmla="*/ 0 w 88"/>
                    <a:gd name="T51" fmla="*/ 0 h 68"/>
                    <a:gd name="T52" fmla="*/ 0 w 88"/>
                    <a:gd name="T53" fmla="*/ 0 h 68"/>
                    <a:gd name="T54" fmla="*/ 0 w 88"/>
                    <a:gd name="T55" fmla="*/ 0 h 68"/>
                    <a:gd name="T56" fmla="*/ 0 w 88"/>
                    <a:gd name="T57" fmla="*/ 0 h 68"/>
                    <a:gd name="T58" fmla="*/ 0 w 88"/>
                    <a:gd name="T59" fmla="*/ 0 h 68"/>
                    <a:gd name="T60" fmla="*/ 0 w 88"/>
                    <a:gd name="T61" fmla="*/ 0 h 68"/>
                    <a:gd name="T62" fmla="*/ 0 w 88"/>
                    <a:gd name="T63" fmla="*/ 0 h 68"/>
                    <a:gd name="T64" fmla="*/ 0 w 88"/>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68"/>
                    <a:gd name="T101" fmla="*/ 88 w 8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68">
                      <a:moveTo>
                        <a:pt x="45" y="68"/>
                      </a:moveTo>
                      <a:lnTo>
                        <a:pt x="53" y="68"/>
                      </a:lnTo>
                      <a:lnTo>
                        <a:pt x="62" y="65"/>
                      </a:lnTo>
                      <a:lnTo>
                        <a:pt x="68" y="62"/>
                      </a:lnTo>
                      <a:lnTo>
                        <a:pt x="75" y="58"/>
                      </a:lnTo>
                      <a:lnTo>
                        <a:pt x="80" y="54"/>
                      </a:lnTo>
                      <a:lnTo>
                        <a:pt x="85" y="47"/>
                      </a:lnTo>
                      <a:lnTo>
                        <a:pt x="87" y="41"/>
                      </a:lnTo>
                      <a:lnTo>
                        <a:pt x="88" y="34"/>
                      </a:lnTo>
                      <a:lnTo>
                        <a:pt x="87" y="28"/>
                      </a:lnTo>
                      <a:lnTo>
                        <a:pt x="85" y="21"/>
                      </a:lnTo>
                      <a:lnTo>
                        <a:pt x="80" y="15"/>
                      </a:lnTo>
                      <a:lnTo>
                        <a:pt x="75" y="10"/>
                      </a:lnTo>
                      <a:lnTo>
                        <a:pt x="68" y="6"/>
                      </a:lnTo>
                      <a:lnTo>
                        <a:pt x="62" y="3"/>
                      </a:lnTo>
                      <a:lnTo>
                        <a:pt x="53" y="1"/>
                      </a:lnTo>
                      <a:lnTo>
                        <a:pt x="45" y="0"/>
                      </a:lnTo>
                      <a:lnTo>
                        <a:pt x="36" y="1"/>
                      </a:lnTo>
                      <a:lnTo>
                        <a:pt x="28" y="3"/>
                      </a:lnTo>
                      <a:lnTo>
                        <a:pt x="21" y="6"/>
                      </a:lnTo>
                      <a:lnTo>
                        <a:pt x="14" y="10"/>
                      </a:lnTo>
                      <a:lnTo>
                        <a:pt x="8" y="15"/>
                      </a:lnTo>
                      <a:lnTo>
                        <a:pt x="4" y="21"/>
                      </a:lnTo>
                      <a:lnTo>
                        <a:pt x="1" y="28"/>
                      </a:lnTo>
                      <a:lnTo>
                        <a:pt x="0" y="34"/>
                      </a:lnTo>
                      <a:lnTo>
                        <a:pt x="1" y="41"/>
                      </a:lnTo>
                      <a:lnTo>
                        <a:pt x="4" y="47"/>
                      </a:lnTo>
                      <a:lnTo>
                        <a:pt x="8" y="54"/>
                      </a:lnTo>
                      <a:lnTo>
                        <a:pt x="14" y="58"/>
                      </a:lnTo>
                      <a:lnTo>
                        <a:pt x="21" y="62"/>
                      </a:lnTo>
                      <a:lnTo>
                        <a:pt x="28" y="65"/>
                      </a:lnTo>
                      <a:lnTo>
                        <a:pt x="36" y="68"/>
                      </a:lnTo>
                      <a:lnTo>
                        <a:pt x="45" y="68"/>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7" name="Freeform 315"/>
                <p:cNvSpPr>
                  <a:spLocks/>
                </p:cNvSpPr>
                <p:nvPr/>
              </p:nvSpPr>
              <p:spPr bwMode="auto">
                <a:xfrm>
                  <a:off x="2601" y="2671"/>
                  <a:ext cx="30" cy="23"/>
                </a:xfrm>
                <a:custGeom>
                  <a:avLst/>
                  <a:gdLst>
                    <a:gd name="T0" fmla="*/ 0 w 88"/>
                    <a:gd name="T1" fmla="*/ 0 h 68"/>
                    <a:gd name="T2" fmla="*/ 0 w 88"/>
                    <a:gd name="T3" fmla="*/ 0 h 68"/>
                    <a:gd name="T4" fmla="*/ 0 w 88"/>
                    <a:gd name="T5" fmla="*/ 0 h 68"/>
                    <a:gd name="T6" fmla="*/ 0 w 88"/>
                    <a:gd name="T7" fmla="*/ 0 h 68"/>
                    <a:gd name="T8" fmla="*/ 0 w 88"/>
                    <a:gd name="T9" fmla="*/ 0 h 68"/>
                    <a:gd name="T10" fmla="*/ 0 w 88"/>
                    <a:gd name="T11" fmla="*/ 0 h 68"/>
                    <a:gd name="T12" fmla="*/ 0 w 88"/>
                    <a:gd name="T13" fmla="*/ 0 h 68"/>
                    <a:gd name="T14" fmla="*/ 0 w 88"/>
                    <a:gd name="T15" fmla="*/ 0 h 68"/>
                    <a:gd name="T16" fmla="*/ 0 w 88"/>
                    <a:gd name="T17" fmla="*/ 0 h 68"/>
                    <a:gd name="T18" fmla="*/ 0 w 88"/>
                    <a:gd name="T19" fmla="*/ 0 h 68"/>
                    <a:gd name="T20" fmla="*/ 0 w 88"/>
                    <a:gd name="T21" fmla="*/ 0 h 68"/>
                    <a:gd name="T22" fmla="*/ 0 w 88"/>
                    <a:gd name="T23" fmla="*/ 0 h 68"/>
                    <a:gd name="T24" fmla="*/ 0 w 88"/>
                    <a:gd name="T25" fmla="*/ 0 h 68"/>
                    <a:gd name="T26" fmla="*/ 0 w 88"/>
                    <a:gd name="T27" fmla="*/ 0 h 68"/>
                    <a:gd name="T28" fmla="*/ 0 w 88"/>
                    <a:gd name="T29" fmla="*/ 0 h 68"/>
                    <a:gd name="T30" fmla="*/ 0 w 88"/>
                    <a:gd name="T31" fmla="*/ 0 h 68"/>
                    <a:gd name="T32" fmla="*/ 0 w 88"/>
                    <a:gd name="T33" fmla="*/ 0 h 68"/>
                    <a:gd name="T34" fmla="*/ 0 w 88"/>
                    <a:gd name="T35" fmla="*/ 0 h 68"/>
                    <a:gd name="T36" fmla="*/ 0 w 88"/>
                    <a:gd name="T37" fmla="*/ 0 h 68"/>
                    <a:gd name="T38" fmla="*/ 0 w 88"/>
                    <a:gd name="T39" fmla="*/ 0 h 68"/>
                    <a:gd name="T40" fmla="*/ 0 w 88"/>
                    <a:gd name="T41" fmla="*/ 0 h 68"/>
                    <a:gd name="T42" fmla="*/ 0 w 88"/>
                    <a:gd name="T43" fmla="*/ 0 h 68"/>
                    <a:gd name="T44" fmla="*/ 0 w 88"/>
                    <a:gd name="T45" fmla="*/ 0 h 68"/>
                    <a:gd name="T46" fmla="*/ 0 w 88"/>
                    <a:gd name="T47" fmla="*/ 0 h 68"/>
                    <a:gd name="T48" fmla="*/ 0 w 88"/>
                    <a:gd name="T49" fmla="*/ 0 h 68"/>
                    <a:gd name="T50" fmla="*/ 0 w 88"/>
                    <a:gd name="T51" fmla="*/ 0 h 68"/>
                    <a:gd name="T52" fmla="*/ 0 w 88"/>
                    <a:gd name="T53" fmla="*/ 0 h 68"/>
                    <a:gd name="T54" fmla="*/ 0 w 88"/>
                    <a:gd name="T55" fmla="*/ 0 h 68"/>
                    <a:gd name="T56" fmla="*/ 0 w 88"/>
                    <a:gd name="T57" fmla="*/ 0 h 68"/>
                    <a:gd name="T58" fmla="*/ 0 w 88"/>
                    <a:gd name="T59" fmla="*/ 0 h 68"/>
                    <a:gd name="T60" fmla="*/ 0 w 88"/>
                    <a:gd name="T61" fmla="*/ 0 h 68"/>
                    <a:gd name="T62" fmla="*/ 0 w 88"/>
                    <a:gd name="T63" fmla="*/ 0 h 68"/>
                    <a:gd name="T64" fmla="*/ 0 w 88"/>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
                    <a:gd name="T100" fmla="*/ 0 h 68"/>
                    <a:gd name="T101" fmla="*/ 88 w 88"/>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 h="68">
                      <a:moveTo>
                        <a:pt x="45" y="68"/>
                      </a:moveTo>
                      <a:lnTo>
                        <a:pt x="53" y="68"/>
                      </a:lnTo>
                      <a:lnTo>
                        <a:pt x="62" y="65"/>
                      </a:lnTo>
                      <a:lnTo>
                        <a:pt x="68" y="62"/>
                      </a:lnTo>
                      <a:lnTo>
                        <a:pt x="75" y="58"/>
                      </a:lnTo>
                      <a:lnTo>
                        <a:pt x="80" y="54"/>
                      </a:lnTo>
                      <a:lnTo>
                        <a:pt x="85" y="47"/>
                      </a:lnTo>
                      <a:lnTo>
                        <a:pt x="87" y="41"/>
                      </a:lnTo>
                      <a:lnTo>
                        <a:pt x="88" y="34"/>
                      </a:lnTo>
                      <a:lnTo>
                        <a:pt x="87" y="28"/>
                      </a:lnTo>
                      <a:lnTo>
                        <a:pt x="85" y="21"/>
                      </a:lnTo>
                      <a:lnTo>
                        <a:pt x="80" y="15"/>
                      </a:lnTo>
                      <a:lnTo>
                        <a:pt x="75" y="10"/>
                      </a:lnTo>
                      <a:lnTo>
                        <a:pt x="68" y="6"/>
                      </a:lnTo>
                      <a:lnTo>
                        <a:pt x="62" y="3"/>
                      </a:lnTo>
                      <a:lnTo>
                        <a:pt x="53" y="1"/>
                      </a:lnTo>
                      <a:lnTo>
                        <a:pt x="45" y="0"/>
                      </a:lnTo>
                      <a:lnTo>
                        <a:pt x="36" y="1"/>
                      </a:lnTo>
                      <a:lnTo>
                        <a:pt x="28" y="3"/>
                      </a:lnTo>
                      <a:lnTo>
                        <a:pt x="21" y="6"/>
                      </a:lnTo>
                      <a:lnTo>
                        <a:pt x="14" y="10"/>
                      </a:lnTo>
                      <a:lnTo>
                        <a:pt x="8" y="15"/>
                      </a:lnTo>
                      <a:lnTo>
                        <a:pt x="4" y="21"/>
                      </a:lnTo>
                      <a:lnTo>
                        <a:pt x="1" y="28"/>
                      </a:lnTo>
                      <a:lnTo>
                        <a:pt x="0" y="34"/>
                      </a:lnTo>
                      <a:lnTo>
                        <a:pt x="1" y="41"/>
                      </a:lnTo>
                      <a:lnTo>
                        <a:pt x="4" y="47"/>
                      </a:lnTo>
                      <a:lnTo>
                        <a:pt x="8" y="54"/>
                      </a:lnTo>
                      <a:lnTo>
                        <a:pt x="14" y="58"/>
                      </a:lnTo>
                      <a:lnTo>
                        <a:pt x="21" y="62"/>
                      </a:lnTo>
                      <a:lnTo>
                        <a:pt x="28" y="65"/>
                      </a:lnTo>
                      <a:lnTo>
                        <a:pt x="36" y="68"/>
                      </a:lnTo>
                      <a:lnTo>
                        <a:pt x="45" y="6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8" name="Freeform 316"/>
                <p:cNvSpPr>
                  <a:spLocks/>
                </p:cNvSpPr>
                <p:nvPr/>
              </p:nvSpPr>
              <p:spPr bwMode="auto">
                <a:xfrm>
                  <a:off x="2632" y="2709"/>
                  <a:ext cx="23" cy="24"/>
                </a:xfrm>
                <a:custGeom>
                  <a:avLst/>
                  <a:gdLst>
                    <a:gd name="T0" fmla="*/ 0 w 70"/>
                    <a:gd name="T1" fmla="*/ 0 h 72"/>
                    <a:gd name="T2" fmla="*/ 0 w 70"/>
                    <a:gd name="T3" fmla="*/ 0 h 72"/>
                    <a:gd name="T4" fmla="*/ 0 w 70"/>
                    <a:gd name="T5" fmla="*/ 0 h 72"/>
                    <a:gd name="T6" fmla="*/ 0 w 70"/>
                    <a:gd name="T7" fmla="*/ 0 h 72"/>
                    <a:gd name="T8" fmla="*/ 0 w 70"/>
                    <a:gd name="T9" fmla="*/ 0 h 72"/>
                    <a:gd name="T10" fmla="*/ 0 w 70"/>
                    <a:gd name="T11" fmla="*/ 0 h 72"/>
                    <a:gd name="T12" fmla="*/ 0 w 70"/>
                    <a:gd name="T13" fmla="*/ 0 h 72"/>
                    <a:gd name="T14" fmla="*/ 0 w 70"/>
                    <a:gd name="T15" fmla="*/ 0 h 72"/>
                    <a:gd name="T16" fmla="*/ 0 w 70"/>
                    <a:gd name="T17" fmla="*/ 0 h 72"/>
                    <a:gd name="T18" fmla="*/ 0 w 70"/>
                    <a:gd name="T19" fmla="*/ 0 h 72"/>
                    <a:gd name="T20" fmla="*/ 0 w 70"/>
                    <a:gd name="T21" fmla="*/ 0 h 72"/>
                    <a:gd name="T22" fmla="*/ 0 w 70"/>
                    <a:gd name="T23" fmla="*/ 0 h 72"/>
                    <a:gd name="T24" fmla="*/ 0 w 70"/>
                    <a:gd name="T25" fmla="*/ 0 h 72"/>
                    <a:gd name="T26" fmla="*/ 0 w 70"/>
                    <a:gd name="T27" fmla="*/ 0 h 72"/>
                    <a:gd name="T28" fmla="*/ 0 w 70"/>
                    <a:gd name="T29" fmla="*/ 0 h 72"/>
                    <a:gd name="T30" fmla="*/ 0 w 70"/>
                    <a:gd name="T31" fmla="*/ 0 h 72"/>
                    <a:gd name="T32" fmla="*/ 0 w 70"/>
                    <a:gd name="T33" fmla="*/ 0 h 72"/>
                    <a:gd name="T34" fmla="*/ 0 w 70"/>
                    <a:gd name="T35" fmla="*/ 0 h 72"/>
                    <a:gd name="T36" fmla="*/ 0 w 70"/>
                    <a:gd name="T37" fmla="*/ 0 h 72"/>
                    <a:gd name="T38" fmla="*/ 0 w 70"/>
                    <a:gd name="T39" fmla="*/ 0 h 72"/>
                    <a:gd name="T40" fmla="*/ 0 w 70"/>
                    <a:gd name="T41" fmla="*/ 0 h 72"/>
                    <a:gd name="T42" fmla="*/ 0 w 70"/>
                    <a:gd name="T43" fmla="*/ 0 h 72"/>
                    <a:gd name="T44" fmla="*/ 0 w 70"/>
                    <a:gd name="T45" fmla="*/ 0 h 72"/>
                    <a:gd name="T46" fmla="*/ 0 w 70"/>
                    <a:gd name="T47" fmla="*/ 0 h 72"/>
                    <a:gd name="T48" fmla="*/ 0 w 70"/>
                    <a:gd name="T49" fmla="*/ 0 h 72"/>
                    <a:gd name="T50" fmla="*/ 0 w 70"/>
                    <a:gd name="T51" fmla="*/ 0 h 72"/>
                    <a:gd name="T52" fmla="*/ 0 w 70"/>
                    <a:gd name="T53" fmla="*/ 0 h 72"/>
                    <a:gd name="T54" fmla="*/ 0 w 70"/>
                    <a:gd name="T55" fmla="*/ 0 h 72"/>
                    <a:gd name="T56" fmla="*/ 0 w 70"/>
                    <a:gd name="T57" fmla="*/ 0 h 72"/>
                    <a:gd name="T58" fmla="*/ 0 w 70"/>
                    <a:gd name="T59" fmla="*/ 0 h 72"/>
                    <a:gd name="T60" fmla="*/ 0 w 70"/>
                    <a:gd name="T61" fmla="*/ 0 h 72"/>
                    <a:gd name="T62" fmla="*/ 0 w 70"/>
                    <a:gd name="T63" fmla="*/ 0 h 72"/>
                    <a:gd name="T64" fmla="*/ 0 w 70"/>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2"/>
                    <a:gd name="T101" fmla="*/ 70 w 70"/>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2">
                      <a:moveTo>
                        <a:pt x="36" y="72"/>
                      </a:moveTo>
                      <a:lnTo>
                        <a:pt x="43" y="71"/>
                      </a:lnTo>
                      <a:lnTo>
                        <a:pt x="50" y="69"/>
                      </a:lnTo>
                      <a:lnTo>
                        <a:pt x="55" y="66"/>
                      </a:lnTo>
                      <a:lnTo>
                        <a:pt x="61" y="62"/>
                      </a:lnTo>
                      <a:lnTo>
                        <a:pt x="64" y="57"/>
                      </a:lnTo>
                      <a:lnTo>
                        <a:pt x="67" y="51"/>
                      </a:lnTo>
                      <a:lnTo>
                        <a:pt x="69" y="43"/>
                      </a:lnTo>
                      <a:lnTo>
                        <a:pt x="70" y="36"/>
                      </a:lnTo>
                      <a:lnTo>
                        <a:pt x="69" y="29"/>
                      </a:lnTo>
                      <a:lnTo>
                        <a:pt x="67" y="23"/>
                      </a:lnTo>
                      <a:lnTo>
                        <a:pt x="64" y="16"/>
                      </a:lnTo>
                      <a:lnTo>
                        <a:pt x="61" y="11"/>
                      </a:lnTo>
                      <a:lnTo>
                        <a:pt x="55" y="7"/>
                      </a:lnTo>
                      <a:lnTo>
                        <a:pt x="50" y="3"/>
                      </a:lnTo>
                      <a:lnTo>
                        <a:pt x="43" y="1"/>
                      </a:lnTo>
                      <a:lnTo>
                        <a:pt x="36" y="0"/>
                      </a:lnTo>
                      <a:lnTo>
                        <a:pt x="29" y="1"/>
                      </a:lnTo>
                      <a:lnTo>
                        <a:pt x="22" y="3"/>
                      </a:lnTo>
                      <a:lnTo>
                        <a:pt x="16" y="7"/>
                      </a:lnTo>
                      <a:lnTo>
                        <a:pt x="11" y="11"/>
                      </a:lnTo>
                      <a:lnTo>
                        <a:pt x="7" y="16"/>
                      </a:lnTo>
                      <a:lnTo>
                        <a:pt x="2" y="23"/>
                      </a:lnTo>
                      <a:lnTo>
                        <a:pt x="0" y="29"/>
                      </a:lnTo>
                      <a:lnTo>
                        <a:pt x="0" y="36"/>
                      </a:lnTo>
                      <a:lnTo>
                        <a:pt x="0" y="43"/>
                      </a:lnTo>
                      <a:lnTo>
                        <a:pt x="2" y="51"/>
                      </a:lnTo>
                      <a:lnTo>
                        <a:pt x="7" y="57"/>
                      </a:lnTo>
                      <a:lnTo>
                        <a:pt x="11" y="62"/>
                      </a:lnTo>
                      <a:lnTo>
                        <a:pt x="16" y="66"/>
                      </a:lnTo>
                      <a:lnTo>
                        <a:pt x="22" y="69"/>
                      </a:lnTo>
                      <a:lnTo>
                        <a:pt x="29" y="71"/>
                      </a:lnTo>
                      <a:lnTo>
                        <a:pt x="36" y="7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29" name="Freeform 317"/>
                <p:cNvSpPr>
                  <a:spLocks/>
                </p:cNvSpPr>
                <p:nvPr/>
              </p:nvSpPr>
              <p:spPr bwMode="auto">
                <a:xfrm>
                  <a:off x="2632" y="2709"/>
                  <a:ext cx="23" cy="24"/>
                </a:xfrm>
                <a:custGeom>
                  <a:avLst/>
                  <a:gdLst>
                    <a:gd name="T0" fmla="*/ 0 w 70"/>
                    <a:gd name="T1" fmla="*/ 0 h 72"/>
                    <a:gd name="T2" fmla="*/ 0 w 70"/>
                    <a:gd name="T3" fmla="*/ 0 h 72"/>
                    <a:gd name="T4" fmla="*/ 0 w 70"/>
                    <a:gd name="T5" fmla="*/ 0 h 72"/>
                    <a:gd name="T6" fmla="*/ 0 w 70"/>
                    <a:gd name="T7" fmla="*/ 0 h 72"/>
                    <a:gd name="T8" fmla="*/ 0 w 70"/>
                    <a:gd name="T9" fmla="*/ 0 h 72"/>
                    <a:gd name="T10" fmla="*/ 0 w 70"/>
                    <a:gd name="T11" fmla="*/ 0 h 72"/>
                    <a:gd name="T12" fmla="*/ 0 w 70"/>
                    <a:gd name="T13" fmla="*/ 0 h 72"/>
                    <a:gd name="T14" fmla="*/ 0 w 70"/>
                    <a:gd name="T15" fmla="*/ 0 h 72"/>
                    <a:gd name="T16" fmla="*/ 0 w 70"/>
                    <a:gd name="T17" fmla="*/ 0 h 72"/>
                    <a:gd name="T18" fmla="*/ 0 w 70"/>
                    <a:gd name="T19" fmla="*/ 0 h 72"/>
                    <a:gd name="T20" fmla="*/ 0 w 70"/>
                    <a:gd name="T21" fmla="*/ 0 h 72"/>
                    <a:gd name="T22" fmla="*/ 0 w 70"/>
                    <a:gd name="T23" fmla="*/ 0 h 72"/>
                    <a:gd name="T24" fmla="*/ 0 w 70"/>
                    <a:gd name="T25" fmla="*/ 0 h 72"/>
                    <a:gd name="T26" fmla="*/ 0 w 70"/>
                    <a:gd name="T27" fmla="*/ 0 h 72"/>
                    <a:gd name="T28" fmla="*/ 0 w 70"/>
                    <a:gd name="T29" fmla="*/ 0 h 72"/>
                    <a:gd name="T30" fmla="*/ 0 w 70"/>
                    <a:gd name="T31" fmla="*/ 0 h 72"/>
                    <a:gd name="T32" fmla="*/ 0 w 70"/>
                    <a:gd name="T33" fmla="*/ 0 h 72"/>
                    <a:gd name="T34" fmla="*/ 0 w 70"/>
                    <a:gd name="T35" fmla="*/ 0 h 72"/>
                    <a:gd name="T36" fmla="*/ 0 w 70"/>
                    <a:gd name="T37" fmla="*/ 0 h 72"/>
                    <a:gd name="T38" fmla="*/ 0 w 70"/>
                    <a:gd name="T39" fmla="*/ 0 h 72"/>
                    <a:gd name="T40" fmla="*/ 0 w 70"/>
                    <a:gd name="T41" fmla="*/ 0 h 72"/>
                    <a:gd name="T42" fmla="*/ 0 w 70"/>
                    <a:gd name="T43" fmla="*/ 0 h 72"/>
                    <a:gd name="T44" fmla="*/ 0 w 70"/>
                    <a:gd name="T45" fmla="*/ 0 h 72"/>
                    <a:gd name="T46" fmla="*/ 0 w 70"/>
                    <a:gd name="T47" fmla="*/ 0 h 72"/>
                    <a:gd name="T48" fmla="*/ 0 w 70"/>
                    <a:gd name="T49" fmla="*/ 0 h 72"/>
                    <a:gd name="T50" fmla="*/ 0 w 70"/>
                    <a:gd name="T51" fmla="*/ 0 h 72"/>
                    <a:gd name="T52" fmla="*/ 0 w 70"/>
                    <a:gd name="T53" fmla="*/ 0 h 72"/>
                    <a:gd name="T54" fmla="*/ 0 w 70"/>
                    <a:gd name="T55" fmla="*/ 0 h 72"/>
                    <a:gd name="T56" fmla="*/ 0 w 70"/>
                    <a:gd name="T57" fmla="*/ 0 h 72"/>
                    <a:gd name="T58" fmla="*/ 0 w 70"/>
                    <a:gd name="T59" fmla="*/ 0 h 72"/>
                    <a:gd name="T60" fmla="*/ 0 w 70"/>
                    <a:gd name="T61" fmla="*/ 0 h 72"/>
                    <a:gd name="T62" fmla="*/ 0 w 70"/>
                    <a:gd name="T63" fmla="*/ 0 h 72"/>
                    <a:gd name="T64" fmla="*/ 0 w 70"/>
                    <a:gd name="T65" fmla="*/ 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72"/>
                    <a:gd name="T101" fmla="*/ 70 w 70"/>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72">
                      <a:moveTo>
                        <a:pt x="36" y="72"/>
                      </a:moveTo>
                      <a:lnTo>
                        <a:pt x="43" y="71"/>
                      </a:lnTo>
                      <a:lnTo>
                        <a:pt x="50" y="69"/>
                      </a:lnTo>
                      <a:lnTo>
                        <a:pt x="55" y="66"/>
                      </a:lnTo>
                      <a:lnTo>
                        <a:pt x="61" y="62"/>
                      </a:lnTo>
                      <a:lnTo>
                        <a:pt x="64" y="57"/>
                      </a:lnTo>
                      <a:lnTo>
                        <a:pt x="67" y="51"/>
                      </a:lnTo>
                      <a:lnTo>
                        <a:pt x="69" y="43"/>
                      </a:lnTo>
                      <a:lnTo>
                        <a:pt x="70" y="36"/>
                      </a:lnTo>
                      <a:lnTo>
                        <a:pt x="69" y="29"/>
                      </a:lnTo>
                      <a:lnTo>
                        <a:pt x="67" y="23"/>
                      </a:lnTo>
                      <a:lnTo>
                        <a:pt x="64" y="16"/>
                      </a:lnTo>
                      <a:lnTo>
                        <a:pt x="61" y="11"/>
                      </a:lnTo>
                      <a:lnTo>
                        <a:pt x="55" y="7"/>
                      </a:lnTo>
                      <a:lnTo>
                        <a:pt x="50" y="3"/>
                      </a:lnTo>
                      <a:lnTo>
                        <a:pt x="43" y="1"/>
                      </a:lnTo>
                      <a:lnTo>
                        <a:pt x="36" y="0"/>
                      </a:lnTo>
                      <a:lnTo>
                        <a:pt x="29" y="1"/>
                      </a:lnTo>
                      <a:lnTo>
                        <a:pt x="22" y="3"/>
                      </a:lnTo>
                      <a:lnTo>
                        <a:pt x="16" y="7"/>
                      </a:lnTo>
                      <a:lnTo>
                        <a:pt x="11" y="11"/>
                      </a:lnTo>
                      <a:lnTo>
                        <a:pt x="7" y="16"/>
                      </a:lnTo>
                      <a:lnTo>
                        <a:pt x="2" y="23"/>
                      </a:lnTo>
                      <a:lnTo>
                        <a:pt x="0" y="29"/>
                      </a:lnTo>
                      <a:lnTo>
                        <a:pt x="0" y="36"/>
                      </a:lnTo>
                      <a:lnTo>
                        <a:pt x="0" y="43"/>
                      </a:lnTo>
                      <a:lnTo>
                        <a:pt x="2" y="51"/>
                      </a:lnTo>
                      <a:lnTo>
                        <a:pt x="7" y="57"/>
                      </a:lnTo>
                      <a:lnTo>
                        <a:pt x="11" y="62"/>
                      </a:lnTo>
                      <a:lnTo>
                        <a:pt x="16" y="66"/>
                      </a:lnTo>
                      <a:lnTo>
                        <a:pt x="22" y="69"/>
                      </a:lnTo>
                      <a:lnTo>
                        <a:pt x="29" y="71"/>
                      </a:lnTo>
                      <a:lnTo>
                        <a:pt x="36" y="7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0" name="Freeform 318"/>
                <p:cNvSpPr>
                  <a:spLocks/>
                </p:cNvSpPr>
                <p:nvPr/>
              </p:nvSpPr>
              <p:spPr bwMode="auto">
                <a:xfrm>
                  <a:off x="2600" y="2753"/>
                  <a:ext cx="76" cy="57"/>
                </a:xfrm>
                <a:custGeom>
                  <a:avLst/>
                  <a:gdLst>
                    <a:gd name="T0" fmla="*/ 0 w 227"/>
                    <a:gd name="T1" fmla="*/ 0 h 171"/>
                    <a:gd name="T2" fmla="*/ 0 w 227"/>
                    <a:gd name="T3" fmla="*/ 0 h 171"/>
                    <a:gd name="T4" fmla="*/ 0 w 227"/>
                    <a:gd name="T5" fmla="*/ 0 h 171"/>
                    <a:gd name="T6" fmla="*/ 0 w 227"/>
                    <a:gd name="T7" fmla="*/ 0 h 171"/>
                    <a:gd name="T8" fmla="*/ 0 w 227"/>
                    <a:gd name="T9" fmla="*/ 0 h 171"/>
                    <a:gd name="T10" fmla="*/ 0 w 227"/>
                    <a:gd name="T11" fmla="*/ 0 h 171"/>
                    <a:gd name="T12" fmla="*/ 0 w 227"/>
                    <a:gd name="T13" fmla="*/ 0 h 171"/>
                    <a:gd name="T14" fmla="*/ 0 w 227"/>
                    <a:gd name="T15" fmla="*/ 0 h 171"/>
                    <a:gd name="T16" fmla="*/ 0 w 227"/>
                    <a:gd name="T17" fmla="*/ 0 h 171"/>
                    <a:gd name="T18" fmla="*/ 0 w 227"/>
                    <a:gd name="T19" fmla="*/ 0 h 171"/>
                    <a:gd name="T20" fmla="*/ 0 w 227"/>
                    <a:gd name="T21" fmla="*/ 0 h 171"/>
                    <a:gd name="T22" fmla="*/ 0 w 227"/>
                    <a:gd name="T23" fmla="*/ 0 h 171"/>
                    <a:gd name="T24" fmla="*/ 0 w 227"/>
                    <a:gd name="T25" fmla="*/ 0 h 171"/>
                    <a:gd name="T26" fmla="*/ 0 w 227"/>
                    <a:gd name="T27" fmla="*/ 0 h 171"/>
                    <a:gd name="T28" fmla="*/ 0 w 227"/>
                    <a:gd name="T29" fmla="*/ 0 h 171"/>
                    <a:gd name="T30" fmla="*/ 0 w 227"/>
                    <a:gd name="T31" fmla="*/ 0 h 171"/>
                    <a:gd name="T32" fmla="*/ 0 w 227"/>
                    <a:gd name="T33" fmla="*/ 0 h 171"/>
                    <a:gd name="T34" fmla="*/ 0 w 227"/>
                    <a:gd name="T35" fmla="*/ 0 h 171"/>
                    <a:gd name="T36" fmla="*/ 0 w 227"/>
                    <a:gd name="T37" fmla="*/ 0 h 171"/>
                    <a:gd name="T38" fmla="*/ 0 w 227"/>
                    <a:gd name="T39" fmla="*/ 0 h 171"/>
                    <a:gd name="T40" fmla="*/ 0 w 227"/>
                    <a:gd name="T41" fmla="*/ 0 h 171"/>
                    <a:gd name="T42" fmla="*/ 0 w 227"/>
                    <a:gd name="T43" fmla="*/ 0 h 171"/>
                    <a:gd name="T44" fmla="*/ 0 w 227"/>
                    <a:gd name="T45" fmla="*/ 0 h 171"/>
                    <a:gd name="T46" fmla="*/ 0 w 227"/>
                    <a:gd name="T47" fmla="*/ 0 h 171"/>
                    <a:gd name="T48" fmla="*/ 0 w 227"/>
                    <a:gd name="T49" fmla="*/ 0 h 171"/>
                    <a:gd name="T50" fmla="*/ 0 w 227"/>
                    <a:gd name="T51" fmla="*/ 0 h 171"/>
                    <a:gd name="T52" fmla="*/ 0 w 227"/>
                    <a:gd name="T53" fmla="*/ 0 h 171"/>
                    <a:gd name="T54" fmla="*/ 0 w 227"/>
                    <a:gd name="T55" fmla="*/ 0 h 171"/>
                    <a:gd name="T56" fmla="*/ 0 w 227"/>
                    <a:gd name="T57" fmla="*/ 0 h 171"/>
                    <a:gd name="T58" fmla="*/ 0 w 227"/>
                    <a:gd name="T59" fmla="*/ 0 h 171"/>
                    <a:gd name="T60" fmla="*/ 0 w 227"/>
                    <a:gd name="T61" fmla="*/ 0 h 171"/>
                    <a:gd name="T62" fmla="*/ 0 w 227"/>
                    <a:gd name="T63" fmla="*/ 0 h 171"/>
                    <a:gd name="T64" fmla="*/ 0 w 227"/>
                    <a:gd name="T65" fmla="*/ 0 h 171"/>
                    <a:gd name="T66" fmla="*/ 0 w 227"/>
                    <a:gd name="T67" fmla="*/ 0 h 171"/>
                    <a:gd name="T68" fmla="*/ 0 w 227"/>
                    <a:gd name="T69" fmla="*/ 0 h 171"/>
                    <a:gd name="T70" fmla="*/ 0 w 227"/>
                    <a:gd name="T71" fmla="*/ 0 h 171"/>
                    <a:gd name="T72" fmla="*/ 0 w 227"/>
                    <a:gd name="T73" fmla="*/ 0 h 171"/>
                    <a:gd name="T74" fmla="*/ 0 w 227"/>
                    <a:gd name="T75" fmla="*/ 0 h 171"/>
                    <a:gd name="T76" fmla="*/ 0 w 227"/>
                    <a:gd name="T77" fmla="*/ 0 h 171"/>
                    <a:gd name="T78" fmla="*/ 0 w 227"/>
                    <a:gd name="T79" fmla="*/ 0 h 171"/>
                    <a:gd name="T80" fmla="*/ 0 w 227"/>
                    <a:gd name="T81" fmla="*/ 0 h 171"/>
                    <a:gd name="T82" fmla="*/ 0 w 227"/>
                    <a:gd name="T83" fmla="*/ 0 h 171"/>
                    <a:gd name="T84" fmla="*/ 0 w 227"/>
                    <a:gd name="T85" fmla="*/ 0 h 171"/>
                    <a:gd name="T86" fmla="*/ 0 w 227"/>
                    <a:gd name="T87" fmla="*/ 0 h 171"/>
                    <a:gd name="T88" fmla="*/ 0 w 227"/>
                    <a:gd name="T89" fmla="*/ 0 h 171"/>
                    <a:gd name="T90" fmla="*/ 0 w 227"/>
                    <a:gd name="T91" fmla="*/ 0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171"/>
                    <a:gd name="T140" fmla="*/ 227 w 227"/>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171">
                      <a:moveTo>
                        <a:pt x="153" y="2"/>
                      </a:moveTo>
                      <a:lnTo>
                        <a:pt x="110" y="28"/>
                      </a:lnTo>
                      <a:lnTo>
                        <a:pt x="72" y="34"/>
                      </a:lnTo>
                      <a:lnTo>
                        <a:pt x="24" y="59"/>
                      </a:lnTo>
                      <a:lnTo>
                        <a:pt x="22" y="62"/>
                      </a:lnTo>
                      <a:lnTo>
                        <a:pt x="17" y="70"/>
                      </a:lnTo>
                      <a:lnTo>
                        <a:pt x="12" y="82"/>
                      </a:lnTo>
                      <a:lnTo>
                        <a:pt x="5" y="94"/>
                      </a:lnTo>
                      <a:lnTo>
                        <a:pt x="3" y="100"/>
                      </a:lnTo>
                      <a:lnTo>
                        <a:pt x="1" y="106"/>
                      </a:lnTo>
                      <a:lnTo>
                        <a:pt x="0" y="112"/>
                      </a:lnTo>
                      <a:lnTo>
                        <a:pt x="0" y="117"/>
                      </a:lnTo>
                      <a:lnTo>
                        <a:pt x="1" y="122"/>
                      </a:lnTo>
                      <a:lnTo>
                        <a:pt x="2" y="125"/>
                      </a:lnTo>
                      <a:lnTo>
                        <a:pt x="5" y="127"/>
                      </a:lnTo>
                      <a:lnTo>
                        <a:pt x="11" y="127"/>
                      </a:lnTo>
                      <a:lnTo>
                        <a:pt x="22" y="126"/>
                      </a:lnTo>
                      <a:lnTo>
                        <a:pt x="33" y="124"/>
                      </a:lnTo>
                      <a:lnTo>
                        <a:pt x="44" y="122"/>
                      </a:lnTo>
                      <a:lnTo>
                        <a:pt x="55" y="119"/>
                      </a:lnTo>
                      <a:lnTo>
                        <a:pt x="64" y="117"/>
                      </a:lnTo>
                      <a:lnTo>
                        <a:pt x="70" y="116"/>
                      </a:lnTo>
                      <a:lnTo>
                        <a:pt x="74" y="115"/>
                      </a:lnTo>
                      <a:lnTo>
                        <a:pt x="77" y="114"/>
                      </a:lnTo>
                      <a:lnTo>
                        <a:pt x="77" y="116"/>
                      </a:lnTo>
                      <a:lnTo>
                        <a:pt x="77" y="121"/>
                      </a:lnTo>
                      <a:lnTo>
                        <a:pt x="77" y="127"/>
                      </a:lnTo>
                      <a:lnTo>
                        <a:pt x="78" y="136"/>
                      </a:lnTo>
                      <a:lnTo>
                        <a:pt x="80" y="143"/>
                      </a:lnTo>
                      <a:lnTo>
                        <a:pt x="83" y="151"/>
                      </a:lnTo>
                      <a:lnTo>
                        <a:pt x="85" y="153"/>
                      </a:lnTo>
                      <a:lnTo>
                        <a:pt x="89" y="156"/>
                      </a:lnTo>
                      <a:lnTo>
                        <a:pt x="92" y="158"/>
                      </a:lnTo>
                      <a:lnTo>
                        <a:pt x="96" y="159"/>
                      </a:lnTo>
                      <a:lnTo>
                        <a:pt x="105" y="162"/>
                      </a:lnTo>
                      <a:lnTo>
                        <a:pt x="116" y="165"/>
                      </a:lnTo>
                      <a:lnTo>
                        <a:pt x="125" y="168"/>
                      </a:lnTo>
                      <a:lnTo>
                        <a:pt x="135" y="170"/>
                      </a:lnTo>
                      <a:lnTo>
                        <a:pt x="140" y="171"/>
                      </a:lnTo>
                      <a:lnTo>
                        <a:pt x="145" y="171"/>
                      </a:lnTo>
                      <a:lnTo>
                        <a:pt x="149" y="171"/>
                      </a:lnTo>
                      <a:lnTo>
                        <a:pt x="153" y="169"/>
                      </a:lnTo>
                      <a:lnTo>
                        <a:pt x="157" y="168"/>
                      </a:lnTo>
                      <a:lnTo>
                        <a:pt x="160" y="165"/>
                      </a:lnTo>
                      <a:lnTo>
                        <a:pt x="162" y="160"/>
                      </a:lnTo>
                      <a:lnTo>
                        <a:pt x="164" y="155"/>
                      </a:lnTo>
                      <a:lnTo>
                        <a:pt x="165" y="143"/>
                      </a:lnTo>
                      <a:lnTo>
                        <a:pt x="164" y="133"/>
                      </a:lnTo>
                      <a:lnTo>
                        <a:pt x="163" y="125"/>
                      </a:lnTo>
                      <a:lnTo>
                        <a:pt x="161" y="118"/>
                      </a:lnTo>
                      <a:lnTo>
                        <a:pt x="159" y="112"/>
                      </a:lnTo>
                      <a:lnTo>
                        <a:pt x="159" y="108"/>
                      </a:lnTo>
                      <a:lnTo>
                        <a:pt x="159" y="106"/>
                      </a:lnTo>
                      <a:lnTo>
                        <a:pt x="160" y="104"/>
                      </a:lnTo>
                      <a:lnTo>
                        <a:pt x="161" y="103"/>
                      </a:lnTo>
                      <a:lnTo>
                        <a:pt x="164" y="102"/>
                      </a:lnTo>
                      <a:lnTo>
                        <a:pt x="166" y="101"/>
                      </a:lnTo>
                      <a:lnTo>
                        <a:pt x="169" y="102"/>
                      </a:lnTo>
                      <a:lnTo>
                        <a:pt x="172" y="103"/>
                      </a:lnTo>
                      <a:lnTo>
                        <a:pt x="174" y="104"/>
                      </a:lnTo>
                      <a:lnTo>
                        <a:pt x="178" y="109"/>
                      </a:lnTo>
                      <a:lnTo>
                        <a:pt x="181" y="114"/>
                      </a:lnTo>
                      <a:lnTo>
                        <a:pt x="186" y="119"/>
                      </a:lnTo>
                      <a:lnTo>
                        <a:pt x="190" y="125"/>
                      </a:lnTo>
                      <a:lnTo>
                        <a:pt x="192" y="126"/>
                      </a:lnTo>
                      <a:lnTo>
                        <a:pt x="194" y="127"/>
                      </a:lnTo>
                      <a:lnTo>
                        <a:pt x="198" y="128"/>
                      </a:lnTo>
                      <a:lnTo>
                        <a:pt x="200" y="127"/>
                      </a:lnTo>
                      <a:lnTo>
                        <a:pt x="203" y="126"/>
                      </a:lnTo>
                      <a:lnTo>
                        <a:pt x="206" y="123"/>
                      </a:lnTo>
                      <a:lnTo>
                        <a:pt x="209" y="118"/>
                      </a:lnTo>
                      <a:lnTo>
                        <a:pt x="213" y="114"/>
                      </a:lnTo>
                      <a:lnTo>
                        <a:pt x="218" y="102"/>
                      </a:lnTo>
                      <a:lnTo>
                        <a:pt x="222" y="89"/>
                      </a:lnTo>
                      <a:lnTo>
                        <a:pt x="225" y="83"/>
                      </a:lnTo>
                      <a:lnTo>
                        <a:pt x="226" y="75"/>
                      </a:lnTo>
                      <a:lnTo>
                        <a:pt x="227" y="69"/>
                      </a:lnTo>
                      <a:lnTo>
                        <a:pt x="227" y="62"/>
                      </a:lnTo>
                      <a:lnTo>
                        <a:pt x="226" y="56"/>
                      </a:lnTo>
                      <a:lnTo>
                        <a:pt x="223" y="49"/>
                      </a:lnTo>
                      <a:lnTo>
                        <a:pt x="220" y="45"/>
                      </a:lnTo>
                      <a:lnTo>
                        <a:pt x="217" y="40"/>
                      </a:lnTo>
                      <a:lnTo>
                        <a:pt x="209" y="31"/>
                      </a:lnTo>
                      <a:lnTo>
                        <a:pt x="202" y="23"/>
                      </a:lnTo>
                      <a:lnTo>
                        <a:pt x="194" y="16"/>
                      </a:lnTo>
                      <a:lnTo>
                        <a:pt x="187" y="9"/>
                      </a:lnTo>
                      <a:lnTo>
                        <a:pt x="179" y="4"/>
                      </a:lnTo>
                      <a:lnTo>
                        <a:pt x="171" y="1"/>
                      </a:lnTo>
                      <a:lnTo>
                        <a:pt x="166" y="0"/>
                      </a:lnTo>
                      <a:lnTo>
                        <a:pt x="162" y="0"/>
                      </a:lnTo>
                      <a:lnTo>
                        <a:pt x="158" y="1"/>
                      </a:lnTo>
                      <a:lnTo>
                        <a:pt x="153" y="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1" name="Freeform 319"/>
                <p:cNvSpPr>
                  <a:spLocks/>
                </p:cNvSpPr>
                <p:nvPr/>
              </p:nvSpPr>
              <p:spPr bwMode="auto">
                <a:xfrm>
                  <a:off x="2600" y="2753"/>
                  <a:ext cx="76" cy="57"/>
                </a:xfrm>
                <a:custGeom>
                  <a:avLst/>
                  <a:gdLst>
                    <a:gd name="T0" fmla="*/ 0 w 227"/>
                    <a:gd name="T1" fmla="*/ 0 h 171"/>
                    <a:gd name="T2" fmla="*/ 0 w 227"/>
                    <a:gd name="T3" fmla="*/ 0 h 171"/>
                    <a:gd name="T4" fmla="*/ 0 w 227"/>
                    <a:gd name="T5" fmla="*/ 0 h 171"/>
                    <a:gd name="T6" fmla="*/ 0 w 227"/>
                    <a:gd name="T7" fmla="*/ 0 h 171"/>
                    <a:gd name="T8" fmla="*/ 0 w 227"/>
                    <a:gd name="T9" fmla="*/ 0 h 171"/>
                    <a:gd name="T10" fmla="*/ 0 w 227"/>
                    <a:gd name="T11" fmla="*/ 0 h 171"/>
                    <a:gd name="T12" fmla="*/ 0 w 227"/>
                    <a:gd name="T13" fmla="*/ 0 h 171"/>
                    <a:gd name="T14" fmla="*/ 0 w 227"/>
                    <a:gd name="T15" fmla="*/ 0 h 171"/>
                    <a:gd name="T16" fmla="*/ 0 w 227"/>
                    <a:gd name="T17" fmla="*/ 0 h 171"/>
                    <a:gd name="T18" fmla="*/ 0 w 227"/>
                    <a:gd name="T19" fmla="*/ 0 h 171"/>
                    <a:gd name="T20" fmla="*/ 0 w 227"/>
                    <a:gd name="T21" fmla="*/ 0 h 171"/>
                    <a:gd name="T22" fmla="*/ 0 w 227"/>
                    <a:gd name="T23" fmla="*/ 0 h 171"/>
                    <a:gd name="T24" fmla="*/ 0 w 227"/>
                    <a:gd name="T25" fmla="*/ 0 h 171"/>
                    <a:gd name="T26" fmla="*/ 0 w 227"/>
                    <a:gd name="T27" fmla="*/ 0 h 171"/>
                    <a:gd name="T28" fmla="*/ 0 w 227"/>
                    <a:gd name="T29" fmla="*/ 0 h 171"/>
                    <a:gd name="T30" fmla="*/ 0 w 227"/>
                    <a:gd name="T31" fmla="*/ 0 h 171"/>
                    <a:gd name="T32" fmla="*/ 0 w 227"/>
                    <a:gd name="T33" fmla="*/ 0 h 171"/>
                    <a:gd name="T34" fmla="*/ 0 w 227"/>
                    <a:gd name="T35" fmla="*/ 0 h 171"/>
                    <a:gd name="T36" fmla="*/ 0 w 227"/>
                    <a:gd name="T37" fmla="*/ 0 h 171"/>
                    <a:gd name="T38" fmla="*/ 0 w 227"/>
                    <a:gd name="T39" fmla="*/ 0 h 171"/>
                    <a:gd name="T40" fmla="*/ 0 w 227"/>
                    <a:gd name="T41" fmla="*/ 0 h 171"/>
                    <a:gd name="T42" fmla="*/ 0 w 227"/>
                    <a:gd name="T43" fmla="*/ 0 h 171"/>
                    <a:gd name="T44" fmla="*/ 0 w 227"/>
                    <a:gd name="T45" fmla="*/ 0 h 171"/>
                    <a:gd name="T46" fmla="*/ 0 w 227"/>
                    <a:gd name="T47" fmla="*/ 0 h 171"/>
                    <a:gd name="T48" fmla="*/ 0 w 227"/>
                    <a:gd name="T49" fmla="*/ 0 h 171"/>
                    <a:gd name="T50" fmla="*/ 0 w 227"/>
                    <a:gd name="T51" fmla="*/ 0 h 171"/>
                    <a:gd name="T52" fmla="*/ 0 w 227"/>
                    <a:gd name="T53" fmla="*/ 0 h 171"/>
                    <a:gd name="T54" fmla="*/ 0 w 227"/>
                    <a:gd name="T55" fmla="*/ 0 h 171"/>
                    <a:gd name="T56" fmla="*/ 0 w 227"/>
                    <a:gd name="T57" fmla="*/ 0 h 171"/>
                    <a:gd name="T58" fmla="*/ 0 w 227"/>
                    <a:gd name="T59" fmla="*/ 0 h 171"/>
                    <a:gd name="T60" fmla="*/ 0 w 227"/>
                    <a:gd name="T61" fmla="*/ 0 h 171"/>
                    <a:gd name="T62" fmla="*/ 0 w 227"/>
                    <a:gd name="T63" fmla="*/ 0 h 171"/>
                    <a:gd name="T64" fmla="*/ 0 w 227"/>
                    <a:gd name="T65" fmla="*/ 0 h 171"/>
                    <a:gd name="T66" fmla="*/ 0 w 227"/>
                    <a:gd name="T67" fmla="*/ 0 h 171"/>
                    <a:gd name="T68" fmla="*/ 0 w 227"/>
                    <a:gd name="T69" fmla="*/ 0 h 171"/>
                    <a:gd name="T70" fmla="*/ 0 w 227"/>
                    <a:gd name="T71" fmla="*/ 0 h 171"/>
                    <a:gd name="T72" fmla="*/ 0 w 227"/>
                    <a:gd name="T73" fmla="*/ 0 h 171"/>
                    <a:gd name="T74" fmla="*/ 0 w 227"/>
                    <a:gd name="T75" fmla="*/ 0 h 171"/>
                    <a:gd name="T76" fmla="*/ 0 w 227"/>
                    <a:gd name="T77" fmla="*/ 0 h 171"/>
                    <a:gd name="T78" fmla="*/ 0 w 227"/>
                    <a:gd name="T79" fmla="*/ 0 h 171"/>
                    <a:gd name="T80" fmla="*/ 0 w 227"/>
                    <a:gd name="T81" fmla="*/ 0 h 171"/>
                    <a:gd name="T82" fmla="*/ 0 w 227"/>
                    <a:gd name="T83" fmla="*/ 0 h 171"/>
                    <a:gd name="T84" fmla="*/ 0 w 227"/>
                    <a:gd name="T85" fmla="*/ 0 h 171"/>
                    <a:gd name="T86" fmla="*/ 0 w 227"/>
                    <a:gd name="T87" fmla="*/ 0 h 171"/>
                    <a:gd name="T88" fmla="*/ 0 w 227"/>
                    <a:gd name="T89" fmla="*/ 0 h 171"/>
                    <a:gd name="T90" fmla="*/ 0 w 227"/>
                    <a:gd name="T91" fmla="*/ 0 h 1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7"/>
                    <a:gd name="T139" fmla="*/ 0 h 171"/>
                    <a:gd name="T140" fmla="*/ 227 w 227"/>
                    <a:gd name="T141" fmla="*/ 171 h 1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7" h="171">
                      <a:moveTo>
                        <a:pt x="153" y="2"/>
                      </a:moveTo>
                      <a:lnTo>
                        <a:pt x="110" y="28"/>
                      </a:lnTo>
                      <a:lnTo>
                        <a:pt x="72" y="34"/>
                      </a:lnTo>
                      <a:lnTo>
                        <a:pt x="24" y="59"/>
                      </a:lnTo>
                      <a:lnTo>
                        <a:pt x="22" y="62"/>
                      </a:lnTo>
                      <a:lnTo>
                        <a:pt x="17" y="70"/>
                      </a:lnTo>
                      <a:lnTo>
                        <a:pt x="12" y="82"/>
                      </a:lnTo>
                      <a:lnTo>
                        <a:pt x="5" y="94"/>
                      </a:lnTo>
                      <a:lnTo>
                        <a:pt x="3" y="100"/>
                      </a:lnTo>
                      <a:lnTo>
                        <a:pt x="1" y="106"/>
                      </a:lnTo>
                      <a:lnTo>
                        <a:pt x="0" y="112"/>
                      </a:lnTo>
                      <a:lnTo>
                        <a:pt x="0" y="117"/>
                      </a:lnTo>
                      <a:lnTo>
                        <a:pt x="1" y="122"/>
                      </a:lnTo>
                      <a:lnTo>
                        <a:pt x="2" y="125"/>
                      </a:lnTo>
                      <a:lnTo>
                        <a:pt x="5" y="127"/>
                      </a:lnTo>
                      <a:lnTo>
                        <a:pt x="11" y="127"/>
                      </a:lnTo>
                      <a:lnTo>
                        <a:pt x="22" y="126"/>
                      </a:lnTo>
                      <a:lnTo>
                        <a:pt x="33" y="124"/>
                      </a:lnTo>
                      <a:lnTo>
                        <a:pt x="44" y="122"/>
                      </a:lnTo>
                      <a:lnTo>
                        <a:pt x="55" y="119"/>
                      </a:lnTo>
                      <a:lnTo>
                        <a:pt x="64" y="117"/>
                      </a:lnTo>
                      <a:lnTo>
                        <a:pt x="70" y="116"/>
                      </a:lnTo>
                      <a:lnTo>
                        <a:pt x="74" y="115"/>
                      </a:lnTo>
                      <a:lnTo>
                        <a:pt x="77" y="114"/>
                      </a:lnTo>
                      <a:lnTo>
                        <a:pt x="77" y="116"/>
                      </a:lnTo>
                      <a:lnTo>
                        <a:pt x="77" y="121"/>
                      </a:lnTo>
                      <a:lnTo>
                        <a:pt x="77" y="127"/>
                      </a:lnTo>
                      <a:lnTo>
                        <a:pt x="78" y="136"/>
                      </a:lnTo>
                      <a:lnTo>
                        <a:pt x="80" y="143"/>
                      </a:lnTo>
                      <a:lnTo>
                        <a:pt x="83" y="151"/>
                      </a:lnTo>
                      <a:lnTo>
                        <a:pt x="85" y="153"/>
                      </a:lnTo>
                      <a:lnTo>
                        <a:pt x="89" y="156"/>
                      </a:lnTo>
                      <a:lnTo>
                        <a:pt x="92" y="158"/>
                      </a:lnTo>
                      <a:lnTo>
                        <a:pt x="96" y="159"/>
                      </a:lnTo>
                      <a:lnTo>
                        <a:pt x="105" y="162"/>
                      </a:lnTo>
                      <a:lnTo>
                        <a:pt x="116" y="165"/>
                      </a:lnTo>
                      <a:lnTo>
                        <a:pt x="125" y="168"/>
                      </a:lnTo>
                      <a:lnTo>
                        <a:pt x="135" y="170"/>
                      </a:lnTo>
                      <a:lnTo>
                        <a:pt x="140" y="171"/>
                      </a:lnTo>
                      <a:lnTo>
                        <a:pt x="145" y="171"/>
                      </a:lnTo>
                      <a:lnTo>
                        <a:pt x="149" y="171"/>
                      </a:lnTo>
                      <a:lnTo>
                        <a:pt x="153" y="169"/>
                      </a:lnTo>
                      <a:lnTo>
                        <a:pt x="157" y="168"/>
                      </a:lnTo>
                      <a:lnTo>
                        <a:pt x="160" y="165"/>
                      </a:lnTo>
                      <a:lnTo>
                        <a:pt x="162" y="160"/>
                      </a:lnTo>
                      <a:lnTo>
                        <a:pt x="164" y="155"/>
                      </a:lnTo>
                      <a:lnTo>
                        <a:pt x="165" y="143"/>
                      </a:lnTo>
                      <a:lnTo>
                        <a:pt x="164" y="133"/>
                      </a:lnTo>
                      <a:lnTo>
                        <a:pt x="163" y="125"/>
                      </a:lnTo>
                      <a:lnTo>
                        <a:pt x="161" y="118"/>
                      </a:lnTo>
                      <a:lnTo>
                        <a:pt x="159" y="112"/>
                      </a:lnTo>
                      <a:lnTo>
                        <a:pt x="159" y="108"/>
                      </a:lnTo>
                      <a:lnTo>
                        <a:pt x="159" y="106"/>
                      </a:lnTo>
                      <a:lnTo>
                        <a:pt x="160" y="104"/>
                      </a:lnTo>
                      <a:lnTo>
                        <a:pt x="161" y="103"/>
                      </a:lnTo>
                      <a:lnTo>
                        <a:pt x="164" y="102"/>
                      </a:lnTo>
                      <a:lnTo>
                        <a:pt x="166" y="101"/>
                      </a:lnTo>
                      <a:lnTo>
                        <a:pt x="169" y="102"/>
                      </a:lnTo>
                      <a:lnTo>
                        <a:pt x="172" y="103"/>
                      </a:lnTo>
                      <a:lnTo>
                        <a:pt x="174" y="104"/>
                      </a:lnTo>
                      <a:lnTo>
                        <a:pt x="178" y="109"/>
                      </a:lnTo>
                      <a:lnTo>
                        <a:pt x="181" y="114"/>
                      </a:lnTo>
                      <a:lnTo>
                        <a:pt x="186" y="119"/>
                      </a:lnTo>
                      <a:lnTo>
                        <a:pt x="190" y="125"/>
                      </a:lnTo>
                      <a:lnTo>
                        <a:pt x="192" y="126"/>
                      </a:lnTo>
                      <a:lnTo>
                        <a:pt x="194" y="127"/>
                      </a:lnTo>
                      <a:lnTo>
                        <a:pt x="198" y="128"/>
                      </a:lnTo>
                      <a:lnTo>
                        <a:pt x="200" y="127"/>
                      </a:lnTo>
                      <a:lnTo>
                        <a:pt x="203" y="126"/>
                      </a:lnTo>
                      <a:lnTo>
                        <a:pt x="206" y="123"/>
                      </a:lnTo>
                      <a:lnTo>
                        <a:pt x="209" y="118"/>
                      </a:lnTo>
                      <a:lnTo>
                        <a:pt x="213" y="114"/>
                      </a:lnTo>
                      <a:lnTo>
                        <a:pt x="218" y="102"/>
                      </a:lnTo>
                      <a:lnTo>
                        <a:pt x="222" y="89"/>
                      </a:lnTo>
                      <a:lnTo>
                        <a:pt x="225" y="83"/>
                      </a:lnTo>
                      <a:lnTo>
                        <a:pt x="226" y="75"/>
                      </a:lnTo>
                      <a:lnTo>
                        <a:pt x="227" y="69"/>
                      </a:lnTo>
                      <a:lnTo>
                        <a:pt x="227" y="62"/>
                      </a:lnTo>
                      <a:lnTo>
                        <a:pt x="226" y="56"/>
                      </a:lnTo>
                      <a:lnTo>
                        <a:pt x="223" y="49"/>
                      </a:lnTo>
                      <a:lnTo>
                        <a:pt x="220" y="45"/>
                      </a:lnTo>
                      <a:lnTo>
                        <a:pt x="217" y="40"/>
                      </a:lnTo>
                      <a:lnTo>
                        <a:pt x="209" y="31"/>
                      </a:lnTo>
                      <a:lnTo>
                        <a:pt x="202" y="23"/>
                      </a:lnTo>
                      <a:lnTo>
                        <a:pt x="194" y="16"/>
                      </a:lnTo>
                      <a:lnTo>
                        <a:pt x="187" y="9"/>
                      </a:lnTo>
                      <a:lnTo>
                        <a:pt x="179" y="4"/>
                      </a:lnTo>
                      <a:lnTo>
                        <a:pt x="171" y="1"/>
                      </a:lnTo>
                      <a:lnTo>
                        <a:pt x="166" y="0"/>
                      </a:lnTo>
                      <a:lnTo>
                        <a:pt x="162" y="0"/>
                      </a:lnTo>
                      <a:lnTo>
                        <a:pt x="158" y="1"/>
                      </a:lnTo>
                      <a:lnTo>
                        <a:pt x="153" y="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2" name="Freeform 320"/>
                <p:cNvSpPr>
                  <a:spLocks/>
                </p:cNvSpPr>
                <p:nvPr/>
              </p:nvSpPr>
              <p:spPr bwMode="auto">
                <a:xfrm>
                  <a:off x="2425" y="2787"/>
                  <a:ext cx="135" cy="117"/>
                </a:xfrm>
                <a:custGeom>
                  <a:avLst/>
                  <a:gdLst>
                    <a:gd name="T0" fmla="*/ 0 w 403"/>
                    <a:gd name="T1" fmla="*/ 0 h 351"/>
                    <a:gd name="T2" fmla="*/ 0 w 403"/>
                    <a:gd name="T3" fmla="*/ 0 h 351"/>
                    <a:gd name="T4" fmla="*/ 0 w 403"/>
                    <a:gd name="T5" fmla="*/ 0 h 351"/>
                    <a:gd name="T6" fmla="*/ 1 w 403"/>
                    <a:gd name="T7" fmla="*/ 0 h 351"/>
                    <a:gd name="T8" fmla="*/ 1 w 403"/>
                    <a:gd name="T9" fmla="*/ 0 h 351"/>
                    <a:gd name="T10" fmla="*/ 0 w 403"/>
                    <a:gd name="T11" fmla="*/ 0 h 351"/>
                    <a:gd name="T12" fmla="*/ 1 w 403"/>
                    <a:gd name="T13" fmla="*/ 0 h 351"/>
                    <a:gd name="T14" fmla="*/ 1 w 403"/>
                    <a:gd name="T15" fmla="*/ 0 h 351"/>
                    <a:gd name="T16" fmla="*/ 1 w 403"/>
                    <a:gd name="T17" fmla="*/ 0 h 351"/>
                    <a:gd name="T18" fmla="*/ 1 w 403"/>
                    <a:gd name="T19" fmla="*/ 0 h 351"/>
                    <a:gd name="T20" fmla="*/ 1 w 403"/>
                    <a:gd name="T21" fmla="*/ 0 h 351"/>
                    <a:gd name="T22" fmla="*/ 1 w 403"/>
                    <a:gd name="T23" fmla="*/ 0 h 351"/>
                    <a:gd name="T24" fmla="*/ 0 w 403"/>
                    <a:gd name="T25" fmla="*/ 0 h 351"/>
                    <a:gd name="T26" fmla="*/ 0 w 403"/>
                    <a:gd name="T27" fmla="*/ 0 h 351"/>
                    <a:gd name="T28" fmla="*/ 0 w 403"/>
                    <a:gd name="T29" fmla="*/ 0 h 351"/>
                    <a:gd name="T30" fmla="*/ 0 w 403"/>
                    <a:gd name="T31" fmla="*/ 0 h 351"/>
                    <a:gd name="T32" fmla="*/ 0 w 403"/>
                    <a:gd name="T33" fmla="*/ 0 h 351"/>
                    <a:gd name="T34" fmla="*/ 0 w 403"/>
                    <a:gd name="T35" fmla="*/ 0 h 351"/>
                    <a:gd name="T36" fmla="*/ 0 w 403"/>
                    <a:gd name="T37" fmla="*/ 0 h 351"/>
                    <a:gd name="T38" fmla="*/ 0 w 403"/>
                    <a:gd name="T39" fmla="*/ 0 h 351"/>
                    <a:gd name="T40" fmla="*/ 0 w 403"/>
                    <a:gd name="T41" fmla="*/ 0 h 351"/>
                    <a:gd name="T42" fmla="*/ 0 w 403"/>
                    <a:gd name="T43" fmla="*/ 0 h 351"/>
                    <a:gd name="T44" fmla="*/ 0 w 403"/>
                    <a:gd name="T45" fmla="*/ 0 h 351"/>
                    <a:gd name="T46" fmla="*/ 0 w 403"/>
                    <a:gd name="T47" fmla="*/ 0 h 351"/>
                    <a:gd name="T48" fmla="*/ 0 w 403"/>
                    <a:gd name="T49" fmla="*/ 0 h 351"/>
                    <a:gd name="T50" fmla="*/ 0 w 403"/>
                    <a:gd name="T51" fmla="*/ 0 h 351"/>
                    <a:gd name="T52" fmla="*/ 0 w 403"/>
                    <a:gd name="T53" fmla="*/ 0 h 351"/>
                    <a:gd name="T54" fmla="*/ 0 w 403"/>
                    <a:gd name="T55" fmla="*/ 0 h 351"/>
                    <a:gd name="T56" fmla="*/ 0 w 403"/>
                    <a:gd name="T57" fmla="*/ 0 h 351"/>
                    <a:gd name="T58" fmla="*/ 0 w 403"/>
                    <a:gd name="T59" fmla="*/ 0 h 351"/>
                    <a:gd name="T60" fmla="*/ 0 w 403"/>
                    <a:gd name="T61" fmla="*/ 0 h 351"/>
                    <a:gd name="T62" fmla="*/ 0 w 403"/>
                    <a:gd name="T63" fmla="*/ 0 h 351"/>
                    <a:gd name="T64" fmla="*/ 0 w 403"/>
                    <a:gd name="T65" fmla="*/ 0 h 351"/>
                    <a:gd name="T66" fmla="*/ 0 w 403"/>
                    <a:gd name="T67" fmla="*/ 0 h 351"/>
                    <a:gd name="T68" fmla="*/ 0 w 403"/>
                    <a:gd name="T69" fmla="*/ 0 h 351"/>
                    <a:gd name="T70" fmla="*/ 0 w 403"/>
                    <a:gd name="T71" fmla="*/ 0 h 351"/>
                    <a:gd name="T72" fmla="*/ 0 w 403"/>
                    <a:gd name="T73" fmla="*/ 0 h 351"/>
                    <a:gd name="T74" fmla="*/ 0 w 403"/>
                    <a:gd name="T75" fmla="*/ 0 h 351"/>
                    <a:gd name="T76" fmla="*/ 0 w 403"/>
                    <a:gd name="T77" fmla="*/ 0 h 351"/>
                    <a:gd name="T78" fmla="*/ 0 w 403"/>
                    <a:gd name="T79" fmla="*/ 0 h 351"/>
                    <a:gd name="T80" fmla="*/ 0 w 403"/>
                    <a:gd name="T81" fmla="*/ 0 h 351"/>
                    <a:gd name="T82" fmla="*/ 0 w 403"/>
                    <a:gd name="T83" fmla="*/ 0 h 351"/>
                    <a:gd name="T84" fmla="*/ 0 w 403"/>
                    <a:gd name="T85" fmla="*/ 0 h 351"/>
                    <a:gd name="T86" fmla="*/ 0 w 403"/>
                    <a:gd name="T87" fmla="*/ 0 h 351"/>
                    <a:gd name="T88" fmla="*/ 0 w 403"/>
                    <a:gd name="T89" fmla="*/ 0 h 351"/>
                    <a:gd name="T90" fmla="*/ 0 w 403"/>
                    <a:gd name="T91" fmla="*/ 0 h 351"/>
                    <a:gd name="T92" fmla="*/ 0 w 403"/>
                    <a:gd name="T93" fmla="*/ 0 h 351"/>
                    <a:gd name="T94" fmla="*/ 0 w 403"/>
                    <a:gd name="T95" fmla="*/ 0 h 351"/>
                    <a:gd name="T96" fmla="*/ 0 w 403"/>
                    <a:gd name="T97" fmla="*/ 0 h 351"/>
                    <a:gd name="T98" fmla="*/ 0 w 40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3"/>
                    <a:gd name="T151" fmla="*/ 0 h 351"/>
                    <a:gd name="T152" fmla="*/ 403 w 403"/>
                    <a:gd name="T153" fmla="*/ 351 h 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3" h="351">
                      <a:moveTo>
                        <a:pt x="230" y="206"/>
                      </a:moveTo>
                      <a:lnTo>
                        <a:pt x="256" y="165"/>
                      </a:lnTo>
                      <a:lnTo>
                        <a:pt x="309" y="168"/>
                      </a:lnTo>
                      <a:lnTo>
                        <a:pt x="322" y="167"/>
                      </a:lnTo>
                      <a:lnTo>
                        <a:pt x="334" y="164"/>
                      </a:lnTo>
                      <a:lnTo>
                        <a:pt x="346" y="163"/>
                      </a:lnTo>
                      <a:lnTo>
                        <a:pt x="354" y="161"/>
                      </a:lnTo>
                      <a:lnTo>
                        <a:pt x="363" y="159"/>
                      </a:lnTo>
                      <a:lnTo>
                        <a:pt x="369" y="157"/>
                      </a:lnTo>
                      <a:lnTo>
                        <a:pt x="373" y="156"/>
                      </a:lnTo>
                      <a:lnTo>
                        <a:pt x="375" y="153"/>
                      </a:lnTo>
                      <a:lnTo>
                        <a:pt x="320" y="136"/>
                      </a:lnTo>
                      <a:lnTo>
                        <a:pt x="401" y="113"/>
                      </a:lnTo>
                      <a:lnTo>
                        <a:pt x="401" y="111"/>
                      </a:lnTo>
                      <a:lnTo>
                        <a:pt x="402" y="110"/>
                      </a:lnTo>
                      <a:lnTo>
                        <a:pt x="403" y="107"/>
                      </a:lnTo>
                      <a:lnTo>
                        <a:pt x="403" y="103"/>
                      </a:lnTo>
                      <a:lnTo>
                        <a:pt x="402" y="99"/>
                      </a:lnTo>
                      <a:lnTo>
                        <a:pt x="399" y="94"/>
                      </a:lnTo>
                      <a:lnTo>
                        <a:pt x="393" y="89"/>
                      </a:lnTo>
                      <a:lnTo>
                        <a:pt x="386" y="82"/>
                      </a:lnTo>
                      <a:lnTo>
                        <a:pt x="384" y="81"/>
                      </a:lnTo>
                      <a:lnTo>
                        <a:pt x="379" y="76"/>
                      </a:lnTo>
                      <a:lnTo>
                        <a:pt x="374" y="68"/>
                      </a:lnTo>
                      <a:lnTo>
                        <a:pt x="365" y="59"/>
                      </a:lnTo>
                      <a:lnTo>
                        <a:pt x="358" y="50"/>
                      </a:lnTo>
                      <a:lnTo>
                        <a:pt x="349" y="40"/>
                      </a:lnTo>
                      <a:lnTo>
                        <a:pt x="342" y="33"/>
                      </a:lnTo>
                      <a:lnTo>
                        <a:pt x="335" y="27"/>
                      </a:lnTo>
                      <a:lnTo>
                        <a:pt x="330" y="23"/>
                      </a:lnTo>
                      <a:lnTo>
                        <a:pt x="326" y="17"/>
                      </a:lnTo>
                      <a:lnTo>
                        <a:pt x="322" y="10"/>
                      </a:lnTo>
                      <a:lnTo>
                        <a:pt x="318" y="5"/>
                      </a:lnTo>
                      <a:lnTo>
                        <a:pt x="315" y="2"/>
                      </a:lnTo>
                      <a:lnTo>
                        <a:pt x="311" y="1"/>
                      </a:lnTo>
                      <a:lnTo>
                        <a:pt x="307" y="0"/>
                      </a:lnTo>
                      <a:lnTo>
                        <a:pt x="302" y="0"/>
                      </a:lnTo>
                      <a:lnTo>
                        <a:pt x="296" y="1"/>
                      </a:lnTo>
                      <a:lnTo>
                        <a:pt x="289" y="2"/>
                      </a:lnTo>
                      <a:lnTo>
                        <a:pt x="281" y="6"/>
                      </a:lnTo>
                      <a:lnTo>
                        <a:pt x="271" y="10"/>
                      </a:lnTo>
                      <a:lnTo>
                        <a:pt x="269" y="12"/>
                      </a:lnTo>
                      <a:lnTo>
                        <a:pt x="266" y="15"/>
                      </a:lnTo>
                      <a:lnTo>
                        <a:pt x="262" y="21"/>
                      </a:lnTo>
                      <a:lnTo>
                        <a:pt x="254" y="27"/>
                      </a:lnTo>
                      <a:lnTo>
                        <a:pt x="247" y="34"/>
                      </a:lnTo>
                      <a:lnTo>
                        <a:pt x="237" y="39"/>
                      </a:lnTo>
                      <a:lnTo>
                        <a:pt x="226" y="43"/>
                      </a:lnTo>
                      <a:lnTo>
                        <a:pt x="215" y="47"/>
                      </a:lnTo>
                      <a:lnTo>
                        <a:pt x="180" y="132"/>
                      </a:lnTo>
                      <a:lnTo>
                        <a:pt x="177" y="133"/>
                      </a:lnTo>
                      <a:lnTo>
                        <a:pt x="173" y="136"/>
                      </a:lnTo>
                      <a:lnTo>
                        <a:pt x="167" y="142"/>
                      </a:lnTo>
                      <a:lnTo>
                        <a:pt x="158" y="148"/>
                      </a:lnTo>
                      <a:lnTo>
                        <a:pt x="148" y="156"/>
                      </a:lnTo>
                      <a:lnTo>
                        <a:pt x="139" y="162"/>
                      </a:lnTo>
                      <a:lnTo>
                        <a:pt x="129" y="168"/>
                      </a:lnTo>
                      <a:lnTo>
                        <a:pt x="120" y="172"/>
                      </a:lnTo>
                      <a:lnTo>
                        <a:pt x="116" y="174"/>
                      </a:lnTo>
                      <a:lnTo>
                        <a:pt x="112" y="176"/>
                      </a:lnTo>
                      <a:lnTo>
                        <a:pt x="106" y="179"/>
                      </a:lnTo>
                      <a:lnTo>
                        <a:pt x="102" y="184"/>
                      </a:lnTo>
                      <a:lnTo>
                        <a:pt x="92" y="194"/>
                      </a:lnTo>
                      <a:lnTo>
                        <a:pt x="82" y="204"/>
                      </a:lnTo>
                      <a:lnTo>
                        <a:pt x="74" y="214"/>
                      </a:lnTo>
                      <a:lnTo>
                        <a:pt x="66" y="224"/>
                      </a:lnTo>
                      <a:lnTo>
                        <a:pt x="62" y="229"/>
                      </a:lnTo>
                      <a:lnTo>
                        <a:pt x="61" y="231"/>
                      </a:lnTo>
                      <a:lnTo>
                        <a:pt x="31" y="304"/>
                      </a:lnTo>
                      <a:lnTo>
                        <a:pt x="0" y="319"/>
                      </a:lnTo>
                      <a:lnTo>
                        <a:pt x="1" y="320"/>
                      </a:lnTo>
                      <a:lnTo>
                        <a:pt x="5" y="324"/>
                      </a:lnTo>
                      <a:lnTo>
                        <a:pt x="10" y="328"/>
                      </a:lnTo>
                      <a:lnTo>
                        <a:pt x="17" y="335"/>
                      </a:lnTo>
                      <a:lnTo>
                        <a:pt x="24" y="340"/>
                      </a:lnTo>
                      <a:lnTo>
                        <a:pt x="33" y="346"/>
                      </a:lnTo>
                      <a:lnTo>
                        <a:pt x="38" y="348"/>
                      </a:lnTo>
                      <a:lnTo>
                        <a:pt x="44" y="349"/>
                      </a:lnTo>
                      <a:lnTo>
                        <a:pt x="48" y="350"/>
                      </a:lnTo>
                      <a:lnTo>
                        <a:pt x="54" y="351"/>
                      </a:lnTo>
                      <a:lnTo>
                        <a:pt x="55" y="350"/>
                      </a:lnTo>
                      <a:lnTo>
                        <a:pt x="59" y="349"/>
                      </a:lnTo>
                      <a:lnTo>
                        <a:pt x="63" y="347"/>
                      </a:lnTo>
                      <a:lnTo>
                        <a:pt x="68" y="344"/>
                      </a:lnTo>
                      <a:lnTo>
                        <a:pt x="75" y="338"/>
                      </a:lnTo>
                      <a:lnTo>
                        <a:pt x="81" y="333"/>
                      </a:lnTo>
                      <a:lnTo>
                        <a:pt x="86" y="325"/>
                      </a:lnTo>
                      <a:lnTo>
                        <a:pt x="90" y="317"/>
                      </a:lnTo>
                      <a:lnTo>
                        <a:pt x="91" y="314"/>
                      </a:lnTo>
                      <a:lnTo>
                        <a:pt x="92" y="312"/>
                      </a:lnTo>
                      <a:lnTo>
                        <a:pt x="94" y="310"/>
                      </a:lnTo>
                      <a:lnTo>
                        <a:pt x="96" y="308"/>
                      </a:lnTo>
                      <a:lnTo>
                        <a:pt x="99" y="306"/>
                      </a:lnTo>
                      <a:lnTo>
                        <a:pt x="101" y="304"/>
                      </a:lnTo>
                      <a:lnTo>
                        <a:pt x="102" y="303"/>
                      </a:lnTo>
                      <a:lnTo>
                        <a:pt x="103" y="301"/>
                      </a:lnTo>
                      <a:lnTo>
                        <a:pt x="118" y="291"/>
                      </a:lnTo>
                      <a:lnTo>
                        <a:pt x="141" y="287"/>
                      </a:lnTo>
                      <a:lnTo>
                        <a:pt x="173" y="270"/>
                      </a:lnTo>
                      <a:lnTo>
                        <a:pt x="197" y="253"/>
                      </a:lnTo>
                      <a:lnTo>
                        <a:pt x="230" y="206"/>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3" name="Freeform 321"/>
                <p:cNvSpPr>
                  <a:spLocks/>
                </p:cNvSpPr>
                <p:nvPr/>
              </p:nvSpPr>
              <p:spPr bwMode="auto">
                <a:xfrm>
                  <a:off x="2425" y="2787"/>
                  <a:ext cx="135" cy="117"/>
                </a:xfrm>
                <a:custGeom>
                  <a:avLst/>
                  <a:gdLst>
                    <a:gd name="T0" fmla="*/ 0 w 403"/>
                    <a:gd name="T1" fmla="*/ 0 h 351"/>
                    <a:gd name="T2" fmla="*/ 0 w 403"/>
                    <a:gd name="T3" fmla="*/ 0 h 351"/>
                    <a:gd name="T4" fmla="*/ 0 w 403"/>
                    <a:gd name="T5" fmla="*/ 0 h 351"/>
                    <a:gd name="T6" fmla="*/ 1 w 403"/>
                    <a:gd name="T7" fmla="*/ 0 h 351"/>
                    <a:gd name="T8" fmla="*/ 1 w 403"/>
                    <a:gd name="T9" fmla="*/ 0 h 351"/>
                    <a:gd name="T10" fmla="*/ 0 w 403"/>
                    <a:gd name="T11" fmla="*/ 0 h 351"/>
                    <a:gd name="T12" fmla="*/ 1 w 403"/>
                    <a:gd name="T13" fmla="*/ 0 h 351"/>
                    <a:gd name="T14" fmla="*/ 1 w 403"/>
                    <a:gd name="T15" fmla="*/ 0 h 351"/>
                    <a:gd name="T16" fmla="*/ 1 w 403"/>
                    <a:gd name="T17" fmla="*/ 0 h 351"/>
                    <a:gd name="T18" fmla="*/ 1 w 403"/>
                    <a:gd name="T19" fmla="*/ 0 h 351"/>
                    <a:gd name="T20" fmla="*/ 1 w 403"/>
                    <a:gd name="T21" fmla="*/ 0 h 351"/>
                    <a:gd name="T22" fmla="*/ 1 w 403"/>
                    <a:gd name="T23" fmla="*/ 0 h 351"/>
                    <a:gd name="T24" fmla="*/ 0 w 403"/>
                    <a:gd name="T25" fmla="*/ 0 h 351"/>
                    <a:gd name="T26" fmla="*/ 0 w 403"/>
                    <a:gd name="T27" fmla="*/ 0 h 351"/>
                    <a:gd name="T28" fmla="*/ 0 w 403"/>
                    <a:gd name="T29" fmla="*/ 0 h 351"/>
                    <a:gd name="T30" fmla="*/ 0 w 403"/>
                    <a:gd name="T31" fmla="*/ 0 h 351"/>
                    <a:gd name="T32" fmla="*/ 0 w 403"/>
                    <a:gd name="T33" fmla="*/ 0 h 351"/>
                    <a:gd name="T34" fmla="*/ 0 w 403"/>
                    <a:gd name="T35" fmla="*/ 0 h 351"/>
                    <a:gd name="T36" fmla="*/ 0 w 403"/>
                    <a:gd name="T37" fmla="*/ 0 h 351"/>
                    <a:gd name="T38" fmla="*/ 0 w 403"/>
                    <a:gd name="T39" fmla="*/ 0 h 351"/>
                    <a:gd name="T40" fmla="*/ 0 w 403"/>
                    <a:gd name="T41" fmla="*/ 0 h 351"/>
                    <a:gd name="T42" fmla="*/ 0 w 403"/>
                    <a:gd name="T43" fmla="*/ 0 h 351"/>
                    <a:gd name="T44" fmla="*/ 0 w 403"/>
                    <a:gd name="T45" fmla="*/ 0 h 351"/>
                    <a:gd name="T46" fmla="*/ 0 w 403"/>
                    <a:gd name="T47" fmla="*/ 0 h 351"/>
                    <a:gd name="T48" fmla="*/ 0 w 403"/>
                    <a:gd name="T49" fmla="*/ 0 h 351"/>
                    <a:gd name="T50" fmla="*/ 0 w 403"/>
                    <a:gd name="T51" fmla="*/ 0 h 351"/>
                    <a:gd name="T52" fmla="*/ 0 w 403"/>
                    <a:gd name="T53" fmla="*/ 0 h 351"/>
                    <a:gd name="T54" fmla="*/ 0 w 403"/>
                    <a:gd name="T55" fmla="*/ 0 h 351"/>
                    <a:gd name="T56" fmla="*/ 0 w 403"/>
                    <a:gd name="T57" fmla="*/ 0 h 351"/>
                    <a:gd name="T58" fmla="*/ 0 w 403"/>
                    <a:gd name="T59" fmla="*/ 0 h 351"/>
                    <a:gd name="T60" fmla="*/ 0 w 403"/>
                    <a:gd name="T61" fmla="*/ 0 h 351"/>
                    <a:gd name="T62" fmla="*/ 0 w 403"/>
                    <a:gd name="T63" fmla="*/ 0 h 351"/>
                    <a:gd name="T64" fmla="*/ 0 w 403"/>
                    <a:gd name="T65" fmla="*/ 0 h 351"/>
                    <a:gd name="T66" fmla="*/ 0 w 403"/>
                    <a:gd name="T67" fmla="*/ 0 h 351"/>
                    <a:gd name="T68" fmla="*/ 0 w 403"/>
                    <a:gd name="T69" fmla="*/ 0 h 351"/>
                    <a:gd name="T70" fmla="*/ 0 w 403"/>
                    <a:gd name="T71" fmla="*/ 0 h 351"/>
                    <a:gd name="T72" fmla="*/ 0 w 403"/>
                    <a:gd name="T73" fmla="*/ 0 h 351"/>
                    <a:gd name="T74" fmla="*/ 0 w 403"/>
                    <a:gd name="T75" fmla="*/ 0 h 351"/>
                    <a:gd name="T76" fmla="*/ 0 w 403"/>
                    <a:gd name="T77" fmla="*/ 0 h 351"/>
                    <a:gd name="T78" fmla="*/ 0 w 403"/>
                    <a:gd name="T79" fmla="*/ 0 h 351"/>
                    <a:gd name="T80" fmla="*/ 0 w 403"/>
                    <a:gd name="T81" fmla="*/ 0 h 351"/>
                    <a:gd name="T82" fmla="*/ 0 w 403"/>
                    <a:gd name="T83" fmla="*/ 0 h 351"/>
                    <a:gd name="T84" fmla="*/ 0 w 403"/>
                    <a:gd name="T85" fmla="*/ 0 h 351"/>
                    <a:gd name="T86" fmla="*/ 0 w 403"/>
                    <a:gd name="T87" fmla="*/ 0 h 351"/>
                    <a:gd name="T88" fmla="*/ 0 w 403"/>
                    <a:gd name="T89" fmla="*/ 0 h 351"/>
                    <a:gd name="T90" fmla="*/ 0 w 403"/>
                    <a:gd name="T91" fmla="*/ 0 h 351"/>
                    <a:gd name="T92" fmla="*/ 0 w 403"/>
                    <a:gd name="T93" fmla="*/ 0 h 351"/>
                    <a:gd name="T94" fmla="*/ 0 w 403"/>
                    <a:gd name="T95" fmla="*/ 0 h 351"/>
                    <a:gd name="T96" fmla="*/ 0 w 403"/>
                    <a:gd name="T97" fmla="*/ 0 h 351"/>
                    <a:gd name="T98" fmla="*/ 0 w 40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3"/>
                    <a:gd name="T151" fmla="*/ 0 h 351"/>
                    <a:gd name="T152" fmla="*/ 403 w 403"/>
                    <a:gd name="T153" fmla="*/ 351 h 3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3" h="351">
                      <a:moveTo>
                        <a:pt x="230" y="206"/>
                      </a:moveTo>
                      <a:lnTo>
                        <a:pt x="256" y="165"/>
                      </a:lnTo>
                      <a:lnTo>
                        <a:pt x="309" y="168"/>
                      </a:lnTo>
                      <a:lnTo>
                        <a:pt x="322" y="167"/>
                      </a:lnTo>
                      <a:lnTo>
                        <a:pt x="334" y="164"/>
                      </a:lnTo>
                      <a:lnTo>
                        <a:pt x="346" y="163"/>
                      </a:lnTo>
                      <a:lnTo>
                        <a:pt x="354" y="161"/>
                      </a:lnTo>
                      <a:lnTo>
                        <a:pt x="363" y="159"/>
                      </a:lnTo>
                      <a:lnTo>
                        <a:pt x="369" y="157"/>
                      </a:lnTo>
                      <a:lnTo>
                        <a:pt x="373" y="156"/>
                      </a:lnTo>
                      <a:lnTo>
                        <a:pt x="375" y="153"/>
                      </a:lnTo>
                      <a:lnTo>
                        <a:pt x="320" y="136"/>
                      </a:lnTo>
                      <a:lnTo>
                        <a:pt x="401" y="113"/>
                      </a:lnTo>
                      <a:lnTo>
                        <a:pt x="401" y="111"/>
                      </a:lnTo>
                      <a:lnTo>
                        <a:pt x="402" y="110"/>
                      </a:lnTo>
                      <a:lnTo>
                        <a:pt x="403" y="107"/>
                      </a:lnTo>
                      <a:lnTo>
                        <a:pt x="403" y="103"/>
                      </a:lnTo>
                      <a:lnTo>
                        <a:pt x="402" y="99"/>
                      </a:lnTo>
                      <a:lnTo>
                        <a:pt x="399" y="94"/>
                      </a:lnTo>
                      <a:lnTo>
                        <a:pt x="393" y="89"/>
                      </a:lnTo>
                      <a:lnTo>
                        <a:pt x="386" y="82"/>
                      </a:lnTo>
                      <a:lnTo>
                        <a:pt x="384" y="81"/>
                      </a:lnTo>
                      <a:lnTo>
                        <a:pt x="379" y="76"/>
                      </a:lnTo>
                      <a:lnTo>
                        <a:pt x="374" y="68"/>
                      </a:lnTo>
                      <a:lnTo>
                        <a:pt x="365" y="59"/>
                      </a:lnTo>
                      <a:lnTo>
                        <a:pt x="358" y="50"/>
                      </a:lnTo>
                      <a:lnTo>
                        <a:pt x="349" y="40"/>
                      </a:lnTo>
                      <a:lnTo>
                        <a:pt x="342" y="33"/>
                      </a:lnTo>
                      <a:lnTo>
                        <a:pt x="335" y="27"/>
                      </a:lnTo>
                      <a:lnTo>
                        <a:pt x="330" y="23"/>
                      </a:lnTo>
                      <a:lnTo>
                        <a:pt x="326" y="17"/>
                      </a:lnTo>
                      <a:lnTo>
                        <a:pt x="322" y="10"/>
                      </a:lnTo>
                      <a:lnTo>
                        <a:pt x="318" y="5"/>
                      </a:lnTo>
                      <a:lnTo>
                        <a:pt x="315" y="2"/>
                      </a:lnTo>
                      <a:lnTo>
                        <a:pt x="311" y="1"/>
                      </a:lnTo>
                      <a:lnTo>
                        <a:pt x="307" y="0"/>
                      </a:lnTo>
                      <a:lnTo>
                        <a:pt x="302" y="0"/>
                      </a:lnTo>
                      <a:lnTo>
                        <a:pt x="296" y="1"/>
                      </a:lnTo>
                      <a:lnTo>
                        <a:pt x="289" y="2"/>
                      </a:lnTo>
                      <a:lnTo>
                        <a:pt x="281" y="6"/>
                      </a:lnTo>
                      <a:lnTo>
                        <a:pt x="271" y="10"/>
                      </a:lnTo>
                      <a:lnTo>
                        <a:pt x="269" y="12"/>
                      </a:lnTo>
                      <a:lnTo>
                        <a:pt x="266" y="15"/>
                      </a:lnTo>
                      <a:lnTo>
                        <a:pt x="262" y="21"/>
                      </a:lnTo>
                      <a:lnTo>
                        <a:pt x="254" y="27"/>
                      </a:lnTo>
                      <a:lnTo>
                        <a:pt x="247" y="34"/>
                      </a:lnTo>
                      <a:lnTo>
                        <a:pt x="237" y="39"/>
                      </a:lnTo>
                      <a:lnTo>
                        <a:pt x="226" y="43"/>
                      </a:lnTo>
                      <a:lnTo>
                        <a:pt x="215" y="47"/>
                      </a:lnTo>
                      <a:lnTo>
                        <a:pt x="180" y="132"/>
                      </a:lnTo>
                      <a:lnTo>
                        <a:pt x="177" y="133"/>
                      </a:lnTo>
                      <a:lnTo>
                        <a:pt x="173" y="136"/>
                      </a:lnTo>
                      <a:lnTo>
                        <a:pt x="167" y="142"/>
                      </a:lnTo>
                      <a:lnTo>
                        <a:pt x="158" y="148"/>
                      </a:lnTo>
                      <a:lnTo>
                        <a:pt x="148" y="156"/>
                      </a:lnTo>
                      <a:lnTo>
                        <a:pt x="139" y="162"/>
                      </a:lnTo>
                      <a:lnTo>
                        <a:pt x="129" y="168"/>
                      </a:lnTo>
                      <a:lnTo>
                        <a:pt x="120" y="172"/>
                      </a:lnTo>
                      <a:lnTo>
                        <a:pt x="116" y="174"/>
                      </a:lnTo>
                      <a:lnTo>
                        <a:pt x="112" y="176"/>
                      </a:lnTo>
                      <a:lnTo>
                        <a:pt x="106" y="179"/>
                      </a:lnTo>
                      <a:lnTo>
                        <a:pt x="102" y="184"/>
                      </a:lnTo>
                      <a:lnTo>
                        <a:pt x="92" y="194"/>
                      </a:lnTo>
                      <a:lnTo>
                        <a:pt x="82" y="204"/>
                      </a:lnTo>
                      <a:lnTo>
                        <a:pt x="74" y="214"/>
                      </a:lnTo>
                      <a:lnTo>
                        <a:pt x="66" y="224"/>
                      </a:lnTo>
                      <a:lnTo>
                        <a:pt x="62" y="229"/>
                      </a:lnTo>
                      <a:lnTo>
                        <a:pt x="61" y="231"/>
                      </a:lnTo>
                      <a:lnTo>
                        <a:pt x="31" y="304"/>
                      </a:lnTo>
                      <a:lnTo>
                        <a:pt x="0" y="319"/>
                      </a:lnTo>
                      <a:lnTo>
                        <a:pt x="1" y="320"/>
                      </a:lnTo>
                      <a:lnTo>
                        <a:pt x="5" y="324"/>
                      </a:lnTo>
                      <a:lnTo>
                        <a:pt x="10" y="328"/>
                      </a:lnTo>
                      <a:lnTo>
                        <a:pt x="17" y="335"/>
                      </a:lnTo>
                      <a:lnTo>
                        <a:pt x="24" y="340"/>
                      </a:lnTo>
                      <a:lnTo>
                        <a:pt x="33" y="346"/>
                      </a:lnTo>
                      <a:lnTo>
                        <a:pt x="38" y="348"/>
                      </a:lnTo>
                      <a:lnTo>
                        <a:pt x="44" y="349"/>
                      </a:lnTo>
                      <a:lnTo>
                        <a:pt x="48" y="350"/>
                      </a:lnTo>
                      <a:lnTo>
                        <a:pt x="54" y="351"/>
                      </a:lnTo>
                      <a:lnTo>
                        <a:pt x="55" y="350"/>
                      </a:lnTo>
                      <a:lnTo>
                        <a:pt x="59" y="349"/>
                      </a:lnTo>
                      <a:lnTo>
                        <a:pt x="63" y="347"/>
                      </a:lnTo>
                      <a:lnTo>
                        <a:pt x="68" y="344"/>
                      </a:lnTo>
                      <a:lnTo>
                        <a:pt x="75" y="338"/>
                      </a:lnTo>
                      <a:lnTo>
                        <a:pt x="81" y="333"/>
                      </a:lnTo>
                      <a:lnTo>
                        <a:pt x="86" y="325"/>
                      </a:lnTo>
                      <a:lnTo>
                        <a:pt x="90" y="317"/>
                      </a:lnTo>
                      <a:lnTo>
                        <a:pt x="91" y="314"/>
                      </a:lnTo>
                      <a:lnTo>
                        <a:pt x="92" y="312"/>
                      </a:lnTo>
                      <a:lnTo>
                        <a:pt x="94" y="310"/>
                      </a:lnTo>
                      <a:lnTo>
                        <a:pt x="96" y="308"/>
                      </a:lnTo>
                      <a:lnTo>
                        <a:pt x="99" y="306"/>
                      </a:lnTo>
                      <a:lnTo>
                        <a:pt x="101" y="304"/>
                      </a:lnTo>
                      <a:lnTo>
                        <a:pt x="102" y="303"/>
                      </a:lnTo>
                      <a:lnTo>
                        <a:pt x="103" y="301"/>
                      </a:lnTo>
                      <a:lnTo>
                        <a:pt x="118" y="291"/>
                      </a:lnTo>
                      <a:lnTo>
                        <a:pt x="141" y="287"/>
                      </a:lnTo>
                      <a:lnTo>
                        <a:pt x="173" y="270"/>
                      </a:lnTo>
                      <a:lnTo>
                        <a:pt x="197" y="253"/>
                      </a:lnTo>
                      <a:lnTo>
                        <a:pt x="230" y="20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4" name="Freeform 322"/>
                <p:cNvSpPr>
                  <a:spLocks/>
                </p:cNvSpPr>
                <p:nvPr/>
              </p:nvSpPr>
              <p:spPr bwMode="auto">
                <a:xfrm>
                  <a:off x="2400" y="2839"/>
                  <a:ext cx="150" cy="133"/>
                </a:xfrm>
                <a:custGeom>
                  <a:avLst/>
                  <a:gdLst>
                    <a:gd name="T0" fmla="*/ 1 w 448"/>
                    <a:gd name="T1" fmla="*/ 0 h 400"/>
                    <a:gd name="T2" fmla="*/ 1 w 448"/>
                    <a:gd name="T3" fmla="*/ 0 h 400"/>
                    <a:gd name="T4" fmla="*/ 1 w 448"/>
                    <a:gd name="T5" fmla="*/ 0 h 400"/>
                    <a:gd name="T6" fmla="*/ 1 w 448"/>
                    <a:gd name="T7" fmla="*/ 0 h 400"/>
                    <a:gd name="T8" fmla="*/ 1 w 448"/>
                    <a:gd name="T9" fmla="*/ 0 h 400"/>
                    <a:gd name="T10" fmla="*/ 1 w 448"/>
                    <a:gd name="T11" fmla="*/ 0 h 400"/>
                    <a:gd name="T12" fmla="*/ 1 w 448"/>
                    <a:gd name="T13" fmla="*/ 0 h 400"/>
                    <a:gd name="T14" fmla="*/ 1 w 448"/>
                    <a:gd name="T15" fmla="*/ 0 h 400"/>
                    <a:gd name="T16" fmla="*/ 1 w 448"/>
                    <a:gd name="T17" fmla="*/ 0 h 400"/>
                    <a:gd name="T18" fmla="*/ 1 w 448"/>
                    <a:gd name="T19" fmla="*/ 0 h 400"/>
                    <a:gd name="T20" fmla="*/ 1 w 448"/>
                    <a:gd name="T21" fmla="*/ 0 h 400"/>
                    <a:gd name="T22" fmla="*/ 1 w 448"/>
                    <a:gd name="T23" fmla="*/ 0 h 400"/>
                    <a:gd name="T24" fmla="*/ 0 w 448"/>
                    <a:gd name="T25" fmla="*/ 0 h 400"/>
                    <a:gd name="T26" fmla="*/ 0 w 448"/>
                    <a:gd name="T27" fmla="*/ 0 h 400"/>
                    <a:gd name="T28" fmla="*/ 0 w 448"/>
                    <a:gd name="T29" fmla="*/ 0 h 400"/>
                    <a:gd name="T30" fmla="*/ 0 w 448"/>
                    <a:gd name="T31" fmla="*/ 0 h 400"/>
                    <a:gd name="T32" fmla="*/ 0 w 448"/>
                    <a:gd name="T33" fmla="*/ 0 h 400"/>
                    <a:gd name="T34" fmla="*/ 0 w 448"/>
                    <a:gd name="T35" fmla="*/ 0 h 400"/>
                    <a:gd name="T36" fmla="*/ 0 w 448"/>
                    <a:gd name="T37" fmla="*/ 1 h 400"/>
                    <a:gd name="T38" fmla="*/ 0 w 448"/>
                    <a:gd name="T39" fmla="*/ 1 h 400"/>
                    <a:gd name="T40" fmla="*/ 0 w 448"/>
                    <a:gd name="T41" fmla="*/ 1 h 400"/>
                    <a:gd name="T42" fmla="*/ 0 w 448"/>
                    <a:gd name="T43" fmla="*/ 1 h 400"/>
                    <a:gd name="T44" fmla="*/ 0 w 448"/>
                    <a:gd name="T45" fmla="*/ 0 h 400"/>
                    <a:gd name="T46" fmla="*/ 0 w 448"/>
                    <a:gd name="T47" fmla="*/ 0 h 400"/>
                    <a:gd name="T48" fmla="*/ 0 w 448"/>
                    <a:gd name="T49" fmla="*/ 0 h 400"/>
                    <a:gd name="T50" fmla="*/ 0 w 448"/>
                    <a:gd name="T51" fmla="*/ 0 h 400"/>
                    <a:gd name="T52" fmla="*/ 0 w 448"/>
                    <a:gd name="T53" fmla="*/ 0 h 400"/>
                    <a:gd name="T54" fmla="*/ 0 w 448"/>
                    <a:gd name="T55" fmla="*/ 0 h 400"/>
                    <a:gd name="T56" fmla="*/ 0 w 448"/>
                    <a:gd name="T57" fmla="*/ 0 h 400"/>
                    <a:gd name="T58" fmla="*/ 0 w 448"/>
                    <a:gd name="T59" fmla="*/ 0 h 400"/>
                    <a:gd name="T60" fmla="*/ 0 w 448"/>
                    <a:gd name="T61" fmla="*/ 0 h 400"/>
                    <a:gd name="T62" fmla="*/ 0 w 448"/>
                    <a:gd name="T63" fmla="*/ 0 h 400"/>
                    <a:gd name="T64" fmla="*/ 0 w 448"/>
                    <a:gd name="T65" fmla="*/ 0 h 400"/>
                    <a:gd name="T66" fmla="*/ 0 w 448"/>
                    <a:gd name="T67" fmla="*/ 0 h 400"/>
                    <a:gd name="T68" fmla="*/ 0 w 448"/>
                    <a:gd name="T69" fmla="*/ 0 h 400"/>
                    <a:gd name="T70" fmla="*/ 0 w 448"/>
                    <a:gd name="T71" fmla="*/ 0 h 400"/>
                    <a:gd name="T72" fmla="*/ 0 w 448"/>
                    <a:gd name="T73" fmla="*/ 0 h 400"/>
                    <a:gd name="T74" fmla="*/ 0 w 448"/>
                    <a:gd name="T75" fmla="*/ 0 h 400"/>
                    <a:gd name="T76" fmla="*/ 0 w 448"/>
                    <a:gd name="T77" fmla="*/ 0 h 400"/>
                    <a:gd name="T78" fmla="*/ 0 w 448"/>
                    <a:gd name="T79" fmla="*/ 0 h 400"/>
                    <a:gd name="T80" fmla="*/ 0 w 448"/>
                    <a:gd name="T81" fmla="*/ 0 h 400"/>
                    <a:gd name="T82" fmla="*/ 0 w 448"/>
                    <a:gd name="T83" fmla="*/ 0 h 400"/>
                    <a:gd name="T84" fmla="*/ 0 w 448"/>
                    <a:gd name="T85" fmla="*/ 0 h 400"/>
                    <a:gd name="T86" fmla="*/ 0 w 448"/>
                    <a:gd name="T87" fmla="*/ 0 h 400"/>
                    <a:gd name="T88" fmla="*/ 0 w 448"/>
                    <a:gd name="T89" fmla="*/ 0 h 400"/>
                    <a:gd name="T90" fmla="*/ 0 w 448"/>
                    <a:gd name="T91" fmla="*/ 0 h 400"/>
                    <a:gd name="T92" fmla="*/ 0 w 448"/>
                    <a:gd name="T93" fmla="*/ 0 h 400"/>
                    <a:gd name="T94" fmla="*/ 0 w 448"/>
                    <a:gd name="T95" fmla="*/ 0 h 400"/>
                    <a:gd name="T96" fmla="*/ 0 w 448"/>
                    <a:gd name="T97" fmla="*/ 0 h 400"/>
                    <a:gd name="T98" fmla="*/ 0 w 448"/>
                    <a:gd name="T99" fmla="*/ 0 h 400"/>
                    <a:gd name="T100" fmla="*/ 0 w 448"/>
                    <a:gd name="T101" fmla="*/ 0 h 400"/>
                    <a:gd name="T102" fmla="*/ 1 w 448"/>
                    <a:gd name="T103" fmla="*/ 0 h 400"/>
                    <a:gd name="T104" fmla="*/ 1 w 448"/>
                    <a:gd name="T105" fmla="*/ 0 h 400"/>
                    <a:gd name="T106" fmla="*/ 1 w 448"/>
                    <a:gd name="T107" fmla="*/ 0 h 400"/>
                    <a:gd name="T108" fmla="*/ 1 w 448"/>
                    <a:gd name="T109" fmla="*/ 0 h 400"/>
                    <a:gd name="T110" fmla="*/ 1 w 448"/>
                    <a:gd name="T111" fmla="*/ 0 h 400"/>
                    <a:gd name="T112" fmla="*/ 1 w 448"/>
                    <a:gd name="T113" fmla="*/ 0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8"/>
                    <a:gd name="T172" fmla="*/ 0 h 400"/>
                    <a:gd name="T173" fmla="*/ 448 w 448"/>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8" h="400">
                      <a:moveTo>
                        <a:pt x="382" y="100"/>
                      </a:moveTo>
                      <a:lnTo>
                        <a:pt x="378" y="107"/>
                      </a:lnTo>
                      <a:lnTo>
                        <a:pt x="376" y="112"/>
                      </a:lnTo>
                      <a:lnTo>
                        <a:pt x="376" y="116"/>
                      </a:lnTo>
                      <a:lnTo>
                        <a:pt x="377" y="119"/>
                      </a:lnTo>
                      <a:lnTo>
                        <a:pt x="380" y="123"/>
                      </a:lnTo>
                      <a:lnTo>
                        <a:pt x="384" y="124"/>
                      </a:lnTo>
                      <a:lnTo>
                        <a:pt x="391" y="125"/>
                      </a:lnTo>
                      <a:lnTo>
                        <a:pt x="397" y="126"/>
                      </a:lnTo>
                      <a:lnTo>
                        <a:pt x="405" y="126"/>
                      </a:lnTo>
                      <a:lnTo>
                        <a:pt x="411" y="127"/>
                      </a:lnTo>
                      <a:lnTo>
                        <a:pt x="419" y="129"/>
                      </a:lnTo>
                      <a:lnTo>
                        <a:pt x="425" y="132"/>
                      </a:lnTo>
                      <a:lnTo>
                        <a:pt x="431" y="137"/>
                      </a:lnTo>
                      <a:lnTo>
                        <a:pt x="436" y="141"/>
                      </a:lnTo>
                      <a:lnTo>
                        <a:pt x="439" y="145"/>
                      </a:lnTo>
                      <a:lnTo>
                        <a:pt x="441" y="151"/>
                      </a:lnTo>
                      <a:lnTo>
                        <a:pt x="442" y="154"/>
                      </a:lnTo>
                      <a:lnTo>
                        <a:pt x="441" y="156"/>
                      </a:lnTo>
                      <a:lnTo>
                        <a:pt x="441" y="159"/>
                      </a:lnTo>
                      <a:lnTo>
                        <a:pt x="440" y="162"/>
                      </a:lnTo>
                      <a:lnTo>
                        <a:pt x="437" y="166"/>
                      </a:lnTo>
                      <a:lnTo>
                        <a:pt x="433" y="169"/>
                      </a:lnTo>
                      <a:lnTo>
                        <a:pt x="428" y="172"/>
                      </a:lnTo>
                      <a:lnTo>
                        <a:pt x="424" y="175"/>
                      </a:lnTo>
                      <a:lnTo>
                        <a:pt x="422" y="176"/>
                      </a:lnTo>
                      <a:lnTo>
                        <a:pt x="421" y="177"/>
                      </a:lnTo>
                      <a:lnTo>
                        <a:pt x="413" y="177"/>
                      </a:lnTo>
                      <a:lnTo>
                        <a:pt x="407" y="178"/>
                      </a:lnTo>
                      <a:lnTo>
                        <a:pt x="401" y="179"/>
                      </a:lnTo>
                      <a:lnTo>
                        <a:pt x="396" y="180"/>
                      </a:lnTo>
                      <a:lnTo>
                        <a:pt x="388" y="185"/>
                      </a:lnTo>
                      <a:lnTo>
                        <a:pt x="382" y="191"/>
                      </a:lnTo>
                      <a:lnTo>
                        <a:pt x="377" y="196"/>
                      </a:lnTo>
                      <a:lnTo>
                        <a:pt x="373" y="202"/>
                      </a:lnTo>
                      <a:lnTo>
                        <a:pt x="372" y="205"/>
                      </a:lnTo>
                      <a:lnTo>
                        <a:pt x="371" y="206"/>
                      </a:lnTo>
                      <a:lnTo>
                        <a:pt x="363" y="255"/>
                      </a:lnTo>
                      <a:lnTo>
                        <a:pt x="358" y="255"/>
                      </a:lnTo>
                      <a:lnTo>
                        <a:pt x="354" y="257"/>
                      </a:lnTo>
                      <a:lnTo>
                        <a:pt x="350" y="259"/>
                      </a:lnTo>
                      <a:lnTo>
                        <a:pt x="345" y="261"/>
                      </a:lnTo>
                      <a:lnTo>
                        <a:pt x="337" y="266"/>
                      </a:lnTo>
                      <a:lnTo>
                        <a:pt x="330" y="274"/>
                      </a:lnTo>
                      <a:lnTo>
                        <a:pt x="324" y="280"/>
                      </a:lnTo>
                      <a:lnTo>
                        <a:pt x="319" y="286"/>
                      </a:lnTo>
                      <a:lnTo>
                        <a:pt x="317" y="290"/>
                      </a:lnTo>
                      <a:lnTo>
                        <a:pt x="316" y="291"/>
                      </a:lnTo>
                      <a:lnTo>
                        <a:pt x="315" y="294"/>
                      </a:lnTo>
                      <a:lnTo>
                        <a:pt x="314" y="303"/>
                      </a:lnTo>
                      <a:lnTo>
                        <a:pt x="311" y="314"/>
                      </a:lnTo>
                      <a:lnTo>
                        <a:pt x="307" y="328"/>
                      </a:lnTo>
                      <a:lnTo>
                        <a:pt x="304" y="342"/>
                      </a:lnTo>
                      <a:lnTo>
                        <a:pt x="300" y="355"/>
                      </a:lnTo>
                      <a:lnTo>
                        <a:pt x="296" y="366"/>
                      </a:lnTo>
                      <a:lnTo>
                        <a:pt x="292" y="372"/>
                      </a:lnTo>
                      <a:lnTo>
                        <a:pt x="289" y="377"/>
                      </a:lnTo>
                      <a:lnTo>
                        <a:pt x="282" y="382"/>
                      </a:lnTo>
                      <a:lnTo>
                        <a:pt x="274" y="386"/>
                      </a:lnTo>
                      <a:lnTo>
                        <a:pt x="264" y="390"/>
                      </a:lnTo>
                      <a:lnTo>
                        <a:pt x="256" y="395"/>
                      </a:lnTo>
                      <a:lnTo>
                        <a:pt x="249" y="397"/>
                      </a:lnTo>
                      <a:lnTo>
                        <a:pt x="244" y="399"/>
                      </a:lnTo>
                      <a:lnTo>
                        <a:pt x="242" y="400"/>
                      </a:lnTo>
                      <a:lnTo>
                        <a:pt x="227" y="370"/>
                      </a:lnTo>
                      <a:lnTo>
                        <a:pt x="187" y="370"/>
                      </a:lnTo>
                      <a:lnTo>
                        <a:pt x="189" y="368"/>
                      </a:lnTo>
                      <a:lnTo>
                        <a:pt x="190" y="365"/>
                      </a:lnTo>
                      <a:lnTo>
                        <a:pt x="190" y="362"/>
                      </a:lnTo>
                      <a:lnTo>
                        <a:pt x="189" y="360"/>
                      </a:lnTo>
                      <a:lnTo>
                        <a:pt x="184" y="356"/>
                      </a:lnTo>
                      <a:lnTo>
                        <a:pt x="178" y="353"/>
                      </a:lnTo>
                      <a:lnTo>
                        <a:pt x="170" y="350"/>
                      </a:lnTo>
                      <a:lnTo>
                        <a:pt x="163" y="349"/>
                      </a:lnTo>
                      <a:lnTo>
                        <a:pt x="155" y="349"/>
                      </a:lnTo>
                      <a:lnTo>
                        <a:pt x="150" y="350"/>
                      </a:lnTo>
                      <a:lnTo>
                        <a:pt x="148" y="353"/>
                      </a:lnTo>
                      <a:lnTo>
                        <a:pt x="144" y="354"/>
                      </a:lnTo>
                      <a:lnTo>
                        <a:pt x="140" y="354"/>
                      </a:lnTo>
                      <a:lnTo>
                        <a:pt x="136" y="354"/>
                      </a:lnTo>
                      <a:lnTo>
                        <a:pt x="125" y="353"/>
                      </a:lnTo>
                      <a:lnTo>
                        <a:pt x="114" y="350"/>
                      </a:lnTo>
                      <a:lnTo>
                        <a:pt x="103" y="346"/>
                      </a:lnTo>
                      <a:lnTo>
                        <a:pt x="94" y="342"/>
                      </a:lnTo>
                      <a:lnTo>
                        <a:pt x="90" y="340"/>
                      </a:lnTo>
                      <a:lnTo>
                        <a:pt x="87" y="338"/>
                      </a:lnTo>
                      <a:lnTo>
                        <a:pt x="85" y="334"/>
                      </a:lnTo>
                      <a:lnTo>
                        <a:pt x="84" y="332"/>
                      </a:lnTo>
                      <a:lnTo>
                        <a:pt x="83" y="329"/>
                      </a:lnTo>
                      <a:lnTo>
                        <a:pt x="81" y="327"/>
                      </a:lnTo>
                      <a:lnTo>
                        <a:pt x="78" y="325"/>
                      </a:lnTo>
                      <a:lnTo>
                        <a:pt x="74" y="322"/>
                      </a:lnTo>
                      <a:lnTo>
                        <a:pt x="66" y="318"/>
                      </a:lnTo>
                      <a:lnTo>
                        <a:pt x="55" y="314"/>
                      </a:lnTo>
                      <a:lnTo>
                        <a:pt x="43" y="309"/>
                      </a:lnTo>
                      <a:lnTo>
                        <a:pt x="31" y="305"/>
                      </a:lnTo>
                      <a:lnTo>
                        <a:pt x="20" y="301"/>
                      </a:lnTo>
                      <a:lnTo>
                        <a:pt x="10" y="295"/>
                      </a:lnTo>
                      <a:lnTo>
                        <a:pt x="5" y="293"/>
                      </a:lnTo>
                      <a:lnTo>
                        <a:pt x="3" y="290"/>
                      </a:lnTo>
                      <a:lnTo>
                        <a:pt x="1" y="287"/>
                      </a:lnTo>
                      <a:lnTo>
                        <a:pt x="0" y="284"/>
                      </a:lnTo>
                      <a:lnTo>
                        <a:pt x="0" y="281"/>
                      </a:lnTo>
                      <a:lnTo>
                        <a:pt x="1" y="278"/>
                      </a:lnTo>
                      <a:lnTo>
                        <a:pt x="2" y="276"/>
                      </a:lnTo>
                      <a:lnTo>
                        <a:pt x="3" y="273"/>
                      </a:lnTo>
                      <a:lnTo>
                        <a:pt x="7" y="268"/>
                      </a:lnTo>
                      <a:lnTo>
                        <a:pt x="12" y="265"/>
                      </a:lnTo>
                      <a:lnTo>
                        <a:pt x="15" y="262"/>
                      </a:lnTo>
                      <a:lnTo>
                        <a:pt x="16" y="262"/>
                      </a:lnTo>
                      <a:lnTo>
                        <a:pt x="10" y="221"/>
                      </a:lnTo>
                      <a:lnTo>
                        <a:pt x="7" y="216"/>
                      </a:lnTo>
                      <a:lnTo>
                        <a:pt x="6" y="209"/>
                      </a:lnTo>
                      <a:lnTo>
                        <a:pt x="6" y="203"/>
                      </a:lnTo>
                      <a:lnTo>
                        <a:pt x="7" y="197"/>
                      </a:lnTo>
                      <a:lnTo>
                        <a:pt x="10" y="185"/>
                      </a:lnTo>
                      <a:lnTo>
                        <a:pt x="15" y="175"/>
                      </a:lnTo>
                      <a:lnTo>
                        <a:pt x="20" y="165"/>
                      </a:lnTo>
                      <a:lnTo>
                        <a:pt x="26" y="157"/>
                      </a:lnTo>
                      <a:lnTo>
                        <a:pt x="30" y="153"/>
                      </a:lnTo>
                      <a:lnTo>
                        <a:pt x="31" y="151"/>
                      </a:lnTo>
                      <a:lnTo>
                        <a:pt x="106" y="151"/>
                      </a:lnTo>
                      <a:lnTo>
                        <a:pt x="75" y="166"/>
                      </a:lnTo>
                      <a:lnTo>
                        <a:pt x="79" y="169"/>
                      </a:lnTo>
                      <a:lnTo>
                        <a:pt x="85" y="176"/>
                      </a:lnTo>
                      <a:lnTo>
                        <a:pt x="95" y="183"/>
                      </a:lnTo>
                      <a:lnTo>
                        <a:pt x="108" y="190"/>
                      </a:lnTo>
                      <a:lnTo>
                        <a:pt x="114" y="193"/>
                      </a:lnTo>
                      <a:lnTo>
                        <a:pt x="122" y="194"/>
                      </a:lnTo>
                      <a:lnTo>
                        <a:pt x="129" y="194"/>
                      </a:lnTo>
                      <a:lnTo>
                        <a:pt x="137" y="192"/>
                      </a:lnTo>
                      <a:lnTo>
                        <a:pt x="144" y="189"/>
                      </a:lnTo>
                      <a:lnTo>
                        <a:pt x="151" y="182"/>
                      </a:lnTo>
                      <a:lnTo>
                        <a:pt x="159" y="173"/>
                      </a:lnTo>
                      <a:lnTo>
                        <a:pt x="165" y="162"/>
                      </a:lnTo>
                      <a:lnTo>
                        <a:pt x="166" y="161"/>
                      </a:lnTo>
                      <a:lnTo>
                        <a:pt x="168" y="158"/>
                      </a:lnTo>
                      <a:lnTo>
                        <a:pt x="171" y="154"/>
                      </a:lnTo>
                      <a:lnTo>
                        <a:pt x="176" y="150"/>
                      </a:lnTo>
                      <a:lnTo>
                        <a:pt x="182" y="144"/>
                      </a:lnTo>
                      <a:lnTo>
                        <a:pt x="190" y="140"/>
                      </a:lnTo>
                      <a:lnTo>
                        <a:pt x="197" y="137"/>
                      </a:lnTo>
                      <a:lnTo>
                        <a:pt x="207" y="134"/>
                      </a:lnTo>
                      <a:lnTo>
                        <a:pt x="217" y="131"/>
                      </a:lnTo>
                      <a:lnTo>
                        <a:pt x="227" y="127"/>
                      </a:lnTo>
                      <a:lnTo>
                        <a:pt x="237" y="121"/>
                      </a:lnTo>
                      <a:lnTo>
                        <a:pt x="247" y="114"/>
                      </a:lnTo>
                      <a:lnTo>
                        <a:pt x="257" y="109"/>
                      </a:lnTo>
                      <a:lnTo>
                        <a:pt x="264" y="103"/>
                      </a:lnTo>
                      <a:lnTo>
                        <a:pt x="270" y="99"/>
                      </a:lnTo>
                      <a:lnTo>
                        <a:pt x="272" y="98"/>
                      </a:lnTo>
                      <a:lnTo>
                        <a:pt x="305" y="51"/>
                      </a:lnTo>
                      <a:lnTo>
                        <a:pt x="331" y="10"/>
                      </a:lnTo>
                      <a:lnTo>
                        <a:pt x="334" y="10"/>
                      </a:lnTo>
                      <a:lnTo>
                        <a:pt x="345" y="12"/>
                      </a:lnTo>
                      <a:lnTo>
                        <a:pt x="360" y="12"/>
                      </a:lnTo>
                      <a:lnTo>
                        <a:pt x="379" y="10"/>
                      </a:lnTo>
                      <a:lnTo>
                        <a:pt x="399" y="10"/>
                      </a:lnTo>
                      <a:lnTo>
                        <a:pt x="418" y="8"/>
                      </a:lnTo>
                      <a:lnTo>
                        <a:pt x="427" y="6"/>
                      </a:lnTo>
                      <a:lnTo>
                        <a:pt x="435" y="5"/>
                      </a:lnTo>
                      <a:lnTo>
                        <a:pt x="442" y="3"/>
                      </a:lnTo>
                      <a:lnTo>
                        <a:pt x="448" y="0"/>
                      </a:lnTo>
                      <a:lnTo>
                        <a:pt x="447" y="2"/>
                      </a:lnTo>
                      <a:lnTo>
                        <a:pt x="444" y="6"/>
                      </a:lnTo>
                      <a:lnTo>
                        <a:pt x="437" y="12"/>
                      </a:lnTo>
                      <a:lnTo>
                        <a:pt x="429" y="19"/>
                      </a:lnTo>
                      <a:lnTo>
                        <a:pt x="420" y="27"/>
                      </a:lnTo>
                      <a:lnTo>
                        <a:pt x="409" y="35"/>
                      </a:lnTo>
                      <a:lnTo>
                        <a:pt x="396" y="43"/>
                      </a:lnTo>
                      <a:lnTo>
                        <a:pt x="382" y="49"/>
                      </a:lnTo>
                      <a:lnTo>
                        <a:pt x="382" y="10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5" name="Freeform 323"/>
                <p:cNvSpPr>
                  <a:spLocks/>
                </p:cNvSpPr>
                <p:nvPr/>
              </p:nvSpPr>
              <p:spPr bwMode="auto">
                <a:xfrm>
                  <a:off x="2400" y="2839"/>
                  <a:ext cx="150" cy="133"/>
                </a:xfrm>
                <a:custGeom>
                  <a:avLst/>
                  <a:gdLst>
                    <a:gd name="T0" fmla="*/ 1 w 448"/>
                    <a:gd name="T1" fmla="*/ 0 h 400"/>
                    <a:gd name="T2" fmla="*/ 1 w 448"/>
                    <a:gd name="T3" fmla="*/ 0 h 400"/>
                    <a:gd name="T4" fmla="*/ 1 w 448"/>
                    <a:gd name="T5" fmla="*/ 0 h 400"/>
                    <a:gd name="T6" fmla="*/ 1 w 448"/>
                    <a:gd name="T7" fmla="*/ 0 h 400"/>
                    <a:gd name="T8" fmla="*/ 1 w 448"/>
                    <a:gd name="T9" fmla="*/ 0 h 400"/>
                    <a:gd name="T10" fmla="*/ 1 w 448"/>
                    <a:gd name="T11" fmla="*/ 0 h 400"/>
                    <a:gd name="T12" fmla="*/ 1 w 448"/>
                    <a:gd name="T13" fmla="*/ 0 h 400"/>
                    <a:gd name="T14" fmla="*/ 1 w 448"/>
                    <a:gd name="T15" fmla="*/ 0 h 400"/>
                    <a:gd name="T16" fmla="*/ 1 w 448"/>
                    <a:gd name="T17" fmla="*/ 0 h 400"/>
                    <a:gd name="T18" fmla="*/ 1 w 448"/>
                    <a:gd name="T19" fmla="*/ 0 h 400"/>
                    <a:gd name="T20" fmla="*/ 1 w 448"/>
                    <a:gd name="T21" fmla="*/ 0 h 400"/>
                    <a:gd name="T22" fmla="*/ 1 w 448"/>
                    <a:gd name="T23" fmla="*/ 0 h 400"/>
                    <a:gd name="T24" fmla="*/ 0 w 448"/>
                    <a:gd name="T25" fmla="*/ 0 h 400"/>
                    <a:gd name="T26" fmla="*/ 0 w 448"/>
                    <a:gd name="T27" fmla="*/ 0 h 400"/>
                    <a:gd name="T28" fmla="*/ 0 w 448"/>
                    <a:gd name="T29" fmla="*/ 0 h 400"/>
                    <a:gd name="T30" fmla="*/ 0 w 448"/>
                    <a:gd name="T31" fmla="*/ 0 h 400"/>
                    <a:gd name="T32" fmla="*/ 0 w 448"/>
                    <a:gd name="T33" fmla="*/ 0 h 400"/>
                    <a:gd name="T34" fmla="*/ 0 w 448"/>
                    <a:gd name="T35" fmla="*/ 0 h 400"/>
                    <a:gd name="T36" fmla="*/ 0 w 448"/>
                    <a:gd name="T37" fmla="*/ 1 h 400"/>
                    <a:gd name="T38" fmla="*/ 0 w 448"/>
                    <a:gd name="T39" fmla="*/ 1 h 400"/>
                    <a:gd name="T40" fmla="*/ 0 w 448"/>
                    <a:gd name="T41" fmla="*/ 1 h 400"/>
                    <a:gd name="T42" fmla="*/ 0 w 448"/>
                    <a:gd name="T43" fmla="*/ 1 h 400"/>
                    <a:gd name="T44" fmla="*/ 0 w 448"/>
                    <a:gd name="T45" fmla="*/ 0 h 400"/>
                    <a:gd name="T46" fmla="*/ 0 w 448"/>
                    <a:gd name="T47" fmla="*/ 0 h 400"/>
                    <a:gd name="T48" fmla="*/ 0 w 448"/>
                    <a:gd name="T49" fmla="*/ 0 h 400"/>
                    <a:gd name="T50" fmla="*/ 0 w 448"/>
                    <a:gd name="T51" fmla="*/ 0 h 400"/>
                    <a:gd name="T52" fmla="*/ 0 w 448"/>
                    <a:gd name="T53" fmla="*/ 0 h 400"/>
                    <a:gd name="T54" fmla="*/ 0 w 448"/>
                    <a:gd name="T55" fmla="*/ 0 h 400"/>
                    <a:gd name="T56" fmla="*/ 0 w 448"/>
                    <a:gd name="T57" fmla="*/ 0 h 400"/>
                    <a:gd name="T58" fmla="*/ 0 w 448"/>
                    <a:gd name="T59" fmla="*/ 0 h 400"/>
                    <a:gd name="T60" fmla="*/ 0 w 448"/>
                    <a:gd name="T61" fmla="*/ 0 h 400"/>
                    <a:gd name="T62" fmla="*/ 0 w 448"/>
                    <a:gd name="T63" fmla="*/ 0 h 400"/>
                    <a:gd name="T64" fmla="*/ 0 w 448"/>
                    <a:gd name="T65" fmla="*/ 0 h 400"/>
                    <a:gd name="T66" fmla="*/ 0 w 448"/>
                    <a:gd name="T67" fmla="*/ 0 h 400"/>
                    <a:gd name="T68" fmla="*/ 0 w 448"/>
                    <a:gd name="T69" fmla="*/ 0 h 400"/>
                    <a:gd name="T70" fmla="*/ 0 w 448"/>
                    <a:gd name="T71" fmla="*/ 0 h 400"/>
                    <a:gd name="T72" fmla="*/ 0 w 448"/>
                    <a:gd name="T73" fmla="*/ 0 h 400"/>
                    <a:gd name="T74" fmla="*/ 0 w 448"/>
                    <a:gd name="T75" fmla="*/ 0 h 400"/>
                    <a:gd name="T76" fmla="*/ 0 w 448"/>
                    <a:gd name="T77" fmla="*/ 0 h 400"/>
                    <a:gd name="T78" fmla="*/ 0 w 448"/>
                    <a:gd name="T79" fmla="*/ 0 h 400"/>
                    <a:gd name="T80" fmla="*/ 0 w 448"/>
                    <a:gd name="T81" fmla="*/ 0 h 400"/>
                    <a:gd name="T82" fmla="*/ 0 w 448"/>
                    <a:gd name="T83" fmla="*/ 0 h 400"/>
                    <a:gd name="T84" fmla="*/ 0 w 448"/>
                    <a:gd name="T85" fmla="*/ 0 h 400"/>
                    <a:gd name="T86" fmla="*/ 0 w 448"/>
                    <a:gd name="T87" fmla="*/ 0 h 400"/>
                    <a:gd name="T88" fmla="*/ 0 w 448"/>
                    <a:gd name="T89" fmla="*/ 0 h 400"/>
                    <a:gd name="T90" fmla="*/ 0 w 448"/>
                    <a:gd name="T91" fmla="*/ 0 h 400"/>
                    <a:gd name="T92" fmla="*/ 0 w 448"/>
                    <a:gd name="T93" fmla="*/ 0 h 400"/>
                    <a:gd name="T94" fmla="*/ 0 w 448"/>
                    <a:gd name="T95" fmla="*/ 0 h 400"/>
                    <a:gd name="T96" fmla="*/ 0 w 448"/>
                    <a:gd name="T97" fmla="*/ 0 h 400"/>
                    <a:gd name="T98" fmla="*/ 0 w 448"/>
                    <a:gd name="T99" fmla="*/ 0 h 400"/>
                    <a:gd name="T100" fmla="*/ 0 w 448"/>
                    <a:gd name="T101" fmla="*/ 0 h 400"/>
                    <a:gd name="T102" fmla="*/ 1 w 448"/>
                    <a:gd name="T103" fmla="*/ 0 h 400"/>
                    <a:gd name="T104" fmla="*/ 1 w 448"/>
                    <a:gd name="T105" fmla="*/ 0 h 400"/>
                    <a:gd name="T106" fmla="*/ 1 w 448"/>
                    <a:gd name="T107" fmla="*/ 0 h 400"/>
                    <a:gd name="T108" fmla="*/ 1 w 448"/>
                    <a:gd name="T109" fmla="*/ 0 h 400"/>
                    <a:gd name="T110" fmla="*/ 1 w 448"/>
                    <a:gd name="T111" fmla="*/ 0 h 400"/>
                    <a:gd name="T112" fmla="*/ 1 w 448"/>
                    <a:gd name="T113" fmla="*/ 0 h 4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48"/>
                    <a:gd name="T172" fmla="*/ 0 h 400"/>
                    <a:gd name="T173" fmla="*/ 448 w 448"/>
                    <a:gd name="T174" fmla="*/ 400 h 4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48" h="400">
                      <a:moveTo>
                        <a:pt x="382" y="100"/>
                      </a:moveTo>
                      <a:lnTo>
                        <a:pt x="378" y="107"/>
                      </a:lnTo>
                      <a:lnTo>
                        <a:pt x="376" y="112"/>
                      </a:lnTo>
                      <a:lnTo>
                        <a:pt x="376" y="116"/>
                      </a:lnTo>
                      <a:lnTo>
                        <a:pt x="377" y="119"/>
                      </a:lnTo>
                      <a:lnTo>
                        <a:pt x="380" y="123"/>
                      </a:lnTo>
                      <a:lnTo>
                        <a:pt x="384" y="124"/>
                      </a:lnTo>
                      <a:lnTo>
                        <a:pt x="391" y="125"/>
                      </a:lnTo>
                      <a:lnTo>
                        <a:pt x="397" y="126"/>
                      </a:lnTo>
                      <a:lnTo>
                        <a:pt x="405" y="126"/>
                      </a:lnTo>
                      <a:lnTo>
                        <a:pt x="411" y="127"/>
                      </a:lnTo>
                      <a:lnTo>
                        <a:pt x="419" y="129"/>
                      </a:lnTo>
                      <a:lnTo>
                        <a:pt x="425" y="132"/>
                      </a:lnTo>
                      <a:lnTo>
                        <a:pt x="431" y="137"/>
                      </a:lnTo>
                      <a:lnTo>
                        <a:pt x="436" y="141"/>
                      </a:lnTo>
                      <a:lnTo>
                        <a:pt x="439" y="145"/>
                      </a:lnTo>
                      <a:lnTo>
                        <a:pt x="441" y="151"/>
                      </a:lnTo>
                      <a:lnTo>
                        <a:pt x="442" y="154"/>
                      </a:lnTo>
                      <a:lnTo>
                        <a:pt x="441" y="156"/>
                      </a:lnTo>
                      <a:lnTo>
                        <a:pt x="441" y="159"/>
                      </a:lnTo>
                      <a:lnTo>
                        <a:pt x="440" y="162"/>
                      </a:lnTo>
                      <a:lnTo>
                        <a:pt x="437" y="166"/>
                      </a:lnTo>
                      <a:lnTo>
                        <a:pt x="433" y="169"/>
                      </a:lnTo>
                      <a:lnTo>
                        <a:pt x="428" y="172"/>
                      </a:lnTo>
                      <a:lnTo>
                        <a:pt x="424" y="175"/>
                      </a:lnTo>
                      <a:lnTo>
                        <a:pt x="422" y="176"/>
                      </a:lnTo>
                      <a:lnTo>
                        <a:pt x="421" y="177"/>
                      </a:lnTo>
                      <a:lnTo>
                        <a:pt x="413" y="177"/>
                      </a:lnTo>
                      <a:lnTo>
                        <a:pt x="407" y="178"/>
                      </a:lnTo>
                      <a:lnTo>
                        <a:pt x="401" y="179"/>
                      </a:lnTo>
                      <a:lnTo>
                        <a:pt x="396" y="180"/>
                      </a:lnTo>
                      <a:lnTo>
                        <a:pt x="388" y="185"/>
                      </a:lnTo>
                      <a:lnTo>
                        <a:pt x="382" y="191"/>
                      </a:lnTo>
                      <a:lnTo>
                        <a:pt x="377" y="196"/>
                      </a:lnTo>
                      <a:lnTo>
                        <a:pt x="373" y="202"/>
                      </a:lnTo>
                      <a:lnTo>
                        <a:pt x="372" y="205"/>
                      </a:lnTo>
                      <a:lnTo>
                        <a:pt x="371" y="206"/>
                      </a:lnTo>
                      <a:lnTo>
                        <a:pt x="363" y="255"/>
                      </a:lnTo>
                      <a:lnTo>
                        <a:pt x="358" y="255"/>
                      </a:lnTo>
                      <a:lnTo>
                        <a:pt x="354" y="257"/>
                      </a:lnTo>
                      <a:lnTo>
                        <a:pt x="350" y="259"/>
                      </a:lnTo>
                      <a:lnTo>
                        <a:pt x="345" y="261"/>
                      </a:lnTo>
                      <a:lnTo>
                        <a:pt x="337" y="266"/>
                      </a:lnTo>
                      <a:lnTo>
                        <a:pt x="330" y="274"/>
                      </a:lnTo>
                      <a:lnTo>
                        <a:pt x="324" y="280"/>
                      </a:lnTo>
                      <a:lnTo>
                        <a:pt x="319" y="286"/>
                      </a:lnTo>
                      <a:lnTo>
                        <a:pt x="317" y="290"/>
                      </a:lnTo>
                      <a:lnTo>
                        <a:pt x="316" y="291"/>
                      </a:lnTo>
                      <a:lnTo>
                        <a:pt x="315" y="294"/>
                      </a:lnTo>
                      <a:lnTo>
                        <a:pt x="314" y="303"/>
                      </a:lnTo>
                      <a:lnTo>
                        <a:pt x="311" y="314"/>
                      </a:lnTo>
                      <a:lnTo>
                        <a:pt x="307" y="328"/>
                      </a:lnTo>
                      <a:lnTo>
                        <a:pt x="304" y="342"/>
                      </a:lnTo>
                      <a:lnTo>
                        <a:pt x="300" y="355"/>
                      </a:lnTo>
                      <a:lnTo>
                        <a:pt x="296" y="366"/>
                      </a:lnTo>
                      <a:lnTo>
                        <a:pt x="292" y="372"/>
                      </a:lnTo>
                      <a:lnTo>
                        <a:pt x="289" y="377"/>
                      </a:lnTo>
                      <a:lnTo>
                        <a:pt x="282" y="382"/>
                      </a:lnTo>
                      <a:lnTo>
                        <a:pt x="274" y="386"/>
                      </a:lnTo>
                      <a:lnTo>
                        <a:pt x="264" y="390"/>
                      </a:lnTo>
                      <a:lnTo>
                        <a:pt x="256" y="395"/>
                      </a:lnTo>
                      <a:lnTo>
                        <a:pt x="249" y="397"/>
                      </a:lnTo>
                      <a:lnTo>
                        <a:pt x="244" y="399"/>
                      </a:lnTo>
                      <a:lnTo>
                        <a:pt x="242" y="400"/>
                      </a:lnTo>
                      <a:lnTo>
                        <a:pt x="227" y="370"/>
                      </a:lnTo>
                      <a:lnTo>
                        <a:pt x="187" y="370"/>
                      </a:lnTo>
                      <a:lnTo>
                        <a:pt x="189" y="368"/>
                      </a:lnTo>
                      <a:lnTo>
                        <a:pt x="190" y="365"/>
                      </a:lnTo>
                      <a:lnTo>
                        <a:pt x="190" y="362"/>
                      </a:lnTo>
                      <a:lnTo>
                        <a:pt x="189" y="360"/>
                      </a:lnTo>
                      <a:lnTo>
                        <a:pt x="184" y="356"/>
                      </a:lnTo>
                      <a:lnTo>
                        <a:pt x="178" y="353"/>
                      </a:lnTo>
                      <a:lnTo>
                        <a:pt x="170" y="350"/>
                      </a:lnTo>
                      <a:lnTo>
                        <a:pt x="163" y="349"/>
                      </a:lnTo>
                      <a:lnTo>
                        <a:pt x="155" y="349"/>
                      </a:lnTo>
                      <a:lnTo>
                        <a:pt x="150" y="350"/>
                      </a:lnTo>
                      <a:lnTo>
                        <a:pt x="148" y="353"/>
                      </a:lnTo>
                      <a:lnTo>
                        <a:pt x="144" y="354"/>
                      </a:lnTo>
                      <a:lnTo>
                        <a:pt x="140" y="354"/>
                      </a:lnTo>
                      <a:lnTo>
                        <a:pt x="136" y="354"/>
                      </a:lnTo>
                      <a:lnTo>
                        <a:pt x="125" y="353"/>
                      </a:lnTo>
                      <a:lnTo>
                        <a:pt x="114" y="350"/>
                      </a:lnTo>
                      <a:lnTo>
                        <a:pt x="103" y="346"/>
                      </a:lnTo>
                      <a:lnTo>
                        <a:pt x="94" y="342"/>
                      </a:lnTo>
                      <a:lnTo>
                        <a:pt x="90" y="340"/>
                      </a:lnTo>
                      <a:lnTo>
                        <a:pt x="87" y="338"/>
                      </a:lnTo>
                      <a:lnTo>
                        <a:pt x="85" y="334"/>
                      </a:lnTo>
                      <a:lnTo>
                        <a:pt x="84" y="332"/>
                      </a:lnTo>
                      <a:lnTo>
                        <a:pt x="83" y="329"/>
                      </a:lnTo>
                      <a:lnTo>
                        <a:pt x="81" y="327"/>
                      </a:lnTo>
                      <a:lnTo>
                        <a:pt x="78" y="325"/>
                      </a:lnTo>
                      <a:lnTo>
                        <a:pt x="74" y="322"/>
                      </a:lnTo>
                      <a:lnTo>
                        <a:pt x="66" y="318"/>
                      </a:lnTo>
                      <a:lnTo>
                        <a:pt x="55" y="314"/>
                      </a:lnTo>
                      <a:lnTo>
                        <a:pt x="43" y="309"/>
                      </a:lnTo>
                      <a:lnTo>
                        <a:pt x="31" y="305"/>
                      </a:lnTo>
                      <a:lnTo>
                        <a:pt x="20" y="301"/>
                      </a:lnTo>
                      <a:lnTo>
                        <a:pt x="10" y="295"/>
                      </a:lnTo>
                      <a:lnTo>
                        <a:pt x="5" y="293"/>
                      </a:lnTo>
                      <a:lnTo>
                        <a:pt x="3" y="290"/>
                      </a:lnTo>
                      <a:lnTo>
                        <a:pt x="1" y="287"/>
                      </a:lnTo>
                      <a:lnTo>
                        <a:pt x="0" y="284"/>
                      </a:lnTo>
                      <a:lnTo>
                        <a:pt x="0" y="281"/>
                      </a:lnTo>
                      <a:lnTo>
                        <a:pt x="1" y="278"/>
                      </a:lnTo>
                      <a:lnTo>
                        <a:pt x="2" y="276"/>
                      </a:lnTo>
                      <a:lnTo>
                        <a:pt x="3" y="273"/>
                      </a:lnTo>
                      <a:lnTo>
                        <a:pt x="7" y="268"/>
                      </a:lnTo>
                      <a:lnTo>
                        <a:pt x="12" y="265"/>
                      </a:lnTo>
                      <a:lnTo>
                        <a:pt x="15" y="262"/>
                      </a:lnTo>
                      <a:lnTo>
                        <a:pt x="16" y="262"/>
                      </a:lnTo>
                      <a:lnTo>
                        <a:pt x="10" y="221"/>
                      </a:lnTo>
                      <a:lnTo>
                        <a:pt x="7" y="216"/>
                      </a:lnTo>
                      <a:lnTo>
                        <a:pt x="6" y="209"/>
                      </a:lnTo>
                      <a:lnTo>
                        <a:pt x="6" y="203"/>
                      </a:lnTo>
                      <a:lnTo>
                        <a:pt x="7" y="197"/>
                      </a:lnTo>
                      <a:lnTo>
                        <a:pt x="10" y="185"/>
                      </a:lnTo>
                      <a:lnTo>
                        <a:pt x="15" y="175"/>
                      </a:lnTo>
                      <a:lnTo>
                        <a:pt x="20" y="165"/>
                      </a:lnTo>
                      <a:lnTo>
                        <a:pt x="26" y="157"/>
                      </a:lnTo>
                      <a:lnTo>
                        <a:pt x="30" y="153"/>
                      </a:lnTo>
                      <a:lnTo>
                        <a:pt x="31" y="151"/>
                      </a:lnTo>
                      <a:lnTo>
                        <a:pt x="106" y="151"/>
                      </a:lnTo>
                      <a:lnTo>
                        <a:pt x="75" y="166"/>
                      </a:lnTo>
                      <a:lnTo>
                        <a:pt x="79" y="169"/>
                      </a:lnTo>
                      <a:lnTo>
                        <a:pt x="85" y="176"/>
                      </a:lnTo>
                      <a:lnTo>
                        <a:pt x="95" y="183"/>
                      </a:lnTo>
                      <a:lnTo>
                        <a:pt x="108" y="190"/>
                      </a:lnTo>
                      <a:lnTo>
                        <a:pt x="114" y="193"/>
                      </a:lnTo>
                      <a:lnTo>
                        <a:pt x="122" y="194"/>
                      </a:lnTo>
                      <a:lnTo>
                        <a:pt x="129" y="194"/>
                      </a:lnTo>
                      <a:lnTo>
                        <a:pt x="137" y="192"/>
                      </a:lnTo>
                      <a:lnTo>
                        <a:pt x="144" y="189"/>
                      </a:lnTo>
                      <a:lnTo>
                        <a:pt x="151" y="182"/>
                      </a:lnTo>
                      <a:lnTo>
                        <a:pt x="159" y="173"/>
                      </a:lnTo>
                      <a:lnTo>
                        <a:pt x="165" y="162"/>
                      </a:lnTo>
                      <a:lnTo>
                        <a:pt x="166" y="161"/>
                      </a:lnTo>
                      <a:lnTo>
                        <a:pt x="168" y="158"/>
                      </a:lnTo>
                      <a:lnTo>
                        <a:pt x="171" y="154"/>
                      </a:lnTo>
                      <a:lnTo>
                        <a:pt x="176" y="150"/>
                      </a:lnTo>
                      <a:lnTo>
                        <a:pt x="182" y="144"/>
                      </a:lnTo>
                      <a:lnTo>
                        <a:pt x="190" y="140"/>
                      </a:lnTo>
                      <a:lnTo>
                        <a:pt x="197" y="137"/>
                      </a:lnTo>
                      <a:lnTo>
                        <a:pt x="207" y="134"/>
                      </a:lnTo>
                      <a:lnTo>
                        <a:pt x="217" y="131"/>
                      </a:lnTo>
                      <a:lnTo>
                        <a:pt x="227" y="127"/>
                      </a:lnTo>
                      <a:lnTo>
                        <a:pt x="237" y="121"/>
                      </a:lnTo>
                      <a:lnTo>
                        <a:pt x="247" y="114"/>
                      </a:lnTo>
                      <a:lnTo>
                        <a:pt x="257" y="109"/>
                      </a:lnTo>
                      <a:lnTo>
                        <a:pt x="264" y="103"/>
                      </a:lnTo>
                      <a:lnTo>
                        <a:pt x="270" y="99"/>
                      </a:lnTo>
                      <a:lnTo>
                        <a:pt x="272" y="98"/>
                      </a:lnTo>
                      <a:lnTo>
                        <a:pt x="305" y="51"/>
                      </a:lnTo>
                      <a:lnTo>
                        <a:pt x="331" y="10"/>
                      </a:lnTo>
                      <a:lnTo>
                        <a:pt x="334" y="10"/>
                      </a:lnTo>
                      <a:lnTo>
                        <a:pt x="345" y="12"/>
                      </a:lnTo>
                      <a:lnTo>
                        <a:pt x="360" y="12"/>
                      </a:lnTo>
                      <a:lnTo>
                        <a:pt x="379" y="10"/>
                      </a:lnTo>
                      <a:lnTo>
                        <a:pt x="399" y="10"/>
                      </a:lnTo>
                      <a:lnTo>
                        <a:pt x="418" y="8"/>
                      </a:lnTo>
                      <a:lnTo>
                        <a:pt x="427" y="6"/>
                      </a:lnTo>
                      <a:lnTo>
                        <a:pt x="435" y="5"/>
                      </a:lnTo>
                      <a:lnTo>
                        <a:pt x="442" y="3"/>
                      </a:lnTo>
                      <a:lnTo>
                        <a:pt x="448" y="0"/>
                      </a:lnTo>
                      <a:lnTo>
                        <a:pt x="447" y="2"/>
                      </a:lnTo>
                      <a:lnTo>
                        <a:pt x="444" y="6"/>
                      </a:lnTo>
                      <a:lnTo>
                        <a:pt x="437" y="12"/>
                      </a:lnTo>
                      <a:lnTo>
                        <a:pt x="429" y="19"/>
                      </a:lnTo>
                      <a:lnTo>
                        <a:pt x="420" y="27"/>
                      </a:lnTo>
                      <a:lnTo>
                        <a:pt x="409" y="35"/>
                      </a:lnTo>
                      <a:lnTo>
                        <a:pt x="396" y="43"/>
                      </a:lnTo>
                      <a:lnTo>
                        <a:pt x="382" y="49"/>
                      </a:lnTo>
                      <a:lnTo>
                        <a:pt x="382" y="10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6" name="Freeform 324"/>
                <p:cNvSpPr>
                  <a:spLocks/>
                </p:cNvSpPr>
                <p:nvPr/>
              </p:nvSpPr>
              <p:spPr bwMode="auto">
                <a:xfrm>
                  <a:off x="2897" y="2941"/>
                  <a:ext cx="160" cy="134"/>
                </a:xfrm>
                <a:custGeom>
                  <a:avLst/>
                  <a:gdLst>
                    <a:gd name="T0" fmla="*/ 0 w 479"/>
                    <a:gd name="T1" fmla="*/ 0 h 402"/>
                    <a:gd name="T2" fmla="*/ 0 w 479"/>
                    <a:gd name="T3" fmla="*/ 0 h 402"/>
                    <a:gd name="T4" fmla="*/ 0 w 479"/>
                    <a:gd name="T5" fmla="*/ 0 h 402"/>
                    <a:gd name="T6" fmla="*/ 0 w 479"/>
                    <a:gd name="T7" fmla="*/ 0 h 402"/>
                    <a:gd name="T8" fmla="*/ 0 w 479"/>
                    <a:gd name="T9" fmla="*/ 0 h 402"/>
                    <a:gd name="T10" fmla="*/ 0 w 479"/>
                    <a:gd name="T11" fmla="*/ 0 h 402"/>
                    <a:gd name="T12" fmla="*/ 0 w 479"/>
                    <a:gd name="T13" fmla="*/ 0 h 402"/>
                    <a:gd name="T14" fmla="*/ 0 w 479"/>
                    <a:gd name="T15" fmla="*/ 0 h 402"/>
                    <a:gd name="T16" fmla="*/ 0 w 479"/>
                    <a:gd name="T17" fmla="*/ 0 h 402"/>
                    <a:gd name="T18" fmla="*/ 0 w 479"/>
                    <a:gd name="T19" fmla="*/ 0 h 402"/>
                    <a:gd name="T20" fmla="*/ 0 w 479"/>
                    <a:gd name="T21" fmla="*/ 0 h 402"/>
                    <a:gd name="T22" fmla="*/ 0 w 479"/>
                    <a:gd name="T23" fmla="*/ 0 h 402"/>
                    <a:gd name="T24" fmla="*/ 0 w 479"/>
                    <a:gd name="T25" fmla="*/ 0 h 402"/>
                    <a:gd name="T26" fmla="*/ 0 w 479"/>
                    <a:gd name="T27" fmla="*/ 0 h 402"/>
                    <a:gd name="T28" fmla="*/ 0 w 479"/>
                    <a:gd name="T29" fmla="*/ 0 h 402"/>
                    <a:gd name="T30" fmla="*/ 0 w 479"/>
                    <a:gd name="T31" fmla="*/ 0 h 402"/>
                    <a:gd name="T32" fmla="*/ 0 w 479"/>
                    <a:gd name="T33" fmla="*/ 0 h 402"/>
                    <a:gd name="T34" fmla="*/ 0 w 479"/>
                    <a:gd name="T35" fmla="*/ 0 h 402"/>
                    <a:gd name="T36" fmla="*/ 0 w 479"/>
                    <a:gd name="T37" fmla="*/ 0 h 402"/>
                    <a:gd name="T38" fmla="*/ 0 w 479"/>
                    <a:gd name="T39" fmla="*/ 0 h 402"/>
                    <a:gd name="T40" fmla="*/ 0 w 479"/>
                    <a:gd name="T41" fmla="*/ 0 h 402"/>
                    <a:gd name="T42" fmla="*/ 0 w 479"/>
                    <a:gd name="T43" fmla="*/ 0 h 402"/>
                    <a:gd name="T44" fmla="*/ 1 w 479"/>
                    <a:gd name="T45" fmla="*/ 1 h 402"/>
                    <a:gd name="T46" fmla="*/ 1 w 479"/>
                    <a:gd name="T47" fmla="*/ 1 h 402"/>
                    <a:gd name="T48" fmla="*/ 1 w 479"/>
                    <a:gd name="T49" fmla="*/ 1 h 402"/>
                    <a:gd name="T50" fmla="*/ 1 w 479"/>
                    <a:gd name="T51" fmla="*/ 1 h 402"/>
                    <a:gd name="T52" fmla="*/ 1 w 479"/>
                    <a:gd name="T53" fmla="*/ 1 h 402"/>
                    <a:gd name="T54" fmla="*/ 1 w 479"/>
                    <a:gd name="T55" fmla="*/ 0 h 402"/>
                    <a:gd name="T56" fmla="*/ 1 w 479"/>
                    <a:gd name="T57" fmla="*/ 0 h 402"/>
                    <a:gd name="T58" fmla="*/ 1 w 479"/>
                    <a:gd name="T59" fmla="*/ 0 h 402"/>
                    <a:gd name="T60" fmla="*/ 1 w 479"/>
                    <a:gd name="T61" fmla="*/ 0 h 402"/>
                    <a:gd name="T62" fmla="*/ 0 w 479"/>
                    <a:gd name="T63" fmla="*/ 0 h 402"/>
                    <a:gd name="T64" fmla="*/ 0 w 479"/>
                    <a:gd name="T65" fmla="*/ 0 h 402"/>
                    <a:gd name="T66" fmla="*/ 0 w 479"/>
                    <a:gd name="T67" fmla="*/ 0 h 402"/>
                    <a:gd name="T68" fmla="*/ 0 w 479"/>
                    <a:gd name="T69" fmla="*/ 0 h 402"/>
                    <a:gd name="T70" fmla="*/ 0 w 479"/>
                    <a:gd name="T71" fmla="*/ 0 h 402"/>
                    <a:gd name="T72" fmla="*/ 0 w 479"/>
                    <a:gd name="T73" fmla="*/ 0 h 402"/>
                    <a:gd name="T74" fmla="*/ 0 w 479"/>
                    <a:gd name="T75" fmla="*/ 0 h 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9"/>
                    <a:gd name="T115" fmla="*/ 0 h 402"/>
                    <a:gd name="T116" fmla="*/ 479 w 479"/>
                    <a:gd name="T117" fmla="*/ 402 h 4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9" h="402">
                      <a:moveTo>
                        <a:pt x="290" y="147"/>
                      </a:moveTo>
                      <a:lnTo>
                        <a:pt x="291" y="145"/>
                      </a:lnTo>
                      <a:lnTo>
                        <a:pt x="290" y="143"/>
                      </a:lnTo>
                      <a:lnTo>
                        <a:pt x="289" y="141"/>
                      </a:lnTo>
                      <a:lnTo>
                        <a:pt x="288" y="139"/>
                      </a:lnTo>
                      <a:lnTo>
                        <a:pt x="283" y="136"/>
                      </a:lnTo>
                      <a:lnTo>
                        <a:pt x="276" y="134"/>
                      </a:lnTo>
                      <a:lnTo>
                        <a:pt x="269" y="132"/>
                      </a:lnTo>
                      <a:lnTo>
                        <a:pt x="262" y="129"/>
                      </a:lnTo>
                      <a:lnTo>
                        <a:pt x="256" y="125"/>
                      </a:lnTo>
                      <a:lnTo>
                        <a:pt x="250" y="121"/>
                      </a:lnTo>
                      <a:lnTo>
                        <a:pt x="235" y="107"/>
                      </a:lnTo>
                      <a:lnTo>
                        <a:pt x="219" y="93"/>
                      </a:lnTo>
                      <a:lnTo>
                        <a:pt x="202" y="79"/>
                      </a:lnTo>
                      <a:lnTo>
                        <a:pt x="184" y="66"/>
                      </a:lnTo>
                      <a:lnTo>
                        <a:pt x="169" y="55"/>
                      </a:lnTo>
                      <a:lnTo>
                        <a:pt x="157" y="47"/>
                      </a:lnTo>
                      <a:lnTo>
                        <a:pt x="149" y="40"/>
                      </a:lnTo>
                      <a:lnTo>
                        <a:pt x="146" y="39"/>
                      </a:lnTo>
                      <a:lnTo>
                        <a:pt x="142" y="38"/>
                      </a:lnTo>
                      <a:lnTo>
                        <a:pt x="131" y="36"/>
                      </a:lnTo>
                      <a:lnTo>
                        <a:pt x="116" y="33"/>
                      </a:lnTo>
                      <a:lnTo>
                        <a:pt x="98" y="28"/>
                      </a:lnTo>
                      <a:lnTo>
                        <a:pt x="76" y="23"/>
                      </a:lnTo>
                      <a:lnTo>
                        <a:pt x="55" y="16"/>
                      </a:lnTo>
                      <a:lnTo>
                        <a:pt x="33" y="9"/>
                      </a:lnTo>
                      <a:lnTo>
                        <a:pt x="14" y="0"/>
                      </a:lnTo>
                      <a:lnTo>
                        <a:pt x="0" y="294"/>
                      </a:lnTo>
                      <a:lnTo>
                        <a:pt x="48" y="320"/>
                      </a:lnTo>
                      <a:lnTo>
                        <a:pt x="103" y="296"/>
                      </a:lnTo>
                      <a:lnTo>
                        <a:pt x="104" y="293"/>
                      </a:lnTo>
                      <a:lnTo>
                        <a:pt x="110" y="285"/>
                      </a:lnTo>
                      <a:lnTo>
                        <a:pt x="116" y="275"/>
                      </a:lnTo>
                      <a:lnTo>
                        <a:pt x="127" y="265"/>
                      </a:lnTo>
                      <a:lnTo>
                        <a:pt x="133" y="259"/>
                      </a:lnTo>
                      <a:lnTo>
                        <a:pt x="140" y="255"/>
                      </a:lnTo>
                      <a:lnTo>
                        <a:pt x="148" y="252"/>
                      </a:lnTo>
                      <a:lnTo>
                        <a:pt x="155" y="250"/>
                      </a:lnTo>
                      <a:lnTo>
                        <a:pt x="164" y="248"/>
                      </a:lnTo>
                      <a:lnTo>
                        <a:pt x="174" y="248"/>
                      </a:lnTo>
                      <a:lnTo>
                        <a:pt x="184" y="251"/>
                      </a:lnTo>
                      <a:lnTo>
                        <a:pt x="195" y="255"/>
                      </a:lnTo>
                      <a:lnTo>
                        <a:pt x="286" y="305"/>
                      </a:lnTo>
                      <a:lnTo>
                        <a:pt x="320" y="351"/>
                      </a:lnTo>
                      <a:lnTo>
                        <a:pt x="386" y="375"/>
                      </a:lnTo>
                      <a:lnTo>
                        <a:pt x="472" y="402"/>
                      </a:lnTo>
                      <a:lnTo>
                        <a:pt x="473" y="402"/>
                      </a:lnTo>
                      <a:lnTo>
                        <a:pt x="474" y="399"/>
                      </a:lnTo>
                      <a:lnTo>
                        <a:pt x="476" y="394"/>
                      </a:lnTo>
                      <a:lnTo>
                        <a:pt x="478" y="389"/>
                      </a:lnTo>
                      <a:lnTo>
                        <a:pt x="479" y="382"/>
                      </a:lnTo>
                      <a:lnTo>
                        <a:pt x="478" y="375"/>
                      </a:lnTo>
                      <a:lnTo>
                        <a:pt x="476" y="372"/>
                      </a:lnTo>
                      <a:lnTo>
                        <a:pt x="474" y="367"/>
                      </a:lnTo>
                      <a:lnTo>
                        <a:pt x="472" y="364"/>
                      </a:lnTo>
                      <a:lnTo>
                        <a:pt x="467" y="360"/>
                      </a:lnTo>
                      <a:lnTo>
                        <a:pt x="456" y="349"/>
                      </a:lnTo>
                      <a:lnTo>
                        <a:pt x="440" y="334"/>
                      </a:lnTo>
                      <a:lnTo>
                        <a:pt x="422" y="318"/>
                      </a:lnTo>
                      <a:lnTo>
                        <a:pt x="402" y="301"/>
                      </a:lnTo>
                      <a:lnTo>
                        <a:pt x="384" y="285"/>
                      </a:lnTo>
                      <a:lnTo>
                        <a:pt x="369" y="272"/>
                      </a:lnTo>
                      <a:lnTo>
                        <a:pt x="358" y="264"/>
                      </a:lnTo>
                      <a:lnTo>
                        <a:pt x="355" y="259"/>
                      </a:lnTo>
                      <a:lnTo>
                        <a:pt x="301" y="222"/>
                      </a:lnTo>
                      <a:lnTo>
                        <a:pt x="357" y="200"/>
                      </a:lnTo>
                      <a:lnTo>
                        <a:pt x="342" y="171"/>
                      </a:lnTo>
                      <a:lnTo>
                        <a:pt x="339" y="170"/>
                      </a:lnTo>
                      <a:lnTo>
                        <a:pt x="332" y="169"/>
                      </a:lnTo>
                      <a:lnTo>
                        <a:pt x="324" y="166"/>
                      </a:lnTo>
                      <a:lnTo>
                        <a:pt x="314" y="164"/>
                      </a:lnTo>
                      <a:lnTo>
                        <a:pt x="304" y="161"/>
                      </a:lnTo>
                      <a:lnTo>
                        <a:pt x="296" y="157"/>
                      </a:lnTo>
                      <a:lnTo>
                        <a:pt x="293" y="155"/>
                      </a:lnTo>
                      <a:lnTo>
                        <a:pt x="291" y="152"/>
                      </a:lnTo>
                      <a:lnTo>
                        <a:pt x="290" y="150"/>
                      </a:lnTo>
                      <a:lnTo>
                        <a:pt x="290" y="14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7" name="Freeform 325"/>
                <p:cNvSpPr>
                  <a:spLocks/>
                </p:cNvSpPr>
                <p:nvPr/>
              </p:nvSpPr>
              <p:spPr bwMode="auto">
                <a:xfrm>
                  <a:off x="2897" y="2941"/>
                  <a:ext cx="160" cy="134"/>
                </a:xfrm>
                <a:custGeom>
                  <a:avLst/>
                  <a:gdLst>
                    <a:gd name="T0" fmla="*/ 0 w 479"/>
                    <a:gd name="T1" fmla="*/ 0 h 402"/>
                    <a:gd name="T2" fmla="*/ 0 w 479"/>
                    <a:gd name="T3" fmla="*/ 0 h 402"/>
                    <a:gd name="T4" fmla="*/ 0 w 479"/>
                    <a:gd name="T5" fmla="*/ 0 h 402"/>
                    <a:gd name="T6" fmla="*/ 0 w 479"/>
                    <a:gd name="T7" fmla="*/ 0 h 402"/>
                    <a:gd name="T8" fmla="*/ 0 w 479"/>
                    <a:gd name="T9" fmla="*/ 0 h 402"/>
                    <a:gd name="T10" fmla="*/ 0 w 479"/>
                    <a:gd name="T11" fmla="*/ 0 h 402"/>
                    <a:gd name="T12" fmla="*/ 0 w 479"/>
                    <a:gd name="T13" fmla="*/ 0 h 402"/>
                    <a:gd name="T14" fmla="*/ 0 w 479"/>
                    <a:gd name="T15" fmla="*/ 0 h 402"/>
                    <a:gd name="T16" fmla="*/ 0 w 479"/>
                    <a:gd name="T17" fmla="*/ 0 h 402"/>
                    <a:gd name="T18" fmla="*/ 0 w 479"/>
                    <a:gd name="T19" fmla="*/ 0 h 402"/>
                    <a:gd name="T20" fmla="*/ 0 w 479"/>
                    <a:gd name="T21" fmla="*/ 0 h 402"/>
                    <a:gd name="T22" fmla="*/ 0 w 479"/>
                    <a:gd name="T23" fmla="*/ 0 h 402"/>
                    <a:gd name="T24" fmla="*/ 0 w 479"/>
                    <a:gd name="T25" fmla="*/ 0 h 402"/>
                    <a:gd name="T26" fmla="*/ 0 w 479"/>
                    <a:gd name="T27" fmla="*/ 0 h 402"/>
                    <a:gd name="T28" fmla="*/ 0 w 479"/>
                    <a:gd name="T29" fmla="*/ 0 h 402"/>
                    <a:gd name="T30" fmla="*/ 0 w 479"/>
                    <a:gd name="T31" fmla="*/ 0 h 402"/>
                    <a:gd name="T32" fmla="*/ 0 w 479"/>
                    <a:gd name="T33" fmla="*/ 0 h 402"/>
                    <a:gd name="T34" fmla="*/ 0 w 479"/>
                    <a:gd name="T35" fmla="*/ 0 h 402"/>
                    <a:gd name="T36" fmla="*/ 0 w 479"/>
                    <a:gd name="T37" fmla="*/ 0 h 402"/>
                    <a:gd name="T38" fmla="*/ 0 w 479"/>
                    <a:gd name="T39" fmla="*/ 0 h 402"/>
                    <a:gd name="T40" fmla="*/ 0 w 479"/>
                    <a:gd name="T41" fmla="*/ 0 h 402"/>
                    <a:gd name="T42" fmla="*/ 0 w 479"/>
                    <a:gd name="T43" fmla="*/ 0 h 402"/>
                    <a:gd name="T44" fmla="*/ 1 w 479"/>
                    <a:gd name="T45" fmla="*/ 1 h 402"/>
                    <a:gd name="T46" fmla="*/ 1 w 479"/>
                    <a:gd name="T47" fmla="*/ 1 h 402"/>
                    <a:gd name="T48" fmla="*/ 1 w 479"/>
                    <a:gd name="T49" fmla="*/ 1 h 402"/>
                    <a:gd name="T50" fmla="*/ 1 w 479"/>
                    <a:gd name="T51" fmla="*/ 1 h 402"/>
                    <a:gd name="T52" fmla="*/ 1 w 479"/>
                    <a:gd name="T53" fmla="*/ 1 h 402"/>
                    <a:gd name="T54" fmla="*/ 1 w 479"/>
                    <a:gd name="T55" fmla="*/ 0 h 402"/>
                    <a:gd name="T56" fmla="*/ 1 w 479"/>
                    <a:gd name="T57" fmla="*/ 0 h 402"/>
                    <a:gd name="T58" fmla="*/ 1 w 479"/>
                    <a:gd name="T59" fmla="*/ 0 h 402"/>
                    <a:gd name="T60" fmla="*/ 1 w 479"/>
                    <a:gd name="T61" fmla="*/ 0 h 402"/>
                    <a:gd name="T62" fmla="*/ 0 w 479"/>
                    <a:gd name="T63" fmla="*/ 0 h 402"/>
                    <a:gd name="T64" fmla="*/ 0 w 479"/>
                    <a:gd name="T65" fmla="*/ 0 h 402"/>
                    <a:gd name="T66" fmla="*/ 0 w 479"/>
                    <a:gd name="T67" fmla="*/ 0 h 402"/>
                    <a:gd name="T68" fmla="*/ 0 w 479"/>
                    <a:gd name="T69" fmla="*/ 0 h 402"/>
                    <a:gd name="T70" fmla="*/ 0 w 479"/>
                    <a:gd name="T71" fmla="*/ 0 h 402"/>
                    <a:gd name="T72" fmla="*/ 0 w 479"/>
                    <a:gd name="T73" fmla="*/ 0 h 402"/>
                    <a:gd name="T74" fmla="*/ 0 w 479"/>
                    <a:gd name="T75" fmla="*/ 0 h 4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9"/>
                    <a:gd name="T115" fmla="*/ 0 h 402"/>
                    <a:gd name="T116" fmla="*/ 479 w 479"/>
                    <a:gd name="T117" fmla="*/ 402 h 4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9" h="402">
                      <a:moveTo>
                        <a:pt x="290" y="147"/>
                      </a:moveTo>
                      <a:lnTo>
                        <a:pt x="291" y="145"/>
                      </a:lnTo>
                      <a:lnTo>
                        <a:pt x="290" y="143"/>
                      </a:lnTo>
                      <a:lnTo>
                        <a:pt x="289" y="141"/>
                      </a:lnTo>
                      <a:lnTo>
                        <a:pt x="288" y="139"/>
                      </a:lnTo>
                      <a:lnTo>
                        <a:pt x="283" y="136"/>
                      </a:lnTo>
                      <a:lnTo>
                        <a:pt x="276" y="134"/>
                      </a:lnTo>
                      <a:lnTo>
                        <a:pt x="269" y="132"/>
                      </a:lnTo>
                      <a:lnTo>
                        <a:pt x="262" y="129"/>
                      </a:lnTo>
                      <a:lnTo>
                        <a:pt x="256" y="125"/>
                      </a:lnTo>
                      <a:lnTo>
                        <a:pt x="250" y="121"/>
                      </a:lnTo>
                      <a:lnTo>
                        <a:pt x="235" y="107"/>
                      </a:lnTo>
                      <a:lnTo>
                        <a:pt x="219" y="93"/>
                      </a:lnTo>
                      <a:lnTo>
                        <a:pt x="202" y="79"/>
                      </a:lnTo>
                      <a:lnTo>
                        <a:pt x="184" y="66"/>
                      </a:lnTo>
                      <a:lnTo>
                        <a:pt x="169" y="55"/>
                      </a:lnTo>
                      <a:lnTo>
                        <a:pt x="157" y="47"/>
                      </a:lnTo>
                      <a:lnTo>
                        <a:pt x="149" y="40"/>
                      </a:lnTo>
                      <a:lnTo>
                        <a:pt x="146" y="39"/>
                      </a:lnTo>
                      <a:lnTo>
                        <a:pt x="142" y="38"/>
                      </a:lnTo>
                      <a:lnTo>
                        <a:pt x="131" y="36"/>
                      </a:lnTo>
                      <a:lnTo>
                        <a:pt x="116" y="33"/>
                      </a:lnTo>
                      <a:lnTo>
                        <a:pt x="98" y="28"/>
                      </a:lnTo>
                      <a:lnTo>
                        <a:pt x="76" y="23"/>
                      </a:lnTo>
                      <a:lnTo>
                        <a:pt x="55" y="16"/>
                      </a:lnTo>
                      <a:lnTo>
                        <a:pt x="33" y="9"/>
                      </a:lnTo>
                      <a:lnTo>
                        <a:pt x="14" y="0"/>
                      </a:lnTo>
                      <a:lnTo>
                        <a:pt x="0" y="294"/>
                      </a:lnTo>
                      <a:lnTo>
                        <a:pt x="48" y="320"/>
                      </a:lnTo>
                      <a:lnTo>
                        <a:pt x="103" y="296"/>
                      </a:lnTo>
                      <a:lnTo>
                        <a:pt x="104" y="293"/>
                      </a:lnTo>
                      <a:lnTo>
                        <a:pt x="110" y="285"/>
                      </a:lnTo>
                      <a:lnTo>
                        <a:pt x="116" y="275"/>
                      </a:lnTo>
                      <a:lnTo>
                        <a:pt x="127" y="265"/>
                      </a:lnTo>
                      <a:lnTo>
                        <a:pt x="133" y="259"/>
                      </a:lnTo>
                      <a:lnTo>
                        <a:pt x="140" y="255"/>
                      </a:lnTo>
                      <a:lnTo>
                        <a:pt x="148" y="252"/>
                      </a:lnTo>
                      <a:lnTo>
                        <a:pt x="155" y="250"/>
                      </a:lnTo>
                      <a:lnTo>
                        <a:pt x="164" y="248"/>
                      </a:lnTo>
                      <a:lnTo>
                        <a:pt x="174" y="248"/>
                      </a:lnTo>
                      <a:lnTo>
                        <a:pt x="184" y="251"/>
                      </a:lnTo>
                      <a:lnTo>
                        <a:pt x="195" y="255"/>
                      </a:lnTo>
                      <a:lnTo>
                        <a:pt x="286" y="305"/>
                      </a:lnTo>
                      <a:lnTo>
                        <a:pt x="320" y="351"/>
                      </a:lnTo>
                      <a:lnTo>
                        <a:pt x="386" y="375"/>
                      </a:lnTo>
                      <a:lnTo>
                        <a:pt x="472" y="402"/>
                      </a:lnTo>
                      <a:lnTo>
                        <a:pt x="473" y="402"/>
                      </a:lnTo>
                      <a:lnTo>
                        <a:pt x="474" y="399"/>
                      </a:lnTo>
                      <a:lnTo>
                        <a:pt x="476" y="394"/>
                      </a:lnTo>
                      <a:lnTo>
                        <a:pt x="478" y="389"/>
                      </a:lnTo>
                      <a:lnTo>
                        <a:pt x="479" y="382"/>
                      </a:lnTo>
                      <a:lnTo>
                        <a:pt x="478" y="375"/>
                      </a:lnTo>
                      <a:lnTo>
                        <a:pt x="476" y="372"/>
                      </a:lnTo>
                      <a:lnTo>
                        <a:pt x="474" y="367"/>
                      </a:lnTo>
                      <a:lnTo>
                        <a:pt x="472" y="364"/>
                      </a:lnTo>
                      <a:lnTo>
                        <a:pt x="467" y="360"/>
                      </a:lnTo>
                      <a:lnTo>
                        <a:pt x="456" y="349"/>
                      </a:lnTo>
                      <a:lnTo>
                        <a:pt x="440" y="334"/>
                      </a:lnTo>
                      <a:lnTo>
                        <a:pt x="422" y="318"/>
                      </a:lnTo>
                      <a:lnTo>
                        <a:pt x="402" y="301"/>
                      </a:lnTo>
                      <a:lnTo>
                        <a:pt x="384" y="285"/>
                      </a:lnTo>
                      <a:lnTo>
                        <a:pt x="369" y="272"/>
                      </a:lnTo>
                      <a:lnTo>
                        <a:pt x="358" y="264"/>
                      </a:lnTo>
                      <a:lnTo>
                        <a:pt x="355" y="259"/>
                      </a:lnTo>
                      <a:lnTo>
                        <a:pt x="301" y="222"/>
                      </a:lnTo>
                      <a:lnTo>
                        <a:pt x="357" y="200"/>
                      </a:lnTo>
                      <a:lnTo>
                        <a:pt x="342" y="171"/>
                      </a:lnTo>
                      <a:lnTo>
                        <a:pt x="339" y="170"/>
                      </a:lnTo>
                      <a:lnTo>
                        <a:pt x="332" y="169"/>
                      </a:lnTo>
                      <a:lnTo>
                        <a:pt x="324" y="166"/>
                      </a:lnTo>
                      <a:lnTo>
                        <a:pt x="314" y="164"/>
                      </a:lnTo>
                      <a:lnTo>
                        <a:pt x="304" y="161"/>
                      </a:lnTo>
                      <a:lnTo>
                        <a:pt x="296" y="157"/>
                      </a:lnTo>
                      <a:lnTo>
                        <a:pt x="293" y="155"/>
                      </a:lnTo>
                      <a:lnTo>
                        <a:pt x="291" y="152"/>
                      </a:lnTo>
                      <a:lnTo>
                        <a:pt x="290" y="150"/>
                      </a:lnTo>
                      <a:lnTo>
                        <a:pt x="290" y="14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8" name="Freeform 326"/>
                <p:cNvSpPr>
                  <a:spLocks/>
                </p:cNvSpPr>
                <p:nvPr/>
              </p:nvSpPr>
              <p:spPr bwMode="auto">
                <a:xfrm>
                  <a:off x="2750" y="2907"/>
                  <a:ext cx="151" cy="132"/>
                </a:xfrm>
                <a:custGeom>
                  <a:avLst/>
                  <a:gdLst>
                    <a:gd name="T0" fmla="*/ 1 w 453"/>
                    <a:gd name="T1" fmla="*/ 0 h 395"/>
                    <a:gd name="T2" fmla="*/ 1 w 453"/>
                    <a:gd name="T3" fmla="*/ 0 h 395"/>
                    <a:gd name="T4" fmla="*/ 0 w 453"/>
                    <a:gd name="T5" fmla="*/ 0 h 395"/>
                    <a:gd name="T6" fmla="*/ 0 w 453"/>
                    <a:gd name="T7" fmla="*/ 0 h 395"/>
                    <a:gd name="T8" fmla="*/ 0 w 453"/>
                    <a:gd name="T9" fmla="*/ 0 h 395"/>
                    <a:gd name="T10" fmla="*/ 0 w 453"/>
                    <a:gd name="T11" fmla="*/ 0 h 395"/>
                    <a:gd name="T12" fmla="*/ 0 w 453"/>
                    <a:gd name="T13" fmla="*/ 0 h 395"/>
                    <a:gd name="T14" fmla="*/ 0 w 453"/>
                    <a:gd name="T15" fmla="*/ 0 h 395"/>
                    <a:gd name="T16" fmla="*/ 0 w 453"/>
                    <a:gd name="T17" fmla="*/ 0 h 395"/>
                    <a:gd name="T18" fmla="*/ 0 w 453"/>
                    <a:gd name="T19" fmla="*/ 0 h 395"/>
                    <a:gd name="T20" fmla="*/ 0 w 453"/>
                    <a:gd name="T21" fmla="*/ 0 h 395"/>
                    <a:gd name="T22" fmla="*/ 0 w 453"/>
                    <a:gd name="T23" fmla="*/ 0 h 395"/>
                    <a:gd name="T24" fmla="*/ 0 w 453"/>
                    <a:gd name="T25" fmla="*/ 0 h 395"/>
                    <a:gd name="T26" fmla="*/ 0 w 453"/>
                    <a:gd name="T27" fmla="*/ 0 h 395"/>
                    <a:gd name="T28" fmla="*/ 0 w 453"/>
                    <a:gd name="T29" fmla="*/ 0 h 395"/>
                    <a:gd name="T30" fmla="*/ 0 w 453"/>
                    <a:gd name="T31" fmla="*/ 0 h 395"/>
                    <a:gd name="T32" fmla="*/ 0 w 453"/>
                    <a:gd name="T33" fmla="*/ 0 h 395"/>
                    <a:gd name="T34" fmla="*/ 0 w 453"/>
                    <a:gd name="T35" fmla="*/ 0 h 395"/>
                    <a:gd name="T36" fmla="*/ 0 w 453"/>
                    <a:gd name="T37" fmla="*/ 0 h 395"/>
                    <a:gd name="T38" fmla="*/ 0 w 453"/>
                    <a:gd name="T39" fmla="*/ 0 h 395"/>
                    <a:gd name="T40" fmla="*/ 0 w 453"/>
                    <a:gd name="T41" fmla="*/ 0 h 395"/>
                    <a:gd name="T42" fmla="*/ 0 w 453"/>
                    <a:gd name="T43" fmla="*/ 0 h 395"/>
                    <a:gd name="T44" fmla="*/ 0 w 453"/>
                    <a:gd name="T45" fmla="*/ 0 h 395"/>
                    <a:gd name="T46" fmla="*/ 0 w 453"/>
                    <a:gd name="T47" fmla="*/ 0 h 395"/>
                    <a:gd name="T48" fmla="*/ 0 w 453"/>
                    <a:gd name="T49" fmla="*/ 0 h 395"/>
                    <a:gd name="T50" fmla="*/ 0 w 453"/>
                    <a:gd name="T51" fmla="*/ 0 h 395"/>
                    <a:gd name="T52" fmla="*/ 0 w 453"/>
                    <a:gd name="T53" fmla="*/ 0 h 395"/>
                    <a:gd name="T54" fmla="*/ 0 w 453"/>
                    <a:gd name="T55" fmla="*/ 0 h 395"/>
                    <a:gd name="T56" fmla="*/ 0 w 453"/>
                    <a:gd name="T57" fmla="*/ 0 h 395"/>
                    <a:gd name="T58" fmla="*/ 0 w 453"/>
                    <a:gd name="T59" fmla="*/ 0 h 395"/>
                    <a:gd name="T60" fmla="*/ 0 w 453"/>
                    <a:gd name="T61" fmla="*/ 0 h 395"/>
                    <a:gd name="T62" fmla="*/ 0 w 453"/>
                    <a:gd name="T63" fmla="*/ 0 h 395"/>
                    <a:gd name="T64" fmla="*/ 0 w 453"/>
                    <a:gd name="T65" fmla="*/ 0 h 395"/>
                    <a:gd name="T66" fmla="*/ 0 w 453"/>
                    <a:gd name="T67" fmla="*/ 0 h 395"/>
                    <a:gd name="T68" fmla="*/ 0 w 453"/>
                    <a:gd name="T69" fmla="*/ 0 h 395"/>
                    <a:gd name="T70" fmla="*/ 0 w 453"/>
                    <a:gd name="T71" fmla="*/ 0 h 395"/>
                    <a:gd name="T72" fmla="*/ 0 w 453"/>
                    <a:gd name="T73" fmla="*/ 0 h 395"/>
                    <a:gd name="T74" fmla="*/ 0 w 453"/>
                    <a:gd name="T75" fmla="*/ 0 h 395"/>
                    <a:gd name="T76" fmla="*/ 0 w 453"/>
                    <a:gd name="T77" fmla="*/ 0 h 395"/>
                    <a:gd name="T78" fmla="*/ 0 w 453"/>
                    <a:gd name="T79" fmla="*/ 0 h 395"/>
                    <a:gd name="T80" fmla="*/ 0 w 453"/>
                    <a:gd name="T81" fmla="*/ 0 h 395"/>
                    <a:gd name="T82" fmla="*/ 0 w 453"/>
                    <a:gd name="T83" fmla="*/ 0 h 395"/>
                    <a:gd name="T84" fmla="*/ 0 w 453"/>
                    <a:gd name="T85" fmla="*/ 0 h 395"/>
                    <a:gd name="T86" fmla="*/ 0 w 453"/>
                    <a:gd name="T87" fmla="*/ 0 h 395"/>
                    <a:gd name="T88" fmla="*/ 0 w 453"/>
                    <a:gd name="T89" fmla="*/ 0 h 395"/>
                    <a:gd name="T90" fmla="*/ 0 w 453"/>
                    <a:gd name="T91" fmla="*/ 0 h 395"/>
                    <a:gd name="T92" fmla="*/ 0 w 453"/>
                    <a:gd name="T93" fmla="*/ 0 h 395"/>
                    <a:gd name="T94" fmla="*/ 0 w 453"/>
                    <a:gd name="T95" fmla="*/ 0 h 395"/>
                    <a:gd name="T96" fmla="*/ 0 w 453"/>
                    <a:gd name="T97" fmla="*/ 0 h 395"/>
                    <a:gd name="T98" fmla="*/ 0 w 453"/>
                    <a:gd name="T99" fmla="*/ 0 h 395"/>
                    <a:gd name="T100" fmla="*/ 0 w 453"/>
                    <a:gd name="T101" fmla="*/ 0 h 395"/>
                    <a:gd name="T102" fmla="*/ 0 w 453"/>
                    <a:gd name="T103" fmla="*/ 0 h 395"/>
                    <a:gd name="T104" fmla="*/ 0 w 453"/>
                    <a:gd name="T105" fmla="*/ 0 h 395"/>
                    <a:gd name="T106" fmla="*/ 0 w 453"/>
                    <a:gd name="T107" fmla="*/ 0 h 395"/>
                    <a:gd name="T108" fmla="*/ 0 w 453"/>
                    <a:gd name="T109" fmla="*/ 0 h 395"/>
                    <a:gd name="T110" fmla="*/ 1 w 453"/>
                    <a:gd name="T111" fmla="*/ 1 h 395"/>
                    <a:gd name="T112" fmla="*/ 1 w 453"/>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3"/>
                    <a:gd name="T172" fmla="*/ 0 h 395"/>
                    <a:gd name="T173" fmla="*/ 453 w 453"/>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3" h="395">
                      <a:moveTo>
                        <a:pt x="453" y="101"/>
                      </a:moveTo>
                      <a:lnTo>
                        <a:pt x="433" y="92"/>
                      </a:lnTo>
                      <a:lnTo>
                        <a:pt x="409" y="80"/>
                      </a:lnTo>
                      <a:lnTo>
                        <a:pt x="385" y="68"/>
                      </a:lnTo>
                      <a:lnTo>
                        <a:pt x="359" y="57"/>
                      </a:lnTo>
                      <a:lnTo>
                        <a:pt x="346" y="53"/>
                      </a:lnTo>
                      <a:lnTo>
                        <a:pt x="333" y="50"/>
                      </a:lnTo>
                      <a:lnTo>
                        <a:pt x="321" y="48"/>
                      </a:lnTo>
                      <a:lnTo>
                        <a:pt x="309" y="49"/>
                      </a:lnTo>
                      <a:lnTo>
                        <a:pt x="303" y="49"/>
                      </a:lnTo>
                      <a:lnTo>
                        <a:pt x="297" y="52"/>
                      </a:lnTo>
                      <a:lnTo>
                        <a:pt x="292" y="53"/>
                      </a:lnTo>
                      <a:lnTo>
                        <a:pt x="286" y="56"/>
                      </a:lnTo>
                      <a:lnTo>
                        <a:pt x="282" y="58"/>
                      </a:lnTo>
                      <a:lnTo>
                        <a:pt x="277" y="62"/>
                      </a:lnTo>
                      <a:lnTo>
                        <a:pt x="272" y="67"/>
                      </a:lnTo>
                      <a:lnTo>
                        <a:pt x="268" y="71"/>
                      </a:lnTo>
                      <a:lnTo>
                        <a:pt x="268" y="74"/>
                      </a:lnTo>
                      <a:lnTo>
                        <a:pt x="267" y="83"/>
                      </a:lnTo>
                      <a:lnTo>
                        <a:pt x="266" y="96"/>
                      </a:lnTo>
                      <a:lnTo>
                        <a:pt x="264" y="110"/>
                      </a:lnTo>
                      <a:lnTo>
                        <a:pt x="263" y="117"/>
                      </a:lnTo>
                      <a:lnTo>
                        <a:pt x="260" y="125"/>
                      </a:lnTo>
                      <a:lnTo>
                        <a:pt x="257" y="131"/>
                      </a:lnTo>
                      <a:lnTo>
                        <a:pt x="254" y="138"/>
                      </a:lnTo>
                      <a:lnTo>
                        <a:pt x="251" y="143"/>
                      </a:lnTo>
                      <a:lnTo>
                        <a:pt x="246" y="149"/>
                      </a:lnTo>
                      <a:lnTo>
                        <a:pt x="242" y="152"/>
                      </a:lnTo>
                      <a:lnTo>
                        <a:pt x="236" y="154"/>
                      </a:lnTo>
                      <a:lnTo>
                        <a:pt x="223" y="156"/>
                      </a:lnTo>
                      <a:lnTo>
                        <a:pt x="210" y="156"/>
                      </a:lnTo>
                      <a:lnTo>
                        <a:pt x="197" y="154"/>
                      </a:lnTo>
                      <a:lnTo>
                        <a:pt x="184" y="151"/>
                      </a:lnTo>
                      <a:lnTo>
                        <a:pt x="173" y="145"/>
                      </a:lnTo>
                      <a:lnTo>
                        <a:pt x="162" y="139"/>
                      </a:lnTo>
                      <a:lnTo>
                        <a:pt x="158" y="135"/>
                      </a:lnTo>
                      <a:lnTo>
                        <a:pt x="154" y="130"/>
                      </a:lnTo>
                      <a:lnTo>
                        <a:pt x="149" y="126"/>
                      </a:lnTo>
                      <a:lnTo>
                        <a:pt x="147" y="121"/>
                      </a:lnTo>
                      <a:lnTo>
                        <a:pt x="141" y="109"/>
                      </a:lnTo>
                      <a:lnTo>
                        <a:pt x="135" y="96"/>
                      </a:lnTo>
                      <a:lnTo>
                        <a:pt x="131" y="84"/>
                      </a:lnTo>
                      <a:lnTo>
                        <a:pt x="127" y="72"/>
                      </a:lnTo>
                      <a:lnTo>
                        <a:pt x="122" y="61"/>
                      </a:lnTo>
                      <a:lnTo>
                        <a:pt x="119" y="54"/>
                      </a:lnTo>
                      <a:lnTo>
                        <a:pt x="118" y="48"/>
                      </a:lnTo>
                      <a:lnTo>
                        <a:pt x="117" y="46"/>
                      </a:lnTo>
                      <a:lnTo>
                        <a:pt x="115" y="43"/>
                      </a:lnTo>
                      <a:lnTo>
                        <a:pt x="106" y="34"/>
                      </a:lnTo>
                      <a:lnTo>
                        <a:pt x="95" y="24"/>
                      </a:lnTo>
                      <a:lnTo>
                        <a:pt x="80" y="12"/>
                      </a:lnTo>
                      <a:lnTo>
                        <a:pt x="73" y="7"/>
                      </a:lnTo>
                      <a:lnTo>
                        <a:pt x="64" y="3"/>
                      </a:lnTo>
                      <a:lnTo>
                        <a:pt x="55" y="1"/>
                      </a:lnTo>
                      <a:lnTo>
                        <a:pt x="46" y="0"/>
                      </a:lnTo>
                      <a:lnTo>
                        <a:pt x="37" y="0"/>
                      </a:lnTo>
                      <a:lnTo>
                        <a:pt x="28" y="3"/>
                      </a:lnTo>
                      <a:lnTo>
                        <a:pt x="24" y="5"/>
                      </a:lnTo>
                      <a:lnTo>
                        <a:pt x="19" y="8"/>
                      </a:lnTo>
                      <a:lnTo>
                        <a:pt x="14" y="12"/>
                      </a:lnTo>
                      <a:lnTo>
                        <a:pt x="11" y="16"/>
                      </a:lnTo>
                      <a:lnTo>
                        <a:pt x="10" y="17"/>
                      </a:lnTo>
                      <a:lnTo>
                        <a:pt x="8" y="19"/>
                      </a:lnTo>
                      <a:lnTo>
                        <a:pt x="6" y="24"/>
                      </a:lnTo>
                      <a:lnTo>
                        <a:pt x="2" y="28"/>
                      </a:lnTo>
                      <a:lnTo>
                        <a:pt x="1" y="33"/>
                      </a:lnTo>
                      <a:lnTo>
                        <a:pt x="0" y="39"/>
                      </a:lnTo>
                      <a:lnTo>
                        <a:pt x="1" y="42"/>
                      </a:lnTo>
                      <a:lnTo>
                        <a:pt x="2" y="44"/>
                      </a:lnTo>
                      <a:lnTo>
                        <a:pt x="4" y="47"/>
                      </a:lnTo>
                      <a:lnTo>
                        <a:pt x="7" y="50"/>
                      </a:lnTo>
                      <a:lnTo>
                        <a:pt x="12" y="56"/>
                      </a:lnTo>
                      <a:lnTo>
                        <a:pt x="18" y="63"/>
                      </a:lnTo>
                      <a:lnTo>
                        <a:pt x="24" y="71"/>
                      </a:lnTo>
                      <a:lnTo>
                        <a:pt x="29" y="80"/>
                      </a:lnTo>
                      <a:lnTo>
                        <a:pt x="35" y="89"/>
                      </a:lnTo>
                      <a:lnTo>
                        <a:pt x="40" y="99"/>
                      </a:lnTo>
                      <a:lnTo>
                        <a:pt x="43" y="110"/>
                      </a:lnTo>
                      <a:lnTo>
                        <a:pt x="47" y="121"/>
                      </a:lnTo>
                      <a:lnTo>
                        <a:pt x="50" y="133"/>
                      </a:lnTo>
                      <a:lnTo>
                        <a:pt x="53" y="143"/>
                      </a:lnTo>
                      <a:lnTo>
                        <a:pt x="56" y="155"/>
                      </a:lnTo>
                      <a:lnTo>
                        <a:pt x="61" y="166"/>
                      </a:lnTo>
                      <a:lnTo>
                        <a:pt x="63" y="170"/>
                      </a:lnTo>
                      <a:lnTo>
                        <a:pt x="65" y="175"/>
                      </a:lnTo>
                      <a:lnTo>
                        <a:pt x="68" y="178"/>
                      </a:lnTo>
                      <a:lnTo>
                        <a:pt x="72" y="180"/>
                      </a:lnTo>
                      <a:lnTo>
                        <a:pt x="75" y="182"/>
                      </a:lnTo>
                      <a:lnTo>
                        <a:pt x="78" y="183"/>
                      </a:lnTo>
                      <a:lnTo>
                        <a:pt x="82" y="183"/>
                      </a:lnTo>
                      <a:lnTo>
                        <a:pt x="87" y="182"/>
                      </a:lnTo>
                      <a:lnTo>
                        <a:pt x="96" y="180"/>
                      </a:lnTo>
                      <a:lnTo>
                        <a:pt x="107" y="179"/>
                      </a:lnTo>
                      <a:lnTo>
                        <a:pt x="117" y="178"/>
                      </a:lnTo>
                      <a:lnTo>
                        <a:pt x="127" y="178"/>
                      </a:lnTo>
                      <a:lnTo>
                        <a:pt x="135" y="180"/>
                      </a:lnTo>
                      <a:lnTo>
                        <a:pt x="144" y="182"/>
                      </a:lnTo>
                      <a:lnTo>
                        <a:pt x="151" y="185"/>
                      </a:lnTo>
                      <a:lnTo>
                        <a:pt x="157" y="191"/>
                      </a:lnTo>
                      <a:lnTo>
                        <a:pt x="161" y="193"/>
                      </a:lnTo>
                      <a:lnTo>
                        <a:pt x="167" y="196"/>
                      </a:lnTo>
                      <a:lnTo>
                        <a:pt x="173" y="198"/>
                      </a:lnTo>
                      <a:lnTo>
                        <a:pt x="181" y="201"/>
                      </a:lnTo>
                      <a:lnTo>
                        <a:pt x="199" y="204"/>
                      </a:lnTo>
                      <a:lnTo>
                        <a:pt x="218" y="207"/>
                      </a:lnTo>
                      <a:lnTo>
                        <a:pt x="237" y="209"/>
                      </a:lnTo>
                      <a:lnTo>
                        <a:pt x="253" y="210"/>
                      </a:lnTo>
                      <a:lnTo>
                        <a:pt x="264" y="211"/>
                      </a:lnTo>
                      <a:lnTo>
                        <a:pt x="268" y="212"/>
                      </a:lnTo>
                      <a:lnTo>
                        <a:pt x="327" y="265"/>
                      </a:lnTo>
                      <a:lnTo>
                        <a:pt x="364" y="331"/>
                      </a:lnTo>
                      <a:lnTo>
                        <a:pt x="419" y="386"/>
                      </a:lnTo>
                      <a:lnTo>
                        <a:pt x="439" y="395"/>
                      </a:lnTo>
                      <a:lnTo>
                        <a:pt x="453" y="10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39" name="Freeform 327"/>
                <p:cNvSpPr>
                  <a:spLocks/>
                </p:cNvSpPr>
                <p:nvPr/>
              </p:nvSpPr>
              <p:spPr bwMode="auto">
                <a:xfrm>
                  <a:off x="2750" y="2907"/>
                  <a:ext cx="151" cy="132"/>
                </a:xfrm>
                <a:custGeom>
                  <a:avLst/>
                  <a:gdLst>
                    <a:gd name="T0" fmla="*/ 1 w 453"/>
                    <a:gd name="T1" fmla="*/ 0 h 395"/>
                    <a:gd name="T2" fmla="*/ 1 w 453"/>
                    <a:gd name="T3" fmla="*/ 0 h 395"/>
                    <a:gd name="T4" fmla="*/ 0 w 453"/>
                    <a:gd name="T5" fmla="*/ 0 h 395"/>
                    <a:gd name="T6" fmla="*/ 0 w 453"/>
                    <a:gd name="T7" fmla="*/ 0 h 395"/>
                    <a:gd name="T8" fmla="*/ 0 w 453"/>
                    <a:gd name="T9" fmla="*/ 0 h 395"/>
                    <a:gd name="T10" fmla="*/ 0 w 453"/>
                    <a:gd name="T11" fmla="*/ 0 h 395"/>
                    <a:gd name="T12" fmla="*/ 0 w 453"/>
                    <a:gd name="T13" fmla="*/ 0 h 395"/>
                    <a:gd name="T14" fmla="*/ 0 w 453"/>
                    <a:gd name="T15" fmla="*/ 0 h 395"/>
                    <a:gd name="T16" fmla="*/ 0 w 453"/>
                    <a:gd name="T17" fmla="*/ 0 h 395"/>
                    <a:gd name="T18" fmla="*/ 0 w 453"/>
                    <a:gd name="T19" fmla="*/ 0 h 395"/>
                    <a:gd name="T20" fmla="*/ 0 w 453"/>
                    <a:gd name="T21" fmla="*/ 0 h 395"/>
                    <a:gd name="T22" fmla="*/ 0 w 453"/>
                    <a:gd name="T23" fmla="*/ 0 h 395"/>
                    <a:gd name="T24" fmla="*/ 0 w 453"/>
                    <a:gd name="T25" fmla="*/ 0 h 395"/>
                    <a:gd name="T26" fmla="*/ 0 w 453"/>
                    <a:gd name="T27" fmla="*/ 0 h 395"/>
                    <a:gd name="T28" fmla="*/ 0 w 453"/>
                    <a:gd name="T29" fmla="*/ 0 h 395"/>
                    <a:gd name="T30" fmla="*/ 0 w 453"/>
                    <a:gd name="T31" fmla="*/ 0 h 395"/>
                    <a:gd name="T32" fmla="*/ 0 w 453"/>
                    <a:gd name="T33" fmla="*/ 0 h 395"/>
                    <a:gd name="T34" fmla="*/ 0 w 453"/>
                    <a:gd name="T35" fmla="*/ 0 h 395"/>
                    <a:gd name="T36" fmla="*/ 0 w 453"/>
                    <a:gd name="T37" fmla="*/ 0 h 395"/>
                    <a:gd name="T38" fmla="*/ 0 w 453"/>
                    <a:gd name="T39" fmla="*/ 0 h 395"/>
                    <a:gd name="T40" fmla="*/ 0 w 453"/>
                    <a:gd name="T41" fmla="*/ 0 h 395"/>
                    <a:gd name="T42" fmla="*/ 0 w 453"/>
                    <a:gd name="T43" fmla="*/ 0 h 395"/>
                    <a:gd name="T44" fmla="*/ 0 w 453"/>
                    <a:gd name="T45" fmla="*/ 0 h 395"/>
                    <a:gd name="T46" fmla="*/ 0 w 453"/>
                    <a:gd name="T47" fmla="*/ 0 h 395"/>
                    <a:gd name="T48" fmla="*/ 0 w 453"/>
                    <a:gd name="T49" fmla="*/ 0 h 395"/>
                    <a:gd name="T50" fmla="*/ 0 w 453"/>
                    <a:gd name="T51" fmla="*/ 0 h 395"/>
                    <a:gd name="T52" fmla="*/ 0 w 453"/>
                    <a:gd name="T53" fmla="*/ 0 h 395"/>
                    <a:gd name="T54" fmla="*/ 0 w 453"/>
                    <a:gd name="T55" fmla="*/ 0 h 395"/>
                    <a:gd name="T56" fmla="*/ 0 w 453"/>
                    <a:gd name="T57" fmla="*/ 0 h 395"/>
                    <a:gd name="T58" fmla="*/ 0 w 453"/>
                    <a:gd name="T59" fmla="*/ 0 h 395"/>
                    <a:gd name="T60" fmla="*/ 0 w 453"/>
                    <a:gd name="T61" fmla="*/ 0 h 395"/>
                    <a:gd name="T62" fmla="*/ 0 w 453"/>
                    <a:gd name="T63" fmla="*/ 0 h 395"/>
                    <a:gd name="T64" fmla="*/ 0 w 453"/>
                    <a:gd name="T65" fmla="*/ 0 h 395"/>
                    <a:gd name="T66" fmla="*/ 0 w 453"/>
                    <a:gd name="T67" fmla="*/ 0 h 395"/>
                    <a:gd name="T68" fmla="*/ 0 w 453"/>
                    <a:gd name="T69" fmla="*/ 0 h 395"/>
                    <a:gd name="T70" fmla="*/ 0 w 453"/>
                    <a:gd name="T71" fmla="*/ 0 h 395"/>
                    <a:gd name="T72" fmla="*/ 0 w 453"/>
                    <a:gd name="T73" fmla="*/ 0 h 395"/>
                    <a:gd name="T74" fmla="*/ 0 w 453"/>
                    <a:gd name="T75" fmla="*/ 0 h 395"/>
                    <a:gd name="T76" fmla="*/ 0 w 453"/>
                    <a:gd name="T77" fmla="*/ 0 h 395"/>
                    <a:gd name="T78" fmla="*/ 0 w 453"/>
                    <a:gd name="T79" fmla="*/ 0 h 395"/>
                    <a:gd name="T80" fmla="*/ 0 w 453"/>
                    <a:gd name="T81" fmla="*/ 0 h 395"/>
                    <a:gd name="T82" fmla="*/ 0 w 453"/>
                    <a:gd name="T83" fmla="*/ 0 h 395"/>
                    <a:gd name="T84" fmla="*/ 0 w 453"/>
                    <a:gd name="T85" fmla="*/ 0 h 395"/>
                    <a:gd name="T86" fmla="*/ 0 w 453"/>
                    <a:gd name="T87" fmla="*/ 0 h 395"/>
                    <a:gd name="T88" fmla="*/ 0 w 453"/>
                    <a:gd name="T89" fmla="*/ 0 h 395"/>
                    <a:gd name="T90" fmla="*/ 0 w 453"/>
                    <a:gd name="T91" fmla="*/ 0 h 395"/>
                    <a:gd name="T92" fmla="*/ 0 w 453"/>
                    <a:gd name="T93" fmla="*/ 0 h 395"/>
                    <a:gd name="T94" fmla="*/ 0 w 453"/>
                    <a:gd name="T95" fmla="*/ 0 h 395"/>
                    <a:gd name="T96" fmla="*/ 0 w 453"/>
                    <a:gd name="T97" fmla="*/ 0 h 395"/>
                    <a:gd name="T98" fmla="*/ 0 w 453"/>
                    <a:gd name="T99" fmla="*/ 0 h 395"/>
                    <a:gd name="T100" fmla="*/ 0 w 453"/>
                    <a:gd name="T101" fmla="*/ 0 h 395"/>
                    <a:gd name="T102" fmla="*/ 0 w 453"/>
                    <a:gd name="T103" fmla="*/ 0 h 395"/>
                    <a:gd name="T104" fmla="*/ 0 w 453"/>
                    <a:gd name="T105" fmla="*/ 0 h 395"/>
                    <a:gd name="T106" fmla="*/ 0 w 453"/>
                    <a:gd name="T107" fmla="*/ 0 h 395"/>
                    <a:gd name="T108" fmla="*/ 0 w 453"/>
                    <a:gd name="T109" fmla="*/ 0 h 395"/>
                    <a:gd name="T110" fmla="*/ 1 w 453"/>
                    <a:gd name="T111" fmla="*/ 1 h 395"/>
                    <a:gd name="T112" fmla="*/ 1 w 453"/>
                    <a:gd name="T113" fmla="*/ 0 h 3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3"/>
                    <a:gd name="T172" fmla="*/ 0 h 395"/>
                    <a:gd name="T173" fmla="*/ 453 w 453"/>
                    <a:gd name="T174" fmla="*/ 395 h 3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3" h="395">
                      <a:moveTo>
                        <a:pt x="453" y="101"/>
                      </a:moveTo>
                      <a:lnTo>
                        <a:pt x="433" y="92"/>
                      </a:lnTo>
                      <a:lnTo>
                        <a:pt x="409" y="80"/>
                      </a:lnTo>
                      <a:lnTo>
                        <a:pt x="385" y="68"/>
                      </a:lnTo>
                      <a:lnTo>
                        <a:pt x="359" y="57"/>
                      </a:lnTo>
                      <a:lnTo>
                        <a:pt x="346" y="53"/>
                      </a:lnTo>
                      <a:lnTo>
                        <a:pt x="333" y="50"/>
                      </a:lnTo>
                      <a:lnTo>
                        <a:pt x="321" y="48"/>
                      </a:lnTo>
                      <a:lnTo>
                        <a:pt x="309" y="49"/>
                      </a:lnTo>
                      <a:lnTo>
                        <a:pt x="303" y="49"/>
                      </a:lnTo>
                      <a:lnTo>
                        <a:pt x="297" y="52"/>
                      </a:lnTo>
                      <a:lnTo>
                        <a:pt x="292" y="53"/>
                      </a:lnTo>
                      <a:lnTo>
                        <a:pt x="286" y="56"/>
                      </a:lnTo>
                      <a:lnTo>
                        <a:pt x="282" y="58"/>
                      </a:lnTo>
                      <a:lnTo>
                        <a:pt x="277" y="62"/>
                      </a:lnTo>
                      <a:lnTo>
                        <a:pt x="272" y="67"/>
                      </a:lnTo>
                      <a:lnTo>
                        <a:pt x="268" y="71"/>
                      </a:lnTo>
                      <a:lnTo>
                        <a:pt x="268" y="74"/>
                      </a:lnTo>
                      <a:lnTo>
                        <a:pt x="267" y="83"/>
                      </a:lnTo>
                      <a:lnTo>
                        <a:pt x="266" y="96"/>
                      </a:lnTo>
                      <a:lnTo>
                        <a:pt x="264" y="110"/>
                      </a:lnTo>
                      <a:lnTo>
                        <a:pt x="263" y="117"/>
                      </a:lnTo>
                      <a:lnTo>
                        <a:pt x="260" y="125"/>
                      </a:lnTo>
                      <a:lnTo>
                        <a:pt x="257" y="131"/>
                      </a:lnTo>
                      <a:lnTo>
                        <a:pt x="254" y="138"/>
                      </a:lnTo>
                      <a:lnTo>
                        <a:pt x="251" y="143"/>
                      </a:lnTo>
                      <a:lnTo>
                        <a:pt x="246" y="149"/>
                      </a:lnTo>
                      <a:lnTo>
                        <a:pt x="242" y="152"/>
                      </a:lnTo>
                      <a:lnTo>
                        <a:pt x="236" y="154"/>
                      </a:lnTo>
                      <a:lnTo>
                        <a:pt x="223" y="156"/>
                      </a:lnTo>
                      <a:lnTo>
                        <a:pt x="210" y="156"/>
                      </a:lnTo>
                      <a:lnTo>
                        <a:pt x="197" y="154"/>
                      </a:lnTo>
                      <a:lnTo>
                        <a:pt x="184" y="151"/>
                      </a:lnTo>
                      <a:lnTo>
                        <a:pt x="173" y="145"/>
                      </a:lnTo>
                      <a:lnTo>
                        <a:pt x="162" y="139"/>
                      </a:lnTo>
                      <a:lnTo>
                        <a:pt x="158" y="135"/>
                      </a:lnTo>
                      <a:lnTo>
                        <a:pt x="154" y="130"/>
                      </a:lnTo>
                      <a:lnTo>
                        <a:pt x="149" y="126"/>
                      </a:lnTo>
                      <a:lnTo>
                        <a:pt x="147" y="121"/>
                      </a:lnTo>
                      <a:lnTo>
                        <a:pt x="141" y="109"/>
                      </a:lnTo>
                      <a:lnTo>
                        <a:pt x="135" y="96"/>
                      </a:lnTo>
                      <a:lnTo>
                        <a:pt x="131" y="84"/>
                      </a:lnTo>
                      <a:lnTo>
                        <a:pt x="127" y="72"/>
                      </a:lnTo>
                      <a:lnTo>
                        <a:pt x="122" y="61"/>
                      </a:lnTo>
                      <a:lnTo>
                        <a:pt x="119" y="54"/>
                      </a:lnTo>
                      <a:lnTo>
                        <a:pt x="118" y="48"/>
                      </a:lnTo>
                      <a:lnTo>
                        <a:pt x="117" y="46"/>
                      </a:lnTo>
                      <a:lnTo>
                        <a:pt x="115" y="43"/>
                      </a:lnTo>
                      <a:lnTo>
                        <a:pt x="106" y="34"/>
                      </a:lnTo>
                      <a:lnTo>
                        <a:pt x="95" y="24"/>
                      </a:lnTo>
                      <a:lnTo>
                        <a:pt x="80" y="12"/>
                      </a:lnTo>
                      <a:lnTo>
                        <a:pt x="73" y="7"/>
                      </a:lnTo>
                      <a:lnTo>
                        <a:pt x="64" y="3"/>
                      </a:lnTo>
                      <a:lnTo>
                        <a:pt x="55" y="1"/>
                      </a:lnTo>
                      <a:lnTo>
                        <a:pt x="46" y="0"/>
                      </a:lnTo>
                      <a:lnTo>
                        <a:pt x="37" y="0"/>
                      </a:lnTo>
                      <a:lnTo>
                        <a:pt x="28" y="3"/>
                      </a:lnTo>
                      <a:lnTo>
                        <a:pt x="24" y="5"/>
                      </a:lnTo>
                      <a:lnTo>
                        <a:pt x="19" y="8"/>
                      </a:lnTo>
                      <a:lnTo>
                        <a:pt x="14" y="12"/>
                      </a:lnTo>
                      <a:lnTo>
                        <a:pt x="11" y="16"/>
                      </a:lnTo>
                      <a:lnTo>
                        <a:pt x="10" y="17"/>
                      </a:lnTo>
                      <a:lnTo>
                        <a:pt x="8" y="19"/>
                      </a:lnTo>
                      <a:lnTo>
                        <a:pt x="6" y="24"/>
                      </a:lnTo>
                      <a:lnTo>
                        <a:pt x="2" y="28"/>
                      </a:lnTo>
                      <a:lnTo>
                        <a:pt x="1" y="33"/>
                      </a:lnTo>
                      <a:lnTo>
                        <a:pt x="0" y="39"/>
                      </a:lnTo>
                      <a:lnTo>
                        <a:pt x="1" y="42"/>
                      </a:lnTo>
                      <a:lnTo>
                        <a:pt x="2" y="44"/>
                      </a:lnTo>
                      <a:lnTo>
                        <a:pt x="4" y="47"/>
                      </a:lnTo>
                      <a:lnTo>
                        <a:pt x="7" y="50"/>
                      </a:lnTo>
                      <a:lnTo>
                        <a:pt x="12" y="56"/>
                      </a:lnTo>
                      <a:lnTo>
                        <a:pt x="18" y="63"/>
                      </a:lnTo>
                      <a:lnTo>
                        <a:pt x="24" y="71"/>
                      </a:lnTo>
                      <a:lnTo>
                        <a:pt x="29" y="80"/>
                      </a:lnTo>
                      <a:lnTo>
                        <a:pt x="35" y="89"/>
                      </a:lnTo>
                      <a:lnTo>
                        <a:pt x="40" y="99"/>
                      </a:lnTo>
                      <a:lnTo>
                        <a:pt x="43" y="110"/>
                      </a:lnTo>
                      <a:lnTo>
                        <a:pt x="47" y="121"/>
                      </a:lnTo>
                      <a:lnTo>
                        <a:pt x="50" y="133"/>
                      </a:lnTo>
                      <a:lnTo>
                        <a:pt x="53" y="143"/>
                      </a:lnTo>
                      <a:lnTo>
                        <a:pt x="56" y="155"/>
                      </a:lnTo>
                      <a:lnTo>
                        <a:pt x="61" y="166"/>
                      </a:lnTo>
                      <a:lnTo>
                        <a:pt x="63" y="170"/>
                      </a:lnTo>
                      <a:lnTo>
                        <a:pt x="65" y="175"/>
                      </a:lnTo>
                      <a:lnTo>
                        <a:pt x="68" y="178"/>
                      </a:lnTo>
                      <a:lnTo>
                        <a:pt x="72" y="180"/>
                      </a:lnTo>
                      <a:lnTo>
                        <a:pt x="75" y="182"/>
                      </a:lnTo>
                      <a:lnTo>
                        <a:pt x="78" y="183"/>
                      </a:lnTo>
                      <a:lnTo>
                        <a:pt x="82" y="183"/>
                      </a:lnTo>
                      <a:lnTo>
                        <a:pt x="87" y="182"/>
                      </a:lnTo>
                      <a:lnTo>
                        <a:pt x="96" y="180"/>
                      </a:lnTo>
                      <a:lnTo>
                        <a:pt x="107" y="179"/>
                      </a:lnTo>
                      <a:lnTo>
                        <a:pt x="117" y="178"/>
                      </a:lnTo>
                      <a:lnTo>
                        <a:pt x="127" y="178"/>
                      </a:lnTo>
                      <a:lnTo>
                        <a:pt x="135" y="180"/>
                      </a:lnTo>
                      <a:lnTo>
                        <a:pt x="144" y="182"/>
                      </a:lnTo>
                      <a:lnTo>
                        <a:pt x="151" y="185"/>
                      </a:lnTo>
                      <a:lnTo>
                        <a:pt x="157" y="191"/>
                      </a:lnTo>
                      <a:lnTo>
                        <a:pt x="161" y="193"/>
                      </a:lnTo>
                      <a:lnTo>
                        <a:pt x="167" y="196"/>
                      </a:lnTo>
                      <a:lnTo>
                        <a:pt x="173" y="198"/>
                      </a:lnTo>
                      <a:lnTo>
                        <a:pt x="181" y="201"/>
                      </a:lnTo>
                      <a:lnTo>
                        <a:pt x="199" y="204"/>
                      </a:lnTo>
                      <a:lnTo>
                        <a:pt x="218" y="207"/>
                      </a:lnTo>
                      <a:lnTo>
                        <a:pt x="237" y="209"/>
                      </a:lnTo>
                      <a:lnTo>
                        <a:pt x="253" y="210"/>
                      </a:lnTo>
                      <a:lnTo>
                        <a:pt x="264" y="211"/>
                      </a:lnTo>
                      <a:lnTo>
                        <a:pt x="268" y="212"/>
                      </a:lnTo>
                      <a:lnTo>
                        <a:pt x="327" y="265"/>
                      </a:lnTo>
                      <a:lnTo>
                        <a:pt x="364" y="331"/>
                      </a:lnTo>
                      <a:lnTo>
                        <a:pt x="419" y="386"/>
                      </a:lnTo>
                      <a:lnTo>
                        <a:pt x="439" y="395"/>
                      </a:lnTo>
                      <a:lnTo>
                        <a:pt x="453" y="10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0" name="Freeform 328"/>
                <p:cNvSpPr>
                  <a:spLocks/>
                </p:cNvSpPr>
                <p:nvPr/>
              </p:nvSpPr>
              <p:spPr bwMode="auto">
                <a:xfrm>
                  <a:off x="2470" y="3126"/>
                  <a:ext cx="626" cy="502"/>
                </a:xfrm>
                <a:custGeom>
                  <a:avLst/>
                  <a:gdLst>
                    <a:gd name="T0" fmla="*/ 1 w 1880"/>
                    <a:gd name="T1" fmla="*/ 1 h 1506"/>
                    <a:gd name="T2" fmla="*/ 1 w 1880"/>
                    <a:gd name="T3" fmla="*/ 0 h 1506"/>
                    <a:gd name="T4" fmla="*/ 1 w 1880"/>
                    <a:gd name="T5" fmla="*/ 0 h 1506"/>
                    <a:gd name="T6" fmla="*/ 1 w 1880"/>
                    <a:gd name="T7" fmla="*/ 0 h 1506"/>
                    <a:gd name="T8" fmla="*/ 1 w 1880"/>
                    <a:gd name="T9" fmla="*/ 0 h 1506"/>
                    <a:gd name="T10" fmla="*/ 1 w 1880"/>
                    <a:gd name="T11" fmla="*/ 0 h 1506"/>
                    <a:gd name="T12" fmla="*/ 1 w 1880"/>
                    <a:gd name="T13" fmla="*/ 0 h 1506"/>
                    <a:gd name="T14" fmla="*/ 1 w 1880"/>
                    <a:gd name="T15" fmla="*/ 0 h 1506"/>
                    <a:gd name="T16" fmla="*/ 1 w 1880"/>
                    <a:gd name="T17" fmla="*/ 0 h 1506"/>
                    <a:gd name="T18" fmla="*/ 1 w 1880"/>
                    <a:gd name="T19" fmla="*/ 0 h 1506"/>
                    <a:gd name="T20" fmla="*/ 1 w 1880"/>
                    <a:gd name="T21" fmla="*/ 0 h 1506"/>
                    <a:gd name="T22" fmla="*/ 1 w 1880"/>
                    <a:gd name="T23" fmla="*/ 0 h 1506"/>
                    <a:gd name="T24" fmla="*/ 1 w 1880"/>
                    <a:gd name="T25" fmla="*/ 0 h 1506"/>
                    <a:gd name="T26" fmla="*/ 1 w 1880"/>
                    <a:gd name="T27" fmla="*/ 0 h 1506"/>
                    <a:gd name="T28" fmla="*/ 1 w 1880"/>
                    <a:gd name="T29" fmla="*/ 0 h 1506"/>
                    <a:gd name="T30" fmla="*/ 1 w 1880"/>
                    <a:gd name="T31" fmla="*/ 0 h 1506"/>
                    <a:gd name="T32" fmla="*/ 1 w 1880"/>
                    <a:gd name="T33" fmla="*/ 0 h 1506"/>
                    <a:gd name="T34" fmla="*/ 1 w 1880"/>
                    <a:gd name="T35" fmla="*/ 0 h 1506"/>
                    <a:gd name="T36" fmla="*/ 1 w 1880"/>
                    <a:gd name="T37" fmla="*/ 0 h 1506"/>
                    <a:gd name="T38" fmla="*/ 2 w 1880"/>
                    <a:gd name="T39" fmla="*/ 0 h 1506"/>
                    <a:gd name="T40" fmla="*/ 2 w 1880"/>
                    <a:gd name="T41" fmla="*/ 0 h 1506"/>
                    <a:gd name="T42" fmla="*/ 1 w 1880"/>
                    <a:gd name="T43" fmla="*/ 0 h 1506"/>
                    <a:gd name="T44" fmla="*/ 2 w 1880"/>
                    <a:gd name="T45" fmla="*/ 0 h 1506"/>
                    <a:gd name="T46" fmla="*/ 2 w 1880"/>
                    <a:gd name="T47" fmla="*/ 0 h 1506"/>
                    <a:gd name="T48" fmla="*/ 2 w 1880"/>
                    <a:gd name="T49" fmla="*/ 0 h 1506"/>
                    <a:gd name="T50" fmla="*/ 2 w 1880"/>
                    <a:gd name="T51" fmla="*/ 0 h 1506"/>
                    <a:gd name="T52" fmla="*/ 2 w 1880"/>
                    <a:gd name="T53" fmla="*/ 0 h 1506"/>
                    <a:gd name="T54" fmla="*/ 2 w 1880"/>
                    <a:gd name="T55" fmla="*/ 0 h 1506"/>
                    <a:gd name="T56" fmla="*/ 2 w 1880"/>
                    <a:gd name="T57" fmla="*/ 0 h 1506"/>
                    <a:gd name="T58" fmla="*/ 2 w 1880"/>
                    <a:gd name="T59" fmla="*/ 0 h 1506"/>
                    <a:gd name="T60" fmla="*/ 2 w 1880"/>
                    <a:gd name="T61" fmla="*/ 0 h 1506"/>
                    <a:gd name="T62" fmla="*/ 2 w 1880"/>
                    <a:gd name="T63" fmla="*/ 0 h 1506"/>
                    <a:gd name="T64" fmla="*/ 2 w 1880"/>
                    <a:gd name="T65" fmla="*/ 0 h 1506"/>
                    <a:gd name="T66" fmla="*/ 2 w 1880"/>
                    <a:gd name="T67" fmla="*/ 1 h 1506"/>
                    <a:gd name="T68" fmla="*/ 3 w 1880"/>
                    <a:gd name="T69" fmla="*/ 1 h 1506"/>
                    <a:gd name="T70" fmla="*/ 3 w 1880"/>
                    <a:gd name="T71" fmla="*/ 1 h 1506"/>
                    <a:gd name="T72" fmla="*/ 3 w 1880"/>
                    <a:gd name="T73" fmla="*/ 1 h 1506"/>
                    <a:gd name="T74" fmla="*/ 2 w 1880"/>
                    <a:gd name="T75" fmla="*/ 2 h 1506"/>
                    <a:gd name="T76" fmla="*/ 2 w 1880"/>
                    <a:gd name="T77" fmla="*/ 2 h 1506"/>
                    <a:gd name="T78" fmla="*/ 2 w 1880"/>
                    <a:gd name="T79" fmla="*/ 2 h 1506"/>
                    <a:gd name="T80" fmla="*/ 2 w 1880"/>
                    <a:gd name="T81" fmla="*/ 2 h 1506"/>
                    <a:gd name="T82" fmla="*/ 2 w 1880"/>
                    <a:gd name="T83" fmla="*/ 2 h 1506"/>
                    <a:gd name="T84" fmla="*/ 2 w 1880"/>
                    <a:gd name="T85" fmla="*/ 2 h 1506"/>
                    <a:gd name="T86" fmla="*/ 2 w 1880"/>
                    <a:gd name="T87" fmla="*/ 2 h 1506"/>
                    <a:gd name="T88" fmla="*/ 2 w 1880"/>
                    <a:gd name="T89" fmla="*/ 2 h 1506"/>
                    <a:gd name="T90" fmla="*/ 2 w 1880"/>
                    <a:gd name="T91" fmla="*/ 2 h 1506"/>
                    <a:gd name="T92" fmla="*/ 1 w 1880"/>
                    <a:gd name="T93" fmla="*/ 2 h 1506"/>
                    <a:gd name="T94" fmla="*/ 1 w 1880"/>
                    <a:gd name="T95" fmla="*/ 1 h 1506"/>
                    <a:gd name="T96" fmla="*/ 1 w 1880"/>
                    <a:gd name="T97" fmla="*/ 2 h 1506"/>
                    <a:gd name="T98" fmla="*/ 1 w 1880"/>
                    <a:gd name="T99" fmla="*/ 2 h 1506"/>
                    <a:gd name="T100" fmla="*/ 1 w 1880"/>
                    <a:gd name="T101" fmla="*/ 2 h 1506"/>
                    <a:gd name="T102" fmla="*/ 0 w 1880"/>
                    <a:gd name="T103" fmla="*/ 2 h 1506"/>
                    <a:gd name="T104" fmla="*/ 0 w 1880"/>
                    <a:gd name="T105" fmla="*/ 2 h 1506"/>
                    <a:gd name="T106" fmla="*/ 0 w 1880"/>
                    <a:gd name="T107" fmla="*/ 2 h 1506"/>
                    <a:gd name="T108" fmla="*/ 0 w 1880"/>
                    <a:gd name="T109" fmla="*/ 2 h 1506"/>
                    <a:gd name="T110" fmla="*/ 0 w 1880"/>
                    <a:gd name="T111" fmla="*/ 2 h 1506"/>
                    <a:gd name="T112" fmla="*/ 0 w 1880"/>
                    <a:gd name="T113" fmla="*/ 2 h 1506"/>
                    <a:gd name="T114" fmla="*/ 0 w 1880"/>
                    <a:gd name="T115" fmla="*/ 2 h 1506"/>
                    <a:gd name="T116" fmla="*/ 0 w 1880"/>
                    <a:gd name="T117" fmla="*/ 1 h 1506"/>
                    <a:gd name="T118" fmla="*/ 0 w 1880"/>
                    <a:gd name="T119" fmla="*/ 1 h 1506"/>
                    <a:gd name="T120" fmla="*/ 0 w 1880"/>
                    <a:gd name="T121" fmla="*/ 1 h 1506"/>
                    <a:gd name="T122" fmla="*/ 0 w 1880"/>
                    <a:gd name="T123" fmla="*/ 1 h 1506"/>
                    <a:gd name="T124" fmla="*/ 0 w 1880"/>
                    <a:gd name="T125" fmla="*/ 1 h 15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0"/>
                    <a:gd name="T190" fmla="*/ 0 h 1506"/>
                    <a:gd name="T191" fmla="*/ 1880 w 1880"/>
                    <a:gd name="T192" fmla="*/ 1506 h 15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0" h="1506">
                      <a:moveTo>
                        <a:pt x="112" y="508"/>
                      </a:moveTo>
                      <a:lnTo>
                        <a:pt x="223" y="502"/>
                      </a:lnTo>
                      <a:lnTo>
                        <a:pt x="338" y="483"/>
                      </a:lnTo>
                      <a:lnTo>
                        <a:pt x="341" y="480"/>
                      </a:lnTo>
                      <a:lnTo>
                        <a:pt x="349" y="472"/>
                      </a:lnTo>
                      <a:lnTo>
                        <a:pt x="360" y="460"/>
                      </a:lnTo>
                      <a:lnTo>
                        <a:pt x="373" y="445"/>
                      </a:lnTo>
                      <a:lnTo>
                        <a:pt x="385" y="429"/>
                      </a:lnTo>
                      <a:lnTo>
                        <a:pt x="395" y="413"/>
                      </a:lnTo>
                      <a:lnTo>
                        <a:pt x="400" y="406"/>
                      </a:lnTo>
                      <a:lnTo>
                        <a:pt x="402" y="398"/>
                      </a:lnTo>
                      <a:lnTo>
                        <a:pt x="404" y="393"/>
                      </a:lnTo>
                      <a:lnTo>
                        <a:pt x="404" y="388"/>
                      </a:lnTo>
                      <a:lnTo>
                        <a:pt x="403" y="377"/>
                      </a:lnTo>
                      <a:lnTo>
                        <a:pt x="405" y="365"/>
                      </a:lnTo>
                      <a:lnTo>
                        <a:pt x="408" y="352"/>
                      </a:lnTo>
                      <a:lnTo>
                        <a:pt x="414" y="340"/>
                      </a:lnTo>
                      <a:lnTo>
                        <a:pt x="418" y="334"/>
                      </a:lnTo>
                      <a:lnTo>
                        <a:pt x="421" y="329"/>
                      </a:lnTo>
                      <a:lnTo>
                        <a:pt x="427" y="325"/>
                      </a:lnTo>
                      <a:lnTo>
                        <a:pt x="431" y="321"/>
                      </a:lnTo>
                      <a:lnTo>
                        <a:pt x="436" y="318"/>
                      </a:lnTo>
                      <a:lnTo>
                        <a:pt x="442" y="316"/>
                      </a:lnTo>
                      <a:lnTo>
                        <a:pt x="448" y="316"/>
                      </a:lnTo>
                      <a:lnTo>
                        <a:pt x="455" y="317"/>
                      </a:lnTo>
                      <a:lnTo>
                        <a:pt x="474" y="317"/>
                      </a:lnTo>
                      <a:lnTo>
                        <a:pt x="474" y="314"/>
                      </a:lnTo>
                      <a:lnTo>
                        <a:pt x="474" y="308"/>
                      </a:lnTo>
                      <a:lnTo>
                        <a:pt x="474" y="298"/>
                      </a:lnTo>
                      <a:lnTo>
                        <a:pt x="476" y="287"/>
                      </a:lnTo>
                      <a:lnTo>
                        <a:pt x="477" y="282"/>
                      </a:lnTo>
                      <a:lnTo>
                        <a:pt x="480" y="276"/>
                      </a:lnTo>
                      <a:lnTo>
                        <a:pt x="483" y="271"/>
                      </a:lnTo>
                      <a:lnTo>
                        <a:pt x="486" y="267"/>
                      </a:lnTo>
                      <a:lnTo>
                        <a:pt x="489" y="263"/>
                      </a:lnTo>
                      <a:lnTo>
                        <a:pt x="494" y="260"/>
                      </a:lnTo>
                      <a:lnTo>
                        <a:pt x="500" y="258"/>
                      </a:lnTo>
                      <a:lnTo>
                        <a:pt x="505" y="258"/>
                      </a:lnTo>
                      <a:lnTo>
                        <a:pt x="508" y="254"/>
                      </a:lnTo>
                      <a:lnTo>
                        <a:pt x="514" y="242"/>
                      </a:lnTo>
                      <a:lnTo>
                        <a:pt x="525" y="227"/>
                      </a:lnTo>
                      <a:lnTo>
                        <a:pt x="539" y="209"/>
                      </a:lnTo>
                      <a:lnTo>
                        <a:pt x="548" y="201"/>
                      </a:lnTo>
                      <a:lnTo>
                        <a:pt x="556" y="193"/>
                      </a:lnTo>
                      <a:lnTo>
                        <a:pt x="566" y="186"/>
                      </a:lnTo>
                      <a:lnTo>
                        <a:pt x="577" y="180"/>
                      </a:lnTo>
                      <a:lnTo>
                        <a:pt x="587" y="176"/>
                      </a:lnTo>
                      <a:lnTo>
                        <a:pt x="599" y="174"/>
                      </a:lnTo>
                      <a:lnTo>
                        <a:pt x="606" y="174"/>
                      </a:lnTo>
                      <a:lnTo>
                        <a:pt x="612" y="174"/>
                      </a:lnTo>
                      <a:lnTo>
                        <a:pt x="619" y="175"/>
                      </a:lnTo>
                      <a:lnTo>
                        <a:pt x="625" y="177"/>
                      </a:lnTo>
                      <a:lnTo>
                        <a:pt x="626" y="177"/>
                      </a:lnTo>
                      <a:lnTo>
                        <a:pt x="631" y="179"/>
                      </a:lnTo>
                      <a:lnTo>
                        <a:pt x="637" y="182"/>
                      </a:lnTo>
                      <a:lnTo>
                        <a:pt x="645" y="186"/>
                      </a:lnTo>
                      <a:lnTo>
                        <a:pt x="653" y="191"/>
                      </a:lnTo>
                      <a:lnTo>
                        <a:pt x="662" y="195"/>
                      </a:lnTo>
                      <a:lnTo>
                        <a:pt x="670" y="201"/>
                      </a:lnTo>
                      <a:lnTo>
                        <a:pt x="676" y="206"/>
                      </a:lnTo>
                      <a:lnTo>
                        <a:pt x="682" y="212"/>
                      </a:lnTo>
                      <a:lnTo>
                        <a:pt x="691" y="216"/>
                      </a:lnTo>
                      <a:lnTo>
                        <a:pt x="700" y="219"/>
                      </a:lnTo>
                      <a:lnTo>
                        <a:pt x="708" y="221"/>
                      </a:lnTo>
                      <a:lnTo>
                        <a:pt x="716" y="223"/>
                      </a:lnTo>
                      <a:lnTo>
                        <a:pt x="724" y="225"/>
                      </a:lnTo>
                      <a:lnTo>
                        <a:pt x="728" y="226"/>
                      </a:lnTo>
                      <a:lnTo>
                        <a:pt x="729" y="226"/>
                      </a:lnTo>
                      <a:lnTo>
                        <a:pt x="731" y="225"/>
                      </a:lnTo>
                      <a:lnTo>
                        <a:pt x="734" y="222"/>
                      </a:lnTo>
                      <a:lnTo>
                        <a:pt x="739" y="219"/>
                      </a:lnTo>
                      <a:lnTo>
                        <a:pt x="743" y="215"/>
                      </a:lnTo>
                      <a:lnTo>
                        <a:pt x="747" y="209"/>
                      </a:lnTo>
                      <a:lnTo>
                        <a:pt x="749" y="203"/>
                      </a:lnTo>
                      <a:lnTo>
                        <a:pt x="751" y="201"/>
                      </a:lnTo>
                      <a:lnTo>
                        <a:pt x="749" y="198"/>
                      </a:lnTo>
                      <a:lnTo>
                        <a:pt x="748" y="194"/>
                      </a:lnTo>
                      <a:lnTo>
                        <a:pt x="746" y="192"/>
                      </a:lnTo>
                      <a:lnTo>
                        <a:pt x="741" y="186"/>
                      </a:lnTo>
                      <a:lnTo>
                        <a:pt x="734" y="180"/>
                      </a:lnTo>
                      <a:lnTo>
                        <a:pt x="729" y="174"/>
                      </a:lnTo>
                      <a:lnTo>
                        <a:pt x="726" y="167"/>
                      </a:lnTo>
                      <a:lnTo>
                        <a:pt x="725" y="165"/>
                      </a:lnTo>
                      <a:lnTo>
                        <a:pt x="724" y="162"/>
                      </a:lnTo>
                      <a:lnTo>
                        <a:pt x="725" y="159"/>
                      </a:lnTo>
                      <a:lnTo>
                        <a:pt x="726" y="157"/>
                      </a:lnTo>
                      <a:lnTo>
                        <a:pt x="729" y="154"/>
                      </a:lnTo>
                      <a:lnTo>
                        <a:pt x="732" y="151"/>
                      </a:lnTo>
                      <a:lnTo>
                        <a:pt x="738" y="149"/>
                      </a:lnTo>
                      <a:lnTo>
                        <a:pt x="744" y="147"/>
                      </a:lnTo>
                      <a:lnTo>
                        <a:pt x="751" y="122"/>
                      </a:lnTo>
                      <a:lnTo>
                        <a:pt x="751" y="120"/>
                      </a:lnTo>
                      <a:lnTo>
                        <a:pt x="751" y="116"/>
                      </a:lnTo>
                      <a:lnTo>
                        <a:pt x="751" y="108"/>
                      </a:lnTo>
                      <a:lnTo>
                        <a:pt x="753" y="100"/>
                      </a:lnTo>
                      <a:lnTo>
                        <a:pt x="754" y="96"/>
                      </a:lnTo>
                      <a:lnTo>
                        <a:pt x="757" y="92"/>
                      </a:lnTo>
                      <a:lnTo>
                        <a:pt x="759" y="87"/>
                      </a:lnTo>
                      <a:lnTo>
                        <a:pt x="763" y="84"/>
                      </a:lnTo>
                      <a:lnTo>
                        <a:pt x="768" y="80"/>
                      </a:lnTo>
                      <a:lnTo>
                        <a:pt x="773" y="77"/>
                      </a:lnTo>
                      <a:lnTo>
                        <a:pt x="780" y="75"/>
                      </a:lnTo>
                      <a:lnTo>
                        <a:pt x="786" y="72"/>
                      </a:lnTo>
                      <a:lnTo>
                        <a:pt x="840" y="70"/>
                      </a:lnTo>
                      <a:lnTo>
                        <a:pt x="841" y="70"/>
                      </a:lnTo>
                      <a:lnTo>
                        <a:pt x="843" y="68"/>
                      </a:lnTo>
                      <a:lnTo>
                        <a:pt x="848" y="65"/>
                      </a:lnTo>
                      <a:lnTo>
                        <a:pt x="852" y="62"/>
                      </a:lnTo>
                      <a:lnTo>
                        <a:pt x="855" y="57"/>
                      </a:lnTo>
                      <a:lnTo>
                        <a:pt x="857" y="52"/>
                      </a:lnTo>
                      <a:lnTo>
                        <a:pt x="858" y="49"/>
                      </a:lnTo>
                      <a:lnTo>
                        <a:pt x="858" y="46"/>
                      </a:lnTo>
                      <a:lnTo>
                        <a:pt x="858" y="43"/>
                      </a:lnTo>
                      <a:lnTo>
                        <a:pt x="856" y="41"/>
                      </a:lnTo>
                      <a:lnTo>
                        <a:pt x="821" y="41"/>
                      </a:lnTo>
                      <a:lnTo>
                        <a:pt x="821" y="39"/>
                      </a:lnTo>
                      <a:lnTo>
                        <a:pt x="821" y="35"/>
                      </a:lnTo>
                      <a:lnTo>
                        <a:pt x="823" y="28"/>
                      </a:lnTo>
                      <a:lnTo>
                        <a:pt x="825" y="22"/>
                      </a:lnTo>
                      <a:lnTo>
                        <a:pt x="829" y="14"/>
                      </a:lnTo>
                      <a:lnTo>
                        <a:pt x="835" y="9"/>
                      </a:lnTo>
                      <a:lnTo>
                        <a:pt x="839" y="7"/>
                      </a:lnTo>
                      <a:lnTo>
                        <a:pt x="843" y="4"/>
                      </a:lnTo>
                      <a:lnTo>
                        <a:pt x="849" y="3"/>
                      </a:lnTo>
                      <a:lnTo>
                        <a:pt x="855" y="2"/>
                      </a:lnTo>
                      <a:lnTo>
                        <a:pt x="867" y="2"/>
                      </a:lnTo>
                      <a:lnTo>
                        <a:pt x="880" y="1"/>
                      </a:lnTo>
                      <a:lnTo>
                        <a:pt x="892" y="1"/>
                      </a:lnTo>
                      <a:lnTo>
                        <a:pt x="902" y="2"/>
                      </a:lnTo>
                      <a:lnTo>
                        <a:pt x="906" y="3"/>
                      </a:lnTo>
                      <a:lnTo>
                        <a:pt x="909" y="5"/>
                      </a:lnTo>
                      <a:lnTo>
                        <a:pt x="911" y="8"/>
                      </a:lnTo>
                      <a:lnTo>
                        <a:pt x="914" y="11"/>
                      </a:lnTo>
                      <a:lnTo>
                        <a:pt x="914" y="14"/>
                      </a:lnTo>
                      <a:lnTo>
                        <a:pt x="912" y="19"/>
                      </a:lnTo>
                      <a:lnTo>
                        <a:pt x="909" y="25"/>
                      </a:lnTo>
                      <a:lnTo>
                        <a:pt x="906" y="32"/>
                      </a:lnTo>
                      <a:lnTo>
                        <a:pt x="905" y="32"/>
                      </a:lnTo>
                      <a:lnTo>
                        <a:pt x="904" y="34"/>
                      </a:lnTo>
                      <a:lnTo>
                        <a:pt x="903" y="35"/>
                      </a:lnTo>
                      <a:lnTo>
                        <a:pt x="904" y="37"/>
                      </a:lnTo>
                      <a:lnTo>
                        <a:pt x="905" y="39"/>
                      </a:lnTo>
                      <a:lnTo>
                        <a:pt x="910" y="40"/>
                      </a:lnTo>
                      <a:lnTo>
                        <a:pt x="919" y="42"/>
                      </a:lnTo>
                      <a:lnTo>
                        <a:pt x="931" y="43"/>
                      </a:lnTo>
                      <a:lnTo>
                        <a:pt x="932" y="43"/>
                      </a:lnTo>
                      <a:lnTo>
                        <a:pt x="933" y="42"/>
                      </a:lnTo>
                      <a:lnTo>
                        <a:pt x="934" y="42"/>
                      </a:lnTo>
                      <a:lnTo>
                        <a:pt x="936" y="40"/>
                      </a:lnTo>
                      <a:lnTo>
                        <a:pt x="938" y="39"/>
                      </a:lnTo>
                      <a:lnTo>
                        <a:pt x="939" y="37"/>
                      </a:lnTo>
                      <a:lnTo>
                        <a:pt x="941" y="34"/>
                      </a:lnTo>
                      <a:lnTo>
                        <a:pt x="939" y="30"/>
                      </a:lnTo>
                      <a:lnTo>
                        <a:pt x="938" y="25"/>
                      </a:lnTo>
                      <a:lnTo>
                        <a:pt x="939" y="21"/>
                      </a:lnTo>
                      <a:lnTo>
                        <a:pt x="941" y="17"/>
                      </a:lnTo>
                      <a:lnTo>
                        <a:pt x="944" y="14"/>
                      </a:lnTo>
                      <a:lnTo>
                        <a:pt x="948" y="14"/>
                      </a:lnTo>
                      <a:lnTo>
                        <a:pt x="952" y="15"/>
                      </a:lnTo>
                      <a:lnTo>
                        <a:pt x="959" y="18"/>
                      </a:lnTo>
                      <a:lnTo>
                        <a:pt x="965" y="26"/>
                      </a:lnTo>
                      <a:lnTo>
                        <a:pt x="972" y="34"/>
                      </a:lnTo>
                      <a:lnTo>
                        <a:pt x="976" y="42"/>
                      </a:lnTo>
                      <a:lnTo>
                        <a:pt x="980" y="50"/>
                      </a:lnTo>
                      <a:lnTo>
                        <a:pt x="985" y="56"/>
                      </a:lnTo>
                      <a:lnTo>
                        <a:pt x="987" y="62"/>
                      </a:lnTo>
                      <a:lnTo>
                        <a:pt x="989" y="67"/>
                      </a:lnTo>
                      <a:lnTo>
                        <a:pt x="990" y="69"/>
                      </a:lnTo>
                      <a:lnTo>
                        <a:pt x="991" y="70"/>
                      </a:lnTo>
                      <a:lnTo>
                        <a:pt x="1036" y="55"/>
                      </a:lnTo>
                      <a:lnTo>
                        <a:pt x="1038" y="55"/>
                      </a:lnTo>
                      <a:lnTo>
                        <a:pt x="1045" y="55"/>
                      </a:lnTo>
                      <a:lnTo>
                        <a:pt x="1056" y="54"/>
                      </a:lnTo>
                      <a:lnTo>
                        <a:pt x="1068" y="55"/>
                      </a:lnTo>
                      <a:lnTo>
                        <a:pt x="1081" y="57"/>
                      </a:lnTo>
                      <a:lnTo>
                        <a:pt x="1094" y="60"/>
                      </a:lnTo>
                      <a:lnTo>
                        <a:pt x="1099" y="64"/>
                      </a:lnTo>
                      <a:lnTo>
                        <a:pt x="1105" y="67"/>
                      </a:lnTo>
                      <a:lnTo>
                        <a:pt x="1109" y="71"/>
                      </a:lnTo>
                      <a:lnTo>
                        <a:pt x="1112" y="77"/>
                      </a:lnTo>
                      <a:lnTo>
                        <a:pt x="1117" y="87"/>
                      </a:lnTo>
                      <a:lnTo>
                        <a:pt x="1120" y="96"/>
                      </a:lnTo>
                      <a:lnTo>
                        <a:pt x="1121" y="103"/>
                      </a:lnTo>
                      <a:lnTo>
                        <a:pt x="1120" y="109"/>
                      </a:lnTo>
                      <a:lnTo>
                        <a:pt x="1119" y="113"/>
                      </a:lnTo>
                      <a:lnTo>
                        <a:pt x="1115" y="117"/>
                      </a:lnTo>
                      <a:lnTo>
                        <a:pt x="1111" y="120"/>
                      </a:lnTo>
                      <a:lnTo>
                        <a:pt x="1106" y="122"/>
                      </a:lnTo>
                      <a:lnTo>
                        <a:pt x="1102" y="123"/>
                      </a:lnTo>
                      <a:lnTo>
                        <a:pt x="1099" y="125"/>
                      </a:lnTo>
                      <a:lnTo>
                        <a:pt x="1095" y="130"/>
                      </a:lnTo>
                      <a:lnTo>
                        <a:pt x="1091" y="134"/>
                      </a:lnTo>
                      <a:lnTo>
                        <a:pt x="1082" y="145"/>
                      </a:lnTo>
                      <a:lnTo>
                        <a:pt x="1073" y="158"/>
                      </a:lnTo>
                      <a:lnTo>
                        <a:pt x="1066" y="171"/>
                      </a:lnTo>
                      <a:lnTo>
                        <a:pt x="1059" y="182"/>
                      </a:lnTo>
                      <a:lnTo>
                        <a:pt x="1057" y="188"/>
                      </a:lnTo>
                      <a:lnTo>
                        <a:pt x="1056" y="192"/>
                      </a:lnTo>
                      <a:lnTo>
                        <a:pt x="1056" y="195"/>
                      </a:lnTo>
                      <a:lnTo>
                        <a:pt x="1057" y="198"/>
                      </a:lnTo>
                      <a:lnTo>
                        <a:pt x="1066" y="206"/>
                      </a:lnTo>
                      <a:lnTo>
                        <a:pt x="1085" y="220"/>
                      </a:lnTo>
                      <a:lnTo>
                        <a:pt x="1112" y="238"/>
                      </a:lnTo>
                      <a:lnTo>
                        <a:pt x="1140" y="257"/>
                      </a:lnTo>
                      <a:lnTo>
                        <a:pt x="1169" y="275"/>
                      </a:lnTo>
                      <a:lnTo>
                        <a:pt x="1194" y="291"/>
                      </a:lnTo>
                      <a:lnTo>
                        <a:pt x="1212" y="302"/>
                      </a:lnTo>
                      <a:lnTo>
                        <a:pt x="1218" y="307"/>
                      </a:lnTo>
                      <a:lnTo>
                        <a:pt x="1220" y="308"/>
                      </a:lnTo>
                      <a:lnTo>
                        <a:pt x="1223" y="309"/>
                      </a:lnTo>
                      <a:lnTo>
                        <a:pt x="1229" y="310"/>
                      </a:lnTo>
                      <a:lnTo>
                        <a:pt x="1236" y="310"/>
                      </a:lnTo>
                      <a:lnTo>
                        <a:pt x="1245" y="310"/>
                      </a:lnTo>
                      <a:lnTo>
                        <a:pt x="1254" y="307"/>
                      </a:lnTo>
                      <a:lnTo>
                        <a:pt x="1258" y="304"/>
                      </a:lnTo>
                      <a:lnTo>
                        <a:pt x="1262" y="301"/>
                      </a:lnTo>
                      <a:lnTo>
                        <a:pt x="1268" y="297"/>
                      </a:lnTo>
                      <a:lnTo>
                        <a:pt x="1272" y="291"/>
                      </a:lnTo>
                      <a:lnTo>
                        <a:pt x="1275" y="285"/>
                      </a:lnTo>
                      <a:lnTo>
                        <a:pt x="1280" y="277"/>
                      </a:lnTo>
                      <a:lnTo>
                        <a:pt x="1283" y="269"/>
                      </a:lnTo>
                      <a:lnTo>
                        <a:pt x="1287" y="258"/>
                      </a:lnTo>
                      <a:lnTo>
                        <a:pt x="1294" y="236"/>
                      </a:lnTo>
                      <a:lnTo>
                        <a:pt x="1300" y="214"/>
                      </a:lnTo>
                      <a:lnTo>
                        <a:pt x="1304" y="192"/>
                      </a:lnTo>
                      <a:lnTo>
                        <a:pt x="1309" y="175"/>
                      </a:lnTo>
                      <a:lnTo>
                        <a:pt x="1311" y="162"/>
                      </a:lnTo>
                      <a:lnTo>
                        <a:pt x="1312" y="158"/>
                      </a:lnTo>
                      <a:lnTo>
                        <a:pt x="1323" y="43"/>
                      </a:lnTo>
                      <a:lnTo>
                        <a:pt x="1323" y="41"/>
                      </a:lnTo>
                      <a:lnTo>
                        <a:pt x="1322" y="35"/>
                      </a:lnTo>
                      <a:lnTo>
                        <a:pt x="1322" y="26"/>
                      </a:lnTo>
                      <a:lnTo>
                        <a:pt x="1323" y="17"/>
                      </a:lnTo>
                      <a:lnTo>
                        <a:pt x="1325" y="13"/>
                      </a:lnTo>
                      <a:lnTo>
                        <a:pt x="1327" y="9"/>
                      </a:lnTo>
                      <a:lnTo>
                        <a:pt x="1329" y="5"/>
                      </a:lnTo>
                      <a:lnTo>
                        <a:pt x="1334" y="2"/>
                      </a:lnTo>
                      <a:lnTo>
                        <a:pt x="1338" y="1"/>
                      </a:lnTo>
                      <a:lnTo>
                        <a:pt x="1344" y="0"/>
                      </a:lnTo>
                      <a:lnTo>
                        <a:pt x="1351" y="0"/>
                      </a:lnTo>
                      <a:lnTo>
                        <a:pt x="1358" y="2"/>
                      </a:lnTo>
                      <a:lnTo>
                        <a:pt x="1367" y="5"/>
                      </a:lnTo>
                      <a:lnTo>
                        <a:pt x="1375" y="11"/>
                      </a:lnTo>
                      <a:lnTo>
                        <a:pt x="1380" y="15"/>
                      </a:lnTo>
                      <a:lnTo>
                        <a:pt x="1384" y="22"/>
                      </a:lnTo>
                      <a:lnTo>
                        <a:pt x="1389" y="28"/>
                      </a:lnTo>
                      <a:lnTo>
                        <a:pt x="1391" y="36"/>
                      </a:lnTo>
                      <a:lnTo>
                        <a:pt x="1393" y="42"/>
                      </a:lnTo>
                      <a:lnTo>
                        <a:pt x="1394" y="50"/>
                      </a:lnTo>
                      <a:lnTo>
                        <a:pt x="1395" y="63"/>
                      </a:lnTo>
                      <a:lnTo>
                        <a:pt x="1394" y="75"/>
                      </a:lnTo>
                      <a:lnTo>
                        <a:pt x="1393" y="82"/>
                      </a:lnTo>
                      <a:lnTo>
                        <a:pt x="1393" y="85"/>
                      </a:lnTo>
                      <a:lnTo>
                        <a:pt x="1393" y="89"/>
                      </a:lnTo>
                      <a:lnTo>
                        <a:pt x="1392" y="97"/>
                      </a:lnTo>
                      <a:lnTo>
                        <a:pt x="1391" y="109"/>
                      </a:lnTo>
                      <a:lnTo>
                        <a:pt x="1391" y="123"/>
                      </a:lnTo>
                      <a:lnTo>
                        <a:pt x="1392" y="137"/>
                      </a:lnTo>
                      <a:lnTo>
                        <a:pt x="1395" y="148"/>
                      </a:lnTo>
                      <a:lnTo>
                        <a:pt x="1397" y="152"/>
                      </a:lnTo>
                      <a:lnTo>
                        <a:pt x="1399" y="155"/>
                      </a:lnTo>
                      <a:lnTo>
                        <a:pt x="1404" y="158"/>
                      </a:lnTo>
                      <a:lnTo>
                        <a:pt x="1408" y="158"/>
                      </a:lnTo>
                      <a:lnTo>
                        <a:pt x="1418" y="157"/>
                      </a:lnTo>
                      <a:lnTo>
                        <a:pt x="1426" y="155"/>
                      </a:lnTo>
                      <a:lnTo>
                        <a:pt x="1435" y="155"/>
                      </a:lnTo>
                      <a:lnTo>
                        <a:pt x="1443" y="157"/>
                      </a:lnTo>
                      <a:lnTo>
                        <a:pt x="1446" y="158"/>
                      </a:lnTo>
                      <a:lnTo>
                        <a:pt x="1449" y="160"/>
                      </a:lnTo>
                      <a:lnTo>
                        <a:pt x="1452" y="162"/>
                      </a:lnTo>
                      <a:lnTo>
                        <a:pt x="1456" y="165"/>
                      </a:lnTo>
                      <a:lnTo>
                        <a:pt x="1458" y="170"/>
                      </a:lnTo>
                      <a:lnTo>
                        <a:pt x="1460" y="175"/>
                      </a:lnTo>
                      <a:lnTo>
                        <a:pt x="1462" y="180"/>
                      </a:lnTo>
                      <a:lnTo>
                        <a:pt x="1463" y="188"/>
                      </a:lnTo>
                      <a:lnTo>
                        <a:pt x="1465" y="194"/>
                      </a:lnTo>
                      <a:lnTo>
                        <a:pt x="1467" y="202"/>
                      </a:lnTo>
                      <a:lnTo>
                        <a:pt x="1471" y="208"/>
                      </a:lnTo>
                      <a:lnTo>
                        <a:pt x="1474" y="215"/>
                      </a:lnTo>
                      <a:lnTo>
                        <a:pt x="1481" y="226"/>
                      </a:lnTo>
                      <a:lnTo>
                        <a:pt x="1489" y="234"/>
                      </a:lnTo>
                      <a:lnTo>
                        <a:pt x="1495" y="242"/>
                      </a:lnTo>
                      <a:lnTo>
                        <a:pt x="1502" y="247"/>
                      </a:lnTo>
                      <a:lnTo>
                        <a:pt x="1506" y="250"/>
                      </a:lnTo>
                      <a:lnTo>
                        <a:pt x="1507" y="252"/>
                      </a:lnTo>
                      <a:lnTo>
                        <a:pt x="1508" y="255"/>
                      </a:lnTo>
                      <a:lnTo>
                        <a:pt x="1512" y="262"/>
                      </a:lnTo>
                      <a:lnTo>
                        <a:pt x="1516" y="274"/>
                      </a:lnTo>
                      <a:lnTo>
                        <a:pt x="1521" y="288"/>
                      </a:lnTo>
                      <a:lnTo>
                        <a:pt x="1526" y="303"/>
                      </a:lnTo>
                      <a:lnTo>
                        <a:pt x="1531" y="317"/>
                      </a:lnTo>
                      <a:lnTo>
                        <a:pt x="1535" y="330"/>
                      </a:lnTo>
                      <a:lnTo>
                        <a:pt x="1538" y="339"/>
                      </a:lnTo>
                      <a:lnTo>
                        <a:pt x="1539" y="342"/>
                      </a:lnTo>
                      <a:lnTo>
                        <a:pt x="1542" y="348"/>
                      </a:lnTo>
                      <a:lnTo>
                        <a:pt x="1546" y="353"/>
                      </a:lnTo>
                      <a:lnTo>
                        <a:pt x="1551" y="360"/>
                      </a:lnTo>
                      <a:lnTo>
                        <a:pt x="1562" y="374"/>
                      </a:lnTo>
                      <a:lnTo>
                        <a:pt x="1576" y="388"/>
                      </a:lnTo>
                      <a:lnTo>
                        <a:pt x="1589" y="401"/>
                      </a:lnTo>
                      <a:lnTo>
                        <a:pt x="1601" y="411"/>
                      </a:lnTo>
                      <a:lnTo>
                        <a:pt x="1609" y="419"/>
                      </a:lnTo>
                      <a:lnTo>
                        <a:pt x="1612" y="421"/>
                      </a:lnTo>
                      <a:lnTo>
                        <a:pt x="1678" y="502"/>
                      </a:lnTo>
                      <a:lnTo>
                        <a:pt x="1678" y="534"/>
                      </a:lnTo>
                      <a:lnTo>
                        <a:pt x="1799" y="627"/>
                      </a:lnTo>
                      <a:lnTo>
                        <a:pt x="1802" y="630"/>
                      </a:lnTo>
                      <a:lnTo>
                        <a:pt x="1810" y="640"/>
                      </a:lnTo>
                      <a:lnTo>
                        <a:pt x="1820" y="654"/>
                      </a:lnTo>
                      <a:lnTo>
                        <a:pt x="1832" y="674"/>
                      </a:lnTo>
                      <a:lnTo>
                        <a:pt x="1839" y="683"/>
                      </a:lnTo>
                      <a:lnTo>
                        <a:pt x="1845" y="695"/>
                      </a:lnTo>
                      <a:lnTo>
                        <a:pt x="1851" y="707"/>
                      </a:lnTo>
                      <a:lnTo>
                        <a:pt x="1856" y="720"/>
                      </a:lnTo>
                      <a:lnTo>
                        <a:pt x="1861" y="733"/>
                      </a:lnTo>
                      <a:lnTo>
                        <a:pt x="1865" y="747"/>
                      </a:lnTo>
                      <a:lnTo>
                        <a:pt x="1868" y="761"/>
                      </a:lnTo>
                      <a:lnTo>
                        <a:pt x="1869" y="774"/>
                      </a:lnTo>
                      <a:lnTo>
                        <a:pt x="1871" y="805"/>
                      </a:lnTo>
                      <a:lnTo>
                        <a:pt x="1872" y="842"/>
                      </a:lnTo>
                      <a:lnTo>
                        <a:pt x="1874" y="880"/>
                      </a:lnTo>
                      <a:lnTo>
                        <a:pt x="1877" y="918"/>
                      </a:lnTo>
                      <a:lnTo>
                        <a:pt x="1878" y="951"/>
                      </a:lnTo>
                      <a:lnTo>
                        <a:pt x="1879" y="979"/>
                      </a:lnTo>
                      <a:lnTo>
                        <a:pt x="1880" y="997"/>
                      </a:lnTo>
                      <a:lnTo>
                        <a:pt x="1880" y="1004"/>
                      </a:lnTo>
                      <a:lnTo>
                        <a:pt x="1879" y="1007"/>
                      </a:lnTo>
                      <a:lnTo>
                        <a:pt x="1874" y="1015"/>
                      </a:lnTo>
                      <a:lnTo>
                        <a:pt x="1868" y="1026"/>
                      </a:lnTo>
                      <a:lnTo>
                        <a:pt x="1859" y="1040"/>
                      </a:lnTo>
                      <a:lnTo>
                        <a:pt x="1848" y="1054"/>
                      </a:lnTo>
                      <a:lnTo>
                        <a:pt x="1836" y="1068"/>
                      </a:lnTo>
                      <a:lnTo>
                        <a:pt x="1828" y="1074"/>
                      </a:lnTo>
                      <a:lnTo>
                        <a:pt x="1820" y="1081"/>
                      </a:lnTo>
                      <a:lnTo>
                        <a:pt x="1812" y="1085"/>
                      </a:lnTo>
                      <a:lnTo>
                        <a:pt x="1803" y="1089"/>
                      </a:lnTo>
                      <a:lnTo>
                        <a:pt x="1774" y="1151"/>
                      </a:lnTo>
                      <a:lnTo>
                        <a:pt x="1773" y="1155"/>
                      </a:lnTo>
                      <a:lnTo>
                        <a:pt x="1770" y="1165"/>
                      </a:lnTo>
                      <a:lnTo>
                        <a:pt x="1764" y="1180"/>
                      </a:lnTo>
                      <a:lnTo>
                        <a:pt x="1758" y="1197"/>
                      </a:lnTo>
                      <a:lnTo>
                        <a:pt x="1750" y="1214"/>
                      </a:lnTo>
                      <a:lnTo>
                        <a:pt x="1742" y="1231"/>
                      </a:lnTo>
                      <a:lnTo>
                        <a:pt x="1736" y="1238"/>
                      </a:lnTo>
                      <a:lnTo>
                        <a:pt x="1732" y="1244"/>
                      </a:lnTo>
                      <a:lnTo>
                        <a:pt x="1728" y="1248"/>
                      </a:lnTo>
                      <a:lnTo>
                        <a:pt x="1722" y="1251"/>
                      </a:lnTo>
                      <a:lnTo>
                        <a:pt x="1714" y="1255"/>
                      </a:lnTo>
                      <a:lnTo>
                        <a:pt x="1706" y="1260"/>
                      </a:lnTo>
                      <a:lnTo>
                        <a:pt x="1703" y="1263"/>
                      </a:lnTo>
                      <a:lnTo>
                        <a:pt x="1701" y="1266"/>
                      </a:lnTo>
                      <a:lnTo>
                        <a:pt x="1698" y="1269"/>
                      </a:lnTo>
                      <a:lnTo>
                        <a:pt x="1697" y="1273"/>
                      </a:lnTo>
                      <a:lnTo>
                        <a:pt x="1695" y="1282"/>
                      </a:lnTo>
                      <a:lnTo>
                        <a:pt x="1696" y="1293"/>
                      </a:lnTo>
                      <a:lnTo>
                        <a:pt x="1698" y="1305"/>
                      </a:lnTo>
                      <a:lnTo>
                        <a:pt x="1704" y="1321"/>
                      </a:lnTo>
                      <a:lnTo>
                        <a:pt x="1709" y="1337"/>
                      </a:lnTo>
                      <a:lnTo>
                        <a:pt x="1714" y="1351"/>
                      </a:lnTo>
                      <a:lnTo>
                        <a:pt x="1718" y="1366"/>
                      </a:lnTo>
                      <a:lnTo>
                        <a:pt x="1720" y="1377"/>
                      </a:lnTo>
                      <a:lnTo>
                        <a:pt x="1720" y="1384"/>
                      </a:lnTo>
                      <a:lnTo>
                        <a:pt x="1719" y="1389"/>
                      </a:lnTo>
                      <a:lnTo>
                        <a:pt x="1718" y="1394"/>
                      </a:lnTo>
                      <a:lnTo>
                        <a:pt x="1717" y="1399"/>
                      </a:lnTo>
                      <a:lnTo>
                        <a:pt x="1714" y="1403"/>
                      </a:lnTo>
                      <a:lnTo>
                        <a:pt x="1709" y="1409"/>
                      </a:lnTo>
                      <a:lnTo>
                        <a:pt x="1705" y="1413"/>
                      </a:lnTo>
                      <a:lnTo>
                        <a:pt x="1700" y="1416"/>
                      </a:lnTo>
                      <a:lnTo>
                        <a:pt x="1683" y="1427"/>
                      </a:lnTo>
                      <a:lnTo>
                        <a:pt x="1661" y="1440"/>
                      </a:lnTo>
                      <a:lnTo>
                        <a:pt x="1634" y="1455"/>
                      </a:lnTo>
                      <a:lnTo>
                        <a:pt x="1607" y="1470"/>
                      </a:lnTo>
                      <a:lnTo>
                        <a:pt x="1581" y="1484"/>
                      </a:lnTo>
                      <a:lnTo>
                        <a:pt x="1558" y="1495"/>
                      </a:lnTo>
                      <a:lnTo>
                        <a:pt x="1543" y="1503"/>
                      </a:lnTo>
                      <a:lnTo>
                        <a:pt x="1538" y="1506"/>
                      </a:lnTo>
                      <a:lnTo>
                        <a:pt x="1535" y="1505"/>
                      </a:lnTo>
                      <a:lnTo>
                        <a:pt x="1530" y="1504"/>
                      </a:lnTo>
                      <a:lnTo>
                        <a:pt x="1522" y="1499"/>
                      </a:lnTo>
                      <a:lnTo>
                        <a:pt x="1513" y="1495"/>
                      </a:lnTo>
                      <a:lnTo>
                        <a:pt x="1502" y="1489"/>
                      </a:lnTo>
                      <a:lnTo>
                        <a:pt x="1491" y="1481"/>
                      </a:lnTo>
                      <a:lnTo>
                        <a:pt x="1480" y="1471"/>
                      </a:lnTo>
                      <a:lnTo>
                        <a:pt x="1472" y="1462"/>
                      </a:lnTo>
                      <a:lnTo>
                        <a:pt x="1463" y="1452"/>
                      </a:lnTo>
                      <a:lnTo>
                        <a:pt x="1457" y="1446"/>
                      </a:lnTo>
                      <a:lnTo>
                        <a:pt x="1454" y="1445"/>
                      </a:lnTo>
                      <a:lnTo>
                        <a:pt x="1451" y="1444"/>
                      </a:lnTo>
                      <a:lnTo>
                        <a:pt x="1448" y="1444"/>
                      </a:lnTo>
                      <a:lnTo>
                        <a:pt x="1446" y="1444"/>
                      </a:lnTo>
                      <a:lnTo>
                        <a:pt x="1440" y="1446"/>
                      </a:lnTo>
                      <a:lnTo>
                        <a:pt x="1434" y="1451"/>
                      </a:lnTo>
                      <a:lnTo>
                        <a:pt x="1427" y="1456"/>
                      </a:lnTo>
                      <a:lnTo>
                        <a:pt x="1419" y="1462"/>
                      </a:lnTo>
                      <a:lnTo>
                        <a:pt x="1413" y="1464"/>
                      </a:lnTo>
                      <a:lnTo>
                        <a:pt x="1408" y="1465"/>
                      </a:lnTo>
                      <a:lnTo>
                        <a:pt x="1403" y="1466"/>
                      </a:lnTo>
                      <a:lnTo>
                        <a:pt x="1396" y="1466"/>
                      </a:lnTo>
                      <a:lnTo>
                        <a:pt x="1385" y="1465"/>
                      </a:lnTo>
                      <a:lnTo>
                        <a:pt x="1373" y="1462"/>
                      </a:lnTo>
                      <a:lnTo>
                        <a:pt x="1364" y="1458"/>
                      </a:lnTo>
                      <a:lnTo>
                        <a:pt x="1355" y="1454"/>
                      </a:lnTo>
                      <a:lnTo>
                        <a:pt x="1350" y="1452"/>
                      </a:lnTo>
                      <a:lnTo>
                        <a:pt x="1349" y="1451"/>
                      </a:lnTo>
                      <a:lnTo>
                        <a:pt x="1278" y="1446"/>
                      </a:lnTo>
                      <a:lnTo>
                        <a:pt x="1276" y="1443"/>
                      </a:lnTo>
                      <a:lnTo>
                        <a:pt x="1270" y="1434"/>
                      </a:lnTo>
                      <a:lnTo>
                        <a:pt x="1261" y="1418"/>
                      </a:lnTo>
                      <a:lnTo>
                        <a:pt x="1251" y="1400"/>
                      </a:lnTo>
                      <a:lnTo>
                        <a:pt x="1242" y="1378"/>
                      </a:lnTo>
                      <a:lnTo>
                        <a:pt x="1233" y="1355"/>
                      </a:lnTo>
                      <a:lnTo>
                        <a:pt x="1230" y="1343"/>
                      </a:lnTo>
                      <a:lnTo>
                        <a:pt x="1227" y="1330"/>
                      </a:lnTo>
                      <a:lnTo>
                        <a:pt x="1224" y="1318"/>
                      </a:lnTo>
                      <a:lnTo>
                        <a:pt x="1222" y="1306"/>
                      </a:lnTo>
                      <a:lnTo>
                        <a:pt x="1172" y="1232"/>
                      </a:lnTo>
                      <a:lnTo>
                        <a:pt x="1082" y="1230"/>
                      </a:lnTo>
                      <a:lnTo>
                        <a:pt x="1012" y="1174"/>
                      </a:lnTo>
                      <a:lnTo>
                        <a:pt x="1010" y="1171"/>
                      </a:lnTo>
                      <a:lnTo>
                        <a:pt x="1001" y="1162"/>
                      </a:lnTo>
                      <a:lnTo>
                        <a:pt x="996" y="1155"/>
                      </a:lnTo>
                      <a:lnTo>
                        <a:pt x="987" y="1147"/>
                      </a:lnTo>
                      <a:lnTo>
                        <a:pt x="978" y="1140"/>
                      </a:lnTo>
                      <a:lnTo>
                        <a:pt x="966" y="1132"/>
                      </a:lnTo>
                      <a:lnTo>
                        <a:pt x="955" y="1124"/>
                      </a:lnTo>
                      <a:lnTo>
                        <a:pt x="939" y="1116"/>
                      </a:lnTo>
                      <a:lnTo>
                        <a:pt x="923" y="1108"/>
                      </a:lnTo>
                      <a:lnTo>
                        <a:pt x="905" y="1101"/>
                      </a:lnTo>
                      <a:lnTo>
                        <a:pt x="884" y="1095"/>
                      </a:lnTo>
                      <a:lnTo>
                        <a:pt x="862" y="1088"/>
                      </a:lnTo>
                      <a:lnTo>
                        <a:pt x="837" y="1084"/>
                      </a:lnTo>
                      <a:lnTo>
                        <a:pt x="810" y="1081"/>
                      </a:lnTo>
                      <a:lnTo>
                        <a:pt x="806" y="1082"/>
                      </a:lnTo>
                      <a:lnTo>
                        <a:pt x="793" y="1083"/>
                      </a:lnTo>
                      <a:lnTo>
                        <a:pt x="773" y="1086"/>
                      </a:lnTo>
                      <a:lnTo>
                        <a:pt x="751" y="1091"/>
                      </a:lnTo>
                      <a:lnTo>
                        <a:pt x="726" y="1097"/>
                      </a:lnTo>
                      <a:lnTo>
                        <a:pt x="701" y="1105"/>
                      </a:lnTo>
                      <a:lnTo>
                        <a:pt x="689" y="1110"/>
                      </a:lnTo>
                      <a:lnTo>
                        <a:pt x="678" y="1114"/>
                      </a:lnTo>
                      <a:lnTo>
                        <a:pt x="667" y="1119"/>
                      </a:lnTo>
                      <a:lnTo>
                        <a:pt x="659" y="1125"/>
                      </a:lnTo>
                      <a:lnTo>
                        <a:pt x="529" y="1199"/>
                      </a:lnTo>
                      <a:lnTo>
                        <a:pt x="499" y="1199"/>
                      </a:lnTo>
                      <a:lnTo>
                        <a:pt x="499" y="1201"/>
                      </a:lnTo>
                      <a:lnTo>
                        <a:pt x="497" y="1207"/>
                      </a:lnTo>
                      <a:lnTo>
                        <a:pt x="494" y="1215"/>
                      </a:lnTo>
                      <a:lnTo>
                        <a:pt x="489" y="1224"/>
                      </a:lnTo>
                      <a:lnTo>
                        <a:pt x="483" y="1234"/>
                      </a:lnTo>
                      <a:lnTo>
                        <a:pt x="476" y="1242"/>
                      </a:lnTo>
                      <a:lnTo>
                        <a:pt x="472" y="1247"/>
                      </a:lnTo>
                      <a:lnTo>
                        <a:pt x="468" y="1250"/>
                      </a:lnTo>
                      <a:lnTo>
                        <a:pt x="463" y="1253"/>
                      </a:lnTo>
                      <a:lnTo>
                        <a:pt x="459" y="1255"/>
                      </a:lnTo>
                      <a:lnTo>
                        <a:pt x="448" y="1257"/>
                      </a:lnTo>
                      <a:lnTo>
                        <a:pt x="436" y="1258"/>
                      </a:lnTo>
                      <a:lnTo>
                        <a:pt x="423" y="1257"/>
                      </a:lnTo>
                      <a:lnTo>
                        <a:pt x="410" y="1255"/>
                      </a:lnTo>
                      <a:lnTo>
                        <a:pt x="399" y="1254"/>
                      </a:lnTo>
                      <a:lnTo>
                        <a:pt x="389" y="1252"/>
                      </a:lnTo>
                      <a:lnTo>
                        <a:pt x="382" y="1251"/>
                      </a:lnTo>
                      <a:lnTo>
                        <a:pt x="380" y="1251"/>
                      </a:lnTo>
                      <a:lnTo>
                        <a:pt x="295" y="1247"/>
                      </a:lnTo>
                      <a:lnTo>
                        <a:pt x="294" y="1247"/>
                      </a:lnTo>
                      <a:lnTo>
                        <a:pt x="291" y="1249"/>
                      </a:lnTo>
                      <a:lnTo>
                        <a:pt x="284" y="1252"/>
                      </a:lnTo>
                      <a:lnTo>
                        <a:pt x="278" y="1255"/>
                      </a:lnTo>
                      <a:lnTo>
                        <a:pt x="271" y="1261"/>
                      </a:lnTo>
                      <a:lnTo>
                        <a:pt x="264" y="1266"/>
                      </a:lnTo>
                      <a:lnTo>
                        <a:pt x="257" y="1273"/>
                      </a:lnTo>
                      <a:lnTo>
                        <a:pt x="253" y="1280"/>
                      </a:lnTo>
                      <a:lnTo>
                        <a:pt x="247" y="1288"/>
                      </a:lnTo>
                      <a:lnTo>
                        <a:pt x="242" y="1293"/>
                      </a:lnTo>
                      <a:lnTo>
                        <a:pt x="237" y="1298"/>
                      </a:lnTo>
                      <a:lnTo>
                        <a:pt x="229" y="1301"/>
                      </a:lnTo>
                      <a:lnTo>
                        <a:pt x="221" y="1303"/>
                      </a:lnTo>
                      <a:lnTo>
                        <a:pt x="213" y="1303"/>
                      </a:lnTo>
                      <a:lnTo>
                        <a:pt x="204" y="1303"/>
                      </a:lnTo>
                      <a:lnTo>
                        <a:pt x="193" y="1302"/>
                      </a:lnTo>
                      <a:lnTo>
                        <a:pt x="180" y="1301"/>
                      </a:lnTo>
                      <a:lnTo>
                        <a:pt x="168" y="1301"/>
                      </a:lnTo>
                      <a:lnTo>
                        <a:pt x="153" y="1300"/>
                      </a:lnTo>
                      <a:lnTo>
                        <a:pt x="141" y="1298"/>
                      </a:lnTo>
                      <a:lnTo>
                        <a:pt x="135" y="1296"/>
                      </a:lnTo>
                      <a:lnTo>
                        <a:pt x="130" y="1294"/>
                      </a:lnTo>
                      <a:lnTo>
                        <a:pt x="125" y="1292"/>
                      </a:lnTo>
                      <a:lnTo>
                        <a:pt x="122" y="1290"/>
                      </a:lnTo>
                      <a:lnTo>
                        <a:pt x="119" y="1287"/>
                      </a:lnTo>
                      <a:lnTo>
                        <a:pt x="118" y="1283"/>
                      </a:lnTo>
                      <a:lnTo>
                        <a:pt x="118" y="1279"/>
                      </a:lnTo>
                      <a:lnTo>
                        <a:pt x="119" y="1274"/>
                      </a:lnTo>
                      <a:lnTo>
                        <a:pt x="120" y="1269"/>
                      </a:lnTo>
                      <a:lnTo>
                        <a:pt x="121" y="1265"/>
                      </a:lnTo>
                      <a:lnTo>
                        <a:pt x="121" y="1262"/>
                      </a:lnTo>
                      <a:lnTo>
                        <a:pt x="120" y="1261"/>
                      </a:lnTo>
                      <a:lnTo>
                        <a:pt x="119" y="1259"/>
                      </a:lnTo>
                      <a:lnTo>
                        <a:pt x="117" y="1259"/>
                      </a:lnTo>
                      <a:lnTo>
                        <a:pt x="115" y="1259"/>
                      </a:lnTo>
                      <a:lnTo>
                        <a:pt x="111" y="1260"/>
                      </a:lnTo>
                      <a:lnTo>
                        <a:pt x="106" y="1262"/>
                      </a:lnTo>
                      <a:lnTo>
                        <a:pt x="99" y="1265"/>
                      </a:lnTo>
                      <a:lnTo>
                        <a:pt x="94" y="1267"/>
                      </a:lnTo>
                      <a:lnTo>
                        <a:pt x="89" y="1269"/>
                      </a:lnTo>
                      <a:lnTo>
                        <a:pt x="87" y="1271"/>
                      </a:lnTo>
                      <a:lnTo>
                        <a:pt x="83" y="1269"/>
                      </a:lnTo>
                      <a:lnTo>
                        <a:pt x="80" y="1268"/>
                      </a:lnTo>
                      <a:lnTo>
                        <a:pt x="76" y="1266"/>
                      </a:lnTo>
                      <a:lnTo>
                        <a:pt x="71" y="1263"/>
                      </a:lnTo>
                      <a:lnTo>
                        <a:pt x="68" y="1260"/>
                      </a:lnTo>
                      <a:lnTo>
                        <a:pt x="65" y="1255"/>
                      </a:lnTo>
                      <a:lnTo>
                        <a:pt x="63" y="1250"/>
                      </a:lnTo>
                      <a:lnTo>
                        <a:pt x="61" y="1246"/>
                      </a:lnTo>
                      <a:lnTo>
                        <a:pt x="60" y="1240"/>
                      </a:lnTo>
                      <a:lnTo>
                        <a:pt x="61" y="1234"/>
                      </a:lnTo>
                      <a:lnTo>
                        <a:pt x="63" y="1228"/>
                      </a:lnTo>
                      <a:lnTo>
                        <a:pt x="67" y="1222"/>
                      </a:lnTo>
                      <a:lnTo>
                        <a:pt x="74" y="1217"/>
                      </a:lnTo>
                      <a:lnTo>
                        <a:pt x="82" y="1210"/>
                      </a:lnTo>
                      <a:lnTo>
                        <a:pt x="93" y="1204"/>
                      </a:lnTo>
                      <a:lnTo>
                        <a:pt x="112" y="1111"/>
                      </a:lnTo>
                      <a:lnTo>
                        <a:pt x="111" y="1108"/>
                      </a:lnTo>
                      <a:lnTo>
                        <a:pt x="108" y="1098"/>
                      </a:lnTo>
                      <a:lnTo>
                        <a:pt x="105" y="1086"/>
                      </a:lnTo>
                      <a:lnTo>
                        <a:pt x="99" y="1071"/>
                      </a:lnTo>
                      <a:lnTo>
                        <a:pt x="94" y="1056"/>
                      </a:lnTo>
                      <a:lnTo>
                        <a:pt x="88" y="1043"/>
                      </a:lnTo>
                      <a:lnTo>
                        <a:pt x="83" y="1032"/>
                      </a:lnTo>
                      <a:lnTo>
                        <a:pt x="78" y="1026"/>
                      </a:lnTo>
                      <a:lnTo>
                        <a:pt x="76" y="1022"/>
                      </a:lnTo>
                      <a:lnTo>
                        <a:pt x="73" y="1016"/>
                      </a:lnTo>
                      <a:lnTo>
                        <a:pt x="67" y="1005"/>
                      </a:lnTo>
                      <a:lnTo>
                        <a:pt x="62" y="992"/>
                      </a:lnTo>
                      <a:lnTo>
                        <a:pt x="50" y="961"/>
                      </a:lnTo>
                      <a:lnTo>
                        <a:pt x="38" y="924"/>
                      </a:lnTo>
                      <a:lnTo>
                        <a:pt x="27" y="886"/>
                      </a:lnTo>
                      <a:lnTo>
                        <a:pt x="20" y="852"/>
                      </a:lnTo>
                      <a:lnTo>
                        <a:pt x="17" y="838"/>
                      </a:lnTo>
                      <a:lnTo>
                        <a:pt x="16" y="825"/>
                      </a:lnTo>
                      <a:lnTo>
                        <a:pt x="16" y="819"/>
                      </a:lnTo>
                      <a:lnTo>
                        <a:pt x="16" y="815"/>
                      </a:lnTo>
                      <a:lnTo>
                        <a:pt x="17" y="812"/>
                      </a:lnTo>
                      <a:lnTo>
                        <a:pt x="19" y="809"/>
                      </a:lnTo>
                      <a:lnTo>
                        <a:pt x="22" y="803"/>
                      </a:lnTo>
                      <a:lnTo>
                        <a:pt x="25" y="798"/>
                      </a:lnTo>
                      <a:lnTo>
                        <a:pt x="26" y="791"/>
                      </a:lnTo>
                      <a:lnTo>
                        <a:pt x="28" y="785"/>
                      </a:lnTo>
                      <a:lnTo>
                        <a:pt x="29" y="771"/>
                      </a:lnTo>
                      <a:lnTo>
                        <a:pt x="29" y="757"/>
                      </a:lnTo>
                      <a:lnTo>
                        <a:pt x="27" y="744"/>
                      </a:lnTo>
                      <a:lnTo>
                        <a:pt x="25" y="731"/>
                      </a:lnTo>
                      <a:lnTo>
                        <a:pt x="22" y="721"/>
                      </a:lnTo>
                      <a:lnTo>
                        <a:pt x="19" y="715"/>
                      </a:lnTo>
                      <a:lnTo>
                        <a:pt x="15" y="707"/>
                      </a:lnTo>
                      <a:lnTo>
                        <a:pt x="11" y="695"/>
                      </a:lnTo>
                      <a:lnTo>
                        <a:pt x="7" y="678"/>
                      </a:lnTo>
                      <a:lnTo>
                        <a:pt x="2" y="660"/>
                      </a:lnTo>
                      <a:lnTo>
                        <a:pt x="1" y="649"/>
                      </a:lnTo>
                      <a:lnTo>
                        <a:pt x="0" y="639"/>
                      </a:lnTo>
                      <a:lnTo>
                        <a:pt x="1" y="630"/>
                      </a:lnTo>
                      <a:lnTo>
                        <a:pt x="1" y="621"/>
                      </a:lnTo>
                      <a:lnTo>
                        <a:pt x="3" y="613"/>
                      </a:lnTo>
                      <a:lnTo>
                        <a:pt x="7" y="606"/>
                      </a:lnTo>
                      <a:lnTo>
                        <a:pt x="11" y="599"/>
                      </a:lnTo>
                      <a:lnTo>
                        <a:pt x="16" y="594"/>
                      </a:lnTo>
                      <a:lnTo>
                        <a:pt x="30" y="584"/>
                      </a:lnTo>
                      <a:lnTo>
                        <a:pt x="46" y="571"/>
                      </a:lnTo>
                      <a:lnTo>
                        <a:pt x="61" y="557"/>
                      </a:lnTo>
                      <a:lnTo>
                        <a:pt x="77" y="543"/>
                      </a:lnTo>
                      <a:lnTo>
                        <a:pt x="91" y="530"/>
                      </a:lnTo>
                      <a:lnTo>
                        <a:pt x="102" y="519"/>
                      </a:lnTo>
                      <a:lnTo>
                        <a:pt x="109" y="512"/>
                      </a:lnTo>
                      <a:lnTo>
                        <a:pt x="112" y="508"/>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1" name="Freeform 329"/>
                <p:cNvSpPr>
                  <a:spLocks/>
                </p:cNvSpPr>
                <p:nvPr/>
              </p:nvSpPr>
              <p:spPr bwMode="auto">
                <a:xfrm>
                  <a:off x="2470" y="3126"/>
                  <a:ext cx="626" cy="502"/>
                </a:xfrm>
                <a:custGeom>
                  <a:avLst/>
                  <a:gdLst>
                    <a:gd name="T0" fmla="*/ 1 w 1880"/>
                    <a:gd name="T1" fmla="*/ 1 h 1506"/>
                    <a:gd name="T2" fmla="*/ 1 w 1880"/>
                    <a:gd name="T3" fmla="*/ 0 h 1506"/>
                    <a:gd name="T4" fmla="*/ 1 w 1880"/>
                    <a:gd name="T5" fmla="*/ 0 h 1506"/>
                    <a:gd name="T6" fmla="*/ 1 w 1880"/>
                    <a:gd name="T7" fmla="*/ 0 h 1506"/>
                    <a:gd name="T8" fmla="*/ 1 w 1880"/>
                    <a:gd name="T9" fmla="*/ 0 h 1506"/>
                    <a:gd name="T10" fmla="*/ 1 w 1880"/>
                    <a:gd name="T11" fmla="*/ 0 h 1506"/>
                    <a:gd name="T12" fmla="*/ 1 w 1880"/>
                    <a:gd name="T13" fmla="*/ 0 h 1506"/>
                    <a:gd name="T14" fmla="*/ 1 w 1880"/>
                    <a:gd name="T15" fmla="*/ 0 h 1506"/>
                    <a:gd name="T16" fmla="*/ 1 w 1880"/>
                    <a:gd name="T17" fmla="*/ 0 h 1506"/>
                    <a:gd name="T18" fmla="*/ 1 w 1880"/>
                    <a:gd name="T19" fmla="*/ 0 h 1506"/>
                    <a:gd name="T20" fmla="*/ 1 w 1880"/>
                    <a:gd name="T21" fmla="*/ 0 h 1506"/>
                    <a:gd name="T22" fmla="*/ 1 w 1880"/>
                    <a:gd name="T23" fmla="*/ 0 h 1506"/>
                    <a:gd name="T24" fmla="*/ 1 w 1880"/>
                    <a:gd name="T25" fmla="*/ 0 h 1506"/>
                    <a:gd name="T26" fmla="*/ 1 w 1880"/>
                    <a:gd name="T27" fmla="*/ 0 h 1506"/>
                    <a:gd name="T28" fmla="*/ 1 w 1880"/>
                    <a:gd name="T29" fmla="*/ 0 h 1506"/>
                    <a:gd name="T30" fmla="*/ 1 w 1880"/>
                    <a:gd name="T31" fmla="*/ 0 h 1506"/>
                    <a:gd name="T32" fmla="*/ 1 w 1880"/>
                    <a:gd name="T33" fmla="*/ 0 h 1506"/>
                    <a:gd name="T34" fmla="*/ 1 w 1880"/>
                    <a:gd name="T35" fmla="*/ 0 h 1506"/>
                    <a:gd name="T36" fmla="*/ 1 w 1880"/>
                    <a:gd name="T37" fmla="*/ 0 h 1506"/>
                    <a:gd name="T38" fmla="*/ 2 w 1880"/>
                    <a:gd name="T39" fmla="*/ 0 h 1506"/>
                    <a:gd name="T40" fmla="*/ 2 w 1880"/>
                    <a:gd name="T41" fmla="*/ 0 h 1506"/>
                    <a:gd name="T42" fmla="*/ 1 w 1880"/>
                    <a:gd name="T43" fmla="*/ 0 h 1506"/>
                    <a:gd name="T44" fmla="*/ 2 w 1880"/>
                    <a:gd name="T45" fmla="*/ 0 h 1506"/>
                    <a:gd name="T46" fmla="*/ 2 w 1880"/>
                    <a:gd name="T47" fmla="*/ 0 h 1506"/>
                    <a:gd name="T48" fmla="*/ 2 w 1880"/>
                    <a:gd name="T49" fmla="*/ 0 h 1506"/>
                    <a:gd name="T50" fmla="*/ 2 w 1880"/>
                    <a:gd name="T51" fmla="*/ 0 h 1506"/>
                    <a:gd name="T52" fmla="*/ 2 w 1880"/>
                    <a:gd name="T53" fmla="*/ 0 h 1506"/>
                    <a:gd name="T54" fmla="*/ 2 w 1880"/>
                    <a:gd name="T55" fmla="*/ 0 h 1506"/>
                    <a:gd name="T56" fmla="*/ 2 w 1880"/>
                    <a:gd name="T57" fmla="*/ 0 h 1506"/>
                    <a:gd name="T58" fmla="*/ 2 w 1880"/>
                    <a:gd name="T59" fmla="*/ 0 h 1506"/>
                    <a:gd name="T60" fmla="*/ 2 w 1880"/>
                    <a:gd name="T61" fmla="*/ 0 h 1506"/>
                    <a:gd name="T62" fmla="*/ 2 w 1880"/>
                    <a:gd name="T63" fmla="*/ 0 h 1506"/>
                    <a:gd name="T64" fmla="*/ 2 w 1880"/>
                    <a:gd name="T65" fmla="*/ 0 h 1506"/>
                    <a:gd name="T66" fmla="*/ 2 w 1880"/>
                    <a:gd name="T67" fmla="*/ 1 h 1506"/>
                    <a:gd name="T68" fmla="*/ 3 w 1880"/>
                    <a:gd name="T69" fmla="*/ 1 h 1506"/>
                    <a:gd name="T70" fmla="*/ 3 w 1880"/>
                    <a:gd name="T71" fmla="*/ 1 h 1506"/>
                    <a:gd name="T72" fmla="*/ 3 w 1880"/>
                    <a:gd name="T73" fmla="*/ 1 h 1506"/>
                    <a:gd name="T74" fmla="*/ 2 w 1880"/>
                    <a:gd name="T75" fmla="*/ 2 h 1506"/>
                    <a:gd name="T76" fmla="*/ 2 w 1880"/>
                    <a:gd name="T77" fmla="*/ 2 h 1506"/>
                    <a:gd name="T78" fmla="*/ 2 w 1880"/>
                    <a:gd name="T79" fmla="*/ 2 h 1506"/>
                    <a:gd name="T80" fmla="*/ 2 w 1880"/>
                    <a:gd name="T81" fmla="*/ 2 h 1506"/>
                    <a:gd name="T82" fmla="*/ 2 w 1880"/>
                    <a:gd name="T83" fmla="*/ 2 h 1506"/>
                    <a:gd name="T84" fmla="*/ 2 w 1880"/>
                    <a:gd name="T85" fmla="*/ 2 h 1506"/>
                    <a:gd name="T86" fmla="*/ 2 w 1880"/>
                    <a:gd name="T87" fmla="*/ 2 h 1506"/>
                    <a:gd name="T88" fmla="*/ 2 w 1880"/>
                    <a:gd name="T89" fmla="*/ 2 h 1506"/>
                    <a:gd name="T90" fmla="*/ 2 w 1880"/>
                    <a:gd name="T91" fmla="*/ 2 h 1506"/>
                    <a:gd name="T92" fmla="*/ 1 w 1880"/>
                    <a:gd name="T93" fmla="*/ 2 h 1506"/>
                    <a:gd name="T94" fmla="*/ 1 w 1880"/>
                    <a:gd name="T95" fmla="*/ 1 h 1506"/>
                    <a:gd name="T96" fmla="*/ 1 w 1880"/>
                    <a:gd name="T97" fmla="*/ 2 h 1506"/>
                    <a:gd name="T98" fmla="*/ 1 w 1880"/>
                    <a:gd name="T99" fmla="*/ 2 h 1506"/>
                    <a:gd name="T100" fmla="*/ 1 w 1880"/>
                    <a:gd name="T101" fmla="*/ 2 h 1506"/>
                    <a:gd name="T102" fmla="*/ 0 w 1880"/>
                    <a:gd name="T103" fmla="*/ 2 h 1506"/>
                    <a:gd name="T104" fmla="*/ 0 w 1880"/>
                    <a:gd name="T105" fmla="*/ 2 h 1506"/>
                    <a:gd name="T106" fmla="*/ 0 w 1880"/>
                    <a:gd name="T107" fmla="*/ 2 h 1506"/>
                    <a:gd name="T108" fmla="*/ 0 w 1880"/>
                    <a:gd name="T109" fmla="*/ 2 h 1506"/>
                    <a:gd name="T110" fmla="*/ 0 w 1880"/>
                    <a:gd name="T111" fmla="*/ 2 h 1506"/>
                    <a:gd name="T112" fmla="*/ 0 w 1880"/>
                    <a:gd name="T113" fmla="*/ 2 h 1506"/>
                    <a:gd name="T114" fmla="*/ 0 w 1880"/>
                    <a:gd name="T115" fmla="*/ 2 h 1506"/>
                    <a:gd name="T116" fmla="*/ 0 w 1880"/>
                    <a:gd name="T117" fmla="*/ 1 h 1506"/>
                    <a:gd name="T118" fmla="*/ 0 w 1880"/>
                    <a:gd name="T119" fmla="*/ 1 h 1506"/>
                    <a:gd name="T120" fmla="*/ 0 w 1880"/>
                    <a:gd name="T121" fmla="*/ 1 h 1506"/>
                    <a:gd name="T122" fmla="*/ 0 w 1880"/>
                    <a:gd name="T123" fmla="*/ 1 h 1506"/>
                    <a:gd name="T124" fmla="*/ 0 w 1880"/>
                    <a:gd name="T125" fmla="*/ 1 h 150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0"/>
                    <a:gd name="T190" fmla="*/ 0 h 1506"/>
                    <a:gd name="T191" fmla="*/ 1880 w 1880"/>
                    <a:gd name="T192" fmla="*/ 1506 h 150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0" h="1506">
                      <a:moveTo>
                        <a:pt x="112" y="508"/>
                      </a:moveTo>
                      <a:lnTo>
                        <a:pt x="223" y="502"/>
                      </a:lnTo>
                      <a:lnTo>
                        <a:pt x="338" y="483"/>
                      </a:lnTo>
                      <a:lnTo>
                        <a:pt x="341" y="480"/>
                      </a:lnTo>
                      <a:lnTo>
                        <a:pt x="349" y="472"/>
                      </a:lnTo>
                      <a:lnTo>
                        <a:pt x="360" y="460"/>
                      </a:lnTo>
                      <a:lnTo>
                        <a:pt x="373" y="445"/>
                      </a:lnTo>
                      <a:lnTo>
                        <a:pt x="385" y="429"/>
                      </a:lnTo>
                      <a:lnTo>
                        <a:pt x="395" y="413"/>
                      </a:lnTo>
                      <a:lnTo>
                        <a:pt x="400" y="406"/>
                      </a:lnTo>
                      <a:lnTo>
                        <a:pt x="402" y="398"/>
                      </a:lnTo>
                      <a:lnTo>
                        <a:pt x="404" y="393"/>
                      </a:lnTo>
                      <a:lnTo>
                        <a:pt x="404" y="388"/>
                      </a:lnTo>
                      <a:lnTo>
                        <a:pt x="403" y="377"/>
                      </a:lnTo>
                      <a:lnTo>
                        <a:pt x="405" y="365"/>
                      </a:lnTo>
                      <a:lnTo>
                        <a:pt x="408" y="352"/>
                      </a:lnTo>
                      <a:lnTo>
                        <a:pt x="414" y="340"/>
                      </a:lnTo>
                      <a:lnTo>
                        <a:pt x="418" y="334"/>
                      </a:lnTo>
                      <a:lnTo>
                        <a:pt x="421" y="329"/>
                      </a:lnTo>
                      <a:lnTo>
                        <a:pt x="427" y="325"/>
                      </a:lnTo>
                      <a:lnTo>
                        <a:pt x="431" y="321"/>
                      </a:lnTo>
                      <a:lnTo>
                        <a:pt x="436" y="318"/>
                      </a:lnTo>
                      <a:lnTo>
                        <a:pt x="442" y="316"/>
                      </a:lnTo>
                      <a:lnTo>
                        <a:pt x="448" y="316"/>
                      </a:lnTo>
                      <a:lnTo>
                        <a:pt x="455" y="317"/>
                      </a:lnTo>
                      <a:lnTo>
                        <a:pt x="474" y="317"/>
                      </a:lnTo>
                      <a:lnTo>
                        <a:pt x="474" y="314"/>
                      </a:lnTo>
                      <a:lnTo>
                        <a:pt x="474" y="308"/>
                      </a:lnTo>
                      <a:lnTo>
                        <a:pt x="474" y="298"/>
                      </a:lnTo>
                      <a:lnTo>
                        <a:pt x="476" y="287"/>
                      </a:lnTo>
                      <a:lnTo>
                        <a:pt x="477" y="282"/>
                      </a:lnTo>
                      <a:lnTo>
                        <a:pt x="480" y="276"/>
                      </a:lnTo>
                      <a:lnTo>
                        <a:pt x="483" y="271"/>
                      </a:lnTo>
                      <a:lnTo>
                        <a:pt x="486" y="267"/>
                      </a:lnTo>
                      <a:lnTo>
                        <a:pt x="489" y="263"/>
                      </a:lnTo>
                      <a:lnTo>
                        <a:pt x="494" y="260"/>
                      </a:lnTo>
                      <a:lnTo>
                        <a:pt x="500" y="258"/>
                      </a:lnTo>
                      <a:lnTo>
                        <a:pt x="505" y="258"/>
                      </a:lnTo>
                      <a:lnTo>
                        <a:pt x="508" y="254"/>
                      </a:lnTo>
                      <a:lnTo>
                        <a:pt x="514" y="242"/>
                      </a:lnTo>
                      <a:lnTo>
                        <a:pt x="525" y="227"/>
                      </a:lnTo>
                      <a:lnTo>
                        <a:pt x="539" y="209"/>
                      </a:lnTo>
                      <a:lnTo>
                        <a:pt x="548" y="201"/>
                      </a:lnTo>
                      <a:lnTo>
                        <a:pt x="556" y="193"/>
                      </a:lnTo>
                      <a:lnTo>
                        <a:pt x="566" y="186"/>
                      </a:lnTo>
                      <a:lnTo>
                        <a:pt x="577" y="180"/>
                      </a:lnTo>
                      <a:lnTo>
                        <a:pt x="587" y="176"/>
                      </a:lnTo>
                      <a:lnTo>
                        <a:pt x="599" y="174"/>
                      </a:lnTo>
                      <a:lnTo>
                        <a:pt x="606" y="174"/>
                      </a:lnTo>
                      <a:lnTo>
                        <a:pt x="612" y="174"/>
                      </a:lnTo>
                      <a:lnTo>
                        <a:pt x="619" y="175"/>
                      </a:lnTo>
                      <a:lnTo>
                        <a:pt x="625" y="177"/>
                      </a:lnTo>
                      <a:lnTo>
                        <a:pt x="626" y="177"/>
                      </a:lnTo>
                      <a:lnTo>
                        <a:pt x="631" y="179"/>
                      </a:lnTo>
                      <a:lnTo>
                        <a:pt x="637" y="182"/>
                      </a:lnTo>
                      <a:lnTo>
                        <a:pt x="645" y="186"/>
                      </a:lnTo>
                      <a:lnTo>
                        <a:pt x="653" y="191"/>
                      </a:lnTo>
                      <a:lnTo>
                        <a:pt x="662" y="195"/>
                      </a:lnTo>
                      <a:lnTo>
                        <a:pt x="670" y="201"/>
                      </a:lnTo>
                      <a:lnTo>
                        <a:pt x="676" y="206"/>
                      </a:lnTo>
                      <a:lnTo>
                        <a:pt x="682" y="212"/>
                      </a:lnTo>
                      <a:lnTo>
                        <a:pt x="691" y="216"/>
                      </a:lnTo>
                      <a:lnTo>
                        <a:pt x="700" y="219"/>
                      </a:lnTo>
                      <a:lnTo>
                        <a:pt x="708" y="221"/>
                      </a:lnTo>
                      <a:lnTo>
                        <a:pt x="716" y="223"/>
                      </a:lnTo>
                      <a:lnTo>
                        <a:pt x="724" y="225"/>
                      </a:lnTo>
                      <a:lnTo>
                        <a:pt x="728" y="226"/>
                      </a:lnTo>
                      <a:lnTo>
                        <a:pt x="729" y="226"/>
                      </a:lnTo>
                      <a:lnTo>
                        <a:pt x="731" y="225"/>
                      </a:lnTo>
                      <a:lnTo>
                        <a:pt x="734" y="222"/>
                      </a:lnTo>
                      <a:lnTo>
                        <a:pt x="739" y="219"/>
                      </a:lnTo>
                      <a:lnTo>
                        <a:pt x="743" y="215"/>
                      </a:lnTo>
                      <a:lnTo>
                        <a:pt x="747" y="209"/>
                      </a:lnTo>
                      <a:lnTo>
                        <a:pt x="749" y="203"/>
                      </a:lnTo>
                      <a:lnTo>
                        <a:pt x="751" y="201"/>
                      </a:lnTo>
                      <a:lnTo>
                        <a:pt x="749" y="198"/>
                      </a:lnTo>
                      <a:lnTo>
                        <a:pt x="748" y="194"/>
                      </a:lnTo>
                      <a:lnTo>
                        <a:pt x="746" y="192"/>
                      </a:lnTo>
                      <a:lnTo>
                        <a:pt x="741" y="186"/>
                      </a:lnTo>
                      <a:lnTo>
                        <a:pt x="734" y="180"/>
                      </a:lnTo>
                      <a:lnTo>
                        <a:pt x="729" y="174"/>
                      </a:lnTo>
                      <a:lnTo>
                        <a:pt x="726" y="167"/>
                      </a:lnTo>
                      <a:lnTo>
                        <a:pt x="725" y="165"/>
                      </a:lnTo>
                      <a:lnTo>
                        <a:pt x="724" y="162"/>
                      </a:lnTo>
                      <a:lnTo>
                        <a:pt x="725" y="159"/>
                      </a:lnTo>
                      <a:lnTo>
                        <a:pt x="726" y="157"/>
                      </a:lnTo>
                      <a:lnTo>
                        <a:pt x="729" y="154"/>
                      </a:lnTo>
                      <a:lnTo>
                        <a:pt x="732" y="151"/>
                      </a:lnTo>
                      <a:lnTo>
                        <a:pt x="738" y="149"/>
                      </a:lnTo>
                      <a:lnTo>
                        <a:pt x="744" y="147"/>
                      </a:lnTo>
                      <a:lnTo>
                        <a:pt x="751" y="122"/>
                      </a:lnTo>
                      <a:lnTo>
                        <a:pt x="751" y="120"/>
                      </a:lnTo>
                      <a:lnTo>
                        <a:pt x="751" y="116"/>
                      </a:lnTo>
                      <a:lnTo>
                        <a:pt x="751" y="108"/>
                      </a:lnTo>
                      <a:lnTo>
                        <a:pt x="753" y="100"/>
                      </a:lnTo>
                      <a:lnTo>
                        <a:pt x="754" y="96"/>
                      </a:lnTo>
                      <a:lnTo>
                        <a:pt x="757" y="92"/>
                      </a:lnTo>
                      <a:lnTo>
                        <a:pt x="759" y="87"/>
                      </a:lnTo>
                      <a:lnTo>
                        <a:pt x="763" y="84"/>
                      </a:lnTo>
                      <a:lnTo>
                        <a:pt x="768" y="80"/>
                      </a:lnTo>
                      <a:lnTo>
                        <a:pt x="773" y="77"/>
                      </a:lnTo>
                      <a:lnTo>
                        <a:pt x="780" y="75"/>
                      </a:lnTo>
                      <a:lnTo>
                        <a:pt x="786" y="72"/>
                      </a:lnTo>
                      <a:lnTo>
                        <a:pt x="840" y="70"/>
                      </a:lnTo>
                      <a:lnTo>
                        <a:pt x="841" y="70"/>
                      </a:lnTo>
                      <a:lnTo>
                        <a:pt x="843" y="68"/>
                      </a:lnTo>
                      <a:lnTo>
                        <a:pt x="848" y="65"/>
                      </a:lnTo>
                      <a:lnTo>
                        <a:pt x="852" y="62"/>
                      </a:lnTo>
                      <a:lnTo>
                        <a:pt x="855" y="57"/>
                      </a:lnTo>
                      <a:lnTo>
                        <a:pt x="857" y="52"/>
                      </a:lnTo>
                      <a:lnTo>
                        <a:pt x="858" y="49"/>
                      </a:lnTo>
                      <a:lnTo>
                        <a:pt x="858" y="46"/>
                      </a:lnTo>
                      <a:lnTo>
                        <a:pt x="858" y="43"/>
                      </a:lnTo>
                      <a:lnTo>
                        <a:pt x="856" y="41"/>
                      </a:lnTo>
                      <a:lnTo>
                        <a:pt x="821" y="41"/>
                      </a:lnTo>
                      <a:lnTo>
                        <a:pt x="821" y="39"/>
                      </a:lnTo>
                      <a:lnTo>
                        <a:pt x="821" y="35"/>
                      </a:lnTo>
                      <a:lnTo>
                        <a:pt x="823" y="28"/>
                      </a:lnTo>
                      <a:lnTo>
                        <a:pt x="825" y="22"/>
                      </a:lnTo>
                      <a:lnTo>
                        <a:pt x="829" y="14"/>
                      </a:lnTo>
                      <a:lnTo>
                        <a:pt x="835" y="9"/>
                      </a:lnTo>
                      <a:lnTo>
                        <a:pt x="839" y="7"/>
                      </a:lnTo>
                      <a:lnTo>
                        <a:pt x="843" y="4"/>
                      </a:lnTo>
                      <a:lnTo>
                        <a:pt x="849" y="3"/>
                      </a:lnTo>
                      <a:lnTo>
                        <a:pt x="855" y="2"/>
                      </a:lnTo>
                      <a:lnTo>
                        <a:pt x="867" y="2"/>
                      </a:lnTo>
                      <a:lnTo>
                        <a:pt x="880" y="1"/>
                      </a:lnTo>
                      <a:lnTo>
                        <a:pt x="892" y="1"/>
                      </a:lnTo>
                      <a:lnTo>
                        <a:pt x="902" y="2"/>
                      </a:lnTo>
                      <a:lnTo>
                        <a:pt x="906" y="3"/>
                      </a:lnTo>
                      <a:lnTo>
                        <a:pt x="909" y="5"/>
                      </a:lnTo>
                      <a:lnTo>
                        <a:pt x="911" y="8"/>
                      </a:lnTo>
                      <a:lnTo>
                        <a:pt x="914" y="11"/>
                      </a:lnTo>
                      <a:lnTo>
                        <a:pt x="914" y="14"/>
                      </a:lnTo>
                      <a:lnTo>
                        <a:pt x="912" y="19"/>
                      </a:lnTo>
                      <a:lnTo>
                        <a:pt x="909" y="25"/>
                      </a:lnTo>
                      <a:lnTo>
                        <a:pt x="906" y="32"/>
                      </a:lnTo>
                      <a:lnTo>
                        <a:pt x="905" y="32"/>
                      </a:lnTo>
                      <a:lnTo>
                        <a:pt x="904" y="34"/>
                      </a:lnTo>
                      <a:lnTo>
                        <a:pt x="903" y="35"/>
                      </a:lnTo>
                      <a:lnTo>
                        <a:pt x="904" y="37"/>
                      </a:lnTo>
                      <a:lnTo>
                        <a:pt x="905" y="39"/>
                      </a:lnTo>
                      <a:lnTo>
                        <a:pt x="910" y="40"/>
                      </a:lnTo>
                      <a:lnTo>
                        <a:pt x="919" y="42"/>
                      </a:lnTo>
                      <a:lnTo>
                        <a:pt x="931" y="43"/>
                      </a:lnTo>
                      <a:lnTo>
                        <a:pt x="932" y="43"/>
                      </a:lnTo>
                      <a:lnTo>
                        <a:pt x="933" y="42"/>
                      </a:lnTo>
                      <a:lnTo>
                        <a:pt x="934" y="42"/>
                      </a:lnTo>
                      <a:lnTo>
                        <a:pt x="936" y="40"/>
                      </a:lnTo>
                      <a:lnTo>
                        <a:pt x="938" y="39"/>
                      </a:lnTo>
                      <a:lnTo>
                        <a:pt x="939" y="37"/>
                      </a:lnTo>
                      <a:lnTo>
                        <a:pt x="941" y="34"/>
                      </a:lnTo>
                      <a:lnTo>
                        <a:pt x="939" y="30"/>
                      </a:lnTo>
                      <a:lnTo>
                        <a:pt x="938" y="25"/>
                      </a:lnTo>
                      <a:lnTo>
                        <a:pt x="939" y="21"/>
                      </a:lnTo>
                      <a:lnTo>
                        <a:pt x="941" y="17"/>
                      </a:lnTo>
                      <a:lnTo>
                        <a:pt x="944" y="14"/>
                      </a:lnTo>
                      <a:lnTo>
                        <a:pt x="948" y="14"/>
                      </a:lnTo>
                      <a:lnTo>
                        <a:pt x="952" y="15"/>
                      </a:lnTo>
                      <a:lnTo>
                        <a:pt x="959" y="18"/>
                      </a:lnTo>
                      <a:lnTo>
                        <a:pt x="965" y="26"/>
                      </a:lnTo>
                      <a:lnTo>
                        <a:pt x="972" y="34"/>
                      </a:lnTo>
                      <a:lnTo>
                        <a:pt x="976" y="42"/>
                      </a:lnTo>
                      <a:lnTo>
                        <a:pt x="980" y="50"/>
                      </a:lnTo>
                      <a:lnTo>
                        <a:pt x="985" y="56"/>
                      </a:lnTo>
                      <a:lnTo>
                        <a:pt x="987" y="62"/>
                      </a:lnTo>
                      <a:lnTo>
                        <a:pt x="989" y="67"/>
                      </a:lnTo>
                      <a:lnTo>
                        <a:pt x="990" y="69"/>
                      </a:lnTo>
                      <a:lnTo>
                        <a:pt x="991" y="70"/>
                      </a:lnTo>
                      <a:lnTo>
                        <a:pt x="1036" y="55"/>
                      </a:lnTo>
                      <a:lnTo>
                        <a:pt x="1038" y="55"/>
                      </a:lnTo>
                      <a:lnTo>
                        <a:pt x="1045" y="55"/>
                      </a:lnTo>
                      <a:lnTo>
                        <a:pt x="1056" y="54"/>
                      </a:lnTo>
                      <a:lnTo>
                        <a:pt x="1068" y="55"/>
                      </a:lnTo>
                      <a:lnTo>
                        <a:pt x="1081" y="57"/>
                      </a:lnTo>
                      <a:lnTo>
                        <a:pt x="1094" y="60"/>
                      </a:lnTo>
                      <a:lnTo>
                        <a:pt x="1099" y="64"/>
                      </a:lnTo>
                      <a:lnTo>
                        <a:pt x="1105" y="67"/>
                      </a:lnTo>
                      <a:lnTo>
                        <a:pt x="1109" y="71"/>
                      </a:lnTo>
                      <a:lnTo>
                        <a:pt x="1112" y="77"/>
                      </a:lnTo>
                      <a:lnTo>
                        <a:pt x="1117" y="87"/>
                      </a:lnTo>
                      <a:lnTo>
                        <a:pt x="1120" y="96"/>
                      </a:lnTo>
                      <a:lnTo>
                        <a:pt x="1121" y="103"/>
                      </a:lnTo>
                      <a:lnTo>
                        <a:pt x="1120" y="109"/>
                      </a:lnTo>
                      <a:lnTo>
                        <a:pt x="1119" y="113"/>
                      </a:lnTo>
                      <a:lnTo>
                        <a:pt x="1115" y="117"/>
                      </a:lnTo>
                      <a:lnTo>
                        <a:pt x="1111" y="120"/>
                      </a:lnTo>
                      <a:lnTo>
                        <a:pt x="1106" y="122"/>
                      </a:lnTo>
                      <a:lnTo>
                        <a:pt x="1102" y="123"/>
                      </a:lnTo>
                      <a:lnTo>
                        <a:pt x="1099" y="125"/>
                      </a:lnTo>
                      <a:lnTo>
                        <a:pt x="1095" y="130"/>
                      </a:lnTo>
                      <a:lnTo>
                        <a:pt x="1091" y="134"/>
                      </a:lnTo>
                      <a:lnTo>
                        <a:pt x="1082" y="145"/>
                      </a:lnTo>
                      <a:lnTo>
                        <a:pt x="1073" y="158"/>
                      </a:lnTo>
                      <a:lnTo>
                        <a:pt x="1066" y="171"/>
                      </a:lnTo>
                      <a:lnTo>
                        <a:pt x="1059" y="182"/>
                      </a:lnTo>
                      <a:lnTo>
                        <a:pt x="1057" y="188"/>
                      </a:lnTo>
                      <a:lnTo>
                        <a:pt x="1056" y="192"/>
                      </a:lnTo>
                      <a:lnTo>
                        <a:pt x="1056" y="195"/>
                      </a:lnTo>
                      <a:lnTo>
                        <a:pt x="1057" y="198"/>
                      </a:lnTo>
                      <a:lnTo>
                        <a:pt x="1066" y="206"/>
                      </a:lnTo>
                      <a:lnTo>
                        <a:pt x="1085" y="220"/>
                      </a:lnTo>
                      <a:lnTo>
                        <a:pt x="1112" y="238"/>
                      </a:lnTo>
                      <a:lnTo>
                        <a:pt x="1140" y="257"/>
                      </a:lnTo>
                      <a:lnTo>
                        <a:pt x="1169" y="275"/>
                      </a:lnTo>
                      <a:lnTo>
                        <a:pt x="1194" y="291"/>
                      </a:lnTo>
                      <a:lnTo>
                        <a:pt x="1212" y="302"/>
                      </a:lnTo>
                      <a:lnTo>
                        <a:pt x="1218" y="307"/>
                      </a:lnTo>
                      <a:lnTo>
                        <a:pt x="1220" y="308"/>
                      </a:lnTo>
                      <a:lnTo>
                        <a:pt x="1223" y="309"/>
                      </a:lnTo>
                      <a:lnTo>
                        <a:pt x="1229" y="310"/>
                      </a:lnTo>
                      <a:lnTo>
                        <a:pt x="1236" y="310"/>
                      </a:lnTo>
                      <a:lnTo>
                        <a:pt x="1245" y="310"/>
                      </a:lnTo>
                      <a:lnTo>
                        <a:pt x="1254" y="307"/>
                      </a:lnTo>
                      <a:lnTo>
                        <a:pt x="1258" y="304"/>
                      </a:lnTo>
                      <a:lnTo>
                        <a:pt x="1262" y="301"/>
                      </a:lnTo>
                      <a:lnTo>
                        <a:pt x="1268" y="297"/>
                      </a:lnTo>
                      <a:lnTo>
                        <a:pt x="1272" y="291"/>
                      </a:lnTo>
                      <a:lnTo>
                        <a:pt x="1275" y="285"/>
                      </a:lnTo>
                      <a:lnTo>
                        <a:pt x="1280" y="277"/>
                      </a:lnTo>
                      <a:lnTo>
                        <a:pt x="1283" y="269"/>
                      </a:lnTo>
                      <a:lnTo>
                        <a:pt x="1287" y="258"/>
                      </a:lnTo>
                      <a:lnTo>
                        <a:pt x="1294" y="236"/>
                      </a:lnTo>
                      <a:lnTo>
                        <a:pt x="1300" y="214"/>
                      </a:lnTo>
                      <a:lnTo>
                        <a:pt x="1304" y="192"/>
                      </a:lnTo>
                      <a:lnTo>
                        <a:pt x="1309" y="175"/>
                      </a:lnTo>
                      <a:lnTo>
                        <a:pt x="1311" y="162"/>
                      </a:lnTo>
                      <a:lnTo>
                        <a:pt x="1312" y="158"/>
                      </a:lnTo>
                      <a:lnTo>
                        <a:pt x="1323" y="43"/>
                      </a:lnTo>
                      <a:lnTo>
                        <a:pt x="1323" y="41"/>
                      </a:lnTo>
                      <a:lnTo>
                        <a:pt x="1322" y="35"/>
                      </a:lnTo>
                      <a:lnTo>
                        <a:pt x="1322" y="26"/>
                      </a:lnTo>
                      <a:lnTo>
                        <a:pt x="1323" y="17"/>
                      </a:lnTo>
                      <a:lnTo>
                        <a:pt x="1325" y="13"/>
                      </a:lnTo>
                      <a:lnTo>
                        <a:pt x="1327" y="9"/>
                      </a:lnTo>
                      <a:lnTo>
                        <a:pt x="1329" y="5"/>
                      </a:lnTo>
                      <a:lnTo>
                        <a:pt x="1334" y="2"/>
                      </a:lnTo>
                      <a:lnTo>
                        <a:pt x="1338" y="1"/>
                      </a:lnTo>
                      <a:lnTo>
                        <a:pt x="1344" y="0"/>
                      </a:lnTo>
                      <a:lnTo>
                        <a:pt x="1351" y="0"/>
                      </a:lnTo>
                      <a:lnTo>
                        <a:pt x="1358" y="2"/>
                      </a:lnTo>
                      <a:lnTo>
                        <a:pt x="1367" y="5"/>
                      </a:lnTo>
                      <a:lnTo>
                        <a:pt x="1375" y="11"/>
                      </a:lnTo>
                      <a:lnTo>
                        <a:pt x="1380" y="15"/>
                      </a:lnTo>
                      <a:lnTo>
                        <a:pt x="1384" y="22"/>
                      </a:lnTo>
                      <a:lnTo>
                        <a:pt x="1389" y="28"/>
                      </a:lnTo>
                      <a:lnTo>
                        <a:pt x="1391" y="36"/>
                      </a:lnTo>
                      <a:lnTo>
                        <a:pt x="1393" y="42"/>
                      </a:lnTo>
                      <a:lnTo>
                        <a:pt x="1394" y="50"/>
                      </a:lnTo>
                      <a:lnTo>
                        <a:pt x="1395" y="63"/>
                      </a:lnTo>
                      <a:lnTo>
                        <a:pt x="1394" y="75"/>
                      </a:lnTo>
                      <a:lnTo>
                        <a:pt x="1393" y="82"/>
                      </a:lnTo>
                      <a:lnTo>
                        <a:pt x="1393" y="85"/>
                      </a:lnTo>
                      <a:lnTo>
                        <a:pt x="1393" y="89"/>
                      </a:lnTo>
                      <a:lnTo>
                        <a:pt x="1392" y="97"/>
                      </a:lnTo>
                      <a:lnTo>
                        <a:pt x="1391" y="109"/>
                      </a:lnTo>
                      <a:lnTo>
                        <a:pt x="1391" y="123"/>
                      </a:lnTo>
                      <a:lnTo>
                        <a:pt x="1392" y="137"/>
                      </a:lnTo>
                      <a:lnTo>
                        <a:pt x="1395" y="148"/>
                      </a:lnTo>
                      <a:lnTo>
                        <a:pt x="1397" y="152"/>
                      </a:lnTo>
                      <a:lnTo>
                        <a:pt x="1399" y="155"/>
                      </a:lnTo>
                      <a:lnTo>
                        <a:pt x="1404" y="158"/>
                      </a:lnTo>
                      <a:lnTo>
                        <a:pt x="1408" y="158"/>
                      </a:lnTo>
                      <a:lnTo>
                        <a:pt x="1418" y="157"/>
                      </a:lnTo>
                      <a:lnTo>
                        <a:pt x="1426" y="155"/>
                      </a:lnTo>
                      <a:lnTo>
                        <a:pt x="1435" y="155"/>
                      </a:lnTo>
                      <a:lnTo>
                        <a:pt x="1443" y="157"/>
                      </a:lnTo>
                      <a:lnTo>
                        <a:pt x="1446" y="158"/>
                      </a:lnTo>
                      <a:lnTo>
                        <a:pt x="1449" y="160"/>
                      </a:lnTo>
                      <a:lnTo>
                        <a:pt x="1452" y="162"/>
                      </a:lnTo>
                      <a:lnTo>
                        <a:pt x="1456" y="165"/>
                      </a:lnTo>
                      <a:lnTo>
                        <a:pt x="1458" y="170"/>
                      </a:lnTo>
                      <a:lnTo>
                        <a:pt x="1460" y="175"/>
                      </a:lnTo>
                      <a:lnTo>
                        <a:pt x="1462" y="180"/>
                      </a:lnTo>
                      <a:lnTo>
                        <a:pt x="1463" y="188"/>
                      </a:lnTo>
                      <a:lnTo>
                        <a:pt x="1465" y="194"/>
                      </a:lnTo>
                      <a:lnTo>
                        <a:pt x="1467" y="202"/>
                      </a:lnTo>
                      <a:lnTo>
                        <a:pt x="1471" y="208"/>
                      </a:lnTo>
                      <a:lnTo>
                        <a:pt x="1474" y="215"/>
                      </a:lnTo>
                      <a:lnTo>
                        <a:pt x="1481" y="226"/>
                      </a:lnTo>
                      <a:lnTo>
                        <a:pt x="1489" y="234"/>
                      </a:lnTo>
                      <a:lnTo>
                        <a:pt x="1495" y="242"/>
                      </a:lnTo>
                      <a:lnTo>
                        <a:pt x="1502" y="247"/>
                      </a:lnTo>
                      <a:lnTo>
                        <a:pt x="1506" y="250"/>
                      </a:lnTo>
                      <a:lnTo>
                        <a:pt x="1507" y="252"/>
                      </a:lnTo>
                      <a:lnTo>
                        <a:pt x="1508" y="255"/>
                      </a:lnTo>
                      <a:lnTo>
                        <a:pt x="1512" y="262"/>
                      </a:lnTo>
                      <a:lnTo>
                        <a:pt x="1516" y="274"/>
                      </a:lnTo>
                      <a:lnTo>
                        <a:pt x="1521" y="288"/>
                      </a:lnTo>
                      <a:lnTo>
                        <a:pt x="1526" y="303"/>
                      </a:lnTo>
                      <a:lnTo>
                        <a:pt x="1531" y="317"/>
                      </a:lnTo>
                      <a:lnTo>
                        <a:pt x="1535" y="330"/>
                      </a:lnTo>
                      <a:lnTo>
                        <a:pt x="1538" y="339"/>
                      </a:lnTo>
                      <a:lnTo>
                        <a:pt x="1539" y="342"/>
                      </a:lnTo>
                      <a:lnTo>
                        <a:pt x="1542" y="348"/>
                      </a:lnTo>
                      <a:lnTo>
                        <a:pt x="1546" y="353"/>
                      </a:lnTo>
                      <a:lnTo>
                        <a:pt x="1551" y="360"/>
                      </a:lnTo>
                      <a:lnTo>
                        <a:pt x="1562" y="374"/>
                      </a:lnTo>
                      <a:lnTo>
                        <a:pt x="1576" y="388"/>
                      </a:lnTo>
                      <a:lnTo>
                        <a:pt x="1589" y="401"/>
                      </a:lnTo>
                      <a:lnTo>
                        <a:pt x="1601" y="411"/>
                      </a:lnTo>
                      <a:lnTo>
                        <a:pt x="1609" y="419"/>
                      </a:lnTo>
                      <a:lnTo>
                        <a:pt x="1612" y="421"/>
                      </a:lnTo>
                      <a:lnTo>
                        <a:pt x="1678" y="502"/>
                      </a:lnTo>
                      <a:lnTo>
                        <a:pt x="1678" y="534"/>
                      </a:lnTo>
                      <a:lnTo>
                        <a:pt x="1799" y="627"/>
                      </a:lnTo>
                      <a:lnTo>
                        <a:pt x="1802" y="630"/>
                      </a:lnTo>
                      <a:lnTo>
                        <a:pt x="1810" y="640"/>
                      </a:lnTo>
                      <a:lnTo>
                        <a:pt x="1820" y="654"/>
                      </a:lnTo>
                      <a:lnTo>
                        <a:pt x="1832" y="674"/>
                      </a:lnTo>
                      <a:lnTo>
                        <a:pt x="1839" y="683"/>
                      </a:lnTo>
                      <a:lnTo>
                        <a:pt x="1845" y="695"/>
                      </a:lnTo>
                      <a:lnTo>
                        <a:pt x="1851" y="707"/>
                      </a:lnTo>
                      <a:lnTo>
                        <a:pt x="1856" y="720"/>
                      </a:lnTo>
                      <a:lnTo>
                        <a:pt x="1861" y="733"/>
                      </a:lnTo>
                      <a:lnTo>
                        <a:pt x="1865" y="747"/>
                      </a:lnTo>
                      <a:lnTo>
                        <a:pt x="1868" y="761"/>
                      </a:lnTo>
                      <a:lnTo>
                        <a:pt x="1869" y="774"/>
                      </a:lnTo>
                      <a:lnTo>
                        <a:pt x="1871" y="805"/>
                      </a:lnTo>
                      <a:lnTo>
                        <a:pt x="1872" y="842"/>
                      </a:lnTo>
                      <a:lnTo>
                        <a:pt x="1874" y="880"/>
                      </a:lnTo>
                      <a:lnTo>
                        <a:pt x="1877" y="918"/>
                      </a:lnTo>
                      <a:lnTo>
                        <a:pt x="1878" y="951"/>
                      </a:lnTo>
                      <a:lnTo>
                        <a:pt x="1879" y="979"/>
                      </a:lnTo>
                      <a:lnTo>
                        <a:pt x="1880" y="997"/>
                      </a:lnTo>
                      <a:lnTo>
                        <a:pt x="1880" y="1004"/>
                      </a:lnTo>
                      <a:lnTo>
                        <a:pt x="1879" y="1007"/>
                      </a:lnTo>
                      <a:lnTo>
                        <a:pt x="1874" y="1015"/>
                      </a:lnTo>
                      <a:lnTo>
                        <a:pt x="1868" y="1026"/>
                      </a:lnTo>
                      <a:lnTo>
                        <a:pt x="1859" y="1040"/>
                      </a:lnTo>
                      <a:lnTo>
                        <a:pt x="1848" y="1054"/>
                      </a:lnTo>
                      <a:lnTo>
                        <a:pt x="1836" y="1068"/>
                      </a:lnTo>
                      <a:lnTo>
                        <a:pt x="1828" y="1074"/>
                      </a:lnTo>
                      <a:lnTo>
                        <a:pt x="1820" y="1081"/>
                      </a:lnTo>
                      <a:lnTo>
                        <a:pt x="1812" y="1085"/>
                      </a:lnTo>
                      <a:lnTo>
                        <a:pt x="1803" y="1089"/>
                      </a:lnTo>
                      <a:lnTo>
                        <a:pt x="1774" y="1151"/>
                      </a:lnTo>
                      <a:lnTo>
                        <a:pt x="1773" y="1155"/>
                      </a:lnTo>
                      <a:lnTo>
                        <a:pt x="1770" y="1165"/>
                      </a:lnTo>
                      <a:lnTo>
                        <a:pt x="1764" y="1180"/>
                      </a:lnTo>
                      <a:lnTo>
                        <a:pt x="1758" y="1197"/>
                      </a:lnTo>
                      <a:lnTo>
                        <a:pt x="1750" y="1214"/>
                      </a:lnTo>
                      <a:lnTo>
                        <a:pt x="1742" y="1231"/>
                      </a:lnTo>
                      <a:lnTo>
                        <a:pt x="1736" y="1238"/>
                      </a:lnTo>
                      <a:lnTo>
                        <a:pt x="1732" y="1244"/>
                      </a:lnTo>
                      <a:lnTo>
                        <a:pt x="1728" y="1248"/>
                      </a:lnTo>
                      <a:lnTo>
                        <a:pt x="1722" y="1251"/>
                      </a:lnTo>
                      <a:lnTo>
                        <a:pt x="1714" y="1255"/>
                      </a:lnTo>
                      <a:lnTo>
                        <a:pt x="1706" y="1260"/>
                      </a:lnTo>
                      <a:lnTo>
                        <a:pt x="1703" y="1263"/>
                      </a:lnTo>
                      <a:lnTo>
                        <a:pt x="1701" y="1266"/>
                      </a:lnTo>
                      <a:lnTo>
                        <a:pt x="1698" y="1269"/>
                      </a:lnTo>
                      <a:lnTo>
                        <a:pt x="1697" y="1273"/>
                      </a:lnTo>
                      <a:lnTo>
                        <a:pt x="1695" y="1282"/>
                      </a:lnTo>
                      <a:lnTo>
                        <a:pt x="1696" y="1293"/>
                      </a:lnTo>
                      <a:lnTo>
                        <a:pt x="1698" y="1305"/>
                      </a:lnTo>
                      <a:lnTo>
                        <a:pt x="1704" y="1321"/>
                      </a:lnTo>
                      <a:lnTo>
                        <a:pt x="1709" y="1337"/>
                      </a:lnTo>
                      <a:lnTo>
                        <a:pt x="1714" y="1351"/>
                      </a:lnTo>
                      <a:lnTo>
                        <a:pt x="1718" y="1366"/>
                      </a:lnTo>
                      <a:lnTo>
                        <a:pt x="1720" y="1377"/>
                      </a:lnTo>
                      <a:lnTo>
                        <a:pt x="1720" y="1384"/>
                      </a:lnTo>
                      <a:lnTo>
                        <a:pt x="1719" y="1389"/>
                      </a:lnTo>
                      <a:lnTo>
                        <a:pt x="1718" y="1394"/>
                      </a:lnTo>
                      <a:lnTo>
                        <a:pt x="1717" y="1399"/>
                      </a:lnTo>
                      <a:lnTo>
                        <a:pt x="1714" y="1403"/>
                      </a:lnTo>
                      <a:lnTo>
                        <a:pt x="1709" y="1409"/>
                      </a:lnTo>
                      <a:lnTo>
                        <a:pt x="1705" y="1413"/>
                      </a:lnTo>
                      <a:lnTo>
                        <a:pt x="1700" y="1416"/>
                      </a:lnTo>
                      <a:lnTo>
                        <a:pt x="1683" y="1427"/>
                      </a:lnTo>
                      <a:lnTo>
                        <a:pt x="1661" y="1440"/>
                      </a:lnTo>
                      <a:lnTo>
                        <a:pt x="1634" y="1455"/>
                      </a:lnTo>
                      <a:lnTo>
                        <a:pt x="1607" y="1470"/>
                      </a:lnTo>
                      <a:lnTo>
                        <a:pt x="1581" y="1484"/>
                      </a:lnTo>
                      <a:lnTo>
                        <a:pt x="1558" y="1495"/>
                      </a:lnTo>
                      <a:lnTo>
                        <a:pt x="1543" y="1503"/>
                      </a:lnTo>
                      <a:lnTo>
                        <a:pt x="1538" y="1506"/>
                      </a:lnTo>
                      <a:lnTo>
                        <a:pt x="1535" y="1505"/>
                      </a:lnTo>
                      <a:lnTo>
                        <a:pt x="1530" y="1504"/>
                      </a:lnTo>
                      <a:lnTo>
                        <a:pt x="1522" y="1499"/>
                      </a:lnTo>
                      <a:lnTo>
                        <a:pt x="1513" y="1495"/>
                      </a:lnTo>
                      <a:lnTo>
                        <a:pt x="1502" y="1489"/>
                      </a:lnTo>
                      <a:lnTo>
                        <a:pt x="1491" y="1481"/>
                      </a:lnTo>
                      <a:lnTo>
                        <a:pt x="1480" y="1471"/>
                      </a:lnTo>
                      <a:lnTo>
                        <a:pt x="1472" y="1462"/>
                      </a:lnTo>
                      <a:lnTo>
                        <a:pt x="1463" y="1452"/>
                      </a:lnTo>
                      <a:lnTo>
                        <a:pt x="1457" y="1446"/>
                      </a:lnTo>
                      <a:lnTo>
                        <a:pt x="1454" y="1445"/>
                      </a:lnTo>
                      <a:lnTo>
                        <a:pt x="1451" y="1444"/>
                      </a:lnTo>
                      <a:lnTo>
                        <a:pt x="1448" y="1444"/>
                      </a:lnTo>
                      <a:lnTo>
                        <a:pt x="1446" y="1444"/>
                      </a:lnTo>
                      <a:lnTo>
                        <a:pt x="1440" y="1446"/>
                      </a:lnTo>
                      <a:lnTo>
                        <a:pt x="1434" y="1451"/>
                      </a:lnTo>
                      <a:lnTo>
                        <a:pt x="1427" y="1456"/>
                      </a:lnTo>
                      <a:lnTo>
                        <a:pt x="1419" y="1462"/>
                      </a:lnTo>
                      <a:lnTo>
                        <a:pt x="1413" y="1464"/>
                      </a:lnTo>
                      <a:lnTo>
                        <a:pt x="1408" y="1465"/>
                      </a:lnTo>
                      <a:lnTo>
                        <a:pt x="1403" y="1466"/>
                      </a:lnTo>
                      <a:lnTo>
                        <a:pt x="1396" y="1466"/>
                      </a:lnTo>
                      <a:lnTo>
                        <a:pt x="1385" y="1465"/>
                      </a:lnTo>
                      <a:lnTo>
                        <a:pt x="1373" y="1462"/>
                      </a:lnTo>
                      <a:lnTo>
                        <a:pt x="1364" y="1458"/>
                      </a:lnTo>
                      <a:lnTo>
                        <a:pt x="1355" y="1454"/>
                      </a:lnTo>
                      <a:lnTo>
                        <a:pt x="1350" y="1452"/>
                      </a:lnTo>
                      <a:lnTo>
                        <a:pt x="1349" y="1451"/>
                      </a:lnTo>
                      <a:lnTo>
                        <a:pt x="1278" y="1446"/>
                      </a:lnTo>
                      <a:lnTo>
                        <a:pt x="1276" y="1443"/>
                      </a:lnTo>
                      <a:lnTo>
                        <a:pt x="1270" y="1434"/>
                      </a:lnTo>
                      <a:lnTo>
                        <a:pt x="1261" y="1418"/>
                      </a:lnTo>
                      <a:lnTo>
                        <a:pt x="1251" y="1400"/>
                      </a:lnTo>
                      <a:lnTo>
                        <a:pt x="1242" y="1378"/>
                      </a:lnTo>
                      <a:lnTo>
                        <a:pt x="1233" y="1355"/>
                      </a:lnTo>
                      <a:lnTo>
                        <a:pt x="1230" y="1343"/>
                      </a:lnTo>
                      <a:lnTo>
                        <a:pt x="1227" y="1330"/>
                      </a:lnTo>
                      <a:lnTo>
                        <a:pt x="1224" y="1318"/>
                      </a:lnTo>
                      <a:lnTo>
                        <a:pt x="1222" y="1306"/>
                      </a:lnTo>
                      <a:lnTo>
                        <a:pt x="1172" y="1232"/>
                      </a:lnTo>
                      <a:lnTo>
                        <a:pt x="1082" y="1230"/>
                      </a:lnTo>
                      <a:lnTo>
                        <a:pt x="1012" y="1174"/>
                      </a:lnTo>
                      <a:lnTo>
                        <a:pt x="1010" y="1171"/>
                      </a:lnTo>
                      <a:lnTo>
                        <a:pt x="1001" y="1162"/>
                      </a:lnTo>
                      <a:lnTo>
                        <a:pt x="996" y="1155"/>
                      </a:lnTo>
                      <a:lnTo>
                        <a:pt x="987" y="1147"/>
                      </a:lnTo>
                      <a:lnTo>
                        <a:pt x="978" y="1140"/>
                      </a:lnTo>
                      <a:lnTo>
                        <a:pt x="966" y="1132"/>
                      </a:lnTo>
                      <a:lnTo>
                        <a:pt x="955" y="1124"/>
                      </a:lnTo>
                      <a:lnTo>
                        <a:pt x="939" y="1116"/>
                      </a:lnTo>
                      <a:lnTo>
                        <a:pt x="923" y="1108"/>
                      </a:lnTo>
                      <a:lnTo>
                        <a:pt x="905" y="1101"/>
                      </a:lnTo>
                      <a:lnTo>
                        <a:pt x="884" y="1095"/>
                      </a:lnTo>
                      <a:lnTo>
                        <a:pt x="862" y="1088"/>
                      </a:lnTo>
                      <a:lnTo>
                        <a:pt x="837" y="1084"/>
                      </a:lnTo>
                      <a:lnTo>
                        <a:pt x="810" y="1081"/>
                      </a:lnTo>
                      <a:lnTo>
                        <a:pt x="806" y="1082"/>
                      </a:lnTo>
                      <a:lnTo>
                        <a:pt x="793" y="1083"/>
                      </a:lnTo>
                      <a:lnTo>
                        <a:pt x="773" y="1086"/>
                      </a:lnTo>
                      <a:lnTo>
                        <a:pt x="751" y="1091"/>
                      </a:lnTo>
                      <a:lnTo>
                        <a:pt x="726" y="1097"/>
                      </a:lnTo>
                      <a:lnTo>
                        <a:pt x="701" y="1105"/>
                      </a:lnTo>
                      <a:lnTo>
                        <a:pt x="689" y="1110"/>
                      </a:lnTo>
                      <a:lnTo>
                        <a:pt x="678" y="1114"/>
                      </a:lnTo>
                      <a:lnTo>
                        <a:pt x="667" y="1119"/>
                      </a:lnTo>
                      <a:lnTo>
                        <a:pt x="659" y="1125"/>
                      </a:lnTo>
                      <a:lnTo>
                        <a:pt x="529" y="1199"/>
                      </a:lnTo>
                      <a:lnTo>
                        <a:pt x="499" y="1199"/>
                      </a:lnTo>
                      <a:lnTo>
                        <a:pt x="499" y="1201"/>
                      </a:lnTo>
                      <a:lnTo>
                        <a:pt x="497" y="1207"/>
                      </a:lnTo>
                      <a:lnTo>
                        <a:pt x="494" y="1215"/>
                      </a:lnTo>
                      <a:lnTo>
                        <a:pt x="489" y="1224"/>
                      </a:lnTo>
                      <a:lnTo>
                        <a:pt x="483" y="1234"/>
                      </a:lnTo>
                      <a:lnTo>
                        <a:pt x="476" y="1242"/>
                      </a:lnTo>
                      <a:lnTo>
                        <a:pt x="472" y="1247"/>
                      </a:lnTo>
                      <a:lnTo>
                        <a:pt x="468" y="1250"/>
                      </a:lnTo>
                      <a:lnTo>
                        <a:pt x="463" y="1253"/>
                      </a:lnTo>
                      <a:lnTo>
                        <a:pt x="459" y="1255"/>
                      </a:lnTo>
                      <a:lnTo>
                        <a:pt x="448" y="1257"/>
                      </a:lnTo>
                      <a:lnTo>
                        <a:pt x="436" y="1258"/>
                      </a:lnTo>
                      <a:lnTo>
                        <a:pt x="423" y="1257"/>
                      </a:lnTo>
                      <a:lnTo>
                        <a:pt x="410" y="1255"/>
                      </a:lnTo>
                      <a:lnTo>
                        <a:pt x="399" y="1254"/>
                      </a:lnTo>
                      <a:lnTo>
                        <a:pt x="389" y="1252"/>
                      </a:lnTo>
                      <a:lnTo>
                        <a:pt x="382" y="1251"/>
                      </a:lnTo>
                      <a:lnTo>
                        <a:pt x="380" y="1251"/>
                      </a:lnTo>
                      <a:lnTo>
                        <a:pt x="295" y="1247"/>
                      </a:lnTo>
                      <a:lnTo>
                        <a:pt x="294" y="1247"/>
                      </a:lnTo>
                      <a:lnTo>
                        <a:pt x="291" y="1249"/>
                      </a:lnTo>
                      <a:lnTo>
                        <a:pt x="284" y="1252"/>
                      </a:lnTo>
                      <a:lnTo>
                        <a:pt x="278" y="1255"/>
                      </a:lnTo>
                      <a:lnTo>
                        <a:pt x="271" y="1261"/>
                      </a:lnTo>
                      <a:lnTo>
                        <a:pt x="264" y="1266"/>
                      </a:lnTo>
                      <a:lnTo>
                        <a:pt x="257" y="1273"/>
                      </a:lnTo>
                      <a:lnTo>
                        <a:pt x="253" y="1280"/>
                      </a:lnTo>
                      <a:lnTo>
                        <a:pt x="247" y="1288"/>
                      </a:lnTo>
                      <a:lnTo>
                        <a:pt x="242" y="1293"/>
                      </a:lnTo>
                      <a:lnTo>
                        <a:pt x="237" y="1298"/>
                      </a:lnTo>
                      <a:lnTo>
                        <a:pt x="229" y="1301"/>
                      </a:lnTo>
                      <a:lnTo>
                        <a:pt x="221" y="1303"/>
                      </a:lnTo>
                      <a:lnTo>
                        <a:pt x="213" y="1303"/>
                      </a:lnTo>
                      <a:lnTo>
                        <a:pt x="204" y="1303"/>
                      </a:lnTo>
                      <a:lnTo>
                        <a:pt x="193" y="1302"/>
                      </a:lnTo>
                      <a:lnTo>
                        <a:pt x="180" y="1301"/>
                      </a:lnTo>
                      <a:lnTo>
                        <a:pt x="168" y="1301"/>
                      </a:lnTo>
                      <a:lnTo>
                        <a:pt x="153" y="1300"/>
                      </a:lnTo>
                      <a:lnTo>
                        <a:pt x="141" y="1298"/>
                      </a:lnTo>
                      <a:lnTo>
                        <a:pt x="135" y="1296"/>
                      </a:lnTo>
                      <a:lnTo>
                        <a:pt x="130" y="1294"/>
                      </a:lnTo>
                      <a:lnTo>
                        <a:pt x="125" y="1292"/>
                      </a:lnTo>
                      <a:lnTo>
                        <a:pt x="122" y="1290"/>
                      </a:lnTo>
                      <a:lnTo>
                        <a:pt x="119" y="1287"/>
                      </a:lnTo>
                      <a:lnTo>
                        <a:pt x="118" y="1283"/>
                      </a:lnTo>
                      <a:lnTo>
                        <a:pt x="118" y="1279"/>
                      </a:lnTo>
                      <a:lnTo>
                        <a:pt x="119" y="1274"/>
                      </a:lnTo>
                      <a:lnTo>
                        <a:pt x="120" y="1269"/>
                      </a:lnTo>
                      <a:lnTo>
                        <a:pt x="121" y="1265"/>
                      </a:lnTo>
                      <a:lnTo>
                        <a:pt x="121" y="1262"/>
                      </a:lnTo>
                      <a:lnTo>
                        <a:pt x="120" y="1261"/>
                      </a:lnTo>
                      <a:lnTo>
                        <a:pt x="119" y="1259"/>
                      </a:lnTo>
                      <a:lnTo>
                        <a:pt x="117" y="1259"/>
                      </a:lnTo>
                      <a:lnTo>
                        <a:pt x="115" y="1259"/>
                      </a:lnTo>
                      <a:lnTo>
                        <a:pt x="111" y="1260"/>
                      </a:lnTo>
                      <a:lnTo>
                        <a:pt x="106" y="1262"/>
                      </a:lnTo>
                      <a:lnTo>
                        <a:pt x="99" y="1265"/>
                      </a:lnTo>
                      <a:lnTo>
                        <a:pt x="94" y="1267"/>
                      </a:lnTo>
                      <a:lnTo>
                        <a:pt x="89" y="1269"/>
                      </a:lnTo>
                      <a:lnTo>
                        <a:pt x="87" y="1271"/>
                      </a:lnTo>
                      <a:lnTo>
                        <a:pt x="83" y="1269"/>
                      </a:lnTo>
                      <a:lnTo>
                        <a:pt x="80" y="1268"/>
                      </a:lnTo>
                      <a:lnTo>
                        <a:pt x="76" y="1266"/>
                      </a:lnTo>
                      <a:lnTo>
                        <a:pt x="71" y="1263"/>
                      </a:lnTo>
                      <a:lnTo>
                        <a:pt x="68" y="1260"/>
                      </a:lnTo>
                      <a:lnTo>
                        <a:pt x="65" y="1255"/>
                      </a:lnTo>
                      <a:lnTo>
                        <a:pt x="63" y="1250"/>
                      </a:lnTo>
                      <a:lnTo>
                        <a:pt x="61" y="1246"/>
                      </a:lnTo>
                      <a:lnTo>
                        <a:pt x="60" y="1240"/>
                      </a:lnTo>
                      <a:lnTo>
                        <a:pt x="61" y="1234"/>
                      </a:lnTo>
                      <a:lnTo>
                        <a:pt x="63" y="1228"/>
                      </a:lnTo>
                      <a:lnTo>
                        <a:pt x="67" y="1222"/>
                      </a:lnTo>
                      <a:lnTo>
                        <a:pt x="74" y="1217"/>
                      </a:lnTo>
                      <a:lnTo>
                        <a:pt x="82" y="1210"/>
                      </a:lnTo>
                      <a:lnTo>
                        <a:pt x="93" y="1204"/>
                      </a:lnTo>
                      <a:lnTo>
                        <a:pt x="112" y="1111"/>
                      </a:lnTo>
                      <a:lnTo>
                        <a:pt x="111" y="1108"/>
                      </a:lnTo>
                      <a:lnTo>
                        <a:pt x="108" y="1098"/>
                      </a:lnTo>
                      <a:lnTo>
                        <a:pt x="105" y="1086"/>
                      </a:lnTo>
                      <a:lnTo>
                        <a:pt x="99" y="1071"/>
                      </a:lnTo>
                      <a:lnTo>
                        <a:pt x="94" y="1056"/>
                      </a:lnTo>
                      <a:lnTo>
                        <a:pt x="88" y="1043"/>
                      </a:lnTo>
                      <a:lnTo>
                        <a:pt x="83" y="1032"/>
                      </a:lnTo>
                      <a:lnTo>
                        <a:pt x="78" y="1026"/>
                      </a:lnTo>
                      <a:lnTo>
                        <a:pt x="76" y="1022"/>
                      </a:lnTo>
                      <a:lnTo>
                        <a:pt x="73" y="1016"/>
                      </a:lnTo>
                      <a:lnTo>
                        <a:pt x="67" y="1005"/>
                      </a:lnTo>
                      <a:lnTo>
                        <a:pt x="62" y="992"/>
                      </a:lnTo>
                      <a:lnTo>
                        <a:pt x="50" y="961"/>
                      </a:lnTo>
                      <a:lnTo>
                        <a:pt x="38" y="924"/>
                      </a:lnTo>
                      <a:lnTo>
                        <a:pt x="27" y="886"/>
                      </a:lnTo>
                      <a:lnTo>
                        <a:pt x="20" y="852"/>
                      </a:lnTo>
                      <a:lnTo>
                        <a:pt x="17" y="838"/>
                      </a:lnTo>
                      <a:lnTo>
                        <a:pt x="16" y="825"/>
                      </a:lnTo>
                      <a:lnTo>
                        <a:pt x="16" y="819"/>
                      </a:lnTo>
                      <a:lnTo>
                        <a:pt x="16" y="815"/>
                      </a:lnTo>
                      <a:lnTo>
                        <a:pt x="17" y="812"/>
                      </a:lnTo>
                      <a:lnTo>
                        <a:pt x="19" y="809"/>
                      </a:lnTo>
                      <a:lnTo>
                        <a:pt x="22" y="803"/>
                      </a:lnTo>
                      <a:lnTo>
                        <a:pt x="25" y="798"/>
                      </a:lnTo>
                      <a:lnTo>
                        <a:pt x="26" y="791"/>
                      </a:lnTo>
                      <a:lnTo>
                        <a:pt x="28" y="785"/>
                      </a:lnTo>
                      <a:lnTo>
                        <a:pt x="29" y="771"/>
                      </a:lnTo>
                      <a:lnTo>
                        <a:pt x="29" y="757"/>
                      </a:lnTo>
                      <a:lnTo>
                        <a:pt x="27" y="744"/>
                      </a:lnTo>
                      <a:lnTo>
                        <a:pt x="25" y="731"/>
                      </a:lnTo>
                      <a:lnTo>
                        <a:pt x="22" y="721"/>
                      </a:lnTo>
                      <a:lnTo>
                        <a:pt x="19" y="715"/>
                      </a:lnTo>
                      <a:lnTo>
                        <a:pt x="15" y="707"/>
                      </a:lnTo>
                      <a:lnTo>
                        <a:pt x="11" y="695"/>
                      </a:lnTo>
                      <a:lnTo>
                        <a:pt x="7" y="678"/>
                      </a:lnTo>
                      <a:lnTo>
                        <a:pt x="2" y="660"/>
                      </a:lnTo>
                      <a:lnTo>
                        <a:pt x="1" y="649"/>
                      </a:lnTo>
                      <a:lnTo>
                        <a:pt x="0" y="639"/>
                      </a:lnTo>
                      <a:lnTo>
                        <a:pt x="1" y="630"/>
                      </a:lnTo>
                      <a:lnTo>
                        <a:pt x="1" y="621"/>
                      </a:lnTo>
                      <a:lnTo>
                        <a:pt x="3" y="613"/>
                      </a:lnTo>
                      <a:lnTo>
                        <a:pt x="7" y="606"/>
                      </a:lnTo>
                      <a:lnTo>
                        <a:pt x="11" y="599"/>
                      </a:lnTo>
                      <a:lnTo>
                        <a:pt x="16" y="594"/>
                      </a:lnTo>
                      <a:lnTo>
                        <a:pt x="30" y="584"/>
                      </a:lnTo>
                      <a:lnTo>
                        <a:pt x="46" y="571"/>
                      </a:lnTo>
                      <a:lnTo>
                        <a:pt x="61" y="557"/>
                      </a:lnTo>
                      <a:lnTo>
                        <a:pt x="77" y="543"/>
                      </a:lnTo>
                      <a:lnTo>
                        <a:pt x="91" y="530"/>
                      </a:lnTo>
                      <a:lnTo>
                        <a:pt x="102" y="519"/>
                      </a:lnTo>
                      <a:lnTo>
                        <a:pt x="109" y="512"/>
                      </a:lnTo>
                      <a:lnTo>
                        <a:pt x="112" y="50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2" name="Freeform 330"/>
                <p:cNvSpPr>
                  <a:spLocks/>
                </p:cNvSpPr>
                <p:nvPr/>
              </p:nvSpPr>
              <p:spPr bwMode="auto">
                <a:xfrm>
                  <a:off x="2688" y="2862"/>
                  <a:ext cx="17" cy="44"/>
                </a:xfrm>
                <a:custGeom>
                  <a:avLst/>
                  <a:gdLst>
                    <a:gd name="T0" fmla="*/ 0 w 52"/>
                    <a:gd name="T1" fmla="*/ 0 h 130"/>
                    <a:gd name="T2" fmla="*/ 0 w 52"/>
                    <a:gd name="T3" fmla="*/ 0 h 130"/>
                    <a:gd name="T4" fmla="*/ 0 w 52"/>
                    <a:gd name="T5" fmla="*/ 0 h 130"/>
                    <a:gd name="T6" fmla="*/ 0 w 52"/>
                    <a:gd name="T7" fmla="*/ 0 h 130"/>
                    <a:gd name="T8" fmla="*/ 0 w 52"/>
                    <a:gd name="T9" fmla="*/ 0 h 130"/>
                    <a:gd name="T10" fmla="*/ 0 w 52"/>
                    <a:gd name="T11" fmla="*/ 0 h 130"/>
                    <a:gd name="T12" fmla="*/ 0 w 52"/>
                    <a:gd name="T13" fmla="*/ 0 h 130"/>
                    <a:gd name="T14" fmla="*/ 0 w 52"/>
                    <a:gd name="T15" fmla="*/ 0 h 130"/>
                    <a:gd name="T16" fmla="*/ 0 w 52"/>
                    <a:gd name="T17" fmla="*/ 0 h 130"/>
                    <a:gd name="T18" fmla="*/ 0 w 52"/>
                    <a:gd name="T19" fmla="*/ 0 h 130"/>
                    <a:gd name="T20" fmla="*/ 0 w 52"/>
                    <a:gd name="T21" fmla="*/ 0 h 130"/>
                    <a:gd name="T22" fmla="*/ 0 w 52"/>
                    <a:gd name="T23" fmla="*/ 0 h 130"/>
                    <a:gd name="T24" fmla="*/ 0 w 52"/>
                    <a:gd name="T25" fmla="*/ 0 h 130"/>
                    <a:gd name="T26" fmla="*/ 0 w 52"/>
                    <a:gd name="T27" fmla="*/ 0 h 130"/>
                    <a:gd name="T28" fmla="*/ 0 w 52"/>
                    <a:gd name="T29" fmla="*/ 0 h 130"/>
                    <a:gd name="T30" fmla="*/ 0 w 52"/>
                    <a:gd name="T31" fmla="*/ 0 h 130"/>
                    <a:gd name="T32" fmla="*/ 0 w 52"/>
                    <a:gd name="T33" fmla="*/ 0 h 130"/>
                    <a:gd name="T34" fmla="*/ 0 w 52"/>
                    <a:gd name="T35" fmla="*/ 0 h 130"/>
                    <a:gd name="T36" fmla="*/ 0 w 52"/>
                    <a:gd name="T37" fmla="*/ 0 h 130"/>
                    <a:gd name="T38" fmla="*/ 0 w 52"/>
                    <a:gd name="T39" fmla="*/ 0 h 130"/>
                    <a:gd name="T40" fmla="*/ 0 w 52"/>
                    <a:gd name="T41" fmla="*/ 0 h 130"/>
                    <a:gd name="T42" fmla="*/ 0 w 52"/>
                    <a:gd name="T43" fmla="*/ 0 h 130"/>
                    <a:gd name="T44" fmla="*/ 0 w 52"/>
                    <a:gd name="T45" fmla="*/ 0 h 130"/>
                    <a:gd name="T46" fmla="*/ 0 w 52"/>
                    <a:gd name="T47" fmla="*/ 0 h 130"/>
                    <a:gd name="T48" fmla="*/ 0 w 52"/>
                    <a:gd name="T49" fmla="*/ 0 h 130"/>
                    <a:gd name="T50" fmla="*/ 0 w 52"/>
                    <a:gd name="T51" fmla="*/ 0 h 130"/>
                    <a:gd name="T52" fmla="*/ 0 w 52"/>
                    <a:gd name="T53" fmla="*/ 0 h 130"/>
                    <a:gd name="T54" fmla="*/ 0 w 52"/>
                    <a:gd name="T55" fmla="*/ 0 h 130"/>
                    <a:gd name="T56" fmla="*/ 0 w 52"/>
                    <a:gd name="T57" fmla="*/ 0 h 130"/>
                    <a:gd name="T58" fmla="*/ 0 w 52"/>
                    <a:gd name="T59" fmla="*/ 0 h 130"/>
                    <a:gd name="T60" fmla="*/ 0 w 52"/>
                    <a:gd name="T61" fmla="*/ 0 h 130"/>
                    <a:gd name="T62" fmla="*/ 0 w 52"/>
                    <a:gd name="T63" fmla="*/ 0 h 130"/>
                    <a:gd name="T64" fmla="*/ 0 w 52"/>
                    <a:gd name="T65" fmla="*/ 0 h 130"/>
                    <a:gd name="T66" fmla="*/ 0 w 52"/>
                    <a:gd name="T67" fmla="*/ 0 h 130"/>
                    <a:gd name="T68" fmla="*/ 0 w 52"/>
                    <a:gd name="T69" fmla="*/ 0 h 130"/>
                    <a:gd name="T70" fmla="*/ 0 w 52"/>
                    <a:gd name="T71" fmla="*/ 0 h 130"/>
                    <a:gd name="T72" fmla="*/ 0 w 52"/>
                    <a:gd name="T73" fmla="*/ 0 h 130"/>
                    <a:gd name="T74" fmla="*/ 0 w 52"/>
                    <a:gd name="T75" fmla="*/ 0 h 130"/>
                    <a:gd name="T76" fmla="*/ 0 w 52"/>
                    <a:gd name="T77" fmla="*/ 0 h 130"/>
                    <a:gd name="T78" fmla="*/ 0 w 52"/>
                    <a:gd name="T79" fmla="*/ 0 h 130"/>
                    <a:gd name="T80" fmla="*/ 0 w 52"/>
                    <a:gd name="T81" fmla="*/ 0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30"/>
                    <a:gd name="T125" fmla="*/ 52 w 52"/>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30">
                      <a:moveTo>
                        <a:pt x="26" y="0"/>
                      </a:moveTo>
                      <a:lnTo>
                        <a:pt x="28" y="1"/>
                      </a:lnTo>
                      <a:lnTo>
                        <a:pt x="32" y="2"/>
                      </a:lnTo>
                      <a:lnTo>
                        <a:pt x="34" y="3"/>
                      </a:lnTo>
                      <a:lnTo>
                        <a:pt x="36" y="5"/>
                      </a:lnTo>
                      <a:lnTo>
                        <a:pt x="40" y="12"/>
                      </a:lnTo>
                      <a:lnTo>
                        <a:pt x="45" y="19"/>
                      </a:lnTo>
                      <a:lnTo>
                        <a:pt x="48" y="29"/>
                      </a:lnTo>
                      <a:lnTo>
                        <a:pt x="50" y="40"/>
                      </a:lnTo>
                      <a:lnTo>
                        <a:pt x="51" y="52"/>
                      </a:lnTo>
                      <a:lnTo>
                        <a:pt x="52" y="64"/>
                      </a:lnTo>
                      <a:lnTo>
                        <a:pt x="51" y="78"/>
                      </a:lnTo>
                      <a:lnTo>
                        <a:pt x="50" y="89"/>
                      </a:lnTo>
                      <a:lnTo>
                        <a:pt x="48" y="101"/>
                      </a:lnTo>
                      <a:lnTo>
                        <a:pt x="45" y="111"/>
                      </a:lnTo>
                      <a:lnTo>
                        <a:pt x="40" y="119"/>
                      </a:lnTo>
                      <a:lnTo>
                        <a:pt x="36" y="125"/>
                      </a:lnTo>
                      <a:lnTo>
                        <a:pt x="34" y="127"/>
                      </a:lnTo>
                      <a:lnTo>
                        <a:pt x="32" y="128"/>
                      </a:lnTo>
                      <a:lnTo>
                        <a:pt x="28" y="129"/>
                      </a:lnTo>
                      <a:lnTo>
                        <a:pt x="26" y="130"/>
                      </a:lnTo>
                      <a:lnTo>
                        <a:pt x="23" y="129"/>
                      </a:lnTo>
                      <a:lnTo>
                        <a:pt x="21" y="128"/>
                      </a:lnTo>
                      <a:lnTo>
                        <a:pt x="19" y="127"/>
                      </a:lnTo>
                      <a:lnTo>
                        <a:pt x="16" y="125"/>
                      </a:lnTo>
                      <a:lnTo>
                        <a:pt x="11" y="119"/>
                      </a:lnTo>
                      <a:lnTo>
                        <a:pt x="8" y="111"/>
                      </a:lnTo>
                      <a:lnTo>
                        <a:pt x="5" y="101"/>
                      </a:lnTo>
                      <a:lnTo>
                        <a:pt x="3" y="89"/>
                      </a:lnTo>
                      <a:lnTo>
                        <a:pt x="2" y="78"/>
                      </a:lnTo>
                      <a:lnTo>
                        <a:pt x="0" y="64"/>
                      </a:lnTo>
                      <a:lnTo>
                        <a:pt x="2" y="52"/>
                      </a:lnTo>
                      <a:lnTo>
                        <a:pt x="3" y="40"/>
                      </a:lnTo>
                      <a:lnTo>
                        <a:pt x="5" y="29"/>
                      </a:lnTo>
                      <a:lnTo>
                        <a:pt x="8" y="19"/>
                      </a:lnTo>
                      <a:lnTo>
                        <a:pt x="11" y="12"/>
                      </a:lnTo>
                      <a:lnTo>
                        <a:pt x="16" y="5"/>
                      </a:lnTo>
                      <a:lnTo>
                        <a:pt x="19" y="3"/>
                      </a:lnTo>
                      <a:lnTo>
                        <a:pt x="21" y="2"/>
                      </a:lnTo>
                      <a:lnTo>
                        <a:pt x="23" y="1"/>
                      </a:lnTo>
                      <a:lnTo>
                        <a:pt x="26"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3" name="Freeform 331"/>
                <p:cNvSpPr>
                  <a:spLocks/>
                </p:cNvSpPr>
                <p:nvPr/>
              </p:nvSpPr>
              <p:spPr bwMode="auto">
                <a:xfrm>
                  <a:off x="2688" y="2862"/>
                  <a:ext cx="17" cy="44"/>
                </a:xfrm>
                <a:custGeom>
                  <a:avLst/>
                  <a:gdLst>
                    <a:gd name="T0" fmla="*/ 0 w 52"/>
                    <a:gd name="T1" fmla="*/ 0 h 130"/>
                    <a:gd name="T2" fmla="*/ 0 w 52"/>
                    <a:gd name="T3" fmla="*/ 0 h 130"/>
                    <a:gd name="T4" fmla="*/ 0 w 52"/>
                    <a:gd name="T5" fmla="*/ 0 h 130"/>
                    <a:gd name="T6" fmla="*/ 0 w 52"/>
                    <a:gd name="T7" fmla="*/ 0 h 130"/>
                    <a:gd name="T8" fmla="*/ 0 w 52"/>
                    <a:gd name="T9" fmla="*/ 0 h 130"/>
                    <a:gd name="T10" fmla="*/ 0 w 52"/>
                    <a:gd name="T11" fmla="*/ 0 h 130"/>
                    <a:gd name="T12" fmla="*/ 0 w 52"/>
                    <a:gd name="T13" fmla="*/ 0 h 130"/>
                    <a:gd name="T14" fmla="*/ 0 w 52"/>
                    <a:gd name="T15" fmla="*/ 0 h 130"/>
                    <a:gd name="T16" fmla="*/ 0 w 52"/>
                    <a:gd name="T17" fmla="*/ 0 h 130"/>
                    <a:gd name="T18" fmla="*/ 0 w 52"/>
                    <a:gd name="T19" fmla="*/ 0 h 130"/>
                    <a:gd name="T20" fmla="*/ 0 w 52"/>
                    <a:gd name="T21" fmla="*/ 0 h 130"/>
                    <a:gd name="T22" fmla="*/ 0 w 52"/>
                    <a:gd name="T23" fmla="*/ 0 h 130"/>
                    <a:gd name="T24" fmla="*/ 0 w 52"/>
                    <a:gd name="T25" fmla="*/ 0 h 130"/>
                    <a:gd name="T26" fmla="*/ 0 w 52"/>
                    <a:gd name="T27" fmla="*/ 0 h 130"/>
                    <a:gd name="T28" fmla="*/ 0 w 52"/>
                    <a:gd name="T29" fmla="*/ 0 h 130"/>
                    <a:gd name="T30" fmla="*/ 0 w 52"/>
                    <a:gd name="T31" fmla="*/ 0 h 130"/>
                    <a:gd name="T32" fmla="*/ 0 w 52"/>
                    <a:gd name="T33" fmla="*/ 0 h 130"/>
                    <a:gd name="T34" fmla="*/ 0 w 52"/>
                    <a:gd name="T35" fmla="*/ 0 h 130"/>
                    <a:gd name="T36" fmla="*/ 0 w 52"/>
                    <a:gd name="T37" fmla="*/ 0 h 130"/>
                    <a:gd name="T38" fmla="*/ 0 w 52"/>
                    <a:gd name="T39" fmla="*/ 0 h 130"/>
                    <a:gd name="T40" fmla="*/ 0 w 52"/>
                    <a:gd name="T41" fmla="*/ 0 h 130"/>
                    <a:gd name="T42" fmla="*/ 0 w 52"/>
                    <a:gd name="T43" fmla="*/ 0 h 130"/>
                    <a:gd name="T44" fmla="*/ 0 w 52"/>
                    <a:gd name="T45" fmla="*/ 0 h 130"/>
                    <a:gd name="T46" fmla="*/ 0 w 52"/>
                    <a:gd name="T47" fmla="*/ 0 h 130"/>
                    <a:gd name="T48" fmla="*/ 0 w 52"/>
                    <a:gd name="T49" fmla="*/ 0 h 130"/>
                    <a:gd name="T50" fmla="*/ 0 w 52"/>
                    <a:gd name="T51" fmla="*/ 0 h 130"/>
                    <a:gd name="T52" fmla="*/ 0 w 52"/>
                    <a:gd name="T53" fmla="*/ 0 h 130"/>
                    <a:gd name="T54" fmla="*/ 0 w 52"/>
                    <a:gd name="T55" fmla="*/ 0 h 130"/>
                    <a:gd name="T56" fmla="*/ 0 w 52"/>
                    <a:gd name="T57" fmla="*/ 0 h 130"/>
                    <a:gd name="T58" fmla="*/ 0 w 52"/>
                    <a:gd name="T59" fmla="*/ 0 h 130"/>
                    <a:gd name="T60" fmla="*/ 0 w 52"/>
                    <a:gd name="T61" fmla="*/ 0 h 130"/>
                    <a:gd name="T62" fmla="*/ 0 w 52"/>
                    <a:gd name="T63" fmla="*/ 0 h 130"/>
                    <a:gd name="T64" fmla="*/ 0 w 52"/>
                    <a:gd name="T65" fmla="*/ 0 h 130"/>
                    <a:gd name="T66" fmla="*/ 0 w 52"/>
                    <a:gd name="T67" fmla="*/ 0 h 130"/>
                    <a:gd name="T68" fmla="*/ 0 w 52"/>
                    <a:gd name="T69" fmla="*/ 0 h 130"/>
                    <a:gd name="T70" fmla="*/ 0 w 52"/>
                    <a:gd name="T71" fmla="*/ 0 h 130"/>
                    <a:gd name="T72" fmla="*/ 0 w 52"/>
                    <a:gd name="T73" fmla="*/ 0 h 130"/>
                    <a:gd name="T74" fmla="*/ 0 w 52"/>
                    <a:gd name="T75" fmla="*/ 0 h 130"/>
                    <a:gd name="T76" fmla="*/ 0 w 52"/>
                    <a:gd name="T77" fmla="*/ 0 h 130"/>
                    <a:gd name="T78" fmla="*/ 0 w 52"/>
                    <a:gd name="T79" fmla="*/ 0 h 130"/>
                    <a:gd name="T80" fmla="*/ 0 w 52"/>
                    <a:gd name="T81" fmla="*/ 0 h 1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130"/>
                    <a:gd name="T125" fmla="*/ 52 w 52"/>
                    <a:gd name="T126" fmla="*/ 130 h 1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130">
                      <a:moveTo>
                        <a:pt x="26" y="0"/>
                      </a:moveTo>
                      <a:lnTo>
                        <a:pt x="28" y="1"/>
                      </a:lnTo>
                      <a:lnTo>
                        <a:pt x="32" y="2"/>
                      </a:lnTo>
                      <a:lnTo>
                        <a:pt x="34" y="3"/>
                      </a:lnTo>
                      <a:lnTo>
                        <a:pt x="36" y="5"/>
                      </a:lnTo>
                      <a:lnTo>
                        <a:pt x="40" y="12"/>
                      </a:lnTo>
                      <a:lnTo>
                        <a:pt x="45" y="19"/>
                      </a:lnTo>
                      <a:lnTo>
                        <a:pt x="48" y="29"/>
                      </a:lnTo>
                      <a:lnTo>
                        <a:pt x="50" y="40"/>
                      </a:lnTo>
                      <a:lnTo>
                        <a:pt x="51" y="52"/>
                      </a:lnTo>
                      <a:lnTo>
                        <a:pt x="52" y="64"/>
                      </a:lnTo>
                      <a:lnTo>
                        <a:pt x="51" y="78"/>
                      </a:lnTo>
                      <a:lnTo>
                        <a:pt x="50" y="89"/>
                      </a:lnTo>
                      <a:lnTo>
                        <a:pt x="48" y="101"/>
                      </a:lnTo>
                      <a:lnTo>
                        <a:pt x="45" y="111"/>
                      </a:lnTo>
                      <a:lnTo>
                        <a:pt x="40" y="119"/>
                      </a:lnTo>
                      <a:lnTo>
                        <a:pt x="36" y="125"/>
                      </a:lnTo>
                      <a:lnTo>
                        <a:pt x="34" y="127"/>
                      </a:lnTo>
                      <a:lnTo>
                        <a:pt x="32" y="128"/>
                      </a:lnTo>
                      <a:lnTo>
                        <a:pt x="28" y="129"/>
                      </a:lnTo>
                      <a:lnTo>
                        <a:pt x="26" y="130"/>
                      </a:lnTo>
                      <a:lnTo>
                        <a:pt x="23" y="129"/>
                      </a:lnTo>
                      <a:lnTo>
                        <a:pt x="21" y="128"/>
                      </a:lnTo>
                      <a:lnTo>
                        <a:pt x="19" y="127"/>
                      </a:lnTo>
                      <a:lnTo>
                        <a:pt x="16" y="125"/>
                      </a:lnTo>
                      <a:lnTo>
                        <a:pt x="11" y="119"/>
                      </a:lnTo>
                      <a:lnTo>
                        <a:pt x="8" y="111"/>
                      </a:lnTo>
                      <a:lnTo>
                        <a:pt x="5" y="101"/>
                      </a:lnTo>
                      <a:lnTo>
                        <a:pt x="3" y="89"/>
                      </a:lnTo>
                      <a:lnTo>
                        <a:pt x="2" y="78"/>
                      </a:lnTo>
                      <a:lnTo>
                        <a:pt x="0" y="64"/>
                      </a:lnTo>
                      <a:lnTo>
                        <a:pt x="2" y="52"/>
                      </a:lnTo>
                      <a:lnTo>
                        <a:pt x="3" y="40"/>
                      </a:lnTo>
                      <a:lnTo>
                        <a:pt x="5" y="29"/>
                      </a:lnTo>
                      <a:lnTo>
                        <a:pt x="8" y="19"/>
                      </a:lnTo>
                      <a:lnTo>
                        <a:pt x="11" y="12"/>
                      </a:lnTo>
                      <a:lnTo>
                        <a:pt x="16" y="5"/>
                      </a:lnTo>
                      <a:lnTo>
                        <a:pt x="19" y="3"/>
                      </a:lnTo>
                      <a:lnTo>
                        <a:pt x="21" y="2"/>
                      </a:lnTo>
                      <a:lnTo>
                        <a:pt x="23" y="1"/>
                      </a:lnTo>
                      <a:lnTo>
                        <a:pt x="26"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4" name="Freeform 332"/>
                <p:cNvSpPr>
                  <a:spLocks/>
                </p:cNvSpPr>
                <p:nvPr/>
              </p:nvSpPr>
              <p:spPr bwMode="auto">
                <a:xfrm>
                  <a:off x="2745" y="2843"/>
                  <a:ext cx="18" cy="16"/>
                </a:xfrm>
                <a:custGeom>
                  <a:avLst/>
                  <a:gdLst>
                    <a:gd name="T0" fmla="*/ 0 w 53"/>
                    <a:gd name="T1" fmla="*/ 0 h 47"/>
                    <a:gd name="T2" fmla="*/ 0 w 53"/>
                    <a:gd name="T3" fmla="*/ 0 h 47"/>
                    <a:gd name="T4" fmla="*/ 0 w 53"/>
                    <a:gd name="T5" fmla="*/ 0 h 47"/>
                    <a:gd name="T6" fmla="*/ 0 w 53"/>
                    <a:gd name="T7" fmla="*/ 0 h 47"/>
                    <a:gd name="T8" fmla="*/ 0 w 53"/>
                    <a:gd name="T9" fmla="*/ 0 h 47"/>
                    <a:gd name="T10" fmla="*/ 0 w 53"/>
                    <a:gd name="T11" fmla="*/ 0 h 47"/>
                    <a:gd name="T12" fmla="*/ 0 w 53"/>
                    <a:gd name="T13" fmla="*/ 0 h 47"/>
                    <a:gd name="T14" fmla="*/ 0 w 53"/>
                    <a:gd name="T15" fmla="*/ 0 h 47"/>
                    <a:gd name="T16" fmla="*/ 0 w 53"/>
                    <a:gd name="T17" fmla="*/ 0 h 47"/>
                    <a:gd name="T18" fmla="*/ 0 w 53"/>
                    <a:gd name="T19" fmla="*/ 0 h 47"/>
                    <a:gd name="T20" fmla="*/ 0 w 53"/>
                    <a:gd name="T21" fmla="*/ 0 h 47"/>
                    <a:gd name="T22" fmla="*/ 0 w 53"/>
                    <a:gd name="T23" fmla="*/ 0 h 47"/>
                    <a:gd name="T24" fmla="*/ 0 w 53"/>
                    <a:gd name="T25" fmla="*/ 0 h 47"/>
                    <a:gd name="T26" fmla="*/ 0 w 53"/>
                    <a:gd name="T27" fmla="*/ 0 h 47"/>
                    <a:gd name="T28" fmla="*/ 0 w 53"/>
                    <a:gd name="T29" fmla="*/ 0 h 47"/>
                    <a:gd name="T30" fmla="*/ 0 w 53"/>
                    <a:gd name="T31" fmla="*/ 0 h 47"/>
                    <a:gd name="T32" fmla="*/ 0 w 53"/>
                    <a:gd name="T33" fmla="*/ 0 h 47"/>
                    <a:gd name="T34" fmla="*/ 0 w 53"/>
                    <a:gd name="T35" fmla="*/ 0 h 47"/>
                    <a:gd name="T36" fmla="*/ 0 w 53"/>
                    <a:gd name="T37" fmla="*/ 0 h 47"/>
                    <a:gd name="T38" fmla="*/ 0 w 53"/>
                    <a:gd name="T39" fmla="*/ 0 h 47"/>
                    <a:gd name="T40" fmla="*/ 0 w 53"/>
                    <a:gd name="T41" fmla="*/ 0 h 47"/>
                    <a:gd name="T42" fmla="*/ 0 w 53"/>
                    <a:gd name="T43" fmla="*/ 0 h 47"/>
                    <a:gd name="T44" fmla="*/ 0 w 53"/>
                    <a:gd name="T45" fmla="*/ 0 h 47"/>
                    <a:gd name="T46" fmla="*/ 0 w 53"/>
                    <a:gd name="T47" fmla="*/ 0 h 47"/>
                    <a:gd name="T48" fmla="*/ 0 w 53"/>
                    <a:gd name="T49" fmla="*/ 0 h 47"/>
                    <a:gd name="T50" fmla="*/ 0 w 53"/>
                    <a:gd name="T51" fmla="*/ 0 h 47"/>
                    <a:gd name="T52" fmla="*/ 0 w 53"/>
                    <a:gd name="T53" fmla="*/ 0 h 47"/>
                    <a:gd name="T54" fmla="*/ 0 w 53"/>
                    <a:gd name="T55" fmla="*/ 0 h 47"/>
                    <a:gd name="T56" fmla="*/ 0 w 53"/>
                    <a:gd name="T57" fmla="*/ 0 h 47"/>
                    <a:gd name="T58" fmla="*/ 0 w 53"/>
                    <a:gd name="T59" fmla="*/ 0 h 47"/>
                    <a:gd name="T60" fmla="*/ 0 w 53"/>
                    <a:gd name="T61" fmla="*/ 0 h 47"/>
                    <a:gd name="T62" fmla="*/ 0 w 53"/>
                    <a:gd name="T63" fmla="*/ 0 h 47"/>
                    <a:gd name="T64" fmla="*/ 0 w 53"/>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47"/>
                    <a:gd name="T101" fmla="*/ 53 w 53"/>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47">
                      <a:moveTo>
                        <a:pt x="28" y="47"/>
                      </a:moveTo>
                      <a:lnTo>
                        <a:pt x="33" y="46"/>
                      </a:lnTo>
                      <a:lnTo>
                        <a:pt x="37" y="45"/>
                      </a:lnTo>
                      <a:lnTo>
                        <a:pt x="41" y="43"/>
                      </a:lnTo>
                      <a:lnTo>
                        <a:pt x="46" y="40"/>
                      </a:lnTo>
                      <a:lnTo>
                        <a:pt x="49" y="36"/>
                      </a:lnTo>
                      <a:lnTo>
                        <a:pt x="51" y="32"/>
                      </a:lnTo>
                      <a:lnTo>
                        <a:pt x="53" y="28"/>
                      </a:lnTo>
                      <a:lnTo>
                        <a:pt x="53" y="23"/>
                      </a:lnTo>
                      <a:lnTo>
                        <a:pt x="53" y="18"/>
                      </a:lnTo>
                      <a:lnTo>
                        <a:pt x="51" y="14"/>
                      </a:lnTo>
                      <a:lnTo>
                        <a:pt x="49" y="9"/>
                      </a:lnTo>
                      <a:lnTo>
                        <a:pt x="46" y="6"/>
                      </a:lnTo>
                      <a:lnTo>
                        <a:pt x="41" y="3"/>
                      </a:lnTo>
                      <a:lnTo>
                        <a:pt x="37" y="2"/>
                      </a:lnTo>
                      <a:lnTo>
                        <a:pt x="33" y="1"/>
                      </a:lnTo>
                      <a:lnTo>
                        <a:pt x="28" y="0"/>
                      </a:lnTo>
                      <a:lnTo>
                        <a:pt x="22" y="1"/>
                      </a:lnTo>
                      <a:lnTo>
                        <a:pt x="17" y="2"/>
                      </a:lnTo>
                      <a:lnTo>
                        <a:pt x="12" y="3"/>
                      </a:lnTo>
                      <a:lnTo>
                        <a:pt x="9" y="6"/>
                      </a:lnTo>
                      <a:lnTo>
                        <a:pt x="4" y="9"/>
                      </a:lnTo>
                      <a:lnTo>
                        <a:pt x="2" y="14"/>
                      </a:lnTo>
                      <a:lnTo>
                        <a:pt x="0" y="18"/>
                      </a:lnTo>
                      <a:lnTo>
                        <a:pt x="0" y="23"/>
                      </a:lnTo>
                      <a:lnTo>
                        <a:pt x="0" y="28"/>
                      </a:lnTo>
                      <a:lnTo>
                        <a:pt x="2" y="32"/>
                      </a:lnTo>
                      <a:lnTo>
                        <a:pt x="4" y="36"/>
                      </a:lnTo>
                      <a:lnTo>
                        <a:pt x="9" y="40"/>
                      </a:lnTo>
                      <a:lnTo>
                        <a:pt x="12" y="43"/>
                      </a:lnTo>
                      <a:lnTo>
                        <a:pt x="17" y="45"/>
                      </a:lnTo>
                      <a:lnTo>
                        <a:pt x="22" y="46"/>
                      </a:lnTo>
                      <a:lnTo>
                        <a:pt x="28" y="4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5" name="Freeform 333"/>
                <p:cNvSpPr>
                  <a:spLocks/>
                </p:cNvSpPr>
                <p:nvPr/>
              </p:nvSpPr>
              <p:spPr bwMode="auto">
                <a:xfrm>
                  <a:off x="2745" y="2843"/>
                  <a:ext cx="18" cy="16"/>
                </a:xfrm>
                <a:custGeom>
                  <a:avLst/>
                  <a:gdLst>
                    <a:gd name="T0" fmla="*/ 0 w 53"/>
                    <a:gd name="T1" fmla="*/ 0 h 47"/>
                    <a:gd name="T2" fmla="*/ 0 w 53"/>
                    <a:gd name="T3" fmla="*/ 0 h 47"/>
                    <a:gd name="T4" fmla="*/ 0 w 53"/>
                    <a:gd name="T5" fmla="*/ 0 h 47"/>
                    <a:gd name="T6" fmla="*/ 0 w 53"/>
                    <a:gd name="T7" fmla="*/ 0 h 47"/>
                    <a:gd name="T8" fmla="*/ 0 w 53"/>
                    <a:gd name="T9" fmla="*/ 0 h 47"/>
                    <a:gd name="T10" fmla="*/ 0 w 53"/>
                    <a:gd name="T11" fmla="*/ 0 h 47"/>
                    <a:gd name="T12" fmla="*/ 0 w 53"/>
                    <a:gd name="T13" fmla="*/ 0 h 47"/>
                    <a:gd name="T14" fmla="*/ 0 w 53"/>
                    <a:gd name="T15" fmla="*/ 0 h 47"/>
                    <a:gd name="T16" fmla="*/ 0 w 53"/>
                    <a:gd name="T17" fmla="*/ 0 h 47"/>
                    <a:gd name="T18" fmla="*/ 0 w 53"/>
                    <a:gd name="T19" fmla="*/ 0 h 47"/>
                    <a:gd name="T20" fmla="*/ 0 w 53"/>
                    <a:gd name="T21" fmla="*/ 0 h 47"/>
                    <a:gd name="T22" fmla="*/ 0 w 53"/>
                    <a:gd name="T23" fmla="*/ 0 h 47"/>
                    <a:gd name="T24" fmla="*/ 0 w 53"/>
                    <a:gd name="T25" fmla="*/ 0 h 47"/>
                    <a:gd name="T26" fmla="*/ 0 w 53"/>
                    <a:gd name="T27" fmla="*/ 0 h 47"/>
                    <a:gd name="T28" fmla="*/ 0 w 53"/>
                    <a:gd name="T29" fmla="*/ 0 h 47"/>
                    <a:gd name="T30" fmla="*/ 0 w 53"/>
                    <a:gd name="T31" fmla="*/ 0 h 47"/>
                    <a:gd name="T32" fmla="*/ 0 w 53"/>
                    <a:gd name="T33" fmla="*/ 0 h 47"/>
                    <a:gd name="T34" fmla="*/ 0 w 53"/>
                    <a:gd name="T35" fmla="*/ 0 h 47"/>
                    <a:gd name="T36" fmla="*/ 0 w 53"/>
                    <a:gd name="T37" fmla="*/ 0 h 47"/>
                    <a:gd name="T38" fmla="*/ 0 w 53"/>
                    <a:gd name="T39" fmla="*/ 0 h 47"/>
                    <a:gd name="T40" fmla="*/ 0 w 53"/>
                    <a:gd name="T41" fmla="*/ 0 h 47"/>
                    <a:gd name="T42" fmla="*/ 0 w 53"/>
                    <a:gd name="T43" fmla="*/ 0 h 47"/>
                    <a:gd name="T44" fmla="*/ 0 w 53"/>
                    <a:gd name="T45" fmla="*/ 0 h 47"/>
                    <a:gd name="T46" fmla="*/ 0 w 53"/>
                    <a:gd name="T47" fmla="*/ 0 h 47"/>
                    <a:gd name="T48" fmla="*/ 0 w 53"/>
                    <a:gd name="T49" fmla="*/ 0 h 47"/>
                    <a:gd name="T50" fmla="*/ 0 w 53"/>
                    <a:gd name="T51" fmla="*/ 0 h 47"/>
                    <a:gd name="T52" fmla="*/ 0 w 53"/>
                    <a:gd name="T53" fmla="*/ 0 h 47"/>
                    <a:gd name="T54" fmla="*/ 0 w 53"/>
                    <a:gd name="T55" fmla="*/ 0 h 47"/>
                    <a:gd name="T56" fmla="*/ 0 w 53"/>
                    <a:gd name="T57" fmla="*/ 0 h 47"/>
                    <a:gd name="T58" fmla="*/ 0 w 53"/>
                    <a:gd name="T59" fmla="*/ 0 h 47"/>
                    <a:gd name="T60" fmla="*/ 0 w 53"/>
                    <a:gd name="T61" fmla="*/ 0 h 47"/>
                    <a:gd name="T62" fmla="*/ 0 w 53"/>
                    <a:gd name="T63" fmla="*/ 0 h 47"/>
                    <a:gd name="T64" fmla="*/ 0 w 53"/>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47"/>
                    <a:gd name="T101" fmla="*/ 53 w 53"/>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47">
                      <a:moveTo>
                        <a:pt x="28" y="47"/>
                      </a:moveTo>
                      <a:lnTo>
                        <a:pt x="33" y="46"/>
                      </a:lnTo>
                      <a:lnTo>
                        <a:pt x="37" y="45"/>
                      </a:lnTo>
                      <a:lnTo>
                        <a:pt x="41" y="43"/>
                      </a:lnTo>
                      <a:lnTo>
                        <a:pt x="46" y="40"/>
                      </a:lnTo>
                      <a:lnTo>
                        <a:pt x="49" y="36"/>
                      </a:lnTo>
                      <a:lnTo>
                        <a:pt x="51" y="32"/>
                      </a:lnTo>
                      <a:lnTo>
                        <a:pt x="53" y="28"/>
                      </a:lnTo>
                      <a:lnTo>
                        <a:pt x="53" y="23"/>
                      </a:lnTo>
                      <a:lnTo>
                        <a:pt x="53" y="18"/>
                      </a:lnTo>
                      <a:lnTo>
                        <a:pt x="51" y="14"/>
                      </a:lnTo>
                      <a:lnTo>
                        <a:pt x="49" y="9"/>
                      </a:lnTo>
                      <a:lnTo>
                        <a:pt x="46" y="6"/>
                      </a:lnTo>
                      <a:lnTo>
                        <a:pt x="41" y="3"/>
                      </a:lnTo>
                      <a:lnTo>
                        <a:pt x="37" y="2"/>
                      </a:lnTo>
                      <a:lnTo>
                        <a:pt x="33" y="1"/>
                      </a:lnTo>
                      <a:lnTo>
                        <a:pt x="28" y="0"/>
                      </a:lnTo>
                      <a:lnTo>
                        <a:pt x="22" y="1"/>
                      </a:lnTo>
                      <a:lnTo>
                        <a:pt x="17" y="2"/>
                      </a:lnTo>
                      <a:lnTo>
                        <a:pt x="12" y="3"/>
                      </a:lnTo>
                      <a:lnTo>
                        <a:pt x="9" y="6"/>
                      </a:lnTo>
                      <a:lnTo>
                        <a:pt x="4" y="9"/>
                      </a:lnTo>
                      <a:lnTo>
                        <a:pt x="2" y="14"/>
                      </a:lnTo>
                      <a:lnTo>
                        <a:pt x="0" y="18"/>
                      </a:lnTo>
                      <a:lnTo>
                        <a:pt x="0" y="23"/>
                      </a:lnTo>
                      <a:lnTo>
                        <a:pt x="0" y="28"/>
                      </a:lnTo>
                      <a:lnTo>
                        <a:pt x="2" y="32"/>
                      </a:lnTo>
                      <a:lnTo>
                        <a:pt x="4" y="36"/>
                      </a:lnTo>
                      <a:lnTo>
                        <a:pt x="9" y="40"/>
                      </a:lnTo>
                      <a:lnTo>
                        <a:pt x="12" y="43"/>
                      </a:lnTo>
                      <a:lnTo>
                        <a:pt x="17" y="45"/>
                      </a:lnTo>
                      <a:lnTo>
                        <a:pt x="22" y="46"/>
                      </a:lnTo>
                      <a:lnTo>
                        <a:pt x="28" y="4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6" name="Freeform 334"/>
                <p:cNvSpPr>
                  <a:spLocks/>
                </p:cNvSpPr>
                <p:nvPr/>
              </p:nvSpPr>
              <p:spPr bwMode="auto">
                <a:xfrm>
                  <a:off x="2769" y="2794"/>
                  <a:ext cx="20" cy="11"/>
                </a:xfrm>
                <a:custGeom>
                  <a:avLst/>
                  <a:gdLst>
                    <a:gd name="T0" fmla="*/ 0 w 62"/>
                    <a:gd name="T1" fmla="*/ 0 h 32"/>
                    <a:gd name="T2" fmla="*/ 0 w 62"/>
                    <a:gd name="T3" fmla="*/ 0 h 32"/>
                    <a:gd name="T4" fmla="*/ 0 w 62"/>
                    <a:gd name="T5" fmla="*/ 0 h 32"/>
                    <a:gd name="T6" fmla="*/ 0 w 62"/>
                    <a:gd name="T7" fmla="*/ 0 h 32"/>
                    <a:gd name="T8" fmla="*/ 0 w 62"/>
                    <a:gd name="T9" fmla="*/ 0 h 32"/>
                    <a:gd name="T10" fmla="*/ 0 w 62"/>
                    <a:gd name="T11" fmla="*/ 0 h 32"/>
                    <a:gd name="T12" fmla="*/ 0 w 62"/>
                    <a:gd name="T13" fmla="*/ 0 h 32"/>
                    <a:gd name="T14" fmla="*/ 0 w 62"/>
                    <a:gd name="T15" fmla="*/ 0 h 32"/>
                    <a:gd name="T16" fmla="*/ 0 w 62"/>
                    <a:gd name="T17" fmla="*/ 0 h 32"/>
                    <a:gd name="T18" fmla="*/ 0 w 62"/>
                    <a:gd name="T19" fmla="*/ 0 h 32"/>
                    <a:gd name="T20" fmla="*/ 0 w 62"/>
                    <a:gd name="T21" fmla="*/ 0 h 32"/>
                    <a:gd name="T22" fmla="*/ 0 w 62"/>
                    <a:gd name="T23" fmla="*/ 0 h 32"/>
                    <a:gd name="T24" fmla="*/ 0 w 62"/>
                    <a:gd name="T25" fmla="*/ 0 h 32"/>
                    <a:gd name="T26" fmla="*/ 0 w 62"/>
                    <a:gd name="T27" fmla="*/ 0 h 32"/>
                    <a:gd name="T28" fmla="*/ 0 w 62"/>
                    <a:gd name="T29" fmla="*/ 0 h 32"/>
                    <a:gd name="T30" fmla="*/ 0 w 62"/>
                    <a:gd name="T31" fmla="*/ 0 h 32"/>
                    <a:gd name="T32" fmla="*/ 0 w 62"/>
                    <a:gd name="T33" fmla="*/ 0 h 32"/>
                    <a:gd name="T34" fmla="*/ 0 w 62"/>
                    <a:gd name="T35" fmla="*/ 0 h 32"/>
                    <a:gd name="T36" fmla="*/ 0 w 62"/>
                    <a:gd name="T37" fmla="*/ 0 h 32"/>
                    <a:gd name="T38" fmla="*/ 0 w 62"/>
                    <a:gd name="T39" fmla="*/ 0 h 32"/>
                    <a:gd name="T40" fmla="*/ 0 w 62"/>
                    <a:gd name="T41" fmla="*/ 0 h 32"/>
                    <a:gd name="T42" fmla="*/ 0 w 62"/>
                    <a:gd name="T43" fmla="*/ 0 h 32"/>
                    <a:gd name="T44" fmla="*/ 0 w 62"/>
                    <a:gd name="T45" fmla="*/ 0 h 32"/>
                    <a:gd name="T46" fmla="*/ 0 w 62"/>
                    <a:gd name="T47" fmla="*/ 0 h 32"/>
                    <a:gd name="T48" fmla="*/ 0 w 62"/>
                    <a:gd name="T49" fmla="*/ 0 h 32"/>
                    <a:gd name="T50" fmla="*/ 0 w 62"/>
                    <a:gd name="T51" fmla="*/ 0 h 32"/>
                    <a:gd name="T52" fmla="*/ 0 w 62"/>
                    <a:gd name="T53" fmla="*/ 0 h 32"/>
                    <a:gd name="T54" fmla="*/ 0 w 62"/>
                    <a:gd name="T55" fmla="*/ 0 h 32"/>
                    <a:gd name="T56" fmla="*/ 0 w 62"/>
                    <a:gd name="T57" fmla="*/ 0 h 32"/>
                    <a:gd name="T58" fmla="*/ 0 w 62"/>
                    <a:gd name="T59" fmla="*/ 0 h 32"/>
                    <a:gd name="T60" fmla="*/ 0 w 62"/>
                    <a:gd name="T61" fmla="*/ 0 h 32"/>
                    <a:gd name="T62" fmla="*/ 0 w 62"/>
                    <a:gd name="T63" fmla="*/ 0 h 32"/>
                    <a:gd name="T64" fmla="*/ 0 w 62"/>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32"/>
                    <a:gd name="T101" fmla="*/ 62 w 62"/>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32">
                      <a:moveTo>
                        <a:pt x="31" y="32"/>
                      </a:moveTo>
                      <a:lnTo>
                        <a:pt x="36" y="32"/>
                      </a:lnTo>
                      <a:lnTo>
                        <a:pt x="42" y="31"/>
                      </a:lnTo>
                      <a:lnTo>
                        <a:pt x="48" y="30"/>
                      </a:lnTo>
                      <a:lnTo>
                        <a:pt x="52" y="28"/>
                      </a:lnTo>
                      <a:lnTo>
                        <a:pt x="56" y="26"/>
                      </a:lnTo>
                      <a:lnTo>
                        <a:pt x="60" y="22"/>
                      </a:lnTo>
                      <a:lnTo>
                        <a:pt x="61" y="20"/>
                      </a:lnTo>
                      <a:lnTo>
                        <a:pt x="62" y="17"/>
                      </a:lnTo>
                      <a:lnTo>
                        <a:pt x="61" y="14"/>
                      </a:lnTo>
                      <a:lnTo>
                        <a:pt x="60" y="10"/>
                      </a:lnTo>
                      <a:lnTo>
                        <a:pt x="56" y="7"/>
                      </a:lnTo>
                      <a:lnTo>
                        <a:pt x="52" y="4"/>
                      </a:lnTo>
                      <a:lnTo>
                        <a:pt x="48" y="3"/>
                      </a:lnTo>
                      <a:lnTo>
                        <a:pt x="42" y="1"/>
                      </a:lnTo>
                      <a:lnTo>
                        <a:pt x="36" y="1"/>
                      </a:lnTo>
                      <a:lnTo>
                        <a:pt x="31" y="0"/>
                      </a:lnTo>
                      <a:lnTo>
                        <a:pt x="24" y="1"/>
                      </a:lnTo>
                      <a:lnTo>
                        <a:pt x="19" y="1"/>
                      </a:lnTo>
                      <a:lnTo>
                        <a:pt x="13" y="3"/>
                      </a:lnTo>
                      <a:lnTo>
                        <a:pt x="9" y="4"/>
                      </a:lnTo>
                      <a:lnTo>
                        <a:pt x="5" y="7"/>
                      </a:lnTo>
                      <a:lnTo>
                        <a:pt x="3" y="10"/>
                      </a:lnTo>
                      <a:lnTo>
                        <a:pt x="0" y="14"/>
                      </a:lnTo>
                      <a:lnTo>
                        <a:pt x="0" y="17"/>
                      </a:lnTo>
                      <a:lnTo>
                        <a:pt x="0" y="20"/>
                      </a:lnTo>
                      <a:lnTo>
                        <a:pt x="3" y="22"/>
                      </a:lnTo>
                      <a:lnTo>
                        <a:pt x="5" y="26"/>
                      </a:lnTo>
                      <a:lnTo>
                        <a:pt x="9" y="28"/>
                      </a:lnTo>
                      <a:lnTo>
                        <a:pt x="13" y="30"/>
                      </a:lnTo>
                      <a:lnTo>
                        <a:pt x="19" y="31"/>
                      </a:lnTo>
                      <a:lnTo>
                        <a:pt x="24" y="32"/>
                      </a:lnTo>
                      <a:lnTo>
                        <a:pt x="31" y="3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7" name="Freeform 335"/>
                <p:cNvSpPr>
                  <a:spLocks/>
                </p:cNvSpPr>
                <p:nvPr/>
              </p:nvSpPr>
              <p:spPr bwMode="auto">
                <a:xfrm>
                  <a:off x="2769" y="2794"/>
                  <a:ext cx="20" cy="11"/>
                </a:xfrm>
                <a:custGeom>
                  <a:avLst/>
                  <a:gdLst>
                    <a:gd name="T0" fmla="*/ 0 w 62"/>
                    <a:gd name="T1" fmla="*/ 0 h 32"/>
                    <a:gd name="T2" fmla="*/ 0 w 62"/>
                    <a:gd name="T3" fmla="*/ 0 h 32"/>
                    <a:gd name="T4" fmla="*/ 0 w 62"/>
                    <a:gd name="T5" fmla="*/ 0 h 32"/>
                    <a:gd name="T6" fmla="*/ 0 w 62"/>
                    <a:gd name="T7" fmla="*/ 0 h 32"/>
                    <a:gd name="T8" fmla="*/ 0 w 62"/>
                    <a:gd name="T9" fmla="*/ 0 h 32"/>
                    <a:gd name="T10" fmla="*/ 0 w 62"/>
                    <a:gd name="T11" fmla="*/ 0 h 32"/>
                    <a:gd name="T12" fmla="*/ 0 w 62"/>
                    <a:gd name="T13" fmla="*/ 0 h 32"/>
                    <a:gd name="T14" fmla="*/ 0 w 62"/>
                    <a:gd name="T15" fmla="*/ 0 h 32"/>
                    <a:gd name="T16" fmla="*/ 0 w 62"/>
                    <a:gd name="T17" fmla="*/ 0 h 32"/>
                    <a:gd name="T18" fmla="*/ 0 w 62"/>
                    <a:gd name="T19" fmla="*/ 0 h 32"/>
                    <a:gd name="T20" fmla="*/ 0 w 62"/>
                    <a:gd name="T21" fmla="*/ 0 h 32"/>
                    <a:gd name="T22" fmla="*/ 0 w 62"/>
                    <a:gd name="T23" fmla="*/ 0 h 32"/>
                    <a:gd name="T24" fmla="*/ 0 w 62"/>
                    <a:gd name="T25" fmla="*/ 0 h 32"/>
                    <a:gd name="T26" fmla="*/ 0 w 62"/>
                    <a:gd name="T27" fmla="*/ 0 h 32"/>
                    <a:gd name="T28" fmla="*/ 0 w 62"/>
                    <a:gd name="T29" fmla="*/ 0 h 32"/>
                    <a:gd name="T30" fmla="*/ 0 w 62"/>
                    <a:gd name="T31" fmla="*/ 0 h 32"/>
                    <a:gd name="T32" fmla="*/ 0 w 62"/>
                    <a:gd name="T33" fmla="*/ 0 h 32"/>
                    <a:gd name="T34" fmla="*/ 0 w 62"/>
                    <a:gd name="T35" fmla="*/ 0 h 32"/>
                    <a:gd name="T36" fmla="*/ 0 w 62"/>
                    <a:gd name="T37" fmla="*/ 0 h 32"/>
                    <a:gd name="T38" fmla="*/ 0 w 62"/>
                    <a:gd name="T39" fmla="*/ 0 h 32"/>
                    <a:gd name="T40" fmla="*/ 0 w 62"/>
                    <a:gd name="T41" fmla="*/ 0 h 32"/>
                    <a:gd name="T42" fmla="*/ 0 w 62"/>
                    <a:gd name="T43" fmla="*/ 0 h 32"/>
                    <a:gd name="T44" fmla="*/ 0 w 62"/>
                    <a:gd name="T45" fmla="*/ 0 h 32"/>
                    <a:gd name="T46" fmla="*/ 0 w 62"/>
                    <a:gd name="T47" fmla="*/ 0 h 32"/>
                    <a:gd name="T48" fmla="*/ 0 w 62"/>
                    <a:gd name="T49" fmla="*/ 0 h 32"/>
                    <a:gd name="T50" fmla="*/ 0 w 62"/>
                    <a:gd name="T51" fmla="*/ 0 h 32"/>
                    <a:gd name="T52" fmla="*/ 0 w 62"/>
                    <a:gd name="T53" fmla="*/ 0 h 32"/>
                    <a:gd name="T54" fmla="*/ 0 w 62"/>
                    <a:gd name="T55" fmla="*/ 0 h 32"/>
                    <a:gd name="T56" fmla="*/ 0 w 62"/>
                    <a:gd name="T57" fmla="*/ 0 h 32"/>
                    <a:gd name="T58" fmla="*/ 0 w 62"/>
                    <a:gd name="T59" fmla="*/ 0 h 32"/>
                    <a:gd name="T60" fmla="*/ 0 w 62"/>
                    <a:gd name="T61" fmla="*/ 0 h 32"/>
                    <a:gd name="T62" fmla="*/ 0 w 62"/>
                    <a:gd name="T63" fmla="*/ 0 h 32"/>
                    <a:gd name="T64" fmla="*/ 0 w 62"/>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
                    <a:gd name="T100" fmla="*/ 0 h 32"/>
                    <a:gd name="T101" fmla="*/ 62 w 62"/>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 h="32">
                      <a:moveTo>
                        <a:pt x="31" y="32"/>
                      </a:moveTo>
                      <a:lnTo>
                        <a:pt x="36" y="32"/>
                      </a:lnTo>
                      <a:lnTo>
                        <a:pt x="42" y="31"/>
                      </a:lnTo>
                      <a:lnTo>
                        <a:pt x="48" y="30"/>
                      </a:lnTo>
                      <a:lnTo>
                        <a:pt x="52" y="28"/>
                      </a:lnTo>
                      <a:lnTo>
                        <a:pt x="56" y="26"/>
                      </a:lnTo>
                      <a:lnTo>
                        <a:pt x="60" y="22"/>
                      </a:lnTo>
                      <a:lnTo>
                        <a:pt x="61" y="20"/>
                      </a:lnTo>
                      <a:lnTo>
                        <a:pt x="62" y="17"/>
                      </a:lnTo>
                      <a:lnTo>
                        <a:pt x="61" y="14"/>
                      </a:lnTo>
                      <a:lnTo>
                        <a:pt x="60" y="10"/>
                      </a:lnTo>
                      <a:lnTo>
                        <a:pt x="56" y="7"/>
                      </a:lnTo>
                      <a:lnTo>
                        <a:pt x="52" y="4"/>
                      </a:lnTo>
                      <a:lnTo>
                        <a:pt x="48" y="3"/>
                      </a:lnTo>
                      <a:lnTo>
                        <a:pt x="42" y="1"/>
                      </a:lnTo>
                      <a:lnTo>
                        <a:pt x="36" y="1"/>
                      </a:lnTo>
                      <a:lnTo>
                        <a:pt x="31" y="0"/>
                      </a:lnTo>
                      <a:lnTo>
                        <a:pt x="24" y="1"/>
                      </a:lnTo>
                      <a:lnTo>
                        <a:pt x="19" y="1"/>
                      </a:lnTo>
                      <a:lnTo>
                        <a:pt x="13" y="3"/>
                      </a:lnTo>
                      <a:lnTo>
                        <a:pt x="9" y="4"/>
                      </a:lnTo>
                      <a:lnTo>
                        <a:pt x="5" y="7"/>
                      </a:lnTo>
                      <a:lnTo>
                        <a:pt x="3" y="10"/>
                      </a:lnTo>
                      <a:lnTo>
                        <a:pt x="0" y="14"/>
                      </a:lnTo>
                      <a:lnTo>
                        <a:pt x="0" y="17"/>
                      </a:lnTo>
                      <a:lnTo>
                        <a:pt x="0" y="20"/>
                      </a:lnTo>
                      <a:lnTo>
                        <a:pt x="3" y="22"/>
                      </a:lnTo>
                      <a:lnTo>
                        <a:pt x="5" y="26"/>
                      </a:lnTo>
                      <a:lnTo>
                        <a:pt x="9" y="28"/>
                      </a:lnTo>
                      <a:lnTo>
                        <a:pt x="13" y="30"/>
                      </a:lnTo>
                      <a:lnTo>
                        <a:pt x="19" y="31"/>
                      </a:lnTo>
                      <a:lnTo>
                        <a:pt x="24" y="32"/>
                      </a:lnTo>
                      <a:lnTo>
                        <a:pt x="31" y="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8" name="Freeform 336"/>
                <p:cNvSpPr>
                  <a:spLocks/>
                </p:cNvSpPr>
                <p:nvPr/>
              </p:nvSpPr>
              <p:spPr bwMode="auto">
                <a:xfrm>
                  <a:off x="2818" y="2750"/>
                  <a:ext cx="14" cy="14"/>
                </a:xfrm>
                <a:custGeom>
                  <a:avLst/>
                  <a:gdLst>
                    <a:gd name="T0" fmla="*/ 0 w 42"/>
                    <a:gd name="T1" fmla="*/ 0 h 43"/>
                    <a:gd name="T2" fmla="*/ 0 w 42"/>
                    <a:gd name="T3" fmla="*/ 0 h 43"/>
                    <a:gd name="T4" fmla="*/ 0 w 42"/>
                    <a:gd name="T5" fmla="*/ 0 h 43"/>
                    <a:gd name="T6" fmla="*/ 0 w 42"/>
                    <a:gd name="T7" fmla="*/ 0 h 43"/>
                    <a:gd name="T8" fmla="*/ 0 w 42"/>
                    <a:gd name="T9" fmla="*/ 0 h 43"/>
                    <a:gd name="T10" fmla="*/ 0 w 42"/>
                    <a:gd name="T11" fmla="*/ 0 h 43"/>
                    <a:gd name="T12" fmla="*/ 0 w 42"/>
                    <a:gd name="T13" fmla="*/ 0 h 43"/>
                    <a:gd name="T14" fmla="*/ 0 w 42"/>
                    <a:gd name="T15" fmla="*/ 0 h 43"/>
                    <a:gd name="T16" fmla="*/ 0 w 42"/>
                    <a:gd name="T17" fmla="*/ 0 h 43"/>
                    <a:gd name="T18" fmla="*/ 0 w 42"/>
                    <a:gd name="T19" fmla="*/ 0 h 43"/>
                    <a:gd name="T20" fmla="*/ 0 w 42"/>
                    <a:gd name="T21" fmla="*/ 0 h 43"/>
                    <a:gd name="T22" fmla="*/ 0 w 42"/>
                    <a:gd name="T23" fmla="*/ 0 h 43"/>
                    <a:gd name="T24" fmla="*/ 0 w 42"/>
                    <a:gd name="T25" fmla="*/ 0 h 43"/>
                    <a:gd name="T26" fmla="*/ 0 w 42"/>
                    <a:gd name="T27" fmla="*/ 0 h 43"/>
                    <a:gd name="T28" fmla="*/ 0 w 42"/>
                    <a:gd name="T29" fmla="*/ 0 h 43"/>
                    <a:gd name="T30" fmla="*/ 0 w 42"/>
                    <a:gd name="T31" fmla="*/ 0 h 43"/>
                    <a:gd name="T32" fmla="*/ 0 w 42"/>
                    <a:gd name="T33" fmla="*/ 0 h 43"/>
                    <a:gd name="T34" fmla="*/ 0 w 42"/>
                    <a:gd name="T35" fmla="*/ 0 h 43"/>
                    <a:gd name="T36" fmla="*/ 0 w 42"/>
                    <a:gd name="T37" fmla="*/ 0 h 43"/>
                    <a:gd name="T38" fmla="*/ 0 w 42"/>
                    <a:gd name="T39" fmla="*/ 0 h 43"/>
                    <a:gd name="T40" fmla="*/ 0 w 42"/>
                    <a:gd name="T41" fmla="*/ 0 h 43"/>
                    <a:gd name="T42" fmla="*/ 0 w 42"/>
                    <a:gd name="T43" fmla="*/ 0 h 43"/>
                    <a:gd name="T44" fmla="*/ 0 w 42"/>
                    <a:gd name="T45" fmla="*/ 0 h 43"/>
                    <a:gd name="T46" fmla="*/ 0 w 42"/>
                    <a:gd name="T47" fmla="*/ 0 h 43"/>
                    <a:gd name="T48" fmla="*/ 0 w 42"/>
                    <a:gd name="T49" fmla="*/ 0 h 43"/>
                    <a:gd name="T50" fmla="*/ 0 w 42"/>
                    <a:gd name="T51" fmla="*/ 0 h 43"/>
                    <a:gd name="T52" fmla="*/ 0 w 42"/>
                    <a:gd name="T53" fmla="*/ 0 h 43"/>
                    <a:gd name="T54" fmla="*/ 0 w 42"/>
                    <a:gd name="T55" fmla="*/ 0 h 43"/>
                    <a:gd name="T56" fmla="*/ 0 w 42"/>
                    <a:gd name="T57" fmla="*/ 0 h 43"/>
                    <a:gd name="T58" fmla="*/ 0 w 42"/>
                    <a:gd name="T59" fmla="*/ 0 h 43"/>
                    <a:gd name="T60" fmla="*/ 0 w 42"/>
                    <a:gd name="T61" fmla="*/ 0 h 43"/>
                    <a:gd name="T62" fmla="*/ 0 w 42"/>
                    <a:gd name="T63" fmla="*/ 0 h 43"/>
                    <a:gd name="T64" fmla="*/ 0 w 4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3"/>
                    <a:gd name="T101" fmla="*/ 42 w 4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3">
                      <a:moveTo>
                        <a:pt x="22" y="43"/>
                      </a:moveTo>
                      <a:lnTo>
                        <a:pt x="26" y="42"/>
                      </a:lnTo>
                      <a:lnTo>
                        <a:pt x="31" y="41"/>
                      </a:lnTo>
                      <a:lnTo>
                        <a:pt x="34" y="39"/>
                      </a:lnTo>
                      <a:lnTo>
                        <a:pt x="37" y="36"/>
                      </a:lnTo>
                      <a:lnTo>
                        <a:pt x="39" y="32"/>
                      </a:lnTo>
                      <a:lnTo>
                        <a:pt x="41" y="29"/>
                      </a:lnTo>
                      <a:lnTo>
                        <a:pt x="42" y="26"/>
                      </a:lnTo>
                      <a:lnTo>
                        <a:pt x="42" y="22"/>
                      </a:lnTo>
                      <a:lnTo>
                        <a:pt x="42" y="17"/>
                      </a:lnTo>
                      <a:lnTo>
                        <a:pt x="41" y="13"/>
                      </a:lnTo>
                      <a:lnTo>
                        <a:pt x="39" y="9"/>
                      </a:lnTo>
                      <a:lnTo>
                        <a:pt x="37" y="6"/>
                      </a:lnTo>
                      <a:lnTo>
                        <a:pt x="34" y="3"/>
                      </a:lnTo>
                      <a:lnTo>
                        <a:pt x="31" y="2"/>
                      </a:lnTo>
                      <a:lnTo>
                        <a:pt x="26" y="0"/>
                      </a:lnTo>
                      <a:lnTo>
                        <a:pt x="22" y="0"/>
                      </a:lnTo>
                      <a:lnTo>
                        <a:pt x="18" y="0"/>
                      </a:lnTo>
                      <a:lnTo>
                        <a:pt x="13" y="2"/>
                      </a:lnTo>
                      <a:lnTo>
                        <a:pt x="10" y="3"/>
                      </a:lnTo>
                      <a:lnTo>
                        <a:pt x="7" y="6"/>
                      </a:lnTo>
                      <a:lnTo>
                        <a:pt x="4" y="9"/>
                      </a:lnTo>
                      <a:lnTo>
                        <a:pt x="2" y="13"/>
                      </a:lnTo>
                      <a:lnTo>
                        <a:pt x="0" y="17"/>
                      </a:lnTo>
                      <a:lnTo>
                        <a:pt x="0" y="22"/>
                      </a:lnTo>
                      <a:lnTo>
                        <a:pt x="0" y="26"/>
                      </a:lnTo>
                      <a:lnTo>
                        <a:pt x="2" y="29"/>
                      </a:lnTo>
                      <a:lnTo>
                        <a:pt x="4" y="32"/>
                      </a:lnTo>
                      <a:lnTo>
                        <a:pt x="7" y="36"/>
                      </a:lnTo>
                      <a:lnTo>
                        <a:pt x="10" y="39"/>
                      </a:lnTo>
                      <a:lnTo>
                        <a:pt x="13" y="41"/>
                      </a:lnTo>
                      <a:lnTo>
                        <a:pt x="18" y="42"/>
                      </a:lnTo>
                      <a:lnTo>
                        <a:pt x="22" y="4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49" name="Freeform 337"/>
                <p:cNvSpPr>
                  <a:spLocks/>
                </p:cNvSpPr>
                <p:nvPr/>
              </p:nvSpPr>
              <p:spPr bwMode="auto">
                <a:xfrm>
                  <a:off x="2818" y="2750"/>
                  <a:ext cx="14" cy="14"/>
                </a:xfrm>
                <a:custGeom>
                  <a:avLst/>
                  <a:gdLst>
                    <a:gd name="T0" fmla="*/ 0 w 42"/>
                    <a:gd name="T1" fmla="*/ 0 h 43"/>
                    <a:gd name="T2" fmla="*/ 0 w 42"/>
                    <a:gd name="T3" fmla="*/ 0 h 43"/>
                    <a:gd name="T4" fmla="*/ 0 w 42"/>
                    <a:gd name="T5" fmla="*/ 0 h 43"/>
                    <a:gd name="T6" fmla="*/ 0 w 42"/>
                    <a:gd name="T7" fmla="*/ 0 h 43"/>
                    <a:gd name="T8" fmla="*/ 0 w 42"/>
                    <a:gd name="T9" fmla="*/ 0 h 43"/>
                    <a:gd name="T10" fmla="*/ 0 w 42"/>
                    <a:gd name="T11" fmla="*/ 0 h 43"/>
                    <a:gd name="T12" fmla="*/ 0 w 42"/>
                    <a:gd name="T13" fmla="*/ 0 h 43"/>
                    <a:gd name="T14" fmla="*/ 0 w 42"/>
                    <a:gd name="T15" fmla="*/ 0 h 43"/>
                    <a:gd name="T16" fmla="*/ 0 w 42"/>
                    <a:gd name="T17" fmla="*/ 0 h 43"/>
                    <a:gd name="T18" fmla="*/ 0 w 42"/>
                    <a:gd name="T19" fmla="*/ 0 h 43"/>
                    <a:gd name="T20" fmla="*/ 0 w 42"/>
                    <a:gd name="T21" fmla="*/ 0 h 43"/>
                    <a:gd name="T22" fmla="*/ 0 w 42"/>
                    <a:gd name="T23" fmla="*/ 0 h 43"/>
                    <a:gd name="T24" fmla="*/ 0 w 42"/>
                    <a:gd name="T25" fmla="*/ 0 h 43"/>
                    <a:gd name="T26" fmla="*/ 0 w 42"/>
                    <a:gd name="T27" fmla="*/ 0 h 43"/>
                    <a:gd name="T28" fmla="*/ 0 w 42"/>
                    <a:gd name="T29" fmla="*/ 0 h 43"/>
                    <a:gd name="T30" fmla="*/ 0 w 42"/>
                    <a:gd name="T31" fmla="*/ 0 h 43"/>
                    <a:gd name="T32" fmla="*/ 0 w 42"/>
                    <a:gd name="T33" fmla="*/ 0 h 43"/>
                    <a:gd name="T34" fmla="*/ 0 w 42"/>
                    <a:gd name="T35" fmla="*/ 0 h 43"/>
                    <a:gd name="T36" fmla="*/ 0 w 42"/>
                    <a:gd name="T37" fmla="*/ 0 h 43"/>
                    <a:gd name="T38" fmla="*/ 0 w 42"/>
                    <a:gd name="T39" fmla="*/ 0 h 43"/>
                    <a:gd name="T40" fmla="*/ 0 w 42"/>
                    <a:gd name="T41" fmla="*/ 0 h 43"/>
                    <a:gd name="T42" fmla="*/ 0 w 42"/>
                    <a:gd name="T43" fmla="*/ 0 h 43"/>
                    <a:gd name="T44" fmla="*/ 0 w 42"/>
                    <a:gd name="T45" fmla="*/ 0 h 43"/>
                    <a:gd name="T46" fmla="*/ 0 w 42"/>
                    <a:gd name="T47" fmla="*/ 0 h 43"/>
                    <a:gd name="T48" fmla="*/ 0 w 42"/>
                    <a:gd name="T49" fmla="*/ 0 h 43"/>
                    <a:gd name="T50" fmla="*/ 0 w 42"/>
                    <a:gd name="T51" fmla="*/ 0 h 43"/>
                    <a:gd name="T52" fmla="*/ 0 w 42"/>
                    <a:gd name="T53" fmla="*/ 0 h 43"/>
                    <a:gd name="T54" fmla="*/ 0 w 42"/>
                    <a:gd name="T55" fmla="*/ 0 h 43"/>
                    <a:gd name="T56" fmla="*/ 0 w 42"/>
                    <a:gd name="T57" fmla="*/ 0 h 43"/>
                    <a:gd name="T58" fmla="*/ 0 w 42"/>
                    <a:gd name="T59" fmla="*/ 0 h 43"/>
                    <a:gd name="T60" fmla="*/ 0 w 42"/>
                    <a:gd name="T61" fmla="*/ 0 h 43"/>
                    <a:gd name="T62" fmla="*/ 0 w 42"/>
                    <a:gd name="T63" fmla="*/ 0 h 43"/>
                    <a:gd name="T64" fmla="*/ 0 w 42"/>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
                    <a:gd name="T100" fmla="*/ 0 h 43"/>
                    <a:gd name="T101" fmla="*/ 42 w 42"/>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 h="43">
                      <a:moveTo>
                        <a:pt x="22" y="43"/>
                      </a:moveTo>
                      <a:lnTo>
                        <a:pt x="26" y="42"/>
                      </a:lnTo>
                      <a:lnTo>
                        <a:pt x="31" y="41"/>
                      </a:lnTo>
                      <a:lnTo>
                        <a:pt x="34" y="39"/>
                      </a:lnTo>
                      <a:lnTo>
                        <a:pt x="37" y="36"/>
                      </a:lnTo>
                      <a:lnTo>
                        <a:pt x="39" y="32"/>
                      </a:lnTo>
                      <a:lnTo>
                        <a:pt x="41" y="29"/>
                      </a:lnTo>
                      <a:lnTo>
                        <a:pt x="42" y="26"/>
                      </a:lnTo>
                      <a:lnTo>
                        <a:pt x="42" y="22"/>
                      </a:lnTo>
                      <a:lnTo>
                        <a:pt x="42" y="17"/>
                      </a:lnTo>
                      <a:lnTo>
                        <a:pt x="41" y="13"/>
                      </a:lnTo>
                      <a:lnTo>
                        <a:pt x="39" y="9"/>
                      </a:lnTo>
                      <a:lnTo>
                        <a:pt x="37" y="6"/>
                      </a:lnTo>
                      <a:lnTo>
                        <a:pt x="34" y="3"/>
                      </a:lnTo>
                      <a:lnTo>
                        <a:pt x="31" y="2"/>
                      </a:lnTo>
                      <a:lnTo>
                        <a:pt x="26" y="0"/>
                      </a:lnTo>
                      <a:lnTo>
                        <a:pt x="22" y="0"/>
                      </a:lnTo>
                      <a:lnTo>
                        <a:pt x="18" y="0"/>
                      </a:lnTo>
                      <a:lnTo>
                        <a:pt x="13" y="2"/>
                      </a:lnTo>
                      <a:lnTo>
                        <a:pt x="10" y="3"/>
                      </a:lnTo>
                      <a:lnTo>
                        <a:pt x="7" y="6"/>
                      </a:lnTo>
                      <a:lnTo>
                        <a:pt x="4" y="9"/>
                      </a:lnTo>
                      <a:lnTo>
                        <a:pt x="2" y="13"/>
                      </a:lnTo>
                      <a:lnTo>
                        <a:pt x="0" y="17"/>
                      </a:lnTo>
                      <a:lnTo>
                        <a:pt x="0" y="22"/>
                      </a:lnTo>
                      <a:lnTo>
                        <a:pt x="0" y="26"/>
                      </a:lnTo>
                      <a:lnTo>
                        <a:pt x="2" y="29"/>
                      </a:lnTo>
                      <a:lnTo>
                        <a:pt x="4" y="32"/>
                      </a:lnTo>
                      <a:lnTo>
                        <a:pt x="7" y="36"/>
                      </a:lnTo>
                      <a:lnTo>
                        <a:pt x="10" y="39"/>
                      </a:lnTo>
                      <a:lnTo>
                        <a:pt x="13" y="41"/>
                      </a:lnTo>
                      <a:lnTo>
                        <a:pt x="18" y="42"/>
                      </a:lnTo>
                      <a:lnTo>
                        <a:pt x="22" y="4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0" name="Freeform 338"/>
                <p:cNvSpPr>
                  <a:spLocks/>
                </p:cNvSpPr>
                <p:nvPr/>
              </p:nvSpPr>
              <p:spPr bwMode="auto">
                <a:xfrm>
                  <a:off x="2699" y="2939"/>
                  <a:ext cx="34" cy="23"/>
                </a:xfrm>
                <a:custGeom>
                  <a:avLst/>
                  <a:gdLst>
                    <a:gd name="T0" fmla="*/ 0 w 103"/>
                    <a:gd name="T1" fmla="*/ 0 h 68"/>
                    <a:gd name="T2" fmla="*/ 0 w 103"/>
                    <a:gd name="T3" fmla="*/ 0 h 68"/>
                    <a:gd name="T4" fmla="*/ 0 w 103"/>
                    <a:gd name="T5" fmla="*/ 0 h 68"/>
                    <a:gd name="T6" fmla="*/ 0 w 103"/>
                    <a:gd name="T7" fmla="*/ 0 h 68"/>
                    <a:gd name="T8" fmla="*/ 0 w 103"/>
                    <a:gd name="T9" fmla="*/ 0 h 68"/>
                    <a:gd name="T10" fmla="*/ 0 w 103"/>
                    <a:gd name="T11" fmla="*/ 0 h 68"/>
                    <a:gd name="T12" fmla="*/ 0 w 103"/>
                    <a:gd name="T13" fmla="*/ 0 h 68"/>
                    <a:gd name="T14" fmla="*/ 0 w 103"/>
                    <a:gd name="T15" fmla="*/ 0 h 68"/>
                    <a:gd name="T16" fmla="*/ 0 w 103"/>
                    <a:gd name="T17" fmla="*/ 0 h 68"/>
                    <a:gd name="T18" fmla="*/ 0 w 103"/>
                    <a:gd name="T19" fmla="*/ 0 h 68"/>
                    <a:gd name="T20" fmla="*/ 0 w 103"/>
                    <a:gd name="T21" fmla="*/ 0 h 68"/>
                    <a:gd name="T22" fmla="*/ 0 w 103"/>
                    <a:gd name="T23" fmla="*/ 0 h 68"/>
                    <a:gd name="T24" fmla="*/ 0 w 103"/>
                    <a:gd name="T25" fmla="*/ 0 h 68"/>
                    <a:gd name="T26" fmla="*/ 0 w 103"/>
                    <a:gd name="T27" fmla="*/ 0 h 68"/>
                    <a:gd name="T28" fmla="*/ 0 w 103"/>
                    <a:gd name="T29" fmla="*/ 0 h 68"/>
                    <a:gd name="T30" fmla="*/ 0 w 103"/>
                    <a:gd name="T31" fmla="*/ 0 h 68"/>
                    <a:gd name="T32" fmla="*/ 0 w 103"/>
                    <a:gd name="T33" fmla="*/ 0 h 68"/>
                    <a:gd name="T34" fmla="*/ 0 w 103"/>
                    <a:gd name="T35" fmla="*/ 0 h 68"/>
                    <a:gd name="T36" fmla="*/ 0 w 103"/>
                    <a:gd name="T37" fmla="*/ 0 h 68"/>
                    <a:gd name="T38" fmla="*/ 0 w 103"/>
                    <a:gd name="T39" fmla="*/ 0 h 68"/>
                    <a:gd name="T40" fmla="*/ 0 w 103"/>
                    <a:gd name="T41" fmla="*/ 0 h 68"/>
                    <a:gd name="T42" fmla="*/ 0 w 103"/>
                    <a:gd name="T43" fmla="*/ 0 h 68"/>
                    <a:gd name="T44" fmla="*/ 0 w 103"/>
                    <a:gd name="T45" fmla="*/ 0 h 68"/>
                    <a:gd name="T46" fmla="*/ 0 w 103"/>
                    <a:gd name="T47" fmla="*/ 0 h 68"/>
                    <a:gd name="T48" fmla="*/ 0 w 103"/>
                    <a:gd name="T49" fmla="*/ 0 h 68"/>
                    <a:gd name="T50" fmla="*/ 0 w 103"/>
                    <a:gd name="T51" fmla="*/ 0 h 68"/>
                    <a:gd name="T52" fmla="*/ 0 w 103"/>
                    <a:gd name="T53" fmla="*/ 0 h 68"/>
                    <a:gd name="T54" fmla="*/ 0 w 103"/>
                    <a:gd name="T55" fmla="*/ 0 h 68"/>
                    <a:gd name="T56" fmla="*/ 0 w 103"/>
                    <a:gd name="T57" fmla="*/ 0 h 68"/>
                    <a:gd name="T58" fmla="*/ 0 w 103"/>
                    <a:gd name="T59" fmla="*/ 0 h 68"/>
                    <a:gd name="T60" fmla="*/ 0 w 103"/>
                    <a:gd name="T61" fmla="*/ 0 h 68"/>
                    <a:gd name="T62" fmla="*/ 0 w 103"/>
                    <a:gd name="T63" fmla="*/ 0 h 68"/>
                    <a:gd name="T64" fmla="*/ 0 w 103"/>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68"/>
                    <a:gd name="T101" fmla="*/ 103 w 103"/>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68">
                      <a:moveTo>
                        <a:pt x="53" y="68"/>
                      </a:moveTo>
                      <a:lnTo>
                        <a:pt x="62" y="68"/>
                      </a:lnTo>
                      <a:lnTo>
                        <a:pt x="72" y="66"/>
                      </a:lnTo>
                      <a:lnTo>
                        <a:pt x="81" y="62"/>
                      </a:lnTo>
                      <a:lnTo>
                        <a:pt x="88" y="58"/>
                      </a:lnTo>
                      <a:lnTo>
                        <a:pt x="95" y="53"/>
                      </a:lnTo>
                      <a:lnTo>
                        <a:pt x="100" y="47"/>
                      </a:lnTo>
                      <a:lnTo>
                        <a:pt x="102" y="41"/>
                      </a:lnTo>
                      <a:lnTo>
                        <a:pt x="103" y="34"/>
                      </a:lnTo>
                      <a:lnTo>
                        <a:pt x="102" y="27"/>
                      </a:lnTo>
                      <a:lnTo>
                        <a:pt x="100" y="20"/>
                      </a:lnTo>
                      <a:lnTo>
                        <a:pt x="95" y="15"/>
                      </a:lnTo>
                      <a:lnTo>
                        <a:pt x="88" y="9"/>
                      </a:lnTo>
                      <a:lnTo>
                        <a:pt x="81" y="5"/>
                      </a:lnTo>
                      <a:lnTo>
                        <a:pt x="72" y="3"/>
                      </a:lnTo>
                      <a:lnTo>
                        <a:pt x="62" y="1"/>
                      </a:lnTo>
                      <a:lnTo>
                        <a:pt x="53" y="0"/>
                      </a:lnTo>
                      <a:lnTo>
                        <a:pt x="42" y="1"/>
                      </a:lnTo>
                      <a:lnTo>
                        <a:pt x="32" y="3"/>
                      </a:lnTo>
                      <a:lnTo>
                        <a:pt x="22" y="5"/>
                      </a:lnTo>
                      <a:lnTo>
                        <a:pt x="15" y="9"/>
                      </a:lnTo>
                      <a:lnTo>
                        <a:pt x="8" y="15"/>
                      </a:lnTo>
                      <a:lnTo>
                        <a:pt x="4" y="20"/>
                      </a:lnTo>
                      <a:lnTo>
                        <a:pt x="1" y="27"/>
                      </a:lnTo>
                      <a:lnTo>
                        <a:pt x="0" y="34"/>
                      </a:lnTo>
                      <a:lnTo>
                        <a:pt x="1" y="41"/>
                      </a:lnTo>
                      <a:lnTo>
                        <a:pt x="4" y="47"/>
                      </a:lnTo>
                      <a:lnTo>
                        <a:pt x="8" y="53"/>
                      </a:lnTo>
                      <a:lnTo>
                        <a:pt x="15" y="58"/>
                      </a:lnTo>
                      <a:lnTo>
                        <a:pt x="22" y="62"/>
                      </a:lnTo>
                      <a:lnTo>
                        <a:pt x="32" y="66"/>
                      </a:lnTo>
                      <a:lnTo>
                        <a:pt x="42" y="68"/>
                      </a:lnTo>
                      <a:lnTo>
                        <a:pt x="53" y="68"/>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1" name="Freeform 339"/>
                <p:cNvSpPr>
                  <a:spLocks/>
                </p:cNvSpPr>
                <p:nvPr/>
              </p:nvSpPr>
              <p:spPr bwMode="auto">
                <a:xfrm>
                  <a:off x="2699" y="2939"/>
                  <a:ext cx="34" cy="23"/>
                </a:xfrm>
                <a:custGeom>
                  <a:avLst/>
                  <a:gdLst>
                    <a:gd name="T0" fmla="*/ 0 w 103"/>
                    <a:gd name="T1" fmla="*/ 0 h 68"/>
                    <a:gd name="T2" fmla="*/ 0 w 103"/>
                    <a:gd name="T3" fmla="*/ 0 h 68"/>
                    <a:gd name="T4" fmla="*/ 0 w 103"/>
                    <a:gd name="T5" fmla="*/ 0 h 68"/>
                    <a:gd name="T6" fmla="*/ 0 w 103"/>
                    <a:gd name="T7" fmla="*/ 0 h 68"/>
                    <a:gd name="T8" fmla="*/ 0 w 103"/>
                    <a:gd name="T9" fmla="*/ 0 h 68"/>
                    <a:gd name="T10" fmla="*/ 0 w 103"/>
                    <a:gd name="T11" fmla="*/ 0 h 68"/>
                    <a:gd name="T12" fmla="*/ 0 w 103"/>
                    <a:gd name="T13" fmla="*/ 0 h 68"/>
                    <a:gd name="T14" fmla="*/ 0 w 103"/>
                    <a:gd name="T15" fmla="*/ 0 h 68"/>
                    <a:gd name="T16" fmla="*/ 0 w 103"/>
                    <a:gd name="T17" fmla="*/ 0 h 68"/>
                    <a:gd name="T18" fmla="*/ 0 w 103"/>
                    <a:gd name="T19" fmla="*/ 0 h 68"/>
                    <a:gd name="T20" fmla="*/ 0 w 103"/>
                    <a:gd name="T21" fmla="*/ 0 h 68"/>
                    <a:gd name="T22" fmla="*/ 0 w 103"/>
                    <a:gd name="T23" fmla="*/ 0 h 68"/>
                    <a:gd name="T24" fmla="*/ 0 w 103"/>
                    <a:gd name="T25" fmla="*/ 0 h 68"/>
                    <a:gd name="T26" fmla="*/ 0 w 103"/>
                    <a:gd name="T27" fmla="*/ 0 h 68"/>
                    <a:gd name="T28" fmla="*/ 0 w 103"/>
                    <a:gd name="T29" fmla="*/ 0 h 68"/>
                    <a:gd name="T30" fmla="*/ 0 w 103"/>
                    <a:gd name="T31" fmla="*/ 0 h 68"/>
                    <a:gd name="T32" fmla="*/ 0 w 103"/>
                    <a:gd name="T33" fmla="*/ 0 h 68"/>
                    <a:gd name="T34" fmla="*/ 0 w 103"/>
                    <a:gd name="T35" fmla="*/ 0 h 68"/>
                    <a:gd name="T36" fmla="*/ 0 w 103"/>
                    <a:gd name="T37" fmla="*/ 0 h 68"/>
                    <a:gd name="T38" fmla="*/ 0 w 103"/>
                    <a:gd name="T39" fmla="*/ 0 h 68"/>
                    <a:gd name="T40" fmla="*/ 0 w 103"/>
                    <a:gd name="T41" fmla="*/ 0 h 68"/>
                    <a:gd name="T42" fmla="*/ 0 w 103"/>
                    <a:gd name="T43" fmla="*/ 0 h 68"/>
                    <a:gd name="T44" fmla="*/ 0 w 103"/>
                    <a:gd name="T45" fmla="*/ 0 h 68"/>
                    <a:gd name="T46" fmla="*/ 0 w 103"/>
                    <a:gd name="T47" fmla="*/ 0 h 68"/>
                    <a:gd name="T48" fmla="*/ 0 w 103"/>
                    <a:gd name="T49" fmla="*/ 0 h 68"/>
                    <a:gd name="T50" fmla="*/ 0 w 103"/>
                    <a:gd name="T51" fmla="*/ 0 h 68"/>
                    <a:gd name="T52" fmla="*/ 0 w 103"/>
                    <a:gd name="T53" fmla="*/ 0 h 68"/>
                    <a:gd name="T54" fmla="*/ 0 w 103"/>
                    <a:gd name="T55" fmla="*/ 0 h 68"/>
                    <a:gd name="T56" fmla="*/ 0 w 103"/>
                    <a:gd name="T57" fmla="*/ 0 h 68"/>
                    <a:gd name="T58" fmla="*/ 0 w 103"/>
                    <a:gd name="T59" fmla="*/ 0 h 68"/>
                    <a:gd name="T60" fmla="*/ 0 w 103"/>
                    <a:gd name="T61" fmla="*/ 0 h 68"/>
                    <a:gd name="T62" fmla="*/ 0 w 103"/>
                    <a:gd name="T63" fmla="*/ 0 h 68"/>
                    <a:gd name="T64" fmla="*/ 0 w 103"/>
                    <a:gd name="T65" fmla="*/ 0 h 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68"/>
                    <a:gd name="T101" fmla="*/ 103 w 103"/>
                    <a:gd name="T102" fmla="*/ 68 h 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68">
                      <a:moveTo>
                        <a:pt x="53" y="68"/>
                      </a:moveTo>
                      <a:lnTo>
                        <a:pt x="62" y="68"/>
                      </a:lnTo>
                      <a:lnTo>
                        <a:pt x="72" y="66"/>
                      </a:lnTo>
                      <a:lnTo>
                        <a:pt x="81" y="62"/>
                      </a:lnTo>
                      <a:lnTo>
                        <a:pt x="88" y="58"/>
                      </a:lnTo>
                      <a:lnTo>
                        <a:pt x="95" y="53"/>
                      </a:lnTo>
                      <a:lnTo>
                        <a:pt x="100" y="47"/>
                      </a:lnTo>
                      <a:lnTo>
                        <a:pt x="102" y="41"/>
                      </a:lnTo>
                      <a:lnTo>
                        <a:pt x="103" y="34"/>
                      </a:lnTo>
                      <a:lnTo>
                        <a:pt x="102" y="27"/>
                      </a:lnTo>
                      <a:lnTo>
                        <a:pt x="100" y="20"/>
                      </a:lnTo>
                      <a:lnTo>
                        <a:pt x="95" y="15"/>
                      </a:lnTo>
                      <a:lnTo>
                        <a:pt x="88" y="9"/>
                      </a:lnTo>
                      <a:lnTo>
                        <a:pt x="81" y="5"/>
                      </a:lnTo>
                      <a:lnTo>
                        <a:pt x="72" y="3"/>
                      </a:lnTo>
                      <a:lnTo>
                        <a:pt x="62" y="1"/>
                      </a:lnTo>
                      <a:lnTo>
                        <a:pt x="53" y="0"/>
                      </a:lnTo>
                      <a:lnTo>
                        <a:pt x="42" y="1"/>
                      </a:lnTo>
                      <a:lnTo>
                        <a:pt x="32" y="3"/>
                      </a:lnTo>
                      <a:lnTo>
                        <a:pt x="22" y="5"/>
                      </a:lnTo>
                      <a:lnTo>
                        <a:pt x="15" y="9"/>
                      </a:lnTo>
                      <a:lnTo>
                        <a:pt x="8" y="15"/>
                      </a:lnTo>
                      <a:lnTo>
                        <a:pt x="4" y="20"/>
                      </a:lnTo>
                      <a:lnTo>
                        <a:pt x="1" y="27"/>
                      </a:lnTo>
                      <a:lnTo>
                        <a:pt x="0" y="34"/>
                      </a:lnTo>
                      <a:lnTo>
                        <a:pt x="1" y="41"/>
                      </a:lnTo>
                      <a:lnTo>
                        <a:pt x="4" y="47"/>
                      </a:lnTo>
                      <a:lnTo>
                        <a:pt x="8" y="53"/>
                      </a:lnTo>
                      <a:lnTo>
                        <a:pt x="15" y="58"/>
                      </a:lnTo>
                      <a:lnTo>
                        <a:pt x="22" y="62"/>
                      </a:lnTo>
                      <a:lnTo>
                        <a:pt x="32" y="66"/>
                      </a:lnTo>
                      <a:lnTo>
                        <a:pt x="42" y="68"/>
                      </a:lnTo>
                      <a:lnTo>
                        <a:pt x="53" y="6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2" name="Freeform 340"/>
                <p:cNvSpPr>
                  <a:spLocks/>
                </p:cNvSpPr>
                <p:nvPr/>
              </p:nvSpPr>
              <p:spPr bwMode="auto">
                <a:xfrm>
                  <a:off x="2632" y="2933"/>
                  <a:ext cx="45" cy="11"/>
                </a:xfrm>
                <a:custGeom>
                  <a:avLst/>
                  <a:gdLst>
                    <a:gd name="T0" fmla="*/ 0 w 136"/>
                    <a:gd name="T1" fmla="*/ 0 h 33"/>
                    <a:gd name="T2" fmla="*/ 0 w 136"/>
                    <a:gd name="T3" fmla="*/ 0 h 33"/>
                    <a:gd name="T4" fmla="*/ 0 w 136"/>
                    <a:gd name="T5" fmla="*/ 0 h 33"/>
                    <a:gd name="T6" fmla="*/ 0 w 136"/>
                    <a:gd name="T7" fmla="*/ 0 h 33"/>
                    <a:gd name="T8" fmla="*/ 0 w 136"/>
                    <a:gd name="T9" fmla="*/ 0 h 33"/>
                    <a:gd name="T10" fmla="*/ 0 w 136"/>
                    <a:gd name="T11" fmla="*/ 0 h 33"/>
                    <a:gd name="T12" fmla="*/ 0 w 136"/>
                    <a:gd name="T13" fmla="*/ 0 h 33"/>
                    <a:gd name="T14" fmla="*/ 0 w 136"/>
                    <a:gd name="T15" fmla="*/ 0 h 33"/>
                    <a:gd name="T16" fmla="*/ 0 w 136"/>
                    <a:gd name="T17" fmla="*/ 0 h 33"/>
                    <a:gd name="T18" fmla="*/ 0 w 136"/>
                    <a:gd name="T19" fmla="*/ 0 h 33"/>
                    <a:gd name="T20" fmla="*/ 0 w 136"/>
                    <a:gd name="T21" fmla="*/ 0 h 33"/>
                    <a:gd name="T22" fmla="*/ 0 w 136"/>
                    <a:gd name="T23" fmla="*/ 0 h 33"/>
                    <a:gd name="T24" fmla="*/ 0 w 136"/>
                    <a:gd name="T25" fmla="*/ 0 h 33"/>
                    <a:gd name="T26" fmla="*/ 0 w 136"/>
                    <a:gd name="T27" fmla="*/ 0 h 33"/>
                    <a:gd name="T28" fmla="*/ 0 w 136"/>
                    <a:gd name="T29" fmla="*/ 0 h 33"/>
                    <a:gd name="T30" fmla="*/ 0 w 136"/>
                    <a:gd name="T31" fmla="*/ 0 h 33"/>
                    <a:gd name="T32" fmla="*/ 0 w 136"/>
                    <a:gd name="T33" fmla="*/ 0 h 33"/>
                    <a:gd name="T34" fmla="*/ 0 w 136"/>
                    <a:gd name="T35" fmla="*/ 0 h 33"/>
                    <a:gd name="T36" fmla="*/ 0 w 136"/>
                    <a:gd name="T37" fmla="*/ 0 h 33"/>
                    <a:gd name="T38" fmla="*/ 0 w 136"/>
                    <a:gd name="T39" fmla="*/ 0 h 33"/>
                    <a:gd name="T40" fmla="*/ 0 w 136"/>
                    <a:gd name="T41" fmla="*/ 0 h 33"/>
                    <a:gd name="T42" fmla="*/ 0 w 136"/>
                    <a:gd name="T43" fmla="*/ 0 h 33"/>
                    <a:gd name="T44" fmla="*/ 0 w 136"/>
                    <a:gd name="T45" fmla="*/ 0 h 33"/>
                    <a:gd name="T46" fmla="*/ 0 w 136"/>
                    <a:gd name="T47" fmla="*/ 0 h 33"/>
                    <a:gd name="T48" fmla="*/ 0 w 136"/>
                    <a:gd name="T49" fmla="*/ 0 h 33"/>
                    <a:gd name="T50" fmla="*/ 0 w 136"/>
                    <a:gd name="T51" fmla="*/ 0 h 33"/>
                    <a:gd name="T52" fmla="*/ 0 w 136"/>
                    <a:gd name="T53" fmla="*/ 0 h 33"/>
                    <a:gd name="T54" fmla="*/ 0 w 136"/>
                    <a:gd name="T55" fmla="*/ 0 h 33"/>
                    <a:gd name="T56" fmla="*/ 0 w 136"/>
                    <a:gd name="T57" fmla="*/ 0 h 33"/>
                    <a:gd name="T58" fmla="*/ 0 w 136"/>
                    <a:gd name="T59" fmla="*/ 0 h 33"/>
                    <a:gd name="T60" fmla="*/ 0 w 136"/>
                    <a:gd name="T61" fmla="*/ 0 h 33"/>
                    <a:gd name="T62" fmla="*/ 0 w 136"/>
                    <a:gd name="T63" fmla="*/ 0 h 33"/>
                    <a:gd name="T64" fmla="*/ 0 w 136"/>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33"/>
                    <a:gd name="T101" fmla="*/ 136 w 136"/>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33">
                      <a:moveTo>
                        <a:pt x="68" y="33"/>
                      </a:moveTo>
                      <a:lnTo>
                        <a:pt x="82" y="33"/>
                      </a:lnTo>
                      <a:lnTo>
                        <a:pt x="95" y="32"/>
                      </a:lnTo>
                      <a:lnTo>
                        <a:pt x="106" y="31"/>
                      </a:lnTo>
                      <a:lnTo>
                        <a:pt x="117" y="29"/>
                      </a:lnTo>
                      <a:lnTo>
                        <a:pt x="124" y="26"/>
                      </a:lnTo>
                      <a:lnTo>
                        <a:pt x="131" y="24"/>
                      </a:lnTo>
                      <a:lnTo>
                        <a:pt x="134" y="21"/>
                      </a:lnTo>
                      <a:lnTo>
                        <a:pt x="136" y="18"/>
                      </a:lnTo>
                      <a:lnTo>
                        <a:pt x="134" y="15"/>
                      </a:lnTo>
                      <a:lnTo>
                        <a:pt x="131" y="11"/>
                      </a:lnTo>
                      <a:lnTo>
                        <a:pt x="124" y="9"/>
                      </a:lnTo>
                      <a:lnTo>
                        <a:pt x="117" y="6"/>
                      </a:lnTo>
                      <a:lnTo>
                        <a:pt x="106" y="4"/>
                      </a:lnTo>
                      <a:lnTo>
                        <a:pt x="95" y="3"/>
                      </a:lnTo>
                      <a:lnTo>
                        <a:pt x="82" y="2"/>
                      </a:lnTo>
                      <a:lnTo>
                        <a:pt x="68" y="0"/>
                      </a:lnTo>
                      <a:lnTo>
                        <a:pt x="54" y="2"/>
                      </a:lnTo>
                      <a:lnTo>
                        <a:pt x="41" y="3"/>
                      </a:lnTo>
                      <a:lnTo>
                        <a:pt x="29" y="4"/>
                      </a:lnTo>
                      <a:lnTo>
                        <a:pt x="20" y="6"/>
                      </a:lnTo>
                      <a:lnTo>
                        <a:pt x="11" y="9"/>
                      </a:lnTo>
                      <a:lnTo>
                        <a:pt x="5" y="11"/>
                      </a:lnTo>
                      <a:lnTo>
                        <a:pt x="1" y="15"/>
                      </a:lnTo>
                      <a:lnTo>
                        <a:pt x="0" y="18"/>
                      </a:lnTo>
                      <a:lnTo>
                        <a:pt x="1" y="21"/>
                      </a:lnTo>
                      <a:lnTo>
                        <a:pt x="5" y="24"/>
                      </a:lnTo>
                      <a:lnTo>
                        <a:pt x="11" y="26"/>
                      </a:lnTo>
                      <a:lnTo>
                        <a:pt x="20" y="29"/>
                      </a:lnTo>
                      <a:lnTo>
                        <a:pt x="29" y="31"/>
                      </a:lnTo>
                      <a:lnTo>
                        <a:pt x="41" y="32"/>
                      </a:lnTo>
                      <a:lnTo>
                        <a:pt x="54" y="33"/>
                      </a:lnTo>
                      <a:lnTo>
                        <a:pt x="68" y="3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3" name="Freeform 341"/>
                <p:cNvSpPr>
                  <a:spLocks/>
                </p:cNvSpPr>
                <p:nvPr/>
              </p:nvSpPr>
              <p:spPr bwMode="auto">
                <a:xfrm>
                  <a:off x="2632" y="2933"/>
                  <a:ext cx="45" cy="11"/>
                </a:xfrm>
                <a:custGeom>
                  <a:avLst/>
                  <a:gdLst>
                    <a:gd name="T0" fmla="*/ 0 w 136"/>
                    <a:gd name="T1" fmla="*/ 0 h 33"/>
                    <a:gd name="T2" fmla="*/ 0 w 136"/>
                    <a:gd name="T3" fmla="*/ 0 h 33"/>
                    <a:gd name="T4" fmla="*/ 0 w 136"/>
                    <a:gd name="T5" fmla="*/ 0 h 33"/>
                    <a:gd name="T6" fmla="*/ 0 w 136"/>
                    <a:gd name="T7" fmla="*/ 0 h 33"/>
                    <a:gd name="T8" fmla="*/ 0 w 136"/>
                    <a:gd name="T9" fmla="*/ 0 h 33"/>
                    <a:gd name="T10" fmla="*/ 0 w 136"/>
                    <a:gd name="T11" fmla="*/ 0 h 33"/>
                    <a:gd name="T12" fmla="*/ 0 w 136"/>
                    <a:gd name="T13" fmla="*/ 0 h 33"/>
                    <a:gd name="T14" fmla="*/ 0 w 136"/>
                    <a:gd name="T15" fmla="*/ 0 h 33"/>
                    <a:gd name="T16" fmla="*/ 0 w 136"/>
                    <a:gd name="T17" fmla="*/ 0 h 33"/>
                    <a:gd name="T18" fmla="*/ 0 w 136"/>
                    <a:gd name="T19" fmla="*/ 0 h 33"/>
                    <a:gd name="T20" fmla="*/ 0 w 136"/>
                    <a:gd name="T21" fmla="*/ 0 h 33"/>
                    <a:gd name="T22" fmla="*/ 0 w 136"/>
                    <a:gd name="T23" fmla="*/ 0 h 33"/>
                    <a:gd name="T24" fmla="*/ 0 w 136"/>
                    <a:gd name="T25" fmla="*/ 0 h 33"/>
                    <a:gd name="T26" fmla="*/ 0 w 136"/>
                    <a:gd name="T27" fmla="*/ 0 h 33"/>
                    <a:gd name="T28" fmla="*/ 0 w 136"/>
                    <a:gd name="T29" fmla="*/ 0 h 33"/>
                    <a:gd name="T30" fmla="*/ 0 w 136"/>
                    <a:gd name="T31" fmla="*/ 0 h 33"/>
                    <a:gd name="T32" fmla="*/ 0 w 136"/>
                    <a:gd name="T33" fmla="*/ 0 h 33"/>
                    <a:gd name="T34" fmla="*/ 0 w 136"/>
                    <a:gd name="T35" fmla="*/ 0 h 33"/>
                    <a:gd name="T36" fmla="*/ 0 w 136"/>
                    <a:gd name="T37" fmla="*/ 0 h 33"/>
                    <a:gd name="T38" fmla="*/ 0 w 136"/>
                    <a:gd name="T39" fmla="*/ 0 h 33"/>
                    <a:gd name="T40" fmla="*/ 0 w 136"/>
                    <a:gd name="T41" fmla="*/ 0 h 33"/>
                    <a:gd name="T42" fmla="*/ 0 w 136"/>
                    <a:gd name="T43" fmla="*/ 0 h 33"/>
                    <a:gd name="T44" fmla="*/ 0 w 136"/>
                    <a:gd name="T45" fmla="*/ 0 h 33"/>
                    <a:gd name="T46" fmla="*/ 0 w 136"/>
                    <a:gd name="T47" fmla="*/ 0 h 33"/>
                    <a:gd name="T48" fmla="*/ 0 w 136"/>
                    <a:gd name="T49" fmla="*/ 0 h 33"/>
                    <a:gd name="T50" fmla="*/ 0 w 136"/>
                    <a:gd name="T51" fmla="*/ 0 h 33"/>
                    <a:gd name="T52" fmla="*/ 0 w 136"/>
                    <a:gd name="T53" fmla="*/ 0 h 33"/>
                    <a:gd name="T54" fmla="*/ 0 w 136"/>
                    <a:gd name="T55" fmla="*/ 0 h 33"/>
                    <a:gd name="T56" fmla="*/ 0 w 136"/>
                    <a:gd name="T57" fmla="*/ 0 h 33"/>
                    <a:gd name="T58" fmla="*/ 0 w 136"/>
                    <a:gd name="T59" fmla="*/ 0 h 33"/>
                    <a:gd name="T60" fmla="*/ 0 w 136"/>
                    <a:gd name="T61" fmla="*/ 0 h 33"/>
                    <a:gd name="T62" fmla="*/ 0 w 136"/>
                    <a:gd name="T63" fmla="*/ 0 h 33"/>
                    <a:gd name="T64" fmla="*/ 0 w 136"/>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33"/>
                    <a:gd name="T101" fmla="*/ 136 w 136"/>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33">
                      <a:moveTo>
                        <a:pt x="68" y="33"/>
                      </a:moveTo>
                      <a:lnTo>
                        <a:pt x="82" y="33"/>
                      </a:lnTo>
                      <a:lnTo>
                        <a:pt x="95" y="32"/>
                      </a:lnTo>
                      <a:lnTo>
                        <a:pt x="106" y="31"/>
                      </a:lnTo>
                      <a:lnTo>
                        <a:pt x="117" y="29"/>
                      </a:lnTo>
                      <a:lnTo>
                        <a:pt x="124" y="26"/>
                      </a:lnTo>
                      <a:lnTo>
                        <a:pt x="131" y="24"/>
                      </a:lnTo>
                      <a:lnTo>
                        <a:pt x="134" y="21"/>
                      </a:lnTo>
                      <a:lnTo>
                        <a:pt x="136" y="18"/>
                      </a:lnTo>
                      <a:lnTo>
                        <a:pt x="134" y="15"/>
                      </a:lnTo>
                      <a:lnTo>
                        <a:pt x="131" y="11"/>
                      </a:lnTo>
                      <a:lnTo>
                        <a:pt x="124" y="9"/>
                      </a:lnTo>
                      <a:lnTo>
                        <a:pt x="117" y="6"/>
                      </a:lnTo>
                      <a:lnTo>
                        <a:pt x="106" y="4"/>
                      </a:lnTo>
                      <a:lnTo>
                        <a:pt x="95" y="3"/>
                      </a:lnTo>
                      <a:lnTo>
                        <a:pt x="82" y="2"/>
                      </a:lnTo>
                      <a:lnTo>
                        <a:pt x="68" y="0"/>
                      </a:lnTo>
                      <a:lnTo>
                        <a:pt x="54" y="2"/>
                      </a:lnTo>
                      <a:lnTo>
                        <a:pt x="41" y="3"/>
                      </a:lnTo>
                      <a:lnTo>
                        <a:pt x="29" y="4"/>
                      </a:lnTo>
                      <a:lnTo>
                        <a:pt x="20" y="6"/>
                      </a:lnTo>
                      <a:lnTo>
                        <a:pt x="11" y="9"/>
                      </a:lnTo>
                      <a:lnTo>
                        <a:pt x="5" y="11"/>
                      </a:lnTo>
                      <a:lnTo>
                        <a:pt x="1" y="15"/>
                      </a:lnTo>
                      <a:lnTo>
                        <a:pt x="0" y="18"/>
                      </a:lnTo>
                      <a:lnTo>
                        <a:pt x="1" y="21"/>
                      </a:lnTo>
                      <a:lnTo>
                        <a:pt x="5" y="24"/>
                      </a:lnTo>
                      <a:lnTo>
                        <a:pt x="11" y="26"/>
                      </a:lnTo>
                      <a:lnTo>
                        <a:pt x="20" y="29"/>
                      </a:lnTo>
                      <a:lnTo>
                        <a:pt x="29" y="31"/>
                      </a:lnTo>
                      <a:lnTo>
                        <a:pt x="41" y="32"/>
                      </a:lnTo>
                      <a:lnTo>
                        <a:pt x="54" y="33"/>
                      </a:lnTo>
                      <a:lnTo>
                        <a:pt x="68" y="3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4" name="Freeform 342"/>
                <p:cNvSpPr>
                  <a:spLocks/>
                </p:cNvSpPr>
                <p:nvPr/>
              </p:nvSpPr>
              <p:spPr bwMode="auto">
                <a:xfrm>
                  <a:off x="2672" y="2959"/>
                  <a:ext cx="24" cy="14"/>
                </a:xfrm>
                <a:custGeom>
                  <a:avLst/>
                  <a:gdLst>
                    <a:gd name="T0" fmla="*/ 0 w 74"/>
                    <a:gd name="T1" fmla="*/ 0 h 43"/>
                    <a:gd name="T2" fmla="*/ 0 w 74"/>
                    <a:gd name="T3" fmla="*/ 0 h 43"/>
                    <a:gd name="T4" fmla="*/ 0 w 74"/>
                    <a:gd name="T5" fmla="*/ 0 h 43"/>
                    <a:gd name="T6" fmla="*/ 0 w 74"/>
                    <a:gd name="T7" fmla="*/ 0 h 43"/>
                    <a:gd name="T8" fmla="*/ 0 w 74"/>
                    <a:gd name="T9" fmla="*/ 0 h 43"/>
                    <a:gd name="T10" fmla="*/ 0 w 74"/>
                    <a:gd name="T11" fmla="*/ 0 h 43"/>
                    <a:gd name="T12" fmla="*/ 0 w 74"/>
                    <a:gd name="T13" fmla="*/ 0 h 43"/>
                    <a:gd name="T14" fmla="*/ 0 w 74"/>
                    <a:gd name="T15" fmla="*/ 0 h 43"/>
                    <a:gd name="T16" fmla="*/ 0 w 74"/>
                    <a:gd name="T17" fmla="*/ 0 h 43"/>
                    <a:gd name="T18" fmla="*/ 0 w 74"/>
                    <a:gd name="T19" fmla="*/ 0 h 43"/>
                    <a:gd name="T20" fmla="*/ 0 w 74"/>
                    <a:gd name="T21" fmla="*/ 0 h 43"/>
                    <a:gd name="T22" fmla="*/ 0 w 74"/>
                    <a:gd name="T23" fmla="*/ 0 h 43"/>
                    <a:gd name="T24" fmla="*/ 0 w 74"/>
                    <a:gd name="T25" fmla="*/ 0 h 43"/>
                    <a:gd name="T26" fmla="*/ 0 w 74"/>
                    <a:gd name="T27" fmla="*/ 0 h 43"/>
                    <a:gd name="T28" fmla="*/ 0 w 74"/>
                    <a:gd name="T29" fmla="*/ 0 h 43"/>
                    <a:gd name="T30" fmla="*/ 0 w 74"/>
                    <a:gd name="T31" fmla="*/ 0 h 43"/>
                    <a:gd name="T32" fmla="*/ 0 w 74"/>
                    <a:gd name="T33" fmla="*/ 0 h 43"/>
                    <a:gd name="T34" fmla="*/ 0 w 74"/>
                    <a:gd name="T35" fmla="*/ 0 h 43"/>
                    <a:gd name="T36" fmla="*/ 0 w 74"/>
                    <a:gd name="T37" fmla="*/ 0 h 43"/>
                    <a:gd name="T38" fmla="*/ 0 w 74"/>
                    <a:gd name="T39" fmla="*/ 0 h 43"/>
                    <a:gd name="T40" fmla="*/ 0 w 74"/>
                    <a:gd name="T41" fmla="*/ 0 h 43"/>
                    <a:gd name="T42" fmla="*/ 0 w 74"/>
                    <a:gd name="T43" fmla="*/ 0 h 43"/>
                    <a:gd name="T44" fmla="*/ 0 w 74"/>
                    <a:gd name="T45" fmla="*/ 0 h 43"/>
                    <a:gd name="T46" fmla="*/ 0 w 74"/>
                    <a:gd name="T47" fmla="*/ 0 h 43"/>
                    <a:gd name="T48" fmla="*/ 0 w 74"/>
                    <a:gd name="T49" fmla="*/ 0 h 43"/>
                    <a:gd name="T50" fmla="*/ 0 w 74"/>
                    <a:gd name="T51" fmla="*/ 0 h 43"/>
                    <a:gd name="T52" fmla="*/ 0 w 74"/>
                    <a:gd name="T53" fmla="*/ 0 h 43"/>
                    <a:gd name="T54" fmla="*/ 0 w 74"/>
                    <a:gd name="T55" fmla="*/ 0 h 43"/>
                    <a:gd name="T56" fmla="*/ 0 w 74"/>
                    <a:gd name="T57" fmla="*/ 0 h 43"/>
                    <a:gd name="T58" fmla="*/ 0 w 74"/>
                    <a:gd name="T59" fmla="*/ 0 h 43"/>
                    <a:gd name="T60" fmla="*/ 0 w 74"/>
                    <a:gd name="T61" fmla="*/ 0 h 43"/>
                    <a:gd name="T62" fmla="*/ 0 w 74"/>
                    <a:gd name="T63" fmla="*/ 0 h 43"/>
                    <a:gd name="T64" fmla="*/ 0 w 74"/>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43"/>
                    <a:gd name="T101" fmla="*/ 74 w 7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43">
                      <a:moveTo>
                        <a:pt x="38" y="43"/>
                      </a:moveTo>
                      <a:lnTo>
                        <a:pt x="45" y="42"/>
                      </a:lnTo>
                      <a:lnTo>
                        <a:pt x="52" y="41"/>
                      </a:lnTo>
                      <a:lnTo>
                        <a:pt x="58" y="39"/>
                      </a:lnTo>
                      <a:lnTo>
                        <a:pt x="64" y="37"/>
                      </a:lnTo>
                      <a:lnTo>
                        <a:pt x="68" y="34"/>
                      </a:lnTo>
                      <a:lnTo>
                        <a:pt x="71" y="29"/>
                      </a:lnTo>
                      <a:lnTo>
                        <a:pt x="73" y="26"/>
                      </a:lnTo>
                      <a:lnTo>
                        <a:pt x="74" y="22"/>
                      </a:lnTo>
                      <a:lnTo>
                        <a:pt x="73" y="17"/>
                      </a:lnTo>
                      <a:lnTo>
                        <a:pt x="71" y="13"/>
                      </a:lnTo>
                      <a:lnTo>
                        <a:pt x="68" y="10"/>
                      </a:lnTo>
                      <a:lnTo>
                        <a:pt x="64" y="7"/>
                      </a:lnTo>
                      <a:lnTo>
                        <a:pt x="58" y="3"/>
                      </a:lnTo>
                      <a:lnTo>
                        <a:pt x="52" y="2"/>
                      </a:lnTo>
                      <a:lnTo>
                        <a:pt x="45" y="1"/>
                      </a:lnTo>
                      <a:lnTo>
                        <a:pt x="38" y="0"/>
                      </a:lnTo>
                      <a:lnTo>
                        <a:pt x="30" y="1"/>
                      </a:lnTo>
                      <a:lnTo>
                        <a:pt x="24" y="2"/>
                      </a:lnTo>
                      <a:lnTo>
                        <a:pt x="17" y="3"/>
                      </a:lnTo>
                      <a:lnTo>
                        <a:pt x="11" y="7"/>
                      </a:lnTo>
                      <a:lnTo>
                        <a:pt x="6" y="10"/>
                      </a:lnTo>
                      <a:lnTo>
                        <a:pt x="3" y="13"/>
                      </a:lnTo>
                      <a:lnTo>
                        <a:pt x="1" y="17"/>
                      </a:lnTo>
                      <a:lnTo>
                        <a:pt x="0" y="22"/>
                      </a:lnTo>
                      <a:lnTo>
                        <a:pt x="1" y="26"/>
                      </a:lnTo>
                      <a:lnTo>
                        <a:pt x="3" y="29"/>
                      </a:lnTo>
                      <a:lnTo>
                        <a:pt x="6" y="34"/>
                      </a:lnTo>
                      <a:lnTo>
                        <a:pt x="11" y="37"/>
                      </a:lnTo>
                      <a:lnTo>
                        <a:pt x="17" y="39"/>
                      </a:lnTo>
                      <a:lnTo>
                        <a:pt x="24" y="41"/>
                      </a:lnTo>
                      <a:lnTo>
                        <a:pt x="30" y="42"/>
                      </a:lnTo>
                      <a:lnTo>
                        <a:pt x="38" y="4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5" name="Freeform 343"/>
                <p:cNvSpPr>
                  <a:spLocks/>
                </p:cNvSpPr>
                <p:nvPr/>
              </p:nvSpPr>
              <p:spPr bwMode="auto">
                <a:xfrm>
                  <a:off x="2672" y="2959"/>
                  <a:ext cx="24" cy="14"/>
                </a:xfrm>
                <a:custGeom>
                  <a:avLst/>
                  <a:gdLst>
                    <a:gd name="T0" fmla="*/ 0 w 74"/>
                    <a:gd name="T1" fmla="*/ 0 h 43"/>
                    <a:gd name="T2" fmla="*/ 0 w 74"/>
                    <a:gd name="T3" fmla="*/ 0 h 43"/>
                    <a:gd name="T4" fmla="*/ 0 w 74"/>
                    <a:gd name="T5" fmla="*/ 0 h 43"/>
                    <a:gd name="T6" fmla="*/ 0 w 74"/>
                    <a:gd name="T7" fmla="*/ 0 h 43"/>
                    <a:gd name="T8" fmla="*/ 0 w 74"/>
                    <a:gd name="T9" fmla="*/ 0 h 43"/>
                    <a:gd name="T10" fmla="*/ 0 w 74"/>
                    <a:gd name="T11" fmla="*/ 0 h 43"/>
                    <a:gd name="T12" fmla="*/ 0 w 74"/>
                    <a:gd name="T13" fmla="*/ 0 h 43"/>
                    <a:gd name="T14" fmla="*/ 0 w 74"/>
                    <a:gd name="T15" fmla="*/ 0 h 43"/>
                    <a:gd name="T16" fmla="*/ 0 w 74"/>
                    <a:gd name="T17" fmla="*/ 0 h 43"/>
                    <a:gd name="T18" fmla="*/ 0 w 74"/>
                    <a:gd name="T19" fmla="*/ 0 h 43"/>
                    <a:gd name="T20" fmla="*/ 0 w 74"/>
                    <a:gd name="T21" fmla="*/ 0 h 43"/>
                    <a:gd name="T22" fmla="*/ 0 w 74"/>
                    <a:gd name="T23" fmla="*/ 0 h 43"/>
                    <a:gd name="T24" fmla="*/ 0 w 74"/>
                    <a:gd name="T25" fmla="*/ 0 h 43"/>
                    <a:gd name="T26" fmla="*/ 0 w 74"/>
                    <a:gd name="T27" fmla="*/ 0 h 43"/>
                    <a:gd name="T28" fmla="*/ 0 w 74"/>
                    <a:gd name="T29" fmla="*/ 0 h 43"/>
                    <a:gd name="T30" fmla="*/ 0 w 74"/>
                    <a:gd name="T31" fmla="*/ 0 h 43"/>
                    <a:gd name="T32" fmla="*/ 0 w 74"/>
                    <a:gd name="T33" fmla="*/ 0 h 43"/>
                    <a:gd name="T34" fmla="*/ 0 w 74"/>
                    <a:gd name="T35" fmla="*/ 0 h 43"/>
                    <a:gd name="T36" fmla="*/ 0 w 74"/>
                    <a:gd name="T37" fmla="*/ 0 h 43"/>
                    <a:gd name="T38" fmla="*/ 0 w 74"/>
                    <a:gd name="T39" fmla="*/ 0 h 43"/>
                    <a:gd name="T40" fmla="*/ 0 w 74"/>
                    <a:gd name="T41" fmla="*/ 0 h 43"/>
                    <a:gd name="T42" fmla="*/ 0 w 74"/>
                    <a:gd name="T43" fmla="*/ 0 h 43"/>
                    <a:gd name="T44" fmla="*/ 0 w 74"/>
                    <a:gd name="T45" fmla="*/ 0 h 43"/>
                    <a:gd name="T46" fmla="*/ 0 w 74"/>
                    <a:gd name="T47" fmla="*/ 0 h 43"/>
                    <a:gd name="T48" fmla="*/ 0 w 74"/>
                    <a:gd name="T49" fmla="*/ 0 h 43"/>
                    <a:gd name="T50" fmla="*/ 0 w 74"/>
                    <a:gd name="T51" fmla="*/ 0 h 43"/>
                    <a:gd name="T52" fmla="*/ 0 w 74"/>
                    <a:gd name="T53" fmla="*/ 0 h 43"/>
                    <a:gd name="T54" fmla="*/ 0 w 74"/>
                    <a:gd name="T55" fmla="*/ 0 h 43"/>
                    <a:gd name="T56" fmla="*/ 0 w 74"/>
                    <a:gd name="T57" fmla="*/ 0 h 43"/>
                    <a:gd name="T58" fmla="*/ 0 w 74"/>
                    <a:gd name="T59" fmla="*/ 0 h 43"/>
                    <a:gd name="T60" fmla="*/ 0 w 74"/>
                    <a:gd name="T61" fmla="*/ 0 h 43"/>
                    <a:gd name="T62" fmla="*/ 0 w 74"/>
                    <a:gd name="T63" fmla="*/ 0 h 43"/>
                    <a:gd name="T64" fmla="*/ 0 w 74"/>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43"/>
                    <a:gd name="T101" fmla="*/ 74 w 7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43">
                      <a:moveTo>
                        <a:pt x="38" y="43"/>
                      </a:moveTo>
                      <a:lnTo>
                        <a:pt x="45" y="42"/>
                      </a:lnTo>
                      <a:lnTo>
                        <a:pt x="52" y="41"/>
                      </a:lnTo>
                      <a:lnTo>
                        <a:pt x="58" y="39"/>
                      </a:lnTo>
                      <a:lnTo>
                        <a:pt x="64" y="37"/>
                      </a:lnTo>
                      <a:lnTo>
                        <a:pt x="68" y="34"/>
                      </a:lnTo>
                      <a:lnTo>
                        <a:pt x="71" y="29"/>
                      </a:lnTo>
                      <a:lnTo>
                        <a:pt x="73" y="26"/>
                      </a:lnTo>
                      <a:lnTo>
                        <a:pt x="74" y="22"/>
                      </a:lnTo>
                      <a:lnTo>
                        <a:pt x="73" y="17"/>
                      </a:lnTo>
                      <a:lnTo>
                        <a:pt x="71" y="13"/>
                      </a:lnTo>
                      <a:lnTo>
                        <a:pt x="68" y="10"/>
                      </a:lnTo>
                      <a:lnTo>
                        <a:pt x="64" y="7"/>
                      </a:lnTo>
                      <a:lnTo>
                        <a:pt x="58" y="3"/>
                      </a:lnTo>
                      <a:lnTo>
                        <a:pt x="52" y="2"/>
                      </a:lnTo>
                      <a:lnTo>
                        <a:pt x="45" y="1"/>
                      </a:lnTo>
                      <a:lnTo>
                        <a:pt x="38" y="0"/>
                      </a:lnTo>
                      <a:lnTo>
                        <a:pt x="30" y="1"/>
                      </a:lnTo>
                      <a:lnTo>
                        <a:pt x="24" y="2"/>
                      </a:lnTo>
                      <a:lnTo>
                        <a:pt x="17" y="3"/>
                      </a:lnTo>
                      <a:lnTo>
                        <a:pt x="11" y="7"/>
                      </a:lnTo>
                      <a:lnTo>
                        <a:pt x="6" y="10"/>
                      </a:lnTo>
                      <a:lnTo>
                        <a:pt x="3" y="13"/>
                      </a:lnTo>
                      <a:lnTo>
                        <a:pt x="1" y="17"/>
                      </a:lnTo>
                      <a:lnTo>
                        <a:pt x="0" y="22"/>
                      </a:lnTo>
                      <a:lnTo>
                        <a:pt x="1" y="26"/>
                      </a:lnTo>
                      <a:lnTo>
                        <a:pt x="3" y="29"/>
                      </a:lnTo>
                      <a:lnTo>
                        <a:pt x="6" y="34"/>
                      </a:lnTo>
                      <a:lnTo>
                        <a:pt x="11" y="37"/>
                      </a:lnTo>
                      <a:lnTo>
                        <a:pt x="17" y="39"/>
                      </a:lnTo>
                      <a:lnTo>
                        <a:pt x="24" y="41"/>
                      </a:lnTo>
                      <a:lnTo>
                        <a:pt x="30" y="42"/>
                      </a:lnTo>
                      <a:lnTo>
                        <a:pt x="38" y="4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6" name="Freeform 344"/>
                <p:cNvSpPr>
                  <a:spLocks/>
                </p:cNvSpPr>
                <p:nvPr/>
              </p:nvSpPr>
              <p:spPr bwMode="auto">
                <a:xfrm>
                  <a:off x="2637" y="2957"/>
                  <a:ext cx="13" cy="10"/>
                </a:xfrm>
                <a:custGeom>
                  <a:avLst/>
                  <a:gdLst>
                    <a:gd name="T0" fmla="*/ 0 w 41"/>
                    <a:gd name="T1" fmla="*/ 0 h 32"/>
                    <a:gd name="T2" fmla="*/ 0 w 41"/>
                    <a:gd name="T3" fmla="*/ 0 h 32"/>
                    <a:gd name="T4" fmla="*/ 0 w 41"/>
                    <a:gd name="T5" fmla="*/ 0 h 32"/>
                    <a:gd name="T6" fmla="*/ 0 w 41"/>
                    <a:gd name="T7" fmla="*/ 0 h 32"/>
                    <a:gd name="T8" fmla="*/ 0 w 41"/>
                    <a:gd name="T9" fmla="*/ 0 h 32"/>
                    <a:gd name="T10" fmla="*/ 0 w 41"/>
                    <a:gd name="T11" fmla="*/ 0 h 32"/>
                    <a:gd name="T12" fmla="*/ 0 w 41"/>
                    <a:gd name="T13" fmla="*/ 0 h 32"/>
                    <a:gd name="T14" fmla="*/ 0 w 41"/>
                    <a:gd name="T15" fmla="*/ 0 h 32"/>
                    <a:gd name="T16" fmla="*/ 0 w 41"/>
                    <a:gd name="T17" fmla="*/ 0 h 32"/>
                    <a:gd name="T18" fmla="*/ 0 w 41"/>
                    <a:gd name="T19" fmla="*/ 0 h 32"/>
                    <a:gd name="T20" fmla="*/ 0 w 41"/>
                    <a:gd name="T21" fmla="*/ 0 h 32"/>
                    <a:gd name="T22" fmla="*/ 0 w 41"/>
                    <a:gd name="T23" fmla="*/ 0 h 32"/>
                    <a:gd name="T24" fmla="*/ 0 w 41"/>
                    <a:gd name="T25" fmla="*/ 0 h 32"/>
                    <a:gd name="T26" fmla="*/ 0 w 41"/>
                    <a:gd name="T27" fmla="*/ 0 h 32"/>
                    <a:gd name="T28" fmla="*/ 0 w 41"/>
                    <a:gd name="T29" fmla="*/ 0 h 32"/>
                    <a:gd name="T30" fmla="*/ 0 w 41"/>
                    <a:gd name="T31" fmla="*/ 0 h 32"/>
                    <a:gd name="T32" fmla="*/ 0 w 41"/>
                    <a:gd name="T33" fmla="*/ 0 h 32"/>
                    <a:gd name="T34" fmla="*/ 0 w 41"/>
                    <a:gd name="T35" fmla="*/ 0 h 32"/>
                    <a:gd name="T36" fmla="*/ 0 w 41"/>
                    <a:gd name="T37" fmla="*/ 0 h 32"/>
                    <a:gd name="T38" fmla="*/ 0 w 41"/>
                    <a:gd name="T39" fmla="*/ 0 h 32"/>
                    <a:gd name="T40" fmla="*/ 0 w 41"/>
                    <a:gd name="T41" fmla="*/ 0 h 32"/>
                    <a:gd name="T42" fmla="*/ 0 w 41"/>
                    <a:gd name="T43" fmla="*/ 0 h 32"/>
                    <a:gd name="T44" fmla="*/ 0 w 41"/>
                    <a:gd name="T45" fmla="*/ 0 h 32"/>
                    <a:gd name="T46" fmla="*/ 0 w 41"/>
                    <a:gd name="T47" fmla="*/ 0 h 32"/>
                    <a:gd name="T48" fmla="*/ 0 w 41"/>
                    <a:gd name="T49" fmla="*/ 0 h 32"/>
                    <a:gd name="T50" fmla="*/ 0 w 41"/>
                    <a:gd name="T51" fmla="*/ 0 h 32"/>
                    <a:gd name="T52" fmla="*/ 0 w 41"/>
                    <a:gd name="T53" fmla="*/ 0 h 32"/>
                    <a:gd name="T54" fmla="*/ 0 w 41"/>
                    <a:gd name="T55" fmla="*/ 0 h 32"/>
                    <a:gd name="T56" fmla="*/ 0 w 41"/>
                    <a:gd name="T57" fmla="*/ 0 h 32"/>
                    <a:gd name="T58" fmla="*/ 0 w 41"/>
                    <a:gd name="T59" fmla="*/ 0 h 32"/>
                    <a:gd name="T60" fmla="*/ 0 w 41"/>
                    <a:gd name="T61" fmla="*/ 0 h 32"/>
                    <a:gd name="T62" fmla="*/ 0 w 41"/>
                    <a:gd name="T63" fmla="*/ 0 h 32"/>
                    <a:gd name="T64" fmla="*/ 0 w 41"/>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2"/>
                    <a:gd name="T101" fmla="*/ 41 w 4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2">
                      <a:moveTo>
                        <a:pt x="20" y="32"/>
                      </a:moveTo>
                      <a:lnTo>
                        <a:pt x="24" y="32"/>
                      </a:lnTo>
                      <a:lnTo>
                        <a:pt x="28" y="31"/>
                      </a:lnTo>
                      <a:lnTo>
                        <a:pt x="33" y="30"/>
                      </a:lnTo>
                      <a:lnTo>
                        <a:pt x="35" y="28"/>
                      </a:lnTo>
                      <a:lnTo>
                        <a:pt x="38" y="26"/>
                      </a:lnTo>
                      <a:lnTo>
                        <a:pt x="39" y="23"/>
                      </a:lnTo>
                      <a:lnTo>
                        <a:pt x="41" y="20"/>
                      </a:lnTo>
                      <a:lnTo>
                        <a:pt x="41" y="17"/>
                      </a:lnTo>
                      <a:lnTo>
                        <a:pt x="41" y="14"/>
                      </a:lnTo>
                      <a:lnTo>
                        <a:pt x="39" y="10"/>
                      </a:lnTo>
                      <a:lnTo>
                        <a:pt x="38" y="8"/>
                      </a:lnTo>
                      <a:lnTo>
                        <a:pt x="35" y="5"/>
                      </a:lnTo>
                      <a:lnTo>
                        <a:pt x="33" y="3"/>
                      </a:lnTo>
                      <a:lnTo>
                        <a:pt x="28" y="2"/>
                      </a:lnTo>
                      <a:lnTo>
                        <a:pt x="24" y="1"/>
                      </a:lnTo>
                      <a:lnTo>
                        <a:pt x="20" y="0"/>
                      </a:lnTo>
                      <a:lnTo>
                        <a:pt x="16" y="1"/>
                      </a:lnTo>
                      <a:lnTo>
                        <a:pt x="12" y="2"/>
                      </a:lnTo>
                      <a:lnTo>
                        <a:pt x="9" y="3"/>
                      </a:lnTo>
                      <a:lnTo>
                        <a:pt x="7" y="5"/>
                      </a:lnTo>
                      <a:lnTo>
                        <a:pt x="3" y="8"/>
                      </a:lnTo>
                      <a:lnTo>
                        <a:pt x="2" y="10"/>
                      </a:lnTo>
                      <a:lnTo>
                        <a:pt x="1" y="14"/>
                      </a:lnTo>
                      <a:lnTo>
                        <a:pt x="0" y="17"/>
                      </a:lnTo>
                      <a:lnTo>
                        <a:pt x="1" y="20"/>
                      </a:lnTo>
                      <a:lnTo>
                        <a:pt x="2" y="23"/>
                      </a:lnTo>
                      <a:lnTo>
                        <a:pt x="3" y="26"/>
                      </a:lnTo>
                      <a:lnTo>
                        <a:pt x="7" y="28"/>
                      </a:lnTo>
                      <a:lnTo>
                        <a:pt x="9" y="30"/>
                      </a:lnTo>
                      <a:lnTo>
                        <a:pt x="12" y="31"/>
                      </a:lnTo>
                      <a:lnTo>
                        <a:pt x="16" y="32"/>
                      </a:lnTo>
                      <a:lnTo>
                        <a:pt x="20" y="3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7" name="Freeform 345"/>
                <p:cNvSpPr>
                  <a:spLocks/>
                </p:cNvSpPr>
                <p:nvPr/>
              </p:nvSpPr>
              <p:spPr bwMode="auto">
                <a:xfrm>
                  <a:off x="2637" y="2957"/>
                  <a:ext cx="13" cy="10"/>
                </a:xfrm>
                <a:custGeom>
                  <a:avLst/>
                  <a:gdLst>
                    <a:gd name="T0" fmla="*/ 0 w 41"/>
                    <a:gd name="T1" fmla="*/ 0 h 32"/>
                    <a:gd name="T2" fmla="*/ 0 w 41"/>
                    <a:gd name="T3" fmla="*/ 0 h 32"/>
                    <a:gd name="T4" fmla="*/ 0 w 41"/>
                    <a:gd name="T5" fmla="*/ 0 h 32"/>
                    <a:gd name="T6" fmla="*/ 0 w 41"/>
                    <a:gd name="T7" fmla="*/ 0 h 32"/>
                    <a:gd name="T8" fmla="*/ 0 w 41"/>
                    <a:gd name="T9" fmla="*/ 0 h 32"/>
                    <a:gd name="T10" fmla="*/ 0 w 41"/>
                    <a:gd name="T11" fmla="*/ 0 h 32"/>
                    <a:gd name="T12" fmla="*/ 0 w 41"/>
                    <a:gd name="T13" fmla="*/ 0 h 32"/>
                    <a:gd name="T14" fmla="*/ 0 w 41"/>
                    <a:gd name="T15" fmla="*/ 0 h 32"/>
                    <a:gd name="T16" fmla="*/ 0 w 41"/>
                    <a:gd name="T17" fmla="*/ 0 h 32"/>
                    <a:gd name="T18" fmla="*/ 0 w 41"/>
                    <a:gd name="T19" fmla="*/ 0 h 32"/>
                    <a:gd name="T20" fmla="*/ 0 w 41"/>
                    <a:gd name="T21" fmla="*/ 0 h 32"/>
                    <a:gd name="T22" fmla="*/ 0 w 41"/>
                    <a:gd name="T23" fmla="*/ 0 h 32"/>
                    <a:gd name="T24" fmla="*/ 0 w 41"/>
                    <a:gd name="T25" fmla="*/ 0 h 32"/>
                    <a:gd name="T26" fmla="*/ 0 w 41"/>
                    <a:gd name="T27" fmla="*/ 0 h 32"/>
                    <a:gd name="T28" fmla="*/ 0 w 41"/>
                    <a:gd name="T29" fmla="*/ 0 h 32"/>
                    <a:gd name="T30" fmla="*/ 0 w 41"/>
                    <a:gd name="T31" fmla="*/ 0 h 32"/>
                    <a:gd name="T32" fmla="*/ 0 w 41"/>
                    <a:gd name="T33" fmla="*/ 0 h 32"/>
                    <a:gd name="T34" fmla="*/ 0 w 41"/>
                    <a:gd name="T35" fmla="*/ 0 h 32"/>
                    <a:gd name="T36" fmla="*/ 0 w 41"/>
                    <a:gd name="T37" fmla="*/ 0 h 32"/>
                    <a:gd name="T38" fmla="*/ 0 w 41"/>
                    <a:gd name="T39" fmla="*/ 0 h 32"/>
                    <a:gd name="T40" fmla="*/ 0 w 41"/>
                    <a:gd name="T41" fmla="*/ 0 h 32"/>
                    <a:gd name="T42" fmla="*/ 0 w 41"/>
                    <a:gd name="T43" fmla="*/ 0 h 32"/>
                    <a:gd name="T44" fmla="*/ 0 w 41"/>
                    <a:gd name="T45" fmla="*/ 0 h 32"/>
                    <a:gd name="T46" fmla="*/ 0 w 41"/>
                    <a:gd name="T47" fmla="*/ 0 h 32"/>
                    <a:gd name="T48" fmla="*/ 0 w 41"/>
                    <a:gd name="T49" fmla="*/ 0 h 32"/>
                    <a:gd name="T50" fmla="*/ 0 w 41"/>
                    <a:gd name="T51" fmla="*/ 0 h 32"/>
                    <a:gd name="T52" fmla="*/ 0 w 41"/>
                    <a:gd name="T53" fmla="*/ 0 h 32"/>
                    <a:gd name="T54" fmla="*/ 0 w 41"/>
                    <a:gd name="T55" fmla="*/ 0 h 32"/>
                    <a:gd name="T56" fmla="*/ 0 w 41"/>
                    <a:gd name="T57" fmla="*/ 0 h 32"/>
                    <a:gd name="T58" fmla="*/ 0 w 41"/>
                    <a:gd name="T59" fmla="*/ 0 h 32"/>
                    <a:gd name="T60" fmla="*/ 0 w 41"/>
                    <a:gd name="T61" fmla="*/ 0 h 32"/>
                    <a:gd name="T62" fmla="*/ 0 w 41"/>
                    <a:gd name="T63" fmla="*/ 0 h 32"/>
                    <a:gd name="T64" fmla="*/ 0 w 41"/>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2"/>
                    <a:gd name="T101" fmla="*/ 41 w 41"/>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2">
                      <a:moveTo>
                        <a:pt x="20" y="32"/>
                      </a:moveTo>
                      <a:lnTo>
                        <a:pt x="24" y="32"/>
                      </a:lnTo>
                      <a:lnTo>
                        <a:pt x="28" y="31"/>
                      </a:lnTo>
                      <a:lnTo>
                        <a:pt x="33" y="30"/>
                      </a:lnTo>
                      <a:lnTo>
                        <a:pt x="35" y="28"/>
                      </a:lnTo>
                      <a:lnTo>
                        <a:pt x="38" y="26"/>
                      </a:lnTo>
                      <a:lnTo>
                        <a:pt x="39" y="23"/>
                      </a:lnTo>
                      <a:lnTo>
                        <a:pt x="41" y="20"/>
                      </a:lnTo>
                      <a:lnTo>
                        <a:pt x="41" y="17"/>
                      </a:lnTo>
                      <a:lnTo>
                        <a:pt x="41" y="14"/>
                      </a:lnTo>
                      <a:lnTo>
                        <a:pt x="39" y="10"/>
                      </a:lnTo>
                      <a:lnTo>
                        <a:pt x="38" y="8"/>
                      </a:lnTo>
                      <a:lnTo>
                        <a:pt x="35" y="5"/>
                      </a:lnTo>
                      <a:lnTo>
                        <a:pt x="33" y="3"/>
                      </a:lnTo>
                      <a:lnTo>
                        <a:pt x="28" y="2"/>
                      </a:lnTo>
                      <a:lnTo>
                        <a:pt x="24" y="1"/>
                      </a:lnTo>
                      <a:lnTo>
                        <a:pt x="20" y="0"/>
                      </a:lnTo>
                      <a:lnTo>
                        <a:pt x="16" y="1"/>
                      </a:lnTo>
                      <a:lnTo>
                        <a:pt x="12" y="2"/>
                      </a:lnTo>
                      <a:lnTo>
                        <a:pt x="9" y="3"/>
                      </a:lnTo>
                      <a:lnTo>
                        <a:pt x="7" y="5"/>
                      </a:lnTo>
                      <a:lnTo>
                        <a:pt x="3" y="8"/>
                      </a:lnTo>
                      <a:lnTo>
                        <a:pt x="2" y="10"/>
                      </a:lnTo>
                      <a:lnTo>
                        <a:pt x="1" y="14"/>
                      </a:lnTo>
                      <a:lnTo>
                        <a:pt x="0" y="17"/>
                      </a:lnTo>
                      <a:lnTo>
                        <a:pt x="1" y="20"/>
                      </a:lnTo>
                      <a:lnTo>
                        <a:pt x="2" y="23"/>
                      </a:lnTo>
                      <a:lnTo>
                        <a:pt x="3" y="26"/>
                      </a:lnTo>
                      <a:lnTo>
                        <a:pt x="7" y="28"/>
                      </a:lnTo>
                      <a:lnTo>
                        <a:pt x="9" y="30"/>
                      </a:lnTo>
                      <a:lnTo>
                        <a:pt x="12" y="31"/>
                      </a:lnTo>
                      <a:lnTo>
                        <a:pt x="16" y="32"/>
                      </a:lnTo>
                      <a:lnTo>
                        <a:pt x="20" y="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8" name="Freeform 346"/>
                <p:cNvSpPr>
                  <a:spLocks/>
                </p:cNvSpPr>
                <p:nvPr/>
              </p:nvSpPr>
              <p:spPr bwMode="auto">
                <a:xfrm>
                  <a:off x="2554" y="2865"/>
                  <a:ext cx="101" cy="119"/>
                </a:xfrm>
                <a:custGeom>
                  <a:avLst/>
                  <a:gdLst>
                    <a:gd name="T0" fmla="*/ 0 w 301"/>
                    <a:gd name="T1" fmla="*/ 0 h 359"/>
                    <a:gd name="T2" fmla="*/ 0 w 301"/>
                    <a:gd name="T3" fmla="*/ 0 h 359"/>
                    <a:gd name="T4" fmla="*/ 0 w 301"/>
                    <a:gd name="T5" fmla="*/ 0 h 359"/>
                    <a:gd name="T6" fmla="*/ 0 w 301"/>
                    <a:gd name="T7" fmla="*/ 0 h 359"/>
                    <a:gd name="T8" fmla="*/ 0 w 301"/>
                    <a:gd name="T9" fmla="*/ 0 h 359"/>
                    <a:gd name="T10" fmla="*/ 0 w 301"/>
                    <a:gd name="T11" fmla="*/ 0 h 359"/>
                    <a:gd name="T12" fmla="*/ 0 w 301"/>
                    <a:gd name="T13" fmla="*/ 0 h 359"/>
                    <a:gd name="T14" fmla="*/ 0 w 301"/>
                    <a:gd name="T15" fmla="*/ 0 h 359"/>
                    <a:gd name="T16" fmla="*/ 0 w 301"/>
                    <a:gd name="T17" fmla="*/ 0 h 359"/>
                    <a:gd name="T18" fmla="*/ 0 w 301"/>
                    <a:gd name="T19" fmla="*/ 0 h 359"/>
                    <a:gd name="T20" fmla="*/ 0 w 301"/>
                    <a:gd name="T21" fmla="*/ 0 h 359"/>
                    <a:gd name="T22" fmla="*/ 0 w 301"/>
                    <a:gd name="T23" fmla="*/ 0 h 359"/>
                    <a:gd name="T24" fmla="*/ 0 w 301"/>
                    <a:gd name="T25" fmla="*/ 0 h 359"/>
                    <a:gd name="T26" fmla="*/ 0 w 301"/>
                    <a:gd name="T27" fmla="*/ 0 h 359"/>
                    <a:gd name="T28" fmla="*/ 0 w 301"/>
                    <a:gd name="T29" fmla="*/ 0 h 359"/>
                    <a:gd name="T30" fmla="*/ 0 w 301"/>
                    <a:gd name="T31" fmla="*/ 0 h 359"/>
                    <a:gd name="T32" fmla="*/ 0 w 301"/>
                    <a:gd name="T33" fmla="*/ 0 h 359"/>
                    <a:gd name="T34" fmla="*/ 0 w 301"/>
                    <a:gd name="T35" fmla="*/ 0 h 359"/>
                    <a:gd name="T36" fmla="*/ 0 w 301"/>
                    <a:gd name="T37" fmla="*/ 0 h 359"/>
                    <a:gd name="T38" fmla="*/ 0 w 301"/>
                    <a:gd name="T39" fmla="*/ 0 h 359"/>
                    <a:gd name="T40" fmla="*/ 0 w 301"/>
                    <a:gd name="T41" fmla="*/ 0 h 359"/>
                    <a:gd name="T42" fmla="*/ 0 w 301"/>
                    <a:gd name="T43" fmla="*/ 0 h 359"/>
                    <a:gd name="T44" fmla="*/ 0 w 301"/>
                    <a:gd name="T45" fmla="*/ 0 h 359"/>
                    <a:gd name="T46" fmla="*/ 0 w 301"/>
                    <a:gd name="T47" fmla="*/ 0 h 359"/>
                    <a:gd name="T48" fmla="*/ 0 w 301"/>
                    <a:gd name="T49" fmla="*/ 0 h 359"/>
                    <a:gd name="T50" fmla="*/ 0 w 301"/>
                    <a:gd name="T51" fmla="*/ 0 h 359"/>
                    <a:gd name="T52" fmla="*/ 0 w 301"/>
                    <a:gd name="T53" fmla="*/ 0 h 359"/>
                    <a:gd name="T54" fmla="*/ 0 w 301"/>
                    <a:gd name="T55" fmla="*/ 0 h 359"/>
                    <a:gd name="T56" fmla="*/ 0 w 301"/>
                    <a:gd name="T57" fmla="*/ 0 h 359"/>
                    <a:gd name="T58" fmla="*/ 0 w 301"/>
                    <a:gd name="T59" fmla="*/ 0 h 359"/>
                    <a:gd name="T60" fmla="*/ 0 w 301"/>
                    <a:gd name="T61" fmla="*/ 0 h 359"/>
                    <a:gd name="T62" fmla="*/ 0 w 301"/>
                    <a:gd name="T63" fmla="*/ 0 h 359"/>
                    <a:gd name="T64" fmla="*/ 0 w 301"/>
                    <a:gd name="T65" fmla="*/ 0 h 359"/>
                    <a:gd name="T66" fmla="*/ 0 w 301"/>
                    <a:gd name="T67" fmla="*/ 0 h 359"/>
                    <a:gd name="T68" fmla="*/ 0 w 301"/>
                    <a:gd name="T69" fmla="*/ 0 h 359"/>
                    <a:gd name="T70" fmla="*/ 0 w 301"/>
                    <a:gd name="T71" fmla="*/ 0 h 359"/>
                    <a:gd name="T72" fmla="*/ 0 w 301"/>
                    <a:gd name="T73" fmla="*/ 0 h 359"/>
                    <a:gd name="T74" fmla="*/ 0 w 301"/>
                    <a:gd name="T75" fmla="*/ 0 h 359"/>
                    <a:gd name="T76" fmla="*/ 0 w 301"/>
                    <a:gd name="T77" fmla="*/ 0 h 359"/>
                    <a:gd name="T78" fmla="*/ 0 w 301"/>
                    <a:gd name="T79" fmla="*/ 0 h 359"/>
                    <a:gd name="T80" fmla="*/ 0 w 301"/>
                    <a:gd name="T81" fmla="*/ 0 h 359"/>
                    <a:gd name="T82" fmla="*/ 0 w 301"/>
                    <a:gd name="T83" fmla="*/ 0 h 359"/>
                    <a:gd name="T84" fmla="*/ 0 w 301"/>
                    <a:gd name="T85" fmla="*/ 0 h 359"/>
                    <a:gd name="T86" fmla="*/ 0 w 301"/>
                    <a:gd name="T87" fmla="*/ 0 h 359"/>
                    <a:gd name="T88" fmla="*/ 0 w 301"/>
                    <a:gd name="T89" fmla="*/ 0 h 359"/>
                    <a:gd name="T90" fmla="*/ 0 w 301"/>
                    <a:gd name="T91" fmla="*/ 0 h 359"/>
                    <a:gd name="T92" fmla="*/ 0 w 301"/>
                    <a:gd name="T93" fmla="*/ 0 h 359"/>
                    <a:gd name="T94" fmla="*/ 0 w 301"/>
                    <a:gd name="T95" fmla="*/ 0 h 359"/>
                    <a:gd name="T96" fmla="*/ 0 w 301"/>
                    <a:gd name="T97" fmla="*/ 0 h 359"/>
                    <a:gd name="T98" fmla="*/ 0 w 301"/>
                    <a:gd name="T99" fmla="*/ 0 h 359"/>
                    <a:gd name="T100" fmla="*/ 0 w 301"/>
                    <a:gd name="T101" fmla="*/ 0 h 359"/>
                    <a:gd name="T102" fmla="*/ 0 w 301"/>
                    <a:gd name="T103" fmla="*/ 0 h 359"/>
                    <a:gd name="T104" fmla="*/ 0 w 301"/>
                    <a:gd name="T105" fmla="*/ 0 h 359"/>
                    <a:gd name="T106" fmla="*/ 0 w 301"/>
                    <a:gd name="T107" fmla="*/ 0 h 3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59"/>
                    <a:gd name="T164" fmla="*/ 301 w 301"/>
                    <a:gd name="T165" fmla="*/ 359 h 3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59">
                      <a:moveTo>
                        <a:pt x="60" y="330"/>
                      </a:moveTo>
                      <a:lnTo>
                        <a:pt x="34" y="338"/>
                      </a:lnTo>
                      <a:lnTo>
                        <a:pt x="34" y="335"/>
                      </a:lnTo>
                      <a:lnTo>
                        <a:pt x="32" y="329"/>
                      </a:lnTo>
                      <a:lnTo>
                        <a:pt x="30" y="319"/>
                      </a:lnTo>
                      <a:lnTo>
                        <a:pt x="28" y="306"/>
                      </a:lnTo>
                      <a:lnTo>
                        <a:pt x="27" y="293"/>
                      </a:lnTo>
                      <a:lnTo>
                        <a:pt x="27" y="279"/>
                      </a:lnTo>
                      <a:lnTo>
                        <a:pt x="28" y="271"/>
                      </a:lnTo>
                      <a:lnTo>
                        <a:pt x="29" y="265"/>
                      </a:lnTo>
                      <a:lnTo>
                        <a:pt x="32" y="258"/>
                      </a:lnTo>
                      <a:lnTo>
                        <a:pt x="34" y="253"/>
                      </a:lnTo>
                      <a:lnTo>
                        <a:pt x="38" y="245"/>
                      </a:lnTo>
                      <a:lnTo>
                        <a:pt x="40" y="238"/>
                      </a:lnTo>
                      <a:lnTo>
                        <a:pt x="41" y="230"/>
                      </a:lnTo>
                      <a:lnTo>
                        <a:pt x="40" y="222"/>
                      </a:lnTo>
                      <a:lnTo>
                        <a:pt x="39" y="215"/>
                      </a:lnTo>
                      <a:lnTo>
                        <a:pt x="37" y="208"/>
                      </a:lnTo>
                      <a:lnTo>
                        <a:pt x="34" y="205"/>
                      </a:lnTo>
                      <a:lnTo>
                        <a:pt x="32" y="203"/>
                      </a:lnTo>
                      <a:lnTo>
                        <a:pt x="29" y="201"/>
                      </a:lnTo>
                      <a:lnTo>
                        <a:pt x="27" y="199"/>
                      </a:lnTo>
                      <a:lnTo>
                        <a:pt x="20" y="198"/>
                      </a:lnTo>
                      <a:lnTo>
                        <a:pt x="14" y="197"/>
                      </a:lnTo>
                      <a:lnTo>
                        <a:pt x="10" y="195"/>
                      </a:lnTo>
                      <a:lnTo>
                        <a:pt x="5" y="194"/>
                      </a:lnTo>
                      <a:lnTo>
                        <a:pt x="2" y="190"/>
                      </a:lnTo>
                      <a:lnTo>
                        <a:pt x="0" y="186"/>
                      </a:lnTo>
                      <a:lnTo>
                        <a:pt x="0" y="180"/>
                      </a:lnTo>
                      <a:lnTo>
                        <a:pt x="1" y="170"/>
                      </a:lnTo>
                      <a:lnTo>
                        <a:pt x="4" y="159"/>
                      </a:lnTo>
                      <a:lnTo>
                        <a:pt x="9" y="149"/>
                      </a:lnTo>
                      <a:lnTo>
                        <a:pt x="13" y="140"/>
                      </a:lnTo>
                      <a:lnTo>
                        <a:pt x="17" y="132"/>
                      </a:lnTo>
                      <a:lnTo>
                        <a:pt x="20" y="125"/>
                      </a:lnTo>
                      <a:lnTo>
                        <a:pt x="24" y="119"/>
                      </a:lnTo>
                      <a:lnTo>
                        <a:pt x="26" y="116"/>
                      </a:lnTo>
                      <a:lnTo>
                        <a:pt x="27" y="115"/>
                      </a:lnTo>
                      <a:lnTo>
                        <a:pt x="26" y="113"/>
                      </a:lnTo>
                      <a:lnTo>
                        <a:pt x="26" y="107"/>
                      </a:lnTo>
                      <a:lnTo>
                        <a:pt x="25" y="100"/>
                      </a:lnTo>
                      <a:lnTo>
                        <a:pt x="26" y="91"/>
                      </a:lnTo>
                      <a:lnTo>
                        <a:pt x="26" y="86"/>
                      </a:lnTo>
                      <a:lnTo>
                        <a:pt x="28" y="81"/>
                      </a:lnTo>
                      <a:lnTo>
                        <a:pt x="29" y="77"/>
                      </a:lnTo>
                      <a:lnTo>
                        <a:pt x="32" y="73"/>
                      </a:lnTo>
                      <a:lnTo>
                        <a:pt x="36" y="69"/>
                      </a:lnTo>
                      <a:lnTo>
                        <a:pt x="39" y="67"/>
                      </a:lnTo>
                      <a:lnTo>
                        <a:pt x="44" y="65"/>
                      </a:lnTo>
                      <a:lnTo>
                        <a:pt x="50" y="63"/>
                      </a:lnTo>
                      <a:lnTo>
                        <a:pt x="51" y="64"/>
                      </a:lnTo>
                      <a:lnTo>
                        <a:pt x="52" y="64"/>
                      </a:lnTo>
                      <a:lnTo>
                        <a:pt x="54" y="65"/>
                      </a:lnTo>
                      <a:lnTo>
                        <a:pt x="56" y="66"/>
                      </a:lnTo>
                      <a:lnTo>
                        <a:pt x="59" y="65"/>
                      </a:lnTo>
                      <a:lnTo>
                        <a:pt x="63" y="64"/>
                      </a:lnTo>
                      <a:lnTo>
                        <a:pt x="66" y="62"/>
                      </a:lnTo>
                      <a:lnTo>
                        <a:pt x="69" y="57"/>
                      </a:lnTo>
                      <a:lnTo>
                        <a:pt x="72" y="51"/>
                      </a:lnTo>
                      <a:lnTo>
                        <a:pt x="75" y="44"/>
                      </a:lnTo>
                      <a:lnTo>
                        <a:pt x="82" y="36"/>
                      </a:lnTo>
                      <a:lnTo>
                        <a:pt x="89" y="27"/>
                      </a:lnTo>
                      <a:lnTo>
                        <a:pt x="100" y="20"/>
                      </a:lnTo>
                      <a:lnTo>
                        <a:pt x="114" y="12"/>
                      </a:lnTo>
                      <a:lnTo>
                        <a:pt x="123" y="9"/>
                      </a:lnTo>
                      <a:lnTo>
                        <a:pt x="133" y="7"/>
                      </a:lnTo>
                      <a:lnTo>
                        <a:pt x="142" y="4"/>
                      </a:lnTo>
                      <a:lnTo>
                        <a:pt x="154" y="1"/>
                      </a:lnTo>
                      <a:lnTo>
                        <a:pt x="156" y="1"/>
                      </a:lnTo>
                      <a:lnTo>
                        <a:pt x="164" y="0"/>
                      </a:lnTo>
                      <a:lnTo>
                        <a:pt x="174" y="0"/>
                      </a:lnTo>
                      <a:lnTo>
                        <a:pt x="188" y="0"/>
                      </a:lnTo>
                      <a:lnTo>
                        <a:pt x="203" y="3"/>
                      </a:lnTo>
                      <a:lnTo>
                        <a:pt x="219" y="6"/>
                      </a:lnTo>
                      <a:lnTo>
                        <a:pt x="227" y="8"/>
                      </a:lnTo>
                      <a:lnTo>
                        <a:pt x="234" y="11"/>
                      </a:lnTo>
                      <a:lnTo>
                        <a:pt x="243" y="14"/>
                      </a:lnTo>
                      <a:lnTo>
                        <a:pt x="249" y="19"/>
                      </a:lnTo>
                      <a:lnTo>
                        <a:pt x="251" y="20"/>
                      </a:lnTo>
                      <a:lnTo>
                        <a:pt x="255" y="21"/>
                      </a:lnTo>
                      <a:lnTo>
                        <a:pt x="260" y="24"/>
                      </a:lnTo>
                      <a:lnTo>
                        <a:pt x="265" y="25"/>
                      </a:lnTo>
                      <a:lnTo>
                        <a:pt x="272" y="26"/>
                      </a:lnTo>
                      <a:lnTo>
                        <a:pt x="276" y="26"/>
                      </a:lnTo>
                      <a:lnTo>
                        <a:pt x="278" y="25"/>
                      </a:lnTo>
                      <a:lnTo>
                        <a:pt x="281" y="23"/>
                      </a:lnTo>
                      <a:lnTo>
                        <a:pt x="282" y="20"/>
                      </a:lnTo>
                      <a:lnTo>
                        <a:pt x="282" y="17"/>
                      </a:lnTo>
                      <a:lnTo>
                        <a:pt x="284" y="19"/>
                      </a:lnTo>
                      <a:lnTo>
                        <a:pt x="287" y="23"/>
                      </a:lnTo>
                      <a:lnTo>
                        <a:pt x="292" y="30"/>
                      </a:lnTo>
                      <a:lnTo>
                        <a:pt x="298" y="38"/>
                      </a:lnTo>
                      <a:lnTo>
                        <a:pt x="299" y="42"/>
                      </a:lnTo>
                      <a:lnTo>
                        <a:pt x="300" y="48"/>
                      </a:lnTo>
                      <a:lnTo>
                        <a:pt x="301" y="52"/>
                      </a:lnTo>
                      <a:lnTo>
                        <a:pt x="300" y="58"/>
                      </a:lnTo>
                      <a:lnTo>
                        <a:pt x="299" y="63"/>
                      </a:lnTo>
                      <a:lnTo>
                        <a:pt x="296" y="68"/>
                      </a:lnTo>
                      <a:lnTo>
                        <a:pt x="291" y="74"/>
                      </a:lnTo>
                      <a:lnTo>
                        <a:pt x="286" y="78"/>
                      </a:lnTo>
                      <a:lnTo>
                        <a:pt x="280" y="82"/>
                      </a:lnTo>
                      <a:lnTo>
                        <a:pt x="273" y="85"/>
                      </a:lnTo>
                      <a:lnTo>
                        <a:pt x="268" y="86"/>
                      </a:lnTo>
                      <a:lnTo>
                        <a:pt x="262" y="86"/>
                      </a:lnTo>
                      <a:lnTo>
                        <a:pt x="258" y="85"/>
                      </a:lnTo>
                      <a:lnTo>
                        <a:pt x="254" y="82"/>
                      </a:lnTo>
                      <a:lnTo>
                        <a:pt x="249" y="80"/>
                      </a:lnTo>
                      <a:lnTo>
                        <a:pt x="246" y="77"/>
                      </a:lnTo>
                      <a:lnTo>
                        <a:pt x="238" y="69"/>
                      </a:lnTo>
                      <a:lnTo>
                        <a:pt x="232" y="61"/>
                      </a:lnTo>
                      <a:lnTo>
                        <a:pt x="227" y="54"/>
                      </a:lnTo>
                      <a:lnTo>
                        <a:pt x="220" y="49"/>
                      </a:lnTo>
                      <a:lnTo>
                        <a:pt x="213" y="44"/>
                      </a:lnTo>
                      <a:lnTo>
                        <a:pt x="203" y="38"/>
                      </a:lnTo>
                      <a:lnTo>
                        <a:pt x="193" y="33"/>
                      </a:lnTo>
                      <a:lnTo>
                        <a:pt x="181" y="28"/>
                      </a:lnTo>
                      <a:lnTo>
                        <a:pt x="176" y="26"/>
                      </a:lnTo>
                      <a:lnTo>
                        <a:pt x="169" y="25"/>
                      </a:lnTo>
                      <a:lnTo>
                        <a:pt x="164" y="25"/>
                      </a:lnTo>
                      <a:lnTo>
                        <a:pt x="158" y="25"/>
                      </a:lnTo>
                      <a:lnTo>
                        <a:pt x="151" y="27"/>
                      </a:lnTo>
                      <a:lnTo>
                        <a:pt x="145" y="30"/>
                      </a:lnTo>
                      <a:lnTo>
                        <a:pt x="137" y="33"/>
                      </a:lnTo>
                      <a:lnTo>
                        <a:pt x="131" y="38"/>
                      </a:lnTo>
                      <a:lnTo>
                        <a:pt x="118" y="48"/>
                      </a:lnTo>
                      <a:lnTo>
                        <a:pt x="107" y="55"/>
                      </a:lnTo>
                      <a:lnTo>
                        <a:pt x="97" y="62"/>
                      </a:lnTo>
                      <a:lnTo>
                        <a:pt x="89" y="67"/>
                      </a:lnTo>
                      <a:lnTo>
                        <a:pt x="84" y="73"/>
                      </a:lnTo>
                      <a:lnTo>
                        <a:pt x="81" y="78"/>
                      </a:lnTo>
                      <a:lnTo>
                        <a:pt x="80" y="81"/>
                      </a:lnTo>
                      <a:lnTo>
                        <a:pt x="79" y="85"/>
                      </a:lnTo>
                      <a:lnTo>
                        <a:pt x="79" y="89"/>
                      </a:lnTo>
                      <a:lnTo>
                        <a:pt x="80" y="93"/>
                      </a:lnTo>
                      <a:lnTo>
                        <a:pt x="80" y="98"/>
                      </a:lnTo>
                      <a:lnTo>
                        <a:pt x="80" y="103"/>
                      </a:lnTo>
                      <a:lnTo>
                        <a:pt x="79" y="107"/>
                      </a:lnTo>
                      <a:lnTo>
                        <a:pt x="78" y="113"/>
                      </a:lnTo>
                      <a:lnTo>
                        <a:pt x="73" y="121"/>
                      </a:lnTo>
                      <a:lnTo>
                        <a:pt x="70" y="130"/>
                      </a:lnTo>
                      <a:lnTo>
                        <a:pt x="69" y="133"/>
                      </a:lnTo>
                      <a:lnTo>
                        <a:pt x="69" y="136"/>
                      </a:lnTo>
                      <a:lnTo>
                        <a:pt x="69" y="139"/>
                      </a:lnTo>
                      <a:lnTo>
                        <a:pt x="69" y="141"/>
                      </a:lnTo>
                      <a:lnTo>
                        <a:pt x="71" y="142"/>
                      </a:lnTo>
                      <a:lnTo>
                        <a:pt x="74" y="143"/>
                      </a:lnTo>
                      <a:lnTo>
                        <a:pt x="79" y="143"/>
                      </a:lnTo>
                      <a:lnTo>
                        <a:pt x="84" y="142"/>
                      </a:lnTo>
                      <a:lnTo>
                        <a:pt x="96" y="140"/>
                      </a:lnTo>
                      <a:lnTo>
                        <a:pt x="109" y="137"/>
                      </a:lnTo>
                      <a:lnTo>
                        <a:pt x="122" y="135"/>
                      </a:lnTo>
                      <a:lnTo>
                        <a:pt x="134" y="133"/>
                      </a:lnTo>
                      <a:lnTo>
                        <a:pt x="145" y="130"/>
                      </a:lnTo>
                      <a:lnTo>
                        <a:pt x="153" y="128"/>
                      </a:lnTo>
                      <a:lnTo>
                        <a:pt x="156" y="126"/>
                      </a:lnTo>
                      <a:lnTo>
                        <a:pt x="159" y="123"/>
                      </a:lnTo>
                      <a:lnTo>
                        <a:pt x="160" y="121"/>
                      </a:lnTo>
                      <a:lnTo>
                        <a:pt x="161" y="119"/>
                      </a:lnTo>
                      <a:lnTo>
                        <a:pt x="161" y="116"/>
                      </a:lnTo>
                      <a:lnTo>
                        <a:pt x="162" y="114"/>
                      </a:lnTo>
                      <a:lnTo>
                        <a:pt x="164" y="113"/>
                      </a:lnTo>
                      <a:lnTo>
                        <a:pt x="166" y="110"/>
                      </a:lnTo>
                      <a:lnTo>
                        <a:pt x="172" y="108"/>
                      </a:lnTo>
                      <a:lnTo>
                        <a:pt x="177" y="108"/>
                      </a:lnTo>
                      <a:lnTo>
                        <a:pt x="183" y="107"/>
                      </a:lnTo>
                      <a:lnTo>
                        <a:pt x="189" y="107"/>
                      </a:lnTo>
                      <a:lnTo>
                        <a:pt x="193" y="108"/>
                      </a:lnTo>
                      <a:lnTo>
                        <a:pt x="194" y="108"/>
                      </a:lnTo>
                      <a:lnTo>
                        <a:pt x="195" y="109"/>
                      </a:lnTo>
                      <a:lnTo>
                        <a:pt x="195" y="114"/>
                      </a:lnTo>
                      <a:lnTo>
                        <a:pt x="196" y="119"/>
                      </a:lnTo>
                      <a:lnTo>
                        <a:pt x="196" y="126"/>
                      </a:lnTo>
                      <a:lnTo>
                        <a:pt x="196" y="132"/>
                      </a:lnTo>
                      <a:lnTo>
                        <a:pt x="193" y="137"/>
                      </a:lnTo>
                      <a:lnTo>
                        <a:pt x="192" y="140"/>
                      </a:lnTo>
                      <a:lnTo>
                        <a:pt x="189" y="142"/>
                      </a:lnTo>
                      <a:lnTo>
                        <a:pt x="186" y="144"/>
                      </a:lnTo>
                      <a:lnTo>
                        <a:pt x="181" y="144"/>
                      </a:lnTo>
                      <a:lnTo>
                        <a:pt x="173" y="146"/>
                      </a:lnTo>
                      <a:lnTo>
                        <a:pt x="163" y="149"/>
                      </a:lnTo>
                      <a:lnTo>
                        <a:pt x="151" y="154"/>
                      </a:lnTo>
                      <a:lnTo>
                        <a:pt x="140" y="158"/>
                      </a:lnTo>
                      <a:lnTo>
                        <a:pt x="131" y="161"/>
                      </a:lnTo>
                      <a:lnTo>
                        <a:pt x="123" y="164"/>
                      </a:lnTo>
                      <a:lnTo>
                        <a:pt x="118" y="167"/>
                      </a:lnTo>
                      <a:lnTo>
                        <a:pt x="115" y="168"/>
                      </a:lnTo>
                      <a:lnTo>
                        <a:pt x="115" y="169"/>
                      </a:lnTo>
                      <a:lnTo>
                        <a:pt x="114" y="171"/>
                      </a:lnTo>
                      <a:lnTo>
                        <a:pt x="112" y="174"/>
                      </a:lnTo>
                      <a:lnTo>
                        <a:pt x="112" y="178"/>
                      </a:lnTo>
                      <a:lnTo>
                        <a:pt x="113" y="183"/>
                      </a:lnTo>
                      <a:lnTo>
                        <a:pt x="115" y="187"/>
                      </a:lnTo>
                      <a:lnTo>
                        <a:pt x="119" y="189"/>
                      </a:lnTo>
                      <a:lnTo>
                        <a:pt x="122" y="190"/>
                      </a:lnTo>
                      <a:lnTo>
                        <a:pt x="125" y="193"/>
                      </a:lnTo>
                      <a:lnTo>
                        <a:pt x="131" y="194"/>
                      </a:lnTo>
                      <a:lnTo>
                        <a:pt x="136" y="195"/>
                      </a:lnTo>
                      <a:lnTo>
                        <a:pt x="140" y="197"/>
                      </a:lnTo>
                      <a:lnTo>
                        <a:pt x="145" y="201"/>
                      </a:lnTo>
                      <a:lnTo>
                        <a:pt x="149" y="205"/>
                      </a:lnTo>
                      <a:lnTo>
                        <a:pt x="155" y="216"/>
                      </a:lnTo>
                      <a:lnTo>
                        <a:pt x="160" y="228"/>
                      </a:lnTo>
                      <a:lnTo>
                        <a:pt x="163" y="239"/>
                      </a:lnTo>
                      <a:lnTo>
                        <a:pt x="165" y="250"/>
                      </a:lnTo>
                      <a:lnTo>
                        <a:pt x="166" y="256"/>
                      </a:lnTo>
                      <a:lnTo>
                        <a:pt x="167" y="259"/>
                      </a:lnTo>
                      <a:lnTo>
                        <a:pt x="209" y="284"/>
                      </a:lnTo>
                      <a:lnTo>
                        <a:pt x="224" y="334"/>
                      </a:lnTo>
                      <a:lnTo>
                        <a:pt x="165" y="344"/>
                      </a:lnTo>
                      <a:lnTo>
                        <a:pt x="135" y="359"/>
                      </a:lnTo>
                      <a:lnTo>
                        <a:pt x="124" y="295"/>
                      </a:lnTo>
                      <a:lnTo>
                        <a:pt x="120" y="240"/>
                      </a:lnTo>
                      <a:lnTo>
                        <a:pt x="115" y="229"/>
                      </a:lnTo>
                      <a:lnTo>
                        <a:pt x="101" y="212"/>
                      </a:lnTo>
                      <a:lnTo>
                        <a:pt x="84" y="214"/>
                      </a:lnTo>
                      <a:lnTo>
                        <a:pt x="84" y="293"/>
                      </a:lnTo>
                      <a:lnTo>
                        <a:pt x="60" y="33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59" name="Freeform 347"/>
                <p:cNvSpPr>
                  <a:spLocks/>
                </p:cNvSpPr>
                <p:nvPr/>
              </p:nvSpPr>
              <p:spPr bwMode="auto">
                <a:xfrm>
                  <a:off x="2554" y="2865"/>
                  <a:ext cx="101" cy="119"/>
                </a:xfrm>
                <a:custGeom>
                  <a:avLst/>
                  <a:gdLst>
                    <a:gd name="T0" fmla="*/ 0 w 301"/>
                    <a:gd name="T1" fmla="*/ 0 h 359"/>
                    <a:gd name="T2" fmla="*/ 0 w 301"/>
                    <a:gd name="T3" fmla="*/ 0 h 359"/>
                    <a:gd name="T4" fmla="*/ 0 w 301"/>
                    <a:gd name="T5" fmla="*/ 0 h 359"/>
                    <a:gd name="T6" fmla="*/ 0 w 301"/>
                    <a:gd name="T7" fmla="*/ 0 h 359"/>
                    <a:gd name="T8" fmla="*/ 0 w 301"/>
                    <a:gd name="T9" fmla="*/ 0 h 359"/>
                    <a:gd name="T10" fmla="*/ 0 w 301"/>
                    <a:gd name="T11" fmla="*/ 0 h 359"/>
                    <a:gd name="T12" fmla="*/ 0 w 301"/>
                    <a:gd name="T13" fmla="*/ 0 h 359"/>
                    <a:gd name="T14" fmla="*/ 0 w 301"/>
                    <a:gd name="T15" fmla="*/ 0 h 359"/>
                    <a:gd name="T16" fmla="*/ 0 w 301"/>
                    <a:gd name="T17" fmla="*/ 0 h 359"/>
                    <a:gd name="T18" fmla="*/ 0 w 301"/>
                    <a:gd name="T19" fmla="*/ 0 h 359"/>
                    <a:gd name="T20" fmla="*/ 0 w 301"/>
                    <a:gd name="T21" fmla="*/ 0 h 359"/>
                    <a:gd name="T22" fmla="*/ 0 w 301"/>
                    <a:gd name="T23" fmla="*/ 0 h 359"/>
                    <a:gd name="T24" fmla="*/ 0 w 301"/>
                    <a:gd name="T25" fmla="*/ 0 h 359"/>
                    <a:gd name="T26" fmla="*/ 0 w 301"/>
                    <a:gd name="T27" fmla="*/ 0 h 359"/>
                    <a:gd name="T28" fmla="*/ 0 w 301"/>
                    <a:gd name="T29" fmla="*/ 0 h 359"/>
                    <a:gd name="T30" fmla="*/ 0 w 301"/>
                    <a:gd name="T31" fmla="*/ 0 h 359"/>
                    <a:gd name="T32" fmla="*/ 0 w 301"/>
                    <a:gd name="T33" fmla="*/ 0 h 359"/>
                    <a:gd name="T34" fmla="*/ 0 w 301"/>
                    <a:gd name="T35" fmla="*/ 0 h 359"/>
                    <a:gd name="T36" fmla="*/ 0 w 301"/>
                    <a:gd name="T37" fmla="*/ 0 h 359"/>
                    <a:gd name="T38" fmla="*/ 0 w 301"/>
                    <a:gd name="T39" fmla="*/ 0 h 359"/>
                    <a:gd name="T40" fmla="*/ 0 w 301"/>
                    <a:gd name="T41" fmla="*/ 0 h 359"/>
                    <a:gd name="T42" fmla="*/ 0 w 301"/>
                    <a:gd name="T43" fmla="*/ 0 h 359"/>
                    <a:gd name="T44" fmla="*/ 0 w 301"/>
                    <a:gd name="T45" fmla="*/ 0 h 359"/>
                    <a:gd name="T46" fmla="*/ 0 w 301"/>
                    <a:gd name="T47" fmla="*/ 0 h 359"/>
                    <a:gd name="T48" fmla="*/ 0 w 301"/>
                    <a:gd name="T49" fmla="*/ 0 h 359"/>
                    <a:gd name="T50" fmla="*/ 0 w 301"/>
                    <a:gd name="T51" fmla="*/ 0 h 359"/>
                    <a:gd name="T52" fmla="*/ 0 w 301"/>
                    <a:gd name="T53" fmla="*/ 0 h 359"/>
                    <a:gd name="T54" fmla="*/ 0 w 301"/>
                    <a:gd name="T55" fmla="*/ 0 h 359"/>
                    <a:gd name="T56" fmla="*/ 0 w 301"/>
                    <a:gd name="T57" fmla="*/ 0 h 359"/>
                    <a:gd name="T58" fmla="*/ 0 w 301"/>
                    <a:gd name="T59" fmla="*/ 0 h 359"/>
                    <a:gd name="T60" fmla="*/ 0 w 301"/>
                    <a:gd name="T61" fmla="*/ 0 h 359"/>
                    <a:gd name="T62" fmla="*/ 0 w 301"/>
                    <a:gd name="T63" fmla="*/ 0 h 359"/>
                    <a:gd name="T64" fmla="*/ 0 w 301"/>
                    <a:gd name="T65" fmla="*/ 0 h 359"/>
                    <a:gd name="T66" fmla="*/ 0 w 301"/>
                    <a:gd name="T67" fmla="*/ 0 h 359"/>
                    <a:gd name="T68" fmla="*/ 0 w 301"/>
                    <a:gd name="T69" fmla="*/ 0 h 359"/>
                    <a:gd name="T70" fmla="*/ 0 w 301"/>
                    <a:gd name="T71" fmla="*/ 0 h 359"/>
                    <a:gd name="T72" fmla="*/ 0 w 301"/>
                    <a:gd name="T73" fmla="*/ 0 h 359"/>
                    <a:gd name="T74" fmla="*/ 0 w 301"/>
                    <a:gd name="T75" fmla="*/ 0 h 359"/>
                    <a:gd name="T76" fmla="*/ 0 w 301"/>
                    <a:gd name="T77" fmla="*/ 0 h 359"/>
                    <a:gd name="T78" fmla="*/ 0 w 301"/>
                    <a:gd name="T79" fmla="*/ 0 h 359"/>
                    <a:gd name="T80" fmla="*/ 0 w 301"/>
                    <a:gd name="T81" fmla="*/ 0 h 359"/>
                    <a:gd name="T82" fmla="*/ 0 w 301"/>
                    <a:gd name="T83" fmla="*/ 0 h 359"/>
                    <a:gd name="T84" fmla="*/ 0 w 301"/>
                    <a:gd name="T85" fmla="*/ 0 h 359"/>
                    <a:gd name="T86" fmla="*/ 0 w 301"/>
                    <a:gd name="T87" fmla="*/ 0 h 359"/>
                    <a:gd name="T88" fmla="*/ 0 w 301"/>
                    <a:gd name="T89" fmla="*/ 0 h 359"/>
                    <a:gd name="T90" fmla="*/ 0 w 301"/>
                    <a:gd name="T91" fmla="*/ 0 h 359"/>
                    <a:gd name="T92" fmla="*/ 0 w 301"/>
                    <a:gd name="T93" fmla="*/ 0 h 359"/>
                    <a:gd name="T94" fmla="*/ 0 w 301"/>
                    <a:gd name="T95" fmla="*/ 0 h 359"/>
                    <a:gd name="T96" fmla="*/ 0 w 301"/>
                    <a:gd name="T97" fmla="*/ 0 h 359"/>
                    <a:gd name="T98" fmla="*/ 0 w 301"/>
                    <a:gd name="T99" fmla="*/ 0 h 359"/>
                    <a:gd name="T100" fmla="*/ 0 w 301"/>
                    <a:gd name="T101" fmla="*/ 0 h 359"/>
                    <a:gd name="T102" fmla="*/ 0 w 301"/>
                    <a:gd name="T103" fmla="*/ 0 h 359"/>
                    <a:gd name="T104" fmla="*/ 0 w 301"/>
                    <a:gd name="T105" fmla="*/ 0 h 359"/>
                    <a:gd name="T106" fmla="*/ 0 w 301"/>
                    <a:gd name="T107" fmla="*/ 0 h 35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1"/>
                    <a:gd name="T163" fmla="*/ 0 h 359"/>
                    <a:gd name="T164" fmla="*/ 301 w 301"/>
                    <a:gd name="T165" fmla="*/ 359 h 35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1" h="359">
                      <a:moveTo>
                        <a:pt x="60" y="330"/>
                      </a:moveTo>
                      <a:lnTo>
                        <a:pt x="34" y="338"/>
                      </a:lnTo>
                      <a:lnTo>
                        <a:pt x="34" y="335"/>
                      </a:lnTo>
                      <a:lnTo>
                        <a:pt x="32" y="329"/>
                      </a:lnTo>
                      <a:lnTo>
                        <a:pt x="30" y="319"/>
                      </a:lnTo>
                      <a:lnTo>
                        <a:pt x="28" y="306"/>
                      </a:lnTo>
                      <a:lnTo>
                        <a:pt x="27" y="293"/>
                      </a:lnTo>
                      <a:lnTo>
                        <a:pt x="27" y="279"/>
                      </a:lnTo>
                      <a:lnTo>
                        <a:pt x="28" y="271"/>
                      </a:lnTo>
                      <a:lnTo>
                        <a:pt x="29" y="265"/>
                      </a:lnTo>
                      <a:lnTo>
                        <a:pt x="32" y="258"/>
                      </a:lnTo>
                      <a:lnTo>
                        <a:pt x="34" y="253"/>
                      </a:lnTo>
                      <a:lnTo>
                        <a:pt x="38" y="245"/>
                      </a:lnTo>
                      <a:lnTo>
                        <a:pt x="40" y="238"/>
                      </a:lnTo>
                      <a:lnTo>
                        <a:pt x="41" y="230"/>
                      </a:lnTo>
                      <a:lnTo>
                        <a:pt x="40" y="222"/>
                      </a:lnTo>
                      <a:lnTo>
                        <a:pt x="39" y="215"/>
                      </a:lnTo>
                      <a:lnTo>
                        <a:pt x="37" y="208"/>
                      </a:lnTo>
                      <a:lnTo>
                        <a:pt x="34" y="205"/>
                      </a:lnTo>
                      <a:lnTo>
                        <a:pt x="32" y="203"/>
                      </a:lnTo>
                      <a:lnTo>
                        <a:pt x="29" y="201"/>
                      </a:lnTo>
                      <a:lnTo>
                        <a:pt x="27" y="199"/>
                      </a:lnTo>
                      <a:lnTo>
                        <a:pt x="20" y="198"/>
                      </a:lnTo>
                      <a:lnTo>
                        <a:pt x="14" y="197"/>
                      </a:lnTo>
                      <a:lnTo>
                        <a:pt x="10" y="195"/>
                      </a:lnTo>
                      <a:lnTo>
                        <a:pt x="5" y="194"/>
                      </a:lnTo>
                      <a:lnTo>
                        <a:pt x="2" y="190"/>
                      </a:lnTo>
                      <a:lnTo>
                        <a:pt x="0" y="186"/>
                      </a:lnTo>
                      <a:lnTo>
                        <a:pt x="0" y="180"/>
                      </a:lnTo>
                      <a:lnTo>
                        <a:pt x="1" y="170"/>
                      </a:lnTo>
                      <a:lnTo>
                        <a:pt x="4" y="159"/>
                      </a:lnTo>
                      <a:lnTo>
                        <a:pt x="9" y="149"/>
                      </a:lnTo>
                      <a:lnTo>
                        <a:pt x="13" y="140"/>
                      </a:lnTo>
                      <a:lnTo>
                        <a:pt x="17" y="132"/>
                      </a:lnTo>
                      <a:lnTo>
                        <a:pt x="20" y="125"/>
                      </a:lnTo>
                      <a:lnTo>
                        <a:pt x="24" y="119"/>
                      </a:lnTo>
                      <a:lnTo>
                        <a:pt x="26" y="116"/>
                      </a:lnTo>
                      <a:lnTo>
                        <a:pt x="27" y="115"/>
                      </a:lnTo>
                      <a:lnTo>
                        <a:pt x="26" y="113"/>
                      </a:lnTo>
                      <a:lnTo>
                        <a:pt x="26" y="107"/>
                      </a:lnTo>
                      <a:lnTo>
                        <a:pt x="25" y="100"/>
                      </a:lnTo>
                      <a:lnTo>
                        <a:pt x="26" y="91"/>
                      </a:lnTo>
                      <a:lnTo>
                        <a:pt x="26" y="86"/>
                      </a:lnTo>
                      <a:lnTo>
                        <a:pt x="28" y="81"/>
                      </a:lnTo>
                      <a:lnTo>
                        <a:pt x="29" y="77"/>
                      </a:lnTo>
                      <a:lnTo>
                        <a:pt x="32" y="73"/>
                      </a:lnTo>
                      <a:lnTo>
                        <a:pt x="36" y="69"/>
                      </a:lnTo>
                      <a:lnTo>
                        <a:pt x="39" y="67"/>
                      </a:lnTo>
                      <a:lnTo>
                        <a:pt x="44" y="65"/>
                      </a:lnTo>
                      <a:lnTo>
                        <a:pt x="50" y="63"/>
                      </a:lnTo>
                      <a:lnTo>
                        <a:pt x="51" y="64"/>
                      </a:lnTo>
                      <a:lnTo>
                        <a:pt x="52" y="64"/>
                      </a:lnTo>
                      <a:lnTo>
                        <a:pt x="54" y="65"/>
                      </a:lnTo>
                      <a:lnTo>
                        <a:pt x="56" y="66"/>
                      </a:lnTo>
                      <a:lnTo>
                        <a:pt x="59" y="65"/>
                      </a:lnTo>
                      <a:lnTo>
                        <a:pt x="63" y="64"/>
                      </a:lnTo>
                      <a:lnTo>
                        <a:pt x="66" y="62"/>
                      </a:lnTo>
                      <a:lnTo>
                        <a:pt x="69" y="57"/>
                      </a:lnTo>
                      <a:lnTo>
                        <a:pt x="72" y="51"/>
                      </a:lnTo>
                      <a:lnTo>
                        <a:pt x="75" y="44"/>
                      </a:lnTo>
                      <a:lnTo>
                        <a:pt x="82" y="36"/>
                      </a:lnTo>
                      <a:lnTo>
                        <a:pt x="89" y="27"/>
                      </a:lnTo>
                      <a:lnTo>
                        <a:pt x="100" y="20"/>
                      </a:lnTo>
                      <a:lnTo>
                        <a:pt x="114" y="12"/>
                      </a:lnTo>
                      <a:lnTo>
                        <a:pt x="123" y="9"/>
                      </a:lnTo>
                      <a:lnTo>
                        <a:pt x="133" y="7"/>
                      </a:lnTo>
                      <a:lnTo>
                        <a:pt x="142" y="4"/>
                      </a:lnTo>
                      <a:lnTo>
                        <a:pt x="154" y="1"/>
                      </a:lnTo>
                      <a:lnTo>
                        <a:pt x="156" y="1"/>
                      </a:lnTo>
                      <a:lnTo>
                        <a:pt x="164" y="0"/>
                      </a:lnTo>
                      <a:lnTo>
                        <a:pt x="174" y="0"/>
                      </a:lnTo>
                      <a:lnTo>
                        <a:pt x="188" y="0"/>
                      </a:lnTo>
                      <a:lnTo>
                        <a:pt x="203" y="3"/>
                      </a:lnTo>
                      <a:lnTo>
                        <a:pt x="219" y="6"/>
                      </a:lnTo>
                      <a:lnTo>
                        <a:pt x="227" y="8"/>
                      </a:lnTo>
                      <a:lnTo>
                        <a:pt x="234" y="11"/>
                      </a:lnTo>
                      <a:lnTo>
                        <a:pt x="243" y="14"/>
                      </a:lnTo>
                      <a:lnTo>
                        <a:pt x="249" y="19"/>
                      </a:lnTo>
                      <a:lnTo>
                        <a:pt x="251" y="20"/>
                      </a:lnTo>
                      <a:lnTo>
                        <a:pt x="255" y="21"/>
                      </a:lnTo>
                      <a:lnTo>
                        <a:pt x="260" y="24"/>
                      </a:lnTo>
                      <a:lnTo>
                        <a:pt x="265" y="25"/>
                      </a:lnTo>
                      <a:lnTo>
                        <a:pt x="272" y="26"/>
                      </a:lnTo>
                      <a:lnTo>
                        <a:pt x="276" y="26"/>
                      </a:lnTo>
                      <a:lnTo>
                        <a:pt x="278" y="25"/>
                      </a:lnTo>
                      <a:lnTo>
                        <a:pt x="281" y="23"/>
                      </a:lnTo>
                      <a:lnTo>
                        <a:pt x="282" y="20"/>
                      </a:lnTo>
                      <a:lnTo>
                        <a:pt x="282" y="17"/>
                      </a:lnTo>
                      <a:lnTo>
                        <a:pt x="284" y="19"/>
                      </a:lnTo>
                      <a:lnTo>
                        <a:pt x="287" y="23"/>
                      </a:lnTo>
                      <a:lnTo>
                        <a:pt x="292" y="30"/>
                      </a:lnTo>
                      <a:lnTo>
                        <a:pt x="298" y="38"/>
                      </a:lnTo>
                      <a:lnTo>
                        <a:pt x="299" y="42"/>
                      </a:lnTo>
                      <a:lnTo>
                        <a:pt x="300" y="48"/>
                      </a:lnTo>
                      <a:lnTo>
                        <a:pt x="301" y="52"/>
                      </a:lnTo>
                      <a:lnTo>
                        <a:pt x="300" y="58"/>
                      </a:lnTo>
                      <a:lnTo>
                        <a:pt x="299" y="63"/>
                      </a:lnTo>
                      <a:lnTo>
                        <a:pt x="296" y="68"/>
                      </a:lnTo>
                      <a:lnTo>
                        <a:pt x="291" y="74"/>
                      </a:lnTo>
                      <a:lnTo>
                        <a:pt x="286" y="78"/>
                      </a:lnTo>
                      <a:lnTo>
                        <a:pt x="280" y="82"/>
                      </a:lnTo>
                      <a:lnTo>
                        <a:pt x="273" y="85"/>
                      </a:lnTo>
                      <a:lnTo>
                        <a:pt x="268" y="86"/>
                      </a:lnTo>
                      <a:lnTo>
                        <a:pt x="262" y="86"/>
                      </a:lnTo>
                      <a:lnTo>
                        <a:pt x="258" y="85"/>
                      </a:lnTo>
                      <a:lnTo>
                        <a:pt x="254" y="82"/>
                      </a:lnTo>
                      <a:lnTo>
                        <a:pt x="249" y="80"/>
                      </a:lnTo>
                      <a:lnTo>
                        <a:pt x="246" y="77"/>
                      </a:lnTo>
                      <a:lnTo>
                        <a:pt x="238" y="69"/>
                      </a:lnTo>
                      <a:lnTo>
                        <a:pt x="232" y="61"/>
                      </a:lnTo>
                      <a:lnTo>
                        <a:pt x="227" y="54"/>
                      </a:lnTo>
                      <a:lnTo>
                        <a:pt x="220" y="49"/>
                      </a:lnTo>
                      <a:lnTo>
                        <a:pt x="213" y="44"/>
                      </a:lnTo>
                      <a:lnTo>
                        <a:pt x="203" y="38"/>
                      </a:lnTo>
                      <a:lnTo>
                        <a:pt x="193" y="33"/>
                      </a:lnTo>
                      <a:lnTo>
                        <a:pt x="181" y="28"/>
                      </a:lnTo>
                      <a:lnTo>
                        <a:pt x="176" y="26"/>
                      </a:lnTo>
                      <a:lnTo>
                        <a:pt x="169" y="25"/>
                      </a:lnTo>
                      <a:lnTo>
                        <a:pt x="164" y="25"/>
                      </a:lnTo>
                      <a:lnTo>
                        <a:pt x="158" y="25"/>
                      </a:lnTo>
                      <a:lnTo>
                        <a:pt x="151" y="27"/>
                      </a:lnTo>
                      <a:lnTo>
                        <a:pt x="145" y="30"/>
                      </a:lnTo>
                      <a:lnTo>
                        <a:pt x="137" y="33"/>
                      </a:lnTo>
                      <a:lnTo>
                        <a:pt x="131" y="38"/>
                      </a:lnTo>
                      <a:lnTo>
                        <a:pt x="118" y="48"/>
                      </a:lnTo>
                      <a:lnTo>
                        <a:pt x="107" y="55"/>
                      </a:lnTo>
                      <a:lnTo>
                        <a:pt x="97" y="62"/>
                      </a:lnTo>
                      <a:lnTo>
                        <a:pt x="89" y="67"/>
                      </a:lnTo>
                      <a:lnTo>
                        <a:pt x="84" y="73"/>
                      </a:lnTo>
                      <a:lnTo>
                        <a:pt x="81" y="78"/>
                      </a:lnTo>
                      <a:lnTo>
                        <a:pt x="80" y="81"/>
                      </a:lnTo>
                      <a:lnTo>
                        <a:pt x="79" y="85"/>
                      </a:lnTo>
                      <a:lnTo>
                        <a:pt x="79" y="89"/>
                      </a:lnTo>
                      <a:lnTo>
                        <a:pt x="80" y="93"/>
                      </a:lnTo>
                      <a:lnTo>
                        <a:pt x="80" y="98"/>
                      </a:lnTo>
                      <a:lnTo>
                        <a:pt x="80" y="103"/>
                      </a:lnTo>
                      <a:lnTo>
                        <a:pt x="79" y="107"/>
                      </a:lnTo>
                      <a:lnTo>
                        <a:pt x="78" y="113"/>
                      </a:lnTo>
                      <a:lnTo>
                        <a:pt x="73" y="121"/>
                      </a:lnTo>
                      <a:lnTo>
                        <a:pt x="70" y="130"/>
                      </a:lnTo>
                      <a:lnTo>
                        <a:pt x="69" y="133"/>
                      </a:lnTo>
                      <a:lnTo>
                        <a:pt x="69" y="136"/>
                      </a:lnTo>
                      <a:lnTo>
                        <a:pt x="69" y="139"/>
                      </a:lnTo>
                      <a:lnTo>
                        <a:pt x="69" y="141"/>
                      </a:lnTo>
                      <a:lnTo>
                        <a:pt x="71" y="142"/>
                      </a:lnTo>
                      <a:lnTo>
                        <a:pt x="74" y="143"/>
                      </a:lnTo>
                      <a:lnTo>
                        <a:pt x="79" y="143"/>
                      </a:lnTo>
                      <a:lnTo>
                        <a:pt x="84" y="142"/>
                      </a:lnTo>
                      <a:lnTo>
                        <a:pt x="96" y="140"/>
                      </a:lnTo>
                      <a:lnTo>
                        <a:pt x="109" y="137"/>
                      </a:lnTo>
                      <a:lnTo>
                        <a:pt x="122" y="135"/>
                      </a:lnTo>
                      <a:lnTo>
                        <a:pt x="134" y="133"/>
                      </a:lnTo>
                      <a:lnTo>
                        <a:pt x="145" y="130"/>
                      </a:lnTo>
                      <a:lnTo>
                        <a:pt x="153" y="128"/>
                      </a:lnTo>
                      <a:lnTo>
                        <a:pt x="156" y="126"/>
                      </a:lnTo>
                      <a:lnTo>
                        <a:pt x="159" y="123"/>
                      </a:lnTo>
                      <a:lnTo>
                        <a:pt x="160" y="121"/>
                      </a:lnTo>
                      <a:lnTo>
                        <a:pt x="161" y="119"/>
                      </a:lnTo>
                      <a:lnTo>
                        <a:pt x="161" y="116"/>
                      </a:lnTo>
                      <a:lnTo>
                        <a:pt x="162" y="114"/>
                      </a:lnTo>
                      <a:lnTo>
                        <a:pt x="164" y="113"/>
                      </a:lnTo>
                      <a:lnTo>
                        <a:pt x="166" y="110"/>
                      </a:lnTo>
                      <a:lnTo>
                        <a:pt x="172" y="108"/>
                      </a:lnTo>
                      <a:lnTo>
                        <a:pt x="177" y="108"/>
                      </a:lnTo>
                      <a:lnTo>
                        <a:pt x="183" y="107"/>
                      </a:lnTo>
                      <a:lnTo>
                        <a:pt x="189" y="107"/>
                      </a:lnTo>
                      <a:lnTo>
                        <a:pt x="193" y="108"/>
                      </a:lnTo>
                      <a:lnTo>
                        <a:pt x="194" y="108"/>
                      </a:lnTo>
                      <a:lnTo>
                        <a:pt x="195" y="109"/>
                      </a:lnTo>
                      <a:lnTo>
                        <a:pt x="195" y="114"/>
                      </a:lnTo>
                      <a:lnTo>
                        <a:pt x="196" y="119"/>
                      </a:lnTo>
                      <a:lnTo>
                        <a:pt x="196" y="126"/>
                      </a:lnTo>
                      <a:lnTo>
                        <a:pt x="196" y="132"/>
                      </a:lnTo>
                      <a:lnTo>
                        <a:pt x="193" y="137"/>
                      </a:lnTo>
                      <a:lnTo>
                        <a:pt x="192" y="140"/>
                      </a:lnTo>
                      <a:lnTo>
                        <a:pt x="189" y="142"/>
                      </a:lnTo>
                      <a:lnTo>
                        <a:pt x="186" y="144"/>
                      </a:lnTo>
                      <a:lnTo>
                        <a:pt x="181" y="144"/>
                      </a:lnTo>
                      <a:lnTo>
                        <a:pt x="173" y="146"/>
                      </a:lnTo>
                      <a:lnTo>
                        <a:pt x="163" y="149"/>
                      </a:lnTo>
                      <a:lnTo>
                        <a:pt x="151" y="154"/>
                      </a:lnTo>
                      <a:lnTo>
                        <a:pt x="140" y="158"/>
                      </a:lnTo>
                      <a:lnTo>
                        <a:pt x="131" y="161"/>
                      </a:lnTo>
                      <a:lnTo>
                        <a:pt x="123" y="164"/>
                      </a:lnTo>
                      <a:lnTo>
                        <a:pt x="118" y="167"/>
                      </a:lnTo>
                      <a:lnTo>
                        <a:pt x="115" y="168"/>
                      </a:lnTo>
                      <a:lnTo>
                        <a:pt x="115" y="169"/>
                      </a:lnTo>
                      <a:lnTo>
                        <a:pt x="114" y="171"/>
                      </a:lnTo>
                      <a:lnTo>
                        <a:pt x="112" y="174"/>
                      </a:lnTo>
                      <a:lnTo>
                        <a:pt x="112" y="178"/>
                      </a:lnTo>
                      <a:lnTo>
                        <a:pt x="113" y="183"/>
                      </a:lnTo>
                      <a:lnTo>
                        <a:pt x="115" y="187"/>
                      </a:lnTo>
                      <a:lnTo>
                        <a:pt x="119" y="189"/>
                      </a:lnTo>
                      <a:lnTo>
                        <a:pt x="122" y="190"/>
                      </a:lnTo>
                      <a:lnTo>
                        <a:pt x="125" y="193"/>
                      </a:lnTo>
                      <a:lnTo>
                        <a:pt x="131" y="194"/>
                      </a:lnTo>
                      <a:lnTo>
                        <a:pt x="136" y="195"/>
                      </a:lnTo>
                      <a:lnTo>
                        <a:pt x="140" y="197"/>
                      </a:lnTo>
                      <a:lnTo>
                        <a:pt x="145" y="201"/>
                      </a:lnTo>
                      <a:lnTo>
                        <a:pt x="149" y="205"/>
                      </a:lnTo>
                      <a:lnTo>
                        <a:pt x="155" y="216"/>
                      </a:lnTo>
                      <a:lnTo>
                        <a:pt x="160" y="228"/>
                      </a:lnTo>
                      <a:lnTo>
                        <a:pt x="163" y="239"/>
                      </a:lnTo>
                      <a:lnTo>
                        <a:pt x="165" y="250"/>
                      </a:lnTo>
                      <a:lnTo>
                        <a:pt x="166" y="256"/>
                      </a:lnTo>
                      <a:lnTo>
                        <a:pt x="167" y="259"/>
                      </a:lnTo>
                      <a:lnTo>
                        <a:pt x="209" y="284"/>
                      </a:lnTo>
                      <a:lnTo>
                        <a:pt x="224" y="334"/>
                      </a:lnTo>
                      <a:lnTo>
                        <a:pt x="165" y="344"/>
                      </a:lnTo>
                      <a:lnTo>
                        <a:pt x="135" y="359"/>
                      </a:lnTo>
                      <a:lnTo>
                        <a:pt x="124" y="295"/>
                      </a:lnTo>
                      <a:lnTo>
                        <a:pt x="120" y="240"/>
                      </a:lnTo>
                      <a:lnTo>
                        <a:pt x="115" y="229"/>
                      </a:lnTo>
                      <a:lnTo>
                        <a:pt x="101" y="212"/>
                      </a:lnTo>
                      <a:lnTo>
                        <a:pt x="84" y="214"/>
                      </a:lnTo>
                      <a:lnTo>
                        <a:pt x="84" y="293"/>
                      </a:lnTo>
                      <a:lnTo>
                        <a:pt x="60" y="33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0" name="Freeform 348"/>
                <p:cNvSpPr>
                  <a:spLocks/>
                </p:cNvSpPr>
                <p:nvPr/>
              </p:nvSpPr>
              <p:spPr bwMode="auto">
                <a:xfrm>
                  <a:off x="2491" y="3027"/>
                  <a:ext cx="25" cy="15"/>
                </a:xfrm>
                <a:custGeom>
                  <a:avLst/>
                  <a:gdLst>
                    <a:gd name="T0" fmla="*/ 0 w 74"/>
                    <a:gd name="T1" fmla="*/ 0 h 43"/>
                    <a:gd name="T2" fmla="*/ 0 w 74"/>
                    <a:gd name="T3" fmla="*/ 0 h 43"/>
                    <a:gd name="T4" fmla="*/ 0 w 74"/>
                    <a:gd name="T5" fmla="*/ 0 h 43"/>
                    <a:gd name="T6" fmla="*/ 0 w 74"/>
                    <a:gd name="T7" fmla="*/ 0 h 43"/>
                    <a:gd name="T8" fmla="*/ 0 w 74"/>
                    <a:gd name="T9" fmla="*/ 0 h 43"/>
                    <a:gd name="T10" fmla="*/ 0 w 74"/>
                    <a:gd name="T11" fmla="*/ 0 h 43"/>
                    <a:gd name="T12" fmla="*/ 0 w 74"/>
                    <a:gd name="T13" fmla="*/ 0 h 43"/>
                    <a:gd name="T14" fmla="*/ 0 w 74"/>
                    <a:gd name="T15" fmla="*/ 0 h 43"/>
                    <a:gd name="T16" fmla="*/ 0 w 74"/>
                    <a:gd name="T17" fmla="*/ 0 h 43"/>
                    <a:gd name="T18" fmla="*/ 0 w 74"/>
                    <a:gd name="T19" fmla="*/ 0 h 43"/>
                    <a:gd name="T20" fmla="*/ 0 w 74"/>
                    <a:gd name="T21" fmla="*/ 0 h 43"/>
                    <a:gd name="T22" fmla="*/ 0 w 74"/>
                    <a:gd name="T23" fmla="*/ 0 h 43"/>
                    <a:gd name="T24" fmla="*/ 0 w 74"/>
                    <a:gd name="T25" fmla="*/ 0 h 43"/>
                    <a:gd name="T26" fmla="*/ 0 w 74"/>
                    <a:gd name="T27" fmla="*/ 0 h 43"/>
                    <a:gd name="T28" fmla="*/ 0 w 74"/>
                    <a:gd name="T29" fmla="*/ 0 h 43"/>
                    <a:gd name="T30" fmla="*/ 0 w 74"/>
                    <a:gd name="T31" fmla="*/ 0 h 43"/>
                    <a:gd name="T32" fmla="*/ 0 w 74"/>
                    <a:gd name="T33" fmla="*/ 0 h 43"/>
                    <a:gd name="T34" fmla="*/ 0 w 74"/>
                    <a:gd name="T35" fmla="*/ 0 h 43"/>
                    <a:gd name="T36" fmla="*/ 0 w 74"/>
                    <a:gd name="T37" fmla="*/ 0 h 43"/>
                    <a:gd name="T38" fmla="*/ 0 w 74"/>
                    <a:gd name="T39" fmla="*/ 0 h 43"/>
                    <a:gd name="T40" fmla="*/ 0 w 74"/>
                    <a:gd name="T41" fmla="*/ 0 h 43"/>
                    <a:gd name="T42" fmla="*/ 0 w 74"/>
                    <a:gd name="T43" fmla="*/ 0 h 43"/>
                    <a:gd name="T44" fmla="*/ 0 w 74"/>
                    <a:gd name="T45" fmla="*/ 0 h 43"/>
                    <a:gd name="T46" fmla="*/ 0 w 74"/>
                    <a:gd name="T47" fmla="*/ 0 h 43"/>
                    <a:gd name="T48" fmla="*/ 0 w 74"/>
                    <a:gd name="T49" fmla="*/ 0 h 43"/>
                    <a:gd name="T50" fmla="*/ 0 w 74"/>
                    <a:gd name="T51" fmla="*/ 0 h 43"/>
                    <a:gd name="T52" fmla="*/ 0 w 74"/>
                    <a:gd name="T53" fmla="*/ 0 h 43"/>
                    <a:gd name="T54" fmla="*/ 0 w 74"/>
                    <a:gd name="T55" fmla="*/ 0 h 43"/>
                    <a:gd name="T56" fmla="*/ 0 w 74"/>
                    <a:gd name="T57" fmla="*/ 0 h 43"/>
                    <a:gd name="T58" fmla="*/ 0 w 74"/>
                    <a:gd name="T59" fmla="*/ 0 h 43"/>
                    <a:gd name="T60" fmla="*/ 0 w 74"/>
                    <a:gd name="T61" fmla="*/ 0 h 43"/>
                    <a:gd name="T62" fmla="*/ 0 w 74"/>
                    <a:gd name="T63" fmla="*/ 0 h 43"/>
                    <a:gd name="T64" fmla="*/ 0 w 74"/>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43"/>
                    <a:gd name="T101" fmla="*/ 74 w 7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43">
                      <a:moveTo>
                        <a:pt x="35" y="0"/>
                      </a:moveTo>
                      <a:lnTo>
                        <a:pt x="43" y="1"/>
                      </a:lnTo>
                      <a:lnTo>
                        <a:pt x="51" y="2"/>
                      </a:lnTo>
                      <a:lnTo>
                        <a:pt x="57" y="5"/>
                      </a:lnTo>
                      <a:lnTo>
                        <a:pt x="62" y="8"/>
                      </a:lnTo>
                      <a:lnTo>
                        <a:pt x="68" y="11"/>
                      </a:lnTo>
                      <a:lnTo>
                        <a:pt x="71" y="14"/>
                      </a:lnTo>
                      <a:lnTo>
                        <a:pt x="73" y="18"/>
                      </a:lnTo>
                      <a:lnTo>
                        <a:pt x="74" y="22"/>
                      </a:lnTo>
                      <a:lnTo>
                        <a:pt x="73" y="26"/>
                      </a:lnTo>
                      <a:lnTo>
                        <a:pt x="71" y="31"/>
                      </a:lnTo>
                      <a:lnTo>
                        <a:pt x="68" y="35"/>
                      </a:lnTo>
                      <a:lnTo>
                        <a:pt x="62" y="37"/>
                      </a:lnTo>
                      <a:lnTo>
                        <a:pt x="57" y="40"/>
                      </a:lnTo>
                      <a:lnTo>
                        <a:pt x="51" y="41"/>
                      </a:lnTo>
                      <a:lnTo>
                        <a:pt x="43" y="42"/>
                      </a:lnTo>
                      <a:lnTo>
                        <a:pt x="35" y="43"/>
                      </a:lnTo>
                      <a:lnTo>
                        <a:pt x="29" y="42"/>
                      </a:lnTo>
                      <a:lnTo>
                        <a:pt x="21" y="41"/>
                      </a:lnTo>
                      <a:lnTo>
                        <a:pt x="16" y="40"/>
                      </a:lnTo>
                      <a:lnTo>
                        <a:pt x="11" y="37"/>
                      </a:lnTo>
                      <a:lnTo>
                        <a:pt x="6" y="35"/>
                      </a:lnTo>
                      <a:lnTo>
                        <a:pt x="2" y="31"/>
                      </a:lnTo>
                      <a:lnTo>
                        <a:pt x="0" y="26"/>
                      </a:lnTo>
                      <a:lnTo>
                        <a:pt x="0" y="22"/>
                      </a:lnTo>
                      <a:lnTo>
                        <a:pt x="0" y="18"/>
                      </a:lnTo>
                      <a:lnTo>
                        <a:pt x="2" y="14"/>
                      </a:lnTo>
                      <a:lnTo>
                        <a:pt x="6" y="11"/>
                      </a:lnTo>
                      <a:lnTo>
                        <a:pt x="11" y="8"/>
                      </a:lnTo>
                      <a:lnTo>
                        <a:pt x="16" y="5"/>
                      </a:lnTo>
                      <a:lnTo>
                        <a:pt x="21" y="2"/>
                      </a:lnTo>
                      <a:lnTo>
                        <a:pt x="29" y="1"/>
                      </a:lnTo>
                      <a:lnTo>
                        <a:pt x="35"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1" name="Freeform 349"/>
                <p:cNvSpPr>
                  <a:spLocks/>
                </p:cNvSpPr>
                <p:nvPr/>
              </p:nvSpPr>
              <p:spPr bwMode="auto">
                <a:xfrm>
                  <a:off x="2491" y="3027"/>
                  <a:ext cx="25" cy="15"/>
                </a:xfrm>
                <a:custGeom>
                  <a:avLst/>
                  <a:gdLst>
                    <a:gd name="T0" fmla="*/ 0 w 74"/>
                    <a:gd name="T1" fmla="*/ 0 h 43"/>
                    <a:gd name="T2" fmla="*/ 0 w 74"/>
                    <a:gd name="T3" fmla="*/ 0 h 43"/>
                    <a:gd name="T4" fmla="*/ 0 w 74"/>
                    <a:gd name="T5" fmla="*/ 0 h 43"/>
                    <a:gd name="T6" fmla="*/ 0 w 74"/>
                    <a:gd name="T7" fmla="*/ 0 h 43"/>
                    <a:gd name="T8" fmla="*/ 0 w 74"/>
                    <a:gd name="T9" fmla="*/ 0 h 43"/>
                    <a:gd name="T10" fmla="*/ 0 w 74"/>
                    <a:gd name="T11" fmla="*/ 0 h 43"/>
                    <a:gd name="T12" fmla="*/ 0 w 74"/>
                    <a:gd name="T13" fmla="*/ 0 h 43"/>
                    <a:gd name="T14" fmla="*/ 0 w 74"/>
                    <a:gd name="T15" fmla="*/ 0 h 43"/>
                    <a:gd name="T16" fmla="*/ 0 w 74"/>
                    <a:gd name="T17" fmla="*/ 0 h 43"/>
                    <a:gd name="T18" fmla="*/ 0 w 74"/>
                    <a:gd name="T19" fmla="*/ 0 h 43"/>
                    <a:gd name="T20" fmla="*/ 0 w 74"/>
                    <a:gd name="T21" fmla="*/ 0 h 43"/>
                    <a:gd name="T22" fmla="*/ 0 w 74"/>
                    <a:gd name="T23" fmla="*/ 0 h 43"/>
                    <a:gd name="T24" fmla="*/ 0 w 74"/>
                    <a:gd name="T25" fmla="*/ 0 h 43"/>
                    <a:gd name="T26" fmla="*/ 0 w 74"/>
                    <a:gd name="T27" fmla="*/ 0 h 43"/>
                    <a:gd name="T28" fmla="*/ 0 w 74"/>
                    <a:gd name="T29" fmla="*/ 0 h 43"/>
                    <a:gd name="T30" fmla="*/ 0 w 74"/>
                    <a:gd name="T31" fmla="*/ 0 h 43"/>
                    <a:gd name="T32" fmla="*/ 0 w 74"/>
                    <a:gd name="T33" fmla="*/ 0 h 43"/>
                    <a:gd name="T34" fmla="*/ 0 w 74"/>
                    <a:gd name="T35" fmla="*/ 0 h 43"/>
                    <a:gd name="T36" fmla="*/ 0 w 74"/>
                    <a:gd name="T37" fmla="*/ 0 h 43"/>
                    <a:gd name="T38" fmla="*/ 0 w 74"/>
                    <a:gd name="T39" fmla="*/ 0 h 43"/>
                    <a:gd name="T40" fmla="*/ 0 w 74"/>
                    <a:gd name="T41" fmla="*/ 0 h 43"/>
                    <a:gd name="T42" fmla="*/ 0 w 74"/>
                    <a:gd name="T43" fmla="*/ 0 h 43"/>
                    <a:gd name="T44" fmla="*/ 0 w 74"/>
                    <a:gd name="T45" fmla="*/ 0 h 43"/>
                    <a:gd name="T46" fmla="*/ 0 w 74"/>
                    <a:gd name="T47" fmla="*/ 0 h 43"/>
                    <a:gd name="T48" fmla="*/ 0 w 74"/>
                    <a:gd name="T49" fmla="*/ 0 h 43"/>
                    <a:gd name="T50" fmla="*/ 0 w 74"/>
                    <a:gd name="T51" fmla="*/ 0 h 43"/>
                    <a:gd name="T52" fmla="*/ 0 w 74"/>
                    <a:gd name="T53" fmla="*/ 0 h 43"/>
                    <a:gd name="T54" fmla="*/ 0 w 74"/>
                    <a:gd name="T55" fmla="*/ 0 h 43"/>
                    <a:gd name="T56" fmla="*/ 0 w 74"/>
                    <a:gd name="T57" fmla="*/ 0 h 43"/>
                    <a:gd name="T58" fmla="*/ 0 w 74"/>
                    <a:gd name="T59" fmla="*/ 0 h 43"/>
                    <a:gd name="T60" fmla="*/ 0 w 74"/>
                    <a:gd name="T61" fmla="*/ 0 h 43"/>
                    <a:gd name="T62" fmla="*/ 0 w 74"/>
                    <a:gd name="T63" fmla="*/ 0 h 43"/>
                    <a:gd name="T64" fmla="*/ 0 w 74"/>
                    <a:gd name="T65" fmla="*/ 0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43"/>
                    <a:gd name="T101" fmla="*/ 74 w 74"/>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43">
                      <a:moveTo>
                        <a:pt x="35" y="0"/>
                      </a:moveTo>
                      <a:lnTo>
                        <a:pt x="43" y="1"/>
                      </a:lnTo>
                      <a:lnTo>
                        <a:pt x="51" y="2"/>
                      </a:lnTo>
                      <a:lnTo>
                        <a:pt x="57" y="5"/>
                      </a:lnTo>
                      <a:lnTo>
                        <a:pt x="62" y="8"/>
                      </a:lnTo>
                      <a:lnTo>
                        <a:pt x="68" y="11"/>
                      </a:lnTo>
                      <a:lnTo>
                        <a:pt x="71" y="14"/>
                      </a:lnTo>
                      <a:lnTo>
                        <a:pt x="73" y="18"/>
                      </a:lnTo>
                      <a:lnTo>
                        <a:pt x="74" y="22"/>
                      </a:lnTo>
                      <a:lnTo>
                        <a:pt x="73" y="26"/>
                      </a:lnTo>
                      <a:lnTo>
                        <a:pt x="71" y="31"/>
                      </a:lnTo>
                      <a:lnTo>
                        <a:pt x="68" y="35"/>
                      </a:lnTo>
                      <a:lnTo>
                        <a:pt x="62" y="37"/>
                      </a:lnTo>
                      <a:lnTo>
                        <a:pt x="57" y="40"/>
                      </a:lnTo>
                      <a:lnTo>
                        <a:pt x="51" y="41"/>
                      </a:lnTo>
                      <a:lnTo>
                        <a:pt x="43" y="42"/>
                      </a:lnTo>
                      <a:lnTo>
                        <a:pt x="35" y="43"/>
                      </a:lnTo>
                      <a:lnTo>
                        <a:pt x="29" y="42"/>
                      </a:lnTo>
                      <a:lnTo>
                        <a:pt x="21" y="41"/>
                      </a:lnTo>
                      <a:lnTo>
                        <a:pt x="16" y="40"/>
                      </a:lnTo>
                      <a:lnTo>
                        <a:pt x="11" y="37"/>
                      </a:lnTo>
                      <a:lnTo>
                        <a:pt x="6" y="35"/>
                      </a:lnTo>
                      <a:lnTo>
                        <a:pt x="2" y="31"/>
                      </a:lnTo>
                      <a:lnTo>
                        <a:pt x="0" y="26"/>
                      </a:lnTo>
                      <a:lnTo>
                        <a:pt x="0" y="22"/>
                      </a:lnTo>
                      <a:lnTo>
                        <a:pt x="0" y="18"/>
                      </a:lnTo>
                      <a:lnTo>
                        <a:pt x="2" y="14"/>
                      </a:lnTo>
                      <a:lnTo>
                        <a:pt x="6" y="11"/>
                      </a:lnTo>
                      <a:lnTo>
                        <a:pt x="11" y="8"/>
                      </a:lnTo>
                      <a:lnTo>
                        <a:pt x="16" y="5"/>
                      </a:lnTo>
                      <a:lnTo>
                        <a:pt x="21" y="2"/>
                      </a:lnTo>
                      <a:lnTo>
                        <a:pt x="29" y="1"/>
                      </a:lnTo>
                      <a:lnTo>
                        <a:pt x="35"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2" name="Freeform 350"/>
                <p:cNvSpPr>
                  <a:spLocks/>
                </p:cNvSpPr>
                <p:nvPr/>
              </p:nvSpPr>
              <p:spPr bwMode="auto">
                <a:xfrm>
                  <a:off x="2534" y="3032"/>
                  <a:ext cx="23" cy="11"/>
                </a:xfrm>
                <a:custGeom>
                  <a:avLst/>
                  <a:gdLst>
                    <a:gd name="T0" fmla="*/ 0 w 68"/>
                    <a:gd name="T1" fmla="*/ 0 h 33"/>
                    <a:gd name="T2" fmla="*/ 0 w 68"/>
                    <a:gd name="T3" fmla="*/ 0 h 33"/>
                    <a:gd name="T4" fmla="*/ 0 w 68"/>
                    <a:gd name="T5" fmla="*/ 0 h 33"/>
                    <a:gd name="T6" fmla="*/ 0 w 68"/>
                    <a:gd name="T7" fmla="*/ 0 h 33"/>
                    <a:gd name="T8" fmla="*/ 0 w 68"/>
                    <a:gd name="T9" fmla="*/ 0 h 33"/>
                    <a:gd name="T10" fmla="*/ 0 w 68"/>
                    <a:gd name="T11" fmla="*/ 0 h 33"/>
                    <a:gd name="T12" fmla="*/ 0 w 68"/>
                    <a:gd name="T13" fmla="*/ 0 h 33"/>
                    <a:gd name="T14" fmla="*/ 0 w 68"/>
                    <a:gd name="T15" fmla="*/ 0 h 33"/>
                    <a:gd name="T16" fmla="*/ 0 w 68"/>
                    <a:gd name="T17" fmla="*/ 0 h 33"/>
                    <a:gd name="T18" fmla="*/ 0 w 68"/>
                    <a:gd name="T19" fmla="*/ 0 h 33"/>
                    <a:gd name="T20" fmla="*/ 0 w 68"/>
                    <a:gd name="T21" fmla="*/ 0 h 33"/>
                    <a:gd name="T22" fmla="*/ 0 w 68"/>
                    <a:gd name="T23" fmla="*/ 0 h 33"/>
                    <a:gd name="T24" fmla="*/ 0 w 68"/>
                    <a:gd name="T25" fmla="*/ 0 h 33"/>
                    <a:gd name="T26" fmla="*/ 0 w 68"/>
                    <a:gd name="T27" fmla="*/ 0 h 33"/>
                    <a:gd name="T28" fmla="*/ 0 w 68"/>
                    <a:gd name="T29" fmla="*/ 0 h 33"/>
                    <a:gd name="T30" fmla="*/ 0 w 68"/>
                    <a:gd name="T31" fmla="*/ 0 h 33"/>
                    <a:gd name="T32" fmla="*/ 0 w 68"/>
                    <a:gd name="T33" fmla="*/ 0 h 33"/>
                    <a:gd name="T34" fmla="*/ 0 w 68"/>
                    <a:gd name="T35" fmla="*/ 0 h 33"/>
                    <a:gd name="T36" fmla="*/ 0 w 68"/>
                    <a:gd name="T37" fmla="*/ 0 h 33"/>
                    <a:gd name="T38" fmla="*/ 0 w 68"/>
                    <a:gd name="T39" fmla="*/ 0 h 33"/>
                    <a:gd name="T40" fmla="*/ 0 w 68"/>
                    <a:gd name="T41" fmla="*/ 0 h 33"/>
                    <a:gd name="T42" fmla="*/ 0 w 68"/>
                    <a:gd name="T43" fmla="*/ 0 h 33"/>
                    <a:gd name="T44" fmla="*/ 0 w 68"/>
                    <a:gd name="T45" fmla="*/ 0 h 33"/>
                    <a:gd name="T46" fmla="*/ 0 w 68"/>
                    <a:gd name="T47" fmla="*/ 0 h 33"/>
                    <a:gd name="T48" fmla="*/ 0 w 68"/>
                    <a:gd name="T49" fmla="*/ 0 h 33"/>
                    <a:gd name="T50" fmla="*/ 0 w 68"/>
                    <a:gd name="T51" fmla="*/ 0 h 33"/>
                    <a:gd name="T52" fmla="*/ 0 w 68"/>
                    <a:gd name="T53" fmla="*/ 0 h 33"/>
                    <a:gd name="T54" fmla="*/ 0 w 68"/>
                    <a:gd name="T55" fmla="*/ 0 h 33"/>
                    <a:gd name="T56" fmla="*/ 0 w 68"/>
                    <a:gd name="T57" fmla="*/ 0 h 33"/>
                    <a:gd name="T58" fmla="*/ 0 w 68"/>
                    <a:gd name="T59" fmla="*/ 0 h 33"/>
                    <a:gd name="T60" fmla="*/ 0 w 68"/>
                    <a:gd name="T61" fmla="*/ 0 h 33"/>
                    <a:gd name="T62" fmla="*/ 0 w 68"/>
                    <a:gd name="T63" fmla="*/ 0 h 33"/>
                    <a:gd name="T64" fmla="*/ 0 w 68"/>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33"/>
                    <a:gd name="T101" fmla="*/ 68 w 68"/>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33">
                      <a:moveTo>
                        <a:pt x="34" y="0"/>
                      </a:moveTo>
                      <a:lnTo>
                        <a:pt x="41" y="1"/>
                      </a:lnTo>
                      <a:lnTo>
                        <a:pt x="48" y="2"/>
                      </a:lnTo>
                      <a:lnTo>
                        <a:pt x="53" y="3"/>
                      </a:lnTo>
                      <a:lnTo>
                        <a:pt x="59" y="6"/>
                      </a:lnTo>
                      <a:lnTo>
                        <a:pt x="63" y="9"/>
                      </a:lnTo>
                      <a:lnTo>
                        <a:pt x="65" y="11"/>
                      </a:lnTo>
                      <a:lnTo>
                        <a:pt x="67" y="14"/>
                      </a:lnTo>
                      <a:lnTo>
                        <a:pt x="68" y="18"/>
                      </a:lnTo>
                      <a:lnTo>
                        <a:pt x="67" y="21"/>
                      </a:lnTo>
                      <a:lnTo>
                        <a:pt x="65" y="23"/>
                      </a:lnTo>
                      <a:lnTo>
                        <a:pt x="63" y="26"/>
                      </a:lnTo>
                      <a:lnTo>
                        <a:pt x="59" y="28"/>
                      </a:lnTo>
                      <a:lnTo>
                        <a:pt x="53" y="30"/>
                      </a:lnTo>
                      <a:lnTo>
                        <a:pt x="48" y="32"/>
                      </a:lnTo>
                      <a:lnTo>
                        <a:pt x="41" y="33"/>
                      </a:lnTo>
                      <a:lnTo>
                        <a:pt x="34" y="33"/>
                      </a:lnTo>
                      <a:lnTo>
                        <a:pt x="27" y="33"/>
                      </a:lnTo>
                      <a:lnTo>
                        <a:pt x="22" y="32"/>
                      </a:lnTo>
                      <a:lnTo>
                        <a:pt x="16" y="30"/>
                      </a:lnTo>
                      <a:lnTo>
                        <a:pt x="11" y="28"/>
                      </a:lnTo>
                      <a:lnTo>
                        <a:pt x="7" y="26"/>
                      </a:lnTo>
                      <a:lnTo>
                        <a:pt x="3" y="23"/>
                      </a:lnTo>
                      <a:lnTo>
                        <a:pt x="0" y="21"/>
                      </a:lnTo>
                      <a:lnTo>
                        <a:pt x="0" y="18"/>
                      </a:lnTo>
                      <a:lnTo>
                        <a:pt x="0" y="14"/>
                      </a:lnTo>
                      <a:lnTo>
                        <a:pt x="3" y="11"/>
                      </a:lnTo>
                      <a:lnTo>
                        <a:pt x="7" y="9"/>
                      </a:lnTo>
                      <a:lnTo>
                        <a:pt x="11" y="6"/>
                      </a:lnTo>
                      <a:lnTo>
                        <a:pt x="16" y="3"/>
                      </a:lnTo>
                      <a:lnTo>
                        <a:pt x="22" y="2"/>
                      </a:lnTo>
                      <a:lnTo>
                        <a:pt x="27" y="1"/>
                      </a:lnTo>
                      <a:lnTo>
                        <a:pt x="34"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3" name="Freeform 351"/>
                <p:cNvSpPr>
                  <a:spLocks/>
                </p:cNvSpPr>
                <p:nvPr/>
              </p:nvSpPr>
              <p:spPr bwMode="auto">
                <a:xfrm>
                  <a:off x="2534" y="3032"/>
                  <a:ext cx="23" cy="11"/>
                </a:xfrm>
                <a:custGeom>
                  <a:avLst/>
                  <a:gdLst>
                    <a:gd name="T0" fmla="*/ 0 w 68"/>
                    <a:gd name="T1" fmla="*/ 0 h 33"/>
                    <a:gd name="T2" fmla="*/ 0 w 68"/>
                    <a:gd name="T3" fmla="*/ 0 h 33"/>
                    <a:gd name="T4" fmla="*/ 0 w 68"/>
                    <a:gd name="T5" fmla="*/ 0 h 33"/>
                    <a:gd name="T6" fmla="*/ 0 w 68"/>
                    <a:gd name="T7" fmla="*/ 0 h 33"/>
                    <a:gd name="T8" fmla="*/ 0 w 68"/>
                    <a:gd name="T9" fmla="*/ 0 h 33"/>
                    <a:gd name="T10" fmla="*/ 0 w 68"/>
                    <a:gd name="T11" fmla="*/ 0 h 33"/>
                    <a:gd name="T12" fmla="*/ 0 w 68"/>
                    <a:gd name="T13" fmla="*/ 0 h 33"/>
                    <a:gd name="T14" fmla="*/ 0 w 68"/>
                    <a:gd name="T15" fmla="*/ 0 h 33"/>
                    <a:gd name="T16" fmla="*/ 0 w 68"/>
                    <a:gd name="T17" fmla="*/ 0 h 33"/>
                    <a:gd name="T18" fmla="*/ 0 w 68"/>
                    <a:gd name="T19" fmla="*/ 0 h 33"/>
                    <a:gd name="T20" fmla="*/ 0 w 68"/>
                    <a:gd name="T21" fmla="*/ 0 h 33"/>
                    <a:gd name="T22" fmla="*/ 0 w 68"/>
                    <a:gd name="T23" fmla="*/ 0 h 33"/>
                    <a:gd name="T24" fmla="*/ 0 w 68"/>
                    <a:gd name="T25" fmla="*/ 0 h 33"/>
                    <a:gd name="T26" fmla="*/ 0 w 68"/>
                    <a:gd name="T27" fmla="*/ 0 h 33"/>
                    <a:gd name="T28" fmla="*/ 0 w 68"/>
                    <a:gd name="T29" fmla="*/ 0 h 33"/>
                    <a:gd name="T30" fmla="*/ 0 w 68"/>
                    <a:gd name="T31" fmla="*/ 0 h 33"/>
                    <a:gd name="T32" fmla="*/ 0 w 68"/>
                    <a:gd name="T33" fmla="*/ 0 h 33"/>
                    <a:gd name="T34" fmla="*/ 0 w 68"/>
                    <a:gd name="T35" fmla="*/ 0 h 33"/>
                    <a:gd name="T36" fmla="*/ 0 w 68"/>
                    <a:gd name="T37" fmla="*/ 0 h 33"/>
                    <a:gd name="T38" fmla="*/ 0 w 68"/>
                    <a:gd name="T39" fmla="*/ 0 h 33"/>
                    <a:gd name="T40" fmla="*/ 0 w 68"/>
                    <a:gd name="T41" fmla="*/ 0 h 33"/>
                    <a:gd name="T42" fmla="*/ 0 w 68"/>
                    <a:gd name="T43" fmla="*/ 0 h 33"/>
                    <a:gd name="T44" fmla="*/ 0 w 68"/>
                    <a:gd name="T45" fmla="*/ 0 h 33"/>
                    <a:gd name="T46" fmla="*/ 0 w 68"/>
                    <a:gd name="T47" fmla="*/ 0 h 33"/>
                    <a:gd name="T48" fmla="*/ 0 w 68"/>
                    <a:gd name="T49" fmla="*/ 0 h 33"/>
                    <a:gd name="T50" fmla="*/ 0 w 68"/>
                    <a:gd name="T51" fmla="*/ 0 h 33"/>
                    <a:gd name="T52" fmla="*/ 0 w 68"/>
                    <a:gd name="T53" fmla="*/ 0 h 33"/>
                    <a:gd name="T54" fmla="*/ 0 w 68"/>
                    <a:gd name="T55" fmla="*/ 0 h 33"/>
                    <a:gd name="T56" fmla="*/ 0 w 68"/>
                    <a:gd name="T57" fmla="*/ 0 h 33"/>
                    <a:gd name="T58" fmla="*/ 0 w 68"/>
                    <a:gd name="T59" fmla="*/ 0 h 33"/>
                    <a:gd name="T60" fmla="*/ 0 w 68"/>
                    <a:gd name="T61" fmla="*/ 0 h 33"/>
                    <a:gd name="T62" fmla="*/ 0 w 68"/>
                    <a:gd name="T63" fmla="*/ 0 h 33"/>
                    <a:gd name="T64" fmla="*/ 0 w 68"/>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
                    <a:gd name="T100" fmla="*/ 0 h 33"/>
                    <a:gd name="T101" fmla="*/ 68 w 68"/>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 h="33">
                      <a:moveTo>
                        <a:pt x="34" y="0"/>
                      </a:moveTo>
                      <a:lnTo>
                        <a:pt x="41" y="1"/>
                      </a:lnTo>
                      <a:lnTo>
                        <a:pt x="48" y="2"/>
                      </a:lnTo>
                      <a:lnTo>
                        <a:pt x="53" y="3"/>
                      </a:lnTo>
                      <a:lnTo>
                        <a:pt x="59" y="6"/>
                      </a:lnTo>
                      <a:lnTo>
                        <a:pt x="63" y="9"/>
                      </a:lnTo>
                      <a:lnTo>
                        <a:pt x="65" y="11"/>
                      </a:lnTo>
                      <a:lnTo>
                        <a:pt x="67" y="14"/>
                      </a:lnTo>
                      <a:lnTo>
                        <a:pt x="68" y="18"/>
                      </a:lnTo>
                      <a:lnTo>
                        <a:pt x="67" y="21"/>
                      </a:lnTo>
                      <a:lnTo>
                        <a:pt x="65" y="23"/>
                      </a:lnTo>
                      <a:lnTo>
                        <a:pt x="63" y="26"/>
                      </a:lnTo>
                      <a:lnTo>
                        <a:pt x="59" y="28"/>
                      </a:lnTo>
                      <a:lnTo>
                        <a:pt x="53" y="30"/>
                      </a:lnTo>
                      <a:lnTo>
                        <a:pt x="48" y="32"/>
                      </a:lnTo>
                      <a:lnTo>
                        <a:pt x="41" y="33"/>
                      </a:lnTo>
                      <a:lnTo>
                        <a:pt x="34" y="33"/>
                      </a:lnTo>
                      <a:lnTo>
                        <a:pt x="27" y="33"/>
                      </a:lnTo>
                      <a:lnTo>
                        <a:pt x="22" y="32"/>
                      </a:lnTo>
                      <a:lnTo>
                        <a:pt x="16" y="30"/>
                      </a:lnTo>
                      <a:lnTo>
                        <a:pt x="11" y="28"/>
                      </a:lnTo>
                      <a:lnTo>
                        <a:pt x="7" y="26"/>
                      </a:lnTo>
                      <a:lnTo>
                        <a:pt x="3" y="23"/>
                      </a:lnTo>
                      <a:lnTo>
                        <a:pt x="0" y="21"/>
                      </a:lnTo>
                      <a:lnTo>
                        <a:pt x="0" y="18"/>
                      </a:lnTo>
                      <a:lnTo>
                        <a:pt x="0" y="14"/>
                      </a:lnTo>
                      <a:lnTo>
                        <a:pt x="3" y="11"/>
                      </a:lnTo>
                      <a:lnTo>
                        <a:pt x="7" y="9"/>
                      </a:lnTo>
                      <a:lnTo>
                        <a:pt x="11" y="6"/>
                      </a:lnTo>
                      <a:lnTo>
                        <a:pt x="16" y="3"/>
                      </a:lnTo>
                      <a:lnTo>
                        <a:pt x="22" y="2"/>
                      </a:lnTo>
                      <a:lnTo>
                        <a:pt x="27" y="1"/>
                      </a:lnTo>
                      <a:lnTo>
                        <a:pt x="34"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4" name="Freeform 352"/>
                <p:cNvSpPr>
                  <a:spLocks/>
                </p:cNvSpPr>
                <p:nvPr/>
              </p:nvSpPr>
              <p:spPr bwMode="auto">
                <a:xfrm>
                  <a:off x="2559" y="3047"/>
                  <a:ext cx="15" cy="26"/>
                </a:xfrm>
                <a:custGeom>
                  <a:avLst/>
                  <a:gdLst>
                    <a:gd name="T0" fmla="*/ 0 w 46"/>
                    <a:gd name="T1" fmla="*/ 0 h 78"/>
                    <a:gd name="T2" fmla="*/ 0 w 46"/>
                    <a:gd name="T3" fmla="*/ 0 h 78"/>
                    <a:gd name="T4" fmla="*/ 0 w 46"/>
                    <a:gd name="T5" fmla="*/ 0 h 78"/>
                    <a:gd name="T6" fmla="*/ 0 w 46"/>
                    <a:gd name="T7" fmla="*/ 0 h 78"/>
                    <a:gd name="T8" fmla="*/ 0 w 46"/>
                    <a:gd name="T9" fmla="*/ 0 h 78"/>
                    <a:gd name="T10" fmla="*/ 0 w 46"/>
                    <a:gd name="T11" fmla="*/ 0 h 78"/>
                    <a:gd name="T12" fmla="*/ 0 w 46"/>
                    <a:gd name="T13" fmla="*/ 0 h 78"/>
                    <a:gd name="T14" fmla="*/ 0 w 46"/>
                    <a:gd name="T15" fmla="*/ 0 h 78"/>
                    <a:gd name="T16" fmla="*/ 0 w 46"/>
                    <a:gd name="T17" fmla="*/ 0 h 78"/>
                    <a:gd name="T18" fmla="*/ 0 w 46"/>
                    <a:gd name="T19" fmla="*/ 0 h 78"/>
                    <a:gd name="T20" fmla="*/ 0 w 46"/>
                    <a:gd name="T21" fmla="*/ 0 h 78"/>
                    <a:gd name="T22" fmla="*/ 0 w 46"/>
                    <a:gd name="T23" fmla="*/ 0 h 78"/>
                    <a:gd name="T24" fmla="*/ 0 w 46"/>
                    <a:gd name="T25" fmla="*/ 0 h 78"/>
                    <a:gd name="T26" fmla="*/ 0 w 46"/>
                    <a:gd name="T27" fmla="*/ 0 h 78"/>
                    <a:gd name="T28" fmla="*/ 0 w 46"/>
                    <a:gd name="T29" fmla="*/ 0 h 78"/>
                    <a:gd name="T30" fmla="*/ 0 w 46"/>
                    <a:gd name="T31" fmla="*/ 0 h 78"/>
                    <a:gd name="T32" fmla="*/ 0 w 46"/>
                    <a:gd name="T33" fmla="*/ 0 h 78"/>
                    <a:gd name="T34" fmla="*/ 0 w 46"/>
                    <a:gd name="T35" fmla="*/ 0 h 78"/>
                    <a:gd name="T36" fmla="*/ 0 w 46"/>
                    <a:gd name="T37" fmla="*/ 0 h 78"/>
                    <a:gd name="T38" fmla="*/ 0 w 46"/>
                    <a:gd name="T39" fmla="*/ 0 h 78"/>
                    <a:gd name="T40" fmla="*/ 0 w 46"/>
                    <a:gd name="T41" fmla="*/ 0 h 78"/>
                    <a:gd name="T42" fmla="*/ 0 w 46"/>
                    <a:gd name="T43" fmla="*/ 0 h 78"/>
                    <a:gd name="T44" fmla="*/ 0 w 46"/>
                    <a:gd name="T45" fmla="*/ 0 h 78"/>
                    <a:gd name="T46" fmla="*/ 0 w 46"/>
                    <a:gd name="T47" fmla="*/ 0 h 78"/>
                    <a:gd name="T48" fmla="*/ 0 w 46"/>
                    <a:gd name="T49" fmla="*/ 0 h 78"/>
                    <a:gd name="T50" fmla="*/ 0 w 46"/>
                    <a:gd name="T51" fmla="*/ 0 h 78"/>
                    <a:gd name="T52" fmla="*/ 0 w 46"/>
                    <a:gd name="T53" fmla="*/ 0 h 78"/>
                    <a:gd name="T54" fmla="*/ 0 w 46"/>
                    <a:gd name="T55" fmla="*/ 0 h 78"/>
                    <a:gd name="T56" fmla="*/ 0 w 46"/>
                    <a:gd name="T57" fmla="*/ 0 h 78"/>
                    <a:gd name="T58" fmla="*/ 0 w 46"/>
                    <a:gd name="T59" fmla="*/ 0 h 78"/>
                    <a:gd name="T60" fmla="*/ 0 w 46"/>
                    <a:gd name="T61" fmla="*/ 0 h 78"/>
                    <a:gd name="T62" fmla="*/ 0 w 46"/>
                    <a:gd name="T63" fmla="*/ 0 h 78"/>
                    <a:gd name="T64" fmla="*/ 0 w 46"/>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78"/>
                    <a:gd name="T101" fmla="*/ 46 w 46"/>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78">
                      <a:moveTo>
                        <a:pt x="23" y="0"/>
                      </a:moveTo>
                      <a:lnTo>
                        <a:pt x="18" y="0"/>
                      </a:lnTo>
                      <a:lnTo>
                        <a:pt x="14" y="3"/>
                      </a:lnTo>
                      <a:lnTo>
                        <a:pt x="10" y="6"/>
                      </a:lnTo>
                      <a:lnTo>
                        <a:pt x="6" y="11"/>
                      </a:lnTo>
                      <a:lnTo>
                        <a:pt x="3" y="18"/>
                      </a:lnTo>
                      <a:lnTo>
                        <a:pt x="1" y="24"/>
                      </a:lnTo>
                      <a:lnTo>
                        <a:pt x="0" y="32"/>
                      </a:lnTo>
                      <a:lnTo>
                        <a:pt x="0" y="40"/>
                      </a:lnTo>
                      <a:lnTo>
                        <a:pt x="0" y="47"/>
                      </a:lnTo>
                      <a:lnTo>
                        <a:pt x="1" y="55"/>
                      </a:lnTo>
                      <a:lnTo>
                        <a:pt x="3" y="61"/>
                      </a:lnTo>
                      <a:lnTo>
                        <a:pt x="6" y="67"/>
                      </a:lnTo>
                      <a:lnTo>
                        <a:pt x="10" y="71"/>
                      </a:lnTo>
                      <a:lnTo>
                        <a:pt x="14" y="75"/>
                      </a:lnTo>
                      <a:lnTo>
                        <a:pt x="18" y="77"/>
                      </a:lnTo>
                      <a:lnTo>
                        <a:pt x="23" y="78"/>
                      </a:lnTo>
                      <a:lnTo>
                        <a:pt x="28" y="77"/>
                      </a:lnTo>
                      <a:lnTo>
                        <a:pt x="32" y="75"/>
                      </a:lnTo>
                      <a:lnTo>
                        <a:pt x="36" y="71"/>
                      </a:lnTo>
                      <a:lnTo>
                        <a:pt x="40" y="67"/>
                      </a:lnTo>
                      <a:lnTo>
                        <a:pt x="42" y="61"/>
                      </a:lnTo>
                      <a:lnTo>
                        <a:pt x="44" y="55"/>
                      </a:lnTo>
                      <a:lnTo>
                        <a:pt x="46" y="47"/>
                      </a:lnTo>
                      <a:lnTo>
                        <a:pt x="46" y="40"/>
                      </a:lnTo>
                      <a:lnTo>
                        <a:pt x="46" y="32"/>
                      </a:lnTo>
                      <a:lnTo>
                        <a:pt x="44" y="24"/>
                      </a:lnTo>
                      <a:lnTo>
                        <a:pt x="42" y="18"/>
                      </a:lnTo>
                      <a:lnTo>
                        <a:pt x="40" y="11"/>
                      </a:lnTo>
                      <a:lnTo>
                        <a:pt x="36" y="6"/>
                      </a:lnTo>
                      <a:lnTo>
                        <a:pt x="32" y="3"/>
                      </a:lnTo>
                      <a:lnTo>
                        <a:pt x="28" y="0"/>
                      </a:lnTo>
                      <a:lnTo>
                        <a:pt x="23"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5" name="Freeform 353"/>
                <p:cNvSpPr>
                  <a:spLocks/>
                </p:cNvSpPr>
                <p:nvPr/>
              </p:nvSpPr>
              <p:spPr bwMode="auto">
                <a:xfrm>
                  <a:off x="2559" y="3047"/>
                  <a:ext cx="15" cy="26"/>
                </a:xfrm>
                <a:custGeom>
                  <a:avLst/>
                  <a:gdLst>
                    <a:gd name="T0" fmla="*/ 0 w 46"/>
                    <a:gd name="T1" fmla="*/ 0 h 78"/>
                    <a:gd name="T2" fmla="*/ 0 w 46"/>
                    <a:gd name="T3" fmla="*/ 0 h 78"/>
                    <a:gd name="T4" fmla="*/ 0 w 46"/>
                    <a:gd name="T5" fmla="*/ 0 h 78"/>
                    <a:gd name="T6" fmla="*/ 0 w 46"/>
                    <a:gd name="T7" fmla="*/ 0 h 78"/>
                    <a:gd name="T8" fmla="*/ 0 w 46"/>
                    <a:gd name="T9" fmla="*/ 0 h 78"/>
                    <a:gd name="T10" fmla="*/ 0 w 46"/>
                    <a:gd name="T11" fmla="*/ 0 h 78"/>
                    <a:gd name="T12" fmla="*/ 0 w 46"/>
                    <a:gd name="T13" fmla="*/ 0 h 78"/>
                    <a:gd name="T14" fmla="*/ 0 w 46"/>
                    <a:gd name="T15" fmla="*/ 0 h 78"/>
                    <a:gd name="T16" fmla="*/ 0 w 46"/>
                    <a:gd name="T17" fmla="*/ 0 h 78"/>
                    <a:gd name="T18" fmla="*/ 0 w 46"/>
                    <a:gd name="T19" fmla="*/ 0 h 78"/>
                    <a:gd name="T20" fmla="*/ 0 w 46"/>
                    <a:gd name="T21" fmla="*/ 0 h 78"/>
                    <a:gd name="T22" fmla="*/ 0 w 46"/>
                    <a:gd name="T23" fmla="*/ 0 h 78"/>
                    <a:gd name="T24" fmla="*/ 0 w 46"/>
                    <a:gd name="T25" fmla="*/ 0 h 78"/>
                    <a:gd name="T26" fmla="*/ 0 w 46"/>
                    <a:gd name="T27" fmla="*/ 0 h 78"/>
                    <a:gd name="T28" fmla="*/ 0 w 46"/>
                    <a:gd name="T29" fmla="*/ 0 h 78"/>
                    <a:gd name="T30" fmla="*/ 0 w 46"/>
                    <a:gd name="T31" fmla="*/ 0 h 78"/>
                    <a:gd name="T32" fmla="*/ 0 w 46"/>
                    <a:gd name="T33" fmla="*/ 0 h 78"/>
                    <a:gd name="T34" fmla="*/ 0 w 46"/>
                    <a:gd name="T35" fmla="*/ 0 h 78"/>
                    <a:gd name="T36" fmla="*/ 0 w 46"/>
                    <a:gd name="T37" fmla="*/ 0 h 78"/>
                    <a:gd name="T38" fmla="*/ 0 w 46"/>
                    <a:gd name="T39" fmla="*/ 0 h 78"/>
                    <a:gd name="T40" fmla="*/ 0 w 46"/>
                    <a:gd name="T41" fmla="*/ 0 h 78"/>
                    <a:gd name="T42" fmla="*/ 0 w 46"/>
                    <a:gd name="T43" fmla="*/ 0 h 78"/>
                    <a:gd name="T44" fmla="*/ 0 w 46"/>
                    <a:gd name="T45" fmla="*/ 0 h 78"/>
                    <a:gd name="T46" fmla="*/ 0 w 46"/>
                    <a:gd name="T47" fmla="*/ 0 h 78"/>
                    <a:gd name="T48" fmla="*/ 0 w 46"/>
                    <a:gd name="T49" fmla="*/ 0 h 78"/>
                    <a:gd name="T50" fmla="*/ 0 w 46"/>
                    <a:gd name="T51" fmla="*/ 0 h 78"/>
                    <a:gd name="T52" fmla="*/ 0 w 46"/>
                    <a:gd name="T53" fmla="*/ 0 h 78"/>
                    <a:gd name="T54" fmla="*/ 0 w 46"/>
                    <a:gd name="T55" fmla="*/ 0 h 78"/>
                    <a:gd name="T56" fmla="*/ 0 w 46"/>
                    <a:gd name="T57" fmla="*/ 0 h 78"/>
                    <a:gd name="T58" fmla="*/ 0 w 46"/>
                    <a:gd name="T59" fmla="*/ 0 h 78"/>
                    <a:gd name="T60" fmla="*/ 0 w 46"/>
                    <a:gd name="T61" fmla="*/ 0 h 78"/>
                    <a:gd name="T62" fmla="*/ 0 w 46"/>
                    <a:gd name="T63" fmla="*/ 0 h 78"/>
                    <a:gd name="T64" fmla="*/ 0 w 46"/>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78"/>
                    <a:gd name="T101" fmla="*/ 46 w 46"/>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78">
                      <a:moveTo>
                        <a:pt x="23" y="0"/>
                      </a:moveTo>
                      <a:lnTo>
                        <a:pt x="18" y="0"/>
                      </a:lnTo>
                      <a:lnTo>
                        <a:pt x="14" y="3"/>
                      </a:lnTo>
                      <a:lnTo>
                        <a:pt x="10" y="6"/>
                      </a:lnTo>
                      <a:lnTo>
                        <a:pt x="6" y="11"/>
                      </a:lnTo>
                      <a:lnTo>
                        <a:pt x="3" y="18"/>
                      </a:lnTo>
                      <a:lnTo>
                        <a:pt x="1" y="24"/>
                      </a:lnTo>
                      <a:lnTo>
                        <a:pt x="0" y="32"/>
                      </a:lnTo>
                      <a:lnTo>
                        <a:pt x="0" y="40"/>
                      </a:lnTo>
                      <a:lnTo>
                        <a:pt x="0" y="47"/>
                      </a:lnTo>
                      <a:lnTo>
                        <a:pt x="1" y="55"/>
                      </a:lnTo>
                      <a:lnTo>
                        <a:pt x="3" y="61"/>
                      </a:lnTo>
                      <a:lnTo>
                        <a:pt x="6" y="67"/>
                      </a:lnTo>
                      <a:lnTo>
                        <a:pt x="10" y="71"/>
                      </a:lnTo>
                      <a:lnTo>
                        <a:pt x="14" y="75"/>
                      </a:lnTo>
                      <a:lnTo>
                        <a:pt x="18" y="77"/>
                      </a:lnTo>
                      <a:lnTo>
                        <a:pt x="23" y="78"/>
                      </a:lnTo>
                      <a:lnTo>
                        <a:pt x="28" y="77"/>
                      </a:lnTo>
                      <a:lnTo>
                        <a:pt x="32" y="75"/>
                      </a:lnTo>
                      <a:lnTo>
                        <a:pt x="36" y="71"/>
                      </a:lnTo>
                      <a:lnTo>
                        <a:pt x="40" y="67"/>
                      </a:lnTo>
                      <a:lnTo>
                        <a:pt x="42" y="61"/>
                      </a:lnTo>
                      <a:lnTo>
                        <a:pt x="44" y="55"/>
                      </a:lnTo>
                      <a:lnTo>
                        <a:pt x="46" y="47"/>
                      </a:lnTo>
                      <a:lnTo>
                        <a:pt x="46" y="40"/>
                      </a:lnTo>
                      <a:lnTo>
                        <a:pt x="46" y="32"/>
                      </a:lnTo>
                      <a:lnTo>
                        <a:pt x="44" y="24"/>
                      </a:lnTo>
                      <a:lnTo>
                        <a:pt x="42" y="18"/>
                      </a:lnTo>
                      <a:lnTo>
                        <a:pt x="40" y="11"/>
                      </a:lnTo>
                      <a:lnTo>
                        <a:pt x="36" y="6"/>
                      </a:lnTo>
                      <a:lnTo>
                        <a:pt x="32" y="3"/>
                      </a:lnTo>
                      <a:lnTo>
                        <a:pt x="28" y="0"/>
                      </a:lnTo>
                      <a:lnTo>
                        <a:pt x="23"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6" name="Freeform 354"/>
                <p:cNvSpPr>
                  <a:spLocks/>
                </p:cNvSpPr>
                <p:nvPr/>
              </p:nvSpPr>
              <p:spPr bwMode="auto">
                <a:xfrm>
                  <a:off x="2567" y="3024"/>
                  <a:ext cx="46" cy="21"/>
                </a:xfrm>
                <a:custGeom>
                  <a:avLst/>
                  <a:gdLst>
                    <a:gd name="T0" fmla="*/ 0 w 140"/>
                    <a:gd name="T1" fmla="*/ 0 h 63"/>
                    <a:gd name="T2" fmla="*/ 0 w 140"/>
                    <a:gd name="T3" fmla="*/ 0 h 63"/>
                    <a:gd name="T4" fmla="*/ 0 w 140"/>
                    <a:gd name="T5" fmla="*/ 0 h 63"/>
                    <a:gd name="T6" fmla="*/ 0 w 140"/>
                    <a:gd name="T7" fmla="*/ 0 h 63"/>
                    <a:gd name="T8" fmla="*/ 0 w 140"/>
                    <a:gd name="T9" fmla="*/ 0 h 63"/>
                    <a:gd name="T10" fmla="*/ 0 w 140"/>
                    <a:gd name="T11" fmla="*/ 0 h 63"/>
                    <a:gd name="T12" fmla="*/ 0 w 140"/>
                    <a:gd name="T13" fmla="*/ 0 h 63"/>
                    <a:gd name="T14" fmla="*/ 0 w 140"/>
                    <a:gd name="T15" fmla="*/ 0 h 63"/>
                    <a:gd name="T16" fmla="*/ 0 w 140"/>
                    <a:gd name="T17" fmla="*/ 0 h 63"/>
                    <a:gd name="T18" fmla="*/ 0 w 140"/>
                    <a:gd name="T19" fmla="*/ 0 h 63"/>
                    <a:gd name="T20" fmla="*/ 0 w 140"/>
                    <a:gd name="T21" fmla="*/ 0 h 63"/>
                    <a:gd name="T22" fmla="*/ 0 w 140"/>
                    <a:gd name="T23" fmla="*/ 0 h 63"/>
                    <a:gd name="T24" fmla="*/ 0 w 140"/>
                    <a:gd name="T25" fmla="*/ 0 h 63"/>
                    <a:gd name="T26" fmla="*/ 0 w 140"/>
                    <a:gd name="T27" fmla="*/ 0 h 63"/>
                    <a:gd name="T28" fmla="*/ 0 w 140"/>
                    <a:gd name="T29" fmla="*/ 0 h 63"/>
                    <a:gd name="T30" fmla="*/ 0 w 140"/>
                    <a:gd name="T31" fmla="*/ 0 h 63"/>
                    <a:gd name="T32" fmla="*/ 0 w 140"/>
                    <a:gd name="T33" fmla="*/ 0 h 63"/>
                    <a:gd name="T34" fmla="*/ 0 w 140"/>
                    <a:gd name="T35" fmla="*/ 0 h 63"/>
                    <a:gd name="T36" fmla="*/ 0 w 140"/>
                    <a:gd name="T37" fmla="*/ 0 h 63"/>
                    <a:gd name="T38" fmla="*/ 0 w 140"/>
                    <a:gd name="T39" fmla="*/ 0 h 63"/>
                    <a:gd name="T40" fmla="*/ 0 w 140"/>
                    <a:gd name="T41" fmla="*/ 0 h 63"/>
                    <a:gd name="T42" fmla="*/ 0 w 140"/>
                    <a:gd name="T43" fmla="*/ 0 h 63"/>
                    <a:gd name="T44" fmla="*/ 0 w 140"/>
                    <a:gd name="T45" fmla="*/ 0 h 63"/>
                    <a:gd name="T46" fmla="*/ 0 w 140"/>
                    <a:gd name="T47" fmla="*/ 0 h 63"/>
                    <a:gd name="T48" fmla="*/ 0 w 140"/>
                    <a:gd name="T49" fmla="*/ 0 h 63"/>
                    <a:gd name="T50" fmla="*/ 0 w 140"/>
                    <a:gd name="T51" fmla="*/ 0 h 63"/>
                    <a:gd name="T52" fmla="*/ 0 w 140"/>
                    <a:gd name="T53" fmla="*/ 0 h 63"/>
                    <a:gd name="T54" fmla="*/ 0 w 140"/>
                    <a:gd name="T55" fmla="*/ 0 h 63"/>
                    <a:gd name="T56" fmla="*/ 0 w 140"/>
                    <a:gd name="T57" fmla="*/ 0 h 63"/>
                    <a:gd name="T58" fmla="*/ 0 w 140"/>
                    <a:gd name="T59" fmla="*/ 0 h 63"/>
                    <a:gd name="T60" fmla="*/ 0 w 140"/>
                    <a:gd name="T61" fmla="*/ 0 h 63"/>
                    <a:gd name="T62" fmla="*/ 0 w 140"/>
                    <a:gd name="T63" fmla="*/ 0 h 63"/>
                    <a:gd name="T64" fmla="*/ 0 w 140"/>
                    <a:gd name="T65" fmla="*/ 0 h 63"/>
                    <a:gd name="T66" fmla="*/ 0 w 140"/>
                    <a:gd name="T67" fmla="*/ 0 h 63"/>
                    <a:gd name="T68" fmla="*/ 0 w 140"/>
                    <a:gd name="T69" fmla="*/ 0 h 63"/>
                    <a:gd name="T70" fmla="*/ 0 w 140"/>
                    <a:gd name="T71" fmla="*/ 0 h 63"/>
                    <a:gd name="T72" fmla="*/ 0 w 140"/>
                    <a:gd name="T73" fmla="*/ 0 h 63"/>
                    <a:gd name="T74" fmla="*/ 0 w 140"/>
                    <a:gd name="T75" fmla="*/ 0 h 63"/>
                    <a:gd name="T76" fmla="*/ 0 w 140"/>
                    <a:gd name="T77" fmla="*/ 0 h 63"/>
                    <a:gd name="T78" fmla="*/ 0 w 140"/>
                    <a:gd name="T79" fmla="*/ 0 h 63"/>
                    <a:gd name="T80" fmla="*/ 0 w 140"/>
                    <a:gd name="T81" fmla="*/ 0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
                    <a:gd name="T124" fmla="*/ 0 h 63"/>
                    <a:gd name="T125" fmla="*/ 140 w 140"/>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 h="63">
                      <a:moveTo>
                        <a:pt x="70" y="63"/>
                      </a:moveTo>
                      <a:lnTo>
                        <a:pt x="84" y="62"/>
                      </a:lnTo>
                      <a:lnTo>
                        <a:pt x="98" y="60"/>
                      </a:lnTo>
                      <a:lnTo>
                        <a:pt x="110" y="57"/>
                      </a:lnTo>
                      <a:lnTo>
                        <a:pt x="119" y="54"/>
                      </a:lnTo>
                      <a:lnTo>
                        <a:pt x="128" y="48"/>
                      </a:lnTo>
                      <a:lnTo>
                        <a:pt x="135" y="43"/>
                      </a:lnTo>
                      <a:lnTo>
                        <a:pt x="137" y="41"/>
                      </a:lnTo>
                      <a:lnTo>
                        <a:pt x="139" y="37"/>
                      </a:lnTo>
                      <a:lnTo>
                        <a:pt x="140" y="34"/>
                      </a:lnTo>
                      <a:lnTo>
                        <a:pt x="140" y="31"/>
                      </a:lnTo>
                      <a:lnTo>
                        <a:pt x="140" y="28"/>
                      </a:lnTo>
                      <a:lnTo>
                        <a:pt x="139" y="24"/>
                      </a:lnTo>
                      <a:lnTo>
                        <a:pt x="137" y="22"/>
                      </a:lnTo>
                      <a:lnTo>
                        <a:pt x="135" y="19"/>
                      </a:lnTo>
                      <a:lnTo>
                        <a:pt x="128" y="14"/>
                      </a:lnTo>
                      <a:lnTo>
                        <a:pt x="119" y="8"/>
                      </a:lnTo>
                      <a:lnTo>
                        <a:pt x="110" y="5"/>
                      </a:lnTo>
                      <a:lnTo>
                        <a:pt x="98" y="2"/>
                      </a:lnTo>
                      <a:lnTo>
                        <a:pt x="84" y="0"/>
                      </a:lnTo>
                      <a:lnTo>
                        <a:pt x="70" y="0"/>
                      </a:lnTo>
                      <a:lnTo>
                        <a:pt x="56" y="0"/>
                      </a:lnTo>
                      <a:lnTo>
                        <a:pt x="43" y="2"/>
                      </a:lnTo>
                      <a:lnTo>
                        <a:pt x="31" y="5"/>
                      </a:lnTo>
                      <a:lnTo>
                        <a:pt x="21" y="8"/>
                      </a:lnTo>
                      <a:lnTo>
                        <a:pt x="13" y="14"/>
                      </a:lnTo>
                      <a:lnTo>
                        <a:pt x="6" y="19"/>
                      </a:lnTo>
                      <a:lnTo>
                        <a:pt x="3" y="22"/>
                      </a:lnTo>
                      <a:lnTo>
                        <a:pt x="2" y="24"/>
                      </a:lnTo>
                      <a:lnTo>
                        <a:pt x="1" y="28"/>
                      </a:lnTo>
                      <a:lnTo>
                        <a:pt x="0" y="31"/>
                      </a:lnTo>
                      <a:lnTo>
                        <a:pt x="1" y="34"/>
                      </a:lnTo>
                      <a:lnTo>
                        <a:pt x="2" y="37"/>
                      </a:lnTo>
                      <a:lnTo>
                        <a:pt x="3" y="41"/>
                      </a:lnTo>
                      <a:lnTo>
                        <a:pt x="6" y="43"/>
                      </a:lnTo>
                      <a:lnTo>
                        <a:pt x="13" y="48"/>
                      </a:lnTo>
                      <a:lnTo>
                        <a:pt x="21" y="54"/>
                      </a:lnTo>
                      <a:lnTo>
                        <a:pt x="31" y="57"/>
                      </a:lnTo>
                      <a:lnTo>
                        <a:pt x="43" y="60"/>
                      </a:lnTo>
                      <a:lnTo>
                        <a:pt x="56" y="62"/>
                      </a:lnTo>
                      <a:lnTo>
                        <a:pt x="70" y="63"/>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7" name="Freeform 355"/>
                <p:cNvSpPr>
                  <a:spLocks/>
                </p:cNvSpPr>
                <p:nvPr/>
              </p:nvSpPr>
              <p:spPr bwMode="auto">
                <a:xfrm>
                  <a:off x="2567" y="3024"/>
                  <a:ext cx="46" cy="21"/>
                </a:xfrm>
                <a:custGeom>
                  <a:avLst/>
                  <a:gdLst>
                    <a:gd name="T0" fmla="*/ 0 w 140"/>
                    <a:gd name="T1" fmla="*/ 0 h 63"/>
                    <a:gd name="T2" fmla="*/ 0 w 140"/>
                    <a:gd name="T3" fmla="*/ 0 h 63"/>
                    <a:gd name="T4" fmla="*/ 0 w 140"/>
                    <a:gd name="T5" fmla="*/ 0 h 63"/>
                    <a:gd name="T6" fmla="*/ 0 w 140"/>
                    <a:gd name="T7" fmla="*/ 0 h 63"/>
                    <a:gd name="T8" fmla="*/ 0 w 140"/>
                    <a:gd name="T9" fmla="*/ 0 h 63"/>
                    <a:gd name="T10" fmla="*/ 0 w 140"/>
                    <a:gd name="T11" fmla="*/ 0 h 63"/>
                    <a:gd name="T12" fmla="*/ 0 w 140"/>
                    <a:gd name="T13" fmla="*/ 0 h 63"/>
                    <a:gd name="T14" fmla="*/ 0 w 140"/>
                    <a:gd name="T15" fmla="*/ 0 h 63"/>
                    <a:gd name="T16" fmla="*/ 0 w 140"/>
                    <a:gd name="T17" fmla="*/ 0 h 63"/>
                    <a:gd name="T18" fmla="*/ 0 w 140"/>
                    <a:gd name="T19" fmla="*/ 0 h 63"/>
                    <a:gd name="T20" fmla="*/ 0 w 140"/>
                    <a:gd name="T21" fmla="*/ 0 h 63"/>
                    <a:gd name="T22" fmla="*/ 0 w 140"/>
                    <a:gd name="T23" fmla="*/ 0 h 63"/>
                    <a:gd name="T24" fmla="*/ 0 w 140"/>
                    <a:gd name="T25" fmla="*/ 0 h 63"/>
                    <a:gd name="T26" fmla="*/ 0 w 140"/>
                    <a:gd name="T27" fmla="*/ 0 h 63"/>
                    <a:gd name="T28" fmla="*/ 0 w 140"/>
                    <a:gd name="T29" fmla="*/ 0 h 63"/>
                    <a:gd name="T30" fmla="*/ 0 w 140"/>
                    <a:gd name="T31" fmla="*/ 0 h 63"/>
                    <a:gd name="T32" fmla="*/ 0 w 140"/>
                    <a:gd name="T33" fmla="*/ 0 h 63"/>
                    <a:gd name="T34" fmla="*/ 0 w 140"/>
                    <a:gd name="T35" fmla="*/ 0 h 63"/>
                    <a:gd name="T36" fmla="*/ 0 w 140"/>
                    <a:gd name="T37" fmla="*/ 0 h 63"/>
                    <a:gd name="T38" fmla="*/ 0 w 140"/>
                    <a:gd name="T39" fmla="*/ 0 h 63"/>
                    <a:gd name="T40" fmla="*/ 0 w 140"/>
                    <a:gd name="T41" fmla="*/ 0 h 63"/>
                    <a:gd name="T42" fmla="*/ 0 w 140"/>
                    <a:gd name="T43" fmla="*/ 0 h 63"/>
                    <a:gd name="T44" fmla="*/ 0 w 140"/>
                    <a:gd name="T45" fmla="*/ 0 h 63"/>
                    <a:gd name="T46" fmla="*/ 0 w 140"/>
                    <a:gd name="T47" fmla="*/ 0 h 63"/>
                    <a:gd name="T48" fmla="*/ 0 w 140"/>
                    <a:gd name="T49" fmla="*/ 0 h 63"/>
                    <a:gd name="T50" fmla="*/ 0 w 140"/>
                    <a:gd name="T51" fmla="*/ 0 h 63"/>
                    <a:gd name="T52" fmla="*/ 0 w 140"/>
                    <a:gd name="T53" fmla="*/ 0 h 63"/>
                    <a:gd name="T54" fmla="*/ 0 w 140"/>
                    <a:gd name="T55" fmla="*/ 0 h 63"/>
                    <a:gd name="T56" fmla="*/ 0 w 140"/>
                    <a:gd name="T57" fmla="*/ 0 h 63"/>
                    <a:gd name="T58" fmla="*/ 0 w 140"/>
                    <a:gd name="T59" fmla="*/ 0 h 63"/>
                    <a:gd name="T60" fmla="*/ 0 w 140"/>
                    <a:gd name="T61" fmla="*/ 0 h 63"/>
                    <a:gd name="T62" fmla="*/ 0 w 140"/>
                    <a:gd name="T63" fmla="*/ 0 h 63"/>
                    <a:gd name="T64" fmla="*/ 0 w 140"/>
                    <a:gd name="T65" fmla="*/ 0 h 63"/>
                    <a:gd name="T66" fmla="*/ 0 w 140"/>
                    <a:gd name="T67" fmla="*/ 0 h 63"/>
                    <a:gd name="T68" fmla="*/ 0 w 140"/>
                    <a:gd name="T69" fmla="*/ 0 h 63"/>
                    <a:gd name="T70" fmla="*/ 0 w 140"/>
                    <a:gd name="T71" fmla="*/ 0 h 63"/>
                    <a:gd name="T72" fmla="*/ 0 w 140"/>
                    <a:gd name="T73" fmla="*/ 0 h 63"/>
                    <a:gd name="T74" fmla="*/ 0 w 140"/>
                    <a:gd name="T75" fmla="*/ 0 h 63"/>
                    <a:gd name="T76" fmla="*/ 0 w 140"/>
                    <a:gd name="T77" fmla="*/ 0 h 63"/>
                    <a:gd name="T78" fmla="*/ 0 w 140"/>
                    <a:gd name="T79" fmla="*/ 0 h 63"/>
                    <a:gd name="T80" fmla="*/ 0 w 140"/>
                    <a:gd name="T81" fmla="*/ 0 h 6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0"/>
                    <a:gd name="T124" fmla="*/ 0 h 63"/>
                    <a:gd name="T125" fmla="*/ 140 w 140"/>
                    <a:gd name="T126" fmla="*/ 63 h 6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0" h="63">
                      <a:moveTo>
                        <a:pt x="70" y="63"/>
                      </a:moveTo>
                      <a:lnTo>
                        <a:pt x="84" y="62"/>
                      </a:lnTo>
                      <a:lnTo>
                        <a:pt x="98" y="60"/>
                      </a:lnTo>
                      <a:lnTo>
                        <a:pt x="110" y="57"/>
                      </a:lnTo>
                      <a:lnTo>
                        <a:pt x="119" y="54"/>
                      </a:lnTo>
                      <a:lnTo>
                        <a:pt x="128" y="48"/>
                      </a:lnTo>
                      <a:lnTo>
                        <a:pt x="135" y="43"/>
                      </a:lnTo>
                      <a:lnTo>
                        <a:pt x="137" y="41"/>
                      </a:lnTo>
                      <a:lnTo>
                        <a:pt x="139" y="37"/>
                      </a:lnTo>
                      <a:lnTo>
                        <a:pt x="140" y="34"/>
                      </a:lnTo>
                      <a:lnTo>
                        <a:pt x="140" y="31"/>
                      </a:lnTo>
                      <a:lnTo>
                        <a:pt x="140" y="28"/>
                      </a:lnTo>
                      <a:lnTo>
                        <a:pt x="139" y="24"/>
                      </a:lnTo>
                      <a:lnTo>
                        <a:pt x="137" y="22"/>
                      </a:lnTo>
                      <a:lnTo>
                        <a:pt x="135" y="19"/>
                      </a:lnTo>
                      <a:lnTo>
                        <a:pt x="128" y="14"/>
                      </a:lnTo>
                      <a:lnTo>
                        <a:pt x="119" y="8"/>
                      </a:lnTo>
                      <a:lnTo>
                        <a:pt x="110" y="5"/>
                      </a:lnTo>
                      <a:lnTo>
                        <a:pt x="98" y="2"/>
                      </a:lnTo>
                      <a:lnTo>
                        <a:pt x="84" y="0"/>
                      </a:lnTo>
                      <a:lnTo>
                        <a:pt x="70" y="0"/>
                      </a:lnTo>
                      <a:lnTo>
                        <a:pt x="56" y="0"/>
                      </a:lnTo>
                      <a:lnTo>
                        <a:pt x="43" y="2"/>
                      </a:lnTo>
                      <a:lnTo>
                        <a:pt x="31" y="5"/>
                      </a:lnTo>
                      <a:lnTo>
                        <a:pt x="21" y="8"/>
                      </a:lnTo>
                      <a:lnTo>
                        <a:pt x="13" y="14"/>
                      </a:lnTo>
                      <a:lnTo>
                        <a:pt x="6" y="19"/>
                      </a:lnTo>
                      <a:lnTo>
                        <a:pt x="3" y="22"/>
                      </a:lnTo>
                      <a:lnTo>
                        <a:pt x="2" y="24"/>
                      </a:lnTo>
                      <a:lnTo>
                        <a:pt x="1" y="28"/>
                      </a:lnTo>
                      <a:lnTo>
                        <a:pt x="0" y="31"/>
                      </a:lnTo>
                      <a:lnTo>
                        <a:pt x="1" y="34"/>
                      </a:lnTo>
                      <a:lnTo>
                        <a:pt x="2" y="37"/>
                      </a:lnTo>
                      <a:lnTo>
                        <a:pt x="3" y="41"/>
                      </a:lnTo>
                      <a:lnTo>
                        <a:pt x="6" y="43"/>
                      </a:lnTo>
                      <a:lnTo>
                        <a:pt x="13" y="48"/>
                      </a:lnTo>
                      <a:lnTo>
                        <a:pt x="21" y="54"/>
                      </a:lnTo>
                      <a:lnTo>
                        <a:pt x="31" y="57"/>
                      </a:lnTo>
                      <a:lnTo>
                        <a:pt x="43" y="60"/>
                      </a:lnTo>
                      <a:lnTo>
                        <a:pt x="56" y="62"/>
                      </a:lnTo>
                      <a:lnTo>
                        <a:pt x="70" y="6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8" name="Freeform 356"/>
                <p:cNvSpPr>
                  <a:spLocks/>
                </p:cNvSpPr>
                <p:nvPr/>
              </p:nvSpPr>
              <p:spPr bwMode="auto">
                <a:xfrm>
                  <a:off x="2176" y="2814"/>
                  <a:ext cx="168" cy="182"/>
                </a:xfrm>
                <a:custGeom>
                  <a:avLst/>
                  <a:gdLst>
                    <a:gd name="T0" fmla="*/ 0 w 503"/>
                    <a:gd name="T1" fmla="*/ 0 h 547"/>
                    <a:gd name="T2" fmla="*/ 0 w 503"/>
                    <a:gd name="T3" fmla="*/ 0 h 547"/>
                    <a:gd name="T4" fmla="*/ 0 w 503"/>
                    <a:gd name="T5" fmla="*/ 0 h 547"/>
                    <a:gd name="T6" fmla="*/ 0 w 503"/>
                    <a:gd name="T7" fmla="*/ 0 h 547"/>
                    <a:gd name="T8" fmla="*/ 0 w 503"/>
                    <a:gd name="T9" fmla="*/ 0 h 547"/>
                    <a:gd name="T10" fmla="*/ 0 w 503"/>
                    <a:gd name="T11" fmla="*/ 0 h 547"/>
                    <a:gd name="T12" fmla="*/ 0 w 503"/>
                    <a:gd name="T13" fmla="*/ 0 h 547"/>
                    <a:gd name="T14" fmla="*/ 0 w 503"/>
                    <a:gd name="T15" fmla="*/ 0 h 547"/>
                    <a:gd name="T16" fmla="*/ 0 w 503"/>
                    <a:gd name="T17" fmla="*/ 0 h 547"/>
                    <a:gd name="T18" fmla="*/ 0 w 503"/>
                    <a:gd name="T19" fmla="*/ 0 h 547"/>
                    <a:gd name="T20" fmla="*/ 0 w 503"/>
                    <a:gd name="T21" fmla="*/ 0 h 547"/>
                    <a:gd name="T22" fmla="*/ 0 w 503"/>
                    <a:gd name="T23" fmla="*/ 0 h 547"/>
                    <a:gd name="T24" fmla="*/ 0 w 503"/>
                    <a:gd name="T25" fmla="*/ 0 h 547"/>
                    <a:gd name="T26" fmla="*/ 0 w 503"/>
                    <a:gd name="T27" fmla="*/ 0 h 547"/>
                    <a:gd name="T28" fmla="*/ 0 w 503"/>
                    <a:gd name="T29" fmla="*/ 0 h 547"/>
                    <a:gd name="T30" fmla="*/ 0 w 503"/>
                    <a:gd name="T31" fmla="*/ 0 h 547"/>
                    <a:gd name="T32" fmla="*/ 0 w 503"/>
                    <a:gd name="T33" fmla="*/ 0 h 547"/>
                    <a:gd name="T34" fmla="*/ 0 w 503"/>
                    <a:gd name="T35" fmla="*/ 0 h 547"/>
                    <a:gd name="T36" fmla="*/ 0 w 503"/>
                    <a:gd name="T37" fmla="*/ 0 h 547"/>
                    <a:gd name="T38" fmla="*/ 1 w 503"/>
                    <a:gd name="T39" fmla="*/ 0 h 547"/>
                    <a:gd name="T40" fmla="*/ 1 w 503"/>
                    <a:gd name="T41" fmla="*/ 0 h 547"/>
                    <a:gd name="T42" fmla="*/ 1 w 503"/>
                    <a:gd name="T43" fmla="*/ 0 h 547"/>
                    <a:gd name="T44" fmla="*/ 1 w 503"/>
                    <a:gd name="T45" fmla="*/ 0 h 547"/>
                    <a:gd name="T46" fmla="*/ 1 w 503"/>
                    <a:gd name="T47" fmla="*/ 0 h 547"/>
                    <a:gd name="T48" fmla="*/ 1 w 503"/>
                    <a:gd name="T49" fmla="*/ 0 h 547"/>
                    <a:gd name="T50" fmla="*/ 1 w 503"/>
                    <a:gd name="T51" fmla="*/ 0 h 547"/>
                    <a:gd name="T52" fmla="*/ 1 w 503"/>
                    <a:gd name="T53" fmla="*/ 0 h 547"/>
                    <a:gd name="T54" fmla="*/ 1 w 503"/>
                    <a:gd name="T55" fmla="*/ 0 h 547"/>
                    <a:gd name="T56" fmla="*/ 1 w 503"/>
                    <a:gd name="T57" fmla="*/ 1 h 547"/>
                    <a:gd name="T58" fmla="*/ 1 w 503"/>
                    <a:gd name="T59" fmla="*/ 1 h 547"/>
                    <a:gd name="T60" fmla="*/ 1 w 503"/>
                    <a:gd name="T61" fmla="*/ 1 h 547"/>
                    <a:gd name="T62" fmla="*/ 1 w 503"/>
                    <a:gd name="T63" fmla="*/ 1 h 547"/>
                    <a:gd name="T64" fmla="*/ 1 w 503"/>
                    <a:gd name="T65" fmla="*/ 1 h 547"/>
                    <a:gd name="T66" fmla="*/ 1 w 503"/>
                    <a:gd name="T67" fmla="*/ 1 h 547"/>
                    <a:gd name="T68" fmla="*/ 1 w 503"/>
                    <a:gd name="T69" fmla="*/ 1 h 547"/>
                    <a:gd name="T70" fmla="*/ 1 w 503"/>
                    <a:gd name="T71" fmla="*/ 1 h 547"/>
                    <a:gd name="T72" fmla="*/ 1 w 503"/>
                    <a:gd name="T73" fmla="*/ 1 h 547"/>
                    <a:gd name="T74" fmla="*/ 1 w 503"/>
                    <a:gd name="T75" fmla="*/ 1 h 547"/>
                    <a:gd name="T76" fmla="*/ 1 w 503"/>
                    <a:gd name="T77" fmla="*/ 1 h 547"/>
                    <a:gd name="T78" fmla="*/ 1 w 503"/>
                    <a:gd name="T79" fmla="*/ 1 h 547"/>
                    <a:gd name="T80" fmla="*/ 1 w 503"/>
                    <a:gd name="T81" fmla="*/ 1 h 547"/>
                    <a:gd name="T82" fmla="*/ 1 w 503"/>
                    <a:gd name="T83" fmla="*/ 1 h 547"/>
                    <a:gd name="T84" fmla="*/ 1 w 503"/>
                    <a:gd name="T85" fmla="*/ 1 h 547"/>
                    <a:gd name="T86" fmla="*/ 1 w 503"/>
                    <a:gd name="T87" fmla="*/ 1 h 547"/>
                    <a:gd name="T88" fmla="*/ 1 w 503"/>
                    <a:gd name="T89" fmla="*/ 1 h 547"/>
                    <a:gd name="T90" fmla="*/ 1 w 503"/>
                    <a:gd name="T91" fmla="*/ 1 h 547"/>
                    <a:gd name="T92" fmla="*/ 0 w 503"/>
                    <a:gd name="T93" fmla="*/ 1 h 547"/>
                    <a:gd name="T94" fmla="*/ 0 w 503"/>
                    <a:gd name="T95" fmla="*/ 1 h 547"/>
                    <a:gd name="T96" fmla="*/ 0 w 503"/>
                    <a:gd name="T97" fmla="*/ 0 h 547"/>
                    <a:gd name="T98" fmla="*/ 0 w 503"/>
                    <a:gd name="T99" fmla="*/ 0 h 547"/>
                    <a:gd name="T100" fmla="*/ 0 w 503"/>
                    <a:gd name="T101" fmla="*/ 0 h 547"/>
                    <a:gd name="T102" fmla="*/ 0 w 503"/>
                    <a:gd name="T103" fmla="*/ 0 h 547"/>
                    <a:gd name="T104" fmla="*/ 0 w 503"/>
                    <a:gd name="T105" fmla="*/ 0 h 547"/>
                    <a:gd name="T106" fmla="*/ 0 w 503"/>
                    <a:gd name="T107" fmla="*/ 0 h 547"/>
                    <a:gd name="T108" fmla="*/ 0 w 503"/>
                    <a:gd name="T109" fmla="*/ 0 h 547"/>
                    <a:gd name="T110" fmla="*/ 0 w 503"/>
                    <a:gd name="T111" fmla="*/ 0 h 547"/>
                    <a:gd name="T112" fmla="*/ 0 w 503"/>
                    <a:gd name="T113" fmla="*/ 0 h 547"/>
                    <a:gd name="T114" fmla="*/ 0 w 503"/>
                    <a:gd name="T115" fmla="*/ 0 h 547"/>
                    <a:gd name="T116" fmla="*/ 0 w 503"/>
                    <a:gd name="T117" fmla="*/ 0 h 547"/>
                    <a:gd name="T118" fmla="*/ 0 w 503"/>
                    <a:gd name="T119" fmla="*/ 0 h 547"/>
                    <a:gd name="T120" fmla="*/ 0 w 503"/>
                    <a:gd name="T121" fmla="*/ 0 h 547"/>
                    <a:gd name="T122" fmla="*/ 0 w 503"/>
                    <a:gd name="T123" fmla="*/ 0 h 5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3"/>
                    <a:gd name="T187" fmla="*/ 0 h 547"/>
                    <a:gd name="T188" fmla="*/ 503 w 503"/>
                    <a:gd name="T189" fmla="*/ 547 h 5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3" h="547">
                      <a:moveTo>
                        <a:pt x="6" y="0"/>
                      </a:moveTo>
                      <a:lnTo>
                        <a:pt x="7" y="1"/>
                      </a:lnTo>
                      <a:lnTo>
                        <a:pt x="11" y="3"/>
                      </a:lnTo>
                      <a:lnTo>
                        <a:pt x="18" y="7"/>
                      </a:lnTo>
                      <a:lnTo>
                        <a:pt x="26" y="9"/>
                      </a:lnTo>
                      <a:lnTo>
                        <a:pt x="36" y="11"/>
                      </a:lnTo>
                      <a:lnTo>
                        <a:pt x="46" y="12"/>
                      </a:lnTo>
                      <a:lnTo>
                        <a:pt x="51" y="12"/>
                      </a:lnTo>
                      <a:lnTo>
                        <a:pt x="55" y="12"/>
                      </a:lnTo>
                      <a:lnTo>
                        <a:pt x="61" y="11"/>
                      </a:lnTo>
                      <a:lnTo>
                        <a:pt x="65" y="9"/>
                      </a:lnTo>
                      <a:lnTo>
                        <a:pt x="73" y="6"/>
                      </a:lnTo>
                      <a:lnTo>
                        <a:pt x="81" y="2"/>
                      </a:lnTo>
                      <a:lnTo>
                        <a:pt x="90" y="0"/>
                      </a:lnTo>
                      <a:lnTo>
                        <a:pt x="99" y="0"/>
                      </a:lnTo>
                      <a:lnTo>
                        <a:pt x="103" y="1"/>
                      </a:lnTo>
                      <a:lnTo>
                        <a:pt x="107" y="3"/>
                      </a:lnTo>
                      <a:lnTo>
                        <a:pt x="111" y="6"/>
                      </a:lnTo>
                      <a:lnTo>
                        <a:pt x="117" y="9"/>
                      </a:lnTo>
                      <a:lnTo>
                        <a:pt x="121" y="12"/>
                      </a:lnTo>
                      <a:lnTo>
                        <a:pt x="126" y="17"/>
                      </a:lnTo>
                      <a:lnTo>
                        <a:pt x="131" y="24"/>
                      </a:lnTo>
                      <a:lnTo>
                        <a:pt x="135" y="30"/>
                      </a:lnTo>
                      <a:lnTo>
                        <a:pt x="144" y="44"/>
                      </a:lnTo>
                      <a:lnTo>
                        <a:pt x="149" y="54"/>
                      </a:lnTo>
                      <a:lnTo>
                        <a:pt x="154" y="63"/>
                      </a:lnTo>
                      <a:lnTo>
                        <a:pt x="156" y="68"/>
                      </a:lnTo>
                      <a:lnTo>
                        <a:pt x="157" y="71"/>
                      </a:lnTo>
                      <a:lnTo>
                        <a:pt x="157" y="74"/>
                      </a:lnTo>
                      <a:lnTo>
                        <a:pt x="157" y="75"/>
                      </a:lnTo>
                      <a:lnTo>
                        <a:pt x="245" y="153"/>
                      </a:lnTo>
                      <a:lnTo>
                        <a:pt x="256" y="145"/>
                      </a:lnTo>
                      <a:lnTo>
                        <a:pt x="262" y="150"/>
                      </a:lnTo>
                      <a:lnTo>
                        <a:pt x="277" y="162"/>
                      </a:lnTo>
                      <a:lnTo>
                        <a:pt x="298" y="179"/>
                      </a:lnTo>
                      <a:lnTo>
                        <a:pt x="324" y="200"/>
                      </a:lnTo>
                      <a:lnTo>
                        <a:pt x="350" y="221"/>
                      </a:lnTo>
                      <a:lnTo>
                        <a:pt x="374" y="242"/>
                      </a:lnTo>
                      <a:lnTo>
                        <a:pt x="393" y="259"/>
                      </a:lnTo>
                      <a:lnTo>
                        <a:pt x="405" y="271"/>
                      </a:lnTo>
                      <a:lnTo>
                        <a:pt x="403" y="271"/>
                      </a:lnTo>
                      <a:lnTo>
                        <a:pt x="399" y="271"/>
                      </a:lnTo>
                      <a:lnTo>
                        <a:pt x="393" y="272"/>
                      </a:lnTo>
                      <a:lnTo>
                        <a:pt x="388" y="274"/>
                      </a:lnTo>
                      <a:lnTo>
                        <a:pt x="386" y="277"/>
                      </a:lnTo>
                      <a:lnTo>
                        <a:pt x="384" y="278"/>
                      </a:lnTo>
                      <a:lnTo>
                        <a:pt x="382" y="281"/>
                      </a:lnTo>
                      <a:lnTo>
                        <a:pt x="382" y="283"/>
                      </a:lnTo>
                      <a:lnTo>
                        <a:pt x="382" y="286"/>
                      </a:lnTo>
                      <a:lnTo>
                        <a:pt x="385" y="291"/>
                      </a:lnTo>
                      <a:lnTo>
                        <a:pt x="388" y="295"/>
                      </a:lnTo>
                      <a:lnTo>
                        <a:pt x="392" y="300"/>
                      </a:lnTo>
                      <a:lnTo>
                        <a:pt x="422" y="326"/>
                      </a:lnTo>
                      <a:lnTo>
                        <a:pt x="422" y="366"/>
                      </a:lnTo>
                      <a:lnTo>
                        <a:pt x="467" y="364"/>
                      </a:lnTo>
                      <a:lnTo>
                        <a:pt x="468" y="366"/>
                      </a:lnTo>
                      <a:lnTo>
                        <a:pt x="471" y="370"/>
                      </a:lnTo>
                      <a:lnTo>
                        <a:pt x="475" y="377"/>
                      </a:lnTo>
                      <a:lnTo>
                        <a:pt x="481" y="386"/>
                      </a:lnTo>
                      <a:lnTo>
                        <a:pt x="487" y="395"/>
                      </a:lnTo>
                      <a:lnTo>
                        <a:pt x="493" y="406"/>
                      </a:lnTo>
                      <a:lnTo>
                        <a:pt x="498" y="416"/>
                      </a:lnTo>
                      <a:lnTo>
                        <a:pt x="503" y="425"/>
                      </a:lnTo>
                      <a:lnTo>
                        <a:pt x="502" y="427"/>
                      </a:lnTo>
                      <a:lnTo>
                        <a:pt x="500" y="428"/>
                      </a:lnTo>
                      <a:lnTo>
                        <a:pt x="497" y="431"/>
                      </a:lnTo>
                      <a:lnTo>
                        <a:pt x="495" y="435"/>
                      </a:lnTo>
                      <a:lnTo>
                        <a:pt x="494" y="442"/>
                      </a:lnTo>
                      <a:lnTo>
                        <a:pt x="494" y="449"/>
                      </a:lnTo>
                      <a:lnTo>
                        <a:pt x="494" y="454"/>
                      </a:lnTo>
                      <a:lnTo>
                        <a:pt x="496" y="459"/>
                      </a:lnTo>
                      <a:lnTo>
                        <a:pt x="498" y="464"/>
                      </a:lnTo>
                      <a:lnTo>
                        <a:pt x="501" y="471"/>
                      </a:lnTo>
                      <a:lnTo>
                        <a:pt x="501" y="472"/>
                      </a:lnTo>
                      <a:lnTo>
                        <a:pt x="502" y="477"/>
                      </a:lnTo>
                      <a:lnTo>
                        <a:pt x="502" y="485"/>
                      </a:lnTo>
                      <a:lnTo>
                        <a:pt x="503" y="493"/>
                      </a:lnTo>
                      <a:lnTo>
                        <a:pt x="502" y="503"/>
                      </a:lnTo>
                      <a:lnTo>
                        <a:pt x="502" y="513"/>
                      </a:lnTo>
                      <a:lnTo>
                        <a:pt x="500" y="523"/>
                      </a:lnTo>
                      <a:lnTo>
                        <a:pt x="497" y="530"/>
                      </a:lnTo>
                      <a:lnTo>
                        <a:pt x="492" y="536"/>
                      </a:lnTo>
                      <a:lnTo>
                        <a:pt x="485" y="540"/>
                      </a:lnTo>
                      <a:lnTo>
                        <a:pt x="477" y="543"/>
                      </a:lnTo>
                      <a:lnTo>
                        <a:pt x="470" y="545"/>
                      </a:lnTo>
                      <a:lnTo>
                        <a:pt x="463" y="546"/>
                      </a:lnTo>
                      <a:lnTo>
                        <a:pt x="458" y="546"/>
                      </a:lnTo>
                      <a:lnTo>
                        <a:pt x="454" y="547"/>
                      </a:lnTo>
                      <a:lnTo>
                        <a:pt x="452" y="547"/>
                      </a:lnTo>
                      <a:lnTo>
                        <a:pt x="381" y="522"/>
                      </a:lnTo>
                      <a:lnTo>
                        <a:pt x="376" y="514"/>
                      </a:lnTo>
                      <a:lnTo>
                        <a:pt x="359" y="493"/>
                      </a:lnTo>
                      <a:lnTo>
                        <a:pt x="335" y="463"/>
                      </a:lnTo>
                      <a:lnTo>
                        <a:pt x="306" y="427"/>
                      </a:lnTo>
                      <a:lnTo>
                        <a:pt x="277" y="388"/>
                      </a:lnTo>
                      <a:lnTo>
                        <a:pt x="249" y="350"/>
                      </a:lnTo>
                      <a:lnTo>
                        <a:pt x="236" y="332"/>
                      </a:lnTo>
                      <a:lnTo>
                        <a:pt x="225" y="315"/>
                      </a:lnTo>
                      <a:lnTo>
                        <a:pt x="216" y="301"/>
                      </a:lnTo>
                      <a:lnTo>
                        <a:pt x="210" y="289"/>
                      </a:lnTo>
                      <a:lnTo>
                        <a:pt x="197" y="250"/>
                      </a:lnTo>
                      <a:lnTo>
                        <a:pt x="165" y="226"/>
                      </a:lnTo>
                      <a:lnTo>
                        <a:pt x="164" y="224"/>
                      </a:lnTo>
                      <a:lnTo>
                        <a:pt x="161" y="217"/>
                      </a:lnTo>
                      <a:lnTo>
                        <a:pt x="157" y="207"/>
                      </a:lnTo>
                      <a:lnTo>
                        <a:pt x="150" y="197"/>
                      </a:lnTo>
                      <a:lnTo>
                        <a:pt x="144" y="185"/>
                      </a:lnTo>
                      <a:lnTo>
                        <a:pt x="136" y="173"/>
                      </a:lnTo>
                      <a:lnTo>
                        <a:pt x="129" y="163"/>
                      </a:lnTo>
                      <a:lnTo>
                        <a:pt x="120" y="156"/>
                      </a:lnTo>
                      <a:lnTo>
                        <a:pt x="56" y="65"/>
                      </a:lnTo>
                      <a:lnTo>
                        <a:pt x="53" y="63"/>
                      </a:lnTo>
                      <a:lnTo>
                        <a:pt x="45" y="57"/>
                      </a:lnTo>
                      <a:lnTo>
                        <a:pt x="34" y="49"/>
                      </a:lnTo>
                      <a:lnTo>
                        <a:pt x="22" y="40"/>
                      </a:lnTo>
                      <a:lnTo>
                        <a:pt x="15" y="35"/>
                      </a:lnTo>
                      <a:lnTo>
                        <a:pt x="10" y="29"/>
                      </a:lnTo>
                      <a:lnTo>
                        <a:pt x="6" y="24"/>
                      </a:lnTo>
                      <a:lnTo>
                        <a:pt x="2" y="19"/>
                      </a:lnTo>
                      <a:lnTo>
                        <a:pt x="0" y="13"/>
                      </a:lnTo>
                      <a:lnTo>
                        <a:pt x="0" y="9"/>
                      </a:lnTo>
                      <a:lnTo>
                        <a:pt x="1" y="5"/>
                      </a:lnTo>
                      <a:lnTo>
                        <a:pt x="6"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69" name="Freeform 357"/>
                <p:cNvSpPr>
                  <a:spLocks/>
                </p:cNvSpPr>
                <p:nvPr/>
              </p:nvSpPr>
              <p:spPr bwMode="auto">
                <a:xfrm>
                  <a:off x="2176" y="2814"/>
                  <a:ext cx="168" cy="182"/>
                </a:xfrm>
                <a:custGeom>
                  <a:avLst/>
                  <a:gdLst>
                    <a:gd name="T0" fmla="*/ 0 w 503"/>
                    <a:gd name="T1" fmla="*/ 0 h 547"/>
                    <a:gd name="T2" fmla="*/ 0 w 503"/>
                    <a:gd name="T3" fmla="*/ 0 h 547"/>
                    <a:gd name="T4" fmla="*/ 0 w 503"/>
                    <a:gd name="T5" fmla="*/ 0 h 547"/>
                    <a:gd name="T6" fmla="*/ 0 w 503"/>
                    <a:gd name="T7" fmla="*/ 0 h 547"/>
                    <a:gd name="T8" fmla="*/ 0 w 503"/>
                    <a:gd name="T9" fmla="*/ 0 h 547"/>
                    <a:gd name="T10" fmla="*/ 0 w 503"/>
                    <a:gd name="T11" fmla="*/ 0 h 547"/>
                    <a:gd name="T12" fmla="*/ 0 w 503"/>
                    <a:gd name="T13" fmla="*/ 0 h 547"/>
                    <a:gd name="T14" fmla="*/ 0 w 503"/>
                    <a:gd name="T15" fmla="*/ 0 h 547"/>
                    <a:gd name="T16" fmla="*/ 0 w 503"/>
                    <a:gd name="T17" fmla="*/ 0 h 547"/>
                    <a:gd name="T18" fmla="*/ 0 w 503"/>
                    <a:gd name="T19" fmla="*/ 0 h 547"/>
                    <a:gd name="T20" fmla="*/ 0 w 503"/>
                    <a:gd name="T21" fmla="*/ 0 h 547"/>
                    <a:gd name="T22" fmla="*/ 0 w 503"/>
                    <a:gd name="T23" fmla="*/ 0 h 547"/>
                    <a:gd name="T24" fmla="*/ 0 w 503"/>
                    <a:gd name="T25" fmla="*/ 0 h 547"/>
                    <a:gd name="T26" fmla="*/ 0 w 503"/>
                    <a:gd name="T27" fmla="*/ 0 h 547"/>
                    <a:gd name="T28" fmla="*/ 0 w 503"/>
                    <a:gd name="T29" fmla="*/ 0 h 547"/>
                    <a:gd name="T30" fmla="*/ 0 w 503"/>
                    <a:gd name="T31" fmla="*/ 0 h 547"/>
                    <a:gd name="T32" fmla="*/ 0 w 503"/>
                    <a:gd name="T33" fmla="*/ 0 h 547"/>
                    <a:gd name="T34" fmla="*/ 0 w 503"/>
                    <a:gd name="T35" fmla="*/ 0 h 547"/>
                    <a:gd name="T36" fmla="*/ 0 w 503"/>
                    <a:gd name="T37" fmla="*/ 0 h 547"/>
                    <a:gd name="T38" fmla="*/ 1 w 503"/>
                    <a:gd name="T39" fmla="*/ 0 h 547"/>
                    <a:gd name="T40" fmla="*/ 1 w 503"/>
                    <a:gd name="T41" fmla="*/ 0 h 547"/>
                    <a:gd name="T42" fmla="*/ 1 w 503"/>
                    <a:gd name="T43" fmla="*/ 0 h 547"/>
                    <a:gd name="T44" fmla="*/ 1 w 503"/>
                    <a:gd name="T45" fmla="*/ 0 h 547"/>
                    <a:gd name="T46" fmla="*/ 1 w 503"/>
                    <a:gd name="T47" fmla="*/ 0 h 547"/>
                    <a:gd name="T48" fmla="*/ 1 w 503"/>
                    <a:gd name="T49" fmla="*/ 0 h 547"/>
                    <a:gd name="T50" fmla="*/ 1 w 503"/>
                    <a:gd name="T51" fmla="*/ 0 h 547"/>
                    <a:gd name="T52" fmla="*/ 1 w 503"/>
                    <a:gd name="T53" fmla="*/ 0 h 547"/>
                    <a:gd name="T54" fmla="*/ 1 w 503"/>
                    <a:gd name="T55" fmla="*/ 0 h 547"/>
                    <a:gd name="T56" fmla="*/ 1 w 503"/>
                    <a:gd name="T57" fmla="*/ 1 h 547"/>
                    <a:gd name="T58" fmla="*/ 1 w 503"/>
                    <a:gd name="T59" fmla="*/ 1 h 547"/>
                    <a:gd name="T60" fmla="*/ 1 w 503"/>
                    <a:gd name="T61" fmla="*/ 1 h 547"/>
                    <a:gd name="T62" fmla="*/ 1 w 503"/>
                    <a:gd name="T63" fmla="*/ 1 h 547"/>
                    <a:gd name="T64" fmla="*/ 1 w 503"/>
                    <a:gd name="T65" fmla="*/ 1 h 547"/>
                    <a:gd name="T66" fmla="*/ 1 w 503"/>
                    <a:gd name="T67" fmla="*/ 1 h 547"/>
                    <a:gd name="T68" fmla="*/ 1 w 503"/>
                    <a:gd name="T69" fmla="*/ 1 h 547"/>
                    <a:gd name="T70" fmla="*/ 1 w 503"/>
                    <a:gd name="T71" fmla="*/ 1 h 547"/>
                    <a:gd name="T72" fmla="*/ 1 w 503"/>
                    <a:gd name="T73" fmla="*/ 1 h 547"/>
                    <a:gd name="T74" fmla="*/ 1 w 503"/>
                    <a:gd name="T75" fmla="*/ 1 h 547"/>
                    <a:gd name="T76" fmla="*/ 1 w 503"/>
                    <a:gd name="T77" fmla="*/ 1 h 547"/>
                    <a:gd name="T78" fmla="*/ 1 w 503"/>
                    <a:gd name="T79" fmla="*/ 1 h 547"/>
                    <a:gd name="T80" fmla="*/ 1 w 503"/>
                    <a:gd name="T81" fmla="*/ 1 h 547"/>
                    <a:gd name="T82" fmla="*/ 1 w 503"/>
                    <a:gd name="T83" fmla="*/ 1 h 547"/>
                    <a:gd name="T84" fmla="*/ 1 w 503"/>
                    <a:gd name="T85" fmla="*/ 1 h 547"/>
                    <a:gd name="T86" fmla="*/ 1 w 503"/>
                    <a:gd name="T87" fmla="*/ 1 h 547"/>
                    <a:gd name="T88" fmla="*/ 1 w 503"/>
                    <a:gd name="T89" fmla="*/ 1 h 547"/>
                    <a:gd name="T90" fmla="*/ 1 w 503"/>
                    <a:gd name="T91" fmla="*/ 1 h 547"/>
                    <a:gd name="T92" fmla="*/ 0 w 503"/>
                    <a:gd name="T93" fmla="*/ 1 h 547"/>
                    <a:gd name="T94" fmla="*/ 0 w 503"/>
                    <a:gd name="T95" fmla="*/ 1 h 547"/>
                    <a:gd name="T96" fmla="*/ 0 w 503"/>
                    <a:gd name="T97" fmla="*/ 0 h 547"/>
                    <a:gd name="T98" fmla="*/ 0 w 503"/>
                    <a:gd name="T99" fmla="*/ 0 h 547"/>
                    <a:gd name="T100" fmla="*/ 0 w 503"/>
                    <a:gd name="T101" fmla="*/ 0 h 547"/>
                    <a:gd name="T102" fmla="*/ 0 w 503"/>
                    <a:gd name="T103" fmla="*/ 0 h 547"/>
                    <a:gd name="T104" fmla="*/ 0 w 503"/>
                    <a:gd name="T105" fmla="*/ 0 h 547"/>
                    <a:gd name="T106" fmla="*/ 0 w 503"/>
                    <a:gd name="T107" fmla="*/ 0 h 547"/>
                    <a:gd name="T108" fmla="*/ 0 w 503"/>
                    <a:gd name="T109" fmla="*/ 0 h 547"/>
                    <a:gd name="T110" fmla="*/ 0 w 503"/>
                    <a:gd name="T111" fmla="*/ 0 h 547"/>
                    <a:gd name="T112" fmla="*/ 0 w 503"/>
                    <a:gd name="T113" fmla="*/ 0 h 547"/>
                    <a:gd name="T114" fmla="*/ 0 w 503"/>
                    <a:gd name="T115" fmla="*/ 0 h 547"/>
                    <a:gd name="T116" fmla="*/ 0 w 503"/>
                    <a:gd name="T117" fmla="*/ 0 h 547"/>
                    <a:gd name="T118" fmla="*/ 0 w 503"/>
                    <a:gd name="T119" fmla="*/ 0 h 547"/>
                    <a:gd name="T120" fmla="*/ 0 w 503"/>
                    <a:gd name="T121" fmla="*/ 0 h 547"/>
                    <a:gd name="T122" fmla="*/ 0 w 503"/>
                    <a:gd name="T123" fmla="*/ 0 h 5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03"/>
                    <a:gd name="T187" fmla="*/ 0 h 547"/>
                    <a:gd name="T188" fmla="*/ 503 w 503"/>
                    <a:gd name="T189" fmla="*/ 547 h 5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03" h="547">
                      <a:moveTo>
                        <a:pt x="6" y="0"/>
                      </a:moveTo>
                      <a:lnTo>
                        <a:pt x="7" y="1"/>
                      </a:lnTo>
                      <a:lnTo>
                        <a:pt x="11" y="3"/>
                      </a:lnTo>
                      <a:lnTo>
                        <a:pt x="18" y="7"/>
                      </a:lnTo>
                      <a:lnTo>
                        <a:pt x="26" y="9"/>
                      </a:lnTo>
                      <a:lnTo>
                        <a:pt x="36" y="11"/>
                      </a:lnTo>
                      <a:lnTo>
                        <a:pt x="46" y="12"/>
                      </a:lnTo>
                      <a:lnTo>
                        <a:pt x="51" y="12"/>
                      </a:lnTo>
                      <a:lnTo>
                        <a:pt x="55" y="12"/>
                      </a:lnTo>
                      <a:lnTo>
                        <a:pt x="61" y="11"/>
                      </a:lnTo>
                      <a:lnTo>
                        <a:pt x="65" y="9"/>
                      </a:lnTo>
                      <a:lnTo>
                        <a:pt x="73" y="6"/>
                      </a:lnTo>
                      <a:lnTo>
                        <a:pt x="81" y="2"/>
                      </a:lnTo>
                      <a:lnTo>
                        <a:pt x="90" y="0"/>
                      </a:lnTo>
                      <a:lnTo>
                        <a:pt x="99" y="0"/>
                      </a:lnTo>
                      <a:lnTo>
                        <a:pt x="103" y="1"/>
                      </a:lnTo>
                      <a:lnTo>
                        <a:pt x="107" y="3"/>
                      </a:lnTo>
                      <a:lnTo>
                        <a:pt x="111" y="6"/>
                      </a:lnTo>
                      <a:lnTo>
                        <a:pt x="117" y="9"/>
                      </a:lnTo>
                      <a:lnTo>
                        <a:pt x="121" y="12"/>
                      </a:lnTo>
                      <a:lnTo>
                        <a:pt x="126" y="17"/>
                      </a:lnTo>
                      <a:lnTo>
                        <a:pt x="131" y="24"/>
                      </a:lnTo>
                      <a:lnTo>
                        <a:pt x="135" y="30"/>
                      </a:lnTo>
                      <a:lnTo>
                        <a:pt x="144" y="44"/>
                      </a:lnTo>
                      <a:lnTo>
                        <a:pt x="149" y="54"/>
                      </a:lnTo>
                      <a:lnTo>
                        <a:pt x="154" y="63"/>
                      </a:lnTo>
                      <a:lnTo>
                        <a:pt x="156" y="68"/>
                      </a:lnTo>
                      <a:lnTo>
                        <a:pt x="157" y="71"/>
                      </a:lnTo>
                      <a:lnTo>
                        <a:pt x="157" y="74"/>
                      </a:lnTo>
                      <a:lnTo>
                        <a:pt x="157" y="75"/>
                      </a:lnTo>
                      <a:lnTo>
                        <a:pt x="245" y="153"/>
                      </a:lnTo>
                      <a:lnTo>
                        <a:pt x="256" y="145"/>
                      </a:lnTo>
                      <a:lnTo>
                        <a:pt x="262" y="150"/>
                      </a:lnTo>
                      <a:lnTo>
                        <a:pt x="277" y="162"/>
                      </a:lnTo>
                      <a:lnTo>
                        <a:pt x="298" y="179"/>
                      </a:lnTo>
                      <a:lnTo>
                        <a:pt x="324" y="200"/>
                      </a:lnTo>
                      <a:lnTo>
                        <a:pt x="350" y="221"/>
                      </a:lnTo>
                      <a:lnTo>
                        <a:pt x="374" y="242"/>
                      </a:lnTo>
                      <a:lnTo>
                        <a:pt x="393" y="259"/>
                      </a:lnTo>
                      <a:lnTo>
                        <a:pt x="405" y="271"/>
                      </a:lnTo>
                      <a:lnTo>
                        <a:pt x="403" y="271"/>
                      </a:lnTo>
                      <a:lnTo>
                        <a:pt x="399" y="271"/>
                      </a:lnTo>
                      <a:lnTo>
                        <a:pt x="393" y="272"/>
                      </a:lnTo>
                      <a:lnTo>
                        <a:pt x="388" y="274"/>
                      </a:lnTo>
                      <a:lnTo>
                        <a:pt x="386" y="277"/>
                      </a:lnTo>
                      <a:lnTo>
                        <a:pt x="384" y="278"/>
                      </a:lnTo>
                      <a:lnTo>
                        <a:pt x="382" y="281"/>
                      </a:lnTo>
                      <a:lnTo>
                        <a:pt x="382" y="283"/>
                      </a:lnTo>
                      <a:lnTo>
                        <a:pt x="382" y="286"/>
                      </a:lnTo>
                      <a:lnTo>
                        <a:pt x="385" y="291"/>
                      </a:lnTo>
                      <a:lnTo>
                        <a:pt x="388" y="295"/>
                      </a:lnTo>
                      <a:lnTo>
                        <a:pt x="392" y="300"/>
                      </a:lnTo>
                      <a:lnTo>
                        <a:pt x="422" y="326"/>
                      </a:lnTo>
                      <a:lnTo>
                        <a:pt x="422" y="366"/>
                      </a:lnTo>
                      <a:lnTo>
                        <a:pt x="467" y="364"/>
                      </a:lnTo>
                      <a:lnTo>
                        <a:pt x="468" y="366"/>
                      </a:lnTo>
                      <a:lnTo>
                        <a:pt x="471" y="370"/>
                      </a:lnTo>
                      <a:lnTo>
                        <a:pt x="475" y="377"/>
                      </a:lnTo>
                      <a:lnTo>
                        <a:pt x="481" y="386"/>
                      </a:lnTo>
                      <a:lnTo>
                        <a:pt x="487" y="395"/>
                      </a:lnTo>
                      <a:lnTo>
                        <a:pt x="493" y="406"/>
                      </a:lnTo>
                      <a:lnTo>
                        <a:pt x="498" y="416"/>
                      </a:lnTo>
                      <a:lnTo>
                        <a:pt x="503" y="425"/>
                      </a:lnTo>
                      <a:lnTo>
                        <a:pt x="502" y="427"/>
                      </a:lnTo>
                      <a:lnTo>
                        <a:pt x="500" y="428"/>
                      </a:lnTo>
                      <a:lnTo>
                        <a:pt x="497" y="431"/>
                      </a:lnTo>
                      <a:lnTo>
                        <a:pt x="495" y="435"/>
                      </a:lnTo>
                      <a:lnTo>
                        <a:pt x="494" y="442"/>
                      </a:lnTo>
                      <a:lnTo>
                        <a:pt x="494" y="449"/>
                      </a:lnTo>
                      <a:lnTo>
                        <a:pt x="494" y="454"/>
                      </a:lnTo>
                      <a:lnTo>
                        <a:pt x="496" y="459"/>
                      </a:lnTo>
                      <a:lnTo>
                        <a:pt x="498" y="464"/>
                      </a:lnTo>
                      <a:lnTo>
                        <a:pt x="501" y="471"/>
                      </a:lnTo>
                      <a:lnTo>
                        <a:pt x="501" y="472"/>
                      </a:lnTo>
                      <a:lnTo>
                        <a:pt x="502" y="477"/>
                      </a:lnTo>
                      <a:lnTo>
                        <a:pt x="502" y="485"/>
                      </a:lnTo>
                      <a:lnTo>
                        <a:pt x="503" y="493"/>
                      </a:lnTo>
                      <a:lnTo>
                        <a:pt x="502" y="503"/>
                      </a:lnTo>
                      <a:lnTo>
                        <a:pt x="502" y="513"/>
                      </a:lnTo>
                      <a:lnTo>
                        <a:pt x="500" y="523"/>
                      </a:lnTo>
                      <a:lnTo>
                        <a:pt x="497" y="530"/>
                      </a:lnTo>
                      <a:lnTo>
                        <a:pt x="492" y="536"/>
                      </a:lnTo>
                      <a:lnTo>
                        <a:pt x="485" y="540"/>
                      </a:lnTo>
                      <a:lnTo>
                        <a:pt x="477" y="543"/>
                      </a:lnTo>
                      <a:lnTo>
                        <a:pt x="470" y="545"/>
                      </a:lnTo>
                      <a:lnTo>
                        <a:pt x="463" y="546"/>
                      </a:lnTo>
                      <a:lnTo>
                        <a:pt x="458" y="546"/>
                      </a:lnTo>
                      <a:lnTo>
                        <a:pt x="454" y="547"/>
                      </a:lnTo>
                      <a:lnTo>
                        <a:pt x="452" y="547"/>
                      </a:lnTo>
                      <a:lnTo>
                        <a:pt x="381" y="522"/>
                      </a:lnTo>
                      <a:lnTo>
                        <a:pt x="376" y="514"/>
                      </a:lnTo>
                      <a:lnTo>
                        <a:pt x="359" y="493"/>
                      </a:lnTo>
                      <a:lnTo>
                        <a:pt x="335" y="463"/>
                      </a:lnTo>
                      <a:lnTo>
                        <a:pt x="306" y="427"/>
                      </a:lnTo>
                      <a:lnTo>
                        <a:pt x="277" y="388"/>
                      </a:lnTo>
                      <a:lnTo>
                        <a:pt x="249" y="350"/>
                      </a:lnTo>
                      <a:lnTo>
                        <a:pt x="236" y="332"/>
                      </a:lnTo>
                      <a:lnTo>
                        <a:pt x="225" y="315"/>
                      </a:lnTo>
                      <a:lnTo>
                        <a:pt x="216" y="301"/>
                      </a:lnTo>
                      <a:lnTo>
                        <a:pt x="210" y="289"/>
                      </a:lnTo>
                      <a:lnTo>
                        <a:pt x="197" y="250"/>
                      </a:lnTo>
                      <a:lnTo>
                        <a:pt x="165" y="226"/>
                      </a:lnTo>
                      <a:lnTo>
                        <a:pt x="164" y="224"/>
                      </a:lnTo>
                      <a:lnTo>
                        <a:pt x="161" y="217"/>
                      </a:lnTo>
                      <a:lnTo>
                        <a:pt x="157" y="207"/>
                      </a:lnTo>
                      <a:lnTo>
                        <a:pt x="150" y="197"/>
                      </a:lnTo>
                      <a:lnTo>
                        <a:pt x="144" y="185"/>
                      </a:lnTo>
                      <a:lnTo>
                        <a:pt x="136" y="173"/>
                      </a:lnTo>
                      <a:lnTo>
                        <a:pt x="129" y="163"/>
                      </a:lnTo>
                      <a:lnTo>
                        <a:pt x="120" y="156"/>
                      </a:lnTo>
                      <a:lnTo>
                        <a:pt x="56" y="65"/>
                      </a:lnTo>
                      <a:lnTo>
                        <a:pt x="53" y="63"/>
                      </a:lnTo>
                      <a:lnTo>
                        <a:pt x="45" y="57"/>
                      </a:lnTo>
                      <a:lnTo>
                        <a:pt x="34" y="49"/>
                      </a:lnTo>
                      <a:lnTo>
                        <a:pt x="22" y="40"/>
                      </a:lnTo>
                      <a:lnTo>
                        <a:pt x="15" y="35"/>
                      </a:lnTo>
                      <a:lnTo>
                        <a:pt x="10" y="29"/>
                      </a:lnTo>
                      <a:lnTo>
                        <a:pt x="6" y="24"/>
                      </a:lnTo>
                      <a:lnTo>
                        <a:pt x="2" y="19"/>
                      </a:lnTo>
                      <a:lnTo>
                        <a:pt x="0" y="13"/>
                      </a:lnTo>
                      <a:lnTo>
                        <a:pt x="0" y="9"/>
                      </a:lnTo>
                      <a:lnTo>
                        <a:pt x="1" y="5"/>
                      </a:lnTo>
                      <a:lnTo>
                        <a:pt x="6"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0" name="Freeform 358"/>
                <p:cNvSpPr>
                  <a:spLocks/>
                </p:cNvSpPr>
                <p:nvPr/>
              </p:nvSpPr>
              <p:spPr bwMode="auto">
                <a:xfrm>
                  <a:off x="2341" y="2999"/>
                  <a:ext cx="140" cy="42"/>
                </a:xfrm>
                <a:custGeom>
                  <a:avLst/>
                  <a:gdLst>
                    <a:gd name="T0" fmla="*/ 0 w 421"/>
                    <a:gd name="T1" fmla="*/ 0 h 125"/>
                    <a:gd name="T2" fmla="*/ 0 w 421"/>
                    <a:gd name="T3" fmla="*/ 0 h 125"/>
                    <a:gd name="T4" fmla="*/ 0 w 421"/>
                    <a:gd name="T5" fmla="*/ 0 h 125"/>
                    <a:gd name="T6" fmla="*/ 0 w 421"/>
                    <a:gd name="T7" fmla="*/ 0 h 125"/>
                    <a:gd name="T8" fmla="*/ 0 w 421"/>
                    <a:gd name="T9" fmla="*/ 0 h 125"/>
                    <a:gd name="T10" fmla="*/ 0 w 421"/>
                    <a:gd name="T11" fmla="*/ 0 h 125"/>
                    <a:gd name="T12" fmla="*/ 0 w 421"/>
                    <a:gd name="T13" fmla="*/ 0 h 125"/>
                    <a:gd name="T14" fmla="*/ 0 w 421"/>
                    <a:gd name="T15" fmla="*/ 0 h 125"/>
                    <a:gd name="T16" fmla="*/ 0 w 421"/>
                    <a:gd name="T17" fmla="*/ 0 h 125"/>
                    <a:gd name="T18" fmla="*/ 0 w 421"/>
                    <a:gd name="T19" fmla="*/ 0 h 125"/>
                    <a:gd name="T20" fmla="*/ 0 w 421"/>
                    <a:gd name="T21" fmla="*/ 0 h 125"/>
                    <a:gd name="T22" fmla="*/ 0 w 421"/>
                    <a:gd name="T23" fmla="*/ 0 h 125"/>
                    <a:gd name="T24" fmla="*/ 0 w 421"/>
                    <a:gd name="T25" fmla="*/ 0 h 125"/>
                    <a:gd name="T26" fmla="*/ 0 w 421"/>
                    <a:gd name="T27" fmla="*/ 0 h 125"/>
                    <a:gd name="T28" fmla="*/ 0 w 421"/>
                    <a:gd name="T29" fmla="*/ 0 h 125"/>
                    <a:gd name="T30" fmla="*/ 0 w 421"/>
                    <a:gd name="T31" fmla="*/ 0 h 125"/>
                    <a:gd name="T32" fmla="*/ 0 w 421"/>
                    <a:gd name="T33" fmla="*/ 0 h 125"/>
                    <a:gd name="T34" fmla="*/ 0 w 421"/>
                    <a:gd name="T35" fmla="*/ 0 h 125"/>
                    <a:gd name="T36" fmla="*/ 0 w 421"/>
                    <a:gd name="T37" fmla="*/ 0 h 125"/>
                    <a:gd name="T38" fmla="*/ 0 w 421"/>
                    <a:gd name="T39" fmla="*/ 0 h 125"/>
                    <a:gd name="T40" fmla="*/ 0 w 421"/>
                    <a:gd name="T41" fmla="*/ 0 h 125"/>
                    <a:gd name="T42" fmla="*/ 0 w 421"/>
                    <a:gd name="T43" fmla="*/ 0 h 125"/>
                    <a:gd name="T44" fmla="*/ 0 w 421"/>
                    <a:gd name="T45" fmla="*/ 0 h 125"/>
                    <a:gd name="T46" fmla="*/ 0 w 421"/>
                    <a:gd name="T47" fmla="*/ 0 h 125"/>
                    <a:gd name="T48" fmla="*/ 0 w 421"/>
                    <a:gd name="T49" fmla="*/ 0 h 125"/>
                    <a:gd name="T50" fmla="*/ 0 w 421"/>
                    <a:gd name="T51" fmla="*/ 0 h 125"/>
                    <a:gd name="T52" fmla="*/ 0 w 421"/>
                    <a:gd name="T53" fmla="*/ 0 h 125"/>
                    <a:gd name="T54" fmla="*/ 0 w 421"/>
                    <a:gd name="T55" fmla="*/ 0 h 125"/>
                    <a:gd name="T56" fmla="*/ 1 w 421"/>
                    <a:gd name="T57" fmla="*/ 0 h 125"/>
                    <a:gd name="T58" fmla="*/ 1 w 421"/>
                    <a:gd name="T59" fmla="*/ 0 h 125"/>
                    <a:gd name="T60" fmla="*/ 1 w 421"/>
                    <a:gd name="T61" fmla="*/ 0 h 125"/>
                    <a:gd name="T62" fmla="*/ 1 w 421"/>
                    <a:gd name="T63" fmla="*/ 0 h 125"/>
                    <a:gd name="T64" fmla="*/ 1 w 421"/>
                    <a:gd name="T65" fmla="*/ 0 h 125"/>
                    <a:gd name="T66" fmla="*/ 1 w 421"/>
                    <a:gd name="T67" fmla="*/ 0 h 125"/>
                    <a:gd name="T68" fmla="*/ 1 w 421"/>
                    <a:gd name="T69" fmla="*/ 0 h 125"/>
                    <a:gd name="T70" fmla="*/ 1 w 421"/>
                    <a:gd name="T71" fmla="*/ 0 h 125"/>
                    <a:gd name="T72" fmla="*/ 1 w 421"/>
                    <a:gd name="T73" fmla="*/ 0 h 125"/>
                    <a:gd name="T74" fmla="*/ 1 w 421"/>
                    <a:gd name="T75" fmla="*/ 0 h 125"/>
                    <a:gd name="T76" fmla="*/ 1 w 421"/>
                    <a:gd name="T77" fmla="*/ 0 h 125"/>
                    <a:gd name="T78" fmla="*/ 1 w 421"/>
                    <a:gd name="T79" fmla="*/ 0 h 125"/>
                    <a:gd name="T80" fmla="*/ 1 w 421"/>
                    <a:gd name="T81" fmla="*/ 0 h 125"/>
                    <a:gd name="T82" fmla="*/ 1 w 421"/>
                    <a:gd name="T83" fmla="*/ 0 h 125"/>
                    <a:gd name="T84" fmla="*/ 1 w 421"/>
                    <a:gd name="T85" fmla="*/ 0 h 125"/>
                    <a:gd name="T86" fmla="*/ 1 w 421"/>
                    <a:gd name="T87" fmla="*/ 0 h 125"/>
                    <a:gd name="T88" fmla="*/ 1 w 421"/>
                    <a:gd name="T89" fmla="*/ 0 h 125"/>
                    <a:gd name="T90" fmla="*/ 1 w 421"/>
                    <a:gd name="T91" fmla="*/ 0 h 125"/>
                    <a:gd name="T92" fmla="*/ 0 w 421"/>
                    <a:gd name="T93" fmla="*/ 0 h 125"/>
                    <a:gd name="T94" fmla="*/ 0 w 421"/>
                    <a:gd name="T95" fmla="*/ 0 h 125"/>
                    <a:gd name="T96" fmla="*/ 0 w 421"/>
                    <a:gd name="T97" fmla="*/ 0 h 125"/>
                    <a:gd name="T98" fmla="*/ 0 w 421"/>
                    <a:gd name="T99" fmla="*/ 0 h 125"/>
                    <a:gd name="T100" fmla="*/ 0 w 421"/>
                    <a:gd name="T101" fmla="*/ 0 h 125"/>
                    <a:gd name="T102" fmla="*/ 0 w 421"/>
                    <a:gd name="T103" fmla="*/ 0 h 125"/>
                    <a:gd name="T104" fmla="*/ 0 w 421"/>
                    <a:gd name="T105" fmla="*/ 0 h 125"/>
                    <a:gd name="T106" fmla="*/ 0 w 421"/>
                    <a:gd name="T107" fmla="*/ 0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1"/>
                    <a:gd name="T163" fmla="*/ 0 h 125"/>
                    <a:gd name="T164" fmla="*/ 421 w 421"/>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1" h="125">
                      <a:moveTo>
                        <a:pt x="180" y="86"/>
                      </a:moveTo>
                      <a:lnTo>
                        <a:pt x="78" y="84"/>
                      </a:lnTo>
                      <a:lnTo>
                        <a:pt x="0" y="44"/>
                      </a:lnTo>
                      <a:lnTo>
                        <a:pt x="4" y="16"/>
                      </a:lnTo>
                      <a:lnTo>
                        <a:pt x="6" y="15"/>
                      </a:lnTo>
                      <a:lnTo>
                        <a:pt x="11" y="13"/>
                      </a:lnTo>
                      <a:lnTo>
                        <a:pt x="20" y="10"/>
                      </a:lnTo>
                      <a:lnTo>
                        <a:pt x="31" y="5"/>
                      </a:lnTo>
                      <a:lnTo>
                        <a:pt x="44" y="2"/>
                      </a:lnTo>
                      <a:lnTo>
                        <a:pt x="59" y="0"/>
                      </a:lnTo>
                      <a:lnTo>
                        <a:pt x="65" y="0"/>
                      </a:lnTo>
                      <a:lnTo>
                        <a:pt x="74" y="1"/>
                      </a:lnTo>
                      <a:lnTo>
                        <a:pt x="82" y="2"/>
                      </a:lnTo>
                      <a:lnTo>
                        <a:pt x="89" y="4"/>
                      </a:lnTo>
                      <a:lnTo>
                        <a:pt x="206" y="31"/>
                      </a:lnTo>
                      <a:lnTo>
                        <a:pt x="209" y="31"/>
                      </a:lnTo>
                      <a:lnTo>
                        <a:pt x="217" y="29"/>
                      </a:lnTo>
                      <a:lnTo>
                        <a:pt x="228" y="28"/>
                      </a:lnTo>
                      <a:lnTo>
                        <a:pt x="243" y="26"/>
                      </a:lnTo>
                      <a:lnTo>
                        <a:pt x="260" y="26"/>
                      </a:lnTo>
                      <a:lnTo>
                        <a:pt x="277" y="27"/>
                      </a:lnTo>
                      <a:lnTo>
                        <a:pt x="286" y="28"/>
                      </a:lnTo>
                      <a:lnTo>
                        <a:pt x="294" y="30"/>
                      </a:lnTo>
                      <a:lnTo>
                        <a:pt x="302" y="32"/>
                      </a:lnTo>
                      <a:lnTo>
                        <a:pt x="311" y="36"/>
                      </a:lnTo>
                      <a:lnTo>
                        <a:pt x="326" y="43"/>
                      </a:lnTo>
                      <a:lnTo>
                        <a:pt x="343" y="50"/>
                      </a:lnTo>
                      <a:lnTo>
                        <a:pt x="359" y="57"/>
                      </a:lnTo>
                      <a:lnTo>
                        <a:pt x="375" y="63"/>
                      </a:lnTo>
                      <a:lnTo>
                        <a:pt x="389" y="68"/>
                      </a:lnTo>
                      <a:lnTo>
                        <a:pt x="400" y="72"/>
                      </a:lnTo>
                      <a:lnTo>
                        <a:pt x="408" y="76"/>
                      </a:lnTo>
                      <a:lnTo>
                        <a:pt x="410" y="77"/>
                      </a:lnTo>
                      <a:lnTo>
                        <a:pt x="411" y="78"/>
                      </a:lnTo>
                      <a:lnTo>
                        <a:pt x="414" y="84"/>
                      </a:lnTo>
                      <a:lnTo>
                        <a:pt x="417" y="92"/>
                      </a:lnTo>
                      <a:lnTo>
                        <a:pt x="421" y="100"/>
                      </a:lnTo>
                      <a:lnTo>
                        <a:pt x="421" y="105"/>
                      </a:lnTo>
                      <a:lnTo>
                        <a:pt x="421" y="110"/>
                      </a:lnTo>
                      <a:lnTo>
                        <a:pt x="421" y="113"/>
                      </a:lnTo>
                      <a:lnTo>
                        <a:pt x="418" y="118"/>
                      </a:lnTo>
                      <a:lnTo>
                        <a:pt x="416" y="121"/>
                      </a:lnTo>
                      <a:lnTo>
                        <a:pt x="413" y="123"/>
                      </a:lnTo>
                      <a:lnTo>
                        <a:pt x="408" y="124"/>
                      </a:lnTo>
                      <a:lnTo>
                        <a:pt x="401" y="125"/>
                      </a:lnTo>
                      <a:lnTo>
                        <a:pt x="385" y="124"/>
                      </a:lnTo>
                      <a:lnTo>
                        <a:pt x="365" y="123"/>
                      </a:lnTo>
                      <a:lnTo>
                        <a:pt x="342" y="120"/>
                      </a:lnTo>
                      <a:lnTo>
                        <a:pt x="319" y="118"/>
                      </a:lnTo>
                      <a:lnTo>
                        <a:pt x="298" y="115"/>
                      </a:lnTo>
                      <a:lnTo>
                        <a:pt x="280" y="112"/>
                      </a:lnTo>
                      <a:lnTo>
                        <a:pt x="267" y="111"/>
                      </a:lnTo>
                      <a:lnTo>
                        <a:pt x="263" y="110"/>
                      </a:lnTo>
                      <a:lnTo>
                        <a:pt x="180" y="8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1" name="Freeform 359"/>
                <p:cNvSpPr>
                  <a:spLocks/>
                </p:cNvSpPr>
                <p:nvPr/>
              </p:nvSpPr>
              <p:spPr bwMode="auto">
                <a:xfrm>
                  <a:off x="2341" y="2999"/>
                  <a:ext cx="140" cy="42"/>
                </a:xfrm>
                <a:custGeom>
                  <a:avLst/>
                  <a:gdLst>
                    <a:gd name="T0" fmla="*/ 0 w 421"/>
                    <a:gd name="T1" fmla="*/ 0 h 125"/>
                    <a:gd name="T2" fmla="*/ 0 w 421"/>
                    <a:gd name="T3" fmla="*/ 0 h 125"/>
                    <a:gd name="T4" fmla="*/ 0 w 421"/>
                    <a:gd name="T5" fmla="*/ 0 h 125"/>
                    <a:gd name="T6" fmla="*/ 0 w 421"/>
                    <a:gd name="T7" fmla="*/ 0 h 125"/>
                    <a:gd name="T8" fmla="*/ 0 w 421"/>
                    <a:gd name="T9" fmla="*/ 0 h 125"/>
                    <a:gd name="T10" fmla="*/ 0 w 421"/>
                    <a:gd name="T11" fmla="*/ 0 h 125"/>
                    <a:gd name="T12" fmla="*/ 0 w 421"/>
                    <a:gd name="T13" fmla="*/ 0 h 125"/>
                    <a:gd name="T14" fmla="*/ 0 w 421"/>
                    <a:gd name="T15" fmla="*/ 0 h 125"/>
                    <a:gd name="T16" fmla="*/ 0 w 421"/>
                    <a:gd name="T17" fmla="*/ 0 h 125"/>
                    <a:gd name="T18" fmla="*/ 0 w 421"/>
                    <a:gd name="T19" fmla="*/ 0 h 125"/>
                    <a:gd name="T20" fmla="*/ 0 w 421"/>
                    <a:gd name="T21" fmla="*/ 0 h 125"/>
                    <a:gd name="T22" fmla="*/ 0 w 421"/>
                    <a:gd name="T23" fmla="*/ 0 h 125"/>
                    <a:gd name="T24" fmla="*/ 0 w 421"/>
                    <a:gd name="T25" fmla="*/ 0 h 125"/>
                    <a:gd name="T26" fmla="*/ 0 w 421"/>
                    <a:gd name="T27" fmla="*/ 0 h 125"/>
                    <a:gd name="T28" fmla="*/ 0 w 421"/>
                    <a:gd name="T29" fmla="*/ 0 h 125"/>
                    <a:gd name="T30" fmla="*/ 0 w 421"/>
                    <a:gd name="T31" fmla="*/ 0 h 125"/>
                    <a:gd name="T32" fmla="*/ 0 w 421"/>
                    <a:gd name="T33" fmla="*/ 0 h 125"/>
                    <a:gd name="T34" fmla="*/ 0 w 421"/>
                    <a:gd name="T35" fmla="*/ 0 h 125"/>
                    <a:gd name="T36" fmla="*/ 0 w 421"/>
                    <a:gd name="T37" fmla="*/ 0 h 125"/>
                    <a:gd name="T38" fmla="*/ 0 w 421"/>
                    <a:gd name="T39" fmla="*/ 0 h 125"/>
                    <a:gd name="T40" fmla="*/ 0 w 421"/>
                    <a:gd name="T41" fmla="*/ 0 h 125"/>
                    <a:gd name="T42" fmla="*/ 0 w 421"/>
                    <a:gd name="T43" fmla="*/ 0 h 125"/>
                    <a:gd name="T44" fmla="*/ 0 w 421"/>
                    <a:gd name="T45" fmla="*/ 0 h 125"/>
                    <a:gd name="T46" fmla="*/ 0 w 421"/>
                    <a:gd name="T47" fmla="*/ 0 h 125"/>
                    <a:gd name="T48" fmla="*/ 0 w 421"/>
                    <a:gd name="T49" fmla="*/ 0 h 125"/>
                    <a:gd name="T50" fmla="*/ 0 w 421"/>
                    <a:gd name="T51" fmla="*/ 0 h 125"/>
                    <a:gd name="T52" fmla="*/ 0 w 421"/>
                    <a:gd name="T53" fmla="*/ 0 h 125"/>
                    <a:gd name="T54" fmla="*/ 0 w 421"/>
                    <a:gd name="T55" fmla="*/ 0 h 125"/>
                    <a:gd name="T56" fmla="*/ 1 w 421"/>
                    <a:gd name="T57" fmla="*/ 0 h 125"/>
                    <a:gd name="T58" fmla="*/ 1 w 421"/>
                    <a:gd name="T59" fmla="*/ 0 h 125"/>
                    <a:gd name="T60" fmla="*/ 1 w 421"/>
                    <a:gd name="T61" fmla="*/ 0 h 125"/>
                    <a:gd name="T62" fmla="*/ 1 w 421"/>
                    <a:gd name="T63" fmla="*/ 0 h 125"/>
                    <a:gd name="T64" fmla="*/ 1 w 421"/>
                    <a:gd name="T65" fmla="*/ 0 h 125"/>
                    <a:gd name="T66" fmla="*/ 1 w 421"/>
                    <a:gd name="T67" fmla="*/ 0 h 125"/>
                    <a:gd name="T68" fmla="*/ 1 w 421"/>
                    <a:gd name="T69" fmla="*/ 0 h 125"/>
                    <a:gd name="T70" fmla="*/ 1 w 421"/>
                    <a:gd name="T71" fmla="*/ 0 h 125"/>
                    <a:gd name="T72" fmla="*/ 1 w 421"/>
                    <a:gd name="T73" fmla="*/ 0 h 125"/>
                    <a:gd name="T74" fmla="*/ 1 w 421"/>
                    <a:gd name="T75" fmla="*/ 0 h 125"/>
                    <a:gd name="T76" fmla="*/ 1 w 421"/>
                    <a:gd name="T77" fmla="*/ 0 h 125"/>
                    <a:gd name="T78" fmla="*/ 1 w 421"/>
                    <a:gd name="T79" fmla="*/ 0 h 125"/>
                    <a:gd name="T80" fmla="*/ 1 w 421"/>
                    <a:gd name="T81" fmla="*/ 0 h 125"/>
                    <a:gd name="T82" fmla="*/ 1 w 421"/>
                    <a:gd name="T83" fmla="*/ 0 h 125"/>
                    <a:gd name="T84" fmla="*/ 1 w 421"/>
                    <a:gd name="T85" fmla="*/ 0 h 125"/>
                    <a:gd name="T86" fmla="*/ 1 w 421"/>
                    <a:gd name="T87" fmla="*/ 0 h 125"/>
                    <a:gd name="T88" fmla="*/ 1 w 421"/>
                    <a:gd name="T89" fmla="*/ 0 h 125"/>
                    <a:gd name="T90" fmla="*/ 1 w 421"/>
                    <a:gd name="T91" fmla="*/ 0 h 125"/>
                    <a:gd name="T92" fmla="*/ 0 w 421"/>
                    <a:gd name="T93" fmla="*/ 0 h 125"/>
                    <a:gd name="T94" fmla="*/ 0 w 421"/>
                    <a:gd name="T95" fmla="*/ 0 h 125"/>
                    <a:gd name="T96" fmla="*/ 0 w 421"/>
                    <a:gd name="T97" fmla="*/ 0 h 125"/>
                    <a:gd name="T98" fmla="*/ 0 w 421"/>
                    <a:gd name="T99" fmla="*/ 0 h 125"/>
                    <a:gd name="T100" fmla="*/ 0 w 421"/>
                    <a:gd name="T101" fmla="*/ 0 h 125"/>
                    <a:gd name="T102" fmla="*/ 0 w 421"/>
                    <a:gd name="T103" fmla="*/ 0 h 125"/>
                    <a:gd name="T104" fmla="*/ 0 w 421"/>
                    <a:gd name="T105" fmla="*/ 0 h 125"/>
                    <a:gd name="T106" fmla="*/ 0 w 421"/>
                    <a:gd name="T107" fmla="*/ 0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21"/>
                    <a:gd name="T163" fmla="*/ 0 h 125"/>
                    <a:gd name="T164" fmla="*/ 421 w 421"/>
                    <a:gd name="T165" fmla="*/ 125 h 1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21" h="125">
                      <a:moveTo>
                        <a:pt x="180" y="86"/>
                      </a:moveTo>
                      <a:lnTo>
                        <a:pt x="78" y="84"/>
                      </a:lnTo>
                      <a:lnTo>
                        <a:pt x="0" y="44"/>
                      </a:lnTo>
                      <a:lnTo>
                        <a:pt x="4" y="16"/>
                      </a:lnTo>
                      <a:lnTo>
                        <a:pt x="6" y="15"/>
                      </a:lnTo>
                      <a:lnTo>
                        <a:pt x="11" y="13"/>
                      </a:lnTo>
                      <a:lnTo>
                        <a:pt x="20" y="10"/>
                      </a:lnTo>
                      <a:lnTo>
                        <a:pt x="31" y="5"/>
                      </a:lnTo>
                      <a:lnTo>
                        <a:pt x="44" y="2"/>
                      </a:lnTo>
                      <a:lnTo>
                        <a:pt x="59" y="0"/>
                      </a:lnTo>
                      <a:lnTo>
                        <a:pt x="65" y="0"/>
                      </a:lnTo>
                      <a:lnTo>
                        <a:pt x="74" y="1"/>
                      </a:lnTo>
                      <a:lnTo>
                        <a:pt x="82" y="2"/>
                      </a:lnTo>
                      <a:lnTo>
                        <a:pt x="89" y="4"/>
                      </a:lnTo>
                      <a:lnTo>
                        <a:pt x="206" y="31"/>
                      </a:lnTo>
                      <a:lnTo>
                        <a:pt x="209" y="31"/>
                      </a:lnTo>
                      <a:lnTo>
                        <a:pt x="217" y="29"/>
                      </a:lnTo>
                      <a:lnTo>
                        <a:pt x="228" y="28"/>
                      </a:lnTo>
                      <a:lnTo>
                        <a:pt x="243" y="26"/>
                      </a:lnTo>
                      <a:lnTo>
                        <a:pt x="260" y="26"/>
                      </a:lnTo>
                      <a:lnTo>
                        <a:pt x="277" y="27"/>
                      </a:lnTo>
                      <a:lnTo>
                        <a:pt x="286" y="28"/>
                      </a:lnTo>
                      <a:lnTo>
                        <a:pt x="294" y="30"/>
                      </a:lnTo>
                      <a:lnTo>
                        <a:pt x="302" y="32"/>
                      </a:lnTo>
                      <a:lnTo>
                        <a:pt x="311" y="36"/>
                      </a:lnTo>
                      <a:lnTo>
                        <a:pt x="326" y="43"/>
                      </a:lnTo>
                      <a:lnTo>
                        <a:pt x="343" y="50"/>
                      </a:lnTo>
                      <a:lnTo>
                        <a:pt x="359" y="57"/>
                      </a:lnTo>
                      <a:lnTo>
                        <a:pt x="375" y="63"/>
                      </a:lnTo>
                      <a:lnTo>
                        <a:pt x="389" y="68"/>
                      </a:lnTo>
                      <a:lnTo>
                        <a:pt x="400" y="72"/>
                      </a:lnTo>
                      <a:lnTo>
                        <a:pt x="408" y="76"/>
                      </a:lnTo>
                      <a:lnTo>
                        <a:pt x="410" y="77"/>
                      </a:lnTo>
                      <a:lnTo>
                        <a:pt x="411" y="78"/>
                      </a:lnTo>
                      <a:lnTo>
                        <a:pt x="414" y="84"/>
                      </a:lnTo>
                      <a:lnTo>
                        <a:pt x="417" y="92"/>
                      </a:lnTo>
                      <a:lnTo>
                        <a:pt x="421" y="100"/>
                      </a:lnTo>
                      <a:lnTo>
                        <a:pt x="421" y="105"/>
                      </a:lnTo>
                      <a:lnTo>
                        <a:pt x="421" y="110"/>
                      </a:lnTo>
                      <a:lnTo>
                        <a:pt x="421" y="113"/>
                      </a:lnTo>
                      <a:lnTo>
                        <a:pt x="418" y="118"/>
                      </a:lnTo>
                      <a:lnTo>
                        <a:pt x="416" y="121"/>
                      </a:lnTo>
                      <a:lnTo>
                        <a:pt x="413" y="123"/>
                      </a:lnTo>
                      <a:lnTo>
                        <a:pt x="408" y="124"/>
                      </a:lnTo>
                      <a:lnTo>
                        <a:pt x="401" y="125"/>
                      </a:lnTo>
                      <a:lnTo>
                        <a:pt x="385" y="124"/>
                      </a:lnTo>
                      <a:lnTo>
                        <a:pt x="365" y="123"/>
                      </a:lnTo>
                      <a:lnTo>
                        <a:pt x="342" y="120"/>
                      </a:lnTo>
                      <a:lnTo>
                        <a:pt x="319" y="118"/>
                      </a:lnTo>
                      <a:lnTo>
                        <a:pt x="298" y="115"/>
                      </a:lnTo>
                      <a:lnTo>
                        <a:pt x="280" y="112"/>
                      </a:lnTo>
                      <a:lnTo>
                        <a:pt x="267" y="111"/>
                      </a:lnTo>
                      <a:lnTo>
                        <a:pt x="263" y="110"/>
                      </a:lnTo>
                      <a:lnTo>
                        <a:pt x="180" y="8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2" name="Freeform 360"/>
                <p:cNvSpPr>
                  <a:spLocks/>
                </p:cNvSpPr>
                <p:nvPr/>
              </p:nvSpPr>
              <p:spPr bwMode="auto">
                <a:xfrm>
                  <a:off x="2620" y="3028"/>
                  <a:ext cx="73" cy="35"/>
                </a:xfrm>
                <a:custGeom>
                  <a:avLst/>
                  <a:gdLst>
                    <a:gd name="T0" fmla="*/ 0 w 220"/>
                    <a:gd name="T1" fmla="*/ 0 h 106"/>
                    <a:gd name="T2" fmla="*/ 0 w 220"/>
                    <a:gd name="T3" fmla="*/ 0 h 106"/>
                    <a:gd name="T4" fmla="*/ 0 w 220"/>
                    <a:gd name="T5" fmla="*/ 0 h 106"/>
                    <a:gd name="T6" fmla="*/ 0 w 220"/>
                    <a:gd name="T7" fmla="*/ 0 h 106"/>
                    <a:gd name="T8" fmla="*/ 0 w 220"/>
                    <a:gd name="T9" fmla="*/ 0 h 106"/>
                    <a:gd name="T10" fmla="*/ 0 w 220"/>
                    <a:gd name="T11" fmla="*/ 0 h 106"/>
                    <a:gd name="T12" fmla="*/ 0 w 220"/>
                    <a:gd name="T13" fmla="*/ 0 h 106"/>
                    <a:gd name="T14" fmla="*/ 0 w 220"/>
                    <a:gd name="T15" fmla="*/ 0 h 106"/>
                    <a:gd name="T16" fmla="*/ 0 w 220"/>
                    <a:gd name="T17" fmla="*/ 0 h 106"/>
                    <a:gd name="T18" fmla="*/ 0 w 220"/>
                    <a:gd name="T19" fmla="*/ 0 h 106"/>
                    <a:gd name="T20" fmla="*/ 0 w 220"/>
                    <a:gd name="T21" fmla="*/ 0 h 106"/>
                    <a:gd name="T22" fmla="*/ 0 w 220"/>
                    <a:gd name="T23" fmla="*/ 0 h 106"/>
                    <a:gd name="T24" fmla="*/ 0 w 220"/>
                    <a:gd name="T25" fmla="*/ 0 h 106"/>
                    <a:gd name="T26" fmla="*/ 0 w 220"/>
                    <a:gd name="T27" fmla="*/ 0 h 106"/>
                    <a:gd name="T28" fmla="*/ 0 w 220"/>
                    <a:gd name="T29" fmla="*/ 0 h 106"/>
                    <a:gd name="T30" fmla="*/ 0 w 220"/>
                    <a:gd name="T31" fmla="*/ 0 h 106"/>
                    <a:gd name="T32" fmla="*/ 0 w 220"/>
                    <a:gd name="T33" fmla="*/ 0 h 106"/>
                    <a:gd name="T34" fmla="*/ 0 w 220"/>
                    <a:gd name="T35" fmla="*/ 0 h 106"/>
                    <a:gd name="T36" fmla="*/ 0 w 220"/>
                    <a:gd name="T37" fmla="*/ 0 h 106"/>
                    <a:gd name="T38" fmla="*/ 0 w 220"/>
                    <a:gd name="T39" fmla="*/ 0 h 106"/>
                    <a:gd name="T40" fmla="*/ 0 w 220"/>
                    <a:gd name="T41" fmla="*/ 0 h 106"/>
                    <a:gd name="T42" fmla="*/ 0 w 220"/>
                    <a:gd name="T43" fmla="*/ 0 h 106"/>
                    <a:gd name="T44" fmla="*/ 0 w 220"/>
                    <a:gd name="T45" fmla="*/ 0 h 106"/>
                    <a:gd name="T46" fmla="*/ 0 w 220"/>
                    <a:gd name="T47" fmla="*/ 0 h 106"/>
                    <a:gd name="T48" fmla="*/ 0 w 220"/>
                    <a:gd name="T49" fmla="*/ 0 h 106"/>
                    <a:gd name="T50" fmla="*/ 0 w 220"/>
                    <a:gd name="T51" fmla="*/ 0 h 106"/>
                    <a:gd name="T52" fmla="*/ 0 w 220"/>
                    <a:gd name="T53" fmla="*/ 0 h 106"/>
                    <a:gd name="T54" fmla="*/ 0 w 220"/>
                    <a:gd name="T55" fmla="*/ 0 h 106"/>
                    <a:gd name="T56" fmla="*/ 0 w 220"/>
                    <a:gd name="T57" fmla="*/ 0 h 106"/>
                    <a:gd name="T58" fmla="*/ 0 w 220"/>
                    <a:gd name="T59" fmla="*/ 0 h 106"/>
                    <a:gd name="T60" fmla="*/ 0 w 220"/>
                    <a:gd name="T61" fmla="*/ 0 h 106"/>
                    <a:gd name="T62" fmla="*/ 0 w 220"/>
                    <a:gd name="T63" fmla="*/ 0 h 106"/>
                    <a:gd name="T64" fmla="*/ 0 w 220"/>
                    <a:gd name="T65" fmla="*/ 0 h 106"/>
                    <a:gd name="T66" fmla="*/ 0 w 220"/>
                    <a:gd name="T67" fmla="*/ 0 h 106"/>
                    <a:gd name="T68" fmla="*/ 0 w 220"/>
                    <a:gd name="T69" fmla="*/ 0 h 106"/>
                    <a:gd name="T70" fmla="*/ 0 w 220"/>
                    <a:gd name="T71" fmla="*/ 0 h 106"/>
                    <a:gd name="T72" fmla="*/ 0 w 220"/>
                    <a:gd name="T73" fmla="*/ 0 h 106"/>
                    <a:gd name="T74" fmla="*/ 0 w 220"/>
                    <a:gd name="T75" fmla="*/ 0 h 106"/>
                    <a:gd name="T76" fmla="*/ 0 w 220"/>
                    <a:gd name="T77" fmla="*/ 0 h 106"/>
                    <a:gd name="T78" fmla="*/ 0 w 220"/>
                    <a:gd name="T79" fmla="*/ 0 h 106"/>
                    <a:gd name="T80" fmla="*/ 0 w 220"/>
                    <a:gd name="T81" fmla="*/ 0 h 106"/>
                    <a:gd name="T82" fmla="*/ 0 w 220"/>
                    <a:gd name="T83" fmla="*/ 0 h 106"/>
                    <a:gd name="T84" fmla="*/ 0 w 220"/>
                    <a:gd name="T85" fmla="*/ 0 h 106"/>
                    <a:gd name="T86" fmla="*/ 0 w 220"/>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106"/>
                    <a:gd name="T134" fmla="*/ 220 w 220"/>
                    <a:gd name="T135" fmla="*/ 106 h 1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106">
                      <a:moveTo>
                        <a:pt x="60" y="95"/>
                      </a:moveTo>
                      <a:lnTo>
                        <a:pt x="0" y="106"/>
                      </a:lnTo>
                      <a:lnTo>
                        <a:pt x="5" y="69"/>
                      </a:lnTo>
                      <a:lnTo>
                        <a:pt x="8" y="67"/>
                      </a:lnTo>
                      <a:lnTo>
                        <a:pt x="15" y="62"/>
                      </a:lnTo>
                      <a:lnTo>
                        <a:pt x="26" y="53"/>
                      </a:lnTo>
                      <a:lnTo>
                        <a:pt x="40" y="44"/>
                      </a:lnTo>
                      <a:lnTo>
                        <a:pt x="55" y="34"/>
                      </a:lnTo>
                      <a:lnTo>
                        <a:pt x="71" y="26"/>
                      </a:lnTo>
                      <a:lnTo>
                        <a:pt x="77" y="23"/>
                      </a:lnTo>
                      <a:lnTo>
                        <a:pt x="85" y="21"/>
                      </a:lnTo>
                      <a:lnTo>
                        <a:pt x="91" y="21"/>
                      </a:lnTo>
                      <a:lnTo>
                        <a:pt x="96" y="21"/>
                      </a:lnTo>
                      <a:lnTo>
                        <a:pt x="102" y="22"/>
                      </a:lnTo>
                      <a:lnTo>
                        <a:pt x="108" y="23"/>
                      </a:lnTo>
                      <a:lnTo>
                        <a:pt x="116" y="22"/>
                      </a:lnTo>
                      <a:lnTo>
                        <a:pt x="122" y="22"/>
                      </a:lnTo>
                      <a:lnTo>
                        <a:pt x="137" y="19"/>
                      </a:lnTo>
                      <a:lnTo>
                        <a:pt x="153" y="14"/>
                      </a:lnTo>
                      <a:lnTo>
                        <a:pt x="166" y="10"/>
                      </a:lnTo>
                      <a:lnTo>
                        <a:pt x="176" y="6"/>
                      </a:lnTo>
                      <a:lnTo>
                        <a:pt x="183" y="3"/>
                      </a:lnTo>
                      <a:lnTo>
                        <a:pt x="186" y="1"/>
                      </a:lnTo>
                      <a:lnTo>
                        <a:pt x="187" y="1"/>
                      </a:lnTo>
                      <a:lnTo>
                        <a:pt x="191" y="1"/>
                      </a:lnTo>
                      <a:lnTo>
                        <a:pt x="198" y="0"/>
                      </a:lnTo>
                      <a:lnTo>
                        <a:pt x="204" y="1"/>
                      </a:lnTo>
                      <a:lnTo>
                        <a:pt x="211" y="3"/>
                      </a:lnTo>
                      <a:lnTo>
                        <a:pt x="216" y="5"/>
                      </a:lnTo>
                      <a:lnTo>
                        <a:pt x="218" y="7"/>
                      </a:lnTo>
                      <a:lnTo>
                        <a:pt x="220" y="9"/>
                      </a:lnTo>
                      <a:lnTo>
                        <a:pt x="220" y="11"/>
                      </a:lnTo>
                      <a:lnTo>
                        <a:pt x="220" y="14"/>
                      </a:lnTo>
                      <a:lnTo>
                        <a:pt x="218" y="18"/>
                      </a:lnTo>
                      <a:lnTo>
                        <a:pt x="215" y="21"/>
                      </a:lnTo>
                      <a:lnTo>
                        <a:pt x="212" y="24"/>
                      </a:lnTo>
                      <a:lnTo>
                        <a:pt x="208" y="27"/>
                      </a:lnTo>
                      <a:lnTo>
                        <a:pt x="197" y="34"/>
                      </a:lnTo>
                      <a:lnTo>
                        <a:pt x="185" y="39"/>
                      </a:lnTo>
                      <a:lnTo>
                        <a:pt x="173" y="44"/>
                      </a:lnTo>
                      <a:lnTo>
                        <a:pt x="163" y="48"/>
                      </a:lnTo>
                      <a:lnTo>
                        <a:pt x="156" y="50"/>
                      </a:lnTo>
                      <a:lnTo>
                        <a:pt x="154" y="51"/>
                      </a:lnTo>
                      <a:lnTo>
                        <a:pt x="60" y="95"/>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3" name="Freeform 361"/>
                <p:cNvSpPr>
                  <a:spLocks/>
                </p:cNvSpPr>
                <p:nvPr/>
              </p:nvSpPr>
              <p:spPr bwMode="auto">
                <a:xfrm>
                  <a:off x="2620" y="3028"/>
                  <a:ext cx="73" cy="35"/>
                </a:xfrm>
                <a:custGeom>
                  <a:avLst/>
                  <a:gdLst>
                    <a:gd name="T0" fmla="*/ 0 w 220"/>
                    <a:gd name="T1" fmla="*/ 0 h 106"/>
                    <a:gd name="T2" fmla="*/ 0 w 220"/>
                    <a:gd name="T3" fmla="*/ 0 h 106"/>
                    <a:gd name="T4" fmla="*/ 0 w 220"/>
                    <a:gd name="T5" fmla="*/ 0 h 106"/>
                    <a:gd name="T6" fmla="*/ 0 w 220"/>
                    <a:gd name="T7" fmla="*/ 0 h 106"/>
                    <a:gd name="T8" fmla="*/ 0 w 220"/>
                    <a:gd name="T9" fmla="*/ 0 h 106"/>
                    <a:gd name="T10" fmla="*/ 0 w 220"/>
                    <a:gd name="T11" fmla="*/ 0 h 106"/>
                    <a:gd name="T12" fmla="*/ 0 w 220"/>
                    <a:gd name="T13" fmla="*/ 0 h 106"/>
                    <a:gd name="T14" fmla="*/ 0 w 220"/>
                    <a:gd name="T15" fmla="*/ 0 h 106"/>
                    <a:gd name="T16" fmla="*/ 0 w 220"/>
                    <a:gd name="T17" fmla="*/ 0 h 106"/>
                    <a:gd name="T18" fmla="*/ 0 w 220"/>
                    <a:gd name="T19" fmla="*/ 0 h 106"/>
                    <a:gd name="T20" fmla="*/ 0 w 220"/>
                    <a:gd name="T21" fmla="*/ 0 h 106"/>
                    <a:gd name="T22" fmla="*/ 0 w 220"/>
                    <a:gd name="T23" fmla="*/ 0 h 106"/>
                    <a:gd name="T24" fmla="*/ 0 w 220"/>
                    <a:gd name="T25" fmla="*/ 0 h 106"/>
                    <a:gd name="T26" fmla="*/ 0 w 220"/>
                    <a:gd name="T27" fmla="*/ 0 h 106"/>
                    <a:gd name="T28" fmla="*/ 0 w 220"/>
                    <a:gd name="T29" fmla="*/ 0 h 106"/>
                    <a:gd name="T30" fmla="*/ 0 w 220"/>
                    <a:gd name="T31" fmla="*/ 0 h 106"/>
                    <a:gd name="T32" fmla="*/ 0 w 220"/>
                    <a:gd name="T33" fmla="*/ 0 h 106"/>
                    <a:gd name="T34" fmla="*/ 0 w 220"/>
                    <a:gd name="T35" fmla="*/ 0 h 106"/>
                    <a:gd name="T36" fmla="*/ 0 w 220"/>
                    <a:gd name="T37" fmla="*/ 0 h 106"/>
                    <a:gd name="T38" fmla="*/ 0 w 220"/>
                    <a:gd name="T39" fmla="*/ 0 h 106"/>
                    <a:gd name="T40" fmla="*/ 0 w 220"/>
                    <a:gd name="T41" fmla="*/ 0 h 106"/>
                    <a:gd name="T42" fmla="*/ 0 w 220"/>
                    <a:gd name="T43" fmla="*/ 0 h 106"/>
                    <a:gd name="T44" fmla="*/ 0 w 220"/>
                    <a:gd name="T45" fmla="*/ 0 h 106"/>
                    <a:gd name="T46" fmla="*/ 0 w 220"/>
                    <a:gd name="T47" fmla="*/ 0 h 106"/>
                    <a:gd name="T48" fmla="*/ 0 w 220"/>
                    <a:gd name="T49" fmla="*/ 0 h 106"/>
                    <a:gd name="T50" fmla="*/ 0 w 220"/>
                    <a:gd name="T51" fmla="*/ 0 h 106"/>
                    <a:gd name="T52" fmla="*/ 0 w 220"/>
                    <a:gd name="T53" fmla="*/ 0 h 106"/>
                    <a:gd name="T54" fmla="*/ 0 w 220"/>
                    <a:gd name="T55" fmla="*/ 0 h 106"/>
                    <a:gd name="T56" fmla="*/ 0 w 220"/>
                    <a:gd name="T57" fmla="*/ 0 h 106"/>
                    <a:gd name="T58" fmla="*/ 0 w 220"/>
                    <a:gd name="T59" fmla="*/ 0 h 106"/>
                    <a:gd name="T60" fmla="*/ 0 w 220"/>
                    <a:gd name="T61" fmla="*/ 0 h 106"/>
                    <a:gd name="T62" fmla="*/ 0 w 220"/>
                    <a:gd name="T63" fmla="*/ 0 h 106"/>
                    <a:gd name="T64" fmla="*/ 0 w 220"/>
                    <a:gd name="T65" fmla="*/ 0 h 106"/>
                    <a:gd name="T66" fmla="*/ 0 w 220"/>
                    <a:gd name="T67" fmla="*/ 0 h 106"/>
                    <a:gd name="T68" fmla="*/ 0 w 220"/>
                    <a:gd name="T69" fmla="*/ 0 h 106"/>
                    <a:gd name="T70" fmla="*/ 0 w 220"/>
                    <a:gd name="T71" fmla="*/ 0 h 106"/>
                    <a:gd name="T72" fmla="*/ 0 w 220"/>
                    <a:gd name="T73" fmla="*/ 0 h 106"/>
                    <a:gd name="T74" fmla="*/ 0 w 220"/>
                    <a:gd name="T75" fmla="*/ 0 h 106"/>
                    <a:gd name="T76" fmla="*/ 0 w 220"/>
                    <a:gd name="T77" fmla="*/ 0 h 106"/>
                    <a:gd name="T78" fmla="*/ 0 w 220"/>
                    <a:gd name="T79" fmla="*/ 0 h 106"/>
                    <a:gd name="T80" fmla="*/ 0 w 220"/>
                    <a:gd name="T81" fmla="*/ 0 h 106"/>
                    <a:gd name="T82" fmla="*/ 0 w 220"/>
                    <a:gd name="T83" fmla="*/ 0 h 106"/>
                    <a:gd name="T84" fmla="*/ 0 w 220"/>
                    <a:gd name="T85" fmla="*/ 0 h 106"/>
                    <a:gd name="T86" fmla="*/ 0 w 220"/>
                    <a:gd name="T87" fmla="*/ 0 h 1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20"/>
                    <a:gd name="T133" fmla="*/ 0 h 106"/>
                    <a:gd name="T134" fmla="*/ 220 w 220"/>
                    <a:gd name="T135" fmla="*/ 106 h 1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20" h="106">
                      <a:moveTo>
                        <a:pt x="60" y="95"/>
                      </a:moveTo>
                      <a:lnTo>
                        <a:pt x="0" y="106"/>
                      </a:lnTo>
                      <a:lnTo>
                        <a:pt x="5" y="69"/>
                      </a:lnTo>
                      <a:lnTo>
                        <a:pt x="8" y="67"/>
                      </a:lnTo>
                      <a:lnTo>
                        <a:pt x="15" y="62"/>
                      </a:lnTo>
                      <a:lnTo>
                        <a:pt x="26" y="53"/>
                      </a:lnTo>
                      <a:lnTo>
                        <a:pt x="40" y="44"/>
                      </a:lnTo>
                      <a:lnTo>
                        <a:pt x="55" y="34"/>
                      </a:lnTo>
                      <a:lnTo>
                        <a:pt x="71" y="26"/>
                      </a:lnTo>
                      <a:lnTo>
                        <a:pt x="77" y="23"/>
                      </a:lnTo>
                      <a:lnTo>
                        <a:pt x="85" y="21"/>
                      </a:lnTo>
                      <a:lnTo>
                        <a:pt x="91" y="21"/>
                      </a:lnTo>
                      <a:lnTo>
                        <a:pt x="96" y="21"/>
                      </a:lnTo>
                      <a:lnTo>
                        <a:pt x="102" y="22"/>
                      </a:lnTo>
                      <a:lnTo>
                        <a:pt x="108" y="23"/>
                      </a:lnTo>
                      <a:lnTo>
                        <a:pt x="116" y="22"/>
                      </a:lnTo>
                      <a:lnTo>
                        <a:pt x="122" y="22"/>
                      </a:lnTo>
                      <a:lnTo>
                        <a:pt x="137" y="19"/>
                      </a:lnTo>
                      <a:lnTo>
                        <a:pt x="153" y="14"/>
                      </a:lnTo>
                      <a:lnTo>
                        <a:pt x="166" y="10"/>
                      </a:lnTo>
                      <a:lnTo>
                        <a:pt x="176" y="6"/>
                      </a:lnTo>
                      <a:lnTo>
                        <a:pt x="183" y="3"/>
                      </a:lnTo>
                      <a:lnTo>
                        <a:pt x="186" y="1"/>
                      </a:lnTo>
                      <a:lnTo>
                        <a:pt x="187" y="1"/>
                      </a:lnTo>
                      <a:lnTo>
                        <a:pt x="191" y="1"/>
                      </a:lnTo>
                      <a:lnTo>
                        <a:pt x="198" y="0"/>
                      </a:lnTo>
                      <a:lnTo>
                        <a:pt x="204" y="1"/>
                      </a:lnTo>
                      <a:lnTo>
                        <a:pt x="211" y="3"/>
                      </a:lnTo>
                      <a:lnTo>
                        <a:pt x="216" y="5"/>
                      </a:lnTo>
                      <a:lnTo>
                        <a:pt x="218" y="7"/>
                      </a:lnTo>
                      <a:lnTo>
                        <a:pt x="220" y="9"/>
                      </a:lnTo>
                      <a:lnTo>
                        <a:pt x="220" y="11"/>
                      </a:lnTo>
                      <a:lnTo>
                        <a:pt x="220" y="14"/>
                      </a:lnTo>
                      <a:lnTo>
                        <a:pt x="218" y="18"/>
                      </a:lnTo>
                      <a:lnTo>
                        <a:pt x="215" y="21"/>
                      </a:lnTo>
                      <a:lnTo>
                        <a:pt x="212" y="24"/>
                      </a:lnTo>
                      <a:lnTo>
                        <a:pt x="208" y="27"/>
                      </a:lnTo>
                      <a:lnTo>
                        <a:pt x="197" y="34"/>
                      </a:lnTo>
                      <a:lnTo>
                        <a:pt x="185" y="39"/>
                      </a:lnTo>
                      <a:lnTo>
                        <a:pt x="173" y="44"/>
                      </a:lnTo>
                      <a:lnTo>
                        <a:pt x="163" y="48"/>
                      </a:lnTo>
                      <a:lnTo>
                        <a:pt x="156" y="50"/>
                      </a:lnTo>
                      <a:lnTo>
                        <a:pt x="154" y="51"/>
                      </a:lnTo>
                      <a:lnTo>
                        <a:pt x="60" y="9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4" name="Freeform 362"/>
                <p:cNvSpPr>
                  <a:spLocks/>
                </p:cNvSpPr>
                <p:nvPr/>
              </p:nvSpPr>
              <p:spPr bwMode="auto">
                <a:xfrm>
                  <a:off x="5259" y="3079"/>
                  <a:ext cx="217" cy="251"/>
                </a:xfrm>
                <a:custGeom>
                  <a:avLst/>
                  <a:gdLst>
                    <a:gd name="T0" fmla="*/ 0 w 650"/>
                    <a:gd name="T1" fmla="*/ 0 h 754"/>
                    <a:gd name="T2" fmla="*/ 0 w 650"/>
                    <a:gd name="T3" fmla="*/ 0 h 754"/>
                    <a:gd name="T4" fmla="*/ 0 w 650"/>
                    <a:gd name="T5" fmla="*/ 0 h 754"/>
                    <a:gd name="T6" fmla="*/ 0 w 650"/>
                    <a:gd name="T7" fmla="*/ 0 h 754"/>
                    <a:gd name="T8" fmla="*/ 0 w 650"/>
                    <a:gd name="T9" fmla="*/ 0 h 754"/>
                    <a:gd name="T10" fmla="*/ 0 w 650"/>
                    <a:gd name="T11" fmla="*/ 0 h 754"/>
                    <a:gd name="T12" fmla="*/ 0 w 650"/>
                    <a:gd name="T13" fmla="*/ 0 h 754"/>
                    <a:gd name="T14" fmla="*/ 0 w 650"/>
                    <a:gd name="T15" fmla="*/ 0 h 754"/>
                    <a:gd name="T16" fmla="*/ 0 w 650"/>
                    <a:gd name="T17" fmla="*/ 0 h 754"/>
                    <a:gd name="T18" fmla="*/ 0 w 650"/>
                    <a:gd name="T19" fmla="*/ 0 h 754"/>
                    <a:gd name="T20" fmla="*/ 0 w 650"/>
                    <a:gd name="T21" fmla="*/ 0 h 754"/>
                    <a:gd name="T22" fmla="*/ 0 w 650"/>
                    <a:gd name="T23" fmla="*/ 0 h 754"/>
                    <a:gd name="T24" fmla="*/ 0 w 650"/>
                    <a:gd name="T25" fmla="*/ 0 h 754"/>
                    <a:gd name="T26" fmla="*/ 0 w 650"/>
                    <a:gd name="T27" fmla="*/ 0 h 754"/>
                    <a:gd name="T28" fmla="*/ 0 w 650"/>
                    <a:gd name="T29" fmla="*/ 0 h 754"/>
                    <a:gd name="T30" fmla="*/ 0 w 650"/>
                    <a:gd name="T31" fmla="*/ 0 h 754"/>
                    <a:gd name="T32" fmla="*/ 0 w 650"/>
                    <a:gd name="T33" fmla="*/ 0 h 754"/>
                    <a:gd name="T34" fmla="*/ 0 w 650"/>
                    <a:gd name="T35" fmla="*/ 0 h 754"/>
                    <a:gd name="T36" fmla="*/ 0 w 650"/>
                    <a:gd name="T37" fmla="*/ 0 h 754"/>
                    <a:gd name="T38" fmla="*/ 0 w 650"/>
                    <a:gd name="T39" fmla="*/ 0 h 754"/>
                    <a:gd name="T40" fmla="*/ 0 w 650"/>
                    <a:gd name="T41" fmla="*/ 0 h 754"/>
                    <a:gd name="T42" fmla="*/ 0 w 650"/>
                    <a:gd name="T43" fmla="*/ 0 h 754"/>
                    <a:gd name="T44" fmla="*/ 0 w 650"/>
                    <a:gd name="T45" fmla="*/ 0 h 754"/>
                    <a:gd name="T46" fmla="*/ 0 w 650"/>
                    <a:gd name="T47" fmla="*/ 0 h 754"/>
                    <a:gd name="T48" fmla="*/ 1 w 650"/>
                    <a:gd name="T49" fmla="*/ 0 h 754"/>
                    <a:gd name="T50" fmla="*/ 1 w 650"/>
                    <a:gd name="T51" fmla="*/ 0 h 754"/>
                    <a:gd name="T52" fmla="*/ 1 w 650"/>
                    <a:gd name="T53" fmla="*/ 0 h 754"/>
                    <a:gd name="T54" fmla="*/ 1 w 650"/>
                    <a:gd name="T55" fmla="*/ 0 h 754"/>
                    <a:gd name="T56" fmla="*/ 1 w 650"/>
                    <a:gd name="T57" fmla="*/ 0 h 754"/>
                    <a:gd name="T58" fmla="*/ 1 w 650"/>
                    <a:gd name="T59" fmla="*/ 0 h 754"/>
                    <a:gd name="T60" fmla="*/ 1 w 650"/>
                    <a:gd name="T61" fmla="*/ 0 h 754"/>
                    <a:gd name="T62" fmla="*/ 1 w 650"/>
                    <a:gd name="T63" fmla="*/ 0 h 754"/>
                    <a:gd name="T64" fmla="*/ 1 w 650"/>
                    <a:gd name="T65" fmla="*/ 1 h 754"/>
                    <a:gd name="T66" fmla="*/ 1 w 650"/>
                    <a:gd name="T67" fmla="*/ 1 h 754"/>
                    <a:gd name="T68" fmla="*/ 1 w 650"/>
                    <a:gd name="T69" fmla="*/ 1 h 754"/>
                    <a:gd name="T70" fmla="*/ 1 w 650"/>
                    <a:gd name="T71" fmla="*/ 1 h 754"/>
                    <a:gd name="T72" fmla="*/ 1 w 650"/>
                    <a:gd name="T73" fmla="*/ 1 h 754"/>
                    <a:gd name="T74" fmla="*/ 1 w 650"/>
                    <a:gd name="T75" fmla="*/ 1 h 754"/>
                    <a:gd name="T76" fmla="*/ 1 w 650"/>
                    <a:gd name="T77" fmla="*/ 1 h 754"/>
                    <a:gd name="T78" fmla="*/ 1 w 650"/>
                    <a:gd name="T79" fmla="*/ 1 h 754"/>
                    <a:gd name="T80" fmla="*/ 1 w 650"/>
                    <a:gd name="T81" fmla="*/ 1 h 754"/>
                    <a:gd name="T82" fmla="*/ 1 w 650"/>
                    <a:gd name="T83" fmla="*/ 1 h 754"/>
                    <a:gd name="T84" fmla="*/ 1 w 650"/>
                    <a:gd name="T85" fmla="*/ 1 h 754"/>
                    <a:gd name="T86" fmla="*/ 1 w 650"/>
                    <a:gd name="T87" fmla="*/ 1 h 754"/>
                    <a:gd name="T88" fmla="*/ 1 w 650"/>
                    <a:gd name="T89" fmla="*/ 1 h 754"/>
                    <a:gd name="T90" fmla="*/ 1 w 650"/>
                    <a:gd name="T91" fmla="*/ 1 h 754"/>
                    <a:gd name="T92" fmla="*/ 0 w 650"/>
                    <a:gd name="T93" fmla="*/ 1 h 754"/>
                    <a:gd name="T94" fmla="*/ 0 w 650"/>
                    <a:gd name="T95" fmla="*/ 1 h 754"/>
                    <a:gd name="T96" fmla="*/ 0 w 650"/>
                    <a:gd name="T97" fmla="*/ 1 h 754"/>
                    <a:gd name="T98" fmla="*/ 0 w 650"/>
                    <a:gd name="T99" fmla="*/ 1 h 754"/>
                    <a:gd name="T100" fmla="*/ 0 w 650"/>
                    <a:gd name="T101" fmla="*/ 1 h 754"/>
                    <a:gd name="T102" fmla="*/ 0 w 650"/>
                    <a:gd name="T103" fmla="*/ 1 h 754"/>
                    <a:gd name="T104" fmla="*/ 0 w 650"/>
                    <a:gd name="T105" fmla="*/ 1 h 754"/>
                    <a:gd name="T106" fmla="*/ 0 w 650"/>
                    <a:gd name="T107" fmla="*/ 1 h 754"/>
                    <a:gd name="T108" fmla="*/ 0 w 650"/>
                    <a:gd name="T109" fmla="*/ 1 h 754"/>
                    <a:gd name="T110" fmla="*/ 0 w 650"/>
                    <a:gd name="T111" fmla="*/ 1 h 754"/>
                    <a:gd name="T112" fmla="*/ 0 w 650"/>
                    <a:gd name="T113" fmla="*/ 1 h 754"/>
                    <a:gd name="T114" fmla="*/ 0 w 650"/>
                    <a:gd name="T115" fmla="*/ 1 h 754"/>
                    <a:gd name="T116" fmla="*/ 0 w 650"/>
                    <a:gd name="T117" fmla="*/ 1 h 754"/>
                    <a:gd name="T118" fmla="*/ 0 w 650"/>
                    <a:gd name="T119" fmla="*/ 1 h 754"/>
                    <a:gd name="T120" fmla="*/ 0 w 650"/>
                    <a:gd name="T121" fmla="*/ 1 h 754"/>
                    <a:gd name="T122" fmla="*/ 0 w 650"/>
                    <a:gd name="T123" fmla="*/ 0 h 7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0"/>
                    <a:gd name="T187" fmla="*/ 0 h 754"/>
                    <a:gd name="T188" fmla="*/ 650 w 650"/>
                    <a:gd name="T189" fmla="*/ 754 h 7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0" h="754">
                      <a:moveTo>
                        <a:pt x="0" y="354"/>
                      </a:moveTo>
                      <a:lnTo>
                        <a:pt x="2" y="352"/>
                      </a:lnTo>
                      <a:lnTo>
                        <a:pt x="3" y="350"/>
                      </a:lnTo>
                      <a:lnTo>
                        <a:pt x="4" y="349"/>
                      </a:lnTo>
                      <a:lnTo>
                        <a:pt x="6" y="349"/>
                      </a:lnTo>
                      <a:lnTo>
                        <a:pt x="8" y="349"/>
                      </a:lnTo>
                      <a:lnTo>
                        <a:pt x="10" y="348"/>
                      </a:lnTo>
                      <a:lnTo>
                        <a:pt x="11" y="348"/>
                      </a:lnTo>
                      <a:lnTo>
                        <a:pt x="11" y="347"/>
                      </a:lnTo>
                      <a:lnTo>
                        <a:pt x="18" y="343"/>
                      </a:lnTo>
                      <a:lnTo>
                        <a:pt x="27" y="336"/>
                      </a:lnTo>
                      <a:lnTo>
                        <a:pt x="40" y="330"/>
                      </a:lnTo>
                      <a:lnTo>
                        <a:pt x="54" y="323"/>
                      </a:lnTo>
                      <a:lnTo>
                        <a:pt x="68" y="317"/>
                      </a:lnTo>
                      <a:lnTo>
                        <a:pt x="80" y="312"/>
                      </a:lnTo>
                      <a:lnTo>
                        <a:pt x="89" y="308"/>
                      </a:lnTo>
                      <a:lnTo>
                        <a:pt x="92" y="307"/>
                      </a:lnTo>
                      <a:lnTo>
                        <a:pt x="98" y="303"/>
                      </a:lnTo>
                      <a:lnTo>
                        <a:pt x="101" y="299"/>
                      </a:lnTo>
                      <a:lnTo>
                        <a:pt x="104" y="293"/>
                      </a:lnTo>
                      <a:lnTo>
                        <a:pt x="105" y="289"/>
                      </a:lnTo>
                      <a:lnTo>
                        <a:pt x="106" y="284"/>
                      </a:lnTo>
                      <a:lnTo>
                        <a:pt x="105" y="279"/>
                      </a:lnTo>
                      <a:lnTo>
                        <a:pt x="104" y="275"/>
                      </a:lnTo>
                      <a:lnTo>
                        <a:pt x="103" y="271"/>
                      </a:lnTo>
                      <a:lnTo>
                        <a:pt x="99" y="263"/>
                      </a:lnTo>
                      <a:lnTo>
                        <a:pt x="94" y="258"/>
                      </a:lnTo>
                      <a:lnTo>
                        <a:pt x="91" y="253"/>
                      </a:lnTo>
                      <a:lnTo>
                        <a:pt x="90" y="252"/>
                      </a:lnTo>
                      <a:lnTo>
                        <a:pt x="88" y="248"/>
                      </a:lnTo>
                      <a:lnTo>
                        <a:pt x="86" y="243"/>
                      </a:lnTo>
                      <a:lnTo>
                        <a:pt x="86" y="237"/>
                      </a:lnTo>
                      <a:lnTo>
                        <a:pt x="86" y="231"/>
                      </a:lnTo>
                      <a:lnTo>
                        <a:pt x="87" y="217"/>
                      </a:lnTo>
                      <a:lnTo>
                        <a:pt x="90" y="203"/>
                      </a:lnTo>
                      <a:lnTo>
                        <a:pt x="93" y="189"/>
                      </a:lnTo>
                      <a:lnTo>
                        <a:pt x="97" y="178"/>
                      </a:lnTo>
                      <a:lnTo>
                        <a:pt x="100" y="170"/>
                      </a:lnTo>
                      <a:lnTo>
                        <a:pt x="101" y="167"/>
                      </a:lnTo>
                      <a:lnTo>
                        <a:pt x="101" y="157"/>
                      </a:lnTo>
                      <a:lnTo>
                        <a:pt x="101" y="150"/>
                      </a:lnTo>
                      <a:lnTo>
                        <a:pt x="100" y="144"/>
                      </a:lnTo>
                      <a:lnTo>
                        <a:pt x="100" y="141"/>
                      </a:lnTo>
                      <a:lnTo>
                        <a:pt x="99" y="139"/>
                      </a:lnTo>
                      <a:lnTo>
                        <a:pt x="98" y="138"/>
                      </a:lnTo>
                      <a:lnTo>
                        <a:pt x="97" y="137"/>
                      </a:lnTo>
                      <a:lnTo>
                        <a:pt x="60" y="75"/>
                      </a:lnTo>
                      <a:lnTo>
                        <a:pt x="128" y="71"/>
                      </a:lnTo>
                      <a:lnTo>
                        <a:pt x="130" y="71"/>
                      </a:lnTo>
                      <a:lnTo>
                        <a:pt x="134" y="69"/>
                      </a:lnTo>
                      <a:lnTo>
                        <a:pt x="140" y="65"/>
                      </a:lnTo>
                      <a:lnTo>
                        <a:pt x="147" y="61"/>
                      </a:lnTo>
                      <a:lnTo>
                        <a:pt x="155" y="56"/>
                      </a:lnTo>
                      <a:lnTo>
                        <a:pt x="161" y="50"/>
                      </a:lnTo>
                      <a:lnTo>
                        <a:pt x="167" y="45"/>
                      </a:lnTo>
                      <a:lnTo>
                        <a:pt x="171" y="40"/>
                      </a:lnTo>
                      <a:lnTo>
                        <a:pt x="174" y="34"/>
                      </a:lnTo>
                      <a:lnTo>
                        <a:pt x="180" y="29"/>
                      </a:lnTo>
                      <a:lnTo>
                        <a:pt x="186" y="23"/>
                      </a:lnTo>
                      <a:lnTo>
                        <a:pt x="194" y="20"/>
                      </a:lnTo>
                      <a:lnTo>
                        <a:pt x="202" y="18"/>
                      </a:lnTo>
                      <a:lnTo>
                        <a:pt x="210" y="17"/>
                      </a:lnTo>
                      <a:lnTo>
                        <a:pt x="214" y="17"/>
                      </a:lnTo>
                      <a:lnTo>
                        <a:pt x="217" y="17"/>
                      </a:lnTo>
                      <a:lnTo>
                        <a:pt x="221" y="18"/>
                      </a:lnTo>
                      <a:lnTo>
                        <a:pt x="224" y="20"/>
                      </a:lnTo>
                      <a:lnTo>
                        <a:pt x="228" y="22"/>
                      </a:lnTo>
                      <a:lnTo>
                        <a:pt x="233" y="23"/>
                      </a:lnTo>
                      <a:lnTo>
                        <a:pt x="236" y="21"/>
                      </a:lnTo>
                      <a:lnTo>
                        <a:pt x="239" y="18"/>
                      </a:lnTo>
                      <a:lnTo>
                        <a:pt x="241" y="14"/>
                      </a:lnTo>
                      <a:lnTo>
                        <a:pt x="244" y="10"/>
                      </a:lnTo>
                      <a:lnTo>
                        <a:pt x="248" y="6"/>
                      </a:lnTo>
                      <a:lnTo>
                        <a:pt x="252" y="3"/>
                      </a:lnTo>
                      <a:lnTo>
                        <a:pt x="255" y="1"/>
                      </a:lnTo>
                      <a:lnTo>
                        <a:pt x="260" y="0"/>
                      </a:lnTo>
                      <a:lnTo>
                        <a:pt x="263" y="1"/>
                      </a:lnTo>
                      <a:lnTo>
                        <a:pt x="266" y="3"/>
                      </a:lnTo>
                      <a:lnTo>
                        <a:pt x="269" y="6"/>
                      </a:lnTo>
                      <a:lnTo>
                        <a:pt x="271" y="10"/>
                      </a:lnTo>
                      <a:lnTo>
                        <a:pt x="272" y="17"/>
                      </a:lnTo>
                      <a:lnTo>
                        <a:pt x="272" y="24"/>
                      </a:lnTo>
                      <a:lnTo>
                        <a:pt x="271" y="29"/>
                      </a:lnTo>
                      <a:lnTo>
                        <a:pt x="269" y="40"/>
                      </a:lnTo>
                      <a:lnTo>
                        <a:pt x="267" y="56"/>
                      </a:lnTo>
                      <a:lnTo>
                        <a:pt x="266" y="75"/>
                      </a:lnTo>
                      <a:lnTo>
                        <a:pt x="267" y="86"/>
                      </a:lnTo>
                      <a:lnTo>
                        <a:pt x="269" y="97"/>
                      </a:lnTo>
                      <a:lnTo>
                        <a:pt x="272" y="108"/>
                      </a:lnTo>
                      <a:lnTo>
                        <a:pt x="278" y="118"/>
                      </a:lnTo>
                      <a:lnTo>
                        <a:pt x="284" y="129"/>
                      </a:lnTo>
                      <a:lnTo>
                        <a:pt x="292" y="139"/>
                      </a:lnTo>
                      <a:lnTo>
                        <a:pt x="297" y="143"/>
                      </a:lnTo>
                      <a:lnTo>
                        <a:pt x="303" y="149"/>
                      </a:lnTo>
                      <a:lnTo>
                        <a:pt x="309" y="152"/>
                      </a:lnTo>
                      <a:lnTo>
                        <a:pt x="316" y="156"/>
                      </a:lnTo>
                      <a:lnTo>
                        <a:pt x="360" y="171"/>
                      </a:lnTo>
                      <a:lnTo>
                        <a:pt x="401" y="167"/>
                      </a:lnTo>
                      <a:lnTo>
                        <a:pt x="401" y="169"/>
                      </a:lnTo>
                      <a:lnTo>
                        <a:pt x="402" y="175"/>
                      </a:lnTo>
                      <a:lnTo>
                        <a:pt x="405" y="183"/>
                      </a:lnTo>
                      <a:lnTo>
                        <a:pt x="410" y="193"/>
                      </a:lnTo>
                      <a:lnTo>
                        <a:pt x="413" y="198"/>
                      </a:lnTo>
                      <a:lnTo>
                        <a:pt x="417" y="204"/>
                      </a:lnTo>
                      <a:lnTo>
                        <a:pt x="421" y="209"/>
                      </a:lnTo>
                      <a:lnTo>
                        <a:pt x="427" y="214"/>
                      </a:lnTo>
                      <a:lnTo>
                        <a:pt x="432" y="219"/>
                      </a:lnTo>
                      <a:lnTo>
                        <a:pt x="440" y="224"/>
                      </a:lnTo>
                      <a:lnTo>
                        <a:pt x="447" y="227"/>
                      </a:lnTo>
                      <a:lnTo>
                        <a:pt x="456" y="231"/>
                      </a:lnTo>
                      <a:lnTo>
                        <a:pt x="459" y="233"/>
                      </a:lnTo>
                      <a:lnTo>
                        <a:pt x="467" y="239"/>
                      </a:lnTo>
                      <a:lnTo>
                        <a:pt x="479" y="248"/>
                      </a:lnTo>
                      <a:lnTo>
                        <a:pt x="492" y="261"/>
                      </a:lnTo>
                      <a:lnTo>
                        <a:pt x="498" y="267"/>
                      </a:lnTo>
                      <a:lnTo>
                        <a:pt x="505" y="275"/>
                      </a:lnTo>
                      <a:lnTo>
                        <a:pt x="511" y="284"/>
                      </a:lnTo>
                      <a:lnTo>
                        <a:pt x="516" y="292"/>
                      </a:lnTo>
                      <a:lnTo>
                        <a:pt x="522" y="301"/>
                      </a:lnTo>
                      <a:lnTo>
                        <a:pt x="526" y="309"/>
                      </a:lnTo>
                      <a:lnTo>
                        <a:pt x="528" y="319"/>
                      </a:lnTo>
                      <a:lnTo>
                        <a:pt x="531" y="329"/>
                      </a:lnTo>
                      <a:lnTo>
                        <a:pt x="616" y="333"/>
                      </a:lnTo>
                      <a:lnTo>
                        <a:pt x="615" y="334"/>
                      </a:lnTo>
                      <a:lnTo>
                        <a:pt x="615" y="340"/>
                      </a:lnTo>
                      <a:lnTo>
                        <a:pt x="614" y="347"/>
                      </a:lnTo>
                      <a:lnTo>
                        <a:pt x="613" y="357"/>
                      </a:lnTo>
                      <a:lnTo>
                        <a:pt x="613" y="366"/>
                      </a:lnTo>
                      <a:lnTo>
                        <a:pt x="613" y="375"/>
                      </a:lnTo>
                      <a:lnTo>
                        <a:pt x="614" y="379"/>
                      </a:lnTo>
                      <a:lnTo>
                        <a:pt x="615" y="383"/>
                      </a:lnTo>
                      <a:lnTo>
                        <a:pt x="616" y="386"/>
                      </a:lnTo>
                      <a:lnTo>
                        <a:pt x="618" y="388"/>
                      </a:lnTo>
                      <a:lnTo>
                        <a:pt x="619" y="388"/>
                      </a:lnTo>
                      <a:lnTo>
                        <a:pt x="622" y="388"/>
                      </a:lnTo>
                      <a:lnTo>
                        <a:pt x="628" y="390"/>
                      </a:lnTo>
                      <a:lnTo>
                        <a:pt x="633" y="394"/>
                      </a:lnTo>
                      <a:lnTo>
                        <a:pt x="636" y="396"/>
                      </a:lnTo>
                      <a:lnTo>
                        <a:pt x="640" y="398"/>
                      </a:lnTo>
                      <a:lnTo>
                        <a:pt x="642" y="402"/>
                      </a:lnTo>
                      <a:lnTo>
                        <a:pt x="644" y="406"/>
                      </a:lnTo>
                      <a:lnTo>
                        <a:pt x="646" y="411"/>
                      </a:lnTo>
                      <a:lnTo>
                        <a:pt x="648" y="416"/>
                      </a:lnTo>
                      <a:lnTo>
                        <a:pt x="649" y="423"/>
                      </a:lnTo>
                      <a:lnTo>
                        <a:pt x="649" y="430"/>
                      </a:lnTo>
                      <a:lnTo>
                        <a:pt x="649" y="437"/>
                      </a:lnTo>
                      <a:lnTo>
                        <a:pt x="649" y="455"/>
                      </a:lnTo>
                      <a:lnTo>
                        <a:pt x="650" y="480"/>
                      </a:lnTo>
                      <a:lnTo>
                        <a:pt x="649" y="510"/>
                      </a:lnTo>
                      <a:lnTo>
                        <a:pt x="648" y="540"/>
                      </a:lnTo>
                      <a:lnTo>
                        <a:pt x="646" y="567"/>
                      </a:lnTo>
                      <a:lnTo>
                        <a:pt x="644" y="579"/>
                      </a:lnTo>
                      <a:lnTo>
                        <a:pt x="642" y="589"/>
                      </a:lnTo>
                      <a:lnTo>
                        <a:pt x="640" y="597"/>
                      </a:lnTo>
                      <a:lnTo>
                        <a:pt x="636" y="601"/>
                      </a:lnTo>
                      <a:lnTo>
                        <a:pt x="634" y="598"/>
                      </a:lnTo>
                      <a:lnTo>
                        <a:pt x="627" y="589"/>
                      </a:lnTo>
                      <a:lnTo>
                        <a:pt x="615" y="577"/>
                      </a:lnTo>
                      <a:lnTo>
                        <a:pt x="599" y="565"/>
                      </a:lnTo>
                      <a:lnTo>
                        <a:pt x="589" y="559"/>
                      </a:lnTo>
                      <a:lnTo>
                        <a:pt x="579" y="553"/>
                      </a:lnTo>
                      <a:lnTo>
                        <a:pt x="567" y="549"/>
                      </a:lnTo>
                      <a:lnTo>
                        <a:pt x="555" y="546"/>
                      </a:lnTo>
                      <a:lnTo>
                        <a:pt x="543" y="544"/>
                      </a:lnTo>
                      <a:lnTo>
                        <a:pt x="531" y="544"/>
                      </a:lnTo>
                      <a:lnTo>
                        <a:pt x="516" y="546"/>
                      </a:lnTo>
                      <a:lnTo>
                        <a:pt x="502" y="550"/>
                      </a:lnTo>
                      <a:lnTo>
                        <a:pt x="499" y="552"/>
                      </a:lnTo>
                      <a:lnTo>
                        <a:pt x="491" y="558"/>
                      </a:lnTo>
                      <a:lnTo>
                        <a:pt x="477" y="569"/>
                      </a:lnTo>
                      <a:lnTo>
                        <a:pt x="461" y="583"/>
                      </a:lnTo>
                      <a:lnTo>
                        <a:pt x="454" y="590"/>
                      </a:lnTo>
                      <a:lnTo>
                        <a:pt x="445" y="600"/>
                      </a:lnTo>
                      <a:lnTo>
                        <a:pt x="438" y="610"/>
                      </a:lnTo>
                      <a:lnTo>
                        <a:pt x="431" y="619"/>
                      </a:lnTo>
                      <a:lnTo>
                        <a:pt x="425" y="631"/>
                      </a:lnTo>
                      <a:lnTo>
                        <a:pt x="418" y="643"/>
                      </a:lnTo>
                      <a:lnTo>
                        <a:pt x="414" y="656"/>
                      </a:lnTo>
                      <a:lnTo>
                        <a:pt x="411" y="669"/>
                      </a:lnTo>
                      <a:lnTo>
                        <a:pt x="401" y="707"/>
                      </a:lnTo>
                      <a:lnTo>
                        <a:pt x="399" y="706"/>
                      </a:lnTo>
                      <a:lnTo>
                        <a:pt x="394" y="701"/>
                      </a:lnTo>
                      <a:lnTo>
                        <a:pt x="388" y="696"/>
                      </a:lnTo>
                      <a:lnTo>
                        <a:pt x="379" y="690"/>
                      </a:lnTo>
                      <a:lnTo>
                        <a:pt x="374" y="689"/>
                      </a:lnTo>
                      <a:lnTo>
                        <a:pt x="369" y="688"/>
                      </a:lnTo>
                      <a:lnTo>
                        <a:pt x="363" y="688"/>
                      </a:lnTo>
                      <a:lnTo>
                        <a:pt x="357" y="689"/>
                      </a:lnTo>
                      <a:lnTo>
                        <a:pt x="350" y="692"/>
                      </a:lnTo>
                      <a:lnTo>
                        <a:pt x="343" y="696"/>
                      </a:lnTo>
                      <a:lnTo>
                        <a:pt x="336" y="701"/>
                      </a:lnTo>
                      <a:lnTo>
                        <a:pt x="329" y="709"/>
                      </a:lnTo>
                      <a:lnTo>
                        <a:pt x="307" y="739"/>
                      </a:lnTo>
                      <a:lnTo>
                        <a:pt x="307" y="737"/>
                      </a:lnTo>
                      <a:lnTo>
                        <a:pt x="306" y="733"/>
                      </a:lnTo>
                      <a:lnTo>
                        <a:pt x="305" y="726"/>
                      </a:lnTo>
                      <a:lnTo>
                        <a:pt x="303" y="717"/>
                      </a:lnTo>
                      <a:lnTo>
                        <a:pt x="299" y="710"/>
                      </a:lnTo>
                      <a:lnTo>
                        <a:pt x="294" y="702"/>
                      </a:lnTo>
                      <a:lnTo>
                        <a:pt x="291" y="699"/>
                      </a:lnTo>
                      <a:lnTo>
                        <a:pt x="287" y="696"/>
                      </a:lnTo>
                      <a:lnTo>
                        <a:pt x="282" y="694"/>
                      </a:lnTo>
                      <a:lnTo>
                        <a:pt x="277" y="693"/>
                      </a:lnTo>
                      <a:lnTo>
                        <a:pt x="215" y="684"/>
                      </a:lnTo>
                      <a:lnTo>
                        <a:pt x="214" y="686"/>
                      </a:lnTo>
                      <a:lnTo>
                        <a:pt x="212" y="692"/>
                      </a:lnTo>
                      <a:lnTo>
                        <a:pt x="207" y="699"/>
                      </a:lnTo>
                      <a:lnTo>
                        <a:pt x="201" y="709"/>
                      </a:lnTo>
                      <a:lnTo>
                        <a:pt x="196" y="717"/>
                      </a:lnTo>
                      <a:lnTo>
                        <a:pt x="188" y="726"/>
                      </a:lnTo>
                      <a:lnTo>
                        <a:pt x="185" y="729"/>
                      </a:lnTo>
                      <a:lnTo>
                        <a:pt x="182" y="731"/>
                      </a:lnTo>
                      <a:lnTo>
                        <a:pt x="179" y="734"/>
                      </a:lnTo>
                      <a:lnTo>
                        <a:pt x="175" y="735"/>
                      </a:lnTo>
                      <a:lnTo>
                        <a:pt x="174" y="736"/>
                      </a:lnTo>
                      <a:lnTo>
                        <a:pt x="171" y="740"/>
                      </a:lnTo>
                      <a:lnTo>
                        <a:pt x="167" y="746"/>
                      </a:lnTo>
                      <a:lnTo>
                        <a:pt x="161" y="750"/>
                      </a:lnTo>
                      <a:lnTo>
                        <a:pt x="159" y="752"/>
                      </a:lnTo>
                      <a:lnTo>
                        <a:pt x="156" y="753"/>
                      </a:lnTo>
                      <a:lnTo>
                        <a:pt x="154" y="754"/>
                      </a:lnTo>
                      <a:lnTo>
                        <a:pt x="150" y="754"/>
                      </a:lnTo>
                      <a:lnTo>
                        <a:pt x="148" y="753"/>
                      </a:lnTo>
                      <a:lnTo>
                        <a:pt x="146" y="751"/>
                      </a:lnTo>
                      <a:lnTo>
                        <a:pt x="144" y="748"/>
                      </a:lnTo>
                      <a:lnTo>
                        <a:pt x="143" y="743"/>
                      </a:lnTo>
                      <a:lnTo>
                        <a:pt x="128" y="669"/>
                      </a:lnTo>
                      <a:lnTo>
                        <a:pt x="112" y="590"/>
                      </a:lnTo>
                      <a:lnTo>
                        <a:pt x="112" y="587"/>
                      </a:lnTo>
                      <a:lnTo>
                        <a:pt x="111" y="579"/>
                      </a:lnTo>
                      <a:lnTo>
                        <a:pt x="111" y="567"/>
                      </a:lnTo>
                      <a:lnTo>
                        <a:pt x="108" y="553"/>
                      </a:lnTo>
                      <a:lnTo>
                        <a:pt x="106" y="539"/>
                      </a:lnTo>
                      <a:lnTo>
                        <a:pt x="102" y="526"/>
                      </a:lnTo>
                      <a:lnTo>
                        <a:pt x="100" y="521"/>
                      </a:lnTo>
                      <a:lnTo>
                        <a:pt x="97" y="516"/>
                      </a:lnTo>
                      <a:lnTo>
                        <a:pt x="93" y="512"/>
                      </a:lnTo>
                      <a:lnTo>
                        <a:pt x="90" y="509"/>
                      </a:lnTo>
                      <a:lnTo>
                        <a:pt x="44" y="450"/>
                      </a:lnTo>
                      <a:lnTo>
                        <a:pt x="41" y="448"/>
                      </a:lnTo>
                      <a:lnTo>
                        <a:pt x="38" y="442"/>
                      </a:lnTo>
                      <a:lnTo>
                        <a:pt x="32" y="434"/>
                      </a:lnTo>
                      <a:lnTo>
                        <a:pt x="25" y="423"/>
                      </a:lnTo>
                      <a:lnTo>
                        <a:pt x="18" y="409"/>
                      </a:lnTo>
                      <a:lnTo>
                        <a:pt x="11" y="393"/>
                      </a:lnTo>
                      <a:lnTo>
                        <a:pt x="5" y="374"/>
                      </a:lnTo>
                      <a:lnTo>
                        <a:pt x="0" y="35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5" name="Freeform 363"/>
                <p:cNvSpPr>
                  <a:spLocks/>
                </p:cNvSpPr>
                <p:nvPr/>
              </p:nvSpPr>
              <p:spPr bwMode="auto">
                <a:xfrm>
                  <a:off x="5259" y="3079"/>
                  <a:ext cx="217" cy="251"/>
                </a:xfrm>
                <a:custGeom>
                  <a:avLst/>
                  <a:gdLst>
                    <a:gd name="T0" fmla="*/ 0 w 650"/>
                    <a:gd name="T1" fmla="*/ 0 h 754"/>
                    <a:gd name="T2" fmla="*/ 0 w 650"/>
                    <a:gd name="T3" fmla="*/ 0 h 754"/>
                    <a:gd name="T4" fmla="*/ 0 w 650"/>
                    <a:gd name="T5" fmla="*/ 0 h 754"/>
                    <a:gd name="T6" fmla="*/ 0 w 650"/>
                    <a:gd name="T7" fmla="*/ 0 h 754"/>
                    <a:gd name="T8" fmla="*/ 0 w 650"/>
                    <a:gd name="T9" fmla="*/ 0 h 754"/>
                    <a:gd name="T10" fmla="*/ 0 w 650"/>
                    <a:gd name="T11" fmla="*/ 0 h 754"/>
                    <a:gd name="T12" fmla="*/ 0 w 650"/>
                    <a:gd name="T13" fmla="*/ 0 h 754"/>
                    <a:gd name="T14" fmla="*/ 0 w 650"/>
                    <a:gd name="T15" fmla="*/ 0 h 754"/>
                    <a:gd name="T16" fmla="*/ 0 w 650"/>
                    <a:gd name="T17" fmla="*/ 0 h 754"/>
                    <a:gd name="T18" fmla="*/ 0 w 650"/>
                    <a:gd name="T19" fmla="*/ 0 h 754"/>
                    <a:gd name="T20" fmla="*/ 0 w 650"/>
                    <a:gd name="T21" fmla="*/ 0 h 754"/>
                    <a:gd name="T22" fmla="*/ 0 w 650"/>
                    <a:gd name="T23" fmla="*/ 0 h 754"/>
                    <a:gd name="T24" fmla="*/ 0 w 650"/>
                    <a:gd name="T25" fmla="*/ 0 h 754"/>
                    <a:gd name="T26" fmla="*/ 0 w 650"/>
                    <a:gd name="T27" fmla="*/ 0 h 754"/>
                    <a:gd name="T28" fmla="*/ 0 w 650"/>
                    <a:gd name="T29" fmla="*/ 0 h 754"/>
                    <a:gd name="T30" fmla="*/ 0 w 650"/>
                    <a:gd name="T31" fmla="*/ 0 h 754"/>
                    <a:gd name="T32" fmla="*/ 0 w 650"/>
                    <a:gd name="T33" fmla="*/ 0 h 754"/>
                    <a:gd name="T34" fmla="*/ 0 w 650"/>
                    <a:gd name="T35" fmla="*/ 0 h 754"/>
                    <a:gd name="T36" fmla="*/ 0 w 650"/>
                    <a:gd name="T37" fmla="*/ 0 h 754"/>
                    <a:gd name="T38" fmla="*/ 0 w 650"/>
                    <a:gd name="T39" fmla="*/ 0 h 754"/>
                    <a:gd name="T40" fmla="*/ 0 w 650"/>
                    <a:gd name="T41" fmla="*/ 0 h 754"/>
                    <a:gd name="T42" fmla="*/ 0 w 650"/>
                    <a:gd name="T43" fmla="*/ 0 h 754"/>
                    <a:gd name="T44" fmla="*/ 0 w 650"/>
                    <a:gd name="T45" fmla="*/ 0 h 754"/>
                    <a:gd name="T46" fmla="*/ 0 w 650"/>
                    <a:gd name="T47" fmla="*/ 0 h 754"/>
                    <a:gd name="T48" fmla="*/ 1 w 650"/>
                    <a:gd name="T49" fmla="*/ 0 h 754"/>
                    <a:gd name="T50" fmla="*/ 1 w 650"/>
                    <a:gd name="T51" fmla="*/ 0 h 754"/>
                    <a:gd name="T52" fmla="*/ 1 w 650"/>
                    <a:gd name="T53" fmla="*/ 0 h 754"/>
                    <a:gd name="T54" fmla="*/ 1 w 650"/>
                    <a:gd name="T55" fmla="*/ 0 h 754"/>
                    <a:gd name="T56" fmla="*/ 1 w 650"/>
                    <a:gd name="T57" fmla="*/ 0 h 754"/>
                    <a:gd name="T58" fmla="*/ 1 w 650"/>
                    <a:gd name="T59" fmla="*/ 0 h 754"/>
                    <a:gd name="T60" fmla="*/ 1 w 650"/>
                    <a:gd name="T61" fmla="*/ 0 h 754"/>
                    <a:gd name="T62" fmla="*/ 1 w 650"/>
                    <a:gd name="T63" fmla="*/ 0 h 754"/>
                    <a:gd name="T64" fmla="*/ 1 w 650"/>
                    <a:gd name="T65" fmla="*/ 1 h 754"/>
                    <a:gd name="T66" fmla="*/ 1 w 650"/>
                    <a:gd name="T67" fmla="*/ 1 h 754"/>
                    <a:gd name="T68" fmla="*/ 1 w 650"/>
                    <a:gd name="T69" fmla="*/ 1 h 754"/>
                    <a:gd name="T70" fmla="*/ 1 w 650"/>
                    <a:gd name="T71" fmla="*/ 1 h 754"/>
                    <a:gd name="T72" fmla="*/ 1 w 650"/>
                    <a:gd name="T73" fmla="*/ 1 h 754"/>
                    <a:gd name="T74" fmla="*/ 1 w 650"/>
                    <a:gd name="T75" fmla="*/ 1 h 754"/>
                    <a:gd name="T76" fmla="*/ 1 w 650"/>
                    <a:gd name="T77" fmla="*/ 1 h 754"/>
                    <a:gd name="T78" fmla="*/ 1 w 650"/>
                    <a:gd name="T79" fmla="*/ 1 h 754"/>
                    <a:gd name="T80" fmla="*/ 1 w 650"/>
                    <a:gd name="T81" fmla="*/ 1 h 754"/>
                    <a:gd name="T82" fmla="*/ 1 w 650"/>
                    <a:gd name="T83" fmla="*/ 1 h 754"/>
                    <a:gd name="T84" fmla="*/ 1 w 650"/>
                    <a:gd name="T85" fmla="*/ 1 h 754"/>
                    <a:gd name="T86" fmla="*/ 1 w 650"/>
                    <a:gd name="T87" fmla="*/ 1 h 754"/>
                    <a:gd name="T88" fmla="*/ 1 w 650"/>
                    <a:gd name="T89" fmla="*/ 1 h 754"/>
                    <a:gd name="T90" fmla="*/ 1 w 650"/>
                    <a:gd name="T91" fmla="*/ 1 h 754"/>
                    <a:gd name="T92" fmla="*/ 0 w 650"/>
                    <a:gd name="T93" fmla="*/ 1 h 754"/>
                    <a:gd name="T94" fmla="*/ 0 w 650"/>
                    <a:gd name="T95" fmla="*/ 1 h 754"/>
                    <a:gd name="T96" fmla="*/ 0 w 650"/>
                    <a:gd name="T97" fmla="*/ 1 h 754"/>
                    <a:gd name="T98" fmla="*/ 0 w 650"/>
                    <a:gd name="T99" fmla="*/ 1 h 754"/>
                    <a:gd name="T100" fmla="*/ 0 w 650"/>
                    <a:gd name="T101" fmla="*/ 1 h 754"/>
                    <a:gd name="T102" fmla="*/ 0 w 650"/>
                    <a:gd name="T103" fmla="*/ 1 h 754"/>
                    <a:gd name="T104" fmla="*/ 0 w 650"/>
                    <a:gd name="T105" fmla="*/ 1 h 754"/>
                    <a:gd name="T106" fmla="*/ 0 w 650"/>
                    <a:gd name="T107" fmla="*/ 1 h 754"/>
                    <a:gd name="T108" fmla="*/ 0 w 650"/>
                    <a:gd name="T109" fmla="*/ 1 h 754"/>
                    <a:gd name="T110" fmla="*/ 0 w 650"/>
                    <a:gd name="T111" fmla="*/ 1 h 754"/>
                    <a:gd name="T112" fmla="*/ 0 w 650"/>
                    <a:gd name="T113" fmla="*/ 1 h 754"/>
                    <a:gd name="T114" fmla="*/ 0 w 650"/>
                    <a:gd name="T115" fmla="*/ 1 h 754"/>
                    <a:gd name="T116" fmla="*/ 0 w 650"/>
                    <a:gd name="T117" fmla="*/ 1 h 754"/>
                    <a:gd name="T118" fmla="*/ 0 w 650"/>
                    <a:gd name="T119" fmla="*/ 1 h 754"/>
                    <a:gd name="T120" fmla="*/ 0 w 650"/>
                    <a:gd name="T121" fmla="*/ 1 h 754"/>
                    <a:gd name="T122" fmla="*/ 0 w 650"/>
                    <a:gd name="T123" fmla="*/ 0 h 7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50"/>
                    <a:gd name="T187" fmla="*/ 0 h 754"/>
                    <a:gd name="T188" fmla="*/ 650 w 650"/>
                    <a:gd name="T189" fmla="*/ 754 h 75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50" h="754">
                      <a:moveTo>
                        <a:pt x="0" y="354"/>
                      </a:moveTo>
                      <a:lnTo>
                        <a:pt x="2" y="352"/>
                      </a:lnTo>
                      <a:lnTo>
                        <a:pt x="3" y="350"/>
                      </a:lnTo>
                      <a:lnTo>
                        <a:pt x="4" y="349"/>
                      </a:lnTo>
                      <a:lnTo>
                        <a:pt x="6" y="349"/>
                      </a:lnTo>
                      <a:lnTo>
                        <a:pt x="8" y="349"/>
                      </a:lnTo>
                      <a:lnTo>
                        <a:pt x="10" y="348"/>
                      </a:lnTo>
                      <a:lnTo>
                        <a:pt x="11" y="348"/>
                      </a:lnTo>
                      <a:lnTo>
                        <a:pt x="11" y="347"/>
                      </a:lnTo>
                      <a:lnTo>
                        <a:pt x="18" y="343"/>
                      </a:lnTo>
                      <a:lnTo>
                        <a:pt x="27" y="336"/>
                      </a:lnTo>
                      <a:lnTo>
                        <a:pt x="40" y="330"/>
                      </a:lnTo>
                      <a:lnTo>
                        <a:pt x="54" y="323"/>
                      </a:lnTo>
                      <a:lnTo>
                        <a:pt x="68" y="317"/>
                      </a:lnTo>
                      <a:lnTo>
                        <a:pt x="80" y="312"/>
                      </a:lnTo>
                      <a:lnTo>
                        <a:pt x="89" y="308"/>
                      </a:lnTo>
                      <a:lnTo>
                        <a:pt x="92" y="307"/>
                      </a:lnTo>
                      <a:lnTo>
                        <a:pt x="98" y="303"/>
                      </a:lnTo>
                      <a:lnTo>
                        <a:pt x="101" y="299"/>
                      </a:lnTo>
                      <a:lnTo>
                        <a:pt x="104" y="293"/>
                      </a:lnTo>
                      <a:lnTo>
                        <a:pt x="105" y="289"/>
                      </a:lnTo>
                      <a:lnTo>
                        <a:pt x="106" y="284"/>
                      </a:lnTo>
                      <a:lnTo>
                        <a:pt x="105" y="279"/>
                      </a:lnTo>
                      <a:lnTo>
                        <a:pt x="104" y="275"/>
                      </a:lnTo>
                      <a:lnTo>
                        <a:pt x="103" y="271"/>
                      </a:lnTo>
                      <a:lnTo>
                        <a:pt x="99" y="263"/>
                      </a:lnTo>
                      <a:lnTo>
                        <a:pt x="94" y="258"/>
                      </a:lnTo>
                      <a:lnTo>
                        <a:pt x="91" y="253"/>
                      </a:lnTo>
                      <a:lnTo>
                        <a:pt x="90" y="252"/>
                      </a:lnTo>
                      <a:lnTo>
                        <a:pt x="88" y="248"/>
                      </a:lnTo>
                      <a:lnTo>
                        <a:pt x="86" y="243"/>
                      </a:lnTo>
                      <a:lnTo>
                        <a:pt x="86" y="237"/>
                      </a:lnTo>
                      <a:lnTo>
                        <a:pt x="86" y="231"/>
                      </a:lnTo>
                      <a:lnTo>
                        <a:pt x="87" y="217"/>
                      </a:lnTo>
                      <a:lnTo>
                        <a:pt x="90" y="203"/>
                      </a:lnTo>
                      <a:lnTo>
                        <a:pt x="93" y="189"/>
                      </a:lnTo>
                      <a:lnTo>
                        <a:pt x="97" y="178"/>
                      </a:lnTo>
                      <a:lnTo>
                        <a:pt x="100" y="170"/>
                      </a:lnTo>
                      <a:lnTo>
                        <a:pt x="101" y="167"/>
                      </a:lnTo>
                      <a:lnTo>
                        <a:pt x="101" y="157"/>
                      </a:lnTo>
                      <a:lnTo>
                        <a:pt x="101" y="150"/>
                      </a:lnTo>
                      <a:lnTo>
                        <a:pt x="100" y="144"/>
                      </a:lnTo>
                      <a:lnTo>
                        <a:pt x="100" y="141"/>
                      </a:lnTo>
                      <a:lnTo>
                        <a:pt x="99" y="139"/>
                      </a:lnTo>
                      <a:lnTo>
                        <a:pt x="98" y="138"/>
                      </a:lnTo>
                      <a:lnTo>
                        <a:pt x="97" y="137"/>
                      </a:lnTo>
                      <a:lnTo>
                        <a:pt x="60" y="75"/>
                      </a:lnTo>
                      <a:lnTo>
                        <a:pt x="128" y="71"/>
                      </a:lnTo>
                      <a:lnTo>
                        <a:pt x="130" y="71"/>
                      </a:lnTo>
                      <a:lnTo>
                        <a:pt x="134" y="69"/>
                      </a:lnTo>
                      <a:lnTo>
                        <a:pt x="140" y="65"/>
                      </a:lnTo>
                      <a:lnTo>
                        <a:pt x="147" y="61"/>
                      </a:lnTo>
                      <a:lnTo>
                        <a:pt x="155" y="56"/>
                      </a:lnTo>
                      <a:lnTo>
                        <a:pt x="161" y="50"/>
                      </a:lnTo>
                      <a:lnTo>
                        <a:pt x="167" y="45"/>
                      </a:lnTo>
                      <a:lnTo>
                        <a:pt x="171" y="40"/>
                      </a:lnTo>
                      <a:lnTo>
                        <a:pt x="174" y="34"/>
                      </a:lnTo>
                      <a:lnTo>
                        <a:pt x="180" y="29"/>
                      </a:lnTo>
                      <a:lnTo>
                        <a:pt x="186" y="23"/>
                      </a:lnTo>
                      <a:lnTo>
                        <a:pt x="194" y="20"/>
                      </a:lnTo>
                      <a:lnTo>
                        <a:pt x="202" y="18"/>
                      </a:lnTo>
                      <a:lnTo>
                        <a:pt x="210" y="17"/>
                      </a:lnTo>
                      <a:lnTo>
                        <a:pt x="214" y="17"/>
                      </a:lnTo>
                      <a:lnTo>
                        <a:pt x="217" y="17"/>
                      </a:lnTo>
                      <a:lnTo>
                        <a:pt x="221" y="18"/>
                      </a:lnTo>
                      <a:lnTo>
                        <a:pt x="224" y="20"/>
                      </a:lnTo>
                      <a:lnTo>
                        <a:pt x="228" y="22"/>
                      </a:lnTo>
                      <a:lnTo>
                        <a:pt x="233" y="23"/>
                      </a:lnTo>
                      <a:lnTo>
                        <a:pt x="236" y="21"/>
                      </a:lnTo>
                      <a:lnTo>
                        <a:pt x="239" y="18"/>
                      </a:lnTo>
                      <a:lnTo>
                        <a:pt x="241" y="14"/>
                      </a:lnTo>
                      <a:lnTo>
                        <a:pt x="244" y="10"/>
                      </a:lnTo>
                      <a:lnTo>
                        <a:pt x="248" y="6"/>
                      </a:lnTo>
                      <a:lnTo>
                        <a:pt x="252" y="3"/>
                      </a:lnTo>
                      <a:lnTo>
                        <a:pt x="255" y="1"/>
                      </a:lnTo>
                      <a:lnTo>
                        <a:pt x="260" y="0"/>
                      </a:lnTo>
                      <a:lnTo>
                        <a:pt x="263" y="1"/>
                      </a:lnTo>
                      <a:lnTo>
                        <a:pt x="266" y="3"/>
                      </a:lnTo>
                      <a:lnTo>
                        <a:pt x="269" y="6"/>
                      </a:lnTo>
                      <a:lnTo>
                        <a:pt x="271" y="10"/>
                      </a:lnTo>
                      <a:lnTo>
                        <a:pt x="272" y="17"/>
                      </a:lnTo>
                      <a:lnTo>
                        <a:pt x="272" y="24"/>
                      </a:lnTo>
                      <a:lnTo>
                        <a:pt x="271" y="29"/>
                      </a:lnTo>
                      <a:lnTo>
                        <a:pt x="269" y="40"/>
                      </a:lnTo>
                      <a:lnTo>
                        <a:pt x="267" y="56"/>
                      </a:lnTo>
                      <a:lnTo>
                        <a:pt x="266" y="75"/>
                      </a:lnTo>
                      <a:lnTo>
                        <a:pt x="267" y="86"/>
                      </a:lnTo>
                      <a:lnTo>
                        <a:pt x="269" y="97"/>
                      </a:lnTo>
                      <a:lnTo>
                        <a:pt x="272" y="108"/>
                      </a:lnTo>
                      <a:lnTo>
                        <a:pt x="278" y="118"/>
                      </a:lnTo>
                      <a:lnTo>
                        <a:pt x="284" y="129"/>
                      </a:lnTo>
                      <a:lnTo>
                        <a:pt x="292" y="139"/>
                      </a:lnTo>
                      <a:lnTo>
                        <a:pt x="297" y="143"/>
                      </a:lnTo>
                      <a:lnTo>
                        <a:pt x="303" y="149"/>
                      </a:lnTo>
                      <a:lnTo>
                        <a:pt x="309" y="152"/>
                      </a:lnTo>
                      <a:lnTo>
                        <a:pt x="316" y="156"/>
                      </a:lnTo>
                      <a:lnTo>
                        <a:pt x="360" y="171"/>
                      </a:lnTo>
                      <a:lnTo>
                        <a:pt x="401" y="167"/>
                      </a:lnTo>
                      <a:lnTo>
                        <a:pt x="401" y="169"/>
                      </a:lnTo>
                      <a:lnTo>
                        <a:pt x="402" y="175"/>
                      </a:lnTo>
                      <a:lnTo>
                        <a:pt x="405" y="183"/>
                      </a:lnTo>
                      <a:lnTo>
                        <a:pt x="410" y="193"/>
                      </a:lnTo>
                      <a:lnTo>
                        <a:pt x="413" y="198"/>
                      </a:lnTo>
                      <a:lnTo>
                        <a:pt x="417" y="204"/>
                      </a:lnTo>
                      <a:lnTo>
                        <a:pt x="421" y="209"/>
                      </a:lnTo>
                      <a:lnTo>
                        <a:pt x="427" y="214"/>
                      </a:lnTo>
                      <a:lnTo>
                        <a:pt x="432" y="219"/>
                      </a:lnTo>
                      <a:lnTo>
                        <a:pt x="440" y="224"/>
                      </a:lnTo>
                      <a:lnTo>
                        <a:pt x="447" y="227"/>
                      </a:lnTo>
                      <a:lnTo>
                        <a:pt x="456" y="231"/>
                      </a:lnTo>
                      <a:lnTo>
                        <a:pt x="459" y="233"/>
                      </a:lnTo>
                      <a:lnTo>
                        <a:pt x="467" y="239"/>
                      </a:lnTo>
                      <a:lnTo>
                        <a:pt x="479" y="248"/>
                      </a:lnTo>
                      <a:lnTo>
                        <a:pt x="492" y="261"/>
                      </a:lnTo>
                      <a:lnTo>
                        <a:pt x="498" y="267"/>
                      </a:lnTo>
                      <a:lnTo>
                        <a:pt x="505" y="275"/>
                      </a:lnTo>
                      <a:lnTo>
                        <a:pt x="511" y="284"/>
                      </a:lnTo>
                      <a:lnTo>
                        <a:pt x="516" y="292"/>
                      </a:lnTo>
                      <a:lnTo>
                        <a:pt x="522" y="301"/>
                      </a:lnTo>
                      <a:lnTo>
                        <a:pt x="526" y="309"/>
                      </a:lnTo>
                      <a:lnTo>
                        <a:pt x="528" y="319"/>
                      </a:lnTo>
                      <a:lnTo>
                        <a:pt x="531" y="329"/>
                      </a:lnTo>
                      <a:lnTo>
                        <a:pt x="616" y="333"/>
                      </a:lnTo>
                      <a:lnTo>
                        <a:pt x="615" y="334"/>
                      </a:lnTo>
                      <a:lnTo>
                        <a:pt x="615" y="340"/>
                      </a:lnTo>
                      <a:lnTo>
                        <a:pt x="614" y="347"/>
                      </a:lnTo>
                      <a:lnTo>
                        <a:pt x="613" y="357"/>
                      </a:lnTo>
                      <a:lnTo>
                        <a:pt x="613" y="366"/>
                      </a:lnTo>
                      <a:lnTo>
                        <a:pt x="613" y="375"/>
                      </a:lnTo>
                      <a:lnTo>
                        <a:pt x="614" y="379"/>
                      </a:lnTo>
                      <a:lnTo>
                        <a:pt x="615" y="383"/>
                      </a:lnTo>
                      <a:lnTo>
                        <a:pt x="616" y="386"/>
                      </a:lnTo>
                      <a:lnTo>
                        <a:pt x="618" y="388"/>
                      </a:lnTo>
                      <a:lnTo>
                        <a:pt x="619" y="388"/>
                      </a:lnTo>
                      <a:lnTo>
                        <a:pt x="622" y="388"/>
                      </a:lnTo>
                      <a:lnTo>
                        <a:pt x="628" y="390"/>
                      </a:lnTo>
                      <a:lnTo>
                        <a:pt x="633" y="394"/>
                      </a:lnTo>
                      <a:lnTo>
                        <a:pt x="636" y="396"/>
                      </a:lnTo>
                      <a:lnTo>
                        <a:pt x="640" y="398"/>
                      </a:lnTo>
                      <a:lnTo>
                        <a:pt x="642" y="402"/>
                      </a:lnTo>
                      <a:lnTo>
                        <a:pt x="644" y="406"/>
                      </a:lnTo>
                      <a:lnTo>
                        <a:pt x="646" y="411"/>
                      </a:lnTo>
                      <a:lnTo>
                        <a:pt x="648" y="416"/>
                      </a:lnTo>
                      <a:lnTo>
                        <a:pt x="649" y="423"/>
                      </a:lnTo>
                      <a:lnTo>
                        <a:pt x="649" y="430"/>
                      </a:lnTo>
                      <a:lnTo>
                        <a:pt x="649" y="437"/>
                      </a:lnTo>
                      <a:lnTo>
                        <a:pt x="649" y="455"/>
                      </a:lnTo>
                      <a:lnTo>
                        <a:pt x="650" y="480"/>
                      </a:lnTo>
                      <a:lnTo>
                        <a:pt x="649" y="510"/>
                      </a:lnTo>
                      <a:lnTo>
                        <a:pt x="648" y="540"/>
                      </a:lnTo>
                      <a:lnTo>
                        <a:pt x="646" y="567"/>
                      </a:lnTo>
                      <a:lnTo>
                        <a:pt x="644" y="579"/>
                      </a:lnTo>
                      <a:lnTo>
                        <a:pt x="642" y="589"/>
                      </a:lnTo>
                      <a:lnTo>
                        <a:pt x="640" y="597"/>
                      </a:lnTo>
                      <a:lnTo>
                        <a:pt x="636" y="601"/>
                      </a:lnTo>
                      <a:lnTo>
                        <a:pt x="634" y="598"/>
                      </a:lnTo>
                      <a:lnTo>
                        <a:pt x="627" y="589"/>
                      </a:lnTo>
                      <a:lnTo>
                        <a:pt x="615" y="577"/>
                      </a:lnTo>
                      <a:lnTo>
                        <a:pt x="599" y="565"/>
                      </a:lnTo>
                      <a:lnTo>
                        <a:pt x="589" y="559"/>
                      </a:lnTo>
                      <a:lnTo>
                        <a:pt x="579" y="553"/>
                      </a:lnTo>
                      <a:lnTo>
                        <a:pt x="567" y="549"/>
                      </a:lnTo>
                      <a:lnTo>
                        <a:pt x="555" y="546"/>
                      </a:lnTo>
                      <a:lnTo>
                        <a:pt x="543" y="544"/>
                      </a:lnTo>
                      <a:lnTo>
                        <a:pt x="531" y="544"/>
                      </a:lnTo>
                      <a:lnTo>
                        <a:pt x="516" y="546"/>
                      </a:lnTo>
                      <a:lnTo>
                        <a:pt x="502" y="550"/>
                      </a:lnTo>
                      <a:lnTo>
                        <a:pt x="499" y="552"/>
                      </a:lnTo>
                      <a:lnTo>
                        <a:pt x="491" y="558"/>
                      </a:lnTo>
                      <a:lnTo>
                        <a:pt x="477" y="569"/>
                      </a:lnTo>
                      <a:lnTo>
                        <a:pt x="461" y="583"/>
                      </a:lnTo>
                      <a:lnTo>
                        <a:pt x="454" y="590"/>
                      </a:lnTo>
                      <a:lnTo>
                        <a:pt x="445" y="600"/>
                      </a:lnTo>
                      <a:lnTo>
                        <a:pt x="438" y="610"/>
                      </a:lnTo>
                      <a:lnTo>
                        <a:pt x="431" y="619"/>
                      </a:lnTo>
                      <a:lnTo>
                        <a:pt x="425" y="631"/>
                      </a:lnTo>
                      <a:lnTo>
                        <a:pt x="418" y="643"/>
                      </a:lnTo>
                      <a:lnTo>
                        <a:pt x="414" y="656"/>
                      </a:lnTo>
                      <a:lnTo>
                        <a:pt x="411" y="669"/>
                      </a:lnTo>
                      <a:lnTo>
                        <a:pt x="401" y="707"/>
                      </a:lnTo>
                      <a:lnTo>
                        <a:pt x="399" y="706"/>
                      </a:lnTo>
                      <a:lnTo>
                        <a:pt x="394" y="701"/>
                      </a:lnTo>
                      <a:lnTo>
                        <a:pt x="388" y="696"/>
                      </a:lnTo>
                      <a:lnTo>
                        <a:pt x="379" y="690"/>
                      </a:lnTo>
                      <a:lnTo>
                        <a:pt x="374" y="689"/>
                      </a:lnTo>
                      <a:lnTo>
                        <a:pt x="369" y="688"/>
                      </a:lnTo>
                      <a:lnTo>
                        <a:pt x="363" y="688"/>
                      </a:lnTo>
                      <a:lnTo>
                        <a:pt x="357" y="689"/>
                      </a:lnTo>
                      <a:lnTo>
                        <a:pt x="350" y="692"/>
                      </a:lnTo>
                      <a:lnTo>
                        <a:pt x="343" y="696"/>
                      </a:lnTo>
                      <a:lnTo>
                        <a:pt x="336" y="701"/>
                      </a:lnTo>
                      <a:lnTo>
                        <a:pt x="329" y="709"/>
                      </a:lnTo>
                      <a:lnTo>
                        <a:pt x="307" y="739"/>
                      </a:lnTo>
                      <a:lnTo>
                        <a:pt x="307" y="737"/>
                      </a:lnTo>
                      <a:lnTo>
                        <a:pt x="306" y="733"/>
                      </a:lnTo>
                      <a:lnTo>
                        <a:pt x="305" y="726"/>
                      </a:lnTo>
                      <a:lnTo>
                        <a:pt x="303" y="717"/>
                      </a:lnTo>
                      <a:lnTo>
                        <a:pt x="299" y="710"/>
                      </a:lnTo>
                      <a:lnTo>
                        <a:pt x="294" y="702"/>
                      </a:lnTo>
                      <a:lnTo>
                        <a:pt x="291" y="699"/>
                      </a:lnTo>
                      <a:lnTo>
                        <a:pt x="287" y="696"/>
                      </a:lnTo>
                      <a:lnTo>
                        <a:pt x="282" y="694"/>
                      </a:lnTo>
                      <a:lnTo>
                        <a:pt x="277" y="693"/>
                      </a:lnTo>
                      <a:lnTo>
                        <a:pt x="215" y="684"/>
                      </a:lnTo>
                      <a:lnTo>
                        <a:pt x="214" y="686"/>
                      </a:lnTo>
                      <a:lnTo>
                        <a:pt x="212" y="692"/>
                      </a:lnTo>
                      <a:lnTo>
                        <a:pt x="207" y="699"/>
                      </a:lnTo>
                      <a:lnTo>
                        <a:pt x="201" y="709"/>
                      </a:lnTo>
                      <a:lnTo>
                        <a:pt x="196" y="717"/>
                      </a:lnTo>
                      <a:lnTo>
                        <a:pt x="188" y="726"/>
                      </a:lnTo>
                      <a:lnTo>
                        <a:pt x="185" y="729"/>
                      </a:lnTo>
                      <a:lnTo>
                        <a:pt x="182" y="731"/>
                      </a:lnTo>
                      <a:lnTo>
                        <a:pt x="179" y="734"/>
                      </a:lnTo>
                      <a:lnTo>
                        <a:pt x="175" y="735"/>
                      </a:lnTo>
                      <a:lnTo>
                        <a:pt x="174" y="736"/>
                      </a:lnTo>
                      <a:lnTo>
                        <a:pt x="171" y="740"/>
                      </a:lnTo>
                      <a:lnTo>
                        <a:pt x="167" y="746"/>
                      </a:lnTo>
                      <a:lnTo>
                        <a:pt x="161" y="750"/>
                      </a:lnTo>
                      <a:lnTo>
                        <a:pt x="159" y="752"/>
                      </a:lnTo>
                      <a:lnTo>
                        <a:pt x="156" y="753"/>
                      </a:lnTo>
                      <a:lnTo>
                        <a:pt x="154" y="754"/>
                      </a:lnTo>
                      <a:lnTo>
                        <a:pt x="150" y="754"/>
                      </a:lnTo>
                      <a:lnTo>
                        <a:pt x="148" y="753"/>
                      </a:lnTo>
                      <a:lnTo>
                        <a:pt x="146" y="751"/>
                      </a:lnTo>
                      <a:lnTo>
                        <a:pt x="144" y="748"/>
                      </a:lnTo>
                      <a:lnTo>
                        <a:pt x="143" y="743"/>
                      </a:lnTo>
                      <a:lnTo>
                        <a:pt x="128" y="669"/>
                      </a:lnTo>
                      <a:lnTo>
                        <a:pt x="112" y="590"/>
                      </a:lnTo>
                      <a:lnTo>
                        <a:pt x="112" y="587"/>
                      </a:lnTo>
                      <a:lnTo>
                        <a:pt x="111" y="579"/>
                      </a:lnTo>
                      <a:lnTo>
                        <a:pt x="111" y="567"/>
                      </a:lnTo>
                      <a:lnTo>
                        <a:pt x="108" y="553"/>
                      </a:lnTo>
                      <a:lnTo>
                        <a:pt x="106" y="539"/>
                      </a:lnTo>
                      <a:lnTo>
                        <a:pt x="102" y="526"/>
                      </a:lnTo>
                      <a:lnTo>
                        <a:pt x="100" y="521"/>
                      </a:lnTo>
                      <a:lnTo>
                        <a:pt x="97" y="516"/>
                      </a:lnTo>
                      <a:lnTo>
                        <a:pt x="93" y="512"/>
                      </a:lnTo>
                      <a:lnTo>
                        <a:pt x="90" y="509"/>
                      </a:lnTo>
                      <a:lnTo>
                        <a:pt x="44" y="450"/>
                      </a:lnTo>
                      <a:lnTo>
                        <a:pt x="41" y="448"/>
                      </a:lnTo>
                      <a:lnTo>
                        <a:pt x="38" y="442"/>
                      </a:lnTo>
                      <a:lnTo>
                        <a:pt x="32" y="434"/>
                      </a:lnTo>
                      <a:lnTo>
                        <a:pt x="25" y="423"/>
                      </a:lnTo>
                      <a:lnTo>
                        <a:pt x="18" y="409"/>
                      </a:lnTo>
                      <a:lnTo>
                        <a:pt x="11" y="393"/>
                      </a:lnTo>
                      <a:lnTo>
                        <a:pt x="5" y="374"/>
                      </a:lnTo>
                      <a:lnTo>
                        <a:pt x="0" y="35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6" name="Freeform 364"/>
                <p:cNvSpPr>
                  <a:spLocks/>
                </p:cNvSpPr>
                <p:nvPr/>
              </p:nvSpPr>
              <p:spPr bwMode="auto">
                <a:xfrm>
                  <a:off x="5075" y="2908"/>
                  <a:ext cx="220" cy="300"/>
                </a:xfrm>
                <a:custGeom>
                  <a:avLst/>
                  <a:gdLst>
                    <a:gd name="T0" fmla="*/ 0 w 658"/>
                    <a:gd name="T1" fmla="*/ 1 h 902"/>
                    <a:gd name="T2" fmla="*/ 0 w 658"/>
                    <a:gd name="T3" fmla="*/ 1 h 902"/>
                    <a:gd name="T4" fmla="*/ 0 w 658"/>
                    <a:gd name="T5" fmla="*/ 1 h 902"/>
                    <a:gd name="T6" fmla="*/ 0 w 658"/>
                    <a:gd name="T7" fmla="*/ 1 h 902"/>
                    <a:gd name="T8" fmla="*/ 0 w 658"/>
                    <a:gd name="T9" fmla="*/ 1 h 902"/>
                    <a:gd name="T10" fmla="*/ 0 w 658"/>
                    <a:gd name="T11" fmla="*/ 0 h 902"/>
                    <a:gd name="T12" fmla="*/ 0 w 658"/>
                    <a:gd name="T13" fmla="*/ 0 h 902"/>
                    <a:gd name="T14" fmla="*/ 0 w 658"/>
                    <a:gd name="T15" fmla="*/ 0 h 902"/>
                    <a:gd name="T16" fmla="*/ 0 w 658"/>
                    <a:gd name="T17" fmla="*/ 0 h 902"/>
                    <a:gd name="T18" fmla="*/ 0 w 658"/>
                    <a:gd name="T19" fmla="*/ 0 h 902"/>
                    <a:gd name="T20" fmla="*/ 0 w 658"/>
                    <a:gd name="T21" fmla="*/ 0 h 902"/>
                    <a:gd name="T22" fmla="*/ 0 w 658"/>
                    <a:gd name="T23" fmla="*/ 0 h 902"/>
                    <a:gd name="T24" fmla="*/ 0 w 658"/>
                    <a:gd name="T25" fmla="*/ 0 h 902"/>
                    <a:gd name="T26" fmla="*/ 0 w 658"/>
                    <a:gd name="T27" fmla="*/ 0 h 902"/>
                    <a:gd name="T28" fmla="*/ 0 w 658"/>
                    <a:gd name="T29" fmla="*/ 0 h 902"/>
                    <a:gd name="T30" fmla="*/ 0 w 658"/>
                    <a:gd name="T31" fmla="*/ 0 h 902"/>
                    <a:gd name="T32" fmla="*/ 0 w 658"/>
                    <a:gd name="T33" fmla="*/ 0 h 902"/>
                    <a:gd name="T34" fmla="*/ 0 w 658"/>
                    <a:gd name="T35" fmla="*/ 0 h 902"/>
                    <a:gd name="T36" fmla="*/ 0 w 658"/>
                    <a:gd name="T37" fmla="*/ 0 h 902"/>
                    <a:gd name="T38" fmla="*/ 0 w 658"/>
                    <a:gd name="T39" fmla="*/ 0 h 902"/>
                    <a:gd name="T40" fmla="*/ 0 w 658"/>
                    <a:gd name="T41" fmla="*/ 0 h 902"/>
                    <a:gd name="T42" fmla="*/ 1 w 658"/>
                    <a:gd name="T43" fmla="*/ 0 h 902"/>
                    <a:gd name="T44" fmla="*/ 1 w 658"/>
                    <a:gd name="T45" fmla="*/ 0 h 902"/>
                    <a:gd name="T46" fmla="*/ 1 w 658"/>
                    <a:gd name="T47" fmla="*/ 0 h 902"/>
                    <a:gd name="T48" fmla="*/ 1 w 658"/>
                    <a:gd name="T49" fmla="*/ 0 h 902"/>
                    <a:gd name="T50" fmla="*/ 1 w 658"/>
                    <a:gd name="T51" fmla="*/ 0 h 902"/>
                    <a:gd name="T52" fmla="*/ 1 w 658"/>
                    <a:gd name="T53" fmla="*/ 0 h 902"/>
                    <a:gd name="T54" fmla="*/ 1 w 658"/>
                    <a:gd name="T55" fmla="*/ 0 h 902"/>
                    <a:gd name="T56" fmla="*/ 1 w 658"/>
                    <a:gd name="T57" fmla="*/ 0 h 902"/>
                    <a:gd name="T58" fmla="*/ 1 w 658"/>
                    <a:gd name="T59" fmla="*/ 0 h 902"/>
                    <a:gd name="T60" fmla="*/ 1 w 658"/>
                    <a:gd name="T61" fmla="*/ 0 h 902"/>
                    <a:gd name="T62" fmla="*/ 1 w 658"/>
                    <a:gd name="T63" fmla="*/ 0 h 902"/>
                    <a:gd name="T64" fmla="*/ 1 w 658"/>
                    <a:gd name="T65" fmla="*/ 0 h 902"/>
                    <a:gd name="T66" fmla="*/ 1 w 658"/>
                    <a:gd name="T67" fmla="*/ 1 h 902"/>
                    <a:gd name="T68" fmla="*/ 1 w 658"/>
                    <a:gd name="T69" fmla="*/ 1 h 902"/>
                    <a:gd name="T70" fmla="*/ 1 w 658"/>
                    <a:gd name="T71" fmla="*/ 1 h 902"/>
                    <a:gd name="T72" fmla="*/ 1 w 658"/>
                    <a:gd name="T73" fmla="*/ 1 h 902"/>
                    <a:gd name="T74" fmla="*/ 1 w 658"/>
                    <a:gd name="T75" fmla="*/ 1 h 902"/>
                    <a:gd name="T76" fmla="*/ 1 w 658"/>
                    <a:gd name="T77" fmla="*/ 1 h 902"/>
                    <a:gd name="T78" fmla="*/ 1 w 658"/>
                    <a:gd name="T79" fmla="*/ 1 h 902"/>
                    <a:gd name="T80" fmla="*/ 1 w 658"/>
                    <a:gd name="T81" fmla="*/ 1 h 902"/>
                    <a:gd name="T82" fmla="*/ 1 w 658"/>
                    <a:gd name="T83" fmla="*/ 1 h 902"/>
                    <a:gd name="T84" fmla="*/ 1 w 658"/>
                    <a:gd name="T85" fmla="*/ 1 h 902"/>
                    <a:gd name="T86" fmla="*/ 1 w 658"/>
                    <a:gd name="T87" fmla="*/ 1 h 902"/>
                    <a:gd name="T88" fmla="*/ 1 w 658"/>
                    <a:gd name="T89" fmla="*/ 1 h 902"/>
                    <a:gd name="T90" fmla="*/ 1 w 658"/>
                    <a:gd name="T91" fmla="*/ 1 h 902"/>
                    <a:gd name="T92" fmla="*/ 1 w 658"/>
                    <a:gd name="T93" fmla="*/ 1 h 902"/>
                    <a:gd name="T94" fmla="*/ 1 w 658"/>
                    <a:gd name="T95" fmla="*/ 1 h 902"/>
                    <a:gd name="T96" fmla="*/ 1 w 658"/>
                    <a:gd name="T97" fmla="*/ 1 h 902"/>
                    <a:gd name="T98" fmla="*/ 1 w 658"/>
                    <a:gd name="T99" fmla="*/ 1 h 902"/>
                    <a:gd name="T100" fmla="*/ 1 w 658"/>
                    <a:gd name="T101" fmla="*/ 1 h 902"/>
                    <a:gd name="T102" fmla="*/ 1 w 658"/>
                    <a:gd name="T103" fmla="*/ 1 h 902"/>
                    <a:gd name="T104" fmla="*/ 1 w 658"/>
                    <a:gd name="T105" fmla="*/ 1 h 902"/>
                    <a:gd name="T106" fmla="*/ 1 w 658"/>
                    <a:gd name="T107" fmla="*/ 1 h 902"/>
                    <a:gd name="T108" fmla="*/ 0 w 658"/>
                    <a:gd name="T109" fmla="*/ 1 h 9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8"/>
                    <a:gd name="T166" fmla="*/ 0 h 902"/>
                    <a:gd name="T167" fmla="*/ 658 w 658"/>
                    <a:gd name="T168" fmla="*/ 902 h 9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8" h="902">
                      <a:moveTo>
                        <a:pt x="302" y="832"/>
                      </a:moveTo>
                      <a:lnTo>
                        <a:pt x="293" y="826"/>
                      </a:lnTo>
                      <a:lnTo>
                        <a:pt x="286" y="819"/>
                      </a:lnTo>
                      <a:lnTo>
                        <a:pt x="278" y="812"/>
                      </a:lnTo>
                      <a:lnTo>
                        <a:pt x="273" y="804"/>
                      </a:lnTo>
                      <a:lnTo>
                        <a:pt x="267" y="796"/>
                      </a:lnTo>
                      <a:lnTo>
                        <a:pt x="264" y="789"/>
                      </a:lnTo>
                      <a:lnTo>
                        <a:pt x="260" y="781"/>
                      </a:lnTo>
                      <a:lnTo>
                        <a:pt x="257" y="774"/>
                      </a:lnTo>
                      <a:lnTo>
                        <a:pt x="252" y="759"/>
                      </a:lnTo>
                      <a:lnTo>
                        <a:pt x="249" y="745"/>
                      </a:lnTo>
                      <a:lnTo>
                        <a:pt x="247" y="733"/>
                      </a:lnTo>
                      <a:lnTo>
                        <a:pt x="245" y="723"/>
                      </a:lnTo>
                      <a:lnTo>
                        <a:pt x="239" y="710"/>
                      </a:lnTo>
                      <a:lnTo>
                        <a:pt x="230" y="686"/>
                      </a:lnTo>
                      <a:lnTo>
                        <a:pt x="218" y="657"/>
                      </a:lnTo>
                      <a:lnTo>
                        <a:pt x="204" y="626"/>
                      </a:lnTo>
                      <a:lnTo>
                        <a:pt x="190" y="596"/>
                      </a:lnTo>
                      <a:lnTo>
                        <a:pt x="177" y="570"/>
                      </a:lnTo>
                      <a:lnTo>
                        <a:pt x="169" y="551"/>
                      </a:lnTo>
                      <a:lnTo>
                        <a:pt x="166" y="545"/>
                      </a:lnTo>
                      <a:lnTo>
                        <a:pt x="162" y="534"/>
                      </a:lnTo>
                      <a:lnTo>
                        <a:pt x="157" y="523"/>
                      </a:lnTo>
                      <a:lnTo>
                        <a:pt x="151" y="511"/>
                      </a:lnTo>
                      <a:lnTo>
                        <a:pt x="143" y="499"/>
                      </a:lnTo>
                      <a:lnTo>
                        <a:pt x="126" y="473"/>
                      </a:lnTo>
                      <a:lnTo>
                        <a:pt x="107" y="446"/>
                      </a:lnTo>
                      <a:lnTo>
                        <a:pt x="86" y="420"/>
                      </a:lnTo>
                      <a:lnTo>
                        <a:pt x="67" y="396"/>
                      </a:lnTo>
                      <a:lnTo>
                        <a:pt x="48" y="375"/>
                      </a:lnTo>
                      <a:lnTo>
                        <a:pt x="33" y="359"/>
                      </a:lnTo>
                      <a:lnTo>
                        <a:pt x="28" y="353"/>
                      </a:lnTo>
                      <a:lnTo>
                        <a:pt x="23" y="346"/>
                      </a:lnTo>
                      <a:lnTo>
                        <a:pt x="19" y="341"/>
                      </a:lnTo>
                      <a:lnTo>
                        <a:pt x="17" y="336"/>
                      </a:lnTo>
                      <a:lnTo>
                        <a:pt x="14" y="326"/>
                      </a:lnTo>
                      <a:lnTo>
                        <a:pt x="14" y="319"/>
                      </a:lnTo>
                      <a:lnTo>
                        <a:pt x="15" y="313"/>
                      </a:lnTo>
                      <a:lnTo>
                        <a:pt x="16" y="310"/>
                      </a:lnTo>
                      <a:lnTo>
                        <a:pt x="18" y="307"/>
                      </a:lnTo>
                      <a:lnTo>
                        <a:pt x="19" y="306"/>
                      </a:lnTo>
                      <a:lnTo>
                        <a:pt x="20" y="303"/>
                      </a:lnTo>
                      <a:lnTo>
                        <a:pt x="20" y="299"/>
                      </a:lnTo>
                      <a:lnTo>
                        <a:pt x="20" y="296"/>
                      </a:lnTo>
                      <a:lnTo>
                        <a:pt x="19" y="292"/>
                      </a:lnTo>
                      <a:lnTo>
                        <a:pt x="17" y="287"/>
                      </a:lnTo>
                      <a:lnTo>
                        <a:pt x="13" y="282"/>
                      </a:lnTo>
                      <a:lnTo>
                        <a:pt x="8" y="277"/>
                      </a:lnTo>
                      <a:lnTo>
                        <a:pt x="4" y="275"/>
                      </a:lnTo>
                      <a:lnTo>
                        <a:pt x="1" y="273"/>
                      </a:lnTo>
                      <a:lnTo>
                        <a:pt x="0" y="273"/>
                      </a:lnTo>
                      <a:lnTo>
                        <a:pt x="1" y="265"/>
                      </a:lnTo>
                      <a:lnTo>
                        <a:pt x="2" y="259"/>
                      </a:lnTo>
                      <a:lnTo>
                        <a:pt x="3" y="254"/>
                      </a:lnTo>
                      <a:lnTo>
                        <a:pt x="5" y="248"/>
                      </a:lnTo>
                      <a:lnTo>
                        <a:pt x="9" y="241"/>
                      </a:lnTo>
                      <a:lnTo>
                        <a:pt x="15" y="235"/>
                      </a:lnTo>
                      <a:lnTo>
                        <a:pt x="21" y="232"/>
                      </a:lnTo>
                      <a:lnTo>
                        <a:pt x="27" y="230"/>
                      </a:lnTo>
                      <a:lnTo>
                        <a:pt x="33" y="230"/>
                      </a:lnTo>
                      <a:lnTo>
                        <a:pt x="37" y="230"/>
                      </a:lnTo>
                      <a:lnTo>
                        <a:pt x="48" y="232"/>
                      </a:lnTo>
                      <a:lnTo>
                        <a:pt x="59" y="245"/>
                      </a:lnTo>
                      <a:lnTo>
                        <a:pt x="96" y="241"/>
                      </a:lnTo>
                      <a:lnTo>
                        <a:pt x="98" y="246"/>
                      </a:lnTo>
                      <a:lnTo>
                        <a:pt x="101" y="249"/>
                      </a:lnTo>
                      <a:lnTo>
                        <a:pt x="104" y="251"/>
                      </a:lnTo>
                      <a:lnTo>
                        <a:pt x="108" y="252"/>
                      </a:lnTo>
                      <a:lnTo>
                        <a:pt x="111" y="252"/>
                      </a:lnTo>
                      <a:lnTo>
                        <a:pt x="114" y="251"/>
                      </a:lnTo>
                      <a:lnTo>
                        <a:pt x="117" y="250"/>
                      </a:lnTo>
                      <a:lnTo>
                        <a:pt x="121" y="248"/>
                      </a:lnTo>
                      <a:lnTo>
                        <a:pt x="125" y="244"/>
                      </a:lnTo>
                      <a:lnTo>
                        <a:pt x="129" y="239"/>
                      </a:lnTo>
                      <a:lnTo>
                        <a:pt x="132" y="236"/>
                      </a:lnTo>
                      <a:lnTo>
                        <a:pt x="134" y="234"/>
                      </a:lnTo>
                      <a:lnTo>
                        <a:pt x="137" y="230"/>
                      </a:lnTo>
                      <a:lnTo>
                        <a:pt x="140" y="224"/>
                      </a:lnTo>
                      <a:lnTo>
                        <a:pt x="143" y="218"/>
                      </a:lnTo>
                      <a:lnTo>
                        <a:pt x="145" y="211"/>
                      </a:lnTo>
                      <a:lnTo>
                        <a:pt x="148" y="205"/>
                      </a:lnTo>
                      <a:lnTo>
                        <a:pt x="149" y="198"/>
                      </a:lnTo>
                      <a:lnTo>
                        <a:pt x="150" y="195"/>
                      </a:lnTo>
                      <a:lnTo>
                        <a:pt x="151" y="194"/>
                      </a:lnTo>
                      <a:lnTo>
                        <a:pt x="154" y="186"/>
                      </a:lnTo>
                      <a:lnTo>
                        <a:pt x="157" y="180"/>
                      </a:lnTo>
                      <a:lnTo>
                        <a:pt x="162" y="177"/>
                      </a:lnTo>
                      <a:lnTo>
                        <a:pt x="165" y="175"/>
                      </a:lnTo>
                      <a:lnTo>
                        <a:pt x="167" y="174"/>
                      </a:lnTo>
                      <a:lnTo>
                        <a:pt x="170" y="174"/>
                      </a:lnTo>
                      <a:lnTo>
                        <a:pt x="171" y="175"/>
                      </a:lnTo>
                      <a:lnTo>
                        <a:pt x="172" y="175"/>
                      </a:lnTo>
                      <a:lnTo>
                        <a:pt x="180" y="175"/>
                      </a:lnTo>
                      <a:lnTo>
                        <a:pt x="188" y="174"/>
                      </a:lnTo>
                      <a:lnTo>
                        <a:pt x="195" y="173"/>
                      </a:lnTo>
                      <a:lnTo>
                        <a:pt x="202" y="170"/>
                      </a:lnTo>
                      <a:lnTo>
                        <a:pt x="216" y="165"/>
                      </a:lnTo>
                      <a:lnTo>
                        <a:pt x="229" y="159"/>
                      </a:lnTo>
                      <a:lnTo>
                        <a:pt x="240" y="149"/>
                      </a:lnTo>
                      <a:lnTo>
                        <a:pt x="251" y="139"/>
                      </a:lnTo>
                      <a:lnTo>
                        <a:pt x="262" y="128"/>
                      </a:lnTo>
                      <a:lnTo>
                        <a:pt x="271" y="116"/>
                      </a:lnTo>
                      <a:lnTo>
                        <a:pt x="279" y="105"/>
                      </a:lnTo>
                      <a:lnTo>
                        <a:pt x="286" y="94"/>
                      </a:lnTo>
                      <a:lnTo>
                        <a:pt x="292" y="82"/>
                      </a:lnTo>
                      <a:lnTo>
                        <a:pt x="297" y="72"/>
                      </a:lnTo>
                      <a:lnTo>
                        <a:pt x="304" y="56"/>
                      </a:lnTo>
                      <a:lnTo>
                        <a:pt x="306" y="47"/>
                      </a:lnTo>
                      <a:lnTo>
                        <a:pt x="306" y="44"/>
                      </a:lnTo>
                      <a:lnTo>
                        <a:pt x="305" y="41"/>
                      </a:lnTo>
                      <a:lnTo>
                        <a:pt x="305" y="37"/>
                      </a:lnTo>
                      <a:lnTo>
                        <a:pt x="304" y="32"/>
                      </a:lnTo>
                      <a:lnTo>
                        <a:pt x="304" y="27"/>
                      </a:lnTo>
                      <a:lnTo>
                        <a:pt x="303" y="23"/>
                      </a:lnTo>
                      <a:lnTo>
                        <a:pt x="302" y="17"/>
                      </a:lnTo>
                      <a:lnTo>
                        <a:pt x="302" y="13"/>
                      </a:lnTo>
                      <a:lnTo>
                        <a:pt x="300" y="0"/>
                      </a:lnTo>
                      <a:lnTo>
                        <a:pt x="305" y="3"/>
                      </a:lnTo>
                      <a:lnTo>
                        <a:pt x="311" y="6"/>
                      </a:lnTo>
                      <a:lnTo>
                        <a:pt x="316" y="10"/>
                      </a:lnTo>
                      <a:lnTo>
                        <a:pt x="322" y="13"/>
                      </a:lnTo>
                      <a:lnTo>
                        <a:pt x="328" y="15"/>
                      </a:lnTo>
                      <a:lnTo>
                        <a:pt x="334" y="18"/>
                      </a:lnTo>
                      <a:lnTo>
                        <a:pt x="340" y="20"/>
                      </a:lnTo>
                      <a:lnTo>
                        <a:pt x="346" y="21"/>
                      </a:lnTo>
                      <a:lnTo>
                        <a:pt x="351" y="23"/>
                      </a:lnTo>
                      <a:lnTo>
                        <a:pt x="361" y="25"/>
                      </a:lnTo>
                      <a:lnTo>
                        <a:pt x="376" y="30"/>
                      </a:lnTo>
                      <a:lnTo>
                        <a:pt x="395" y="35"/>
                      </a:lnTo>
                      <a:lnTo>
                        <a:pt x="414" y="43"/>
                      </a:lnTo>
                      <a:lnTo>
                        <a:pt x="433" y="53"/>
                      </a:lnTo>
                      <a:lnTo>
                        <a:pt x="441" y="58"/>
                      </a:lnTo>
                      <a:lnTo>
                        <a:pt x="448" y="65"/>
                      </a:lnTo>
                      <a:lnTo>
                        <a:pt x="454" y="70"/>
                      </a:lnTo>
                      <a:lnTo>
                        <a:pt x="460" y="76"/>
                      </a:lnTo>
                      <a:lnTo>
                        <a:pt x="458" y="79"/>
                      </a:lnTo>
                      <a:lnTo>
                        <a:pt x="457" y="85"/>
                      </a:lnTo>
                      <a:lnTo>
                        <a:pt x="458" y="94"/>
                      </a:lnTo>
                      <a:lnTo>
                        <a:pt x="461" y="103"/>
                      </a:lnTo>
                      <a:lnTo>
                        <a:pt x="463" y="108"/>
                      </a:lnTo>
                      <a:lnTo>
                        <a:pt x="466" y="113"/>
                      </a:lnTo>
                      <a:lnTo>
                        <a:pt x="470" y="117"/>
                      </a:lnTo>
                      <a:lnTo>
                        <a:pt x="476" y="122"/>
                      </a:lnTo>
                      <a:lnTo>
                        <a:pt x="483" y="125"/>
                      </a:lnTo>
                      <a:lnTo>
                        <a:pt x="492" y="128"/>
                      </a:lnTo>
                      <a:lnTo>
                        <a:pt x="502" y="130"/>
                      </a:lnTo>
                      <a:lnTo>
                        <a:pt x="515" y="133"/>
                      </a:lnTo>
                      <a:lnTo>
                        <a:pt x="517" y="133"/>
                      </a:lnTo>
                      <a:lnTo>
                        <a:pt x="523" y="133"/>
                      </a:lnTo>
                      <a:lnTo>
                        <a:pt x="532" y="133"/>
                      </a:lnTo>
                      <a:lnTo>
                        <a:pt x="543" y="134"/>
                      </a:lnTo>
                      <a:lnTo>
                        <a:pt x="555" y="134"/>
                      </a:lnTo>
                      <a:lnTo>
                        <a:pt x="564" y="135"/>
                      </a:lnTo>
                      <a:lnTo>
                        <a:pt x="573" y="136"/>
                      </a:lnTo>
                      <a:lnTo>
                        <a:pt x="578" y="137"/>
                      </a:lnTo>
                      <a:lnTo>
                        <a:pt x="582" y="138"/>
                      </a:lnTo>
                      <a:lnTo>
                        <a:pt x="585" y="141"/>
                      </a:lnTo>
                      <a:lnTo>
                        <a:pt x="587" y="144"/>
                      </a:lnTo>
                      <a:lnTo>
                        <a:pt x="590" y="149"/>
                      </a:lnTo>
                      <a:lnTo>
                        <a:pt x="592" y="153"/>
                      </a:lnTo>
                      <a:lnTo>
                        <a:pt x="593" y="156"/>
                      </a:lnTo>
                      <a:lnTo>
                        <a:pt x="595" y="159"/>
                      </a:lnTo>
                      <a:lnTo>
                        <a:pt x="596" y="160"/>
                      </a:lnTo>
                      <a:lnTo>
                        <a:pt x="572" y="217"/>
                      </a:lnTo>
                      <a:lnTo>
                        <a:pt x="600" y="219"/>
                      </a:lnTo>
                      <a:lnTo>
                        <a:pt x="596" y="241"/>
                      </a:lnTo>
                      <a:lnTo>
                        <a:pt x="574" y="241"/>
                      </a:lnTo>
                      <a:lnTo>
                        <a:pt x="573" y="241"/>
                      </a:lnTo>
                      <a:lnTo>
                        <a:pt x="570" y="238"/>
                      </a:lnTo>
                      <a:lnTo>
                        <a:pt x="566" y="236"/>
                      </a:lnTo>
                      <a:lnTo>
                        <a:pt x="561" y="235"/>
                      </a:lnTo>
                      <a:lnTo>
                        <a:pt x="556" y="234"/>
                      </a:lnTo>
                      <a:lnTo>
                        <a:pt x="549" y="234"/>
                      </a:lnTo>
                      <a:lnTo>
                        <a:pt x="547" y="235"/>
                      </a:lnTo>
                      <a:lnTo>
                        <a:pt x="545" y="236"/>
                      </a:lnTo>
                      <a:lnTo>
                        <a:pt x="542" y="238"/>
                      </a:lnTo>
                      <a:lnTo>
                        <a:pt x="539" y="241"/>
                      </a:lnTo>
                      <a:lnTo>
                        <a:pt x="536" y="241"/>
                      </a:lnTo>
                      <a:lnTo>
                        <a:pt x="528" y="242"/>
                      </a:lnTo>
                      <a:lnTo>
                        <a:pt x="516" y="245"/>
                      </a:lnTo>
                      <a:lnTo>
                        <a:pt x="501" y="249"/>
                      </a:lnTo>
                      <a:lnTo>
                        <a:pt x="493" y="252"/>
                      </a:lnTo>
                      <a:lnTo>
                        <a:pt x="484" y="256"/>
                      </a:lnTo>
                      <a:lnTo>
                        <a:pt x="477" y="260"/>
                      </a:lnTo>
                      <a:lnTo>
                        <a:pt x="470" y="265"/>
                      </a:lnTo>
                      <a:lnTo>
                        <a:pt x="463" y="272"/>
                      </a:lnTo>
                      <a:lnTo>
                        <a:pt x="457" y="279"/>
                      </a:lnTo>
                      <a:lnTo>
                        <a:pt x="452" y="287"/>
                      </a:lnTo>
                      <a:lnTo>
                        <a:pt x="449" y="296"/>
                      </a:lnTo>
                      <a:lnTo>
                        <a:pt x="448" y="298"/>
                      </a:lnTo>
                      <a:lnTo>
                        <a:pt x="448" y="301"/>
                      </a:lnTo>
                      <a:lnTo>
                        <a:pt x="447" y="307"/>
                      </a:lnTo>
                      <a:lnTo>
                        <a:pt x="444" y="314"/>
                      </a:lnTo>
                      <a:lnTo>
                        <a:pt x="443" y="322"/>
                      </a:lnTo>
                      <a:lnTo>
                        <a:pt x="440" y="329"/>
                      </a:lnTo>
                      <a:lnTo>
                        <a:pt x="437" y="336"/>
                      </a:lnTo>
                      <a:lnTo>
                        <a:pt x="434" y="341"/>
                      </a:lnTo>
                      <a:lnTo>
                        <a:pt x="432" y="342"/>
                      </a:lnTo>
                      <a:lnTo>
                        <a:pt x="426" y="348"/>
                      </a:lnTo>
                      <a:lnTo>
                        <a:pt x="420" y="357"/>
                      </a:lnTo>
                      <a:lnTo>
                        <a:pt x="413" y="370"/>
                      </a:lnTo>
                      <a:lnTo>
                        <a:pt x="410" y="377"/>
                      </a:lnTo>
                      <a:lnTo>
                        <a:pt x="408" y="385"/>
                      </a:lnTo>
                      <a:lnTo>
                        <a:pt x="407" y="395"/>
                      </a:lnTo>
                      <a:lnTo>
                        <a:pt x="406" y="405"/>
                      </a:lnTo>
                      <a:lnTo>
                        <a:pt x="407" y="415"/>
                      </a:lnTo>
                      <a:lnTo>
                        <a:pt x="408" y="426"/>
                      </a:lnTo>
                      <a:lnTo>
                        <a:pt x="411" y="438"/>
                      </a:lnTo>
                      <a:lnTo>
                        <a:pt x="416" y="451"/>
                      </a:lnTo>
                      <a:lnTo>
                        <a:pt x="417" y="453"/>
                      </a:lnTo>
                      <a:lnTo>
                        <a:pt x="420" y="458"/>
                      </a:lnTo>
                      <a:lnTo>
                        <a:pt x="423" y="465"/>
                      </a:lnTo>
                      <a:lnTo>
                        <a:pt x="426" y="473"/>
                      </a:lnTo>
                      <a:lnTo>
                        <a:pt x="428" y="480"/>
                      </a:lnTo>
                      <a:lnTo>
                        <a:pt x="429" y="487"/>
                      </a:lnTo>
                      <a:lnTo>
                        <a:pt x="428" y="490"/>
                      </a:lnTo>
                      <a:lnTo>
                        <a:pt x="427" y="492"/>
                      </a:lnTo>
                      <a:lnTo>
                        <a:pt x="426" y="493"/>
                      </a:lnTo>
                      <a:lnTo>
                        <a:pt x="423" y="494"/>
                      </a:lnTo>
                      <a:lnTo>
                        <a:pt x="424" y="493"/>
                      </a:lnTo>
                      <a:lnTo>
                        <a:pt x="428" y="492"/>
                      </a:lnTo>
                      <a:lnTo>
                        <a:pt x="435" y="490"/>
                      </a:lnTo>
                      <a:lnTo>
                        <a:pt x="442" y="489"/>
                      </a:lnTo>
                      <a:lnTo>
                        <a:pt x="449" y="488"/>
                      </a:lnTo>
                      <a:lnTo>
                        <a:pt x="456" y="489"/>
                      </a:lnTo>
                      <a:lnTo>
                        <a:pt x="460" y="491"/>
                      </a:lnTo>
                      <a:lnTo>
                        <a:pt x="462" y="492"/>
                      </a:lnTo>
                      <a:lnTo>
                        <a:pt x="464" y="495"/>
                      </a:lnTo>
                      <a:lnTo>
                        <a:pt x="465" y="497"/>
                      </a:lnTo>
                      <a:lnTo>
                        <a:pt x="465" y="499"/>
                      </a:lnTo>
                      <a:lnTo>
                        <a:pt x="465" y="501"/>
                      </a:lnTo>
                      <a:lnTo>
                        <a:pt x="466" y="502"/>
                      </a:lnTo>
                      <a:lnTo>
                        <a:pt x="468" y="503"/>
                      </a:lnTo>
                      <a:lnTo>
                        <a:pt x="473" y="505"/>
                      </a:lnTo>
                      <a:lnTo>
                        <a:pt x="478" y="507"/>
                      </a:lnTo>
                      <a:lnTo>
                        <a:pt x="487" y="508"/>
                      </a:lnTo>
                      <a:lnTo>
                        <a:pt x="495" y="510"/>
                      </a:lnTo>
                      <a:lnTo>
                        <a:pt x="502" y="511"/>
                      </a:lnTo>
                      <a:lnTo>
                        <a:pt x="507" y="511"/>
                      </a:lnTo>
                      <a:lnTo>
                        <a:pt x="511" y="513"/>
                      </a:lnTo>
                      <a:lnTo>
                        <a:pt x="515" y="513"/>
                      </a:lnTo>
                      <a:lnTo>
                        <a:pt x="517" y="513"/>
                      </a:lnTo>
                      <a:lnTo>
                        <a:pt x="518" y="513"/>
                      </a:lnTo>
                      <a:lnTo>
                        <a:pt x="519" y="513"/>
                      </a:lnTo>
                      <a:lnTo>
                        <a:pt x="520" y="511"/>
                      </a:lnTo>
                      <a:lnTo>
                        <a:pt x="525" y="509"/>
                      </a:lnTo>
                      <a:lnTo>
                        <a:pt x="533" y="506"/>
                      </a:lnTo>
                      <a:lnTo>
                        <a:pt x="541" y="502"/>
                      </a:lnTo>
                      <a:lnTo>
                        <a:pt x="549" y="496"/>
                      </a:lnTo>
                      <a:lnTo>
                        <a:pt x="557" y="491"/>
                      </a:lnTo>
                      <a:lnTo>
                        <a:pt x="559" y="488"/>
                      </a:lnTo>
                      <a:lnTo>
                        <a:pt x="561" y="485"/>
                      </a:lnTo>
                      <a:lnTo>
                        <a:pt x="563" y="481"/>
                      </a:lnTo>
                      <a:lnTo>
                        <a:pt x="563" y="479"/>
                      </a:lnTo>
                      <a:lnTo>
                        <a:pt x="561" y="572"/>
                      </a:lnTo>
                      <a:lnTo>
                        <a:pt x="561" y="573"/>
                      </a:lnTo>
                      <a:lnTo>
                        <a:pt x="562" y="574"/>
                      </a:lnTo>
                      <a:lnTo>
                        <a:pt x="563" y="576"/>
                      </a:lnTo>
                      <a:lnTo>
                        <a:pt x="565" y="579"/>
                      </a:lnTo>
                      <a:lnTo>
                        <a:pt x="569" y="582"/>
                      </a:lnTo>
                      <a:lnTo>
                        <a:pt x="574" y="585"/>
                      </a:lnTo>
                      <a:lnTo>
                        <a:pt x="580" y="587"/>
                      </a:lnTo>
                      <a:lnTo>
                        <a:pt x="589" y="589"/>
                      </a:lnTo>
                      <a:lnTo>
                        <a:pt x="590" y="589"/>
                      </a:lnTo>
                      <a:lnTo>
                        <a:pt x="592" y="589"/>
                      </a:lnTo>
                      <a:lnTo>
                        <a:pt x="596" y="589"/>
                      </a:lnTo>
                      <a:lnTo>
                        <a:pt x="599" y="589"/>
                      </a:lnTo>
                      <a:lnTo>
                        <a:pt x="603" y="589"/>
                      </a:lnTo>
                      <a:lnTo>
                        <a:pt x="607" y="589"/>
                      </a:lnTo>
                      <a:lnTo>
                        <a:pt x="612" y="589"/>
                      </a:lnTo>
                      <a:lnTo>
                        <a:pt x="649" y="651"/>
                      </a:lnTo>
                      <a:lnTo>
                        <a:pt x="650" y="652"/>
                      </a:lnTo>
                      <a:lnTo>
                        <a:pt x="651" y="653"/>
                      </a:lnTo>
                      <a:lnTo>
                        <a:pt x="652" y="655"/>
                      </a:lnTo>
                      <a:lnTo>
                        <a:pt x="652" y="658"/>
                      </a:lnTo>
                      <a:lnTo>
                        <a:pt x="653" y="664"/>
                      </a:lnTo>
                      <a:lnTo>
                        <a:pt x="653" y="671"/>
                      </a:lnTo>
                      <a:lnTo>
                        <a:pt x="653" y="681"/>
                      </a:lnTo>
                      <a:lnTo>
                        <a:pt x="652" y="684"/>
                      </a:lnTo>
                      <a:lnTo>
                        <a:pt x="649" y="692"/>
                      </a:lnTo>
                      <a:lnTo>
                        <a:pt x="645" y="703"/>
                      </a:lnTo>
                      <a:lnTo>
                        <a:pt x="642" y="717"/>
                      </a:lnTo>
                      <a:lnTo>
                        <a:pt x="639" y="731"/>
                      </a:lnTo>
                      <a:lnTo>
                        <a:pt x="638" y="745"/>
                      </a:lnTo>
                      <a:lnTo>
                        <a:pt x="638" y="751"/>
                      </a:lnTo>
                      <a:lnTo>
                        <a:pt x="638" y="757"/>
                      </a:lnTo>
                      <a:lnTo>
                        <a:pt x="640" y="762"/>
                      </a:lnTo>
                      <a:lnTo>
                        <a:pt x="642" y="766"/>
                      </a:lnTo>
                      <a:lnTo>
                        <a:pt x="643" y="767"/>
                      </a:lnTo>
                      <a:lnTo>
                        <a:pt x="646" y="772"/>
                      </a:lnTo>
                      <a:lnTo>
                        <a:pt x="651" y="777"/>
                      </a:lnTo>
                      <a:lnTo>
                        <a:pt x="655" y="785"/>
                      </a:lnTo>
                      <a:lnTo>
                        <a:pt x="656" y="789"/>
                      </a:lnTo>
                      <a:lnTo>
                        <a:pt x="657" y="793"/>
                      </a:lnTo>
                      <a:lnTo>
                        <a:pt x="658" y="798"/>
                      </a:lnTo>
                      <a:lnTo>
                        <a:pt x="657" y="803"/>
                      </a:lnTo>
                      <a:lnTo>
                        <a:pt x="656" y="807"/>
                      </a:lnTo>
                      <a:lnTo>
                        <a:pt x="653" y="813"/>
                      </a:lnTo>
                      <a:lnTo>
                        <a:pt x="650" y="817"/>
                      </a:lnTo>
                      <a:lnTo>
                        <a:pt x="644" y="821"/>
                      </a:lnTo>
                      <a:lnTo>
                        <a:pt x="641" y="822"/>
                      </a:lnTo>
                      <a:lnTo>
                        <a:pt x="633" y="823"/>
                      </a:lnTo>
                      <a:lnTo>
                        <a:pt x="623" y="828"/>
                      </a:lnTo>
                      <a:lnTo>
                        <a:pt x="610" y="832"/>
                      </a:lnTo>
                      <a:lnTo>
                        <a:pt x="597" y="837"/>
                      </a:lnTo>
                      <a:lnTo>
                        <a:pt x="583" y="845"/>
                      </a:lnTo>
                      <a:lnTo>
                        <a:pt x="577" y="848"/>
                      </a:lnTo>
                      <a:lnTo>
                        <a:pt x="572" y="853"/>
                      </a:lnTo>
                      <a:lnTo>
                        <a:pt x="566" y="857"/>
                      </a:lnTo>
                      <a:lnTo>
                        <a:pt x="563" y="861"/>
                      </a:lnTo>
                      <a:lnTo>
                        <a:pt x="558" y="867"/>
                      </a:lnTo>
                      <a:lnTo>
                        <a:pt x="546" y="872"/>
                      </a:lnTo>
                      <a:lnTo>
                        <a:pt x="531" y="880"/>
                      </a:lnTo>
                      <a:lnTo>
                        <a:pt x="514" y="886"/>
                      </a:lnTo>
                      <a:lnTo>
                        <a:pt x="497" y="893"/>
                      </a:lnTo>
                      <a:lnTo>
                        <a:pt x="483" y="897"/>
                      </a:lnTo>
                      <a:lnTo>
                        <a:pt x="474" y="901"/>
                      </a:lnTo>
                      <a:lnTo>
                        <a:pt x="469" y="902"/>
                      </a:lnTo>
                      <a:lnTo>
                        <a:pt x="438" y="902"/>
                      </a:lnTo>
                      <a:lnTo>
                        <a:pt x="435" y="900"/>
                      </a:lnTo>
                      <a:lnTo>
                        <a:pt x="425" y="895"/>
                      </a:lnTo>
                      <a:lnTo>
                        <a:pt x="411" y="887"/>
                      </a:lnTo>
                      <a:lnTo>
                        <a:pt x="396" y="878"/>
                      </a:lnTo>
                      <a:lnTo>
                        <a:pt x="379" y="869"/>
                      </a:lnTo>
                      <a:lnTo>
                        <a:pt x="363" y="860"/>
                      </a:lnTo>
                      <a:lnTo>
                        <a:pt x="351" y="853"/>
                      </a:lnTo>
                      <a:lnTo>
                        <a:pt x="342" y="847"/>
                      </a:lnTo>
                      <a:lnTo>
                        <a:pt x="302" y="83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7" name="Freeform 365"/>
                <p:cNvSpPr>
                  <a:spLocks/>
                </p:cNvSpPr>
                <p:nvPr/>
              </p:nvSpPr>
              <p:spPr bwMode="auto">
                <a:xfrm>
                  <a:off x="5075" y="2908"/>
                  <a:ext cx="220" cy="300"/>
                </a:xfrm>
                <a:custGeom>
                  <a:avLst/>
                  <a:gdLst>
                    <a:gd name="T0" fmla="*/ 0 w 658"/>
                    <a:gd name="T1" fmla="*/ 1 h 902"/>
                    <a:gd name="T2" fmla="*/ 0 w 658"/>
                    <a:gd name="T3" fmla="*/ 1 h 902"/>
                    <a:gd name="T4" fmla="*/ 0 w 658"/>
                    <a:gd name="T5" fmla="*/ 1 h 902"/>
                    <a:gd name="T6" fmla="*/ 0 w 658"/>
                    <a:gd name="T7" fmla="*/ 1 h 902"/>
                    <a:gd name="T8" fmla="*/ 0 w 658"/>
                    <a:gd name="T9" fmla="*/ 1 h 902"/>
                    <a:gd name="T10" fmla="*/ 0 w 658"/>
                    <a:gd name="T11" fmla="*/ 0 h 902"/>
                    <a:gd name="T12" fmla="*/ 0 w 658"/>
                    <a:gd name="T13" fmla="*/ 0 h 902"/>
                    <a:gd name="T14" fmla="*/ 0 w 658"/>
                    <a:gd name="T15" fmla="*/ 0 h 902"/>
                    <a:gd name="T16" fmla="*/ 0 w 658"/>
                    <a:gd name="T17" fmla="*/ 0 h 902"/>
                    <a:gd name="T18" fmla="*/ 0 w 658"/>
                    <a:gd name="T19" fmla="*/ 0 h 902"/>
                    <a:gd name="T20" fmla="*/ 0 w 658"/>
                    <a:gd name="T21" fmla="*/ 0 h 902"/>
                    <a:gd name="T22" fmla="*/ 0 w 658"/>
                    <a:gd name="T23" fmla="*/ 0 h 902"/>
                    <a:gd name="T24" fmla="*/ 0 w 658"/>
                    <a:gd name="T25" fmla="*/ 0 h 902"/>
                    <a:gd name="T26" fmla="*/ 0 w 658"/>
                    <a:gd name="T27" fmla="*/ 0 h 902"/>
                    <a:gd name="T28" fmla="*/ 0 w 658"/>
                    <a:gd name="T29" fmla="*/ 0 h 902"/>
                    <a:gd name="T30" fmla="*/ 0 w 658"/>
                    <a:gd name="T31" fmla="*/ 0 h 902"/>
                    <a:gd name="T32" fmla="*/ 0 w 658"/>
                    <a:gd name="T33" fmla="*/ 0 h 902"/>
                    <a:gd name="T34" fmla="*/ 0 w 658"/>
                    <a:gd name="T35" fmla="*/ 0 h 902"/>
                    <a:gd name="T36" fmla="*/ 0 w 658"/>
                    <a:gd name="T37" fmla="*/ 0 h 902"/>
                    <a:gd name="T38" fmla="*/ 0 w 658"/>
                    <a:gd name="T39" fmla="*/ 0 h 902"/>
                    <a:gd name="T40" fmla="*/ 0 w 658"/>
                    <a:gd name="T41" fmla="*/ 0 h 902"/>
                    <a:gd name="T42" fmla="*/ 1 w 658"/>
                    <a:gd name="T43" fmla="*/ 0 h 902"/>
                    <a:gd name="T44" fmla="*/ 1 w 658"/>
                    <a:gd name="T45" fmla="*/ 0 h 902"/>
                    <a:gd name="T46" fmla="*/ 1 w 658"/>
                    <a:gd name="T47" fmla="*/ 0 h 902"/>
                    <a:gd name="T48" fmla="*/ 1 w 658"/>
                    <a:gd name="T49" fmla="*/ 0 h 902"/>
                    <a:gd name="T50" fmla="*/ 1 w 658"/>
                    <a:gd name="T51" fmla="*/ 0 h 902"/>
                    <a:gd name="T52" fmla="*/ 1 w 658"/>
                    <a:gd name="T53" fmla="*/ 0 h 902"/>
                    <a:gd name="T54" fmla="*/ 1 w 658"/>
                    <a:gd name="T55" fmla="*/ 0 h 902"/>
                    <a:gd name="T56" fmla="*/ 1 w 658"/>
                    <a:gd name="T57" fmla="*/ 0 h 902"/>
                    <a:gd name="T58" fmla="*/ 1 w 658"/>
                    <a:gd name="T59" fmla="*/ 0 h 902"/>
                    <a:gd name="T60" fmla="*/ 1 w 658"/>
                    <a:gd name="T61" fmla="*/ 0 h 902"/>
                    <a:gd name="T62" fmla="*/ 1 w 658"/>
                    <a:gd name="T63" fmla="*/ 0 h 902"/>
                    <a:gd name="T64" fmla="*/ 1 w 658"/>
                    <a:gd name="T65" fmla="*/ 0 h 902"/>
                    <a:gd name="T66" fmla="*/ 1 w 658"/>
                    <a:gd name="T67" fmla="*/ 1 h 902"/>
                    <a:gd name="T68" fmla="*/ 1 w 658"/>
                    <a:gd name="T69" fmla="*/ 1 h 902"/>
                    <a:gd name="T70" fmla="*/ 1 w 658"/>
                    <a:gd name="T71" fmla="*/ 1 h 902"/>
                    <a:gd name="T72" fmla="*/ 1 w 658"/>
                    <a:gd name="T73" fmla="*/ 1 h 902"/>
                    <a:gd name="T74" fmla="*/ 1 w 658"/>
                    <a:gd name="T75" fmla="*/ 1 h 902"/>
                    <a:gd name="T76" fmla="*/ 1 w 658"/>
                    <a:gd name="T77" fmla="*/ 1 h 902"/>
                    <a:gd name="T78" fmla="*/ 1 w 658"/>
                    <a:gd name="T79" fmla="*/ 1 h 902"/>
                    <a:gd name="T80" fmla="*/ 1 w 658"/>
                    <a:gd name="T81" fmla="*/ 1 h 902"/>
                    <a:gd name="T82" fmla="*/ 1 w 658"/>
                    <a:gd name="T83" fmla="*/ 1 h 902"/>
                    <a:gd name="T84" fmla="*/ 1 w 658"/>
                    <a:gd name="T85" fmla="*/ 1 h 902"/>
                    <a:gd name="T86" fmla="*/ 1 w 658"/>
                    <a:gd name="T87" fmla="*/ 1 h 902"/>
                    <a:gd name="T88" fmla="*/ 1 w 658"/>
                    <a:gd name="T89" fmla="*/ 1 h 902"/>
                    <a:gd name="T90" fmla="*/ 1 w 658"/>
                    <a:gd name="T91" fmla="*/ 1 h 902"/>
                    <a:gd name="T92" fmla="*/ 1 w 658"/>
                    <a:gd name="T93" fmla="*/ 1 h 902"/>
                    <a:gd name="T94" fmla="*/ 1 w 658"/>
                    <a:gd name="T95" fmla="*/ 1 h 902"/>
                    <a:gd name="T96" fmla="*/ 1 w 658"/>
                    <a:gd name="T97" fmla="*/ 1 h 902"/>
                    <a:gd name="T98" fmla="*/ 1 w 658"/>
                    <a:gd name="T99" fmla="*/ 1 h 902"/>
                    <a:gd name="T100" fmla="*/ 1 w 658"/>
                    <a:gd name="T101" fmla="*/ 1 h 902"/>
                    <a:gd name="T102" fmla="*/ 1 w 658"/>
                    <a:gd name="T103" fmla="*/ 1 h 902"/>
                    <a:gd name="T104" fmla="*/ 1 w 658"/>
                    <a:gd name="T105" fmla="*/ 1 h 902"/>
                    <a:gd name="T106" fmla="*/ 1 w 658"/>
                    <a:gd name="T107" fmla="*/ 1 h 902"/>
                    <a:gd name="T108" fmla="*/ 0 w 658"/>
                    <a:gd name="T109" fmla="*/ 1 h 9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58"/>
                    <a:gd name="T166" fmla="*/ 0 h 902"/>
                    <a:gd name="T167" fmla="*/ 658 w 658"/>
                    <a:gd name="T168" fmla="*/ 902 h 9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58" h="902">
                      <a:moveTo>
                        <a:pt x="302" y="832"/>
                      </a:moveTo>
                      <a:lnTo>
                        <a:pt x="293" y="826"/>
                      </a:lnTo>
                      <a:lnTo>
                        <a:pt x="286" y="819"/>
                      </a:lnTo>
                      <a:lnTo>
                        <a:pt x="278" y="812"/>
                      </a:lnTo>
                      <a:lnTo>
                        <a:pt x="273" y="804"/>
                      </a:lnTo>
                      <a:lnTo>
                        <a:pt x="267" y="796"/>
                      </a:lnTo>
                      <a:lnTo>
                        <a:pt x="264" y="789"/>
                      </a:lnTo>
                      <a:lnTo>
                        <a:pt x="260" y="781"/>
                      </a:lnTo>
                      <a:lnTo>
                        <a:pt x="257" y="774"/>
                      </a:lnTo>
                      <a:lnTo>
                        <a:pt x="252" y="759"/>
                      </a:lnTo>
                      <a:lnTo>
                        <a:pt x="249" y="745"/>
                      </a:lnTo>
                      <a:lnTo>
                        <a:pt x="247" y="733"/>
                      </a:lnTo>
                      <a:lnTo>
                        <a:pt x="245" y="723"/>
                      </a:lnTo>
                      <a:lnTo>
                        <a:pt x="239" y="710"/>
                      </a:lnTo>
                      <a:lnTo>
                        <a:pt x="230" y="686"/>
                      </a:lnTo>
                      <a:lnTo>
                        <a:pt x="218" y="657"/>
                      </a:lnTo>
                      <a:lnTo>
                        <a:pt x="204" y="626"/>
                      </a:lnTo>
                      <a:lnTo>
                        <a:pt x="190" y="596"/>
                      </a:lnTo>
                      <a:lnTo>
                        <a:pt x="177" y="570"/>
                      </a:lnTo>
                      <a:lnTo>
                        <a:pt x="169" y="551"/>
                      </a:lnTo>
                      <a:lnTo>
                        <a:pt x="166" y="545"/>
                      </a:lnTo>
                      <a:lnTo>
                        <a:pt x="162" y="534"/>
                      </a:lnTo>
                      <a:lnTo>
                        <a:pt x="157" y="523"/>
                      </a:lnTo>
                      <a:lnTo>
                        <a:pt x="151" y="511"/>
                      </a:lnTo>
                      <a:lnTo>
                        <a:pt x="143" y="499"/>
                      </a:lnTo>
                      <a:lnTo>
                        <a:pt x="126" y="473"/>
                      </a:lnTo>
                      <a:lnTo>
                        <a:pt x="107" y="446"/>
                      </a:lnTo>
                      <a:lnTo>
                        <a:pt x="86" y="420"/>
                      </a:lnTo>
                      <a:lnTo>
                        <a:pt x="67" y="396"/>
                      </a:lnTo>
                      <a:lnTo>
                        <a:pt x="48" y="375"/>
                      </a:lnTo>
                      <a:lnTo>
                        <a:pt x="33" y="359"/>
                      </a:lnTo>
                      <a:lnTo>
                        <a:pt x="28" y="353"/>
                      </a:lnTo>
                      <a:lnTo>
                        <a:pt x="23" y="346"/>
                      </a:lnTo>
                      <a:lnTo>
                        <a:pt x="19" y="341"/>
                      </a:lnTo>
                      <a:lnTo>
                        <a:pt x="17" y="336"/>
                      </a:lnTo>
                      <a:lnTo>
                        <a:pt x="14" y="326"/>
                      </a:lnTo>
                      <a:lnTo>
                        <a:pt x="14" y="319"/>
                      </a:lnTo>
                      <a:lnTo>
                        <a:pt x="15" y="313"/>
                      </a:lnTo>
                      <a:lnTo>
                        <a:pt x="16" y="310"/>
                      </a:lnTo>
                      <a:lnTo>
                        <a:pt x="18" y="307"/>
                      </a:lnTo>
                      <a:lnTo>
                        <a:pt x="19" y="306"/>
                      </a:lnTo>
                      <a:lnTo>
                        <a:pt x="20" y="303"/>
                      </a:lnTo>
                      <a:lnTo>
                        <a:pt x="20" y="299"/>
                      </a:lnTo>
                      <a:lnTo>
                        <a:pt x="20" y="296"/>
                      </a:lnTo>
                      <a:lnTo>
                        <a:pt x="19" y="292"/>
                      </a:lnTo>
                      <a:lnTo>
                        <a:pt x="17" y="287"/>
                      </a:lnTo>
                      <a:lnTo>
                        <a:pt x="13" y="282"/>
                      </a:lnTo>
                      <a:lnTo>
                        <a:pt x="8" y="277"/>
                      </a:lnTo>
                      <a:lnTo>
                        <a:pt x="4" y="275"/>
                      </a:lnTo>
                      <a:lnTo>
                        <a:pt x="1" y="273"/>
                      </a:lnTo>
                      <a:lnTo>
                        <a:pt x="0" y="273"/>
                      </a:lnTo>
                      <a:lnTo>
                        <a:pt x="1" y="265"/>
                      </a:lnTo>
                      <a:lnTo>
                        <a:pt x="2" y="259"/>
                      </a:lnTo>
                      <a:lnTo>
                        <a:pt x="3" y="254"/>
                      </a:lnTo>
                      <a:lnTo>
                        <a:pt x="5" y="248"/>
                      </a:lnTo>
                      <a:lnTo>
                        <a:pt x="9" y="241"/>
                      </a:lnTo>
                      <a:lnTo>
                        <a:pt x="15" y="235"/>
                      </a:lnTo>
                      <a:lnTo>
                        <a:pt x="21" y="232"/>
                      </a:lnTo>
                      <a:lnTo>
                        <a:pt x="27" y="230"/>
                      </a:lnTo>
                      <a:lnTo>
                        <a:pt x="33" y="230"/>
                      </a:lnTo>
                      <a:lnTo>
                        <a:pt x="37" y="230"/>
                      </a:lnTo>
                      <a:lnTo>
                        <a:pt x="48" y="232"/>
                      </a:lnTo>
                      <a:lnTo>
                        <a:pt x="59" y="245"/>
                      </a:lnTo>
                      <a:lnTo>
                        <a:pt x="96" y="241"/>
                      </a:lnTo>
                      <a:lnTo>
                        <a:pt x="98" y="246"/>
                      </a:lnTo>
                      <a:lnTo>
                        <a:pt x="101" y="249"/>
                      </a:lnTo>
                      <a:lnTo>
                        <a:pt x="104" y="251"/>
                      </a:lnTo>
                      <a:lnTo>
                        <a:pt x="108" y="252"/>
                      </a:lnTo>
                      <a:lnTo>
                        <a:pt x="111" y="252"/>
                      </a:lnTo>
                      <a:lnTo>
                        <a:pt x="114" y="251"/>
                      </a:lnTo>
                      <a:lnTo>
                        <a:pt x="117" y="250"/>
                      </a:lnTo>
                      <a:lnTo>
                        <a:pt x="121" y="248"/>
                      </a:lnTo>
                      <a:lnTo>
                        <a:pt x="125" y="244"/>
                      </a:lnTo>
                      <a:lnTo>
                        <a:pt x="129" y="239"/>
                      </a:lnTo>
                      <a:lnTo>
                        <a:pt x="132" y="236"/>
                      </a:lnTo>
                      <a:lnTo>
                        <a:pt x="134" y="234"/>
                      </a:lnTo>
                      <a:lnTo>
                        <a:pt x="137" y="230"/>
                      </a:lnTo>
                      <a:lnTo>
                        <a:pt x="140" y="224"/>
                      </a:lnTo>
                      <a:lnTo>
                        <a:pt x="143" y="218"/>
                      </a:lnTo>
                      <a:lnTo>
                        <a:pt x="145" y="211"/>
                      </a:lnTo>
                      <a:lnTo>
                        <a:pt x="148" y="205"/>
                      </a:lnTo>
                      <a:lnTo>
                        <a:pt x="149" y="198"/>
                      </a:lnTo>
                      <a:lnTo>
                        <a:pt x="150" y="195"/>
                      </a:lnTo>
                      <a:lnTo>
                        <a:pt x="151" y="194"/>
                      </a:lnTo>
                      <a:lnTo>
                        <a:pt x="154" y="186"/>
                      </a:lnTo>
                      <a:lnTo>
                        <a:pt x="157" y="180"/>
                      </a:lnTo>
                      <a:lnTo>
                        <a:pt x="162" y="177"/>
                      </a:lnTo>
                      <a:lnTo>
                        <a:pt x="165" y="175"/>
                      </a:lnTo>
                      <a:lnTo>
                        <a:pt x="167" y="174"/>
                      </a:lnTo>
                      <a:lnTo>
                        <a:pt x="170" y="174"/>
                      </a:lnTo>
                      <a:lnTo>
                        <a:pt x="171" y="175"/>
                      </a:lnTo>
                      <a:lnTo>
                        <a:pt x="172" y="175"/>
                      </a:lnTo>
                      <a:lnTo>
                        <a:pt x="180" y="175"/>
                      </a:lnTo>
                      <a:lnTo>
                        <a:pt x="188" y="174"/>
                      </a:lnTo>
                      <a:lnTo>
                        <a:pt x="195" y="173"/>
                      </a:lnTo>
                      <a:lnTo>
                        <a:pt x="202" y="170"/>
                      </a:lnTo>
                      <a:lnTo>
                        <a:pt x="216" y="165"/>
                      </a:lnTo>
                      <a:lnTo>
                        <a:pt x="229" y="159"/>
                      </a:lnTo>
                      <a:lnTo>
                        <a:pt x="240" y="149"/>
                      </a:lnTo>
                      <a:lnTo>
                        <a:pt x="251" y="139"/>
                      </a:lnTo>
                      <a:lnTo>
                        <a:pt x="262" y="128"/>
                      </a:lnTo>
                      <a:lnTo>
                        <a:pt x="271" y="116"/>
                      </a:lnTo>
                      <a:lnTo>
                        <a:pt x="279" y="105"/>
                      </a:lnTo>
                      <a:lnTo>
                        <a:pt x="286" y="94"/>
                      </a:lnTo>
                      <a:lnTo>
                        <a:pt x="292" y="82"/>
                      </a:lnTo>
                      <a:lnTo>
                        <a:pt x="297" y="72"/>
                      </a:lnTo>
                      <a:lnTo>
                        <a:pt x="304" y="56"/>
                      </a:lnTo>
                      <a:lnTo>
                        <a:pt x="306" y="47"/>
                      </a:lnTo>
                      <a:lnTo>
                        <a:pt x="306" y="44"/>
                      </a:lnTo>
                      <a:lnTo>
                        <a:pt x="305" y="41"/>
                      </a:lnTo>
                      <a:lnTo>
                        <a:pt x="305" y="37"/>
                      </a:lnTo>
                      <a:lnTo>
                        <a:pt x="304" y="32"/>
                      </a:lnTo>
                      <a:lnTo>
                        <a:pt x="304" y="27"/>
                      </a:lnTo>
                      <a:lnTo>
                        <a:pt x="303" y="23"/>
                      </a:lnTo>
                      <a:lnTo>
                        <a:pt x="302" y="17"/>
                      </a:lnTo>
                      <a:lnTo>
                        <a:pt x="302" y="13"/>
                      </a:lnTo>
                      <a:lnTo>
                        <a:pt x="300" y="0"/>
                      </a:lnTo>
                      <a:lnTo>
                        <a:pt x="305" y="3"/>
                      </a:lnTo>
                      <a:lnTo>
                        <a:pt x="311" y="6"/>
                      </a:lnTo>
                      <a:lnTo>
                        <a:pt x="316" y="10"/>
                      </a:lnTo>
                      <a:lnTo>
                        <a:pt x="322" y="13"/>
                      </a:lnTo>
                      <a:lnTo>
                        <a:pt x="328" y="15"/>
                      </a:lnTo>
                      <a:lnTo>
                        <a:pt x="334" y="18"/>
                      </a:lnTo>
                      <a:lnTo>
                        <a:pt x="340" y="20"/>
                      </a:lnTo>
                      <a:lnTo>
                        <a:pt x="346" y="21"/>
                      </a:lnTo>
                      <a:lnTo>
                        <a:pt x="351" y="23"/>
                      </a:lnTo>
                      <a:lnTo>
                        <a:pt x="361" y="25"/>
                      </a:lnTo>
                      <a:lnTo>
                        <a:pt x="376" y="30"/>
                      </a:lnTo>
                      <a:lnTo>
                        <a:pt x="395" y="35"/>
                      </a:lnTo>
                      <a:lnTo>
                        <a:pt x="414" y="43"/>
                      </a:lnTo>
                      <a:lnTo>
                        <a:pt x="433" y="53"/>
                      </a:lnTo>
                      <a:lnTo>
                        <a:pt x="441" y="58"/>
                      </a:lnTo>
                      <a:lnTo>
                        <a:pt x="448" y="65"/>
                      </a:lnTo>
                      <a:lnTo>
                        <a:pt x="454" y="70"/>
                      </a:lnTo>
                      <a:lnTo>
                        <a:pt x="460" y="76"/>
                      </a:lnTo>
                      <a:lnTo>
                        <a:pt x="458" y="79"/>
                      </a:lnTo>
                      <a:lnTo>
                        <a:pt x="457" y="85"/>
                      </a:lnTo>
                      <a:lnTo>
                        <a:pt x="458" y="94"/>
                      </a:lnTo>
                      <a:lnTo>
                        <a:pt x="461" y="103"/>
                      </a:lnTo>
                      <a:lnTo>
                        <a:pt x="463" y="108"/>
                      </a:lnTo>
                      <a:lnTo>
                        <a:pt x="466" y="113"/>
                      </a:lnTo>
                      <a:lnTo>
                        <a:pt x="470" y="117"/>
                      </a:lnTo>
                      <a:lnTo>
                        <a:pt x="476" y="122"/>
                      </a:lnTo>
                      <a:lnTo>
                        <a:pt x="483" y="125"/>
                      </a:lnTo>
                      <a:lnTo>
                        <a:pt x="492" y="128"/>
                      </a:lnTo>
                      <a:lnTo>
                        <a:pt x="502" y="130"/>
                      </a:lnTo>
                      <a:lnTo>
                        <a:pt x="515" y="133"/>
                      </a:lnTo>
                      <a:lnTo>
                        <a:pt x="517" y="133"/>
                      </a:lnTo>
                      <a:lnTo>
                        <a:pt x="523" y="133"/>
                      </a:lnTo>
                      <a:lnTo>
                        <a:pt x="532" y="133"/>
                      </a:lnTo>
                      <a:lnTo>
                        <a:pt x="543" y="134"/>
                      </a:lnTo>
                      <a:lnTo>
                        <a:pt x="555" y="134"/>
                      </a:lnTo>
                      <a:lnTo>
                        <a:pt x="564" y="135"/>
                      </a:lnTo>
                      <a:lnTo>
                        <a:pt x="573" y="136"/>
                      </a:lnTo>
                      <a:lnTo>
                        <a:pt x="578" y="137"/>
                      </a:lnTo>
                      <a:lnTo>
                        <a:pt x="582" y="138"/>
                      </a:lnTo>
                      <a:lnTo>
                        <a:pt x="585" y="141"/>
                      </a:lnTo>
                      <a:lnTo>
                        <a:pt x="587" y="144"/>
                      </a:lnTo>
                      <a:lnTo>
                        <a:pt x="590" y="149"/>
                      </a:lnTo>
                      <a:lnTo>
                        <a:pt x="592" y="153"/>
                      </a:lnTo>
                      <a:lnTo>
                        <a:pt x="593" y="156"/>
                      </a:lnTo>
                      <a:lnTo>
                        <a:pt x="595" y="159"/>
                      </a:lnTo>
                      <a:lnTo>
                        <a:pt x="596" y="160"/>
                      </a:lnTo>
                      <a:lnTo>
                        <a:pt x="572" y="217"/>
                      </a:lnTo>
                      <a:lnTo>
                        <a:pt x="600" y="219"/>
                      </a:lnTo>
                      <a:lnTo>
                        <a:pt x="596" y="241"/>
                      </a:lnTo>
                      <a:lnTo>
                        <a:pt x="574" y="241"/>
                      </a:lnTo>
                      <a:lnTo>
                        <a:pt x="573" y="241"/>
                      </a:lnTo>
                      <a:lnTo>
                        <a:pt x="570" y="238"/>
                      </a:lnTo>
                      <a:lnTo>
                        <a:pt x="566" y="236"/>
                      </a:lnTo>
                      <a:lnTo>
                        <a:pt x="561" y="235"/>
                      </a:lnTo>
                      <a:lnTo>
                        <a:pt x="556" y="234"/>
                      </a:lnTo>
                      <a:lnTo>
                        <a:pt x="549" y="234"/>
                      </a:lnTo>
                      <a:lnTo>
                        <a:pt x="547" y="235"/>
                      </a:lnTo>
                      <a:lnTo>
                        <a:pt x="545" y="236"/>
                      </a:lnTo>
                      <a:lnTo>
                        <a:pt x="542" y="238"/>
                      </a:lnTo>
                      <a:lnTo>
                        <a:pt x="539" y="241"/>
                      </a:lnTo>
                      <a:lnTo>
                        <a:pt x="536" y="241"/>
                      </a:lnTo>
                      <a:lnTo>
                        <a:pt x="528" y="242"/>
                      </a:lnTo>
                      <a:lnTo>
                        <a:pt x="516" y="245"/>
                      </a:lnTo>
                      <a:lnTo>
                        <a:pt x="501" y="249"/>
                      </a:lnTo>
                      <a:lnTo>
                        <a:pt x="493" y="252"/>
                      </a:lnTo>
                      <a:lnTo>
                        <a:pt x="484" y="256"/>
                      </a:lnTo>
                      <a:lnTo>
                        <a:pt x="477" y="260"/>
                      </a:lnTo>
                      <a:lnTo>
                        <a:pt x="470" y="265"/>
                      </a:lnTo>
                      <a:lnTo>
                        <a:pt x="463" y="272"/>
                      </a:lnTo>
                      <a:lnTo>
                        <a:pt x="457" y="279"/>
                      </a:lnTo>
                      <a:lnTo>
                        <a:pt x="452" y="287"/>
                      </a:lnTo>
                      <a:lnTo>
                        <a:pt x="449" y="296"/>
                      </a:lnTo>
                      <a:lnTo>
                        <a:pt x="448" y="298"/>
                      </a:lnTo>
                      <a:lnTo>
                        <a:pt x="448" y="301"/>
                      </a:lnTo>
                      <a:lnTo>
                        <a:pt x="447" y="307"/>
                      </a:lnTo>
                      <a:lnTo>
                        <a:pt x="444" y="314"/>
                      </a:lnTo>
                      <a:lnTo>
                        <a:pt x="443" y="322"/>
                      </a:lnTo>
                      <a:lnTo>
                        <a:pt x="440" y="329"/>
                      </a:lnTo>
                      <a:lnTo>
                        <a:pt x="437" y="336"/>
                      </a:lnTo>
                      <a:lnTo>
                        <a:pt x="434" y="341"/>
                      </a:lnTo>
                      <a:lnTo>
                        <a:pt x="432" y="342"/>
                      </a:lnTo>
                      <a:lnTo>
                        <a:pt x="426" y="348"/>
                      </a:lnTo>
                      <a:lnTo>
                        <a:pt x="420" y="357"/>
                      </a:lnTo>
                      <a:lnTo>
                        <a:pt x="413" y="370"/>
                      </a:lnTo>
                      <a:lnTo>
                        <a:pt x="410" y="377"/>
                      </a:lnTo>
                      <a:lnTo>
                        <a:pt x="408" y="385"/>
                      </a:lnTo>
                      <a:lnTo>
                        <a:pt x="407" y="395"/>
                      </a:lnTo>
                      <a:lnTo>
                        <a:pt x="406" y="405"/>
                      </a:lnTo>
                      <a:lnTo>
                        <a:pt x="407" y="415"/>
                      </a:lnTo>
                      <a:lnTo>
                        <a:pt x="408" y="426"/>
                      </a:lnTo>
                      <a:lnTo>
                        <a:pt x="411" y="438"/>
                      </a:lnTo>
                      <a:lnTo>
                        <a:pt x="416" y="451"/>
                      </a:lnTo>
                      <a:lnTo>
                        <a:pt x="417" y="453"/>
                      </a:lnTo>
                      <a:lnTo>
                        <a:pt x="420" y="458"/>
                      </a:lnTo>
                      <a:lnTo>
                        <a:pt x="423" y="465"/>
                      </a:lnTo>
                      <a:lnTo>
                        <a:pt x="426" y="473"/>
                      </a:lnTo>
                      <a:lnTo>
                        <a:pt x="428" y="480"/>
                      </a:lnTo>
                      <a:lnTo>
                        <a:pt x="429" y="487"/>
                      </a:lnTo>
                      <a:lnTo>
                        <a:pt x="428" y="490"/>
                      </a:lnTo>
                      <a:lnTo>
                        <a:pt x="427" y="492"/>
                      </a:lnTo>
                      <a:lnTo>
                        <a:pt x="426" y="493"/>
                      </a:lnTo>
                      <a:lnTo>
                        <a:pt x="423" y="494"/>
                      </a:lnTo>
                      <a:lnTo>
                        <a:pt x="424" y="493"/>
                      </a:lnTo>
                      <a:lnTo>
                        <a:pt x="428" y="492"/>
                      </a:lnTo>
                      <a:lnTo>
                        <a:pt x="435" y="490"/>
                      </a:lnTo>
                      <a:lnTo>
                        <a:pt x="442" y="489"/>
                      </a:lnTo>
                      <a:lnTo>
                        <a:pt x="449" y="488"/>
                      </a:lnTo>
                      <a:lnTo>
                        <a:pt x="456" y="489"/>
                      </a:lnTo>
                      <a:lnTo>
                        <a:pt x="460" y="491"/>
                      </a:lnTo>
                      <a:lnTo>
                        <a:pt x="462" y="492"/>
                      </a:lnTo>
                      <a:lnTo>
                        <a:pt x="464" y="495"/>
                      </a:lnTo>
                      <a:lnTo>
                        <a:pt x="465" y="497"/>
                      </a:lnTo>
                      <a:lnTo>
                        <a:pt x="465" y="499"/>
                      </a:lnTo>
                      <a:lnTo>
                        <a:pt x="465" y="501"/>
                      </a:lnTo>
                      <a:lnTo>
                        <a:pt x="466" y="502"/>
                      </a:lnTo>
                      <a:lnTo>
                        <a:pt x="468" y="503"/>
                      </a:lnTo>
                      <a:lnTo>
                        <a:pt x="473" y="505"/>
                      </a:lnTo>
                      <a:lnTo>
                        <a:pt x="478" y="507"/>
                      </a:lnTo>
                      <a:lnTo>
                        <a:pt x="487" y="508"/>
                      </a:lnTo>
                      <a:lnTo>
                        <a:pt x="495" y="510"/>
                      </a:lnTo>
                      <a:lnTo>
                        <a:pt x="502" y="511"/>
                      </a:lnTo>
                      <a:lnTo>
                        <a:pt x="507" y="511"/>
                      </a:lnTo>
                      <a:lnTo>
                        <a:pt x="511" y="513"/>
                      </a:lnTo>
                      <a:lnTo>
                        <a:pt x="515" y="513"/>
                      </a:lnTo>
                      <a:lnTo>
                        <a:pt x="517" y="513"/>
                      </a:lnTo>
                      <a:lnTo>
                        <a:pt x="518" y="513"/>
                      </a:lnTo>
                      <a:lnTo>
                        <a:pt x="519" y="513"/>
                      </a:lnTo>
                      <a:lnTo>
                        <a:pt x="520" y="511"/>
                      </a:lnTo>
                      <a:lnTo>
                        <a:pt x="525" y="509"/>
                      </a:lnTo>
                      <a:lnTo>
                        <a:pt x="533" y="506"/>
                      </a:lnTo>
                      <a:lnTo>
                        <a:pt x="541" y="502"/>
                      </a:lnTo>
                      <a:lnTo>
                        <a:pt x="549" y="496"/>
                      </a:lnTo>
                      <a:lnTo>
                        <a:pt x="557" y="491"/>
                      </a:lnTo>
                      <a:lnTo>
                        <a:pt x="559" y="488"/>
                      </a:lnTo>
                      <a:lnTo>
                        <a:pt x="561" y="485"/>
                      </a:lnTo>
                      <a:lnTo>
                        <a:pt x="563" y="481"/>
                      </a:lnTo>
                      <a:lnTo>
                        <a:pt x="563" y="479"/>
                      </a:lnTo>
                      <a:lnTo>
                        <a:pt x="561" y="572"/>
                      </a:lnTo>
                      <a:lnTo>
                        <a:pt x="561" y="573"/>
                      </a:lnTo>
                      <a:lnTo>
                        <a:pt x="562" y="574"/>
                      </a:lnTo>
                      <a:lnTo>
                        <a:pt x="563" y="576"/>
                      </a:lnTo>
                      <a:lnTo>
                        <a:pt x="565" y="579"/>
                      </a:lnTo>
                      <a:lnTo>
                        <a:pt x="569" y="582"/>
                      </a:lnTo>
                      <a:lnTo>
                        <a:pt x="574" y="585"/>
                      </a:lnTo>
                      <a:lnTo>
                        <a:pt x="580" y="587"/>
                      </a:lnTo>
                      <a:lnTo>
                        <a:pt x="589" y="589"/>
                      </a:lnTo>
                      <a:lnTo>
                        <a:pt x="590" y="589"/>
                      </a:lnTo>
                      <a:lnTo>
                        <a:pt x="592" y="589"/>
                      </a:lnTo>
                      <a:lnTo>
                        <a:pt x="596" y="589"/>
                      </a:lnTo>
                      <a:lnTo>
                        <a:pt x="599" y="589"/>
                      </a:lnTo>
                      <a:lnTo>
                        <a:pt x="603" y="589"/>
                      </a:lnTo>
                      <a:lnTo>
                        <a:pt x="607" y="589"/>
                      </a:lnTo>
                      <a:lnTo>
                        <a:pt x="612" y="589"/>
                      </a:lnTo>
                      <a:lnTo>
                        <a:pt x="649" y="651"/>
                      </a:lnTo>
                      <a:lnTo>
                        <a:pt x="650" y="652"/>
                      </a:lnTo>
                      <a:lnTo>
                        <a:pt x="651" y="653"/>
                      </a:lnTo>
                      <a:lnTo>
                        <a:pt x="652" y="655"/>
                      </a:lnTo>
                      <a:lnTo>
                        <a:pt x="652" y="658"/>
                      </a:lnTo>
                      <a:lnTo>
                        <a:pt x="653" y="664"/>
                      </a:lnTo>
                      <a:lnTo>
                        <a:pt x="653" y="671"/>
                      </a:lnTo>
                      <a:lnTo>
                        <a:pt x="653" y="681"/>
                      </a:lnTo>
                      <a:lnTo>
                        <a:pt x="652" y="684"/>
                      </a:lnTo>
                      <a:lnTo>
                        <a:pt x="649" y="692"/>
                      </a:lnTo>
                      <a:lnTo>
                        <a:pt x="645" y="703"/>
                      </a:lnTo>
                      <a:lnTo>
                        <a:pt x="642" y="717"/>
                      </a:lnTo>
                      <a:lnTo>
                        <a:pt x="639" y="731"/>
                      </a:lnTo>
                      <a:lnTo>
                        <a:pt x="638" y="745"/>
                      </a:lnTo>
                      <a:lnTo>
                        <a:pt x="638" y="751"/>
                      </a:lnTo>
                      <a:lnTo>
                        <a:pt x="638" y="757"/>
                      </a:lnTo>
                      <a:lnTo>
                        <a:pt x="640" y="762"/>
                      </a:lnTo>
                      <a:lnTo>
                        <a:pt x="642" y="766"/>
                      </a:lnTo>
                      <a:lnTo>
                        <a:pt x="643" y="767"/>
                      </a:lnTo>
                      <a:lnTo>
                        <a:pt x="646" y="772"/>
                      </a:lnTo>
                      <a:lnTo>
                        <a:pt x="651" y="777"/>
                      </a:lnTo>
                      <a:lnTo>
                        <a:pt x="655" y="785"/>
                      </a:lnTo>
                      <a:lnTo>
                        <a:pt x="656" y="789"/>
                      </a:lnTo>
                      <a:lnTo>
                        <a:pt x="657" y="793"/>
                      </a:lnTo>
                      <a:lnTo>
                        <a:pt x="658" y="798"/>
                      </a:lnTo>
                      <a:lnTo>
                        <a:pt x="657" y="803"/>
                      </a:lnTo>
                      <a:lnTo>
                        <a:pt x="656" y="807"/>
                      </a:lnTo>
                      <a:lnTo>
                        <a:pt x="653" y="813"/>
                      </a:lnTo>
                      <a:lnTo>
                        <a:pt x="650" y="817"/>
                      </a:lnTo>
                      <a:lnTo>
                        <a:pt x="644" y="821"/>
                      </a:lnTo>
                      <a:lnTo>
                        <a:pt x="641" y="822"/>
                      </a:lnTo>
                      <a:lnTo>
                        <a:pt x="633" y="823"/>
                      </a:lnTo>
                      <a:lnTo>
                        <a:pt x="623" y="828"/>
                      </a:lnTo>
                      <a:lnTo>
                        <a:pt x="610" y="832"/>
                      </a:lnTo>
                      <a:lnTo>
                        <a:pt x="597" y="837"/>
                      </a:lnTo>
                      <a:lnTo>
                        <a:pt x="583" y="845"/>
                      </a:lnTo>
                      <a:lnTo>
                        <a:pt x="577" y="848"/>
                      </a:lnTo>
                      <a:lnTo>
                        <a:pt x="572" y="853"/>
                      </a:lnTo>
                      <a:lnTo>
                        <a:pt x="566" y="857"/>
                      </a:lnTo>
                      <a:lnTo>
                        <a:pt x="563" y="861"/>
                      </a:lnTo>
                      <a:lnTo>
                        <a:pt x="558" y="867"/>
                      </a:lnTo>
                      <a:lnTo>
                        <a:pt x="546" y="872"/>
                      </a:lnTo>
                      <a:lnTo>
                        <a:pt x="531" y="880"/>
                      </a:lnTo>
                      <a:lnTo>
                        <a:pt x="514" y="886"/>
                      </a:lnTo>
                      <a:lnTo>
                        <a:pt x="497" y="893"/>
                      </a:lnTo>
                      <a:lnTo>
                        <a:pt x="483" y="897"/>
                      </a:lnTo>
                      <a:lnTo>
                        <a:pt x="474" y="901"/>
                      </a:lnTo>
                      <a:lnTo>
                        <a:pt x="469" y="902"/>
                      </a:lnTo>
                      <a:lnTo>
                        <a:pt x="438" y="902"/>
                      </a:lnTo>
                      <a:lnTo>
                        <a:pt x="435" y="900"/>
                      </a:lnTo>
                      <a:lnTo>
                        <a:pt x="425" y="895"/>
                      </a:lnTo>
                      <a:lnTo>
                        <a:pt x="411" y="887"/>
                      </a:lnTo>
                      <a:lnTo>
                        <a:pt x="396" y="878"/>
                      </a:lnTo>
                      <a:lnTo>
                        <a:pt x="379" y="869"/>
                      </a:lnTo>
                      <a:lnTo>
                        <a:pt x="363" y="860"/>
                      </a:lnTo>
                      <a:lnTo>
                        <a:pt x="351" y="853"/>
                      </a:lnTo>
                      <a:lnTo>
                        <a:pt x="342" y="847"/>
                      </a:lnTo>
                      <a:lnTo>
                        <a:pt x="302" y="8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8" name="Freeform 366"/>
                <p:cNvSpPr>
                  <a:spLocks/>
                </p:cNvSpPr>
                <p:nvPr/>
              </p:nvSpPr>
              <p:spPr bwMode="auto">
                <a:xfrm>
                  <a:off x="5226" y="2686"/>
                  <a:ext cx="217" cy="212"/>
                </a:xfrm>
                <a:custGeom>
                  <a:avLst/>
                  <a:gdLst>
                    <a:gd name="T0" fmla="*/ 1 w 651"/>
                    <a:gd name="T1" fmla="*/ 0 h 637"/>
                    <a:gd name="T2" fmla="*/ 1 w 651"/>
                    <a:gd name="T3" fmla="*/ 0 h 637"/>
                    <a:gd name="T4" fmla="*/ 1 w 651"/>
                    <a:gd name="T5" fmla="*/ 0 h 637"/>
                    <a:gd name="T6" fmla="*/ 1 w 651"/>
                    <a:gd name="T7" fmla="*/ 0 h 637"/>
                    <a:gd name="T8" fmla="*/ 1 w 651"/>
                    <a:gd name="T9" fmla="*/ 0 h 637"/>
                    <a:gd name="T10" fmla="*/ 1 w 651"/>
                    <a:gd name="T11" fmla="*/ 0 h 637"/>
                    <a:gd name="T12" fmla="*/ 1 w 651"/>
                    <a:gd name="T13" fmla="*/ 0 h 637"/>
                    <a:gd name="T14" fmla="*/ 0 w 651"/>
                    <a:gd name="T15" fmla="*/ 0 h 637"/>
                    <a:gd name="T16" fmla="*/ 0 w 651"/>
                    <a:gd name="T17" fmla="*/ 0 h 637"/>
                    <a:gd name="T18" fmla="*/ 0 w 651"/>
                    <a:gd name="T19" fmla="*/ 0 h 637"/>
                    <a:gd name="T20" fmla="*/ 0 w 651"/>
                    <a:gd name="T21" fmla="*/ 0 h 637"/>
                    <a:gd name="T22" fmla="*/ 0 w 651"/>
                    <a:gd name="T23" fmla="*/ 0 h 637"/>
                    <a:gd name="T24" fmla="*/ 0 w 651"/>
                    <a:gd name="T25" fmla="*/ 0 h 637"/>
                    <a:gd name="T26" fmla="*/ 0 w 651"/>
                    <a:gd name="T27" fmla="*/ 0 h 637"/>
                    <a:gd name="T28" fmla="*/ 0 w 651"/>
                    <a:gd name="T29" fmla="*/ 0 h 637"/>
                    <a:gd name="T30" fmla="*/ 0 w 651"/>
                    <a:gd name="T31" fmla="*/ 0 h 637"/>
                    <a:gd name="T32" fmla="*/ 0 w 651"/>
                    <a:gd name="T33" fmla="*/ 0 h 637"/>
                    <a:gd name="T34" fmla="*/ 0 w 651"/>
                    <a:gd name="T35" fmla="*/ 0 h 637"/>
                    <a:gd name="T36" fmla="*/ 0 w 651"/>
                    <a:gd name="T37" fmla="*/ 0 h 637"/>
                    <a:gd name="T38" fmla="*/ 0 w 651"/>
                    <a:gd name="T39" fmla="*/ 0 h 637"/>
                    <a:gd name="T40" fmla="*/ 0 w 651"/>
                    <a:gd name="T41" fmla="*/ 0 h 637"/>
                    <a:gd name="T42" fmla="*/ 0 w 651"/>
                    <a:gd name="T43" fmla="*/ 0 h 637"/>
                    <a:gd name="T44" fmla="*/ 0 w 651"/>
                    <a:gd name="T45" fmla="*/ 0 h 637"/>
                    <a:gd name="T46" fmla="*/ 0 w 651"/>
                    <a:gd name="T47" fmla="*/ 0 h 637"/>
                    <a:gd name="T48" fmla="*/ 0 w 651"/>
                    <a:gd name="T49" fmla="*/ 0 h 637"/>
                    <a:gd name="T50" fmla="*/ 0 w 651"/>
                    <a:gd name="T51" fmla="*/ 0 h 637"/>
                    <a:gd name="T52" fmla="*/ 0 w 651"/>
                    <a:gd name="T53" fmla="*/ 0 h 637"/>
                    <a:gd name="T54" fmla="*/ 0 w 651"/>
                    <a:gd name="T55" fmla="*/ 0 h 637"/>
                    <a:gd name="T56" fmla="*/ 0 w 651"/>
                    <a:gd name="T57" fmla="*/ 0 h 637"/>
                    <a:gd name="T58" fmla="*/ 0 w 651"/>
                    <a:gd name="T59" fmla="*/ 0 h 637"/>
                    <a:gd name="T60" fmla="*/ 0 w 651"/>
                    <a:gd name="T61" fmla="*/ 0 h 637"/>
                    <a:gd name="T62" fmla="*/ 0 w 651"/>
                    <a:gd name="T63" fmla="*/ 0 h 637"/>
                    <a:gd name="T64" fmla="*/ 0 w 651"/>
                    <a:gd name="T65" fmla="*/ 0 h 637"/>
                    <a:gd name="T66" fmla="*/ 0 w 651"/>
                    <a:gd name="T67" fmla="*/ 0 h 637"/>
                    <a:gd name="T68" fmla="*/ 0 w 651"/>
                    <a:gd name="T69" fmla="*/ 0 h 637"/>
                    <a:gd name="T70" fmla="*/ 0 w 651"/>
                    <a:gd name="T71" fmla="*/ 0 h 637"/>
                    <a:gd name="T72" fmla="*/ 0 w 651"/>
                    <a:gd name="T73" fmla="*/ 0 h 637"/>
                    <a:gd name="T74" fmla="*/ 0 w 651"/>
                    <a:gd name="T75" fmla="*/ 0 h 637"/>
                    <a:gd name="T76" fmla="*/ 0 w 651"/>
                    <a:gd name="T77" fmla="*/ 1 h 637"/>
                    <a:gd name="T78" fmla="*/ 0 w 651"/>
                    <a:gd name="T79" fmla="*/ 1 h 637"/>
                    <a:gd name="T80" fmla="*/ 0 w 651"/>
                    <a:gd name="T81" fmla="*/ 1 h 637"/>
                    <a:gd name="T82" fmla="*/ 0 w 651"/>
                    <a:gd name="T83" fmla="*/ 1 h 637"/>
                    <a:gd name="T84" fmla="*/ 0 w 651"/>
                    <a:gd name="T85" fmla="*/ 1 h 637"/>
                    <a:gd name="T86" fmla="*/ 1 w 651"/>
                    <a:gd name="T87" fmla="*/ 1 h 637"/>
                    <a:gd name="T88" fmla="*/ 1 w 651"/>
                    <a:gd name="T89" fmla="*/ 1 h 637"/>
                    <a:gd name="T90" fmla="*/ 1 w 651"/>
                    <a:gd name="T91" fmla="*/ 1 h 637"/>
                    <a:gd name="T92" fmla="*/ 1 w 651"/>
                    <a:gd name="T93" fmla="*/ 1 h 637"/>
                    <a:gd name="T94" fmla="*/ 1 w 651"/>
                    <a:gd name="T95" fmla="*/ 1 h 637"/>
                    <a:gd name="T96" fmla="*/ 1 w 651"/>
                    <a:gd name="T97" fmla="*/ 1 h 637"/>
                    <a:gd name="T98" fmla="*/ 1 w 651"/>
                    <a:gd name="T99" fmla="*/ 1 h 637"/>
                    <a:gd name="T100" fmla="*/ 1 w 651"/>
                    <a:gd name="T101" fmla="*/ 1 h 637"/>
                    <a:gd name="T102" fmla="*/ 1 w 651"/>
                    <a:gd name="T103" fmla="*/ 1 h 637"/>
                    <a:gd name="T104" fmla="*/ 1 w 651"/>
                    <a:gd name="T105" fmla="*/ 0 h 637"/>
                    <a:gd name="T106" fmla="*/ 1 w 651"/>
                    <a:gd name="T107" fmla="*/ 0 h 637"/>
                    <a:gd name="T108" fmla="*/ 1 w 651"/>
                    <a:gd name="T109" fmla="*/ 0 h 637"/>
                    <a:gd name="T110" fmla="*/ 1 w 651"/>
                    <a:gd name="T111" fmla="*/ 0 h 6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1"/>
                    <a:gd name="T169" fmla="*/ 0 h 637"/>
                    <a:gd name="T170" fmla="*/ 651 w 651"/>
                    <a:gd name="T171" fmla="*/ 637 h 6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1" h="637">
                      <a:moveTo>
                        <a:pt x="650" y="211"/>
                      </a:moveTo>
                      <a:lnTo>
                        <a:pt x="647" y="207"/>
                      </a:lnTo>
                      <a:lnTo>
                        <a:pt x="642" y="203"/>
                      </a:lnTo>
                      <a:lnTo>
                        <a:pt x="638" y="198"/>
                      </a:lnTo>
                      <a:lnTo>
                        <a:pt x="634" y="195"/>
                      </a:lnTo>
                      <a:lnTo>
                        <a:pt x="630" y="192"/>
                      </a:lnTo>
                      <a:lnTo>
                        <a:pt x="625" y="190"/>
                      </a:lnTo>
                      <a:lnTo>
                        <a:pt x="622" y="188"/>
                      </a:lnTo>
                      <a:lnTo>
                        <a:pt x="619" y="185"/>
                      </a:lnTo>
                      <a:lnTo>
                        <a:pt x="618" y="185"/>
                      </a:lnTo>
                      <a:lnTo>
                        <a:pt x="615" y="183"/>
                      </a:lnTo>
                      <a:lnTo>
                        <a:pt x="612" y="180"/>
                      </a:lnTo>
                      <a:lnTo>
                        <a:pt x="609" y="177"/>
                      </a:lnTo>
                      <a:lnTo>
                        <a:pt x="605" y="173"/>
                      </a:lnTo>
                      <a:lnTo>
                        <a:pt x="599" y="168"/>
                      </a:lnTo>
                      <a:lnTo>
                        <a:pt x="595" y="164"/>
                      </a:lnTo>
                      <a:lnTo>
                        <a:pt x="591" y="161"/>
                      </a:lnTo>
                      <a:lnTo>
                        <a:pt x="586" y="155"/>
                      </a:lnTo>
                      <a:lnTo>
                        <a:pt x="580" y="151"/>
                      </a:lnTo>
                      <a:lnTo>
                        <a:pt x="571" y="147"/>
                      </a:lnTo>
                      <a:lnTo>
                        <a:pt x="563" y="142"/>
                      </a:lnTo>
                      <a:lnTo>
                        <a:pt x="554" y="138"/>
                      </a:lnTo>
                      <a:lnTo>
                        <a:pt x="545" y="134"/>
                      </a:lnTo>
                      <a:lnTo>
                        <a:pt x="538" y="132"/>
                      </a:lnTo>
                      <a:lnTo>
                        <a:pt x="531" y="128"/>
                      </a:lnTo>
                      <a:lnTo>
                        <a:pt x="527" y="125"/>
                      </a:lnTo>
                      <a:lnTo>
                        <a:pt x="520" y="120"/>
                      </a:lnTo>
                      <a:lnTo>
                        <a:pt x="513" y="113"/>
                      </a:lnTo>
                      <a:lnTo>
                        <a:pt x="506" y="106"/>
                      </a:lnTo>
                      <a:lnTo>
                        <a:pt x="500" y="99"/>
                      </a:lnTo>
                      <a:lnTo>
                        <a:pt x="495" y="94"/>
                      </a:lnTo>
                      <a:lnTo>
                        <a:pt x="490" y="89"/>
                      </a:lnTo>
                      <a:lnTo>
                        <a:pt x="489" y="88"/>
                      </a:lnTo>
                      <a:lnTo>
                        <a:pt x="482" y="86"/>
                      </a:lnTo>
                      <a:lnTo>
                        <a:pt x="474" y="85"/>
                      </a:lnTo>
                      <a:lnTo>
                        <a:pt x="466" y="84"/>
                      </a:lnTo>
                      <a:lnTo>
                        <a:pt x="459" y="84"/>
                      </a:lnTo>
                      <a:lnTo>
                        <a:pt x="443" y="86"/>
                      </a:lnTo>
                      <a:lnTo>
                        <a:pt x="428" y="89"/>
                      </a:lnTo>
                      <a:lnTo>
                        <a:pt x="414" y="94"/>
                      </a:lnTo>
                      <a:lnTo>
                        <a:pt x="403" y="97"/>
                      </a:lnTo>
                      <a:lnTo>
                        <a:pt x="396" y="99"/>
                      </a:lnTo>
                      <a:lnTo>
                        <a:pt x="393" y="100"/>
                      </a:lnTo>
                      <a:lnTo>
                        <a:pt x="387" y="106"/>
                      </a:lnTo>
                      <a:lnTo>
                        <a:pt x="378" y="109"/>
                      </a:lnTo>
                      <a:lnTo>
                        <a:pt x="370" y="112"/>
                      </a:lnTo>
                      <a:lnTo>
                        <a:pt x="362" y="115"/>
                      </a:lnTo>
                      <a:lnTo>
                        <a:pt x="346" y="119"/>
                      </a:lnTo>
                      <a:lnTo>
                        <a:pt x="329" y="120"/>
                      </a:lnTo>
                      <a:lnTo>
                        <a:pt x="315" y="120"/>
                      </a:lnTo>
                      <a:lnTo>
                        <a:pt x="303" y="119"/>
                      </a:lnTo>
                      <a:lnTo>
                        <a:pt x="296" y="119"/>
                      </a:lnTo>
                      <a:lnTo>
                        <a:pt x="293" y="117"/>
                      </a:lnTo>
                      <a:lnTo>
                        <a:pt x="285" y="116"/>
                      </a:lnTo>
                      <a:lnTo>
                        <a:pt x="279" y="114"/>
                      </a:lnTo>
                      <a:lnTo>
                        <a:pt x="272" y="112"/>
                      </a:lnTo>
                      <a:lnTo>
                        <a:pt x="266" y="109"/>
                      </a:lnTo>
                      <a:lnTo>
                        <a:pt x="255" y="102"/>
                      </a:lnTo>
                      <a:lnTo>
                        <a:pt x="246" y="95"/>
                      </a:lnTo>
                      <a:lnTo>
                        <a:pt x="240" y="88"/>
                      </a:lnTo>
                      <a:lnTo>
                        <a:pt x="235" y="83"/>
                      </a:lnTo>
                      <a:lnTo>
                        <a:pt x="232" y="79"/>
                      </a:lnTo>
                      <a:lnTo>
                        <a:pt x="231" y="78"/>
                      </a:lnTo>
                      <a:lnTo>
                        <a:pt x="225" y="74"/>
                      </a:lnTo>
                      <a:lnTo>
                        <a:pt x="219" y="70"/>
                      </a:lnTo>
                      <a:lnTo>
                        <a:pt x="214" y="66"/>
                      </a:lnTo>
                      <a:lnTo>
                        <a:pt x="208" y="61"/>
                      </a:lnTo>
                      <a:lnTo>
                        <a:pt x="200" y="53"/>
                      </a:lnTo>
                      <a:lnTo>
                        <a:pt x="193" y="43"/>
                      </a:lnTo>
                      <a:lnTo>
                        <a:pt x="189" y="35"/>
                      </a:lnTo>
                      <a:lnTo>
                        <a:pt x="185" y="28"/>
                      </a:lnTo>
                      <a:lnTo>
                        <a:pt x="184" y="24"/>
                      </a:lnTo>
                      <a:lnTo>
                        <a:pt x="183" y="23"/>
                      </a:lnTo>
                      <a:lnTo>
                        <a:pt x="179" y="18"/>
                      </a:lnTo>
                      <a:lnTo>
                        <a:pt x="175" y="15"/>
                      </a:lnTo>
                      <a:lnTo>
                        <a:pt x="172" y="13"/>
                      </a:lnTo>
                      <a:lnTo>
                        <a:pt x="167" y="12"/>
                      </a:lnTo>
                      <a:lnTo>
                        <a:pt x="164" y="12"/>
                      </a:lnTo>
                      <a:lnTo>
                        <a:pt x="162" y="12"/>
                      </a:lnTo>
                      <a:lnTo>
                        <a:pt x="160" y="12"/>
                      </a:lnTo>
                      <a:lnTo>
                        <a:pt x="159" y="12"/>
                      </a:lnTo>
                      <a:lnTo>
                        <a:pt x="158" y="10"/>
                      </a:lnTo>
                      <a:lnTo>
                        <a:pt x="158" y="8"/>
                      </a:lnTo>
                      <a:lnTo>
                        <a:pt x="158" y="6"/>
                      </a:lnTo>
                      <a:lnTo>
                        <a:pt x="159" y="5"/>
                      </a:lnTo>
                      <a:lnTo>
                        <a:pt x="160" y="4"/>
                      </a:lnTo>
                      <a:lnTo>
                        <a:pt x="160" y="3"/>
                      </a:lnTo>
                      <a:lnTo>
                        <a:pt x="161" y="3"/>
                      </a:lnTo>
                      <a:lnTo>
                        <a:pt x="159" y="1"/>
                      </a:lnTo>
                      <a:lnTo>
                        <a:pt x="157" y="0"/>
                      </a:lnTo>
                      <a:lnTo>
                        <a:pt x="154" y="0"/>
                      </a:lnTo>
                      <a:lnTo>
                        <a:pt x="153" y="1"/>
                      </a:lnTo>
                      <a:lnTo>
                        <a:pt x="152" y="3"/>
                      </a:lnTo>
                      <a:lnTo>
                        <a:pt x="151" y="4"/>
                      </a:lnTo>
                      <a:lnTo>
                        <a:pt x="151" y="6"/>
                      </a:lnTo>
                      <a:lnTo>
                        <a:pt x="152" y="7"/>
                      </a:lnTo>
                      <a:lnTo>
                        <a:pt x="154" y="8"/>
                      </a:lnTo>
                      <a:lnTo>
                        <a:pt x="156" y="10"/>
                      </a:lnTo>
                      <a:lnTo>
                        <a:pt x="156" y="11"/>
                      </a:lnTo>
                      <a:lnTo>
                        <a:pt x="156" y="13"/>
                      </a:lnTo>
                      <a:lnTo>
                        <a:pt x="156" y="14"/>
                      </a:lnTo>
                      <a:lnTo>
                        <a:pt x="156" y="15"/>
                      </a:lnTo>
                      <a:lnTo>
                        <a:pt x="154" y="17"/>
                      </a:lnTo>
                      <a:lnTo>
                        <a:pt x="152" y="18"/>
                      </a:lnTo>
                      <a:lnTo>
                        <a:pt x="151" y="18"/>
                      </a:lnTo>
                      <a:lnTo>
                        <a:pt x="150" y="19"/>
                      </a:lnTo>
                      <a:lnTo>
                        <a:pt x="149" y="21"/>
                      </a:lnTo>
                      <a:lnTo>
                        <a:pt x="148" y="24"/>
                      </a:lnTo>
                      <a:lnTo>
                        <a:pt x="147" y="25"/>
                      </a:lnTo>
                      <a:lnTo>
                        <a:pt x="147" y="27"/>
                      </a:lnTo>
                      <a:lnTo>
                        <a:pt x="147" y="28"/>
                      </a:lnTo>
                      <a:lnTo>
                        <a:pt x="145" y="32"/>
                      </a:lnTo>
                      <a:lnTo>
                        <a:pt x="144" y="35"/>
                      </a:lnTo>
                      <a:lnTo>
                        <a:pt x="143" y="38"/>
                      </a:lnTo>
                      <a:lnTo>
                        <a:pt x="142" y="39"/>
                      </a:lnTo>
                      <a:lnTo>
                        <a:pt x="140" y="40"/>
                      </a:lnTo>
                      <a:lnTo>
                        <a:pt x="138" y="41"/>
                      </a:lnTo>
                      <a:lnTo>
                        <a:pt x="137" y="41"/>
                      </a:lnTo>
                      <a:lnTo>
                        <a:pt x="136" y="41"/>
                      </a:lnTo>
                      <a:lnTo>
                        <a:pt x="134" y="43"/>
                      </a:lnTo>
                      <a:lnTo>
                        <a:pt x="133" y="46"/>
                      </a:lnTo>
                      <a:lnTo>
                        <a:pt x="134" y="49"/>
                      </a:lnTo>
                      <a:lnTo>
                        <a:pt x="134" y="53"/>
                      </a:lnTo>
                      <a:lnTo>
                        <a:pt x="135" y="55"/>
                      </a:lnTo>
                      <a:lnTo>
                        <a:pt x="137" y="58"/>
                      </a:lnTo>
                      <a:lnTo>
                        <a:pt x="137" y="59"/>
                      </a:lnTo>
                      <a:lnTo>
                        <a:pt x="138" y="60"/>
                      </a:lnTo>
                      <a:lnTo>
                        <a:pt x="138" y="64"/>
                      </a:lnTo>
                      <a:lnTo>
                        <a:pt x="137" y="67"/>
                      </a:lnTo>
                      <a:lnTo>
                        <a:pt x="136" y="69"/>
                      </a:lnTo>
                      <a:lnTo>
                        <a:pt x="133" y="71"/>
                      </a:lnTo>
                      <a:lnTo>
                        <a:pt x="131" y="72"/>
                      </a:lnTo>
                      <a:lnTo>
                        <a:pt x="127" y="72"/>
                      </a:lnTo>
                      <a:lnTo>
                        <a:pt x="126" y="73"/>
                      </a:lnTo>
                      <a:lnTo>
                        <a:pt x="125" y="73"/>
                      </a:lnTo>
                      <a:lnTo>
                        <a:pt x="122" y="72"/>
                      </a:lnTo>
                      <a:lnTo>
                        <a:pt x="120" y="70"/>
                      </a:lnTo>
                      <a:lnTo>
                        <a:pt x="119" y="69"/>
                      </a:lnTo>
                      <a:lnTo>
                        <a:pt x="118" y="67"/>
                      </a:lnTo>
                      <a:lnTo>
                        <a:pt x="118" y="62"/>
                      </a:lnTo>
                      <a:lnTo>
                        <a:pt x="119" y="59"/>
                      </a:lnTo>
                      <a:lnTo>
                        <a:pt x="121" y="55"/>
                      </a:lnTo>
                      <a:lnTo>
                        <a:pt x="123" y="53"/>
                      </a:lnTo>
                      <a:lnTo>
                        <a:pt x="124" y="51"/>
                      </a:lnTo>
                      <a:lnTo>
                        <a:pt x="125" y="49"/>
                      </a:lnTo>
                      <a:lnTo>
                        <a:pt x="126" y="48"/>
                      </a:lnTo>
                      <a:lnTo>
                        <a:pt x="127" y="46"/>
                      </a:lnTo>
                      <a:lnTo>
                        <a:pt x="127" y="44"/>
                      </a:lnTo>
                      <a:lnTo>
                        <a:pt x="127" y="43"/>
                      </a:lnTo>
                      <a:lnTo>
                        <a:pt x="127" y="41"/>
                      </a:lnTo>
                      <a:lnTo>
                        <a:pt x="127" y="40"/>
                      </a:lnTo>
                      <a:lnTo>
                        <a:pt x="127" y="39"/>
                      </a:lnTo>
                      <a:lnTo>
                        <a:pt x="121" y="32"/>
                      </a:lnTo>
                      <a:lnTo>
                        <a:pt x="120" y="30"/>
                      </a:lnTo>
                      <a:lnTo>
                        <a:pt x="120" y="27"/>
                      </a:lnTo>
                      <a:lnTo>
                        <a:pt x="121" y="25"/>
                      </a:lnTo>
                      <a:lnTo>
                        <a:pt x="121" y="21"/>
                      </a:lnTo>
                      <a:lnTo>
                        <a:pt x="122" y="19"/>
                      </a:lnTo>
                      <a:lnTo>
                        <a:pt x="122" y="17"/>
                      </a:lnTo>
                      <a:lnTo>
                        <a:pt x="123" y="16"/>
                      </a:lnTo>
                      <a:lnTo>
                        <a:pt x="111" y="20"/>
                      </a:lnTo>
                      <a:lnTo>
                        <a:pt x="101" y="27"/>
                      </a:lnTo>
                      <a:lnTo>
                        <a:pt x="92" y="34"/>
                      </a:lnTo>
                      <a:lnTo>
                        <a:pt x="84" y="42"/>
                      </a:lnTo>
                      <a:lnTo>
                        <a:pt x="79" y="48"/>
                      </a:lnTo>
                      <a:lnTo>
                        <a:pt x="76" y="55"/>
                      </a:lnTo>
                      <a:lnTo>
                        <a:pt x="72" y="59"/>
                      </a:lnTo>
                      <a:lnTo>
                        <a:pt x="72" y="60"/>
                      </a:lnTo>
                      <a:lnTo>
                        <a:pt x="69" y="61"/>
                      </a:lnTo>
                      <a:lnTo>
                        <a:pt x="63" y="65"/>
                      </a:lnTo>
                      <a:lnTo>
                        <a:pt x="53" y="70"/>
                      </a:lnTo>
                      <a:lnTo>
                        <a:pt x="41" y="76"/>
                      </a:lnTo>
                      <a:lnTo>
                        <a:pt x="29" y="84"/>
                      </a:lnTo>
                      <a:lnTo>
                        <a:pt x="18" y="92"/>
                      </a:lnTo>
                      <a:lnTo>
                        <a:pt x="13" y="96"/>
                      </a:lnTo>
                      <a:lnTo>
                        <a:pt x="10" y="99"/>
                      </a:lnTo>
                      <a:lnTo>
                        <a:pt x="7" y="103"/>
                      </a:lnTo>
                      <a:lnTo>
                        <a:pt x="4" y="107"/>
                      </a:lnTo>
                      <a:lnTo>
                        <a:pt x="3" y="109"/>
                      </a:lnTo>
                      <a:lnTo>
                        <a:pt x="2" y="112"/>
                      </a:lnTo>
                      <a:lnTo>
                        <a:pt x="1" y="119"/>
                      </a:lnTo>
                      <a:lnTo>
                        <a:pt x="0" y="127"/>
                      </a:lnTo>
                      <a:lnTo>
                        <a:pt x="0" y="137"/>
                      </a:lnTo>
                      <a:lnTo>
                        <a:pt x="0" y="149"/>
                      </a:lnTo>
                      <a:lnTo>
                        <a:pt x="2" y="161"/>
                      </a:lnTo>
                      <a:lnTo>
                        <a:pt x="7" y="173"/>
                      </a:lnTo>
                      <a:lnTo>
                        <a:pt x="7" y="174"/>
                      </a:lnTo>
                      <a:lnTo>
                        <a:pt x="8" y="175"/>
                      </a:lnTo>
                      <a:lnTo>
                        <a:pt x="10" y="177"/>
                      </a:lnTo>
                      <a:lnTo>
                        <a:pt x="11" y="180"/>
                      </a:lnTo>
                      <a:lnTo>
                        <a:pt x="13" y="185"/>
                      </a:lnTo>
                      <a:lnTo>
                        <a:pt x="14" y="193"/>
                      </a:lnTo>
                      <a:lnTo>
                        <a:pt x="15" y="203"/>
                      </a:lnTo>
                      <a:lnTo>
                        <a:pt x="14" y="216"/>
                      </a:lnTo>
                      <a:lnTo>
                        <a:pt x="13" y="219"/>
                      </a:lnTo>
                      <a:lnTo>
                        <a:pt x="10" y="229"/>
                      </a:lnTo>
                      <a:lnTo>
                        <a:pt x="5" y="243"/>
                      </a:lnTo>
                      <a:lnTo>
                        <a:pt x="4" y="260"/>
                      </a:lnTo>
                      <a:lnTo>
                        <a:pt x="4" y="269"/>
                      </a:lnTo>
                      <a:lnTo>
                        <a:pt x="5" y="277"/>
                      </a:lnTo>
                      <a:lnTo>
                        <a:pt x="8" y="286"/>
                      </a:lnTo>
                      <a:lnTo>
                        <a:pt x="11" y="293"/>
                      </a:lnTo>
                      <a:lnTo>
                        <a:pt x="16" y="301"/>
                      </a:lnTo>
                      <a:lnTo>
                        <a:pt x="24" y="306"/>
                      </a:lnTo>
                      <a:lnTo>
                        <a:pt x="28" y="310"/>
                      </a:lnTo>
                      <a:lnTo>
                        <a:pt x="32" y="312"/>
                      </a:lnTo>
                      <a:lnTo>
                        <a:pt x="38" y="314"/>
                      </a:lnTo>
                      <a:lnTo>
                        <a:pt x="44" y="315"/>
                      </a:lnTo>
                      <a:lnTo>
                        <a:pt x="167" y="332"/>
                      </a:lnTo>
                      <a:lnTo>
                        <a:pt x="178" y="360"/>
                      </a:lnTo>
                      <a:lnTo>
                        <a:pt x="179" y="360"/>
                      </a:lnTo>
                      <a:lnTo>
                        <a:pt x="184" y="361"/>
                      </a:lnTo>
                      <a:lnTo>
                        <a:pt x="189" y="361"/>
                      </a:lnTo>
                      <a:lnTo>
                        <a:pt x="196" y="363"/>
                      </a:lnTo>
                      <a:lnTo>
                        <a:pt x="202" y="363"/>
                      </a:lnTo>
                      <a:lnTo>
                        <a:pt x="210" y="363"/>
                      </a:lnTo>
                      <a:lnTo>
                        <a:pt x="217" y="361"/>
                      </a:lnTo>
                      <a:lnTo>
                        <a:pt x="223" y="360"/>
                      </a:lnTo>
                      <a:lnTo>
                        <a:pt x="225" y="359"/>
                      </a:lnTo>
                      <a:lnTo>
                        <a:pt x="228" y="357"/>
                      </a:lnTo>
                      <a:lnTo>
                        <a:pt x="232" y="355"/>
                      </a:lnTo>
                      <a:lnTo>
                        <a:pt x="238" y="354"/>
                      </a:lnTo>
                      <a:lnTo>
                        <a:pt x="240" y="354"/>
                      </a:lnTo>
                      <a:lnTo>
                        <a:pt x="242" y="354"/>
                      </a:lnTo>
                      <a:lnTo>
                        <a:pt x="244" y="356"/>
                      </a:lnTo>
                      <a:lnTo>
                        <a:pt x="246" y="357"/>
                      </a:lnTo>
                      <a:lnTo>
                        <a:pt x="247" y="360"/>
                      </a:lnTo>
                      <a:lnTo>
                        <a:pt x="248" y="364"/>
                      </a:lnTo>
                      <a:lnTo>
                        <a:pt x="248" y="369"/>
                      </a:lnTo>
                      <a:lnTo>
                        <a:pt x="248" y="375"/>
                      </a:lnTo>
                      <a:lnTo>
                        <a:pt x="246" y="377"/>
                      </a:lnTo>
                      <a:lnTo>
                        <a:pt x="241" y="381"/>
                      </a:lnTo>
                      <a:lnTo>
                        <a:pt x="233" y="388"/>
                      </a:lnTo>
                      <a:lnTo>
                        <a:pt x="227" y="398"/>
                      </a:lnTo>
                      <a:lnTo>
                        <a:pt x="224" y="406"/>
                      </a:lnTo>
                      <a:lnTo>
                        <a:pt x="221" y="412"/>
                      </a:lnTo>
                      <a:lnTo>
                        <a:pt x="219" y="421"/>
                      </a:lnTo>
                      <a:lnTo>
                        <a:pt x="219" y="429"/>
                      </a:lnTo>
                      <a:lnTo>
                        <a:pt x="219" y="439"/>
                      </a:lnTo>
                      <a:lnTo>
                        <a:pt x="221" y="451"/>
                      </a:lnTo>
                      <a:lnTo>
                        <a:pt x="226" y="462"/>
                      </a:lnTo>
                      <a:lnTo>
                        <a:pt x="231" y="475"/>
                      </a:lnTo>
                      <a:lnTo>
                        <a:pt x="253" y="486"/>
                      </a:lnTo>
                      <a:lnTo>
                        <a:pt x="227" y="516"/>
                      </a:lnTo>
                      <a:lnTo>
                        <a:pt x="228" y="518"/>
                      </a:lnTo>
                      <a:lnTo>
                        <a:pt x="231" y="524"/>
                      </a:lnTo>
                      <a:lnTo>
                        <a:pt x="235" y="535"/>
                      </a:lnTo>
                      <a:lnTo>
                        <a:pt x="241" y="547"/>
                      </a:lnTo>
                      <a:lnTo>
                        <a:pt x="245" y="562"/>
                      </a:lnTo>
                      <a:lnTo>
                        <a:pt x="249" y="577"/>
                      </a:lnTo>
                      <a:lnTo>
                        <a:pt x="253" y="592"/>
                      </a:lnTo>
                      <a:lnTo>
                        <a:pt x="253" y="606"/>
                      </a:lnTo>
                      <a:lnTo>
                        <a:pt x="295" y="613"/>
                      </a:lnTo>
                      <a:lnTo>
                        <a:pt x="364" y="637"/>
                      </a:lnTo>
                      <a:lnTo>
                        <a:pt x="432" y="562"/>
                      </a:lnTo>
                      <a:lnTo>
                        <a:pt x="459" y="545"/>
                      </a:lnTo>
                      <a:lnTo>
                        <a:pt x="459" y="514"/>
                      </a:lnTo>
                      <a:lnTo>
                        <a:pt x="457" y="514"/>
                      </a:lnTo>
                      <a:lnTo>
                        <a:pt x="452" y="516"/>
                      </a:lnTo>
                      <a:lnTo>
                        <a:pt x="445" y="517"/>
                      </a:lnTo>
                      <a:lnTo>
                        <a:pt x="436" y="518"/>
                      </a:lnTo>
                      <a:lnTo>
                        <a:pt x="433" y="518"/>
                      </a:lnTo>
                      <a:lnTo>
                        <a:pt x="429" y="517"/>
                      </a:lnTo>
                      <a:lnTo>
                        <a:pt x="424" y="516"/>
                      </a:lnTo>
                      <a:lnTo>
                        <a:pt x="421" y="514"/>
                      </a:lnTo>
                      <a:lnTo>
                        <a:pt x="419" y="511"/>
                      </a:lnTo>
                      <a:lnTo>
                        <a:pt x="417" y="508"/>
                      </a:lnTo>
                      <a:lnTo>
                        <a:pt x="415" y="504"/>
                      </a:lnTo>
                      <a:lnTo>
                        <a:pt x="415" y="499"/>
                      </a:lnTo>
                      <a:lnTo>
                        <a:pt x="415" y="488"/>
                      </a:lnTo>
                      <a:lnTo>
                        <a:pt x="414" y="479"/>
                      </a:lnTo>
                      <a:lnTo>
                        <a:pt x="411" y="474"/>
                      </a:lnTo>
                      <a:lnTo>
                        <a:pt x="410" y="468"/>
                      </a:lnTo>
                      <a:lnTo>
                        <a:pt x="407" y="465"/>
                      </a:lnTo>
                      <a:lnTo>
                        <a:pt x="405" y="463"/>
                      </a:lnTo>
                      <a:lnTo>
                        <a:pt x="402" y="460"/>
                      </a:lnTo>
                      <a:lnTo>
                        <a:pt x="397" y="458"/>
                      </a:lnTo>
                      <a:lnTo>
                        <a:pt x="393" y="456"/>
                      </a:lnTo>
                      <a:lnTo>
                        <a:pt x="390" y="455"/>
                      </a:lnTo>
                      <a:lnTo>
                        <a:pt x="388" y="454"/>
                      </a:lnTo>
                      <a:lnTo>
                        <a:pt x="387" y="454"/>
                      </a:lnTo>
                      <a:lnTo>
                        <a:pt x="386" y="454"/>
                      </a:lnTo>
                      <a:lnTo>
                        <a:pt x="384" y="454"/>
                      </a:lnTo>
                      <a:lnTo>
                        <a:pt x="384" y="453"/>
                      </a:lnTo>
                      <a:lnTo>
                        <a:pt x="387" y="437"/>
                      </a:lnTo>
                      <a:lnTo>
                        <a:pt x="388" y="437"/>
                      </a:lnTo>
                      <a:lnTo>
                        <a:pt x="389" y="438"/>
                      </a:lnTo>
                      <a:lnTo>
                        <a:pt x="392" y="439"/>
                      </a:lnTo>
                      <a:lnTo>
                        <a:pt x="396" y="441"/>
                      </a:lnTo>
                      <a:lnTo>
                        <a:pt x="402" y="443"/>
                      </a:lnTo>
                      <a:lnTo>
                        <a:pt x="408" y="446"/>
                      </a:lnTo>
                      <a:lnTo>
                        <a:pt x="417" y="449"/>
                      </a:lnTo>
                      <a:lnTo>
                        <a:pt x="428" y="451"/>
                      </a:lnTo>
                      <a:lnTo>
                        <a:pt x="465" y="458"/>
                      </a:lnTo>
                      <a:lnTo>
                        <a:pt x="478" y="479"/>
                      </a:lnTo>
                      <a:lnTo>
                        <a:pt x="531" y="475"/>
                      </a:lnTo>
                      <a:lnTo>
                        <a:pt x="533" y="458"/>
                      </a:lnTo>
                      <a:lnTo>
                        <a:pt x="568" y="446"/>
                      </a:lnTo>
                      <a:lnTo>
                        <a:pt x="569" y="446"/>
                      </a:lnTo>
                      <a:lnTo>
                        <a:pt x="574" y="447"/>
                      </a:lnTo>
                      <a:lnTo>
                        <a:pt x="581" y="447"/>
                      </a:lnTo>
                      <a:lnTo>
                        <a:pt x="590" y="447"/>
                      </a:lnTo>
                      <a:lnTo>
                        <a:pt x="593" y="447"/>
                      </a:lnTo>
                      <a:lnTo>
                        <a:pt x="596" y="446"/>
                      </a:lnTo>
                      <a:lnTo>
                        <a:pt x="599" y="443"/>
                      </a:lnTo>
                      <a:lnTo>
                        <a:pt x="603" y="441"/>
                      </a:lnTo>
                      <a:lnTo>
                        <a:pt x="605" y="439"/>
                      </a:lnTo>
                      <a:lnTo>
                        <a:pt x="606" y="436"/>
                      </a:lnTo>
                      <a:lnTo>
                        <a:pt x="607" y="432"/>
                      </a:lnTo>
                      <a:lnTo>
                        <a:pt x="606" y="426"/>
                      </a:lnTo>
                      <a:lnTo>
                        <a:pt x="580" y="367"/>
                      </a:lnTo>
                      <a:lnTo>
                        <a:pt x="580" y="365"/>
                      </a:lnTo>
                      <a:lnTo>
                        <a:pt x="578" y="360"/>
                      </a:lnTo>
                      <a:lnTo>
                        <a:pt x="576" y="354"/>
                      </a:lnTo>
                      <a:lnTo>
                        <a:pt x="573" y="344"/>
                      </a:lnTo>
                      <a:lnTo>
                        <a:pt x="571" y="332"/>
                      </a:lnTo>
                      <a:lnTo>
                        <a:pt x="571" y="319"/>
                      </a:lnTo>
                      <a:lnTo>
                        <a:pt x="572" y="312"/>
                      </a:lnTo>
                      <a:lnTo>
                        <a:pt x="573" y="303"/>
                      </a:lnTo>
                      <a:lnTo>
                        <a:pt x="576" y="295"/>
                      </a:lnTo>
                      <a:lnTo>
                        <a:pt x="578" y="286"/>
                      </a:lnTo>
                      <a:lnTo>
                        <a:pt x="612" y="277"/>
                      </a:lnTo>
                      <a:lnTo>
                        <a:pt x="608" y="237"/>
                      </a:lnTo>
                      <a:lnTo>
                        <a:pt x="610" y="236"/>
                      </a:lnTo>
                      <a:lnTo>
                        <a:pt x="615" y="234"/>
                      </a:lnTo>
                      <a:lnTo>
                        <a:pt x="623" y="231"/>
                      </a:lnTo>
                      <a:lnTo>
                        <a:pt x="632" y="228"/>
                      </a:lnTo>
                      <a:lnTo>
                        <a:pt x="640" y="223"/>
                      </a:lnTo>
                      <a:lnTo>
                        <a:pt x="647" y="219"/>
                      </a:lnTo>
                      <a:lnTo>
                        <a:pt x="649" y="217"/>
                      </a:lnTo>
                      <a:lnTo>
                        <a:pt x="650" y="215"/>
                      </a:lnTo>
                      <a:lnTo>
                        <a:pt x="651" y="212"/>
                      </a:lnTo>
                      <a:lnTo>
                        <a:pt x="650" y="211"/>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79" name="Freeform 367"/>
                <p:cNvSpPr>
                  <a:spLocks/>
                </p:cNvSpPr>
                <p:nvPr/>
              </p:nvSpPr>
              <p:spPr bwMode="auto">
                <a:xfrm>
                  <a:off x="5226" y="2686"/>
                  <a:ext cx="217" cy="212"/>
                </a:xfrm>
                <a:custGeom>
                  <a:avLst/>
                  <a:gdLst>
                    <a:gd name="T0" fmla="*/ 1 w 651"/>
                    <a:gd name="T1" fmla="*/ 0 h 637"/>
                    <a:gd name="T2" fmla="*/ 1 w 651"/>
                    <a:gd name="T3" fmla="*/ 0 h 637"/>
                    <a:gd name="T4" fmla="*/ 1 w 651"/>
                    <a:gd name="T5" fmla="*/ 0 h 637"/>
                    <a:gd name="T6" fmla="*/ 1 w 651"/>
                    <a:gd name="T7" fmla="*/ 0 h 637"/>
                    <a:gd name="T8" fmla="*/ 1 w 651"/>
                    <a:gd name="T9" fmla="*/ 0 h 637"/>
                    <a:gd name="T10" fmla="*/ 1 w 651"/>
                    <a:gd name="T11" fmla="*/ 0 h 637"/>
                    <a:gd name="T12" fmla="*/ 1 w 651"/>
                    <a:gd name="T13" fmla="*/ 0 h 637"/>
                    <a:gd name="T14" fmla="*/ 0 w 651"/>
                    <a:gd name="T15" fmla="*/ 0 h 637"/>
                    <a:gd name="T16" fmla="*/ 0 w 651"/>
                    <a:gd name="T17" fmla="*/ 0 h 637"/>
                    <a:gd name="T18" fmla="*/ 0 w 651"/>
                    <a:gd name="T19" fmla="*/ 0 h 637"/>
                    <a:gd name="T20" fmla="*/ 0 w 651"/>
                    <a:gd name="T21" fmla="*/ 0 h 637"/>
                    <a:gd name="T22" fmla="*/ 0 w 651"/>
                    <a:gd name="T23" fmla="*/ 0 h 637"/>
                    <a:gd name="T24" fmla="*/ 0 w 651"/>
                    <a:gd name="T25" fmla="*/ 0 h 637"/>
                    <a:gd name="T26" fmla="*/ 0 w 651"/>
                    <a:gd name="T27" fmla="*/ 0 h 637"/>
                    <a:gd name="T28" fmla="*/ 0 w 651"/>
                    <a:gd name="T29" fmla="*/ 0 h 637"/>
                    <a:gd name="T30" fmla="*/ 0 w 651"/>
                    <a:gd name="T31" fmla="*/ 0 h 637"/>
                    <a:gd name="T32" fmla="*/ 0 w 651"/>
                    <a:gd name="T33" fmla="*/ 0 h 637"/>
                    <a:gd name="T34" fmla="*/ 0 w 651"/>
                    <a:gd name="T35" fmla="*/ 0 h 637"/>
                    <a:gd name="T36" fmla="*/ 0 w 651"/>
                    <a:gd name="T37" fmla="*/ 0 h 637"/>
                    <a:gd name="T38" fmla="*/ 0 w 651"/>
                    <a:gd name="T39" fmla="*/ 0 h 637"/>
                    <a:gd name="T40" fmla="*/ 0 w 651"/>
                    <a:gd name="T41" fmla="*/ 0 h 637"/>
                    <a:gd name="T42" fmla="*/ 0 w 651"/>
                    <a:gd name="T43" fmla="*/ 0 h 637"/>
                    <a:gd name="T44" fmla="*/ 0 w 651"/>
                    <a:gd name="T45" fmla="*/ 0 h 637"/>
                    <a:gd name="T46" fmla="*/ 0 w 651"/>
                    <a:gd name="T47" fmla="*/ 0 h 637"/>
                    <a:gd name="T48" fmla="*/ 0 w 651"/>
                    <a:gd name="T49" fmla="*/ 0 h 637"/>
                    <a:gd name="T50" fmla="*/ 0 w 651"/>
                    <a:gd name="T51" fmla="*/ 0 h 637"/>
                    <a:gd name="T52" fmla="*/ 0 w 651"/>
                    <a:gd name="T53" fmla="*/ 0 h 637"/>
                    <a:gd name="T54" fmla="*/ 0 w 651"/>
                    <a:gd name="T55" fmla="*/ 0 h 637"/>
                    <a:gd name="T56" fmla="*/ 0 w 651"/>
                    <a:gd name="T57" fmla="*/ 0 h 637"/>
                    <a:gd name="T58" fmla="*/ 0 w 651"/>
                    <a:gd name="T59" fmla="*/ 0 h 637"/>
                    <a:gd name="T60" fmla="*/ 0 w 651"/>
                    <a:gd name="T61" fmla="*/ 0 h 637"/>
                    <a:gd name="T62" fmla="*/ 0 w 651"/>
                    <a:gd name="T63" fmla="*/ 0 h 637"/>
                    <a:gd name="T64" fmla="*/ 0 w 651"/>
                    <a:gd name="T65" fmla="*/ 0 h 637"/>
                    <a:gd name="T66" fmla="*/ 0 w 651"/>
                    <a:gd name="T67" fmla="*/ 0 h 637"/>
                    <a:gd name="T68" fmla="*/ 0 w 651"/>
                    <a:gd name="T69" fmla="*/ 0 h 637"/>
                    <a:gd name="T70" fmla="*/ 0 w 651"/>
                    <a:gd name="T71" fmla="*/ 0 h 637"/>
                    <a:gd name="T72" fmla="*/ 0 w 651"/>
                    <a:gd name="T73" fmla="*/ 0 h 637"/>
                    <a:gd name="T74" fmla="*/ 0 w 651"/>
                    <a:gd name="T75" fmla="*/ 0 h 637"/>
                    <a:gd name="T76" fmla="*/ 0 w 651"/>
                    <a:gd name="T77" fmla="*/ 1 h 637"/>
                    <a:gd name="T78" fmla="*/ 0 w 651"/>
                    <a:gd name="T79" fmla="*/ 1 h 637"/>
                    <a:gd name="T80" fmla="*/ 0 w 651"/>
                    <a:gd name="T81" fmla="*/ 1 h 637"/>
                    <a:gd name="T82" fmla="*/ 0 w 651"/>
                    <a:gd name="T83" fmla="*/ 1 h 637"/>
                    <a:gd name="T84" fmla="*/ 0 w 651"/>
                    <a:gd name="T85" fmla="*/ 1 h 637"/>
                    <a:gd name="T86" fmla="*/ 1 w 651"/>
                    <a:gd name="T87" fmla="*/ 1 h 637"/>
                    <a:gd name="T88" fmla="*/ 1 w 651"/>
                    <a:gd name="T89" fmla="*/ 1 h 637"/>
                    <a:gd name="T90" fmla="*/ 1 w 651"/>
                    <a:gd name="T91" fmla="*/ 1 h 637"/>
                    <a:gd name="T92" fmla="*/ 1 w 651"/>
                    <a:gd name="T93" fmla="*/ 1 h 637"/>
                    <a:gd name="T94" fmla="*/ 1 w 651"/>
                    <a:gd name="T95" fmla="*/ 1 h 637"/>
                    <a:gd name="T96" fmla="*/ 1 w 651"/>
                    <a:gd name="T97" fmla="*/ 1 h 637"/>
                    <a:gd name="T98" fmla="*/ 1 w 651"/>
                    <a:gd name="T99" fmla="*/ 1 h 637"/>
                    <a:gd name="T100" fmla="*/ 1 w 651"/>
                    <a:gd name="T101" fmla="*/ 1 h 637"/>
                    <a:gd name="T102" fmla="*/ 1 w 651"/>
                    <a:gd name="T103" fmla="*/ 1 h 637"/>
                    <a:gd name="T104" fmla="*/ 1 w 651"/>
                    <a:gd name="T105" fmla="*/ 0 h 637"/>
                    <a:gd name="T106" fmla="*/ 1 w 651"/>
                    <a:gd name="T107" fmla="*/ 0 h 637"/>
                    <a:gd name="T108" fmla="*/ 1 w 651"/>
                    <a:gd name="T109" fmla="*/ 0 h 637"/>
                    <a:gd name="T110" fmla="*/ 1 w 651"/>
                    <a:gd name="T111" fmla="*/ 0 h 6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51"/>
                    <a:gd name="T169" fmla="*/ 0 h 637"/>
                    <a:gd name="T170" fmla="*/ 651 w 651"/>
                    <a:gd name="T171" fmla="*/ 637 h 6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51" h="637">
                      <a:moveTo>
                        <a:pt x="650" y="211"/>
                      </a:moveTo>
                      <a:lnTo>
                        <a:pt x="647" y="207"/>
                      </a:lnTo>
                      <a:lnTo>
                        <a:pt x="642" y="203"/>
                      </a:lnTo>
                      <a:lnTo>
                        <a:pt x="638" y="198"/>
                      </a:lnTo>
                      <a:lnTo>
                        <a:pt x="634" y="195"/>
                      </a:lnTo>
                      <a:lnTo>
                        <a:pt x="630" y="192"/>
                      </a:lnTo>
                      <a:lnTo>
                        <a:pt x="625" y="190"/>
                      </a:lnTo>
                      <a:lnTo>
                        <a:pt x="622" y="188"/>
                      </a:lnTo>
                      <a:lnTo>
                        <a:pt x="619" y="185"/>
                      </a:lnTo>
                      <a:lnTo>
                        <a:pt x="618" y="185"/>
                      </a:lnTo>
                      <a:lnTo>
                        <a:pt x="615" y="183"/>
                      </a:lnTo>
                      <a:lnTo>
                        <a:pt x="612" y="180"/>
                      </a:lnTo>
                      <a:lnTo>
                        <a:pt x="609" y="177"/>
                      </a:lnTo>
                      <a:lnTo>
                        <a:pt x="605" y="173"/>
                      </a:lnTo>
                      <a:lnTo>
                        <a:pt x="599" y="168"/>
                      </a:lnTo>
                      <a:lnTo>
                        <a:pt x="595" y="164"/>
                      </a:lnTo>
                      <a:lnTo>
                        <a:pt x="591" y="161"/>
                      </a:lnTo>
                      <a:lnTo>
                        <a:pt x="586" y="155"/>
                      </a:lnTo>
                      <a:lnTo>
                        <a:pt x="580" y="151"/>
                      </a:lnTo>
                      <a:lnTo>
                        <a:pt x="571" y="147"/>
                      </a:lnTo>
                      <a:lnTo>
                        <a:pt x="563" y="142"/>
                      </a:lnTo>
                      <a:lnTo>
                        <a:pt x="554" y="138"/>
                      </a:lnTo>
                      <a:lnTo>
                        <a:pt x="545" y="134"/>
                      </a:lnTo>
                      <a:lnTo>
                        <a:pt x="538" y="132"/>
                      </a:lnTo>
                      <a:lnTo>
                        <a:pt x="531" y="128"/>
                      </a:lnTo>
                      <a:lnTo>
                        <a:pt x="527" y="125"/>
                      </a:lnTo>
                      <a:lnTo>
                        <a:pt x="520" y="120"/>
                      </a:lnTo>
                      <a:lnTo>
                        <a:pt x="513" y="113"/>
                      </a:lnTo>
                      <a:lnTo>
                        <a:pt x="506" y="106"/>
                      </a:lnTo>
                      <a:lnTo>
                        <a:pt x="500" y="99"/>
                      </a:lnTo>
                      <a:lnTo>
                        <a:pt x="495" y="94"/>
                      </a:lnTo>
                      <a:lnTo>
                        <a:pt x="490" y="89"/>
                      </a:lnTo>
                      <a:lnTo>
                        <a:pt x="489" y="88"/>
                      </a:lnTo>
                      <a:lnTo>
                        <a:pt x="482" y="86"/>
                      </a:lnTo>
                      <a:lnTo>
                        <a:pt x="474" y="85"/>
                      </a:lnTo>
                      <a:lnTo>
                        <a:pt x="466" y="84"/>
                      </a:lnTo>
                      <a:lnTo>
                        <a:pt x="459" y="84"/>
                      </a:lnTo>
                      <a:lnTo>
                        <a:pt x="443" y="86"/>
                      </a:lnTo>
                      <a:lnTo>
                        <a:pt x="428" y="89"/>
                      </a:lnTo>
                      <a:lnTo>
                        <a:pt x="414" y="94"/>
                      </a:lnTo>
                      <a:lnTo>
                        <a:pt x="403" y="97"/>
                      </a:lnTo>
                      <a:lnTo>
                        <a:pt x="396" y="99"/>
                      </a:lnTo>
                      <a:lnTo>
                        <a:pt x="393" y="100"/>
                      </a:lnTo>
                      <a:lnTo>
                        <a:pt x="387" y="106"/>
                      </a:lnTo>
                      <a:lnTo>
                        <a:pt x="378" y="109"/>
                      </a:lnTo>
                      <a:lnTo>
                        <a:pt x="370" y="112"/>
                      </a:lnTo>
                      <a:lnTo>
                        <a:pt x="362" y="115"/>
                      </a:lnTo>
                      <a:lnTo>
                        <a:pt x="346" y="119"/>
                      </a:lnTo>
                      <a:lnTo>
                        <a:pt x="329" y="120"/>
                      </a:lnTo>
                      <a:lnTo>
                        <a:pt x="315" y="120"/>
                      </a:lnTo>
                      <a:lnTo>
                        <a:pt x="303" y="119"/>
                      </a:lnTo>
                      <a:lnTo>
                        <a:pt x="296" y="119"/>
                      </a:lnTo>
                      <a:lnTo>
                        <a:pt x="293" y="117"/>
                      </a:lnTo>
                      <a:lnTo>
                        <a:pt x="285" y="116"/>
                      </a:lnTo>
                      <a:lnTo>
                        <a:pt x="279" y="114"/>
                      </a:lnTo>
                      <a:lnTo>
                        <a:pt x="272" y="112"/>
                      </a:lnTo>
                      <a:lnTo>
                        <a:pt x="266" y="109"/>
                      </a:lnTo>
                      <a:lnTo>
                        <a:pt x="255" y="102"/>
                      </a:lnTo>
                      <a:lnTo>
                        <a:pt x="246" y="95"/>
                      </a:lnTo>
                      <a:lnTo>
                        <a:pt x="240" y="88"/>
                      </a:lnTo>
                      <a:lnTo>
                        <a:pt x="235" y="83"/>
                      </a:lnTo>
                      <a:lnTo>
                        <a:pt x="232" y="79"/>
                      </a:lnTo>
                      <a:lnTo>
                        <a:pt x="231" y="78"/>
                      </a:lnTo>
                      <a:lnTo>
                        <a:pt x="225" y="74"/>
                      </a:lnTo>
                      <a:lnTo>
                        <a:pt x="219" y="70"/>
                      </a:lnTo>
                      <a:lnTo>
                        <a:pt x="214" y="66"/>
                      </a:lnTo>
                      <a:lnTo>
                        <a:pt x="208" y="61"/>
                      </a:lnTo>
                      <a:lnTo>
                        <a:pt x="200" y="53"/>
                      </a:lnTo>
                      <a:lnTo>
                        <a:pt x="193" y="43"/>
                      </a:lnTo>
                      <a:lnTo>
                        <a:pt x="189" y="35"/>
                      </a:lnTo>
                      <a:lnTo>
                        <a:pt x="185" y="28"/>
                      </a:lnTo>
                      <a:lnTo>
                        <a:pt x="184" y="24"/>
                      </a:lnTo>
                      <a:lnTo>
                        <a:pt x="183" y="23"/>
                      </a:lnTo>
                      <a:lnTo>
                        <a:pt x="179" y="18"/>
                      </a:lnTo>
                      <a:lnTo>
                        <a:pt x="175" y="15"/>
                      </a:lnTo>
                      <a:lnTo>
                        <a:pt x="172" y="13"/>
                      </a:lnTo>
                      <a:lnTo>
                        <a:pt x="167" y="12"/>
                      </a:lnTo>
                      <a:lnTo>
                        <a:pt x="164" y="12"/>
                      </a:lnTo>
                      <a:lnTo>
                        <a:pt x="162" y="12"/>
                      </a:lnTo>
                      <a:lnTo>
                        <a:pt x="160" y="12"/>
                      </a:lnTo>
                      <a:lnTo>
                        <a:pt x="159" y="12"/>
                      </a:lnTo>
                      <a:lnTo>
                        <a:pt x="158" y="10"/>
                      </a:lnTo>
                      <a:lnTo>
                        <a:pt x="158" y="8"/>
                      </a:lnTo>
                      <a:lnTo>
                        <a:pt x="158" y="6"/>
                      </a:lnTo>
                      <a:lnTo>
                        <a:pt x="159" y="5"/>
                      </a:lnTo>
                      <a:lnTo>
                        <a:pt x="160" y="4"/>
                      </a:lnTo>
                      <a:lnTo>
                        <a:pt x="160" y="3"/>
                      </a:lnTo>
                      <a:lnTo>
                        <a:pt x="161" y="3"/>
                      </a:lnTo>
                      <a:lnTo>
                        <a:pt x="159" y="1"/>
                      </a:lnTo>
                      <a:lnTo>
                        <a:pt x="157" y="0"/>
                      </a:lnTo>
                      <a:lnTo>
                        <a:pt x="154" y="0"/>
                      </a:lnTo>
                      <a:lnTo>
                        <a:pt x="153" y="1"/>
                      </a:lnTo>
                      <a:lnTo>
                        <a:pt x="152" y="3"/>
                      </a:lnTo>
                      <a:lnTo>
                        <a:pt x="151" y="4"/>
                      </a:lnTo>
                      <a:lnTo>
                        <a:pt x="151" y="6"/>
                      </a:lnTo>
                      <a:lnTo>
                        <a:pt x="152" y="7"/>
                      </a:lnTo>
                      <a:lnTo>
                        <a:pt x="154" y="8"/>
                      </a:lnTo>
                      <a:lnTo>
                        <a:pt x="156" y="10"/>
                      </a:lnTo>
                      <a:lnTo>
                        <a:pt x="156" y="11"/>
                      </a:lnTo>
                      <a:lnTo>
                        <a:pt x="156" y="13"/>
                      </a:lnTo>
                      <a:lnTo>
                        <a:pt x="156" y="14"/>
                      </a:lnTo>
                      <a:lnTo>
                        <a:pt x="156" y="15"/>
                      </a:lnTo>
                      <a:lnTo>
                        <a:pt x="154" y="17"/>
                      </a:lnTo>
                      <a:lnTo>
                        <a:pt x="152" y="18"/>
                      </a:lnTo>
                      <a:lnTo>
                        <a:pt x="151" y="18"/>
                      </a:lnTo>
                      <a:lnTo>
                        <a:pt x="150" y="19"/>
                      </a:lnTo>
                      <a:lnTo>
                        <a:pt x="149" y="21"/>
                      </a:lnTo>
                      <a:lnTo>
                        <a:pt x="148" y="24"/>
                      </a:lnTo>
                      <a:lnTo>
                        <a:pt x="147" y="25"/>
                      </a:lnTo>
                      <a:lnTo>
                        <a:pt x="147" y="27"/>
                      </a:lnTo>
                      <a:lnTo>
                        <a:pt x="147" y="28"/>
                      </a:lnTo>
                      <a:lnTo>
                        <a:pt x="145" y="32"/>
                      </a:lnTo>
                      <a:lnTo>
                        <a:pt x="144" y="35"/>
                      </a:lnTo>
                      <a:lnTo>
                        <a:pt x="143" y="38"/>
                      </a:lnTo>
                      <a:lnTo>
                        <a:pt x="142" y="39"/>
                      </a:lnTo>
                      <a:lnTo>
                        <a:pt x="140" y="40"/>
                      </a:lnTo>
                      <a:lnTo>
                        <a:pt x="138" y="41"/>
                      </a:lnTo>
                      <a:lnTo>
                        <a:pt x="137" y="41"/>
                      </a:lnTo>
                      <a:lnTo>
                        <a:pt x="136" y="41"/>
                      </a:lnTo>
                      <a:lnTo>
                        <a:pt x="134" y="43"/>
                      </a:lnTo>
                      <a:lnTo>
                        <a:pt x="133" y="46"/>
                      </a:lnTo>
                      <a:lnTo>
                        <a:pt x="134" y="49"/>
                      </a:lnTo>
                      <a:lnTo>
                        <a:pt x="134" y="53"/>
                      </a:lnTo>
                      <a:lnTo>
                        <a:pt x="135" y="55"/>
                      </a:lnTo>
                      <a:lnTo>
                        <a:pt x="137" y="58"/>
                      </a:lnTo>
                      <a:lnTo>
                        <a:pt x="137" y="59"/>
                      </a:lnTo>
                      <a:lnTo>
                        <a:pt x="138" y="60"/>
                      </a:lnTo>
                      <a:lnTo>
                        <a:pt x="138" y="64"/>
                      </a:lnTo>
                      <a:lnTo>
                        <a:pt x="137" y="67"/>
                      </a:lnTo>
                      <a:lnTo>
                        <a:pt x="136" y="69"/>
                      </a:lnTo>
                      <a:lnTo>
                        <a:pt x="133" y="71"/>
                      </a:lnTo>
                      <a:lnTo>
                        <a:pt x="131" y="72"/>
                      </a:lnTo>
                      <a:lnTo>
                        <a:pt x="127" y="72"/>
                      </a:lnTo>
                      <a:lnTo>
                        <a:pt x="126" y="73"/>
                      </a:lnTo>
                      <a:lnTo>
                        <a:pt x="125" y="73"/>
                      </a:lnTo>
                      <a:lnTo>
                        <a:pt x="122" y="72"/>
                      </a:lnTo>
                      <a:lnTo>
                        <a:pt x="120" y="70"/>
                      </a:lnTo>
                      <a:lnTo>
                        <a:pt x="119" y="69"/>
                      </a:lnTo>
                      <a:lnTo>
                        <a:pt x="118" y="67"/>
                      </a:lnTo>
                      <a:lnTo>
                        <a:pt x="118" y="62"/>
                      </a:lnTo>
                      <a:lnTo>
                        <a:pt x="119" y="59"/>
                      </a:lnTo>
                      <a:lnTo>
                        <a:pt x="121" y="55"/>
                      </a:lnTo>
                      <a:lnTo>
                        <a:pt x="123" y="53"/>
                      </a:lnTo>
                      <a:lnTo>
                        <a:pt x="124" y="51"/>
                      </a:lnTo>
                      <a:lnTo>
                        <a:pt x="125" y="49"/>
                      </a:lnTo>
                      <a:lnTo>
                        <a:pt x="126" y="48"/>
                      </a:lnTo>
                      <a:lnTo>
                        <a:pt x="127" y="46"/>
                      </a:lnTo>
                      <a:lnTo>
                        <a:pt x="127" y="44"/>
                      </a:lnTo>
                      <a:lnTo>
                        <a:pt x="127" y="43"/>
                      </a:lnTo>
                      <a:lnTo>
                        <a:pt x="127" y="41"/>
                      </a:lnTo>
                      <a:lnTo>
                        <a:pt x="127" y="40"/>
                      </a:lnTo>
                      <a:lnTo>
                        <a:pt x="127" y="39"/>
                      </a:lnTo>
                      <a:lnTo>
                        <a:pt x="121" y="32"/>
                      </a:lnTo>
                      <a:lnTo>
                        <a:pt x="120" y="30"/>
                      </a:lnTo>
                      <a:lnTo>
                        <a:pt x="120" y="27"/>
                      </a:lnTo>
                      <a:lnTo>
                        <a:pt x="121" y="25"/>
                      </a:lnTo>
                      <a:lnTo>
                        <a:pt x="121" y="21"/>
                      </a:lnTo>
                      <a:lnTo>
                        <a:pt x="122" y="19"/>
                      </a:lnTo>
                      <a:lnTo>
                        <a:pt x="122" y="17"/>
                      </a:lnTo>
                      <a:lnTo>
                        <a:pt x="123" y="16"/>
                      </a:lnTo>
                      <a:lnTo>
                        <a:pt x="111" y="20"/>
                      </a:lnTo>
                      <a:lnTo>
                        <a:pt x="101" y="27"/>
                      </a:lnTo>
                      <a:lnTo>
                        <a:pt x="92" y="34"/>
                      </a:lnTo>
                      <a:lnTo>
                        <a:pt x="84" y="42"/>
                      </a:lnTo>
                      <a:lnTo>
                        <a:pt x="79" y="48"/>
                      </a:lnTo>
                      <a:lnTo>
                        <a:pt x="76" y="55"/>
                      </a:lnTo>
                      <a:lnTo>
                        <a:pt x="72" y="59"/>
                      </a:lnTo>
                      <a:lnTo>
                        <a:pt x="72" y="60"/>
                      </a:lnTo>
                      <a:lnTo>
                        <a:pt x="69" y="61"/>
                      </a:lnTo>
                      <a:lnTo>
                        <a:pt x="63" y="65"/>
                      </a:lnTo>
                      <a:lnTo>
                        <a:pt x="53" y="70"/>
                      </a:lnTo>
                      <a:lnTo>
                        <a:pt x="41" y="76"/>
                      </a:lnTo>
                      <a:lnTo>
                        <a:pt x="29" y="84"/>
                      </a:lnTo>
                      <a:lnTo>
                        <a:pt x="18" y="92"/>
                      </a:lnTo>
                      <a:lnTo>
                        <a:pt x="13" y="96"/>
                      </a:lnTo>
                      <a:lnTo>
                        <a:pt x="10" y="99"/>
                      </a:lnTo>
                      <a:lnTo>
                        <a:pt x="7" y="103"/>
                      </a:lnTo>
                      <a:lnTo>
                        <a:pt x="4" y="107"/>
                      </a:lnTo>
                      <a:lnTo>
                        <a:pt x="3" y="109"/>
                      </a:lnTo>
                      <a:lnTo>
                        <a:pt x="2" y="112"/>
                      </a:lnTo>
                      <a:lnTo>
                        <a:pt x="1" y="119"/>
                      </a:lnTo>
                      <a:lnTo>
                        <a:pt x="0" y="127"/>
                      </a:lnTo>
                      <a:lnTo>
                        <a:pt x="0" y="137"/>
                      </a:lnTo>
                      <a:lnTo>
                        <a:pt x="0" y="149"/>
                      </a:lnTo>
                      <a:lnTo>
                        <a:pt x="2" y="161"/>
                      </a:lnTo>
                      <a:lnTo>
                        <a:pt x="7" y="173"/>
                      </a:lnTo>
                      <a:lnTo>
                        <a:pt x="7" y="174"/>
                      </a:lnTo>
                      <a:lnTo>
                        <a:pt x="8" y="175"/>
                      </a:lnTo>
                      <a:lnTo>
                        <a:pt x="10" y="177"/>
                      </a:lnTo>
                      <a:lnTo>
                        <a:pt x="11" y="180"/>
                      </a:lnTo>
                      <a:lnTo>
                        <a:pt x="13" y="185"/>
                      </a:lnTo>
                      <a:lnTo>
                        <a:pt x="14" y="193"/>
                      </a:lnTo>
                      <a:lnTo>
                        <a:pt x="15" y="203"/>
                      </a:lnTo>
                      <a:lnTo>
                        <a:pt x="14" y="216"/>
                      </a:lnTo>
                      <a:lnTo>
                        <a:pt x="13" y="219"/>
                      </a:lnTo>
                      <a:lnTo>
                        <a:pt x="10" y="229"/>
                      </a:lnTo>
                      <a:lnTo>
                        <a:pt x="5" y="243"/>
                      </a:lnTo>
                      <a:lnTo>
                        <a:pt x="4" y="260"/>
                      </a:lnTo>
                      <a:lnTo>
                        <a:pt x="4" y="269"/>
                      </a:lnTo>
                      <a:lnTo>
                        <a:pt x="5" y="277"/>
                      </a:lnTo>
                      <a:lnTo>
                        <a:pt x="8" y="286"/>
                      </a:lnTo>
                      <a:lnTo>
                        <a:pt x="11" y="293"/>
                      </a:lnTo>
                      <a:lnTo>
                        <a:pt x="16" y="301"/>
                      </a:lnTo>
                      <a:lnTo>
                        <a:pt x="24" y="306"/>
                      </a:lnTo>
                      <a:lnTo>
                        <a:pt x="28" y="310"/>
                      </a:lnTo>
                      <a:lnTo>
                        <a:pt x="32" y="312"/>
                      </a:lnTo>
                      <a:lnTo>
                        <a:pt x="38" y="314"/>
                      </a:lnTo>
                      <a:lnTo>
                        <a:pt x="44" y="315"/>
                      </a:lnTo>
                      <a:lnTo>
                        <a:pt x="167" y="332"/>
                      </a:lnTo>
                      <a:lnTo>
                        <a:pt x="178" y="360"/>
                      </a:lnTo>
                      <a:lnTo>
                        <a:pt x="179" y="360"/>
                      </a:lnTo>
                      <a:lnTo>
                        <a:pt x="184" y="361"/>
                      </a:lnTo>
                      <a:lnTo>
                        <a:pt x="189" y="361"/>
                      </a:lnTo>
                      <a:lnTo>
                        <a:pt x="196" y="363"/>
                      </a:lnTo>
                      <a:lnTo>
                        <a:pt x="202" y="363"/>
                      </a:lnTo>
                      <a:lnTo>
                        <a:pt x="210" y="363"/>
                      </a:lnTo>
                      <a:lnTo>
                        <a:pt x="217" y="361"/>
                      </a:lnTo>
                      <a:lnTo>
                        <a:pt x="223" y="360"/>
                      </a:lnTo>
                      <a:lnTo>
                        <a:pt x="225" y="359"/>
                      </a:lnTo>
                      <a:lnTo>
                        <a:pt x="228" y="357"/>
                      </a:lnTo>
                      <a:lnTo>
                        <a:pt x="232" y="355"/>
                      </a:lnTo>
                      <a:lnTo>
                        <a:pt x="238" y="354"/>
                      </a:lnTo>
                      <a:lnTo>
                        <a:pt x="240" y="354"/>
                      </a:lnTo>
                      <a:lnTo>
                        <a:pt x="242" y="354"/>
                      </a:lnTo>
                      <a:lnTo>
                        <a:pt x="244" y="356"/>
                      </a:lnTo>
                      <a:lnTo>
                        <a:pt x="246" y="357"/>
                      </a:lnTo>
                      <a:lnTo>
                        <a:pt x="247" y="360"/>
                      </a:lnTo>
                      <a:lnTo>
                        <a:pt x="248" y="364"/>
                      </a:lnTo>
                      <a:lnTo>
                        <a:pt x="248" y="369"/>
                      </a:lnTo>
                      <a:lnTo>
                        <a:pt x="248" y="375"/>
                      </a:lnTo>
                      <a:lnTo>
                        <a:pt x="246" y="377"/>
                      </a:lnTo>
                      <a:lnTo>
                        <a:pt x="241" y="381"/>
                      </a:lnTo>
                      <a:lnTo>
                        <a:pt x="233" y="388"/>
                      </a:lnTo>
                      <a:lnTo>
                        <a:pt x="227" y="398"/>
                      </a:lnTo>
                      <a:lnTo>
                        <a:pt x="224" y="406"/>
                      </a:lnTo>
                      <a:lnTo>
                        <a:pt x="221" y="412"/>
                      </a:lnTo>
                      <a:lnTo>
                        <a:pt x="219" y="421"/>
                      </a:lnTo>
                      <a:lnTo>
                        <a:pt x="219" y="429"/>
                      </a:lnTo>
                      <a:lnTo>
                        <a:pt x="219" y="439"/>
                      </a:lnTo>
                      <a:lnTo>
                        <a:pt x="221" y="451"/>
                      </a:lnTo>
                      <a:lnTo>
                        <a:pt x="226" y="462"/>
                      </a:lnTo>
                      <a:lnTo>
                        <a:pt x="231" y="475"/>
                      </a:lnTo>
                      <a:lnTo>
                        <a:pt x="253" y="486"/>
                      </a:lnTo>
                      <a:lnTo>
                        <a:pt x="227" y="516"/>
                      </a:lnTo>
                      <a:lnTo>
                        <a:pt x="228" y="518"/>
                      </a:lnTo>
                      <a:lnTo>
                        <a:pt x="231" y="524"/>
                      </a:lnTo>
                      <a:lnTo>
                        <a:pt x="235" y="535"/>
                      </a:lnTo>
                      <a:lnTo>
                        <a:pt x="241" y="547"/>
                      </a:lnTo>
                      <a:lnTo>
                        <a:pt x="245" y="562"/>
                      </a:lnTo>
                      <a:lnTo>
                        <a:pt x="249" y="577"/>
                      </a:lnTo>
                      <a:lnTo>
                        <a:pt x="253" y="592"/>
                      </a:lnTo>
                      <a:lnTo>
                        <a:pt x="253" y="606"/>
                      </a:lnTo>
                      <a:lnTo>
                        <a:pt x="295" y="613"/>
                      </a:lnTo>
                      <a:lnTo>
                        <a:pt x="364" y="637"/>
                      </a:lnTo>
                      <a:lnTo>
                        <a:pt x="432" y="562"/>
                      </a:lnTo>
                      <a:lnTo>
                        <a:pt x="459" y="545"/>
                      </a:lnTo>
                      <a:lnTo>
                        <a:pt x="459" y="514"/>
                      </a:lnTo>
                      <a:lnTo>
                        <a:pt x="457" y="514"/>
                      </a:lnTo>
                      <a:lnTo>
                        <a:pt x="452" y="516"/>
                      </a:lnTo>
                      <a:lnTo>
                        <a:pt x="445" y="517"/>
                      </a:lnTo>
                      <a:lnTo>
                        <a:pt x="436" y="518"/>
                      </a:lnTo>
                      <a:lnTo>
                        <a:pt x="433" y="518"/>
                      </a:lnTo>
                      <a:lnTo>
                        <a:pt x="429" y="517"/>
                      </a:lnTo>
                      <a:lnTo>
                        <a:pt x="424" y="516"/>
                      </a:lnTo>
                      <a:lnTo>
                        <a:pt x="421" y="514"/>
                      </a:lnTo>
                      <a:lnTo>
                        <a:pt x="419" y="511"/>
                      </a:lnTo>
                      <a:lnTo>
                        <a:pt x="417" y="508"/>
                      </a:lnTo>
                      <a:lnTo>
                        <a:pt x="415" y="504"/>
                      </a:lnTo>
                      <a:lnTo>
                        <a:pt x="415" y="499"/>
                      </a:lnTo>
                      <a:lnTo>
                        <a:pt x="415" y="488"/>
                      </a:lnTo>
                      <a:lnTo>
                        <a:pt x="414" y="479"/>
                      </a:lnTo>
                      <a:lnTo>
                        <a:pt x="411" y="474"/>
                      </a:lnTo>
                      <a:lnTo>
                        <a:pt x="410" y="468"/>
                      </a:lnTo>
                      <a:lnTo>
                        <a:pt x="407" y="465"/>
                      </a:lnTo>
                      <a:lnTo>
                        <a:pt x="405" y="463"/>
                      </a:lnTo>
                      <a:lnTo>
                        <a:pt x="402" y="460"/>
                      </a:lnTo>
                      <a:lnTo>
                        <a:pt x="397" y="458"/>
                      </a:lnTo>
                      <a:lnTo>
                        <a:pt x="393" y="456"/>
                      </a:lnTo>
                      <a:lnTo>
                        <a:pt x="390" y="455"/>
                      </a:lnTo>
                      <a:lnTo>
                        <a:pt x="388" y="454"/>
                      </a:lnTo>
                      <a:lnTo>
                        <a:pt x="387" y="454"/>
                      </a:lnTo>
                      <a:lnTo>
                        <a:pt x="386" y="454"/>
                      </a:lnTo>
                      <a:lnTo>
                        <a:pt x="384" y="454"/>
                      </a:lnTo>
                      <a:lnTo>
                        <a:pt x="384" y="453"/>
                      </a:lnTo>
                      <a:lnTo>
                        <a:pt x="387" y="437"/>
                      </a:lnTo>
                      <a:lnTo>
                        <a:pt x="388" y="437"/>
                      </a:lnTo>
                      <a:lnTo>
                        <a:pt x="389" y="438"/>
                      </a:lnTo>
                      <a:lnTo>
                        <a:pt x="392" y="439"/>
                      </a:lnTo>
                      <a:lnTo>
                        <a:pt x="396" y="441"/>
                      </a:lnTo>
                      <a:lnTo>
                        <a:pt x="402" y="443"/>
                      </a:lnTo>
                      <a:lnTo>
                        <a:pt x="408" y="446"/>
                      </a:lnTo>
                      <a:lnTo>
                        <a:pt x="417" y="449"/>
                      </a:lnTo>
                      <a:lnTo>
                        <a:pt x="428" y="451"/>
                      </a:lnTo>
                      <a:lnTo>
                        <a:pt x="465" y="458"/>
                      </a:lnTo>
                      <a:lnTo>
                        <a:pt x="478" y="479"/>
                      </a:lnTo>
                      <a:lnTo>
                        <a:pt x="531" y="475"/>
                      </a:lnTo>
                      <a:lnTo>
                        <a:pt x="533" y="458"/>
                      </a:lnTo>
                      <a:lnTo>
                        <a:pt x="568" y="446"/>
                      </a:lnTo>
                      <a:lnTo>
                        <a:pt x="569" y="446"/>
                      </a:lnTo>
                      <a:lnTo>
                        <a:pt x="574" y="447"/>
                      </a:lnTo>
                      <a:lnTo>
                        <a:pt x="581" y="447"/>
                      </a:lnTo>
                      <a:lnTo>
                        <a:pt x="590" y="447"/>
                      </a:lnTo>
                      <a:lnTo>
                        <a:pt x="593" y="447"/>
                      </a:lnTo>
                      <a:lnTo>
                        <a:pt x="596" y="446"/>
                      </a:lnTo>
                      <a:lnTo>
                        <a:pt x="599" y="443"/>
                      </a:lnTo>
                      <a:lnTo>
                        <a:pt x="603" y="441"/>
                      </a:lnTo>
                      <a:lnTo>
                        <a:pt x="605" y="439"/>
                      </a:lnTo>
                      <a:lnTo>
                        <a:pt x="606" y="436"/>
                      </a:lnTo>
                      <a:lnTo>
                        <a:pt x="607" y="432"/>
                      </a:lnTo>
                      <a:lnTo>
                        <a:pt x="606" y="426"/>
                      </a:lnTo>
                      <a:lnTo>
                        <a:pt x="580" y="367"/>
                      </a:lnTo>
                      <a:lnTo>
                        <a:pt x="580" y="365"/>
                      </a:lnTo>
                      <a:lnTo>
                        <a:pt x="578" y="360"/>
                      </a:lnTo>
                      <a:lnTo>
                        <a:pt x="576" y="354"/>
                      </a:lnTo>
                      <a:lnTo>
                        <a:pt x="573" y="344"/>
                      </a:lnTo>
                      <a:lnTo>
                        <a:pt x="571" y="332"/>
                      </a:lnTo>
                      <a:lnTo>
                        <a:pt x="571" y="319"/>
                      </a:lnTo>
                      <a:lnTo>
                        <a:pt x="572" y="312"/>
                      </a:lnTo>
                      <a:lnTo>
                        <a:pt x="573" y="303"/>
                      </a:lnTo>
                      <a:lnTo>
                        <a:pt x="576" y="295"/>
                      </a:lnTo>
                      <a:lnTo>
                        <a:pt x="578" y="286"/>
                      </a:lnTo>
                      <a:lnTo>
                        <a:pt x="612" y="277"/>
                      </a:lnTo>
                      <a:lnTo>
                        <a:pt x="608" y="237"/>
                      </a:lnTo>
                      <a:lnTo>
                        <a:pt x="610" y="236"/>
                      </a:lnTo>
                      <a:lnTo>
                        <a:pt x="615" y="234"/>
                      </a:lnTo>
                      <a:lnTo>
                        <a:pt x="623" y="231"/>
                      </a:lnTo>
                      <a:lnTo>
                        <a:pt x="632" y="228"/>
                      </a:lnTo>
                      <a:lnTo>
                        <a:pt x="640" y="223"/>
                      </a:lnTo>
                      <a:lnTo>
                        <a:pt x="647" y="219"/>
                      </a:lnTo>
                      <a:lnTo>
                        <a:pt x="649" y="217"/>
                      </a:lnTo>
                      <a:lnTo>
                        <a:pt x="650" y="215"/>
                      </a:lnTo>
                      <a:lnTo>
                        <a:pt x="651" y="212"/>
                      </a:lnTo>
                      <a:lnTo>
                        <a:pt x="650" y="21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0" name="Freeform 368"/>
                <p:cNvSpPr>
                  <a:spLocks/>
                </p:cNvSpPr>
                <p:nvPr/>
              </p:nvSpPr>
              <p:spPr bwMode="auto">
                <a:xfrm>
                  <a:off x="5417" y="2756"/>
                  <a:ext cx="64" cy="107"/>
                </a:xfrm>
                <a:custGeom>
                  <a:avLst/>
                  <a:gdLst>
                    <a:gd name="T0" fmla="*/ 0 w 192"/>
                    <a:gd name="T1" fmla="*/ 0 h 321"/>
                    <a:gd name="T2" fmla="*/ 0 w 192"/>
                    <a:gd name="T3" fmla="*/ 0 h 321"/>
                    <a:gd name="T4" fmla="*/ 0 w 192"/>
                    <a:gd name="T5" fmla="*/ 0 h 321"/>
                    <a:gd name="T6" fmla="*/ 0 w 192"/>
                    <a:gd name="T7" fmla="*/ 0 h 321"/>
                    <a:gd name="T8" fmla="*/ 0 w 192"/>
                    <a:gd name="T9" fmla="*/ 0 h 321"/>
                    <a:gd name="T10" fmla="*/ 0 w 192"/>
                    <a:gd name="T11" fmla="*/ 0 h 321"/>
                    <a:gd name="T12" fmla="*/ 0 w 192"/>
                    <a:gd name="T13" fmla="*/ 0 h 321"/>
                    <a:gd name="T14" fmla="*/ 0 w 192"/>
                    <a:gd name="T15" fmla="*/ 0 h 321"/>
                    <a:gd name="T16" fmla="*/ 0 w 192"/>
                    <a:gd name="T17" fmla="*/ 0 h 321"/>
                    <a:gd name="T18" fmla="*/ 0 w 192"/>
                    <a:gd name="T19" fmla="*/ 0 h 321"/>
                    <a:gd name="T20" fmla="*/ 0 w 192"/>
                    <a:gd name="T21" fmla="*/ 0 h 321"/>
                    <a:gd name="T22" fmla="*/ 0 w 192"/>
                    <a:gd name="T23" fmla="*/ 0 h 321"/>
                    <a:gd name="T24" fmla="*/ 0 w 192"/>
                    <a:gd name="T25" fmla="*/ 0 h 321"/>
                    <a:gd name="T26" fmla="*/ 0 w 192"/>
                    <a:gd name="T27" fmla="*/ 0 h 321"/>
                    <a:gd name="T28" fmla="*/ 0 w 192"/>
                    <a:gd name="T29" fmla="*/ 0 h 321"/>
                    <a:gd name="T30" fmla="*/ 0 w 192"/>
                    <a:gd name="T31" fmla="*/ 0 h 321"/>
                    <a:gd name="T32" fmla="*/ 0 w 192"/>
                    <a:gd name="T33" fmla="*/ 0 h 321"/>
                    <a:gd name="T34" fmla="*/ 0 w 192"/>
                    <a:gd name="T35" fmla="*/ 0 h 321"/>
                    <a:gd name="T36" fmla="*/ 0 w 192"/>
                    <a:gd name="T37" fmla="*/ 0 h 321"/>
                    <a:gd name="T38" fmla="*/ 0 w 192"/>
                    <a:gd name="T39" fmla="*/ 0 h 321"/>
                    <a:gd name="T40" fmla="*/ 0 w 192"/>
                    <a:gd name="T41" fmla="*/ 0 h 321"/>
                    <a:gd name="T42" fmla="*/ 0 w 192"/>
                    <a:gd name="T43" fmla="*/ 0 h 321"/>
                    <a:gd name="T44" fmla="*/ 0 w 192"/>
                    <a:gd name="T45" fmla="*/ 0 h 321"/>
                    <a:gd name="T46" fmla="*/ 0 w 192"/>
                    <a:gd name="T47" fmla="*/ 0 h 321"/>
                    <a:gd name="T48" fmla="*/ 0 w 192"/>
                    <a:gd name="T49" fmla="*/ 0 h 321"/>
                    <a:gd name="T50" fmla="*/ 0 w 192"/>
                    <a:gd name="T51" fmla="*/ 0 h 321"/>
                    <a:gd name="T52" fmla="*/ 0 w 192"/>
                    <a:gd name="T53" fmla="*/ 0 h 321"/>
                    <a:gd name="T54" fmla="*/ 0 w 192"/>
                    <a:gd name="T55" fmla="*/ 0 h 321"/>
                    <a:gd name="T56" fmla="*/ 0 w 192"/>
                    <a:gd name="T57" fmla="*/ 0 h 321"/>
                    <a:gd name="T58" fmla="*/ 0 w 192"/>
                    <a:gd name="T59" fmla="*/ 0 h 321"/>
                    <a:gd name="T60" fmla="*/ 0 w 192"/>
                    <a:gd name="T61" fmla="*/ 0 h 321"/>
                    <a:gd name="T62" fmla="*/ 0 w 192"/>
                    <a:gd name="T63" fmla="*/ 0 h 321"/>
                    <a:gd name="T64" fmla="*/ 0 w 192"/>
                    <a:gd name="T65" fmla="*/ 0 h 321"/>
                    <a:gd name="T66" fmla="*/ 0 w 192"/>
                    <a:gd name="T67" fmla="*/ 0 h 321"/>
                    <a:gd name="T68" fmla="*/ 0 w 192"/>
                    <a:gd name="T69" fmla="*/ 0 h 321"/>
                    <a:gd name="T70" fmla="*/ 0 w 192"/>
                    <a:gd name="T71" fmla="*/ 0 h 321"/>
                    <a:gd name="T72" fmla="*/ 0 w 192"/>
                    <a:gd name="T73" fmla="*/ 0 h 321"/>
                    <a:gd name="T74" fmla="*/ 0 w 192"/>
                    <a:gd name="T75" fmla="*/ 0 h 321"/>
                    <a:gd name="T76" fmla="*/ 0 w 192"/>
                    <a:gd name="T77" fmla="*/ 0 h 321"/>
                    <a:gd name="T78" fmla="*/ 0 w 192"/>
                    <a:gd name="T79" fmla="*/ 0 h 321"/>
                    <a:gd name="T80" fmla="*/ 0 w 192"/>
                    <a:gd name="T81" fmla="*/ 0 h 321"/>
                    <a:gd name="T82" fmla="*/ 0 w 192"/>
                    <a:gd name="T83" fmla="*/ 0 h 321"/>
                    <a:gd name="T84" fmla="*/ 0 w 192"/>
                    <a:gd name="T85" fmla="*/ 0 h 321"/>
                    <a:gd name="T86" fmla="*/ 0 w 192"/>
                    <a:gd name="T87" fmla="*/ 0 h 321"/>
                    <a:gd name="T88" fmla="*/ 0 w 192"/>
                    <a:gd name="T89" fmla="*/ 0 h 321"/>
                    <a:gd name="T90" fmla="*/ 0 w 192"/>
                    <a:gd name="T91" fmla="*/ 0 h 321"/>
                    <a:gd name="T92" fmla="*/ 0 w 192"/>
                    <a:gd name="T93" fmla="*/ 0 h 321"/>
                    <a:gd name="T94" fmla="*/ 0 w 192"/>
                    <a:gd name="T95" fmla="*/ 0 h 321"/>
                    <a:gd name="T96" fmla="*/ 0 w 192"/>
                    <a:gd name="T97" fmla="*/ 0 h 3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321"/>
                    <a:gd name="T149" fmla="*/ 192 w 192"/>
                    <a:gd name="T150" fmla="*/ 321 h 3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321">
                      <a:moveTo>
                        <a:pt x="192" y="108"/>
                      </a:moveTo>
                      <a:lnTo>
                        <a:pt x="190" y="106"/>
                      </a:lnTo>
                      <a:lnTo>
                        <a:pt x="183" y="100"/>
                      </a:lnTo>
                      <a:lnTo>
                        <a:pt x="172" y="89"/>
                      </a:lnTo>
                      <a:lnTo>
                        <a:pt x="158" y="75"/>
                      </a:lnTo>
                      <a:lnTo>
                        <a:pt x="142" y="58"/>
                      </a:lnTo>
                      <a:lnTo>
                        <a:pt x="122" y="39"/>
                      </a:lnTo>
                      <a:lnTo>
                        <a:pt x="102" y="20"/>
                      </a:lnTo>
                      <a:lnTo>
                        <a:pt x="79" y="0"/>
                      </a:lnTo>
                      <a:lnTo>
                        <a:pt x="80" y="1"/>
                      </a:lnTo>
                      <a:lnTo>
                        <a:pt x="79" y="4"/>
                      </a:lnTo>
                      <a:lnTo>
                        <a:pt x="78" y="6"/>
                      </a:lnTo>
                      <a:lnTo>
                        <a:pt x="76" y="8"/>
                      </a:lnTo>
                      <a:lnTo>
                        <a:pt x="69" y="12"/>
                      </a:lnTo>
                      <a:lnTo>
                        <a:pt x="61" y="17"/>
                      </a:lnTo>
                      <a:lnTo>
                        <a:pt x="52" y="20"/>
                      </a:lnTo>
                      <a:lnTo>
                        <a:pt x="44" y="23"/>
                      </a:lnTo>
                      <a:lnTo>
                        <a:pt x="39" y="25"/>
                      </a:lnTo>
                      <a:lnTo>
                        <a:pt x="37" y="26"/>
                      </a:lnTo>
                      <a:lnTo>
                        <a:pt x="41" y="66"/>
                      </a:lnTo>
                      <a:lnTo>
                        <a:pt x="7" y="75"/>
                      </a:lnTo>
                      <a:lnTo>
                        <a:pt x="5" y="84"/>
                      </a:lnTo>
                      <a:lnTo>
                        <a:pt x="2" y="92"/>
                      </a:lnTo>
                      <a:lnTo>
                        <a:pt x="1" y="101"/>
                      </a:lnTo>
                      <a:lnTo>
                        <a:pt x="0" y="108"/>
                      </a:lnTo>
                      <a:lnTo>
                        <a:pt x="0" y="121"/>
                      </a:lnTo>
                      <a:lnTo>
                        <a:pt x="2" y="133"/>
                      </a:lnTo>
                      <a:lnTo>
                        <a:pt x="5" y="143"/>
                      </a:lnTo>
                      <a:lnTo>
                        <a:pt x="7" y="149"/>
                      </a:lnTo>
                      <a:lnTo>
                        <a:pt x="9" y="154"/>
                      </a:lnTo>
                      <a:lnTo>
                        <a:pt x="9" y="156"/>
                      </a:lnTo>
                      <a:lnTo>
                        <a:pt x="35" y="215"/>
                      </a:lnTo>
                      <a:lnTo>
                        <a:pt x="54" y="220"/>
                      </a:lnTo>
                      <a:lnTo>
                        <a:pt x="56" y="222"/>
                      </a:lnTo>
                      <a:lnTo>
                        <a:pt x="57" y="226"/>
                      </a:lnTo>
                      <a:lnTo>
                        <a:pt x="60" y="230"/>
                      </a:lnTo>
                      <a:lnTo>
                        <a:pt x="62" y="236"/>
                      </a:lnTo>
                      <a:lnTo>
                        <a:pt x="64" y="243"/>
                      </a:lnTo>
                      <a:lnTo>
                        <a:pt x="65" y="252"/>
                      </a:lnTo>
                      <a:lnTo>
                        <a:pt x="65" y="262"/>
                      </a:lnTo>
                      <a:lnTo>
                        <a:pt x="64" y="264"/>
                      </a:lnTo>
                      <a:lnTo>
                        <a:pt x="63" y="269"/>
                      </a:lnTo>
                      <a:lnTo>
                        <a:pt x="62" y="278"/>
                      </a:lnTo>
                      <a:lnTo>
                        <a:pt x="61" y="288"/>
                      </a:lnTo>
                      <a:lnTo>
                        <a:pt x="61" y="298"/>
                      </a:lnTo>
                      <a:lnTo>
                        <a:pt x="61" y="308"/>
                      </a:lnTo>
                      <a:lnTo>
                        <a:pt x="62" y="312"/>
                      </a:lnTo>
                      <a:lnTo>
                        <a:pt x="63" y="316"/>
                      </a:lnTo>
                      <a:lnTo>
                        <a:pt x="65" y="319"/>
                      </a:lnTo>
                      <a:lnTo>
                        <a:pt x="67" y="321"/>
                      </a:lnTo>
                      <a:lnTo>
                        <a:pt x="90" y="315"/>
                      </a:lnTo>
                      <a:lnTo>
                        <a:pt x="98" y="315"/>
                      </a:lnTo>
                      <a:lnTo>
                        <a:pt x="133" y="307"/>
                      </a:lnTo>
                      <a:lnTo>
                        <a:pt x="148" y="305"/>
                      </a:lnTo>
                      <a:lnTo>
                        <a:pt x="171" y="309"/>
                      </a:lnTo>
                      <a:lnTo>
                        <a:pt x="171" y="308"/>
                      </a:lnTo>
                      <a:lnTo>
                        <a:pt x="170" y="306"/>
                      </a:lnTo>
                      <a:lnTo>
                        <a:pt x="168" y="304"/>
                      </a:lnTo>
                      <a:lnTo>
                        <a:pt x="164" y="299"/>
                      </a:lnTo>
                      <a:lnTo>
                        <a:pt x="162" y="295"/>
                      </a:lnTo>
                      <a:lnTo>
                        <a:pt x="159" y="290"/>
                      </a:lnTo>
                      <a:lnTo>
                        <a:pt x="155" y="283"/>
                      </a:lnTo>
                      <a:lnTo>
                        <a:pt x="151" y="277"/>
                      </a:lnTo>
                      <a:lnTo>
                        <a:pt x="146" y="240"/>
                      </a:lnTo>
                      <a:lnTo>
                        <a:pt x="135" y="232"/>
                      </a:lnTo>
                      <a:lnTo>
                        <a:pt x="133" y="230"/>
                      </a:lnTo>
                      <a:lnTo>
                        <a:pt x="130" y="224"/>
                      </a:lnTo>
                      <a:lnTo>
                        <a:pt x="124" y="215"/>
                      </a:lnTo>
                      <a:lnTo>
                        <a:pt x="120" y="203"/>
                      </a:lnTo>
                      <a:lnTo>
                        <a:pt x="118" y="197"/>
                      </a:lnTo>
                      <a:lnTo>
                        <a:pt x="117" y="190"/>
                      </a:lnTo>
                      <a:lnTo>
                        <a:pt x="116" y="184"/>
                      </a:lnTo>
                      <a:lnTo>
                        <a:pt x="116" y="177"/>
                      </a:lnTo>
                      <a:lnTo>
                        <a:pt x="117" y="171"/>
                      </a:lnTo>
                      <a:lnTo>
                        <a:pt x="120" y="163"/>
                      </a:lnTo>
                      <a:lnTo>
                        <a:pt x="123" y="157"/>
                      </a:lnTo>
                      <a:lnTo>
                        <a:pt x="129" y="152"/>
                      </a:lnTo>
                      <a:lnTo>
                        <a:pt x="144" y="154"/>
                      </a:lnTo>
                      <a:lnTo>
                        <a:pt x="145" y="154"/>
                      </a:lnTo>
                      <a:lnTo>
                        <a:pt x="147" y="154"/>
                      </a:lnTo>
                      <a:lnTo>
                        <a:pt x="151" y="155"/>
                      </a:lnTo>
                      <a:lnTo>
                        <a:pt x="156" y="155"/>
                      </a:lnTo>
                      <a:lnTo>
                        <a:pt x="160" y="154"/>
                      </a:lnTo>
                      <a:lnTo>
                        <a:pt x="164" y="153"/>
                      </a:lnTo>
                      <a:lnTo>
                        <a:pt x="165" y="152"/>
                      </a:lnTo>
                      <a:lnTo>
                        <a:pt x="166" y="149"/>
                      </a:lnTo>
                      <a:lnTo>
                        <a:pt x="166" y="147"/>
                      </a:lnTo>
                      <a:lnTo>
                        <a:pt x="166" y="145"/>
                      </a:lnTo>
                      <a:lnTo>
                        <a:pt x="168" y="144"/>
                      </a:lnTo>
                      <a:lnTo>
                        <a:pt x="168" y="141"/>
                      </a:lnTo>
                      <a:lnTo>
                        <a:pt x="169" y="137"/>
                      </a:lnTo>
                      <a:lnTo>
                        <a:pt x="171" y="133"/>
                      </a:lnTo>
                      <a:lnTo>
                        <a:pt x="173" y="129"/>
                      </a:lnTo>
                      <a:lnTo>
                        <a:pt x="175" y="126"/>
                      </a:lnTo>
                      <a:lnTo>
                        <a:pt x="177" y="122"/>
                      </a:lnTo>
                      <a:lnTo>
                        <a:pt x="179" y="121"/>
                      </a:lnTo>
                      <a:lnTo>
                        <a:pt x="192" y="108"/>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1" name="Freeform 369"/>
                <p:cNvSpPr>
                  <a:spLocks/>
                </p:cNvSpPr>
                <p:nvPr/>
              </p:nvSpPr>
              <p:spPr bwMode="auto">
                <a:xfrm>
                  <a:off x="5417" y="2756"/>
                  <a:ext cx="64" cy="107"/>
                </a:xfrm>
                <a:custGeom>
                  <a:avLst/>
                  <a:gdLst>
                    <a:gd name="T0" fmla="*/ 0 w 192"/>
                    <a:gd name="T1" fmla="*/ 0 h 321"/>
                    <a:gd name="T2" fmla="*/ 0 w 192"/>
                    <a:gd name="T3" fmla="*/ 0 h 321"/>
                    <a:gd name="T4" fmla="*/ 0 w 192"/>
                    <a:gd name="T5" fmla="*/ 0 h 321"/>
                    <a:gd name="T6" fmla="*/ 0 w 192"/>
                    <a:gd name="T7" fmla="*/ 0 h 321"/>
                    <a:gd name="T8" fmla="*/ 0 w 192"/>
                    <a:gd name="T9" fmla="*/ 0 h 321"/>
                    <a:gd name="T10" fmla="*/ 0 w 192"/>
                    <a:gd name="T11" fmla="*/ 0 h 321"/>
                    <a:gd name="T12" fmla="*/ 0 w 192"/>
                    <a:gd name="T13" fmla="*/ 0 h 321"/>
                    <a:gd name="T14" fmla="*/ 0 w 192"/>
                    <a:gd name="T15" fmla="*/ 0 h 321"/>
                    <a:gd name="T16" fmla="*/ 0 w 192"/>
                    <a:gd name="T17" fmla="*/ 0 h 321"/>
                    <a:gd name="T18" fmla="*/ 0 w 192"/>
                    <a:gd name="T19" fmla="*/ 0 h 321"/>
                    <a:gd name="T20" fmla="*/ 0 w 192"/>
                    <a:gd name="T21" fmla="*/ 0 h 321"/>
                    <a:gd name="T22" fmla="*/ 0 w 192"/>
                    <a:gd name="T23" fmla="*/ 0 h 321"/>
                    <a:gd name="T24" fmla="*/ 0 w 192"/>
                    <a:gd name="T25" fmla="*/ 0 h 321"/>
                    <a:gd name="T26" fmla="*/ 0 w 192"/>
                    <a:gd name="T27" fmla="*/ 0 h 321"/>
                    <a:gd name="T28" fmla="*/ 0 w 192"/>
                    <a:gd name="T29" fmla="*/ 0 h 321"/>
                    <a:gd name="T30" fmla="*/ 0 w 192"/>
                    <a:gd name="T31" fmla="*/ 0 h 321"/>
                    <a:gd name="T32" fmla="*/ 0 w 192"/>
                    <a:gd name="T33" fmla="*/ 0 h 321"/>
                    <a:gd name="T34" fmla="*/ 0 w 192"/>
                    <a:gd name="T35" fmla="*/ 0 h 321"/>
                    <a:gd name="T36" fmla="*/ 0 w 192"/>
                    <a:gd name="T37" fmla="*/ 0 h 321"/>
                    <a:gd name="T38" fmla="*/ 0 w 192"/>
                    <a:gd name="T39" fmla="*/ 0 h 321"/>
                    <a:gd name="T40" fmla="*/ 0 w 192"/>
                    <a:gd name="T41" fmla="*/ 0 h 321"/>
                    <a:gd name="T42" fmla="*/ 0 w 192"/>
                    <a:gd name="T43" fmla="*/ 0 h 321"/>
                    <a:gd name="T44" fmla="*/ 0 w 192"/>
                    <a:gd name="T45" fmla="*/ 0 h 321"/>
                    <a:gd name="T46" fmla="*/ 0 w 192"/>
                    <a:gd name="T47" fmla="*/ 0 h 321"/>
                    <a:gd name="T48" fmla="*/ 0 w 192"/>
                    <a:gd name="T49" fmla="*/ 0 h 321"/>
                    <a:gd name="T50" fmla="*/ 0 w 192"/>
                    <a:gd name="T51" fmla="*/ 0 h 321"/>
                    <a:gd name="T52" fmla="*/ 0 w 192"/>
                    <a:gd name="T53" fmla="*/ 0 h 321"/>
                    <a:gd name="T54" fmla="*/ 0 w 192"/>
                    <a:gd name="T55" fmla="*/ 0 h 321"/>
                    <a:gd name="T56" fmla="*/ 0 w 192"/>
                    <a:gd name="T57" fmla="*/ 0 h 321"/>
                    <a:gd name="T58" fmla="*/ 0 w 192"/>
                    <a:gd name="T59" fmla="*/ 0 h 321"/>
                    <a:gd name="T60" fmla="*/ 0 w 192"/>
                    <a:gd name="T61" fmla="*/ 0 h 321"/>
                    <a:gd name="T62" fmla="*/ 0 w 192"/>
                    <a:gd name="T63" fmla="*/ 0 h 321"/>
                    <a:gd name="T64" fmla="*/ 0 w 192"/>
                    <a:gd name="T65" fmla="*/ 0 h 321"/>
                    <a:gd name="T66" fmla="*/ 0 w 192"/>
                    <a:gd name="T67" fmla="*/ 0 h 321"/>
                    <a:gd name="T68" fmla="*/ 0 w 192"/>
                    <a:gd name="T69" fmla="*/ 0 h 321"/>
                    <a:gd name="T70" fmla="*/ 0 w 192"/>
                    <a:gd name="T71" fmla="*/ 0 h 321"/>
                    <a:gd name="T72" fmla="*/ 0 w 192"/>
                    <a:gd name="T73" fmla="*/ 0 h 321"/>
                    <a:gd name="T74" fmla="*/ 0 w 192"/>
                    <a:gd name="T75" fmla="*/ 0 h 321"/>
                    <a:gd name="T76" fmla="*/ 0 w 192"/>
                    <a:gd name="T77" fmla="*/ 0 h 321"/>
                    <a:gd name="T78" fmla="*/ 0 w 192"/>
                    <a:gd name="T79" fmla="*/ 0 h 321"/>
                    <a:gd name="T80" fmla="*/ 0 w 192"/>
                    <a:gd name="T81" fmla="*/ 0 h 321"/>
                    <a:gd name="T82" fmla="*/ 0 w 192"/>
                    <a:gd name="T83" fmla="*/ 0 h 321"/>
                    <a:gd name="T84" fmla="*/ 0 w 192"/>
                    <a:gd name="T85" fmla="*/ 0 h 321"/>
                    <a:gd name="T86" fmla="*/ 0 w 192"/>
                    <a:gd name="T87" fmla="*/ 0 h 321"/>
                    <a:gd name="T88" fmla="*/ 0 w 192"/>
                    <a:gd name="T89" fmla="*/ 0 h 321"/>
                    <a:gd name="T90" fmla="*/ 0 w 192"/>
                    <a:gd name="T91" fmla="*/ 0 h 321"/>
                    <a:gd name="T92" fmla="*/ 0 w 192"/>
                    <a:gd name="T93" fmla="*/ 0 h 321"/>
                    <a:gd name="T94" fmla="*/ 0 w 192"/>
                    <a:gd name="T95" fmla="*/ 0 h 321"/>
                    <a:gd name="T96" fmla="*/ 0 w 192"/>
                    <a:gd name="T97" fmla="*/ 0 h 3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2"/>
                    <a:gd name="T148" fmla="*/ 0 h 321"/>
                    <a:gd name="T149" fmla="*/ 192 w 192"/>
                    <a:gd name="T150" fmla="*/ 321 h 3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2" h="321">
                      <a:moveTo>
                        <a:pt x="192" y="108"/>
                      </a:moveTo>
                      <a:lnTo>
                        <a:pt x="190" y="106"/>
                      </a:lnTo>
                      <a:lnTo>
                        <a:pt x="183" y="100"/>
                      </a:lnTo>
                      <a:lnTo>
                        <a:pt x="172" y="89"/>
                      </a:lnTo>
                      <a:lnTo>
                        <a:pt x="158" y="75"/>
                      </a:lnTo>
                      <a:lnTo>
                        <a:pt x="142" y="58"/>
                      </a:lnTo>
                      <a:lnTo>
                        <a:pt x="122" y="39"/>
                      </a:lnTo>
                      <a:lnTo>
                        <a:pt x="102" y="20"/>
                      </a:lnTo>
                      <a:lnTo>
                        <a:pt x="79" y="0"/>
                      </a:lnTo>
                      <a:lnTo>
                        <a:pt x="80" y="1"/>
                      </a:lnTo>
                      <a:lnTo>
                        <a:pt x="79" y="4"/>
                      </a:lnTo>
                      <a:lnTo>
                        <a:pt x="78" y="6"/>
                      </a:lnTo>
                      <a:lnTo>
                        <a:pt x="76" y="8"/>
                      </a:lnTo>
                      <a:lnTo>
                        <a:pt x="69" y="12"/>
                      </a:lnTo>
                      <a:lnTo>
                        <a:pt x="61" y="17"/>
                      </a:lnTo>
                      <a:lnTo>
                        <a:pt x="52" y="20"/>
                      </a:lnTo>
                      <a:lnTo>
                        <a:pt x="44" y="23"/>
                      </a:lnTo>
                      <a:lnTo>
                        <a:pt x="39" y="25"/>
                      </a:lnTo>
                      <a:lnTo>
                        <a:pt x="37" y="26"/>
                      </a:lnTo>
                      <a:lnTo>
                        <a:pt x="41" y="66"/>
                      </a:lnTo>
                      <a:lnTo>
                        <a:pt x="7" y="75"/>
                      </a:lnTo>
                      <a:lnTo>
                        <a:pt x="5" y="84"/>
                      </a:lnTo>
                      <a:lnTo>
                        <a:pt x="2" y="92"/>
                      </a:lnTo>
                      <a:lnTo>
                        <a:pt x="1" y="101"/>
                      </a:lnTo>
                      <a:lnTo>
                        <a:pt x="0" y="108"/>
                      </a:lnTo>
                      <a:lnTo>
                        <a:pt x="0" y="121"/>
                      </a:lnTo>
                      <a:lnTo>
                        <a:pt x="2" y="133"/>
                      </a:lnTo>
                      <a:lnTo>
                        <a:pt x="5" y="143"/>
                      </a:lnTo>
                      <a:lnTo>
                        <a:pt x="7" y="149"/>
                      </a:lnTo>
                      <a:lnTo>
                        <a:pt x="9" y="154"/>
                      </a:lnTo>
                      <a:lnTo>
                        <a:pt x="9" y="156"/>
                      </a:lnTo>
                      <a:lnTo>
                        <a:pt x="35" y="215"/>
                      </a:lnTo>
                      <a:lnTo>
                        <a:pt x="54" y="220"/>
                      </a:lnTo>
                      <a:lnTo>
                        <a:pt x="56" y="222"/>
                      </a:lnTo>
                      <a:lnTo>
                        <a:pt x="57" y="226"/>
                      </a:lnTo>
                      <a:lnTo>
                        <a:pt x="60" y="230"/>
                      </a:lnTo>
                      <a:lnTo>
                        <a:pt x="62" y="236"/>
                      </a:lnTo>
                      <a:lnTo>
                        <a:pt x="64" y="243"/>
                      </a:lnTo>
                      <a:lnTo>
                        <a:pt x="65" y="252"/>
                      </a:lnTo>
                      <a:lnTo>
                        <a:pt x="65" y="262"/>
                      </a:lnTo>
                      <a:lnTo>
                        <a:pt x="64" y="264"/>
                      </a:lnTo>
                      <a:lnTo>
                        <a:pt x="63" y="269"/>
                      </a:lnTo>
                      <a:lnTo>
                        <a:pt x="62" y="278"/>
                      </a:lnTo>
                      <a:lnTo>
                        <a:pt x="61" y="288"/>
                      </a:lnTo>
                      <a:lnTo>
                        <a:pt x="61" y="298"/>
                      </a:lnTo>
                      <a:lnTo>
                        <a:pt x="61" y="308"/>
                      </a:lnTo>
                      <a:lnTo>
                        <a:pt x="62" y="312"/>
                      </a:lnTo>
                      <a:lnTo>
                        <a:pt x="63" y="316"/>
                      </a:lnTo>
                      <a:lnTo>
                        <a:pt x="65" y="319"/>
                      </a:lnTo>
                      <a:lnTo>
                        <a:pt x="67" y="321"/>
                      </a:lnTo>
                      <a:lnTo>
                        <a:pt x="90" y="315"/>
                      </a:lnTo>
                      <a:lnTo>
                        <a:pt x="98" y="315"/>
                      </a:lnTo>
                      <a:lnTo>
                        <a:pt x="133" y="307"/>
                      </a:lnTo>
                      <a:lnTo>
                        <a:pt x="148" y="305"/>
                      </a:lnTo>
                      <a:lnTo>
                        <a:pt x="171" y="309"/>
                      </a:lnTo>
                      <a:lnTo>
                        <a:pt x="171" y="308"/>
                      </a:lnTo>
                      <a:lnTo>
                        <a:pt x="170" y="306"/>
                      </a:lnTo>
                      <a:lnTo>
                        <a:pt x="168" y="304"/>
                      </a:lnTo>
                      <a:lnTo>
                        <a:pt x="164" y="299"/>
                      </a:lnTo>
                      <a:lnTo>
                        <a:pt x="162" y="295"/>
                      </a:lnTo>
                      <a:lnTo>
                        <a:pt x="159" y="290"/>
                      </a:lnTo>
                      <a:lnTo>
                        <a:pt x="155" y="283"/>
                      </a:lnTo>
                      <a:lnTo>
                        <a:pt x="151" y="277"/>
                      </a:lnTo>
                      <a:lnTo>
                        <a:pt x="146" y="240"/>
                      </a:lnTo>
                      <a:lnTo>
                        <a:pt x="135" y="232"/>
                      </a:lnTo>
                      <a:lnTo>
                        <a:pt x="133" y="230"/>
                      </a:lnTo>
                      <a:lnTo>
                        <a:pt x="130" y="224"/>
                      </a:lnTo>
                      <a:lnTo>
                        <a:pt x="124" y="215"/>
                      </a:lnTo>
                      <a:lnTo>
                        <a:pt x="120" y="203"/>
                      </a:lnTo>
                      <a:lnTo>
                        <a:pt x="118" y="197"/>
                      </a:lnTo>
                      <a:lnTo>
                        <a:pt x="117" y="190"/>
                      </a:lnTo>
                      <a:lnTo>
                        <a:pt x="116" y="184"/>
                      </a:lnTo>
                      <a:lnTo>
                        <a:pt x="116" y="177"/>
                      </a:lnTo>
                      <a:lnTo>
                        <a:pt x="117" y="171"/>
                      </a:lnTo>
                      <a:lnTo>
                        <a:pt x="120" y="163"/>
                      </a:lnTo>
                      <a:lnTo>
                        <a:pt x="123" y="157"/>
                      </a:lnTo>
                      <a:lnTo>
                        <a:pt x="129" y="152"/>
                      </a:lnTo>
                      <a:lnTo>
                        <a:pt x="144" y="154"/>
                      </a:lnTo>
                      <a:lnTo>
                        <a:pt x="145" y="154"/>
                      </a:lnTo>
                      <a:lnTo>
                        <a:pt x="147" y="154"/>
                      </a:lnTo>
                      <a:lnTo>
                        <a:pt x="151" y="155"/>
                      </a:lnTo>
                      <a:lnTo>
                        <a:pt x="156" y="155"/>
                      </a:lnTo>
                      <a:lnTo>
                        <a:pt x="160" y="154"/>
                      </a:lnTo>
                      <a:lnTo>
                        <a:pt x="164" y="153"/>
                      </a:lnTo>
                      <a:lnTo>
                        <a:pt x="165" y="152"/>
                      </a:lnTo>
                      <a:lnTo>
                        <a:pt x="166" y="149"/>
                      </a:lnTo>
                      <a:lnTo>
                        <a:pt x="166" y="147"/>
                      </a:lnTo>
                      <a:lnTo>
                        <a:pt x="166" y="145"/>
                      </a:lnTo>
                      <a:lnTo>
                        <a:pt x="168" y="144"/>
                      </a:lnTo>
                      <a:lnTo>
                        <a:pt x="168" y="141"/>
                      </a:lnTo>
                      <a:lnTo>
                        <a:pt x="169" y="137"/>
                      </a:lnTo>
                      <a:lnTo>
                        <a:pt x="171" y="133"/>
                      </a:lnTo>
                      <a:lnTo>
                        <a:pt x="173" y="129"/>
                      </a:lnTo>
                      <a:lnTo>
                        <a:pt x="175" y="126"/>
                      </a:lnTo>
                      <a:lnTo>
                        <a:pt x="177" y="122"/>
                      </a:lnTo>
                      <a:lnTo>
                        <a:pt x="179" y="121"/>
                      </a:lnTo>
                      <a:lnTo>
                        <a:pt x="192" y="10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2" name="Freeform 370"/>
                <p:cNvSpPr>
                  <a:spLocks/>
                </p:cNvSpPr>
                <p:nvPr/>
              </p:nvSpPr>
              <p:spPr bwMode="auto">
                <a:xfrm>
                  <a:off x="5455" y="2792"/>
                  <a:ext cx="57" cy="68"/>
                </a:xfrm>
                <a:custGeom>
                  <a:avLst/>
                  <a:gdLst>
                    <a:gd name="T0" fmla="*/ 0 w 170"/>
                    <a:gd name="T1" fmla="*/ 0 h 204"/>
                    <a:gd name="T2" fmla="*/ 0 w 170"/>
                    <a:gd name="T3" fmla="*/ 0 h 204"/>
                    <a:gd name="T4" fmla="*/ 0 w 170"/>
                    <a:gd name="T5" fmla="*/ 0 h 204"/>
                    <a:gd name="T6" fmla="*/ 0 w 170"/>
                    <a:gd name="T7" fmla="*/ 0 h 204"/>
                    <a:gd name="T8" fmla="*/ 0 w 170"/>
                    <a:gd name="T9" fmla="*/ 0 h 204"/>
                    <a:gd name="T10" fmla="*/ 0 w 170"/>
                    <a:gd name="T11" fmla="*/ 0 h 204"/>
                    <a:gd name="T12" fmla="*/ 0 w 170"/>
                    <a:gd name="T13" fmla="*/ 0 h 204"/>
                    <a:gd name="T14" fmla="*/ 0 w 170"/>
                    <a:gd name="T15" fmla="*/ 0 h 204"/>
                    <a:gd name="T16" fmla="*/ 0 w 170"/>
                    <a:gd name="T17" fmla="*/ 0 h 204"/>
                    <a:gd name="T18" fmla="*/ 0 w 170"/>
                    <a:gd name="T19" fmla="*/ 0 h 204"/>
                    <a:gd name="T20" fmla="*/ 0 w 170"/>
                    <a:gd name="T21" fmla="*/ 0 h 204"/>
                    <a:gd name="T22" fmla="*/ 0 w 170"/>
                    <a:gd name="T23" fmla="*/ 0 h 204"/>
                    <a:gd name="T24" fmla="*/ 0 w 170"/>
                    <a:gd name="T25" fmla="*/ 0 h 204"/>
                    <a:gd name="T26" fmla="*/ 0 w 170"/>
                    <a:gd name="T27" fmla="*/ 0 h 204"/>
                    <a:gd name="T28" fmla="*/ 0 w 170"/>
                    <a:gd name="T29" fmla="*/ 0 h 204"/>
                    <a:gd name="T30" fmla="*/ 0 w 170"/>
                    <a:gd name="T31" fmla="*/ 0 h 204"/>
                    <a:gd name="T32" fmla="*/ 0 w 170"/>
                    <a:gd name="T33" fmla="*/ 0 h 204"/>
                    <a:gd name="T34" fmla="*/ 0 w 170"/>
                    <a:gd name="T35" fmla="*/ 0 h 204"/>
                    <a:gd name="T36" fmla="*/ 0 w 170"/>
                    <a:gd name="T37" fmla="*/ 0 h 204"/>
                    <a:gd name="T38" fmla="*/ 0 w 170"/>
                    <a:gd name="T39" fmla="*/ 0 h 204"/>
                    <a:gd name="T40" fmla="*/ 0 w 170"/>
                    <a:gd name="T41" fmla="*/ 0 h 204"/>
                    <a:gd name="T42" fmla="*/ 0 w 170"/>
                    <a:gd name="T43" fmla="*/ 0 h 204"/>
                    <a:gd name="T44" fmla="*/ 0 w 170"/>
                    <a:gd name="T45" fmla="*/ 0 h 204"/>
                    <a:gd name="T46" fmla="*/ 0 w 170"/>
                    <a:gd name="T47" fmla="*/ 0 h 204"/>
                    <a:gd name="T48" fmla="*/ 0 w 170"/>
                    <a:gd name="T49" fmla="*/ 0 h 204"/>
                    <a:gd name="T50" fmla="*/ 0 w 170"/>
                    <a:gd name="T51" fmla="*/ 0 h 204"/>
                    <a:gd name="T52" fmla="*/ 0 w 170"/>
                    <a:gd name="T53" fmla="*/ 0 h 204"/>
                    <a:gd name="T54" fmla="*/ 0 w 170"/>
                    <a:gd name="T55" fmla="*/ 0 h 204"/>
                    <a:gd name="T56" fmla="*/ 0 w 170"/>
                    <a:gd name="T57" fmla="*/ 0 h 204"/>
                    <a:gd name="T58" fmla="*/ 0 w 170"/>
                    <a:gd name="T59" fmla="*/ 0 h 204"/>
                    <a:gd name="T60" fmla="*/ 0 w 170"/>
                    <a:gd name="T61" fmla="*/ 0 h 204"/>
                    <a:gd name="T62" fmla="*/ 0 w 170"/>
                    <a:gd name="T63" fmla="*/ 0 h 204"/>
                    <a:gd name="T64" fmla="*/ 0 w 170"/>
                    <a:gd name="T65" fmla="*/ 0 h 204"/>
                    <a:gd name="T66" fmla="*/ 0 w 170"/>
                    <a:gd name="T67" fmla="*/ 0 h 204"/>
                    <a:gd name="T68" fmla="*/ 0 w 170"/>
                    <a:gd name="T69" fmla="*/ 0 h 204"/>
                    <a:gd name="T70" fmla="*/ 0 w 170"/>
                    <a:gd name="T71" fmla="*/ 0 h 204"/>
                    <a:gd name="T72" fmla="*/ 0 w 170"/>
                    <a:gd name="T73" fmla="*/ 0 h 204"/>
                    <a:gd name="T74" fmla="*/ 0 w 170"/>
                    <a:gd name="T75" fmla="*/ 0 h 204"/>
                    <a:gd name="T76" fmla="*/ 0 w 170"/>
                    <a:gd name="T77" fmla="*/ 0 h 204"/>
                    <a:gd name="T78" fmla="*/ 0 w 170"/>
                    <a:gd name="T79" fmla="*/ 0 h 204"/>
                    <a:gd name="T80" fmla="*/ 0 w 170"/>
                    <a:gd name="T81" fmla="*/ 0 h 204"/>
                    <a:gd name="T82" fmla="*/ 0 w 170"/>
                    <a:gd name="T83" fmla="*/ 0 h 204"/>
                    <a:gd name="T84" fmla="*/ 0 w 170"/>
                    <a:gd name="T85" fmla="*/ 0 h 204"/>
                    <a:gd name="T86" fmla="*/ 0 w 170"/>
                    <a:gd name="T87" fmla="*/ 0 h 204"/>
                    <a:gd name="T88" fmla="*/ 0 w 170"/>
                    <a:gd name="T89" fmla="*/ 0 h 204"/>
                    <a:gd name="T90" fmla="*/ 0 w 170"/>
                    <a:gd name="T91" fmla="*/ 0 h 204"/>
                    <a:gd name="T92" fmla="*/ 0 w 170"/>
                    <a:gd name="T93" fmla="*/ 0 h 204"/>
                    <a:gd name="T94" fmla="*/ 0 w 170"/>
                    <a:gd name="T95" fmla="*/ 0 h 204"/>
                    <a:gd name="T96" fmla="*/ 0 w 170"/>
                    <a:gd name="T97" fmla="*/ 0 h 204"/>
                    <a:gd name="T98" fmla="*/ 0 w 170"/>
                    <a:gd name="T99" fmla="*/ 0 h 204"/>
                    <a:gd name="T100" fmla="*/ 0 w 170"/>
                    <a:gd name="T101" fmla="*/ 0 h 204"/>
                    <a:gd name="T102" fmla="*/ 0 w 170"/>
                    <a:gd name="T103" fmla="*/ 0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204"/>
                    <a:gd name="T158" fmla="*/ 170 w 170"/>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204">
                      <a:moveTo>
                        <a:pt x="76" y="0"/>
                      </a:moveTo>
                      <a:lnTo>
                        <a:pt x="86" y="7"/>
                      </a:lnTo>
                      <a:lnTo>
                        <a:pt x="97" y="13"/>
                      </a:lnTo>
                      <a:lnTo>
                        <a:pt x="108" y="18"/>
                      </a:lnTo>
                      <a:lnTo>
                        <a:pt x="120" y="22"/>
                      </a:lnTo>
                      <a:lnTo>
                        <a:pt x="133" y="25"/>
                      </a:lnTo>
                      <a:lnTo>
                        <a:pt x="144" y="28"/>
                      </a:lnTo>
                      <a:lnTo>
                        <a:pt x="157" y="32"/>
                      </a:lnTo>
                      <a:lnTo>
                        <a:pt x="170" y="35"/>
                      </a:lnTo>
                      <a:lnTo>
                        <a:pt x="166" y="54"/>
                      </a:lnTo>
                      <a:lnTo>
                        <a:pt x="165" y="58"/>
                      </a:lnTo>
                      <a:lnTo>
                        <a:pt x="162" y="62"/>
                      </a:lnTo>
                      <a:lnTo>
                        <a:pt x="157" y="67"/>
                      </a:lnTo>
                      <a:lnTo>
                        <a:pt x="153" y="72"/>
                      </a:lnTo>
                      <a:lnTo>
                        <a:pt x="148" y="77"/>
                      </a:lnTo>
                      <a:lnTo>
                        <a:pt x="144" y="80"/>
                      </a:lnTo>
                      <a:lnTo>
                        <a:pt x="141" y="82"/>
                      </a:lnTo>
                      <a:lnTo>
                        <a:pt x="140" y="83"/>
                      </a:lnTo>
                      <a:lnTo>
                        <a:pt x="138" y="88"/>
                      </a:lnTo>
                      <a:lnTo>
                        <a:pt x="137" y="92"/>
                      </a:lnTo>
                      <a:lnTo>
                        <a:pt x="138" y="97"/>
                      </a:lnTo>
                      <a:lnTo>
                        <a:pt x="139" y="102"/>
                      </a:lnTo>
                      <a:lnTo>
                        <a:pt x="141" y="105"/>
                      </a:lnTo>
                      <a:lnTo>
                        <a:pt x="142" y="108"/>
                      </a:lnTo>
                      <a:lnTo>
                        <a:pt x="143" y="110"/>
                      </a:lnTo>
                      <a:lnTo>
                        <a:pt x="144" y="112"/>
                      </a:lnTo>
                      <a:lnTo>
                        <a:pt x="150" y="115"/>
                      </a:lnTo>
                      <a:lnTo>
                        <a:pt x="154" y="119"/>
                      </a:lnTo>
                      <a:lnTo>
                        <a:pt x="156" y="123"/>
                      </a:lnTo>
                      <a:lnTo>
                        <a:pt x="158" y="129"/>
                      </a:lnTo>
                      <a:lnTo>
                        <a:pt x="160" y="133"/>
                      </a:lnTo>
                      <a:lnTo>
                        <a:pt x="160" y="137"/>
                      </a:lnTo>
                      <a:lnTo>
                        <a:pt x="160" y="140"/>
                      </a:lnTo>
                      <a:lnTo>
                        <a:pt x="160" y="141"/>
                      </a:lnTo>
                      <a:lnTo>
                        <a:pt x="156" y="145"/>
                      </a:lnTo>
                      <a:lnTo>
                        <a:pt x="153" y="149"/>
                      </a:lnTo>
                      <a:lnTo>
                        <a:pt x="152" y="155"/>
                      </a:lnTo>
                      <a:lnTo>
                        <a:pt x="151" y="160"/>
                      </a:lnTo>
                      <a:lnTo>
                        <a:pt x="151" y="165"/>
                      </a:lnTo>
                      <a:lnTo>
                        <a:pt x="151" y="169"/>
                      </a:lnTo>
                      <a:lnTo>
                        <a:pt x="151" y="172"/>
                      </a:lnTo>
                      <a:lnTo>
                        <a:pt x="151" y="173"/>
                      </a:lnTo>
                      <a:lnTo>
                        <a:pt x="149" y="180"/>
                      </a:lnTo>
                      <a:lnTo>
                        <a:pt x="147" y="184"/>
                      </a:lnTo>
                      <a:lnTo>
                        <a:pt x="143" y="186"/>
                      </a:lnTo>
                      <a:lnTo>
                        <a:pt x="139" y="187"/>
                      </a:lnTo>
                      <a:lnTo>
                        <a:pt x="136" y="188"/>
                      </a:lnTo>
                      <a:lnTo>
                        <a:pt x="133" y="188"/>
                      </a:lnTo>
                      <a:lnTo>
                        <a:pt x="130" y="188"/>
                      </a:lnTo>
                      <a:lnTo>
                        <a:pt x="129" y="188"/>
                      </a:lnTo>
                      <a:lnTo>
                        <a:pt x="119" y="180"/>
                      </a:lnTo>
                      <a:lnTo>
                        <a:pt x="104" y="186"/>
                      </a:lnTo>
                      <a:lnTo>
                        <a:pt x="102" y="186"/>
                      </a:lnTo>
                      <a:lnTo>
                        <a:pt x="98" y="187"/>
                      </a:lnTo>
                      <a:lnTo>
                        <a:pt x="94" y="187"/>
                      </a:lnTo>
                      <a:lnTo>
                        <a:pt x="88" y="186"/>
                      </a:lnTo>
                      <a:lnTo>
                        <a:pt x="83" y="186"/>
                      </a:lnTo>
                      <a:lnTo>
                        <a:pt x="79" y="186"/>
                      </a:lnTo>
                      <a:lnTo>
                        <a:pt x="75" y="186"/>
                      </a:lnTo>
                      <a:lnTo>
                        <a:pt x="74" y="186"/>
                      </a:lnTo>
                      <a:lnTo>
                        <a:pt x="70" y="195"/>
                      </a:lnTo>
                      <a:lnTo>
                        <a:pt x="74" y="204"/>
                      </a:lnTo>
                      <a:lnTo>
                        <a:pt x="55" y="201"/>
                      </a:lnTo>
                      <a:lnTo>
                        <a:pt x="55" y="200"/>
                      </a:lnTo>
                      <a:lnTo>
                        <a:pt x="54" y="198"/>
                      </a:lnTo>
                      <a:lnTo>
                        <a:pt x="52" y="196"/>
                      </a:lnTo>
                      <a:lnTo>
                        <a:pt x="48" y="191"/>
                      </a:lnTo>
                      <a:lnTo>
                        <a:pt x="46" y="187"/>
                      </a:lnTo>
                      <a:lnTo>
                        <a:pt x="43" y="182"/>
                      </a:lnTo>
                      <a:lnTo>
                        <a:pt x="39" y="175"/>
                      </a:lnTo>
                      <a:lnTo>
                        <a:pt x="35" y="169"/>
                      </a:lnTo>
                      <a:lnTo>
                        <a:pt x="30" y="132"/>
                      </a:lnTo>
                      <a:lnTo>
                        <a:pt x="19" y="124"/>
                      </a:lnTo>
                      <a:lnTo>
                        <a:pt x="17" y="122"/>
                      </a:lnTo>
                      <a:lnTo>
                        <a:pt x="14" y="116"/>
                      </a:lnTo>
                      <a:lnTo>
                        <a:pt x="8" y="107"/>
                      </a:lnTo>
                      <a:lnTo>
                        <a:pt x="4" y="95"/>
                      </a:lnTo>
                      <a:lnTo>
                        <a:pt x="2" y="89"/>
                      </a:lnTo>
                      <a:lnTo>
                        <a:pt x="1" y="82"/>
                      </a:lnTo>
                      <a:lnTo>
                        <a:pt x="0" y="76"/>
                      </a:lnTo>
                      <a:lnTo>
                        <a:pt x="0" y="69"/>
                      </a:lnTo>
                      <a:lnTo>
                        <a:pt x="1" y="63"/>
                      </a:lnTo>
                      <a:lnTo>
                        <a:pt x="4" y="55"/>
                      </a:lnTo>
                      <a:lnTo>
                        <a:pt x="7" y="49"/>
                      </a:lnTo>
                      <a:lnTo>
                        <a:pt x="13" y="44"/>
                      </a:lnTo>
                      <a:lnTo>
                        <a:pt x="28" y="46"/>
                      </a:lnTo>
                      <a:lnTo>
                        <a:pt x="29" y="46"/>
                      </a:lnTo>
                      <a:lnTo>
                        <a:pt x="31" y="46"/>
                      </a:lnTo>
                      <a:lnTo>
                        <a:pt x="35" y="47"/>
                      </a:lnTo>
                      <a:lnTo>
                        <a:pt x="40" y="47"/>
                      </a:lnTo>
                      <a:lnTo>
                        <a:pt x="44" y="46"/>
                      </a:lnTo>
                      <a:lnTo>
                        <a:pt x="48" y="45"/>
                      </a:lnTo>
                      <a:lnTo>
                        <a:pt x="49" y="44"/>
                      </a:lnTo>
                      <a:lnTo>
                        <a:pt x="50" y="41"/>
                      </a:lnTo>
                      <a:lnTo>
                        <a:pt x="50" y="39"/>
                      </a:lnTo>
                      <a:lnTo>
                        <a:pt x="50" y="37"/>
                      </a:lnTo>
                      <a:lnTo>
                        <a:pt x="52" y="36"/>
                      </a:lnTo>
                      <a:lnTo>
                        <a:pt x="52" y="33"/>
                      </a:lnTo>
                      <a:lnTo>
                        <a:pt x="53" y="29"/>
                      </a:lnTo>
                      <a:lnTo>
                        <a:pt x="55" y="25"/>
                      </a:lnTo>
                      <a:lnTo>
                        <a:pt x="57" y="21"/>
                      </a:lnTo>
                      <a:lnTo>
                        <a:pt x="59" y="18"/>
                      </a:lnTo>
                      <a:lnTo>
                        <a:pt x="61" y="14"/>
                      </a:lnTo>
                      <a:lnTo>
                        <a:pt x="63" y="13"/>
                      </a:lnTo>
                      <a:lnTo>
                        <a:pt x="76"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3" name="Freeform 371"/>
                <p:cNvSpPr>
                  <a:spLocks/>
                </p:cNvSpPr>
                <p:nvPr/>
              </p:nvSpPr>
              <p:spPr bwMode="auto">
                <a:xfrm>
                  <a:off x="5455" y="2792"/>
                  <a:ext cx="57" cy="68"/>
                </a:xfrm>
                <a:custGeom>
                  <a:avLst/>
                  <a:gdLst>
                    <a:gd name="T0" fmla="*/ 0 w 170"/>
                    <a:gd name="T1" fmla="*/ 0 h 204"/>
                    <a:gd name="T2" fmla="*/ 0 w 170"/>
                    <a:gd name="T3" fmla="*/ 0 h 204"/>
                    <a:gd name="T4" fmla="*/ 0 w 170"/>
                    <a:gd name="T5" fmla="*/ 0 h 204"/>
                    <a:gd name="T6" fmla="*/ 0 w 170"/>
                    <a:gd name="T7" fmla="*/ 0 h 204"/>
                    <a:gd name="T8" fmla="*/ 0 w 170"/>
                    <a:gd name="T9" fmla="*/ 0 h 204"/>
                    <a:gd name="T10" fmla="*/ 0 w 170"/>
                    <a:gd name="T11" fmla="*/ 0 h 204"/>
                    <a:gd name="T12" fmla="*/ 0 w 170"/>
                    <a:gd name="T13" fmla="*/ 0 h 204"/>
                    <a:gd name="T14" fmla="*/ 0 w 170"/>
                    <a:gd name="T15" fmla="*/ 0 h 204"/>
                    <a:gd name="T16" fmla="*/ 0 w 170"/>
                    <a:gd name="T17" fmla="*/ 0 h 204"/>
                    <a:gd name="T18" fmla="*/ 0 w 170"/>
                    <a:gd name="T19" fmla="*/ 0 h 204"/>
                    <a:gd name="T20" fmla="*/ 0 w 170"/>
                    <a:gd name="T21" fmla="*/ 0 h 204"/>
                    <a:gd name="T22" fmla="*/ 0 w 170"/>
                    <a:gd name="T23" fmla="*/ 0 h 204"/>
                    <a:gd name="T24" fmla="*/ 0 w 170"/>
                    <a:gd name="T25" fmla="*/ 0 h 204"/>
                    <a:gd name="T26" fmla="*/ 0 w 170"/>
                    <a:gd name="T27" fmla="*/ 0 h 204"/>
                    <a:gd name="T28" fmla="*/ 0 w 170"/>
                    <a:gd name="T29" fmla="*/ 0 h 204"/>
                    <a:gd name="T30" fmla="*/ 0 w 170"/>
                    <a:gd name="T31" fmla="*/ 0 h 204"/>
                    <a:gd name="T32" fmla="*/ 0 w 170"/>
                    <a:gd name="T33" fmla="*/ 0 h 204"/>
                    <a:gd name="T34" fmla="*/ 0 w 170"/>
                    <a:gd name="T35" fmla="*/ 0 h 204"/>
                    <a:gd name="T36" fmla="*/ 0 w 170"/>
                    <a:gd name="T37" fmla="*/ 0 h 204"/>
                    <a:gd name="T38" fmla="*/ 0 w 170"/>
                    <a:gd name="T39" fmla="*/ 0 h 204"/>
                    <a:gd name="T40" fmla="*/ 0 w 170"/>
                    <a:gd name="T41" fmla="*/ 0 h 204"/>
                    <a:gd name="T42" fmla="*/ 0 w 170"/>
                    <a:gd name="T43" fmla="*/ 0 h 204"/>
                    <a:gd name="T44" fmla="*/ 0 w 170"/>
                    <a:gd name="T45" fmla="*/ 0 h 204"/>
                    <a:gd name="T46" fmla="*/ 0 w 170"/>
                    <a:gd name="T47" fmla="*/ 0 h 204"/>
                    <a:gd name="T48" fmla="*/ 0 w 170"/>
                    <a:gd name="T49" fmla="*/ 0 h 204"/>
                    <a:gd name="T50" fmla="*/ 0 w 170"/>
                    <a:gd name="T51" fmla="*/ 0 h 204"/>
                    <a:gd name="T52" fmla="*/ 0 w 170"/>
                    <a:gd name="T53" fmla="*/ 0 h 204"/>
                    <a:gd name="T54" fmla="*/ 0 w 170"/>
                    <a:gd name="T55" fmla="*/ 0 h 204"/>
                    <a:gd name="T56" fmla="*/ 0 w 170"/>
                    <a:gd name="T57" fmla="*/ 0 h 204"/>
                    <a:gd name="T58" fmla="*/ 0 w 170"/>
                    <a:gd name="T59" fmla="*/ 0 h 204"/>
                    <a:gd name="T60" fmla="*/ 0 w 170"/>
                    <a:gd name="T61" fmla="*/ 0 h 204"/>
                    <a:gd name="T62" fmla="*/ 0 w 170"/>
                    <a:gd name="T63" fmla="*/ 0 h 204"/>
                    <a:gd name="T64" fmla="*/ 0 w 170"/>
                    <a:gd name="T65" fmla="*/ 0 h 204"/>
                    <a:gd name="T66" fmla="*/ 0 w 170"/>
                    <a:gd name="T67" fmla="*/ 0 h 204"/>
                    <a:gd name="T68" fmla="*/ 0 w 170"/>
                    <a:gd name="T69" fmla="*/ 0 h 204"/>
                    <a:gd name="T70" fmla="*/ 0 w 170"/>
                    <a:gd name="T71" fmla="*/ 0 h 204"/>
                    <a:gd name="T72" fmla="*/ 0 w 170"/>
                    <a:gd name="T73" fmla="*/ 0 h 204"/>
                    <a:gd name="T74" fmla="*/ 0 w 170"/>
                    <a:gd name="T75" fmla="*/ 0 h 204"/>
                    <a:gd name="T76" fmla="*/ 0 w 170"/>
                    <a:gd name="T77" fmla="*/ 0 h 204"/>
                    <a:gd name="T78" fmla="*/ 0 w 170"/>
                    <a:gd name="T79" fmla="*/ 0 h 204"/>
                    <a:gd name="T80" fmla="*/ 0 w 170"/>
                    <a:gd name="T81" fmla="*/ 0 h 204"/>
                    <a:gd name="T82" fmla="*/ 0 w 170"/>
                    <a:gd name="T83" fmla="*/ 0 h 204"/>
                    <a:gd name="T84" fmla="*/ 0 w 170"/>
                    <a:gd name="T85" fmla="*/ 0 h 204"/>
                    <a:gd name="T86" fmla="*/ 0 w 170"/>
                    <a:gd name="T87" fmla="*/ 0 h 204"/>
                    <a:gd name="T88" fmla="*/ 0 w 170"/>
                    <a:gd name="T89" fmla="*/ 0 h 204"/>
                    <a:gd name="T90" fmla="*/ 0 w 170"/>
                    <a:gd name="T91" fmla="*/ 0 h 204"/>
                    <a:gd name="T92" fmla="*/ 0 w 170"/>
                    <a:gd name="T93" fmla="*/ 0 h 204"/>
                    <a:gd name="T94" fmla="*/ 0 w 170"/>
                    <a:gd name="T95" fmla="*/ 0 h 204"/>
                    <a:gd name="T96" fmla="*/ 0 w 170"/>
                    <a:gd name="T97" fmla="*/ 0 h 204"/>
                    <a:gd name="T98" fmla="*/ 0 w 170"/>
                    <a:gd name="T99" fmla="*/ 0 h 204"/>
                    <a:gd name="T100" fmla="*/ 0 w 170"/>
                    <a:gd name="T101" fmla="*/ 0 h 204"/>
                    <a:gd name="T102" fmla="*/ 0 w 170"/>
                    <a:gd name="T103" fmla="*/ 0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204"/>
                    <a:gd name="T158" fmla="*/ 170 w 170"/>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204">
                      <a:moveTo>
                        <a:pt x="76" y="0"/>
                      </a:moveTo>
                      <a:lnTo>
                        <a:pt x="86" y="7"/>
                      </a:lnTo>
                      <a:lnTo>
                        <a:pt x="97" y="13"/>
                      </a:lnTo>
                      <a:lnTo>
                        <a:pt x="108" y="18"/>
                      </a:lnTo>
                      <a:lnTo>
                        <a:pt x="120" y="22"/>
                      </a:lnTo>
                      <a:lnTo>
                        <a:pt x="133" y="25"/>
                      </a:lnTo>
                      <a:lnTo>
                        <a:pt x="144" y="28"/>
                      </a:lnTo>
                      <a:lnTo>
                        <a:pt x="157" y="32"/>
                      </a:lnTo>
                      <a:lnTo>
                        <a:pt x="170" y="35"/>
                      </a:lnTo>
                      <a:lnTo>
                        <a:pt x="166" y="54"/>
                      </a:lnTo>
                      <a:lnTo>
                        <a:pt x="165" y="58"/>
                      </a:lnTo>
                      <a:lnTo>
                        <a:pt x="162" y="62"/>
                      </a:lnTo>
                      <a:lnTo>
                        <a:pt x="157" y="67"/>
                      </a:lnTo>
                      <a:lnTo>
                        <a:pt x="153" y="72"/>
                      </a:lnTo>
                      <a:lnTo>
                        <a:pt x="148" y="77"/>
                      </a:lnTo>
                      <a:lnTo>
                        <a:pt x="144" y="80"/>
                      </a:lnTo>
                      <a:lnTo>
                        <a:pt x="141" y="82"/>
                      </a:lnTo>
                      <a:lnTo>
                        <a:pt x="140" y="83"/>
                      </a:lnTo>
                      <a:lnTo>
                        <a:pt x="138" y="88"/>
                      </a:lnTo>
                      <a:lnTo>
                        <a:pt x="137" y="92"/>
                      </a:lnTo>
                      <a:lnTo>
                        <a:pt x="138" y="97"/>
                      </a:lnTo>
                      <a:lnTo>
                        <a:pt x="139" y="102"/>
                      </a:lnTo>
                      <a:lnTo>
                        <a:pt x="141" y="105"/>
                      </a:lnTo>
                      <a:lnTo>
                        <a:pt x="142" y="108"/>
                      </a:lnTo>
                      <a:lnTo>
                        <a:pt x="143" y="110"/>
                      </a:lnTo>
                      <a:lnTo>
                        <a:pt x="144" y="112"/>
                      </a:lnTo>
                      <a:lnTo>
                        <a:pt x="150" y="115"/>
                      </a:lnTo>
                      <a:lnTo>
                        <a:pt x="154" y="119"/>
                      </a:lnTo>
                      <a:lnTo>
                        <a:pt x="156" y="123"/>
                      </a:lnTo>
                      <a:lnTo>
                        <a:pt x="158" y="129"/>
                      </a:lnTo>
                      <a:lnTo>
                        <a:pt x="160" y="133"/>
                      </a:lnTo>
                      <a:lnTo>
                        <a:pt x="160" y="137"/>
                      </a:lnTo>
                      <a:lnTo>
                        <a:pt x="160" y="140"/>
                      </a:lnTo>
                      <a:lnTo>
                        <a:pt x="160" y="141"/>
                      </a:lnTo>
                      <a:lnTo>
                        <a:pt x="156" y="145"/>
                      </a:lnTo>
                      <a:lnTo>
                        <a:pt x="153" y="149"/>
                      </a:lnTo>
                      <a:lnTo>
                        <a:pt x="152" y="155"/>
                      </a:lnTo>
                      <a:lnTo>
                        <a:pt x="151" y="160"/>
                      </a:lnTo>
                      <a:lnTo>
                        <a:pt x="151" y="165"/>
                      </a:lnTo>
                      <a:lnTo>
                        <a:pt x="151" y="169"/>
                      </a:lnTo>
                      <a:lnTo>
                        <a:pt x="151" y="172"/>
                      </a:lnTo>
                      <a:lnTo>
                        <a:pt x="151" y="173"/>
                      </a:lnTo>
                      <a:lnTo>
                        <a:pt x="149" y="180"/>
                      </a:lnTo>
                      <a:lnTo>
                        <a:pt x="147" y="184"/>
                      </a:lnTo>
                      <a:lnTo>
                        <a:pt x="143" y="186"/>
                      </a:lnTo>
                      <a:lnTo>
                        <a:pt x="139" y="187"/>
                      </a:lnTo>
                      <a:lnTo>
                        <a:pt x="136" y="188"/>
                      </a:lnTo>
                      <a:lnTo>
                        <a:pt x="133" y="188"/>
                      </a:lnTo>
                      <a:lnTo>
                        <a:pt x="130" y="188"/>
                      </a:lnTo>
                      <a:lnTo>
                        <a:pt x="129" y="188"/>
                      </a:lnTo>
                      <a:lnTo>
                        <a:pt x="119" y="180"/>
                      </a:lnTo>
                      <a:lnTo>
                        <a:pt x="104" y="186"/>
                      </a:lnTo>
                      <a:lnTo>
                        <a:pt x="102" y="186"/>
                      </a:lnTo>
                      <a:lnTo>
                        <a:pt x="98" y="187"/>
                      </a:lnTo>
                      <a:lnTo>
                        <a:pt x="94" y="187"/>
                      </a:lnTo>
                      <a:lnTo>
                        <a:pt x="88" y="186"/>
                      </a:lnTo>
                      <a:lnTo>
                        <a:pt x="83" y="186"/>
                      </a:lnTo>
                      <a:lnTo>
                        <a:pt x="79" y="186"/>
                      </a:lnTo>
                      <a:lnTo>
                        <a:pt x="75" y="186"/>
                      </a:lnTo>
                      <a:lnTo>
                        <a:pt x="74" y="186"/>
                      </a:lnTo>
                      <a:lnTo>
                        <a:pt x="70" y="195"/>
                      </a:lnTo>
                      <a:lnTo>
                        <a:pt x="74" y="204"/>
                      </a:lnTo>
                      <a:lnTo>
                        <a:pt x="55" y="201"/>
                      </a:lnTo>
                      <a:lnTo>
                        <a:pt x="55" y="200"/>
                      </a:lnTo>
                      <a:lnTo>
                        <a:pt x="54" y="198"/>
                      </a:lnTo>
                      <a:lnTo>
                        <a:pt x="52" y="196"/>
                      </a:lnTo>
                      <a:lnTo>
                        <a:pt x="48" y="191"/>
                      </a:lnTo>
                      <a:lnTo>
                        <a:pt x="46" y="187"/>
                      </a:lnTo>
                      <a:lnTo>
                        <a:pt x="43" y="182"/>
                      </a:lnTo>
                      <a:lnTo>
                        <a:pt x="39" y="175"/>
                      </a:lnTo>
                      <a:lnTo>
                        <a:pt x="35" y="169"/>
                      </a:lnTo>
                      <a:lnTo>
                        <a:pt x="30" y="132"/>
                      </a:lnTo>
                      <a:lnTo>
                        <a:pt x="19" y="124"/>
                      </a:lnTo>
                      <a:lnTo>
                        <a:pt x="17" y="122"/>
                      </a:lnTo>
                      <a:lnTo>
                        <a:pt x="14" y="116"/>
                      </a:lnTo>
                      <a:lnTo>
                        <a:pt x="8" y="107"/>
                      </a:lnTo>
                      <a:lnTo>
                        <a:pt x="4" y="95"/>
                      </a:lnTo>
                      <a:lnTo>
                        <a:pt x="2" y="89"/>
                      </a:lnTo>
                      <a:lnTo>
                        <a:pt x="1" y="82"/>
                      </a:lnTo>
                      <a:lnTo>
                        <a:pt x="0" y="76"/>
                      </a:lnTo>
                      <a:lnTo>
                        <a:pt x="0" y="69"/>
                      </a:lnTo>
                      <a:lnTo>
                        <a:pt x="1" y="63"/>
                      </a:lnTo>
                      <a:lnTo>
                        <a:pt x="4" y="55"/>
                      </a:lnTo>
                      <a:lnTo>
                        <a:pt x="7" y="49"/>
                      </a:lnTo>
                      <a:lnTo>
                        <a:pt x="13" y="44"/>
                      </a:lnTo>
                      <a:lnTo>
                        <a:pt x="28" y="46"/>
                      </a:lnTo>
                      <a:lnTo>
                        <a:pt x="29" y="46"/>
                      </a:lnTo>
                      <a:lnTo>
                        <a:pt x="31" y="46"/>
                      </a:lnTo>
                      <a:lnTo>
                        <a:pt x="35" y="47"/>
                      </a:lnTo>
                      <a:lnTo>
                        <a:pt x="40" y="47"/>
                      </a:lnTo>
                      <a:lnTo>
                        <a:pt x="44" y="46"/>
                      </a:lnTo>
                      <a:lnTo>
                        <a:pt x="48" y="45"/>
                      </a:lnTo>
                      <a:lnTo>
                        <a:pt x="49" y="44"/>
                      </a:lnTo>
                      <a:lnTo>
                        <a:pt x="50" y="41"/>
                      </a:lnTo>
                      <a:lnTo>
                        <a:pt x="50" y="39"/>
                      </a:lnTo>
                      <a:lnTo>
                        <a:pt x="50" y="37"/>
                      </a:lnTo>
                      <a:lnTo>
                        <a:pt x="52" y="36"/>
                      </a:lnTo>
                      <a:lnTo>
                        <a:pt x="52" y="33"/>
                      </a:lnTo>
                      <a:lnTo>
                        <a:pt x="53" y="29"/>
                      </a:lnTo>
                      <a:lnTo>
                        <a:pt x="55" y="25"/>
                      </a:lnTo>
                      <a:lnTo>
                        <a:pt x="57" y="21"/>
                      </a:lnTo>
                      <a:lnTo>
                        <a:pt x="59" y="18"/>
                      </a:lnTo>
                      <a:lnTo>
                        <a:pt x="61" y="14"/>
                      </a:lnTo>
                      <a:lnTo>
                        <a:pt x="63" y="13"/>
                      </a:lnTo>
                      <a:lnTo>
                        <a:pt x="76"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4" name="Freeform 372"/>
                <p:cNvSpPr>
                  <a:spLocks/>
                </p:cNvSpPr>
                <p:nvPr/>
              </p:nvSpPr>
              <p:spPr bwMode="auto">
                <a:xfrm>
                  <a:off x="5501" y="2804"/>
                  <a:ext cx="57" cy="52"/>
                </a:xfrm>
                <a:custGeom>
                  <a:avLst/>
                  <a:gdLst>
                    <a:gd name="T0" fmla="*/ 0 w 172"/>
                    <a:gd name="T1" fmla="*/ 0 h 156"/>
                    <a:gd name="T2" fmla="*/ 0 w 172"/>
                    <a:gd name="T3" fmla="*/ 0 h 156"/>
                    <a:gd name="T4" fmla="*/ 0 w 172"/>
                    <a:gd name="T5" fmla="*/ 0 h 156"/>
                    <a:gd name="T6" fmla="*/ 0 w 172"/>
                    <a:gd name="T7" fmla="*/ 0 h 156"/>
                    <a:gd name="T8" fmla="*/ 0 w 172"/>
                    <a:gd name="T9" fmla="*/ 0 h 156"/>
                    <a:gd name="T10" fmla="*/ 0 w 172"/>
                    <a:gd name="T11" fmla="*/ 0 h 156"/>
                    <a:gd name="T12" fmla="*/ 0 w 172"/>
                    <a:gd name="T13" fmla="*/ 0 h 156"/>
                    <a:gd name="T14" fmla="*/ 0 w 172"/>
                    <a:gd name="T15" fmla="*/ 0 h 156"/>
                    <a:gd name="T16" fmla="*/ 0 w 172"/>
                    <a:gd name="T17" fmla="*/ 0 h 156"/>
                    <a:gd name="T18" fmla="*/ 0 w 172"/>
                    <a:gd name="T19" fmla="*/ 0 h 156"/>
                    <a:gd name="T20" fmla="*/ 0 w 172"/>
                    <a:gd name="T21" fmla="*/ 0 h 156"/>
                    <a:gd name="T22" fmla="*/ 0 w 172"/>
                    <a:gd name="T23" fmla="*/ 0 h 156"/>
                    <a:gd name="T24" fmla="*/ 0 w 172"/>
                    <a:gd name="T25" fmla="*/ 0 h 156"/>
                    <a:gd name="T26" fmla="*/ 0 w 172"/>
                    <a:gd name="T27" fmla="*/ 0 h 156"/>
                    <a:gd name="T28" fmla="*/ 0 w 172"/>
                    <a:gd name="T29" fmla="*/ 0 h 156"/>
                    <a:gd name="T30" fmla="*/ 0 w 172"/>
                    <a:gd name="T31" fmla="*/ 0 h 156"/>
                    <a:gd name="T32" fmla="*/ 0 w 172"/>
                    <a:gd name="T33" fmla="*/ 0 h 156"/>
                    <a:gd name="T34" fmla="*/ 0 w 172"/>
                    <a:gd name="T35" fmla="*/ 0 h 156"/>
                    <a:gd name="T36" fmla="*/ 0 w 172"/>
                    <a:gd name="T37" fmla="*/ 0 h 156"/>
                    <a:gd name="T38" fmla="*/ 0 w 172"/>
                    <a:gd name="T39" fmla="*/ 0 h 156"/>
                    <a:gd name="T40" fmla="*/ 0 w 172"/>
                    <a:gd name="T41" fmla="*/ 0 h 156"/>
                    <a:gd name="T42" fmla="*/ 0 w 172"/>
                    <a:gd name="T43" fmla="*/ 0 h 156"/>
                    <a:gd name="T44" fmla="*/ 0 w 172"/>
                    <a:gd name="T45" fmla="*/ 0 h 156"/>
                    <a:gd name="T46" fmla="*/ 0 w 172"/>
                    <a:gd name="T47" fmla="*/ 0 h 156"/>
                    <a:gd name="T48" fmla="*/ 0 w 172"/>
                    <a:gd name="T49" fmla="*/ 0 h 156"/>
                    <a:gd name="T50" fmla="*/ 0 w 172"/>
                    <a:gd name="T51" fmla="*/ 0 h 156"/>
                    <a:gd name="T52" fmla="*/ 0 w 172"/>
                    <a:gd name="T53" fmla="*/ 0 h 156"/>
                    <a:gd name="T54" fmla="*/ 0 w 172"/>
                    <a:gd name="T55" fmla="*/ 0 h 156"/>
                    <a:gd name="T56" fmla="*/ 0 w 172"/>
                    <a:gd name="T57" fmla="*/ 0 h 156"/>
                    <a:gd name="T58" fmla="*/ 0 w 172"/>
                    <a:gd name="T59" fmla="*/ 0 h 156"/>
                    <a:gd name="T60" fmla="*/ 0 w 172"/>
                    <a:gd name="T61" fmla="*/ 0 h 156"/>
                    <a:gd name="T62" fmla="*/ 0 w 172"/>
                    <a:gd name="T63" fmla="*/ 0 h 156"/>
                    <a:gd name="T64" fmla="*/ 0 w 172"/>
                    <a:gd name="T65" fmla="*/ 0 h 156"/>
                    <a:gd name="T66" fmla="*/ 0 w 172"/>
                    <a:gd name="T67" fmla="*/ 0 h 156"/>
                    <a:gd name="T68" fmla="*/ 0 w 172"/>
                    <a:gd name="T69" fmla="*/ 0 h 156"/>
                    <a:gd name="T70" fmla="*/ 0 w 172"/>
                    <a:gd name="T71" fmla="*/ 0 h 156"/>
                    <a:gd name="T72" fmla="*/ 0 w 172"/>
                    <a:gd name="T73" fmla="*/ 0 h 156"/>
                    <a:gd name="T74" fmla="*/ 0 w 172"/>
                    <a:gd name="T75" fmla="*/ 0 h 156"/>
                    <a:gd name="T76" fmla="*/ 0 w 172"/>
                    <a:gd name="T77" fmla="*/ 0 h 156"/>
                    <a:gd name="T78" fmla="*/ 0 w 172"/>
                    <a:gd name="T79" fmla="*/ 0 h 156"/>
                    <a:gd name="T80" fmla="*/ 0 w 172"/>
                    <a:gd name="T81" fmla="*/ 0 h 156"/>
                    <a:gd name="T82" fmla="*/ 0 w 172"/>
                    <a:gd name="T83" fmla="*/ 0 h 156"/>
                    <a:gd name="T84" fmla="*/ 0 w 172"/>
                    <a:gd name="T85" fmla="*/ 0 h 156"/>
                    <a:gd name="T86" fmla="*/ 0 w 172"/>
                    <a:gd name="T87" fmla="*/ 0 h 156"/>
                    <a:gd name="T88" fmla="*/ 0 w 172"/>
                    <a:gd name="T89" fmla="*/ 0 h 156"/>
                    <a:gd name="T90" fmla="*/ 0 w 172"/>
                    <a:gd name="T91" fmla="*/ 0 h 156"/>
                    <a:gd name="T92" fmla="*/ 0 w 172"/>
                    <a:gd name="T93" fmla="*/ 0 h 156"/>
                    <a:gd name="T94" fmla="*/ 0 w 172"/>
                    <a:gd name="T95" fmla="*/ 0 h 156"/>
                    <a:gd name="T96" fmla="*/ 0 w 172"/>
                    <a:gd name="T97" fmla="*/ 0 h 156"/>
                    <a:gd name="T98" fmla="*/ 0 w 172"/>
                    <a:gd name="T99" fmla="*/ 0 h 156"/>
                    <a:gd name="T100" fmla="*/ 0 w 172"/>
                    <a:gd name="T101" fmla="*/ 0 h 156"/>
                    <a:gd name="T102" fmla="*/ 0 w 172"/>
                    <a:gd name="T103" fmla="*/ 0 h 156"/>
                    <a:gd name="T104" fmla="*/ 0 w 172"/>
                    <a:gd name="T105" fmla="*/ 0 h 156"/>
                    <a:gd name="T106" fmla="*/ 0 w 172"/>
                    <a:gd name="T107" fmla="*/ 0 h 156"/>
                    <a:gd name="T108" fmla="*/ 0 w 172"/>
                    <a:gd name="T109" fmla="*/ 0 h 156"/>
                    <a:gd name="T110" fmla="*/ 0 w 172"/>
                    <a:gd name="T111" fmla="*/ 0 h 156"/>
                    <a:gd name="T112" fmla="*/ 0 w 172"/>
                    <a:gd name="T113" fmla="*/ 0 h 156"/>
                    <a:gd name="T114" fmla="*/ 0 w 172"/>
                    <a:gd name="T115" fmla="*/ 0 h 156"/>
                    <a:gd name="T116" fmla="*/ 0 w 172"/>
                    <a:gd name="T117" fmla="*/ 0 h 156"/>
                    <a:gd name="T118" fmla="*/ 0 w 172"/>
                    <a:gd name="T119" fmla="*/ 0 h 156"/>
                    <a:gd name="T120" fmla="*/ 0 w 172"/>
                    <a:gd name="T121" fmla="*/ 0 h 156"/>
                    <a:gd name="T122" fmla="*/ 0 w 172"/>
                    <a:gd name="T123" fmla="*/ 0 h 1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
                    <a:gd name="T187" fmla="*/ 0 h 156"/>
                    <a:gd name="T188" fmla="*/ 172 w 172"/>
                    <a:gd name="T189" fmla="*/ 156 h 1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 h="156">
                      <a:moveTo>
                        <a:pt x="172" y="64"/>
                      </a:moveTo>
                      <a:lnTo>
                        <a:pt x="164" y="59"/>
                      </a:lnTo>
                      <a:lnTo>
                        <a:pt x="156" y="56"/>
                      </a:lnTo>
                      <a:lnTo>
                        <a:pt x="150" y="52"/>
                      </a:lnTo>
                      <a:lnTo>
                        <a:pt x="142" y="47"/>
                      </a:lnTo>
                      <a:lnTo>
                        <a:pt x="135" y="43"/>
                      </a:lnTo>
                      <a:lnTo>
                        <a:pt x="128" y="40"/>
                      </a:lnTo>
                      <a:lnTo>
                        <a:pt x="121" y="36"/>
                      </a:lnTo>
                      <a:lnTo>
                        <a:pt x="113" y="31"/>
                      </a:lnTo>
                      <a:lnTo>
                        <a:pt x="103" y="26"/>
                      </a:lnTo>
                      <a:lnTo>
                        <a:pt x="93" y="20"/>
                      </a:lnTo>
                      <a:lnTo>
                        <a:pt x="83" y="16"/>
                      </a:lnTo>
                      <a:lnTo>
                        <a:pt x="72" y="12"/>
                      </a:lnTo>
                      <a:lnTo>
                        <a:pt x="62" y="9"/>
                      </a:lnTo>
                      <a:lnTo>
                        <a:pt x="53" y="5"/>
                      </a:lnTo>
                      <a:lnTo>
                        <a:pt x="43" y="2"/>
                      </a:lnTo>
                      <a:lnTo>
                        <a:pt x="33" y="0"/>
                      </a:lnTo>
                      <a:lnTo>
                        <a:pt x="31" y="6"/>
                      </a:lnTo>
                      <a:lnTo>
                        <a:pt x="29" y="19"/>
                      </a:lnTo>
                      <a:lnTo>
                        <a:pt x="28" y="23"/>
                      </a:lnTo>
                      <a:lnTo>
                        <a:pt x="25" y="27"/>
                      </a:lnTo>
                      <a:lnTo>
                        <a:pt x="20" y="32"/>
                      </a:lnTo>
                      <a:lnTo>
                        <a:pt x="16" y="37"/>
                      </a:lnTo>
                      <a:lnTo>
                        <a:pt x="11" y="42"/>
                      </a:lnTo>
                      <a:lnTo>
                        <a:pt x="7" y="45"/>
                      </a:lnTo>
                      <a:lnTo>
                        <a:pt x="4" y="47"/>
                      </a:lnTo>
                      <a:lnTo>
                        <a:pt x="3" y="48"/>
                      </a:lnTo>
                      <a:lnTo>
                        <a:pt x="1" y="53"/>
                      </a:lnTo>
                      <a:lnTo>
                        <a:pt x="0" y="57"/>
                      </a:lnTo>
                      <a:lnTo>
                        <a:pt x="1" y="62"/>
                      </a:lnTo>
                      <a:lnTo>
                        <a:pt x="2" y="67"/>
                      </a:lnTo>
                      <a:lnTo>
                        <a:pt x="4" y="70"/>
                      </a:lnTo>
                      <a:lnTo>
                        <a:pt x="5" y="73"/>
                      </a:lnTo>
                      <a:lnTo>
                        <a:pt x="6" y="75"/>
                      </a:lnTo>
                      <a:lnTo>
                        <a:pt x="7" y="77"/>
                      </a:lnTo>
                      <a:lnTo>
                        <a:pt x="13" y="80"/>
                      </a:lnTo>
                      <a:lnTo>
                        <a:pt x="17" y="84"/>
                      </a:lnTo>
                      <a:lnTo>
                        <a:pt x="19" y="88"/>
                      </a:lnTo>
                      <a:lnTo>
                        <a:pt x="21" y="94"/>
                      </a:lnTo>
                      <a:lnTo>
                        <a:pt x="23" y="98"/>
                      </a:lnTo>
                      <a:lnTo>
                        <a:pt x="23" y="102"/>
                      </a:lnTo>
                      <a:lnTo>
                        <a:pt x="23" y="105"/>
                      </a:lnTo>
                      <a:lnTo>
                        <a:pt x="23" y="106"/>
                      </a:lnTo>
                      <a:lnTo>
                        <a:pt x="19" y="110"/>
                      </a:lnTo>
                      <a:lnTo>
                        <a:pt x="16" y="114"/>
                      </a:lnTo>
                      <a:lnTo>
                        <a:pt x="15" y="120"/>
                      </a:lnTo>
                      <a:lnTo>
                        <a:pt x="14" y="125"/>
                      </a:lnTo>
                      <a:lnTo>
                        <a:pt x="14" y="130"/>
                      </a:lnTo>
                      <a:lnTo>
                        <a:pt x="14" y="134"/>
                      </a:lnTo>
                      <a:lnTo>
                        <a:pt x="14" y="137"/>
                      </a:lnTo>
                      <a:lnTo>
                        <a:pt x="14" y="138"/>
                      </a:lnTo>
                      <a:lnTo>
                        <a:pt x="14" y="140"/>
                      </a:lnTo>
                      <a:lnTo>
                        <a:pt x="13" y="142"/>
                      </a:lnTo>
                      <a:lnTo>
                        <a:pt x="12" y="145"/>
                      </a:lnTo>
                      <a:lnTo>
                        <a:pt x="11" y="146"/>
                      </a:lnTo>
                      <a:lnTo>
                        <a:pt x="10" y="148"/>
                      </a:lnTo>
                      <a:lnTo>
                        <a:pt x="8" y="149"/>
                      </a:lnTo>
                      <a:lnTo>
                        <a:pt x="6" y="150"/>
                      </a:lnTo>
                      <a:lnTo>
                        <a:pt x="5" y="151"/>
                      </a:lnTo>
                      <a:lnTo>
                        <a:pt x="7" y="152"/>
                      </a:lnTo>
                      <a:lnTo>
                        <a:pt x="10" y="153"/>
                      </a:lnTo>
                      <a:lnTo>
                        <a:pt x="13" y="153"/>
                      </a:lnTo>
                      <a:lnTo>
                        <a:pt x="15" y="154"/>
                      </a:lnTo>
                      <a:lnTo>
                        <a:pt x="18" y="155"/>
                      </a:lnTo>
                      <a:lnTo>
                        <a:pt x="21" y="155"/>
                      </a:lnTo>
                      <a:lnTo>
                        <a:pt x="25" y="155"/>
                      </a:lnTo>
                      <a:lnTo>
                        <a:pt x="25" y="154"/>
                      </a:lnTo>
                      <a:lnTo>
                        <a:pt x="27" y="153"/>
                      </a:lnTo>
                      <a:lnTo>
                        <a:pt x="29" y="152"/>
                      </a:lnTo>
                      <a:lnTo>
                        <a:pt x="32" y="150"/>
                      </a:lnTo>
                      <a:lnTo>
                        <a:pt x="35" y="149"/>
                      </a:lnTo>
                      <a:lnTo>
                        <a:pt x="39" y="148"/>
                      </a:lnTo>
                      <a:lnTo>
                        <a:pt x="42" y="148"/>
                      </a:lnTo>
                      <a:lnTo>
                        <a:pt x="45" y="149"/>
                      </a:lnTo>
                      <a:lnTo>
                        <a:pt x="46" y="149"/>
                      </a:lnTo>
                      <a:lnTo>
                        <a:pt x="47" y="149"/>
                      </a:lnTo>
                      <a:lnTo>
                        <a:pt x="50" y="149"/>
                      </a:lnTo>
                      <a:lnTo>
                        <a:pt x="52" y="150"/>
                      </a:lnTo>
                      <a:lnTo>
                        <a:pt x="54" y="150"/>
                      </a:lnTo>
                      <a:lnTo>
                        <a:pt x="56" y="150"/>
                      </a:lnTo>
                      <a:lnTo>
                        <a:pt x="57" y="149"/>
                      </a:lnTo>
                      <a:lnTo>
                        <a:pt x="58" y="149"/>
                      </a:lnTo>
                      <a:lnTo>
                        <a:pt x="59" y="149"/>
                      </a:lnTo>
                      <a:lnTo>
                        <a:pt x="60" y="149"/>
                      </a:lnTo>
                      <a:lnTo>
                        <a:pt x="62" y="149"/>
                      </a:lnTo>
                      <a:lnTo>
                        <a:pt x="66" y="149"/>
                      </a:lnTo>
                      <a:lnTo>
                        <a:pt x="69" y="150"/>
                      </a:lnTo>
                      <a:lnTo>
                        <a:pt x="73" y="150"/>
                      </a:lnTo>
                      <a:lnTo>
                        <a:pt x="77" y="151"/>
                      </a:lnTo>
                      <a:lnTo>
                        <a:pt x="80" y="153"/>
                      </a:lnTo>
                      <a:lnTo>
                        <a:pt x="82" y="154"/>
                      </a:lnTo>
                      <a:lnTo>
                        <a:pt x="85" y="155"/>
                      </a:lnTo>
                      <a:lnTo>
                        <a:pt x="88" y="155"/>
                      </a:lnTo>
                      <a:lnTo>
                        <a:pt x="91" y="156"/>
                      </a:lnTo>
                      <a:lnTo>
                        <a:pt x="93" y="155"/>
                      </a:lnTo>
                      <a:lnTo>
                        <a:pt x="95" y="155"/>
                      </a:lnTo>
                      <a:lnTo>
                        <a:pt x="96" y="154"/>
                      </a:lnTo>
                      <a:lnTo>
                        <a:pt x="97" y="153"/>
                      </a:lnTo>
                      <a:lnTo>
                        <a:pt x="98" y="153"/>
                      </a:lnTo>
                      <a:lnTo>
                        <a:pt x="99" y="152"/>
                      </a:lnTo>
                      <a:lnTo>
                        <a:pt x="101" y="151"/>
                      </a:lnTo>
                      <a:lnTo>
                        <a:pt x="103" y="150"/>
                      </a:lnTo>
                      <a:lnTo>
                        <a:pt x="106" y="149"/>
                      </a:lnTo>
                      <a:lnTo>
                        <a:pt x="108" y="146"/>
                      </a:lnTo>
                      <a:lnTo>
                        <a:pt x="110" y="142"/>
                      </a:lnTo>
                      <a:lnTo>
                        <a:pt x="111" y="137"/>
                      </a:lnTo>
                      <a:lnTo>
                        <a:pt x="113" y="130"/>
                      </a:lnTo>
                      <a:lnTo>
                        <a:pt x="115" y="124"/>
                      </a:lnTo>
                      <a:lnTo>
                        <a:pt x="119" y="116"/>
                      </a:lnTo>
                      <a:lnTo>
                        <a:pt x="122" y="111"/>
                      </a:lnTo>
                      <a:lnTo>
                        <a:pt x="126" y="106"/>
                      </a:lnTo>
                      <a:lnTo>
                        <a:pt x="129" y="101"/>
                      </a:lnTo>
                      <a:lnTo>
                        <a:pt x="133" y="99"/>
                      </a:lnTo>
                      <a:lnTo>
                        <a:pt x="135" y="98"/>
                      </a:lnTo>
                      <a:lnTo>
                        <a:pt x="138" y="97"/>
                      </a:lnTo>
                      <a:lnTo>
                        <a:pt x="140" y="95"/>
                      </a:lnTo>
                      <a:lnTo>
                        <a:pt x="143" y="93"/>
                      </a:lnTo>
                      <a:lnTo>
                        <a:pt x="146" y="91"/>
                      </a:lnTo>
                      <a:lnTo>
                        <a:pt x="148" y="87"/>
                      </a:lnTo>
                      <a:lnTo>
                        <a:pt x="150" y="85"/>
                      </a:lnTo>
                      <a:lnTo>
                        <a:pt x="152" y="83"/>
                      </a:lnTo>
                      <a:lnTo>
                        <a:pt x="172" y="64"/>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5" name="Freeform 373"/>
                <p:cNvSpPr>
                  <a:spLocks/>
                </p:cNvSpPr>
                <p:nvPr/>
              </p:nvSpPr>
              <p:spPr bwMode="auto">
                <a:xfrm>
                  <a:off x="5501" y="2804"/>
                  <a:ext cx="57" cy="52"/>
                </a:xfrm>
                <a:custGeom>
                  <a:avLst/>
                  <a:gdLst>
                    <a:gd name="T0" fmla="*/ 0 w 172"/>
                    <a:gd name="T1" fmla="*/ 0 h 156"/>
                    <a:gd name="T2" fmla="*/ 0 w 172"/>
                    <a:gd name="T3" fmla="*/ 0 h 156"/>
                    <a:gd name="T4" fmla="*/ 0 w 172"/>
                    <a:gd name="T5" fmla="*/ 0 h 156"/>
                    <a:gd name="T6" fmla="*/ 0 w 172"/>
                    <a:gd name="T7" fmla="*/ 0 h 156"/>
                    <a:gd name="T8" fmla="*/ 0 w 172"/>
                    <a:gd name="T9" fmla="*/ 0 h 156"/>
                    <a:gd name="T10" fmla="*/ 0 w 172"/>
                    <a:gd name="T11" fmla="*/ 0 h 156"/>
                    <a:gd name="T12" fmla="*/ 0 w 172"/>
                    <a:gd name="T13" fmla="*/ 0 h 156"/>
                    <a:gd name="T14" fmla="*/ 0 w 172"/>
                    <a:gd name="T15" fmla="*/ 0 h 156"/>
                    <a:gd name="T16" fmla="*/ 0 w 172"/>
                    <a:gd name="T17" fmla="*/ 0 h 156"/>
                    <a:gd name="T18" fmla="*/ 0 w 172"/>
                    <a:gd name="T19" fmla="*/ 0 h 156"/>
                    <a:gd name="T20" fmla="*/ 0 w 172"/>
                    <a:gd name="T21" fmla="*/ 0 h 156"/>
                    <a:gd name="T22" fmla="*/ 0 w 172"/>
                    <a:gd name="T23" fmla="*/ 0 h 156"/>
                    <a:gd name="T24" fmla="*/ 0 w 172"/>
                    <a:gd name="T25" fmla="*/ 0 h 156"/>
                    <a:gd name="T26" fmla="*/ 0 w 172"/>
                    <a:gd name="T27" fmla="*/ 0 h 156"/>
                    <a:gd name="T28" fmla="*/ 0 w 172"/>
                    <a:gd name="T29" fmla="*/ 0 h 156"/>
                    <a:gd name="T30" fmla="*/ 0 w 172"/>
                    <a:gd name="T31" fmla="*/ 0 h 156"/>
                    <a:gd name="T32" fmla="*/ 0 w 172"/>
                    <a:gd name="T33" fmla="*/ 0 h 156"/>
                    <a:gd name="T34" fmla="*/ 0 w 172"/>
                    <a:gd name="T35" fmla="*/ 0 h 156"/>
                    <a:gd name="T36" fmla="*/ 0 w 172"/>
                    <a:gd name="T37" fmla="*/ 0 h 156"/>
                    <a:gd name="T38" fmla="*/ 0 w 172"/>
                    <a:gd name="T39" fmla="*/ 0 h 156"/>
                    <a:gd name="T40" fmla="*/ 0 w 172"/>
                    <a:gd name="T41" fmla="*/ 0 h 156"/>
                    <a:gd name="T42" fmla="*/ 0 w 172"/>
                    <a:gd name="T43" fmla="*/ 0 h 156"/>
                    <a:gd name="T44" fmla="*/ 0 w 172"/>
                    <a:gd name="T45" fmla="*/ 0 h 156"/>
                    <a:gd name="T46" fmla="*/ 0 w 172"/>
                    <a:gd name="T47" fmla="*/ 0 h 156"/>
                    <a:gd name="T48" fmla="*/ 0 w 172"/>
                    <a:gd name="T49" fmla="*/ 0 h 156"/>
                    <a:gd name="T50" fmla="*/ 0 w 172"/>
                    <a:gd name="T51" fmla="*/ 0 h 156"/>
                    <a:gd name="T52" fmla="*/ 0 w 172"/>
                    <a:gd name="T53" fmla="*/ 0 h 156"/>
                    <a:gd name="T54" fmla="*/ 0 w 172"/>
                    <a:gd name="T55" fmla="*/ 0 h 156"/>
                    <a:gd name="T56" fmla="*/ 0 w 172"/>
                    <a:gd name="T57" fmla="*/ 0 h 156"/>
                    <a:gd name="T58" fmla="*/ 0 w 172"/>
                    <a:gd name="T59" fmla="*/ 0 h 156"/>
                    <a:gd name="T60" fmla="*/ 0 w 172"/>
                    <a:gd name="T61" fmla="*/ 0 h 156"/>
                    <a:gd name="T62" fmla="*/ 0 w 172"/>
                    <a:gd name="T63" fmla="*/ 0 h 156"/>
                    <a:gd name="T64" fmla="*/ 0 w 172"/>
                    <a:gd name="T65" fmla="*/ 0 h 156"/>
                    <a:gd name="T66" fmla="*/ 0 w 172"/>
                    <a:gd name="T67" fmla="*/ 0 h 156"/>
                    <a:gd name="T68" fmla="*/ 0 w 172"/>
                    <a:gd name="T69" fmla="*/ 0 h 156"/>
                    <a:gd name="T70" fmla="*/ 0 w 172"/>
                    <a:gd name="T71" fmla="*/ 0 h 156"/>
                    <a:gd name="T72" fmla="*/ 0 w 172"/>
                    <a:gd name="T73" fmla="*/ 0 h 156"/>
                    <a:gd name="T74" fmla="*/ 0 w 172"/>
                    <a:gd name="T75" fmla="*/ 0 h 156"/>
                    <a:gd name="T76" fmla="*/ 0 w 172"/>
                    <a:gd name="T77" fmla="*/ 0 h 156"/>
                    <a:gd name="T78" fmla="*/ 0 w 172"/>
                    <a:gd name="T79" fmla="*/ 0 h 156"/>
                    <a:gd name="T80" fmla="*/ 0 w 172"/>
                    <a:gd name="T81" fmla="*/ 0 h 156"/>
                    <a:gd name="T82" fmla="*/ 0 w 172"/>
                    <a:gd name="T83" fmla="*/ 0 h 156"/>
                    <a:gd name="T84" fmla="*/ 0 w 172"/>
                    <a:gd name="T85" fmla="*/ 0 h 156"/>
                    <a:gd name="T86" fmla="*/ 0 w 172"/>
                    <a:gd name="T87" fmla="*/ 0 h 156"/>
                    <a:gd name="T88" fmla="*/ 0 w 172"/>
                    <a:gd name="T89" fmla="*/ 0 h 156"/>
                    <a:gd name="T90" fmla="*/ 0 w 172"/>
                    <a:gd name="T91" fmla="*/ 0 h 156"/>
                    <a:gd name="T92" fmla="*/ 0 w 172"/>
                    <a:gd name="T93" fmla="*/ 0 h 156"/>
                    <a:gd name="T94" fmla="*/ 0 w 172"/>
                    <a:gd name="T95" fmla="*/ 0 h 156"/>
                    <a:gd name="T96" fmla="*/ 0 w 172"/>
                    <a:gd name="T97" fmla="*/ 0 h 156"/>
                    <a:gd name="T98" fmla="*/ 0 w 172"/>
                    <a:gd name="T99" fmla="*/ 0 h 156"/>
                    <a:gd name="T100" fmla="*/ 0 w 172"/>
                    <a:gd name="T101" fmla="*/ 0 h 156"/>
                    <a:gd name="T102" fmla="*/ 0 w 172"/>
                    <a:gd name="T103" fmla="*/ 0 h 156"/>
                    <a:gd name="T104" fmla="*/ 0 w 172"/>
                    <a:gd name="T105" fmla="*/ 0 h 156"/>
                    <a:gd name="T106" fmla="*/ 0 w 172"/>
                    <a:gd name="T107" fmla="*/ 0 h 156"/>
                    <a:gd name="T108" fmla="*/ 0 w 172"/>
                    <a:gd name="T109" fmla="*/ 0 h 156"/>
                    <a:gd name="T110" fmla="*/ 0 w 172"/>
                    <a:gd name="T111" fmla="*/ 0 h 156"/>
                    <a:gd name="T112" fmla="*/ 0 w 172"/>
                    <a:gd name="T113" fmla="*/ 0 h 156"/>
                    <a:gd name="T114" fmla="*/ 0 w 172"/>
                    <a:gd name="T115" fmla="*/ 0 h 156"/>
                    <a:gd name="T116" fmla="*/ 0 w 172"/>
                    <a:gd name="T117" fmla="*/ 0 h 156"/>
                    <a:gd name="T118" fmla="*/ 0 w 172"/>
                    <a:gd name="T119" fmla="*/ 0 h 156"/>
                    <a:gd name="T120" fmla="*/ 0 w 172"/>
                    <a:gd name="T121" fmla="*/ 0 h 156"/>
                    <a:gd name="T122" fmla="*/ 0 w 172"/>
                    <a:gd name="T123" fmla="*/ 0 h 1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2"/>
                    <a:gd name="T187" fmla="*/ 0 h 156"/>
                    <a:gd name="T188" fmla="*/ 172 w 172"/>
                    <a:gd name="T189" fmla="*/ 156 h 1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2" h="156">
                      <a:moveTo>
                        <a:pt x="172" y="64"/>
                      </a:moveTo>
                      <a:lnTo>
                        <a:pt x="164" y="59"/>
                      </a:lnTo>
                      <a:lnTo>
                        <a:pt x="156" y="56"/>
                      </a:lnTo>
                      <a:lnTo>
                        <a:pt x="150" y="52"/>
                      </a:lnTo>
                      <a:lnTo>
                        <a:pt x="142" y="47"/>
                      </a:lnTo>
                      <a:lnTo>
                        <a:pt x="135" y="43"/>
                      </a:lnTo>
                      <a:lnTo>
                        <a:pt x="128" y="40"/>
                      </a:lnTo>
                      <a:lnTo>
                        <a:pt x="121" y="36"/>
                      </a:lnTo>
                      <a:lnTo>
                        <a:pt x="113" y="31"/>
                      </a:lnTo>
                      <a:lnTo>
                        <a:pt x="103" y="26"/>
                      </a:lnTo>
                      <a:lnTo>
                        <a:pt x="93" y="20"/>
                      </a:lnTo>
                      <a:lnTo>
                        <a:pt x="83" y="16"/>
                      </a:lnTo>
                      <a:lnTo>
                        <a:pt x="72" y="12"/>
                      </a:lnTo>
                      <a:lnTo>
                        <a:pt x="62" y="9"/>
                      </a:lnTo>
                      <a:lnTo>
                        <a:pt x="53" y="5"/>
                      </a:lnTo>
                      <a:lnTo>
                        <a:pt x="43" y="2"/>
                      </a:lnTo>
                      <a:lnTo>
                        <a:pt x="33" y="0"/>
                      </a:lnTo>
                      <a:lnTo>
                        <a:pt x="31" y="6"/>
                      </a:lnTo>
                      <a:lnTo>
                        <a:pt x="29" y="19"/>
                      </a:lnTo>
                      <a:lnTo>
                        <a:pt x="28" y="23"/>
                      </a:lnTo>
                      <a:lnTo>
                        <a:pt x="25" y="27"/>
                      </a:lnTo>
                      <a:lnTo>
                        <a:pt x="20" y="32"/>
                      </a:lnTo>
                      <a:lnTo>
                        <a:pt x="16" y="37"/>
                      </a:lnTo>
                      <a:lnTo>
                        <a:pt x="11" y="42"/>
                      </a:lnTo>
                      <a:lnTo>
                        <a:pt x="7" y="45"/>
                      </a:lnTo>
                      <a:lnTo>
                        <a:pt x="4" y="47"/>
                      </a:lnTo>
                      <a:lnTo>
                        <a:pt x="3" y="48"/>
                      </a:lnTo>
                      <a:lnTo>
                        <a:pt x="1" y="53"/>
                      </a:lnTo>
                      <a:lnTo>
                        <a:pt x="0" y="57"/>
                      </a:lnTo>
                      <a:lnTo>
                        <a:pt x="1" y="62"/>
                      </a:lnTo>
                      <a:lnTo>
                        <a:pt x="2" y="67"/>
                      </a:lnTo>
                      <a:lnTo>
                        <a:pt x="4" y="70"/>
                      </a:lnTo>
                      <a:lnTo>
                        <a:pt x="5" y="73"/>
                      </a:lnTo>
                      <a:lnTo>
                        <a:pt x="6" y="75"/>
                      </a:lnTo>
                      <a:lnTo>
                        <a:pt x="7" y="77"/>
                      </a:lnTo>
                      <a:lnTo>
                        <a:pt x="13" y="80"/>
                      </a:lnTo>
                      <a:lnTo>
                        <a:pt x="17" y="84"/>
                      </a:lnTo>
                      <a:lnTo>
                        <a:pt x="19" y="88"/>
                      </a:lnTo>
                      <a:lnTo>
                        <a:pt x="21" y="94"/>
                      </a:lnTo>
                      <a:lnTo>
                        <a:pt x="23" y="98"/>
                      </a:lnTo>
                      <a:lnTo>
                        <a:pt x="23" y="102"/>
                      </a:lnTo>
                      <a:lnTo>
                        <a:pt x="23" y="105"/>
                      </a:lnTo>
                      <a:lnTo>
                        <a:pt x="23" y="106"/>
                      </a:lnTo>
                      <a:lnTo>
                        <a:pt x="19" y="110"/>
                      </a:lnTo>
                      <a:lnTo>
                        <a:pt x="16" y="114"/>
                      </a:lnTo>
                      <a:lnTo>
                        <a:pt x="15" y="120"/>
                      </a:lnTo>
                      <a:lnTo>
                        <a:pt x="14" y="125"/>
                      </a:lnTo>
                      <a:lnTo>
                        <a:pt x="14" y="130"/>
                      </a:lnTo>
                      <a:lnTo>
                        <a:pt x="14" y="134"/>
                      </a:lnTo>
                      <a:lnTo>
                        <a:pt x="14" y="137"/>
                      </a:lnTo>
                      <a:lnTo>
                        <a:pt x="14" y="138"/>
                      </a:lnTo>
                      <a:lnTo>
                        <a:pt x="14" y="140"/>
                      </a:lnTo>
                      <a:lnTo>
                        <a:pt x="13" y="142"/>
                      </a:lnTo>
                      <a:lnTo>
                        <a:pt x="12" y="145"/>
                      </a:lnTo>
                      <a:lnTo>
                        <a:pt x="11" y="146"/>
                      </a:lnTo>
                      <a:lnTo>
                        <a:pt x="10" y="148"/>
                      </a:lnTo>
                      <a:lnTo>
                        <a:pt x="8" y="149"/>
                      </a:lnTo>
                      <a:lnTo>
                        <a:pt x="6" y="150"/>
                      </a:lnTo>
                      <a:lnTo>
                        <a:pt x="5" y="151"/>
                      </a:lnTo>
                      <a:lnTo>
                        <a:pt x="7" y="152"/>
                      </a:lnTo>
                      <a:lnTo>
                        <a:pt x="10" y="153"/>
                      </a:lnTo>
                      <a:lnTo>
                        <a:pt x="13" y="153"/>
                      </a:lnTo>
                      <a:lnTo>
                        <a:pt x="15" y="154"/>
                      </a:lnTo>
                      <a:lnTo>
                        <a:pt x="18" y="155"/>
                      </a:lnTo>
                      <a:lnTo>
                        <a:pt x="21" y="155"/>
                      </a:lnTo>
                      <a:lnTo>
                        <a:pt x="25" y="155"/>
                      </a:lnTo>
                      <a:lnTo>
                        <a:pt x="25" y="154"/>
                      </a:lnTo>
                      <a:lnTo>
                        <a:pt x="27" y="153"/>
                      </a:lnTo>
                      <a:lnTo>
                        <a:pt x="29" y="152"/>
                      </a:lnTo>
                      <a:lnTo>
                        <a:pt x="32" y="150"/>
                      </a:lnTo>
                      <a:lnTo>
                        <a:pt x="35" y="149"/>
                      </a:lnTo>
                      <a:lnTo>
                        <a:pt x="39" y="148"/>
                      </a:lnTo>
                      <a:lnTo>
                        <a:pt x="42" y="148"/>
                      </a:lnTo>
                      <a:lnTo>
                        <a:pt x="45" y="149"/>
                      </a:lnTo>
                      <a:lnTo>
                        <a:pt x="46" y="149"/>
                      </a:lnTo>
                      <a:lnTo>
                        <a:pt x="47" y="149"/>
                      </a:lnTo>
                      <a:lnTo>
                        <a:pt x="50" y="149"/>
                      </a:lnTo>
                      <a:lnTo>
                        <a:pt x="52" y="150"/>
                      </a:lnTo>
                      <a:lnTo>
                        <a:pt x="54" y="150"/>
                      </a:lnTo>
                      <a:lnTo>
                        <a:pt x="56" y="150"/>
                      </a:lnTo>
                      <a:lnTo>
                        <a:pt x="57" y="149"/>
                      </a:lnTo>
                      <a:lnTo>
                        <a:pt x="58" y="149"/>
                      </a:lnTo>
                      <a:lnTo>
                        <a:pt x="59" y="149"/>
                      </a:lnTo>
                      <a:lnTo>
                        <a:pt x="60" y="149"/>
                      </a:lnTo>
                      <a:lnTo>
                        <a:pt x="62" y="149"/>
                      </a:lnTo>
                      <a:lnTo>
                        <a:pt x="66" y="149"/>
                      </a:lnTo>
                      <a:lnTo>
                        <a:pt x="69" y="150"/>
                      </a:lnTo>
                      <a:lnTo>
                        <a:pt x="73" y="150"/>
                      </a:lnTo>
                      <a:lnTo>
                        <a:pt x="77" y="151"/>
                      </a:lnTo>
                      <a:lnTo>
                        <a:pt x="80" y="153"/>
                      </a:lnTo>
                      <a:lnTo>
                        <a:pt x="82" y="154"/>
                      </a:lnTo>
                      <a:lnTo>
                        <a:pt x="85" y="155"/>
                      </a:lnTo>
                      <a:lnTo>
                        <a:pt x="88" y="155"/>
                      </a:lnTo>
                      <a:lnTo>
                        <a:pt x="91" y="156"/>
                      </a:lnTo>
                      <a:lnTo>
                        <a:pt x="93" y="155"/>
                      </a:lnTo>
                      <a:lnTo>
                        <a:pt x="95" y="155"/>
                      </a:lnTo>
                      <a:lnTo>
                        <a:pt x="96" y="154"/>
                      </a:lnTo>
                      <a:lnTo>
                        <a:pt x="97" y="153"/>
                      </a:lnTo>
                      <a:lnTo>
                        <a:pt x="98" y="153"/>
                      </a:lnTo>
                      <a:lnTo>
                        <a:pt x="99" y="152"/>
                      </a:lnTo>
                      <a:lnTo>
                        <a:pt x="101" y="151"/>
                      </a:lnTo>
                      <a:lnTo>
                        <a:pt x="103" y="150"/>
                      </a:lnTo>
                      <a:lnTo>
                        <a:pt x="106" y="149"/>
                      </a:lnTo>
                      <a:lnTo>
                        <a:pt x="108" y="146"/>
                      </a:lnTo>
                      <a:lnTo>
                        <a:pt x="110" y="142"/>
                      </a:lnTo>
                      <a:lnTo>
                        <a:pt x="111" y="137"/>
                      </a:lnTo>
                      <a:lnTo>
                        <a:pt x="113" y="130"/>
                      </a:lnTo>
                      <a:lnTo>
                        <a:pt x="115" y="124"/>
                      </a:lnTo>
                      <a:lnTo>
                        <a:pt x="119" y="116"/>
                      </a:lnTo>
                      <a:lnTo>
                        <a:pt x="122" y="111"/>
                      </a:lnTo>
                      <a:lnTo>
                        <a:pt x="126" y="106"/>
                      </a:lnTo>
                      <a:lnTo>
                        <a:pt x="129" y="101"/>
                      </a:lnTo>
                      <a:lnTo>
                        <a:pt x="133" y="99"/>
                      </a:lnTo>
                      <a:lnTo>
                        <a:pt x="135" y="98"/>
                      </a:lnTo>
                      <a:lnTo>
                        <a:pt x="138" y="97"/>
                      </a:lnTo>
                      <a:lnTo>
                        <a:pt x="140" y="95"/>
                      </a:lnTo>
                      <a:lnTo>
                        <a:pt x="143" y="93"/>
                      </a:lnTo>
                      <a:lnTo>
                        <a:pt x="146" y="91"/>
                      </a:lnTo>
                      <a:lnTo>
                        <a:pt x="148" y="87"/>
                      </a:lnTo>
                      <a:lnTo>
                        <a:pt x="150" y="85"/>
                      </a:lnTo>
                      <a:lnTo>
                        <a:pt x="152" y="83"/>
                      </a:lnTo>
                      <a:lnTo>
                        <a:pt x="172" y="6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6" name="Freeform 374"/>
                <p:cNvSpPr>
                  <a:spLocks/>
                </p:cNvSpPr>
                <p:nvPr/>
              </p:nvSpPr>
              <p:spPr bwMode="auto">
                <a:xfrm>
                  <a:off x="5128" y="2684"/>
                  <a:ext cx="183" cy="297"/>
                </a:xfrm>
                <a:custGeom>
                  <a:avLst/>
                  <a:gdLst>
                    <a:gd name="T0" fmla="*/ 1 w 547"/>
                    <a:gd name="T1" fmla="*/ 1 h 891"/>
                    <a:gd name="T2" fmla="*/ 1 w 547"/>
                    <a:gd name="T3" fmla="*/ 1 h 891"/>
                    <a:gd name="T4" fmla="*/ 1 w 547"/>
                    <a:gd name="T5" fmla="*/ 1 h 891"/>
                    <a:gd name="T6" fmla="*/ 1 w 547"/>
                    <a:gd name="T7" fmla="*/ 1 h 891"/>
                    <a:gd name="T8" fmla="*/ 1 w 547"/>
                    <a:gd name="T9" fmla="*/ 1 h 891"/>
                    <a:gd name="T10" fmla="*/ 1 w 547"/>
                    <a:gd name="T11" fmla="*/ 1 h 891"/>
                    <a:gd name="T12" fmla="*/ 0 w 547"/>
                    <a:gd name="T13" fmla="*/ 1 h 891"/>
                    <a:gd name="T14" fmla="*/ 0 w 547"/>
                    <a:gd name="T15" fmla="*/ 1 h 891"/>
                    <a:gd name="T16" fmla="*/ 0 w 547"/>
                    <a:gd name="T17" fmla="*/ 1 h 891"/>
                    <a:gd name="T18" fmla="*/ 0 w 547"/>
                    <a:gd name="T19" fmla="*/ 1 h 891"/>
                    <a:gd name="T20" fmla="*/ 0 w 547"/>
                    <a:gd name="T21" fmla="*/ 1 h 891"/>
                    <a:gd name="T22" fmla="*/ 0 w 547"/>
                    <a:gd name="T23" fmla="*/ 1 h 891"/>
                    <a:gd name="T24" fmla="*/ 0 w 547"/>
                    <a:gd name="T25" fmla="*/ 1 h 891"/>
                    <a:gd name="T26" fmla="*/ 0 w 547"/>
                    <a:gd name="T27" fmla="*/ 1 h 891"/>
                    <a:gd name="T28" fmla="*/ 0 w 547"/>
                    <a:gd name="T29" fmla="*/ 1 h 891"/>
                    <a:gd name="T30" fmla="*/ 0 w 547"/>
                    <a:gd name="T31" fmla="*/ 1 h 891"/>
                    <a:gd name="T32" fmla="*/ 0 w 547"/>
                    <a:gd name="T33" fmla="*/ 1 h 891"/>
                    <a:gd name="T34" fmla="*/ 0 w 547"/>
                    <a:gd name="T35" fmla="*/ 1 h 891"/>
                    <a:gd name="T36" fmla="*/ 0 w 547"/>
                    <a:gd name="T37" fmla="*/ 1 h 891"/>
                    <a:gd name="T38" fmla="*/ 0 w 547"/>
                    <a:gd name="T39" fmla="*/ 1 h 891"/>
                    <a:gd name="T40" fmla="*/ 0 w 547"/>
                    <a:gd name="T41" fmla="*/ 0 h 891"/>
                    <a:gd name="T42" fmla="*/ 0 w 547"/>
                    <a:gd name="T43" fmla="*/ 0 h 891"/>
                    <a:gd name="T44" fmla="*/ 0 w 547"/>
                    <a:gd name="T45" fmla="*/ 0 h 891"/>
                    <a:gd name="T46" fmla="*/ 0 w 547"/>
                    <a:gd name="T47" fmla="*/ 0 h 891"/>
                    <a:gd name="T48" fmla="*/ 0 w 547"/>
                    <a:gd name="T49" fmla="*/ 0 h 891"/>
                    <a:gd name="T50" fmla="*/ 0 w 547"/>
                    <a:gd name="T51" fmla="*/ 0 h 891"/>
                    <a:gd name="T52" fmla="*/ 0 w 547"/>
                    <a:gd name="T53" fmla="*/ 0 h 891"/>
                    <a:gd name="T54" fmla="*/ 0 w 547"/>
                    <a:gd name="T55" fmla="*/ 0 h 891"/>
                    <a:gd name="T56" fmla="*/ 0 w 547"/>
                    <a:gd name="T57" fmla="*/ 0 h 891"/>
                    <a:gd name="T58" fmla="*/ 0 w 547"/>
                    <a:gd name="T59" fmla="*/ 0 h 891"/>
                    <a:gd name="T60" fmla="*/ 1 w 547"/>
                    <a:gd name="T61" fmla="*/ 0 h 891"/>
                    <a:gd name="T62" fmla="*/ 1 w 547"/>
                    <a:gd name="T63" fmla="*/ 0 h 891"/>
                    <a:gd name="T64" fmla="*/ 1 w 547"/>
                    <a:gd name="T65" fmla="*/ 0 h 891"/>
                    <a:gd name="T66" fmla="*/ 1 w 547"/>
                    <a:gd name="T67" fmla="*/ 0 h 891"/>
                    <a:gd name="T68" fmla="*/ 1 w 547"/>
                    <a:gd name="T69" fmla="*/ 0 h 891"/>
                    <a:gd name="T70" fmla="*/ 0 w 547"/>
                    <a:gd name="T71" fmla="*/ 0 h 891"/>
                    <a:gd name="T72" fmla="*/ 0 w 547"/>
                    <a:gd name="T73" fmla="*/ 0 h 891"/>
                    <a:gd name="T74" fmla="*/ 0 w 547"/>
                    <a:gd name="T75" fmla="*/ 0 h 891"/>
                    <a:gd name="T76" fmla="*/ 0 w 547"/>
                    <a:gd name="T77" fmla="*/ 0 h 891"/>
                    <a:gd name="T78" fmla="*/ 0 w 547"/>
                    <a:gd name="T79" fmla="*/ 0 h 891"/>
                    <a:gd name="T80" fmla="*/ 0 w 547"/>
                    <a:gd name="T81" fmla="*/ 0 h 891"/>
                    <a:gd name="T82" fmla="*/ 0 w 547"/>
                    <a:gd name="T83" fmla="*/ 0 h 891"/>
                    <a:gd name="T84" fmla="*/ 0 w 547"/>
                    <a:gd name="T85" fmla="*/ 0 h 891"/>
                    <a:gd name="T86" fmla="*/ 1 w 547"/>
                    <a:gd name="T87" fmla="*/ 0 h 891"/>
                    <a:gd name="T88" fmla="*/ 1 w 547"/>
                    <a:gd name="T89" fmla="*/ 1 h 891"/>
                    <a:gd name="T90" fmla="*/ 1 w 547"/>
                    <a:gd name="T91" fmla="*/ 1 h 891"/>
                    <a:gd name="T92" fmla="*/ 1 w 547"/>
                    <a:gd name="T93" fmla="*/ 0 h 891"/>
                    <a:gd name="T94" fmla="*/ 1 w 547"/>
                    <a:gd name="T95" fmla="*/ 1 h 891"/>
                    <a:gd name="T96" fmla="*/ 1 w 547"/>
                    <a:gd name="T97" fmla="*/ 1 h 891"/>
                    <a:gd name="T98" fmla="*/ 1 w 547"/>
                    <a:gd name="T99" fmla="*/ 1 h 891"/>
                    <a:gd name="T100" fmla="*/ 1 w 547"/>
                    <a:gd name="T101" fmla="*/ 1 h 891"/>
                    <a:gd name="T102" fmla="*/ 1 w 547"/>
                    <a:gd name="T103" fmla="*/ 1 h 891"/>
                    <a:gd name="T104" fmla="*/ 1 w 547"/>
                    <a:gd name="T105" fmla="*/ 1 h 891"/>
                    <a:gd name="T106" fmla="*/ 1 w 547"/>
                    <a:gd name="T107" fmla="*/ 1 h 891"/>
                    <a:gd name="T108" fmla="*/ 1 w 547"/>
                    <a:gd name="T109" fmla="*/ 1 h 891"/>
                    <a:gd name="T110" fmla="*/ 1 w 547"/>
                    <a:gd name="T111" fmla="*/ 1 h 891"/>
                    <a:gd name="T112" fmla="*/ 1 w 547"/>
                    <a:gd name="T113" fmla="*/ 1 h 891"/>
                    <a:gd name="T114" fmla="*/ 1 w 547"/>
                    <a:gd name="T115" fmla="*/ 1 h 891"/>
                    <a:gd name="T116" fmla="*/ 1 w 547"/>
                    <a:gd name="T117" fmla="*/ 1 h 8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7"/>
                    <a:gd name="T178" fmla="*/ 0 h 891"/>
                    <a:gd name="T179" fmla="*/ 547 w 547"/>
                    <a:gd name="T180" fmla="*/ 891 h 8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7" h="891">
                      <a:moveTo>
                        <a:pt x="461" y="713"/>
                      </a:moveTo>
                      <a:lnTo>
                        <a:pt x="467" y="726"/>
                      </a:lnTo>
                      <a:lnTo>
                        <a:pt x="470" y="739"/>
                      </a:lnTo>
                      <a:lnTo>
                        <a:pt x="471" y="751"/>
                      </a:lnTo>
                      <a:lnTo>
                        <a:pt x="471" y="761"/>
                      </a:lnTo>
                      <a:lnTo>
                        <a:pt x="470" y="770"/>
                      </a:lnTo>
                      <a:lnTo>
                        <a:pt x="469" y="777"/>
                      </a:lnTo>
                      <a:lnTo>
                        <a:pt x="469" y="781"/>
                      </a:lnTo>
                      <a:lnTo>
                        <a:pt x="468" y="783"/>
                      </a:lnTo>
                      <a:lnTo>
                        <a:pt x="441" y="891"/>
                      </a:lnTo>
                      <a:lnTo>
                        <a:pt x="437" y="888"/>
                      </a:lnTo>
                      <a:lnTo>
                        <a:pt x="431" y="887"/>
                      </a:lnTo>
                      <a:lnTo>
                        <a:pt x="427" y="886"/>
                      </a:lnTo>
                      <a:lnTo>
                        <a:pt x="423" y="887"/>
                      </a:lnTo>
                      <a:lnTo>
                        <a:pt x="418" y="887"/>
                      </a:lnTo>
                      <a:lnTo>
                        <a:pt x="416" y="888"/>
                      </a:lnTo>
                      <a:lnTo>
                        <a:pt x="414" y="889"/>
                      </a:lnTo>
                      <a:lnTo>
                        <a:pt x="413" y="889"/>
                      </a:lnTo>
                      <a:lnTo>
                        <a:pt x="437" y="832"/>
                      </a:lnTo>
                      <a:lnTo>
                        <a:pt x="436" y="831"/>
                      </a:lnTo>
                      <a:lnTo>
                        <a:pt x="434" y="828"/>
                      </a:lnTo>
                      <a:lnTo>
                        <a:pt x="433" y="825"/>
                      </a:lnTo>
                      <a:lnTo>
                        <a:pt x="431" y="821"/>
                      </a:lnTo>
                      <a:lnTo>
                        <a:pt x="428" y="816"/>
                      </a:lnTo>
                      <a:lnTo>
                        <a:pt x="426" y="813"/>
                      </a:lnTo>
                      <a:lnTo>
                        <a:pt x="423" y="810"/>
                      </a:lnTo>
                      <a:lnTo>
                        <a:pt x="419" y="809"/>
                      </a:lnTo>
                      <a:lnTo>
                        <a:pt x="414" y="808"/>
                      </a:lnTo>
                      <a:lnTo>
                        <a:pt x="405" y="807"/>
                      </a:lnTo>
                      <a:lnTo>
                        <a:pt x="396" y="806"/>
                      </a:lnTo>
                      <a:lnTo>
                        <a:pt x="384" y="806"/>
                      </a:lnTo>
                      <a:lnTo>
                        <a:pt x="373" y="805"/>
                      </a:lnTo>
                      <a:lnTo>
                        <a:pt x="364" y="805"/>
                      </a:lnTo>
                      <a:lnTo>
                        <a:pt x="358" y="805"/>
                      </a:lnTo>
                      <a:lnTo>
                        <a:pt x="356" y="805"/>
                      </a:lnTo>
                      <a:lnTo>
                        <a:pt x="343" y="802"/>
                      </a:lnTo>
                      <a:lnTo>
                        <a:pt x="333" y="800"/>
                      </a:lnTo>
                      <a:lnTo>
                        <a:pt x="324" y="797"/>
                      </a:lnTo>
                      <a:lnTo>
                        <a:pt x="317" y="794"/>
                      </a:lnTo>
                      <a:lnTo>
                        <a:pt x="311" y="789"/>
                      </a:lnTo>
                      <a:lnTo>
                        <a:pt x="307" y="785"/>
                      </a:lnTo>
                      <a:lnTo>
                        <a:pt x="304" y="780"/>
                      </a:lnTo>
                      <a:lnTo>
                        <a:pt x="302" y="775"/>
                      </a:lnTo>
                      <a:lnTo>
                        <a:pt x="299" y="766"/>
                      </a:lnTo>
                      <a:lnTo>
                        <a:pt x="298" y="757"/>
                      </a:lnTo>
                      <a:lnTo>
                        <a:pt x="299" y="751"/>
                      </a:lnTo>
                      <a:lnTo>
                        <a:pt x="301" y="748"/>
                      </a:lnTo>
                      <a:lnTo>
                        <a:pt x="295" y="742"/>
                      </a:lnTo>
                      <a:lnTo>
                        <a:pt x="289" y="737"/>
                      </a:lnTo>
                      <a:lnTo>
                        <a:pt x="282" y="730"/>
                      </a:lnTo>
                      <a:lnTo>
                        <a:pt x="274" y="725"/>
                      </a:lnTo>
                      <a:lnTo>
                        <a:pt x="255" y="715"/>
                      </a:lnTo>
                      <a:lnTo>
                        <a:pt x="236" y="707"/>
                      </a:lnTo>
                      <a:lnTo>
                        <a:pt x="217" y="702"/>
                      </a:lnTo>
                      <a:lnTo>
                        <a:pt x="202" y="697"/>
                      </a:lnTo>
                      <a:lnTo>
                        <a:pt x="192" y="695"/>
                      </a:lnTo>
                      <a:lnTo>
                        <a:pt x="187" y="693"/>
                      </a:lnTo>
                      <a:lnTo>
                        <a:pt x="179" y="691"/>
                      </a:lnTo>
                      <a:lnTo>
                        <a:pt x="170" y="688"/>
                      </a:lnTo>
                      <a:lnTo>
                        <a:pt x="161" y="685"/>
                      </a:lnTo>
                      <a:lnTo>
                        <a:pt x="154" y="680"/>
                      </a:lnTo>
                      <a:lnTo>
                        <a:pt x="139" y="671"/>
                      </a:lnTo>
                      <a:lnTo>
                        <a:pt x="125" y="660"/>
                      </a:lnTo>
                      <a:lnTo>
                        <a:pt x="114" y="649"/>
                      </a:lnTo>
                      <a:lnTo>
                        <a:pt x="105" y="641"/>
                      </a:lnTo>
                      <a:lnTo>
                        <a:pt x="100" y="634"/>
                      </a:lnTo>
                      <a:lnTo>
                        <a:pt x="98" y="632"/>
                      </a:lnTo>
                      <a:lnTo>
                        <a:pt x="99" y="632"/>
                      </a:lnTo>
                      <a:lnTo>
                        <a:pt x="98" y="632"/>
                      </a:lnTo>
                      <a:lnTo>
                        <a:pt x="98" y="631"/>
                      </a:lnTo>
                      <a:lnTo>
                        <a:pt x="95" y="631"/>
                      </a:lnTo>
                      <a:lnTo>
                        <a:pt x="93" y="630"/>
                      </a:lnTo>
                      <a:lnTo>
                        <a:pt x="81" y="628"/>
                      </a:lnTo>
                      <a:lnTo>
                        <a:pt x="66" y="624"/>
                      </a:lnTo>
                      <a:lnTo>
                        <a:pt x="51" y="621"/>
                      </a:lnTo>
                      <a:lnTo>
                        <a:pt x="36" y="618"/>
                      </a:lnTo>
                      <a:lnTo>
                        <a:pt x="22" y="615"/>
                      </a:lnTo>
                      <a:lnTo>
                        <a:pt x="10" y="612"/>
                      </a:lnTo>
                      <a:lnTo>
                        <a:pt x="3" y="611"/>
                      </a:lnTo>
                      <a:lnTo>
                        <a:pt x="0" y="610"/>
                      </a:lnTo>
                      <a:lnTo>
                        <a:pt x="3" y="606"/>
                      </a:lnTo>
                      <a:lnTo>
                        <a:pt x="6" y="601"/>
                      </a:lnTo>
                      <a:lnTo>
                        <a:pt x="8" y="597"/>
                      </a:lnTo>
                      <a:lnTo>
                        <a:pt x="11" y="594"/>
                      </a:lnTo>
                      <a:lnTo>
                        <a:pt x="13" y="592"/>
                      </a:lnTo>
                      <a:lnTo>
                        <a:pt x="16" y="591"/>
                      </a:lnTo>
                      <a:lnTo>
                        <a:pt x="17" y="590"/>
                      </a:lnTo>
                      <a:lnTo>
                        <a:pt x="36" y="566"/>
                      </a:lnTo>
                      <a:lnTo>
                        <a:pt x="53" y="526"/>
                      </a:lnTo>
                      <a:lnTo>
                        <a:pt x="58" y="514"/>
                      </a:lnTo>
                      <a:lnTo>
                        <a:pt x="61" y="502"/>
                      </a:lnTo>
                      <a:lnTo>
                        <a:pt x="65" y="489"/>
                      </a:lnTo>
                      <a:lnTo>
                        <a:pt x="68" y="476"/>
                      </a:lnTo>
                      <a:lnTo>
                        <a:pt x="70" y="464"/>
                      </a:lnTo>
                      <a:lnTo>
                        <a:pt x="71" y="449"/>
                      </a:lnTo>
                      <a:lnTo>
                        <a:pt x="71" y="435"/>
                      </a:lnTo>
                      <a:lnTo>
                        <a:pt x="68" y="421"/>
                      </a:lnTo>
                      <a:lnTo>
                        <a:pt x="66" y="404"/>
                      </a:lnTo>
                      <a:lnTo>
                        <a:pt x="65" y="383"/>
                      </a:lnTo>
                      <a:lnTo>
                        <a:pt x="65" y="359"/>
                      </a:lnTo>
                      <a:lnTo>
                        <a:pt x="66" y="335"/>
                      </a:lnTo>
                      <a:lnTo>
                        <a:pt x="68" y="312"/>
                      </a:lnTo>
                      <a:lnTo>
                        <a:pt x="70" y="292"/>
                      </a:lnTo>
                      <a:lnTo>
                        <a:pt x="72" y="278"/>
                      </a:lnTo>
                      <a:lnTo>
                        <a:pt x="73" y="270"/>
                      </a:lnTo>
                      <a:lnTo>
                        <a:pt x="74" y="267"/>
                      </a:lnTo>
                      <a:lnTo>
                        <a:pt x="74" y="263"/>
                      </a:lnTo>
                      <a:lnTo>
                        <a:pt x="74" y="258"/>
                      </a:lnTo>
                      <a:lnTo>
                        <a:pt x="73" y="253"/>
                      </a:lnTo>
                      <a:lnTo>
                        <a:pt x="72" y="250"/>
                      </a:lnTo>
                      <a:lnTo>
                        <a:pt x="72" y="245"/>
                      </a:lnTo>
                      <a:lnTo>
                        <a:pt x="71" y="243"/>
                      </a:lnTo>
                      <a:lnTo>
                        <a:pt x="77" y="226"/>
                      </a:lnTo>
                      <a:lnTo>
                        <a:pt x="73" y="220"/>
                      </a:lnTo>
                      <a:lnTo>
                        <a:pt x="71" y="214"/>
                      </a:lnTo>
                      <a:lnTo>
                        <a:pt x="70" y="210"/>
                      </a:lnTo>
                      <a:lnTo>
                        <a:pt x="70" y="207"/>
                      </a:lnTo>
                      <a:lnTo>
                        <a:pt x="72" y="203"/>
                      </a:lnTo>
                      <a:lnTo>
                        <a:pt x="73" y="202"/>
                      </a:lnTo>
                      <a:lnTo>
                        <a:pt x="74" y="200"/>
                      </a:lnTo>
                      <a:lnTo>
                        <a:pt x="75" y="200"/>
                      </a:lnTo>
                      <a:lnTo>
                        <a:pt x="124" y="183"/>
                      </a:lnTo>
                      <a:lnTo>
                        <a:pt x="166" y="126"/>
                      </a:lnTo>
                      <a:lnTo>
                        <a:pt x="187" y="88"/>
                      </a:lnTo>
                      <a:lnTo>
                        <a:pt x="249" y="81"/>
                      </a:lnTo>
                      <a:lnTo>
                        <a:pt x="279" y="51"/>
                      </a:lnTo>
                      <a:lnTo>
                        <a:pt x="279" y="50"/>
                      </a:lnTo>
                      <a:lnTo>
                        <a:pt x="281" y="48"/>
                      </a:lnTo>
                      <a:lnTo>
                        <a:pt x="284" y="45"/>
                      </a:lnTo>
                      <a:lnTo>
                        <a:pt x="289" y="40"/>
                      </a:lnTo>
                      <a:lnTo>
                        <a:pt x="294" y="37"/>
                      </a:lnTo>
                      <a:lnTo>
                        <a:pt x="299" y="34"/>
                      </a:lnTo>
                      <a:lnTo>
                        <a:pt x="306" y="31"/>
                      </a:lnTo>
                      <a:lnTo>
                        <a:pt x="312" y="30"/>
                      </a:lnTo>
                      <a:lnTo>
                        <a:pt x="315" y="30"/>
                      </a:lnTo>
                      <a:lnTo>
                        <a:pt x="318" y="30"/>
                      </a:lnTo>
                      <a:lnTo>
                        <a:pt x="322" y="29"/>
                      </a:lnTo>
                      <a:lnTo>
                        <a:pt x="329" y="27"/>
                      </a:lnTo>
                      <a:lnTo>
                        <a:pt x="335" y="26"/>
                      </a:lnTo>
                      <a:lnTo>
                        <a:pt x="342" y="25"/>
                      </a:lnTo>
                      <a:lnTo>
                        <a:pt x="347" y="23"/>
                      </a:lnTo>
                      <a:lnTo>
                        <a:pt x="351" y="22"/>
                      </a:lnTo>
                      <a:lnTo>
                        <a:pt x="352" y="21"/>
                      </a:lnTo>
                      <a:lnTo>
                        <a:pt x="357" y="19"/>
                      </a:lnTo>
                      <a:lnTo>
                        <a:pt x="362" y="14"/>
                      </a:lnTo>
                      <a:lnTo>
                        <a:pt x="371" y="11"/>
                      </a:lnTo>
                      <a:lnTo>
                        <a:pt x="379" y="7"/>
                      </a:lnTo>
                      <a:lnTo>
                        <a:pt x="390" y="4"/>
                      </a:lnTo>
                      <a:lnTo>
                        <a:pt x="400" y="2"/>
                      </a:lnTo>
                      <a:lnTo>
                        <a:pt x="411" y="0"/>
                      </a:lnTo>
                      <a:lnTo>
                        <a:pt x="412" y="0"/>
                      </a:lnTo>
                      <a:lnTo>
                        <a:pt x="414" y="0"/>
                      </a:lnTo>
                      <a:lnTo>
                        <a:pt x="417" y="2"/>
                      </a:lnTo>
                      <a:lnTo>
                        <a:pt x="421" y="2"/>
                      </a:lnTo>
                      <a:lnTo>
                        <a:pt x="425" y="4"/>
                      </a:lnTo>
                      <a:lnTo>
                        <a:pt x="428" y="6"/>
                      </a:lnTo>
                      <a:lnTo>
                        <a:pt x="429" y="9"/>
                      </a:lnTo>
                      <a:lnTo>
                        <a:pt x="428" y="13"/>
                      </a:lnTo>
                      <a:lnTo>
                        <a:pt x="427" y="13"/>
                      </a:lnTo>
                      <a:lnTo>
                        <a:pt x="426" y="14"/>
                      </a:lnTo>
                      <a:lnTo>
                        <a:pt x="425" y="14"/>
                      </a:lnTo>
                      <a:lnTo>
                        <a:pt x="424" y="16"/>
                      </a:lnTo>
                      <a:lnTo>
                        <a:pt x="423" y="17"/>
                      </a:lnTo>
                      <a:lnTo>
                        <a:pt x="420" y="18"/>
                      </a:lnTo>
                      <a:lnTo>
                        <a:pt x="419" y="20"/>
                      </a:lnTo>
                      <a:lnTo>
                        <a:pt x="417" y="20"/>
                      </a:lnTo>
                      <a:lnTo>
                        <a:pt x="414" y="22"/>
                      </a:lnTo>
                      <a:lnTo>
                        <a:pt x="407" y="25"/>
                      </a:lnTo>
                      <a:lnTo>
                        <a:pt x="400" y="30"/>
                      </a:lnTo>
                      <a:lnTo>
                        <a:pt x="391" y="36"/>
                      </a:lnTo>
                      <a:lnTo>
                        <a:pt x="383" y="44"/>
                      </a:lnTo>
                      <a:lnTo>
                        <a:pt x="374" y="54"/>
                      </a:lnTo>
                      <a:lnTo>
                        <a:pt x="366" y="66"/>
                      </a:lnTo>
                      <a:lnTo>
                        <a:pt x="363" y="67"/>
                      </a:lnTo>
                      <a:lnTo>
                        <a:pt x="357" y="71"/>
                      </a:lnTo>
                      <a:lnTo>
                        <a:pt x="347" y="76"/>
                      </a:lnTo>
                      <a:lnTo>
                        <a:pt x="335" y="82"/>
                      </a:lnTo>
                      <a:lnTo>
                        <a:pt x="323" y="90"/>
                      </a:lnTo>
                      <a:lnTo>
                        <a:pt x="312" y="98"/>
                      </a:lnTo>
                      <a:lnTo>
                        <a:pt x="307" y="102"/>
                      </a:lnTo>
                      <a:lnTo>
                        <a:pt x="304" y="105"/>
                      </a:lnTo>
                      <a:lnTo>
                        <a:pt x="301" y="109"/>
                      </a:lnTo>
                      <a:lnTo>
                        <a:pt x="298" y="113"/>
                      </a:lnTo>
                      <a:lnTo>
                        <a:pt x="297" y="115"/>
                      </a:lnTo>
                      <a:lnTo>
                        <a:pt x="296" y="118"/>
                      </a:lnTo>
                      <a:lnTo>
                        <a:pt x="295" y="125"/>
                      </a:lnTo>
                      <a:lnTo>
                        <a:pt x="294" y="133"/>
                      </a:lnTo>
                      <a:lnTo>
                        <a:pt x="294" y="143"/>
                      </a:lnTo>
                      <a:lnTo>
                        <a:pt x="294" y="155"/>
                      </a:lnTo>
                      <a:lnTo>
                        <a:pt x="296" y="167"/>
                      </a:lnTo>
                      <a:lnTo>
                        <a:pt x="301" y="179"/>
                      </a:lnTo>
                      <a:lnTo>
                        <a:pt x="301" y="180"/>
                      </a:lnTo>
                      <a:lnTo>
                        <a:pt x="302" y="181"/>
                      </a:lnTo>
                      <a:lnTo>
                        <a:pt x="304" y="183"/>
                      </a:lnTo>
                      <a:lnTo>
                        <a:pt x="305" y="186"/>
                      </a:lnTo>
                      <a:lnTo>
                        <a:pt x="307" y="191"/>
                      </a:lnTo>
                      <a:lnTo>
                        <a:pt x="308" y="199"/>
                      </a:lnTo>
                      <a:lnTo>
                        <a:pt x="309" y="209"/>
                      </a:lnTo>
                      <a:lnTo>
                        <a:pt x="308" y="222"/>
                      </a:lnTo>
                      <a:lnTo>
                        <a:pt x="307" y="225"/>
                      </a:lnTo>
                      <a:lnTo>
                        <a:pt x="304" y="235"/>
                      </a:lnTo>
                      <a:lnTo>
                        <a:pt x="299" y="249"/>
                      </a:lnTo>
                      <a:lnTo>
                        <a:pt x="298" y="266"/>
                      </a:lnTo>
                      <a:lnTo>
                        <a:pt x="298" y="275"/>
                      </a:lnTo>
                      <a:lnTo>
                        <a:pt x="299" y="283"/>
                      </a:lnTo>
                      <a:lnTo>
                        <a:pt x="302" y="292"/>
                      </a:lnTo>
                      <a:lnTo>
                        <a:pt x="305" y="299"/>
                      </a:lnTo>
                      <a:lnTo>
                        <a:pt x="310" y="307"/>
                      </a:lnTo>
                      <a:lnTo>
                        <a:pt x="318" y="312"/>
                      </a:lnTo>
                      <a:lnTo>
                        <a:pt x="322" y="316"/>
                      </a:lnTo>
                      <a:lnTo>
                        <a:pt x="326" y="318"/>
                      </a:lnTo>
                      <a:lnTo>
                        <a:pt x="332" y="320"/>
                      </a:lnTo>
                      <a:lnTo>
                        <a:pt x="338" y="321"/>
                      </a:lnTo>
                      <a:lnTo>
                        <a:pt x="461" y="338"/>
                      </a:lnTo>
                      <a:lnTo>
                        <a:pt x="472" y="366"/>
                      </a:lnTo>
                      <a:lnTo>
                        <a:pt x="473" y="366"/>
                      </a:lnTo>
                      <a:lnTo>
                        <a:pt x="478" y="367"/>
                      </a:lnTo>
                      <a:lnTo>
                        <a:pt x="483" y="367"/>
                      </a:lnTo>
                      <a:lnTo>
                        <a:pt x="490" y="369"/>
                      </a:lnTo>
                      <a:lnTo>
                        <a:pt x="496" y="369"/>
                      </a:lnTo>
                      <a:lnTo>
                        <a:pt x="504" y="369"/>
                      </a:lnTo>
                      <a:lnTo>
                        <a:pt x="511" y="367"/>
                      </a:lnTo>
                      <a:lnTo>
                        <a:pt x="517" y="366"/>
                      </a:lnTo>
                      <a:lnTo>
                        <a:pt x="519" y="365"/>
                      </a:lnTo>
                      <a:lnTo>
                        <a:pt x="522" y="363"/>
                      </a:lnTo>
                      <a:lnTo>
                        <a:pt x="526" y="361"/>
                      </a:lnTo>
                      <a:lnTo>
                        <a:pt x="532" y="360"/>
                      </a:lnTo>
                      <a:lnTo>
                        <a:pt x="534" y="360"/>
                      </a:lnTo>
                      <a:lnTo>
                        <a:pt x="536" y="360"/>
                      </a:lnTo>
                      <a:lnTo>
                        <a:pt x="538" y="362"/>
                      </a:lnTo>
                      <a:lnTo>
                        <a:pt x="540" y="363"/>
                      </a:lnTo>
                      <a:lnTo>
                        <a:pt x="541" y="366"/>
                      </a:lnTo>
                      <a:lnTo>
                        <a:pt x="542" y="370"/>
                      </a:lnTo>
                      <a:lnTo>
                        <a:pt x="542" y="375"/>
                      </a:lnTo>
                      <a:lnTo>
                        <a:pt x="542" y="381"/>
                      </a:lnTo>
                      <a:lnTo>
                        <a:pt x="540" y="383"/>
                      </a:lnTo>
                      <a:lnTo>
                        <a:pt x="535" y="387"/>
                      </a:lnTo>
                      <a:lnTo>
                        <a:pt x="527" y="394"/>
                      </a:lnTo>
                      <a:lnTo>
                        <a:pt x="521" y="404"/>
                      </a:lnTo>
                      <a:lnTo>
                        <a:pt x="518" y="412"/>
                      </a:lnTo>
                      <a:lnTo>
                        <a:pt x="515" y="418"/>
                      </a:lnTo>
                      <a:lnTo>
                        <a:pt x="513" y="427"/>
                      </a:lnTo>
                      <a:lnTo>
                        <a:pt x="513" y="435"/>
                      </a:lnTo>
                      <a:lnTo>
                        <a:pt x="513" y="445"/>
                      </a:lnTo>
                      <a:lnTo>
                        <a:pt x="515" y="457"/>
                      </a:lnTo>
                      <a:lnTo>
                        <a:pt x="520" y="468"/>
                      </a:lnTo>
                      <a:lnTo>
                        <a:pt x="525" y="481"/>
                      </a:lnTo>
                      <a:lnTo>
                        <a:pt x="547" y="492"/>
                      </a:lnTo>
                      <a:lnTo>
                        <a:pt x="521" y="522"/>
                      </a:lnTo>
                      <a:lnTo>
                        <a:pt x="522" y="524"/>
                      </a:lnTo>
                      <a:lnTo>
                        <a:pt x="525" y="530"/>
                      </a:lnTo>
                      <a:lnTo>
                        <a:pt x="529" y="541"/>
                      </a:lnTo>
                      <a:lnTo>
                        <a:pt x="535" y="553"/>
                      </a:lnTo>
                      <a:lnTo>
                        <a:pt x="539" y="568"/>
                      </a:lnTo>
                      <a:lnTo>
                        <a:pt x="543" y="583"/>
                      </a:lnTo>
                      <a:lnTo>
                        <a:pt x="547" y="598"/>
                      </a:lnTo>
                      <a:lnTo>
                        <a:pt x="547" y="612"/>
                      </a:lnTo>
                      <a:lnTo>
                        <a:pt x="538" y="612"/>
                      </a:lnTo>
                      <a:lnTo>
                        <a:pt x="538" y="611"/>
                      </a:lnTo>
                      <a:lnTo>
                        <a:pt x="539" y="609"/>
                      </a:lnTo>
                      <a:lnTo>
                        <a:pt x="539" y="605"/>
                      </a:lnTo>
                      <a:lnTo>
                        <a:pt x="539" y="601"/>
                      </a:lnTo>
                      <a:lnTo>
                        <a:pt x="537" y="594"/>
                      </a:lnTo>
                      <a:lnTo>
                        <a:pt x="535" y="589"/>
                      </a:lnTo>
                      <a:lnTo>
                        <a:pt x="531" y="582"/>
                      </a:lnTo>
                      <a:lnTo>
                        <a:pt x="523" y="577"/>
                      </a:lnTo>
                      <a:lnTo>
                        <a:pt x="441" y="588"/>
                      </a:lnTo>
                      <a:lnTo>
                        <a:pt x="444" y="617"/>
                      </a:lnTo>
                      <a:lnTo>
                        <a:pt x="468" y="617"/>
                      </a:lnTo>
                      <a:lnTo>
                        <a:pt x="479" y="653"/>
                      </a:lnTo>
                      <a:lnTo>
                        <a:pt x="478" y="652"/>
                      </a:lnTo>
                      <a:lnTo>
                        <a:pt x="473" y="650"/>
                      </a:lnTo>
                      <a:lnTo>
                        <a:pt x="468" y="648"/>
                      </a:lnTo>
                      <a:lnTo>
                        <a:pt x="461" y="646"/>
                      </a:lnTo>
                      <a:lnTo>
                        <a:pt x="455" y="644"/>
                      </a:lnTo>
                      <a:lnTo>
                        <a:pt x="450" y="644"/>
                      </a:lnTo>
                      <a:lnTo>
                        <a:pt x="447" y="644"/>
                      </a:lnTo>
                      <a:lnTo>
                        <a:pt x="446" y="645"/>
                      </a:lnTo>
                      <a:lnTo>
                        <a:pt x="445" y="647"/>
                      </a:lnTo>
                      <a:lnTo>
                        <a:pt x="444" y="649"/>
                      </a:lnTo>
                      <a:lnTo>
                        <a:pt x="444" y="683"/>
                      </a:lnTo>
                      <a:lnTo>
                        <a:pt x="445" y="684"/>
                      </a:lnTo>
                      <a:lnTo>
                        <a:pt x="446" y="685"/>
                      </a:lnTo>
                      <a:lnTo>
                        <a:pt x="447" y="686"/>
                      </a:lnTo>
                      <a:lnTo>
                        <a:pt x="450" y="689"/>
                      </a:lnTo>
                      <a:lnTo>
                        <a:pt x="452" y="693"/>
                      </a:lnTo>
                      <a:lnTo>
                        <a:pt x="455" y="698"/>
                      </a:lnTo>
                      <a:lnTo>
                        <a:pt x="458" y="705"/>
                      </a:lnTo>
                      <a:lnTo>
                        <a:pt x="461" y="713"/>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7" name="Freeform 375"/>
                <p:cNvSpPr>
                  <a:spLocks/>
                </p:cNvSpPr>
                <p:nvPr/>
              </p:nvSpPr>
              <p:spPr bwMode="auto">
                <a:xfrm>
                  <a:off x="5128" y="2684"/>
                  <a:ext cx="183" cy="297"/>
                </a:xfrm>
                <a:custGeom>
                  <a:avLst/>
                  <a:gdLst>
                    <a:gd name="T0" fmla="*/ 1 w 547"/>
                    <a:gd name="T1" fmla="*/ 1 h 891"/>
                    <a:gd name="T2" fmla="*/ 1 w 547"/>
                    <a:gd name="T3" fmla="*/ 1 h 891"/>
                    <a:gd name="T4" fmla="*/ 1 w 547"/>
                    <a:gd name="T5" fmla="*/ 1 h 891"/>
                    <a:gd name="T6" fmla="*/ 1 w 547"/>
                    <a:gd name="T7" fmla="*/ 1 h 891"/>
                    <a:gd name="T8" fmla="*/ 1 w 547"/>
                    <a:gd name="T9" fmla="*/ 1 h 891"/>
                    <a:gd name="T10" fmla="*/ 1 w 547"/>
                    <a:gd name="T11" fmla="*/ 1 h 891"/>
                    <a:gd name="T12" fmla="*/ 0 w 547"/>
                    <a:gd name="T13" fmla="*/ 1 h 891"/>
                    <a:gd name="T14" fmla="*/ 0 w 547"/>
                    <a:gd name="T15" fmla="*/ 1 h 891"/>
                    <a:gd name="T16" fmla="*/ 0 w 547"/>
                    <a:gd name="T17" fmla="*/ 1 h 891"/>
                    <a:gd name="T18" fmla="*/ 0 w 547"/>
                    <a:gd name="T19" fmla="*/ 1 h 891"/>
                    <a:gd name="T20" fmla="*/ 0 w 547"/>
                    <a:gd name="T21" fmla="*/ 1 h 891"/>
                    <a:gd name="T22" fmla="*/ 0 w 547"/>
                    <a:gd name="T23" fmla="*/ 1 h 891"/>
                    <a:gd name="T24" fmla="*/ 0 w 547"/>
                    <a:gd name="T25" fmla="*/ 1 h 891"/>
                    <a:gd name="T26" fmla="*/ 0 w 547"/>
                    <a:gd name="T27" fmla="*/ 1 h 891"/>
                    <a:gd name="T28" fmla="*/ 0 w 547"/>
                    <a:gd name="T29" fmla="*/ 1 h 891"/>
                    <a:gd name="T30" fmla="*/ 0 w 547"/>
                    <a:gd name="T31" fmla="*/ 1 h 891"/>
                    <a:gd name="T32" fmla="*/ 0 w 547"/>
                    <a:gd name="T33" fmla="*/ 1 h 891"/>
                    <a:gd name="T34" fmla="*/ 0 w 547"/>
                    <a:gd name="T35" fmla="*/ 1 h 891"/>
                    <a:gd name="T36" fmla="*/ 0 w 547"/>
                    <a:gd name="T37" fmla="*/ 1 h 891"/>
                    <a:gd name="T38" fmla="*/ 0 w 547"/>
                    <a:gd name="T39" fmla="*/ 1 h 891"/>
                    <a:gd name="T40" fmla="*/ 0 w 547"/>
                    <a:gd name="T41" fmla="*/ 0 h 891"/>
                    <a:gd name="T42" fmla="*/ 0 w 547"/>
                    <a:gd name="T43" fmla="*/ 0 h 891"/>
                    <a:gd name="T44" fmla="*/ 0 w 547"/>
                    <a:gd name="T45" fmla="*/ 0 h 891"/>
                    <a:gd name="T46" fmla="*/ 0 w 547"/>
                    <a:gd name="T47" fmla="*/ 0 h 891"/>
                    <a:gd name="T48" fmla="*/ 0 w 547"/>
                    <a:gd name="T49" fmla="*/ 0 h 891"/>
                    <a:gd name="T50" fmla="*/ 0 w 547"/>
                    <a:gd name="T51" fmla="*/ 0 h 891"/>
                    <a:gd name="T52" fmla="*/ 0 w 547"/>
                    <a:gd name="T53" fmla="*/ 0 h 891"/>
                    <a:gd name="T54" fmla="*/ 0 w 547"/>
                    <a:gd name="T55" fmla="*/ 0 h 891"/>
                    <a:gd name="T56" fmla="*/ 0 w 547"/>
                    <a:gd name="T57" fmla="*/ 0 h 891"/>
                    <a:gd name="T58" fmla="*/ 0 w 547"/>
                    <a:gd name="T59" fmla="*/ 0 h 891"/>
                    <a:gd name="T60" fmla="*/ 1 w 547"/>
                    <a:gd name="T61" fmla="*/ 0 h 891"/>
                    <a:gd name="T62" fmla="*/ 1 w 547"/>
                    <a:gd name="T63" fmla="*/ 0 h 891"/>
                    <a:gd name="T64" fmla="*/ 1 w 547"/>
                    <a:gd name="T65" fmla="*/ 0 h 891"/>
                    <a:gd name="T66" fmla="*/ 1 w 547"/>
                    <a:gd name="T67" fmla="*/ 0 h 891"/>
                    <a:gd name="T68" fmla="*/ 1 w 547"/>
                    <a:gd name="T69" fmla="*/ 0 h 891"/>
                    <a:gd name="T70" fmla="*/ 0 w 547"/>
                    <a:gd name="T71" fmla="*/ 0 h 891"/>
                    <a:gd name="T72" fmla="*/ 0 w 547"/>
                    <a:gd name="T73" fmla="*/ 0 h 891"/>
                    <a:gd name="T74" fmla="*/ 0 w 547"/>
                    <a:gd name="T75" fmla="*/ 0 h 891"/>
                    <a:gd name="T76" fmla="*/ 0 w 547"/>
                    <a:gd name="T77" fmla="*/ 0 h 891"/>
                    <a:gd name="T78" fmla="*/ 0 w 547"/>
                    <a:gd name="T79" fmla="*/ 0 h 891"/>
                    <a:gd name="T80" fmla="*/ 0 w 547"/>
                    <a:gd name="T81" fmla="*/ 0 h 891"/>
                    <a:gd name="T82" fmla="*/ 0 w 547"/>
                    <a:gd name="T83" fmla="*/ 0 h 891"/>
                    <a:gd name="T84" fmla="*/ 0 w 547"/>
                    <a:gd name="T85" fmla="*/ 0 h 891"/>
                    <a:gd name="T86" fmla="*/ 1 w 547"/>
                    <a:gd name="T87" fmla="*/ 0 h 891"/>
                    <a:gd name="T88" fmla="*/ 1 w 547"/>
                    <a:gd name="T89" fmla="*/ 1 h 891"/>
                    <a:gd name="T90" fmla="*/ 1 w 547"/>
                    <a:gd name="T91" fmla="*/ 1 h 891"/>
                    <a:gd name="T92" fmla="*/ 1 w 547"/>
                    <a:gd name="T93" fmla="*/ 0 h 891"/>
                    <a:gd name="T94" fmla="*/ 1 w 547"/>
                    <a:gd name="T95" fmla="*/ 1 h 891"/>
                    <a:gd name="T96" fmla="*/ 1 w 547"/>
                    <a:gd name="T97" fmla="*/ 1 h 891"/>
                    <a:gd name="T98" fmla="*/ 1 w 547"/>
                    <a:gd name="T99" fmla="*/ 1 h 891"/>
                    <a:gd name="T100" fmla="*/ 1 w 547"/>
                    <a:gd name="T101" fmla="*/ 1 h 891"/>
                    <a:gd name="T102" fmla="*/ 1 w 547"/>
                    <a:gd name="T103" fmla="*/ 1 h 891"/>
                    <a:gd name="T104" fmla="*/ 1 w 547"/>
                    <a:gd name="T105" fmla="*/ 1 h 891"/>
                    <a:gd name="T106" fmla="*/ 1 w 547"/>
                    <a:gd name="T107" fmla="*/ 1 h 891"/>
                    <a:gd name="T108" fmla="*/ 1 w 547"/>
                    <a:gd name="T109" fmla="*/ 1 h 891"/>
                    <a:gd name="T110" fmla="*/ 1 w 547"/>
                    <a:gd name="T111" fmla="*/ 1 h 891"/>
                    <a:gd name="T112" fmla="*/ 1 w 547"/>
                    <a:gd name="T113" fmla="*/ 1 h 891"/>
                    <a:gd name="T114" fmla="*/ 1 w 547"/>
                    <a:gd name="T115" fmla="*/ 1 h 891"/>
                    <a:gd name="T116" fmla="*/ 1 w 547"/>
                    <a:gd name="T117" fmla="*/ 1 h 8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7"/>
                    <a:gd name="T178" fmla="*/ 0 h 891"/>
                    <a:gd name="T179" fmla="*/ 547 w 547"/>
                    <a:gd name="T180" fmla="*/ 891 h 8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7" h="891">
                      <a:moveTo>
                        <a:pt x="461" y="713"/>
                      </a:moveTo>
                      <a:lnTo>
                        <a:pt x="467" y="726"/>
                      </a:lnTo>
                      <a:lnTo>
                        <a:pt x="470" y="739"/>
                      </a:lnTo>
                      <a:lnTo>
                        <a:pt x="471" y="751"/>
                      </a:lnTo>
                      <a:lnTo>
                        <a:pt x="471" y="761"/>
                      </a:lnTo>
                      <a:lnTo>
                        <a:pt x="470" y="770"/>
                      </a:lnTo>
                      <a:lnTo>
                        <a:pt x="469" y="777"/>
                      </a:lnTo>
                      <a:lnTo>
                        <a:pt x="469" y="781"/>
                      </a:lnTo>
                      <a:lnTo>
                        <a:pt x="468" y="783"/>
                      </a:lnTo>
                      <a:lnTo>
                        <a:pt x="441" y="891"/>
                      </a:lnTo>
                      <a:lnTo>
                        <a:pt x="437" y="888"/>
                      </a:lnTo>
                      <a:lnTo>
                        <a:pt x="431" y="887"/>
                      </a:lnTo>
                      <a:lnTo>
                        <a:pt x="427" y="886"/>
                      </a:lnTo>
                      <a:lnTo>
                        <a:pt x="423" y="887"/>
                      </a:lnTo>
                      <a:lnTo>
                        <a:pt x="418" y="887"/>
                      </a:lnTo>
                      <a:lnTo>
                        <a:pt x="416" y="888"/>
                      </a:lnTo>
                      <a:lnTo>
                        <a:pt x="414" y="889"/>
                      </a:lnTo>
                      <a:lnTo>
                        <a:pt x="413" y="889"/>
                      </a:lnTo>
                      <a:lnTo>
                        <a:pt x="437" y="832"/>
                      </a:lnTo>
                      <a:lnTo>
                        <a:pt x="436" y="831"/>
                      </a:lnTo>
                      <a:lnTo>
                        <a:pt x="434" y="828"/>
                      </a:lnTo>
                      <a:lnTo>
                        <a:pt x="433" y="825"/>
                      </a:lnTo>
                      <a:lnTo>
                        <a:pt x="431" y="821"/>
                      </a:lnTo>
                      <a:lnTo>
                        <a:pt x="428" y="816"/>
                      </a:lnTo>
                      <a:lnTo>
                        <a:pt x="426" y="813"/>
                      </a:lnTo>
                      <a:lnTo>
                        <a:pt x="423" y="810"/>
                      </a:lnTo>
                      <a:lnTo>
                        <a:pt x="419" y="809"/>
                      </a:lnTo>
                      <a:lnTo>
                        <a:pt x="414" y="808"/>
                      </a:lnTo>
                      <a:lnTo>
                        <a:pt x="405" y="807"/>
                      </a:lnTo>
                      <a:lnTo>
                        <a:pt x="396" y="806"/>
                      </a:lnTo>
                      <a:lnTo>
                        <a:pt x="384" y="806"/>
                      </a:lnTo>
                      <a:lnTo>
                        <a:pt x="373" y="805"/>
                      </a:lnTo>
                      <a:lnTo>
                        <a:pt x="364" y="805"/>
                      </a:lnTo>
                      <a:lnTo>
                        <a:pt x="358" y="805"/>
                      </a:lnTo>
                      <a:lnTo>
                        <a:pt x="356" y="805"/>
                      </a:lnTo>
                      <a:lnTo>
                        <a:pt x="343" y="802"/>
                      </a:lnTo>
                      <a:lnTo>
                        <a:pt x="333" y="800"/>
                      </a:lnTo>
                      <a:lnTo>
                        <a:pt x="324" y="797"/>
                      </a:lnTo>
                      <a:lnTo>
                        <a:pt x="317" y="794"/>
                      </a:lnTo>
                      <a:lnTo>
                        <a:pt x="311" y="789"/>
                      </a:lnTo>
                      <a:lnTo>
                        <a:pt x="307" y="785"/>
                      </a:lnTo>
                      <a:lnTo>
                        <a:pt x="304" y="780"/>
                      </a:lnTo>
                      <a:lnTo>
                        <a:pt x="302" y="775"/>
                      </a:lnTo>
                      <a:lnTo>
                        <a:pt x="299" y="766"/>
                      </a:lnTo>
                      <a:lnTo>
                        <a:pt x="298" y="757"/>
                      </a:lnTo>
                      <a:lnTo>
                        <a:pt x="299" y="751"/>
                      </a:lnTo>
                      <a:lnTo>
                        <a:pt x="301" y="748"/>
                      </a:lnTo>
                      <a:lnTo>
                        <a:pt x="295" y="742"/>
                      </a:lnTo>
                      <a:lnTo>
                        <a:pt x="289" y="737"/>
                      </a:lnTo>
                      <a:lnTo>
                        <a:pt x="282" y="730"/>
                      </a:lnTo>
                      <a:lnTo>
                        <a:pt x="274" y="725"/>
                      </a:lnTo>
                      <a:lnTo>
                        <a:pt x="255" y="715"/>
                      </a:lnTo>
                      <a:lnTo>
                        <a:pt x="236" y="707"/>
                      </a:lnTo>
                      <a:lnTo>
                        <a:pt x="217" y="702"/>
                      </a:lnTo>
                      <a:lnTo>
                        <a:pt x="202" y="697"/>
                      </a:lnTo>
                      <a:lnTo>
                        <a:pt x="192" y="695"/>
                      </a:lnTo>
                      <a:lnTo>
                        <a:pt x="187" y="693"/>
                      </a:lnTo>
                      <a:lnTo>
                        <a:pt x="179" y="691"/>
                      </a:lnTo>
                      <a:lnTo>
                        <a:pt x="170" y="688"/>
                      </a:lnTo>
                      <a:lnTo>
                        <a:pt x="161" y="685"/>
                      </a:lnTo>
                      <a:lnTo>
                        <a:pt x="154" y="680"/>
                      </a:lnTo>
                      <a:lnTo>
                        <a:pt x="139" y="671"/>
                      </a:lnTo>
                      <a:lnTo>
                        <a:pt x="125" y="660"/>
                      </a:lnTo>
                      <a:lnTo>
                        <a:pt x="114" y="649"/>
                      </a:lnTo>
                      <a:lnTo>
                        <a:pt x="105" y="641"/>
                      </a:lnTo>
                      <a:lnTo>
                        <a:pt x="100" y="634"/>
                      </a:lnTo>
                      <a:lnTo>
                        <a:pt x="98" y="632"/>
                      </a:lnTo>
                      <a:lnTo>
                        <a:pt x="99" y="632"/>
                      </a:lnTo>
                      <a:lnTo>
                        <a:pt x="98" y="632"/>
                      </a:lnTo>
                      <a:lnTo>
                        <a:pt x="98" y="631"/>
                      </a:lnTo>
                      <a:lnTo>
                        <a:pt x="95" y="631"/>
                      </a:lnTo>
                      <a:lnTo>
                        <a:pt x="93" y="630"/>
                      </a:lnTo>
                      <a:lnTo>
                        <a:pt x="81" y="628"/>
                      </a:lnTo>
                      <a:lnTo>
                        <a:pt x="66" y="624"/>
                      </a:lnTo>
                      <a:lnTo>
                        <a:pt x="51" y="621"/>
                      </a:lnTo>
                      <a:lnTo>
                        <a:pt x="36" y="618"/>
                      </a:lnTo>
                      <a:lnTo>
                        <a:pt x="22" y="615"/>
                      </a:lnTo>
                      <a:lnTo>
                        <a:pt x="10" y="612"/>
                      </a:lnTo>
                      <a:lnTo>
                        <a:pt x="3" y="611"/>
                      </a:lnTo>
                      <a:lnTo>
                        <a:pt x="0" y="610"/>
                      </a:lnTo>
                      <a:lnTo>
                        <a:pt x="3" y="606"/>
                      </a:lnTo>
                      <a:lnTo>
                        <a:pt x="6" y="601"/>
                      </a:lnTo>
                      <a:lnTo>
                        <a:pt x="8" y="597"/>
                      </a:lnTo>
                      <a:lnTo>
                        <a:pt x="11" y="594"/>
                      </a:lnTo>
                      <a:lnTo>
                        <a:pt x="13" y="592"/>
                      </a:lnTo>
                      <a:lnTo>
                        <a:pt x="16" y="591"/>
                      </a:lnTo>
                      <a:lnTo>
                        <a:pt x="17" y="590"/>
                      </a:lnTo>
                      <a:lnTo>
                        <a:pt x="36" y="566"/>
                      </a:lnTo>
                      <a:lnTo>
                        <a:pt x="53" y="526"/>
                      </a:lnTo>
                      <a:lnTo>
                        <a:pt x="58" y="514"/>
                      </a:lnTo>
                      <a:lnTo>
                        <a:pt x="61" y="502"/>
                      </a:lnTo>
                      <a:lnTo>
                        <a:pt x="65" y="489"/>
                      </a:lnTo>
                      <a:lnTo>
                        <a:pt x="68" y="476"/>
                      </a:lnTo>
                      <a:lnTo>
                        <a:pt x="70" y="464"/>
                      </a:lnTo>
                      <a:lnTo>
                        <a:pt x="71" y="449"/>
                      </a:lnTo>
                      <a:lnTo>
                        <a:pt x="71" y="435"/>
                      </a:lnTo>
                      <a:lnTo>
                        <a:pt x="68" y="421"/>
                      </a:lnTo>
                      <a:lnTo>
                        <a:pt x="66" y="404"/>
                      </a:lnTo>
                      <a:lnTo>
                        <a:pt x="65" y="383"/>
                      </a:lnTo>
                      <a:lnTo>
                        <a:pt x="65" y="359"/>
                      </a:lnTo>
                      <a:lnTo>
                        <a:pt x="66" y="335"/>
                      </a:lnTo>
                      <a:lnTo>
                        <a:pt x="68" y="312"/>
                      </a:lnTo>
                      <a:lnTo>
                        <a:pt x="70" y="292"/>
                      </a:lnTo>
                      <a:lnTo>
                        <a:pt x="72" y="278"/>
                      </a:lnTo>
                      <a:lnTo>
                        <a:pt x="73" y="270"/>
                      </a:lnTo>
                      <a:lnTo>
                        <a:pt x="74" y="267"/>
                      </a:lnTo>
                      <a:lnTo>
                        <a:pt x="74" y="263"/>
                      </a:lnTo>
                      <a:lnTo>
                        <a:pt x="74" y="258"/>
                      </a:lnTo>
                      <a:lnTo>
                        <a:pt x="73" y="253"/>
                      </a:lnTo>
                      <a:lnTo>
                        <a:pt x="72" y="250"/>
                      </a:lnTo>
                      <a:lnTo>
                        <a:pt x="72" y="245"/>
                      </a:lnTo>
                      <a:lnTo>
                        <a:pt x="71" y="243"/>
                      </a:lnTo>
                      <a:lnTo>
                        <a:pt x="77" y="226"/>
                      </a:lnTo>
                      <a:lnTo>
                        <a:pt x="73" y="220"/>
                      </a:lnTo>
                      <a:lnTo>
                        <a:pt x="71" y="214"/>
                      </a:lnTo>
                      <a:lnTo>
                        <a:pt x="70" y="210"/>
                      </a:lnTo>
                      <a:lnTo>
                        <a:pt x="70" y="207"/>
                      </a:lnTo>
                      <a:lnTo>
                        <a:pt x="72" y="203"/>
                      </a:lnTo>
                      <a:lnTo>
                        <a:pt x="73" y="202"/>
                      </a:lnTo>
                      <a:lnTo>
                        <a:pt x="74" y="200"/>
                      </a:lnTo>
                      <a:lnTo>
                        <a:pt x="75" y="200"/>
                      </a:lnTo>
                      <a:lnTo>
                        <a:pt x="124" y="183"/>
                      </a:lnTo>
                      <a:lnTo>
                        <a:pt x="166" y="126"/>
                      </a:lnTo>
                      <a:lnTo>
                        <a:pt x="187" y="88"/>
                      </a:lnTo>
                      <a:lnTo>
                        <a:pt x="249" y="81"/>
                      </a:lnTo>
                      <a:lnTo>
                        <a:pt x="279" y="51"/>
                      </a:lnTo>
                      <a:lnTo>
                        <a:pt x="279" y="50"/>
                      </a:lnTo>
                      <a:lnTo>
                        <a:pt x="281" y="48"/>
                      </a:lnTo>
                      <a:lnTo>
                        <a:pt x="284" y="45"/>
                      </a:lnTo>
                      <a:lnTo>
                        <a:pt x="289" y="40"/>
                      </a:lnTo>
                      <a:lnTo>
                        <a:pt x="294" y="37"/>
                      </a:lnTo>
                      <a:lnTo>
                        <a:pt x="299" y="34"/>
                      </a:lnTo>
                      <a:lnTo>
                        <a:pt x="306" y="31"/>
                      </a:lnTo>
                      <a:lnTo>
                        <a:pt x="312" y="30"/>
                      </a:lnTo>
                      <a:lnTo>
                        <a:pt x="315" y="30"/>
                      </a:lnTo>
                      <a:lnTo>
                        <a:pt x="318" y="30"/>
                      </a:lnTo>
                      <a:lnTo>
                        <a:pt x="322" y="29"/>
                      </a:lnTo>
                      <a:lnTo>
                        <a:pt x="329" y="27"/>
                      </a:lnTo>
                      <a:lnTo>
                        <a:pt x="335" y="26"/>
                      </a:lnTo>
                      <a:lnTo>
                        <a:pt x="342" y="25"/>
                      </a:lnTo>
                      <a:lnTo>
                        <a:pt x="347" y="23"/>
                      </a:lnTo>
                      <a:lnTo>
                        <a:pt x="351" y="22"/>
                      </a:lnTo>
                      <a:lnTo>
                        <a:pt x="352" y="21"/>
                      </a:lnTo>
                      <a:lnTo>
                        <a:pt x="357" y="19"/>
                      </a:lnTo>
                      <a:lnTo>
                        <a:pt x="362" y="14"/>
                      </a:lnTo>
                      <a:lnTo>
                        <a:pt x="371" y="11"/>
                      </a:lnTo>
                      <a:lnTo>
                        <a:pt x="379" y="7"/>
                      </a:lnTo>
                      <a:lnTo>
                        <a:pt x="390" y="4"/>
                      </a:lnTo>
                      <a:lnTo>
                        <a:pt x="400" y="2"/>
                      </a:lnTo>
                      <a:lnTo>
                        <a:pt x="411" y="0"/>
                      </a:lnTo>
                      <a:lnTo>
                        <a:pt x="412" y="0"/>
                      </a:lnTo>
                      <a:lnTo>
                        <a:pt x="414" y="0"/>
                      </a:lnTo>
                      <a:lnTo>
                        <a:pt x="417" y="2"/>
                      </a:lnTo>
                      <a:lnTo>
                        <a:pt x="421" y="2"/>
                      </a:lnTo>
                      <a:lnTo>
                        <a:pt x="425" y="4"/>
                      </a:lnTo>
                      <a:lnTo>
                        <a:pt x="428" y="6"/>
                      </a:lnTo>
                      <a:lnTo>
                        <a:pt x="429" y="9"/>
                      </a:lnTo>
                      <a:lnTo>
                        <a:pt x="428" y="13"/>
                      </a:lnTo>
                      <a:lnTo>
                        <a:pt x="427" y="13"/>
                      </a:lnTo>
                      <a:lnTo>
                        <a:pt x="426" y="14"/>
                      </a:lnTo>
                      <a:lnTo>
                        <a:pt x="425" y="14"/>
                      </a:lnTo>
                      <a:lnTo>
                        <a:pt x="424" y="16"/>
                      </a:lnTo>
                      <a:lnTo>
                        <a:pt x="423" y="17"/>
                      </a:lnTo>
                      <a:lnTo>
                        <a:pt x="420" y="18"/>
                      </a:lnTo>
                      <a:lnTo>
                        <a:pt x="419" y="20"/>
                      </a:lnTo>
                      <a:lnTo>
                        <a:pt x="417" y="20"/>
                      </a:lnTo>
                      <a:lnTo>
                        <a:pt x="414" y="22"/>
                      </a:lnTo>
                      <a:lnTo>
                        <a:pt x="407" y="25"/>
                      </a:lnTo>
                      <a:lnTo>
                        <a:pt x="400" y="30"/>
                      </a:lnTo>
                      <a:lnTo>
                        <a:pt x="391" y="36"/>
                      </a:lnTo>
                      <a:lnTo>
                        <a:pt x="383" y="44"/>
                      </a:lnTo>
                      <a:lnTo>
                        <a:pt x="374" y="54"/>
                      </a:lnTo>
                      <a:lnTo>
                        <a:pt x="366" y="66"/>
                      </a:lnTo>
                      <a:lnTo>
                        <a:pt x="363" y="67"/>
                      </a:lnTo>
                      <a:lnTo>
                        <a:pt x="357" y="71"/>
                      </a:lnTo>
                      <a:lnTo>
                        <a:pt x="347" y="76"/>
                      </a:lnTo>
                      <a:lnTo>
                        <a:pt x="335" y="82"/>
                      </a:lnTo>
                      <a:lnTo>
                        <a:pt x="323" y="90"/>
                      </a:lnTo>
                      <a:lnTo>
                        <a:pt x="312" y="98"/>
                      </a:lnTo>
                      <a:lnTo>
                        <a:pt x="307" y="102"/>
                      </a:lnTo>
                      <a:lnTo>
                        <a:pt x="304" y="105"/>
                      </a:lnTo>
                      <a:lnTo>
                        <a:pt x="301" y="109"/>
                      </a:lnTo>
                      <a:lnTo>
                        <a:pt x="298" y="113"/>
                      </a:lnTo>
                      <a:lnTo>
                        <a:pt x="297" y="115"/>
                      </a:lnTo>
                      <a:lnTo>
                        <a:pt x="296" y="118"/>
                      </a:lnTo>
                      <a:lnTo>
                        <a:pt x="295" y="125"/>
                      </a:lnTo>
                      <a:lnTo>
                        <a:pt x="294" y="133"/>
                      </a:lnTo>
                      <a:lnTo>
                        <a:pt x="294" y="143"/>
                      </a:lnTo>
                      <a:lnTo>
                        <a:pt x="294" y="155"/>
                      </a:lnTo>
                      <a:lnTo>
                        <a:pt x="296" y="167"/>
                      </a:lnTo>
                      <a:lnTo>
                        <a:pt x="301" y="179"/>
                      </a:lnTo>
                      <a:lnTo>
                        <a:pt x="301" y="180"/>
                      </a:lnTo>
                      <a:lnTo>
                        <a:pt x="302" y="181"/>
                      </a:lnTo>
                      <a:lnTo>
                        <a:pt x="304" y="183"/>
                      </a:lnTo>
                      <a:lnTo>
                        <a:pt x="305" y="186"/>
                      </a:lnTo>
                      <a:lnTo>
                        <a:pt x="307" y="191"/>
                      </a:lnTo>
                      <a:lnTo>
                        <a:pt x="308" y="199"/>
                      </a:lnTo>
                      <a:lnTo>
                        <a:pt x="309" y="209"/>
                      </a:lnTo>
                      <a:lnTo>
                        <a:pt x="308" y="222"/>
                      </a:lnTo>
                      <a:lnTo>
                        <a:pt x="307" y="225"/>
                      </a:lnTo>
                      <a:lnTo>
                        <a:pt x="304" y="235"/>
                      </a:lnTo>
                      <a:lnTo>
                        <a:pt x="299" y="249"/>
                      </a:lnTo>
                      <a:lnTo>
                        <a:pt x="298" y="266"/>
                      </a:lnTo>
                      <a:lnTo>
                        <a:pt x="298" y="275"/>
                      </a:lnTo>
                      <a:lnTo>
                        <a:pt x="299" y="283"/>
                      </a:lnTo>
                      <a:lnTo>
                        <a:pt x="302" y="292"/>
                      </a:lnTo>
                      <a:lnTo>
                        <a:pt x="305" y="299"/>
                      </a:lnTo>
                      <a:lnTo>
                        <a:pt x="310" y="307"/>
                      </a:lnTo>
                      <a:lnTo>
                        <a:pt x="318" y="312"/>
                      </a:lnTo>
                      <a:lnTo>
                        <a:pt x="322" y="316"/>
                      </a:lnTo>
                      <a:lnTo>
                        <a:pt x="326" y="318"/>
                      </a:lnTo>
                      <a:lnTo>
                        <a:pt x="332" y="320"/>
                      </a:lnTo>
                      <a:lnTo>
                        <a:pt x="338" y="321"/>
                      </a:lnTo>
                      <a:lnTo>
                        <a:pt x="461" y="338"/>
                      </a:lnTo>
                      <a:lnTo>
                        <a:pt x="472" y="366"/>
                      </a:lnTo>
                      <a:lnTo>
                        <a:pt x="473" y="366"/>
                      </a:lnTo>
                      <a:lnTo>
                        <a:pt x="478" y="367"/>
                      </a:lnTo>
                      <a:lnTo>
                        <a:pt x="483" y="367"/>
                      </a:lnTo>
                      <a:lnTo>
                        <a:pt x="490" y="369"/>
                      </a:lnTo>
                      <a:lnTo>
                        <a:pt x="496" y="369"/>
                      </a:lnTo>
                      <a:lnTo>
                        <a:pt x="504" y="369"/>
                      </a:lnTo>
                      <a:lnTo>
                        <a:pt x="511" y="367"/>
                      </a:lnTo>
                      <a:lnTo>
                        <a:pt x="517" y="366"/>
                      </a:lnTo>
                      <a:lnTo>
                        <a:pt x="519" y="365"/>
                      </a:lnTo>
                      <a:lnTo>
                        <a:pt x="522" y="363"/>
                      </a:lnTo>
                      <a:lnTo>
                        <a:pt x="526" y="361"/>
                      </a:lnTo>
                      <a:lnTo>
                        <a:pt x="532" y="360"/>
                      </a:lnTo>
                      <a:lnTo>
                        <a:pt x="534" y="360"/>
                      </a:lnTo>
                      <a:lnTo>
                        <a:pt x="536" y="360"/>
                      </a:lnTo>
                      <a:lnTo>
                        <a:pt x="538" y="362"/>
                      </a:lnTo>
                      <a:lnTo>
                        <a:pt x="540" y="363"/>
                      </a:lnTo>
                      <a:lnTo>
                        <a:pt x="541" y="366"/>
                      </a:lnTo>
                      <a:lnTo>
                        <a:pt x="542" y="370"/>
                      </a:lnTo>
                      <a:lnTo>
                        <a:pt x="542" y="375"/>
                      </a:lnTo>
                      <a:lnTo>
                        <a:pt x="542" y="381"/>
                      </a:lnTo>
                      <a:lnTo>
                        <a:pt x="540" y="383"/>
                      </a:lnTo>
                      <a:lnTo>
                        <a:pt x="535" y="387"/>
                      </a:lnTo>
                      <a:lnTo>
                        <a:pt x="527" y="394"/>
                      </a:lnTo>
                      <a:lnTo>
                        <a:pt x="521" y="404"/>
                      </a:lnTo>
                      <a:lnTo>
                        <a:pt x="518" y="412"/>
                      </a:lnTo>
                      <a:lnTo>
                        <a:pt x="515" y="418"/>
                      </a:lnTo>
                      <a:lnTo>
                        <a:pt x="513" y="427"/>
                      </a:lnTo>
                      <a:lnTo>
                        <a:pt x="513" y="435"/>
                      </a:lnTo>
                      <a:lnTo>
                        <a:pt x="513" y="445"/>
                      </a:lnTo>
                      <a:lnTo>
                        <a:pt x="515" y="457"/>
                      </a:lnTo>
                      <a:lnTo>
                        <a:pt x="520" y="468"/>
                      </a:lnTo>
                      <a:lnTo>
                        <a:pt x="525" y="481"/>
                      </a:lnTo>
                      <a:lnTo>
                        <a:pt x="547" y="492"/>
                      </a:lnTo>
                      <a:lnTo>
                        <a:pt x="521" y="522"/>
                      </a:lnTo>
                      <a:lnTo>
                        <a:pt x="522" y="524"/>
                      </a:lnTo>
                      <a:lnTo>
                        <a:pt x="525" y="530"/>
                      </a:lnTo>
                      <a:lnTo>
                        <a:pt x="529" y="541"/>
                      </a:lnTo>
                      <a:lnTo>
                        <a:pt x="535" y="553"/>
                      </a:lnTo>
                      <a:lnTo>
                        <a:pt x="539" y="568"/>
                      </a:lnTo>
                      <a:lnTo>
                        <a:pt x="543" y="583"/>
                      </a:lnTo>
                      <a:lnTo>
                        <a:pt x="547" y="598"/>
                      </a:lnTo>
                      <a:lnTo>
                        <a:pt x="547" y="612"/>
                      </a:lnTo>
                      <a:lnTo>
                        <a:pt x="538" y="612"/>
                      </a:lnTo>
                      <a:lnTo>
                        <a:pt x="538" y="611"/>
                      </a:lnTo>
                      <a:lnTo>
                        <a:pt x="539" y="609"/>
                      </a:lnTo>
                      <a:lnTo>
                        <a:pt x="539" y="605"/>
                      </a:lnTo>
                      <a:lnTo>
                        <a:pt x="539" y="601"/>
                      </a:lnTo>
                      <a:lnTo>
                        <a:pt x="537" y="594"/>
                      </a:lnTo>
                      <a:lnTo>
                        <a:pt x="535" y="589"/>
                      </a:lnTo>
                      <a:lnTo>
                        <a:pt x="531" y="582"/>
                      </a:lnTo>
                      <a:lnTo>
                        <a:pt x="523" y="577"/>
                      </a:lnTo>
                      <a:lnTo>
                        <a:pt x="441" y="588"/>
                      </a:lnTo>
                      <a:lnTo>
                        <a:pt x="444" y="617"/>
                      </a:lnTo>
                      <a:lnTo>
                        <a:pt x="468" y="617"/>
                      </a:lnTo>
                      <a:lnTo>
                        <a:pt x="479" y="653"/>
                      </a:lnTo>
                      <a:lnTo>
                        <a:pt x="478" y="652"/>
                      </a:lnTo>
                      <a:lnTo>
                        <a:pt x="473" y="650"/>
                      </a:lnTo>
                      <a:lnTo>
                        <a:pt x="468" y="648"/>
                      </a:lnTo>
                      <a:lnTo>
                        <a:pt x="461" y="646"/>
                      </a:lnTo>
                      <a:lnTo>
                        <a:pt x="455" y="644"/>
                      </a:lnTo>
                      <a:lnTo>
                        <a:pt x="450" y="644"/>
                      </a:lnTo>
                      <a:lnTo>
                        <a:pt x="447" y="644"/>
                      </a:lnTo>
                      <a:lnTo>
                        <a:pt x="446" y="645"/>
                      </a:lnTo>
                      <a:lnTo>
                        <a:pt x="445" y="647"/>
                      </a:lnTo>
                      <a:lnTo>
                        <a:pt x="444" y="649"/>
                      </a:lnTo>
                      <a:lnTo>
                        <a:pt x="444" y="683"/>
                      </a:lnTo>
                      <a:lnTo>
                        <a:pt x="445" y="684"/>
                      </a:lnTo>
                      <a:lnTo>
                        <a:pt x="446" y="685"/>
                      </a:lnTo>
                      <a:lnTo>
                        <a:pt x="447" y="686"/>
                      </a:lnTo>
                      <a:lnTo>
                        <a:pt x="450" y="689"/>
                      </a:lnTo>
                      <a:lnTo>
                        <a:pt x="452" y="693"/>
                      </a:lnTo>
                      <a:lnTo>
                        <a:pt x="455" y="698"/>
                      </a:lnTo>
                      <a:lnTo>
                        <a:pt x="458" y="705"/>
                      </a:lnTo>
                      <a:lnTo>
                        <a:pt x="461" y="71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8" name="Freeform 376"/>
                <p:cNvSpPr>
                  <a:spLocks/>
                </p:cNvSpPr>
                <p:nvPr/>
              </p:nvSpPr>
              <p:spPr bwMode="auto">
                <a:xfrm>
                  <a:off x="5083" y="2887"/>
                  <a:ext cx="98" cy="105"/>
                </a:xfrm>
                <a:custGeom>
                  <a:avLst/>
                  <a:gdLst>
                    <a:gd name="T0" fmla="*/ 0 w 293"/>
                    <a:gd name="T1" fmla="*/ 0 h 314"/>
                    <a:gd name="T2" fmla="*/ 0 w 293"/>
                    <a:gd name="T3" fmla="*/ 0 h 314"/>
                    <a:gd name="T4" fmla="*/ 0 w 293"/>
                    <a:gd name="T5" fmla="*/ 0 h 314"/>
                    <a:gd name="T6" fmla="*/ 0 w 293"/>
                    <a:gd name="T7" fmla="*/ 0 h 314"/>
                    <a:gd name="T8" fmla="*/ 0 w 293"/>
                    <a:gd name="T9" fmla="*/ 0 h 314"/>
                    <a:gd name="T10" fmla="*/ 0 w 293"/>
                    <a:gd name="T11" fmla="*/ 0 h 314"/>
                    <a:gd name="T12" fmla="*/ 0 w 293"/>
                    <a:gd name="T13" fmla="*/ 0 h 314"/>
                    <a:gd name="T14" fmla="*/ 0 w 293"/>
                    <a:gd name="T15" fmla="*/ 0 h 314"/>
                    <a:gd name="T16" fmla="*/ 0 w 293"/>
                    <a:gd name="T17" fmla="*/ 0 h 314"/>
                    <a:gd name="T18" fmla="*/ 0 w 293"/>
                    <a:gd name="T19" fmla="*/ 0 h 314"/>
                    <a:gd name="T20" fmla="*/ 0 w 293"/>
                    <a:gd name="T21" fmla="*/ 0 h 314"/>
                    <a:gd name="T22" fmla="*/ 0 w 293"/>
                    <a:gd name="T23" fmla="*/ 0 h 314"/>
                    <a:gd name="T24" fmla="*/ 0 w 293"/>
                    <a:gd name="T25" fmla="*/ 0 h 314"/>
                    <a:gd name="T26" fmla="*/ 0 w 293"/>
                    <a:gd name="T27" fmla="*/ 0 h 314"/>
                    <a:gd name="T28" fmla="*/ 0 w 293"/>
                    <a:gd name="T29" fmla="*/ 0 h 314"/>
                    <a:gd name="T30" fmla="*/ 0 w 293"/>
                    <a:gd name="T31" fmla="*/ 0 h 314"/>
                    <a:gd name="T32" fmla="*/ 0 w 293"/>
                    <a:gd name="T33" fmla="*/ 0 h 314"/>
                    <a:gd name="T34" fmla="*/ 0 w 293"/>
                    <a:gd name="T35" fmla="*/ 0 h 314"/>
                    <a:gd name="T36" fmla="*/ 0 w 293"/>
                    <a:gd name="T37" fmla="*/ 0 h 314"/>
                    <a:gd name="T38" fmla="*/ 0 w 293"/>
                    <a:gd name="T39" fmla="*/ 0 h 314"/>
                    <a:gd name="T40" fmla="*/ 0 w 293"/>
                    <a:gd name="T41" fmla="*/ 0 h 314"/>
                    <a:gd name="T42" fmla="*/ 0 w 293"/>
                    <a:gd name="T43" fmla="*/ 0 h 314"/>
                    <a:gd name="T44" fmla="*/ 0 w 293"/>
                    <a:gd name="T45" fmla="*/ 0 h 314"/>
                    <a:gd name="T46" fmla="*/ 0 w 293"/>
                    <a:gd name="T47" fmla="*/ 0 h 314"/>
                    <a:gd name="T48" fmla="*/ 0 w 293"/>
                    <a:gd name="T49" fmla="*/ 0 h 314"/>
                    <a:gd name="T50" fmla="*/ 0 w 293"/>
                    <a:gd name="T51" fmla="*/ 0 h 314"/>
                    <a:gd name="T52" fmla="*/ 0 w 293"/>
                    <a:gd name="T53" fmla="*/ 0 h 314"/>
                    <a:gd name="T54" fmla="*/ 0 w 293"/>
                    <a:gd name="T55" fmla="*/ 0 h 314"/>
                    <a:gd name="T56" fmla="*/ 0 w 293"/>
                    <a:gd name="T57" fmla="*/ 0 h 314"/>
                    <a:gd name="T58" fmla="*/ 0 w 293"/>
                    <a:gd name="T59" fmla="*/ 0 h 314"/>
                    <a:gd name="T60" fmla="*/ 0 w 293"/>
                    <a:gd name="T61" fmla="*/ 0 h 314"/>
                    <a:gd name="T62" fmla="*/ 0 w 293"/>
                    <a:gd name="T63" fmla="*/ 0 h 314"/>
                    <a:gd name="T64" fmla="*/ 0 w 293"/>
                    <a:gd name="T65" fmla="*/ 0 h 314"/>
                    <a:gd name="T66" fmla="*/ 0 w 293"/>
                    <a:gd name="T67" fmla="*/ 0 h 314"/>
                    <a:gd name="T68" fmla="*/ 0 w 293"/>
                    <a:gd name="T69" fmla="*/ 0 h 314"/>
                    <a:gd name="T70" fmla="*/ 0 w 293"/>
                    <a:gd name="T71" fmla="*/ 0 h 314"/>
                    <a:gd name="T72" fmla="*/ 0 w 293"/>
                    <a:gd name="T73" fmla="*/ 0 h 314"/>
                    <a:gd name="T74" fmla="*/ 0 w 293"/>
                    <a:gd name="T75" fmla="*/ 0 h 314"/>
                    <a:gd name="T76" fmla="*/ 0 w 293"/>
                    <a:gd name="T77" fmla="*/ 0 h 314"/>
                    <a:gd name="T78" fmla="*/ 0 w 293"/>
                    <a:gd name="T79" fmla="*/ 0 h 314"/>
                    <a:gd name="T80" fmla="*/ 0 w 293"/>
                    <a:gd name="T81" fmla="*/ 0 h 314"/>
                    <a:gd name="T82" fmla="*/ 0 w 293"/>
                    <a:gd name="T83" fmla="*/ 0 h 314"/>
                    <a:gd name="T84" fmla="*/ 0 w 293"/>
                    <a:gd name="T85" fmla="*/ 0 h 314"/>
                    <a:gd name="T86" fmla="*/ 0 w 293"/>
                    <a:gd name="T87" fmla="*/ 0 h 314"/>
                    <a:gd name="T88" fmla="*/ 0 w 293"/>
                    <a:gd name="T89" fmla="*/ 0 h 314"/>
                    <a:gd name="T90" fmla="*/ 0 w 293"/>
                    <a:gd name="T91" fmla="*/ 0 h 314"/>
                    <a:gd name="T92" fmla="*/ 0 w 293"/>
                    <a:gd name="T93" fmla="*/ 0 h 314"/>
                    <a:gd name="T94" fmla="*/ 0 w 293"/>
                    <a:gd name="T95" fmla="*/ 0 h 314"/>
                    <a:gd name="T96" fmla="*/ 0 w 293"/>
                    <a:gd name="T97" fmla="*/ 0 h 314"/>
                    <a:gd name="T98" fmla="*/ 0 w 293"/>
                    <a:gd name="T99" fmla="*/ 0 h 314"/>
                    <a:gd name="T100" fmla="*/ 0 w 293"/>
                    <a:gd name="T101" fmla="*/ 0 h 314"/>
                    <a:gd name="T102" fmla="*/ 0 w 293"/>
                    <a:gd name="T103" fmla="*/ 0 h 314"/>
                    <a:gd name="T104" fmla="*/ 0 w 293"/>
                    <a:gd name="T105" fmla="*/ 0 h 314"/>
                    <a:gd name="T106" fmla="*/ 0 w 293"/>
                    <a:gd name="T107" fmla="*/ 0 h 314"/>
                    <a:gd name="T108" fmla="*/ 0 w 293"/>
                    <a:gd name="T109" fmla="*/ 0 h 314"/>
                    <a:gd name="T110" fmla="*/ 0 w 293"/>
                    <a:gd name="T111" fmla="*/ 0 h 314"/>
                    <a:gd name="T112" fmla="*/ 0 w 293"/>
                    <a:gd name="T113" fmla="*/ 0 h 314"/>
                    <a:gd name="T114" fmla="*/ 0 w 293"/>
                    <a:gd name="T115" fmla="*/ 0 h 314"/>
                    <a:gd name="T116" fmla="*/ 0 w 293"/>
                    <a:gd name="T117" fmla="*/ 0 h 314"/>
                    <a:gd name="T118" fmla="*/ 0 w 293"/>
                    <a:gd name="T119" fmla="*/ 0 h 314"/>
                    <a:gd name="T120" fmla="*/ 0 w 293"/>
                    <a:gd name="T121" fmla="*/ 0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3"/>
                    <a:gd name="T184" fmla="*/ 0 h 314"/>
                    <a:gd name="T185" fmla="*/ 293 w 293"/>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3" h="314">
                      <a:moveTo>
                        <a:pt x="36" y="294"/>
                      </a:moveTo>
                      <a:lnTo>
                        <a:pt x="36" y="273"/>
                      </a:lnTo>
                      <a:lnTo>
                        <a:pt x="33" y="274"/>
                      </a:lnTo>
                      <a:lnTo>
                        <a:pt x="30" y="274"/>
                      </a:lnTo>
                      <a:lnTo>
                        <a:pt x="26" y="273"/>
                      </a:lnTo>
                      <a:lnTo>
                        <a:pt x="23" y="272"/>
                      </a:lnTo>
                      <a:lnTo>
                        <a:pt x="17" y="269"/>
                      </a:lnTo>
                      <a:lnTo>
                        <a:pt x="11" y="264"/>
                      </a:lnTo>
                      <a:lnTo>
                        <a:pt x="7" y="257"/>
                      </a:lnTo>
                      <a:lnTo>
                        <a:pt x="4" y="253"/>
                      </a:lnTo>
                      <a:lnTo>
                        <a:pt x="0" y="249"/>
                      </a:lnTo>
                      <a:lnTo>
                        <a:pt x="0" y="248"/>
                      </a:lnTo>
                      <a:lnTo>
                        <a:pt x="3" y="235"/>
                      </a:lnTo>
                      <a:lnTo>
                        <a:pt x="7" y="223"/>
                      </a:lnTo>
                      <a:lnTo>
                        <a:pt x="12" y="211"/>
                      </a:lnTo>
                      <a:lnTo>
                        <a:pt x="20" y="200"/>
                      </a:lnTo>
                      <a:lnTo>
                        <a:pt x="27" y="189"/>
                      </a:lnTo>
                      <a:lnTo>
                        <a:pt x="37" y="179"/>
                      </a:lnTo>
                      <a:lnTo>
                        <a:pt x="46" y="171"/>
                      </a:lnTo>
                      <a:lnTo>
                        <a:pt x="56" y="162"/>
                      </a:lnTo>
                      <a:lnTo>
                        <a:pt x="74" y="148"/>
                      </a:lnTo>
                      <a:lnTo>
                        <a:pt x="89" y="137"/>
                      </a:lnTo>
                      <a:lnTo>
                        <a:pt x="100" y="131"/>
                      </a:lnTo>
                      <a:lnTo>
                        <a:pt x="104" y="129"/>
                      </a:lnTo>
                      <a:lnTo>
                        <a:pt x="108" y="79"/>
                      </a:lnTo>
                      <a:lnTo>
                        <a:pt x="115" y="76"/>
                      </a:lnTo>
                      <a:lnTo>
                        <a:pt x="121" y="74"/>
                      </a:lnTo>
                      <a:lnTo>
                        <a:pt x="128" y="69"/>
                      </a:lnTo>
                      <a:lnTo>
                        <a:pt x="133" y="65"/>
                      </a:lnTo>
                      <a:lnTo>
                        <a:pt x="139" y="60"/>
                      </a:lnTo>
                      <a:lnTo>
                        <a:pt x="142" y="53"/>
                      </a:lnTo>
                      <a:lnTo>
                        <a:pt x="143" y="49"/>
                      </a:lnTo>
                      <a:lnTo>
                        <a:pt x="143" y="43"/>
                      </a:lnTo>
                      <a:lnTo>
                        <a:pt x="143" y="38"/>
                      </a:lnTo>
                      <a:lnTo>
                        <a:pt x="143" y="33"/>
                      </a:lnTo>
                      <a:lnTo>
                        <a:pt x="143" y="29"/>
                      </a:lnTo>
                      <a:lnTo>
                        <a:pt x="143" y="26"/>
                      </a:lnTo>
                      <a:lnTo>
                        <a:pt x="143" y="23"/>
                      </a:lnTo>
                      <a:lnTo>
                        <a:pt x="143" y="20"/>
                      </a:lnTo>
                      <a:lnTo>
                        <a:pt x="143" y="18"/>
                      </a:lnTo>
                      <a:lnTo>
                        <a:pt x="143" y="14"/>
                      </a:lnTo>
                      <a:lnTo>
                        <a:pt x="144" y="12"/>
                      </a:lnTo>
                      <a:lnTo>
                        <a:pt x="145" y="9"/>
                      </a:lnTo>
                      <a:lnTo>
                        <a:pt x="146" y="0"/>
                      </a:lnTo>
                      <a:lnTo>
                        <a:pt x="149" y="1"/>
                      </a:lnTo>
                      <a:lnTo>
                        <a:pt x="157" y="2"/>
                      </a:lnTo>
                      <a:lnTo>
                        <a:pt x="169" y="5"/>
                      </a:lnTo>
                      <a:lnTo>
                        <a:pt x="182" y="8"/>
                      </a:lnTo>
                      <a:lnTo>
                        <a:pt x="198" y="11"/>
                      </a:lnTo>
                      <a:lnTo>
                        <a:pt x="213" y="14"/>
                      </a:lnTo>
                      <a:lnTo>
                        <a:pt x="227" y="18"/>
                      </a:lnTo>
                      <a:lnTo>
                        <a:pt x="240" y="20"/>
                      </a:lnTo>
                      <a:lnTo>
                        <a:pt x="242" y="21"/>
                      </a:lnTo>
                      <a:lnTo>
                        <a:pt x="243" y="21"/>
                      </a:lnTo>
                      <a:lnTo>
                        <a:pt x="244" y="22"/>
                      </a:lnTo>
                      <a:lnTo>
                        <a:pt x="246" y="23"/>
                      </a:lnTo>
                      <a:lnTo>
                        <a:pt x="248" y="25"/>
                      </a:lnTo>
                      <a:lnTo>
                        <a:pt x="251" y="29"/>
                      </a:lnTo>
                      <a:lnTo>
                        <a:pt x="256" y="35"/>
                      </a:lnTo>
                      <a:lnTo>
                        <a:pt x="263" y="41"/>
                      </a:lnTo>
                      <a:lnTo>
                        <a:pt x="269" y="48"/>
                      </a:lnTo>
                      <a:lnTo>
                        <a:pt x="278" y="55"/>
                      </a:lnTo>
                      <a:lnTo>
                        <a:pt x="288" y="62"/>
                      </a:lnTo>
                      <a:lnTo>
                        <a:pt x="288" y="64"/>
                      </a:lnTo>
                      <a:lnTo>
                        <a:pt x="288" y="68"/>
                      </a:lnTo>
                      <a:lnTo>
                        <a:pt x="289" y="75"/>
                      </a:lnTo>
                      <a:lnTo>
                        <a:pt x="290" y="81"/>
                      </a:lnTo>
                      <a:lnTo>
                        <a:pt x="292" y="90"/>
                      </a:lnTo>
                      <a:lnTo>
                        <a:pt x="292" y="97"/>
                      </a:lnTo>
                      <a:lnTo>
                        <a:pt x="293" y="104"/>
                      </a:lnTo>
                      <a:lnTo>
                        <a:pt x="293" y="109"/>
                      </a:lnTo>
                      <a:lnTo>
                        <a:pt x="291" y="118"/>
                      </a:lnTo>
                      <a:lnTo>
                        <a:pt x="284" y="134"/>
                      </a:lnTo>
                      <a:lnTo>
                        <a:pt x="279" y="144"/>
                      </a:lnTo>
                      <a:lnTo>
                        <a:pt x="274" y="156"/>
                      </a:lnTo>
                      <a:lnTo>
                        <a:pt x="266" y="167"/>
                      </a:lnTo>
                      <a:lnTo>
                        <a:pt x="259" y="178"/>
                      </a:lnTo>
                      <a:lnTo>
                        <a:pt x="249" y="190"/>
                      </a:lnTo>
                      <a:lnTo>
                        <a:pt x="239" y="201"/>
                      </a:lnTo>
                      <a:lnTo>
                        <a:pt x="228" y="211"/>
                      </a:lnTo>
                      <a:lnTo>
                        <a:pt x="216" y="221"/>
                      </a:lnTo>
                      <a:lnTo>
                        <a:pt x="203" y="227"/>
                      </a:lnTo>
                      <a:lnTo>
                        <a:pt x="189" y="232"/>
                      </a:lnTo>
                      <a:lnTo>
                        <a:pt x="183" y="235"/>
                      </a:lnTo>
                      <a:lnTo>
                        <a:pt x="175" y="236"/>
                      </a:lnTo>
                      <a:lnTo>
                        <a:pt x="168" y="237"/>
                      </a:lnTo>
                      <a:lnTo>
                        <a:pt x="159" y="237"/>
                      </a:lnTo>
                      <a:lnTo>
                        <a:pt x="157" y="236"/>
                      </a:lnTo>
                      <a:lnTo>
                        <a:pt x="155" y="236"/>
                      </a:lnTo>
                      <a:lnTo>
                        <a:pt x="152" y="237"/>
                      </a:lnTo>
                      <a:lnTo>
                        <a:pt x="148" y="239"/>
                      </a:lnTo>
                      <a:lnTo>
                        <a:pt x="145" y="242"/>
                      </a:lnTo>
                      <a:lnTo>
                        <a:pt x="142" y="248"/>
                      </a:lnTo>
                      <a:lnTo>
                        <a:pt x="139" y="256"/>
                      </a:lnTo>
                      <a:lnTo>
                        <a:pt x="138" y="257"/>
                      </a:lnTo>
                      <a:lnTo>
                        <a:pt x="137" y="260"/>
                      </a:lnTo>
                      <a:lnTo>
                        <a:pt x="135" y="267"/>
                      </a:lnTo>
                      <a:lnTo>
                        <a:pt x="133" y="273"/>
                      </a:lnTo>
                      <a:lnTo>
                        <a:pt x="130" y="280"/>
                      </a:lnTo>
                      <a:lnTo>
                        <a:pt x="128" y="286"/>
                      </a:lnTo>
                      <a:lnTo>
                        <a:pt x="125" y="292"/>
                      </a:lnTo>
                      <a:lnTo>
                        <a:pt x="121" y="296"/>
                      </a:lnTo>
                      <a:lnTo>
                        <a:pt x="120" y="298"/>
                      </a:lnTo>
                      <a:lnTo>
                        <a:pt x="117" y="301"/>
                      </a:lnTo>
                      <a:lnTo>
                        <a:pt x="113" y="306"/>
                      </a:lnTo>
                      <a:lnTo>
                        <a:pt x="107" y="310"/>
                      </a:lnTo>
                      <a:lnTo>
                        <a:pt x="104" y="312"/>
                      </a:lnTo>
                      <a:lnTo>
                        <a:pt x="102" y="313"/>
                      </a:lnTo>
                      <a:lnTo>
                        <a:pt x="99" y="314"/>
                      </a:lnTo>
                      <a:lnTo>
                        <a:pt x="95" y="314"/>
                      </a:lnTo>
                      <a:lnTo>
                        <a:pt x="92" y="313"/>
                      </a:lnTo>
                      <a:lnTo>
                        <a:pt x="89" y="311"/>
                      </a:lnTo>
                      <a:lnTo>
                        <a:pt x="86" y="308"/>
                      </a:lnTo>
                      <a:lnTo>
                        <a:pt x="83" y="303"/>
                      </a:lnTo>
                      <a:lnTo>
                        <a:pt x="47" y="307"/>
                      </a:lnTo>
                      <a:lnTo>
                        <a:pt x="36" y="294"/>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89" name="Freeform 377"/>
                <p:cNvSpPr>
                  <a:spLocks/>
                </p:cNvSpPr>
                <p:nvPr/>
              </p:nvSpPr>
              <p:spPr bwMode="auto">
                <a:xfrm>
                  <a:off x="5083" y="2887"/>
                  <a:ext cx="98" cy="105"/>
                </a:xfrm>
                <a:custGeom>
                  <a:avLst/>
                  <a:gdLst>
                    <a:gd name="T0" fmla="*/ 0 w 293"/>
                    <a:gd name="T1" fmla="*/ 0 h 314"/>
                    <a:gd name="T2" fmla="*/ 0 w 293"/>
                    <a:gd name="T3" fmla="*/ 0 h 314"/>
                    <a:gd name="T4" fmla="*/ 0 w 293"/>
                    <a:gd name="T5" fmla="*/ 0 h 314"/>
                    <a:gd name="T6" fmla="*/ 0 w 293"/>
                    <a:gd name="T7" fmla="*/ 0 h 314"/>
                    <a:gd name="T8" fmla="*/ 0 w 293"/>
                    <a:gd name="T9" fmla="*/ 0 h 314"/>
                    <a:gd name="T10" fmla="*/ 0 w 293"/>
                    <a:gd name="T11" fmla="*/ 0 h 314"/>
                    <a:gd name="T12" fmla="*/ 0 w 293"/>
                    <a:gd name="T13" fmla="*/ 0 h 314"/>
                    <a:gd name="T14" fmla="*/ 0 w 293"/>
                    <a:gd name="T15" fmla="*/ 0 h 314"/>
                    <a:gd name="T16" fmla="*/ 0 w 293"/>
                    <a:gd name="T17" fmla="*/ 0 h 314"/>
                    <a:gd name="T18" fmla="*/ 0 w 293"/>
                    <a:gd name="T19" fmla="*/ 0 h 314"/>
                    <a:gd name="T20" fmla="*/ 0 w 293"/>
                    <a:gd name="T21" fmla="*/ 0 h 314"/>
                    <a:gd name="T22" fmla="*/ 0 w 293"/>
                    <a:gd name="T23" fmla="*/ 0 h 314"/>
                    <a:gd name="T24" fmla="*/ 0 w 293"/>
                    <a:gd name="T25" fmla="*/ 0 h 314"/>
                    <a:gd name="T26" fmla="*/ 0 w 293"/>
                    <a:gd name="T27" fmla="*/ 0 h 314"/>
                    <a:gd name="T28" fmla="*/ 0 w 293"/>
                    <a:gd name="T29" fmla="*/ 0 h 314"/>
                    <a:gd name="T30" fmla="*/ 0 w 293"/>
                    <a:gd name="T31" fmla="*/ 0 h 314"/>
                    <a:gd name="T32" fmla="*/ 0 w 293"/>
                    <a:gd name="T33" fmla="*/ 0 h 314"/>
                    <a:gd name="T34" fmla="*/ 0 w 293"/>
                    <a:gd name="T35" fmla="*/ 0 h 314"/>
                    <a:gd name="T36" fmla="*/ 0 w 293"/>
                    <a:gd name="T37" fmla="*/ 0 h 314"/>
                    <a:gd name="T38" fmla="*/ 0 w 293"/>
                    <a:gd name="T39" fmla="*/ 0 h 314"/>
                    <a:gd name="T40" fmla="*/ 0 w 293"/>
                    <a:gd name="T41" fmla="*/ 0 h 314"/>
                    <a:gd name="T42" fmla="*/ 0 w 293"/>
                    <a:gd name="T43" fmla="*/ 0 h 314"/>
                    <a:gd name="T44" fmla="*/ 0 w 293"/>
                    <a:gd name="T45" fmla="*/ 0 h 314"/>
                    <a:gd name="T46" fmla="*/ 0 w 293"/>
                    <a:gd name="T47" fmla="*/ 0 h 314"/>
                    <a:gd name="T48" fmla="*/ 0 w 293"/>
                    <a:gd name="T49" fmla="*/ 0 h 314"/>
                    <a:gd name="T50" fmla="*/ 0 w 293"/>
                    <a:gd name="T51" fmla="*/ 0 h 314"/>
                    <a:gd name="T52" fmla="*/ 0 w 293"/>
                    <a:gd name="T53" fmla="*/ 0 h 314"/>
                    <a:gd name="T54" fmla="*/ 0 w 293"/>
                    <a:gd name="T55" fmla="*/ 0 h 314"/>
                    <a:gd name="T56" fmla="*/ 0 w 293"/>
                    <a:gd name="T57" fmla="*/ 0 h 314"/>
                    <a:gd name="T58" fmla="*/ 0 w 293"/>
                    <a:gd name="T59" fmla="*/ 0 h 314"/>
                    <a:gd name="T60" fmla="*/ 0 w 293"/>
                    <a:gd name="T61" fmla="*/ 0 h 314"/>
                    <a:gd name="T62" fmla="*/ 0 w 293"/>
                    <a:gd name="T63" fmla="*/ 0 h 314"/>
                    <a:gd name="T64" fmla="*/ 0 w 293"/>
                    <a:gd name="T65" fmla="*/ 0 h 314"/>
                    <a:gd name="T66" fmla="*/ 0 w 293"/>
                    <a:gd name="T67" fmla="*/ 0 h 314"/>
                    <a:gd name="T68" fmla="*/ 0 w 293"/>
                    <a:gd name="T69" fmla="*/ 0 h 314"/>
                    <a:gd name="T70" fmla="*/ 0 w 293"/>
                    <a:gd name="T71" fmla="*/ 0 h 314"/>
                    <a:gd name="T72" fmla="*/ 0 w 293"/>
                    <a:gd name="T73" fmla="*/ 0 h 314"/>
                    <a:gd name="T74" fmla="*/ 0 w 293"/>
                    <a:gd name="T75" fmla="*/ 0 h 314"/>
                    <a:gd name="T76" fmla="*/ 0 w 293"/>
                    <a:gd name="T77" fmla="*/ 0 h 314"/>
                    <a:gd name="T78" fmla="*/ 0 w 293"/>
                    <a:gd name="T79" fmla="*/ 0 h 314"/>
                    <a:gd name="T80" fmla="*/ 0 w 293"/>
                    <a:gd name="T81" fmla="*/ 0 h 314"/>
                    <a:gd name="T82" fmla="*/ 0 w 293"/>
                    <a:gd name="T83" fmla="*/ 0 h 314"/>
                    <a:gd name="T84" fmla="*/ 0 w 293"/>
                    <a:gd name="T85" fmla="*/ 0 h 314"/>
                    <a:gd name="T86" fmla="*/ 0 w 293"/>
                    <a:gd name="T87" fmla="*/ 0 h 314"/>
                    <a:gd name="T88" fmla="*/ 0 w 293"/>
                    <a:gd name="T89" fmla="*/ 0 h 314"/>
                    <a:gd name="T90" fmla="*/ 0 w 293"/>
                    <a:gd name="T91" fmla="*/ 0 h 314"/>
                    <a:gd name="T92" fmla="*/ 0 w 293"/>
                    <a:gd name="T93" fmla="*/ 0 h 314"/>
                    <a:gd name="T94" fmla="*/ 0 w 293"/>
                    <a:gd name="T95" fmla="*/ 0 h 314"/>
                    <a:gd name="T96" fmla="*/ 0 w 293"/>
                    <a:gd name="T97" fmla="*/ 0 h 314"/>
                    <a:gd name="T98" fmla="*/ 0 w 293"/>
                    <a:gd name="T99" fmla="*/ 0 h 314"/>
                    <a:gd name="T100" fmla="*/ 0 w 293"/>
                    <a:gd name="T101" fmla="*/ 0 h 314"/>
                    <a:gd name="T102" fmla="*/ 0 w 293"/>
                    <a:gd name="T103" fmla="*/ 0 h 314"/>
                    <a:gd name="T104" fmla="*/ 0 w 293"/>
                    <a:gd name="T105" fmla="*/ 0 h 314"/>
                    <a:gd name="T106" fmla="*/ 0 w 293"/>
                    <a:gd name="T107" fmla="*/ 0 h 314"/>
                    <a:gd name="T108" fmla="*/ 0 w 293"/>
                    <a:gd name="T109" fmla="*/ 0 h 314"/>
                    <a:gd name="T110" fmla="*/ 0 w 293"/>
                    <a:gd name="T111" fmla="*/ 0 h 314"/>
                    <a:gd name="T112" fmla="*/ 0 w 293"/>
                    <a:gd name="T113" fmla="*/ 0 h 314"/>
                    <a:gd name="T114" fmla="*/ 0 w 293"/>
                    <a:gd name="T115" fmla="*/ 0 h 314"/>
                    <a:gd name="T116" fmla="*/ 0 w 293"/>
                    <a:gd name="T117" fmla="*/ 0 h 314"/>
                    <a:gd name="T118" fmla="*/ 0 w 293"/>
                    <a:gd name="T119" fmla="*/ 0 h 314"/>
                    <a:gd name="T120" fmla="*/ 0 w 293"/>
                    <a:gd name="T121" fmla="*/ 0 h 3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3"/>
                    <a:gd name="T184" fmla="*/ 0 h 314"/>
                    <a:gd name="T185" fmla="*/ 293 w 293"/>
                    <a:gd name="T186" fmla="*/ 314 h 3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3" h="314">
                      <a:moveTo>
                        <a:pt x="36" y="294"/>
                      </a:moveTo>
                      <a:lnTo>
                        <a:pt x="36" y="273"/>
                      </a:lnTo>
                      <a:lnTo>
                        <a:pt x="33" y="274"/>
                      </a:lnTo>
                      <a:lnTo>
                        <a:pt x="30" y="274"/>
                      </a:lnTo>
                      <a:lnTo>
                        <a:pt x="26" y="273"/>
                      </a:lnTo>
                      <a:lnTo>
                        <a:pt x="23" y="272"/>
                      </a:lnTo>
                      <a:lnTo>
                        <a:pt x="17" y="269"/>
                      </a:lnTo>
                      <a:lnTo>
                        <a:pt x="11" y="264"/>
                      </a:lnTo>
                      <a:lnTo>
                        <a:pt x="7" y="257"/>
                      </a:lnTo>
                      <a:lnTo>
                        <a:pt x="4" y="253"/>
                      </a:lnTo>
                      <a:lnTo>
                        <a:pt x="0" y="249"/>
                      </a:lnTo>
                      <a:lnTo>
                        <a:pt x="0" y="248"/>
                      </a:lnTo>
                      <a:lnTo>
                        <a:pt x="3" y="235"/>
                      </a:lnTo>
                      <a:lnTo>
                        <a:pt x="7" y="223"/>
                      </a:lnTo>
                      <a:lnTo>
                        <a:pt x="12" y="211"/>
                      </a:lnTo>
                      <a:lnTo>
                        <a:pt x="20" y="200"/>
                      </a:lnTo>
                      <a:lnTo>
                        <a:pt x="27" y="189"/>
                      </a:lnTo>
                      <a:lnTo>
                        <a:pt x="37" y="179"/>
                      </a:lnTo>
                      <a:lnTo>
                        <a:pt x="46" y="171"/>
                      </a:lnTo>
                      <a:lnTo>
                        <a:pt x="56" y="162"/>
                      </a:lnTo>
                      <a:lnTo>
                        <a:pt x="74" y="148"/>
                      </a:lnTo>
                      <a:lnTo>
                        <a:pt x="89" y="137"/>
                      </a:lnTo>
                      <a:lnTo>
                        <a:pt x="100" y="131"/>
                      </a:lnTo>
                      <a:lnTo>
                        <a:pt x="104" y="129"/>
                      </a:lnTo>
                      <a:lnTo>
                        <a:pt x="108" y="79"/>
                      </a:lnTo>
                      <a:lnTo>
                        <a:pt x="115" y="76"/>
                      </a:lnTo>
                      <a:lnTo>
                        <a:pt x="121" y="74"/>
                      </a:lnTo>
                      <a:lnTo>
                        <a:pt x="128" y="69"/>
                      </a:lnTo>
                      <a:lnTo>
                        <a:pt x="133" y="65"/>
                      </a:lnTo>
                      <a:lnTo>
                        <a:pt x="139" y="60"/>
                      </a:lnTo>
                      <a:lnTo>
                        <a:pt x="142" y="53"/>
                      </a:lnTo>
                      <a:lnTo>
                        <a:pt x="143" y="49"/>
                      </a:lnTo>
                      <a:lnTo>
                        <a:pt x="143" y="43"/>
                      </a:lnTo>
                      <a:lnTo>
                        <a:pt x="143" y="38"/>
                      </a:lnTo>
                      <a:lnTo>
                        <a:pt x="143" y="33"/>
                      </a:lnTo>
                      <a:lnTo>
                        <a:pt x="143" y="29"/>
                      </a:lnTo>
                      <a:lnTo>
                        <a:pt x="143" y="26"/>
                      </a:lnTo>
                      <a:lnTo>
                        <a:pt x="143" y="23"/>
                      </a:lnTo>
                      <a:lnTo>
                        <a:pt x="143" y="20"/>
                      </a:lnTo>
                      <a:lnTo>
                        <a:pt x="143" y="18"/>
                      </a:lnTo>
                      <a:lnTo>
                        <a:pt x="143" y="14"/>
                      </a:lnTo>
                      <a:lnTo>
                        <a:pt x="144" y="12"/>
                      </a:lnTo>
                      <a:lnTo>
                        <a:pt x="145" y="9"/>
                      </a:lnTo>
                      <a:lnTo>
                        <a:pt x="146" y="0"/>
                      </a:lnTo>
                      <a:lnTo>
                        <a:pt x="149" y="1"/>
                      </a:lnTo>
                      <a:lnTo>
                        <a:pt x="157" y="2"/>
                      </a:lnTo>
                      <a:lnTo>
                        <a:pt x="169" y="5"/>
                      </a:lnTo>
                      <a:lnTo>
                        <a:pt x="182" y="8"/>
                      </a:lnTo>
                      <a:lnTo>
                        <a:pt x="198" y="11"/>
                      </a:lnTo>
                      <a:lnTo>
                        <a:pt x="213" y="14"/>
                      </a:lnTo>
                      <a:lnTo>
                        <a:pt x="227" y="18"/>
                      </a:lnTo>
                      <a:lnTo>
                        <a:pt x="240" y="20"/>
                      </a:lnTo>
                      <a:lnTo>
                        <a:pt x="242" y="21"/>
                      </a:lnTo>
                      <a:lnTo>
                        <a:pt x="243" y="21"/>
                      </a:lnTo>
                      <a:lnTo>
                        <a:pt x="244" y="22"/>
                      </a:lnTo>
                      <a:lnTo>
                        <a:pt x="246" y="23"/>
                      </a:lnTo>
                      <a:lnTo>
                        <a:pt x="248" y="25"/>
                      </a:lnTo>
                      <a:lnTo>
                        <a:pt x="251" y="29"/>
                      </a:lnTo>
                      <a:lnTo>
                        <a:pt x="256" y="35"/>
                      </a:lnTo>
                      <a:lnTo>
                        <a:pt x="263" y="41"/>
                      </a:lnTo>
                      <a:lnTo>
                        <a:pt x="269" y="48"/>
                      </a:lnTo>
                      <a:lnTo>
                        <a:pt x="278" y="55"/>
                      </a:lnTo>
                      <a:lnTo>
                        <a:pt x="288" y="62"/>
                      </a:lnTo>
                      <a:lnTo>
                        <a:pt x="288" y="64"/>
                      </a:lnTo>
                      <a:lnTo>
                        <a:pt x="288" y="68"/>
                      </a:lnTo>
                      <a:lnTo>
                        <a:pt x="289" y="75"/>
                      </a:lnTo>
                      <a:lnTo>
                        <a:pt x="290" y="81"/>
                      </a:lnTo>
                      <a:lnTo>
                        <a:pt x="292" y="90"/>
                      </a:lnTo>
                      <a:lnTo>
                        <a:pt x="292" y="97"/>
                      </a:lnTo>
                      <a:lnTo>
                        <a:pt x="293" y="104"/>
                      </a:lnTo>
                      <a:lnTo>
                        <a:pt x="293" y="109"/>
                      </a:lnTo>
                      <a:lnTo>
                        <a:pt x="291" y="118"/>
                      </a:lnTo>
                      <a:lnTo>
                        <a:pt x="284" y="134"/>
                      </a:lnTo>
                      <a:lnTo>
                        <a:pt x="279" y="144"/>
                      </a:lnTo>
                      <a:lnTo>
                        <a:pt x="274" y="156"/>
                      </a:lnTo>
                      <a:lnTo>
                        <a:pt x="266" y="167"/>
                      </a:lnTo>
                      <a:lnTo>
                        <a:pt x="259" y="178"/>
                      </a:lnTo>
                      <a:lnTo>
                        <a:pt x="249" y="190"/>
                      </a:lnTo>
                      <a:lnTo>
                        <a:pt x="239" y="201"/>
                      </a:lnTo>
                      <a:lnTo>
                        <a:pt x="228" y="211"/>
                      </a:lnTo>
                      <a:lnTo>
                        <a:pt x="216" y="221"/>
                      </a:lnTo>
                      <a:lnTo>
                        <a:pt x="203" y="227"/>
                      </a:lnTo>
                      <a:lnTo>
                        <a:pt x="189" y="232"/>
                      </a:lnTo>
                      <a:lnTo>
                        <a:pt x="183" y="235"/>
                      </a:lnTo>
                      <a:lnTo>
                        <a:pt x="175" y="236"/>
                      </a:lnTo>
                      <a:lnTo>
                        <a:pt x="168" y="237"/>
                      </a:lnTo>
                      <a:lnTo>
                        <a:pt x="159" y="237"/>
                      </a:lnTo>
                      <a:lnTo>
                        <a:pt x="157" y="236"/>
                      </a:lnTo>
                      <a:lnTo>
                        <a:pt x="155" y="236"/>
                      </a:lnTo>
                      <a:lnTo>
                        <a:pt x="152" y="237"/>
                      </a:lnTo>
                      <a:lnTo>
                        <a:pt x="148" y="239"/>
                      </a:lnTo>
                      <a:lnTo>
                        <a:pt x="145" y="242"/>
                      </a:lnTo>
                      <a:lnTo>
                        <a:pt x="142" y="248"/>
                      </a:lnTo>
                      <a:lnTo>
                        <a:pt x="139" y="256"/>
                      </a:lnTo>
                      <a:lnTo>
                        <a:pt x="138" y="257"/>
                      </a:lnTo>
                      <a:lnTo>
                        <a:pt x="137" y="260"/>
                      </a:lnTo>
                      <a:lnTo>
                        <a:pt x="135" y="267"/>
                      </a:lnTo>
                      <a:lnTo>
                        <a:pt x="133" y="273"/>
                      </a:lnTo>
                      <a:lnTo>
                        <a:pt x="130" y="280"/>
                      </a:lnTo>
                      <a:lnTo>
                        <a:pt x="128" y="286"/>
                      </a:lnTo>
                      <a:lnTo>
                        <a:pt x="125" y="292"/>
                      </a:lnTo>
                      <a:lnTo>
                        <a:pt x="121" y="296"/>
                      </a:lnTo>
                      <a:lnTo>
                        <a:pt x="120" y="298"/>
                      </a:lnTo>
                      <a:lnTo>
                        <a:pt x="117" y="301"/>
                      </a:lnTo>
                      <a:lnTo>
                        <a:pt x="113" y="306"/>
                      </a:lnTo>
                      <a:lnTo>
                        <a:pt x="107" y="310"/>
                      </a:lnTo>
                      <a:lnTo>
                        <a:pt x="104" y="312"/>
                      </a:lnTo>
                      <a:lnTo>
                        <a:pt x="102" y="313"/>
                      </a:lnTo>
                      <a:lnTo>
                        <a:pt x="99" y="314"/>
                      </a:lnTo>
                      <a:lnTo>
                        <a:pt x="95" y="314"/>
                      </a:lnTo>
                      <a:lnTo>
                        <a:pt x="92" y="313"/>
                      </a:lnTo>
                      <a:lnTo>
                        <a:pt x="89" y="311"/>
                      </a:lnTo>
                      <a:lnTo>
                        <a:pt x="86" y="308"/>
                      </a:lnTo>
                      <a:lnTo>
                        <a:pt x="83" y="303"/>
                      </a:lnTo>
                      <a:lnTo>
                        <a:pt x="47" y="307"/>
                      </a:lnTo>
                      <a:lnTo>
                        <a:pt x="36" y="29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0" name="Freeform 378"/>
                <p:cNvSpPr>
                  <a:spLocks/>
                </p:cNvSpPr>
                <p:nvPr/>
              </p:nvSpPr>
              <p:spPr bwMode="auto">
                <a:xfrm>
                  <a:off x="5214" y="3307"/>
                  <a:ext cx="331" cy="811"/>
                </a:xfrm>
                <a:custGeom>
                  <a:avLst/>
                  <a:gdLst>
                    <a:gd name="T0" fmla="*/ 0 w 994"/>
                    <a:gd name="T1" fmla="*/ 0 h 2434"/>
                    <a:gd name="T2" fmla="*/ 0 w 994"/>
                    <a:gd name="T3" fmla="*/ 0 h 2434"/>
                    <a:gd name="T4" fmla="*/ 0 w 994"/>
                    <a:gd name="T5" fmla="*/ 0 h 2434"/>
                    <a:gd name="T6" fmla="*/ 0 w 994"/>
                    <a:gd name="T7" fmla="*/ 0 h 2434"/>
                    <a:gd name="T8" fmla="*/ 0 w 994"/>
                    <a:gd name="T9" fmla="*/ 1 h 2434"/>
                    <a:gd name="T10" fmla="*/ 0 w 994"/>
                    <a:gd name="T11" fmla="*/ 1 h 2434"/>
                    <a:gd name="T12" fmla="*/ 0 w 994"/>
                    <a:gd name="T13" fmla="*/ 1 h 2434"/>
                    <a:gd name="T14" fmla="*/ 0 w 994"/>
                    <a:gd name="T15" fmla="*/ 2 h 2434"/>
                    <a:gd name="T16" fmla="*/ 0 w 994"/>
                    <a:gd name="T17" fmla="*/ 2 h 2434"/>
                    <a:gd name="T18" fmla="*/ 0 w 994"/>
                    <a:gd name="T19" fmla="*/ 2 h 2434"/>
                    <a:gd name="T20" fmla="*/ 0 w 994"/>
                    <a:gd name="T21" fmla="*/ 2 h 2434"/>
                    <a:gd name="T22" fmla="*/ 0 w 994"/>
                    <a:gd name="T23" fmla="*/ 2 h 2434"/>
                    <a:gd name="T24" fmla="*/ 0 w 994"/>
                    <a:gd name="T25" fmla="*/ 2 h 2434"/>
                    <a:gd name="T26" fmla="*/ 0 w 994"/>
                    <a:gd name="T27" fmla="*/ 2 h 2434"/>
                    <a:gd name="T28" fmla="*/ 0 w 994"/>
                    <a:gd name="T29" fmla="*/ 2 h 2434"/>
                    <a:gd name="T30" fmla="*/ 0 w 994"/>
                    <a:gd name="T31" fmla="*/ 3 h 2434"/>
                    <a:gd name="T32" fmla="*/ 0 w 994"/>
                    <a:gd name="T33" fmla="*/ 3 h 2434"/>
                    <a:gd name="T34" fmla="*/ 0 w 994"/>
                    <a:gd name="T35" fmla="*/ 3 h 2434"/>
                    <a:gd name="T36" fmla="*/ 1 w 994"/>
                    <a:gd name="T37" fmla="*/ 3 h 2434"/>
                    <a:gd name="T38" fmla="*/ 0 w 994"/>
                    <a:gd name="T39" fmla="*/ 3 h 2434"/>
                    <a:gd name="T40" fmla="*/ 0 w 994"/>
                    <a:gd name="T41" fmla="*/ 3 h 2434"/>
                    <a:gd name="T42" fmla="*/ 0 w 994"/>
                    <a:gd name="T43" fmla="*/ 3 h 2434"/>
                    <a:gd name="T44" fmla="*/ 0 w 994"/>
                    <a:gd name="T45" fmla="*/ 3 h 2434"/>
                    <a:gd name="T46" fmla="*/ 0 w 994"/>
                    <a:gd name="T47" fmla="*/ 3 h 2434"/>
                    <a:gd name="T48" fmla="*/ 0 w 994"/>
                    <a:gd name="T49" fmla="*/ 3 h 2434"/>
                    <a:gd name="T50" fmla="*/ 0 w 994"/>
                    <a:gd name="T51" fmla="*/ 2 h 2434"/>
                    <a:gd name="T52" fmla="*/ 0 w 994"/>
                    <a:gd name="T53" fmla="*/ 2 h 2434"/>
                    <a:gd name="T54" fmla="*/ 0 w 994"/>
                    <a:gd name="T55" fmla="*/ 2 h 2434"/>
                    <a:gd name="T56" fmla="*/ 0 w 994"/>
                    <a:gd name="T57" fmla="*/ 2 h 2434"/>
                    <a:gd name="T58" fmla="*/ 0 w 994"/>
                    <a:gd name="T59" fmla="*/ 2 h 2434"/>
                    <a:gd name="T60" fmla="*/ 0 w 994"/>
                    <a:gd name="T61" fmla="*/ 2 h 2434"/>
                    <a:gd name="T62" fmla="*/ 1 w 994"/>
                    <a:gd name="T63" fmla="*/ 2 h 2434"/>
                    <a:gd name="T64" fmla="*/ 1 w 994"/>
                    <a:gd name="T65" fmla="*/ 2 h 2434"/>
                    <a:gd name="T66" fmla="*/ 1 w 994"/>
                    <a:gd name="T67" fmla="*/ 2 h 2434"/>
                    <a:gd name="T68" fmla="*/ 1 w 994"/>
                    <a:gd name="T69" fmla="*/ 2 h 2434"/>
                    <a:gd name="T70" fmla="*/ 1 w 994"/>
                    <a:gd name="T71" fmla="*/ 1 h 2434"/>
                    <a:gd name="T72" fmla="*/ 1 w 994"/>
                    <a:gd name="T73" fmla="*/ 1 h 2434"/>
                    <a:gd name="T74" fmla="*/ 1 w 994"/>
                    <a:gd name="T75" fmla="*/ 1 h 2434"/>
                    <a:gd name="T76" fmla="*/ 1 w 994"/>
                    <a:gd name="T77" fmla="*/ 1 h 2434"/>
                    <a:gd name="T78" fmla="*/ 1 w 994"/>
                    <a:gd name="T79" fmla="*/ 1 h 2434"/>
                    <a:gd name="T80" fmla="*/ 1 w 994"/>
                    <a:gd name="T81" fmla="*/ 1 h 2434"/>
                    <a:gd name="T82" fmla="*/ 1 w 994"/>
                    <a:gd name="T83" fmla="*/ 1 h 2434"/>
                    <a:gd name="T84" fmla="*/ 1 w 994"/>
                    <a:gd name="T85" fmla="*/ 1 h 2434"/>
                    <a:gd name="T86" fmla="*/ 1 w 994"/>
                    <a:gd name="T87" fmla="*/ 1 h 2434"/>
                    <a:gd name="T88" fmla="*/ 1 w 994"/>
                    <a:gd name="T89" fmla="*/ 1 h 2434"/>
                    <a:gd name="T90" fmla="*/ 1 w 994"/>
                    <a:gd name="T91" fmla="*/ 0 h 2434"/>
                    <a:gd name="T92" fmla="*/ 1 w 994"/>
                    <a:gd name="T93" fmla="*/ 0 h 2434"/>
                    <a:gd name="T94" fmla="*/ 1 w 994"/>
                    <a:gd name="T95" fmla="*/ 0 h 2434"/>
                    <a:gd name="T96" fmla="*/ 1 w 994"/>
                    <a:gd name="T97" fmla="*/ 0 h 2434"/>
                    <a:gd name="T98" fmla="*/ 1 w 994"/>
                    <a:gd name="T99" fmla="*/ 0 h 2434"/>
                    <a:gd name="T100" fmla="*/ 1 w 994"/>
                    <a:gd name="T101" fmla="*/ 0 h 2434"/>
                    <a:gd name="T102" fmla="*/ 1 w 994"/>
                    <a:gd name="T103" fmla="*/ 0 h 2434"/>
                    <a:gd name="T104" fmla="*/ 1 w 994"/>
                    <a:gd name="T105" fmla="*/ 0 h 2434"/>
                    <a:gd name="T106" fmla="*/ 1 w 994"/>
                    <a:gd name="T107" fmla="*/ 0 h 2434"/>
                    <a:gd name="T108" fmla="*/ 1 w 994"/>
                    <a:gd name="T109" fmla="*/ 0 h 2434"/>
                    <a:gd name="T110" fmla="*/ 1 w 994"/>
                    <a:gd name="T111" fmla="*/ 0 h 2434"/>
                    <a:gd name="T112" fmla="*/ 1 w 994"/>
                    <a:gd name="T113" fmla="*/ 0 h 2434"/>
                    <a:gd name="T114" fmla="*/ 0 w 994"/>
                    <a:gd name="T115" fmla="*/ 0 h 2434"/>
                    <a:gd name="T116" fmla="*/ 0 w 994"/>
                    <a:gd name="T117" fmla="*/ 0 h 24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4"/>
                    <a:gd name="T178" fmla="*/ 0 h 2434"/>
                    <a:gd name="T179" fmla="*/ 994 w 994"/>
                    <a:gd name="T180" fmla="*/ 2434 h 24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4" h="2434">
                      <a:moveTo>
                        <a:pt x="305" y="62"/>
                      </a:moveTo>
                      <a:lnTo>
                        <a:pt x="305" y="64"/>
                      </a:lnTo>
                      <a:lnTo>
                        <a:pt x="306" y="69"/>
                      </a:lnTo>
                      <a:lnTo>
                        <a:pt x="306" y="78"/>
                      </a:lnTo>
                      <a:lnTo>
                        <a:pt x="307" y="89"/>
                      </a:lnTo>
                      <a:lnTo>
                        <a:pt x="307" y="100"/>
                      </a:lnTo>
                      <a:lnTo>
                        <a:pt x="306" y="111"/>
                      </a:lnTo>
                      <a:lnTo>
                        <a:pt x="305" y="122"/>
                      </a:lnTo>
                      <a:lnTo>
                        <a:pt x="303" y="132"/>
                      </a:lnTo>
                      <a:lnTo>
                        <a:pt x="301" y="133"/>
                      </a:lnTo>
                      <a:lnTo>
                        <a:pt x="296" y="135"/>
                      </a:lnTo>
                      <a:lnTo>
                        <a:pt x="290" y="139"/>
                      </a:lnTo>
                      <a:lnTo>
                        <a:pt x="281" y="147"/>
                      </a:lnTo>
                      <a:lnTo>
                        <a:pt x="278" y="152"/>
                      </a:lnTo>
                      <a:lnTo>
                        <a:pt x="274" y="158"/>
                      </a:lnTo>
                      <a:lnTo>
                        <a:pt x="269" y="164"/>
                      </a:lnTo>
                      <a:lnTo>
                        <a:pt x="266" y="171"/>
                      </a:lnTo>
                      <a:lnTo>
                        <a:pt x="263" y="179"/>
                      </a:lnTo>
                      <a:lnTo>
                        <a:pt x="260" y="189"/>
                      </a:lnTo>
                      <a:lnTo>
                        <a:pt x="257" y="199"/>
                      </a:lnTo>
                      <a:lnTo>
                        <a:pt x="256" y="210"/>
                      </a:lnTo>
                      <a:lnTo>
                        <a:pt x="253" y="215"/>
                      </a:lnTo>
                      <a:lnTo>
                        <a:pt x="245" y="228"/>
                      </a:lnTo>
                      <a:lnTo>
                        <a:pt x="234" y="247"/>
                      </a:lnTo>
                      <a:lnTo>
                        <a:pt x="222" y="271"/>
                      </a:lnTo>
                      <a:lnTo>
                        <a:pt x="209" y="295"/>
                      </a:lnTo>
                      <a:lnTo>
                        <a:pt x="197" y="318"/>
                      </a:lnTo>
                      <a:lnTo>
                        <a:pt x="193" y="329"/>
                      </a:lnTo>
                      <a:lnTo>
                        <a:pt x="189" y="339"/>
                      </a:lnTo>
                      <a:lnTo>
                        <a:pt x="187" y="348"/>
                      </a:lnTo>
                      <a:lnTo>
                        <a:pt x="186" y="355"/>
                      </a:lnTo>
                      <a:lnTo>
                        <a:pt x="184" y="367"/>
                      </a:lnTo>
                      <a:lnTo>
                        <a:pt x="182" y="380"/>
                      </a:lnTo>
                      <a:lnTo>
                        <a:pt x="179" y="395"/>
                      </a:lnTo>
                      <a:lnTo>
                        <a:pt x="176" y="413"/>
                      </a:lnTo>
                      <a:lnTo>
                        <a:pt x="175" y="436"/>
                      </a:lnTo>
                      <a:lnTo>
                        <a:pt x="174" y="462"/>
                      </a:lnTo>
                      <a:lnTo>
                        <a:pt x="175" y="493"/>
                      </a:lnTo>
                      <a:lnTo>
                        <a:pt x="177" y="531"/>
                      </a:lnTo>
                      <a:lnTo>
                        <a:pt x="173" y="864"/>
                      </a:lnTo>
                      <a:lnTo>
                        <a:pt x="170" y="867"/>
                      </a:lnTo>
                      <a:lnTo>
                        <a:pt x="162" y="875"/>
                      </a:lnTo>
                      <a:lnTo>
                        <a:pt x="152" y="888"/>
                      </a:lnTo>
                      <a:lnTo>
                        <a:pt x="140" y="905"/>
                      </a:lnTo>
                      <a:lnTo>
                        <a:pt x="128" y="922"/>
                      </a:lnTo>
                      <a:lnTo>
                        <a:pt x="118" y="939"/>
                      </a:lnTo>
                      <a:lnTo>
                        <a:pt x="114" y="948"/>
                      </a:lnTo>
                      <a:lnTo>
                        <a:pt x="112" y="955"/>
                      </a:lnTo>
                      <a:lnTo>
                        <a:pt x="109" y="962"/>
                      </a:lnTo>
                      <a:lnTo>
                        <a:pt x="109" y="967"/>
                      </a:lnTo>
                      <a:lnTo>
                        <a:pt x="94" y="1031"/>
                      </a:lnTo>
                      <a:lnTo>
                        <a:pt x="84" y="1037"/>
                      </a:lnTo>
                      <a:lnTo>
                        <a:pt x="84" y="1048"/>
                      </a:lnTo>
                      <a:lnTo>
                        <a:pt x="94" y="1074"/>
                      </a:lnTo>
                      <a:lnTo>
                        <a:pt x="81" y="1110"/>
                      </a:lnTo>
                      <a:lnTo>
                        <a:pt x="88" y="1138"/>
                      </a:lnTo>
                      <a:lnTo>
                        <a:pt x="81" y="1188"/>
                      </a:lnTo>
                      <a:lnTo>
                        <a:pt x="66" y="1195"/>
                      </a:lnTo>
                      <a:lnTo>
                        <a:pt x="68" y="1222"/>
                      </a:lnTo>
                      <a:lnTo>
                        <a:pt x="79" y="1222"/>
                      </a:lnTo>
                      <a:lnTo>
                        <a:pt x="79" y="1227"/>
                      </a:lnTo>
                      <a:lnTo>
                        <a:pt x="79" y="1240"/>
                      </a:lnTo>
                      <a:lnTo>
                        <a:pt x="79" y="1259"/>
                      </a:lnTo>
                      <a:lnTo>
                        <a:pt x="79" y="1281"/>
                      </a:lnTo>
                      <a:lnTo>
                        <a:pt x="79" y="1305"/>
                      </a:lnTo>
                      <a:lnTo>
                        <a:pt x="79" y="1329"/>
                      </a:lnTo>
                      <a:lnTo>
                        <a:pt x="78" y="1348"/>
                      </a:lnTo>
                      <a:lnTo>
                        <a:pt x="77" y="1363"/>
                      </a:lnTo>
                      <a:lnTo>
                        <a:pt x="76" y="1373"/>
                      </a:lnTo>
                      <a:lnTo>
                        <a:pt x="74" y="1381"/>
                      </a:lnTo>
                      <a:lnTo>
                        <a:pt x="73" y="1387"/>
                      </a:lnTo>
                      <a:lnTo>
                        <a:pt x="71" y="1391"/>
                      </a:lnTo>
                      <a:lnTo>
                        <a:pt x="68" y="1396"/>
                      </a:lnTo>
                      <a:lnTo>
                        <a:pt x="67" y="1399"/>
                      </a:lnTo>
                      <a:lnTo>
                        <a:pt x="67" y="1403"/>
                      </a:lnTo>
                      <a:lnTo>
                        <a:pt x="68" y="1408"/>
                      </a:lnTo>
                      <a:lnTo>
                        <a:pt x="71" y="1412"/>
                      </a:lnTo>
                      <a:lnTo>
                        <a:pt x="73" y="1415"/>
                      </a:lnTo>
                      <a:lnTo>
                        <a:pt x="75" y="1418"/>
                      </a:lnTo>
                      <a:lnTo>
                        <a:pt x="77" y="1421"/>
                      </a:lnTo>
                      <a:lnTo>
                        <a:pt x="78" y="1423"/>
                      </a:lnTo>
                      <a:lnTo>
                        <a:pt x="80" y="1426"/>
                      </a:lnTo>
                      <a:lnTo>
                        <a:pt x="81" y="1430"/>
                      </a:lnTo>
                      <a:lnTo>
                        <a:pt x="81" y="1435"/>
                      </a:lnTo>
                      <a:lnTo>
                        <a:pt x="82" y="1445"/>
                      </a:lnTo>
                      <a:lnTo>
                        <a:pt x="84" y="1462"/>
                      </a:lnTo>
                      <a:lnTo>
                        <a:pt x="85" y="1482"/>
                      </a:lnTo>
                      <a:lnTo>
                        <a:pt x="87" y="1505"/>
                      </a:lnTo>
                      <a:lnTo>
                        <a:pt x="87" y="1527"/>
                      </a:lnTo>
                      <a:lnTo>
                        <a:pt x="86" y="1549"/>
                      </a:lnTo>
                      <a:lnTo>
                        <a:pt x="85" y="1559"/>
                      </a:lnTo>
                      <a:lnTo>
                        <a:pt x="82" y="1567"/>
                      </a:lnTo>
                      <a:lnTo>
                        <a:pt x="80" y="1574"/>
                      </a:lnTo>
                      <a:lnTo>
                        <a:pt x="77" y="1579"/>
                      </a:lnTo>
                      <a:lnTo>
                        <a:pt x="75" y="1581"/>
                      </a:lnTo>
                      <a:lnTo>
                        <a:pt x="67" y="1586"/>
                      </a:lnTo>
                      <a:lnTo>
                        <a:pt x="58" y="1593"/>
                      </a:lnTo>
                      <a:lnTo>
                        <a:pt x="47" y="1603"/>
                      </a:lnTo>
                      <a:lnTo>
                        <a:pt x="41" y="1609"/>
                      </a:lnTo>
                      <a:lnTo>
                        <a:pt x="35" y="1616"/>
                      </a:lnTo>
                      <a:lnTo>
                        <a:pt x="30" y="1623"/>
                      </a:lnTo>
                      <a:lnTo>
                        <a:pt x="25" y="1631"/>
                      </a:lnTo>
                      <a:lnTo>
                        <a:pt x="21" y="1640"/>
                      </a:lnTo>
                      <a:lnTo>
                        <a:pt x="18" y="1648"/>
                      </a:lnTo>
                      <a:lnTo>
                        <a:pt x="14" y="1657"/>
                      </a:lnTo>
                      <a:lnTo>
                        <a:pt x="13" y="1667"/>
                      </a:lnTo>
                      <a:lnTo>
                        <a:pt x="11" y="1695"/>
                      </a:lnTo>
                      <a:lnTo>
                        <a:pt x="10" y="1735"/>
                      </a:lnTo>
                      <a:lnTo>
                        <a:pt x="9" y="1781"/>
                      </a:lnTo>
                      <a:lnTo>
                        <a:pt x="9" y="1831"/>
                      </a:lnTo>
                      <a:lnTo>
                        <a:pt x="9" y="1877"/>
                      </a:lnTo>
                      <a:lnTo>
                        <a:pt x="9" y="1917"/>
                      </a:lnTo>
                      <a:lnTo>
                        <a:pt x="9" y="1944"/>
                      </a:lnTo>
                      <a:lnTo>
                        <a:pt x="9" y="1954"/>
                      </a:lnTo>
                      <a:lnTo>
                        <a:pt x="0" y="1958"/>
                      </a:lnTo>
                      <a:lnTo>
                        <a:pt x="3" y="1973"/>
                      </a:lnTo>
                      <a:lnTo>
                        <a:pt x="11" y="2001"/>
                      </a:lnTo>
                      <a:lnTo>
                        <a:pt x="13" y="2041"/>
                      </a:lnTo>
                      <a:lnTo>
                        <a:pt x="55" y="2090"/>
                      </a:lnTo>
                      <a:lnTo>
                        <a:pt x="198" y="2096"/>
                      </a:lnTo>
                      <a:lnTo>
                        <a:pt x="199" y="2096"/>
                      </a:lnTo>
                      <a:lnTo>
                        <a:pt x="199" y="2097"/>
                      </a:lnTo>
                      <a:lnTo>
                        <a:pt x="200" y="2101"/>
                      </a:lnTo>
                      <a:lnTo>
                        <a:pt x="202" y="2106"/>
                      </a:lnTo>
                      <a:lnTo>
                        <a:pt x="203" y="2114"/>
                      </a:lnTo>
                      <a:lnTo>
                        <a:pt x="204" y="2126"/>
                      </a:lnTo>
                      <a:lnTo>
                        <a:pt x="206" y="2143"/>
                      </a:lnTo>
                      <a:lnTo>
                        <a:pt x="207" y="2164"/>
                      </a:lnTo>
                      <a:lnTo>
                        <a:pt x="207" y="2258"/>
                      </a:lnTo>
                      <a:lnTo>
                        <a:pt x="222" y="2354"/>
                      </a:lnTo>
                      <a:lnTo>
                        <a:pt x="373" y="2361"/>
                      </a:lnTo>
                      <a:lnTo>
                        <a:pt x="424" y="2434"/>
                      </a:lnTo>
                      <a:lnTo>
                        <a:pt x="430" y="2409"/>
                      </a:lnTo>
                      <a:lnTo>
                        <a:pt x="437" y="2392"/>
                      </a:lnTo>
                      <a:lnTo>
                        <a:pt x="437" y="2354"/>
                      </a:lnTo>
                      <a:lnTo>
                        <a:pt x="394" y="2302"/>
                      </a:lnTo>
                      <a:lnTo>
                        <a:pt x="351" y="2267"/>
                      </a:lnTo>
                      <a:lnTo>
                        <a:pt x="346" y="2268"/>
                      </a:lnTo>
                      <a:lnTo>
                        <a:pt x="333" y="2271"/>
                      </a:lnTo>
                      <a:lnTo>
                        <a:pt x="323" y="2271"/>
                      </a:lnTo>
                      <a:lnTo>
                        <a:pt x="312" y="2271"/>
                      </a:lnTo>
                      <a:lnTo>
                        <a:pt x="302" y="2268"/>
                      </a:lnTo>
                      <a:lnTo>
                        <a:pt x="290" y="2264"/>
                      </a:lnTo>
                      <a:lnTo>
                        <a:pt x="283" y="2260"/>
                      </a:lnTo>
                      <a:lnTo>
                        <a:pt x="277" y="2256"/>
                      </a:lnTo>
                      <a:lnTo>
                        <a:pt x="271" y="2252"/>
                      </a:lnTo>
                      <a:lnTo>
                        <a:pt x="265" y="2246"/>
                      </a:lnTo>
                      <a:lnTo>
                        <a:pt x="258" y="2240"/>
                      </a:lnTo>
                      <a:lnTo>
                        <a:pt x="253" y="2232"/>
                      </a:lnTo>
                      <a:lnTo>
                        <a:pt x="248" y="2224"/>
                      </a:lnTo>
                      <a:lnTo>
                        <a:pt x="242" y="2214"/>
                      </a:lnTo>
                      <a:lnTo>
                        <a:pt x="237" y="2203"/>
                      </a:lnTo>
                      <a:lnTo>
                        <a:pt x="231" y="2191"/>
                      </a:lnTo>
                      <a:lnTo>
                        <a:pt x="227" y="2177"/>
                      </a:lnTo>
                      <a:lnTo>
                        <a:pt x="223" y="2163"/>
                      </a:lnTo>
                      <a:lnTo>
                        <a:pt x="220" y="2147"/>
                      </a:lnTo>
                      <a:lnTo>
                        <a:pt x="216" y="2130"/>
                      </a:lnTo>
                      <a:lnTo>
                        <a:pt x="213" y="2110"/>
                      </a:lnTo>
                      <a:lnTo>
                        <a:pt x="211" y="2090"/>
                      </a:lnTo>
                      <a:lnTo>
                        <a:pt x="210" y="2084"/>
                      </a:lnTo>
                      <a:lnTo>
                        <a:pt x="206" y="2070"/>
                      </a:lnTo>
                      <a:lnTo>
                        <a:pt x="201" y="2050"/>
                      </a:lnTo>
                      <a:lnTo>
                        <a:pt x="198" y="2025"/>
                      </a:lnTo>
                      <a:lnTo>
                        <a:pt x="197" y="2012"/>
                      </a:lnTo>
                      <a:lnTo>
                        <a:pt x="198" y="1998"/>
                      </a:lnTo>
                      <a:lnTo>
                        <a:pt x="199" y="1986"/>
                      </a:lnTo>
                      <a:lnTo>
                        <a:pt x="202" y="1973"/>
                      </a:lnTo>
                      <a:lnTo>
                        <a:pt x="204" y="1968"/>
                      </a:lnTo>
                      <a:lnTo>
                        <a:pt x="207" y="1962"/>
                      </a:lnTo>
                      <a:lnTo>
                        <a:pt x="210" y="1957"/>
                      </a:lnTo>
                      <a:lnTo>
                        <a:pt x="213" y="1952"/>
                      </a:lnTo>
                      <a:lnTo>
                        <a:pt x="217" y="1947"/>
                      </a:lnTo>
                      <a:lnTo>
                        <a:pt x="222" y="1944"/>
                      </a:lnTo>
                      <a:lnTo>
                        <a:pt x="227" y="1940"/>
                      </a:lnTo>
                      <a:lnTo>
                        <a:pt x="233" y="1936"/>
                      </a:lnTo>
                      <a:lnTo>
                        <a:pt x="275" y="1871"/>
                      </a:lnTo>
                      <a:lnTo>
                        <a:pt x="279" y="1868"/>
                      </a:lnTo>
                      <a:lnTo>
                        <a:pt x="288" y="1863"/>
                      </a:lnTo>
                      <a:lnTo>
                        <a:pt x="302" y="1853"/>
                      </a:lnTo>
                      <a:lnTo>
                        <a:pt x="317" y="1842"/>
                      </a:lnTo>
                      <a:lnTo>
                        <a:pt x="331" y="1829"/>
                      </a:lnTo>
                      <a:lnTo>
                        <a:pt x="343" y="1816"/>
                      </a:lnTo>
                      <a:lnTo>
                        <a:pt x="348" y="1809"/>
                      </a:lnTo>
                      <a:lnTo>
                        <a:pt x="350" y="1803"/>
                      </a:lnTo>
                      <a:lnTo>
                        <a:pt x="352" y="1796"/>
                      </a:lnTo>
                      <a:lnTo>
                        <a:pt x="351" y="1791"/>
                      </a:lnTo>
                      <a:lnTo>
                        <a:pt x="352" y="1786"/>
                      </a:lnTo>
                      <a:lnTo>
                        <a:pt x="355" y="1778"/>
                      </a:lnTo>
                      <a:lnTo>
                        <a:pt x="357" y="1764"/>
                      </a:lnTo>
                      <a:lnTo>
                        <a:pt x="358" y="1748"/>
                      </a:lnTo>
                      <a:lnTo>
                        <a:pt x="358" y="1740"/>
                      </a:lnTo>
                      <a:lnTo>
                        <a:pt x="358" y="1731"/>
                      </a:lnTo>
                      <a:lnTo>
                        <a:pt x="357" y="1724"/>
                      </a:lnTo>
                      <a:lnTo>
                        <a:pt x="356" y="1716"/>
                      </a:lnTo>
                      <a:lnTo>
                        <a:pt x="352" y="1709"/>
                      </a:lnTo>
                      <a:lnTo>
                        <a:pt x="349" y="1703"/>
                      </a:lnTo>
                      <a:lnTo>
                        <a:pt x="345" y="1698"/>
                      </a:lnTo>
                      <a:lnTo>
                        <a:pt x="338" y="1695"/>
                      </a:lnTo>
                      <a:lnTo>
                        <a:pt x="325" y="1689"/>
                      </a:lnTo>
                      <a:lnTo>
                        <a:pt x="313" y="1683"/>
                      </a:lnTo>
                      <a:lnTo>
                        <a:pt x="303" y="1675"/>
                      </a:lnTo>
                      <a:lnTo>
                        <a:pt x="293" y="1667"/>
                      </a:lnTo>
                      <a:lnTo>
                        <a:pt x="289" y="1662"/>
                      </a:lnTo>
                      <a:lnTo>
                        <a:pt x="285" y="1656"/>
                      </a:lnTo>
                      <a:lnTo>
                        <a:pt x="282" y="1650"/>
                      </a:lnTo>
                      <a:lnTo>
                        <a:pt x="280" y="1643"/>
                      </a:lnTo>
                      <a:lnTo>
                        <a:pt x="278" y="1635"/>
                      </a:lnTo>
                      <a:lnTo>
                        <a:pt x="276" y="1627"/>
                      </a:lnTo>
                      <a:lnTo>
                        <a:pt x="276" y="1618"/>
                      </a:lnTo>
                      <a:lnTo>
                        <a:pt x="275" y="1607"/>
                      </a:lnTo>
                      <a:lnTo>
                        <a:pt x="276" y="1598"/>
                      </a:lnTo>
                      <a:lnTo>
                        <a:pt x="277" y="1588"/>
                      </a:lnTo>
                      <a:lnTo>
                        <a:pt x="280" y="1581"/>
                      </a:lnTo>
                      <a:lnTo>
                        <a:pt x="283" y="1575"/>
                      </a:lnTo>
                      <a:lnTo>
                        <a:pt x="288" y="1571"/>
                      </a:lnTo>
                      <a:lnTo>
                        <a:pt x="292" y="1567"/>
                      </a:lnTo>
                      <a:lnTo>
                        <a:pt x="297" y="1564"/>
                      </a:lnTo>
                      <a:lnTo>
                        <a:pt x="303" y="1563"/>
                      </a:lnTo>
                      <a:lnTo>
                        <a:pt x="312" y="1561"/>
                      </a:lnTo>
                      <a:lnTo>
                        <a:pt x="321" y="1561"/>
                      </a:lnTo>
                      <a:lnTo>
                        <a:pt x="328" y="1562"/>
                      </a:lnTo>
                      <a:lnTo>
                        <a:pt x="330" y="1563"/>
                      </a:lnTo>
                      <a:lnTo>
                        <a:pt x="388" y="1482"/>
                      </a:lnTo>
                      <a:lnTo>
                        <a:pt x="415" y="1408"/>
                      </a:lnTo>
                      <a:lnTo>
                        <a:pt x="415" y="1364"/>
                      </a:lnTo>
                      <a:lnTo>
                        <a:pt x="458" y="1357"/>
                      </a:lnTo>
                      <a:lnTo>
                        <a:pt x="458" y="1305"/>
                      </a:lnTo>
                      <a:lnTo>
                        <a:pt x="415" y="1285"/>
                      </a:lnTo>
                      <a:lnTo>
                        <a:pt x="415" y="1281"/>
                      </a:lnTo>
                      <a:lnTo>
                        <a:pt x="413" y="1274"/>
                      </a:lnTo>
                      <a:lnTo>
                        <a:pt x="411" y="1264"/>
                      </a:lnTo>
                      <a:lnTo>
                        <a:pt x="410" y="1252"/>
                      </a:lnTo>
                      <a:lnTo>
                        <a:pt x="411" y="1246"/>
                      </a:lnTo>
                      <a:lnTo>
                        <a:pt x="411" y="1240"/>
                      </a:lnTo>
                      <a:lnTo>
                        <a:pt x="413" y="1236"/>
                      </a:lnTo>
                      <a:lnTo>
                        <a:pt x="415" y="1232"/>
                      </a:lnTo>
                      <a:lnTo>
                        <a:pt x="419" y="1227"/>
                      </a:lnTo>
                      <a:lnTo>
                        <a:pt x="424" y="1225"/>
                      </a:lnTo>
                      <a:lnTo>
                        <a:pt x="429" y="1224"/>
                      </a:lnTo>
                      <a:lnTo>
                        <a:pt x="437" y="1224"/>
                      </a:lnTo>
                      <a:lnTo>
                        <a:pt x="515" y="1233"/>
                      </a:lnTo>
                      <a:lnTo>
                        <a:pt x="528" y="1152"/>
                      </a:lnTo>
                      <a:lnTo>
                        <a:pt x="528" y="1150"/>
                      </a:lnTo>
                      <a:lnTo>
                        <a:pt x="532" y="1141"/>
                      </a:lnTo>
                      <a:lnTo>
                        <a:pt x="535" y="1129"/>
                      </a:lnTo>
                      <a:lnTo>
                        <a:pt x="541" y="1115"/>
                      </a:lnTo>
                      <a:lnTo>
                        <a:pt x="546" y="1109"/>
                      </a:lnTo>
                      <a:lnTo>
                        <a:pt x="550" y="1101"/>
                      </a:lnTo>
                      <a:lnTo>
                        <a:pt x="555" y="1096"/>
                      </a:lnTo>
                      <a:lnTo>
                        <a:pt x="561" y="1089"/>
                      </a:lnTo>
                      <a:lnTo>
                        <a:pt x="568" y="1085"/>
                      </a:lnTo>
                      <a:lnTo>
                        <a:pt x="575" y="1081"/>
                      </a:lnTo>
                      <a:lnTo>
                        <a:pt x="583" y="1078"/>
                      </a:lnTo>
                      <a:lnTo>
                        <a:pt x="592" y="1078"/>
                      </a:lnTo>
                      <a:lnTo>
                        <a:pt x="600" y="1079"/>
                      </a:lnTo>
                      <a:lnTo>
                        <a:pt x="619" y="1084"/>
                      </a:lnTo>
                      <a:lnTo>
                        <a:pt x="633" y="1085"/>
                      </a:lnTo>
                      <a:lnTo>
                        <a:pt x="648" y="1086"/>
                      </a:lnTo>
                      <a:lnTo>
                        <a:pt x="665" y="1086"/>
                      </a:lnTo>
                      <a:lnTo>
                        <a:pt x="683" y="1084"/>
                      </a:lnTo>
                      <a:lnTo>
                        <a:pt x="701" y="1081"/>
                      </a:lnTo>
                      <a:lnTo>
                        <a:pt x="721" y="1075"/>
                      </a:lnTo>
                      <a:lnTo>
                        <a:pt x="729" y="1072"/>
                      </a:lnTo>
                      <a:lnTo>
                        <a:pt x="739" y="1068"/>
                      </a:lnTo>
                      <a:lnTo>
                        <a:pt x="747" y="1062"/>
                      </a:lnTo>
                      <a:lnTo>
                        <a:pt x="756" y="1057"/>
                      </a:lnTo>
                      <a:lnTo>
                        <a:pt x="765" y="1049"/>
                      </a:lnTo>
                      <a:lnTo>
                        <a:pt x="772" y="1042"/>
                      </a:lnTo>
                      <a:lnTo>
                        <a:pt x="780" y="1033"/>
                      </a:lnTo>
                      <a:lnTo>
                        <a:pt x="787" y="1024"/>
                      </a:lnTo>
                      <a:lnTo>
                        <a:pt x="794" y="1014"/>
                      </a:lnTo>
                      <a:lnTo>
                        <a:pt x="800" y="1002"/>
                      </a:lnTo>
                      <a:lnTo>
                        <a:pt x="806" y="990"/>
                      </a:lnTo>
                      <a:lnTo>
                        <a:pt x="811" y="976"/>
                      </a:lnTo>
                      <a:lnTo>
                        <a:pt x="813" y="967"/>
                      </a:lnTo>
                      <a:lnTo>
                        <a:pt x="814" y="956"/>
                      </a:lnTo>
                      <a:lnTo>
                        <a:pt x="814" y="945"/>
                      </a:lnTo>
                      <a:lnTo>
                        <a:pt x="813" y="930"/>
                      </a:lnTo>
                      <a:lnTo>
                        <a:pt x="810" y="915"/>
                      </a:lnTo>
                      <a:lnTo>
                        <a:pt x="806" y="898"/>
                      </a:lnTo>
                      <a:lnTo>
                        <a:pt x="798" y="880"/>
                      </a:lnTo>
                      <a:lnTo>
                        <a:pt x="790" y="859"/>
                      </a:lnTo>
                      <a:lnTo>
                        <a:pt x="768" y="799"/>
                      </a:lnTo>
                      <a:lnTo>
                        <a:pt x="767" y="797"/>
                      </a:lnTo>
                      <a:lnTo>
                        <a:pt x="763" y="789"/>
                      </a:lnTo>
                      <a:lnTo>
                        <a:pt x="757" y="777"/>
                      </a:lnTo>
                      <a:lnTo>
                        <a:pt x="752" y="763"/>
                      </a:lnTo>
                      <a:lnTo>
                        <a:pt x="747" y="749"/>
                      </a:lnTo>
                      <a:lnTo>
                        <a:pt x="744" y="735"/>
                      </a:lnTo>
                      <a:lnTo>
                        <a:pt x="743" y="728"/>
                      </a:lnTo>
                      <a:lnTo>
                        <a:pt x="744" y="722"/>
                      </a:lnTo>
                      <a:lnTo>
                        <a:pt x="745" y="717"/>
                      </a:lnTo>
                      <a:lnTo>
                        <a:pt x="747" y="712"/>
                      </a:lnTo>
                      <a:lnTo>
                        <a:pt x="746" y="706"/>
                      </a:lnTo>
                      <a:lnTo>
                        <a:pt x="744" y="690"/>
                      </a:lnTo>
                      <a:lnTo>
                        <a:pt x="741" y="667"/>
                      </a:lnTo>
                      <a:lnTo>
                        <a:pt x="739" y="640"/>
                      </a:lnTo>
                      <a:lnTo>
                        <a:pt x="738" y="612"/>
                      </a:lnTo>
                      <a:lnTo>
                        <a:pt x="738" y="587"/>
                      </a:lnTo>
                      <a:lnTo>
                        <a:pt x="739" y="576"/>
                      </a:lnTo>
                      <a:lnTo>
                        <a:pt x="741" y="568"/>
                      </a:lnTo>
                      <a:lnTo>
                        <a:pt x="743" y="561"/>
                      </a:lnTo>
                      <a:lnTo>
                        <a:pt x="747" y="557"/>
                      </a:lnTo>
                      <a:lnTo>
                        <a:pt x="790" y="491"/>
                      </a:lnTo>
                      <a:lnTo>
                        <a:pt x="789" y="488"/>
                      </a:lnTo>
                      <a:lnTo>
                        <a:pt x="790" y="484"/>
                      </a:lnTo>
                      <a:lnTo>
                        <a:pt x="792" y="478"/>
                      </a:lnTo>
                      <a:lnTo>
                        <a:pt x="795" y="472"/>
                      </a:lnTo>
                      <a:lnTo>
                        <a:pt x="806" y="457"/>
                      </a:lnTo>
                      <a:lnTo>
                        <a:pt x="819" y="440"/>
                      </a:lnTo>
                      <a:lnTo>
                        <a:pt x="832" y="425"/>
                      </a:lnTo>
                      <a:lnTo>
                        <a:pt x="844" y="412"/>
                      </a:lnTo>
                      <a:lnTo>
                        <a:pt x="852" y="403"/>
                      </a:lnTo>
                      <a:lnTo>
                        <a:pt x="855" y="399"/>
                      </a:lnTo>
                      <a:lnTo>
                        <a:pt x="868" y="390"/>
                      </a:lnTo>
                      <a:lnTo>
                        <a:pt x="886" y="377"/>
                      </a:lnTo>
                      <a:lnTo>
                        <a:pt x="905" y="359"/>
                      </a:lnTo>
                      <a:lnTo>
                        <a:pt x="926" y="342"/>
                      </a:lnTo>
                      <a:lnTo>
                        <a:pt x="945" y="325"/>
                      </a:lnTo>
                      <a:lnTo>
                        <a:pt x="961" y="311"/>
                      </a:lnTo>
                      <a:lnTo>
                        <a:pt x="973" y="301"/>
                      </a:lnTo>
                      <a:lnTo>
                        <a:pt x="976" y="297"/>
                      </a:lnTo>
                      <a:lnTo>
                        <a:pt x="984" y="285"/>
                      </a:lnTo>
                      <a:lnTo>
                        <a:pt x="988" y="273"/>
                      </a:lnTo>
                      <a:lnTo>
                        <a:pt x="991" y="263"/>
                      </a:lnTo>
                      <a:lnTo>
                        <a:pt x="993" y="255"/>
                      </a:lnTo>
                      <a:lnTo>
                        <a:pt x="994" y="247"/>
                      </a:lnTo>
                      <a:lnTo>
                        <a:pt x="993" y="242"/>
                      </a:lnTo>
                      <a:lnTo>
                        <a:pt x="990" y="236"/>
                      </a:lnTo>
                      <a:lnTo>
                        <a:pt x="987" y="232"/>
                      </a:lnTo>
                      <a:lnTo>
                        <a:pt x="984" y="229"/>
                      </a:lnTo>
                      <a:lnTo>
                        <a:pt x="981" y="226"/>
                      </a:lnTo>
                      <a:lnTo>
                        <a:pt x="977" y="225"/>
                      </a:lnTo>
                      <a:lnTo>
                        <a:pt x="974" y="222"/>
                      </a:lnTo>
                      <a:lnTo>
                        <a:pt x="969" y="221"/>
                      </a:lnTo>
                      <a:lnTo>
                        <a:pt x="967" y="221"/>
                      </a:lnTo>
                      <a:lnTo>
                        <a:pt x="960" y="219"/>
                      </a:lnTo>
                      <a:lnTo>
                        <a:pt x="957" y="216"/>
                      </a:lnTo>
                      <a:lnTo>
                        <a:pt x="956" y="214"/>
                      </a:lnTo>
                      <a:lnTo>
                        <a:pt x="956" y="210"/>
                      </a:lnTo>
                      <a:lnTo>
                        <a:pt x="957" y="208"/>
                      </a:lnTo>
                      <a:lnTo>
                        <a:pt x="958" y="206"/>
                      </a:lnTo>
                      <a:lnTo>
                        <a:pt x="959" y="204"/>
                      </a:lnTo>
                      <a:lnTo>
                        <a:pt x="960" y="204"/>
                      </a:lnTo>
                      <a:lnTo>
                        <a:pt x="936" y="210"/>
                      </a:lnTo>
                      <a:lnTo>
                        <a:pt x="933" y="216"/>
                      </a:lnTo>
                      <a:lnTo>
                        <a:pt x="931" y="225"/>
                      </a:lnTo>
                      <a:lnTo>
                        <a:pt x="929" y="234"/>
                      </a:lnTo>
                      <a:lnTo>
                        <a:pt x="928" y="245"/>
                      </a:lnTo>
                      <a:lnTo>
                        <a:pt x="927" y="255"/>
                      </a:lnTo>
                      <a:lnTo>
                        <a:pt x="927" y="262"/>
                      </a:lnTo>
                      <a:lnTo>
                        <a:pt x="926" y="268"/>
                      </a:lnTo>
                      <a:lnTo>
                        <a:pt x="926" y="270"/>
                      </a:lnTo>
                      <a:lnTo>
                        <a:pt x="920" y="277"/>
                      </a:lnTo>
                      <a:lnTo>
                        <a:pt x="916" y="285"/>
                      </a:lnTo>
                      <a:lnTo>
                        <a:pt x="913" y="294"/>
                      </a:lnTo>
                      <a:lnTo>
                        <a:pt x="911" y="302"/>
                      </a:lnTo>
                      <a:lnTo>
                        <a:pt x="909" y="311"/>
                      </a:lnTo>
                      <a:lnTo>
                        <a:pt x="909" y="317"/>
                      </a:lnTo>
                      <a:lnTo>
                        <a:pt x="908" y="322"/>
                      </a:lnTo>
                      <a:lnTo>
                        <a:pt x="908" y="323"/>
                      </a:lnTo>
                      <a:lnTo>
                        <a:pt x="722" y="318"/>
                      </a:lnTo>
                      <a:lnTo>
                        <a:pt x="781" y="189"/>
                      </a:lnTo>
                      <a:lnTo>
                        <a:pt x="651" y="125"/>
                      </a:lnTo>
                      <a:lnTo>
                        <a:pt x="628" y="97"/>
                      </a:lnTo>
                      <a:lnTo>
                        <a:pt x="573" y="74"/>
                      </a:lnTo>
                      <a:lnTo>
                        <a:pt x="564" y="71"/>
                      </a:lnTo>
                      <a:lnTo>
                        <a:pt x="556" y="68"/>
                      </a:lnTo>
                      <a:lnTo>
                        <a:pt x="550" y="64"/>
                      </a:lnTo>
                      <a:lnTo>
                        <a:pt x="543" y="60"/>
                      </a:lnTo>
                      <a:lnTo>
                        <a:pt x="539" y="56"/>
                      </a:lnTo>
                      <a:lnTo>
                        <a:pt x="535" y="53"/>
                      </a:lnTo>
                      <a:lnTo>
                        <a:pt x="533" y="52"/>
                      </a:lnTo>
                      <a:lnTo>
                        <a:pt x="533" y="51"/>
                      </a:lnTo>
                      <a:lnTo>
                        <a:pt x="533" y="46"/>
                      </a:lnTo>
                      <a:lnTo>
                        <a:pt x="533" y="43"/>
                      </a:lnTo>
                      <a:lnTo>
                        <a:pt x="533" y="39"/>
                      </a:lnTo>
                      <a:lnTo>
                        <a:pt x="534" y="35"/>
                      </a:lnTo>
                      <a:lnTo>
                        <a:pt x="534" y="30"/>
                      </a:lnTo>
                      <a:lnTo>
                        <a:pt x="535" y="27"/>
                      </a:lnTo>
                      <a:lnTo>
                        <a:pt x="536" y="23"/>
                      </a:lnTo>
                      <a:lnTo>
                        <a:pt x="537" y="18"/>
                      </a:lnTo>
                      <a:lnTo>
                        <a:pt x="535" y="17"/>
                      </a:lnTo>
                      <a:lnTo>
                        <a:pt x="529" y="14"/>
                      </a:lnTo>
                      <a:lnTo>
                        <a:pt x="523" y="10"/>
                      </a:lnTo>
                      <a:lnTo>
                        <a:pt x="514" y="4"/>
                      </a:lnTo>
                      <a:lnTo>
                        <a:pt x="505" y="1"/>
                      </a:lnTo>
                      <a:lnTo>
                        <a:pt x="496" y="0"/>
                      </a:lnTo>
                      <a:lnTo>
                        <a:pt x="493" y="0"/>
                      </a:lnTo>
                      <a:lnTo>
                        <a:pt x="488" y="2"/>
                      </a:lnTo>
                      <a:lnTo>
                        <a:pt x="486" y="4"/>
                      </a:lnTo>
                      <a:lnTo>
                        <a:pt x="483" y="9"/>
                      </a:lnTo>
                      <a:lnTo>
                        <a:pt x="443" y="55"/>
                      </a:lnTo>
                      <a:lnTo>
                        <a:pt x="443" y="53"/>
                      </a:lnTo>
                      <a:lnTo>
                        <a:pt x="444" y="49"/>
                      </a:lnTo>
                      <a:lnTo>
                        <a:pt x="444" y="41"/>
                      </a:lnTo>
                      <a:lnTo>
                        <a:pt x="442" y="33"/>
                      </a:lnTo>
                      <a:lnTo>
                        <a:pt x="440" y="29"/>
                      </a:lnTo>
                      <a:lnTo>
                        <a:pt x="438" y="25"/>
                      </a:lnTo>
                      <a:lnTo>
                        <a:pt x="434" y="21"/>
                      </a:lnTo>
                      <a:lnTo>
                        <a:pt x="430" y="17"/>
                      </a:lnTo>
                      <a:lnTo>
                        <a:pt x="425" y="14"/>
                      </a:lnTo>
                      <a:lnTo>
                        <a:pt x="419" y="12"/>
                      </a:lnTo>
                      <a:lnTo>
                        <a:pt x="412" y="10"/>
                      </a:lnTo>
                      <a:lnTo>
                        <a:pt x="402" y="9"/>
                      </a:lnTo>
                      <a:lnTo>
                        <a:pt x="351" y="0"/>
                      </a:lnTo>
                      <a:lnTo>
                        <a:pt x="351" y="1"/>
                      </a:lnTo>
                      <a:lnTo>
                        <a:pt x="349" y="6"/>
                      </a:lnTo>
                      <a:lnTo>
                        <a:pt x="346" y="15"/>
                      </a:lnTo>
                      <a:lnTo>
                        <a:pt x="340" y="24"/>
                      </a:lnTo>
                      <a:lnTo>
                        <a:pt x="334" y="35"/>
                      </a:lnTo>
                      <a:lnTo>
                        <a:pt x="326" y="44"/>
                      </a:lnTo>
                      <a:lnTo>
                        <a:pt x="322" y="50"/>
                      </a:lnTo>
                      <a:lnTo>
                        <a:pt x="317" y="54"/>
                      </a:lnTo>
                      <a:lnTo>
                        <a:pt x="311" y="58"/>
                      </a:lnTo>
                      <a:lnTo>
                        <a:pt x="305" y="6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1" name="Freeform 379"/>
                <p:cNvSpPr>
                  <a:spLocks/>
                </p:cNvSpPr>
                <p:nvPr/>
              </p:nvSpPr>
              <p:spPr bwMode="auto">
                <a:xfrm>
                  <a:off x="5214" y="3307"/>
                  <a:ext cx="331" cy="811"/>
                </a:xfrm>
                <a:custGeom>
                  <a:avLst/>
                  <a:gdLst>
                    <a:gd name="T0" fmla="*/ 0 w 994"/>
                    <a:gd name="T1" fmla="*/ 0 h 2434"/>
                    <a:gd name="T2" fmla="*/ 0 w 994"/>
                    <a:gd name="T3" fmla="*/ 0 h 2434"/>
                    <a:gd name="T4" fmla="*/ 0 w 994"/>
                    <a:gd name="T5" fmla="*/ 0 h 2434"/>
                    <a:gd name="T6" fmla="*/ 0 w 994"/>
                    <a:gd name="T7" fmla="*/ 0 h 2434"/>
                    <a:gd name="T8" fmla="*/ 0 w 994"/>
                    <a:gd name="T9" fmla="*/ 1 h 2434"/>
                    <a:gd name="T10" fmla="*/ 0 w 994"/>
                    <a:gd name="T11" fmla="*/ 1 h 2434"/>
                    <a:gd name="T12" fmla="*/ 0 w 994"/>
                    <a:gd name="T13" fmla="*/ 1 h 2434"/>
                    <a:gd name="T14" fmla="*/ 0 w 994"/>
                    <a:gd name="T15" fmla="*/ 2 h 2434"/>
                    <a:gd name="T16" fmla="*/ 0 w 994"/>
                    <a:gd name="T17" fmla="*/ 2 h 2434"/>
                    <a:gd name="T18" fmla="*/ 0 w 994"/>
                    <a:gd name="T19" fmla="*/ 2 h 2434"/>
                    <a:gd name="T20" fmla="*/ 0 w 994"/>
                    <a:gd name="T21" fmla="*/ 2 h 2434"/>
                    <a:gd name="T22" fmla="*/ 0 w 994"/>
                    <a:gd name="T23" fmla="*/ 2 h 2434"/>
                    <a:gd name="T24" fmla="*/ 0 w 994"/>
                    <a:gd name="T25" fmla="*/ 2 h 2434"/>
                    <a:gd name="T26" fmla="*/ 0 w 994"/>
                    <a:gd name="T27" fmla="*/ 2 h 2434"/>
                    <a:gd name="T28" fmla="*/ 0 w 994"/>
                    <a:gd name="T29" fmla="*/ 2 h 2434"/>
                    <a:gd name="T30" fmla="*/ 0 w 994"/>
                    <a:gd name="T31" fmla="*/ 3 h 2434"/>
                    <a:gd name="T32" fmla="*/ 0 w 994"/>
                    <a:gd name="T33" fmla="*/ 3 h 2434"/>
                    <a:gd name="T34" fmla="*/ 0 w 994"/>
                    <a:gd name="T35" fmla="*/ 3 h 2434"/>
                    <a:gd name="T36" fmla="*/ 1 w 994"/>
                    <a:gd name="T37" fmla="*/ 3 h 2434"/>
                    <a:gd name="T38" fmla="*/ 0 w 994"/>
                    <a:gd name="T39" fmla="*/ 3 h 2434"/>
                    <a:gd name="T40" fmla="*/ 0 w 994"/>
                    <a:gd name="T41" fmla="*/ 3 h 2434"/>
                    <a:gd name="T42" fmla="*/ 0 w 994"/>
                    <a:gd name="T43" fmla="*/ 3 h 2434"/>
                    <a:gd name="T44" fmla="*/ 0 w 994"/>
                    <a:gd name="T45" fmla="*/ 3 h 2434"/>
                    <a:gd name="T46" fmla="*/ 0 w 994"/>
                    <a:gd name="T47" fmla="*/ 3 h 2434"/>
                    <a:gd name="T48" fmla="*/ 0 w 994"/>
                    <a:gd name="T49" fmla="*/ 3 h 2434"/>
                    <a:gd name="T50" fmla="*/ 0 w 994"/>
                    <a:gd name="T51" fmla="*/ 2 h 2434"/>
                    <a:gd name="T52" fmla="*/ 0 w 994"/>
                    <a:gd name="T53" fmla="*/ 2 h 2434"/>
                    <a:gd name="T54" fmla="*/ 0 w 994"/>
                    <a:gd name="T55" fmla="*/ 2 h 2434"/>
                    <a:gd name="T56" fmla="*/ 0 w 994"/>
                    <a:gd name="T57" fmla="*/ 2 h 2434"/>
                    <a:gd name="T58" fmla="*/ 0 w 994"/>
                    <a:gd name="T59" fmla="*/ 2 h 2434"/>
                    <a:gd name="T60" fmla="*/ 0 w 994"/>
                    <a:gd name="T61" fmla="*/ 2 h 2434"/>
                    <a:gd name="T62" fmla="*/ 1 w 994"/>
                    <a:gd name="T63" fmla="*/ 2 h 2434"/>
                    <a:gd name="T64" fmla="*/ 1 w 994"/>
                    <a:gd name="T65" fmla="*/ 2 h 2434"/>
                    <a:gd name="T66" fmla="*/ 1 w 994"/>
                    <a:gd name="T67" fmla="*/ 2 h 2434"/>
                    <a:gd name="T68" fmla="*/ 1 w 994"/>
                    <a:gd name="T69" fmla="*/ 2 h 2434"/>
                    <a:gd name="T70" fmla="*/ 1 w 994"/>
                    <a:gd name="T71" fmla="*/ 1 h 2434"/>
                    <a:gd name="T72" fmla="*/ 1 w 994"/>
                    <a:gd name="T73" fmla="*/ 1 h 2434"/>
                    <a:gd name="T74" fmla="*/ 1 w 994"/>
                    <a:gd name="T75" fmla="*/ 1 h 2434"/>
                    <a:gd name="T76" fmla="*/ 1 w 994"/>
                    <a:gd name="T77" fmla="*/ 1 h 2434"/>
                    <a:gd name="T78" fmla="*/ 1 w 994"/>
                    <a:gd name="T79" fmla="*/ 1 h 2434"/>
                    <a:gd name="T80" fmla="*/ 1 w 994"/>
                    <a:gd name="T81" fmla="*/ 1 h 2434"/>
                    <a:gd name="T82" fmla="*/ 1 w 994"/>
                    <a:gd name="T83" fmla="*/ 1 h 2434"/>
                    <a:gd name="T84" fmla="*/ 1 w 994"/>
                    <a:gd name="T85" fmla="*/ 1 h 2434"/>
                    <a:gd name="T86" fmla="*/ 1 w 994"/>
                    <a:gd name="T87" fmla="*/ 1 h 2434"/>
                    <a:gd name="T88" fmla="*/ 1 w 994"/>
                    <a:gd name="T89" fmla="*/ 1 h 2434"/>
                    <a:gd name="T90" fmla="*/ 1 w 994"/>
                    <a:gd name="T91" fmla="*/ 0 h 2434"/>
                    <a:gd name="T92" fmla="*/ 1 w 994"/>
                    <a:gd name="T93" fmla="*/ 0 h 2434"/>
                    <a:gd name="T94" fmla="*/ 1 w 994"/>
                    <a:gd name="T95" fmla="*/ 0 h 2434"/>
                    <a:gd name="T96" fmla="*/ 1 w 994"/>
                    <a:gd name="T97" fmla="*/ 0 h 2434"/>
                    <a:gd name="T98" fmla="*/ 1 w 994"/>
                    <a:gd name="T99" fmla="*/ 0 h 2434"/>
                    <a:gd name="T100" fmla="*/ 1 w 994"/>
                    <a:gd name="T101" fmla="*/ 0 h 2434"/>
                    <a:gd name="T102" fmla="*/ 1 w 994"/>
                    <a:gd name="T103" fmla="*/ 0 h 2434"/>
                    <a:gd name="T104" fmla="*/ 1 w 994"/>
                    <a:gd name="T105" fmla="*/ 0 h 2434"/>
                    <a:gd name="T106" fmla="*/ 1 w 994"/>
                    <a:gd name="T107" fmla="*/ 0 h 2434"/>
                    <a:gd name="T108" fmla="*/ 1 w 994"/>
                    <a:gd name="T109" fmla="*/ 0 h 2434"/>
                    <a:gd name="T110" fmla="*/ 1 w 994"/>
                    <a:gd name="T111" fmla="*/ 0 h 2434"/>
                    <a:gd name="T112" fmla="*/ 1 w 994"/>
                    <a:gd name="T113" fmla="*/ 0 h 2434"/>
                    <a:gd name="T114" fmla="*/ 0 w 994"/>
                    <a:gd name="T115" fmla="*/ 0 h 2434"/>
                    <a:gd name="T116" fmla="*/ 0 w 994"/>
                    <a:gd name="T117" fmla="*/ 0 h 24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94"/>
                    <a:gd name="T178" fmla="*/ 0 h 2434"/>
                    <a:gd name="T179" fmla="*/ 994 w 994"/>
                    <a:gd name="T180" fmla="*/ 2434 h 243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94" h="2434">
                      <a:moveTo>
                        <a:pt x="305" y="62"/>
                      </a:moveTo>
                      <a:lnTo>
                        <a:pt x="305" y="64"/>
                      </a:lnTo>
                      <a:lnTo>
                        <a:pt x="306" y="69"/>
                      </a:lnTo>
                      <a:lnTo>
                        <a:pt x="306" y="78"/>
                      </a:lnTo>
                      <a:lnTo>
                        <a:pt x="307" y="89"/>
                      </a:lnTo>
                      <a:lnTo>
                        <a:pt x="307" y="100"/>
                      </a:lnTo>
                      <a:lnTo>
                        <a:pt x="306" y="111"/>
                      </a:lnTo>
                      <a:lnTo>
                        <a:pt x="305" y="122"/>
                      </a:lnTo>
                      <a:lnTo>
                        <a:pt x="303" y="132"/>
                      </a:lnTo>
                      <a:lnTo>
                        <a:pt x="301" y="133"/>
                      </a:lnTo>
                      <a:lnTo>
                        <a:pt x="296" y="135"/>
                      </a:lnTo>
                      <a:lnTo>
                        <a:pt x="290" y="139"/>
                      </a:lnTo>
                      <a:lnTo>
                        <a:pt x="281" y="147"/>
                      </a:lnTo>
                      <a:lnTo>
                        <a:pt x="278" y="152"/>
                      </a:lnTo>
                      <a:lnTo>
                        <a:pt x="274" y="158"/>
                      </a:lnTo>
                      <a:lnTo>
                        <a:pt x="269" y="164"/>
                      </a:lnTo>
                      <a:lnTo>
                        <a:pt x="266" y="171"/>
                      </a:lnTo>
                      <a:lnTo>
                        <a:pt x="263" y="179"/>
                      </a:lnTo>
                      <a:lnTo>
                        <a:pt x="260" y="189"/>
                      </a:lnTo>
                      <a:lnTo>
                        <a:pt x="257" y="199"/>
                      </a:lnTo>
                      <a:lnTo>
                        <a:pt x="256" y="210"/>
                      </a:lnTo>
                      <a:lnTo>
                        <a:pt x="253" y="215"/>
                      </a:lnTo>
                      <a:lnTo>
                        <a:pt x="245" y="228"/>
                      </a:lnTo>
                      <a:lnTo>
                        <a:pt x="234" y="247"/>
                      </a:lnTo>
                      <a:lnTo>
                        <a:pt x="222" y="271"/>
                      </a:lnTo>
                      <a:lnTo>
                        <a:pt x="209" y="295"/>
                      </a:lnTo>
                      <a:lnTo>
                        <a:pt x="197" y="318"/>
                      </a:lnTo>
                      <a:lnTo>
                        <a:pt x="193" y="329"/>
                      </a:lnTo>
                      <a:lnTo>
                        <a:pt x="189" y="339"/>
                      </a:lnTo>
                      <a:lnTo>
                        <a:pt x="187" y="348"/>
                      </a:lnTo>
                      <a:lnTo>
                        <a:pt x="186" y="355"/>
                      </a:lnTo>
                      <a:lnTo>
                        <a:pt x="184" y="367"/>
                      </a:lnTo>
                      <a:lnTo>
                        <a:pt x="182" y="380"/>
                      </a:lnTo>
                      <a:lnTo>
                        <a:pt x="179" y="395"/>
                      </a:lnTo>
                      <a:lnTo>
                        <a:pt x="176" y="413"/>
                      </a:lnTo>
                      <a:lnTo>
                        <a:pt x="175" y="436"/>
                      </a:lnTo>
                      <a:lnTo>
                        <a:pt x="174" y="462"/>
                      </a:lnTo>
                      <a:lnTo>
                        <a:pt x="175" y="493"/>
                      </a:lnTo>
                      <a:lnTo>
                        <a:pt x="177" y="531"/>
                      </a:lnTo>
                      <a:lnTo>
                        <a:pt x="173" y="864"/>
                      </a:lnTo>
                      <a:lnTo>
                        <a:pt x="170" y="867"/>
                      </a:lnTo>
                      <a:lnTo>
                        <a:pt x="162" y="875"/>
                      </a:lnTo>
                      <a:lnTo>
                        <a:pt x="152" y="888"/>
                      </a:lnTo>
                      <a:lnTo>
                        <a:pt x="140" y="905"/>
                      </a:lnTo>
                      <a:lnTo>
                        <a:pt x="128" y="922"/>
                      </a:lnTo>
                      <a:lnTo>
                        <a:pt x="118" y="939"/>
                      </a:lnTo>
                      <a:lnTo>
                        <a:pt x="114" y="948"/>
                      </a:lnTo>
                      <a:lnTo>
                        <a:pt x="112" y="955"/>
                      </a:lnTo>
                      <a:lnTo>
                        <a:pt x="109" y="962"/>
                      </a:lnTo>
                      <a:lnTo>
                        <a:pt x="109" y="967"/>
                      </a:lnTo>
                      <a:lnTo>
                        <a:pt x="94" y="1031"/>
                      </a:lnTo>
                      <a:lnTo>
                        <a:pt x="84" y="1037"/>
                      </a:lnTo>
                      <a:lnTo>
                        <a:pt x="84" y="1048"/>
                      </a:lnTo>
                      <a:lnTo>
                        <a:pt x="94" y="1074"/>
                      </a:lnTo>
                      <a:lnTo>
                        <a:pt x="81" y="1110"/>
                      </a:lnTo>
                      <a:lnTo>
                        <a:pt x="88" y="1138"/>
                      </a:lnTo>
                      <a:lnTo>
                        <a:pt x="81" y="1188"/>
                      </a:lnTo>
                      <a:lnTo>
                        <a:pt x="66" y="1195"/>
                      </a:lnTo>
                      <a:lnTo>
                        <a:pt x="68" y="1222"/>
                      </a:lnTo>
                      <a:lnTo>
                        <a:pt x="79" y="1222"/>
                      </a:lnTo>
                      <a:lnTo>
                        <a:pt x="79" y="1227"/>
                      </a:lnTo>
                      <a:lnTo>
                        <a:pt x="79" y="1240"/>
                      </a:lnTo>
                      <a:lnTo>
                        <a:pt x="79" y="1259"/>
                      </a:lnTo>
                      <a:lnTo>
                        <a:pt x="79" y="1281"/>
                      </a:lnTo>
                      <a:lnTo>
                        <a:pt x="79" y="1305"/>
                      </a:lnTo>
                      <a:lnTo>
                        <a:pt x="79" y="1329"/>
                      </a:lnTo>
                      <a:lnTo>
                        <a:pt x="78" y="1348"/>
                      </a:lnTo>
                      <a:lnTo>
                        <a:pt x="77" y="1363"/>
                      </a:lnTo>
                      <a:lnTo>
                        <a:pt x="76" y="1373"/>
                      </a:lnTo>
                      <a:lnTo>
                        <a:pt x="74" y="1381"/>
                      </a:lnTo>
                      <a:lnTo>
                        <a:pt x="73" y="1387"/>
                      </a:lnTo>
                      <a:lnTo>
                        <a:pt x="71" y="1391"/>
                      </a:lnTo>
                      <a:lnTo>
                        <a:pt x="68" y="1396"/>
                      </a:lnTo>
                      <a:lnTo>
                        <a:pt x="67" y="1399"/>
                      </a:lnTo>
                      <a:lnTo>
                        <a:pt x="67" y="1403"/>
                      </a:lnTo>
                      <a:lnTo>
                        <a:pt x="68" y="1408"/>
                      </a:lnTo>
                      <a:lnTo>
                        <a:pt x="71" y="1412"/>
                      </a:lnTo>
                      <a:lnTo>
                        <a:pt x="73" y="1415"/>
                      </a:lnTo>
                      <a:lnTo>
                        <a:pt x="75" y="1418"/>
                      </a:lnTo>
                      <a:lnTo>
                        <a:pt x="77" y="1421"/>
                      </a:lnTo>
                      <a:lnTo>
                        <a:pt x="78" y="1423"/>
                      </a:lnTo>
                      <a:lnTo>
                        <a:pt x="80" y="1426"/>
                      </a:lnTo>
                      <a:lnTo>
                        <a:pt x="81" y="1430"/>
                      </a:lnTo>
                      <a:lnTo>
                        <a:pt x="81" y="1435"/>
                      </a:lnTo>
                      <a:lnTo>
                        <a:pt x="82" y="1445"/>
                      </a:lnTo>
                      <a:lnTo>
                        <a:pt x="84" y="1462"/>
                      </a:lnTo>
                      <a:lnTo>
                        <a:pt x="85" y="1482"/>
                      </a:lnTo>
                      <a:lnTo>
                        <a:pt x="87" y="1505"/>
                      </a:lnTo>
                      <a:lnTo>
                        <a:pt x="87" y="1527"/>
                      </a:lnTo>
                      <a:lnTo>
                        <a:pt x="86" y="1549"/>
                      </a:lnTo>
                      <a:lnTo>
                        <a:pt x="85" y="1559"/>
                      </a:lnTo>
                      <a:lnTo>
                        <a:pt x="82" y="1567"/>
                      </a:lnTo>
                      <a:lnTo>
                        <a:pt x="80" y="1574"/>
                      </a:lnTo>
                      <a:lnTo>
                        <a:pt x="77" y="1579"/>
                      </a:lnTo>
                      <a:lnTo>
                        <a:pt x="75" y="1581"/>
                      </a:lnTo>
                      <a:lnTo>
                        <a:pt x="67" y="1586"/>
                      </a:lnTo>
                      <a:lnTo>
                        <a:pt x="58" y="1593"/>
                      </a:lnTo>
                      <a:lnTo>
                        <a:pt x="47" y="1603"/>
                      </a:lnTo>
                      <a:lnTo>
                        <a:pt x="41" y="1609"/>
                      </a:lnTo>
                      <a:lnTo>
                        <a:pt x="35" y="1616"/>
                      </a:lnTo>
                      <a:lnTo>
                        <a:pt x="30" y="1623"/>
                      </a:lnTo>
                      <a:lnTo>
                        <a:pt x="25" y="1631"/>
                      </a:lnTo>
                      <a:lnTo>
                        <a:pt x="21" y="1640"/>
                      </a:lnTo>
                      <a:lnTo>
                        <a:pt x="18" y="1648"/>
                      </a:lnTo>
                      <a:lnTo>
                        <a:pt x="14" y="1657"/>
                      </a:lnTo>
                      <a:lnTo>
                        <a:pt x="13" y="1667"/>
                      </a:lnTo>
                      <a:lnTo>
                        <a:pt x="11" y="1695"/>
                      </a:lnTo>
                      <a:lnTo>
                        <a:pt x="10" y="1735"/>
                      </a:lnTo>
                      <a:lnTo>
                        <a:pt x="9" y="1781"/>
                      </a:lnTo>
                      <a:lnTo>
                        <a:pt x="9" y="1831"/>
                      </a:lnTo>
                      <a:lnTo>
                        <a:pt x="9" y="1877"/>
                      </a:lnTo>
                      <a:lnTo>
                        <a:pt x="9" y="1917"/>
                      </a:lnTo>
                      <a:lnTo>
                        <a:pt x="9" y="1944"/>
                      </a:lnTo>
                      <a:lnTo>
                        <a:pt x="9" y="1954"/>
                      </a:lnTo>
                      <a:lnTo>
                        <a:pt x="0" y="1958"/>
                      </a:lnTo>
                      <a:lnTo>
                        <a:pt x="3" y="1973"/>
                      </a:lnTo>
                      <a:lnTo>
                        <a:pt x="11" y="2001"/>
                      </a:lnTo>
                      <a:lnTo>
                        <a:pt x="13" y="2041"/>
                      </a:lnTo>
                      <a:lnTo>
                        <a:pt x="55" y="2090"/>
                      </a:lnTo>
                      <a:lnTo>
                        <a:pt x="198" y="2096"/>
                      </a:lnTo>
                      <a:lnTo>
                        <a:pt x="199" y="2096"/>
                      </a:lnTo>
                      <a:lnTo>
                        <a:pt x="199" y="2097"/>
                      </a:lnTo>
                      <a:lnTo>
                        <a:pt x="200" y="2101"/>
                      </a:lnTo>
                      <a:lnTo>
                        <a:pt x="202" y="2106"/>
                      </a:lnTo>
                      <a:lnTo>
                        <a:pt x="203" y="2114"/>
                      </a:lnTo>
                      <a:lnTo>
                        <a:pt x="204" y="2126"/>
                      </a:lnTo>
                      <a:lnTo>
                        <a:pt x="206" y="2143"/>
                      </a:lnTo>
                      <a:lnTo>
                        <a:pt x="207" y="2164"/>
                      </a:lnTo>
                      <a:lnTo>
                        <a:pt x="207" y="2258"/>
                      </a:lnTo>
                      <a:lnTo>
                        <a:pt x="222" y="2354"/>
                      </a:lnTo>
                      <a:lnTo>
                        <a:pt x="373" y="2361"/>
                      </a:lnTo>
                      <a:lnTo>
                        <a:pt x="424" y="2434"/>
                      </a:lnTo>
                      <a:lnTo>
                        <a:pt x="430" y="2409"/>
                      </a:lnTo>
                      <a:lnTo>
                        <a:pt x="437" y="2392"/>
                      </a:lnTo>
                      <a:lnTo>
                        <a:pt x="437" y="2354"/>
                      </a:lnTo>
                      <a:lnTo>
                        <a:pt x="394" y="2302"/>
                      </a:lnTo>
                      <a:lnTo>
                        <a:pt x="351" y="2267"/>
                      </a:lnTo>
                      <a:lnTo>
                        <a:pt x="346" y="2268"/>
                      </a:lnTo>
                      <a:lnTo>
                        <a:pt x="333" y="2271"/>
                      </a:lnTo>
                      <a:lnTo>
                        <a:pt x="323" y="2271"/>
                      </a:lnTo>
                      <a:lnTo>
                        <a:pt x="312" y="2271"/>
                      </a:lnTo>
                      <a:lnTo>
                        <a:pt x="302" y="2268"/>
                      </a:lnTo>
                      <a:lnTo>
                        <a:pt x="290" y="2264"/>
                      </a:lnTo>
                      <a:lnTo>
                        <a:pt x="283" y="2260"/>
                      </a:lnTo>
                      <a:lnTo>
                        <a:pt x="277" y="2256"/>
                      </a:lnTo>
                      <a:lnTo>
                        <a:pt x="271" y="2252"/>
                      </a:lnTo>
                      <a:lnTo>
                        <a:pt x="265" y="2246"/>
                      </a:lnTo>
                      <a:lnTo>
                        <a:pt x="258" y="2240"/>
                      </a:lnTo>
                      <a:lnTo>
                        <a:pt x="253" y="2232"/>
                      </a:lnTo>
                      <a:lnTo>
                        <a:pt x="248" y="2224"/>
                      </a:lnTo>
                      <a:lnTo>
                        <a:pt x="242" y="2214"/>
                      </a:lnTo>
                      <a:lnTo>
                        <a:pt x="237" y="2203"/>
                      </a:lnTo>
                      <a:lnTo>
                        <a:pt x="231" y="2191"/>
                      </a:lnTo>
                      <a:lnTo>
                        <a:pt x="227" y="2177"/>
                      </a:lnTo>
                      <a:lnTo>
                        <a:pt x="223" y="2163"/>
                      </a:lnTo>
                      <a:lnTo>
                        <a:pt x="220" y="2147"/>
                      </a:lnTo>
                      <a:lnTo>
                        <a:pt x="216" y="2130"/>
                      </a:lnTo>
                      <a:lnTo>
                        <a:pt x="213" y="2110"/>
                      </a:lnTo>
                      <a:lnTo>
                        <a:pt x="211" y="2090"/>
                      </a:lnTo>
                      <a:lnTo>
                        <a:pt x="210" y="2084"/>
                      </a:lnTo>
                      <a:lnTo>
                        <a:pt x="206" y="2070"/>
                      </a:lnTo>
                      <a:lnTo>
                        <a:pt x="201" y="2050"/>
                      </a:lnTo>
                      <a:lnTo>
                        <a:pt x="198" y="2025"/>
                      </a:lnTo>
                      <a:lnTo>
                        <a:pt x="197" y="2012"/>
                      </a:lnTo>
                      <a:lnTo>
                        <a:pt x="198" y="1998"/>
                      </a:lnTo>
                      <a:lnTo>
                        <a:pt x="199" y="1986"/>
                      </a:lnTo>
                      <a:lnTo>
                        <a:pt x="202" y="1973"/>
                      </a:lnTo>
                      <a:lnTo>
                        <a:pt x="204" y="1968"/>
                      </a:lnTo>
                      <a:lnTo>
                        <a:pt x="207" y="1962"/>
                      </a:lnTo>
                      <a:lnTo>
                        <a:pt x="210" y="1957"/>
                      </a:lnTo>
                      <a:lnTo>
                        <a:pt x="213" y="1952"/>
                      </a:lnTo>
                      <a:lnTo>
                        <a:pt x="217" y="1947"/>
                      </a:lnTo>
                      <a:lnTo>
                        <a:pt x="222" y="1944"/>
                      </a:lnTo>
                      <a:lnTo>
                        <a:pt x="227" y="1940"/>
                      </a:lnTo>
                      <a:lnTo>
                        <a:pt x="233" y="1936"/>
                      </a:lnTo>
                      <a:lnTo>
                        <a:pt x="275" y="1871"/>
                      </a:lnTo>
                      <a:lnTo>
                        <a:pt x="279" y="1868"/>
                      </a:lnTo>
                      <a:lnTo>
                        <a:pt x="288" y="1863"/>
                      </a:lnTo>
                      <a:lnTo>
                        <a:pt x="302" y="1853"/>
                      </a:lnTo>
                      <a:lnTo>
                        <a:pt x="317" y="1842"/>
                      </a:lnTo>
                      <a:lnTo>
                        <a:pt x="331" y="1829"/>
                      </a:lnTo>
                      <a:lnTo>
                        <a:pt x="343" y="1816"/>
                      </a:lnTo>
                      <a:lnTo>
                        <a:pt x="348" y="1809"/>
                      </a:lnTo>
                      <a:lnTo>
                        <a:pt x="350" y="1803"/>
                      </a:lnTo>
                      <a:lnTo>
                        <a:pt x="352" y="1796"/>
                      </a:lnTo>
                      <a:lnTo>
                        <a:pt x="351" y="1791"/>
                      </a:lnTo>
                      <a:lnTo>
                        <a:pt x="352" y="1786"/>
                      </a:lnTo>
                      <a:lnTo>
                        <a:pt x="355" y="1778"/>
                      </a:lnTo>
                      <a:lnTo>
                        <a:pt x="357" y="1764"/>
                      </a:lnTo>
                      <a:lnTo>
                        <a:pt x="358" y="1748"/>
                      </a:lnTo>
                      <a:lnTo>
                        <a:pt x="358" y="1740"/>
                      </a:lnTo>
                      <a:lnTo>
                        <a:pt x="358" y="1731"/>
                      </a:lnTo>
                      <a:lnTo>
                        <a:pt x="357" y="1724"/>
                      </a:lnTo>
                      <a:lnTo>
                        <a:pt x="356" y="1716"/>
                      </a:lnTo>
                      <a:lnTo>
                        <a:pt x="352" y="1709"/>
                      </a:lnTo>
                      <a:lnTo>
                        <a:pt x="349" y="1703"/>
                      </a:lnTo>
                      <a:lnTo>
                        <a:pt x="345" y="1698"/>
                      </a:lnTo>
                      <a:lnTo>
                        <a:pt x="338" y="1695"/>
                      </a:lnTo>
                      <a:lnTo>
                        <a:pt x="325" y="1689"/>
                      </a:lnTo>
                      <a:lnTo>
                        <a:pt x="313" y="1683"/>
                      </a:lnTo>
                      <a:lnTo>
                        <a:pt x="303" y="1675"/>
                      </a:lnTo>
                      <a:lnTo>
                        <a:pt x="293" y="1667"/>
                      </a:lnTo>
                      <a:lnTo>
                        <a:pt x="289" y="1662"/>
                      </a:lnTo>
                      <a:lnTo>
                        <a:pt x="285" y="1656"/>
                      </a:lnTo>
                      <a:lnTo>
                        <a:pt x="282" y="1650"/>
                      </a:lnTo>
                      <a:lnTo>
                        <a:pt x="280" y="1643"/>
                      </a:lnTo>
                      <a:lnTo>
                        <a:pt x="278" y="1635"/>
                      </a:lnTo>
                      <a:lnTo>
                        <a:pt x="276" y="1627"/>
                      </a:lnTo>
                      <a:lnTo>
                        <a:pt x="276" y="1618"/>
                      </a:lnTo>
                      <a:lnTo>
                        <a:pt x="275" y="1607"/>
                      </a:lnTo>
                      <a:lnTo>
                        <a:pt x="276" y="1598"/>
                      </a:lnTo>
                      <a:lnTo>
                        <a:pt x="277" y="1588"/>
                      </a:lnTo>
                      <a:lnTo>
                        <a:pt x="280" y="1581"/>
                      </a:lnTo>
                      <a:lnTo>
                        <a:pt x="283" y="1575"/>
                      </a:lnTo>
                      <a:lnTo>
                        <a:pt x="288" y="1571"/>
                      </a:lnTo>
                      <a:lnTo>
                        <a:pt x="292" y="1567"/>
                      </a:lnTo>
                      <a:lnTo>
                        <a:pt x="297" y="1564"/>
                      </a:lnTo>
                      <a:lnTo>
                        <a:pt x="303" y="1563"/>
                      </a:lnTo>
                      <a:lnTo>
                        <a:pt x="312" y="1561"/>
                      </a:lnTo>
                      <a:lnTo>
                        <a:pt x="321" y="1561"/>
                      </a:lnTo>
                      <a:lnTo>
                        <a:pt x="328" y="1562"/>
                      </a:lnTo>
                      <a:lnTo>
                        <a:pt x="330" y="1563"/>
                      </a:lnTo>
                      <a:lnTo>
                        <a:pt x="388" y="1482"/>
                      </a:lnTo>
                      <a:lnTo>
                        <a:pt x="415" y="1408"/>
                      </a:lnTo>
                      <a:lnTo>
                        <a:pt x="415" y="1364"/>
                      </a:lnTo>
                      <a:lnTo>
                        <a:pt x="458" y="1357"/>
                      </a:lnTo>
                      <a:lnTo>
                        <a:pt x="458" y="1305"/>
                      </a:lnTo>
                      <a:lnTo>
                        <a:pt x="415" y="1285"/>
                      </a:lnTo>
                      <a:lnTo>
                        <a:pt x="415" y="1281"/>
                      </a:lnTo>
                      <a:lnTo>
                        <a:pt x="413" y="1274"/>
                      </a:lnTo>
                      <a:lnTo>
                        <a:pt x="411" y="1264"/>
                      </a:lnTo>
                      <a:lnTo>
                        <a:pt x="410" y="1252"/>
                      </a:lnTo>
                      <a:lnTo>
                        <a:pt x="411" y="1246"/>
                      </a:lnTo>
                      <a:lnTo>
                        <a:pt x="411" y="1240"/>
                      </a:lnTo>
                      <a:lnTo>
                        <a:pt x="413" y="1236"/>
                      </a:lnTo>
                      <a:lnTo>
                        <a:pt x="415" y="1232"/>
                      </a:lnTo>
                      <a:lnTo>
                        <a:pt x="419" y="1227"/>
                      </a:lnTo>
                      <a:lnTo>
                        <a:pt x="424" y="1225"/>
                      </a:lnTo>
                      <a:lnTo>
                        <a:pt x="429" y="1224"/>
                      </a:lnTo>
                      <a:lnTo>
                        <a:pt x="437" y="1224"/>
                      </a:lnTo>
                      <a:lnTo>
                        <a:pt x="515" y="1233"/>
                      </a:lnTo>
                      <a:lnTo>
                        <a:pt x="528" y="1152"/>
                      </a:lnTo>
                      <a:lnTo>
                        <a:pt x="528" y="1150"/>
                      </a:lnTo>
                      <a:lnTo>
                        <a:pt x="532" y="1141"/>
                      </a:lnTo>
                      <a:lnTo>
                        <a:pt x="535" y="1129"/>
                      </a:lnTo>
                      <a:lnTo>
                        <a:pt x="541" y="1115"/>
                      </a:lnTo>
                      <a:lnTo>
                        <a:pt x="546" y="1109"/>
                      </a:lnTo>
                      <a:lnTo>
                        <a:pt x="550" y="1101"/>
                      </a:lnTo>
                      <a:lnTo>
                        <a:pt x="555" y="1096"/>
                      </a:lnTo>
                      <a:lnTo>
                        <a:pt x="561" y="1089"/>
                      </a:lnTo>
                      <a:lnTo>
                        <a:pt x="568" y="1085"/>
                      </a:lnTo>
                      <a:lnTo>
                        <a:pt x="575" y="1081"/>
                      </a:lnTo>
                      <a:lnTo>
                        <a:pt x="583" y="1078"/>
                      </a:lnTo>
                      <a:lnTo>
                        <a:pt x="592" y="1078"/>
                      </a:lnTo>
                      <a:lnTo>
                        <a:pt x="600" y="1079"/>
                      </a:lnTo>
                      <a:lnTo>
                        <a:pt x="619" y="1084"/>
                      </a:lnTo>
                      <a:lnTo>
                        <a:pt x="633" y="1085"/>
                      </a:lnTo>
                      <a:lnTo>
                        <a:pt x="648" y="1086"/>
                      </a:lnTo>
                      <a:lnTo>
                        <a:pt x="665" y="1086"/>
                      </a:lnTo>
                      <a:lnTo>
                        <a:pt x="683" y="1084"/>
                      </a:lnTo>
                      <a:lnTo>
                        <a:pt x="701" y="1081"/>
                      </a:lnTo>
                      <a:lnTo>
                        <a:pt x="721" y="1075"/>
                      </a:lnTo>
                      <a:lnTo>
                        <a:pt x="729" y="1072"/>
                      </a:lnTo>
                      <a:lnTo>
                        <a:pt x="739" y="1068"/>
                      </a:lnTo>
                      <a:lnTo>
                        <a:pt x="747" y="1062"/>
                      </a:lnTo>
                      <a:lnTo>
                        <a:pt x="756" y="1057"/>
                      </a:lnTo>
                      <a:lnTo>
                        <a:pt x="765" y="1049"/>
                      </a:lnTo>
                      <a:lnTo>
                        <a:pt x="772" y="1042"/>
                      </a:lnTo>
                      <a:lnTo>
                        <a:pt x="780" y="1033"/>
                      </a:lnTo>
                      <a:lnTo>
                        <a:pt x="787" y="1024"/>
                      </a:lnTo>
                      <a:lnTo>
                        <a:pt x="794" y="1014"/>
                      </a:lnTo>
                      <a:lnTo>
                        <a:pt x="800" y="1002"/>
                      </a:lnTo>
                      <a:lnTo>
                        <a:pt x="806" y="990"/>
                      </a:lnTo>
                      <a:lnTo>
                        <a:pt x="811" y="976"/>
                      </a:lnTo>
                      <a:lnTo>
                        <a:pt x="813" y="967"/>
                      </a:lnTo>
                      <a:lnTo>
                        <a:pt x="814" y="956"/>
                      </a:lnTo>
                      <a:lnTo>
                        <a:pt x="814" y="945"/>
                      </a:lnTo>
                      <a:lnTo>
                        <a:pt x="813" y="930"/>
                      </a:lnTo>
                      <a:lnTo>
                        <a:pt x="810" y="915"/>
                      </a:lnTo>
                      <a:lnTo>
                        <a:pt x="806" y="898"/>
                      </a:lnTo>
                      <a:lnTo>
                        <a:pt x="798" y="880"/>
                      </a:lnTo>
                      <a:lnTo>
                        <a:pt x="790" y="859"/>
                      </a:lnTo>
                      <a:lnTo>
                        <a:pt x="768" y="799"/>
                      </a:lnTo>
                      <a:lnTo>
                        <a:pt x="767" y="797"/>
                      </a:lnTo>
                      <a:lnTo>
                        <a:pt x="763" y="789"/>
                      </a:lnTo>
                      <a:lnTo>
                        <a:pt x="757" y="777"/>
                      </a:lnTo>
                      <a:lnTo>
                        <a:pt x="752" y="763"/>
                      </a:lnTo>
                      <a:lnTo>
                        <a:pt x="747" y="749"/>
                      </a:lnTo>
                      <a:lnTo>
                        <a:pt x="744" y="735"/>
                      </a:lnTo>
                      <a:lnTo>
                        <a:pt x="743" y="728"/>
                      </a:lnTo>
                      <a:lnTo>
                        <a:pt x="744" y="722"/>
                      </a:lnTo>
                      <a:lnTo>
                        <a:pt x="745" y="717"/>
                      </a:lnTo>
                      <a:lnTo>
                        <a:pt x="747" y="712"/>
                      </a:lnTo>
                      <a:lnTo>
                        <a:pt x="746" y="706"/>
                      </a:lnTo>
                      <a:lnTo>
                        <a:pt x="744" y="690"/>
                      </a:lnTo>
                      <a:lnTo>
                        <a:pt x="741" y="667"/>
                      </a:lnTo>
                      <a:lnTo>
                        <a:pt x="739" y="640"/>
                      </a:lnTo>
                      <a:lnTo>
                        <a:pt x="738" y="612"/>
                      </a:lnTo>
                      <a:lnTo>
                        <a:pt x="738" y="587"/>
                      </a:lnTo>
                      <a:lnTo>
                        <a:pt x="739" y="576"/>
                      </a:lnTo>
                      <a:lnTo>
                        <a:pt x="741" y="568"/>
                      </a:lnTo>
                      <a:lnTo>
                        <a:pt x="743" y="561"/>
                      </a:lnTo>
                      <a:lnTo>
                        <a:pt x="747" y="557"/>
                      </a:lnTo>
                      <a:lnTo>
                        <a:pt x="790" y="491"/>
                      </a:lnTo>
                      <a:lnTo>
                        <a:pt x="789" y="488"/>
                      </a:lnTo>
                      <a:lnTo>
                        <a:pt x="790" y="484"/>
                      </a:lnTo>
                      <a:lnTo>
                        <a:pt x="792" y="478"/>
                      </a:lnTo>
                      <a:lnTo>
                        <a:pt x="795" y="472"/>
                      </a:lnTo>
                      <a:lnTo>
                        <a:pt x="806" y="457"/>
                      </a:lnTo>
                      <a:lnTo>
                        <a:pt x="819" y="440"/>
                      </a:lnTo>
                      <a:lnTo>
                        <a:pt x="832" y="425"/>
                      </a:lnTo>
                      <a:lnTo>
                        <a:pt x="844" y="412"/>
                      </a:lnTo>
                      <a:lnTo>
                        <a:pt x="852" y="403"/>
                      </a:lnTo>
                      <a:lnTo>
                        <a:pt x="855" y="399"/>
                      </a:lnTo>
                      <a:lnTo>
                        <a:pt x="868" y="390"/>
                      </a:lnTo>
                      <a:lnTo>
                        <a:pt x="886" y="377"/>
                      </a:lnTo>
                      <a:lnTo>
                        <a:pt x="905" y="359"/>
                      </a:lnTo>
                      <a:lnTo>
                        <a:pt x="926" y="342"/>
                      </a:lnTo>
                      <a:lnTo>
                        <a:pt x="945" y="325"/>
                      </a:lnTo>
                      <a:lnTo>
                        <a:pt x="961" y="311"/>
                      </a:lnTo>
                      <a:lnTo>
                        <a:pt x="973" y="301"/>
                      </a:lnTo>
                      <a:lnTo>
                        <a:pt x="976" y="297"/>
                      </a:lnTo>
                      <a:lnTo>
                        <a:pt x="984" y="285"/>
                      </a:lnTo>
                      <a:lnTo>
                        <a:pt x="988" y="273"/>
                      </a:lnTo>
                      <a:lnTo>
                        <a:pt x="991" y="263"/>
                      </a:lnTo>
                      <a:lnTo>
                        <a:pt x="993" y="255"/>
                      </a:lnTo>
                      <a:lnTo>
                        <a:pt x="994" y="247"/>
                      </a:lnTo>
                      <a:lnTo>
                        <a:pt x="993" y="242"/>
                      </a:lnTo>
                      <a:lnTo>
                        <a:pt x="990" y="236"/>
                      </a:lnTo>
                      <a:lnTo>
                        <a:pt x="987" y="232"/>
                      </a:lnTo>
                      <a:lnTo>
                        <a:pt x="984" y="229"/>
                      </a:lnTo>
                      <a:lnTo>
                        <a:pt x="981" y="226"/>
                      </a:lnTo>
                      <a:lnTo>
                        <a:pt x="977" y="225"/>
                      </a:lnTo>
                      <a:lnTo>
                        <a:pt x="974" y="222"/>
                      </a:lnTo>
                      <a:lnTo>
                        <a:pt x="969" y="221"/>
                      </a:lnTo>
                      <a:lnTo>
                        <a:pt x="967" y="221"/>
                      </a:lnTo>
                      <a:lnTo>
                        <a:pt x="960" y="219"/>
                      </a:lnTo>
                      <a:lnTo>
                        <a:pt x="957" y="216"/>
                      </a:lnTo>
                      <a:lnTo>
                        <a:pt x="956" y="214"/>
                      </a:lnTo>
                      <a:lnTo>
                        <a:pt x="956" y="210"/>
                      </a:lnTo>
                      <a:lnTo>
                        <a:pt x="957" y="208"/>
                      </a:lnTo>
                      <a:lnTo>
                        <a:pt x="958" y="206"/>
                      </a:lnTo>
                      <a:lnTo>
                        <a:pt x="959" y="204"/>
                      </a:lnTo>
                      <a:lnTo>
                        <a:pt x="960" y="204"/>
                      </a:lnTo>
                      <a:lnTo>
                        <a:pt x="936" y="210"/>
                      </a:lnTo>
                      <a:lnTo>
                        <a:pt x="933" y="216"/>
                      </a:lnTo>
                      <a:lnTo>
                        <a:pt x="931" y="225"/>
                      </a:lnTo>
                      <a:lnTo>
                        <a:pt x="929" y="234"/>
                      </a:lnTo>
                      <a:lnTo>
                        <a:pt x="928" y="245"/>
                      </a:lnTo>
                      <a:lnTo>
                        <a:pt x="927" y="255"/>
                      </a:lnTo>
                      <a:lnTo>
                        <a:pt x="927" y="262"/>
                      </a:lnTo>
                      <a:lnTo>
                        <a:pt x="926" y="268"/>
                      </a:lnTo>
                      <a:lnTo>
                        <a:pt x="926" y="270"/>
                      </a:lnTo>
                      <a:lnTo>
                        <a:pt x="920" y="277"/>
                      </a:lnTo>
                      <a:lnTo>
                        <a:pt x="916" y="285"/>
                      </a:lnTo>
                      <a:lnTo>
                        <a:pt x="913" y="294"/>
                      </a:lnTo>
                      <a:lnTo>
                        <a:pt x="911" y="302"/>
                      </a:lnTo>
                      <a:lnTo>
                        <a:pt x="909" y="311"/>
                      </a:lnTo>
                      <a:lnTo>
                        <a:pt x="909" y="317"/>
                      </a:lnTo>
                      <a:lnTo>
                        <a:pt x="908" y="322"/>
                      </a:lnTo>
                      <a:lnTo>
                        <a:pt x="908" y="323"/>
                      </a:lnTo>
                      <a:lnTo>
                        <a:pt x="722" y="318"/>
                      </a:lnTo>
                      <a:lnTo>
                        <a:pt x="781" y="189"/>
                      </a:lnTo>
                      <a:lnTo>
                        <a:pt x="651" y="125"/>
                      </a:lnTo>
                      <a:lnTo>
                        <a:pt x="628" y="97"/>
                      </a:lnTo>
                      <a:lnTo>
                        <a:pt x="573" y="74"/>
                      </a:lnTo>
                      <a:lnTo>
                        <a:pt x="564" y="71"/>
                      </a:lnTo>
                      <a:lnTo>
                        <a:pt x="556" y="68"/>
                      </a:lnTo>
                      <a:lnTo>
                        <a:pt x="550" y="64"/>
                      </a:lnTo>
                      <a:lnTo>
                        <a:pt x="543" y="60"/>
                      </a:lnTo>
                      <a:lnTo>
                        <a:pt x="539" y="56"/>
                      </a:lnTo>
                      <a:lnTo>
                        <a:pt x="535" y="53"/>
                      </a:lnTo>
                      <a:lnTo>
                        <a:pt x="533" y="52"/>
                      </a:lnTo>
                      <a:lnTo>
                        <a:pt x="533" y="51"/>
                      </a:lnTo>
                      <a:lnTo>
                        <a:pt x="533" y="46"/>
                      </a:lnTo>
                      <a:lnTo>
                        <a:pt x="533" y="43"/>
                      </a:lnTo>
                      <a:lnTo>
                        <a:pt x="533" y="39"/>
                      </a:lnTo>
                      <a:lnTo>
                        <a:pt x="534" y="35"/>
                      </a:lnTo>
                      <a:lnTo>
                        <a:pt x="534" y="30"/>
                      </a:lnTo>
                      <a:lnTo>
                        <a:pt x="535" y="27"/>
                      </a:lnTo>
                      <a:lnTo>
                        <a:pt x="536" y="23"/>
                      </a:lnTo>
                      <a:lnTo>
                        <a:pt x="537" y="18"/>
                      </a:lnTo>
                      <a:lnTo>
                        <a:pt x="535" y="17"/>
                      </a:lnTo>
                      <a:lnTo>
                        <a:pt x="529" y="14"/>
                      </a:lnTo>
                      <a:lnTo>
                        <a:pt x="523" y="10"/>
                      </a:lnTo>
                      <a:lnTo>
                        <a:pt x="514" y="4"/>
                      </a:lnTo>
                      <a:lnTo>
                        <a:pt x="505" y="1"/>
                      </a:lnTo>
                      <a:lnTo>
                        <a:pt x="496" y="0"/>
                      </a:lnTo>
                      <a:lnTo>
                        <a:pt x="493" y="0"/>
                      </a:lnTo>
                      <a:lnTo>
                        <a:pt x="488" y="2"/>
                      </a:lnTo>
                      <a:lnTo>
                        <a:pt x="486" y="4"/>
                      </a:lnTo>
                      <a:lnTo>
                        <a:pt x="483" y="9"/>
                      </a:lnTo>
                      <a:lnTo>
                        <a:pt x="443" y="55"/>
                      </a:lnTo>
                      <a:lnTo>
                        <a:pt x="443" y="53"/>
                      </a:lnTo>
                      <a:lnTo>
                        <a:pt x="444" y="49"/>
                      </a:lnTo>
                      <a:lnTo>
                        <a:pt x="444" y="41"/>
                      </a:lnTo>
                      <a:lnTo>
                        <a:pt x="442" y="33"/>
                      </a:lnTo>
                      <a:lnTo>
                        <a:pt x="440" y="29"/>
                      </a:lnTo>
                      <a:lnTo>
                        <a:pt x="438" y="25"/>
                      </a:lnTo>
                      <a:lnTo>
                        <a:pt x="434" y="21"/>
                      </a:lnTo>
                      <a:lnTo>
                        <a:pt x="430" y="17"/>
                      </a:lnTo>
                      <a:lnTo>
                        <a:pt x="425" y="14"/>
                      </a:lnTo>
                      <a:lnTo>
                        <a:pt x="419" y="12"/>
                      </a:lnTo>
                      <a:lnTo>
                        <a:pt x="412" y="10"/>
                      </a:lnTo>
                      <a:lnTo>
                        <a:pt x="402" y="9"/>
                      </a:lnTo>
                      <a:lnTo>
                        <a:pt x="351" y="0"/>
                      </a:lnTo>
                      <a:lnTo>
                        <a:pt x="351" y="1"/>
                      </a:lnTo>
                      <a:lnTo>
                        <a:pt x="349" y="6"/>
                      </a:lnTo>
                      <a:lnTo>
                        <a:pt x="346" y="15"/>
                      </a:lnTo>
                      <a:lnTo>
                        <a:pt x="340" y="24"/>
                      </a:lnTo>
                      <a:lnTo>
                        <a:pt x="334" y="35"/>
                      </a:lnTo>
                      <a:lnTo>
                        <a:pt x="326" y="44"/>
                      </a:lnTo>
                      <a:lnTo>
                        <a:pt x="322" y="50"/>
                      </a:lnTo>
                      <a:lnTo>
                        <a:pt x="317" y="54"/>
                      </a:lnTo>
                      <a:lnTo>
                        <a:pt x="311" y="58"/>
                      </a:lnTo>
                      <a:lnTo>
                        <a:pt x="305" y="6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2" name="Freeform 380"/>
                <p:cNvSpPr>
                  <a:spLocks/>
                </p:cNvSpPr>
                <p:nvPr/>
              </p:nvSpPr>
              <p:spPr bwMode="auto">
                <a:xfrm>
                  <a:off x="5209" y="2825"/>
                  <a:ext cx="656" cy="704"/>
                </a:xfrm>
                <a:custGeom>
                  <a:avLst/>
                  <a:gdLst>
                    <a:gd name="T0" fmla="*/ 2 w 1968"/>
                    <a:gd name="T1" fmla="*/ 3 h 2113"/>
                    <a:gd name="T2" fmla="*/ 2 w 1968"/>
                    <a:gd name="T3" fmla="*/ 2 h 2113"/>
                    <a:gd name="T4" fmla="*/ 2 w 1968"/>
                    <a:gd name="T5" fmla="*/ 2 h 2113"/>
                    <a:gd name="T6" fmla="*/ 2 w 1968"/>
                    <a:gd name="T7" fmla="*/ 2 h 2113"/>
                    <a:gd name="T8" fmla="*/ 2 w 1968"/>
                    <a:gd name="T9" fmla="*/ 1 h 2113"/>
                    <a:gd name="T10" fmla="*/ 3 w 1968"/>
                    <a:gd name="T11" fmla="*/ 1 h 2113"/>
                    <a:gd name="T12" fmla="*/ 3 w 1968"/>
                    <a:gd name="T13" fmla="*/ 1 h 2113"/>
                    <a:gd name="T14" fmla="*/ 3 w 1968"/>
                    <a:gd name="T15" fmla="*/ 1 h 2113"/>
                    <a:gd name="T16" fmla="*/ 2 w 1968"/>
                    <a:gd name="T17" fmla="*/ 0 h 2113"/>
                    <a:gd name="T18" fmla="*/ 2 w 1968"/>
                    <a:gd name="T19" fmla="*/ 0 h 2113"/>
                    <a:gd name="T20" fmla="*/ 2 w 1968"/>
                    <a:gd name="T21" fmla="*/ 0 h 2113"/>
                    <a:gd name="T22" fmla="*/ 2 w 1968"/>
                    <a:gd name="T23" fmla="*/ 0 h 2113"/>
                    <a:gd name="T24" fmla="*/ 2 w 1968"/>
                    <a:gd name="T25" fmla="*/ 0 h 2113"/>
                    <a:gd name="T26" fmla="*/ 1 w 1968"/>
                    <a:gd name="T27" fmla="*/ 0 h 2113"/>
                    <a:gd name="T28" fmla="*/ 2 w 1968"/>
                    <a:gd name="T29" fmla="*/ 0 h 2113"/>
                    <a:gd name="T30" fmla="*/ 2 w 1968"/>
                    <a:gd name="T31" fmla="*/ 0 h 2113"/>
                    <a:gd name="T32" fmla="*/ 1 w 1968"/>
                    <a:gd name="T33" fmla="*/ 0 h 2113"/>
                    <a:gd name="T34" fmla="*/ 1 w 1968"/>
                    <a:gd name="T35" fmla="*/ 0 h 2113"/>
                    <a:gd name="T36" fmla="*/ 1 w 1968"/>
                    <a:gd name="T37" fmla="*/ 0 h 2113"/>
                    <a:gd name="T38" fmla="*/ 1 w 1968"/>
                    <a:gd name="T39" fmla="*/ 0 h 2113"/>
                    <a:gd name="T40" fmla="*/ 1 w 1968"/>
                    <a:gd name="T41" fmla="*/ 0 h 2113"/>
                    <a:gd name="T42" fmla="*/ 1 w 1968"/>
                    <a:gd name="T43" fmla="*/ 0 h 2113"/>
                    <a:gd name="T44" fmla="*/ 1 w 1968"/>
                    <a:gd name="T45" fmla="*/ 0 h 2113"/>
                    <a:gd name="T46" fmla="*/ 1 w 1968"/>
                    <a:gd name="T47" fmla="*/ 0 h 2113"/>
                    <a:gd name="T48" fmla="*/ 1 w 1968"/>
                    <a:gd name="T49" fmla="*/ 0 h 2113"/>
                    <a:gd name="T50" fmla="*/ 1 w 1968"/>
                    <a:gd name="T51" fmla="*/ 0 h 2113"/>
                    <a:gd name="T52" fmla="*/ 1 w 1968"/>
                    <a:gd name="T53" fmla="*/ 0 h 2113"/>
                    <a:gd name="T54" fmla="*/ 1 w 1968"/>
                    <a:gd name="T55" fmla="*/ 0 h 2113"/>
                    <a:gd name="T56" fmla="*/ 1 w 1968"/>
                    <a:gd name="T57" fmla="*/ 0 h 2113"/>
                    <a:gd name="T58" fmla="*/ 1 w 1968"/>
                    <a:gd name="T59" fmla="*/ 0 h 2113"/>
                    <a:gd name="T60" fmla="*/ 1 w 1968"/>
                    <a:gd name="T61" fmla="*/ 0 h 2113"/>
                    <a:gd name="T62" fmla="*/ 0 w 1968"/>
                    <a:gd name="T63" fmla="*/ 0 h 2113"/>
                    <a:gd name="T64" fmla="*/ 0 w 1968"/>
                    <a:gd name="T65" fmla="*/ 0 h 2113"/>
                    <a:gd name="T66" fmla="*/ 0 w 1968"/>
                    <a:gd name="T67" fmla="*/ 0 h 2113"/>
                    <a:gd name="T68" fmla="*/ 0 w 1968"/>
                    <a:gd name="T69" fmla="*/ 0 h 2113"/>
                    <a:gd name="T70" fmla="*/ 0 w 1968"/>
                    <a:gd name="T71" fmla="*/ 0 h 2113"/>
                    <a:gd name="T72" fmla="*/ 0 w 1968"/>
                    <a:gd name="T73" fmla="*/ 1 h 2113"/>
                    <a:gd name="T74" fmla="*/ 0 w 1968"/>
                    <a:gd name="T75" fmla="*/ 1 h 2113"/>
                    <a:gd name="T76" fmla="*/ 0 w 1968"/>
                    <a:gd name="T77" fmla="*/ 1 h 2113"/>
                    <a:gd name="T78" fmla="*/ 0 w 1968"/>
                    <a:gd name="T79" fmla="*/ 1 h 2113"/>
                    <a:gd name="T80" fmla="*/ 0 w 1968"/>
                    <a:gd name="T81" fmla="*/ 1 h 2113"/>
                    <a:gd name="T82" fmla="*/ 0 w 1968"/>
                    <a:gd name="T83" fmla="*/ 1 h 2113"/>
                    <a:gd name="T84" fmla="*/ 0 w 1968"/>
                    <a:gd name="T85" fmla="*/ 1 h 2113"/>
                    <a:gd name="T86" fmla="*/ 0 w 1968"/>
                    <a:gd name="T87" fmla="*/ 1 h 2113"/>
                    <a:gd name="T88" fmla="*/ 0 w 1968"/>
                    <a:gd name="T89" fmla="*/ 1 h 2113"/>
                    <a:gd name="T90" fmla="*/ 0 w 1968"/>
                    <a:gd name="T91" fmla="*/ 1 h 2113"/>
                    <a:gd name="T92" fmla="*/ 1 w 1968"/>
                    <a:gd name="T93" fmla="*/ 1 h 2113"/>
                    <a:gd name="T94" fmla="*/ 1 w 1968"/>
                    <a:gd name="T95" fmla="*/ 1 h 2113"/>
                    <a:gd name="T96" fmla="*/ 1 w 1968"/>
                    <a:gd name="T97" fmla="*/ 1 h 2113"/>
                    <a:gd name="T98" fmla="*/ 1 w 1968"/>
                    <a:gd name="T99" fmla="*/ 1 h 2113"/>
                    <a:gd name="T100" fmla="*/ 1 w 1968"/>
                    <a:gd name="T101" fmla="*/ 1 h 2113"/>
                    <a:gd name="T102" fmla="*/ 1 w 1968"/>
                    <a:gd name="T103" fmla="*/ 2 h 2113"/>
                    <a:gd name="T104" fmla="*/ 1 w 1968"/>
                    <a:gd name="T105" fmla="*/ 2 h 2113"/>
                    <a:gd name="T106" fmla="*/ 1 w 1968"/>
                    <a:gd name="T107" fmla="*/ 2 h 2113"/>
                    <a:gd name="T108" fmla="*/ 1 w 1968"/>
                    <a:gd name="T109" fmla="*/ 2 h 2113"/>
                    <a:gd name="T110" fmla="*/ 1 w 1968"/>
                    <a:gd name="T111" fmla="*/ 2 h 2113"/>
                    <a:gd name="T112" fmla="*/ 1 w 1968"/>
                    <a:gd name="T113" fmla="*/ 2 h 2113"/>
                    <a:gd name="T114" fmla="*/ 1 w 1968"/>
                    <a:gd name="T115" fmla="*/ 2 h 2113"/>
                    <a:gd name="T116" fmla="*/ 1 w 1968"/>
                    <a:gd name="T117" fmla="*/ 2 h 2113"/>
                    <a:gd name="T118" fmla="*/ 1 w 1968"/>
                    <a:gd name="T119" fmla="*/ 2 h 2113"/>
                    <a:gd name="T120" fmla="*/ 1 w 1968"/>
                    <a:gd name="T121" fmla="*/ 3 h 2113"/>
                    <a:gd name="T122" fmla="*/ 1 w 1968"/>
                    <a:gd name="T123" fmla="*/ 3 h 2113"/>
                    <a:gd name="T124" fmla="*/ 1 w 1968"/>
                    <a:gd name="T125" fmla="*/ 3 h 21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8"/>
                    <a:gd name="T190" fmla="*/ 0 h 2113"/>
                    <a:gd name="T191" fmla="*/ 1968 w 1968"/>
                    <a:gd name="T192" fmla="*/ 2113 h 21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8" h="2113">
                      <a:moveTo>
                        <a:pt x="1072" y="2075"/>
                      </a:moveTo>
                      <a:lnTo>
                        <a:pt x="1075" y="2071"/>
                      </a:lnTo>
                      <a:lnTo>
                        <a:pt x="1077" y="2067"/>
                      </a:lnTo>
                      <a:lnTo>
                        <a:pt x="1079" y="2062"/>
                      </a:lnTo>
                      <a:lnTo>
                        <a:pt x="1081" y="2058"/>
                      </a:lnTo>
                      <a:lnTo>
                        <a:pt x="1083" y="2054"/>
                      </a:lnTo>
                      <a:lnTo>
                        <a:pt x="1085" y="2049"/>
                      </a:lnTo>
                      <a:lnTo>
                        <a:pt x="1087" y="2045"/>
                      </a:lnTo>
                      <a:lnTo>
                        <a:pt x="1090" y="2041"/>
                      </a:lnTo>
                      <a:lnTo>
                        <a:pt x="1094" y="2035"/>
                      </a:lnTo>
                      <a:lnTo>
                        <a:pt x="1104" y="2018"/>
                      </a:lnTo>
                      <a:lnTo>
                        <a:pt x="1120" y="1989"/>
                      </a:lnTo>
                      <a:lnTo>
                        <a:pt x="1141" y="1950"/>
                      </a:lnTo>
                      <a:lnTo>
                        <a:pt x="1165" y="1900"/>
                      </a:lnTo>
                      <a:lnTo>
                        <a:pt x="1191" y="1842"/>
                      </a:lnTo>
                      <a:lnTo>
                        <a:pt x="1204" y="1809"/>
                      </a:lnTo>
                      <a:lnTo>
                        <a:pt x="1218" y="1774"/>
                      </a:lnTo>
                      <a:lnTo>
                        <a:pt x="1232" y="1736"/>
                      </a:lnTo>
                      <a:lnTo>
                        <a:pt x="1245" y="1696"/>
                      </a:lnTo>
                      <a:lnTo>
                        <a:pt x="1247" y="1691"/>
                      </a:lnTo>
                      <a:lnTo>
                        <a:pt x="1253" y="1682"/>
                      </a:lnTo>
                      <a:lnTo>
                        <a:pt x="1261" y="1673"/>
                      </a:lnTo>
                      <a:lnTo>
                        <a:pt x="1272" y="1661"/>
                      </a:lnTo>
                      <a:lnTo>
                        <a:pt x="1285" y="1648"/>
                      </a:lnTo>
                      <a:lnTo>
                        <a:pt x="1300" y="1633"/>
                      </a:lnTo>
                      <a:lnTo>
                        <a:pt x="1317" y="1618"/>
                      </a:lnTo>
                      <a:lnTo>
                        <a:pt x="1337" y="1603"/>
                      </a:lnTo>
                      <a:lnTo>
                        <a:pt x="1358" y="1586"/>
                      </a:lnTo>
                      <a:lnTo>
                        <a:pt x="1380" y="1571"/>
                      </a:lnTo>
                      <a:lnTo>
                        <a:pt x="1405" y="1556"/>
                      </a:lnTo>
                      <a:lnTo>
                        <a:pt x="1430" y="1542"/>
                      </a:lnTo>
                      <a:lnTo>
                        <a:pt x="1457" y="1528"/>
                      </a:lnTo>
                      <a:lnTo>
                        <a:pt x="1484" y="1517"/>
                      </a:lnTo>
                      <a:lnTo>
                        <a:pt x="1498" y="1512"/>
                      </a:lnTo>
                      <a:lnTo>
                        <a:pt x="1512" y="1506"/>
                      </a:lnTo>
                      <a:lnTo>
                        <a:pt x="1526" y="1502"/>
                      </a:lnTo>
                      <a:lnTo>
                        <a:pt x="1541" y="1499"/>
                      </a:lnTo>
                      <a:lnTo>
                        <a:pt x="1550" y="1495"/>
                      </a:lnTo>
                      <a:lnTo>
                        <a:pt x="1574" y="1481"/>
                      </a:lnTo>
                      <a:lnTo>
                        <a:pt x="1591" y="1469"/>
                      </a:lnTo>
                      <a:lnTo>
                        <a:pt x="1609" y="1454"/>
                      </a:lnTo>
                      <a:lnTo>
                        <a:pt x="1619" y="1445"/>
                      </a:lnTo>
                      <a:lnTo>
                        <a:pt x="1628" y="1435"/>
                      </a:lnTo>
                      <a:lnTo>
                        <a:pt x="1638" y="1424"/>
                      </a:lnTo>
                      <a:lnTo>
                        <a:pt x="1648" y="1413"/>
                      </a:lnTo>
                      <a:lnTo>
                        <a:pt x="1659" y="1400"/>
                      </a:lnTo>
                      <a:lnTo>
                        <a:pt x="1668" y="1386"/>
                      </a:lnTo>
                      <a:lnTo>
                        <a:pt x="1678" y="1370"/>
                      </a:lnTo>
                      <a:lnTo>
                        <a:pt x="1688" y="1354"/>
                      </a:lnTo>
                      <a:lnTo>
                        <a:pt x="1696" y="1336"/>
                      </a:lnTo>
                      <a:lnTo>
                        <a:pt x="1705" y="1318"/>
                      </a:lnTo>
                      <a:lnTo>
                        <a:pt x="1714" y="1297"/>
                      </a:lnTo>
                      <a:lnTo>
                        <a:pt x="1721" y="1275"/>
                      </a:lnTo>
                      <a:lnTo>
                        <a:pt x="1728" y="1253"/>
                      </a:lnTo>
                      <a:lnTo>
                        <a:pt x="1734" y="1228"/>
                      </a:lnTo>
                      <a:lnTo>
                        <a:pt x="1740" y="1202"/>
                      </a:lnTo>
                      <a:lnTo>
                        <a:pt x="1744" y="1175"/>
                      </a:lnTo>
                      <a:lnTo>
                        <a:pt x="1747" y="1146"/>
                      </a:lnTo>
                      <a:lnTo>
                        <a:pt x="1750" y="1116"/>
                      </a:lnTo>
                      <a:lnTo>
                        <a:pt x="1751" y="1083"/>
                      </a:lnTo>
                      <a:lnTo>
                        <a:pt x="1751" y="1050"/>
                      </a:lnTo>
                      <a:lnTo>
                        <a:pt x="1900" y="802"/>
                      </a:lnTo>
                      <a:lnTo>
                        <a:pt x="1903" y="798"/>
                      </a:lnTo>
                      <a:lnTo>
                        <a:pt x="1911" y="790"/>
                      </a:lnTo>
                      <a:lnTo>
                        <a:pt x="1922" y="775"/>
                      </a:lnTo>
                      <a:lnTo>
                        <a:pt x="1934" y="755"/>
                      </a:lnTo>
                      <a:lnTo>
                        <a:pt x="1940" y="744"/>
                      </a:lnTo>
                      <a:lnTo>
                        <a:pt x="1947" y="731"/>
                      </a:lnTo>
                      <a:lnTo>
                        <a:pt x="1952" y="717"/>
                      </a:lnTo>
                      <a:lnTo>
                        <a:pt x="1957" y="702"/>
                      </a:lnTo>
                      <a:lnTo>
                        <a:pt x="1961" y="687"/>
                      </a:lnTo>
                      <a:lnTo>
                        <a:pt x="1963" y="670"/>
                      </a:lnTo>
                      <a:lnTo>
                        <a:pt x="1964" y="652"/>
                      </a:lnTo>
                      <a:lnTo>
                        <a:pt x="1964" y="633"/>
                      </a:lnTo>
                      <a:lnTo>
                        <a:pt x="1965" y="629"/>
                      </a:lnTo>
                      <a:lnTo>
                        <a:pt x="1968" y="616"/>
                      </a:lnTo>
                      <a:lnTo>
                        <a:pt x="1968" y="606"/>
                      </a:lnTo>
                      <a:lnTo>
                        <a:pt x="1968" y="596"/>
                      </a:lnTo>
                      <a:lnTo>
                        <a:pt x="1968" y="586"/>
                      </a:lnTo>
                      <a:lnTo>
                        <a:pt x="1966" y="574"/>
                      </a:lnTo>
                      <a:lnTo>
                        <a:pt x="1962" y="562"/>
                      </a:lnTo>
                      <a:lnTo>
                        <a:pt x="1955" y="550"/>
                      </a:lnTo>
                      <a:lnTo>
                        <a:pt x="1952" y="545"/>
                      </a:lnTo>
                      <a:lnTo>
                        <a:pt x="1947" y="538"/>
                      </a:lnTo>
                      <a:lnTo>
                        <a:pt x="1943" y="533"/>
                      </a:lnTo>
                      <a:lnTo>
                        <a:pt x="1936" y="527"/>
                      </a:lnTo>
                      <a:lnTo>
                        <a:pt x="1930" y="522"/>
                      </a:lnTo>
                      <a:lnTo>
                        <a:pt x="1922" y="517"/>
                      </a:lnTo>
                      <a:lnTo>
                        <a:pt x="1913" y="512"/>
                      </a:lnTo>
                      <a:lnTo>
                        <a:pt x="1905" y="508"/>
                      </a:lnTo>
                      <a:lnTo>
                        <a:pt x="1894" y="504"/>
                      </a:lnTo>
                      <a:lnTo>
                        <a:pt x="1883" y="499"/>
                      </a:lnTo>
                      <a:lnTo>
                        <a:pt x="1871" y="496"/>
                      </a:lnTo>
                      <a:lnTo>
                        <a:pt x="1857" y="493"/>
                      </a:lnTo>
                      <a:lnTo>
                        <a:pt x="1853" y="489"/>
                      </a:lnTo>
                      <a:lnTo>
                        <a:pt x="1839" y="478"/>
                      </a:lnTo>
                      <a:lnTo>
                        <a:pt x="1817" y="463"/>
                      </a:lnTo>
                      <a:lnTo>
                        <a:pt x="1790" y="446"/>
                      </a:lnTo>
                      <a:lnTo>
                        <a:pt x="1775" y="438"/>
                      </a:lnTo>
                      <a:lnTo>
                        <a:pt x="1760" y="429"/>
                      </a:lnTo>
                      <a:lnTo>
                        <a:pt x="1743" y="423"/>
                      </a:lnTo>
                      <a:lnTo>
                        <a:pt x="1727" y="416"/>
                      </a:lnTo>
                      <a:lnTo>
                        <a:pt x="1709" y="411"/>
                      </a:lnTo>
                      <a:lnTo>
                        <a:pt x="1693" y="407"/>
                      </a:lnTo>
                      <a:lnTo>
                        <a:pt x="1676" y="405"/>
                      </a:lnTo>
                      <a:lnTo>
                        <a:pt x="1660" y="405"/>
                      </a:lnTo>
                      <a:lnTo>
                        <a:pt x="1471" y="346"/>
                      </a:lnTo>
                      <a:lnTo>
                        <a:pt x="1465" y="345"/>
                      </a:lnTo>
                      <a:lnTo>
                        <a:pt x="1460" y="344"/>
                      </a:lnTo>
                      <a:lnTo>
                        <a:pt x="1455" y="344"/>
                      </a:lnTo>
                      <a:lnTo>
                        <a:pt x="1449" y="345"/>
                      </a:lnTo>
                      <a:lnTo>
                        <a:pt x="1437" y="347"/>
                      </a:lnTo>
                      <a:lnTo>
                        <a:pt x="1426" y="351"/>
                      </a:lnTo>
                      <a:lnTo>
                        <a:pt x="1417" y="357"/>
                      </a:lnTo>
                      <a:lnTo>
                        <a:pt x="1409" y="361"/>
                      </a:lnTo>
                      <a:lnTo>
                        <a:pt x="1404" y="364"/>
                      </a:lnTo>
                      <a:lnTo>
                        <a:pt x="1403" y="365"/>
                      </a:lnTo>
                      <a:lnTo>
                        <a:pt x="1406" y="357"/>
                      </a:lnTo>
                      <a:lnTo>
                        <a:pt x="1409" y="347"/>
                      </a:lnTo>
                      <a:lnTo>
                        <a:pt x="1412" y="336"/>
                      </a:lnTo>
                      <a:lnTo>
                        <a:pt x="1415" y="327"/>
                      </a:lnTo>
                      <a:lnTo>
                        <a:pt x="1417" y="317"/>
                      </a:lnTo>
                      <a:lnTo>
                        <a:pt x="1418" y="308"/>
                      </a:lnTo>
                      <a:lnTo>
                        <a:pt x="1419" y="304"/>
                      </a:lnTo>
                      <a:lnTo>
                        <a:pt x="1419" y="302"/>
                      </a:lnTo>
                      <a:lnTo>
                        <a:pt x="1419" y="296"/>
                      </a:lnTo>
                      <a:lnTo>
                        <a:pt x="1417" y="292"/>
                      </a:lnTo>
                      <a:lnTo>
                        <a:pt x="1414" y="288"/>
                      </a:lnTo>
                      <a:lnTo>
                        <a:pt x="1409" y="286"/>
                      </a:lnTo>
                      <a:lnTo>
                        <a:pt x="1405" y="283"/>
                      </a:lnTo>
                      <a:lnTo>
                        <a:pt x="1399" y="282"/>
                      </a:lnTo>
                      <a:lnTo>
                        <a:pt x="1394" y="281"/>
                      </a:lnTo>
                      <a:lnTo>
                        <a:pt x="1389" y="281"/>
                      </a:lnTo>
                      <a:lnTo>
                        <a:pt x="1377" y="281"/>
                      </a:lnTo>
                      <a:lnTo>
                        <a:pt x="1367" y="282"/>
                      </a:lnTo>
                      <a:lnTo>
                        <a:pt x="1361" y="283"/>
                      </a:lnTo>
                      <a:lnTo>
                        <a:pt x="1357" y="285"/>
                      </a:lnTo>
                      <a:lnTo>
                        <a:pt x="1343" y="282"/>
                      </a:lnTo>
                      <a:lnTo>
                        <a:pt x="1326" y="280"/>
                      </a:lnTo>
                      <a:lnTo>
                        <a:pt x="1308" y="277"/>
                      </a:lnTo>
                      <a:lnTo>
                        <a:pt x="1289" y="274"/>
                      </a:lnTo>
                      <a:lnTo>
                        <a:pt x="1272" y="271"/>
                      </a:lnTo>
                      <a:lnTo>
                        <a:pt x="1258" y="267"/>
                      </a:lnTo>
                      <a:lnTo>
                        <a:pt x="1248" y="266"/>
                      </a:lnTo>
                      <a:lnTo>
                        <a:pt x="1245" y="265"/>
                      </a:lnTo>
                      <a:lnTo>
                        <a:pt x="1225" y="271"/>
                      </a:lnTo>
                      <a:lnTo>
                        <a:pt x="1205" y="277"/>
                      </a:lnTo>
                      <a:lnTo>
                        <a:pt x="1186" y="286"/>
                      </a:lnTo>
                      <a:lnTo>
                        <a:pt x="1168" y="294"/>
                      </a:lnTo>
                      <a:lnTo>
                        <a:pt x="1153" y="302"/>
                      </a:lnTo>
                      <a:lnTo>
                        <a:pt x="1143" y="308"/>
                      </a:lnTo>
                      <a:lnTo>
                        <a:pt x="1135" y="313"/>
                      </a:lnTo>
                      <a:lnTo>
                        <a:pt x="1132" y="315"/>
                      </a:lnTo>
                      <a:lnTo>
                        <a:pt x="1122" y="324"/>
                      </a:lnTo>
                      <a:lnTo>
                        <a:pt x="1112" y="333"/>
                      </a:lnTo>
                      <a:lnTo>
                        <a:pt x="1103" y="341"/>
                      </a:lnTo>
                      <a:lnTo>
                        <a:pt x="1094" y="346"/>
                      </a:lnTo>
                      <a:lnTo>
                        <a:pt x="1084" y="351"/>
                      </a:lnTo>
                      <a:lnTo>
                        <a:pt x="1076" y="356"/>
                      </a:lnTo>
                      <a:lnTo>
                        <a:pt x="1068" y="359"/>
                      </a:lnTo>
                      <a:lnTo>
                        <a:pt x="1060" y="361"/>
                      </a:lnTo>
                      <a:lnTo>
                        <a:pt x="1046" y="364"/>
                      </a:lnTo>
                      <a:lnTo>
                        <a:pt x="1037" y="365"/>
                      </a:lnTo>
                      <a:lnTo>
                        <a:pt x="1030" y="365"/>
                      </a:lnTo>
                      <a:lnTo>
                        <a:pt x="1028" y="365"/>
                      </a:lnTo>
                      <a:lnTo>
                        <a:pt x="1035" y="363"/>
                      </a:lnTo>
                      <a:lnTo>
                        <a:pt x="1041" y="360"/>
                      </a:lnTo>
                      <a:lnTo>
                        <a:pt x="1048" y="356"/>
                      </a:lnTo>
                      <a:lnTo>
                        <a:pt x="1053" y="353"/>
                      </a:lnTo>
                      <a:lnTo>
                        <a:pt x="1064" y="343"/>
                      </a:lnTo>
                      <a:lnTo>
                        <a:pt x="1073" y="334"/>
                      </a:lnTo>
                      <a:lnTo>
                        <a:pt x="1081" y="324"/>
                      </a:lnTo>
                      <a:lnTo>
                        <a:pt x="1086" y="317"/>
                      </a:lnTo>
                      <a:lnTo>
                        <a:pt x="1091" y="312"/>
                      </a:lnTo>
                      <a:lnTo>
                        <a:pt x="1092" y="310"/>
                      </a:lnTo>
                      <a:lnTo>
                        <a:pt x="1095" y="304"/>
                      </a:lnTo>
                      <a:lnTo>
                        <a:pt x="1099" y="297"/>
                      </a:lnTo>
                      <a:lnTo>
                        <a:pt x="1104" y="290"/>
                      </a:lnTo>
                      <a:lnTo>
                        <a:pt x="1110" y="283"/>
                      </a:lnTo>
                      <a:lnTo>
                        <a:pt x="1122" y="271"/>
                      </a:lnTo>
                      <a:lnTo>
                        <a:pt x="1135" y="259"/>
                      </a:lnTo>
                      <a:lnTo>
                        <a:pt x="1147" y="249"/>
                      </a:lnTo>
                      <a:lnTo>
                        <a:pt x="1157" y="240"/>
                      </a:lnTo>
                      <a:lnTo>
                        <a:pt x="1164" y="235"/>
                      </a:lnTo>
                      <a:lnTo>
                        <a:pt x="1166" y="234"/>
                      </a:lnTo>
                      <a:lnTo>
                        <a:pt x="1175" y="222"/>
                      </a:lnTo>
                      <a:lnTo>
                        <a:pt x="1181" y="211"/>
                      </a:lnTo>
                      <a:lnTo>
                        <a:pt x="1186" y="200"/>
                      </a:lnTo>
                      <a:lnTo>
                        <a:pt x="1189" y="191"/>
                      </a:lnTo>
                      <a:lnTo>
                        <a:pt x="1190" y="182"/>
                      </a:lnTo>
                      <a:lnTo>
                        <a:pt x="1191" y="176"/>
                      </a:lnTo>
                      <a:lnTo>
                        <a:pt x="1192" y="171"/>
                      </a:lnTo>
                      <a:lnTo>
                        <a:pt x="1192" y="170"/>
                      </a:lnTo>
                      <a:lnTo>
                        <a:pt x="1189" y="159"/>
                      </a:lnTo>
                      <a:lnTo>
                        <a:pt x="1185" y="151"/>
                      </a:lnTo>
                      <a:lnTo>
                        <a:pt x="1181" y="141"/>
                      </a:lnTo>
                      <a:lnTo>
                        <a:pt x="1176" y="132"/>
                      </a:lnTo>
                      <a:lnTo>
                        <a:pt x="1166" y="115"/>
                      </a:lnTo>
                      <a:lnTo>
                        <a:pt x="1154" y="98"/>
                      </a:lnTo>
                      <a:lnTo>
                        <a:pt x="1141" y="82"/>
                      </a:lnTo>
                      <a:lnTo>
                        <a:pt x="1126" y="66"/>
                      </a:lnTo>
                      <a:lnTo>
                        <a:pt x="1112" y="51"/>
                      </a:lnTo>
                      <a:lnTo>
                        <a:pt x="1096" y="35"/>
                      </a:lnTo>
                      <a:lnTo>
                        <a:pt x="1091" y="30"/>
                      </a:lnTo>
                      <a:lnTo>
                        <a:pt x="1084" y="25"/>
                      </a:lnTo>
                      <a:lnTo>
                        <a:pt x="1079" y="20"/>
                      </a:lnTo>
                      <a:lnTo>
                        <a:pt x="1072" y="15"/>
                      </a:lnTo>
                      <a:lnTo>
                        <a:pt x="1066" y="10"/>
                      </a:lnTo>
                      <a:lnTo>
                        <a:pt x="1059" y="7"/>
                      </a:lnTo>
                      <a:lnTo>
                        <a:pt x="1054" y="3"/>
                      </a:lnTo>
                      <a:lnTo>
                        <a:pt x="1048" y="0"/>
                      </a:lnTo>
                      <a:lnTo>
                        <a:pt x="1043" y="0"/>
                      </a:lnTo>
                      <a:lnTo>
                        <a:pt x="1024" y="19"/>
                      </a:lnTo>
                      <a:lnTo>
                        <a:pt x="1022" y="21"/>
                      </a:lnTo>
                      <a:lnTo>
                        <a:pt x="1019" y="23"/>
                      </a:lnTo>
                      <a:lnTo>
                        <a:pt x="1017" y="27"/>
                      </a:lnTo>
                      <a:lnTo>
                        <a:pt x="1015" y="29"/>
                      </a:lnTo>
                      <a:lnTo>
                        <a:pt x="1012" y="31"/>
                      </a:lnTo>
                      <a:lnTo>
                        <a:pt x="1009" y="33"/>
                      </a:lnTo>
                      <a:lnTo>
                        <a:pt x="1005" y="34"/>
                      </a:lnTo>
                      <a:lnTo>
                        <a:pt x="1002" y="35"/>
                      </a:lnTo>
                      <a:lnTo>
                        <a:pt x="1000" y="37"/>
                      </a:lnTo>
                      <a:lnTo>
                        <a:pt x="997" y="42"/>
                      </a:lnTo>
                      <a:lnTo>
                        <a:pt x="994" y="47"/>
                      </a:lnTo>
                      <a:lnTo>
                        <a:pt x="990" y="52"/>
                      </a:lnTo>
                      <a:lnTo>
                        <a:pt x="987" y="60"/>
                      </a:lnTo>
                      <a:lnTo>
                        <a:pt x="985" y="66"/>
                      </a:lnTo>
                      <a:lnTo>
                        <a:pt x="983" y="73"/>
                      </a:lnTo>
                      <a:lnTo>
                        <a:pt x="982" y="78"/>
                      </a:lnTo>
                      <a:lnTo>
                        <a:pt x="979" y="82"/>
                      </a:lnTo>
                      <a:lnTo>
                        <a:pt x="977" y="85"/>
                      </a:lnTo>
                      <a:lnTo>
                        <a:pt x="974" y="86"/>
                      </a:lnTo>
                      <a:lnTo>
                        <a:pt x="972" y="87"/>
                      </a:lnTo>
                      <a:lnTo>
                        <a:pt x="970" y="88"/>
                      </a:lnTo>
                      <a:lnTo>
                        <a:pt x="968" y="89"/>
                      </a:lnTo>
                      <a:lnTo>
                        <a:pt x="967" y="89"/>
                      </a:lnTo>
                      <a:lnTo>
                        <a:pt x="965" y="90"/>
                      </a:lnTo>
                      <a:lnTo>
                        <a:pt x="964" y="91"/>
                      </a:lnTo>
                      <a:lnTo>
                        <a:pt x="963" y="91"/>
                      </a:lnTo>
                      <a:lnTo>
                        <a:pt x="961" y="92"/>
                      </a:lnTo>
                      <a:lnTo>
                        <a:pt x="959" y="91"/>
                      </a:lnTo>
                      <a:lnTo>
                        <a:pt x="957" y="91"/>
                      </a:lnTo>
                      <a:lnTo>
                        <a:pt x="954" y="90"/>
                      </a:lnTo>
                      <a:lnTo>
                        <a:pt x="951" y="89"/>
                      </a:lnTo>
                      <a:lnTo>
                        <a:pt x="948" y="87"/>
                      </a:lnTo>
                      <a:lnTo>
                        <a:pt x="945" y="86"/>
                      </a:lnTo>
                      <a:lnTo>
                        <a:pt x="941" y="86"/>
                      </a:lnTo>
                      <a:lnTo>
                        <a:pt x="937" y="85"/>
                      </a:lnTo>
                      <a:lnTo>
                        <a:pt x="934" y="85"/>
                      </a:lnTo>
                      <a:lnTo>
                        <a:pt x="932" y="85"/>
                      </a:lnTo>
                      <a:lnTo>
                        <a:pt x="931" y="85"/>
                      </a:lnTo>
                      <a:lnTo>
                        <a:pt x="930" y="85"/>
                      </a:lnTo>
                      <a:lnTo>
                        <a:pt x="929" y="85"/>
                      </a:lnTo>
                      <a:lnTo>
                        <a:pt x="926" y="86"/>
                      </a:lnTo>
                      <a:lnTo>
                        <a:pt x="923" y="86"/>
                      </a:lnTo>
                      <a:lnTo>
                        <a:pt x="921" y="86"/>
                      </a:lnTo>
                      <a:lnTo>
                        <a:pt x="919" y="85"/>
                      </a:lnTo>
                      <a:lnTo>
                        <a:pt x="917" y="85"/>
                      </a:lnTo>
                      <a:lnTo>
                        <a:pt x="916" y="85"/>
                      </a:lnTo>
                      <a:lnTo>
                        <a:pt x="915" y="85"/>
                      </a:lnTo>
                      <a:lnTo>
                        <a:pt x="913" y="84"/>
                      </a:lnTo>
                      <a:lnTo>
                        <a:pt x="909" y="84"/>
                      </a:lnTo>
                      <a:lnTo>
                        <a:pt x="906" y="85"/>
                      </a:lnTo>
                      <a:lnTo>
                        <a:pt x="903" y="86"/>
                      </a:lnTo>
                      <a:lnTo>
                        <a:pt x="901" y="88"/>
                      </a:lnTo>
                      <a:lnTo>
                        <a:pt x="899" y="89"/>
                      </a:lnTo>
                      <a:lnTo>
                        <a:pt x="896" y="90"/>
                      </a:lnTo>
                      <a:lnTo>
                        <a:pt x="896" y="91"/>
                      </a:lnTo>
                      <a:lnTo>
                        <a:pt x="893" y="91"/>
                      </a:lnTo>
                      <a:lnTo>
                        <a:pt x="890" y="91"/>
                      </a:lnTo>
                      <a:lnTo>
                        <a:pt x="888" y="91"/>
                      </a:lnTo>
                      <a:lnTo>
                        <a:pt x="884" y="90"/>
                      </a:lnTo>
                      <a:lnTo>
                        <a:pt x="881" y="90"/>
                      </a:lnTo>
                      <a:lnTo>
                        <a:pt x="879" y="89"/>
                      </a:lnTo>
                      <a:lnTo>
                        <a:pt x="878" y="89"/>
                      </a:lnTo>
                      <a:lnTo>
                        <a:pt x="877" y="89"/>
                      </a:lnTo>
                      <a:lnTo>
                        <a:pt x="876" y="90"/>
                      </a:lnTo>
                      <a:lnTo>
                        <a:pt x="875" y="90"/>
                      </a:lnTo>
                      <a:lnTo>
                        <a:pt x="873" y="91"/>
                      </a:lnTo>
                      <a:lnTo>
                        <a:pt x="870" y="91"/>
                      </a:lnTo>
                      <a:lnTo>
                        <a:pt x="867" y="90"/>
                      </a:lnTo>
                      <a:lnTo>
                        <a:pt x="864" y="89"/>
                      </a:lnTo>
                      <a:lnTo>
                        <a:pt x="860" y="87"/>
                      </a:lnTo>
                      <a:lnTo>
                        <a:pt x="853" y="81"/>
                      </a:lnTo>
                      <a:lnTo>
                        <a:pt x="851" y="82"/>
                      </a:lnTo>
                      <a:lnTo>
                        <a:pt x="848" y="83"/>
                      </a:lnTo>
                      <a:lnTo>
                        <a:pt x="843" y="85"/>
                      </a:lnTo>
                      <a:lnTo>
                        <a:pt x="840" y="86"/>
                      </a:lnTo>
                      <a:lnTo>
                        <a:pt x="836" y="87"/>
                      </a:lnTo>
                      <a:lnTo>
                        <a:pt x="832" y="88"/>
                      </a:lnTo>
                      <a:lnTo>
                        <a:pt x="828" y="89"/>
                      </a:lnTo>
                      <a:lnTo>
                        <a:pt x="809" y="87"/>
                      </a:lnTo>
                      <a:lnTo>
                        <a:pt x="805" y="96"/>
                      </a:lnTo>
                      <a:lnTo>
                        <a:pt x="809" y="105"/>
                      </a:lnTo>
                      <a:lnTo>
                        <a:pt x="808" y="105"/>
                      </a:lnTo>
                      <a:lnTo>
                        <a:pt x="804" y="104"/>
                      </a:lnTo>
                      <a:lnTo>
                        <a:pt x="797" y="103"/>
                      </a:lnTo>
                      <a:lnTo>
                        <a:pt x="789" y="101"/>
                      </a:lnTo>
                      <a:lnTo>
                        <a:pt x="781" y="100"/>
                      </a:lnTo>
                      <a:lnTo>
                        <a:pt x="771" y="99"/>
                      </a:lnTo>
                      <a:lnTo>
                        <a:pt x="761" y="99"/>
                      </a:lnTo>
                      <a:lnTo>
                        <a:pt x="752" y="100"/>
                      </a:lnTo>
                      <a:lnTo>
                        <a:pt x="719" y="108"/>
                      </a:lnTo>
                      <a:lnTo>
                        <a:pt x="709" y="108"/>
                      </a:lnTo>
                      <a:lnTo>
                        <a:pt x="686" y="116"/>
                      </a:lnTo>
                      <a:lnTo>
                        <a:pt x="685" y="116"/>
                      </a:lnTo>
                      <a:lnTo>
                        <a:pt x="684" y="115"/>
                      </a:lnTo>
                      <a:lnTo>
                        <a:pt x="683" y="113"/>
                      </a:lnTo>
                      <a:lnTo>
                        <a:pt x="682" y="109"/>
                      </a:lnTo>
                      <a:lnTo>
                        <a:pt x="679" y="103"/>
                      </a:lnTo>
                      <a:lnTo>
                        <a:pt x="679" y="96"/>
                      </a:lnTo>
                      <a:lnTo>
                        <a:pt x="679" y="86"/>
                      </a:lnTo>
                      <a:lnTo>
                        <a:pt x="682" y="74"/>
                      </a:lnTo>
                      <a:lnTo>
                        <a:pt x="682" y="72"/>
                      </a:lnTo>
                      <a:lnTo>
                        <a:pt x="683" y="66"/>
                      </a:lnTo>
                      <a:lnTo>
                        <a:pt x="683" y="60"/>
                      </a:lnTo>
                      <a:lnTo>
                        <a:pt x="684" y="50"/>
                      </a:lnTo>
                      <a:lnTo>
                        <a:pt x="683" y="41"/>
                      </a:lnTo>
                      <a:lnTo>
                        <a:pt x="682" y="30"/>
                      </a:lnTo>
                      <a:lnTo>
                        <a:pt x="679" y="25"/>
                      </a:lnTo>
                      <a:lnTo>
                        <a:pt x="678" y="20"/>
                      </a:lnTo>
                      <a:lnTo>
                        <a:pt x="676" y="16"/>
                      </a:lnTo>
                      <a:lnTo>
                        <a:pt x="673" y="13"/>
                      </a:lnTo>
                      <a:lnTo>
                        <a:pt x="653" y="10"/>
                      </a:lnTo>
                      <a:lnTo>
                        <a:pt x="653" y="13"/>
                      </a:lnTo>
                      <a:lnTo>
                        <a:pt x="653" y="15"/>
                      </a:lnTo>
                      <a:lnTo>
                        <a:pt x="653" y="18"/>
                      </a:lnTo>
                      <a:lnTo>
                        <a:pt x="652" y="21"/>
                      </a:lnTo>
                      <a:lnTo>
                        <a:pt x="649" y="24"/>
                      </a:lnTo>
                      <a:lnTo>
                        <a:pt x="645" y="28"/>
                      </a:lnTo>
                      <a:lnTo>
                        <a:pt x="638" y="30"/>
                      </a:lnTo>
                      <a:lnTo>
                        <a:pt x="616" y="28"/>
                      </a:lnTo>
                      <a:lnTo>
                        <a:pt x="581" y="40"/>
                      </a:lnTo>
                      <a:lnTo>
                        <a:pt x="579" y="57"/>
                      </a:lnTo>
                      <a:lnTo>
                        <a:pt x="526" y="61"/>
                      </a:lnTo>
                      <a:lnTo>
                        <a:pt x="513" y="40"/>
                      </a:lnTo>
                      <a:lnTo>
                        <a:pt x="510" y="40"/>
                      </a:lnTo>
                      <a:lnTo>
                        <a:pt x="502" y="38"/>
                      </a:lnTo>
                      <a:lnTo>
                        <a:pt x="492" y="36"/>
                      </a:lnTo>
                      <a:lnTo>
                        <a:pt x="477" y="33"/>
                      </a:lnTo>
                      <a:lnTo>
                        <a:pt x="465" y="30"/>
                      </a:lnTo>
                      <a:lnTo>
                        <a:pt x="452" y="27"/>
                      </a:lnTo>
                      <a:lnTo>
                        <a:pt x="441" y="22"/>
                      </a:lnTo>
                      <a:lnTo>
                        <a:pt x="434" y="19"/>
                      </a:lnTo>
                      <a:lnTo>
                        <a:pt x="434" y="21"/>
                      </a:lnTo>
                      <a:lnTo>
                        <a:pt x="434" y="23"/>
                      </a:lnTo>
                      <a:lnTo>
                        <a:pt x="434" y="27"/>
                      </a:lnTo>
                      <a:lnTo>
                        <a:pt x="434" y="30"/>
                      </a:lnTo>
                      <a:lnTo>
                        <a:pt x="433" y="32"/>
                      </a:lnTo>
                      <a:lnTo>
                        <a:pt x="433" y="34"/>
                      </a:lnTo>
                      <a:lnTo>
                        <a:pt x="432" y="35"/>
                      </a:lnTo>
                      <a:lnTo>
                        <a:pt x="433" y="36"/>
                      </a:lnTo>
                      <a:lnTo>
                        <a:pt x="438" y="36"/>
                      </a:lnTo>
                      <a:lnTo>
                        <a:pt x="442" y="38"/>
                      </a:lnTo>
                      <a:lnTo>
                        <a:pt x="447" y="41"/>
                      </a:lnTo>
                      <a:lnTo>
                        <a:pt x="453" y="46"/>
                      </a:lnTo>
                      <a:lnTo>
                        <a:pt x="457" y="51"/>
                      </a:lnTo>
                      <a:lnTo>
                        <a:pt x="458" y="56"/>
                      </a:lnTo>
                      <a:lnTo>
                        <a:pt x="459" y="60"/>
                      </a:lnTo>
                      <a:lnTo>
                        <a:pt x="460" y="65"/>
                      </a:lnTo>
                      <a:lnTo>
                        <a:pt x="460" y="72"/>
                      </a:lnTo>
                      <a:lnTo>
                        <a:pt x="460" y="77"/>
                      </a:lnTo>
                      <a:lnTo>
                        <a:pt x="460" y="83"/>
                      </a:lnTo>
                      <a:lnTo>
                        <a:pt x="462" y="87"/>
                      </a:lnTo>
                      <a:lnTo>
                        <a:pt x="463" y="90"/>
                      </a:lnTo>
                      <a:lnTo>
                        <a:pt x="466" y="93"/>
                      </a:lnTo>
                      <a:lnTo>
                        <a:pt x="469" y="96"/>
                      </a:lnTo>
                      <a:lnTo>
                        <a:pt x="472" y="98"/>
                      </a:lnTo>
                      <a:lnTo>
                        <a:pt x="475" y="99"/>
                      </a:lnTo>
                      <a:lnTo>
                        <a:pt x="483" y="100"/>
                      </a:lnTo>
                      <a:lnTo>
                        <a:pt x="492" y="100"/>
                      </a:lnTo>
                      <a:lnTo>
                        <a:pt x="499" y="98"/>
                      </a:lnTo>
                      <a:lnTo>
                        <a:pt x="507" y="96"/>
                      </a:lnTo>
                      <a:lnTo>
                        <a:pt x="504" y="127"/>
                      </a:lnTo>
                      <a:lnTo>
                        <a:pt x="480" y="144"/>
                      </a:lnTo>
                      <a:lnTo>
                        <a:pt x="412" y="219"/>
                      </a:lnTo>
                      <a:lnTo>
                        <a:pt x="344" y="195"/>
                      </a:lnTo>
                      <a:lnTo>
                        <a:pt x="341" y="195"/>
                      </a:lnTo>
                      <a:lnTo>
                        <a:pt x="335" y="194"/>
                      </a:lnTo>
                      <a:lnTo>
                        <a:pt x="327" y="193"/>
                      </a:lnTo>
                      <a:lnTo>
                        <a:pt x="319" y="192"/>
                      </a:lnTo>
                      <a:lnTo>
                        <a:pt x="309" y="190"/>
                      </a:lnTo>
                      <a:lnTo>
                        <a:pt x="300" y="188"/>
                      </a:lnTo>
                      <a:lnTo>
                        <a:pt x="295" y="188"/>
                      </a:lnTo>
                      <a:lnTo>
                        <a:pt x="292" y="188"/>
                      </a:lnTo>
                      <a:lnTo>
                        <a:pt x="292" y="186"/>
                      </a:lnTo>
                      <a:lnTo>
                        <a:pt x="292" y="183"/>
                      </a:lnTo>
                      <a:lnTo>
                        <a:pt x="292" y="180"/>
                      </a:lnTo>
                      <a:lnTo>
                        <a:pt x="292" y="176"/>
                      </a:lnTo>
                      <a:lnTo>
                        <a:pt x="291" y="172"/>
                      </a:lnTo>
                      <a:lnTo>
                        <a:pt x="289" y="168"/>
                      </a:lnTo>
                      <a:lnTo>
                        <a:pt x="285" y="164"/>
                      </a:lnTo>
                      <a:lnTo>
                        <a:pt x="285" y="163"/>
                      </a:lnTo>
                      <a:lnTo>
                        <a:pt x="284" y="161"/>
                      </a:lnTo>
                      <a:lnTo>
                        <a:pt x="283" y="160"/>
                      </a:lnTo>
                      <a:lnTo>
                        <a:pt x="282" y="158"/>
                      </a:lnTo>
                      <a:lnTo>
                        <a:pt x="281" y="156"/>
                      </a:lnTo>
                      <a:lnTo>
                        <a:pt x="279" y="154"/>
                      </a:lnTo>
                      <a:lnTo>
                        <a:pt x="278" y="153"/>
                      </a:lnTo>
                      <a:lnTo>
                        <a:pt x="277" y="153"/>
                      </a:lnTo>
                      <a:lnTo>
                        <a:pt x="195" y="164"/>
                      </a:lnTo>
                      <a:lnTo>
                        <a:pt x="197" y="193"/>
                      </a:lnTo>
                      <a:lnTo>
                        <a:pt x="222" y="193"/>
                      </a:lnTo>
                      <a:lnTo>
                        <a:pt x="232" y="229"/>
                      </a:lnTo>
                      <a:lnTo>
                        <a:pt x="231" y="228"/>
                      </a:lnTo>
                      <a:lnTo>
                        <a:pt x="227" y="226"/>
                      </a:lnTo>
                      <a:lnTo>
                        <a:pt x="222" y="224"/>
                      </a:lnTo>
                      <a:lnTo>
                        <a:pt x="215" y="222"/>
                      </a:lnTo>
                      <a:lnTo>
                        <a:pt x="209" y="220"/>
                      </a:lnTo>
                      <a:lnTo>
                        <a:pt x="203" y="220"/>
                      </a:lnTo>
                      <a:lnTo>
                        <a:pt x="200" y="220"/>
                      </a:lnTo>
                      <a:lnTo>
                        <a:pt x="199" y="221"/>
                      </a:lnTo>
                      <a:lnTo>
                        <a:pt x="197" y="223"/>
                      </a:lnTo>
                      <a:lnTo>
                        <a:pt x="197" y="225"/>
                      </a:lnTo>
                      <a:lnTo>
                        <a:pt x="197" y="259"/>
                      </a:lnTo>
                      <a:lnTo>
                        <a:pt x="198" y="261"/>
                      </a:lnTo>
                      <a:lnTo>
                        <a:pt x="201" y="265"/>
                      </a:lnTo>
                      <a:lnTo>
                        <a:pt x="206" y="273"/>
                      </a:lnTo>
                      <a:lnTo>
                        <a:pt x="213" y="282"/>
                      </a:lnTo>
                      <a:lnTo>
                        <a:pt x="218" y="295"/>
                      </a:lnTo>
                      <a:lnTo>
                        <a:pt x="223" y="309"/>
                      </a:lnTo>
                      <a:lnTo>
                        <a:pt x="224" y="317"/>
                      </a:lnTo>
                      <a:lnTo>
                        <a:pt x="225" y="324"/>
                      </a:lnTo>
                      <a:lnTo>
                        <a:pt x="225" y="333"/>
                      </a:lnTo>
                      <a:lnTo>
                        <a:pt x="224" y="342"/>
                      </a:lnTo>
                      <a:lnTo>
                        <a:pt x="224" y="355"/>
                      </a:lnTo>
                      <a:lnTo>
                        <a:pt x="195" y="467"/>
                      </a:lnTo>
                      <a:lnTo>
                        <a:pt x="190" y="489"/>
                      </a:lnTo>
                      <a:lnTo>
                        <a:pt x="169" y="489"/>
                      </a:lnTo>
                      <a:lnTo>
                        <a:pt x="168" y="489"/>
                      </a:lnTo>
                      <a:lnTo>
                        <a:pt x="164" y="486"/>
                      </a:lnTo>
                      <a:lnTo>
                        <a:pt x="161" y="485"/>
                      </a:lnTo>
                      <a:lnTo>
                        <a:pt x="156" y="484"/>
                      </a:lnTo>
                      <a:lnTo>
                        <a:pt x="150" y="483"/>
                      </a:lnTo>
                      <a:lnTo>
                        <a:pt x="145" y="483"/>
                      </a:lnTo>
                      <a:lnTo>
                        <a:pt x="140" y="485"/>
                      </a:lnTo>
                      <a:lnTo>
                        <a:pt x="134" y="489"/>
                      </a:lnTo>
                      <a:lnTo>
                        <a:pt x="131" y="489"/>
                      </a:lnTo>
                      <a:lnTo>
                        <a:pt x="122" y="490"/>
                      </a:lnTo>
                      <a:lnTo>
                        <a:pt x="110" y="493"/>
                      </a:lnTo>
                      <a:lnTo>
                        <a:pt x="95" y="497"/>
                      </a:lnTo>
                      <a:lnTo>
                        <a:pt x="88" y="500"/>
                      </a:lnTo>
                      <a:lnTo>
                        <a:pt x="79" y="504"/>
                      </a:lnTo>
                      <a:lnTo>
                        <a:pt x="72" y="508"/>
                      </a:lnTo>
                      <a:lnTo>
                        <a:pt x="65" y="513"/>
                      </a:lnTo>
                      <a:lnTo>
                        <a:pt x="57" y="520"/>
                      </a:lnTo>
                      <a:lnTo>
                        <a:pt x="52" y="527"/>
                      </a:lnTo>
                      <a:lnTo>
                        <a:pt x="47" y="535"/>
                      </a:lnTo>
                      <a:lnTo>
                        <a:pt x="43" y="544"/>
                      </a:lnTo>
                      <a:lnTo>
                        <a:pt x="43" y="546"/>
                      </a:lnTo>
                      <a:lnTo>
                        <a:pt x="42" y="549"/>
                      </a:lnTo>
                      <a:lnTo>
                        <a:pt x="41" y="555"/>
                      </a:lnTo>
                      <a:lnTo>
                        <a:pt x="40" y="562"/>
                      </a:lnTo>
                      <a:lnTo>
                        <a:pt x="38" y="570"/>
                      </a:lnTo>
                      <a:lnTo>
                        <a:pt x="35" y="577"/>
                      </a:lnTo>
                      <a:lnTo>
                        <a:pt x="32" y="584"/>
                      </a:lnTo>
                      <a:lnTo>
                        <a:pt x="28" y="589"/>
                      </a:lnTo>
                      <a:lnTo>
                        <a:pt x="26" y="590"/>
                      </a:lnTo>
                      <a:lnTo>
                        <a:pt x="21" y="596"/>
                      </a:lnTo>
                      <a:lnTo>
                        <a:pt x="14" y="605"/>
                      </a:lnTo>
                      <a:lnTo>
                        <a:pt x="8" y="618"/>
                      </a:lnTo>
                      <a:lnTo>
                        <a:pt x="5" y="625"/>
                      </a:lnTo>
                      <a:lnTo>
                        <a:pt x="2" y="633"/>
                      </a:lnTo>
                      <a:lnTo>
                        <a:pt x="1" y="643"/>
                      </a:lnTo>
                      <a:lnTo>
                        <a:pt x="0" y="653"/>
                      </a:lnTo>
                      <a:lnTo>
                        <a:pt x="1" y="663"/>
                      </a:lnTo>
                      <a:lnTo>
                        <a:pt x="2" y="674"/>
                      </a:lnTo>
                      <a:lnTo>
                        <a:pt x="6" y="686"/>
                      </a:lnTo>
                      <a:lnTo>
                        <a:pt x="11" y="699"/>
                      </a:lnTo>
                      <a:lnTo>
                        <a:pt x="12" y="701"/>
                      </a:lnTo>
                      <a:lnTo>
                        <a:pt x="14" y="706"/>
                      </a:lnTo>
                      <a:lnTo>
                        <a:pt x="18" y="713"/>
                      </a:lnTo>
                      <a:lnTo>
                        <a:pt x="21" y="721"/>
                      </a:lnTo>
                      <a:lnTo>
                        <a:pt x="23" y="728"/>
                      </a:lnTo>
                      <a:lnTo>
                        <a:pt x="24" y="735"/>
                      </a:lnTo>
                      <a:lnTo>
                        <a:pt x="23" y="738"/>
                      </a:lnTo>
                      <a:lnTo>
                        <a:pt x="22" y="740"/>
                      </a:lnTo>
                      <a:lnTo>
                        <a:pt x="21" y="741"/>
                      </a:lnTo>
                      <a:lnTo>
                        <a:pt x="18" y="742"/>
                      </a:lnTo>
                      <a:lnTo>
                        <a:pt x="20" y="741"/>
                      </a:lnTo>
                      <a:lnTo>
                        <a:pt x="23" y="740"/>
                      </a:lnTo>
                      <a:lnTo>
                        <a:pt x="29" y="738"/>
                      </a:lnTo>
                      <a:lnTo>
                        <a:pt x="37" y="737"/>
                      </a:lnTo>
                      <a:lnTo>
                        <a:pt x="43" y="736"/>
                      </a:lnTo>
                      <a:lnTo>
                        <a:pt x="51" y="737"/>
                      </a:lnTo>
                      <a:lnTo>
                        <a:pt x="54" y="739"/>
                      </a:lnTo>
                      <a:lnTo>
                        <a:pt x="56" y="740"/>
                      </a:lnTo>
                      <a:lnTo>
                        <a:pt x="59" y="743"/>
                      </a:lnTo>
                      <a:lnTo>
                        <a:pt x="60" y="745"/>
                      </a:lnTo>
                      <a:lnTo>
                        <a:pt x="60" y="747"/>
                      </a:lnTo>
                      <a:lnTo>
                        <a:pt x="60" y="748"/>
                      </a:lnTo>
                      <a:lnTo>
                        <a:pt x="60" y="749"/>
                      </a:lnTo>
                      <a:lnTo>
                        <a:pt x="61" y="751"/>
                      </a:lnTo>
                      <a:lnTo>
                        <a:pt x="64" y="752"/>
                      </a:lnTo>
                      <a:lnTo>
                        <a:pt x="67" y="754"/>
                      </a:lnTo>
                      <a:lnTo>
                        <a:pt x="74" y="755"/>
                      </a:lnTo>
                      <a:lnTo>
                        <a:pt x="81" y="756"/>
                      </a:lnTo>
                      <a:lnTo>
                        <a:pt x="90" y="758"/>
                      </a:lnTo>
                      <a:lnTo>
                        <a:pt x="96" y="759"/>
                      </a:lnTo>
                      <a:lnTo>
                        <a:pt x="102" y="759"/>
                      </a:lnTo>
                      <a:lnTo>
                        <a:pt x="106" y="761"/>
                      </a:lnTo>
                      <a:lnTo>
                        <a:pt x="109" y="761"/>
                      </a:lnTo>
                      <a:lnTo>
                        <a:pt x="111" y="761"/>
                      </a:lnTo>
                      <a:lnTo>
                        <a:pt x="113" y="761"/>
                      </a:lnTo>
                      <a:lnTo>
                        <a:pt x="114" y="761"/>
                      </a:lnTo>
                      <a:lnTo>
                        <a:pt x="116" y="759"/>
                      </a:lnTo>
                      <a:lnTo>
                        <a:pt x="120" y="757"/>
                      </a:lnTo>
                      <a:lnTo>
                        <a:pt x="128" y="754"/>
                      </a:lnTo>
                      <a:lnTo>
                        <a:pt x="135" y="750"/>
                      </a:lnTo>
                      <a:lnTo>
                        <a:pt x="144" y="744"/>
                      </a:lnTo>
                      <a:lnTo>
                        <a:pt x="151" y="739"/>
                      </a:lnTo>
                      <a:lnTo>
                        <a:pt x="154" y="736"/>
                      </a:lnTo>
                      <a:lnTo>
                        <a:pt x="156" y="733"/>
                      </a:lnTo>
                      <a:lnTo>
                        <a:pt x="158" y="729"/>
                      </a:lnTo>
                      <a:lnTo>
                        <a:pt x="158" y="727"/>
                      </a:lnTo>
                      <a:lnTo>
                        <a:pt x="156" y="820"/>
                      </a:lnTo>
                      <a:lnTo>
                        <a:pt x="156" y="821"/>
                      </a:lnTo>
                      <a:lnTo>
                        <a:pt x="157" y="822"/>
                      </a:lnTo>
                      <a:lnTo>
                        <a:pt x="158" y="824"/>
                      </a:lnTo>
                      <a:lnTo>
                        <a:pt x="160" y="827"/>
                      </a:lnTo>
                      <a:lnTo>
                        <a:pt x="163" y="830"/>
                      </a:lnTo>
                      <a:lnTo>
                        <a:pt x="169" y="833"/>
                      </a:lnTo>
                      <a:lnTo>
                        <a:pt x="175" y="835"/>
                      </a:lnTo>
                      <a:lnTo>
                        <a:pt x="184" y="837"/>
                      </a:lnTo>
                      <a:lnTo>
                        <a:pt x="186" y="837"/>
                      </a:lnTo>
                      <a:lnTo>
                        <a:pt x="195" y="837"/>
                      </a:lnTo>
                      <a:lnTo>
                        <a:pt x="205" y="836"/>
                      </a:lnTo>
                      <a:lnTo>
                        <a:pt x="219" y="835"/>
                      </a:lnTo>
                      <a:lnTo>
                        <a:pt x="235" y="835"/>
                      </a:lnTo>
                      <a:lnTo>
                        <a:pt x="250" y="834"/>
                      </a:lnTo>
                      <a:lnTo>
                        <a:pt x="264" y="833"/>
                      </a:lnTo>
                      <a:lnTo>
                        <a:pt x="275" y="833"/>
                      </a:lnTo>
                      <a:lnTo>
                        <a:pt x="277" y="833"/>
                      </a:lnTo>
                      <a:lnTo>
                        <a:pt x="281" y="831"/>
                      </a:lnTo>
                      <a:lnTo>
                        <a:pt x="286" y="827"/>
                      </a:lnTo>
                      <a:lnTo>
                        <a:pt x="293" y="823"/>
                      </a:lnTo>
                      <a:lnTo>
                        <a:pt x="300" y="818"/>
                      </a:lnTo>
                      <a:lnTo>
                        <a:pt x="307" y="812"/>
                      </a:lnTo>
                      <a:lnTo>
                        <a:pt x="313" y="807"/>
                      </a:lnTo>
                      <a:lnTo>
                        <a:pt x="318" y="802"/>
                      </a:lnTo>
                      <a:lnTo>
                        <a:pt x="321" y="796"/>
                      </a:lnTo>
                      <a:lnTo>
                        <a:pt x="326" y="791"/>
                      </a:lnTo>
                      <a:lnTo>
                        <a:pt x="333" y="785"/>
                      </a:lnTo>
                      <a:lnTo>
                        <a:pt x="341" y="782"/>
                      </a:lnTo>
                      <a:lnTo>
                        <a:pt x="349" y="780"/>
                      </a:lnTo>
                      <a:lnTo>
                        <a:pt x="357" y="779"/>
                      </a:lnTo>
                      <a:lnTo>
                        <a:pt x="361" y="779"/>
                      </a:lnTo>
                      <a:lnTo>
                        <a:pt x="364" y="779"/>
                      </a:lnTo>
                      <a:lnTo>
                        <a:pt x="367" y="780"/>
                      </a:lnTo>
                      <a:lnTo>
                        <a:pt x="371" y="782"/>
                      </a:lnTo>
                      <a:lnTo>
                        <a:pt x="373" y="784"/>
                      </a:lnTo>
                      <a:lnTo>
                        <a:pt x="375" y="785"/>
                      </a:lnTo>
                      <a:lnTo>
                        <a:pt x="377" y="785"/>
                      </a:lnTo>
                      <a:lnTo>
                        <a:pt x="379" y="785"/>
                      </a:lnTo>
                      <a:lnTo>
                        <a:pt x="382" y="784"/>
                      </a:lnTo>
                      <a:lnTo>
                        <a:pt x="386" y="781"/>
                      </a:lnTo>
                      <a:lnTo>
                        <a:pt x="388" y="777"/>
                      </a:lnTo>
                      <a:lnTo>
                        <a:pt x="391" y="772"/>
                      </a:lnTo>
                      <a:lnTo>
                        <a:pt x="394" y="768"/>
                      </a:lnTo>
                      <a:lnTo>
                        <a:pt x="399" y="765"/>
                      </a:lnTo>
                      <a:lnTo>
                        <a:pt x="402" y="763"/>
                      </a:lnTo>
                      <a:lnTo>
                        <a:pt x="406" y="762"/>
                      </a:lnTo>
                      <a:lnTo>
                        <a:pt x="409" y="763"/>
                      </a:lnTo>
                      <a:lnTo>
                        <a:pt x="413" y="765"/>
                      </a:lnTo>
                      <a:lnTo>
                        <a:pt x="416" y="768"/>
                      </a:lnTo>
                      <a:lnTo>
                        <a:pt x="418" y="772"/>
                      </a:lnTo>
                      <a:lnTo>
                        <a:pt x="419" y="779"/>
                      </a:lnTo>
                      <a:lnTo>
                        <a:pt x="419" y="786"/>
                      </a:lnTo>
                      <a:lnTo>
                        <a:pt x="418" y="791"/>
                      </a:lnTo>
                      <a:lnTo>
                        <a:pt x="416" y="802"/>
                      </a:lnTo>
                      <a:lnTo>
                        <a:pt x="414" y="818"/>
                      </a:lnTo>
                      <a:lnTo>
                        <a:pt x="413" y="837"/>
                      </a:lnTo>
                      <a:lnTo>
                        <a:pt x="414" y="848"/>
                      </a:lnTo>
                      <a:lnTo>
                        <a:pt x="416" y="859"/>
                      </a:lnTo>
                      <a:lnTo>
                        <a:pt x="419" y="870"/>
                      </a:lnTo>
                      <a:lnTo>
                        <a:pt x="425" y="880"/>
                      </a:lnTo>
                      <a:lnTo>
                        <a:pt x="431" y="891"/>
                      </a:lnTo>
                      <a:lnTo>
                        <a:pt x="439" y="901"/>
                      </a:lnTo>
                      <a:lnTo>
                        <a:pt x="444" y="905"/>
                      </a:lnTo>
                      <a:lnTo>
                        <a:pt x="449" y="911"/>
                      </a:lnTo>
                      <a:lnTo>
                        <a:pt x="456" y="914"/>
                      </a:lnTo>
                      <a:lnTo>
                        <a:pt x="462" y="918"/>
                      </a:lnTo>
                      <a:lnTo>
                        <a:pt x="507" y="933"/>
                      </a:lnTo>
                      <a:lnTo>
                        <a:pt x="545" y="929"/>
                      </a:lnTo>
                      <a:lnTo>
                        <a:pt x="545" y="931"/>
                      </a:lnTo>
                      <a:lnTo>
                        <a:pt x="548" y="937"/>
                      </a:lnTo>
                      <a:lnTo>
                        <a:pt x="551" y="945"/>
                      </a:lnTo>
                      <a:lnTo>
                        <a:pt x="555" y="955"/>
                      </a:lnTo>
                      <a:lnTo>
                        <a:pt x="558" y="960"/>
                      </a:lnTo>
                      <a:lnTo>
                        <a:pt x="563" y="966"/>
                      </a:lnTo>
                      <a:lnTo>
                        <a:pt x="567" y="971"/>
                      </a:lnTo>
                      <a:lnTo>
                        <a:pt x="572" y="976"/>
                      </a:lnTo>
                      <a:lnTo>
                        <a:pt x="579" y="981"/>
                      </a:lnTo>
                      <a:lnTo>
                        <a:pt x="587" y="986"/>
                      </a:lnTo>
                      <a:lnTo>
                        <a:pt x="594" y="989"/>
                      </a:lnTo>
                      <a:lnTo>
                        <a:pt x="603" y="993"/>
                      </a:lnTo>
                      <a:lnTo>
                        <a:pt x="606" y="995"/>
                      </a:lnTo>
                      <a:lnTo>
                        <a:pt x="614" y="1001"/>
                      </a:lnTo>
                      <a:lnTo>
                        <a:pt x="625" y="1010"/>
                      </a:lnTo>
                      <a:lnTo>
                        <a:pt x="638" y="1023"/>
                      </a:lnTo>
                      <a:lnTo>
                        <a:pt x="645" y="1029"/>
                      </a:lnTo>
                      <a:lnTo>
                        <a:pt x="651" y="1037"/>
                      </a:lnTo>
                      <a:lnTo>
                        <a:pt x="658" y="1046"/>
                      </a:lnTo>
                      <a:lnTo>
                        <a:pt x="663" y="1054"/>
                      </a:lnTo>
                      <a:lnTo>
                        <a:pt x="669" y="1063"/>
                      </a:lnTo>
                      <a:lnTo>
                        <a:pt x="673" y="1071"/>
                      </a:lnTo>
                      <a:lnTo>
                        <a:pt x="675" y="1081"/>
                      </a:lnTo>
                      <a:lnTo>
                        <a:pt x="677" y="1091"/>
                      </a:lnTo>
                      <a:lnTo>
                        <a:pt x="762" y="1095"/>
                      </a:lnTo>
                      <a:lnTo>
                        <a:pt x="761" y="1096"/>
                      </a:lnTo>
                      <a:lnTo>
                        <a:pt x="761" y="1102"/>
                      </a:lnTo>
                      <a:lnTo>
                        <a:pt x="760" y="1109"/>
                      </a:lnTo>
                      <a:lnTo>
                        <a:pt x="759" y="1119"/>
                      </a:lnTo>
                      <a:lnTo>
                        <a:pt x="759" y="1128"/>
                      </a:lnTo>
                      <a:lnTo>
                        <a:pt x="759" y="1137"/>
                      </a:lnTo>
                      <a:lnTo>
                        <a:pt x="760" y="1141"/>
                      </a:lnTo>
                      <a:lnTo>
                        <a:pt x="761" y="1145"/>
                      </a:lnTo>
                      <a:lnTo>
                        <a:pt x="762" y="1148"/>
                      </a:lnTo>
                      <a:lnTo>
                        <a:pt x="765" y="1150"/>
                      </a:lnTo>
                      <a:lnTo>
                        <a:pt x="766" y="1150"/>
                      </a:lnTo>
                      <a:lnTo>
                        <a:pt x="769" y="1150"/>
                      </a:lnTo>
                      <a:lnTo>
                        <a:pt x="774" y="1152"/>
                      </a:lnTo>
                      <a:lnTo>
                        <a:pt x="780" y="1156"/>
                      </a:lnTo>
                      <a:lnTo>
                        <a:pt x="783" y="1158"/>
                      </a:lnTo>
                      <a:lnTo>
                        <a:pt x="786" y="1160"/>
                      </a:lnTo>
                      <a:lnTo>
                        <a:pt x="788" y="1164"/>
                      </a:lnTo>
                      <a:lnTo>
                        <a:pt x="792" y="1168"/>
                      </a:lnTo>
                      <a:lnTo>
                        <a:pt x="793" y="1173"/>
                      </a:lnTo>
                      <a:lnTo>
                        <a:pt x="795" y="1178"/>
                      </a:lnTo>
                      <a:lnTo>
                        <a:pt x="796" y="1185"/>
                      </a:lnTo>
                      <a:lnTo>
                        <a:pt x="796" y="1192"/>
                      </a:lnTo>
                      <a:lnTo>
                        <a:pt x="796" y="1199"/>
                      </a:lnTo>
                      <a:lnTo>
                        <a:pt x="796" y="1217"/>
                      </a:lnTo>
                      <a:lnTo>
                        <a:pt x="796" y="1242"/>
                      </a:lnTo>
                      <a:lnTo>
                        <a:pt x="796" y="1272"/>
                      </a:lnTo>
                      <a:lnTo>
                        <a:pt x="795" y="1302"/>
                      </a:lnTo>
                      <a:lnTo>
                        <a:pt x="792" y="1329"/>
                      </a:lnTo>
                      <a:lnTo>
                        <a:pt x="789" y="1341"/>
                      </a:lnTo>
                      <a:lnTo>
                        <a:pt x="787" y="1351"/>
                      </a:lnTo>
                      <a:lnTo>
                        <a:pt x="784" y="1359"/>
                      </a:lnTo>
                      <a:lnTo>
                        <a:pt x="781" y="1363"/>
                      </a:lnTo>
                      <a:lnTo>
                        <a:pt x="782" y="1363"/>
                      </a:lnTo>
                      <a:lnTo>
                        <a:pt x="784" y="1364"/>
                      </a:lnTo>
                      <a:lnTo>
                        <a:pt x="787" y="1366"/>
                      </a:lnTo>
                      <a:lnTo>
                        <a:pt x="791" y="1370"/>
                      </a:lnTo>
                      <a:lnTo>
                        <a:pt x="794" y="1376"/>
                      </a:lnTo>
                      <a:lnTo>
                        <a:pt x="796" y="1383"/>
                      </a:lnTo>
                      <a:lnTo>
                        <a:pt x="797" y="1393"/>
                      </a:lnTo>
                      <a:lnTo>
                        <a:pt x="796" y="1405"/>
                      </a:lnTo>
                      <a:lnTo>
                        <a:pt x="797" y="1409"/>
                      </a:lnTo>
                      <a:lnTo>
                        <a:pt x="798" y="1422"/>
                      </a:lnTo>
                      <a:lnTo>
                        <a:pt x="801" y="1440"/>
                      </a:lnTo>
                      <a:lnTo>
                        <a:pt x="804" y="1461"/>
                      </a:lnTo>
                      <a:lnTo>
                        <a:pt x="807" y="1484"/>
                      </a:lnTo>
                      <a:lnTo>
                        <a:pt x="809" y="1505"/>
                      </a:lnTo>
                      <a:lnTo>
                        <a:pt x="810" y="1525"/>
                      </a:lnTo>
                      <a:lnTo>
                        <a:pt x="811" y="1539"/>
                      </a:lnTo>
                      <a:lnTo>
                        <a:pt x="811" y="1540"/>
                      </a:lnTo>
                      <a:lnTo>
                        <a:pt x="813" y="1541"/>
                      </a:lnTo>
                      <a:lnTo>
                        <a:pt x="815" y="1543"/>
                      </a:lnTo>
                      <a:lnTo>
                        <a:pt x="818" y="1546"/>
                      </a:lnTo>
                      <a:lnTo>
                        <a:pt x="822" y="1549"/>
                      </a:lnTo>
                      <a:lnTo>
                        <a:pt x="825" y="1552"/>
                      </a:lnTo>
                      <a:lnTo>
                        <a:pt x="829" y="1554"/>
                      </a:lnTo>
                      <a:lnTo>
                        <a:pt x="835" y="1556"/>
                      </a:lnTo>
                      <a:lnTo>
                        <a:pt x="877" y="1565"/>
                      </a:lnTo>
                      <a:lnTo>
                        <a:pt x="878" y="1564"/>
                      </a:lnTo>
                      <a:lnTo>
                        <a:pt x="882" y="1563"/>
                      </a:lnTo>
                      <a:lnTo>
                        <a:pt x="888" y="1559"/>
                      </a:lnTo>
                      <a:lnTo>
                        <a:pt x="894" y="1558"/>
                      </a:lnTo>
                      <a:lnTo>
                        <a:pt x="902" y="1557"/>
                      </a:lnTo>
                      <a:lnTo>
                        <a:pt x="908" y="1557"/>
                      </a:lnTo>
                      <a:lnTo>
                        <a:pt x="911" y="1558"/>
                      </a:lnTo>
                      <a:lnTo>
                        <a:pt x="915" y="1560"/>
                      </a:lnTo>
                      <a:lnTo>
                        <a:pt x="917" y="1564"/>
                      </a:lnTo>
                      <a:lnTo>
                        <a:pt x="919" y="1567"/>
                      </a:lnTo>
                      <a:lnTo>
                        <a:pt x="921" y="1570"/>
                      </a:lnTo>
                      <a:lnTo>
                        <a:pt x="926" y="1579"/>
                      </a:lnTo>
                      <a:lnTo>
                        <a:pt x="931" y="1592"/>
                      </a:lnTo>
                      <a:lnTo>
                        <a:pt x="936" y="1606"/>
                      </a:lnTo>
                      <a:lnTo>
                        <a:pt x="942" y="1621"/>
                      </a:lnTo>
                      <a:lnTo>
                        <a:pt x="946" y="1636"/>
                      </a:lnTo>
                      <a:lnTo>
                        <a:pt x="948" y="1642"/>
                      </a:lnTo>
                      <a:lnTo>
                        <a:pt x="948" y="1648"/>
                      </a:lnTo>
                      <a:lnTo>
                        <a:pt x="948" y="1653"/>
                      </a:lnTo>
                      <a:lnTo>
                        <a:pt x="947" y="1656"/>
                      </a:lnTo>
                      <a:lnTo>
                        <a:pt x="948" y="1656"/>
                      </a:lnTo>
                      <a:lnTo>
                        <a:pt x="949" y="1658"/>
                      </a:lnTo>
                      <a:lnTo>
                        <a:pt x="951" y="1659"/>
                      </a:lnTo>
                      <a:lnTo>
                        <a:pt x="955" y="1660"/>
                      </a:lnTo>
                      <a:lnTo>
                        <a:pt x="959" y="1662"/>
                      </a:lnTo>
                      <a:lnTo>
                        <a:pt x="964" y="1663"/>
                      </a:lnTo>
                      <a:lnTo>
                        <a:pt x="970" y="1665"/>
                      </a:lnTo>
                      <a:lnTo>
                        <a:pt x="977" y="1667"/>
                      </a:lnTo>
                      <a:lnTo>
                        <a:pt x="979" y="1667"/>
                      </a:lnTo>
                      <a:lnTo>
                        <a:pt x="984" y="1668"/>
                      </a:lnTo>
                      <a:lnTo>
                        <a:pt x="987" y="1671"/>
                      </a:lnTo>
                      <a:lnTo>
                        <a:pt x="991" y="1672"/>
                      </a:lnTo>
                      <a:lnTo>
                        <a:pt x="995" y="1675"/>
                      </a:lnTo>
                      <a:lnTo>
                        <a:pt x="998" y="1678"/>
                      </a:lnTo>
                      <a:lnTo>
                        <a:pt x="1000" y="1682"/>
                      </a:lnTo>
                      <a:lnTo>
                        <a:pt x="1002" y="1688"/>
                      </a:lnTo>
                      <a:lnTo>
                        <a:pt x="1003" y="1693"/>
                      </a:lnTo>
                      <a:lnTo>
                        <a:pt x="1003" y="1701"/>
                      </a:lnTo>
                      <a:lnTo>
                        <a:pt x="1001" y="1709"/>
                      </a:lnTo>
                      <a:lnTo>
                        <a:pt x="999" y="1719"/>
                      </a:lnTo>
                      <a:lnTo>
                        <a:pt x="995" y="1731"/>
                      </a:lnTo>
                      <a:lnTo>
                        <a:pt x="987" y="1743"/>
                      </a:lnTo>
                      <a:lnTo>
                        <a:pt x="984" y="1747"/>
                      </a:lnTo>
                      <a:lnTo>
                        <a:pt x="972" y="1757"/>
                      </a:lnTo>
                      <a:lnTo>
                        <a:pt x="956" y="1771"/>
                      </a:lnTo>
                      <a:lnTo>
                        <a:pt x="936" y="1788"/>
                      </a:lnTo>
                      <a:lnTo>
                        <a:pt x="916" y="1805"/>
                      </a:lnTo>
                      <a:lnTo>
                        <a:pt x="896" y="1823"/>
                      </a:lnTo>
                      <a:lnTo>
                        <a:pt x="879" y="1836"/>
                      </a:lnTo>
                      <a:lnTo>
                        <a:pt x="866" y="1845"/>
                      </a:lnTo>
                      <a:lnTo>
                        <a:pt x="863" y="1849"/>
                      </a:lnTo>
                      <a:lnTo>
                        <a:pt x="854" y="1858"/>
                      </a:lnTo>
                      <a:lnTo>
                        <a:pt x="842" y="1871"/>
                      </a:lnTo>
                      <a:lnTo>
                        <a:pt x="829" y="1886"/>
                      </a:lnTo>
                      <a:lnTo>
                        <a:pt x="816" y="1903"/>
                      </a:lnTo>
                      <a:lnTo>
                        <a:pt x="806" y="1918"/>
                      </a:lnTo>
                      <a:lnTo>
                        <a:pt x="802" y="1924"/>
                      </a:lnTo>
                      <a:lnTo>
                        <a:pt x="800" y="1930"/>
                      </a:lnTo>
                      <a:lnTo>
                        <a:pt x="799" y="1934"/>
                      </a:lnTo>
                      <a:lnTo>
                        <a:pt x="800" y="1937"/>
                      </a:lnTo>
                      <a:lnTo>
                        <a:pt x="801" y="1936"/>
                      </a:lnTo>
                      <a:lnTo>
                        <a:pt x="806" y="1935"/>
                      </a:lnTo>
                      <a:lnTo>
                        <a:pt x="811" y="1934"/>
                      </a:lnTo>
                      <a:lnTo>
                        <a:pt x="819" y="1933"/>
                      </a:lnTo>
                      <a:lnTo>
                        <a:pt x="822" y="1933"/>
                      </a:lnTo>
                      <a:lnTo>
                        <a:pt x="826" y="1934"/>
                      </a:lnTo>
                      <a:lnTo>
                        <a:pt x="831" y="1936"/>
                      </a:lnTo>
                      <a:lnTo>
                        <a:pt x="835" y="1938"/>
                      </a:lnTo>
                      <a:lnTo>
                        <a:pt x="838" y="1940"/>
                      </a:lnTo>
                      <a:lnTo>
                        <a:pt x="842" y="1945"/>
                      </a:lnTo>
                      <a:lnTo>
                        <a:pt x="846" y="1950"/>
                      </a:lnTo>
                      <a:lnTo>
                        <a:pt x="849" y="1955"/>
                      </a:lnTo>
                      <a:lnTo>
                        <a:pt x="888" y="1992"/>
                      </a:lnTo>
                      <a:lnTo>
                        <a:pt x="891" y="1993"/>
                      </a:lnTo>
                      <a:lnTo>
                        <a:pt x="900" y="1997"/>
                      </a:lnTo>
                      <a:lnTo>
                        <a:pt x="913" y="2001"/>
                      </a:lnTo>
                      <a:lnTo>
                        <a:pt x="929" y="2006"/>
                      </a:lnTo>
                      <a:lnTo>
                        <a:pt x="944" y="2014"/>
                      </a:lnTo>
                      <a:lnTo>
                        <a:pt x="959" y="2021"/>
                      </a:lnTo>
                      <a:lnTo>
                        <a:pt x="964" y="2025"/>
                      </a:lnTo>
                      <a:lnTo>
                        <a:pt x="970" y="2029"/>
                      </a:lnTo>
                      <a:lnTo>
                        <a:pt x="974" y="2033"/>
                      </a:lnTo>
                      <a:lnTo>
                        <a:pt x="977" y="2036"/>
                      </a:lnTo>
                      <a:lnTo>
                        <a:pt x="1028" y="2097"/>
                      </a:lnTo>
                      <a:lnTo>
                        <a:pt x="1048" y="2113"/>
                      </a:lnTo>
                      <a:lnTo>
                        <a:pt x="1072" y="2075"/>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3" name="Freeform 381"/>
                <p:cNvSpPr>
                  <a:spLocks/>
                </p:cNvSpPr>
                <p:nvPr/>
              </p:nvSpPr>
              <p:spPr bwMode="auto">
                <a:xfrm>
                  <a:off x="5209" y="2825"/>
                  <a:ext cx="656" cy="704"/>
                </a:xfrm>
                <a:custGeom>
                  <a:avLst/>
                  <a:gdLst>
                    <a:gd name="T0" fmla="*/ 2 w 1968"/>
                    <a:gd name="T1" fmla="*/ 3 h 2113"/>
                    <a:gd name="T2" fmla="*/ 2 w 1968"/>
                    <a:gd name="T3" fmla="*/ 2 h 2113"/>
                    <a:gd name="T4" fmla="*/ 2 w 1968"/>
                    <a:gd name="T5" fmla="*/ 2 h 2113"/>
                    <a:gd name="T6" fmla="*/ 2 w 1968"/>
                    <a:gd name="T7" fmla="*/ 2 h 2113"/>
                    <a:gd name="T8" fmla="*/ 2 w 1968"/>
                    <a:gd name="T9" fmla="*/ 1 h 2113"/>
                    <a:gd name="T10" fmla="*/ 3 w 1968"/>
                    <a:gd name="T11" fmla="*/ 1 h 2113"/>
                    <a:gd name="T12" fmla="*/ 3 w 1968"/>
                    <a:gd name="T13" fmla="*/ 1 h 2113"/>
                    <a:gd name="T14" fmla="*/ 3 w 1968"/>
                    <a:gd name="T15" fmla="*/ 1 h 2113"/>
                    <a:gd name="T16" fmla="*/ 2 w 1968"/>
                    <a:gd name="T17" fmla="*/ 0 h 2113"/>
                    <a:gd name="T18" fmla="*/ 2 w 1968"/>
                    <a:gd name="T19" fmla="*/ 0 h 2113"/>
                    <a:gd name="T20" fmla="*/ 2 w 1968"/>
                    <a:gd name="T21" fmla="*/ 0 h 2113"/>
                    <a:gd name="T22" fmla="*/ 2 w 1968"/>
                    <a:gd name="T23" fmla="*/ 0 h 2113"/>
                    <a:gd name="T24" fmla="*/ 2 w 1968"/>
                    <a:gd name="T25" fmla="*/ 0 h 2113"/>
                    <a:gd name="T26" fmla="*/ 1 w 1968"/>
                    <a:gd name="T27" fmla="*/ 0 h 2113"/>
                    <a:gd name="T28" fmla="*/ 2 w 1968"/>
                    <a:gd name="T29" fmla="*/ 0 h 2113"/>
                    <a:gd name="T30" fmla="*/ 2 w 1968"/>
                    <a:gd name="T31" fmla="*/ 0 h 2113"/>
                    <a:gd name="T32" fmla="*/ 1 w 1968"/>
                    <a:gd name="T33" fmla="*/ 0 h 2113"/>
                    <a:gd name="T34" fmla="*/ 1 w 1968"/>
                    <a:gd name="T35" fmla="*/ 0 h 2113"/>
                    <a:gd name="T36" fmla="*/ 1 w 1968"/>
                    <a:gd name="T37" fmla="*/ 0 h 2113"/>
                    <a:gd name="T38" fmla="*/ 1 w 1968"/>
                    <a:gd name="T39" fmla="*/ 0 h 2113"/>
                    <a:gd name="T40" fmla="*/ 1 w 1968"/>
                    <a:gd name="T41" fmla="*/ 0 h 2113"/>
                    <a:gd name="T42" fmla="*/ 1 w 1968"/>
                    <a:gd name="T43" fmla="*/ 0 h 2113"/>
                    <a:gd name="T44" fmla="*/ 1 w 1968"/>
                    <a:gd name="T45" fmla="*/ 0 h 2113"/>
                    <a:gd name="T46" fmla="*/ 1 w 1968"/>
                    <a:gd name="T47" fmla="*/ 0 h 2113"/>
                    <a:gd name="T48" fmla="*/ 1 w 1968"/>
                    <a:gd name="T49" fmla="*/ 0 h 2113"/>
                    <a:gd name="T50" fmla="*/ 1 w 1968"/>
                    <a:gd name="T51" fmla="*/ 0 h 2113"/>
                    <a:gd name="T52" fmla="*/ 1 w 1968"/>
                    <a:gd name="T53" fmla="*/ 0 h 2113"/>
                    <a:gd name="T54" fmla="*/ 1 w 1968"/>
                    <a:gd name="T55" fmla="*/ 0 h 2113"/>
                    <a:gd name="T56" fmla="*/ 1 w 1968"/>
                    <a:gd name="T57" fmla="*/ 0 h 2113"/>
                    <a:gd name="T58" fmla="*/ 1 w 1968"/>
                    <a:gd name="T59" fmla="*/ 0 h 2113"/>
                    <a:gd name="T60" fmla="*/ 1 w 1968"/>
                    <a:gd name="T61" fmla="*/ 0 h 2113"/>
                    <a:gd name="T62" fmla="*/ 0 w 1968"/>
                    <a:gd name="T63" fmla="*/ 0 h 2113"/>
                    <a:gd name="T64" fmla="*/ 0 w 1968"/>
                    <a:gd name="T65" fmla="*/ 0 h 2113"/>
                    <a:gd name="T66" fmla="*/ 0 w 1968"/>
                    <a:gd name="T67" fmla="*/ 0 h 2113"/>
                    <a:gd name="T68" fmla="*/ 0 w 1968"/>
                    <a:gd name="T69" fmla="*/ 0 h 2113"/>
                    <a:gd name="T70" fmla="*/ 0 w 1968"/>
                    <a:gd name="T71" fmla="*/ 0 h 2113"/>
                    <a:gd name="T72" fmla="*/ 0 w 1968"/>
                    <a:gd name="T73" fmla="*/ 1 h 2113"/>
                    <a:gd name="T74" fmla="*/ 0 w 1968"/>
                    <a:gd name="T75" fmla="*/ 1 h 2113"/>
                    <a:gd name="T76" fmla="*/ 0 w 1968"/>
                    <a:gd name="T77" fmla="*/ 1 h 2113"/>
                    <a:gd name="T78" fmla="*/ 0 w 1968"/>
                    <a:gd name="T79" fmla="*/ 1 h 2113"/>
                    <a:gd name="T80" fmla="*/ 0 w 1968"/>
                    <a:gd name="T81" fmla="*/ 1 h 2113"/>
                    <a:gd name="T82" fmla="*/ 0 w 1968"/>
                    <a:gd name="T83" fmla="*/ 1 h 2113"/>
                    <a:gd name="T84" fmla="*/ 0 w 1968"/>
                    <a:gd name="T85" fmla="*/ 1 h 2113"/>
                    <a:gd name="T86" fmla="*/ 0 w 1968"/>
                    <a:gd name="T87" fmla="*/ 1 h 2113"/>
                    <a:gd name="T88" fmla="*/ 0 w 1968"/>
                    <a:gd name="T89" fmla="*/ 1 h 2113"/>
                    <a:gd name="T90" fmla="*/ 0 w 1968"/>
                    <a:gd name="T91" fmla="*/ 1 h 2113"/>
                    <a:gd name="T92" fmla="*/ 1 w 1968"/>
                    <a:gd name="T93" fmla="*/ 1 h 2113"/>
                    <a:gd name="T94" fmla="*/ 1 w 1968"/>
                    <a:gd name="T95" fmla="*/ 1 h 2113"/>
                    <a:gd name="T96" fmla="*/ 1 w 1968"/>
                    <a:gd name="T97" fmla="*/ 1 h 2113"/>
                    <a:gd name="T98" fmla="*/ 1 w 1968"/>
                    <a:gd name="T99" fmla="*/ 1 h 2113"/>
                    <a:gd name="T100" fmla="*/ 1 w 1968"/>
                    <a:gd name="T101" fmla="*/ 1 h 2113"/>
                    <a:gd name="T102" fmla="*/ 1 w 1968"/>
                    <a:gd name="T103" fmla="*/ 2 h 2113"/>
                    <a:gd name="T104" fmla="*/ 1 w 1968"/>
                    <a:gd name="T105" fmla="*/ 2 h 2113"/>
                    <a:gd name="T106" fmla="*/ 1 w 1968"/>
                    <a:gd name="T107" fmla="*/ 2 h 2113"/>
                    <a:gd name="T108" fmla="*/ 1 w 1968"/>
                    <a:gd name="T109" fmla="*/ 2 h 2113"/>
                    <a:gd name="T110" fmla="*/ 1 w 1968"/>
                    <a:gd name="T111" fmla="*/ 2 h 2113"/>
                    <a:gd name="T112" fmla="*/ 1 w 1968"/>
                    <a:gd name="T113" fmla="*/ 2 h 2113"/>
                    <a:gd name="T114" fmla="*/ 1 w 1968"/>
                    <a:gd name="T115" fmla="*/ 2 h 2113"/>
                    <a:gd name="T116" fmla="*/ 1 w 1968"/>
                    <a:gd name="T117" fmla="*/ 2 h 2113"/>
                    <a:gd name="T118" fmla="*/ 1 w 1968"/>
                    <a:gd name="T119" fmla="*/ 2 h 2113"/>
                    <a:gd name="T120" fmla="*/ 1 w 1968"/>
                    <a:gd name="T121" fmla="*/ 3 h 2113"/>
                    <a:gd name="T122" fmla="*/ 1 w 1968"/>
                    <a:gd name="T123" fmla="*/ 3 h 2113"/>
                    <a:gd name="T124" fmla="*/ 1 w 1968"/>
                    <a:gd name="T125" fmla="*/ 3 h 21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8"/>
                    <a:gd name="T190" fmla="*/ 0 h 2113"/>
                    <a:gd name="T191" fmla="*/ 1968 w 1968"/>
                    <a:gd name="T192" fmla="*/ 2113 h 21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8" h="2113">
                      <a:moveTo>
                        <a:pt x="1072" y="2075"/>
                      </a:moveTo>
                      <a:lnTo>
                        <a:pt x="1075" y="2071"/>
                      </a:lnTo>
                      <a:lnTo>
                        <a:pt x="1077" y="2067"/>
                      </a:lnTo>
                      <a:lnTo>
                        <a:pt x="1079" y="2062"/>
                      </a:lnTo>
                      <a:lnTo>
                        <a:pt x="1081" y="2058"/>
                      </a:lnTo>
                      <a:lnTo>
                        <a:pt x="1083" y="2054"/>
                      </a:lnTo>
                      <a:lnTo>
                        <a:pt x="1085" y="2049"/>
                      </a:lnTo>
                      <a:lnTo>
                        <a:pt x="1087" y="2045"/>
                      </a:lnTo>
                      <a:lnTo>
                        <a:pt x="1090" y="2041"/>
                      </a:lnTo>
                      <a:lnTo>
                        <a:pt x="1094" y="2035"/>
                      </a:lnTo>
                      <a:lnTo>
                        <a:pt x="1104" y="2018"/>
                      </a:lnTo>
                      <a:lnTo>
                        <a:pt x="1120" y="1989"/>
                      </a:lnTo>
                      <a:lnTo>
                        <a:pt x="1141" y="1950"/>
                      </a:lnTo>
                      <a:lnTo>
                        <a:pt x="1165" y="1900"/>
                      </a:lnTo>
                      <a:lnTo>
                        <a:pt x="1191" y="1842"/>
                      </a:lnTo>
                      <a:lnTo>
                        <a:pt x="1204" y="1809"/>
                      </a:lnTo>
                      <a:lnTo>
                        <a:pt x="1218" y="1774"/>
                      </a:lnTo>
                      <a:lnTo>
                        <a:pt x="1232" y="1736"/>
                      </a:lnTo>
                      <a:lnTo>
                        <a:pt x="1245" y="1696"/>
                      </a:lnTo>
                      <a:lnTo>
                        <a:pt x="1247" y="1691"/>
                      </a:lnTo>
                      <a:lnTo>
                        <a:pt x="1253" y="1682"/>
                      </a:lnTo>
                      <a:lnTo>
                        <a:pt x="1261" y="1673"/>
                      </a:lnTo>
                      <a:lnTo>
                        <a:pt x="1272" y="1661"/>
                      </a:lnTo>
                      <a:lnTo>
                        <a:pt x="1285" y="1648"/>
                      </a:lnTo>
                      <a:lnTo>
                        <a:pt x="1300" y="1633"/>
                      </a:lnTo>
                      <a:lnTo>
                        <a:pt x="1317" y="1618"/>
                      </a:lnTo>
                      <a:lnTo>
                        <a:pt x="1337" y="1603"/>
                      </a:lnTo>
                      <a:lnTo>
                        <a:pt x="1358" y="1586"/>
                      </a:lnTo>
                      <a:lnTo>
                        <a:pt x="1380" y="1571"/>
                      </a:lnTo>
                      <a:lnTo>
                        <a:pt x="1405" y="1556"/>
                      </a:lnTo>
                      <a:lnTo>
                        <a:pt x="1430" y="1542"/>
                      </a:lnTo>
                      <a:lnTo>
                        <a:pt x="1457" y="1528"/>
                      </a:lnTo>
                      <a:lnTo>
                        <a:pt x="1484" y="1517"/>
                      </a:lnTo>
                      <a:lnTo>
                        <a:pt x="1498" y="1512"/>
                      </a:lnTo>
                      <a:lnTo>
                        <a:pt x="1512" y="1506"/>
                      </a:lnTo>
                      <a:lnTo>
                        <a:pt x="1526" y="1502"/>
                      </a:lnTo>
                      <a:lnTo>
                        <a:pt x="1541" y="1499"/>
                      </a:lnTo>
                      <a:lnTo>
                        <a:pt x="1550" y="1495"/>
                      </a:lnTo>
                      <a:lnTo>
                        <a:pt x="1574" y="1481"/>
                      </a:lnTo>
                      <a:lnTo>
                        <a:pt x="1591" y="1469"/>
                      </a:lnTo>
                      <a:lnTo>
                        <a:pt x="1609" y="1454"/>
                      </a:lnTo>
                      <a:lnTo>
                        <a:pt x="1619" y="1445"/>
                      </a:lnTo>
                      <a:lnTo>
                        <a:pt x="1628" y="1435"/>
                      </a:lnTo>
                      <a:lnTo>
                        <a:pt x="1638" y="1424"/>
                      </a:lnTo>
                      <a:lnTo>
                        <a:pt x="1648" y="1413"/>
                      </a:lnTo>
                      <a:lnTo>
                        <a:pt x="1659" y="1400"/>
                      </a:lnTo>
                      <a:lnTo>
                        <a:pt x="1668" y="1386"/>
                      </a:lnTo>
                      <a:lnTo>
                        <a:pt x="1678" y="1370"/>
                      </a:lnTo>
                      <a:lnTo>
                        <a:pt x="1688" y="1354"/>
                      </a:lnTo>
                      <a:lnTo>
                        <a:pt x="1696" y="1336"/>
                      </a:lnTo>
                      <a:lnTo>
                        <a:pt x="1705" y="1318"/>
                      </a:lnTo>
                      <a:lnTo>
                        <a:pt x="1714" y="1297"/>
                      </a:lnTo>
                      <a:lnTo>
                        <a:pt x="1721" y="1275"/>
                      </a:lnTo>
                      <a:lnTo>
                        <a:pt x="1728" y="1253"/>
                      </a:lnTo>
                      <a:lnTo>
                        <a:pt x="1734" y="1228"/>
                      </a:lnTo>
                      <a:lnTo>
                        <a:pt x="1740" y="1202"/>
                      </a:lnTo>
                      <a:lnTo>
                        <a:pt x="1744" y="1175"/>
                      </a:lnTo>
                      <a:lnTo>
                        <a:pt x="1747" y="1146"/>
                      </a:lnTo>
                      <a:lnTo>
                        <a:pt x="1750" y="1116"/>
                      </a:lnTo>
                      <a:lnTo>
                        <a:pt x="1751" y="1083"/>
                      </a:lnTo>
                      <a:lnTo>
                        <a:pt x="1751" y="1050"/>
                      </a:lnTo>
                      <a:lnTo>
                        <a:pt x="1900" y="802"/>
                      </a:lnTo>
                      <a:lnTo>
                        <a:pt x="1903" y="798"/>
                      </a:lnTo>
                      <a:lnTo>
                        <a:pt x="1911" y="790"/>
                      </a:lnTo>
                      <a:lnTo>
                        <a:pt x="1922" y="775"/>
                      </a:lnTo>
                      <a:lnTo>
                        <a:pt x="1934" y="755"/>
                      </a:lnTo>
                      <a:lnTo>
                        <a:pt x="1940" y="744"/>
                      </a:lnTo>
                      <a:lnTo>
                        <a:pt x="1947" y="731"/>
                      </a:lnTo>
                      <a:lnTo>
                        <a:pt x="1952" y="717"/>
                      </a:lnTo>
                      <a:lnTo>
                        <a:pt x="1957" y="702"/>
                      </a:lnTo>
                      <a:lnTo>
                        <a:pt x="1961" y="687"/>
                      </a:lnTo>
                      <a:lnTo>
                        <a:pt x="1963" y="670"/>
                      </a:lnTo>
                      <a:lnTo>
                        <a:pt x="1964" y="652"/>
                      </a:lnTo>
                      <a:lnTo>
                        <a:pt x="1964" y="633"/>
                      </a:lnTo>
                      <a:lnTo>
                        <a:pt x="1965" y="629"/>
                      </a:lnTo>
                      <a:lnTo>
                        <a:pt x="1968" y="616"/>
                      </a:lnTo>
                      <a:lnTo>
                        <a:pt x="1968" y="606"/>
                      </a:lnTo>
                      <a:lnTo>
                        <a:pt x="1968" y="596"/>
                      </a:lnTo>
                      <a:lnTo>
                        <a:pt x="1968" y="586"/>
                      </a:lnTo>
                      <a:lnTo>
                        <a:pt x="1966" y="574"/>
                      </a:lnTo>
                      <a:lnTo>
                        <a:pt x="1962" y="562"/>
                      </a:lnTo>
                      <a:lnTo>
                        <a:pt x="1955" y="550"/>
                      </a:lnTo>
                      <a:lnTo>
                        <a:pt x="1952" y="545"/>
                      </a:lnTo>
                      <a:lnTo>
                        <a:pt x="1947" y="538"/>
                      </a:lnTo>
                      <a:lnTo>
                        <a:pt x="1943" y="533"/>
                      </a:lnTo>
                      <a:lnTo>
                        <a:pt x="1936" y="527"/>
                      </a:lnTo>
                      <a:lnTo>
                        <a:pt x="1930" y="522"/>
                      </a:lnTo>
                      <a:lnTo>
                        <a:pt x="1922" y="517"/>
                      </a:lnTo>
                      <a:lnTo>
                        <a:pt x="1913" y="512"/>
                      </a:lnTo>
                      <a:lnTo>
                        <a:pt x="1905" y="508"/>
                      </a:lnTo>
                      <a:lnTo>
                        <a:pt x="1894" y="504"/>
                      </a:lnTo>
                      <a:lnTo>
                        <a:pt x="1883" y="499"/>
                      </a:lnTo>
                      <a:lnTo>
                        <a:pt x="1871" y="496"/>
                      </a:lnTo>
                      <a:lnTo>
                        <a:pt x="1857" y="493"/>
                      </a:lnTo>
                      <a:lnTo>
                        <a:pt x="1853" y="489"/>
                      </a:lnTo>
                      <a:lnTo>
                        <a:pt x="1839" y="478"/>
                      </a:lnTo>
                      <a:lnTo>
                        <a:pt x="1817" y="463"/>
                      </a:lnTo>
                      <a:lnTo>
                        <a:pt x="1790" y="446"/>
                      </a:lnTo>
                      <a:lnTo>
                        <a:pt x="1775" y="438"/>
                      </a:lnTo>
                      <a:lnTo>
                        <a:pt x="1760" y="429"/>
                      </a:lnTo>
                      <a:lnTo>
                        <a:pt x="1743" y="423"/>
                      </a:lnTo>
                      <a:lnTo>
                        <a:pt x="1727" y="416"/>
                      </a:lnTo>
                      <a:lnTo>
                        <a:pt x="1709" y="411"/>
                      </a:lnTo>
                      <a:lnTo>
                        <a:pt x="1693" y="407"/>
                      </a:lnTo>
                      <a:lnTo>
                        <a:pt x="1676" y="405"/>
                      </a:lnTo>
                      <a:lnTo>
                        <a:pt x="1660" y="405"/>
                      </a:lnTo>
                      <a:lnTo>
                        <a:pt x="1471" y="346"/>
                      </a:lnTo>
                      <a:lnTo>
                        <a:pt x="1465" y="345"/>
                      </a:lnTo>
                      <a:lnTo>
                        <a:pt x="1460" y="344"/>
                      </a:lnTo>
                      <a:lnTo>
                        <a:pt x="1455" y="344"/>
                      </a:lnTo>
                      <a:lnTo>
                        <a:pt x="1449" y="345"/>
                      </a:lnTo>
                      <a:lnTo>
                        <a:pt x="1437" y="347"/>
                      </a:lnTo>
                      <a:lnTo>
                        <a:pt x="1426" y="351"/>
                      </a:lnTo>
                      <a:lnTo>
                        <a:pt x="1417" y="357"/>
                      </a:lnTo>
                      <a:lnTo>
                        <a:pt x="1409" y="361"/>
                      </a:lnTo>
                      <a:lnTo>
                        <a:pt x="1404" y="364"/>
                      </a:lnTo>
                      <a:lnTo>
                        <a:pt x="1403" y="365"/>
                      </a:lnTo>
                      <a:lnTo>
                        <a:pt x="1406" y="357"/>
                      </a:lnTo>
                      <a:lnTo>
                        <a:pt x="1409" y="347"/>
                      </a:lnTo>
                      <a:lnTo>
                        <a:pt x="1412" y="336"/>
                      </a:lnTo>
                      <a:lnTo>
                        <a:pt x="1415" y="327"/>
                      </a:lnTo>
                      <a:lnTo>
                        <a:pt x="1417" y="317"/>
                      </a:lnTo>
                      <a:lnTo>
                        <a:pt x="1418" y="308"/>
                      </a:lnTo>
                      <a:lnTo>
                        <a:pt x="1419" y="304"/>
                      </a:lnTo>
                      <a:lnTo>
                        <a:pt x="1419" y="302"/>
                      </a:lnTo>
                      <a:lnTo>
                        <a:pt x="1419" y="296"/>
                      </a:lnTo>
                      <a:lnTo>
                        <a:pt x="1417" y="292"/>
                      </a:lnTo>
                      <a:lnTo>
                        <a:pt x="1414" y="288"/>
                      </a:lnTo>
                      <a:lnTo>
                        <a:pt x="1409" y="286"/>
                      </a:lnTo>
                      <a:lnTo>
                        <a:pt x="1405" y="283"/>
                      </a:lnTo>
                      <a:lnTo>
                        <a:pt x="1399" y="282"/>
                      </a:lnTo>
                      <a:lnTo>
                        <a:pt x="1394" y="281"/>
                      </a:lnTo>
                      <a:lnTo>
                        <a:pt x="1389" y="281"/>
                      </a:lnTo>
                      <a:lnTo>
                        <a:pt x="1377" y="281"/>
                      </a:lnTo>
                      <a:lnTo>
                        <a:pt x="1367" y="282"/>
                      </a:lnTo>
                      <a:lnTo>
                        <a:pt x="1361" y="283"/>
                      </a:lnTo>
                      <a:lnTo>
                        <a:pt x="1357" y="285"/>
                      </a:lnTo>
                      <a:lnTo>
                        <a:pt x="1343" y="282"/>
                      </a:lnTo>
                      <a:lnTo>
                        <a:pt x="1326" y="280"/>
                      </a:lnTo>
                      <a:lnTo>
                        <a:pt x="1308" y="277"/>
                      </a:lnTo>
                      <a:lnTo>
                        <a:pt x="1289" y="274"/>
                      </a:lnTo>
                      <a:lnTo>
                        <a:pt x="1272" y="271"/>
                      </a:lnTo>
                      <a:lnTo>
                        <a:pt x="1258" y="267"/>
                      </a:lnTo>
                      <a:lnTo>
                        <a:pt x="1248" y="266"/>
                      </a:lnTo>
                      <a:lnTo>
                        <a:pt x="1245" y="265"/>
                      </a:lnTo>
                      <a:lnTo>
                        <a:pt x="1225" y="271"/>
                      </a:lnTo>
                      <a:lnTo>
                        <a:pt x="1205" y="277"/>
                      </a:lnTo>
                      <a:lnTo>
                        <a:pt x="1186" y="286"/>
                      </a:lnTo>
                      <a:lnTo>
                        <a:pt x="1168" y="294"/>
                      </a:lnTo>
                      <a:lnTo>
                        <a:pt x="1153" y="302"/>
                      </a:lnTo>
                      <a:lnTo>
                        <a:pt x="1143" y="308"/>
                      </a:lnTo>
                      <a:lnTo>
                        <a:pt x="1135" y="313"/>
                      </a:lnTo>
                      <a:lnTo>
                        <a:pt x="1132" y="315"/>
                      </a:lnTo>
                      <a:lnTo>
                        <a:pt x="1122" y="324"/>
                      </a:lnTo>
                      <a:lnTo>
                        <a:pt x="1112" y="333"/>
                      </a:lnTo>
                      <a:lnTo>
                        <a:pt x="1103" y="341"/>
                      </a:lnTo>
                      <a:lnTo>
                        <a:pt x="1094" y="346"/>
                      </a:lnTo>
                      <a:lnTo>
                        <a:pt x="1084" y="351"/>
                      </a:lnTo>
                      <a:lnTo>
                        <a:pt x="1076" y="356"/>
                      </a:lnTo>
                      <a:lnTo>
                        <a:pt x="1068" y="359"/>
                      </a:lnTo>
                      <a:lnTo>
                        <a:pt x="1060" y="361"/>
                      </a:lnTo>
                      <a:lnTo>
                        <a:pt x="1046" y="364"/>
                      </a:lnTo>
                      <a:lnTo>
                        <a:pt x="1037" y="365"/>
                      </a:lnTo>
                      <a:lnTo>
                        <a:pt x="1030" y="365"/>
                      </a:lnTo>
                      <a:lnTo>
                        <a:pt x="1028" y="365"/>
                      </a:lnTo>
                      <a:lnTo>
                        <a:pt x="1035" y="363"/>
                      </a:lnTo>
                      <a:lnTo>
                        <a:pt x="1041" y="360"/>
                      </a:lnTo>
                      <a:lnTo>
                        <a:pt x="1048" y="356"/>
                      </a:lnTo>
                      <a:lnTo>
                        <a:pt x="1053" y="353"/>
                      </a:lnTo>
                      <a:lnTo>
                        <a:pt x="1064" y="343"/>
                      </a:lnTo>
                      <a:lnTo>
                        <a:pt x="1073" y="334"/>
                      </a:lnTo>
                      <a:lnTo>
                        <a:pt x="1081" y="324"/>
                      </a:lnTo>
                      <a:lnTo>
                        <a:pt x="1086" y="317"/>
                      </a:lnTo>
                      <a:lnTo>
                        <a:pt x="1091" y="312"/>
                      </a:lnTo>
                      <a:lnTo>
                        <a:pt x="1092" y="310"/>
                      </a:lnTo>
                      <a:lnTo>
                        <a:pt x="1095" y="304"/>
                      </a:lnTo>
                      <a:lnTo>
                        <a:pt x="1099" y="297"/>
                      </a:lnTo>
                      <a:lnTo>
                        <a:pt x="1104" y="290"/>
                      </a:lnTo>
                      <a:lnTo>
                        <a:pt x="1110" y="283"/>
                      </a:lnTo>
                      <a:lnTo>
                        <a:pt x="1122" y="271"/>
                      </a:lnTo>
                      <a:lnTo>
                        <a:pt x="1135" y="259"/>
                      </a:lnTo>
                      <a:lnTo>
                        <a:pt x="1147" y="249"/>
                      </a:lnTo>
                      <a:lnTo>
                        <a:pt x="1157" y="240"/>
                      </a:lnTo>
                      <a:lnTo>
                        <a:pt x="1164" y="235"/>
                      </a:lnTo>
                      <a:lnTo>
                        <a:pt x="1166" y="234"/>
                      </a:lnTo>
                      <a:lnTo>
                        <a:pt x="1175" y="222"/>
                      </a:lnTo>
                      <a:lnTo>
                        <a:pt x="1181" y="211"/>
                      </a:lnTo>
                      <a:lnTo>
                        <a:pt x="1186" y="200"/>
                      </a:lnTo>
                      <a:lnTo>
                        <a:pt x="1189" y="191"/>
                      </a:lnTo>
                      <a:lnTo>
                        <a:pt x="1190" y="182"/>
                      </a:lnTo>
                      <a:lnTo>
                        <a:pt x="1191" y="176"/>
                      </a:lnTo>
                      <a:lnTo>
                        <a:pt x="1192" y="171"/>
                      </a:lnTo>
                      <a:lnTo>
                        <a:pt x="1192" y="170"/>
                      </a:lnTo>
                      <a:lnTo>
                        <a:pt x="1189" y="159"/>
                      </a:lnTo>
                      <a:lnTo>
                        <a:pt x="1185" y="151"/>
                      </a:lnTo>
                      <a:lnTo>
                        <a:pt x="1181" y="141"/>
                      </a:lnTo>
                      <a:lnTo>
                        <a:pt x="1176" y="132"/>
                      </a:lnTo>
                      <a:lnTo>
                        <a:pt x="1166" y="115"/>
                      </a:lnTo>
                      <a:lnTo>
                        <a:pt x="1154" y="98"/>
                      </a:lnTo>
                      <a:lnTo>
                        <a:pt x="1141" y="82"/>
                      </a:lnTo>
                      <a:lnTo>
                        <a:pt x="1126" y="66"/>
                      </a:lnTo>
                      <a:lnTo>
                        <a:pt x="1112" y="51"/>
                      </a:lnTo>
                      <a:lnTo>
                        <a:pt x="1096" y="35"/>
                      </a:lnTo>
                      <a:lnTo>
                        <a:pt x="1091" y="30"/>
                      </a:lnTo>
                      <a:lnTo>
                        <a:pt x="1084" y="25"/>
                      </a:lnTo>
                      <a:lnTo>
                        <a:pt x="1079" y="20"/>
                      </a:lnTo>
                      <a:lnTo>
                        <a:pt x="1072" y="15"/>
                      </a:lnTo>
                      <a:lnTo>
                        <a:pt x="1066" y="10"/>
                      </a:lnTo>
                      <a:lnTo>
                        <a:pt x="1059" y="7"/>
                      </a:lnTo>
                      <a:lnTo>
                        <a:pt x="1054" y="3"/>
                      </a:lnTo>
                      <a:lnTo>
                        <a:pt x="1048" y="0"/>
                      </a:lnTo>
                      <a:lnTo>
                        <a:pt x="1043" y="0"/>
                      </a:lnTo>
                      <a:lnTo>
                        <a:pt x="1024" y="19"/>
                      </a:lnTo>
                      <a:lnTo>
                        <a:pt x="1022" y="21"/>
                      </a:lnTo>
                      <a:lnTo>
                        <a:pt x="1019" y="23"/>
                      </a:lnTo>
                      <a:lnTo>
                        <a:pt x="1017" y="27"/>
                      </a:lnTo>
                      <a:lnTo>
                        <a:pt x="1015" y="29"/>
                      </a:lnTo>
                      <a:lnTo>
                        <a:pt x="1012" y="31"/>
                      </a:lnTo>
                      <a:lnTo>
                        <a:pt x="1009" y="33"/>
                      </a:lnTo>
                      <a:lnTo>
                        <a:pt x="1005" y="34"/>
                      </a:lnTo>
                      <a:lnTo>
                        <a:pt x="1002" y="35"/>
                      </a:lnTo>
                      <a:lnTo>
                        <a:pt x="1000" y="37"/>
                      </a:lnTo>
                      <a:lnTo>
                        <a:pt x="997" y="42"/>
                      </a:lnTo>
                      <a:lnTo>
                        <a:pt x="994" y="47"/>
                      </a:lnTo>
                      <a:lnTo>
                        <a:pt x="990" y="52"/>
                      </a:lnTo>
                      <a:lnTo>
                        <a:pt x="987" y="60"/>
                      </a:lnTo>
                      <a:lnTo>
                        <a:pt x="985" y="66"/>
                      </a:lnTo>
                      <a:lnTo>
                        <a:pt x="983" y="73"/>
                      </a:lnTo>
                      <a:lnTo>
                        <a:pt x="982" y="78"/>
                      </a:lnTo>
                      <a:lnTo>
                        <a:pt x="979" y="82"/>
                      </a:lnTo>
                      <a:lnTo>
                        <a:pt x="977" y="85"/>
                      </a:lnTo>
                      <a:lnTo>
                        <a:pt x="974" y="86"/>
                      </a:lnTo>
                      <a:lnTo>
                        <a:pt x="972" y="87"/>
                      </a:lnTo>
                      <a:lnTo>
                        <a:pt x="970" y="88"/>
                      </a:lnTo>
                      <a:lnTo>
                        <a:pt x="968" y="89"/>
                      </a:lnTo>
                      <a:lnTo>
                        <a:pt x="967" y="89"/>
                      </a:lnTo>
                      <a:lnTo>
                        <a:pt x="965" y="90"/>
                      </a:lnTo>
                      <a:lnTo>
                        <a:pt x="964" y="91"/>
                      </a:lnTo>
                      <a:lnTo>
                        <a:pt x="963" y="91"/>
                      </a:lnTo>
                      <a:lnTo>
                        <a:pt x="961" y="92"/>
                      </a:lnTo>
                      <a:lnTo>
                        <a:pt x="959" y="91"/>
                      </a:lnTo>
                      <a:lnTo>
                        <a:pt x="957" y="91"/>
                      </a:lnTo>
                      <a:lnTo>
                        <a:pt x="954" y="90"/>
                      </a:lnTo>
                      <a:lnTo>
                        <a:pt x="951" y="89"/>
                      </a:lnTo>
                      <a:lnTo>
                        <a:pt x="948" y="87"/>
                      </a:lnTo>
                      <a:lnTo>
                        <a:pt x="945" y="86"/>
                      </a:lnTo>
                      <a:lnTo>
                        <a:pt x="941" y="86"/>
                      </a:lnTo>
                      <a:lnTo>
                        <a:pt x="937" y="85"/>
                      </a:lnTo>
                      <a:lnTo>
                        <a:pt x="934" y="85"/>
                      </a:lnTo>
                      <a:lnTo>
                        <a:pt x="932" y="85"/>
                      </a:lnTo>
                      <a:lnTo>
                        <a:pt x="931" y="85"/>
                      </a:lnTo>
                      <a:lnTo>
                        <a:pt x="930" y="85"/>
                      </a:lnTo>
                      <a:lnTo>
                        <a:pt x="929" y="85"/>
                      </a:lnTo>
                      <a:lnTo>
                        <a:pt x="926" y="86"/>
                      </a:lnTo>
                      <a:lnTo>
                        <a:pt x="923" y="86"/>
                      </a:lnTo>
                      <a:lnTo>
                        <a:pt x="921" y="86"/>
                      </a:lnTo>
                      <a:lnTo>
                        <a:pt x="919" y="85"/>
                      </a:lnTo>
                      <a:lnTo>
                        <a:pt x="917" y="85"/>
                      </a:lnTo>
                      <a:lnTo>
                        <a:pt x="916" y="85"/>
                      </a:lnTo>
                      <a:lnTo>
                        <a:pt x="915" y="85"/>
                      </a:lnTo>
                      <a:lnTo>
                        <a:pt x="913" y="84"/>
                      </a:lnTo>
                      <a:lnTo>
                        <a:pt x="909" y="84"/>
                      </a:lnTo>
                      <a:lnTo>
                        <a:pt x="906" y="85"/>
                      </a:lnTo>
                      <a:lnTo>
                        <a:pt x="903" y="86"/>
                      </a:lnTo>
                      <a:lnTo>
                        <a:pt x="901" y="88"/>
                      </a:lnTo>
                      <a:lnTo>
                        <a:pt x="899" y="89"/>
                      </a:lnTo>
                      <a:lnTo>
                        <a:pt x="896" y="90"/>
                      </a:lnTo>
                      <a:lnTo>
                        <a:pt x="896" y="91"/>
                      </a:lnTo>
                      <a:lnTo>
                        <a:pt x="893" y="91"/>
                      </a:lnTo>
                      <a:lnTo>
                        <a:pt x="890" y="91"/>
                      </a:lnTo>
                      <a:lnTo>
                        <a:pt x="888" y="91"/>
                      </a:lnTo>
                      <a:lnTo>
                        <a:pt x="884" y="90"/>
                      </a:lnTo>
                      <a:lnTo>
                        <a:pt x="881" y="90"/>
                      </a:lnTo>
                      <a:lnTo>
                        <a:pt x="879" y="89"/>
                      </a:lnTo>
                      <a:lnTo>
                        <a:pt x="878" y="89"/>
                      </a:lnTo>
                      <a:lnTo>
                        <a:pt x="877" y="89"/>
                      </a:lnTo>
                      <a:lnTo>
                        <a:pt x="876" y="90"/>
                      </a:lnTo>
                      <a:lnTo>
                        <a:pt x="875" y="90"/>
                      </a:lnTo>
                      <a:lnTo>
                        <a:pt x="873" y="91"/>
                      </a:lnTo>
                      <a:lnTo>
                        <a:pt x="870" y="91"/>
                      </a:lnTo>
                      <a:lnTo>
                        <a:pt x="867" y="90"/>
                      </a:lnTo>
                      <a:lnTo>
                        <a:pt x="864" y="89"/>
                      </a:lnTo>
                      <a:lnTo>
                        <a:pt x="860" y="87"/>
                      </a:lnTo>
                      <a:lnTo>
                        <a:pt x="853" y="81"/>
                      </a:lnTo>
                      <a:lnTo>
                        <a:pt x="851" y="82"/>
                      </a:lnTo>
                      <a:lnTo>
                        <a:pt x="848" y="83"/>
                      </a:lnTo>
                      <a:lnTo>
                        <a:pt x="843" y="85"/>
                      </a:lnTo>
                      <a:lnTo>
                        <a:pt x="840" y="86"/>
                      </a:lnTo>
                      <a:lnTo>
                        <a:pt x="836" y="87"/>
                      </a:lnTo>
                      <a:lnTo>
                        <a:pt x="832" y="88"/>
                      </a:lnTo>
                      <a:lnTo>
                        <a:pt x="828" y="89"/>
                      </a:lnTo>
                      <a:lnTo>
                        <a:pt x="809" y="87"/>
                      </a:lnTo>
                      <a:lnTo>
                        <a:pt x="805" y="96"/>
                      </a:lnTo>
                      <a:lnTo>
                        <a:pt x="809" y="105"/>
                      </a:lnTo>
                      <a:lnTo>
                        <a:pt x="808" y="105"/>
                      </a:lnTo>
                      <a:lnTo>
                        <a:pt x="804" y="104"/>
                      </a:lnTo>
                      <a:lnTo>
                        <a:pt x="797" y="103"/>
                      </a:lnTo>
                      <a:lnTo>
                        <a:pt x="789" y="101"/>
                      </a:lnTo>
                      <a:lnTo>
                        <a:pt x="781" y="100"/>
                      </a:lnTo>
                      <a:lnTo>
                        <a:pt x="771" y="99"/>
                      </a:lnTo>
                      <a:lnTo>
                        <a:pt x="761" y="99"/>
                      </a:lnTo>
                      <a:lnTo>
                        <a:pt x="752" y="100"/>
                      </a:lnTo>
                      <a:lnTo>
                        <a:pt x="719" y="108"/>
                      </a:lnTo>
                      <a:lnTo>
                        <a:pt x="709" y="108"/>
                      </a:lnTo>
                      <a:lnTo>
                        <a:pt x="686" y="116"/>
                      </a:lnTo>
                      <a:lnTo>
                        <a:pt x="685" y="116"/>
                      </a:lnTo>
                      <a:lnTo>
                        <a:pt x="684" y="115"/>
                      </a:lnTo>
                      <a:lnTo>
                        <a:pt x="683" y="113"/>
                      </a:lnTo>
                      <a:lnTo>
                        <a:pt x="682" y="109"/>
                      </a:lnTo>
                      <a:lnTo>
                        <a:pt x="679" y="103"/>
                      </a:lnTo>
                      <a:lnTo>
                        <a:pt x="679" y="96"/>
                      </a:lnTo>
                      <a:lnTo>
                        <a:pt x="679" y="86"/>
                      </a:lnTo>
                      <a:lnTo>
                        <a:pt x="682" y="74"/>
                      </a:lnTo>
                      <a:lnTo>
                        <a:pt x="682" y="72"/>
                      </a:lnTo>
                      <a:lnTo>
                        <a:pt x="683" y="66"/>
                      </a:lnTo>
                      <a:lnTo>
                        <a:pt x="683" y="60"/>
                      </a:lnTo>
                      <a:lnTo>
                        <a:pt x="684" y="50"/>
                      </a:lnTo>
                      <a:lnTo>
                        <a:pt x="683" y="41"/>
                      </a:lnTo>
                      <a:lnTo>
                        <a:pt x="682" y="30"/>
                      </a:lnTo>
                      <a:lnTo>
                        <a:pt x="679" y="25"/>
                      </a:lnTo>
                      <a:lnTo>
                        <a:pt x="678" y="20"/>
                      </a:lnTo>
                      <a:lnTo>
                        <a:pt x="676" y="16"/>
                      </a:lnTo>
                      <a:lnTo>
                        <a:pt x="673" y="13"/>
                      </a:lnTo>
                      <a:lnTo>
                        <a:pt x="653" y="10"/>
                      </a:lnTo>
                      <a:lnTo>
                        <a:pt x="653" y="13"/>
                      </a:lnTo>
                      <a:lnTo>
                        <a:pt x="653" y="15"/>
                      </a:lnTo>
                      <a:lnTo>
                        <a:pt x="653" y="18"/>
                      </a:lnTo>
                      <a:lnTo>
                        <a:pt x="652" y="21"/>
                      </a:lnTo>
                      <a:lnTo>
                        <a:pt x="649" y="24"/>
                      </a:lnTo>
                      <a:lnTo>
                        <a:pt x="645" y="28"/>
                      </a:lnTo>
                      <a:lnTo>
                        <a:pt x="638" y="30"/>
                      </a:lnTo>
                      <a:lnTo>
                        <a:pt x="616" y="28"/>
                      </a:lnTo>
                      <a:lnTo>
                        <a:pt x="581" y="40"/>
                      </a:lnTo>
                      <a:lnTo>
                        <a:pt x="579" y="57"/>
                      </a:lnTo>
                      <a:lnTo>
                        <a:pt x="526" y="61"/>
                      </a:lnTo>
                      <a:lnTo>
                        <a:pt x="513" y="40"/>
                      </a:lnTo>
                      <a:lnTo>
                        <a:pt x="510" y="40"/>
                      </a:lnTo>
                      <a:lnTo>
                        <a:pt x="502" y="38"/>
                      </a:lnTo>
                      <a:lnTo>
                        <a:pt x="492" y="36"/>
                      </a:lnTo>
                      <a:lnTo>
                        <a:pt x="477" y="33"/>
                      </a:lnTo>
                      <a:lnTo>
                        <a:pt x="465" y="30"/>
                      </a:lnTo>
                      <a:lnTo>
                        <a:pt x="452" y="27"/>
                      </a:lnTo>
                      <a:lnTo>
                        <a:pt x="441" y="22"/>
                      </a:lnTo>
                      <a:lnTo>
                        <a:pt x="434" y="19"/>
                      </a:lnTo>
                      <a:lnTo>
                        <a:pt x="434" y="21"/>
                      </a:lnTo>
                      <a:lnTo>
                        <a:pt x="434" y="23"/>
                      </a:lnTo>
                      <a:lnTo>
                        <a:pt x="434" y="27"/>
                      </a:lnTo>
                      <a:lnTo>
                        <a:pt x="434" y="30"/>
                      </a:lnTo>
                      <a:lnTo>
                        <a:pt x="433" y="32"/>
                      </a:lnTo>
                      <a:lnTo>
                        <a:pt x="433" y="34"/>
                      </a:lnTo>
                      <a:lnTo>
                        <a:pt x="432" y="35"/>
                      </a:lnTo>
                      <a:lnTo>
                        <a:pt x="433" y="36"/>
                      </a:lnTo>
                      <a:lnTo>
                        <a:pt x="438" y="36"/>
                      </a:lnTo>
                      <a:lnTo>
                        <a:pt x="442" y="38"/>
                      </a:lnTo>
                      <a:lnTo>
                        <a:pt x="447" y="41"/>
                      </a:lnTo>
                      <a:lnTo>
                        <a:pt x="453" y="46"/>
                      </a:lnTo>
                      <a:lnTo>
                        <a:pt x="457" y="51"/>
                      </a:lnTo>
                      <a:lnTo>
                        <a:pt x="458" y="56"/>
                      </a:lnTo>
                      <a:lnTo>
                        <a:pt x="459" y="60"/>
                      </a:lnTo>
                      <a:lnTo>
                        <a:pt x="460" y="65"/>
                      </a:lnTo>
                      <a:lnTo>
                        <a:pt x="460" y="72"/>
                      </a:lnTo>
                      <a:lnTo>
                        <a:pt x="460" y="77"/>
                      </a:lnTo>
                      <a:lnTo>
                        <a:pt x="460" y="83"/>
                      </a:lnTo>
                      <a:lnTo>
                        <a:pt x="462" y="87"/>
                      </a:lnTo>
                      <a:lnTo>
                        <a:pt x="463" y="90"/>
                      </a:lnTo>
                      <a:lnTo>
                        <a:pt x="466" y="93"/>
                      </a:lnTo>
                      <a:lnTo>
                        <a:pt x="469" y="96"/>
                      </a:lnTo>
                      <a:lnTo>
                        <a:pt x="472" y="98"/>
                      </a:lnTo>
                      <a:lnTo>
                        <a:pt x="475" y="99"/>
                      </a:lnTo>
                      <a:lnTo>
                        <a:pt x="483" y="100"/>
                      </a:lnTo>
                      <a:lnTo>
                        <a:pt x="492" y="100"/>
                      </a:lnTo>
                      <a:lnTo>
                        <a:pt x="499" y="98"/>
                      </a:lnTo>
                      <a:lnTo>
                        <a:pt x="507" y="96"/>
                      </a:lnTo>
                      <a:lnTo>
                        <a:pt x="504" y="127"/>
                      </a:lnTo>
                      <a:lnTo>
                        <a:pt x="480" y="144"/>
                      </a:lnTo>
                      <a:lnTo>
                        <a:pt x="412" y="219"/>
                      </a:lnTo>
                      <a:lnTo>
                        <a:pt x="344" y="195"/>
                      </a:lnTo>
                      <a:lnTo>
                        <a:pt x="341" y="195"/>
                      </a:lnTo>
                      <a:lnTo>
                        <a:pt x="335" y="194"/>
                      </a:lnTo>
                      <a:lnTo>
                        <a:pt x="327" y="193"/>
                      </a:lnTo>
                      <a:lnTo>
                        <a:pt x="319" y="192"/>
                      </a:lnTo>
                      <a:lnTo>
                        <a:pt x="309" y="190"/>
                      </a:lnTo>
                      <a:lnTo>
                        <a:pt x="300" y="188"/>
                      </a:lnTo>
                      <a:lnTo>
                        <a:pt x="295" y="188"/>
                      </a:lnTo>
                      <a:lnTo>
                        <a:pt x="292" y="188"/>
                      </a:lnTo>
                      <a:lnTo>
                        <a:pt x="292" y="186"/>
                      </a:lnTo>
                      <a:lnTo>
                        <a:pt x="292" y="183"/>
                      </a:lnTo>
                      <a:lnTo>
                        <a:pt x="292" y="180"/>
                      </a:lnTo>
                      <a:lnTo>
                        <a:pt x="292" y="176"/>
                      </a:lnTo>
                      <a:lnTo>
                        <a:pt x="291" y="172"/>
                      </a:lnTo>
                      <a:lnTo>
                        <a:pt x="289" y="168"/>
                      </a:lnTo>
                      <a:lnTo>
                        <a:pt x="285" y="164"/>
                      </a:lnTo>
                      <a:lnTo>
                        <a:pt x="285" y="163"/>
                      </a:lnTo>
                      <a:lnTo>
                        <a:pt x="284" y="161"/>
                      </a:lnTo>
                      <a:lnTo>
                        <a:pt x="283" y="160"/>
                      </a:lnTo>
                      <a:lnTo>
                        <a:pt x="282" y="158"/>
                      </a:lnTo>
                      <a:lnTo>
                        <a:pt x="281" y="156"/>
                      </a:lnTo>
                      <a:lnTo>
                        <a:pt x="279" y="154"/>
                      </a:lnTo>
                      <a:lnTo>
                        <a:pt x="278" y="153"/>
                      </a:lnTo>
                      <a:lnTo>
                        <a:pt x="277" y="153"/>
                      </a:lnTo>
                      <a:lnTo>
                        <a:pt x="195" y="164"/>
                      </a:lnTo>
                      <a:lnTo>
                        <a:pt x="197" y="193"/>
                      </a:lnTo>
                      <a:lnTo>
                        <a:pt x="222" y="193"/>
                      </a:lnTo>
                      <a:lnTo>
                        <a:pt x="232" y="229"/>
                      </a:lnTo>
                      <a:lnTo>
                        <a:pt x="231" y="228"/>
                      </a:lnTo>
                      <a:lnTo>
                        <a:pt x="227" y="226"/>
                      </a:lnTo>
                      <a:lnTo>
                        <a:pt x="222" y="224"/>
                      </a:lnTo>
                      <a:lnTo>
                        <a:pt x="215" y="222"/>
                      </a:lnTo>
                      <a:lnTo>
                        <a:pt x="209" y="220"/>
                      </a:lnTo>
                      <a:lnTo>
                        <a:pt x="203" y="220"/>
                      </a:lnTo>
                      <a:lnTo>
                        <a:pt x="200" y="220"/>
                      </a:lnTo>
                      <a:lnTo>
                        <a:pt x="199" y="221"/>
                      </a:lnTo>
                      <a:lnTo>
                        <a:pt x="197" y="223"/>
                      </a:lnTo>
                      <a:lnTo>
                        <a:pt x="197" y="225"/>
                      </a:lnTo>
                      <a:lnTo>
                        <a:pt x="197" y="259"/>
                      </a:lnTo>
                      <a:lnTo>
                        <a:pt x="198" y="261"/>
                      </a:lnTo>
                      <a:lnTo>
                        <a:pt x="201" y="265"/>
                      </a:lnTo>
                      <a:lnTo>
                        <a:pt x="206" y="273"/>
                      </a:lnTo>
                      <a:lnTo>
                        <a:pt x="213" y="282"/>
                      </a:lnTo>
                      <a:lnTo>
                        <a:pt x="218" y="295"/>
                      </a:lnTo>
                      <a:lnTo>
                        <a:pt x="223" y="309"/>
                      </a:lnTo>
                      <a:lnTo>
                        <a:pt x="224" y="317"/>
                      </a:lnTo>
                      <a:lnTo>
                        <a:pt x="225" y="324"/>
                      </a:lnTo>
                      <a:lnTo>
                        <a:pt x="225" y="333"/>
                      </a:lnTo>
                      <a:lnTo>
                        <a:pt x="224" y="342"/>
                      </a:lnTo>
                      <a:lnTo>
                        <a:pt x="224" y="355"/>
                      </a:lnTo>
                      <a:lnTo>
                        <a:pt x="195" y="467"/>
                      </a:lnTo>
                      <a:lnTo>
                        <a:pt x="190" y="489"/>
                      </a:lnTo>
                      <a:lnTo>
                        <a:pt x="169" y="489"/>
                      </a:lnTo>
                      <a:lnTo>
                        <a:pt x="168" y="489"/>
                      </a:lnTo>
                      <a:lnTo>
                        <a:pt x="164" y="486"/>
                      </a:lnTo>
                      <a:lnTo>
                        <a:pt x="161" y="485"/>
                      </a:lnTo>
                      <a:lnTo>
                        <a:pt x="156" y="484"/>
                      </a:lnTo>
                      <a:lnTo>
                        <a:pt x="150" y="483"/>
                      </a:lnTo>
                      <a:lnTo>
                        <a:pt x="145" y="483"/>
                      </a:lnTo>
                      <a:lnTo>
                        <a:pt x="140" y="485"/>
                      </a:lnTo>
                      <a:lnTo>
                        <a:pt x="134" y="489"/>
                      </a:lnTo>
                      <a:lnTo>
                        <a:pt x="131" y="489"/>
                      </a:lnTo>
                      <a:lnTo>
                        <a:pt x="122" y="490"/>
                      </a:lnTo>
                      <a:lnTo>
                        <a:pt x="110" y="493"/>
                      </a:lnTo>
                      <a:lnTo>
                        <a:pt x="95" y="497"/>
                      </a:lnTo>
                      <a:lnTo>
                        <a:pt x="88" y="500"/>
                      </a:lnTo>
                      <a:lnTo>
                        <a:pt x="79" y="504"/>
                      </a:lnTo>
                      <a:lnTo>
                        <a:pt x="72" y="508"/>
                      </a:lnTo>
                      <a:lnTo>
                        <a:pt x="65" y="513"/>
                      </a:lnTo>
                      <a:lnTo>
                        <a:pt x="57" y="520"/>
                      </a:lnTo>
                      <a:lnTo>
                        <a:pt x="52" y="527"/>
                      </a:lnTo>
                      <a:lnTo>
                        <a:pt x="47" y="535"/>
                      </a:lnTo>
                      <a:lnTo>
                        <a:pt x="43" y="544"/>
                      </a:lnTo>
                      <a:lnTo>
                        <a:pt x="43" y="546"/>
                      </a:lnTo>
                      <a:lnTo>
                        <a:pt x="42" y="549"/>
                      </a:lnTo>
                      <a:lnTo>
                        <a:pt x="41" y="555"/>
                      </a:lnTo>
                      <a:lnTo>
                        <a:pt x="40" y="562"/>
                      </a:lnTo>
                      <a:lnTo>
                        <a:pt x="38" y="570"/>
                      </a:lnTo>
                      <a:lnTo>
                        <a:pt x="35" y="577"/>
                      </a:lnTo>
                      <a:lnTo>
                        <a:pt x="32" y="584"/>
                      </a:lnTo>
                      <a:lnTo>
                        <a:pt x="28" y="589"/>
                      </a:lnTo>
                      <a:lnTo>
                        <a:pt x="26" y="590"/>
                      </a:lnTo>
                      <a:lnTo>
                        <a:pt x="21" y="596"/>
                      </a:lnTo>
                      <a:lnTo>
                        <a:pt x="14" y="605"/>
                      </a:lnTo>
                      <a:lnTo>
                        <a:pt x="8" y="618"/>
                      </a:lnTo>
                      <a:lnTo>
                        <a:pt x="5" y="625"/>
                      </a:lnTo>
                      <a:lnTo>
                        <a:pt x="2" y="633"/>
                      </a:lnTo>
                      <a:lnTo>
                        <a:pt x="1" y="643"/>
                      </a:lnTo>
                      <a:lnTo>
                        <a:pt x="0" y="653"/>
                      </a:lnTo>
                      <a:lnTo>
                        <a:pt x="1" y="663"/>
                      </a:lnTo>
                      <a:lnTo>
                        <a:pt x="2" y="674"/>
                      </a:lnTo>
                      <a:lnTo>
                        <a:pt x="6" y="686"/>
                      </a:lnTo>
                      <a:lnTo>
                        <a:pt x="11" y="699"/>
                      </a:lnTo>
                      <a:lnTo>
                        <a:pt x="12" y="701"/>
                      </a:lnTo>
                      <a:lnTo>
                        <a:pt x="14" y="706"/>
                      </a:lnTo>
                      <a:lnTo>
                        <a:pt x="18" y="713"/>
                      </a:lnTo>
                      <a:lnTo>
                        <a:pt x="21" y="721"/>
                      </a:lnTo>
                      <a:lnTo>
                        <a:pt x="23" y="728"/>
                      </a:lnTo>
                      <a:lnTo>
                        <a:pt x="24" y="735"/>
                      </a:lnTo>
                      <a:lnTo>
                        <a:pt x="23" y="738"/>
                      </a:lnTo>
                      <a:lnTo>
                        <a:pt x="22" y="740"/>
                      </a:lnTo>
                      <a:lnTo>
                        <a:pt x="21" y="741"/>
                      </a:lnTo>
                      <a:lnTo>
                        <a:pt x="18" y="742"/>
                      </a:lnTo>
                      <a:lnTo>
                        <a:pt x="20" y="741"/>
                      </a:lnTo>
                      <a:lnTo>
                        <a:pt x="23" y="740"/>
                      </a:lnTo>
                      <a:lnTo>
                        <a:pt x="29" y="738"/>
                      </a:lnTo>
                      <a:lnTo>
                        <a:pt x="37" y="737"/>
                      </a:lnTo>
                      <a:lnTo>
                        <a:pt x="43" y="736"/>
                      </a:lnTo>
                      <a:lnTo>
                        <a:pt x="51" y="737"/>
                      </a:lnTo>
                      <a:lnTo>
                        <a:pt x="54" y="739"/>
                      </a:lnTo>
                      <a:lnTo>
                        <a:pt x="56" y="740"/>
                      </a:lnTo>
                      <a:lnTo>
                        <a:pt x="59" y="743"/>
                      </a:lnTo>
                      <a:lnTo>
                        <a:pt x="60" y="745"/>
                      </a:lnTo>
                      <a:lnTo>
                        <a:pt x="60" y="747"/>
                      </a:lnTo>
                      <a:lnTo>
                        <a:pt x="60" y="748"/>
                      </a:lnTo>
                      <a:lnTo>
                        <a:pt x="60" y="749"/>
                      </a:lnTo>
                      <a:lnTo>
                        <a:pt x="61" y="751"/>
                      </a:lnTo>
                      <a:lnTo>
                        <a:pt x="64" y="752"/>
                      </a:lnTo>
                      <a:lnTo>
                        <a:pt x="67" y="754"/>
                      </a:lnTo>
                      <a:lnTo>
                        <a:pt x="74" y="755"/>
                      </a:lnTo>
                      <a:lnTo>
                        <a:pt x="81" y="756"/>
                      </a:lnTo>
                      <a:lnTo>
                        <a:pt x="90" y="758"/>
                      </a:lnTo>
                      <a:lnTo>
                        <a:pt x="96" y="759"/>
                      </a:lnTo>
                      <a:lnTo>
                        <a:pt x="102" y="759"/>
                      </a:lnTo>
                      <a:lnTo>
                        <a:pt x="106" y="761"/>
                      </a:lnTo>
                      <a:lnTo>
                        <a:pt x="109" y="761"/>
                      </a:lnTo>
                      <a:lnTo>
                        <a:pt x="111" y="761"/>
                      </a:lnTo>
                      <a:lnTo>
                        <a:pt x="113" y="761"/>
                      </a:lnTo>
                      <a:lnTo>
                        <a:pt x="114" y="761"/>
                      </a:lnTo>
                      <a:lnTo>
                        <a:pt x="116" y="759"/>
                      </a:lnTo>
                      <a:lnTo>
                        <a:pt x="120" y="757"/>
                      </a:lnTo>
                      <a:lnTo>
                        <a:pt x="128" y="754"/>
                      </a:lnTo>
                      <a:lnTo>
                        <a:pt x="135" y="750"/>
                      </a:lnTo>
                      <a:lnTo>
                        <a:pt x="144" y="744"/>
                      </a:lnTo>
                      <a:lnTo>
                        <a:pt x="151" y="739"/>
                      </a:lnTo>
                      <a:lnTo>
                        <a:pt x="154" y="736"/>
                      </a:lnTo>
                      <a:lnTo>
                        <a:pt x="156" y="733"/>
                      </a:lnTo>
                      <a:lnTo>
                        <a:pt x="158" y="729"/>
                      </a:lnTo>
                      <a:lnTo>
                        <a:pt x="158" y="727"/>
                      </a:lnTo>
                      <a:lnTo>
                        <a:pt x="156" y="820"/>
                      </a:lnTo>
                      <a:lnTo>
                        <a:pt x="156" y="821"/>
                      </a:lnTo>
                      <a:lnTo>
                        <a:pt x="157" y="822"/>
                      </a:lnTo>
                      <a:lnTo>
                        <a:pt x="158" y="824"/>
                      </a:lnTo>
                      <a:lnTo>
                        <a:pt x="160" y="827"/>
                      </a:lnTo>
                      <a:lnTo>
                        <a:pt x="163" y="830"/>
                      </a:lnTo>
                      <a:lnTo>
                        <a:pt x="169" y="833"/>
                      </a:lnTo>
                      <a:lnTo>
                        <a:pt x="175" y="835"/>
                      </a:lnTo>
                      <a:lnTo>
                        <a:pt x="184" y="837"/>
                      </a:lnTo>
                      <a:lnTo>
                        <a:pt x="186" y="837"/>
                      </a:lnTo>
                      <a:lnTo>
                        <a:pt x="195" y="837"/>
                      </a:lnTo>
                      <a:lnTo>
                        <a:pt x="205" y="836"/>
                      </a:lnTo>
                      <a:lnTo>
                        <a:pt x="219" y="835"/>
                      </a:lnTo>
                      <a:lnTo>
                        <a:pt x="235" y="835"/>
                      </a:lnTo>
                      <a:lnTo>
                        <a:pt x="250" y="834"/>
                      </a:lnTo>
                      <a:lnTo>
                        <a:pt x="264" y="833"/>
                      </a:lnTo>
                      <a:lnTo>
                        <a:pt x="275" y="833"/>
                      </a:lnTo>
                      <a:lnTo>
                        <a:pt x="277" y="833"/>
                      </a:lnTo>
                      <a:lnTo>
                        <a:pt x="281" y="831"/>
                      </a:lnTo>
                      <a:lnTo>
                        <a:pt x="286" y="827"/>
                      </a:lnTo>
                      <a:lnTo>
                        <a:pt x="293" y="823"/>
                      </a:lnTo>
                      <a:lnTo>
                        <a:pt x="300" y="818"/>
                      </a:lnTo>
                      <a:lnTo>
                        <a:pt x="307" y="812"/>
                      </a:lnTo>
                      <a:lnTo>
                        <a:pt x="313" y="807"/>
                      </a:lnTo>
                      <a:lnTo>
                        <a:pt x="318" y="802"/>
                      </a:lnTo>
                      <a:lnTo>
                        <a:pt x="321" y="796"/>
                      </a:lnTo>
                      <a:lnTo>
                        <a:pt x="326" y="791"/>
                      </a:lnTo>
                      <a:lnTo>
                        <a:pt x="333" y="785"/>
                      </a:lnTo>
                      <a:lnTo>
                        <a:pt x="341" y="782"/>
                      </a:lnTo>
                      <a:lnTo>
                        <a:pt x="349" y="780"/>
                      </a:lnTo>
                      <a:lnTo>
                        <a:pt x="357" y="779"/>
                      </a:lnTo>
                      <a:lnTo>
                        <a:pt x="361" y="779"/>
                      </a:lnTo>
                      <a:lnTo>
                        <a:pt x="364" y="779"/>
                      </a:lnTo>
                      <a:lnTo>
                        <a:pt x="367" y="780"/>
                      </a:lnTo>
                      <a:lnTo>
                        <a:pt x="371" y="782"/>
                      </a:lnTo>
                      <a:lnTo>
                        <a:pt x="373" y="784"/>
                      </a:lnTo>
                      <a:lnTo>
                        <a:pt x="375" y="785"/>
                      </a:lnTo>
                      <a:lnTo>
                        <a:pt x="377" y="785"/>
                      </a:lnTo>
                      <a:lnTo>
                        <a:pt x="379" y="785"/>
                      </a:lnTo>
                      <a:lnTo>
                        <a:pt x="382" y="784"/>
                      </a:lnTo>
                      <a:lnTo>
                        <a:pt x="386" y="781"/>
                      </a:lnTo>
                      <a:lnTo>
                        <a:pt x="388" y="777"/>
                      </a:lnTo>
                      <a:lnTo>
                        <a:pt x="391" y="772"/>
                      </a:lnTo>
                      <a:lnTo>
                        <a:pt x="394" y="768"/>
                      </a:lnTo>
                      <a:lnTo>
                        <a:pt x="399" y="765"/>
                      </a:lnTo>
                      <a:lnTo>
                        <a:pt x="402" y="763"/>
                      </a:lnTo>
                      <a:lnTo>
                        <a:pt x="406" y="762"/>
                      </a:lnTo>
                      <a:lnTo>
                        <a:pt x="409" y="763"/>
                      </a:lnTo>
                      <a:lnTo>
                        <a:pt x="413" y="765"/>
                      </a:lnTo>
                      <a:lnTo>
                        <a:pt x="416" y="768"/>
                      </a:lnTo>
                      <a:lnTo>
                        <a:pt x="418" y="772"/>
                      </a:lnTo>
                      <a:lnTo>
                        <a:pt x="419" y="779"/>
                      </a:lnTo>
                      <a:lnTo>
                        <a:pt x="419" y="786"/>
                      </a:lnTo>
                      <a:lnTo>
                        <a:pt x="418" y="791"/>
                      </a:lnTo>
                      <a:lnTo>
                        <a:pt x="416" y="802"/>
                      </a:lnTo>
                      <a:lnTo>
                        <a:pt x="414" y="818"/>
                      </a:lnTo>
                      <a:lnTo>
                        <a:pt x="413" y="837"/>
                      </a:lnTo>
                      <a:lnTo>
                        <a:pt x="414" y="848"/>
                      </a:lnTo>
                      <a:lnTo>
                        <a:pt x="416" y="859"/>
                      </a:lnTo>
                      <a:lnTo>
                        <a:pt x="419" y="870"/>
                      </a:lnTo>
                      <a:lnTo>
                        <a:pt x="425" y="880"/>
                      </a:lnTo>
                      <a:lnTo>
                        <a:pt x="431" y="891"/>
                      </a:lnTo>
                      <a:lnTo>
                        <a:pt x="439" y="901"/>
                      </a:lnTo>
                      <a:lnTo>
                        <a:pt x="444" y="905"/>
                      </a:lnTo>
                      <a:lnTo>
                        <a:pt x="449" y="911"/>
                      </a:lnTo>
                      <a:lnTo>
                        <a:pt x="456" y="914"/>
                      </a:lnTo>
                      <a:lnTo>
                        <a:pt x="462" y="918"/>
                      </a:lnTo>
                      <a:lnTo>
                        <a:pt x="507" y="933"/>
                      </a:lnTo>
                      <a:lnTo>
                        <a:pt x="545" y="929"/>
                      </a:lnTo>
                      <a:lnTo>
                        <a:pt x="545" y="931"/>
                      </a:lnTo>
                      <a:lnTo>
                        <a:pt x="548" y="937"/>
                      </a:lnTo>
                      <a:lnTo>
                        <a:pt x="551" y="945"/>
                      </a:lnTo>
                      <a:lnTo>
                        <a:pt x="555" y="955"/>
                      </a:lnTo>
                      <a:lnTo>
                        <a:pt x="558" y="960"/>
                      </a:lnTo>
                      <a:lnTo>
                        <a:pt x="563" y="966"/>
                      </a:lnTo>
                      <a:lnTo>
                        <a:pt x="567" y="971"/>
                      </a:lnTo>
                      <a:lnTo>
                        <a:pt x="572" y="976"/>
                      </a:lnTo>
                      <a:lnTo>
                        <a:pt x="579" y="981"/>
                      </a:lnTo>
                      <a:lnTo>
                        <a:pt x="587" y="986"/>
                      </a:lnTo>
                      <a:lnTo>
                        <a:pt x="594" y="989"/>
                      </a:lnTo>
                      <a:lnTo>
                        <a:pt x="603" y="993"/>
                      </a:lnTo>
                      <a:lnTo>
                        <a:pt x="606" y="995"/>
                      </a:lnTo>
                      <a:lnTo>
                        <a:pt x="614" y="1001"/>
                      </a:lnTo>
                      <a:lnTo>
                        <a:pt x="625" y="1010"/>
                      </a:lnTo>
                      <a:lnTo>
                        <a:pt x="638" y="1023"/>
                      </a:lnTo>
                      <a:lnTo>
                        <a:pt x="645" y="1029"/>
                      </a:lnTo>
                      <a:lnTo>
                        <a:pt x="651" y="1037"/>
                      </a:lnTo>
                      <a:lnTo>
                        <a:pt x="658" y="1046"/>
                      </a:lnTo>
                      <a:lnTo>
                        <a:pt x="663" y="1054"/>
                      </a:lnTo>
                      <a:lnTo>
                        <a:pt x="669" y="1063"/>
                      </a:lnTo>
                      <a:lnTo>
                        <a:pt x="673" y="1071"/>
                      </a:lnTo>
                      <a:lnTo>
                        <a:pt x="675" y="1081"/>
                      </a:lnTo>
                      <a:lnTo>
                        <a:pt x="677" y="1091"/>
                      </a:lnTo>
                      <a:lnTo>
                        <a:pt x="762" y="1095"/>
                      </a:lnTo>
                      <a:lnTo>
                        <a:pt x="761" y="1096"/>
                      </a:lnTo>
                      <a:lnTo>
                        <a:pt x="761" y="1102"/>
                      </a:lnTo>
                      <a:lnTo>
                        <a:pt x="760" y="1109"/>
                      </a:lnTo>
                      <a:lnTo>
                        <a:pt x="759" y="1119"/>
                      </a:lnTo>
                      <a:lnTo>
                        <a:pt x="759" y="1128"/>
                      </a:lnTo>
                      <a:lnTo>
                        <a:pt x="759" y="1137"/>
                      </a:lnTo>
                      <a:lnTo>
                        <a:pt x="760" y="1141"/>
                      </a:lnTo>
                      <a:lnTo>
                        <a:pt x="761" y="1145"/>
                      </a:lnTo>
                      <a:lnTo>
                        <a:pt x="762" y="1148"/>
                      </a:lnTo>
                      <a:lnTo>
                        <a:pt x="765" y="1150"/>
                      </a:lnTo>
                      <a:lnTo>
                        <a:pt x="766" y="1150"/>
                      </a:lnTo>
                      <a:lnTo>
                        <a:pt x="769" y="1150"/>
                      </a:lnTo>
                      <a:lnTo>
                        <a:pt x="774" y="1152"/>
                      </a:lnTo>
                      <a:lnTo>
                        <a:pt x="780" y="1156"/>
                      </a:lnTo>
                      <a:lnTo>
                        <a:pt x="783" y="1158"/>
                      </a:lnTo>
                      <a:lnTo>
                        <a:pt x="786" y="1160"/>
                      </a:lnTo>
                      <a:lnTo>
                        <a:pt x="788" y="1164"/>
                      </a:lnTo>
                      <a:lnTo>
                        <a:pt x="792" y="1168"/>
                      </a:lnTo>
                      <a:lnTo>
                        <a:pt x="793" y="1173"/>
                      </a:lnTo>
                      <a:lnTo>
                        <a:pt x="795" y="1178"/>
                      </a:lnTo>
                      <a:lnTo>
                        <a:pt x="796" y="1185"/>
                      </a:lnTo>
                      <a:lnTo>
                        <a:pt x="796" y="1192"/>
                      </a:lnTo>
                      <a:lnTo>
                        <a:pt x="796" y="1199"/>
                      </a:lnTo>
                      <a:lnTo>
                        <a:pt x="796" y="1217"/>
                      </a:lnTo>
                      <a:lnTo>
                        <a:pt x="796" y="1242"/>
                      </a:lnTo>
                      <a:lnTo>
                        <a:pt x="796" y="1272"/>
                      </a:lnTo>
                      <a:lnTo>
                        <a:pt x="795" y="1302"/>
                      </a:lnTo>
                      <a:lnTo>
                        <a:pt x="792" y="1329"/>
                      </a:lnTo>
                      <a:lnTo>
                        <a:pt x="789" y="1341"/>
                      </a:lnTo>
                      <a:lnTo>
                        <a:pt x="787" y="1351"/>
                      </a:lnTo>
                      <a:lnTo>
                        <a:pt x="784" y="1359"/>
                      </a:lnTo>
                      <a:lnTo>
                        <a:pt x="781" y="1363"/>
                      </a:lnTo>
                      <a:lnTo>
                        <a:pt x="782" y="1363"/>
                      </a:lnTo>
                      <a:lnTo>
                        <a:pt x="784" y="1364"/>
                      </a:lnTo>
                      <a:lnTo>
                        <a:pt x="787" y="1366"/>
                      </a:lnTo>
                      <a:lnTo>
                        <a:pt x="791" y="1370"/>
                      </a:lnTo>
                      <a:lnTo>
                        <a:pt x="794" y="1376"/>
                      </a:lnTo>
                      <a:lnTo>
                        <a:pt x="796" y="1383"/>
                      </a:lnTo>
                      <a:lnTo>
                        <a:pt x="797" y="1393"/>
                      </a:lnTo>
                      <a:lnTo>
                        <a:pt x="796" y="1405"/>
                      </a:lnTo>
                      <a:lnTo>
                        <a:pt x="797" y="1409"/>
                      </a:lnTo>
                      <a:lnTo>
                        <a:pt x="798" y="1422"/>
                      </a:lnTo>
                      <a:lnTo>
                        <a:pt x="801" y="1440"/>
                      </a:lnTo>
                      <a:lnTo>
                        <a:pt x="804" y="1461"/>
                      </a:lnTo>
                      <a:lnTo>
                        <a:pt x="807" y="1484"/>
                      </a:lnTo>
                      <a:lnTo>
                        <a:pt x="809" y="1505"/>
                      </a:lnTo>
                      <a:lnTo>
                        <a:pt x="810" y="1525"/>
                      </a:lnTo>
                      <a:lnTo>
                        <a:pt x="811" y="1539"/>
                      </a:lnTo>
                      <a:lnTo>
                        <a:pt x="811" y="1540"/>
                      </a:lnTo>
                      <a:lnTo>
                        <a:pt x="813" y="1541"/>
                      </a:lnTo>
                      <a:lnTo>
                        <a:pt x="815" y="1543"/>
                      </a:lnTo>
                      <a:lnTo>
                        <a:pt x="818" y="1546"/>
                      </a:lnTo>
                      <a:lnTo>
                        <a:pt x="822" y="1549"/>
                      </a:lnTo>
                      <a:lnTo>
                        <a:pt x="825" y="1552"/>
                      </a:lnTo>
                      <a:lnTo>
                        <a:pt x="829" y="1554"/>
                      </a:lnTo>
                      <a:lnTo>
                        <a:pt x="835" y="1556"/>
                      </a:lnTo>
                      <a:lnTo>
                        <a:pt x="877" y="1565"/>
                      </a:lnTo>
                      <a:lnTo>
                        <a:pt x="878" y="1564"/>
                      </a:lnTo>
                      <a:lnTo>
                        <a:pt x="882" y="1563"/>
                      </a:lnTo>
                      <a:lnTo>
                        <a:pt x="888" y="1559"/>
                      </a:lnTo>
                      <a:lnTo>
                        <a:pt x="894" y="1558"/>
                      </a:lnTo>
                      <a:lnTo>
                        <a:pt x="902" y="1557"/>
                      </a:lnTo>
                      <a:lnTo>
                        <a:pt x="908" y="1557"/>
                      </a:lnTo>
                      <a:lnTo>
                        <a:pt x="911" y="1558"/>
                      </a:lnTo>
                      <a:lnTo>
                        <a:pt x="915" y="1560"/>
                      </a:lnTo>
                      <a:lnTo>
                        <a:pt x="917" y="1564"/>
                      </a:lnTo>
                      <a:lnTo>
                        <a:pt x="919" y="1567"/>
                      </a:lnTo>
                      <a:lnTo>
                        <a:pt x="921" y="1570"/>
                      </a:lnTo>
                      <a:lnTo>
                        <a:pt x="926" y="1579"/>
                      </a:lnTo>
                      <a:lnTo>
                        <a:pt x="931" y="1592"/>
                      </a:lnTo>
                      <a:lnTo>
                        <a:pt x="936" y="1606"/>
                      </a:lnTo>
                      <a:lnTo>
                        <a:pt x="942" y="1621"/>
                      </a:lnTo>
                      <a:lnTo>
                        <a:pt x="946" y="1636"/>
                      </a:lnTo>
                      <a:lnTo>
                        <a:pt x="948" y="1642"/>
                      </a:lnTo>
                      <a:lnTo>
                        <a:pt x="948" y="1648"/>
                      </a:lnTo>
                      <a:lnTo>
                        <a:pt x="948" y="1653"/>
                      </a:lnTo>
                      <a:lnTo>
                        <a:pt x="947" y="1656"/>
                      </a:lnTo>
                      <a:lnTo>
                        <a:pt x="948" y="1656"/>
                      </a:lnTo>
                      <a:lnTo>
                        <a:pt x="949" y="1658"/>
                      </a:lnTo>
                      <a:lnTo>
                        <a:pt x="951" y="1659"/>
                      </a:lnTo>
                      <a:lnTo>
                        <a:pt x="955" y="1660"/>
                      </a:lnTo>
                      <a:lnTo>
                        <a:pt x="959" y="1662"/>
                      </a:lnTo>
                      <a:lnTo>
                        <a:pt x="964" y="1663"/>
                      </a:lnTo>
                      <a:lnTo>
                        <a:pt x="970" y="1665"/>
                      </a:lnTo>
                      <a:lnTo>
                        <a:pt x="977" y="1667"/>
                      </a:lnTo>
                      <a:lnTo>
                        <a:pt x="979" y="1667"/>
                      </a:lnTo>
                      <a:lnTo>
                        <a:pt x="984" y="1668"/>
                      </a:lnTo>
                      <a:lnTo>
                        <a:pt x="987" y="1671"/>
                      </a:lnTo>
                      <a:lnTo>
                        <a:pt x="991" y="1672"/>
                      </a:lnTo>
                      <a:lnTo>
                        <a:pt x="995" y="1675"/>
                      </a:lnTo>
                      <a:lnTo>
                        <a:pt x="998" y="1678"/>
                      </a:lnTo>
                      <a:lnTo>
                        <a:pt x="1000" y="1682"/>
                      </a:lnTo>
                      <a:lnTo>
                        <a:pt x="1002" y="1688"/>
                      </a:lnTo>
                      <a:lnTo>
                        <a:pt x="1003" y="1693"/>
                      </a:lnTo>
                      <a:lnTo>
                        <a:pt x="1003" y="1701"/>
                      </a:lnTo>
                      <a:lnTo>
                        <a:pt x="1001" y="1709"/>
                      </a:lnTo>
                      <a:lnTo>
                        <a:pt x="999" y="1719"/>
                      </a:lnTo>
                      <a:lnTo>
                        <a:pt x="995" y="1731"/>
                      </a:lnTo>
                      <a:lnTo>
                        <a:pt x="987" y="1743"/>
                      </a:lnTo>
                      <a:lnTo>
                        <a:pt x="984" y="1747"/>
                      </a:lnTo>
                      <a:lnTo>
                        <a:pt x="972" y="1757"/>
                      </a:lnTo>
                      <a:lnTo>
                        <a:pt x="956" y="1771"/>
                      </a:lnTo>
                      <a:lnTo>
                        <a:pt x="936" y="1788"/>
                      </a:lnTo>
                      <a:lnTo>
                        <a:pt x="916" y="1805"/>
                      </a:lnTo>
                      <a:lnTo>
                        <a:pt x="896" y="1823"/>
                      </a:lnTo>
                      <a:lnTo>
                        <a:pt x="879" y="1836"/>
                      </a:lnTo>
                      <a:lnTo>
                        <a:pt x="866" y="1845"/>
                      </a:lnTo>
                      <a:lnTo>
                        <a:pt x="863" y="1849"/>
                      </a:lnTo>
                      <a:lnTo>
                        <a:pt x="854" y="1858"/>
                      </a:lnTo>
                      <a:lnTo>
                        <a:pt x="842" y="1871"/>
                      </a:lnTo>
                      <a:lnTo>
                        <a:pt x="829" y="1886"/>
                      </a:lnTo>
                      <a:lnTo>
                        <a:pt x="816" y="1903"/>
                      </a:lnTo>
                      <a:lnTo>
                        <a:pt x="806" y="1918"/>
                      </a:lnTo>
                      <a:lnTo>
                        <a:pt x="802" y="1924"/>
                      </a:lnTo>
                      <a:lnTo>
                        <a:pt x="800" y="1930"/>
                      </a:lnTo>
                      <a:lnTo>
                        <a:pt x="799" y="1934"/>
                      </a:lnTo>
                      <a:lnTo>
                        <a:pt x="800" y="1937"/>
                      </a:lnTo>
                      <a:lnTo>
                        <a:pt x="801" y="1936"/>
                      </a:lnTo>
                      <a:lnTo>
                        <a:pt x="806" y="1935"/>
                      </a:lnTo>
                      <a:lnTo>
                        <a:pt x="811" y="1934"/>
                      </a:lnTo>
                      <a:lnTo>
                        <a:pt x="819" y="1933"/>
                      </a:lnTo>
                      <a:lnTo>
                        <a:pt x="822" y="1933"/>
                      </a:lnTo>
                      <a:lnTo>
                        <a:pt x="826" y="1934"/>
                      </a:lnTo>
                      <a:lnTo>
                        <a:pt x="831" y="1936"/>
                      </a:lnTo>
                      <a:lnTo>
                        <a:pt x="835" y="1938"/>
                      </a:lnTo>
                      <a:lnTo>
                        <a:pt x="838" y="1940"/>
                      </a:lnTo>
                      <a:lnTo>
                        <a:pt x="842" y="1945"/>
                      </a:lnTo>
                      <a:lnTo>
                        <a:pt x="846" y="1950"/>
                      </a:lnTo>
                      <a:lnTo>
                        <a:pt x="849" y="1955"/>
                      </a:lnTo>
                      <a:lnTo>
                        <a:pt x="888" y="1992"/>
                      </a:lnTo>
                      <a:lnTo>
                        <a:pt x="891" y="1993"/>
                      </a:lnTo>
                      <a:lnTo>
                        <a:pt x="900" y="1997"/>
                      </a:lnTo>
                      <a:lnTo>
                        <a:pt x="913" y="2001"/>
                      </a:lnTo>
                      <a:lnTo>
                        <a:pt x="929" y="2006"/>
                      </a:lnTo>
                      <a:lnTo>
                        <a:pt x="944" y="2014"/>
                      </a:lnTo>
                      <a:lnTo>
                        <a:pt x="959" y="2021"/>
                      </a:lnTo>
                      <a:lnTo>
                        <a:pt x="964" y="2025"/>
                      </a:lnTo>
                      <a:lnTo>
                        <a:pt x="970" y="2029"/>
                      </a:lnTo>
                      <a:lnTo>
                        <a:pt x="974" y="2033"/>
                      </a:lnTo>
                      <a:lnTo>
                        <a:pt x="977" y="2036"/>
                      </a:lnTo>
                      <a:lnTo>
                        <a:pt x="1028" y="2097"/>
                      </a:lnTo>
                      <a:lnTo>
                        <a:pt x="1048" y="2113"/>
                      </a:lnTo>
                      <a:lnTo>
                        <a:pt x="1072" y="207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4" name="Freeform 382"/>
                <p:cNvSpPr>
                  <a:spLocks/>
                </p:cNvSpPr>
                <p:nvPr/>
              </p:nvSpPr>
              <p:spPr bwMode="auto">
                <a:xfrm>
                  <a:off x="5170" y="3197"/>
                  <a:ext cx="185" cy="931"/>
                </a:xfrm>
                <a:custGeom>
                  <a:avLst/>
                  <a:gdLst>
                    <a:gd name="T0" fmla="*/ 1 w 555"/>
                    <a:gd name="T1" fmla="*/ 4 h 2794"/>
                    <a:gd name="T2" fmla="*/ 0 w 555"/>
                    <a:gd name="T3" fmla="*/ 4 h 2794"/>
                    <a:gd name="T4" fmla="*/ 0 w 555"/>
                    <a:gd name="T5" fmla="*/ 4 h 2794"/>
                    <a:gd name="T6" fmla="*/ 0 w 555"/>
                    <a:gd name="T7" fmla="*/ 3 h 2794"/>
                    <a:gd name="T8" fmla="*/ 0 w 555"/>
                    <a:gd name="T9" fmla="*/ 3 h 2794"/>
                    <a:gd name="T10" fmla="*/ 0 w 555"/>
                    <a:gd name="T11" fmla="*/ 3 h 2794"/>
                    <a:gd name="T12" fmla="*/ 0 w 555"/>
                    <a:gd name="T13" fmla="*/ 3 h 2794"/>
                    <a:gd name="T14" fmla="*/ 0 w 555"/>
                    <a:gd name="T15" fmla="*/ 3 h 2794"/>
                    <a:gd name="T16" fmla="*/ 0 w 555"/>
                    <a:gd name="T17" fmla="*/ 3 h 2794"/>
                    <a:gd name="T18" fmla="*/ 0 w 555"/>
                    <a:gd name="T19" fmla="*/ 2 h 2794"/>
                    <a:gd name="T20" fmla="*/ 0 w 555"/>
                    <a:gd name="T21" fmla="*/ 2 h 2794"/>
                    <a:gd name="T22" fmla="*/ 0 w 555"/>
                    <a:gd name="T23" fmla="*/ 2 h 2794"/>
                    <a:gd name="T24" fmla="*/ 0 w 555"/>
                    <a:gd name="T25" fmla="*/ 2 h 2794"/>
                    <a:gd name="T26" fmla="*/ 0 w 555"/>
                    <a:gd name="T27" fmla="*/ 2 h 2794"/>
                    <a:gd name="T28" fmla="*/ 0 w 555"/>
                    <a:gd name="T29" fmla="*/ 2 h 2794"/>
                    <a:gd name="T30" fmla="*/ 0 w 555"/>
                    <a:gd name="T31" fmla="*/ 1 h 2794"/>
                    <a:gd name="T32" fmla="*/ 0 w 555"/>
                    <a:gd name="T33" fmla="*/ 1 h 2794"/>
                    <a:gd name="T34" fmla="*/ 0 w 555"/>
                    <a:gd name="T35" fmla="*/ 1 h 2794"/>
                    <a:gd name="T36" fmla="*/ 0 w 555"/>
                    <a:gd name="T37" fmla="*/ 1 h 2794"/>
                    <a:gd name="T38" fmla="*/ 0 w 555"/>
                    <a:gd name="T39" fmla="*/ 1 h 2794"/>
                    <a:gd name="T40" fmla="*/ 0 w 555"/>
                    <a:gd name="T41" fmla="*/ 1 h 2794"/>
                    <a:gd name="T42" fmla="*/ 0 w 555"/>
                    <a:gd name="T43" fmla="*/ 1 h 2794"/>
                    <a:gd name="T44" fmla="*/ 0 w 555"/>
                    <a:gd name="T45" fmla="*/ 1 h 2794"/>
                    <a:gd name="T46" fmla="*/ 0 w 555"/>
                    <a:gd name="T47" fmla="*/ 1 h 2794"/>
                    <a:gd name="T48" fmla="*/ 0 w 555"/>
                    <a:gd name="T49" fmla="*/ 0 h 2794"/>
                    <a:gd name="T50" fmla="*/ 0 w 555"/>
                    <a:gd name="T51" fmla="*/ 0 h 2794"/>
                    <a:gd name="T52" fmla="*/ 0 w 555"/>
                    <a:gd name="T53" fmla="*/ 0 h 2794"/>
                    <a:gd name="T54" fmla="*/ 0 w 555"/>
                    <a:gd name="T55" fmla="*/ 0 h 2794"/>
                    <a:gd name="T56" fmla="*/ 0 w 555"/>
                    <a:gd name="T57" fmla="*/ 0 h 2794"/>
                    <a:gd name="T58" fmla="*/ 0 w 555"/>
                    <a:gd name="T59" fmla="*/ 0 h 2794"/>
                    <a:gd name="T60" fmla="*/ 1 w 555"/>
                    <a:gd name="T61" fmla="*/ 0 h 2794"/>
                    <a:gd name="T62" fmla="*/ 1 w 555"/>
                    <a:gd name="T63" fmla="*/ 0 h 2794"/>
                    <a:gd name="T64" fmla="*/ 1 w 555"/>
                    <a:gd name="T65" fmla="*/ 1 h 2794"/>
                    <a:gd name="T66" fmla="*/ 1 w 555"/>
                    <a:gd name="T67" fmla="*/ 1 h 2794"/>
                    <a:gd name="T68" fmla="*/ 1 w 555"/>
                    <a:gd name="T69" fmla="*/ 1 h 2794"/>
                    <a:gd name="T70" fmla="*/ 1 w 555"/>
                    <a:gd name="T71" fmla="*/ 1 h 2794"/>
                    <a:gd name="T72" fmla="*/ 1 w 555"/>
                    <a:gd name="T73" fmla="*/ 1 h 2794"/>
                    <a:gd name="T74" fmla="*/ 0 w 555"/>
                    <a:gd name="T75" fmla="*/ 1 h 2794"/>
                    <a:gd name="T76" fmla="*/ 0 w 555"/>
                    <a:gd name="T77" fmla="*/ 1 h 2794"/>
                    <a:gd name="T78" fmla="*/ 0 w 555"/>
                    <a:gd name="T79" fmla="*/ 2 h 2794"/>
                    <a:gd name="T80" fmla="*/ 0 w 555"/>
                    <a:gd name="T81" fmla="*/ 2 h 2794"/>
                    <a:gd name="T82" fmla="*/ 0 w 555"/>
                    <a:gd name="T83" fmla="*/ 2 h 2794"/>
                    <a:gd name="T84" fmla="*/ 0 w 555"/>
                    <a:gd name="T85" fmla="*/ 2 h 2794"/>
                    <a:gd name="T86" fmla="*/ 0 w 555"/>
                    <a:gd name="T87" fmla="*/ 2 h 2794"/>
                    <a:gd name="T88" fmla="*/ 0 w 555"/>
                    <a:gd name="T89" fmla="*/ 2 h 2794"/>
                    <a:gd name="T90" fmla="*/ 0 w 555"/>
                    <a:gd name="T91" fmla="*/ 2 h 2794"/>
                    <a:gd name="T92" fmla="*/ 0 w 555"/>
                    <a:gd name="T93" fmla="*/ 2 h 2794"/>
                    <a:gd name="T94" fmla="*/ 0 w 555"/>
                    <a:gd name="T95" fmla="*/ 3 h 2794"/>
                    <a:gd name="T96" fmla="*/ 0 w 555"/>
                    <a:gd name="T97" fmla="*/ 3 h 2794"/>
                    <a:gd name="T98" fmla="*/ 0 w 555"/>
                    <a:gd name="T99" fmla="*/ 3 h 2794"/>
                    <a:gd name="T100" fmla="*/ 0 w 555"/>
                    <a:gd name="T101" fmla="*/ 3 h 2794"/>
                    <a:gd name="T102" fmla="*/ 0 w 555"/>
                    <a:gd name="T103" fmla="*/ 3 h 2794"/>
                    <a:gd name="T104" fmla="*/ 0 w 555"/>
                    <a:gd name="T105" fmla="*/ 3 h 2794"/>
                    <a:gd name="T106" fmla="*/ 0 w 555"/>
                    <a:gd name="T107" fmla="*/ 3 h 2794"/>
                    <a:gd name="T108" fmla="*/ 0 w 555"/>
                    <a:gd name="T109" fmla="*/ 4 h 2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5"/>
                    <a:gd name="T166" fmla="*/ 0 h 2794"/>
                    <a:gd name="T167" fmla="*/ 555 w 555"/>
                    <a:gd name="T168" fmla="*/ 2794 h 27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5" h="2794">
                      <a:moveTo>
                        <a:pt x="555" y="2764"/>
                      </a:moveTo>
                      <a:lnTo>
                        <a:pt x="533" y="2779"/>
                      </a:lnTo>
                      <a:lnTo>
                        <a:pt x="504" y="2764"/>
                      </a:lnTo>
                      <a:lnTo>
                        <a:pt x="482" y="2744"/>
                      </a:lnTo>
                      <a:lnTo>
                        <a:pt x="449" y="2750"/>
                      </a:lnTo>
                      <a:lnTo>
                        <a:pt x="412" y="2773"/>
                      </a:lnTo>
                      <a:lnTo>
                        <a:pt x="391" y="2794"/>
                      </a:lnTo>
                      <a:lnTo>
                        <a:pt x="379" y="2764"/>
                      </a:lnTo>
                      <a:lnTo>
                        <a:pt x="385" y="2728"/>
                      </a:lnTo>
                      <a:lnTo>
                        <a:pt x="379" y="2707"/>
                      </a:lnTo>
                      <a:lnTo>
                        <a:pt x="342" y="2722"/>
                      </a:lnTo>
                      <a:lnTo>
                        <a:pt x="342" y="2764"/>
                      </a:lnTo>
                      <a:lnTo>
                        <a:pt x="278" y="2764"/>
                      </a:lnTo>
                      <a:lnTo>
                        <a:pt x="257" y="2692"/>
                      </a:lnTo>
                      <a:lnTo>
                        <a:pt x="202" y="2698"/>
                      </a:lnTo>
                      <a:lnTo>
                        <a:pt x="202" y="2648"/>
                      </a:lnTo>
                      <a:lnTo>
                        <a:pt x="245" y="2632"/>
                      </a:lnTo>
                      <a:lnTo>
                        <a:pt x="265" y="2560"/>
                      </a:lnTo>
                      <a:lnTo>
                        <a:pt x="266" y="2556"/>
                      </a:lnTo>
                      <a:lnTo>
                        <a:pt x="265" y="2551"/>
                      </a:lnTo>
                      <a:lnTo>
                        <a:pt x="262" y="2546"/>
                      </a:lnTo>
                      <a:lnTo>
                        <a:pt x="259" y="2542"/>
                      </a:lnTo>
                      <a:lnTo>
                        <a:pt x="250" y="2531"/>
                      </a:lnTo>
                      <a:lnTo>
                        <a:pt x="239" y="2522"/>
                      </a:lnTo>
                      <a:lnTo>
                        <a:pt x="227" y="2514"/>
                      </a:lnTo>
                      <a:lnTo>
                        <a:pt x="218" y="2507"/>
                      </a:lnTo>
                      <a:lnTo>
                        <a:pt x="211" y="2503"/>
                      </a:lnTo>
                      <a:lnTo>
                        <a:pt x="208" y="2501"/>
                      </a:lnTo>
                      <a:lnTo>
                        <a:pt x="196" y="2497"/>
                      </a:lnTo>
                      <a:lnTo>
                        <a:pt x="186" y="2496"/>
                      </a:lnTo>
                      <a:lnTo>
                        <a:pt x="177" y="2496"/>
                      </a:lnTo>
                      <a:lnTo>
                        <a:pt x="168" y="2497"/>
                      </a:lnTo>
                      <a:lnTo>
                        <a:pt x="161" y="2500"/>
                      </a:lnTo>
                      <a:lnTo>
                        <a:pt x="153" y="2503"/>
                      </a:lnTo>
                      <a:lnTo>
                        <a:pt x="147" y="2507"/>
                      </a:lnTo>
                      <a:lnTo>
                        <a:pt x="141" y="2512"/>
                      </a:lnTo>
                      <a:lnTo>
                        <a:pt x="134" y="2520"/>
                      </a:lnTo>
                      <a:lnTo>
                        <a:pt x="127" y="2529"/>
                      </a:lnTo>
                      <a:lnTo>
                        <a:pt x="124" y="2534"/>
                      </a:lnTo>
                      <a:lnTo>
                        <a:pt x="123" y="2537"/>
                      </a:lnTo>
                      <a:lnTo>
                        <a:pt x="10" y="2413"/>
                      </a:lnTo>
                      <a:lnTo>
                        <a:pt x="7" y="2407"/>
                      </a:lnTo>
                      <a:lnTo>
                        <a:pt x="5" y="2399"/>
                      </a:lnTo>
                      <a:lnTo>
                        <a:pt x="3" y="2390"/>
                      </a:lnTo>
                      <a:lnTo>
                        <a:pt x="2" y="2378"/>
                      </a:lnTo>
                      <a:lnTo>
                        <a:pt x="0" y="2351"/>
                      </a:lnTo>
                      <a:lnTo>
                        <a:pt x="0" y="2319"/>
                      </a:lnTo>
                      <a:lnTo>
                        <a:pt x="0" y="2285"/>
                      </a:lnTo>
                      <a:lnTo>
                        <a:pt x="2" y="2248"/>
                      </a:lnTo>
                      <a:lnTo>
                        <a:pt x="5" y="2210"/>
                      </a:lnTo>
                      <a:lnTo>
                        <a:pt x="8" y="2172"/>
                      </a:lnTo>
                      <a:lnTo>
                        <a:pt x="16" y="2097"/>
                      </a:lnTo>
                      <a:lnTo>
                        <a:pt x="23" y="2034"/>
                      </a:lnTo>
                      <a:lnTo>
                        <a:pt x="29" y="1990"/>
                      </a:lnTo>
                      <a:lnTo>
                        <a:pt x="32" y="1974"/>
                      </a:lnTo>
                      <a:lnTo>
                        <a:pt x="96" y="1884"/>
                      </a:lnTo>
                      <a:lnTo>
                        <a:pt x="110" y="1790"/>
                      </a:lnTo>
                      <a:lnTo>
                        <a:pt x="110" y="1672"/>
                      </a:lnTo>
                      <a:lnTo>
                        <a:pt x="61" y="1599"/>
                      </a:lnTo>
                      <a:lnTo>
                        <a:pt x="123" y="1534"/>
                      </a:lnTo>
                      <a:lnTo>
                        <a:pt x="131" y="1468"/>
                      </a:lnTo>
                      <a:lnTo>
                        <a:pt x="102" y="1468"/>
                      </a:lnTo>
                      <a:lnTo>
                        <a:pt x="116" y="1437"/>
                      </a:lnTo>
                      <a:lnTo>
                        <a:pt x="138" y="1437"/>
                      </a:lnTo>
                      <a:lnTo>
                        <a:pt x="175" y="1416"/>
                      </a:lnTo>
                      <a:lnTo>
                        <a:pt x="180" y="1357"/>
                      </a:lnTo>
                      <a:lnTo>
                        <a:pt x="180" y="1321"/>
                      </a:lnTo>
                      <a:lnTo>
                        <a:pt x="186" y="1284"/>
                      </a:lnTo>
                      <a:lnTo>
                        <a:pt x="202" y="1225"/>
                      </a:lnTo>
                      <a:lnTo>
                        <a:pt x="175" y="1240"/>
                      </a:lnTo>
                      <a:lnTo>
                        <a:pt x="159" y="1269"/>
                      </a:lnTo>
                      <a:lnTo>
                        <a:pt x="155" y="1271"/>
                      </a:lnTo>
                      <a:lnTo>
                        <a:pt x="152" y="1273"/>
                      </a:lnTo>
                      <a:lnTo>
                        <a:pt x="150" y="1277"/>
                      </a:lnTo>
                      <a:lnTo>
                        <a:pt x="148" y="1281"/>
                      </a:lnTo>
                      <a:lnTo>
                        <a:pt x="144" y="1291"/>
                      </a:lnTo>
                      <a:lnTo>
                        <a:pt x="143" y="1303"/>
                      </a:lnTo>
                      <a:lnTo>
                        <a:pt x="142" y="1316"/>
                      </a:lnTo>
                      <a:lnTo>
                        <a:pt x="141" y="1328"/>
                      </a:lnTo>
                      <a:lnTo>
                        <a:pt x="140" y="1343"/>
                      </a:lnTo>
                      <a:lnTo>
                        <a:pt x="138" y="1357"/>
                      </a:lnTo>
                      <a:lnTo>
                        <a:pt x="135" y="1369"/>
                      </a:lnTo>
                      <a:lnTo>
                        <a:pt x="131" y="1379"/>
                      </a:lnTo>
                      <a:lnTo>
                        <a:pt x="126" y="1387"/>
                      </a:lnTo>
                      <a:lnTo>
                        <a:pt x="122" y="1392"/>
                      </a:lnTo>
                      <a:lnTo>
                        <a:pt x="117" y="1396"/>
                      </a:lnTo>
                      <a:lnTo>
                        <a:pt x="114" y="1400"/>
                      </a:lnTo>
                      <a:lnTo>
                        <a:pt x="111" y="1401"/>
                      </a:lnTo>
                      <a:lnTo>
                        <a:pt x="110" y="1402"/>
                      </a:lnTo>
                      <a:lnTo>
                        <a:pt x="102" y="1299"/>
                      </a:lnTo>
                      <a:lnTo>
                        <a:pt x="120" y="1253"/>
                      </a:lnTo>
                      <a:lnTo>
                        <a:pt x="134" y="1209"/>
                      </a:lnTo>
                      <a:lnTo>
                        <a:pt x="147" y="1168"/>
                      </a:lnTo>
                      <a:lnTo>
                        <a:pt x="156" y="1128"/>
                      </a:lnTo>
                      <a:lnTo>
                        <a:pt x="165" y="1092"/>
                      </a:lnTo>
                      <a:lnTo>
                        <a:pt x="171" y="1058"/>
                      </a:lnTo>
                      <a:lnTo>
                        <a:pt x="176" y="1026"/>
                      </a:lnTo>
                      <a:lnTo>
                        <a:pt x="180" y="998"/>
                      </a:lnTo>
                      <a:lnTo>
                        <a:pt x="182" y="973"/>
                      </a:lnTo>
                      <a:lnTo>
                        <a:pt x="183" y="951"/>
                      </a:lnTo>
                      <a:lnTo>
                        <a:pt x="184" y="931"/>
                      </a:lnTo>
                      <a:lnTo>
                        <a:pt x="184" y="916"/>
                      </a:lnTo>
                      <a:lnTo>
                        <a:pt x="183" y="895"/>
                      </a:lnTo>
                      <a:lnTo>
                        <a:pt x="182" y="887"/>
                      </a:lnTo>
                      <a:lnTo>
                        <a:pt x="183" y="876"/>
                      </a:lnTo>
                      <a:lnTo>
                        <a:pt x="184" y="863"/>
                      </a:lnTo>
                      <a:lnTo>
                        <a:pt x="188" y="849"/>
                      </a:lnTo>
                      <a:lnTo>
                        <a:pt x="192" y="833"/>
                      </a:lnTo>
                      <a:lnTo>
                        <a:pt x="202" y="801"/>
                      </a:lnTo>
                      <a:lnTo>
                        <a:pt x="213" y="768"/>
                      </a:lnTo>
                      <a:lnTo>
                        <a:pt x="225" y="738"/>
                      </a:lnTo>
                      <a:lnTo>
                        <a:pt x="236" y="712"/>
                      </a:lnTo>
                      <a:lnTo>
                        <a:pt x="244" y="695"/>
                      </a:lnTo>
                      <a:lnTo>
                        <a:pt x="246" y="689"/>
                      </a:lnTo>
                      <a:lnTo>
                        <a:pt x="246" y="686"/>
                      </a:lnTo>
                      <a:lnTo>
                        <a:pt x="246" y="679"/>
                      </a:lnTo>
                      <a:lnTo>
                        <a:pt x="246" y="667"/>
                      </a:lnTo>
                      <a:lnTo>
                        <a:pt x="246" y="653"/>
                      </a:lnTo>
                      <a:lnTo>
                        <a:pt x="246" y="639"/>
                      </a:lnTo>
                      <a:lnTo>
                        <a:pt x="246" y="625"/>
                      </a:lnTo>
                      <a:lnTo>
                        <a:pt x="246" y="613"/>
                      </a:lnTo>
                      <a:lnTo>
                        <a:pt x="246" y="604"/>
                      </a:lnTo>
                      <a:lnTo>
                        <a:pt x="248" y="596"/>
                      </a:lnTo>
                      <a:lnTo>
                        <a:pt x="250" y="586"/>
                      </a:lnTo>
                      <a:lnTo>
                        <a:pt x="251" y="574"/>
                      </a:lnTo>
                      <a:lnTo>
                        <a:pt x="253" y="562"/>
                      </a:lnTo>
                      <a:lnTo>
                        <a:pt x="254" y="551"/>
                      </a:lnTo>
                      <a:lnTo>
                        <a:pt x="256" y="542"/>
                      </a:lnTo>
                      <a:lnTo>
                        <a:pt x="257" y="533"/>
                      </a:lnTo>
                      <a:lnTo>
                        <a:pt x="257" y="528"/>
                      </a:lnTo>
                      <a:lnTo>
                        <a:pt x="258" y="522"/>
                      </a:lnTo>
                      <a:lnTo>
                        <a:pt x="258" y="514"/>
                      </a:lnTo>
                      <a:lnTo>
                        <a:pt x="259" y="502"/>
                      </a:lnTo>
                      <a:lnTo>
                        <a:pt x="260" y="488"/>
                      </a:lnTo>
                      <a:lnTo>
                        <a:pt x="261" y="472"/>
                      </a:lnTo>
                      <a:lnTo>
                        <a:pt x="261" y="458"/>
                      </a:lnTo>
                      <a:lnTo>
                        <a:pt x="260" y="444"/>
                      </a:lnTo>
                      <a:lnTo>
                        <a:pt x="257" y="431"/>
                      </a:lnTo>
                      <a:lnTo>
                        <a:pt x="256" y="421"/>
                      </a:lnTo>
                      <a:lnTo>
                        <a:pt x="254" y="409"/>
                      </a:lnTo>
                      <a:lnTo>
                        <a:pt x="256" y="399"/>
                      </a:lnTo>
                      <a:lnTo>
                        <a:pt x="257" y="389"/>
                      </a:lnTo>
                      <a:lnTo>
                        <a:pt x="259" y="381"/>
                      </a:lnTo>
                      <a:lnTo>
                        <a:pt x="261" y="372"/>
                      </a:lnTo>
                      <a:lnTo>
                        <a:pt x="262" y="363"/>
                      </a:lnTo>
                      <a:lnTo>
                        <a:pt x="263" y="355"/>
                      </a:lnTo>
                      <a:lnTo>
                        <a:pt x="265" y="344"/>
                      </a:lnTo>
                      <a:lnTo>
                        <a:pt x="267" y="327"/>
                      </a:lnTo>
                      <a:lnTo>
                        <a:pt x="270" y="304"/>
                      </a:lnTo>
                      <a:lnTo>
                        <a:pt x="272" y="277"/>
                      </a:lnTo>
                      <a:lnTo>
                        <a:pt x="272" y="261"/>
                      </a:lnTo>
                      <a:lnTo>
                        <a:pt x="272" y="245"/>
                      </a:lnTo>
                      <a:lnTo>
                        <a:pt x="271" y="229"/>
                      </a:lnTo>
                      <a:lnTo>
                        <a:pt x="270" y="210"/>
                      </a:lnTo>
                      <a:lnTo>
                        <a:pt x="266" y="193"/>
                      </a:lnTo>
                      <a:lnTo>
                        <a:pt x="263" y="175"/>
                      </a:lnTo>
                      <a:lnTo>
                        <a:pt x="259" y="155"/>
                      </a:lnTo>
                      <a:lnTo>
                        <a:pt x="252" y="136"/>
                      </a:lnTo>
                      <a:lnTo>
                        <a:pt x="247" y="122"/>
                      </a:lnTo>
                      <a:lnTo>
                        <a:pt x="240" y="109"/>
                      </a:lnTo>
                      <a:lnTo>
                        <a:pt x="232" y="97"/>
                      </a:lnTo>
                      <a:lnTo>
                        <a:pt x="223" y="85"/>
                      </a:lnTo>
                      <a:lnTo>
                        <a:pt x="212" y="74"/>
                      </a:lnTo>
                      <a:lnTo>
                        <a:pt x="202" y="63"/>
                      </a:lnTo>
                      <a:lnTo>
                        <a:pt x="190" y="54"/>
                      </a:lnTo>
                      <a:lnTo>
                        <a:pt x="178" y="45"/>
                      </a:lnTo>
                      <a:lnTo>
                        <a:pt x="168" y="36"/>
                      </a:lnTo>
                      <a:lnTo>
                        <a:pt x="170" y="35"/>
                      </a:lnTo>
                      <a:lnTo>
                        <a:pt x="178" y="34"/>
                      </a:lnTo>
                      <a:lnTo>
                        <a:pt x="189" y="32"/>
                      </a:lnTo>
                      <a:lnTo>
                        <a:pt x="203" y="29"/>
                      </a:lnTo>
                      <a:lnTo>
                        <a:pt x="218" y="23"/>
                      </a:lnTo>
                      <a:lnTo>
                        <a:pt x="235" y="17"/>
                      </a:lnTo>
                      <a:lnTo>
                        <a:pt x="251" y="9"/>
                      </a:lnTo>
                      <a:lnTo>
                        <a:pt x="267" y="0"/>
                      </a:lnTo>
                      <a:lnTo>
                        <a:pt x="267" y="2"/>
                      </a:lnTo>
                      <a:lnTo>
                        <a:pt x="269" y="7"/>
                      </a:lnTo>
                      <a:lnTo>
                        <a:pt x="272" y="17"/>
                      </a:lnTo>
                      <a:lnTo>
                        <a:pt x="276" y="31"/>
                      </a:lnTo>
                      <a:lnTo>
                        <a:pt x="285" y="49"/>
                      </a:lnTo>
                      <a:lnTo>
                        <a:pt x="297" y="71"/>
                      </a:lnTo>
                      <a:lnTo>
                        <a:pt x="313" y="97"/>
                      </a:lnTo>
                      <a:lnTo>
                        <a:pt x="335" y="127"/>
                      </a:lnTo>
                      <a:lnTo>
                        <a:pt x="366" y="168"/>
                      </a:lnTo>
                      <a:lnTo>
                        <a:pt x="366" y="169"/>
                      </a:lnTo>
                      <a:lnTo>
                        <a:pt x="367" y="170"/>
                      </a:lnTo>
                      <a:lnTo>
                        <a:pt x="369" y="175"/>
                      </a:lnTo>
                      <a:lnTo>
                        <a:pt x="371" y="180"/>
                      </a:lnTo>
                      <a:lnTo>
                        <a:pt x="373" y="186"/>
                      </a:lnTo>
                      <a:lnTo>
                        <a:pt x="374" y="196"/>
                      </a:lnTo>
                      <a:lnTo>
                        <a:pt x="375" y="207"/>
                      </a:lnTo>
                      <a:lnTo>
                        <a:pt x="376" y="221"/>
                      </a:lnTo>
                      <a:lnTo>
                        <a:pt x="410" y="389"/>
                      </a:lnTo>
                      <a:lnTo>
                        <a:pt x="411" y="390"/>
                      </a:lnTo>
                      <a:lnTo>
                        <a:pt x="412" y="393"/>
                      </a:lnTo>
                      <a:lnTo>
                        <a:pt x="414" y="395"/>
                      </a:lnTo>
                      <a:lnTo>
                        <a:pt x="416" y="397"/>
                      </a:lnTo>
                      <a:lnTo>
                        <a:pt x="420" y="399"/>
                      </a:lnTo>
                      <a:lnTo>
                        <a:pt x="425" y="399"/>
                      </a:lnTo>
                      <a:lnTo>
                        <a:pt x="429" y="397"/>
                      </a:lnTo>
                      <a:lnTo>
                        <a:pt x="436" y="392"/>
                      </a:lnTo>
                      <a:lnTo>
                        <a:pt x="436" y="394"/>
                      </a:lnTo>
                      <a:lnTo>
                        <a:pt x="437" y="399"/>
                      </a:lnTo>
                      <a:lnTo>
                        <a:pt x="437" y="408"/>
                      </a:lnTo>
                      <a:lnTo>
                        <a:pt x="438" y="419"/>
                      </a:lnTo>
                      <a:lnTo>
                        <a:pt x="438" y="430"/>
                      </a:lnTo>
                      <a:lnTo>
                        <a:pt x="437" y="441"/>
                      </a:lnTo>
                      <a:lnTo>
                        <a:pt x="436" y="452"/>
                      </a:lnTo>
                      <a:lnTo>
                        <a:pt x="434" y="462"/>
                      </a:lnTo>
                      <a:lnTo>
                        <a:pt x="432" y="463"/>
                      </a:lnTo>
                      <a:lnTo>
                        <a:pt x="427" y="465"/>
                      </a:lnTo>
                      <a:lnTo>
                        <a:pt x="421" y="469"/>
                      </a:lnTo>
                      <a:lnTo>
                        <a:pt x="412" y="477"/>
                      </a:lnTo>
                      <a:lnTo>
                        <a:pt x="409" y="482"/>
                      </a:lnTo>
                      <a:lnTo>
                        <a:pt x="405" y="488"/>
                      </a:lnTo>
                      <a:lnTo>
                        <a:pt x="400" y="494"/>
                      </a:lnTo>
                      <a:lnTo>
                        <a:pt x="397" y="501"/>
                      </a:lnTo>
                      <a:lnTo>
                        <a:pt x="394" y="509"/>
                      </a:lnTo>
                      <a:lnTo>
                        <a:pt x="391" y="519"/>
                      </a:lnTo>
                      <a:lnTo>
                        <a:pt x="388" y="529"/>
                      </a:lnTo>
                      <a:lnTo>
                        <a:pt x="387" y="540"/>
                      </a:lnTo>
                      <a:lnTo>
                        <a:pt x="384" y="545"/>
                      </a:lnTo>
                      <a:lnTo>
                        <a:pt x="376" y="558"/>
                      </a:lnTo>
                      <a:lnTo>
                        <a:pt x="365" y="577"/>
                      </a:lnTo>
                      <a:lnTo>
                        <a:pt x="353" y="601"/>
                      </a:lnTo>
                      <a:lnTo>
                        <a:pt x="340" y="625"/>
                      </a:lnTo>
                      <a:lnTo>
                        <a:pt x="328" y="648"/>
                      </a:lnTo>
                      <a:lnTo>
                        <a:pt x="324" y="659"/>
                      </a:lnTo>
                      <a:lnTo>
                        <a:pt x="320" y="669"/>
                      </a:lnTo>
                      <a:lnTo>
                        <a:pt x="318" y="678"/>
                      </a:lnTo>
                      <a:lnTo>
                        <a:pt x="317" y="685"/>
                      </a:lnTo>
                      <a:lnTo>
                        <a:pt x="315" y="697"/>
                      </a:lnTo>
                      <a:lnTo>
                        <a:pt x="313" y="710"/>
                      </a:lnTo>
                      <a:lnTo>
                        <a:pt x="310" y="725"/>
                      </a:lnTo>
                      <a:lnTo>
                        <a:pt x="307" y="743"/>
                      </a:lnTo>
                      <a:lnTo>
                        <a:pt x="306" y="766"/>
                      </a:lnTo>
                      <a:lnTo>
                        <a:pt x="305" y="792"/>
                      </a:lnTo>
                      <a:lnTo>
                        <a:pt x="306" y="823"/>
                      </a:lnTo>
                      <a:lnTo>
                        <a:pt x="308" y="861"/>
                      </a:lnTo>
                      <a:lnTo>
                        <a:pt x="304" y="1194"/>
                      </a:lnTo>
                      <a:lnTo>
                        <a:pt x="301" y="1197"/>
                      </a:lnTo>
                      <a:lnTo>
                        <a:pt x="293" y="1205"/>
                      </a:lnTo>
                      <a:lnTo>
                        <a:pt x="283" y="1218"/>
                      </a:lnTo>
                      <a:lnTo>
                        <a:pt x="271" y="1235"/>
                      </a:lnTo>
                      <a:lnTo>
                        <a:pt x="259" y="1252"/>
                      </a:lnTo>
                      <a:lnTo>
                        <a:pt x="249" y="1269"/>
                      </a:lnTo>
                      <a:lnTo>
                        <a:pt x="245" y="1278"/>
                      </a:lnTo>
                      <a:lnTo>
                        <a:pt x="243" y="1285"/>
                      </a:lnTo>
                      <a:lnTo>
                        <a:pt x="240" y="1292"/>
                      </a:lnTo>
                      <a:lnTo>
                        <a:pt x="240" y="1297"/>
                      </a:lnTo>
                      <a:lnTo>
                        <a:pt x="225" y="1361"/>
                      </a:lnTo>
                      <a:lnTo>
                        <a:pt x="215" y="1367"/>
                      </a:lnTo>
                      <a:lnTo>
                        <a:pt x="215" y="1378"/>
                      </a:lnTo>
                      <a:lnTo>
                        <a:pt x="225" y="1404"/>
                      </a:lnTo>
                      <a:lnTo>
                        <a:pt x="212" y="1440"/>
                      </a:lnTo>
                      <a:lnTo>
                        <a:pt x="219" y="1468"/>
                      </a:lnTo>
                      <a:lnTo>
                        <a:pt x="212" y="1518"/>
                      </a:lnTo>
                      <a:lnTo>
                        <a:pt x="197" y="1525"/>
                      </a:lnTo>
                      <a:lnTo>
                        <a:pt x="199" y="1552"/>
                      </a:lnTo>
                      <a:lnTo>
                        <a:pt x="210" y="1552"/>
                      </a:lnTo>
                      <a:lnTo>
                        <a:pt x="210" y="1557"/>
                      </a:lnTo>
                      <a:lnTo>
                        <a:pt x="210" y="1570"/>
                      </a:lnTo>
                      <a:lnTo>
                        <a:pt x="210" y="1589"/>
                      </a:lnTo>
                      <a:lnTo>
                        <a:pt x="210" y="1611"/>
                      </a:lnTo>
                      <a:lnTo>
                        <a:pt x="210" y="1635"/>
                      </a:lnTo>
                      <a:lnTo>
                        <a:pt x="210" y="1659"/>
                      </a:lnTo>
                      <a:lnTo>
                        <a:pt x="209" y="1678"/>
                      </a:lnTo>
                      <a:lnTo>
                        <a:pt x="208" y="1693"/>
                      </a:lnTo>
                      <a:lnTo>
                        <a:pt x="207" y="1703"/>
                      </a:lnTo>
                      <a:lnTo>
                        <a:pt x="205" y="1711"/>
                      </a:lnTo>
                      <a:lnTo>
                        <a:pt x="204" y="1717"/>
                      </a:lnTo>
                      <a:lnTo>
                        <a:pt x="202" y="1721"/>
                      </a:lnTo>
                      <a:lnTo>
                        <a:pt x="199" y="1726"/>
                      </a:lnTo>
                      <a:lnTo>
                        <a:pt x="198" y="1729"/>
                      </a:lnTo>
                      <a:lnTo>
                        <a:pt x="198" y="1733"/>
                      </a:lnTo>
                      <a:lnTo>
                        <a:pt x="199" y="1738"/>
                      </a:lnTo>
                      <a:lnTo>
                        <a:pt x="202" y="1742"/>
                      </a:lnTo>
                      <a:lnTo>
                        <a:pt x="204" y="1745"/>
                      </a:lnTo>
                      <a:lnTo>
                        <a:pt x="206" y="1748"/>
                      </a:lnTo>
                      <a:lnTo>
                        <a:pt x="208" y="1751"/>
                      </a:lnTo>
                      <a:lnTo>
                        <a:pt x="209" y="1753"/>
                      </a:lnTo>
                      <a:lnTo>
                        <a:pt x="211" y="1756"/>
                      </a:lnTo>
                      <a:lnTo>
                        <a:pt x="212" y="1760"/>
                      </a:lnTo>
                      <a:lnTo>
                        <a:pt x="212" y="1765"/>
                      </a:lnTo>
                      <a:lnTo>
                        <a:pt x="213" y="1775"/>
                      </a:lnTo>
                      <a:lnTo>
                        <a:pt x="215" y="1792"/>
                      </a:lnTo>
                      <a:lnTo>
                        <a:pt x="216" y="1812"/>
                      </a:lnTo>
                      <a:lnTo>
                        <a:pt x="218" y="1835"/>
                      </a:lnTo>
                      <a:lnTo>
                        <a:pt x="218" y="1857"/>
                      </a:lnTo>
                      <a:lnTo>
                        <a:pt x="217" y="1879"/>
                      </a:lnTo>
                      <a:lnTo>
                        <a:pt x="216" y="1889"/>
                      </a:lnTo>
                      <a:lnTo>
                        <a:pt x="213" y="1897"/>
                      </a:lnTo>
                      <a:lnTo>
                        <a:pt x="211" y="1904"/>
                      </a:lnTo>
                      <a:lnTo>
                        <a:pt x="208" y="1909"/>
                      </a:lnTo>
                      <a:lnTo>
                        <a:pt x="206" y="1911"/>
                      </a:lnTo>
                      <a:lnTo>
                        <a:pt x="198" y="1916"/>
                      </a:lnTo>
                      <a:lnTo>
                        <a:pt x="189" y="1923"/>
                      </a:lnTo>
                      <a:lnTo>
                        <a:pt x="178" y="1933"/>
                      </a:lnTo>
                      <a:lnTo>
                        <a:pt x="172" y="1939"/>
                      </a:lnTo>
                      <a:lnTo>
                        <a:pt x="166" y="1946"/>
                      </a:lnTo>
                      <a:lnTo>
                        <a:pt x="161" y="1953"/>
                      </a:lnTo>
                      <a:lnTo>
                        <a:pt x="156" y="1961"/>
                      </a:lnTo>
                      <a:lnTo>
                        <a:pt x="152" y="1970"/>
                      </a:lnTo>
                      <a:lnTo>
                        <a:pt x="149" y="1978"/>
                      </a:lnTo>
                      <a:lnTo>
                        <a:pt x="145" y="1987"/>
                      </a:lnTo>
                      <a:lnTo>
                        <a:pt x="144" y="1997"/>
                      </a:lnTo>
                      <a:lnTo>
                        <a:pt x="142" y="2025"/>
                      </a:lnTo>
                      <a:lnTo>
                        <a:pt x="141" y="2065"/>
                      </a:lnTo>
                      <a:lnTo>
                        <a:pt x="140" y="2111"/>
                      </a:lnTo>
                      <a:lnTo>
                        <a:pt x="140" y="2161"/>
                      </a:lnTo>
                      <a:lnTo>
                        <a:pt x="140" y="2207"/>
                      </a:lnTo>
                      <a:lnTo>
                        <a:pt x="140" y="2247"/>
                      </a:lnTo>
                      <a:lnTo>
                        <a:pt x="140" y="2274"/>
                      </a:lnTo>
                      <a:lnTo>
                        <a:pt x="140" y="2284"/>
                      </a:lnTo>
                      <a:lnTo>
                        <a:pt x="131" y="2288"/>
                      </a:lnTo>
                      <a:lnTo>
                        <a:pt x="134" y="2303"/>
                      </a:lnTo>
                      <a:lnTo>
                        <a:pt x="142" y="2331"/>
                      </a:lnTo>
                      <a:lnTo>
                        <a:pt x="144" y="2371"/>
                      </a:lnTo>
                      <a:lnTo>
                        <a:pt x="186" y="2420"/>
                      </a:lnTo>
                      <a:lnTo>
                        <a:pt x="329" y="2426"/>
                      </a:lnTo>
                      <a:lnTo>
                        <a:pt x="330" y="2426"/>
                      </a:lnTo>
                      <a:lnTo>
                        <a:pt x="330" y="2427"/>
                      </a:lnTo>
                      <a:lnTo>
                        <a:pt x="331" y="2431"/>
                      </a:lnTo>
                      <a:lnTo>
                        <a:pt x="333" y="2436"/>
                      </a:lnTo>
                      <a:lnTo>
                        <a:pt x="334" y="2444"/>
                      </a:lnTo>
                      <a:lnTo>
                        <a:pt x="335" y="2456"/>
                      </a:lnTo>
                      <a:lnTo>
                        <a:pt x="337" y="2473"/>
                      </a:lnTo>
                      <a:lnTo>
                        <a:pt x="338" y="2494"/>
                      </a:lnTo>
                      <a:lnTo>
                        <a:pt x="338" y="2588"/>
                      </a:lnTo>
                      <a:lnTo>
                        <a:pt x="353" y="2684"/>
                      </a:lnTo>
                      <a:lnTo>
                        <a:pt x="504" y="2691"/>
                      </a:lnTo>
                      <a:lnTo>
                        <a:pt x="555" y="276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5" name="Freeform 383"/>
                <p:cNvSpPr>
                  <a:spLocks/>
                </p:cNvSpPr>
                <p:nvPr/>
              </p:nvSpPr>
              <p:spPr bwMode="auto">
                <a:xfrm>
                  <a:off x="5170" y="3197"/>
                  <a:ext cx="185" cy="931"/>
                </a:xfrm>
                <a:custGeom>
                  <a:avLst/>
                  <a:gdLst>
                    <a:gd name="T0" fmla="*/ 1 w 555"/>
                    <a:gd name="T1" fmla="*/ 4 h 2794"/>
                    <a:gd name="T2" fmla="*/ 0 w 555"/>
                    <a:gd name="T3" fmla="*/ 4 h 2794"/>
                    <a:gd name="T4" fmla="*/ 0 w 555"/>
                    <a:gd name="T5" fmla="*/ 4 h 2794"/>
                    <a:gd name="T6" fmla="*/ 0 w 555"/>
                    <a:gd name="T7" fmla="*/ 3 h 2794"/>
                    <a:gd name="T8" fmla="*/ 0 w 555"/>
                    <a:gd name="T9" fmla="*/ 3 h 2794"/>
                    <a:gd name="T10" fmla="*/ 0 w 555"/>
                    <a:gd name="T11" fmla="*/ 3 h 2794"/>
                    <a:gd name="T12" fmla="*/ 0 w 555"/>
                    <a:gd name="T13" fmla="*/ 3 h 2794"/>
                    <a:gd name="T14" fmla="*/ 0 w 555"/>
                    <a:gd name="T15" fmla="*/ 3 h 2794"/>
                    <a:gd name="T16" fmla="*/ 0 w 555"/>
                    <a:gd name="T17" fmla="*/ 3 h 2794"/>
                    <a:gd name="T18" fmla="*/ 0 w 555"/>
                    <a:gd name="T19" fmla="*/ 2 h 2794"/>
                    <a:gd name="T20" fmla="*/ 0 w 555"/>
                    <a:gd name="T21" fmla="*/ 2 h 2794"/>
                    <a:gd name="T22" fmla="*/ 0 w 555"/>
                    <a:gd name="T23" fmla="*/ 2 h 2794"/>
                    <a:gd name="T24" fmla="*/ 0 w 555"/>
                    <a:gd name="T25" fmla="*/ 2 h 2794"/>
                    <a:gd name="T26" fmla="*/ 0 w 555"/>
                    <a:gd name="T27" fmla="*/ 2 h 2794"/>
                    <a:gd name="T28" fmla="*/ 0 w 555"/>
                    <a:gd name="T29" fmla="*/ 2 h 2794"/>
                    <a:gd name="T30" fmla="*/ 0 w 555"/>
                    <a:gd name="T31" fmla="*/ 1 h 2794"/>
                    <a:gd name="T32" fmla="*/ 0 w 555"/>
                    <a:gd name="T33" fmla="*/ 1 h 2794"/>
                    <a:gd name="T34" fmla="*/ 0 w 555"/>
                    <a:gd name="T35" fmla="*/ 1 h 2794"/>
                    <a:gd name="T36" fmla="*/ 0 w 555"/>
                    <a:gd name="T37" fmla="*/ 1 h 2794"/>
                    <a:gd name="T38" fmla="*/ 0 w 555"/>
                    <a:gd name="T39" fmla="*/ 1 h 2794"/>
                    <a:gd name="T40" fmla="*/ 0 w 555"/>
                    <a:gd name="T41" fmla="*/ 1 h 2794"/>
                    <a:gd name="T42" fmla="*/ 0 w 555"/>
                    <a:gd name="T43" fmla="*/ 1 h 2794"/>
                    <a:gd name="T44" fmla="*/ 0 w 555"/>
                    <a:gd name="T45" fmla="*/ 1 h 2794"/>
                    <a:gd name="T46" fmla="*/ 0 w 555"/>
                    <a:gd name="T47" fmla="*/ 1 h 2794"/>
                    <a:gd name="T48" fmla="*/ 0 w 555"/>
                    <a:gd name="T49" fmla="*/ 0 h 2794"/>
                    <a:gd name="T50" fmla="*/ 0 w 555"/>
                    <a:gd name="T51" fmla="*/ 0 h 2794"/>
                    <a:gd name="T52" fmla="*/ 0 w 555"/>
                    <a:gd name="T53" fmla="*/ 0 h 2794"/>
                    <a:gd name="T54" fmla="*/ 0 w 555"/>
                    <a:gd name="T55" fmla="*/ 0 h 2794"/>
                    <a:gd name="T56" fmla="*/ 0 w 555"/>
                    <a:gd name="T57" fmla="*/ 0 h 2794"/>
                    <a:gd name="T58" fmla="*/ 0 w 555"/>
                    <a:gd name="T59" fmla="*/ 0 h 2794"/>
                    <a:gd name="T60" fmla="*/ 1 w 555"/>
                    <a:gd name="T61" fmla="*/ 0 h 2794"/>
                    <a:gd name="T62" fmla="*/ 1 w 555"/>
                    <a:gd name="T63" fmla="*/ 0 h 2794"/>
                    <a:gd name="T64" fmla="*/ 1 w 555"/>
                    <a:gd name="T65" fmla="*/ 1 h 2794"/>
                    <a:gd name="T66" fmla="*/ 1 w 555"/>
                    <a:gd name="T67" fmla="*/ 1 h 2794"/>
                    <a:gd name="T68" fmla="*/ 1 w 555"/>
                    <a:gd name="T69" fmla="*/ 1 h 2794"/>
                    <a:gd name="T70" fmla="*/ 1 w 555"/>
                    <a:gd name="T71" fmla="*/ 1 h 2794"/>
                    <a:gd name="T72" fmla="*/ 1 w 555"/>
                    <a:gd name="T73" fmla="*/ 1 h 2794"/>
                    <a:gd name="T74" fmla="*/ 0 w 555"/>
                    <a:gd name="T75" fmla="*/ 1 h 2794"/>
                    <a:gd name="T76" fmla="*/ 0 w 555"/>
                    <a:gd name="T77" fmla="*/ 1 h 2794"/>
                    <a:gd name="T78" fmla="*/ 0 w 555"/>
                    <a:gd name="T79" fmla="*/ 2 h 2794"/>
                    <a:gd name="T80" fmla="*/ 0 w 555"/>
                    <a:gd name="T81" fmla="*/ 2 h 2794"/>
                    <a:gd name="T82" fmla="*/ 0 w 555"/>
                    <a:gd name="T83" fmla="*/ 2 h 2794"/>
                    <a:gd name="T84" fmla="*/ 0 w 555"/>
                    <a:gd name="T85" fmla="*/ 2 h 2794"/>
                    <a:gd name="T86" fmla="*/ 0 w 555"/>
                    <a:gd name="T87" fmla="*/ 2 h 2794"/>
                    <a:gd name="T88" fmla="*/ 0 w 555"/>
                    <a:gd name="T89" fmla="*/ 2 h 2794"/>
                    <a:gd name="T90" fmla="*/ 0 w 555"/>
                    <a:gd name="T91" fmla="*/ 2 h 2794"/>
                    <a:gd name="T92" fmla="*/ 0 w 555"/>
                    <a:gd name="T93" fmla="*/ 2 h 2794"/>
                    <a:gd name="T94" fmla="*/ 0 w 555"/>
                    <a:gd name="T95" fmla="*/ 3 h 2794"/>
                    <a:gd name="T96" fmla="*/ 0 w 555"/>
                    <a:gd name="T97" fmla="*/ 3 h 2794"/>
                    <a:gd name="T98" fmla="*/ 0 w 555"/>
                    <a:gd name="T99" fmla="*/ 3 h 2794"/>
                    <a:gd name="T100" fmla="*/ 0 w 555"/>
                    <a:gd name="T101" fmla="*/ 3 h 2794"/>
                    <a:gd name="T102" fmla="*/ 0 w 555"/>
                    <a:gd name="T103" fmla="*/ 3 h 2794"/>
                    <a:gd name="T104" fmla="*/ 0 w 555"/>
                    <a:gd name="T105" fmla="*/ 3 h 2794"/>
                    <a:gd name="T106" fmla="*/ 0 w 555"/>
                    <a:gd name="T107" fmla="*/ 3 h 2794"/>
                    <a:gd name="T108" fmla="*/ 0 w 555"/>
                    <a:gd name="T109" fmla="*/ 4 h 27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5"/>
                    <a:gd name="T166" fmla="*/ 0 h 2794"/>
                    <a:gd name="T167" fmla="*/ 555 w 555"/>
                    <a:gd name="T168" fmla="*/ 2794 h 279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5" h="2794">
                      <a:moveTo>
                        <a:pt x="555" y="2764"/>
                      </a:moveTo>
                      <a:lnTo>
                        <a:pt x="533" y="2779"/>
                      </a:lnTo>
                      <a:lnTo>
                        <a:pt x="504" y="2764"/>
                      </a:lnTo>
                      <a:lnTo>
                        <a:pt x="482" y="2744"/>
                      </a:lnTo>
                      <a:lnTo>
                        <a:pt x="449" y="2750"/>
                      </a:lnTo>
                      <a:lnTo>
                        <a:pt x="412" y="2773"/>
                      </a:lnTo>
                      <a:lnTo>
                        <a:pt x="391" y="2794"/>
                      </a:lnTo>
                      <a:lnTo>
                        <a:pt x="379" y="2764"/>
                      </a:lnTo>
                      <a:lnTo>
                        <a:pt x="385" y="2728"/>
                      </a:lnTo>
                      <a:lnTo>
                        <a:pt x="379" y="2707"/>
                      </a:lnTo>
                      <a:lnTo>
                        <a:pt x="342" y="2722"/>
                      </a:lnTo>
                      <a:lnTo>
                        <a:pt x="342" y="2764"/>
                      </a:lnTo>
                      <a:lnTo>
                        <a:pt x="278" y="2764"/>
                      </a:lnTo>
                      <a:lnTo>
                        <a:pt x="257" y="2692"/>
                      </a:lnTo>
                      <a:lnTo>
                        <a:pt x="202" y="2698"/>
                      </a:lnTo>
                      <a:lnTo>
                        <a:pt x="202" y="2648"/>
                      </a:lnTo>
                      <a:lnTo>
                        <a:pt x="245" y="2632"/>
                      </a:lnTo>
                      <a:lnTo>
                        <a:pt x="265" y="2560"/>
                      </a:lnTo>
                      <a:lnTo>
                        <a:pt x="266" y="2556"/>
                      </a:lnTo>
                      <a:lnTo>
                        <a:pt x="265" y="2551"/>
                      </a:lnTo>
                      <a:lnTo>
                        <a:pt x="262" y="2546"/>
                      </a:lnTo>
                      <a:lnTo>
                        <a:pt x="259" y="2542"/>
                      </a:lnTo>
                      <a:lnTo>
                        <a:pt x="250" y="2531"/>
                      </a:lnTo>
                      <a:lnTo>
                        <a:pt x="239" y="2522"/>
                      </a:lnTo>
                      <a:lnTo>
                        <a:pt x="227" y="2514"/>
                      </a:lnTo>
                      <a:lnTo>
                        <a:pt x="218" y="2507"/>
                      </a:lnTo>
                      <a:lnTo>
                        <a:pt x="211" y="2503"/>
                      </a:lnTo>
                      <a:lnTo>
                        <a:pt x="208" y="2501"/>
                      </a:lnTo>
                      <a:lnTo>
                        <a:pt x="196" y="2497"/>
                      </a:lnTo>
                      <a:lnTo>
                        <a:pt x="186" y="2496"/>
                      </a:lnTo>
                      <a:lnTo>
                        <a:pt x="177" y="2496"/>
                      </a:lnTo>
                      <a:lnTo>
                        <a:pt x="168" y="2497"/>
                      </a:lnTo>
                      <a:lnTo>
                        <a:pt x="161" y="2500"/>
                      </a:lnTo>
                      <a:lnTo>
                        <a:pt x="153" y="2503"/>
                      </a:lnTo>
                      <a:lnTo>
                        <a:pt x="147" y="2507"/>
                      </a:lnTo>
                      <a:lnTo>
                        <a:pt x="141" y="2512"/>
                      </a:lnTo>
                      <a:lnTo>
                        <a:pt x="134" y="2520"/>
                      </a:lnTo>
                      <a:lnTo>
                        <a:pt x="127" y="2529"/>
                      </a:lnTo>
                      <a:lnTo>
                        <a:pt x="124" y="2534"/>
                      </a:lnTo>
                      <a:lnTo>
                        <a:pt x="123" y="2537"/>
                      </a:lnTo>
                      <a:lnTo>
                        <a:pt x="10" y="2413"/>
                      </a:lnTo>
                      <a:lnTo>
                        <a:pt x="7" y="2407"/>
                      </a:lnTo>
                      <a:lnTo>
                        <a:pt x="5" y="2399"/>
                      </a:lnTo>
                      <a:lnTo>
                        <a:pt x="3" y="2390"/>
                      </a:lnTo>
                      <a:lnTo>
                        <a:pt x="2" y="2378"/>
                      </a:lnTo>
                      <a:lnTo>
                        <a:pt x="0" y="2351"/>
                      </a:lnTo>
                      <a:lnTo>
                        <a:pt x="0" y="2319"/>
                      </a:lnTo>
                      <a:lnTo>
                        <a:pt x="0" y="2285"/>
                      </a:lnTo>
                      <a:lnTo>
                        <a:pt x="2" y="2248"/>
                      </a:lnTo>
                      <a:lnTo>
                        <a:pt x="5" y="2210"/>
                      </a:lnTo>
                      <a:lnTo>
                        <a:pt x="8" y="2172"/>
                      </a:lnTo>
                      <a:lnTo>
                        <a:pt x="16" y="2097"/>
                      </a:lnTo>
                      <a:lnTo>
                        <a:pt x="23" y="2034"/>
                      </a:lnTo>
                      <a:lnTo>
                        <a:pt x="29" y="1990"/>
                      </a:lnTo>
                      <a:lnTo>
                        <a:pt x="32" y="1974"/>
                      </a:lnTo>
                      <a:lnTo>
                        <a:pt x="96" y="1884"/>
                      </a:lnTo>
                      <a:lnTo>
                        <a:pt x="110" y="1790"/>
                      </a:lnTo>
                      <a:lnTo>
                        <a:pt x="110" y="1672"/>
                      </a:lnTo>
                      <a:lnTo>
                        <a:pt x="61" y="1599"/>
                      </a:lnTo>
                      <a:lnTo>
                        <a:pt x="123" y="1534"/>
                      </a:lnTo>
                      <a:lnTo>
                        <a:pt x="131" y="1468"/>
                      </a:lnTo>
                      <a:lnTo>
                        <a:pt x="102" y="1468"/>
                      </a:lnTo>
                      <a:lnTo>
                        <a:pt x="116" y="1437"/>
                      </a:lnTo>
                      <a:lnTo>
                        <a:pt x="138" y="1437"/>
                      </a:lnTo>
                      <a:lnTo>
                        <a:pt x="175" y="1416"/>
                      </a:lnTo>
                      <a:lnTo>
                        <a:pt x="180" y="1357"/>
                      </a:lnTo>
                      <a:lnTo>
                        <a:pt x="180" y="1321"/>
                      </a:lnTo>
                      <a:lnTo>
                        <a:pt x="186" y="1284"/>
                      </a:lnTo>
                      <a:lnTo>
                        <a:pt x="202" y="1225"/>
                      </a:lnTo>
                      <a:lnTo>
                        <a:pt x="175" y="1240"/>
                      </a:lnTo>
                      <a:lnTo>
                        <a:pt x="159" y="1269"/>
                      </a:lnTo>
                      <a:lnTo>
                        <a:pt x="155" y="1271"/>
                      </a:lnTo>
                      <a:lnTo>
                        <a:pt x="152" y="1273"/>
                      </a:lnTo>
                      <a:lnTo>
                        <a:pt x="150" y="1277"/>
                      </a:lnTo>
                      <a:lnTo>
                        <a:pt x="148" y="1281"/>
                      </a:lnTo>
                      <a:lnTo>
                        <a:pt x="144" y="1291"/>
                      </a:lnTo>
                      <a:lnTo>
                        <a:pt x="143" y="1303"/>
                      </a:lnTo>
                      <a:lnTo>
                        <a:pt x="142" y="1316"/>
                      </a:lnTo>
                      <a:lnTo>
                        <a:pt x="141" y="1328"/>
                      </a:lnTo>
                      <a:lnTo>
                        <a:pt x="140" y="1343"/>
                      </a:lnTo>
                      <a:lnTo>
                        <a:pt x="138" y="1357"/>
                      </a:lnTo>
                      <a:lnTo>
                        <a:pt x="135" y="1369"/>
                      </a:lnTo>
                      <a:lnTo>
                        <a:pt x="131" y="1379"/>
                      </a:lnTo>
                      <a:lnTo>
                        <a:pt x="126" y="1387"/>
                      </a:lnTo>
                      <a:lnTo>
                        <a:pt x="122" y="1392"/>
                      </a:lnTo>
                      <a:lnTo>
                        <a:pt x="117" y="1396"/>
                      </a:lnTo>
                      <a:lnTo>
                        <a:pt x="114" y="1400"/>
                      </a:lnTo>
                      <a:lnTo>
                        <a:pt x="111" y="1401"/>
                      </a:lnTo>
                      <a:lnTo>
                        <a:pt x="110" y="1402"/>
                      </a:lnTo>
                      <a:lnTo>
                        <a:pt x="102" y="1299"/>
                      </a:lnTo>
                      <a:lnTo>
                        <a:pt x="120" y="1253"/>
                      </a:lnTo>
                      <a:lnTo>
                        <a:pt x="134" y="1209"/>
                      </a:lnTo>
                      <a:lnTo>
                        <a:pt x="147" y="1168"/>
                      </a:lnTo>
                      <a:lnTo>
                        <a:pt x="156" y="1128"/>
                      </a:lnTo>
                      <a:lnTo>
                        <a:pt x="165" y="1092"/>
                      </a:lnTo>
                      <a:lnTo>
                        <a:pt x="171" y="1058"/>
                      </a:lnTo>
                      <a:lnTo>
                        <a:pt x="176" y="1026"/>
                      </a:lnTo>
                      <a:lnTo>
                        <a:pt x="180" y="998"/>
                      </a:lnTo>
                      <a:lnTo>
                        <a:pt x="182" y="973"/>
                      </a:lnTo>
                      <a:lnTo>
                        <a:pt x="183" y="951"/>
                      </a:lnTo>
                      <a:lnTo>
                        <a:pt x="184" y="931"/>
                      </a:lnTo>
                      <a:lnTo>
                        <a:pt x="184" y="916"/>
                      </a:lnTo>
                      <a:lnTo>
                        <a:pt x="183" y="895"/>
                      </a:lnTo>
                      <a:lnTo>
                        <a:pt x="182" y="887"/>
                      </a:lnTo>
                      <a:lnTo>
                        <a:pt x="183" y="876"/>
                      </a:lnTo>
                      <a:lnTo>
                        <a:pt x="184" y="863"/>
                      </a:lnTo>
                      <a:lnTo>
                        <a:pt x="188" y="849"/>
                      </a:lnTo>
                      <a:lnTo>
                        <a:pt x="192" y="833"/>
                      </a:lnTo>
                      <a:lnTo>
                        <a:pt x="202" y="801"/>
                      </a:lnTo>
                      <a:lnTo>
                        <a:pt x="213" y="768"/>
                      </a:lnTo>
                      <a:lnTo>
                        <a:pt x="225" y="738"/>
                      </a:lnTo>
                      <a:lnTo>
                        <a:pt x="236" y="712"/>
                      </a:lnTo>
                      <a:lnTo>
                        <a:pt x="244" y="695"/>
                      </a:lnTo>
                      <a:lnTo>
                        <a:pt x="246" y="689"/>
                      </a:lnTo>
                      <a:lnTo>
                        <a:pt x="246" y="686"/>
                      </a:lnTo>
                      <a:lnTo>
                        <a:pt x="246" y="679"/>
                      </a:lnTo>
                      <a:lnTo>
                        <a:pt x="246" y="667"/>
                      </a:lnTo>
                      <a:lnTo>
                        <a:pt x="246" y="653"/>
                      </a:lnTo>
                      <a:lnTo>
                        <a:pt x="246" y="639"/>
                      </a:lnTo>
                      <a:lnTo>
                        <a:pt x="246" y="625"/>
                      </a:lnTo>
                      <a:lnTo>
                        <a:pt x="246" y="613"/>
                      </a:lnTo>
                      <a:lnTo>
                        <a:pt x="246" y="604"/>
                      </a:lnTo>
                      <a:lnTo>
                        <a:pt x="248" y="596"/>
                      </a:lnTo>
                      <a:lnTo>
                        <a:pt x="250" y="586"/>
                      </a:lnTo>
                      <a:lnTo>
                        <a:pt x="251" y="574"/>
                      </a:lnTo>
                      <a:lnTo>
                        <a:pt x="253" y="562"/>
                      </a:lnTo>
                      <a:lnTo>
                        <a:pt x="254" y="551"/>
                      </a:lnTo>
                      <a:lnTo>
                        <a:pt x="256" y="542"/>
                      </a:lnTo>
                      <a:lnTo>
                        <a:pt x="257" y="533"/>
                      </a:lnTo>
                      <a:lnTo>
                        <a:pt x="257" y="528"/>
                      </a:lnTo>
                      <a:lnTo>
                        <a:pt x="258" y="522"/>
                      </a:lnTo>
                      <a:lnTo>
                        <a:pt x="258" y="514"/>
                      </a:lnTo>
                      <a:lnTo>
                        <a:pt x="259" y="502"/>
                      </a:lnTo>
                      <a:lnTo>
                        <a:pt x="260" y="488"/>
                      </a:lnTo>
                      <a:lnTo>
                        <a:pt x="261" y="472"/>
                      </a:lnTo>
                      <a:lnTo>
                        <a:pt x="261" y="458"/>
                      </a:lnTo>
                      <a:lnTo>
                        <a:pt x="260" y="444"/>
                      </a:lnTo>
                      <a:lnTo>
                        <a:pt x="257" y="431"/>
                      </a:lnTo>
                      <a:lnTo>
                        <a:pt x="256" y="421"/>
                      </a:lnTo>
                      <a:lnTo>
                        <a:pt x="254" y="409"/>
                      </a:lnTo>
                      <a:lnTo>
                        <a:pt x="256" y="399"/>
                      </a:lnTo>
                      <a:lnTo>
                        <a:pt x="257" y="389"/>
                      </a:lnTo>
                      <a:lnTo>
                        <a:pt x="259" y="381"/>
                      </a:lnTo>
                      <a:lnTo>
                        <a:pt x="261" y="372"/>
                      </a:lnTo>
                      <a:lnTo>
                        <a:pt x="262" y="363"/>
                      </a:lnTo>
                      <a:lnTo>
                        <a:pt x="263" y="355"/>
                      </a:lnTo>
                      <a:lnTo>
                        <a:pt x="265" y="344"/>
                      </a:lnTo>
                      <a:lnTo>
                        <a:pt x="267" y="327"/>
                      </a:lnTo>
                      <a:lnTo>
                        <a:pt x="270" y="304"/>
                      </a:lnTo>
                      <a:lnTo>
                        <a:pt x="272" y="277"/>
                      </a:lnTo>
                      <a:lnTo>
                        <a:pt x="272" y="261"/>
                      </a:lnTo>
                      <a:lnTo>
                        <a:pt x="272" y="245"/>
                      </a:lnTo>
                      <a:lnTo>
                        <a:pt x="271" y="229"/>
                      </a:lnTo>
                      <a:lnTo>
                        <a:pt x="270" y="210"/>
                      </a:lnTo>
                      <a:lnTo>
                        <a:pt x="266" y="193"/>
                      </a:lnTo>
                      <a:lnTo>
                        <a:pt x="263" y="175"/>
                      </a:lnTo>
                      <a:lnTo>
                        <a:pt x="259" y="155"/>
                      </a:lnTo>
                      <a:lnTo>
                        <a:pt x="252" y="136"/>
                      </a:lnTo>
                      <a:lnTo>
                        <a:pt x="247" y="122"/>
                      </a:lnTo>
                      <a:lnTo>
                        <a:pt x="240" y="109"/>
                      </a:lnTo>
                      <a:lnTo>
                        <a:pt x="232" y="97"/>
                      </a:lnTo>
                      <a:lnTo>
                        <a:pt x="223" y="85"/>
                      </a:lnTo>
                      <a:lnTo>
                        <a:pt x="212" y="74"/>
                      </a:lnTo>
                      <a:lnTo>
                        <a:pt x="202" y="63"/>
                      </a:lnTo>
                      <a:lnTo>
                        <a:pt x="190" y="54"/>
                      </a:lnTo>
                      <a:lnTo>
                        <a:pt x="178" y="45"/>
                      </a:lnTo>
                      <a:lnTo>
                        <a:pt x="168" y="36"/>
                      </a:lnTo>
                      <a:lnTo>
                        <a:pt x="170" y="35"/>
                      </a:lnTo>
                      <a:lnTo>
                        <a:pt x="178" y="34"/>
                      </a:lnTo>
                      <a:lnTo>
                        <a:pt x="189" y="32"/>
                      </a:lnTo>
                      <a:lnTo>
                        <a:pt x="203" y="29"/>
                      </a:lnTo>
                      <a:lnTo>
                        <a:pt x="218" y="23"/>
                      </a:lnTo>
                      <a:lnTo>
                        <a:pt x="235" y="17"/>
                      </a:lnTo>
                      <a:lnTo>
                        <a:pt x="251" y="9"/>
                      </a:lnTo>
                      <a:lnTo>
                        <a:pt x="267" y="0"/>
                      </a:lnTo>
                      <a:lnTo>
                        <a:pt x="267" y="2"/>
                      </a:lnTo>
                      <a:lnTo>
                        <a:pt x="269" y="7"/>
                      </a:lnTo>
                      <a:lnTo>
                        <a:pt x="272" y="17"/>
                      </a:lnTo>
                      <a:lnTo>
                        <a:pt x="276" y="31"/>
                      </a:lnTo>
                      <a:lnTo>
                        <a:pt x="285" y="49"/>
                      </a:lnTo>
                      <a:lnTo>
                        <a:pt x="297" y="71"/>
                      </a:lnTo>
                      <a:lnTo>
                        <a:pt x="313" y="97"/>
                      </a:lnTo>
                      <a:lnTo>
                        <a:pt x="335" y="127"/>
                      </a:lnTo>
                      <a:lnTo>
                        <a:pt x="366" y="168"/>
                      </a:lnTo>
                      <a:lnTo>
                        <a:pt x="366" y="169"/>
                      </a:lnTo>
                      <a:lnTo>
                        <a:pt x="367" y="170"/>
                      </a:lnTo>
                      <a:lnTo>
                        <a:pt x="369" y="175"/>
                      </a:lnTo>
                      <a:lnTo>
                        <a:pt x="371" y="180"/>
                      </a:lnTo>
                      <a:lnTo>
                        <a:pt x="373" y="186"/>
                      </a:lnTo>
                      <a:lnTo>
                        <a:pt x="374" y="196"/>
                      </a:lnTo>
                      <a:lnTo>
                        <a:pt x="375" y="207"/>
                      </a:lnTo>
                      <a:lnTo>
                        <a:pt x="376" y="221"/>
                      </a:lnTo>
                      <a:lnTo>
                        <a:pt x="410" y="389"/>
                      </a:lnTo>
                      <a:lnTo>
                        <a:pt x="411" y="390"/>
                      </a:lnTo>
                      <a:lnTo>
                        <a:pt x="412" y="393"/>
                      </a:lnTo>
                      <a:lnTo>
                        <a:pt x="414" y="395"/>
                      </a:lnTo>
                      <a:lnTo>
                        <a:pt x="416" y="397"/>
                      </a:lnTo>
                      <a:lnTo>
                        <a:pt x="420" y="399"/>
                      </a:lnTo>
                      <a:lnTo>
                        <a:pt x="425" y="399"/>
                      </a:lnTo>
                      <a:lnTo>
                        <a:pt x="429" y="397"/>
                      </a:lnTo>
                      <a:lnTo>
                        <a:pt x="436" y="392"/>
                      </a:lnTo>
                      <a:lnTo>
                        <a:pt x="436" y="394"/>
                      </a:lnTo>
                      <a:lnTo>
                        <a:pt x="437" y="399"/>
                      </a:lnTo>
                      <a:lnTo>
                        <a:pt x="437" y="408"/>
                      </a:lnTo>
                      <a:lnTo>
                        <a:pt x="438" y="419"/>
                      </a:lnTo>
                      <a:lnTo>
                        <a:pt x="438" y="430"/>
                      </a:lnTo>
                      <a:lnTo>
                        <a:pt x="437" y="441"/>
                      </a:lnTo>
                      <a:lnTo>
                        <a:pt x="436" y="452"/>
                      </a:lnTo>
                      <a:lnTo>
                        <a:pt x="434" y="462"/>
                      </a:lnTo>
                      <a:lnTo>
                        <a:pt x="432" y="463"/>
                      </a:lnTo>
                      <a:lnTo>
                        <a:pt x="427" y="465"/>
                      </a:lnTo>
                      <a:lnTo>
                        <a:pt x="421" y="469"/>
                      </a:lnTo>
                      <a:lnTo>
                        <a:pt x="412" y="477"/>
                      </a:lnTo>
                      <a:lnTo>
                        <a:pt x="409" y="482"/>
                      </a:lnTo>
                      <a:lnTo>
                        <a:pt x="405" y="488"/>
                      </a:lnTo>
                      <a:lnTo>
                        <a:pt x="400" y="494"/>
                      </a:lnTo>
                      <a:lnTo>
                        <a:pt x="397" y="501"/>
                      </a:lnTo>
                      <a:lnTo>
                        <a:pt x="394" y="509"/>
                      </a:lnTo>
                      <a:lnTo>
                        <a:pt x="391" y="519"/>
                      </a:lnTo>
                      <a:lnTo>
                        <a:pt x="388" y="529"/>
                      </a:lnTo>
                      <a:lnTo>
                        <a:pt x="387" y="540"/>
                      </a:lnTo>
                      <a:lnTo>
                        <a:pt x="384" y="545"/>
                      </a:lnTo>
                      <a:lnTo>
                        <a:pt x="376" y="558"/>
                      </a:lnTo>
                      <a:lnTo>
                        <a:pt x="365" y="577"/>
                      </a:lnTo>
                      <a:lnTo>
                        <a:pt x="353" y="601"/>
                      </a:lnTo>
                      <a:lnTo>
                        <a:pt x="340" y="625"/>
                      </a:lnTo>
                      <a:lnTo>
                        <a:pt x="328" y="648"/>
                      </a:lnTo>
                      <a:lnTo>
                        <a:pt x="324" y="659"/>
                      </a:lnTo>
                      <a:lnTo>
                        <a:pt x="320" y="669"/>
                      </a:lnTo>
                      <a:lnTo>
                        <a:pt x="318" y="678"/>
                      </a:lnTo>
                      <a:lnTo>
                        <a:pt x="317" y="685"/>
                      </a:lnTo>
                      <a:lnTo>
                        <a:pt x="315" y="697"/>
                      </a:lnTo>
                      <a:lnTo>
                        <a:pt x="313" y="710"/>
                      </a:lnTo>
                      <a:lnTo>
                        <a:pt x="310" y="725"/>
                      </a:lnTo>
                      <a:lnTo>
                        <a:pt x="307" y="743"/>
                      </a:lnTo>
                      <a:lnTo>
                        <a:pt x="306" y="766"/>
                      </a:lnTo>
                      <a:lnTo>
                        <a:pt x="305" y="792"/>
                      </a:lnTo>
                      <a:lnTo>
                        <a:pt x="306" y="823"/>
                      </a:lnTo>
                      <a:lnTo>
                        <a:pt x="308" y="861"/>
                      </a:lnTo>
                      <a:lnTo>
                        <a:pt x="304" y="1194"/>
                      </a:lnTo>
                      <a:lnTo>
                        <a:pt x="301" y="1197"/>
                      </a:lnTo>
                      <a:lnTo>
                        <a:pt x="293" y="1205"/>
                      </a:lnTo>
                      <a:lnTo>
                        <a:pt x="283" y="1218"/>
                      </a:lnTo>
                      <a:lnTo>
                        <a:pt x="271" y="1235"/>
                      </a:lnTo>
                      <a:lnTo>
                        <a:pt x="259" y="1252"/>
                      </a:lnTo>
                      <a:lnTo>
                        <a:pt x="249" y="1269"/>
                      </a:lnTo>
                      <a:lnTo>
                        <a:pt x="245" y="1278"/>
                      </a:lnTo>
                      <a:lnTo>
                        <a:pt x="243" y="1285"/>
                      </a:lnTo>
                      <a:lnTo>
                        <a:pt x="240" y="1292"/>
                      </a:lnTo>
                      <a:lnTo>
                        <a:pt x="240" y="1297"/>
                      </a:lnTo>
                      <a:lnTo>
                        <a:pt x="225" y="1361"/>
                      </a:lnTo>
                      <a:lnTo>
                        <a:pt x="215" y="1367"/>
                      </a:lnTo>
                      <a:lnTo>
                        <a:pt x="215" y="1378"/>
                      </a:lnTo>
                      <a:lnTo>
                        <a:pt x="225" y="1404"/>
                      </a:lnTo>
                      <a:lnTo>
                        <a:pt x="212" y="1440"/>
                      </a:lnTo>
                      <a:lnTo>
                        <a:pt x="219" y="1468"/>
                      </a:lnTo>
                      <a:lnTo>
                        <a:pt x="212" y="1518"/>
                      </a:lnTo>
                      <a:lnTo>
                        <a:pt x="197" y="1525"/>
                      </a:lnTo>
                      <a:lnTo>
                        <a:pt x="199" y="1552"/>
                      </a:lnTo>
                      <a:lnTo>
                        <a:pt x="210" y="1552"/>
                      </a:lnTo>
                      <a:lnTo>
                        <a:pt x="210" y="1557"/>
                      </a:lnTo>
                      <a:lnTo>
                        <a:pt x="210" y="1570"/>
                      </a:lnTo>
                      <a:lnTo>
                        <a:pt x="210" y="1589"/>
                      </a:lnTo>
                      <a:lnTo>
                        <a:pt x="210" y="1611"/>
                      </a:lnTo>
                      <a:lnTo>
                        <a:pt x="210" y="1635"/>
                      </a:lnTo>
                      <a:lnTo>
                        <a:pt x="210" y="1659"/>
                      </a:lnTo>
                      <a:lnTo>
                        <a:pt x="209" y="1678"/>
                      </a:lnTo>
                      <a:lnTo>
                        <a:pt x="208" y="1693"/>
                      </a:lnTo>
                      <a:lnTo>
                        <a:pt x="207" y="1703"/>
                      </a:lnTo>
                      <a:lnTo>
                        <a:pt x="205" y="1711"/>
                      </a:lnTo>
                      <a:lnTo>
                        <a:pt x="204" y="1717"/>
                      </a:lnTo>
                      <a:lnTo>
                        <a:pt x="202" y="1721"/>
                      </a:lnTo>
                      <a:lnTo>
                        <a:pt x="199" y="1726"/>
                      </a:lnTo>
                      <a:lnTo>
                        <a:pt x="198" y="1729"/>
                      </a:lnTo>
                      <a:lnTo>
                        <a:pt x="198" y="1733"/>
                      </a:lnTo>
                      <a:lnTo>
                        <a:pt x="199" y="1738"/>
                      </a:lnTo>
                      <a:lnTo>
                        <a:pt x="202" y="1742"/>
                      </a:lnTo>
                      <a:lnTo>
                        <a:pt x="204" y="1745"/>
                      </a:lnTo>
                      <a:lnTo>
                        <a:pt x="206" y="1748"/>
                      </a:lnTo>
                      <a:lnTo>
                        <a:pt x="208" y="1751"/>
                      </a:lnTo>
                      <a:lnTo>
                        <a:pt x="209" y="1753"/>
                      </a:lnTo>
                      <a:lnTo>
                        <a:pt x="211" y="1756"/>
                      </a:lnTo>
                      <a:lnTo>
                        <a:pt x="212" y="1760"/>
                      </a:lnTo>
                      <a:lnTo>
                        <a:pt x="212" y="1765"/>
                      </a:lnTo>
                      <a:lnTo>
                        <a:pt x="213" y="1775"/>
                      </a:lnTo>
                      <a:lnTo>
                        <a:pt x="215" y="1792"/>
                      </a:lnTo>
                      <a:lnTo>
                        <a:pt x="216" y="1812"/>
                      </a:lnTo>
                      <a:lnTo>
                        <a:pt x="218" y="1835"/>
                      </a:lnTo>
                      <a:lnTo>
                        <a:pt x="218" y="1857"/>
                      </a:lnTo>
                      <a:lnTo>
                        <a:pt x="217" y="1879"/>
                      </a:lnTo>
                      <a:lnTo>
                        <a:pt x="216" y="1889"/>
                      </a:lnTo>
                      <a:lnTo>
                        <a:pt x="213" y="1897"/>
                      </a:lnTo>
                      <a:lnTo>
                        <a:pt x="211" y="1904"/>
                      </a:lnTo>
                      <a:lnTo>
                        <a:pt x="208" y="1909"/>
                      </a:lnTo>
                      <a:lnTo>
                        <a:pt x="206" y="1911"/>
                      </a:lnTo>
                      <a:lnTo>
                        <a:pt x="198" y="1916"/>
                      </a:lnTo>
                      <a:lnTo>
                        <a:pt x="189" y="1923"/>
                      </a:lnTo>
                      <a:lnTo>
                        <a:pt x="178" y="1933"/>
                      </a:lnTo>
                      <a:lnTo>
                        <a:pt x="172" y="1939"/>
                      </a:lnTo>
                      <a:lnTo>
                        <a:pt x="166" y="1946"/>
                      </a:lnTo>
                      <a:lnTo>
                        <a:pt x="161" y="1953"/>
                      </a:lnTo>
                      <a:lnTo>
                        <a:pt x="156" y="1961"/>
                      </a:lnTo>
                      <a:lnTo>
                        <a:pt x="152" y="1970"/>
                      </a:lnTo>
                      <a:lnTo>
                        <a:pt x="149" y="1978"/>
                      </a:lnTo>
                      <a:lnTo>
                        <a:pt x="145" y="1987"/>
                      </a:lnTo>
                      <a:lnTo>
                        <a:pt x="144" y="1997"/>
                      </a:lnTo>
                      <a:lnTo>
                        <a:pt x="142" y="2025"/>
                      </a:lnTo>
                      <a:lnTo>
                        <a:pt x="141" y="2065"/>
                      </a:lnTo>
                      <a:lnTo>
                        <a:pt x="140" y="2111"/>
                      </a:lnTo>
                      <a:lnTo>
                        <a:pt x="140" y="2161"/>
                      </a:lnTo>
                      <a:lnTo>
                        <a:pt x="140" y="2207"/>
                      </a:lnTo>
                      <a:lnTo>
                        <a:pt x="140" y="2247"/>
                      </a:lnTo>
                      <a:lnTo>
                        <a:pt x="140" y="2274"/>
                      </a:lnTo>
                      <a:lnTo>
                        <a:pt x="140" y="2284"/>
                      </a:lnTo>
                      <a:lnTo>
                        <a:pt x="131" y="2288"/>
                      </a:lnTo>
                      <a:lnTo>
                        <a:pt x="134" y="2303"/>
                      </a:lnTo>
                      <a:lnTo>
                        <a:pt x="142" y="2331"/>
                      </a:lnTo>
                      <a:lnTo>
                        <a:pt x="144" y="2371"/>
                      </a:lnTo>
                      <a:lnTo>
                        <a:pt x="186" y="2420"/>
                      </a:lnTo>
                      <a:lnTo>
                        <a:pt x="329" y="2426"/>
                      </a:lnTo>
                      <a:lnTo>
                        <a:pt x="330" y="2426"/>
                      </a:lnTo>
                      <a:lnTo>
                        <a:pt x="330" y="2427"/>
                      </a:lnTo>
                      <a:lnTo>
                        <a:pt x="331" y="2431"/>
                      </a:lnTo>
                      <a:lnTo>
                        <a:pt x="333" y="2436"/>
                      </a:lnTo>
                      <a:lnTo>
                        <a:pt x="334" y="2444"/>
                      </a:lnTo>
                      <a:lnTo>
                        <a:pt x="335" y="2456"/>
                      </a:lnTo>
                      <a:lnTo>
                        <a:pt x="337" y="2473"/>
                      </a:lnTo>
                      <a:lnTo>
                        <a:pt x="338" y="2494"/>
                      </a:lnTo>
                      <a:lnTo>
                        <a:pt x="338" y="2588"/>
                      </a:lnTo>
                      <a:lnTo>
                        <a:pt x="353" y="2684"/>
                      </a:lnTo>
                      <a:lnTo>
                        <a:pt x="504" y="2691"/>
                      </a:lnTo>
                      <a:lnTo>
                        <a:pt x="555" y="276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6" name="Freeform 384"/>
                <p:cNvSpPr>
                  <a:spLocks/>
                </p:cNvSpPr>
                <p:nvPr/>
              </p:nvSpPr>
              <p:spPr bwMode="auto">
                <a:xfrm>
                  <a:off x="5392" y="3260"/>
                  <a:ext cx="135" cy="155"/>
                </a:xfrm>
                <a:custGeom>
                  <a:avLst/>
                  <a:gdLst>
                    <a:gd name="T0" fmla="*/ 1 w 406"/>
                    <a:gd name="T1" fmla="*/ 0 h 464"/>
                    <a:gd name="T2" fmla="*/ 1 w 406"/>
                    <a:gd name="T3" fmla="*/ 0 h 464"/>
                    <a:gd name="T4" fmla="*/ 1 w 406"/>
                    <a:gd name="T5" fmla="*/ 0 h 464"/>
                    <a:gd name="T6" fmla="*/ 1 w 406"/>
                    <a:gd name="T7" fmla="*/ 0 h 464"/>
                    <a:gd name="T8" fmla="*/ 1 w 406"/>
                    <a:gd name="T9" fmla="*/ 0 h 464"/>
                    <a:gd name="T10" fmla="*/ 1 w 406"/>
                    <a:gd name="T11" fmla="*/ 0 h 464"/>
                    <a:gd name="T12" fmla="*/ 1 w 406"/>
                    <a:gd name="T13" fmla="*/ 0 h 464"/>
                    <a:gd name="T14" fmla="*/ 0 w 406"/>
                    <a:gd name="T15" fmla="*/ 0 h 464"/>
                    <a:gd name="T16" fmla="*/ 0 w 406"/>
                    <a:gd name="T17" fmla="*/ 0 h 464"/>
                    <a:gd name="T18" fmla="*/ 0 w 406"/>
                    <a:gd name="T19" fmla="*/ 0 h 464"/>
                    <a:gd name="T20" fmla="*/ 0 w 406"/>
                    <a:gd name="T21" fmla="*/ 0 h 464"/>
                    <a:gd name="T22" fmla="*/ 0 w 406"/>
                    <a:gd name="T23" fmla="*/ 0 h 464"/>
                    <a:gd name="T24" fmla="*/ 0 w 406"/>
                    <a:gd name="T25" fmla="*/ 0 h 464"/>
                    <a:gd name="T26" fmla="*/ 0 w 406"/>
                    <a:gd name="T27" fmla="*/ 0 h 464"/>
                    <a:gd name="T28" fmla="*/ 0 w 406"/>
                    <a:gd name="T29" fmla="*/ 0 h 464"/>
                    <a:gd name="T30" fmla="*/ 0 w 406"/>
                    <a:gd name="T31" fmla="*/ 0 h 464"/>
                    <a:gd name="T32" fmla="*/ 0 w 406"/>
                    <a:gd name="T33" fmla="*/ 0 h 464"/>
                    <a:gd name="T34" fmla="*/ 0 w 406"/>
                    <a:gd name="T35" fmla="*/ 0 h 464"/>
                    <a:gd name="T36" fmla="*/ 0 w 406"/>
                    <a:gd name="T37" fmla="*/ 0 h 464"/>
                    <a:gd name="T38" fmla="*/ 0 w 406"/>
                    <a:gd name="T39" fmla="*/ 0 h 464"/>
                    <a:gd name="T40" fmla="*/ 0 w 406"/>
                    <a:gd name="T41" fmla="*/ 0 h 464"/>
                    <a:gd name="T42" fmla="*/ 0 w 406"/>
                    <a:gd name="T43" fmla="*/ 0 h 464"/>
                    <a:gd name="T44" fmla="*/ 0 w 406"/>
                    <a:gd name="T45" fmla="*/ 0 h 464"/>
                    <a:gd name="T46" fmla="*/ 0 w 406"/>
                    <a:gd name="T47" fmla="*/ 0 h 464"/>
                    <a:gd name="T48" fmla="*/ 0 w 406"/>
                    <a:gd name="T49" fmla="*/ 0 h 464"/>
                    <a:gd name="T50" fmla="*/ 0 w 406"/>
                    <a:gd name="T51" fmla="*/ 0 h 464"/>
                    <a:gd name="T52" fmla="*/ 0 w 406"/>
                    <a:gd name="T53" fmla="*/ 0 h 464"/>
                    <a:gd name="T54" fmla="*/ 0 w 406"/>
                    <a:gd name="T55" fmla="*/ 0 h 464"/>
                    <a:gd name="T56" fmla="*/ 0 w 406"/>
                    <a:gd name="T57" fmla="*/ 0 h 464"/>
                    <a:gd name="T58" fmla="*/ 0 w 406"/>
                    <a:gd name="T59" fmla="*/ 0 h 464"/>
                    <a:gd name="T60" fmla="*/ 0 w 406"/>
                    <a:gd name="T61" fmla="*/ 0 h 464"/>
                    <a:gd name="T62" fmla="*/ 0 w 406"/>
                    <a:gd name="T63" fmla="*/ 0 h 464"/>
                    <a:gd name="T64" fmla="*/ 0 w 406"/>
                    <a:gd name="T65" fmla="*/ 0 h 464"/>
                    <a:gd name="T66" fmla="*/ 0 w 406"/>
                    <a:gd name="T67" fmla="*/ 0 h 464"/>
                    <a:gd name="T68" fmla="*/ 0 w 406"/>
                    <a:gd name="T69" fmla="*/ 0 h 464"/>
                    <a:gd name="T70" fmla="*/ 0 w 406"/>
                    <a:gd name="T71" fmla="*/ 0 h 464"/>
                    <a:gd name="T72" fmla="*/ 0 w 406"/>
                    <a:gd name="T73" fmla="*/ 0 h 464"/>
                    <a:gd name="T74" fmla="*/ 0 w 406"/>
                    <a:gd name="T75" fmla="*/ 0 h 464"/>
                    <a:gd name="T76" fmla="*/ 0 w 406"/>
                    <a:gd name="T77" fmla="*/ 0 h 464"/>
                    <a:gd name="T78" fmla="*/ 0 w 406"/>
                    <a:gd name="T79" fmla="*/ 0 h 464"/>
                    <a:gd name="T80" fmla="*/ 0 w 406"/>
                    <a:gd name="T81" fmla="*/ 0 h 464"/>
                    <a:gd name="T82" fmla="*/ 0 w 406"/>
                    <a:gd name="T83" fmla="*/ 0 h 464"/>
                    <a:gd name="T84" fmla="*/ 0 w 406"/>
                    <a:gd name="T85" fmla="*/ 0 h 464"/>
                    <a:gd name="T86" fmla="*/ 0 w 406"/>
                    <a:gd name="T87" fmla="*/ 1 h 464"/>
                    <a:gd name="T88" fmla="*/ 1 w 406"/>
                    <a:gd name="T89" fmla="*/ 1 h 464"/>
                    <a:gd name="T90" fmla="*/ 1 w 406"/>
                    <a:gd name="T91" fmla="*/ 1 h 464"/>
                    <a:gd name="T92" fmla="*/ 1 w 406"/>
                    <a:gd name="T93" fmla="*/ 1 h 464"/>
                    <a:gd name="T94" fmla="*/ 1 w 406"/>
                    <a:gd name="T95" fmla="*/ 1 h 464"/>
                    <a:gd name="T96" fmla="*/ 1 w 406"/>
                    <a:gd name="T97" fmla="*/ 1 h 464"/>
                    <a:gd name="T98" fmla="*/ 1 w 406"/>
                    <a:gd name="T99" fmla="*/ 1 h 464"/>
                    <a:gd name="T100" fmla="*/ 1 w 406"/>
                    <a:gd name="T101" fmla="*/ 1 h 464"/>
                    <a:gd name="T102" fmla="*/ 1 w 406"/>
                    <a:gd name="T103" fmla="*/ 0 h 4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6"/>
                    <a:gd name="T157" fmla="*/ 0 h 464"/>
                    <a:gd name="T158" fmla="*/ 406 w 406"/>
                    <a:gd name="T159" fmla="*/ 464 h 4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6" h="464">
                      <a:moveTo>
                        <a:pt x="403" y="351"/>
                      </a:moveTo>
                      <a:lnTo>
                        <a:pt x="405" y="348"/>
                      </a:lnTo>
                      <a:lnTo>
                        <a:pt x="406" y="343"/>
                      </a:lnTo>
                      <a:lnTo>
                        <a:pt x="405" y="337"/>
                      </a:lnTo>
                      <a:lnTo>
                        <a:pt x="403" y="331"/>
                      </a:lnTo>
                      <a:lnTo>
                        <a:pt x="399" y="316"/>
                      </a:lnTo>
                      <a:lnTo>
                        <a:pt x="394" y="301"/>
                      </a:lnTo>
                      <a:lnTo>
                        <a:pt x="387" y="287"/>
                      </a:lnTo>
                      <a:lnTo>
                        <a:pt x="382" y="274"/>
                      </a:lnTo>
                      <a:lnTo>
                        <a:pt x="378" y="265"/>
                      </a:lnTo>
                      <a:lnTo>
                        <a:pt x="375" y="262"/>
                      </a:lnTo>
                      <a:lnTo>
                        <a:pt x="373" y="259"/>
                      </a:lnTo>
                      <a:lnTo>
                        <a:pt x="371" y="255"/>
                      </a:lnTo>
                      <a:lnTo>
                        <a:pt x="368" y="253"/>
                      </a:lnTo>
                      <a:lnTo>
                        <a:pt x="365" y="252"/>
                      </a:lnTo>
                      <a:lnTo>
                        <a:pt x="358" y="252"/>
                      </a:lnTo>
                      <a:lnTo>
                        <a:pt x="351" y="253"/>
                      </a:lnTo>
                      <a:lnTo>
                        <a:pt x="344" y="254"/>
                      </a:lnTo>
                      <a:lnTo>
                        <a:pt x="339" y="258"/>
                      </a:lnTo>
                      <a:lnTo>
                        <a:pt x="334" y="259"/>
                      </a:lnTo>
                      <a:lnTo>
                        <a:pt x="333" y="260"/>
                      </a:lnTo>
                      <a:lnTo>
                        <a:pt x="291" y="251"/>
                      </a:lnTo>
                      <a:lnTo>
                        <a:pt x="286" y="249"/>
                      </a:lnTo>
                      <a:lnTo>
                        <a:pt x="281" y="247"/>
                      </a:lnTo>
                      <a:lnTo>
                        <a:pt x="278" y="244"/>
                      </a:lnTo>
                      <a:lnTo>
                        <a:pt x="274" y="240"/>
                      </a:lnTo>
                      <a:lnTo>
                        <a:pt x="272" y="237"/>
                      </a:lnTo>
                      <a:lnTo>
                        <a:pt x="270" y="235"/>
                      </a:lnTo>
                      <a:lnTo>
                        <a:pt x="267" y="233"/>
                      </a:lnTo>
                      <a:lnTo>
                        <a:pt x="267" y="232"/>
                      </a:lnTo>
                      <a:lnTo>
                        <a:pt x="266" y="219"/>
                      </a:lnTo>
                      <a:lnTo>
                        <a:pt x="265" y="199"/>
                      </a:lnTo>
                      <a:lnTo>
                        <a:pt x="263" y="178"/>
                      </a:lnTo>
                      <a:lnTo>
                        <a:pt x="260" y="156"/>
                      </a:lnTo>
                      <a:lnTo>
                        <a:pt x="257" y="135"/>
                      </a:lnTo>
                      <a:lnTo>
                        <a:pt x="254" y="117"/>
                      </a:lnTo>
                      <a:lnTo>
                        <a:pt x="253" y="104"/>
                      </a:lnTo>
                      <a:lnTo>
                        <a:pt x="252" y="100"/>
                      </a:lnTo>
                      <a:lnTo>
                        <a:pt x="253" y="88"/>
                      </a:lnTo>
                      <a:lnTo>
                        <a:pt x="253" y="79"/>
                      </a:lnTo>
                      <a:lnTo>
                        <a:pt x="253" y="73"/>
                      </a:lnTo>
                      <a:lnTo>
                        <a:pt x="253" y="69"/>
                      </a:lnTo>
                      <a:lnTo>
                        <a:pt x="252" y="67"/>
                      </a:lnTo>
                      <a:lnTo>
                        <a:pt x="251" y="64"/>
                      </a:lnTo>
                      <a:lnTo>
                        <a:pt x="250" y="64"/>
                      </a:lnTo>
                      <a:lnTo>
                        <a:pt x="247" y="61"/>
                      </a:lnTo>
                      <a:lnTo>
                        <a:pt x="239" y="54"/>
                      </a:lnTo>
                      <a:lnTo>
                        <a:pt x="226" y="42"/>
                      </a:lnTo>
                      <a:lnTo>
                        <a:pt x="210" y="30"/>
                      </a:lnTo>
                      <a:lnTo>
                        <a:pt x="202" y="23"/>
                      </a:lnTo>
                      <a:lnTo>
                        <a:pt x="193" y="18"/>
                      </a:lnTo>
                      <a:lnTo>
                        <a:pt x="183" y="13"/>
                      </a:lnTo>
                      <a:lnTo>
                        <a:pt x="173" y="7"/>
                      </a:lnTo>
                      <a:lnTo>
                        <a:pt x="165" y="4"/>
                      </a:lnTo>
                      <a:lnTo>
                        <a:pt x="155" y="1"/>
                      </a:lnTo>
                      <a:lnTo>
                        <a:pt x="146" y="0"/>
                      </a:lnTo>
                      <a:lnTo>
                        <a:pt x="138" y="1"/>
                      </a:lnTo>
                      <a:lnTo>
                        <a:pt x="130" y="2"/>
                      </a:lnTo>
                      <a:lnTo>
                        <a:pt x="119" y="6"/>
                      </a:lnTo>
                      <a:lnTo>
                        <a:pt x="107" y="13"/>
                      </a:lnTo>
                      <a:lnTo>
                        <a:pt x="92" y="21"/>
                      </a:lnTo>
                      <a:lnTo>
                        <a:pt x="76" y="33"/>
                      </a:lnTo>
                      <a:lnTo>
                        <a:pt x="60" y="47"/>
                      </a:lnTo>
                      <a:lnTo>
                        <a:pt x="51" y="56"/>
                      </a:lnTo>
                      <a:lnTo>
                        <a:pt x="44" y="64"/>
                      </a:lnTo>
                      <a:lnTo>
                        <a:pt x="36" y="74"/>
                      </a:lnTo>
                      <a:lnTo>
                        <a:pt x="29" y="85"/>
                      </a:lnTo>
                      <a:lnTo>
                        <a:pt x="28" y="88"/>
                      </a:lnTo>
                      <a:lnTo>
                        <a:pt x="24" y="95"/>
                      </a:lnTo>
                      <a:lnTo>
                        <a:pt x="20" y="104"/>
                      </a:lnTo>
                      <a:lnTo>
                        <a:pt x="15" y="117"/>
                      </a:lnTo>
                      <a:lnTo>
                        <a:pt x="9" y="133"/>
                      </a:lnTo>
                      <a:lnTo>
                        <a:pt x="5" y="152"/>
                      </a:lnTo>
                      <a:lnTo>
                        <a:pt x="1" y="171"/>
                      </a:lnTo>
                      <a:lnTo>
                        <a:pt x="0" y="192"/>
                      </a:lnTo>
                      <a:lnTo>
                        <a:pt x="0" y="193"/>
                      </a:lnTo>
                      <a:lnTo>
                        <a:pt x="2" y="194"/>
                      </a:lnTo>
                      <a:lnTo>
                        <a:pt x="6" y="197"/>
                      </a:lnTo>
                      <a:lnTo>
                        <a:pt x="10" y="201"/>
                      </a:lnTo>
                      <a:lnTo>
                        <a:pt x="17" y="205"/>
                      </a:lnTo>
                      <a:lnTo>
                        <a:pt x="23" y="209"/>
                      </a:lnTo>
                      <a:lnTo>
                        <a:pt x="31" y="212"/>
                      </a:lnTo>
                      <a:lnTo>
                        <a:pt x="40" y="215"/>
                      </a:lnTo>
                      <a:lnTo>
                        <a:pt x="95" y="238"/>
                      </a:lnTo>
                      <a:lnTo>
                        <a:pt x="118" y="266"/>
                      </a:lnTo>
                      <a:lnTo>
                        <a:pt x="248" y="330"/>
                      </a:lnTo>
                      <a:lnTo>
                        <a:pt x="189" y="459"/>
                      </a:lnTo>
                      <a:lnTo>
                        <a:pt x="375" y="464"/>
                      </a:lnTo>
                      <a:lnTo>
                        <a:pt x="375" y="463"/>
                      </a:lnTo>
                      <a:lnTo>
                        <a:pt x="376" y="458"/>
                      </a:lnTo>
                      <a:lnTo>
                        <a:pt x="376" y="452"/>
                      </a:lnTo>
                      <a:lnTo>
                        <a:pt x="378" y="443"/>
                      </a:lnTo>
                      <a:lnTo>
                        <a:pt x="380" y="435"/>
                      </a:lnTo>
                      <a:lnTo>
                        <a:pt x="383" y="426"/>
                      </a:lnTo>
                      <a:lnTo>
                        <a:pt x="387" y="418"/>
                      </a:lnTo>
                      <a:lnTo>
                        <a:pt x="393" y="411"/>
                      </a:lnTo>
                      <a:lnTo>
                        <a:pt x="393" y="409"/>
                      </a:lnTo>
                      <a:lnTo>
                        <a:pt x="394" y="403"/>
                      </a:lnTo>
                      <a:lnTo>
                        <a:pt x="394" y="396"/>
                      </a:lnTo>
                      <a:lnTo>
                        <a:pt x="395" y="386"/>
                      </a:lnTo>
                      <a:lnTo>
                        <a:pt x="396" y="375"/>
                      </a:lnTo>
                      <a:lnTo>
                        <a:pt x="398" y="366"/>
                      </a:lnTo>
                      <a:lnTo>
                        <a:pt x="400" y="357"/>
                      </a:lnTo>
                      <a:lnTo>
                        <a:pt x="403" y="35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7" name="Freeform 385"/>
                <p:cNvSpPr>
                  <a:spLocks/>
                </p:cNvSpPr>
                <p:nvPr/>
              </p:nvSpPr>
              <p:spPr bwMode="auto">
                <a:xfrm>
                  <a:off x="5392" y="3260"/>
                  <a:ext cx="135" cy="155"/>
                </a:xfrm>
                <a:custGeom>
                  <a:avLst/>
                  <a:gdLst>
                    <a:gd name="T0" fmla="*/ 1 w 406"/>
                    <a:gd name="T1" fmla="*/ 0 h 464"/>
                    <a:gd name="T2" fmla="*/ 1 w 406"/>
                    <a:gd name="T3" fmla="*/ 0 h 464"/>
                    <a:gd name="T4" fmla="*/ 1 w 406"/>
                    <a:gd name="T5" fmla="*/ 0 h 464"/>
                    <a:gd name="T6" fmla="*/ 1 w 406"/>
                    <a:gd name="T7" fmla="*/ 0 h 464"/>
                    <a:gd name="T8" fmla="*/ 1 w 406"/>
                    <a:gd name="T9" fmla="*/ 0 h 464"/>
                    <a:gd name="T10" fmla="*/ 1 w 406"/>
                    <a:gd name="T11" fmla="*/ 0 h 464"/>
                    <a:gd name="T12" fmla="*/ 1 w 406"/>
                    <a:gd name="T13" fmla="*/ 0 h 464"/>
                    <a:gd name="T14" fmla="*/ 0 w 406"/>
                    <a:gd name="T15" fmla="*/ 0 h 464"/>
                    <a:gd name="T16" fmla="*/ 0 w 406"/>
                    <a:gd name="T17" fmla="*/ 0 h 464"/>
                    <a:gd name="T18" fmla="*/ 0 w 406"/>
                    <a:gd name="T19" fmla="*/ 0 h 464"/>
                    <a:gd name="T20" fmla="*/ 0 w 406"/>
                    <a:gd name="T21" fmla="*/ 0 h 464"/>
                    <a:gd name="T22" fmla="*/ 0 w 406"/>
                    <a:gd name="T23" fmla="*/ 0 h 464"/>
                    <a:gd name="T24" fmla="*/ 0 w 406"/>
                    <a:gd name="T25" fmla="*/ 0 h 464"/>
                    <a:gd name="T26" fmla="*/ 0 w 406"/>
                    <a:gd name="T27" fmla="*/ 0 h 464"/>
                    <a:gd name="T28" fmla="*/ 0 w 406"/>
                    <a:gd name="T29" fmla="*/ 0 h 464"/>
                    <a:gd name="T30" fmla="*/ 0 w 406"/>
                    <a:gd name="T31" fmla="*/ 0 h 464"/>
                    <a:gd name="T32" fmla="*/ 0 w 406"/>
                    <a:gd name="T33" fmla="*/ 0 h 464"/>
                    <a:gd name="T34" fmla="*/ 0 w 406"/>
                    <a:gd name="T35" fmla="*/ 0 h 464"/>
                    <a:gd name="T36" fmla="*/ 0 w 406"/>
                    <a:gd name="T37" fmla="*/ 0 h 464"/>
                    <a:gd name="T38" fmla="*/ 0 w 406"/>
                    <a:gd name="T39" fmla="*/ 0 h 464"/>
                    <a:gd name="T40" fmla="*/ 0 w 406"/>
                    <a:gd name="T41" fmla="*/ 0 h 464"/>
                    <a:gd name="T42" fmla="*/ 0 w 406"/>
                    <a:gd name="T43" fmla="*/ 0 h 464"/>
                    <a:gd name="T44" fmla="*/ 0 w 406"/>
                    <a:gd name="T45" fmla="*/ 0 h 464"/>
                    <a:gd name="T46" fmla="*/ 0 w 406"/>
                    <a:gd name="T47" fmla="*/ 0 h 464"/>
                    <a:gd name="T48" fmla="*/ 0 w 406"/>
                    <a:gd name="T49" fmla="*/ 0 h 464"/>
                    <a:gd name="T50" fmla="*/ 0 w 406"/>
                    <a:gd name="T51" fmla="*/ 0 h 464"/>
                    <a:gd name="T52" fmla="*/ 0 w 406"/>
                    <a:gd name="T53" fmla="*/ 0 h 464"/>
                    <a:gd name="T54" fmla="*/ 0 w 406"/>
                    <a:gd name="T55" fmla="*/ 0 h 464"/>
                    <a:gd name="T56" fmla="*/ 0 w 406"/>
                    <a:gd name="T57" fmla="*/ 0 h 464"/>
                    <a:gd name="T58" fmla="*/ 0 w 406"/>
                    <a:gd name="T59" fmla="*/ 0 h 464"/>
                    <a:gd name="T60" fmla="*/ 0 w 406"/>
                    <a:gd name="T61" fmla="*/ 0 h 464"/>
                    <a:gd name="T62" fmla="*/ 0 w 406"/>
                    <a:gd name="T63" fmla="*/ 0 h 464"/>
                    <a:gd name="T64" fmla="*/ 0 w 406"/>
                    <a:gd name="T65" fmla="*/ 0 h 464"/>
                    <a:gd name="T66" fmla="*/ 0 w 406"/>
                    <a:gd name="T67" fmla="*/ 0 h 464"/>
                    <a:gd name="T68" fmla="*/ 0 w 406"/>
                    <a:gd name="T69" fmla="*/ 0 h 464"/>
                    <a:gd name="T70" fmla="*/ 0 w 406"/>
                    <a:gd name="T71" fmla="*/ 0 h 464"/>
                    <a:gd name="T72" fmla="*/ 0 w 406"/>
                    <a:gd name="T73" fmla="*/ 0 h 464"/>
                    <a:gd name="T74" fmla="*/ 0 w 406"/>
                    <a:gd name="T75" fmla="*/ 0 h 464"/>
                    <a:gd name="T76" fmla="*/ 0 w 406"/>
                    <a:gd name="T77" fmla="*/ 0 h 464"/>
                    <a:gd name="T78" fmla="*/ 0 w 406"/>
                    <a:gd name="T79" fmla="*/ 0 h 464"/>
                    <a:gd name="T80" fmla="*/ 0 w 406"/>
                    <a:gd name="T81" fmla="*/ 0 h 464"/>
                    <a:gd name="T82" fmla="*/ 0 w 406"/>
                    <a:gd name="T83" fmla="*/ 0 h 464"/>
                    <a:gd name="T84" fmla="*/ 0 w 406"/>
                    <a:gd name="T85" fmla="*/ 0 h 464"/>
                    <a:gd name="T86" fmla="*/ 0 w 406"/>
                    <a:gd name="T87" fmla="*/ 1 h 464"/>
                    <a:gd name="T88" fmla="*/ 1 w 406"/>
                    <a:gd name="T89" fmla="*/ 1 h 464"/>
                    <a:gd name="T90" fmla="*/ 1 w 406"/>
                    <a:gd name="T91" fmla="*/ 1 h 464"/>
                    <a:gd name="T92" fmla="*/ 1 w 406"/>
                    <a:gd name="T93" fmla="*/ 1 h 464"/>
                    <a:gd name="T94" fmla="*/ 1 w 406"/>
                    <a:gd name="T95" fmla="*/ 1 h 464"/>
                    <a:gd name="T96" fmla="*/ 1 w 406"/>
                    <a:gd name="T97" fmla="*/ 1 h 464"/>
                    <a:gd name="T98" fmla="*/ 1 w 406"/>
                    <a:gd name="T99" fmla="*/ 1 h 464"/>
                    <a:gd name="T100" fmla="*/ 1 w 406"/>
                    <a:gd name="T101" fmla="*/ 1 h 464"/>
                    <a:gd name="T102" fmla="*/ 1 w 406"/>
                    <a:gd name="T103" fmla="*/ 0 h 4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6"/>
                    <a:gd name="T157" fmla="*/ 0 h 464"/>
                    <a:gd name="T158" fmla="*/ 406 w 406"/>
                    <a:gd name="T159" fmla="*/ 464 h 46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6" h="464">
                      <a:moveTo>
                        <a:pt x="403" y="351"/>
                      </a:moveTo>
                      <a:lnTo>
                        <a:pt x="405" y="348"/>
                      </a:lnTo>
                      <a:lnTo>
                        <a:pt x="406" y="343"/>
                      </a:lnTo>
                      <a:lnTo>
                        <a:pt x="405" y="337"/>
                      </a:lnTo>
                      <a:lnTo>
                        <a:pt x="403" y="331"/>
                      </a:lnTo>
                      <a:lnTo>
                        <a:pt x="399" y="316"/>
                      </a:lnTo>
                      <a:lnTo>
                        <a:pt x="394" y="301"/>
                      </a:lnTo>
                      <a:lnTo>
                        <a:pt x="387" y="287"/>
                      </a:lnTo>
                      <a:lnTo>
                        <a:pt x="382" y="274"/>
                      </a:lnTo>
                      <a:lnTo>
                        <a:pt x="378" y="265"/>
                      </a:lnTo>
                      <a:lnTo>
                        <a:pt x="375" y="262"/>
                      </a:lnTo>
                      <a:lnTo>
                        <a:pt x="373" y="259"/>
                      </a:lnTo>
                      <a:lnTo>
                        <a:pt x="371" y="255"/>
                      </a:lnTo>
                      <a:lnTo>
                        <a:pt x="368" y="253"/>
                      </a:lnTo>
                      <a:lnTo>
                        <a:pt x="365" y="252"/>
                      </a:lnTo>
                      <a:lnTo>
                        <a:pt x="358" y="252"/>
                      </a:lnTo>
                      <a:lnTo>
                        <a:pt x="351" y="253"/>
                      </a:lnTo>
                      <a:lnTo>
                        <a:pt x="344" y="254"/>
                      </a:lnTo>
                      <a:lnTo>
                        <a:pt x="339" y="258"/>
                      </a:lnTo>
                      <a:lnTo>
                        <a:pt x="334" y="259"/>
                      </a:lnTo>
                      <a:lnTo>
                        <a:pt x="333" y="260"/>
                      </a:lnTo>
                      <a:lnTo>
                        <a:pt x="291" y="251"/>
                      </a:lnTo>
                      <a:lnTo>
                        <a:pt x="286" y="249"/>
                      </a:lnTo>
                      <a:lnTo>
                        <a:pt x="281" y="247"/>
                      </a:lnTo>
                      <a:lnTo>
                        <a:pt x="278" y="244"/>
                      </a:lnTo>
                      <a:lnTo>
                        <a:pt x="274" y="240"/>
                      </a:lnTo>
                      <a:lnTo>
                        <a:pt x="272" y="237"/>
                      </a:lnTo>
                      <a:lnTo>
                        <a:pt x="270" y="235"/>
                      </a:lnTo>
                      <a:lnTo>
                        <a:pt x="267" y="233"/>
                      </a:lnTo>
                      <a:lnTo>
                        <a:pt x="267" y="232"/>
                      </a:lnTo>
                      <a:lnTo>
                        <a:pt x="266" y="219"/>
                      </a:lnTo>
                      <a:lnTo>
                        <a:pt x="265" y="199"/>
                      </a:lnTo>
                      <a:lnTo>
                        <a:pt x="263" y="178"/>
                      </a:lnTo>
                      <a:lnTo>
                        <a:pt x="260" y="156"/>
                      </a:lnTo>
                      <a:lnTo>
                        <a:pt x="257" y="135"/>
                      </a:lnTo>
                      <a:lnTo>
                        <a:pt x="254" y="117"/>
                      </a:lnTo>
                      <a:lnTo>
                        <a:pt x="253" y="104"/>
                      </a:lnTo>
                      <a:lnTo>
                        <a:pt x="252" y="100"/>
                      </a:lnTo>
                      <a:lnTo>
                        <a:pt x="253" y="88"/>
                      </a:lnTo>
                      <a:lnTo>
                        <a:pt x="253" y="79"/>
                      </a:lnTo>
                      <a:lnTo>
                        <a:pt x="253" y="73"/>
                      </a:lnTo>
                      <a:lnTo>
                        <a:pt x="253" y="69"/>
                      </a:lnTo>
                      <a:lnTo>
                        <a:pt x="252" y="67"/>
                      </a:lnTo>
                      <a:lnTo>
                        <a:pt x="251" y="64"/>
                      </a:lnTo>
                      <a:lnTo>
                        <a:pt x="250" y="64"/>
                      </a:lnTo>
                      <a:lnTo>
                        <a:pt x="247" y="61"/>
                      </a:lnTo>
                      <a:lnTo>
                        <a:pt x="239" y="54"/>
                      </a:lnTo>
                      <a:lnTo>
                        <a:pt x="226" y="42"/>
                      </a:lnTo>
                      <a:lnTo>
                        <a:pt x="210" y="30"/>
                      </a:lnTo>
                      <a:lnTo>
                        <a:pt x="202" y="23"/>
                      </a:lnTo>
                      <a:lnTo>
                        <a:pt x="193" y="18"/>
                      </a:lnTo>
                      <a:lnTo>
                        <a:pt x="183" y="13"/>
                      </a:lnTo>
                      <a:lnTo>
                        <a:pt x="173" y="7"/>
                      </a:lnTo>
                      <a:lnTo>
                        <a:pt x="165" y="4"/>
                      </a:lnTo>
                      <a:lnTo>
                        <a:pt x="155" y="1"/>
                      </a:lnTo>
                      <a:lnTo>
                        <a:pt x="146" y="0"/>
                      </a:lnTo>
                      <a:lnTo>
                        <a:pt x="138" y="1"/>
                      </a:lnTo>
                      <a:lnTo>
                        <a:pt x="130" y="2"/>
                      </a:lnTo>
                      <a:lnTo>
                        <a:pt x="119" y="6"/>
                      </a:lnTo>
                      <a:lnTo>
                        <a:pt x="107" y="13"/>
                      </a:lnTo>
                      <a:lnTo>
                        <a:pt x="92" y="21"/>
                      </a:lnTo>
                      <a:lnTo>
                        <a:pt x="76" y="33"/>
                      </a:lnTo>
                      <a:lnTo>
                        <a:pt x="60" y="47"/>
                      </a:lnTo>
                      <a:lnTo>
                        <a:pt x="51" y="56"/>
                      </a:lnTo>
                      <a:lnTo>
                        <a:pt x="44" y="64"/>
                      </a:lnTo>
                      <a:lnTo>
                        <a:pt x="36" y="74"/>
                      </a:lnTo>
                      <a:lnTo>
                        <a:pt x="29" y="85"/>
                      </a:lnTo>
                      <a:lnTo>
                        <a:pt x="28" y="88"/>
                      </a:lnTo>
                      <a:lnTo>
                        <a:pt x="24" y="95"/>
                      </a:lnTo>
                      <a:lnTo>
                        <a:pt x="20" y="104"/>
                      </a:lnTo>
                      <a:lnTo>
                        <a:pt x="15" y="117"/>
                      </a:lnTo>
                      <a:lnTo>
                        <a:pt x="9" y="133"/>
                      </a:lnTo>
                      <a:lnTo>
                        <a:pt x="5" y="152"/>
                      </a:lnTo>
                      <a:lnTo>
                        <a:pt x="1" y="171"/>
                      </a:lnTo>
                      <a:lnTo>
                        <a:pt x="0" y="192"/>
                      </a:lnTo>
                      <a:lnTo>
                        <a:pt x="0" y="193"/>
                      </a:lnTo>
                      <a:lnTo>
                        <a:pt x="2" y="194"/>
                      </a:lnTo>
                      <a:lnTo>
                        <a:pt x="6" y="197"/>
                      </a:lnTo>
                      <a:lnTo>
                        <a:pt x="10" y="201"/>
                      </a:lnTo>
                      <a:lnTo>
                        <a:pt x="17" y="205"/>
                      </a:lnTo>
                      <a:lnTo>
                        <a:pt x="23" y="209"/>
                      </a:lnTo>
                      <a:lnTo>
                        <a:pt x="31" y="212"/>
                      </a:lnTo>
                      <a:lnTo>
                        <a:pt x="40" y="215"/>
                      </a:lnTo>
                      <a:lnTo>
                        <a:pt x="95" y="238"/>
                      </a:lnTo>
                      <a:lnTo>
                        <a:pt x="118" y="266"/>
                      </a:lnTo>
                      <a:lnTo>
                        <a:pt x="248" y="330"/>
                      </a:lnTo>
                      <a:lnTo>
                        <a:pt x="189" y="459"/>
                      </a:lnTo>
                      <a:lnTo>
                        <a:pt x="375" y="464"/>
                      </a:lnTo>
                      <a:lnTo>
                        <a:pt x="375" y="463"/>
                      </a:lnTo>
                      <a:lnTo>
                        <a:pt x="376" y="458"/>
                      </a:lnTo>
                      <a:lnTo>
                        <a:pt x="376" y="452"/>
                      </a:lnTo>
                      <a:lnTo>
                        <a:pt x="378" y="443"/>
                      </a:lnTo>
                      <a:lnTo>
                        <a:pt x="380" y="435"/>
                      </a:lnTo>
                      <a:lnTo>
                        <a:pt x="383" y="426"/>
                      </a:lnTo>
                      <a:lnTo>
                        <a:pt x="387" y="418"/>
                      </a:lnTo>
                      <a:lnTo>
                        <a:pt x="393" y="411"/>
                      </a:lnTo>
                      <a:lnTo>
                        <a:pt x="393" y="409"/>
                      </a:lnTo>
                      <a:lnTo>
                        <a:pt x="394" y="403"/>
                      </a:lnTo>
                      <a:lnTo>
                        <a:pt x="394" y="396"/>
                      </a:lnTo>
                      <a:lnTo>
                        <a:pt x="395" y="386"/>
                      </a:lnTo>
                      <a:lnTo>
                        <a:pt x="396" y="375"/>
                      </a:lnTo>
                      <a:lnTo>
                        <a:pt x="398" y="366"/>
                      </a:lnTo>
                      <a:lnTo>
                        <a:pt x="400" y="357"/>
                      </a:lnTo>
                      <a:lnTo>
                        <a:pt x="403" y="35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8" name="Freeform 386"/>
                <p:cNvSpPr>
                  <a:spLocks/>
                </p:cNvSpPr>
                <p:nvPr/>
              </p:nvSpPr>
              <p:spPr bwMode="auto">
                <a:xfrm>
                  <a:off x="4993" y="2672"/>
                  <a:ext cx="66" cy="87"/>
                </a:xfrm>
                <a:custGeom>
                  <a:avLst/>
                  <a:gdLst>
                    <a:gd name="T0" fmla="*/ 0 w 196"/>
                    <a:gd name="T1" fmla="*/ 0 h 261"/>
                    <a:gd name="T2" fmla="*/ 0 w 196"/>
                    <a:gd name="T3" fmla="*/ 0 h 261"/>
                    <a:gd name="T4" fmla="*/ 0 w 196"/>
                    <a:gd name="T5" fmla="*/ 0 h 261"/>
                    <a:gd name="T6" fmla="*/ 0 w 196"/>
                    <a:gd name="T7" fmla="*/ 0 h 261"/>
                    <a:gd name="T8" fmla="*/ 0 w 196"/>
                    <a:gd name="T9" fmla="*/ 0 h 261"/>
                    <a:gd name="T10" fmla="*/ 0 w 196"/>
                    <a:gd name="T11" fmla="*/ 0 h 261"/>
                    <a:gd name="T12" fmla="*/ 0 w 196"/>
                    <a:gd name="T13" fmla="*/ 0 h 261"/>
                    <a:gd name="T14" fmla="*/ 0 w 196"/>
                    <a:gd name="T15" fmla="*/ 0 h 261"/>
                    <a:gd name="T16" fmla="*/ 0 w 196"/>
                    <a:gd name="T17" fmla="*/ 0 h 261"/>
                    <a:gd name="T18" fmla="*/ 0 w 196"/>
                    <a:gd name="T19" fmla="*/ 0 h 261"/>
                    <a:gd name="T20" fmla="*/ 0 w 196"/>
                    <a:gd name="T21" fmla="*/ 0 h 261"/>
                    <a:gd name="T22" fmla="*/ 0 w 196"/>
                    <a:gd name="T23" fmla="*/ 0 h 261"/>
                    <a:gd name="T24" fmla="*/ 0 w 196"/>
                    <a:gd name="T25" fmla="*/ 0 h 261"/>
                    <a:gd name="T26" fmla="*/ 0 w 196"/>
                    <a:gd name="T27" fmla="*/ 0 h 261"/>
                    <a:gd name="T28" fmla="*/ 0 w 196"/>
                    <a:gd name="T29" fmla="*/ 0 h 261"/>
                    <a:gd name="T30" fmla="*/ 0 w 196"/>
                    <a:gd name="T31" fmla="*/ 0 h 261"/>
                    <a:gd name="T32" fmla="*/ 0 w 196"/>
                    <a:gd name="T33" fmla="*/ 0 h 261"/>
                    <a:gd name="T34" fmla="*/ 0 w 196"/>
                    <a:gd name="T35" fmla="*/ 0 h 261"/>
                    <a:gd name="T36" fmla="*/ 0 w 196"/>
                    <a:gd name="T37" fmla="*/ 0 h 261"/>
                    <a:gd name="T38" fmla="*/ 0 w 196"/>
                    <a:gd name="T39" fmla="*/ 0 h 261"/>
                    <a:gd name="T40" fmla="*/ 0 w 196"/>
                    <a:gd name="T41" fmla="*/ 0 h 261"/>
                    <a:gd name="T42" fmla="*/ 0 w 196"/>
                    <a:gd name="T43" fmla="*/ 0 h 261"/>
                    <a:gd name="T44" fmla="*/ 0 w 196"/>
                    <a:gd name="T45" fmla="*/ 0 h 261"/>
                    <a:gd name="T46" fmla="*/ 0 w 196"/>
                    <a:gd name="T47" fmla="*/ 0 h 261"/>
                    <a:gd name="T48" fmla="*/ 0 w 196"/>
                    <a:gd name="T49" fmla="*/ 0 h 261"/>
                    <a:gd name="T50" fmla="*/ 0 w 196"/>
                    <a:gd name="T51" fmla="*/ 0 h 261"/>
                    <a:gd name="T52" fmla="*/ 0 w 196"/>
                    <a:gd name="T53" fmla="*/ 0 h 261"/>
                    <a:gd name="T54" fmla="*/ 0 w 196"/>
                    <a:gd name="T55" fmla="*/ 0 h 261"/>
                    <a:gd name="T56" fmla="*/ 0 w 196"/>
                    <a:gd name="T57" fmla="*/ 0 h 261"/>
                    <a:gd name="T58" fmla="*/ 0 w 196"/>
                    <a:gd name="T59" fmla="*/ 0 h 261"/>
                    <a:gd name="T60" fmla="*/ 0 w 196"/>
                    <a:gd name="T61" fmla="*/ 0 h 261"/>
                    <a:gd name="T62" fmla="*/ 0 w 196"/>
                    <a:gd name="T63" fmla="*/ 0 h 261"/>
                    <a:gd name="T64" fmla="*/ 0 w 196"/>
                    <a:gd name="T65" fmla="*/ 0 h 261"/>
                    <a:gd name="T66" fmla="*/ 0 w 196"/>
                    <a:gd name="T67" fmla="*/ 0 h 261"/>
                    <a:gd name="T68" fmla="*/ 0 w 196"/>
                    <a:gd name="T69" fmla="*/ 0 h 261"/>
                    <a:gd name="T70" fmla="*/ 0 w 196"/>
                    <a:gd name="T71" fmla="*/ 0 h 261"/>
                    <a:gd name="T72" fmla="*/ 0 w 196"/>
                    <a:gd name="T73" fmla="*/ 0 h 261"/>
                    <a:gd name="T74" fmla="*/ 0 w 196"/>
                    <a:gd name="T75" fmla="*/ 0 h 261"/>
                    <a:gd name="T76" fmla="*/ 0 w 196"/>
                    <a:gd name="T77" fmla="*/ 0 h 261"/>
                    <a:gd name="T78" fmla="*/ 0 w 196"/>
                    <a:gd name="T79" fmla="*/ 0 h 261"/>
                    <a:gd name="T80" fmla="*/ 0 w 196"/>
                    <a:gd name="T81" fmla="*/ 0 h 261"/>
                    <a:gd name="T82" fmla="*/ 0 w 196"/>
                    <a:gd name="T83" fmla="*/ 0 h 261"/>
                    <a:gd name="T84" fmla="*/ 0 w 196"/>
                    <a:gd name="T85" fmla="*/ 0 h 261"/>
                    <a:gd name="T86" fmla="*/ 0 w 196"/>
                    <a:gd name="T87" fmla="*/ 0 h 261"/>
                    <a:gd name="T88" fmla="*/ 0 w 196"/>
                    <a:gd name="T89" fmla="*/ 0 h 261"/>
                    <a:gd name="T90" fmla="*/ 0 w 196"/>
                    <a:gd name="T91" fmla="*/ 0 h 261"/>
                    <a:gd name="T92" fmla="*/ 0 w 196"/>
                    <a:gd name="T93" fmla="*/ 0 h 261"/>
                    <a:gd name="T94" fmla="*/ 0 w 196"/>
                    <a:gd name="T95" fmla="*/ 0 h 261"/>
                    <a:gd name="T96" fmla="*/ 0 w 196"/>
                    <a:gd name="T97" fmla="*/ 0 h 261"/>
                    <a:gd name="T98" fmla="*/ 0 w 196"/>
                    <a:gd name="T99" fmla="*/ 0 h 261"/>
                    <a:gd name="T100" fmla="*/ 0 w 196"/>
                    <a:gd name="T101" fmla="*/ 0 h 261"/>
                    <a:gd name="T102" fmla="*/ 0 w 196"/>
                    <a:gd name="T103" fmla="*/ 0 h 261"/>
                    <a:gd name="T104" fmla="*/ 0 w 196"/>
                    <a:gd name="T105" fmla="*/ 0 h 2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6"/>
                    <a:gd name="T160" fmla="*/ 0 h 261"/>
                    <a:gd name="T161" fmla="*/ 196 w 196"/>
                    <a:gd name="T162" fmla="*/ 261 h 2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6" h="261">
                      <a:moveTo>
                        <a:pt x="193" y="259"/>
                      </a:moveTo>
                      <a:lnTo>
                        <a:pt x="190" y="256"/>
                      </a:lnTo>
                      <a:lnTo>
                        <a:pt x="186" y="251"/>
                      </a:lnTo>
                      <a:lnTo>
                        <a:pt x="184" y="247"/>
                      </a:lnTo>
                      <a:lnTo>
                        <a:pt x="181" y="243"/>
                      </a:lnTo>
                      <a:lnTo>
                        <a:pt x="179" y="238"/>
                      </a:lnTo>
                      <a:lnTo>
                        <a:pt x="175" y="234"/>
                      </a:lnTo>
                      <a:lnTo>
                        <a:pt x="173" y="230"/>
                      </a:lnTo>
                      <a:lnTo>
                        <a:pt x="171" y="226"/>
                      </a:lnTo>
                      <a:lnTo>
                        <a:pt x="170" y="225"/>
                      </a:lnTo>
                      <a:lnTo>
                        <a:pt x="168" y="222"/>
                      </a:lnTo>
                      <a:lnTo>
                        <a:pt x="166" y="217"/>
                      </a:lnTo>
                      <a:lnTo>
                        <a:pt x="163" y="209"/>
                      </a:lnTo>
                      <a:lnTo>
                        <a:pt x="160" y="202"/>
                      </a:lnTo>
                      <a:lnTo>
                        <a:pt x="160" y="193"/>
                      </a:lnTo>
                      <a:lnTo>
                        <a:pt x="161" y="188"/>
                      </a:lnTo>
                      <a:lnTo>
                        <a:pt x="163" y="183"/>
                      </a:lnTo>
                      <a:lnTo>
                        <a:pt x="164" y="178"/>
                      </a:lnTo>
                      <a:lnTo>
                        <a:pt x="167" y="174"/>
                      </a:lnTo>
                      <a:lnTo>
                        <a:pt x="168" y="173"/>
                      </a:lnTo>
                      <a:lnTo>
                        <a:pt x="169" y="170"/>
                      </a:lnTo>
                      <a:lnTo>
                        <a:pt x="171" y="166"/>
                      </a:lnTo>
                      <a:lnTo>
                        <a:pt x="174" y="161"/>
                      </a:lnTo>
                      <a:lnTo>
                        <a:pt x="177" y="155"/>
                      </a:lnTo>
                      <a:lnTo>
                        <a:pt x="179" y="150"/>
                      </a:lnTo>
                      <a:lnTo>
                        <a:pt x="180" y="143"/>
                      </a:lnTo>
                      <a:lnTo>
                        <a:pt x="180" y="137"/>
                      </a:lnTo>
                      <a:lnTo>
                        <a:pt x="180" y="135"/>
                      </a:lnTo>
                      <a:lnTo>
                        <a:pt x="179" y="126"/>
                      </a:lnTo>
                      <a:lnTo>
                        <a:pt x="179" y="114"/>
                      </a:lnTo>
                      <a:lnTo>
                        <a:pt x="179" y="100"/>
                      </a:lnTo>
                      <a:lnTo>
                        <a:pt x="181" y="84"/>
                      </a:lnTo>
                      <a:lnTo>
                        <a:pt x="183" y="68"/>
                      </a:lnTo>
                      <a:lnTo>
                        <a:pt x="185" y="59"/>
                      </a:lnTo>
                      <a:lnTo>
                        <a:pt x="187" y="53"/>
                      </a:lnTo>
                      <a:lnTo>
                        <a:pt x="191" y="45"/>
                      </a:lnTo>
                      <a:lnTo>
                        <a:pt x="195" y="40"/>
                      </a:lnTo>
                      <a:lnTo>
                        <a:pt x="195" y="39"/>
                      </a:lnTo>
                      <a:lnTo>
                        <a:pt x="195" y="38"/>
                      </a:lnTo>
                      <a:lnTo>
                        <a:pt x="195" y="35"/>
                      </a:lnTo>
                      <a:lnTo>
                        <a:pt x="195" y="32"/>
                      </a:lnTo>
                      <a:lnTo>
                        <a:pt x="196" y="29"/>
                      </a:lnTo>
                      <a:lnTo>
                        <a:pt x="195" y="25"/>
                      </a:lnTo>
                      <a:lnTo>
                        <a:pt x="195" y="19"/>
                      </a:lnTo>
                      <a:lnTo>
                        <a:pt x="195" y="14"/>
                      </a:lnTo>
                      <a:lnTo>
                        <a:pt x="193" y="3"/>
                      </a:lnTo>
                      <a:lnTo>
                        <a:pt x="191" y="3"/>
                      </a:lnTo>
                      <a:lnTo>
                        <a:pt x="188" y="2"/>
                      </a:lnTo>
                      <a:lnTo>
                        <a:pt x="186" y="1"/>
                      </a:lnTo>
                      <a:lnTo>
                        <a:pt x="183" y="0"/>
                      </a:lnTo>
                      <a:lnTo>
                        <a:pt x="180" y="0"/>
                      </a:lnTo>
                      <a:lnTo>
                        <a:pt x="177" y="1"/>
                      </a:lnTo>
                      <a:lnTo>
                        <a:pt x="173" y="2"/>
                      </a:lnTo>
                      <a:lnTo>
                        <a:pt x="169" y="3"/>
                      </a:lnTo>
                      <a:lnTo>
                        <a:pt x="168" y="4"/>
                      </a:lnTo>
                      <a:lnTo>
                        <a:pt x="166" y="5"/>
                      </a:lnTo>
                      <a:lnTo>
                        <a:pt x="161" y="6"/>
                      </a:lnTo>
                      <a:lnTo>
                        <a:pt x="157" y="7"/>
                      </a:lnTo>
                      <a:lnTo>
                        <a:pt x="152" y="7"/>
                      </a:lnTo>
                      <a:lnTo>
                        <a:pt x="146" y="8"/>
                      </a:lnTo>
                      <a:lnTo>
                        <a:pt x="142" y="7"/>
                      </a:lnTo>
                      <a:lnTo>
                        <a:pt x="137" y="5"/>
                      </a:lnTo>
                      <a:lnTo>
                        <a:pt x="134" y="6"/>
                      </a:lnTo>
                      <a:lnTo>
                        <a:pt x="130" y="6"/>
                      </a:lnTo>
                      <a:lnTo>
                        <a:pt x="127" y="8"/>
                      </a:lnTo>
                      <a:lnTo>
                        <a:pt x="122" y="13"/>
                      </a:lnTo>
                      <a:lnTo>
                        <a:pt x="117" y="18"/>
                      </a:lnTo>
                      <a:lnTo>
                        <a:pt x="113" y="27"/>
                      </a:lnTo>
                      <a:lnTo>
                        <a:pt x="110" y="38"/>
                      </a:lnTo>
                      <a:lnTo>
                        <a:pt x="109" y="40"/>
                      </a:lnTo>
                      <a:lnTo>
                        <a:pt x="107" y="44"/>
                      </a:lnTo>
                      <a:lnTo>
                        <a:pt x="104" y="51"/>
                      </a:lnTo>
                      <a:lnTo>
                        <a:pt x="100" y="58"/>
                      </a:lnTo>
                      <a:lnTo>
                        <a:pt x="95" y="67"/>
                      </a:lnTo>
                      <a:lnTo>
                        <a:pt x="89" y="74"/>
                      </a:lnTo>
                      <a:lnTo>
                        <a:pt x="85" y="78"/>
                      </a:lnTo>
                      <a:lnTo>
                        <a:pt x="82" y="81"/>
                      </a:lnTo>
                      <a:lnTo>
                        <a:pt x="77" y="83"/>
                      </a:lnTo>
                      <a:lnTo>
                        <a:pt x="73" y="84"/>
                      </a:lnTo>
                      <a:lnTo>
                        <a:pt x="72" y="84"/>
                      </a:lnTo>
                      <a:lnTo>
                        <a:pt x="70" y="85"/>
                      </a:lnTo>
                      <a:lnTo>
                        <a:pt x="66" y="86"/>
                      </a:lnTo>
                      <a:lnTo>
                        <a:pt x="62" y="88"/>
                      </a:lnTo>
                      <a:lnTo>
                        <a:pt x="58" y="92"/>
                      </a:lnTo>
                      <a:lnTo>
                        <a:pt x="55" y="96"/>
                      </a:lnTo>
                      <a:lnTo>
                        <a:pt x="52" y="102"/>
                      </a:lnTo>
                      <a:lnTo>
                        <a:pt x="52" y="110"/>
                      </a:lnTo>
                      <a:lnTo>
                        <a:pt x="51" y="111"/>
                      </a:lnTo>
                      <a:lnTo>
                        <a:pt x="51" y="114"/>
                      </a:lnTo>
                      <a:lnTo>
                        <a:pt x="49" y="120"/>
                      </a:lnTo>
                      <a:lnTo>
                        <a:pt x="47" y="125"/>
                      </a:lnTo>
                      <a:lnTo>
                        <a:pt x="45" y="132"/>
                      </a:lnTo>
                      <a:lnTo>
                        <a:pt x="42" y="136"/>
                      </a:lnTo>
                      <a:lnTo>
                        <a:pt x="39" y="138"/>
                      </a:lnTo>
                      <a:lnTo>
                        <a:pt x="37" y="139"/>
                      </a:lnTo>
                      <a:lnTo>
                        <a:pt x="35" y="139"/>
                      </a:lnTo>
                      <a:lnTo>
                        <a:pt x="33" y="139"/>
                      </a:lnTo>
                      <a:lnTo>
                        <a:pt x="26" y="143"/>
                      </a:lnTo>
                      <a:lnTo>
                        <a:pt x="20" y="148"/>
                      </a:lnTo>
                      <a:lnTo>
                        <a:pt x="22" y="152"/>
                      </a:lnTo>
                      <a:lnTo>
                        <a:pt x="22" y="153"/>
                      </a:lnTo>
                      <a:lnTo>
                        <a:pt x="22" y="155"/>
                      </a:lnTo>
                      <a:lnTo>
                        <a:pt x="22" y="157"/>
                      </a:lnTo>
                      <a:lnTo>
                        <a:pt x="21" y="161"/>
                      </a:lnTo>
                      <a:lnTo>
                        <a:pt x="20" y="163"/>
                      </a:lnTo>
                      <a:lnTo>
                        <a:pt x="17" y="165"/>
                      </a:lnTo>
                      <a:lnTo>
                        <a:pt x="12" y="166"/>
                      </a:lnTo>
                      <a:lnTo>
                        <a:pt x="7" y="165"/>
                      </a:lnTo>
                      <a:lnTo>
                        <a:pt x="6" y="164"/>
                      </a:lnTo>
                      <a:lnTo>
                        <a:pt x="4" y="163"/>
                      </a:lnTo>
                      <a:lnTo>
                        <a:pt x="2" y="162"/>
                      </a:lnTo>
                      <a:lnTo>
                        <a:pt x="1" y="162"/>
                      </a:lnTo>
                      <a:lnTo>
                        <a:pt x="0" y="163"/>
                      </a:lnTo>
                      <a:lnTo>
                        <a:pt x="0" y="165"/>
                      </a:lnTo>
                      <a:lnTo>
                        <a:pt x="1" y="169"/>
                      </a:lnTo>
                      <a:lnTo>
                        <a:pt x="29" y="195"/>
                      </a:lnTo>
                      <a:lnTo>
                        <a:pt x="30" y="196"/>
                      </a:lnTo>
                      <a:lnTo>
                        <a:pt x="32" y="198"/>
                      </a:lnTo>
                      <a:lnTo>
                        <a:pt x="34" y="203"/>
                      </a:lnTo>
                      <a:lnTo>
                        <a:pt x="38" y="208"/>
                      </a:lnTo>
                      <a:lnTo>
                        <a:pt x="43" y="215"/>
                      </a:lnTo>
                      <a:lnTo>
                        <a:pt x="47" y="222"/>
                      </a:lnTo>
                      <a:lnTo>
                        <a:pt x="50" y="231"/>
                      </a:lnTo>
                      <a:lnTo>
                        <a:pt x="55" y="239"/>
                      </a:lnTo>
                      <a:lnTo>
                        <a:pt x="56" y="239"/>
                      </a:lnTo>
                      <a:lnTo>
                        <a:pt x="59" y="237"/>
                      </a:lnTo>
                      <a:lnTo>
                        <a:pt x="63" y="236"/>
                      </a:lnTo>
                      <a:lnTo>
                        <a:pt x="70" y="235"/>
                      </a:lnTo>
                      <a:lnTo>
                        <a:pt x="76" y="235"/>
                      </a:lnTo>
                      <a:lnTo>
                        <a:pt x="84" y="236"/>
                      </a:lnTo>
                      <a:lnTo>
                        <a:pt x="87" y="237"/>
                      </a:lnTo>
                      <a:lnTo>
                        <a:pt x="90" y="238"/>
                      </a:lnTo>
                      <a:lnTo>
                        <a:pt x="93" y="241"/>
                      </a:lnTo>
                      <a:lnTo>
                        <a:pt x="97" y="244"/>
                      </a:lnTo>
                      <a:lnTo>
                        <a:pt x="98" y="244"/>
                      </a:lnTo>
                      <a:lnTo>
                        <a:pt x="102" y="245"/>
                      </a:lnTo>
                      <a:lnTo>
                        <a:pt x="109" y="246"/>
                      </a:lnTo>
                      <a:lnTo>
                        <a:pt x="116" y="247"/>
                      </a:lnTo>
                      <a:lnTo>
                        <a:pt x="124" y="248"/>
                      </a:lnTo>
                      <a:lnTo>
                        <a:pt x="131" y="248"/>
                      </a:lnTo>
                      <a:lnTo>
                        <a:pt x="139" y="248"/>
                      </a:lnTo>
                      <a:lnTo>
                        <a:pt x="145" y="246"/>
                      </a:lnTo>
                      <a:lnTo>
                        <a:pt x="147" y="246"/>
                      </a:lnTo>
                      <a:lnTo>
                        <a:pt x="151" y="248"/>
                      </a:lnTo>
                      <a:lnTo>
                        <a:pt x="155" y="250"/>
                      </a:lnTo>
                      <a:lnTo>
                        <a:pt x="161" y="252"/>
                      </a:lnTo>
                      <a:lnTo>
                        <a:pt x="167" y="255"/>
                      </a:lnTo>
                      <a:lnTo>
                        <a:pt x="172" y="257"/>
                      </a:lnTo>
                      <a:lnTo>
                        <a:pt x="177" y="258"/>
                      </a:lnTo>
                      <a:lnTo>
                        <a:pt x="180" y="259"/>
                      </a:lnTo>
                      <a:lnTo>
                        <a:pt x="181" y="259"/>
                      </a:lnTo>
                      <a:lnTo>
                        <a:pt x="182" y="259"/>
                      </a:lnTo>
                      <a:lnTo>
                        <a:pt x="185" y="260"/>
                      </a:lnTo>
                      <a:lnTo>
                        <a:pt x="187" y="260"/>
                      </a:lnTo>
                      <a:lnTo>
                        <a:pt x="191" y="261"/>
                      </a:lnTo>
                      <a:lnTo>
                        <a:pt x="193" y="260"/>
                      </a:lnTo>
                      <a:lnTo>
                        <a:pt x="193" y="259"/>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999" name="Freeform 387"/>
                <p:cNvSpPr>
                  <a:spLocks/>
                </p:cNvSpPr>
                <p:nvPr/>
              </p:nvSpPr>
              <p:spPr bwMode="auto">
                <a:xfrm>
                  <a:off x="4993" y="2672"/>
                  <a:ext cx="66" cy="87"/>
                </a:xfrm>
                <a:custGeom>
                  <a:avLst/>
                  <a:gdLst>
                    <a:gd name="T0" fmla="*/ 0 w 196"/>
                    <a:gd name="T1" fmla="*/ 0 h 261"/>
                    <a:gd name="T2" fmla="*/ 0 w 196"/>
                    <a:gd name="T3" fmla="*/ 0 h 261"/>
                    <a:gd name="T4" fmla="*/ 0 w 196"/>
                    <a:gd name="T5" fmla="*/ 0 h 261"/>
                    <a:gd name="T6" fmla="*/ 0 w 196"/>
                    <a:gd name="T7" fmla="*/ 0 h 261"/>
                    <a:gd name="T8" fmla="*/ 0 w 196"/>
                    <a:gd name="T9" fmla="*/ 0 h 261"/>
                    <a:gd name="T10" fmla="*/ 0 w 196"/>
                    <a:gd name="T11" fmla="*/ 0 h 261"/>
                    <a:gd name="T12" fmla="*/ 0 w 196"/>
                    <a:gd name="T13" fmla="*/ 0 h 261"/>
                    <a:gd name="T14" fmla="*/ 0 w 196"/>
                    <a:gd name="T15" fmla="*/ 0 h 261"/>
                    <a:gd name="T16" fmla="*/ 0 w 196"/>
                    <a:gd name="T17" fmla="*/ 0 h 261"/>
                    <a:gd name="T18" fmla="*/ 0 w 196"/>
                    <a:gd name="T19" fmla="*/ 0 h 261"/>
                    <a:gd name="T20" fmla="*/ 0 w 196"/>
                    <a:gd name="T21" fmla="*/ 0 h 261"/>
                    <a:gd name="T22" fmla="*/ 0 w 196"/>
                    <a:gd name="T23" fmla="*/ 0 h 261"/>
                    <a:gd name="T24" fmla="*/ 0 w 196"/>
                    <a:gd name="T25" fmla="*/ 0 h 261"/>
                    <a:gd name="T26" fmla="*/ 0 w 196"/>
                    <a:gd name="T27" fmla="*/ 0 h 261"/>
                    <a:gd name="T28" fmla="*/ 0 w 196"/>
                    <a:gd name="T29" fmla="*/ 0 h 261"/>
                    <a:gd name="T30" fmla="*/ 0 w 196"/>
                    <a:gd name="T31" fmla="*/ 0 h 261"/>
                    <a:gd name="T32" fmla="*/ 0 w 196"/>
                    <a:gd name="T33" fmla="*/ 0 h 261"/>
                    <a:gd name="T34" fmla="*/ 0 w 196"/>
                    <a:gd name="T35" fmla="*/ 0 h 261"/>
                    <a:gd name="T36" fmla="*/ 0 w 196"/>
                    <a:gd name="T37" fmla="*/ 0 h 261"/>
                    <a:gd name="T38" fmla="*/ 0 w 196"/>
                    <a:gd name="T39" fmla="*/ 0 h 261"/>
                    <a:gd name="T40" fmla="*/ 0 w 196"/>
                    <a:gd name="T41" fmla="*/ 0 h 261"/>
                    <a:gd name="T42" fmla="*/ 0 w 196"/>
                    <a:gd name="T43" fmla="*/ 0 h 261"/>
                    <a:gd name="T44" fmla="*/ 0 w 196"/>
                    <a:gd name="T45" fmla="*/ 0 h 261"/>
                    <a:gd name="T46" fmla="*/ 0 w 196"/>
                    <a:gd name="T47" fmla="*/ 0 h 261"/>
                    <a:gd name="T48" fmla="*/ 0 w 196"/>
                    <a:gd name="T49" fmla="*/ 0 h 261"/>
                    <a:gd name="T50" fmla="*/ 0 w 196"/>
                    <a:gd name="T51" fmla="*/ 0 h 261"/>
                    <a:gd name="T52" fmla="*/ 0 w 196"/>
                    <a:gd name="T53" fmla="*/ 0 h 261"/>
                    <a:gd name="T54" fmla="*/ 0 w 196"/>
                    <a:gd name="T55" fmla="*/ 0 h 261"/>
                    <a:gd name="T56" fmla="*/ 0 w 196"/>
                    <a:gd name="T57" fmla="*/ 0 h 261"/>
                    <a:gd name="T58" fmla="*/ 0 w 196"/>
                    <a:gd name="T59" fmla="*/ 0 h 261"/>
                    <a:gd name="T60" fmla="*/ 0 w 196"/>
                    <a:gd name="T61" fmla="*/ 0 h 261"/>
                    <a:gd name="T62" fmla="*/ 0 w 196"/>
                    <a:gd name="T63" fmla="*/ 0 h 261"/>
                    <a:gd name="T64" fmla="*/ 0 w 196"/>
                    <a:gd name="T65" fmla="*/ 0 h 261"/>
                    <a:gd name="T66" fmla="*/ 0 w 196"/>
                    <a:gd name="T67" fmla="*/ 0 h 261"/>
                    <a:gd name="T68" fmla="*/ 0 w 196"/>
                    <a:gd name="T69" fmla="*/ 0 h 261"/>
                    <a:gd name="T70" fmla="*/ 0 w 196"/>
                    <a:gd name="T71" fmla="*/ 0 h 261"/>
                    <a:gd name="T72" fmla="*/ 0 w 196"/>
                    <a:gd name="T73" fmla="*/ 0 h 261"/>
                    <a:gd name="T74" fmla="*/ 0 w 196"/>
                    <a:gd name="T75" fmla="*/ 0 h 261"/>
                    <a:gd name="T76" fmla="*/ 0 w 196"/>
                    <a:gd name="T77" fmla="*/ 0 h 261"/>
                    <a:gd name="T78" fmla="*/ 0 w 196"/>
                    <a:gd name="T79" fmla="*/ 0 h 261"/>
                    <a:gd name="T80" fmla="*/ 0 w 196"/>
                    <a:gd name="T81" fmla="*/ 0 h 261"/>
                    <a:gd name="T82" fmla="*/ 0 w 196"/>
                    <a:gd name="T83" fmla="*/ 0 h 261"/>
                    <a:gd name="T84" fmla="*/ 0 w 196"/>
                    <a:gd name="T85" fmla="*/ 0 h 261"/>
                    <a:gd name="T86" fmla="*/ 0 w 196"/>
                    <a:gd name="T87" fmla="*/ 0 h 261"/>
                    <a:gd name="T88" fmla="*/ 0 w 196"/>
                    <a:gd name="T89" fmla="*/ 0 h 261"/>
                    <a:gd name="T90" fmla="*/ 0 w 196"/>
                    <a:gd name="T91" fmla="*/ 0 h 261"/>
                    <a:gd name="T92" fmla="*/ 0 w 196"/>
                    <a:gd name="T93" fmla="*/ 0 h 261"/>
                    <a:gd name="T94" fmla="*/ 0 w 196"/>
                    <a:gd name="T95" fmla="*/ 0 h 261"/>
                    <a:gd name="T96" fmla="*/ 0 w 196"/>
                    <a:gd name="T97" fmla="*/ 0 h 261"/>
                    <a:gd name="T98" fmla="*/ 0 w 196"/>
                    <a:gd name="T99" fmla="*/ 0 h 261"/>
                    <a:gd name="T100" fmla="*/ 0 w 196"/>
                    <a:gd name="T101" fmla="*/ 0 h 261"/>
                    <a:gd name="T102" fmla="*/ 0 w 196"/>
                    <a:gd name="T103" fmla="*/ 0 h 261"/>
                    <a:gd name="T104" fmla="*/ 0 w 196"/>
                    <a:gd name="T105" fmla="*/ 0 h 2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6"/>
                    <a:gd name="T160" fmla="*/ 0 h 261"/>
                    <a:gd name="T161" fmla="*/ 196 w 196"/>
                    <a:gd name="T162" fmla="*/ 261 h 26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6" h="261">
                      <a:moveTo>
                        <a:pt x="193" y="259"/>
                      </a:moveTo>
                      <a:lnTo>
                        <a:pt x="190" y="256"/>
                      </a:lnTo>
                      <a:lnTo>
                        <a:pt x="186" y="251"/>
                      </a:lnTo>
                      <a:lnTo>
                        <a:pt x="184" y="247"/>
                      </a:lnTo>
                      <a:lnTo>
                        <a:pt x="181" y="243"/>
                      </a:lnTo>
                      <a:lnTo>
                        <a:pt x="179" y="238"/>
                      </a:lnTo>
                      <a:lnTo>
                        <a:pt x="175" y="234"/>
                      </a:lnTo>
                      <a:lnTo>
                        <a:pt x="173" y="230"/>
                      </a:lnTo>
                      <a:lnTo>
                        <a:pt x="171" y="226"/>
                      </a:lnTo>
                      <a:lnTo>
                        <a:pt x="170" y="225"/>
                      </a:lnTo>
                      <a:lnTo>
                        <a:pt x="168" y="222"/>
                      </a:lnTo>
                      <a:lnTo>
                        <a:pt x="166" y="217"/>
                      </a:lnTo>
                      <a:lnTo>
                        <a:pt x="163" y="209"/>
                      </a:lnTo>
                      <a:lnTo>
                        <a:pt x="160" y="202"/>
                      </a:lnTo>
                      <a:lnTo>
                        <a:pt x="160" y="193"/>
                      </a:lnTo>
                      <a:lnTo>
                        <a:pt x="161" y="188"/>
                      </a:lnTo>
                      <a:lnTo>
                        <a:pt x="163" y="183"/>
                      </a:lnTo>
                      <a:lnTo>
                        <a:pt x="164" y="178"/>
                      </a:lnTo>
                      <a:lnTo>
                        <a:pt x="167" y="174"/>
                      </a:lnTo>
                      <a:lnTo>
                        <a:pt x="168" y="173"/>
                      </a:lnTo>
                      <a:lnTo>
                        <a:pt x="169" y="170"/>
                      </a:lnTo>
                      <a:lnTo>
                        <a:pt x="171" y="166"/>
                      </a:lnTo>
                      <a:lnTo>
                        <a:pt x="174" y="161"/>
                      </a:lnTo>
                      <a:lnTo>
                        <a:pt x="177" y="155"/>
                      </a:lnTo>
                      <a:lnTo>
                        <a:pt x="179" y="150"/>
                      </a:lnTo>
                      <a:lnTo>
                        <a:pt x="180" y="143"/>
                      </a:lnTo>
                      <a:lnTo>
                        <a:pt x="180" y="137"/>
                      </a:lnTo>
                      <a:lnTo>
                        <a:pt x="180" y="135"/>
                      </a:lnTo>
                      <a:lnTo>
                        <a:pt x="179" y="126"/>
                      </a:lnTo>
                      <a:lnTo>
                        <a:pt x="179" y="114"/>
                      </a:lnTo>
                      <a:lnTo>
                        <a:pt x="179" y="100"/>
                      </a:lnTo>
                      <a:lnTo>
                        <a:pt x="181" y="84"/>
                      </a:lnTo>
                      <a:lnTo>
                        <a:pt x="183" y="68"/>
                      </a:lnTo>
                      <a:lnTo>
                        <a:pt x="185" y="59"/>
                      </a:lnTo>
                      <a:lnTo>
                        <a:pt x="187" y="53"/>
                      </a:lnTo>
                      <a:lnTo>
                        <a:pt x="191" y="45"/>
                      </a:lnTo>
                      <a:lnTo>
                        <a:pt x="195" y="40"/>
                      </a:lnTo>
                      <a:lnTo>
                        <a:pt x="195" y="39"/>
                      </a:lnTo>
                      <a:lnTo>
                        <a:pt x="195" y="38"/>
                      </a:lnTo>
                      <a:lnTo>
                        <a:pt x="195" y="35"/>
                      </a:lnTo>
                      <a:lnTo>
                        <a:pt x="195" y="32"/>
                      </a:lnTo>
                      <a:lnTo>
                        <a:pt x="196" y="29"/>
                      </a:lnTo>
                      <a:lnTo>
                        <a:pt x="195" y="25"/>
                      </a:lnTo>
                      <a:lnTo>
                        <a:pt x="195" y="19"/>
                      </a:lnTo>
                      <a:lnTo>
                        <a:pt x="195" y="14"/>
                      </a:lnTo>
                      <a:lnTo>
                        <a:pt x="193" y="3"/>
                      </a:lnTo>
                      <a:lnTo>
                        <a:pt x="191" y="3"/>
                      </a:lnTo>
                      <a:lnTo>
                        <a:pt x="188" y="2"/>
                      </a:lnTo>
                      <a:lnTo>
                        <a:pt x="186" y="1"/>
                      </a:lnTo>
                      <a:lnTo>
                        <a:pt x="183" y="0"/>
                      </a:lnTo>
                      <a:lnTo>
                        <a:pt x="180" y="0"/>
                      </a:lnTo>
                      <a:lnTo>
                        <a:pt x="177" y="1"/>
                      </a:lnTo>
                      <a:lnTo>
                        <a:pt x="173" y="2"/>
                      </a:lnTo>
                      <a:lnTo>
                        <a:pt x="169" y="3"/>
                      </a:lnTo>
                      <a:lnTo>
                        <a:pt x="168" y="4"/>
                      </a:lnTo>
                      <a:lnTo>
                        <a:pt x="166" y="5"/>
                      </a:lnTo>
                      <a:lnTo>
                        <a:pt x="161" y="6"/>
                      </a:lnTo>
                      <a:lnTo>
                        <a:pt x="157" y="7"/>
                      </a:lnTo>
                      <a:lnTo>
                        <a:pt x="152" y="7"/>
                      </a:lnTo>
                      <a:lnTo>
                        <a:pt x="146" y="8"/>
                      </a:lnTo>
                      <a:lnTo>
                        <a:pt x="142" y="7"/>
                      </a:lnTo>
                      <a:lnTo>
                        <a:pt x="137" y="5"/>
                      </a:lnTo>
                      <a:lnTo>
                        <a:pt x="134" y="6"/>
                      </a:lnTo>
                      <a:lnTo>
                        <a:pt x="130" y="6"/>
                      </a:lnTo>
                      <a:lnTo>
                        <a:pt x="127" y="8"/>
                      </a:lnTo>
                      <a:lnTo>
                        <a:pt x="122" y="13"/>
                      </a:lnTo>
                      <a:lnTo>
                        <a:pt x="117" y="18"/>
                      </a:lnTo>
                      <a:lnTo>
                        <a:pt x="113" y="27"/>
                      </a:lnTo>
                      <a:lnTo>
                        <a:pt x="110" y="38"/>
                      </a:lnTo>
                      <a:lnTo>
                        <a:pt x="109" y="40"/>
                      </a:lnTo>
                      <a:lnTo>
                        <a:pt x="107" y="44"/>
                      </a:lnTo>
                      <a:lnTo>
                        <a:pt x="104" y="51"/>
                      </a:lnTo>
                      <a:lnTo>
                        <a:pt x="100" y="58"/>
                      </a:lnTo>
                      <a:lnTo>
                        <a:pt x="95" y="67"/>
                      </a:lnTo>
                      <a:lnTo>
                        <a:pt x="89" y="74"/>
                      </a:lnTo>
                      <a:lnTo>
                        <a:pt x="85" y="78"/>
                      </a:lnTo>
                      <a:lnTo>
                        <a:pt x="82" y="81"/>
                      </a:lnTo>
                      <a:lnTo>
                        <a:pt x="77" y="83"/>
                      </a:lnTo>
                      <a:lnTo>
                        <a:pt x="73" y="84"/>
                      </a:lnTo>
                      <a:lnTo>
                        <a:pt x="72" y="84"/>
                      </a:lnTo>
                      <a:lnTo>
                        <a:pt x="70" y="85"/>
                      </a:lnTo>
                      <a:lnTo>
                        <a:pt x="66" y="86"/>
                      </a:lnTo>
                      <a:lnTo>
                        <a:pt x="62" y="88"/>
                      </a:lnTo>
                      <a:lnTo>
                        <a:pt x="58" y="92"/>
                      </a:lnTo>
                      <a:lnTo>
                        <a:pt x="55" y="96"/>
                      </a:lnTo>
                      <a:lnTo>
                        <a:pt x="52" y="102"/>
                      </a:lnTo>
                      <a:lnTo>
                        <a:pt x="52" y="110"/>
                      </a:lnTo>
                      <a:lnTo>
                        <a:pt x="51" y="111"/>
                      </a:lnTo>
                      <a:lnTo>
                        <a:pt x="51" y="114"/>
                      </a:lnTo>
                      <a:lnTo>
                        <a:pt x="49" y="120"/>
                      </a:lnTo>
                      <a:lnTo>
                        <a:pt x="47" y="125"/>
                      </a:lnTo>
                      <a:lnTo>
                        <a:pt x="45" y="132"/>
                      </a:lnTo>
                      <a:lnTo>
                        <a:pt x="42" y="136"/>
                      </a:lnTo>
                      <a:lnTo>
                        <a:pt x="39" y="138"/>
                      </a:lnTo>
                      <a:lnTo>
                        <a:pt x="37" y="139"/>
                      </a:lnTo>
                      <a:lnTo>
                        <a:pt x="35" y="139"/>
                      </a:lnTo>
                      <a:lnTo>
                        <a:pt x="33" y="139"/>
                      </a:lnTo>
                      <a:lnTo>
                        <a:pt x="26" y="143"/>
                      </a:lnTo>
                      <a:lnTo>
                        <a:pt x="20" y="148"/>
                      </a:lnTo>
                      <a:lnTo>
                        <a:pt x="22" y="152"/>
                      </a:lnTo>
                      <a:lnTo>
                        <a:pt x="22" y="153"/>
                      </a:lnTo>
                      <a:lnTo>
                        <a:pt x="22" y="155"/>
                      </a:lnTo>
                      <a:lnTo>
                        <a:pt x="22" y="157"/>
                      </a:lnTo>
                      <a:lnTo>
                        <a:pt x="21" y="161"/>
                      </a:lnTo>
                      <a:lnTo>
                        <a:pt x="20" y="163"/>
                      </a:lnTo>
                      <a:lnTo>
                        <a:pt x="17" y="165"/>
                      </a:lnTo>
                      <a:lnTo>
                        <a:pt x="12" y="166"/>
                      </a:lnTo>
                      <a:lnTo>
                        <a:pt x="7" y="165"/>
                      </a:lnTo>
                      <a:lnTo>
                        <a:pt x="6" y="164"/>
                      </a:lnTo>
                      <a:lnTo>
                        <a:pt x="4" y="163"/>
                      </a:lnTo>
                      <a:lnTo>
                        <a:pt x="2" y="162"/>
                      </a:lnTo>
                      <a:lnTo>
                        <a:pt x="1" y="162"/>
                      </a:lnTo>
                      <a:lnTo>
                        <a:pt x="0" y="163"/>
                      </a:lnTo>
                      <a:lnTo>
                        <a:pt x="0" y="165"/>
                      </a:lnTo>
                      <a:lnTo>
                        <a:pt x="1" y="169"/>
                      </a:lnTo>
                      <a:lnTo>
                        <a:pt x="29" y="195"/>
                      </a:lnTo>
                      <a:lnTo>
                        <a:pt x="30" y="196"/>
                      </a:lnTo>
                      <a:lnTo>
                        <a:pt x="32" y="198"/>
                      </a:lnTo>
                      <a:lnTo>
                        <a:pt x="34" y="203"/>
                      </a:lnTo>
                      <a:lnTo>
                        <a:pt x="38" y="208"/>
                      </a:lnTo>
                      <a:lnTo>
                        <a:pt x="43" y="215"/>
                      </a:lnTo>
                      <a:lnTo>
                        <a:pt x="47" y="222"/>
                      </a:lnTo>
                      <a:lnTo>
                        <a:pt x="50" y="231"/>
                      </a:lnTo>
                      <a:lnTo>
                        <a:pt x="55" y="239"/>
                      </a:lnTo>
                      <a:lnTo>
                        <a:pt x="56" y="239"/>
                      </a:lnTo>
                      <a:lnTo>
                        <a:pt x="59" y="237"/>
                      </a:lnTo>
                      <a:lnTo>
                        <a:pt x="63" y="236"/>
                      </a:lnTo>
                      <a:lnTo>
                        <a:pt x="70" y="235"/>
                      </a:lnTo>
                      <a:lnTo>
                        <a:pt x="76" y="235"/>
                      </a:lnTo>
                      <a:lnTo>
                        <a:pt x="84" y="236"/>
                      </a:lnTo>
                      <a:lnTo>
                        <a:pt x="87" y="237"/>
                      </a:lnTo>
                      <a:lnTo>
                        <a:pt x="90" y="238"/>
                      </a:lnTo>
                      <a:lnTo>
                        <a:pt x="93" y="241"/>
                      </a:lnTo>
                      <a:lnTo>
                        <a:pt x="97" y="244"/>
                      </a:lnTo>
                      <a:lnTo>
                        <a:pt x="98" y="244"/>
                      </a:lnTo>
                      <a:lnTo>
                        <a:pt x="102" y="245"/>
                      </a:lnTo>
                      <a:lnTo>
                        <a:pt x="109" y="246"/>
                      </a:lnTo>
                      <a:lnTo>
                        <a:pt x="116" y="247"/>
                      </a:lnTo>
                      <a:lnTo>
                        <a:pt x="124" y="248"/>
                      </a:lnTo>
                      <a:lnTo>
                        <a:pt x="131" y="248"/>
                      </a:lnTo>
                      <a:lnTo>
                        <a:pt x="139" y="248"/>
                      </a:lnTo>
                      <a:lnTo>
                        <a:pt x="145" y="246"/>
                      </a:lnTo>
                      <a:lnTo>
                        <a:pt x="147" y="246"/>
                      </a:lnTo>
                      <a:lnTo>
                        <a:pt x="151" y="248"/>
                      </a:lnTo>
                      <a:lnTo>
                        <a:pt x="155" y="250"/>
                      </a:lnTo>
                      <a:lnTo>
                        <a:pt x="161" y="252"/>
                      </a:lnTo>
                      <a:lnTo>
                        <a:pt x="167" y="255"/>
                      </a:lnTo>
                      <a:lnTo>
                        <a:pt x="172" y="257"/>
                      </a:lnTo>
                      <a:lnTo>
                        <a:pt x="177" y="258"/>
                      </a:lnTo>
                      <a:lnTo>
                        <a:pt x="180" y="259"/>
                      </a:lnTo>
                      <a:lnTo>
                        <a:pt x="181" y="259"/>
                      </a:lnTo>
                      <a:lnTo>
                        <a:pt x="182" y="259"/>
                      </a:lnTo>
                      <a:lnTo>
                        <a:pt x="185" y="260"/>
                      </a:lnTo>
                      <a:lnTo>
                        <a:pt x="187" y="260"/>
                      </a:lnTo>
                      <a:lnTo>
                        <a:pt x="191" y="261"/>
                      </a:lnTo>
                      <a:lnTo>
                        <a:pt x="193" y="260"/>
                      </a:lnTo>
                      <a:lnTo>
                        <a:pt x="193" y="25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0" name="Freeform 388"/>
                <p:cNvSpPr>
                  <a:spLocks/>
                </p:cNvSpPr>
                <p:nvPr/>
              </p:nvSpPr>
              <p:spPr bwMode="auto">
                <a:xfrm>
                  <a:off x="4920" y="2614"/>
                  <a:ext cx="73" cy="91"/>
                </a:xfrm>
                <a:custGeom>
                  <a:avLst/>
                  <a:gdLst>
                    <a:gd name="T0" fmla="*/ 0 w 217"/>
                    <a:gd name="T1" fmla="*/ 0 h 272"/>
                    <a:gd name="T2" fmla="*/ 0 w 217"/>
                    <a:gd name="T3" fmla="*/ 0 h 272"/>
                    <a:gd name="T4" fmla="*/ 0 w 217"/>
                    <a:gd name="T5" fmla="*/ 0 h 272"/>
                    <a:gd name="T6" fmla="*/ 0 w 217"/>
                    <a:gd name="T7" fmla="*/ 0 h 272"/>
                    <a:gd name="T8" fmla="*/ 0 w 217"/>
                    <a:gd name="T9" fmla="*/ 0 h 272"/>
                    <a:gd name="T10" fmla="*/ 0 w 217"/>
                    <a:gd name="T11" fmla="*/ 0 h 272"/>
                    <a:gd name="T12" fmla="*/ 0 w 217"/>
                    <a:gd name="T13" fmla="*/ 0 h 272"/>
                    <a:gd name="T14" fmla="*/ 0 w 217"/>
                    <a:gd name="T15" fmla="*/ 0 h 272"/>
                    <a:gd name="T16" fmla="*/ 0 w 217"/>
                    <a:gd name="T17" fmla="*/ 0 h 272"/>
                    <a:gd name="T18" fmla="*/ 0 w 217"/>
                    <a:gd name="T19" fmla="*/ 0 h 272"/>
                    <a:gd name="T20" fmla="*/ 0 w 217"/>
                    <a:gd name="T21" fmla="*/ 0 h 272"/>
                    <a:gd name="T22" fmla="*/ 0 w 217"/>
                    <a:gd name="T23" fmla="*/ 0 h 272"/>
                    <a:gd name="T24" fmla="*/ 0 w 217"/>
                    <a:gd name="T25" fmla="*/ 0 h 272"/>
                    <a:gd name="T26" fmla="*/ 0 w 217"/>
                    <a:gd name="T27" fmla="*/ 0 h 272"/>
                    <a:gd name="T28" fmla="*/ 0 w 217"/>
                    <a:gd name="T29" fmla="*/ 0 h 272"/>
                    <a:gd name="T30" fmla="*/ 0 w 217"/>
                    <a:gd name="T31" fmla="*/ 0 h 272"/>
                    <a:gd name="T32" fmla="*/ 0 w 217"/>
                    <a:gd name="T33" fmla="*/ 0 h 272"/>
                    <a:gd name="T34" fmla="*/ 0 w 217"/>
                    <a:gd name="T35" fmla="*/ 0 h 272"/>
                    <a:gd name="T36" fmla="*/ 0 w 217"/>
                    <a:gd name="T37" fmla="*/ 0 h 272"/>
                    <a:gd name="T38" fmla="*/ 0 w 217"/>
                    <a:gd name="T39" fmla="*/ 0 h 272"/>
                    <a:gd name="T40" fmla="*/ 0 w 217"/>
                    <a:gd name="T41" fmla="*/ 0 h 272"/>
                    <a:gd name="T42" fmla="*/ 0 w 217"/>
                    <a:gd name="T43" fmla="*/ 0 h 272"/>
                    <a:gd name="T44" fmla="*/ 0 w 217"/>
                    <a:gd name="T45" fmla="*/ 0 h 272"/>
                    <a:gd name="T46" fmla="*/ 0 w 217"/>
                    <a:gd name="T47" fmla="*/ 0 h 272"/>
                    <a:gd name="T48" fmla="*/ 0 w 217"/>
                    <a:gd name="T49" fmla="*/ 0 h 272"/>
                    <a:gd name="T50" fmla="*/ 0 w 217"/>
                    <a:gd name="T51" fmla="*/ 0 h 272"/>
                    <a:gd name="T52" fmla="*/ 0 w 217"/>
                    <a:gd name="T53" fmla="*/ 0 h 272"/>
                    <a:gd name="T54" fmla="*/ 0 w 217"/>
                    <a:gd name="T55" fmla="*/ 0 h 272"/>
                    <a:gd name="T56" fmla="*/ 0 w 217"/>
                    <a:gd name="T57" fmla="*/ 0 h 272"/>
                    <a:gd name="T58" fmla="*/ 0 w 217"/>
                    <a:gd name="T59" fmla="*/ 0 h 272"/>
                    <a:gd name="T60" fmla="*/ 0 w 217"/>
                    <a:gd name="T61" fmla="*/ 0 h 272"/>
                    <a:gd name="T62" fmla="*/ 0 w 217"/>
                    <a:gd name="T63" fmla="*/ 0 h 272"/>
                    <a:gd name="T64" fmla="*/ 0 w 217"/>
                    <a:gd name="T65" fmla="*/ 0 h 272"/>
                    <a:gd name="T66" fmla="*/ 0 w 217"/>
                    <a:gd name="T67" fmla="*/ 0 h 272"/>
                    <a:gd name="T68" fmla="*/ 0 w 217"/>
                    <a:gd name="T69" fmla="*/ 0 h 272"/>
                    <a:gd name="T70" fmla="*/ 0 w 217"/>
                    <a:gd name="T71" fmla="*/ 0 h 272"/>
                    <a:gd name="T72" fmla="*/ 0 w 217"/>
                    <a:gd name="T73" fmla="*/ 0 h 272"/>
                    <a:gd name="T74" fmla="*/ 0 w 217"/>
                    <a:gd name="T75" fmla="*/ 0 h 272"/>
                    <a:gd name="T76" fmla="*/ 0 w 217"/>
                    <a:gd name="T77" fmla="*/ 0 h 272"/>
                    <a:gd name="T78" fmla="*/ 0 w 217"/>
                    <a:gd name="T79" fmla="*/ 0 h 272"/>
                    <a:gd name="T80" fmla="*/ 0 w 217"/>
                    <a:gd name="T81" fmla="*/ 0 h 272"/>
                    <a:gd name="T82" fmla="*/ 0 w 217"/>
                    <a:gd name="T83" fmla="*/ 0 h 272"/>
                    <a:gd name="T84" fmla="*/ 0 w 217"/>
                    <a:gd name="T85" fmla="*/ 0 h 272"/>
                    <a:gd name="T86" fmla="*/ 0 w 217"/>
                    <a:gd name="T87" fmla="*/ 0 h 2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7"/>
                    <a:gd name="T133" fmla="*/ 0 h 272"/>
                    <a:gd name="T134" fmla="*/ 217 w 217"/>
                    <a:gd name="T135" fmla="*/ 272 h 2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7" h="272">
                      <a:moveTo>
                        <a:pt x="217" y="147"/>
                      </a:moveTo>
                      <a:lnTo>
                        <a:pt x="217" y="148"/>
                      </a:lnTo>
                      <a:lnTo>
                        <a:pt x="214" y="153"/>
                      </a:lnTo>
                      <a:lnTo>
                        <a:pt x="210" y="160"/>
                      </a:lnTo>
                      <a:lnTo>
                        <a:pt x="204" y="168"/>
                      </a:lnTo>
                      <a:lnTo>
                        <a:pt x="198" y="176"/>
                      </a:lnTo>
                      <a:lnTo>
                        <a:pt x="189" y="184"/>
                      </a:lnTo>
                      <a:lnTo>
                        <a:pt x="184" y="187"/>
                      </a:lnTo>
                      <a:lnTo>
                        <a:pt x="180" y="189"/>
                      </a:lnTo>
                      <a:lnTo>
                        <a:pt x="174" y="190"/>
                      </a:lnTo>
                      <a:lnTo>
                        <a:pt x="169" y="191"/>
                      </a:lnTo>
                      <a:lnTo>
                        <a:pt x="168" y="191"/>
                      </a:lnTo>
                      <a:lnTo>
                        <a:pt x="167" y="191"/>
                      </a:lnTo>
                      <a:lnTo>
                        <a:pt x="163" y="192"/>
                      </a:lnTo>
                      <a:lnTo>
                        <a:pt x="160" y="194"/>
                      </a:lnTo>
                      <a:lnTo>
                        <a:pt x="157" y="197"/>
                      </a:lnTo>
                      <a:lnTo>
                        <a:pt x="153" y="200"/>
                      </a:lnTo>
                      <a:lnTo>
                        <a:pt x="149" y="205"/>
                      </a:lnTo>
                      <a:lnTo>
                        <a:pt x="145" y="213"/>
                      </a:lnTo>
                      <a:lnTo>
                        <a:pt x="143" y="215"/>
                      </a:lnTo>
                      <a:lnTo>
                        <a:pt x="141" y="217"/>
                      </a:lnTo>
                      <a:lnTo>
                        <a:pt x="138" y="220"/>
                      </a:lnTo>
                      <a:lnTo>
                        <a:pt x="133" y="222"/>
                      </a:lnTo>
                      <a:lnTo>
                        <a:pt x="129" y="225"/>
                      </a:lnTo>
                      <a:lnTo>
                        <a:pt x="123" y="227"/>
                      </a:lnTo>
                      <a:lnTo>
                        <a:pt x="118" y="228"/>
                      </a:lnTo>
                      <a:lnTo>
                        <a:pt x="117" y="228"/>
                      </a:lnTo>
                      <a:lnTo>
                        <a:pt x="115" y="229"/>
                      </a:lnTo>
                      <a:lnTo>
                        <a:pt x="111" y="231"/>
                      </a:lnTo>
                      <a:lnTo>
                        <a:pt x="106" y="234"/>
                      </a:lnTo>
                      <a:lnTo>
                        <a:pt x="101" y="239"/>
                      </a:lnTo>
                      <a:lnTo>
                        <a:pt x="95" y="243"/>
                      </a:lnTo>
                      <a:lnTo>
                        <a:pt x="90" y="247"/>
                      </a:lnTo>
                      <a:lnTo>
                        <a:pt x="84" y="253"/>
                      </a:lnTo>
                      <a:lnTo>
                        <a:pt x="59" y="272"/>
                      </a:lnTo>
                      <a:lnTo>
                        <a:pt x="50" y="266"/>
                      </a:lnTo>
                      <a:lnTo>
                        <a:pt x="43" y="260"/>
                      </a:lnTo>
                      <a:lnTo>
                        <a:pt x="35" y="254"/>
                      </a:lnTo>
                      <a:lnTo>
                        <a:pt x="30" y="248"/>
                      </a:lnTo>
                      <a:lnTo>
                        <a:pt x="24" y="243"/>
                      </a:lnTo>
                      <a:lnTo>
                        <a:pt x="19" y="238"/>
                      </a:lnTo>
                      <a:lnTo>
                        <a:pt x="16" y="232"/>
                      </a:lnTo>
                      <a:lnTo>
                        <a:pt x="11" y="228"/>
                      </a:lnTo>
                      <a:lnTo>
                        <a:pt x="0" y="202"/>
                      </a:lnTo>
                      <a:lnTo>
                        <a:pt x="1" y="200"/>
                      </a:lnTo>
                      <a:lnTo>
                        <a:pt x="3" y="195"/>
                      </a:lnTo>
                      <a:lnTo>
                        <a:pt x="6" y="188"/>
                      </a:lnTo>
                      <a:lnTo>
                        <a:pt x="9" y="180"/>
                      </a:lnTo>
                      <a:lnTo>
                        <a:pt x="12" y="172"/>
                      </a:lnTo>
                      <a:lnTo>
                        <a:pt x="17" y="163"/>
                      </a:lnTo>
                      <a:lnTo>
                        <a:pt x="20" y="157"/>
                      </a:lnTo>
                      <a:lnTo>
                        <a:pt x="24" y="153"/>
                      </a:lnTo>
                      <a:lnTo>
                        <a:pt x="24" y="152"/>
                      </a:lnTo>
                      <a:lnTo>
                        <a:pt x="25" y="150"/>
                      </a:lnTo>
                      <a:lnTo>
                        <a:pt x="26" y="147"/>
                      </a:lnTo>
                      <a:lnTo>
                        <a:pt x="27" y="143"/>
                      </a:lnTo>
                      <a:lnTo>
                        <a:pt x="27" y="138"/>
                      </a:lnTo>
                      <a:lnTo>
                        <a:pt x="27" y="133"/>
                      </a:lnTo>
                      <a:lnTo>
                        <a:pt x="25" y="129"/>
                      </a:lnTo>
                      <a:lnTo>
                        <a:pt x="22" y="123"/>
                      </a:lnTo>
                      <a:lnTo>
                        <a:pt x="22" y="122"/>
                      </a:lnTo>
                      <a:lnTo>
                        <a:pt x="21" y="120"/>
                      </a:lnTo>
                      <a:lnTo>
                        <a:pt x="20" y="118"/>
                      </a:lnTo>
                      <a:lnTo>
                        <a:pt x="19" y="113"/>
                      </a:lnTo>
                      <a:lnTo>
                        <a:pt x="19" y="110"/>
                      </a:lnTo>
                      <a:lnTo>
                        <a:pt x="20" y="107"/>
                      </a:lnTo>
                      <a:lnTo>
                        <a:pt x="23" y="105"/>
                      </a:lnTo>
                      <a:lnTo>
                        <a:pt x="28" y="104"/>
                      </a:lnTo>
                      <a:lnTo>
                        <a:pt x="118" y="99"/>
                      </a:lnTo>
                      <a:lnTo>
                        <a:pt x="118" y="68"/>
                      </a:lnTo>
                      <a:lnTo>
                        <a:pt x="81" y="27"/>
                      </a:lnTo>
                      <a:lnTo>
                        <a:pt x="90" y="27"/>
                      </a:lnTo>
                      <a:lnTo>
                        <a:pt x="90" y="0"/>
                      </a:lnTo>
                      <a:lnTo>
                        <a:pt x="169" y="0"/>
                      </a:lnTo>
                      <a:lnTo>
                        <a:pt x="169" y="7"/>
                      </a:lnTo>
                      <a:lnTo>
                        <a:pt x="169" y="119"/>
                      </a:lnTo>
                      <a:lnTo>
                        <a:pt x="195" y="119"/>
                      </a:lnTo>
                      <a:lnTo>
                        <a:pt x="195" y="120"/>
                      </a:lnTo>
                      <a:lnTo>
                        <a:pt x="195" y="123"/>
                      </a:lnTo>
                      <a:lnTo>
                        <a:pt x="195" y="126"/>
                      </a:lnTo>
                      <a:lnTo>
                        <a:pt x="196" y="131"/>
                      </a:lnTo>
                      <a:lnTo>
                        <a:pt x="198" y="136"/>
                      </a:lnTo>
                      <a:lnTo>
                        <a:pt x="202" y="140"/>
                      </a:lnTo>
                      <a:lnTo>
                        <a:pt x="206" y="143"/>
                      </a:lnTo>
                      <a:lnTo>
                        <a:pt x="209" y="145"/>
                      </a:lnTo>
                      <a:lnTo>
                        <a:pt x="213" y="146"/>
                      </a:lnTo>
                      <a:lnTo>
                        <a:pt x="217" y="147"/>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1" name="Freeform 389"/>
                <p:cNvSpPr>
                  <a:spLocks/>
                </p:cNvSpPr>
                <p:nvPr/>
              </p:nvSpPr>
              <p:spPr bwMode="auto">
                <a:xfrm>
                  <a:off x="4920" y="2614"/>
                  <a:ext cx="73" cy="91"/>
                </a:xfrm>
                <a:custGeom>
                  <a:avLst/>
                  <a:gdLst>
                    <a:gd name="T0" fmla="*/ 0 w 217"/>
                    <a:gd name="T1" fmla="*/ 0 h 272"/>
                    <a:gd name="T2" fmla="*/ 0 w 217"/>
                    <a:gd name="T3" fmla="*/ 0 h 272"/>
                    <a:gd name="T4" fmla="*/ 0 w 217"/>
                    <a:gd name="T5" fmla="*/ 0 h 272"/>
                    <a:gd name="T6" fmla="*/ 0 w 217"/>
                    <a:gd name="T7" fmla="*/ 0 h 272"/>
                    <a:gd name="T8" fmla="*/ 0 w 217"/>
                    <a:gd name="T9" fmla="*/ 0 h 272"/>
                    <a:gd name="T10" fmla="*/ 0 w 217"/>
                    <a:gd name="T11" fmla="*/ 0 h 272"/>
                    <a:gd name="T12" fmla="*/ 0 w 217"/>
                    <a:gd name="T13" fmla="*/ 0 h 272"/>
                    <a:gd name="T14" fmla="*/ 0 w 217"/>
                    <a:gd name="T15" fmla="*/ 0 h 272"/>
                    <a:gd name="T16" fmla="*/ 0 w 217"/>
                    <a:gd name="T17" fmla="*/ 0 h 272"/>
                    <a:gd name="T18" fmla="*/ 0 w 217"/>
                    <a:gd name="T19" fmla="*/ 0 h 272"/>
                    <a:gd name="T20" fmla="*/ 0 w 217"/>
                    <a:gd name="T21" fmla="*/ 0 h 272"/>
                    <a:gd name="T22" fmla="*/ 0 w 217"/>
                    <a:gd name="T23" fmla="*/ 0 h 272"/>
                    <a:gd name="T24" fmla="*/ 0 w 217"/>
                    <a:gd name="T25" fmla="*/ 0 h 272"/>
                    <a:gd name="T26" fmla="*/ 0 w 217"/>
                    <a:gd name="T27" fmla="*/ 0 h 272"/>
                    <a:gd name="T28" fmla="*/ 0 w 217"/>
                    <a:gd name="T29" fmla="*/ 0 h 272"/>
                    <a:gd name="T30" fmla="*/ 0 w 217"/>
                    <a:gd name="T31" fmla="*/ 0 h 272"/>
                    <a:gd name="T32" fmla="*/ 0 w 217"/>
                    <a:gd name="T33" fmla="*/ 0 h 272"/>
                    <a:gd name="T34" fmla="*/ 0 w 217"/>
                    <a:gd name="T35" fmla="*/ 0 h 272"/>
                    <a:gd name="T36" fmla="*/ 0 w 217"/>
                    <a:gd name="T37" fmla="*/ 0 h 272"/>
                    <a:gd name="T38" fmla="*/ 0 w 217"/>
                    <a:gd name="T39" fmla="*/ 0 h 272"/>
                    <a:gd name="T40" fmla="*/ 0 w 217"/>
                    <a:gd name="T41" fmla="*/ 0 h 272"/>
                    <a:gd name="T42" fmla="*/ 0 w 217"/>
                    <a:gd name="T43" fmla="*/ 0 h 272"/>
                    <a:gd name="T44" fmla="*/ 0 w 217"/>
                    <a:gd name="T45" fmla="*/ 0 h 272"/>
                    <a:gd name="T46" fmla="*/ 0 w 217"/>
                    <a:gd name="T47" fmla="*/ 0 h 272"/>
                    <a:gd name="T48" fmla="*/ 0 w 217"/>
                    <a:gd name="T49" fmla="*/ 0 h 272"/>
                    <a:gd name="T50" fmla="*/ 0 w 217"/>
                    <a:gd name="T51" fmla="*/ 0 h 272"/>
                    <a:gd name="T52" fmla="*/ 0 w 217"/>
                    <a:gd name="T53" fmla="*/ 0 h 272"/>
                    <a:gd name="T54" fmla="*/ 0 w 217"/>
                    <a:gd name="T55" fmla="*/ 0 h 272"/>
                    <a:gd name="T56" fmla="*/ 0 w 217"/>
                    <a:gd name="T57" fmla="*/ 0 h 272"/>
                    <a:gd name="T58" fmla="*/ 0 w 217"/>
                    <a:gd name="T59" fmla="*/ 0 h 272"/>
                    <a:gd name="T60" fmla="*/ 0 w 217"/>
                    <a:gd name="T61" fmla="*/ 0 h 272"/>
                    <a:gd name="T62" fmla="*/ 0 w 217"/>
                    <a:gd name="T63" fmla="*/ 0 h 272"/>
                    <a:gd name="T64" fmla="*/ 0 w 217"/>
                    <a:gd name="T65" fmla="*/ 0 h 272"/>
                    <a:gd name="T66" fmla="*/ 0 w 217"/>
                    <a:gd name="T67" fmla="*/ 0 h 272"/>
                    <a:gd name="T68" fmla="*/ 0 w 217"/>
                    <a:gd name="T69" fmla="*/ 0 h 272"/>
                    <a:gd name="T70" fmla="*/ 0 w 217"/>
                    <a:gd name="T71" fmla="*/ 0 h 272"/>
                    <a:gd name="T72" fmla="*/ 0 w 217"/>
                    <a:gd name="T73" fmla="*/ 0 h 272"/>
                    <a:gd name="T74" fmla="*/ 0 w 217"/>
                    <a:gd name="T75" fmla="*/ 0 h 272"/>
                    <a:gd name="T76" fmla="*/ 0 w 217"/>
                    <a:gd name="T77" fmla="*/ 0 h 272"/>
                    <a:gd name="T78" fmla="*/ 0 w 217"/>
                    <a:gd name="T79" fmla="*/ 0 h 272"/>
                    <a:gd name="T80" fmla="*/ 0 w 217"/>
                    <a:gd name="T81" fmla="*/ 0 h 272"/>
                    <a:gd name="T82" fmla="*/ 0 w 217"/>
                    <a:gd name="T83" fmla="*/ 0 h 272"/>
                    <a:gd name="T84" fmla="*/ 0 w 217"/>
                    <a:gd name="T85" fmla="*/ 0 h 272"/>
                    <a:gd name="T86" fmla="*/ 0 w 217"/>
                    <a:gd name="T87" fmla="*/ 0 h 2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7"/>
                    <a:gd name="T133" fmla="*/ 0 h 272"/>
                    <a:gd name="T134" fmla="*/ 217 w 217"/>
                    <a:gd name="T135" fmla="*/ 272 h 2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7" h="272">
                      <a:moveTo>
                        <a:pt x="217" y="147"/>
                      </a:moveTo>
                      <a:lnTo>
                        <a:pt x="217" y="148"/>
                      </a:lnTo>
                      <a:lnTo>
                        <a:pt x="214" y="153"/>
                      </a:lnTo>
                      <a:lnTo>
                        <a:pt x="210" y="160"/>
                      </a:lnTo>
                      <a:lnTo>
                        <a:pt x="204" y="168"/>
                      </a:lnTo>
                      <a:lnTo>
                        <a:pt x="198" y="176"/>
                      </a:lnTo>
                      <a:lnTo>
                        <a:pt x="189" y="184"/>
                      </a:lnTo>
                      <a:lnTo>
                        <a:pt x="184" y="187"/>
                      </a:lnTo>
                      <a:lnTo>
                        <a:pt x="180" y="189"/>
                      </a:lnTo>
                      <a:lnTo>
                        <a:pt x="174" y="190"/>
                      </a:lnTo>
                      <a:lnTo>
                        <a:pt x="169" y="191"/>
                      </a:lnTo>
                      <a:lnTo>
                        <a:pt x="168" y="191"/>
                      </a:lnTo>
                      <a:lnTo>
                        <a:pt x="167" y="191"/>
                      </a:lnTo>
                      <a:lnTo>
                        <a:pt x="163" y="192"/>
                      </a:lnTo>
                      <a:lnTo>
                        <a:pt x="160" y="194"/>
                      </a:lnTo>
                      <a:lnTo>
                        <a:pt x="157" y="197"/>
                      </a:lnTo>
                      <a:lnTo>
                        <a:pt x="153" y="200"/>
                      </a:lnTo>
                      <a:lnTo>
                        <a:pt x="149" y="205"/>
                      </a:lnTo>
                      <a:lnTo>
                        <a:pt x="145" y="213"/>
                      </a:lnTo>
                      <a:lnTo>
                        <a:pt x="143" y="215"/>
                      </a:lnTo>
                      <a:lnTo>
                        <a:pt x="141" y="217"/>
                      </a:lnTo>
                      <a:lnTo>
                        <a:pt x="138" y="220"/>
                      </a:lnTo>
                      <a:lnTo>
                        <a:pt x="133" y="222"/>
                      </a:lnTo>
                      <a:lnTo>
                        <a:pt x="129" y="225"/>
                      </a:lnTo>
                      <a:lnTo>
                        <a:pt x="123" y="227"/>
                      </a:lnTo>
                      <a:lnTo>
                        <a:pt x="118" y="228"/>
                      </a:lnTo>
                      <a:lnTo>
                        <a:pt x="117" y="228"/>
                      </a:lnTo>
                      <a:lnTo>
                        <a:pt x="115" y="229"/>
                      </a:lnTo>
                      <a:lnTo>
                        <a:pt x="111" y="231"/>
                      </a:lnTo>
                      <a:lnTo>
                        <a:pt x="106" y="234"/>
                      </a:lnTo>
                      <a:lnTo>
                        <a:pt x="101" y="239"/>
                      </a:lnTo>
                      <a:lnTo>
                        <a:pt x="95" y="243"/>
                      </a:lnTo>
                      <a:lnTo>
                        <a:pt x="90" y="247"/>
                      </a:lnTo>
                      <a:lnTo>
                        <a:pt x="84" y="253"/>
                      </a:lnTo>
                      <a:lnTo>
                        <a:pt x="59" y="272"/>
                      </a:lnTo>
                      <a:lnTo>
                        <a:pt x="50" y="266"/>
                      </a:lnTo>
                      <a:lnTo>
                        <a:pt x="43" y="260"/>
                      </a:lnTo>
                      <a:lnTo>
                        <a:pt x="35" y="254"/>
                      </a:lnTo>
                      <a:lnTo>
                        <a:pt x="30" y="248"/>
                      </a:lnTo>
                      <a:lnTo>
                        <a:pt x="24" y="243"/>
                      </a:lnTo>
                      <a:lnTo>
                        <a:pt x="19" y="238"/>
                      </a:lnTo>
                      <a:lnTo>
                        <a:pt x="16" y="232"/>
                      </a:lnTo>
                      <a:lnTo>
                        <a:pt x="11" y="228"/>
                      </a:lnTo>
                      <a:lnTo>
                        <a:pt x="0" y="202"/>
                      </a:lnTo>
                      <a:lnTo>
                        <a:pt x="1" y="200"/>
                      </a:lnTo>
                      <a:lnTo>
                        <a:pt x="3" y="195"/>
                      </a:lnTo>
                      <a:lnTo>
                        <a:pt x="6" y="188"/>
                      </a:lnTo>
                      <a:lnTo>
                        <a:pt x="9" y="180"/>
                      </a:lnTo>
                      <a:lnTo>
                        <a:pt x="12" y="172"/>
                      </a:lnTo>
                      <a:lnTo>
                        <a:pt x="17" y="163"/>
                      </a:lnTo>
                      <a:lnTo>
                        <a:pt x="20" y="157"/>
                      </a:lnTo>
                      <a:lnTo>
                        <a:pt x="24" y="153"/>
                      </a:lnTo>
                      <a:lnTo>
                        <a:pt x="24" y="152"/>
                      </a:lnTo>
                      <a:lnTo>
                        <a:pt x="25" y="150"/>
                      </a:lnTo>
                      <a:lnTo>
                        <a:pt x="26" y="147"/>
                      </a:lnTo>
                      <a:lnTo>
                        <a:pt x="27" y="143"/>
                      </a:lnTo>
                      <a:lnTo>
                        <a:pt x="27" y="138"/>
                      </a:lnTo>
                      <a:lnTo>
                        <a:pt x="27" y="133"/>
                      </a:lnTo>
                      <a:lnTo>
                        <a:pt x="25" y="129"/>
                      </a:lnTo>
                      <a:lnTo>
                        <a:pt x="22" y="123"/>
                      </a:lnTo>
                      <a:lnTo>
                        <a:pt x="22" y="122"/>
                      </a:lnTo>
                      <a:lnTo>
                        <a:pt x="21" y="120"/>
                      </a:lnTo>
                      <a:lnTo>
                        <a:pt x="20" y="118"/>
                      </a:lnTo>
                      <a:lnTo>
                        <a:pt x="19" y="113"/>
                      </a:lnTo>
                      <a:lnTo>
                        <a:pt x="19" y="110"/>
                      </a:lnTo>
                      <a:lnTo>
                        <a:pt x="20" y="107"/>
                      </a:lnTo>
                      <a:lnTo>
                        <a:pt x="23" y="105"/>
                      </a:lnTo>
                      <a:lnTo>
                        <a:pt x="28" y="104"/>
                      </a:lnTo>
                      <a:lnTo>
                        <a:pt x="118" y="99"/>
                      </a:lnTo>
                      <a:lnTo>
                        <a:pt x="118" y="68"/>
                      </a:lnTo>
                      <a:lnTo>
                        <a:pt x="81" y="27"/>
                      </a:lnTo>
                      <a:lnTo>
                        <a:pt x="90" y="27"/>
                      </a:lnTo>
                      <a:lnTo>
                        <a:pt x="90" y="0"/>
                      </a:lnTo>
                      <a:lnTo>
                        <a:pt x="169" y="0"/>
                      </a:lnTo>
                      <a:lnTo>
                        <a:pt x="169" y="7"/>
                      </a:lnTo>
                      <a:lnTo>
                        <a:pt x="169" y="119"/>
                      </a:lnTo>
                      <a:lnTo>
                        <a:pt x="195" y="119"/>
                      </a:lnTo>
                      <a:lnTo>
                        <a:pt x="195" y="120"/>
                      </a:lnTo>
                      <a:lnTo>
                        <a:pt x="195" y="123"/>
                      </a:lnTo>
                      <a:lnTo>
                        <a:pt x="195" y="126"/>
                      </a:lnTo>
                      <a:lnTo>
                        <a:pt x="196" y="131"/>
                      </a:lnTo>
                      <a:lnTo>
                        <a:pt x="198" y="136"/>
                      </a:lnTo>
                      <a:lnTo>
                        <a:pt x="202" y="140"/>
                      </a:lnTo>
                      <a:lnTo>
                        <a:pt x="206" y="143"/>
                      </a:lnTo>
                      <a:lnTo>
                        <a:pt x="209" y="145"/>
                      </a:lnTo>
                      <a:lnTo>
                        <a:pt x="213" y="146"/>
                      </a:lnTo>
                      <a:lnTo>
                        <a:pt x="217" y="14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2" name="Freeform 390"/>
                <p:cNvSpPr>
                  <a:spLocks/>
                </p:cNvSpPr>
                <p:nvPr/>
              </p:nvSpPr>
              <p:spPr bwMode="auto">
                <a:xfrm>
                  <a:off x="4977" y="2604"/>
                  <a:ext cx="17" cy="50"/>
                </a:xfrm>
                <a:custGeom>
                  <a:avLst/>
                  <a:gdLst>
                    <a:gd name="T0" fmla="*/ 0 w 53"/>
                    <a:gd name="T1" fmla="*/ 0 h 149"/>
                    <a:gd name="T2" fmla="*/ 0 w 53"/>
                    <a:gd name="T3" fmla="*/ 0 h 149"/>
                    <a:gd name="T4" fmla="*/ 0 w 53"/>
                    <a:gd name="T5" fmla="*/ 0 h 149"/>
                    <a:gd name="T6" fmla="*/ 0 w 53"/>
                    <a:gd name="T7" fmla="*/ 0 h 149"/>
                    <a:gd name="T8" fmla="*/ 0 w 53"/>
                    <a:gd name="T9" fmla="*/ 0 h 149"/>
                    <a:gd name="T10" fmla="*/ 0 w 53"/>
                    <a:gd name="T11" fmla="*/ 0 h 149"/>
                    <a:gd name="T12" fmla="*/ 0 w 53"/>
                    <a:gd name="T13" fmla="*/ 0 h 149"/>
                    <a:gd name="T14" fmla="*/ 0 w 53"/>
                    <a:gd name="T15" fmla="*/ 0 h 149"/>
                    <a:gd name="T16" fmla="*/ 0 w 53"/>
                    <a:gd name="T17" fmla="*/ 0 h 149"/>
                    <a:gd name="T18" fmla="*/ 0 w 53"/>
                    <a:gd name="T19" fmla="*/ 0 h 149"/>
                    <a:gd name="T20" fmla="*/ 0 w 53"/>
                    <a:gd name="T21" fmla="*/ 0 h 149"/>
                    <a:gd name="T22" fmla="*/ 0 w 53"/>
                    <a:gd name="T23" fmla="*/ 0 h 149"/>
                    <a:gd name="T24" fmla="*/ 0 w 53"/>
                    <a:gd name="T25" fmla="*/ 0 h 149"/>
                    <a:gd name="T26" fmla="*/ 0 w 53"/>
                    <a:gd name="T27" fmla="*/ 0 h 149"/>
                    <a:gd name="T28" fmla="*/ 0 w 53"/>
                    <a:gd name="T29" fmla="*/ 0 h 149"/>
                    <a:gd name="T30" fmla="*/ 0 w 53"/>
                    <a:gd name="T31" fmla="*/ 0 h 149"/>
                    <a:gd name="T32" fmla="*/ 0 w 53"/>
                    <a:gd name="T33" fmla="*/ 0 h 149"/>
                    <a:gd name="T34" fmla="*/ 0 w 53"/>
                    <a:gd name="T35" fmla="*/ 0 h 149"/>
                    <a:gd name="T36" fmla="*/ 0 w 53"/>
                    <a:gd name="T37" fmla="*/ 0 h 149"/>
                    <a:gd name="T38" fmla="*/ 0 w 53"/>
                    <a:gd name="T39" fmla="*/ 0 h 149"/>
                    <a:gd name="T40" fmla="*/ 0 w 53"/>
                    <a:gd name="T41" fmla="*/ 0 h 149"/>
                    <a:gd name="T42" fmla="*/ 0 w 53"/>
                    <a:gd name="T43" fmla="*/ 0 h 149"/>
                    <a:gd name="T44" fmla="*/ 0 w 53"/>
                    <a:gd name="T45" fmla="*/ 0 h 149"/>
                    <a:gd name="T46" fmla="*/ 0 w 53"/>
                    <a:gd name="T47" fmla="*/ 0 h 149"/>
                    <a:gd name="T48" fmla="*/ 0 w 53"/>
                    <a:gd name="T49" fmla="*/ 0 h 149"/>
                    <a:gd name="T50" fmla="*/ 0 w 53"/>
                    <a:gd name="T51" fmla="*/ 0 h 149"/>
                    <a:gd name="T52" fmla="*/ 0 w 53"/>
                    <a:gd name="T53" fmla="*/ 0 h 149"/>
                    <a:gd name="T54" fmla="*/ 0 w 53"/>
                    <a:gd name="T55" fmla="*/ 0 h 149"/>
                    <a:gd name="T56" fmla="*/ 0 w 53"/>
                    <a:gd name="T57" fmla="*/ 0 h 149"/>
                    <a:gd name="T58" fmla="*/ 0 w 53"/>
                    <a:gd name="T59" fmla="*/ 0 h 149"/>
                    <a:gd name="T60" fmla="*/ 0 w 53"/>
                    <a:gd name="T61" fmla="*/ 0 h 149"/>
                    <a:gd name="T62" fmla="*/ 0 w 53"/>
                    <a:gd name="T63" fmla="*/ 0 h 149"/>
                    <a:gd name="T64" fmla="*/ 0 w 53"/>
                    <a:gd name="T65" fmla="*/ 0 h 149"/>
                    <a:gd name="T66" fmla="*/ 0 w 53"/>
                    <a:gd name="T67" fmla="*/ 0 h 149"/>
                    <a:gd name="T68" fmla="*/ 0 w 53"/>
                    <a:gd name="T69" fmla="*/ 0 h 149"/>
                    <a:gd name="T70" fmla="*/ 0 w 53"/>
                    <a:gd name="T71" fmla="*/ 0 h 149"/>
                    <a:gd name="T72" fmla="*/ 0 w 53"/>
                    <a:gd name="T73" fmla="*/ 0 h 149"/>
                    <a:gd name="T74" fmla="*/ 0 w 53"/>
                    <a:gd name="T75" fmla="*/ 0 h 149"/>
                    <a:gd name="T76" fmla="*/ 0 w 53"/>
                    <a:gd name="T77" fmla="*/ 0 h 149"/>
                    <a:gd name="T78" fmla="*/ 0 w 53"/>
                    <a:gd name="T79" fmla="*/ 0 h 149"/>
                    <a:gd name="T80" fmla="*/ 0 w 53"/>
                    <a:gd name="T81" fmla="*/ 0 h 149"/>
                    <a:gd name="T82" fmla="*/ 0 w 53"/>
                    <a:gd name="T83" fmla="*/ 0 h 149"/>
                    <a:gd name="T84" fmla="*/ 0 w 53"/>
                    <a:gd name="T85" fmla="*/ 0 h 149"/>
                    <a:gd name="T86" fmla="*/ 0 w 53"/>
                    <a:gd name="T87" fmla="*/ 0 h 149"/>
                    <a:gd name="T88" fmla="*/ 0 w 53"/>
                    <a:gd name="T89" fmla="*/ 0 h 149"/>
                    <a:gd name="T90" fmla="*/ 0 w 53"/>
                    <a:gd name="T91" fmla="*/ 0 h 149"/>
                    <a:gd name="T92" fmla="*/ 0 w 53"/>
                    <a:gd name="T93" fmla="*/ 0 h 149"/>
                    <a:gd name="T94" fmla="*/ 0 w 53"/>
                    <a:gd name="T95" fmla="*/ 0 h 149"/>
                    <a:gd name="T96" fmla="*/ 0 w 53"/>
                    <a:gd name="T97" fmla="*/ 0 h 149"/>
                    <a:gd name="T98" fmla="*/ 0 w 53"/>
                    <a:gd name="T99" fmla="*/ 0 h 149"/>
                    <a:gd name="T100" fmla="*/ 0 w 53"/>
                    <a:gd name="T101" fmla="*/ 0 h 149"/>
                    <a:gd name="T102" fmla="*/ 0 w 53"/>
                    <a:gd name="T103" fmla="*/ 0 h 149"/>
                    <a:gd name="T104" fmla="*/ 0 w 53"/>
                    <a:gd name="T105" fmla="*/ 0 h 1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
                    <a:gd name="T160" fmla="*/ 0 h 149"/>
                    <a:gd name="T161" fmla="*/ 53 w 53"/>
                    <a:gd name="T162" fmla="*/ 149 h 1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 h="149">
                      <a:moveTo>
                        <a:pt x="53" y="0"/>
                      </a:moveTo>
                      <a:lnTo>
                        <a:pt x="53" y="0"/>
                      </a:lnTo>
                      <a:lnTo>
                        <a:pt x="51" y="0"/>
                      </a:lnTo>
                      <a:lnTo>
                        <a:pt x="47" y="1"/>
                      </a:lnTo>
                      <a:lnTo>
                        <a:pt x="44" y="1"/>
                      </a:lnTo>
                      <a:lnTo>
                        <a:pt x="42" y="2"/>
                      </a:lnTo>
                      <a:lnTo>
                        <a:pt x="39" y="3"/>
                      </a:lnTo>
                      <a:lnTo>
                        <a:pt x="37" y="4"/>
                      </a:lnTo>
                      <a:lnTo>
                        <a:pt x="33" y="5"/>
                      </a:lnTo>
                      <a:lnTo>
                        <a:pt x="30" y="7"/>
                      </a:lnTo>
                      <a:lnTo>
                        <a:pt x="27" y="10"/>
                      </a:lnTo>
                      <a:lnTo>
                        <a:pt x="24" y="13"/>
                      </a:lnTo>
                      <a:lnTo>
                        <a:pt x="20" y="15"/>
                      </a:lnTo>
                      <a:lnTo>
                        <a:pt x="17" y="17"/>
                      </a:lnTo>
                      <a:lnTo>
                        <a:pt x="15" y="18"/>
                      </a:lnTo>
                      <a:lnTo>
                        <a:pt x="15" y="19"/>
                      </a:lnTo>
                      <a:lnTo>
                        <a:pt x="6" y="15"/>
                      </a:lnTo>
                      <a:lnTo>
                        <a:pt x="3" y="16"/>
                      </a:lnTo>
                      <a:lnTo>
                        <a:pt x="2" y="17"/>
                      </a:lnTo>
                      <a:lnTo>
                        <a:pt x="1" y="19"/>
                      </a:lnTo>
                      <a:lnTo>
                        <a:pt x="0" y="23"/>
                      </a:lnTo>
                      <a:lnTo>
                        <a:pt x="0" y="25"/>
                      </a:lnTo>
                      <a:lnTo>
                        <a:pt x="0" y="28"/>
                      </a:lnTo>
                      <a:lnTo>
                        <a:pt x="0" y="29"/>
                      </a:lnTo>
                      <a:lnTo>
                        <a:pt x="0" y="30"/>
                      </a:lnTo>
                      <a:lnTo>
                        <a:pt x="0" y="149"/>
                      </a:lnTo>
                      <a:lnTo>
                        <a:pt x="26" y="149"/>
                      </a:lnTo>
                      <a:lnTo>
                        <a:pt x="26" y="145"/>
                      </a:lnTo>
                      <a:lnTo>
                        <a:pt x="28" y="142"/>
                      </a:lnTo>
                      <a:lnTo>
                        <a:pt x="30" y="139"/>
                      </a:lnTo>
                      <a:lnTo>
                        <a:pt x="33" y="136"/>
                      </a:lnTo>
                      <a:lnTo>
                        <a:pt x="37" y="132"/>
                      </a:lnTo>
                      <a:lnTo>
                        <a:pt x="39" y="127"/>
                      </a:lnTo>
                      <a:lnTo>
                        <a:pt x="41" y="122"/>
                      </a:lnTo>
                      <a:lnTo>
                        <a:pt x="42" y="118"/>
                      </a:lnTo>
                      <a:lnTo>
                        <a:pt x="42" y="114"/>
                      </a:lnTo>
                      <a:lnTo>
                        <a:pt x="41" y="108"/>
                      </a:lnTo>
                      <a:lnTo>
                        <a:pt x="40" y="98"/>
                      </a:lnTo>
                      <a:lnTo>
                        <a:pt x="38" y="87"/>
                      </a:lnTo>
                      <a:lnTo>
                        <a:pt x="37" y="74"/>
                      </a:lnTo>
                      <a:lnTo>
                        <a:pt x="37" y="61"/>
                      </a:lnTo>
                      <a:lnTo>
                        <a:pt x="37" y="50"/>
                      </a:lnTo>
                      <a:lnTo>
                        <a:pt x="39" y="41"/>
                      </a:lnTo>
                      <a:lnTo>
                        <a:pt x="39" y="40"/>
                      </a:lnTo>
                      <a:lnTo>
                        <a:pt x="39" y="37"/>
                      </a:lnTo>
                      <a:lnTo>
                        <a:pt x="40" y="33"/>
                      </a:lnTo>
                      <a:lnTo>
                        <a:pt x="42" y="28"/>
                      </a:lnTo>
                      <a:lnTo>
                        <a:pt x="44" y="21"/>
                      </a:lnTo>
                      <a:lnTo>
                        <a:pt x="46" y="15"/>
                      </a:lnTo>
                      <a:lnTo>
                        <a:pt x="50" y="7"/>
                      </a:lnTo>
                      <a:lnTo>
                        <a:pt x="53"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3" name="Freeform 391"/>
                <p:cNvSpPr>
                  <a:spLocks/>
                </p:cNvSpPr>
                <p:nvPr/>
              </p:nvSpPr>
              <p:spPr bwMode="auto">
                <a:xfrm>
                  <a:off x="4977" y="2604"/>
                  <a:ext cx="17" cy="50"/>
                </a:xfrm>
                <a:custGeom>
                  <a:avLst/>
                  <a:gdLst>
                    <a:gd name="T0" fmla="*/ 0 w 53"/>
                    <a:gd name="T1" fmla="*/ 0 h 149"/>
                    <a:gd name="T2" fmla="*/ 0 w 53"/>
                    <a:gd name="T3" fmla="*/ 0 h 149"/>
                    <a:gd name="T4" fmla="*/ 0 w 53"/>
                    <a:gd name="T5" fmla="*/ 0 h 149"/>
                    <a:gd name="T6" fmla="*/ 0 w 53"/>
                    <a:gd name="T7" fmla="*/ 0 h 149"/>
                    <a:gd name="T8" fmla="*/ 0 w 53"/>
                    <a:gd name="T9" fmla="*/ 0 h 149"/>
                    <a:gd name="T10" fmla="*/ 0 w 53"/>
                    <a:gd name="T11" fmla="*/ 0 h 149"/>
                    <a:gd name="T12" fmla="*/ 0 w 53"/>
                    <a:gd name="T13" fmla="*/ 0 h 149"/>
                    <a:gd name="T14" fmla="*/ 0 w 53"/>
                    <a:gd name="T15" fmla="*/ 0 h 149"/>
                    <a:gd name="T16" fmla="*/ 0 w 53"/>
                    <a:gd name="T17" fmla="*/ 0 h 149"/>
                    <a:gd name="T18" fmla="*/ 0 w 53"/>
                    <a:gd name="T19" fmla="*/ 0 h 149"/>
                    <a:gd name="T20" fmla="*/ 0 w 53"/>
                    <a:gd name="T21" fmla="*/ 0 h 149"/>
                    <a:gd name="T22" fmla="*/ 0 w 53"/>
                    <a:gd name="T23" fmla="*/ 0 h 149"/>
                    <a:gd name="T24" fmla="*/ 0 w 53"/>
                    <a:gd name="T25" fmla="*/ 0 h 149"/>
                    <a:gd name="T26" fmla="*/ 0 w 53"/>
                    <a:gd name="T27" fmla="*/ 0 h 149"/>
                    <a:gd name="T28" fmla="*/ 0 w 53"/>
                    <a:gd name="T29" fmla="*/ 0 h 149"/>
                    <a:gd name="T30" fmla="*/ 0 w 53"/>
                    <a:gd name="T31" fmla="*/ 0 h 149"/>
                    <a:gd name="T32" fmla="*/ 0 w 53"/>
                    <a:gd name="T33" fmla="*/ 0 h 149"/>
                    <a:gd name="T34" fmla="*/ 0 w 53"/>
                    <a:gd name="T35" fmla="*/ 0 h 149"/>
                    <a:gd name="T36" fmla="*/ 0 w 53"/>
                    <a:gd name="T37" fmla="*/ 0 h 149"/>
                    <a:gd name="T38" fmla="*/ 0 w 53"/>
                    <a:gd name="T39" fmla="*/ 0 h 149"/>
                    <a:gd name="T40" fmla="*/ 0 w 53"/>
                    <a:gd name="T41" fmla="*/ 0 h 149"/>
                    <a:gd name="T42" fmla="*/ 0 w 53"/>
                    <a:gd name="T43" fmla="*/ 0 h 149"/>
                    <a:gd name="T44" fmla="*/ 0 w 53"/>
                    <a:gd name="T45" fmla="*/ 0 h 149"/>
                    <a:gd name="T46" fmla="*/ 0 w 53"/>
                    <a:gd name="T47" fmla="*/ 0 h 149"/>
                    <a:gd name="T48" fmla="*/ 0 w 53"/>
                    <a:gd name="T49" fmla="*/ 0 h 149"/>
                    <a:gd name="T50" fmla="*/ 0 w 53"/>
                    <a:gd name="T51" fmla="*/ 0 h 149"/>
                    <a:gd name="T52" fmla="*/ 0 w 53"/>
                    <a:gd name="T53" fmla="*/ 0 h 149"/>
                    <a:gd name="T54" fmla="*/ 0 w 53"/>
                    <a:gd name="T55" fmla="*/ 0 h 149"/>
                    <a:gd name="T56" fmla="*/ 0 w 53"/>
                    <a:gd name="T57" fmla="*/ 0 h 149"/>
                    <a:gd name="T58" fmla="*/ 0 w 53"/>
                    <a:gd name="T59" fmla="*/ 0 h 149"/>
                    <a:gd name="T60" fmla="*/ 0 w 53"/>
                    <a:gd name="T61" fmla="*/ 0 h 149"/>
                    <a:gd name="T62" fmla="*/ 0 w 53"/>
                    <a:gd name="T63" fmla="*/ 0 h 149"/>
                    <a:gd name="T64" fmla="*/ 0 w 53"/>
                    <a:gd name="T65" fmla="*/ 0 h 149"/>
                    <a:gd name="T66" fmla="*/ 0 w 53"/>
                    <a:gd name="T67" fmla="*/ 0 h 149"/>
                    <a:gd name="T68" fmla="*/ 0 w 53"/>
                    <a:gd name="T69" fmla="*/ 0 h 149"/>
                    <a:gd name="T70" fmla="*/ 0 w 53"/>
                    <a:gd name="T71" fmla="*/ 0 h 149"/>
                    <a:gd name="T72" fmla="*/ 0 w 53"/>
                    <a:gd name="T73" fmla="*/ 0 h 149"/>
                    <a:gd name="T74" fmla="*/ 0 w 53"/>
                    <a:gd name="T75" fmla="*/ 0 h 149"/>
                    <a:gd name="T76" fmla="*/ 0 w 53"/>
                    <a:gd name="T77" fmla="*/ 0 h 149"/>
                    <a:gd name="T78" fmla="*/ 0 w 53"/>
                    <a:gd name="T79" fmla="*/ 0 h 149"/>
                    <a:gd name="T80" fmla="*/ 0 w 53"/>
                    <a:gd name="T81" fmla="*/ 0 h 149"/>
                    <a:gd name="T82" fmla="*/ 0 w 53"/>
                    <a:gd name="T83" fmla="*/ 0 h 149"/>
                    <a:gd name="T84" fmla="*/ 0 w 53"/>
                    <a:gd name="T85" fmla="*/ 0 h 149"/>
                    <a:gd name="T86" fmla="*/ 0 w 53"/>
                    <a:gd name="T87" fmla="*/ 0 h 149"/>
                    <a:gd name="T88" fmla="*/ 0 w 53"/>
                    <a:gd name="T89" fmla="*/ 0 h 149"/>
                    <a:gd name="T90" fmla="*/ 0 w 53"/>
                    <a:gd name="T91" fmla="*/ 0 h 149"/>
                    <a:gd name="T92" fmla="*/ 0 w 53"/>
                    <a:gd name="T93" fmla="*/ 0 h 149"/>
                    <a:gd name="T94" fmla="*/ 0 w 53"/>
                    <a:gd name="T95" fmla="*/ 0 h 149"/>
                    <a:gd name="T96" fmla="*/ 0 w 53"/>
                    <a:gd name="T97" fmla="*/ 0 h 149"/>
                    <a:gd name="T98" fmla="*/ 0 w 53"/>
                    <a:gd name="T99" fmla="*/ 0 h 149"/>
                    <a:gd name="T100" fmla="*/ 0 w 53"/>
                    <a:gd name="T101" fmla="*/ 0 h 149"/>
                    <a:gd name="T102" fmla="*/ 0 w 53"/>
                    <a:gd name="T103" fmla="*/ 0 h 149"/>
                    <a:gd name="T104" fmla="*/ 0 w 53"/>
                    <a:gd name="T105" fmla="*/ 0 h 14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
                    <a:gd name="T160" fmla="*/ 0 h 149"/>
                    <a:gd name="T161" fmla="*/ 53 w 53"/>
                    <a:gd name="T162" fmla="*/ 149 h 14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 h="149">
                      <a:moveTo>
                        <a:pt x="53" y="0"/>
                      </a:moveTo>
                      <a:lnTo>
                        <a:pt x="53" y="0"/>
                      </a:lnTo>
                      <a:lnTo>
                        <a:pt x="51" y="0"/>
                      </a:lnTo>
                      <a:lnTo>
                        <a:pt x="47" y="1"/>
                      </a:lnTo>
                      <a:lnTo>
                        <a:pt x="44" y="1"/>
                      </a:lnTo>
                      <a:lnTo>
                        <a:pt x="42" y="2"/>
                      </a:lnTo>
                      <a:lnTo>
                        <a:pt x="39" y="3"/>
                      </a:lnTo>
                      <a:lnTo>
                        <a:pt x="37" y="4"/>
                      </a:lnTo>
                      <a:lnTo>
                        <a:pt x="33" y="5"/>
                      </a:lnTo>
                      <a:lnTo>
                        <a:pt x="30" y="7"/>
                      </a:lnTo>
                      <a:lnTo>
                        <a:pt x="27" y="10"/>
                      </a:lnTo>
                      <a:lnTo>
                        <a:pt x="24" y="13"/>
                      </a:lnTo>
                      <a:lnTo>
                        <a:pt x="20" y="15"/>
                      </a:lnTo>
                      <a:lnTo>
                        <a:pt x="17" y="17"/>
                      </a:lnTo>
                      <a:lnTo>
                        <a:pt x="15" y="18"/>
                      </a:lnTo>
                      <a:lnTo>
                        <a:pt x="15" y="19"/>
                      </a:lnTo>
                      <a:lnTo>
                        <a:pt x="6" y="15"/>
                      </a:lnTo>
                      <a:lnTo>
                        <a:pt x="3" y="16"/>
                      </a:lnTo>
                      <a:lnTo>
                        <a:pt x="2" y="17"/>
                      </a:lnTo>
                      <a:lnTo>
                        <a:pt x="1" y="19"/>
                      </a:lnTo>
                      <a:lnTo>
                        <a:pt x="0" y="23"/>
                      </a:lnTo>
                      <a:lnTo>
                        <a:pt x="0" y="25"/>
                      </a:lnTo>
                      <a:lnTo>
                        <a:pt x="0" y="28"/>
                      </a:lnTo>
                      <a:lnTo>
                        <a:pt x="0" y="29"/>
                      </a:lnTo>
                      <a:lnTo>
                        <a:pt x="0" y="30"/>
                      </a:lnTo>
                      <a:lnTo>
                        <a:pt x="0" y="149"/>
                      </a:lnTo>
                      <a:lnTo>
                        <a:pt x="26" y="149"/>
                      </a:lnTo>
                      <a:lnTo>
                        <a:pt x="26" y="145"/>
                      </a:lnTo>
                      <a:lnTo>
                        <a:pt x="28" y="142"/>
                      </a:lnTo>
                      <a:lnTo>
                        <a:pt x="30" y="139"/>
                      </a:lnTo>
                      <a:lnTo>
                        <a:pt x="33" y="136"/>
                      </a:lnTo>
                      <a:lnTo>
                        <a:pt x="37" y="132"/>
                      </a:lnTo>
                      <a:lnTo>
                        <a:pt x="39" y="127"/>
                      </a:lnTo>
                      <a:lnTo>
                        <a:pt x="41" y="122"/>
                      </a:lnTo>
                      <a:lnTo>
                        <a:pt x="42" y="118"/>
                      </a:lnTo>
                      <a:lnTo>
                        <a:pt x="42" y="114"/>
                      </a:lnTo>
                      <a:lnTo>
                        <a:pt x="41" y="108"/>
                      </a:lnTo>
                      <a:lnTo>
                        <a:pt x="40" y="98"/>
                      </a:lnTo>
                      <a:lnTo>
                        <a:pt x="38" y="87"/>
                      </a:lnTo>
                      <a:lnTo>
                        <a:pt x="37" y="74"/>
                      </a:lnTo>
                      <a:lnTo>
                        <a:pt x="37" y="61"/>
                      </a:lnTo>
                      <a:lnTo>
                        <a:pt x="37" y="50"/>
                      </a:lnTo>
                      <a:lnTo>
                        <a:pt x="39" y="41"/>
                      </a:lnTo>
                      <a:lnTo>
                        <a:pt x="39" y="40"/>
                      </a:lnTo>
                      <a:lnTo>
                        <a:pt x="39" y="37"/>
                      </a:lnTo>
                      <a:lnTo>
                        <a:pt x="40" y="33"/>
                      </a:lnTo>
                      <a:lnTo>
                        <a:pt x="42" y="28"/>
                      </a:lnTo>
                      <a:lnTo>
                        <a:pt x="44" y="21"/>
                      </a:lnTo>
                      <a:lnTo>
                        <a:pt x="46" y="15"/>
                      </a:lnTo>
                      <a:lnTo>
                        <a:pt x="50" y="7"/>
                      </a:lnTo>
                      <a:lnTo>
                        <a:pt x="53"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4" name="Freeform 392"/>
                <p:cNvSpPr>
                  <a:spLocks/>
                </p:cNvSpPr>
                <p:nvPr/>
              </p:nvSpPr>
              <p:spPr bwMode="auto">
                <a:xfrm>
                  <a:off x="5012" y="2751"/>
                  <a:ext cx="58" cy="49"/>
                </a:xfrm>
                <a:custGeom>
                  <a:avLst/>
                  <a:gdLst>
                    <a:gd name="T0" fmla="*/ 0 w 176"/>
                    <a:gd name="T1" fmla="*/ 0 h 148"/>
                    <a:gd name="T2" fmla="*/ 0 w 176"/>
                    <a:gd name="T3" fmla="*/ 0 h 148"/>
                    <a:gd name="T4" fmla="*/ 0 w 176"/>
                    <a:gd name="T5" fmla="*/ 0 h 148"/>
                    <a:gd name="T6" fmla="*/ 0 w 176"/>
                    <a:gd name="T7" fmla="*/ 0 h 148"/>
                    <a:gd name="T8" fmla="*/ 0 w 176"/>
                    <a:gd name="T9" fmla="*/ 0 h 148"/>
                    <a:gd name="T10" fmla="*/ 0 w 176"/>
                    <a:gd name="T11" fmla="*/ 0 h 148"/>
                    <a:gd name="T12" fmla="*/ 0 w 176"/>
                    <a:gd name="T13" fmla="*/ 0 h 148"/>
                    <a:gd name="T14" fmla="*/ 0 w 176"/>
                    <a:gd name="T15" fmla="*/ 0 h 148"/>
                    <a:gd name="T16" fmla="*/ 0 w 176"/>
                    <a:gd name="T17" fmla="*/ 0 h 148"/>
                    <a:gd name="T18" fmla="*/ 0 w 176"/>
                    <a:gd name="T19" fmla="*/ 0 h 148"/>
                    <a:gd name="T20" fmla="*/ 0 w 176"/>
                    <a:gd name="T21" fmla="*/ 0 h 148"/>
                    <a:gd name="T22" fmla="*/ 0 w 176"/>
                    <a:gd name="T23" fmla="*/ 0 h 148"/>
                    <a:gd name="T24" fmla="*/ 0 w 176"/>
                    <a:gd name="T25" fmla="*/ 0 h 148"/>
                    <a:gd name="T26" fmla="*/ 0 w 176"/>
                    <a:gd name="T27" fmla="*/ 0 h 148"/>
                    <a:gd name="T28" fmla="*/ 0 w 176"/>
                    <a:gd name="T29" fmla="*/ 0 h 148"/>
                    <a:gd name="T30" fmla="*/ 0 w 176"/>
                    <a:gd name="T31" fmla="*/ 0 h 148"/>
                    <a:gd name="T32" fmla="*/ 0 w 176"/>
                    <a:gd name="T33" fmla="*/ 0 h 148"/>
                    <a:gd name="T34" fmla="*/ 0 w 176"/>
                    <a:gd name="T35" fmla="*/ 0 h 148"/>
                    <a:gd name="T36" fmla="*/ 0 w 176"/>
                    <a:gd name="T37" fmla="*/ 0 h 148"/>
                    <a:gd name="T38" fmla="*/ 0 w 176"/>
                    <a:gd name="T39" fmla="*/ 0 h 148"/>
                    <a:gd name="T40" fmla="*/ 0 w 176"/>
                    <a:gd name="T41" fmla="*/ 0 h 148"/>
                    <a:gd name="T42" fmla="*/ 0 w 176"/>
                    <a:gd name="T43" fmla="*/ 0 h 148"/>
                    <a:gd name="T44" fmla="*/ 0 w 176"/>
                    <a:gd name="T45" fmla="*/ 0 h 148"/>
                    <a:gd name="T46" fmla="*/ 0 w 176"/>
                    <a:gd name="T47" fmla="*/ 0 h 148"/>
                    <a:gd name="T48" fmla="*/ 0 w 176"/>
                    <a:gd name="T49" fmla="*/ 0 h 148"/>
                    <a:gd name="T50" fmla="*/ 0 w 176"/>
                    <a:gd name="T51" fmla="*/ 0 h 148"/>
                    <a:gd name="T52" fmla="*/ 0 w 176"/>
                    <a:gd name="T53" fmla="*/ 0 h 148"/>
                    <a:gd name="T54" fmla="*/ 0 w 176"/>
                    <a:gd name="T55" fmla="*/ 0 h 148"/>
                    <a:gd name="T56" fmla="*/ 0 w 176"/>
                    <a:gd name="T57" fmla="*/ 0 h 148"/>
                    <a:gd name="T58" fmla="*/ 0 w 176"/>
                    <a:gd name="T59" fmla="*/ 0 h 148"/>
                    <a:gd name="T60" fmla="*/ 0 w 176"/>
                    <a:gd name="T61" fmla="*/ 0 h 148"/>
                    <a:gd name="T62" fmla="*/ 0 w 176"/>
                    <a:gd name="T63" fmla="*/ 0 h 148"/>
                    <a:gd name="T64" fmla="*/ 0 w 176"/>
                    <a:gd name="T65" fmla="*/ 0 h 148"/>
                    <a:gd name="T66" fmla="*/ 0 w 176"/>
                    <a:gd name="T67" fmla="*/ 0 h 148"/>
                    <a:gd name="T68" fmla="*/ 0 w 176"/>
                    <a:gd name="T69" fmla="*/ 0 h 148"/>
                    <a:gd name="T70" fmla="*/ 0 w 176"/>
                    <a:gd name="T71" fmla="*/ 0 h 148"/>
                    <a:gd name="T72" fmla="*/ 0 w 176"/>
                    <a:gd name="T73" fmla="*/ 0 h 148"/>
                    <a:gd name="T74" fmla="*/ 0 w 176"/>
                    <a:gd name="T75" fmla="*/ 0 h 148"/>
                    <a:gd name="T76" fmla="*/ 0 w 176"/>
                    <a:gd name="T77" fmla="*/ 0 h 148"/>
                    <a:gd name="T78" fmla="*/ 0 w 176"/>
                    <a:gd name="T79" fmla="*/ 0 h 148"/>
                    <a:gd name="T80" fmla="*/ 0 w 176"/>
                    <a:gd name="T81" fmla="*/ 0 h 148"/>
                    <a:gd name="T82" fmla="*/ 0 w 176"/>
                    <a:gd name="T83" fmla="*/ 0 h 148"/>
                    <a:gd name="T84" fmla="*/ 0 w 176"/>
                    <a:gd name="T85" fmla="*/ 0 h 148"/>
                    <a:gd name="T86" fmla="*/ 0 w 176"/>
                    <a:gd name="T87" fmla="*/ 0 h 148"/>
                    <a:gd name="T88" fmla="*/ 0 w 176"/>
                    <a:gd name="T89" fmla="*/ 0 h 148"/>
                    <a:gd name="T90" fmla="*/ 0 w 176"/>
                    <a:gd name="T91" fmla="*/ 0 h 148"/>
                    <a:gd name="T92" fmla="*/ 0 w 176"/>
                    <a:gd name="T93" fmla="*/ 0 h 148"/>
                    <a:gd name="T94" fmla="*/ 0 w 176"/>
                    <a:gd name="T95" fmla="*/ 0 h 1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
                    <a:gd name="T145" fmla="*/ 0 h 148"/>
                    <a:gd name="T146" fmla="*/ 176 w 176"/>
                    <a:gd name="T147" fmla="*/ 148 h 1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 h="148">
                      <a:moveTo>
                        <a:pt x="176" y="65"/>
                      </a:moveTo>
                      <a:lnTo>
                        <a:pt x="174" y="65"/>
                      </a:lnTo>
                      <a:lnTo>
                        <a:pt x="174" y="64"/>
                      </a:lnTo>
                      <a:lnTo>
                        <a:pt x="173" y="63"/>
                      </a:lnTo>
                      <a:lnTo>
                        <a:pt x="172" y="62"/>
                      </a:lnTo>
                      <a:lnTo>
                        <a:pt x="171" y="61"/>
                      </a:lnTo>
                      <a:lnTo>
                        <a:pt x="169" y="58"/>
                      </a:lnTo>
                      <a:lnTo>
                        <a:pt x="166" y="56"/>
                      </a:lnTo>
                      <a:lnTo>
                        <a:pt x="163" y="53"/>
                      </a:lnTo>
                      <a:lnTo>
                        <a:pt x="158" y="49"/>
                      </a:lnTo>
                      <a:lnTo>
                        <a:pt x="154" y="46"/>
                      </a:lnTo>
                      <a:lnTo>
                        <a:pt x="151" y="42"/>
                      </a:lnTo>
                      <a:lnTo>
                        <a:pt x="149" y="40"/>
                      </a:lnTo>
                      <a:lnTo>
                        <a:pt x="146" y="38"/>
                      </a:lnTo>
                      <a:lnTo>
                        <a:pt x="144" y="35"/>
                      </a:lnTo>
                      <a:lnTo>
                        <a:pt x="143" y="33"/>
                      </a:lnTo>
                      <a:lnTo>
                        <a:pt x="141" y="29"/>
                      </a:lnTo>
                      <a:lnTo>
                        <a:pt x="140" y="27"/>
                      </a:lnTo>
                      <a:lnTo>
                        <a:pt x="139" y="25"/>
                      </a:lnTo>
                      <a:lnTo>
                        <a:pt x="138" y="23"/>
                      </a:lnTo>
                      <a:lnTo>
                        <a:pt x="138" y="25"/>
                      </a:lnTo>
                      <a:lnTo>
                        <a:pt x="138" y="26"/>
                      </a:lnTo>
                      <a:lnTo>
                        <a:pt x="136" y="26"/>
                      </a:lnTo>
                      <a:lnTo>
                        <a:pt x="132" y="26"/>
                      </a:lnTo>
                      <a:lnTo>
                        <a:pt x="130" y="26"/>
                      </a:lnTo>
                      <a:lnTo>
                        <a:pt x="127" y="25"/>
                      </a:lnTo>
                      <a:lnTo>
                        <a:pt x="126" y="25"/>
                      </a:lnTo>
                      <a:lnTo>
                        <a:pt x="125" y="25"/>
                      </a:lnTo>
                      <a:lnTo>
                        <a:pt x="122" y="24"/>
                      </a:lnTo>
                      <a:lnTo>
                        <a:pt x="117" y="23"/>
                      </a:lnTo>
                      <a:lnTo>
                        <a:pt x="112" y="21"/>
                      </a:lnTo>
                      <a:lnTo>
                        <a:pt x="106" y="19"/>
                      </a:lnTo>
                      <a:lnTo>
                        <a:pt x="100" y="16"/>
                      </a:lnTo>
                      <a:lnTo>
                        <a:pt x="96" y="14"/>
                      </a:lnTo>
                      <a:lnTo>
                        <a:pt x="92" y="12"/>
                      </a:lnTo>
                      <a:lnTo>
                        <a:pt x="90" y="12"/>
                      </a:lnTo>
                      <a:lnTo>
                        <a:pt x="84" y="13"/>
                      </a:lnTo>
                      <a:lnTo>
                        <a:pt x="76" y="14"/>
                      </a:lnTo>
                      <a:lnTo>
                        <a:pt x="69" y="13"/>
                      </a:lnTo>
                      <a:lnTo>
                        <a:pt x="61" y="12"/>
                      </a:lnTo>
                      <a:lnTo>
                        <a:pt x="54" y="11"/>
                      </a:lnTo>
                      <a:lnTo>
                        <a:pt x="47" y="9"/>
                      </a:lnTo>
                      <a:lnTo>
                        <a:pt x="43" y="8"/>
                      </a:lnTo>
                      <a:lnTo>
                        <a:pt x="42" y="8"/>
                      </a:lnTo>
                      <a:lnTo>
                        <a:pt x="38" y="6"/>
                      </a:lnTo>
                      <a:lnTo>
                        <a:pt x="35" y="3"/>
                      </a:lnTo>
                      <a:lnTo>
                        <a:pt x="32" y="2"/>
                      </a:lnTo>
                      <a:lnTo>
                        <a:pt x="29" y="1"/>
                      </a:lnTo>
                      <a:lnTo>
                        <a:pt x="21" y="0"/>
                      </a:lnTo>
                      <a:lnTo>
                        <a:pt x="15" y="1"/>
                      </a:lnTo>
                      <a:lnTo>
                        <a:pt x="8" y="2"/>
                      </a:lnTo>
                      <a:lnTo>
                        <a:pt x="4" y="3"/>
                      </a:lnTo>
                      <a:lnTo>
                        <a:pt x="1" y="6"/>
                      </a:lnTo>
                      <a:lnTo>
                        <a:pt x="0" y="6"/>
                      </a:lnTo>
                      <a:lnTo>
                        <a:pt x="2" y="12"/>
                      </a:lnTo>
                      <a:lnTo>
                        <a:pt x="2" y="13"/>
                      </a:lnTo>
                      <a:lnTo>
                        <a:pt x="3" y="15"/>
                      </a:lnTo>
                      <a:lnTo>
                        <a:pt x="3" y="17"/>
                      </a:lnTo>
                      <a:lnTo>
                        <a:pt x="3" y="20"/>
                      </a:lnTo>
                      <a:lnTo>
                        <a:pt x="3" y="22"/>
                      </a:lnTo>
                      <a:lnTo>
                        <a:pt x="4" y="23"/>
                      </a:lnTo>
                      <a:lnTo>
                        <a:pt x="4" y="25"/>
                      </a:lnTo>
                      <a:lnTo>
                        <a:pt x="4" y="27"/>
                      </a:lnTo>
                      <a:lnTo>
                        <a:pt x="3" y="28"/>
                      </a:lnTo>
                      <a:lnTo>
                        <a:pt x="2" y="34"/>
                      </a:lnTo>
                      <a:lnTo>
                        <a:pt x="1" y="41"/>
                      </a:lnTo>
                      <a:lnTo>
                        <a:pt x="1" y="50"/>
                      </a:lnTo>
                      <a:lnTo>
                        <a:pt x="2" y="55"/>
                      </a:lnTo>
                      <a:lnTo>
                        <a:pt x="3" y="61"/>
                      </a:lnTo>
                      <a:lnTo>
                        <a:pt x="4" y="66"/>
                      </a:lnTo>
                      <a:lnTo>
                        <a:pt x="7" y="70"/>
                      </a:lnTo>
                      <a:lnTo>
                        <a:pt x="10" y="76"/>
                      </a:lnTo>
                      <a:lnTo>
                        <a:pt x="15" y="81"/>
                      </a:lnTo>
                      <a:lnTo>
                        <a:pt x="20" y="87"/>
                      </a:lnTo>
                      <a:lnTo>
                        <a:pt x="27" y="91"/>
                      </a:lnTo>
                      <a:lnTo>
                        <a:pt x="31" y="82"/>
                      </a:lnTo>
                      <a:lnTo>
                        <a:pt x="31" y="81"/>
                      </a:lnTo>
                      <a:lnTo>
                        <a:pt x="29" y="80"/>
                      </a:lnTo>
                      <a:lnTo>
                        <a:pt x="27" y="77"/>
                      </a:lnTo>
                      <a:lnTo>
                        <a:pt x="24" y="74"/>
                      </a:lnTo>
                      <a:lnTo>
                        <a:pt x="22" y="70"/>
                      </a:lnTo>
                      <a:lnTo>
                        <a:pt x="22" y="67"/>
                      </a:lnTo>
                      <a:lnTo>
                        <a:pt x="23" y="64"/>
                      </a:lnTo>
                      <a:lnTo>
                        <a:pt x="27" y="61"/>
                      </a:lnTo>
                      <a:lnTo>
                        <a:pt x="28" y="62"/>
                      </a:lnTo>
                      <a:lnTo>
                        <a:pt x="31" y="63"/>
                      </a:lnTo>
                      <a:lnTo>
                        <a:pt x="35" y="66"/>
                      </a:lnTo>
                      <a:lnTo>
                        <a:pt x="42" y="71"/>
                      </a:lnTo>
                      <a:lnTo>
                        <a:pt x="49" y="78"/>
                      </a:lnTo>
                      <a:lnTo>
                        <a:pt x="59" y="88"/>
                      </a:lnTo>
                      <a:lnTo>
                        <a:pt x="70" y="101"/>
                      </a:lnTo>
                      <a:lnTo>
                        <a:pt x="82" y="116"/>
                      </a:lnTo>
                      <a:lnTo>
                        <a:pt x="82" y="117"/>
                      </a:lnTo>
                      <a:lnTo>
                        <a:pt x="81" y="118"/>
                      </a:lnTo>
                      <a:lnTo>
                        <a:pt x="79" y="119"/>
                      </a:lnTo>
                      <a:lnTo>
                        <a:pt x="78" y="121"/>
                      </a:lnTo>
                      <a:lnTo>
                        <a:pt x="77" y="123"/>
                      </a:lnTo>
                      <a:lnTo>
                        <a:pt x="77" y="127"/>
                      </a:lnTo>
                      <a:lnTo>
                        <a:pt x="79" y="130"/>
                      </a:lnTo>
                      <a:lnTo>
                        <a:pt x="82" y="133"/>
                      </a:lnTo>
                      <a:lnTo>
                        <a:pt x="83" y="133"/>
                      </a:lnTo>
                      <a:lnTo>
                        <a:pt x="84" y="134"/>
                      </a:lnTo>
                      <a:lnTo>
                        <a:pt x="85" y="134"/>
                      </a:lnTo>
                      <a:lnTo>
                        <a:pt x="87" y="134"/>
                      </a:lnTo>
                      <a:lnTo>
                        <a:pt x="89" y="134"/>
                      </a:lnTo>
                      <a:lnTo>
                        <a:pt x="90" y="134"/>
                      </a:lnTo>
                      <a:lnTo>
                        <a:pt x="91" y="133"/>
                      </a:lnTo>
                      <a:lnTo>
                        <a:pt x="90" y="131"/>
                      </a:lnTo>
                      <a:lnTo>
                        <a:pt x="91" y="131"/>
                      </a:lnTo>
                      <a:lnTo>
                        <a:pt x="91" y="130"/>
                      </a:lnTo>
                      <a:lnTo>
                        <a:pt x="92" y="129"/>
                      </a:lnTo>
                      <a:lnTo>
                        <a:pt x="93" y="128"/>
                      </a:lnTo>
                      <a:lnTo>
                        <a:pt x="95" y="127"/>
                      </a:lnTo>
                      <a:lnTo>
                        <a:pt x="96" y="127"/>
                      </a:lnTo>
                      <a:lnTo>
                        <a:pt x="96" y="128"/>
                      </a:lnTo>
                      <a:lnTo>
                        <a:pt x="97" y="129"/>
                      </a:lnTo>
                      <a:lnTo>
                        <a:pt x="97" y="130"/>
                      </a:lnTo>
                      <a:lnTo>
                        <a:pt x="97" y="132"/>
                      </a:lnTo>
                      <a:lnTo>
                        <a:pt x="97" y="134"/>
                      </a:lnTo>
                      <a:lnTo>
                        <a:pt x="98" y="137"/>
                      </a:lnTo>
                      <a:lnTo>
                        <a:pt x="100" y="142"/>
                      </a:lnTo>
                      <a:lnTo>
                        <a:pt x="103" y="144"/>
                      </a:lnTo>
                      <a:lnTo>
                        <a:pt x="109" y="147"/>
                      </a:lnTo>
                      <a:lnTo>
                        <a:pt x="116" y="148"/>
                      </a:lnTo>
                      <a:lnTo>
                        <a:pt x="117" y="148"/>
                      </a:lnTo>
                      <a:lnTo>
                        <a:pt x="119" y="147"/>
                      </a:lnTo>
                      <a:lnTo>
                        <a:pt x="123" y="145"/>
                      </a:lnTo>
                      <a:lnTo>
                        <a:pt x="127" y="143"/>
                      </a:lnTo>
                      <a:lnTo>
                        <a:pt x="131" y="138"/>
                      </a:lnTo>
                      <a:lnTo>
                        <a:pt x="135" y="134"/>
                      </a:lnTo>
                      <a:lnTo>
                        <a:pt x="139" y="128"/>
                      </a:lnTo>
                      <a:lnTo>
                        <a:pt x="142" y="120"/>
                      </a:lnTo>
                      <a:lnTo>
                        <a:pt x="142" y="119"/>
                      </a:lnTo>
                      <a:lnTo>
                        <a:pt x="143" y="116"/>
                      </a:lnTo>
                      <a:lnTo>
                        <a:pt x="144" y="111"/>
                      </a:lnTo>
                      <a:lnTo>
                        <a:pt x="146" y="106"/>
                      </a:lnTo>
                      <a:lnTo>
                        <a:pt x="150" y="101"/>
                      </a:lnTo>
                      <a:lnTo>
                        <a:pt x="153" y="95"/>
                      </a:lnTo>
                      <a:lnTo>
                        <a:pt x="156" y="91"/>
                      </a:lnTo>
                      <a:lnTo>
                        <a:pt x="160" y="89"/>
                      </a:lnTo>
                      <a:lnTo>
                        <a:pt x="176" y="65"/>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5" name="Freeform 393"/>
                <p:cNvSpPr>
                  <a:spLocks/>
                </p:cNvSpPr>
                <p:nvPr/>
              </p:nvSpPr>
              <p:spPr bwMode="auto">
                <a:xfrm>
                  <a:off x="5012" y="2751"/>
                  <a:ext cx="58" cy="49"/>
                </a:xfrm>
                <a:custGeom>
                  <a:avLst/>
                  <a:gdLst>
                    <a:gd name="T0" fmla="*/ 0 w 176"/>
                    <a:gd name="T1" fmla="*/ 0 h 148"/>
                    <a:gd name="T2" fmla="*/ 0 w 176"/>
                    <a:gd name="T3" fmla="*/ 0 h 148"/>
                    <a:gd name="T4" fmla="*/ 0 w 176"/>
                    <a:gd name="T5" fmla="*/ 0 h 148"/>
                    <a:gd name="T6" fmla="*/ 0 w 176"/>
                    <a:gd name="T7" fmla="*/ 0 h 148"/>
                    <a:gd name="T8" fmla="*/ 0 w 176"/>
                    <a:gd name="T9" fmla="*/ 0 h 148"/>
                    <a:gd name="T10" fmla="*/ 0 w 176"/>
                    <a:gd name="T11" fmla="*/ 0 h 148"/>
                    <a:gd name="T12" fmla="*/ 0 w 176"/>
                    <a:gd name="T13" fmla="*/ 0 h 148"/>
                    <a:gd name="T14" fmla="*/ 0 w 176"/>
                    <a:gd name="T15" fmla="*/ 0 h 148"/>
                    <a:gd name="T16" fmla="*/ 0 w 176"/>
                    <a:gd name="T17" fmla="*/ 0 h 148"/>
                    <a:gd name="T18" fmla="*/ 0 w 176"/>
                    <a:gd name="T19" fmla="*/ 0 h 148"/>
                    <a:gd name="T20" fmla="*/ 0 w 176"/>
                    <a:gd name="T21" fmla="*/ 0 h 148"/>
                    <a:gd name="T22" fmla="*/ 0 w 176"/>
                    <a:gd name="T23" fmla="*/ 0 h 148"/>
                    <a:gd name="T24" fmla="*/ 0 w 176"/>
                    <a:gd name="T25" fmla="*/ 0 h 148"/>
                    <a:gd name="T26" fmla="*/ 0 w 176"/>
                    <a:gd name="T27" fmla="*/ 0 h 148"/>
                    <a:gd name="T28" fmla="*/ 0 w 176"/>
                    <a:gd name="T29" fmla="*/ 0 h 148"/>
                    <a:gd name="T30" fmla="*/ 0 w 176"/>
                    <a:gd name="T31" fmla="*/ 0 h 148"/>
                    <a:gd name="T32" fmla="*/ 0 w 176"/>
                    <a:gd name="T33" fmla="*/ 0 h 148"/>
                    <a:gd name="T34" fmla="*/ 0 w 176"/>
                    <a:gd name="T35" fmla="*/ 0 h 148"/>
                    <a:gd name="T36" fmla="*/ 0 w 176"/>
                    <a:gd name="T37" fmla="*/ 0 h 148"/>
                    <a:gd name="T38" fmla="*/ 0 w 176"/>
                    <a:gd name="T39" fmla="*/ 0 h 148"/>
                    <a:gd name="T40" fmla="*/ 0 w 176"/>
                    <a:gd name="T41" fmla="*/ 0 h 148"/>
                    <a:gd name="T42" fmla="*/ 0 w 176"/>
                    <a:gd name="T43" fmla="*/ 0 h 148"/>
                    <a:gd name="T44" fmla="*/ 0 w 176"/>
                    <a:gd name="T45" fmla="*/ 0 h 148"/>
                    <a:gd name="T46" fmla="*/ 0 w 176"/>
                    <a:gd name="T47" fmla="*/ 0 h 148"/>
                    <a:gd name="T48" fmla="*/ 0 w 176"/>
                    <a:gd name="T49" fmla="*/ 0 h 148"/>
                    <a:gd name="T50" fmla="*/ 0 w 176"/>
                    <a:gd name="T51" fmla="*/ 0 h 148"/>
                    <a:gd name="T52" fmla="*/ 0 w 176"/>
                    <a:gd name="T53" fmla="*/ 0 h 148"/>
                    <a:gd name="T54" fmla="*/ 0 w 176"/>
                    <a:gd name="T55" fmla="*/ 0 h 148"/>
                    <a:gd name="T56" fmla="*/ 0 w 176"/>
                    <a:gd name="T57" fmla="*/ 0 h 148"/>
                    <a:gd name="T58" fmla="*/ 0 w 176"/>
                    <a:gd name="T59" fmla="*/ 0 h 148"/>
                    <a:gd name="T60" fmla="*/ 0 w 176"/>
                    <a:gd name="T61" fmla="*/ 0 h 148"/>
                    <a:gd name="T62" fmla="*/ 0 w 176"/>
                    <a:gd name="T63" fmla="*/ 0 h 148"/>
                    <a:gd name="T64" fmla="*/ 0 w 176"/>
                    <a:gd name="T65" fmla="*/ 0 h 148"/>
                    <a:gd name="T66" fmla="*/ 0 w 176"/>
                    <a:gd name="T67" fmla="*/ 0 h 148"/>
                    <a:gd name="T68" fmla="*/ 0 w 176"/>
                    <a:gd name="T69" fmla="*/ 0 h 148"/>
                    <a:gd name="T70" fmla="*/ 0 w 176"/>
                    <a:gd name="T71" fmla="*/ 0 h 148"/>
                    <a:gd name="T72" fmla="*/ 0 w 176"/>
                    <a:gd name="T73" fmla="*/ 0 h 148"/>
                    <a:gd name="T74" fmla="*/ 0 w 176"/>
                    <a:gd name="T75" fmla="*/ 0 h 148"/>
                    <a:gd name="T76" fmla="*/ 0 w 176"/>
                    <a:gd name="T77" fmla="*/ 0 h 148"/>
                    <a:gd name="T78" fmla="*/ 0 w 176"/>
                    <a:gd name="T79" fmla="*/ 0 h 148"/>
                    <a:gd name="T80" fmla="*/ 0 w 176"/>
                    <a:gd name="T81" fmla="*/ 0 h 148"/>
                    <a:gd name="T82" fmla="*/ 0 w 176"/>
                    <a:gd name="T83" fmla="*/ 0 h 148"/>
                    <a:gd name="T84" fmla="*/ 0 w 176"/>
                    <a:gd name="T85" fmla="*/ 0 h 148"/>
                    <a:gd name="T86" fmla="*/ 0 w 176"/>
                    <a:gd name="T87" fmla="*/ 0 h 148"/>
                    <a:gd name="T88" fmla="*/ 0 w 176"/>
                    <a:gd name="T89" fmla="*/ 0 h 148"/>
                    <a:gd name="T90" fmla="*/ 0 w 176"/>
                    <a:gd name="T91" fmla="*/ 0 h 148"/>
                    <a:gd name="T92" fmla="*/ 0 w 176"/>
                    <a:gd name="T93" fmla="*/ 0 h 148"/>
                    <a:gd name="T94" fmla="*/ 0 w 176"/>
                    <a:gd name="T95" fmla="*/ 0 h 1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
                    <a:gd name="T145" fmla="*/ 0 h 148"/>
                    <a:gd name="T146" fmla="*/ 176 w 176"/>
                    <a:gd name="T147" fmla="*/ 148 h 1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 h="148">
                      <a:moveTo>
                        <a:pt x="176" y="65"/>
                      </a:moveTo>
                      <a:lnTo>
                        <a:pt x="174" y="65"/>
                      </a:lnTo>
                      <a:lnTo>
                        <a:pt x="174" y="64"/>
                      </a:lnTo>
                      <a:lnTo>
                        <a:pt x="173" y="63"/>
                      </a:lnTo>
                      <a:lnTo>
                        <a:pt x="172" y="62"/>
                      </a:lnTo>
                      <a:lnTo>
                        <a:pt x="171" y="61"/>
                      </a:lnTo>
                      <a:lnTo>
                        <a:pt x="169" y="58"/>
                      </a:lnTo>
                      <a:lnTo>
                        <a:pt x="166" y="56"/>
                      </a:lnTo>
                      <a:lnTo>
                        <a:pt x="163" y="53"/>
                      </a:lnTo>
                      <a:lnTo>
                        <a:pt x="158" y="49"/>
                      </a:lnTo>
                      <a:lnTo>
                        <a:pt x="154" y="46"/>
                      </a:lnTo>
                      <a:lnTo>
                        <a:pt x="151" y="42"/>
                      </a:lnTo>
                      <a:lnTo>
                        <a:pt x="149" y="40"/>
                      </a:lnTo>
                      <a:lnTo>
                        <a:pt x="146" y="38"/>
                      </a:lnTo>
                      <a:lnTo>
                        <a:pt x="144" y="35"/>
                      </a:lnTo>
                      <a:lnTo>
                        <a:pt x="143" y="33"/>
                      </a:lnTo>
                      <a:lnTo>
                        <a:pt x="141" y="29"/>
                      </a:lnTo>
                      <a:lnTo>
                        <a:pt x="140" y="27"/>
                      </a:lnTo>
                      <a:lnTo>
                        <a:pt x="139" y="25"/>
                      </a:lnTo>
                      <a:lnTo>
                        <a:pt x="138" y="23"/>
                      </a:lnTo>
                      <a:lnTo>
                        <a:pt x="138" y="25"/>
                      </a:lnTo>
                      <a:lnTo>
                        <a:pt x="138" y="26"/>
                      </a:lnTo>
                      <a:lnTo>
                        <a:pt x="136" y="26"/>
                      </a:lnTo>
                      <a:lnTo>
                        <a:pt x="132" y="26"/>
                      </a:lnTo>
                      <a:lnTo>
                        <a:pt x="130" y="26"/>
                      </a:lnTo>
                      <a:lnTo>
                        <a:pt x="127" y="25"/>
                      </a:lnTo>
                      <a:lnTo>
                        <a:pt x="126" y="25"/>
                      </a:lnTo>
                      <a:lnTo>
                        <a:pt x="125" y="25"/>
                      </a:lnTo>
                      <a:lnTo>
                        <a:pt x="122" y="24"/>
                      </a:lnTo>
                      <a:lnTo>
                        <a:pt x="117" y="23"/>
                      </a:lnTo>
                      <a:lnTo>
                        <a:pt x="112" y="21"/>
                      </a:lnTo>
                      <a:lnTo>
                        <a:pt x="106" y="19"/>
                      </a:lnTo>
                      <a:lnTo>
                        <a:pt x="100" y="16"/>
                      </a:lnTo>
                      <a:lnTo>
                        <a:pt x="96" y="14"/>
                      </a:lnTo>
                      <a:lnTo>
                        <a:pt x="92" y="12"/>
                      </a:lnTo>
                      <a:lnTo>
                        <a:pt x="90" y="12"/>
                      </a:lnTo>
                      <a:lnTo>
                        <a:pt x="84" y="13"/>
                      </a:lnTo>
                      <a:lnTo>
                        <a:pt x="76" y="14"/>
                      </a:lnTo>
                      <a:lnTo>
                        <a:pt x="69" y="13"/>
                      </a:lnTo>
                      <a:lnTo>
                        <a:pt x="61" y="12"/>
                      </a:lnTo>
                      <a:lnTo>
                        <a:pt x="54" y="11"/>
                      </a:lnTo>
                      <a:lnTo>
                        <a:pt x="47" y="9"/>
                      </a:lnTo>
                      <a:lnTo>
                        <a:pt x="43" y="8"/>
                      </a:lnTo>
                      <a:lnTo>
                        <a:pt x="42" y="8"/>
                      </a:lnTo>
                      <a:lnTo>
                        <a:pt x="38" y="6"/>
                      </a:lnTo>
                      <a:lnTo>
                        <a:pt x="35" y="3"/>
                      </a:lnTo>
                      <a:lnTo>
                        <a:pt x="32" y="2"/>
                      </a:lnTo>
                      <a:lnTo>
                        <a:pt x="29" y="1"/>
                      </a:lnTo>
                      <a:lnTo>
                        <a:pt x="21" y="0"/>
                      </a:lnTo>
                      <a:lnTo>
                        <a:pt x="15" y="1"/>
                      </a:lnTo>
                      <a:lnTo>
                        <a:pt x="8" y="2"/>
                      </a:lnTo>
                      <a:lnTo>
                        <a:pt x="4" y="3"/>
                      </a:lnTo>
                      <a:lnTo>
                        <a:pt x="1" y="6"/>
                      </a:lnTo>
                      <a:lnTo>
                        <a:pt x="0" y="6"/>
                      </a:lnTo>
                      <a:lnTo>
                        <a:pt x="2" y="12"/>
                      </a:lnTo>
                      <a:lnTo>
                        <a:pt x="2" y="13"/>
                      </a:lnTo>
                      <a:lnTo>
                        <a:pt x="3" y="15"/>
                      </a:lnTo>
                      <a:lnTo>
                        <a:pt x="3" y="17"/>
                      </a:lnTo>
                      <a:lnTo>
                        <a:pt x="3" y="20"/>
                      </a:lnTo>
                      <a:lnTo>
                        <a:pt x="3" y="22"/>
                      </a:lnTo>
                      <a:lnTo>
                        <a:pt x="4" y="23"/>
                      </a:lnTo>
                      <a:lnTo>
                        <a:pt x="4" y="25"/>
                      </a:lnTo>
                      <a:lnTo>
                        <a:pt x="4" y="27"/>
                      </a:lnTo>
                      <a:lnTo>
                        <a:pt x="3" y="28"/>
                      </a:lnTo>
                      <a:lnTo>
                        <a:pt x="2" y="34"/>
                      </a:lnTo>
                      <a:lnTo>
                        <a:pt x="1" y="41"/>
                      </a:lnTo>
                      <a:lnTo>
                        <a:pt x="1" y="50"/>
                      </a:lnTo>
                      <a:lnTo>
                        <a:pt x="2" y="55"/>
                      </a:lnTo>
                      <a:lnTo>
                        <a:pt x="3" y="61"/>
                      </a:lnTo>
                      <a:lnTo>
                        <a:pt x="4" y="66"/>
                      </a:lnTo>
                      <a:lnTo>
                        <a:pt x="7" y="70"/>
                      </a:lnTo>
                      <a:lnTo>
                        <a:pt x="10" y="76"/>
                      </a:lnTo>
                      <a:lnTo>
                        <a:pt x="15" y="81"/>
                      </a:lnTo>
                      <a:lnTo>
                        <a:pt x="20" y="87"/>
                      </a:lnTo>
                      <a:lnTo>
                        <a:pt x="27" y="91"/>
                      </a:lnTo>
                      <a:lnTo>
                        <a:pt x="31" y="82"/>
                      </a:lnTo>
                      <a:lnTo>
                        <a:pt x="31" y="81"/>
                      </a:lnTo>
                      <a:lnTo>
                        <a:pt x="29" y="80"/>
                      </a:lnTo>
                      <a:lnTo>
                        <a:pt x="27" y="77"/>
                      </a:lnTo>
                      <a:lnTo>
                        <a:pt x="24" y="74"/>
                      </a:lnTo>
                      <a:lnTo>
                        <a:pt x="22" y="70"/>
                      </a:lnTo>
                      <a:lnTo>
                        <a:pt x="22" y="67"/>
                      </a:lnTo>
                      <a:lnTo>
                        <a:pt x="23" y="64"/>
                      </a:lnTo>
                      <a:lnTo>
                        <a:pt x="27" y="61"/>
                      </a:lnTo>
                      <a:lnTo>
                        <a:pt x="28" y="62"/>
                      </a:lnTo>
                      <a:lnTo>
                        <a:pt x="31" y="63"/>
                      </a:lnTo>
                      <a:lnTo>
                        <a:pt x="35" y="66"/>
                      </a:lnTo>
                      <a:lnTo>
                        <a:pt x="42" y="71"/>
                      </a:lnTo>
                      <a:lnTo>
                        <a:pt x="49" y="78"/>
                      </a:lnTo>
                      <a:lnTo>
                        <a:pt x="59" y="88"/>
                      </a:lnTo>
                      <a:lnTo>
                        <a:pt x="70" y="101"/>
                      </a:lnTo>
                      <a:lnTo>
                        <a:pt x="82" y="116"/>
                      </a:lnTo>
                      <a:lnTo>
                        <a:pt x="82" y="117"/>
                      </a:lnTo>
                      <a:lnTo>
                        <a:pt x="81" y="118"/>
                      </a:lnTo>
                      <a:lnTo>
                        <a:pt x="79" y="119"/>
                      </a:lnTo>
                      <a:lnTo>
                        <a:pt x="78" y="121"/>
                      </a:lnTo>
                      <a:lnTo>
                        <a:pt x="77" y="123"/>
                      </a:lnTo>
                      <a:lnTo>
                        <a:pt x="77" y="127"/>
                      </a:lnTo>
                      <a:lnTo>
                        <a:pt x="79" y="130"/>
                      </a:lnTo>
                      <a:lnTo>
                        <a:pt x="82" y="133"/>
                      </a:lnTo>
                      <a:lnTo>
                        <a:pt x="83" y="133"/>
                      </a:lnTo>
                      <a:lnTo>
                        <a:pt x="84" y="134"/>
                      </a:lnTo>
                      <a:lnTo>
                        <a:pt x="85" y="134"/>
                      </a:lnTo>
                      <a:lnTo>
                        <a:pt x="87" y="134"/>
                      </a:lnTo>
                      <a:lnTo>
                        <a:pt x="89" y="134"/>
                      </a:lnTo>
                      <a:lnTo>
                        <a:pt x="90" y="134"/>
                      </a:lnTo>
                      <a:lnTo>
                        <a:pt x="91" y="133"/>
                      </a:lnTo>
                      <a:lnTo>
                        <a:pt x="90" y="131"/>
                      </a:lnTo>
                      <a:lnTo>
                        <a:pt x="91" y="131"/>
                      </a:lnTo>
                      <a:lnTo>
                        <a:pt x="91" y="130"/>
                      </a:lnTo>
                      <a:lnTo>
                        <a:pt x="92" y="129"/>
                      </a:lnTo>
                      <a:lnTo>
                        <a:pt x="93" y="128"/>
                      </a:lnTo>
                      <a:lnTo>
                        <a:pt x="95" y="127"/>
                      </a:lnTo>
                      <a:lnTo>
                        <a:pt x="96" y="127"/>
                      </a:lnTo>
                      <a:lnTo>
                        <a:pt x="96" y="128"/>
                      </a:lnTo>
                      <a:lnTo>
                        <a:pt x="97" y="129"/>
                      </a:lnTo>
                      <a:lnTo>
                        <a:pt x="97" y="130"/>
                      </a:lnTo>
                      <a:lnTo>
                        <a:pt x="97" y="132"/>
                      </a:lnTo>
                      <a:lnTo>
                        <a:pt x="97" y="134"/>
                      </a:lnTo>
                      <a:lnTo>
                        <a:pt x="98" y="137"/>
                      </a:lnTo>
                      <a:lnTo>
                        <a:pt x="100" y="142"/>
                      </a:lnTo>
                      <a:lnTo>
                        <a:pt x="103" y="144"/>
                      </a:lnTo>
                      <a:lnTo>
                        <a:pt x="109" y="147"/>
                      </a:lnTo>
                      <a:lnTo>
                        <a:pt x="116" y="148"/>
                      </a:lnTo>
                      <a:lnTo>
                        <a:pt x="117" y="148"/>
                      </a:lnTo>
                      <a:lnTo>
                        <a:pt x="119" y="147"/>
                      </a:lnTo>
                      <a:lnTo>
                        <a:pt x="123" y="145"/>
                      </a:lnTo>
                      <a:lnTo>
                        <a:pt x="127" y="143"/>
                      </a:lnTo>
                      <a:lnTo>
                        <a:pt x="131" y="138"/>
                      </a:lnTo>
                      <a:lnTo>
                        <a:pt x="135" y="134"/>
                      </a:lnTo>
                      <a:lnTo>
                        <a:pt x="139" y="128"/>
                      </a:lnTo>
                      <a:lnTo>
                        <a:pt x="142" y="120"/>
                      </a:lnTo>
                      <a:lnTo>
                        <a:pt x="142" y="119"/>
                      </a:lnTo>
                      <a:lnTo>
                        <a:pt x="143" y="116"/>
                      </a:lnTo>
                      <a:lnTo>
                        <a:pt x="144" y="111"/>
                      </a:lnTo>
                      <a:lnTo>
                        <a:pt x="146" y="106"/>
                      </a:lnTo>
                      <a:lnTo>
                        <a:pt x="150" y="101"/>
                      </a:lnTo>
                      <a:lnTo>
                        <a:pt x="153" y="95"/>
                      </a:lnTo>
                      <a:lnTo>
                        <a:pt x="156" y="91"/>
                      </a:lnTo>
                      <a:lnTo>
                        <a:pt x="160" y="89"/>
                      </a:lnTo>
                      <a:lnTo>
                        <a:pt x="176" y="6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6" name="Freeform 394"/>
                <p:cNvSpPr>
                  <a:spLocks/>
                </p:cNvSpPr>
                <p:nvPr/>
              </p:nvSpPr>
              <p:spPr bwMode="auto">
                <a:xfrm>
                  <a:off x="5052" y="2775"/>
                  <a:ext cx="102" cy="35"/>
                </a:xfrm>
                <a:custGeom>
                  <a:avLst/>
                  <a:gdLst>
                    <a:gd name="T0" fmla="*/ 0 w 307"/>
                    <a:gd name="T1" fmla="*/ 0 h 104"/>
                    <a:gd name="T2" fmla="*/ 0 w 307"/>
                    <a:gd name="T3" fmla="*/ 0 h 104"/>
                    <a:gd name="T4" fmla="*/ 0 w 307"/>
                    <a:gd name="T5" fmla="*/ 0 h 104"/>
                    <a:gd name="T6" fmla="*/ 0 w 307"/>
                    <a:gd name="T7" fmla="*/ 0 h 104"/>
                    <a:gd name="T8" fmla="*/ 0 w 307"/>
                    <a:gd name="T9" fmla="*/ 0 h 104"/>
                    <a:gd name="T10" fmla="*/ 0 w 307"/>
                    <a:gd name="T11" fmla="*/ 0 h 104"/>
                    <a:gd name="T12" fmla="*/ 0 w 307"/>
                    <a:gd name="T13" fmla="*/ 0 h 104"/>
                    <a:gd name="T14" fmla="*/ 0 w 307"/>
                    <a:gd name="T15" fmla="*/ 0 h 104"/>
                    <a:gd name="T16" fmla="*/ 0 w 307"/>
                    <a:gd name="T17" fmla="*/ 0 h 104"/>
                    <a:gd name="T18" fmla="*/ 0 w 307"/>
                    <a:gd name="T19" fmla="*/ 0 h 104"/>
                    <a:gd name="T20" fmla="*/ 0 w 307"/>
                    <a:gd name="T21" fmla="*/ 0 h 104"/>
                    <a:gd name="T22" fmla="*/ 0 w 307"/>
                    <a:gd name="T23" fmla="*/ 0 h 104"/>
                    <a:gd name="T24" fmla="*/ 0 w 307"/>
                    <a:gd name="T25" fmla="*/ 0 h 104"/>
                    <a:gd name="T26" fmla="*/ 0 w 307"/>
                    <a:gd name="T27" fmla="*/ 0 h 104"/>
                    <a:gd name="T28" fmla="*/ 0 w 307"/>
                    <a:gd name="T29" fmla="*/ 0 h 104"/>
                    <a:gd name="T30" fmla="*/ 0 w 307"/>
                    <a:gd name="T31" fmla="*/ 0 h 104"/>
                    <a:gd name="T32" fmla="*/ 0 w 307"/>
                    <a:gd name="T33" fmla="*/ 0 h 104"/>
                    <a:gd name="T34" fmla="*/ 0 w 307"/>
                    <a:gd name="T35" fmla="*/ 0 h 104"/>
                    <a:gd name="T36" fmla="*/ 0 w 307"/>
                    <a:gd name="T37" fmla="*/ 0 h 104"/>
                    <a:gd name="T38" fmla="*/ 0 w 307"/>
                    <a:gd name="T39" fmla="*/ 0 h 104"/>
                    <a:gd name="T40" fmla="*/ 0 w 307"/>
                    <a:gd name="T41" fmla="*/ 0 h 104"/>
                    <a:gd name="T42" fmla="*/ 0 w 307"/>
                    <a:gd name="T43" fmla="*/ 0 h 104"/>
                    <a:gd name="T44" fmla="*/ 0 w 307"/>
                    <a:gd name="T45" fmla="*/ 0 h 104"/>
                    <a:gd name="T46" fmla="*/ 0 w 307"/>
                    <a:gd name="T47" fmla="*/ 0 h 104"/>
                    <a:gd name="T48" fmla="*/ 0 w 307"/>
                    <a:gd name="T49" fmla="*/ 0 h 104"/>
                    <a:gd name="T50" fmla="*/ 0 w 307"/>
                    <a:gd name="T51" fmla="*/ 0 h 104"/>
                    <a:gd name="T52" fmla="*/ 0 w 307"/>
                    <a:gd name="T53" fmla="*/ 0 h 104"/>
                    <a:gd name="T54" fmla="*/ 0 w 307"/>
                    <a:gd name="T55" fmla="*/ 0 h 104"/>
                    <a:gd name="T56" fmla="*/ 0 w 307"/>
                    <a:gd name="T57" fmla="*/ 0 h 104"/>
                    <a:gd name="T58" fmla="*/ 0 w 307"/>
                    <a:gd name="T59" fmla="*/ 0 h 104"/>
                    <a:gd name="T60" fmla="*/ 0 w 307"/>
                    <a:gd name="T61" fmla="*/ 0 h 104"/>
                    <a:gd name="T62" fmla="*/ 0 w 307"/>
                    <a:gd name="T63" fmla="*/ 0 h 104"/>
                    <a:gd name="T64" fmla="*/ 0 w 307"/>
                    <a:gd name="T65" fmla="*/ 0 h 104"/>
                    <a:gd name="T66" fmla="*/ 0 w 307"/>
                    <a:gd name="T67" fmla="*/ 0 h 104"/>
                    <a:gd name="T68" fmla="*/ 0 w 307"/>
                    <a:gd name="T69" fmla="*/ 0 h 104"/>
                    <a:gd name="T70" fmla="*/ 0 w 307"/>
                    <a:gd name="T71" fmla="*/ 0 h 104"/>
                    <a:gd name="T72" fmla="*/ 0 w 307"/>
                    <a:gd name="T73" fmla="*/ 0 h 104"/>
                    <a:gd name="T74" fmla="*/ 0 w 307"/>
                    <a:gd name="T75" fmla="*/ 0 h 104"/>
                    <a:gd name="T76" fmla="*/ 0 w 307"/>
                    <a:gd name="T77" fmla="*/ 0 h 104"/>
                    <a:gd name="T78" fmla="*/ 0 w 307"/>
                    <a:gd name="T79" fmla="*/ 0 h 104"/>
                    <a:gd name="T80" fmla="*/ 0 w 307"/>
                    <a:gd name="T81" fmla="*/ 0 h 104"/>
                    <a:gd name="T82" fmla="*/ 0 w 307"/>
                    <a:gd name="T83" fmla="*/ 0 h 104"/>
                    <a:gd name="T84" fmla="*/ 0 w 307"/>
                    <a:gd name="T85" fmla="*/ 0 h 104"/>
                    <a:gd name="T86" fmla="*/ 0 w 307"/>
                    <a:gd name="T87" fmla="*/ 0 h 104"/>
                    <a:gd name="T88" fmla="*/ 0 w 307"/>
                    <a:gd name="T89" fmla="*/ 0 h 104"/>
                    <a:gd name="T90" fmla="*/ 0 w 307"/>
                    <a:gd name="T91" fmla="*/ 0 h 104"/>
                    <a:gd name="T92" fmla="*/ 0 w 307"/>
                    <a:gd name="T93" fmla="*/ 0 h 104"/>
                    <a:gd name="T94" fmla="*/ 0 w 307"/>
                    <a:gd name="T95" fmla="*/ 0 h 104"/>
                    <a:gd name="T96" fmla="*/ 0 w 307"/>
                    <a:gd name="T97" fmla="*/ 0 h 104"/>
                    <a:gd name="T98" fmla="*/ 0 w 307"/>
                    <a:gd name="T99" fmla="*/ 0 h 104"/>
                    <a:gd name="T100" fmla="*/ 0 w 307"/>
                    <a:gd name="T101" fmla="*/ 0 h 104"/>
                    <a:gd name="T102" fmla="*/ 0 w 307"/>
                    <a:gd name="T103" fmla="*/ 0 h 104"/>
                    <a:gd name="T104" fmla="*/ 0 w 307"/>
                    <a:gd name="T105" fmla="*/ 0 h 1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
                    <a:gd name="T160" fmla="*/ 0 h 104"/>
                    <a:gd name="T161" fmla="*/ 307 w 307"/>
                    <a:gd name="T162" fmla="*/ 104 h 1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 h="104">
                      <a:moveTo>
                        <a:pt x="60" y="0"/>
                      </a:moveTo>
                      <a:lnTo>
                        <a:pt x="43" y="21"/>
                      </a:lnTo>
                      <a:lnTo>
                        <a:pt x="39" y="23"/>
                      </a:lnTo>
                      <a:lnTo>
                        <a:pt x="35" y="27"/>
                      </a:lnTo>
                      <a:lnTo>
                        <a:pt x="32" y="32"/>
                      </a:lnTo>
                      <a:lnTo>
                        <a:pt x="30" y="36"/>
                      </a:lnTo>
                      <a:lnTo>
                        <a:pt x="27" y="41"/>
                      </a:lnTo>
                      <a:lnTo>
                        <a:pt x="25" y="45"/>
                      </a:lnTo>
                      <a:lnTo>
                        <a:pt x="24" y="47"/>
                      </a:lnTo>
                      <a:lnTo>
                        <a:pt x="24" y="48"/>
                      </a:lnTo>
                      <a:lnTo>
                        <a:pt x="21" y="55"/>
                      </a:lnTo>
                      <a:lnTo>
                        <a:pt x="18" y="60"/>
                      </a:lnTo>
                      <a:lnTo>
                        <a:pt x="13" y="64"/>
                      </a:lnTo>
                      <a:lnTo>
                        <a:pt x="10" y="68"/>
                      </a:lnTo>
                      <a:lnTo>
                        <a:pt x="6" y="70"/>
                      </a:lnTo>
                      <a:lnTo>
                        <a:pt x="3" y="71"/>
                      </a:lnTo>
                      <a:lnTo>
                        <a:pt x="2" y="72"/>
                      </a:lnTo>
                      <a:lnTo>
                        <a:pt x="0" y="72"/>
                      </a:lnTo>
                      <a:lnTo>
                        <a:pt x="24" y="74"/>
                      </a:lnTo>
                      <a:lnTo>
                        <a:pt x="25" y="74"/>
                      </a:lnTo>
                      <a:lnTo>
                        <a:pt x="26" y="75"/>
                      </a:lnTo>
                      <a:lnTo>
                        <a:pt x="29" y="74"/>
                      </a:lnTo>
                      <a:lnTo>
                        <a:pt x="32" y="74"/>
                      </a:lnTo>
                      <a:lnTo>
                        <a:pt x="36" y="73"/>
                      </a:lnTo>
                      <a:lnTo>
                        <a:pt x="40" y="72"/>
                      </a:lnTo>
                      <a:lnTo>
                        <a:pt x="43" y="72"/>
                      </a:lnTo>
                      <a:lnTo>
                        <a:pt x="46" y="71"/>
                      </a:lnTo>
                      <a:lnTo>
                        <a:pt x="51" y="69"/>
                      </a:lnTo>
                      <a:lnTo>
                        <a:pt x="60" y="68"/>
                      </a:lnTo>
                      <a:lnTo>
                        <a:pt x="70" y="65"/>
                      </a:lnTo>
                      <a:lnTo>
                        <a:pt x="81" y="64"/>
                      </a:lnTo>
                      <a:lnTo>
                        <a:pt x="94" y="64"/>
                      </a:lnTo>
                      <a:lnTo>
                        <a:pt x="108" y="65"/>
                      </a:lnTo>
                      <a:lnTo>
                        <a:pt x="111" y="65"/>
                      </a:lnTo>
                      <a:lnTo>
                        <a:pt x="115" y="65"/>
                      </a:lnTo>
                      <a:lnTo>
                        <a:pt x="121" y="65"/>
                      </a:lnTo>
                      <a:lnTo>
                        <a:pt x="129" y="65"/>
                      </a:lnTo>
                      <a:lnTo>
                        <a:pt x="137" y="65"/>
                      </a:lnTo>
                      <a:lnTo>
                        <a:pt x="145" y="68"/>
                      </a:lnTo>
                      <a:lnTo>
                        <a:pt x="152" y="70"/>
                      </a:lnTo>
                      <a:lnTo>
                        <a:pt x="158" y="74"/>
                      </a:lnTo>
                      <a:lnTo>
                        <a:pt x="158" y="75"/>
                      </a:lnTo>
                      <a:lnTo>
                        <a:pt x="158" y="77"/>
                      </a:lnTo>
                      <a:lnTo>
                        <a:pt x="160" y="81"/>
                      </a:lnTo>
                      <a:lnTo>
                        <a:pt x="162" y="85"/>
                      </a:lnTo>
                      <a:lnTo>
                        <a:pt x="166" y="90"/>
                      </a:lnTo>
                      <a:lnTo>
                        <a:pt x="170" y="95"/>
                      </a:lnTo>
                      <a:lnTo>
                        <a:pt x="176" y="100"/>
                      </a:lnTo>
                      <a:lnTo>
                        <a:pt x="185" y="104"/>
                      </a:lnTo>
                      <a:lnTo>
                        <a:pt x="186" y="104"/>
                      </a:lnTo>
                      <a:lnTo>
                        <a:pt x="189" y="103"/>
                      </a:lnTo>
                      <a:lnTo>
                        <a:pt x="194" y="103"/>
                      </a:lnTo>
                      <a:lnTo>
                        <a:pt x="198" y="102"/>
                      </a:lnTo>
                      <a:lnTo>
                        <a:pt x="203" y="101"/>
                      </a:lnTo>
                      <a:lnTo>
                        <a:pt x="207" y="99"/>
                      </a:lnTo>
                      <a:lnTo>
                        <a:pt x="210" y="98"/>
                      </a:lnTo>
                      <a:lnTo>
                        <a:pt x="211" y="96"/>
                      </a:lnTo>
                      <a:lnTo>
                        <a:pt x="212" y="95"/>
                      </a:lnTo>
                      <a:lnTo>
                        <a:pt x="212" y="94"/>
                      </a:lnTo>
                      <a:lnTo>
                        <a:pt x="212" y="91"/>
                      </a:lnTo>
                      <a:lnTo>
                        <a:pt x="211" y="90"/>
                      </a:lnTo>
                      <a:lnTo>
                        <a:pt x="209" y="88"/>
                      </a:lnTo>
                      <a:lnTo>
                        <a:pt x="205" y="85"/>
                      </a:lnTo>
                      <a:lnTo>
                        <a:pt x="203" y="85"/>
                      </a:lnTo>
                      <a:lnTo>
                        <a:pt x="202" y="84"/>
                      </a:lnTo>
                      <a:lnTo>
                        <a:pt x="199" y="82"/>
                      </a:lnTo>
                      <a:lnTo>
                        <a:pt x="197" y="79"/>
                      </a:lnTo>
                      <a:lnTo>
                        <a:pt x="195" y="77"/>
                      </a:lnTo>
                      <a:lnTo>
                        <a:pt x="195" y="75"/>
                      </a:lnTo>
                      <a:lnTo>
                        <a:pt x="196" y="72"/>
                      </a:lnTo>
                      <a:lnTo>
                        <a:pt x="200" y="70"/>
                      </a:lnTo>
                      <a:lnTo>
                        <a:pt x="201" y="70"/>
                      </a:lnTo>
                      <a:lnTo>
                        <a:pt x="205" y="69"/>
                      </a:lnTo>
                      <a:lnTo>
                        <a:pt x="210" y="68"/>
                      </a:lnTo>
                      <a:lnTo>
                        <a:pt x="215" y="67"/>
                      </a:lnTo>
                      <a:lnTo>
                        <a:pt x="221" y="63"/>
                      </a:lnTo>
                      <a:lnTo>
                        <a:pt x="226" y="61"/>
                      </a:lnTo>
                      <a:lnTo>
                        <a:pt x="230" y="57"/>
                      </a:lnTo>
                      <a:lnTo>
                        <a:pt x="233" y="53"/>
                      </a:lnTo>
                      <a:lnTo>
                        <a:pt x="234" y="50"/>
                      </a:lnTo>
                      <a:lnTo>
                        <a:pt x="235" y="47"/>
                      </a:lnTo>
                      <a:lnTo>
                        <a:pt x="237" y="45"/>
                      </a:lnTo>
                      <a:lnTo>
                        <a:pt x="239" y="42"/>
                      </a:lnTo>
                      <a:lnTo>
                        <a:pt x="242" y="40"/>
                      </a:lnTo>
                      <a:lnTo>
                        <a:pt x="246" y="38"/>
                      </a:lnTo>
                      <a:lnTo>
                        <a:pt x="249" y="38"/>
                      </a:lnTo>
                      <a:lnTo>
                        <a:pt x="250" y="37"/>
                      </a:lnTo>
                      <a:lnTo>
                        <a:pt x="253" y="37"/>
                      </a:lnTo>
                      <a:lnTo>
                        <a:pt x="256" y="36"/>
                      </a:lnTo>
                      <a:lnTo>
                        <a:pt x="262" y="37"/>
                      </a:lnTo>
                      <a:lnTo>
                        <a:pt x="266" y="37"/>
                      </a:lnTo>
                      <a:lnTo>
                        <a:pt x="271" y="40"/>
                      </a:lnTo>
                      <a:lnTo>
                        <a:pt x="277" y="43"/>
                      </a:lnTo>
                      <a:lnTo>
                        <a:pt x="281" y="48"/>
                      </a:lnTo>
                      <a:lnTo>
                        <a:pt x="281" y="49"/>
                      </a:lnTo>
                      <a:lnTo>
                        <a:pt x="283" y="50"/>
                      </a:lnTo>
                      <a:lnTo>
                        <a:pt x="286" y="51"/>
                      </a:lnTo>
                      <a:lnTo>
                        <a:pt x="288" y="54"/>
                      </a:lnTo>
                      <a:lnTo>
                        <a:pt x="291" y="56"/>
                      </a:lnTo>
                      <a:lnTo>
                        <a:pt x="294" y="58"/>
                      </a:lnTo>
                      <a:lnTo>
                        <a:pt x="297" y="60"/>
                      </a:lnTo>
                      <a:lnTo>
                        <a:pt x="301" y="61"/>
                      </a:lnTo>
                      <a:lnTo>
                        <a:pt x="307" y="48"/>
                      </a:lnTo>
                      <a:lnTo>
                        <a:pt x="306" y="48"/>
                      </a:lnTo>
                      <a:lnTo>
                        <a:pt x="305" y="47"/>
                      </a:lnTo>
                      <a:lnTo>
                        <a:pt x="304" y="46"/>
                      </a:lnTo>
                      <a:lnTo>
                        <a:pt x="303" y="44"/>
                      </a:lnTo>
                      <a:lnTo>
                        <a:pt x="302" y="42"/>
                      </a:lnTo>
                      <a:lnTo>
                        <a:pt x="301" y="40"/>
                      </a:lnTo>
                      <a:lnTo>
                        <a:pt x="300" y="36"/>
                      </a:lnTo>
                      <a:lnTo>
                        <a:pt x="301" y="34"/>
                      </a:lnTo>
                      <a:lnTo>
                        <a:pt x="303" y="30"/>
                      </a:lnTo>
                      <a:lnTo>
                        <a:pt x="295" y="22"/>
                      </a:lnTo>
                      <a:lnTo>
                        <a:pt x="287" y="18"/>
                      </a:lnTo>
                      <a:lnTo>
                        <a:pt x="279" y="16"/>
                      </a:lnTo>
                      <a:lnTo>
                        <a:pt x="271" y="14"/>
                      </a:lnTo>
                      <a:lnTo>
                        <a:pt x="265" y="14"/>
                      </a:lnTo>
                      <a:lnTo>
                        <a:pt x="261" y="14"/>
                      </a:lnTo>
                      <a:lnTo>
                        <a:pt x="256" y="15"/>
                      </a:lnTo>
                      <a:lnTo>
                        <a:pt x="255" y="15"/>
                      </a:lnTo>
                      <a:lnTo>
                        <a:pt x="251" y="14"/>
                      </a:lnTo>
                      <a:lnTo>
                        <a:pt x="246" y="13"/>
                      </a:lnTo>
                      <a:lnTo>
                        <a:pt x="242" y="11"/>
                      </a:lnTo>
                      <a:lnTo>
                        <a:pt x="239" y="10"/>
                      </a:lnTo>
                      <a:lnTo>
                        <a:pt x="237" y="9"/>
                      </a:lnTo>
                      <a:lnTo>
                        <a:pt x="236" y="9"/>
                      </a:lnTo>
                      <a:lnTo>
                        <a:pt x="235" y="8"/>
                      </a:lnTo>
                      <a:lnTo>
                        <a:pt x="209" y="19"/>
                      </a:lnTo>
                      <a:lnTo>
                        <a:pt x="199" y="20"/>
                      </a:lnTo>
                      <a:lnTo>
                        <a:pt x="189" y="22"/>
                      </a:lnTo>
                      <a:lnTo>
                        <a:pt x="181" y="24"/>
                      </a:lnTo>
                      <a:lnTo>
                        <a:pt x="173" y="27"/>
                      </a:lnTo>
                      <a:lnTo>
                        <a:pt x="167" y="29"/>
                      </a:lnTo>
                      <a:lnTo>
                        <a:pt x="162" y="30"/>
                      </a:lnTo>
                      <a:lnTo>
                        <a:pt x="159" y="31"/>
                      </a:lnTo>
                      <a:lnTo>
                        <a:pt x="158" y="32"/>
                      </a:lnTo>
                      <a:lnTo>
                        <a:pt x="153" y="32"/>
                      </a:lnTo>
                      <a:lnTo>
                        <a:pt x="147" y="31"/>
                      </a:lnTo>
                      <a:lnTo>
                        <a:pt x="142" y="30"/>
                      </a:lnTo>
                      <a:lnTo>
                        <a:pt x="137" y="28"/>
                      </a:lnTo>
                      <a:lnTo>
                        <a:pt x="131" y="27"/>
                      </a:lnTo>
                      <a:lnTo>
                        <a:pt x="127" y="24"/>
                      </a:lnTo>
                      <a:lnTo>
                        <a:pt x="125" y="23"/>
                      </a:lnTo>
                      <a:lnTo>
                        <a:pt x="124" y="23"/>
                      </a:lnTo>
                      <a:lnTo>
                        <a:pt x="124" y="22"/>
                      </a:lnTo>
                      <a:lnTo>
                        <a:pt x="122" y="22"/>
                      </a:lnTo>
                      <a:lnTo>
                        <a:pt x="120" y="21"/>
                      </a:lnTo>
                      <a:lnTo>
                        <a:pt x="117" y="20"/>
                      </a:lnTo>
                      <a:lnTo>
                        <a:pt x="112" y="19"/>
                      </a:lnTo>
                      <a:lnTo>
                        <a:pt x="105" y="17"/>
                      </a:lnTo>
                      <a:lnTo>
                        <a:pt x="97" y="15"/>
                      </a:lnTo>
                      <a:lnTo>
                        <a:pt x="60"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7" name="Freeform 395"/>
                <p:cNvSpPr>
                  <a:spLocks/>
                </p:cNvSpPr>
                <p:nvPr/>
              </p:nvSpPr>
              <p:spPr bwMode="auto">
                <a:xfrm>
                  <a:off x="5052" y="2775"/>
                  <a:ext cx="102" cy="35"/>
                </a:xfrm>
                <a:custGeom>
                  <a:avLst/>
                  <a:gdLst>
                    <a:gd name="T0" fmla="*/ 0 w 307"/>
                    <a:gd name="T1" fmla="*/ 0 h 104"/>
                    <a:gd name="T2" fmla="*/ 0 w 307"/>
                    <a:gd name="T3" fmla="*/ 0 h 104"/>
                    <a:gd name="T4" fmla="*/ 0 w 307"/>
                    <a:gd name="T5" fmla="*/ 0 h 104"/>
                    <a:gd name="T6" fmla="*/ 0 w 307"/>
                    <a:gd name="T7" fmla="*/ 0 h 104"/>
                    <a:gd name="T8" fmla="*/ 0 w 307"/>
                    <a:gd name="T9" fmla="*/ 0 h 104"/>
                    <a:gd name="T10" fmla="*/ 0 w 307"/>
                    <a:gd name="T11" fmla="*/ 0 h 104"/>
                    <a:gd name="T12" fmla="*/ 0 w 307"/>
                    <a:gd name="T13" fmla="*/ 0 h 104"/>
                    <a:gd name="T14" fmla="*/ 0 w 307"/>
                    <a:gd name="T15" fmla="*/ 0 h 104"/>
                    <a:gd name="T16" fmla="*/ 0 w 307"/>
                    <a:gd name="T17" fmla="*/ 0 h 104"/>
                    <a:gd name="T18" fmla="*/ 0 w 307"/>
                    <a:gd name="T19" fmla="*/ 0 h 104"/>
                    <a:gd name="T20" fmla="*/ 0 w 307"/>
                    <a:gd name="T21" fmla="*/ 0 h 104"/>
                    <a:gd name="T22" fmla="*/ 0 w 307"/>
                    <a:gd name="T23" fmla="*/ 0 h 104"/>
                    <a:gd name="T24" fmla="*/ 0 w 307"/>
                    <a:gd name="T25" fmla="*/ 0 h 104"/>
                    <a:gd name="T26" fmla="*/ 0 w 307"/>
                    <a:gd name="T27" fmla="*/ 0 h 104"/>
                    <a:gd name="T28" fmla="*/ 0 w 307"/>
                    <a:gd name="T29" fmla="*/ 0 h 104"/>
                    <a:gd name="T30" fmla="*/ 0 w 307"/>
                    <a:gd name="T31" fmla="*/ 0 h 104"/>
                    <a:gd name="T32" fmla="*/ 0 w 307"/>
                    <a:gd name="T33" fmla="*/ 0 h 104"/>
                    <a:gd name="T34" fmla="*/ 0 w 307"/>
                    <a:gd name="T35" fmla="*/ 0 h 104"/>
                    <a:gd name="T36" fmla="*/ 0 w 307"/>
                    <a:gd name="T37" fmla="*/ 0 h 104"/>
                    <a:gd name="T38" fmla="*/ 0 w 307"/>
                    <a:gd name="T39" fmla="*/ 0 h 104"/>
                    <a:gd name="T40" fmla="*/ 0 w 307"/>
                    <a:gd name="T41" fmla="*/ 0 h 104"/>
                    <a:gd name="T42" fmla="*/ 0 w 307"/>
                    <a:gd name="T43" fmla="*/ 0 h 104"/>
                    <a:gd name="T44" fmla="*/ 0 w 307"/>
                    <a:gd name="T45" fmla="*/ 0 h 104"/>
                    <a:gd name="T46" fmla="*/ 0 w 307"/>
                    <a:gd name="T47" fmla="*/ 0 h 104"/>
                    <a:gd name="T48" fmla="*/ 0 w 307"/>
                    <a:gd name="T49" fmla="*/ 0 h 104"/>
                    <a:gd name="T50" fmla="*/ 0 w 307"/>
                    <a:gd name="T51" fmla="*/ 0 h 104"/>
                    <a:gd name="T52" fmla="*/ 0 w 307"/>
                    <a:gd name="T53" fmla="*/ 0 h 104"/>
                    <a:gd name="T54" fmla="*/ 0 w 307"/>
                    <a:gd name="T55" fmla="*/ 0 h 104"/>
                    <a:gd name="T56" fmla="*/ 0 w 307"/>
                    <a:gd name="T57" fmla="*/ 0 h 104"/>
                    <a:gd name="T58" fmla="*/ 0 w 307"/>
                    <a:gd name="T59" fmla="*/ 0 h 104"/>
                    <a:gd name="T60" fmla="*/ 0 w 307"/>
                    <a:gd name="T61" fmla="*/ 0 h 104"/>
                    <a:gd name="T62" fmla="*/ 0 w 307"/>
                    <a:gd name="T63" fmla="*/ 0 h 104"/>
                    <a:gd name="T64" fmla="*/ 0 w 307"/>
                    <a:gd name="T65" fmla="*/ 0 h 104"/>
                    <a:gd name="T66" fmla="*/ 0 w 307"/>
                    <a:gd name="T67" fmla="*/ 0 h 104"/>
                    <a:gd name="T68" fmla="*/ 0 w 307"/>
                    <a:gd name="T69" fmla="*/ 0 h 104"/>
                    <a:gd name="T70" fmla="*/ 0 w 307"/>
                    <a:gd name="T71" fmla="*/ 0 h 104"/>
                    <a:gd name="T72" fmla="*/ 0 w 307"/>
                    <a:gd name="T73" fmla="*/ 0 h 104"/>
                    <a:gd name="T74" fmla="*/ 0 w 307"/>
                    <a:gd name="T75" fmla="*/ 0 h 104"/>
                    <a:gd name="T76" fmla="*/ 0 w 307"/>
                    <a:gd name="T77" fmla="*/ 0 h 104"/>
                    <a:gd name="T78" fmla="*/ 0 w 307"/>
                    <a:gd name="T79" fmla="*/ 0 h 104"/>
                    <a:gd name="T80" fmla="*/ 0 w 307"/>
                    <a:gd name="T81" fmla="*/ 0 h 104"/>
                    <a:gd name="T82" fmla="*/ 0 w 307"/>
                    <a:gd name="T83" fmla="*/ 0 h 104"/>
                    <a:gd name="T84" fmla="*/ 0 w 307"/>
                    <a:gd name="T85" fmla="*/ 0 h 104"/>
                    <a:gd name="T86" fmla="*/ 0 w 307"/>
                    <a:gd name="T87" fmla="*/ 0 h 104"/>
                    <a:gd name="T88" fmla="*/ 0 w 307"/>
                    <a:gd name="T89" fmla="*/ 0 h 104"/>
                    <a:gd name="T90" fmla="*/ 0 w 307"/>
                    <a:gd name="T91" fmla="*/ 0 h 104"/>
                    <a:gd name="T92" fmla="*/ 0 w 307"/>
                    <a:gd name="T93" fmla="*/ 0 h 104"/>
                    <a:gd name="T94" fmla="*/ 0 w 307"/>
                    <a:gd name="T95" fmla="*/ 0 h 104"/>
                    <a:gd name="T96" fmla="*/ 0 w 307"/>
                    <a:gd name="T97" fmla="*/ 0 h 104"/>
                    <a:gd name="T98" fmla="*/ 0 w 307"/>
                    <a:gd name="T99" fmla="*/ 0 h 104"/>
                    <a:gd name="T100" fmla="*/ 0 w 307"/>
                    <a:gd name="T101" fmla="*/ 0 h 104"/>
                    <a:gd name="T102" fmla="*/ 0 w 307"/>
                    <a:gd name="T103" fmla="*/ 0 h 104"/>
                    <a:gd name="T104" fmla="*/ 0 w 307"/>
                    <a:gd name="T105" fmla="*/ 0 h 1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
                    <a:gd name="T160" fmla="*/ 0 h 104"/>
                    <a:gd name="T161" fmla="*/ 307 w 307"/>
                    <a:gd name="T162" fmla="*/ 104 h 10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 h="104">
                      <a:moveTo>
                        <a:pt x="60" y="0"/>
                      </a:moveTo>
                      <a:lnTo>
                        <a:pt x="43" y="21"/>
                      </a:lnTo>
                      <a:lnTo>
                        <a:pt x="39" y="23"/>
                      </a:lnTo>
                      <a:lnTo>
                        <a:pt x="35" y="27"/>
                      </a:lnTo>
                      <a:lnTo>
                        <a:pt x="32" y="32"/>
                      </a:lnTo>
                      <a:lnTo>
                        <a:pt x="30" y="36"/>
                      </a:lnTo>
                      <a:lnTo>
                        <a:pt x="27" y="41"/>
                      </a:lnTo>
                      <a:lnTo>
                        <a:pt x="25" y="45"/>
                      </a:lnTo>
                      <a:lnTo>
                        <a:pt x="24" y="47"/>
                      </a:lnTo>
                      <a:lnTo>
                        <a:pt x="24" y="48"/>
                      </a:lnTo>
                      <a:lnTo>
                        <a:pt x="21" y="55"/>
                      </a:lnTo>
                      <a:lnTo>
                        <a:pt x="18" y="60"/>
                      </a:lnTo>
                      <a:lnTo>
                        <a:pt x="13" y="64"/>
                      </a:lnTo>
                      <a:lnTo>
                        <a:pt x="10" y="68"/>
                      </a:lnTo>
                      <a:lnTo>
                        <a:pt x="6" y="70"/>
                      </a:lnTo>
                      <a:lnTo>
                        <a:pt x="3" y="71"/>
                      </a:lnTo>
                      <a:lnTo>
                        <a:pt x="2" y="72"/>
                      </a:lnTo>
                      <a:lnTo>
                        <a:pt x="0" y="72"/>
                      </a:lnTo>
                      <a:lnTo>
                        <a:pt x="24" y="74"/>
                      </a:lnTo>
                      <a:lnTo>
                        <a:pt x="25" y="74"/>
                      </a:lnTo>
                      <a:lnTo>
                        <a:pt x="26" y="75"/>
                      </a:lnTo>
                      <a:lnTo>
                        <a:pt x="29" y="74"/>
                      </a:lnTo>
                      <a:lnTo>
                        <a:pt x="32" y="74"/>
                      </a:lnTo>
                      <a:lnTo>
                        <a:pt x="36" y="73"/>
                      </a:lnTo>
                      <a:lnTo>
                        <a:pt x="40" y="72"/>
                      </a:lnTo>
                      <a:lnTo>
                        <a:pt x="43" y="72"/>
                      </a:lnTo>
                      <a:lnTo>
                        <a:pt x="46" y="71"/>
                      </a:lnTo>
                      <a:lnTo>
                        <a:pt x="51" y="69"/>
                      </a:lnTo>
                      <a:lnTo>
                        <a:pt x="60" y="68"/>
                      </a:lnTo>
                      <a:lnTo>
                        <a:pt x="70" y="65"/>
                      </a:lnTo>
                      <a:lnTo>
                        <a:pt x="81" y="64"/>
                      </a:lnTo>
                      <a:lnTo>
                        <a:pt x="94" y="64"/>
                      </a:lnTo>
                      <a:lnTo>
                        <a:pt x="108" y="65"/>
                      </a:lnTo>
                      <a:lnTo>
                        <a:pt x="111" y="65"/>
                      </a:lnTo>
                      <a:lnTo>
                        <a:pt x="115" y="65"/>
                      </a:lnTo>
                      <a:lnTo>
                        <a:pt x="121" y="65"/>
                      </a:lnTo>
                      <a:lnTo>
                        <a:pt x="129" y="65"/>
                      </a:lnTo>
                      <a:lnTo>
                        <a:pt x="137" y="65"/>
                      </a:lnTo>
                      <a:lnTo>
                        <a:pt x="145" y="68"/>
                      </a:lnTo>
                      <a:lnTo>
                        <a:pt x="152" y="70"/>
                      </a:lnTo>
                      <a:lnTo>
                        <a:pt x="158" y="74"/>
                      </a:lnTo>
                      <a:lnTo>
                        <a:pt x="158" y="75"/>
                      </a:lnTo>
                      <a:lnTo>
                        <a:pt x="158" y="77"/>
                      </a:lnTo>
                      <a:lnTo>
                        <a:pt x="160" y="81"/>
                      </a:lnTo>
                      <a:lnTo>
                        <a:pt x="162" y="85"/>
                      </a:lnTo>
                      <a:lnTo>
                        <a:pt x="166" y="90"/>
                      </a:lnTo>
                      <a:lnTo>
                        <a:pt x="170" y="95"/>
                      </a:lnTo>
                      <a:lnTo>
                        <a:pt x="176" y="100"/>
                      </a:lnTo>
                      <a:lnTo>
                        <a:pt x="185" y="104"/>
                      </a:lnTo>
                      <a:lnTo>
                        <a:pt x="186" y="104"/>
                      </a:lnTo>
                      <a:lnTo>
                        <a:pt x="189" y="103"/>
                      </a:lnTo>
                      <a:lnTo>
                        <a:pt x="194" y="103"/>
                      </a:lnTo>
                      <a:lnTo>
                        <a:pt x="198" y="102"/>
                      </a:lnTo>
                      <a:lnTo>
                        <a:pt x="203" y="101"/>
                      </a:lnTo>
                      <a:lnTo>
                        <a:pt x="207" y="99"/>
                      </a:lnTo>
                      <a:lnTo>
                        <a:pt x="210" y="98"/>
                      </a:lnTo>
                      <a:lnTo>
                        <a:pt x="211" y="96"/>
                      </a:lnTo>
                      <a:lnTo>
                        <a:pt x="212" y="95"/>
                      </a:lnTo>
                      <a:lnTo>
                        <a:pt x="212" y="94"/>
                      </a:lnTo>
                      <a:lnTo>
                        <a:pt x="212" y="91"/>
                      </a:lnTo>
                      <a:lnTo>
                        <a:pt x="211" y="90"/>
                      </a:lnTo>
                      <a:lnTo>
                        <a:pt x="209" y="88"/>
                      </a:lnTo>
                      <a:lnTo>
                        <a:pt x="205" y="85"/>
                      </a:lnTo>
                      <a:lnTo>
                        <a:pt x="203" y="85"/>
                      </a:lnTo>
                      <a:lnTo>
                        <a:pt x="202" y="84"/>
                      </a:lnTo>
                      <a:lnTo>
                        <a:pt x="199" y="82"/>
                      </a:lnTo>
                      <a:lnTo>
                        <a:pt x="197" y="79"/>
                      </a:lnTo>
                      <a:lnTo>
                        <a:pt x="195" y="77"/>
                      </a:lnTo>
                      <a:lnTo>
                        <a:pt x="195" y="75"/>
                      </a:lnTo>
                      <a:lnTo>
                        <a:pt x="196" y="72"/>
                      </a:lnTo>
                      <a:lnTo>
                        <a:pt x="200" y="70"/>
                      </a:lnTo>
                      <a:lnTo>
                        <a:pt x="201" y="70"/>
                      </a:lnTo>
                      <a:lnTo>
                        <a:pt x="205" y="69"/>
                      </a:lnTo>
                      <a:lnTo>
                        <a:pt x="210" y="68"/>
                      </a:lnTo>
                      <a:lnTo>
                        <a:pt x="215" y="67"/>
                      </a:lnTo>
                      <a:lnTo>
                        <a:pt x="221" y="63"/>
                      </a:lnTo>
                      <a:lnTo>
                        <a:pt x="226" y="61"/>
                      </a:lnTo>
                      <a:lnTo>
                        <a:pt x="230" y="57"/>
                      </a:lnTo>
                      <a:lnTo>
                        <a:pt x="233" y="53"/>
                      </a:lnTo>
                      <a:lnTo>
                        <a:pt x="234" y="50"/>
                      </a:lnTo>
                      <a:lnTo>
                        <a:pt x="235" y="47"/>
                      </a:lnTo>
                      <a:lnTo>
                        <a:pt x="237" y="45"/>
                      </a:lnTo>
                      <a:lnTo>
                        <a:pt x="239" y="42"/>
                      </a:lnTo>
                      <a:lnTo>
                        <a:pt x="242" y="40"/>
                      </a:lnTo>
                      <a:lnTo>
                        <a:pt x="246" y="38"/>
                      </a:lnTo>
                      <a:lnTo>
                        <a:pt x="249" y="38"/>
                      </a:lnTo>
                      <a:lnTo>
                        <a:pt x="250" y="37"/>
                      </a:lnTo>
                      <a:lnTo>
                        <a:pt x="253" y="37"/>
                      </a:lnTo>
                      <a:lnTo>
                        <a:pt x="256" y="36"/>
                      </a:lnTo>
                      <a:lnTo>
                        <a:pt x="262" y="37"/>
                      </a:lnTo>
                      <a:lnTo>
                        <a:pt x="266" y="37"/>
                      </a:lnTo>
                      <a:lnTo>
                        <a:pt x="271" y="40"/>
                      </a:lnTo>
                      <a:lnTo>
                        <a:pt x="277" y="43"/>
                      </a:lnTo>
                      <a:lnTo>
                        <a:pt x="281" y="48"/>
                      </a:lnTo>
                      <a:lnTo>
                        <a:pt x="281" y="49"/>
                      </a:lnTo>
                      <a:lnTo>
                        <a:pt x="283" y="50"/>
                      </a:lnTo>
                      <a:lnTo>
                        <a:pt x="286" y="51"/>
                      </a:lnTo>
                      <a:lnTo>
                        <a:pt x="288" y="54"/>
                      </a:lnTo>
                      <a:lnTo>
                        <a:pt x="291" y="56"/>
                      </a:lnTo>
                      <a:lnTo>
                        <a:pt x="294" y="58"/>
                      </a:lnTo>
                      <a:lnTo>
                        <a:pt x="297" y="60"/>
                      </a:lnTo>
                      <a:lnTo>
                        <a:pt x="301" y="61"/>
                      </a:lnTo>
                      <a:lnTo>
                        <a:pt x="307" y="48"/>
                      </a:lnTo>
                      <a:lnTo>
                        <a:pt x="306" y="48"/>
                      </a:lnTo>
                      <a:lnTo>
                        <a:pt x="305" y="47"/>
                      </a:lnTo>
                      <a:lnTo>
                        <a:pt x="304" y="46"/>
                      </a:lnTo>
                      <a:lnTo>
                        <a:pt x="303" y="44"/>
                      </a:lnTo>
                      <a:lnTo>
                        <a:pt x="302" y="42"/>
                      </a:lnTo>
                      <a:lnTo>
                        <a:pt x="301" y="40"/>
                      </a:lnTo>
                      <a:lnTo>
                        <a:pt x="300" y="36"/>
                      </a:lnTo>
                      <a:lnTo>
                        <a:pt x="301" y="34"/>
                      </a:lnTo>
                      <a:lnTo>
                        <a:pt x="303" y="30"/>
                      </a:lnTo>
                      <a:lnTo>
                        <a:pt x="295" y="22"/>
                      </a:lnTo>
                      <a:lnTo>
                        <a:pt x="287" y="18"/>
                      </a:lnTo>
                      <a:lnTo>
                        <a:pt x="279" y="16"/>
                      </a:lnTo>
                      <a:lnTo>
                        <a:pt x="271" y="14"/>
                      </a:lnTo>
                      <a:lnTo>
                        <a:pt x="265" y="14"/>
                      </a:lnTo>
                      <a:lnTo>
                        <a:pt x="261" y="14"/>
                      </a:lnTo>
                      <a:lnTo>
                        <a:pt x="256" y="15"/>
                      </a:lnTo>
                      <a:lnTo>
                        <a:pt x="255" y="15"/>
                      </a:lnTo>
                      <a:lnTo>
                        <a:pt x="251" y="14"/>
                      </a:lnTo>
                      <a:lnTo>
                        <a:pt x="246" y="13"/>
                      </a:lnTo>
                      <a:lnTo>
                        <a:pt x="242" y="11"/>
                      </a:lnTo>
                      <a:lnTo>
                        <a:pt x="239" y="10"/>
                      </a:lnTo>
                      <a:lnTo>
                        <a:pt x="237" y="9"/>
                      </a:lnTo>
                      <a:lnTo>
                        <a:pt x="236" y="9"/>
                      </a:lnTo>
                      <a:lnTo>
                        <a:pt x="235" y="8"/>
                      </a:lnTo>
                      <a:lnTo>
                        <a:pt x="209" y="19"/>
                      </a:lnTo>
                      <a:lnTo>
                        <a:pt x="199" y="20"/>
                      </a:lnTo>
                      <a:lnTo>
                        <a:pt x="189" y="22"/>
                      </a:lnTo>
                      <a:lnTo>
                        <a:pt x="181" y="24"/>
                      </a:lnTo>
                      <a:lnTo>
                        <a:pt x="173" y="27"/>
                      </a:lnTo>
                      <a:lnTo>
                        <a:pt x="167" y="29"/>
                      </a:lnTo>
                      <a:lnTo>
                        <a:pt x="162" y="30"/>
                      </a:lnTo>
                      <a:lnTo>
                        <a:pt x="159" y="31"/>
                      </a:lnTo>
                      <a:lnTo>
                        <a:pt x="158" y="32"/>
                      </a:lnTo>
                      <a:lnTo>
                        <a:pt x="153" y="32"/>
                      </a:lnTo>
                      <a:lnTo>
                        <a:pt x="147" y="31"/>
                      </a:lnTo>
                      <a:lnTo>
                        <a:pt x="142" y="30"/>
                      </a:lnTo>
                      <a:lnTo>
                        <a:pt x="137" y="28"/>
                      </a:lnTo>
                      <a:lnTo>
                        <a:pt x="131" y="27"/>
                      </a:lnTo>
                      <a:lnTo>
                        <a:pt x="127" y="24"/>
                      </a:lnTo>
                      <a:lnTo>
                        <a:pt x="125" y="23"/>
                      </a:lnTo>
                      <a:lnTo>
                        <a:pt x="124" y="23"/>
                      </a:lnTo>
                      <a:lnTo>
                        <a:pt x="124" y="22"/>
                      </a:lnTo>
                      <a:lnTo>
                        <a:pt x="122" y="22"/>
                      </a:lnTo>
                      <a:lnTo>
                        <a:pt x="120" y="21"/>
                      </a:lnTo>
                      <a:lnTo>
                        <a:pt x="117" y="20"/>
                      </a:lnTo>
                      <a:lnTo>
                        <a:pt x="112" y="19"/>
                      </a:lnTo>
                      <a:lnTo>
                        <a:pt x="105" y="17"/>
                      </a:lnTo>
                      <a:lnTo>
                        <a:pt x="97" y="15"/>
                      </a:lnTo>
                      <a:lnTo>
                        <a:pt x="6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8" name="Freeform 396"/>
                <p:cNvSpPr>
                  <a:spLocks/>
                </p:cNvSpPr>
                <p:nvPr/>
              </p:nvSpPr>
              <p:spPr bwMode="auto">
                <a:xfrm>
                  <a:off x="4532" y="2376"/>
                  <a:ext cx="476" cy="306"/>
                </a:xfrm>
                <a:custGeom>
                  <a:avLst/>
                  <a:gdLst>
                    <a:gd name="T0" fmla="*/ 2 w 1428"/>
                    <a:gd name="T1" fmla="*/ 1 h 916"/>
                    <a:gd name="T2" fmla="*/ 2 w 1428"/>
                    <a:gd name="T3" fmla="*/ 1 h 916"/>
                    <a:gd name="T4" fmla="*/ 2 w 1428"/>
                    <a:gd name="T5" fmla="*/ 1 h 916"/>
                    <a:gd name="T6" fmla="*/ 2 w 1428"/>
                    <a:gd name="T7" fmla="*/ 1 h 916"/>
                    <a:gd name="T8" fmla="*/ 2 w 1428"/>
                    <a:gd name="T9" fmla="*/ 1 h 916"/>
                    <a:gd name="T10" fmla="*/ 2 w 1428"/>
                    <a:gd name="T11" fmla="*/ 1 h 916"/>
                    <a:gd name="T12" fmla="*/ 2 w 1428"/>
                    <a:gd name="T13" fmla="*/ 1 h 916"/>
                    <a:gd name="T14" fmla="*/ 2 w 1428"/>
                    <a:gd name="T15" fmla="*/ 1 h 916"/>
                    <a:gd name="T16" fmla="*/ 2 w 1428"/>
                    <a:gd name="T17" fmla="*/ 1 h 916"/>
                    <a:gd name="T18" fmla="*/ 2 w 1428"/>
                    <a:gd name="T19" fmla="*/ 1 h 916"/>
                    <a:gd name="T20" fmla="*/ 2 w 1428"/>
                    <a:gd name="T21" fmla="*/ 1 h 916"/>
                    <a:gd name="T22" fmla="*/ 1 w 1428"/>
                    <a:gd name="T23" fmla="*/ 1 h 916"/>
                    <a:gd name="T24" fmla="*/ 1 w 1428"/>
                    <a:gd name="T25" fmla="*/ 1 h 916"/>
                    <a:gd name="T26" fmla="*/ 1 w 1428"/>
                    <a:gd name="T27" fmla="*/ 1 h 916"/>
                    <a:gd name="T28" fmla="*/ 1 w 1428"/>
                    <a:gd name="T29" fmla="*/ 1 h 916"/>
                    <a:gd name="T30" fmla="*/ 1 w 1428"/>
                    <a:gd name="T31" fmla="*/ 1 h 916"/>
                    <a:gd name="T32" fmla="*/ 1 w 1428"/>
                    <a:gd name="T33" fmla="*/ 0 h 916"/>
                    <a:gd name="T34" fmla="*/ 1 w 1428"/>
                    <a:gd name="T35" fmla="*/ 0 h 916"/>
                    <a:gd name="T36" fmla="*/ 1 w 1428"/>
                    <a:gd name="T37" fmla="*/ 0 h 916"/>
                    <a:gd name="T38" fmla="*/ 1 w 1428"/>
                    <a:gd name="T39" fmla="*/ 0 h 916"/>
                    <a:gd name="T40" fmla="*/ 1 w 1428"/>
                    <a:gd name="T41" fmla="*/ 0 h 916"/>
                    <a:gd name="T42" fmla="*/ 1 w 1428"/>
                    <a:gd name="T43" fmla="*/ 0 h 916"/>
                    <a:gd name="T44" fmla="*/ 1 w 1428"/>
                    <a:gd name="T45" fmla="*/ 0 h 916"/>
                    <a:gd name="T46" fmla="*/ 1 w 1428"/>
                    <a:gd name="T47" fmla="*/ 0 h 916"/>
                    <a:gd name="T48" fmla="*/ 0 w 1428"/>
                    <a:gd name="T49" fmla="*/ 0 h 916"/>
                    <a:gd name="T50" fmla="*/ 0 w 1428"/>
                    <a:gd name="T51" fmla="*/ 0 h 916"/>
                    <a:gd name="T52" fmla="*/ 0 w 1428"/>
                    <a:gd name="T53" fmla="*/ 0 h 916"/>
                    <a:gd name="T54" fmla="*/ 0 w 1428"/>
                    <a:gd name="T55" fmla="*/ 0 h 916"/>
                    <a:gd name="T56" fmla="*/ 0 w 1428"/>
                    <a:gd name="T57" fmla="*/ 0 h 916"/>
                    <a:gd name="T58" fmla="*/ 0 w 1428"/>
                    <a:gd name="T59" fmla="*/ 0 h 916"/>
                    <a:gd name="T60" fmla="*/ 0 w 1428"/>
                    <a:gd name="T61" fmla="*/ 0 h 916"/>
                    <a:gd name="T62" fmla="*/ 0 w 1428"/>
                    <a:gd name="T63" fmla="*/ 1 h 916"/>
                    <a:gd name="T64" fmla="*/ 0 w 1428"/>
                    <a:gd name="T65" fmla="*/ 1 h 916"/>
                    <a:gd name="T66" fmla="*/ 0 w 1428"/>
                    <a:gd name="T67" fmla="*/ 1 h 916"/>
                    <a:gd name="T68" fmla="*/ 0 w 1428"/>
                    <a:gd name="T69" fmla="*/ 1 h 916"/>
                    <a:gd name="T70" fmla="*/ 0 w 1428"/>
                    <a:gd name="T71" fmla="*/ 1 h 916"/>
                    <a:gd name="T72" fmla="*/ 0 w 1428"/>
                    <a:gd name="T73" fmla="*/ 0 h 916"/>
                    <a:gd name="T74" fmla="*/ 0 w 1428"/>
                    <a:gd name="T75" fmla="*/ 0 h 916"/>
                    <a:gd name="T76" fmla="*/ 0 w 1428"/>
                    <a:gd name="T77" fmla="*/ 0 h 916"/>
                    <a:gd name="T78" fmla="*/ 0 w 1428"/>
                    <a:gd name="T79" fmla="*/ 0 h 916"/>
                    <a:gd name="T80" fmla="*/ 0 w 1428"/>
                    <a:gd name="T81" fmla="*/ 0 h 916"/>
                    <a:gd name="T82" fmla="*/ 0 w 1428"/>
                    <a:gd name="T83" fmla="*/ 0 h 916"/>
                    <a:gd name="T84" fmla="*/ 1 w 1428"/>
                    <a:gd name="T85" fmla="*/ 1 h 916"/>
                    <a:gd name="T86" fmla="*/ 1 w 1428"/>
                    <a:gd name="T87" fmla="*/ 1 h 916"/>
                    <a:gd name="T88" fmla="*/ 1 w 1428"/>
                    <a:gd name="T89" fmla="*/ 1 h 916"/>
                    <a:gd name="T90" fmla="*/ 1 w 1428"/>
                    <a:gd name="T91" fmla="*/ 1 h 916"/>
                    <a:gd name="T92" fmla="*/ 1 w 1428"/>
                    <a:gd name="T93" fmla="*/ 1 h 916"/>
                    <a:gd name="T94" fmla="*/ 1 w 1428"/>
                    <a:gd name="T95" fmla="*/ 1 h 916"/>
                    <a:gd name="T96" fmla="*/ 1 w 1428"/>
                    <a:gd name="T97" fmla="*/ 1 h 916"/>
                    <a:gd name="T98" fmla="*/ 2 w 1428"/>
                    <a:gd name="T99" fmla="*/ 1 h 916"/>
                    <a:gd name="T100" fmla="*/ 2 w 1428"/>
                    <a:gd name="T101" fmla="*/ 1 h 916"/>
                    <a:gd name="T102" fmla="*/ 2 w 1428"/>
                    <a:gd name="T103" fmla="*/ 1 h 916"/>
                    <a:gd name="T104" fmla="*/ 2 w 1428"/>
                    <a:gd name="T105" fmla="*/ 1 h 916"/>
                    <a:gd name="T106" fmla="*/ 2 w 1428"/>
                    <a:gd name="T107" fmla="*/ 1 h 916"/>
                    <a:gd name="T108" fmla="*/ 2 w 1428"/>
                    <a:gd name="T109" fmla="*/ 1 h 916"/>
                    <a:gd name="T110" fmla="*/ 2 w 1428"/>
                    <a:gd name="T111" fmla="*/ 1 h 916"/>
                    <a:gd name="T112" fmla="*/ 2 w 1428"/>
                    <a:gd name="T113" fmla="*/ 1 h 9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8"/>
                    <a:gd name="T172" fmla="*/ 0 h 916"/>
                    <a:gd name="T173" fmla="*/ 1428 w 1428"/>
                    <a:gd name="T174" fmla="*/ 916 h 9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8" h="916">
                      <a:moveTo>
                        <a:pt x="1386" y="684"/>
                      </a:moveTo>
                      <a:lnTo>
                        <a:pt x="1388" y="680"/>
                      </a:lnTo>
                      <a:lnTo>
                        <a:pt x="1390" y="676"/>
                      </a:lnTo>
                      <a:lnTo>
                        <a:pt x="1392" y="672"/>
                      </a:lnTo>
                      <a:lnTo>
                        <a:pt x="1394" y="668"/>
                      </a:lnTo>
                      <a:lnTo>
                        <a:pt x="1397" y="663"/>
                      </a:lnTo>
                      <a:lnTo>
                        <a:pt x="1398" y="660"/>
                      </a:lnTo>
                      <a:lnTo>
                        <a:pt x="1400" y="657"/>
                      </a:lnTo>
                      <a:lnTo>
                        <a:pt x="1401" y="655"/>
                      </a:lnTo>
                      <a:lnTo>
                        <a:pt x="1402" y="654"/>
                      </a:lnTo>
                      <a:lnTo>
                        <a:pt x="1403" y="650"/>
                      </a:lnTo>
                      <a:lnTo>
                        <a:pt x="1406" y="647"/>
                      </a:lnTo>
                      <a:lnTo>
                        <a:pt x="1409" y="643"/>
                      </a:lnTo>
                      <a:lnTo>
                        <a:pt x="1413" y="637"/>
                      </a:lnTo>
                      <a:lnTo>
                        <a:pt x="1415" y="634"/>
                      </a:lnTo>
                      <a:lnTo>
                        <a:pt x="1418" y="631"/>
                      </a:lnTo>
                      <a:lnTo>
                        <a:pt x="1420" y="629"/>
                      </a:lnTo>
                      <a:lnTo>
                        <a:pt x="1421" y="627"/>
                      </a:lnTo>
                      <a:lnTo>
                        <a:pt x="1424" y="625"/>
                      </a:lnTo>
                      <a:lnTo>
                        <a:pt x="1425" y="621"/>
                      </a:lnTo>
                      <a:lnTo>
                        <a:pt x="1427" y="617"/>
                      </a:lnTo>
                      <a:lnTo>
                        <a:pt x="1428" y="613"/>
                      </a:lnTo>
                      <a:lnTo>
                        <a:pt x="1428" y="608"/>
                      </a:lnTo>
                      <a:lnTo>
                        <a:pt x="1427" y="603"/>
                      </a:lnTo>
                      <a:lnTo>
                        <a:pt x="1426" y="602"/>
                      </a:lnTo>
                      <a:lnTo>
                        <a:pt x="1424" y="601"/>
                      </a:lnTo>
                      <a:lnTo>
                        <a:pt x="1420" y="599"/>
                      </a:lnTo>
                      <a:lnTo>
                        <a:pt x="1416" y="598"/>
                      </a:lnTo>
                      <a:lnTo>
                        <a:pt x="1409" y="596"/>
                      </a:lnTo>
                      <a:lnTo>
                        <a:pt x="1401" y="595"/>
                      </a:lnTo>
                      <a:lnTo>
                        <a:pt x="1390" y="595"/>
                      </a:lnTo>
                      <a:lnTo>
                        <a:pt x="1388" y="594"/>
                      </a:lnTo>
                      <a:lnTo>
                        <a:pt x="1380" y="594"/>
                      </a:lnTo>
                      <a:lnTo>
                        <a:pt x="1370" y="594"/>
                      </a:lnTo>
                      <a:lnTo>
                        <a:pt x="1357" y="594"/>
                      </a:lnTo>
                      <a:lnTo>
                        <a:pt x="1341" y="595"/>
                      </a:lnTo>
                      <a:lnTo>
                        <a:pt x="1326" y="596"/>
                      </a:lnTo>
                      <a:lnTo>
                        <a:pt x="1312" y="600"/>
                      </a:lnTo>
                      <a:lnTo>
                        <a:pt x="1302" y="603"/>
                      </a:lnTo>
                      <a:lnTo>
                        <a:pt x="1299" y="604"/>
                      </a:lnTo>
                      <a:lnTo>
                        <a:pt x="1297" y="604"/>
                      </a:lnTo>
                      <a:lnTo>
                        <a:pt x="1293" y="605"/>
                      </a:lnTo>
                      <a:lnTo>
                        <a:pt x="1287" y="606"/>
                      </a:lnTo>
                      <a:lnTo>
                        <a:pt x="1281" y="606"/>
                      </a:lnTo>
                      <a:lnTo>
                        <a:pt x="1276" y="607"/>
                      </a:lnTo>
                      <a:lnTo>
                        <a:pt x="1271" y="606"/>
                      </a:lnTo>
                      <a:lnTo>
                        <a:pt x="1267" y="605"/>
                      </a:lnTo>
                      <a:lnTo>
                        <a:pt x="1266" y="605"/>
                      </a:lnTo>
                      <a:lnTo>
                        <a:pt x="1264" y="604"/>
                      </a:lnTo>
                      <a:lnTo>
                        <a:pt x="1259" y="603"/>
                      </a:lnTo>
                      <a:lnTo>
                        <a:pt x="1254" y="602"/>
                      </a:lnTo>
                      <a:lnTo>
                        <a:pt x="1250" y="603"/>
                      </a:lnTo>
                      <a:lnTo>
                        <a:pt x="1244" y="606"/>
                      </a:lnTo>
                      <a:lnTo>
                        <a:pt x="1242" y="609"/>
                      </a:lnTo>
                      <a:lnTo>
                        <a:pt x="1240" y="613"/>
                      </a:lnTo>
                      <a:lnTo>
                        <a:pt x="1239" y="617"/>
                      </a:lnTo>
                      <a:lnTo>
                        <a:pt x="1237" y="622"/>
                      </a:lnTo>
                      <a:lnTo>
                        <a:pt x="1237" y="623"/>
                      </a:lnTo>
                      <a:lnTo>
                        <a:pt x="1236" y="627"/>
                      </a:lnTo>
                      <a:lnTo>
                        <a:pt x="1235" y="632"/>
                      </a:lnTo>
                      <a:lnTo>
                        <a:pt x="1234" y="639"/>
                      </a:lnTo>
                      <a:lnTo>
                        <a:pt x="1232" y="646"/>
                      </a:lnTo>
                      <a:lnTo>
                        <a:pt x="1231" y="655"/>
                      </a:lnTo>
                      <a:lnTo>
                        <a:pt x="1230" y="663"/>
                      </a:lnTo>
                      <a:lnTo>
                        <a:pt x="1231" y="671"/>
                      </a:lnTo>
                      <a:lnTo>
                        <a:pt x="1230" y="672"/>
                      </a:lnTo>
                      <a:lnTo>
                        <a:pt x="1230" y="675"/>
                      </a:lnTo>
                      <a:lnTo>
                        <a:pt x="1229" y="680"/>
                      </a:lnTo>
                      <a:lnTo>
                        <a:pt x="1227" y="685"/>
                      </a:lnTo>
                      <a:lnTo>
                        <a:pt x="1224" y="691"/>
                      </a:lnTo>
                      <a:lnTo>
                        <a:pt x="1219" y="697"/>
                      </a:lnTo>
                      <a:lnTo>
                        <a:pt x="1212" y="701"/>
                      </a:lnTo>
                      <a:lnTo>
                        <a:pt x="1203" y="705"/>
                      </a:lnTo>
                      <a:lnTo>
                        <a:pt x="1202" y="705"/>
                      </a:lnTo>
                      <a:lnTo>
                        <a:pt x="1199" y="707"/>
                      </a:lnTo>
                      <a:lnTo>
                        <a:pt x="1194" y="708"/>
                      </a:lnTo>
                      <a:lnTo>
                        <a:pt x="1188" y="709"/>
                      </a:lnTo>
                      <a:lnTo>
                        <a:pt x="1182" y="711"/>
                      </a:lnTo>
                      <a:lnTo>
                        <a:pt x="1174" y="713"/>
                      </a:lnTo>
                      <a:lnTo>
                        <a:pt x="1168" y="716"/>
                      </a:lnTo>
                      <a:lnTo>
                        <a:pt x="1162" y="721"/>
                      </a:lnTo>
                      <a:lnTo>
                        <a:pt x="1161" y="721"/>
                      </a:lnTo>
                      <a:lnTo>
                        <a:pt x="1158" y="722"/>
                      </a:lnTo>
                      <a:lnTo>
                        <a:pt x="1153" y="724"/>
                      </a:lnTo>
                      <a:lnTo>
                        <a:pt x="1144" y="725"/>
                      </a:lnTo>
                      <a:lnTo>
                        <a:pt x="1133" y="726"/>
                      </a:lnTo>
                      <a:lnTo>
                        <a:pt x="1120" y="727"/>
                      </a:lnTo>
                      <a:lnTo>
                        <a:pt x="1105" y="726"/>
                      </a:lnTo>
                      <a:lnTo>
                        <a:pt x="1089" y="725"/>
                      </a:lnTo>
                      <a:lnTo>
                        <a:pt x="1070" y="722"/>
                      </a:lnTo>
                      <a:lnTo>
                        <a:pt x="1052" y="720"/>
                      </a:lnTo>
                      <a:lnTo>
                        <a:pt x="1035" y="716"/>
                      </a:lnTo>
                      <a:lnTo>
                        <a:pt x="1020" y="712"/>
                      </a:lnTo>
                      <a:lnTo>
                        <a:pt x="1005" y="708"/>
                      </a:lnTo>
                      <a:lnTo>
                        <a:pt x="992" y="702"/>
                      </a:lnTo>
                      <a:lnTo>
                        <a:pt x="981" y="696"/>
                      </a:lnTo>
                      <a:lnTo>
                        <a:pt x="971" y="688"/>
                      </a:lnTo>
                      <a:lnTo>
                        <a:pt x="970" y="688"/>
                      </a:lnTo>
                      <a:lnTo>
                        <a:pt x="967" y="687"/>
                      </a:lnTo>
                      <a:lnTo>
                        <a:pt x="964" y="684"/>
                      </a:lnTo>
                      <a:lnTo>
                        <a:pt x="958" y="681"/>
                      </a:lnTo>
                      <a:lnTo>
                        <a:pt x="954" y="675"/>
                      </a:lnTo>
                      <a:lnTo>
                        <a:pt x="948" y="667"/>
                      </a:lnTo>
                      <a:lnTo>
                        <a:pt x="947" y="662"/>
                      </a:lnTo>
                      <a:lnTo>
                        <a:pt x="945" y="657"/>
                      </a:lnTo>
                      <a:lnTo>
                        <a:pt x="944" y="650"/>
                      </a:lnTo>
                      <a:lnTo>
                        <a:pt x="944" y="644"/>
                      </a:lnTo>
                      <a:lnTo>
                        <a:pt x="943" y="640"/>
                      </a:lnTo>
                      <a:lnTo>
                        <a:pt x="942" y="630"/>
                      </a:lnTo>
                      <a:lnTo>
                        <a:pt x="940" y="615"/>
                      </a:lnTo>
                      <a:lnTo>
                        <a:pt x="937" y="596"/>
                      </a:lnTo>
                      <a:lnTo>
                        <a:pt x="931" y="576"/>
                      </a:lnTo>
                      <a:lnTo>
                        <a:pt x="925" y="555"/>
                      </a:lnTo>
                      <a:lnTo>
                        <a:pt x="920" y="545"/>
                      </a:lnTo>
                      <a:lnTo>
                        <a:pt x="916" y="535"/>
                      </a:lnTo>
                      <a:lnTo>
                        <a:pt x="911" y="526"/>
                      </a:lnTo>
                      <a:lnTo>
                        <a:pt x="905" y="519"/>
                      </a:lnTo>
                      <a:lnTo>
                        <a:pt x="904" y="514"/>
                      </a:lnTo>
                      <a:lnTo>
                        <a:pt x="903" y="506"/>
                      </a:lnTo>
                      <a:lnTo>
                        <a:pt x="900" y="492"/>
                      </a:lnTo>
                      <a:lnTo>
                        <a:pt x="898" y="476"/>
                      </a:lnTo>
                      <a:lnTo>
                        <a:pt x="897" y="458"/>
                      </a:lnTo>
                      <a:lnTo>
                        <a:pt x="898" y="441"/>
                      </a:lnTo>
                      <a:lnTo>
                        <a:pt x="898" y="433"/>
                      </a:lnTo>
                      <a:lnTo>
                        <a:pt x="900" y="426"/>
                      </a:lnTo>
                      <a:lnTo>
                        <a:pt x="902" y="419"/>
                      </a:lnTo>
                      <a:lnTo>
                        <a:pt x="905" y="414"/>
                      </a:lnTo>
                      <a:lnTo>
                        <a:pt x="899" y="355"/>
                      </a:lnTo>
                      <a:lnTo>
                        <a:pt x="896" y="354"/>
                      </a:lnTo>
                      <a:lnTo>
                        <a:pt x="887" y="349"/>
                      </a:lnTo>
                      <a:lnTo>
                        <a:pt x="874" y="342"/>
                      </a:lnTo>
                      <a:lnTo>
                        <a:pt x="857" y="330"/>
                      </a:lnTo>
                      <a:lnTo>
                        <a:pt x="848" y="322"/>
                      </a:lnTo>
                      <a:lnTo>
                        <a:pt x="838" y="315"/>
                      </a:lnTo>
                      <a:lnTo>
                        <a:pt x="829" y="305"/>
                      </a:lnTo>
                      <a:lnTo>
                        <a:pt x="818" y="293"/>
                      </a:lnTo>
                      <a:lnTo>
                        <a:pt x="808" y="281"/>
                      </a:lnTo>
                      <a:lnTo>
                        <a:pt x="798" y="267"/>
                      </a:lnTo>
                      <a:lnTo>
                        <a:pt x="789" y="252"/>
                      </a:lnTo>
                      <a:lnTo>
                        <a:pt x="780" y="236"/>
                      </a:lnTo>
                      <a:lnTo>
                        <a:pt x="778" y="233"/>
                      </a:lnTo>
                      <a:lnTo>
                        <a:pt x="774" y="226"/>
                      </a:lnTo>
                      <a:lnTo>
                        <a:pt x="766" y="218"/>
                      </a:lnTo>
                      <a:lnTo>
                        <a:pt x="755" y="207"/>
                      </a:lnTo>
                      <a:lnTo>
                        <a:pt x="750" y="201"/>
                      </a:lnTo>
                      <a:lnTo>
                        <a:pt x="743" y="197"/>
                      </a:lnTo>
                      <a:lnTo>
                        <a:pt x="737" y="193"/>
                      </a:lnTo>
                      <a:lnTo>
                        <a:pt x="730" y="188"/>
                      </a:lnTo>
                      <a:lnTo>
                        <a:pt x="724" y="186"/>
                      </a:lnTo>
                      <a:lnTo>
                        <a:pt x="716" y="184"/>
                      </a:lnTo>
                      <a:lnTo>
                        <a:pt x="709" y="184"/>
                      </a:lnTo>
                      <a:lnTo>
                        <a:pt x="701" y="184"/>
                      </a:lnTo>
                      <a:lnTo>
                        <a:pt x="700" y="185"/>
                      </a:lnTo>
                      <a:lnTo>
                        <a:pt x="696" y="188"/>
                      </a:lnTo>
                      <a:lnTo>
                        <a:pt x="688" y="193"/>
                      </a:lnTo>
                      <a:lnTo>
                        <a:pt x="680" y="196"/>
                      </a:lnTo>
                      <a:lnTo>
                        <a:pt x="674" y="198"/>
                      </a:lnTo>
                      <a:lnTo>
                        <a:pt x="668" y="198"/>
                      </a:lnTo>
                      <a:lnTo>
                        <a:pt x="661" y="198"/>
                      </a:lnTo>
                      <a:lnTo>
                        <a:pt x="655" y="198"/>
                      </a:lnTo>
                      <a:lnTo>
                        <a:pt x="647" y="196"/>
                      </a:lnTo>
                      <a:lnTo>
                        <a:pt x="640" y="194"/>
                      </a:lnTo>
                      <a:lnTo>
                        <a:pt x="631" y="190"/>
                      </a:lnTo>
                      <a:lnTo>
                        <a:pt x="622" y="184"/>
                      </a:lnTo>
                      <a:lnTo>
                        <a:pt x="619" y="182"/>
                      </a:lnTo>
                      <a:lnTo>
                        <a:pt x="609" y="175"/>
                      </a:lnTo>
                      <a:lnTo>
                        <a:pt x="595" y="165"/>
                      </a:lnTo>
                      <a:lnTo>
                        <a:pt x="579" y="150"/>
                      </a:lnTo>
                      <a:lnTo>
                        <a:pt x="571" y="140"/>
                      </a:lnTo>
                      <a:lnTo>
                        <a:pt x="563" y="130"/>
                      </a:lnTo>
                      <a:lnTo>
                        <a:pt x="556" y="118"/>
                      </a:lnTo>
                      <a:lnTo>
                        <a:pt x="548" y="106"/>
                      </a:lnTo>
                      <a:lnTo>
                        <a:pt x="541" y="92"/>
                      </a:lnTo>
                      <a:lnTo>
                        <a:pt x="537" y="78"/>
                      </a:lnTo>
                      <a:lnTo>
                        <a:pt x="533" y="63"/>
                      </a:lnTo>
                      <a:lnTo>
                        <a:pt x="531" y="46"/>
                      </a:lnTo>
                      <a:lnTo>
                        <a:pt x="529" y="45"/>
                      </a:lnTo>
                      <a:lnTo>
                        <a:pt x="520" y="42"/>
                      </a:lnTo>
                      <a:lnTo>
                        <a:pt x="508" y="37"/>
                      </a:lnTo>
                      <a:lnTo>
                        <a:pt x="494" y="33"/>
                      </a:lnTo>
                      <a:lnTo>
                        <a:pt x="485" y="32"/>
                      </a:lnTo>
                      <a:lnTo>
                        <a:pt x="478" y="31"/>
                      </a:lnTo>
                      <a:lnTo>
                        <a:pt x="469" y="31"/>
                      </a:lnTo>
                      <a:lnTo>
                        <a:pt x="461" y="32"/>
                      </a:lnTo>
                      <a:lnTo>
                        <a:pt x="453" y="34"/>
                      </a:lnTo>
                      <a:lnTo>
                        <a:pt x="445" y="36"/>
                      </a:lnTo>
                      <a:lnTo>
                        <a:pt x="438" y="41"/>
                      </a:lnTo>
                      <a:lnTo>
                        <a:pt x="431" y="46"/>
                      </a:lnTo>
                      <a:lnTo>
                        <a:pt x="429" y="48"/>
                      </a:lnTo>
                      <a:lnTo>
                        <a:pt x="423" y="52"/>
                      </a:lnTo>
                      <a:lnTo>
                        <a:pt x="413" y="58"/>
                      </a:lnTo>
                      <a:lnTo>
                        <a:pt x="399" y="63"/>
                      </a:lnTo>
                      <a:lnTo>
                        <a:pt x="390" y="66"/>
                      </a:lnTo>
                      <a:lnTo>
                        <a:pt x="382" y="70"/>
                      </a:lnTo>
                      <a:lnTo>
                        <a:pt x="371" y="72"/>
                      </a:lnTo>
                      <a:lnTo>
                        <a:pt x="360" y="73"/>
                      </a:lnTo>
                      <a:lnTo>
                        <a:pt x="348" y="74"/>
                      </a:lnTo>
                      <a:lnTo>
                        <a:pt x="335" y="74"/>
                      </a:lnTo>
                      <a:lnTo>
                        <a:pt x="322" y="74"/>
                      </a:lnTo>
                      <a:lnTo>
                        <a:pt x="307" y="72"/>
                      </a:lnTo>
                      <a:lnTo>
                        <a:pt x="301" y="71"/>
                      </a:lnTo>
                      <a:lnTo>
                        <a:pt x="283" y="68"/>
                      </a:lnTo>
                      <a:lnTo>
                        <a:pt x="259" y="62"/>
                      </a:lnTo>
                      <a:lnTo>
                        <a:pt x="228" y="55"/>
                      </a:lnTo>
                      <a:lnTo>
                        <a:pt x="196" y="46"/>
                      </a:lnTo>
                      <a:lnTo>
                        <a:pt x="166" y="36"/>
                      </a:lnTo>
                      <a:lnTo>
                        <a:pt x="153" y="31"/>
                      </a:lnTo>
                      <a:lnTo>
                        <a:pt x="140" y="24"/>
                      </a:lnTo>
                      <a:lnTo>
                        <a:pt x="130" y="19"/>
                      </a:lnTo>
                      <a:lnTo>
                        <a:pt x="123" y="12"/>
                      </a:lnTo>
                      <a:lnTo>
                        <a:pt x="122" y="10"/>
                      </a:lnTo>
                      <a:lnTo>
                        <a:pt x="116" y="7"/>
                      </a:lnTo>
                      <a:lnTo>
                        <a:pt x="113" y="5"/>
                      </a:lnTo>
                      <a:lnTo>
                        <a:pt x="107" y="3"/>
                      </a:lnTo>
                      <a:lnTo>
                        <a:pt x="102" y="2"/>
                      </a:lnTo>
                      <a:lnTo>
                        <a:pt x="96" y="1"/>
                      </a:lnTo>
                      <a:lnTo>
                        <a:pt x="87" y="0"/>
                      </a:lnTo>
                      <a:lnTo>
                        <a:pt x="78" y="1"/>
                      </a:lnTo>
                      <a:lnTo>
                        <a:pt x="69" y="2"/>
                      </a:lnTo>
                      <a:lnTo>
                        <a:pt x="57" y="5"/>
                      </a:lnTo>
                      <a:lnTo>
                        <a:pt x="45" y="9"/>
                      </a:lnTo>
                      <a:lnTo>
                        <a:pt x="31" y="16"/>
                      </a:lnTo>
                      <a:lnTo>
                        <a:pt x="16" y="23"/>
                      </a:lnTo>
                      <a:lnTo>
                        <a:pt x="0" y="33"/>
                      </a:lnTo>
                      <a:lnTo>
                        <a:pt x="2" y="39"/>
                      </a:lnTo>
                      <a:lnTo>
                        <a:pt x="10" y="55"/>
                      </a:lnTo>
                      <a:lnTo>
                        <a:pt x="21" y="77"/>
                      </a:lnTo>
                      <a:lnTo>
                        <a:pt x="35" y="104"/>
                      </a:lnTo>
                      <a:lnTo>
                        <a:pt x="49" y="133"/>
                      </a:lnTo>
                      <a:lnTo>
                        <a:pt x="63" y="163"/>
                      </a:lnTo>
                      <a:lnTo>
                        <a:pt x="75" y="188"/>
                      </a:lnTo>
                      <a:lnTo>
                        <a:pt x="85" y="210"/>
                      </a:lnTo>
                      <a:lnTo>
                        <a:pt x="85" y="212"/>
                      </a:lnTo>
                      <a:lnTo>
                        <a:pt x="88" y="216"/>
                      </a:lnTo>
                      <a:lnTo>
                        <a:pt x="91" y="224"/>
                      </a:lnTo>
                      <a:lnTo>
                        <a:pt x="96" y="235"/>
                      </a:lnTo>
                      <a:lnTo>
                        <a:pt x="101" y="248"/>
                      </a:lnTo>
                      <a:lnTo>
                        <a:pt x="106" y="262"/>
                      </a:lnTo>
                      <a:lnTo>
                        <a:pt x="111" y="278"/>
                      </a:lnTo>
                      <a:lnTo>
                        <a:pt x="116" y="295"/>
                      </a:lnTo>
                      <a:lnTo>
                        <a:pt x="119" y="296"/>
                      </a:lnTo>
                      <a:lnTo>
                        <a:pt x="127" y="300"/>
                      </a:lnTo>
                      <a:lnTo>
                        <a:pt x="139" y="305"/>
                      </a:lnTo>
                      <a:lnTo>
                        <a:pt x="153" y="314"/>
                      </a:lnTo>
                      <a:lnTo>
                        <a:pt x="160" y="319"/>
                      </a:lnTo>
                      <a:lnTo>
                        <a:pt x="168" y="326"/>
                      </a:lnTo>
                      <a:lnTo>
                        <a:pt x="175" y="333"/>
                      </a:lnTo>
                      <a:lnTo>
                        <a:pt x="183" y="342"/>
                      </a:lnTo>
                      <a:lnTo>
                        <a:pt x="190" y="351"/>
                      </a:lnTo>
                      <a:lnTo>
                        <a:pt x="196" y="362"/>
                      </a:lnTo>
                      <a:lnTo>
                        <a:pt x="202" y="373"/>
                      </a:lnTo>
                      <a:lnTo>
                        <a:pt x="208" y="386"/>
                      </a:lnTo>
                      <a:lnTo>
                        <a:pt x="211" y="391"/>
                      </a:lnTo>
                      <a:lnTo>
                        <a:pt x="219" y="405"/>
                      </a:lnTo>
                      <a:lnTo>
                        <a:pt x="231" y="425"/>
                      </a:lnTo>
                      <a:lnTo>
                        <a:pt x="245" y="449"/>
                      </a:lnTo>
                      <a:lnTo>
                        <a:pt x="260" y="472"/>
                      </a:lnTo>
                      <a:lnTo>
                        <a:pt x="275" y="495"/>
                      </a:lnTo>
                      <a:lnTo>
                        <a:pt x="282" y="505"/>
                      </a:lnTo>
                      <a:lnTo>
                        <a:pt x="289" y="513"/>
                      </a:lnTo>
                      <a:lnTo>
                        <a:pt x="295" y="520"/>
                      </a:lnTo>
                      <a:lnTo>
                        <a:pt x="302" y="524"/>
                      </a:lnTo>
                      <a:lnTo>
                        <a:pt x="312" y="532"/>
                      </a:lnTo>
                      <a:lnTo>
                        <a:pt x="323" y="538"/>
                      </a:lnTo>
                      <a:lnTo>
                        <a:pt x="334" y="542"/>
                      </a:lnTo>
                      <a:lnTo>
                        <a:pt x="345" y="546"/>
                      </a:lnTo>
                      <a:lnTo>
                        <a:pt x="350" y="546"/>
                      </a:lnTo>
                      <a:lnTo>
                        <a:pt x="355" y="546"/>
                      </a:lnTo>
                      <a:lnTo>
                        <a:pt x="358" y="546"/>
                      </a:lnTo>
                      <a:lnTo>
                        <a:pt x="360" y="545"/>
                      </a:lnTo>
                      <a:lnTo>
                        <a:pt x="362" y="542"/>
                      </a:lnTo>
                      <a:lnTo>
                        <a:pt x="363" y="539"/>
                      </a:lnTo>
                      <a:lnTo>
                        <a:pt x="362" y="536"/>
                      </a:lnTo>
                      <a:lnTo>
                        <a:pt x="361" y="531"/>
                      </a:lnTo>
                      <a:lnTo>
                        <a:pt x="355" y="520"/>
                      </a:lnTo>
                      <a:lnTo>
                        <a:pt x="347" y="507"/>
                      </a:lnTo>
                      <a:lnTo>
                        <a:pt x="339" y="492"/>
                      </a:lnTo>
                      <a:lnTo>
                        <a:pt x="330" y="477"/>
                      </a:lnTo>
                      <a:lnTo>
                        <a:pt x="320" y="462"/>
                      </a:lnTo>
                      <a:lnTo>
                        <a:pt x="312" y="447"/>
                      </a:lnTo>
                      <a:lnTo>
                        <a:pt x="303" y="436"/>
                      </a:lnTo>
                      <a:lnTo>
                        <a:pt x="295" y="427"/>
                      </a:lnTo>
                      <a:lnTo>
                        <a:pt x="291" y="423"/>
                      </a:lnTo>
                      <a:lnTo>
                        <a:pt x="288" y="417"/>
                      </a:lnTo>
                      <a:lnTo>
                        <a:pt x="283" y="412"/>
                      </a:lnTo>
                      <a:lnTo>
                        <a:pt x="280" y="404"/>
                      </a:lnTo>
                      <a:lnTo>
                        <a:pt x="273" y="389"/>
                      </a:lnTo>
                      <a:lnTo>
                        <a:pt x="266" y="372"/>
                      </a:lnTo>
                      <a:lnTo>
                        <a:pt x="259" y="354"/>
                      </a:lnTo>
                      <a:lnTo>
                        <a:pt x="250" y="335"/>
                      </a:lnTo>
                      <a:lnTo>
                        <a:pt x="240" y="318"/>
                      </a:lnTo>
                      <a:lnTo>
                        <a:pt x="229" y="302"/>
                      </a:lnTo>
                      <a:lnTo>
                        <a:pt x="214" y="284"/>
                      </a:lnTo>
                      <a:lnTo>
                        <a:pt x="197" y="263"/>
                      </a:lnTo>
                      <a:lnTo>
                        <a:pt x="178" y="238"/>
                      </a:lnTo>
                      <a:lnTo>
                        <a:pt x="159" y="210"/>
                      </a:lnTo>
                      <a:lnTo>
                        <a:pt x="150" y="196"/>
                      </a:lnTo>
                      <a:lnTo>
                        <a:pt x="141" y="181"/>
                      </a:lnTo>
                      <a:lnTo>
                        <a:pt x="133" y="165"/>
                      </a:lnTo>
                      <a:lnTo>
                        <a:pt x="127" y="148"/>
                      </a:lnTo>
                      <a:lnTo>
                        <a:pt x="120" y="132"/>
                      </a:lnTo>
                      <a:lnTo>
                        <a:pt x="115" y="116"/>
                      </a:lnTo>
                      <a:lnTo>
                        <a:pt x="112" y="101"/>
                      </a:lnTo>
                      <a:lnTo>
                        <a:pt x="110" y="85"/>
                      </a:lnTo>
                      <a:lnTo>
                        <a:pt x="110" y="82"/>
                      </a:lnTo>
                      <a:lnTo>
                        <a:pt x="110" y="76"/>
                      </a:lnTo>
                      <a:lnTo>
                        <a:pt x="111" y="68"/>
                      </a:lnTo>
                      <a:lnTo>
                        <a:pt x="113" y="60"/>
                      </a:lnTo>
                      <a:lnTo>
                        <a:pt x="115" y="57"/>
                      </a:lnTo>
                      <a:lnTo>
                        <a:pt x="118" y="53"/>
                      </a:lnTo>
                      <a:lnTo>
                        <a:pt x="123" y="51"/>
                      </a:lnTo>
                      <a:lnTo>
                        <a:pt x="127" y="51"/>
                      </a:lnTo>
                      <a:lnTo>
                        <a:pt x="132" y="52"/>
                      </a:lnTo>
                      <a:lnTo>
                        <a:pt x="140" y="55"/>
                      </a:lnTo>
                      <a:lnTo>
                        <a:pt x="147" y="59"/>
                      </a:lnTo>
                      <a:lnTo>
                        <a:pt x="157" y="65"/>
                      </a:lnTo>
                      <a:lnTo>
                        <a:pt x="160" y="73"/>
                      </a:lnTo>
                      <a:lnTo>
                        <a:pt x="169" y="92"/>
                      </a:lnTo>
                      <a:lnTo>
                        <a:pt x="183" y="122"/>
                      </a:lnTo>
                      <a:lnTo>
                        <a:pt x="200" y="156"/>
                      </a:lnTo>
                      <a:lnTo>
                        <a:pt x="210" y="174"/>
                      </a:lnTo>
                      <a:lnTo>
                        <a:pt x="221" y="193"/>
                      </a:lnTo>
                      <a:lnTo>
                        <a:pt x="232" y="211"/>
                      </a:lnTo>
                      <a:lnTo>
                        <a:pt x="242" y="228"/>
                      </a:lnTo>
                      <a:lnTo>
                        <a:pt x="254" y="245"/>
                      </a:lnTo>
                      <a:lnTo>
                        <a:pt x="266" y="260"/>
                      </a:lnTo>
                      <a:lnTo>
                        <a:pt x="277" y="273"/>
                      </a:lnTo>
                      <a:lnTo>
                        <a:pt x="289" y="282"/>
                      </a:lnTo>
                      <a:lnTo>
                        <a:pt x="292" y="283"/>
                      </a:lnTo>
                      <a:lnTo>
                        <a:pt x="301" y="286"/>
                      </a:lnTo>
                      <a:lnTo>
                        <a:pt x="313" y="289"/>
                      </a:lnTo>
                      <a:lnTo>
                        <a:pt x="327" y="295"/>
                      </a:lnTo>
                      <a:lnTo>
                        <a:pt x="334" y="300"/>
                      </a:lnTo>
                      <a:lnTo>
                        <a:pt x="341" y="304"/>
                      </a:lnTo>
                      <a:lnTo>
                        <a:pt x="347" y="309"/>
                      </a:lnTo>
                      <a:lnTo>
                        <a:pt x="353" y="316"/>
                      </a:lnTo>
                      <a:lnTo>
                        <a:pt x="357" y="322"/>
                      </a:lnTo>
                      <a:lnTo>
                        <a:pt x="360" y="330"/>
                      </a:lnTo>
                      <a:lnTo>
                        <a:pt x="361" y="338"/>
                      </a:lnTo>
                      <a:lnTo>
                        <a:pt x="361" y="348"/>
                      </a:lnTo>
                      <a:lnTo>
                        <a:pt x="367" y="355"/>
                      </a:lnTo>
                      <a:lnTo>
                        <a:pt x="381" y="371"/>
                      </a:lnTo>
                      <a:lnTo>
                        <a:pt x="402" y="394"/>
                      </a:lnTo>
                      <a:lnTo>
                        <a:pt x="427" y="422"/>
                      </a:lnTo>
                      <a:lnTo>
                        <a:pt x="454" y="452"/>
                      </a:lnTo>
                      <a:lnTo>
                        <a:pt x="479" y="481"/>
                      </a:lnTo>
                      <a:lnTo>
                        <a:pt x="502" y="506"/>
                      </a:lnTo>
                      <a:lnTo>
                        <a:pt x="519" y="524"/>
                      </a:lnTo>
                      <a:lnTo>
                        <a:pt x="520" y="528"/>
                      </a:lnTo>
                      <a:lnTo>
                        <a:pt x="523" y="540"/>
                      </a:lnTo>
                      <a:lnTo>
                        <a:pt x="529" y="560"/>
                      </a:lnTo>
                      <a:lnTo>
                        <a:pt x="534" y="585"/>
                      </a:lnTo>
                      <a:lnTo>
                        <a:pt x="540" y="615"/>
                      </a:lnTo>
                      <a:lnTo>
                        <a:pt x="545" y="649"/>
                      </a:lnTo>
                      <a:lnTo>
                        <a:pt x="547" y="668"/>
                      </a:lnTo>
                      <a:lnTo>
                        <a:pt x="549" y="688"/>
                      </a:lnTo>
                      <a:lnTo>
                        <a:pt x="550" y="708"/>
                      </a:lnTo>
                      <a:lnTo>
                        <a:pt x="550" y="729"/>
                      </a:lnTo>
                      <a:lnTo>
                        <a:pt x="551" y="729"/>
                      </a:lnTo>
                      <a:lnTo>
                        <a:pt x="556" y="731"/>
                      </a:lnTo>
                      <a:lnTo>
                        <a:pt x="561" y="734"/>
                      </a:lnTo>
                      <a:lnTo>
                        <a:pt x="570" y="736"/>
                      </a:lnTo>
                      <a:lnTo>
                        <a:pt x="580" y="739"/>
                      </a:lnTo>
                      <a:lnTo>
                        <a:pt x="594" y="742"/>
                      </a:lnTo>
                      <a:lnTo>
                        <a:pt x="611" y="745"/>
                      </a:lnTo>
                      <a:lnTo>
                        <a:pt x="629" y="748"/>
                      </a:lnTo>
                      <a:lnTo>
                        <a:pt x="633" y="750"/>
                      </a:lnTo>
                      <a:lnTo>
                        <a:pt x="646" y="753"/>
                      </a:lnTo>
                      <a:lnTo>
                        <a:pt x="665" y="759"/>
                      </a:lnTo>
                      <a:lnTo>
                        <a:pt x="687" y="768"/>
                      </a:lnTo>
                      <a:lnTo>
                        <a:pt x="699" y="773"/>
                      </a:lnTo>
                      <a:lnTo>
                        <a:pt x="711" y="779"/>
                      </a:lnTo>
                      <a:lnTo>
                        <a:pt x="723" y="785"/>
                      </a:lnTo>
                      <a:lnTo>
                        <a:pt x="735" y="793"/>
                      </a:lnTo>
                      <a:lnTo>
                        <a:pt x="746" y="800"/>
                      </a:lnTo>
                      <a:lnTo>
                        <a:pt x="756" y="809"/>
                      </a:lnTo>
                      <a:lnTo>
                        <a:pt x="766" y="818"/>
                      </a:lnTo>
                      <a:lnTo>
                        <a:pt x="774" y="826"/>
                      </a:lnTo>
                      <a:lnTo>
                        <a:pt x="833" y="826"/>
                      </a:lnTo>
                      <a:lnTo>
                        <a:pt x="837" y="829"/>
                      </a:lnTo>
                      <a:lnTo>
                        <a:pt x="848" y="833"/>
                      </a:lnTo>
                      <a:lnTo>
                        <a:pt x="864" y="839"/>
                      </a:lnTo>
                      <a:lnTo>
                        <a:pt x="886" y="847"/>
                      </a:lnTo>
                      <a:lnTo>
                        <a:pt x="912" y="856"/>
                      </a:lnTo>
                      <a:lnTo>
                        <a:pt x="941" y="865"/>
                      </a:lnTo>
                      <a:lnTo>
                        <a:pt x="971" y="874"/>
                      </a:lnTo>
                      <a:lnTo>
                        <a:pt x="1004" y="881"/>
                      </a:lnTo>
                      <a:lnTo>
                        <a:pt x="1007" y="881"/>
                      </a:lnTo>
                      <a:lnTo>
                        <a:pt x="1018" y="881"/>
                      </a:lnTo>
                      <a:lnTo>
                        <a:pt x="1032" y="881"/>
                      </a:lnTo>
                      <a:lnTo>
                        <a:pt x="1050" y="881"/>
                      </a:lnTo>
                      <a:lnTo>
                        <a:pt x="1069" y="881"/>
                      </a:lnTo>
                      <a:lnTo>
                        <a:pt x="1089" y="881"/>
                      </a:lnTo>
                      <a:lnTo>
                        <a:pt x="1107" y="882"/>
                      </a:lnTo>
                      <a:lnTo>
                        <a:pt x="1122" y="884"/>
                      </a:lnTo>
                      <a:lnTo>
                        <a:pt x="1123" y="884"/>
                      </a:lnTo>
                      <a:lnTo>
                        <a:pt x="1128" y="884"/>
                      </a:lnTo>
                      <a:lnTo>
                        <a:pt x="1133" y="885"/>
                      </a:lnTo>
                      <a:lnTo>
                        <a:pt x="1140" y="887"/>
                      </a:lnTo>
                      <a:lnTo>
                        <a:pt x="1147" y="890"/>
                      </a:lnTo>
                      <a:lnTo>
                        <a:pt x="1154" y="895"/>
                      </a:lnTo>
                      <a:lnTo>
                        <a:pt x="1157" y="900"/>
                      </a:lnTo>
                      <a:lnTo>
                        <a:pt x="1160" y="904"/>
                      </a:lnTo>
                      <a:lnTo>
                        <a:pt x="1162" y="909"/>
                      </a:lnTo>
                      <a:lnTo>
                        <a:pt x="1164" y="916"/>
                      </a:lnTo>
                      <a:lnTo>
                        <a:pt x="1165" y="914"/>
                      </a:lnTo>
                      <a:lnTo>
                        <a:pt x="1167" y="909"/>
                      </a:lnTo>
                      <a:lnTo>
                        <a:pt x="1170" y="902"/>
                      </a:lnTo>
                      <a:lnTo>
                        <a:pt x="1173" y="894"/>
                      </a:lnTo>
                      <a:lnTo>
                        <a:pt x="1176" y="886"/>
                      </a:lnTo>
                      <a:lnTo>
                        <a:pt x="1181" y="877"/>
                      </a:lnTo>
                      <a:lnTo>
                        <a:pt x="1184" y="871"/>
                      </a:lnTo>
                      <a:lnTo>
                        <a:pt x="1188" y="867"/>
                      </a:lnTo>
                      <a:lnTo>
                        <a:pt x="1188" y="866"/>
                      </a:lnTo>
                      <a:lnTo>
                        <a:pt x="1189" y="864"/>
                      </a:lnTo>
                      <a:lnTo>
                        <a:pt x="1190" y="861"/>
                      </a:lnTo>
                      <a:lnTo>
                        <a:pt x="1191" y="857"/>
                      </a:lnTo>
                      <a:lnTo>
                        <a:pt x="1191" y="852"/>
                      </a:lnTo>
                      <a:lnTo>
                        <a:pt x="1191" y="847"/>
                      </a:lnTo>
                      <a:lnTo>
                        <a:pt x="1189" y="843"/>
                      </a:lnTo>
                      <a:lnTo>
                        <a:pt x="1186" y="837"/>
                      </a:lnTo>
                      <a:lnTo>
                        <a:pt x="1186" y="836"/>
                      </a:lnTo>
                      <a:lnTo>
                        <a:pt x="1185" y="834"/>
                      </a:lnTo>
                      <a:lnTo>
                        <a:pt x="1184" y="832"/>
                      </a:lnTo>
                      <a:lnTo>
                        <a:pt x="1183" y="827"/>
                      </a:lnTo>
                      <a:lnTo>
                        <a:pt x="1183" y="824"/>
                      </a:lnTo>
                      <a:lnTo>
                        <a:pt x="1184" y="821"/>
                      </a:lnTo>
                      <a:lnTo>
                        <a:pt x="1187" y="819"/>
                      </a:lnTo>
                      <a:lnTo>
                        <a:pt x="1192" y="818"/>
                      </a:lnTo>
                      <a:lnTo>
                        <a:pt x="1282" y="813"/>
                      </a:lnTo>
                      <a:lnTo>
                        <a:pt x="1282" y="782"/>
                      </a:lnTo>
                      <a:lnTo>
                        <a:pt x="1245" y="741"/>
                      </a:lnTo>
                      <a:lnTo>
                        <a:pt x="1254" y="741"/>
                      </a:lnTo>
                      <a:lnTo>
                        <a:pt x="1254" y="714"/>
                      </a:lnTo>
                      <a:lnTo>
                        <a:pt x="1333" y="714"/>
                      </a:lnTo>
                      <a:lnTo>
                        <a:pt x="1333" y="713"/>
                      </a:lnTo>
                      <a:lnTo>
                        <a:pt x="1333" y="712"/>
                      </a:lnTo>
                      <a:lnTo>
                        <a:pt x="1333" y="709"/>
                      </a:lnTo>
                      <a:lnTo>
                        <a:pt x="1333" y="707"/>
                      </a:lnTo>
                      <a:lnTo>
                        <a:pt x="1334" y="703"/>
                      </a:lnTo>
                      <a:lnTo>
                        <a:pt x="1335" y="701"/>
                      </a:lnTo>
                      <a:lnTo>
                        <a:pt x="1336" y="700"/>
                      </a:lnTo>
                      <a:lnTo>
                        <a:pt x="1339" y="699"/>
                      </a:lnTo>
                      <a:lnTo>
                        <a:pt x="1348" y="703"/>
                      </a:lnTo>
                      <a:lnTo>
                        <a:pt x="1348" y="702"/>
                      </a:lnTo>
                      <a:lnTo>
                        <a:pt x="1350" y="701"/>
                      </a:lnTo>
                      <a:lnTo>
                        <a:pt x="1353" y="699"/>
                      </a:lnTo>
                      <a:lnTo>
                        <a:pt x="1357" y="697"/>
                      </a:lnTo>
                      <a:lnTo>
                        <a:pt x="1360" y="694"/>
                      </a:lnTo>
                      <a:lnTo>
                        <a:pt x="1363" y="691"/>
                      </a:lnTo>
                      <a:lnTo>
                        <a:pt x="1366" y="689"/>
                      </a:lnTo>
                      <a:lnTo>
                        <a:pt x="1370" y="688"/>
                      </a:lnTo>
                      <a:lnTo>
                        <a:pt x="1372" y="688"/>
                      </a:lnTo>
                      <a:lnTo>
                        <a:pt x="1374" y="688"/>
                      </a:lnTo>
                      <a:lnTo>
                        <a:pt x="1377" y="688"/>
                      </a:lnTo>
                      <a:lnTo>
                        <a:pt x="1379" y="687"/>
                      </a:lnTo>
                      <a:lnTo>
                        <a:pt x="1383" y="687"/>
                      </a:lnTo>
                      <a:lnTo>
                        <a:pt x="1385" y="686"/>
                      </a:lnTo>
                      <a:lnTo>
                        <a:pt x="1386" y="68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09" name="Freeform 397"/>
                <p:cNvSpPr>
                  <a:spLocks/>
                </p:cNvSpPr>
                <p:nvPr/>
              </p:nvSpPr>
              <p:spPr bwMode="auto">
                <a:xfrm>
                  <a:off x="4532" y="2376"/>
                  <a:ext cx="476" cy="306"/>
                </a:xfrm>
                <a:custGeom>
                  <a:avLst/>
                  <a:gdLst>
                    <a:gd name="T0" fmla="*/ 2 w 1428"/>
                    <a:gd name="T1" fmla="*/ 1 h 916"/>
                    <a:gd name="T2" fmla="*/ 2 w 1428"/>
                    <a:gd name="T3" fmla="*/ 1 h 916"/>
                    <a:gd name="T4" fmla="*/ 2 w 1428"/>
                    <a:gd name="T5" fmla="*/ 1 h 916"/>
                    <a:gd name="T6" fmla="*/ 2 w 1428"/>
                    <a:gd name="T7" fmla="*/ 1 h 916"/>
                    <a:gd name="T8" fmla="*/ 2 w 1428"/>
                    <a:gd name="T9" fmla="*/ 1 h 916"/>
                    <a:gd name="T10" fmla="*/ 2 w 1428"/>
                    <a:gd name="T11" fmla="*/ 1 h 916"/>
                    <a:gd name="T12" fmla="*/ 2 w 1428"/>
                    <a:gd name="T13" fmla="*/ 1 h 916"/>
                    <a:gd name="T14" fmla="*/ 2 w 1428"/>
                    <a:gd name="T15" fmla="*/ 1 h 916"/>
                    <a:gd name="T16" fmla="*/ 2 w 1428"/>
                    <a:gd name="T17" fmla="*/ 1 h 916"/>
                    <a:gd name="T18" fmla="*/ 2 w 1428"/>
                    <a:gd name="T19" fmla="*/ 1 h 916"/>
                    <a:gd name="T20" fmla="*/ 2 w 1428"/>
                    <a:gd name="T21" fmla="*/ 1 h 916"/>
                    <a:gd name="T22" fmla="*/ 1 w 1428"/>
                    <a:gd name="T23" fmla="*/ 1 h 916"/>
                    <a:gd name="T24" fmla="*/ 1 w 1428"/>
                    <a:gd name="T25" fmla="*/ 1 h 916"/>
                    <a:gd name="T26" fmla="*/ 1 w 1428"/>
                    <a:gd name="T27" fmla="*/ 1 h 916"/>
                    <a:gd name="T28" fmla="*/ 1 w 1428"/>
                    <a:gd name="T29" fmla="*/ 1 h 916"/>
                    <a:gd name="T30" fmla="*/ 1 w 1428"/>
                    <a:gd name="T31" fmla="*/ 1 h 916"/>
                    <a:gd name="T32" fmla="*/ 1 w 1428"/>
                    <a:gd name="T33" fmla="*/ 0 h 916"/>
                    <a:gd name="T34" fmla="*/ 1 w 1428"/>
                    <a:gd name="T35" fmla="*/ 0 h 916"/>
                    <a:gd name="T36" fmla="*/ 1 w 1428"/>
                    <a:gd name="T37" fmla="*/ 0 h 916"/>
                    <a:gd name="T38" fmla="*/ 1 w 1428"/>
                    <a:gd name="T39" fmla="*/ 0 h 916"/>
                    <a:gd name="T40" fmla="*/ 1 w 1428"/>
                    <a:gd name="T41" fmla="*/ 0 h 916"/>
                    <a:gd name="T42" fmla="*/ 1 w 1428"/>
                    <a:gd name="T43" fmla="*/ 0 h 916"/>
                    <a:gd name="T44" fmla="*/ 1 w 1428"/>
                    <a:gd name="T45" fmla="*/ 0 h 916"/>
                    <a:gd name="T46" fmla="*/ 1 w 1428"/>
                    <a:gd name="T47" fmla="*/ 0 h 916"/>
                    <a:gd name="T48" fmla="*/ 0 w 1428"/>
                    <a:gd name="T49" fmla="*/ 0 h 916"/>
                    <a:gd name="T50" fmla="*/ 0 w 1428"/>
                    <a:gd name="T51" fmla="*/ 0 h 916"/>
                    <a:gd name="T52" fmla="*/ 0 w 1428"/>
                    <a:gd name="T53" fmla="*/ 0 h 916"/>
                    <a:gd name="T54" fmla="*/ 0 w 1428"/>
                    <a:gd name="T55" fmla="*/ 0 h 916"/>
                    <a:gd name="T56" fmla="*/ 0 w 1428"/>
                    <a:gd name="T57" fmla="*/ 0 h 916"/>
                    <a:gd name="T58" fmla="*/ 0 w 1428"/>
                    <a:gd name="T59" fmla="*/ 0 h 916"/>
                    <a:gd name="T60" fmla="*/ 0 w 1428"/>
                    <a:gd name="T61" fmla="*/ 0 h 916"/>
                    <a:gd name="T62" fmla="*/ 0 w 1428"/>
                    <a:gd name="T63" fmla="*/ 1 h 916"/>
                    <a:gd name="T64" fmla="*/ 0 w 1428"/>
                    <a:gd name="T65" fmla="*/ 1 h 916"/>
                    <a:gd name="T66" fmla="*/ 0 w 1428"/>
                    <a:gd name="T67" fmla="*/ 1 h 916"/>
                    <a:gd name="T68" fmla="*/ 0 w 1428"/>
                    <a:gd name="T69" fmla="*/ 1 h 916"/>
                    <a:gd name="T70" fmla="*/ 0 w 1428"/>
                    <a:gd name="T71" fmla="*/ 1 h 916"/>
                    <a:gd name="T72" fmla="*/ 0 w 1428"/>
                    <a:gd name="T73" fmla="*/ 0 h 916"/>
                    <a:gd name="T74" fmla="*/ 0 w 1428"/>
                    <a:gd name="T75" fmla="*/ 0 h 916"/>
                    <a:gd name="T76" fmla="*/ 0 w 1428"/>
                    <a:gd name="T77" fmla="*/ 0 h 916"/>
                    <a:gd name="T78" fmla="*/ 0 w 1428"/>
                    <a:gd name="T79" fmla="*/ 0 h 916"/>
                    <a:gd name="T80" fmla="*/ 0 w 1428"/>
                    <a:gd name="T81" fmla="*/ 0 h 916"/>
                    <a:gd name="T82" fmla="*/ 0 w 1428"/>
                    <a:gd name="T83" fmla="*/ 0 h 916"/>
                    <a:gd name="T84" fmla="*/ 1 w 1428"/>
                    <a:gd name="T85" fmla="*/ 1 h 916"/>
                    <a:gd name="T86" fmla="*/ 1 w 1428"/>
                    <a:gd name="T87" fmla="*/ 1 h 916"/>
                    <a:gd name="T88" fmla="*/ 1 w 1428"/>
                    <a:gd name="T89" fmla="*/ 1 h 916"/>
                    <a:gd name="T90" fmla="*/ 1 w 1428"/>
                    <a:gd name="T91" fmla="*/ 1 h 916"/>
                    <a:gd name="T92" fmla="*/ 1 w 1428"/>
                    <a:gd name="T93" fmla="*/ 1 h 916"/>
                    <a:gd name="T94" fmla="*/ 1 w 1428"/>
                    <a:gd name="T95" fmla="*/ 1 h 916"/>
                    <a:gd name="T96" fmla="*/ 1 w 1428"/>
                    <a:gd name="T97" fmla="*/ 1 h 916"/>
                    <a:gd name="T98" fmla="*/ 2 w 1428"/>
                    <a:gd name="T99" fmla="*/ 1 h 916"/>
                    <a:gd name="T100" fmla="*/ 2 w 1428"/>
                    <a:gd name="T101" fmla="*/ 1 h 916"/>
                    <a:gd name="T102" fmla="*/ 2 w 1428"/>
                    <a:gd name="T103" fmla="*/ 1 h 916"/>
                    <a:gd name="T104" fmla="*/ 2 w 1428"/>
                    <a:gd name="T105" fmla="*/ 1 h 916"/>
                    <a:gd name="T106" fmla="*/ 2 w 1428"/>
                    <a:gd name="T107" fmla="*/ 1 h 916"/>
                    <a:gd name="T108" fmla="*/ 2 w 1428"/>
                    <a:gd name="T109" fmla="*/ 1 h 916"/>
                    <a:gd name="T110" fmla="*/ 2 w 1428"/>
                    <a:gd name="T111" fmla="*/ 1 h 916"/>
                    <a:gd name="T112" fmla="*/ 2 w 1428"/>
                    <a:gd name="T113" fmla="*/ 1 h 9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28"/>
                    <a:gd name="T172" fmla="*/ 0 h 916"/>
                    <a:gd name="T173" fmla="*/ 1428 w 1428"/>
                    <a:gd name="T174" fmla="*/ 916 h 9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28" h="916">
                      <a:moveTo>
                        <a:pt x="1386" y="684"/>
                      </a:moveTo>
                      <a:lnTo>
                        <a:pt x="1388" y="680"/>
                      </a:lnTo>
                      <a:lnTo>
                        <a:pt x="1390" y="676"/>
                      </a:lnTo>
                      <a:lnTo>
                        <a:pt x="1392" y="672"/>
                      </a:lnTo>
                      <a:lnTo>
                        <a:pt x="1394" y="668"/>
                      </a:lnTo>
                      <a:lnTo>
                        <a:pt x="1397" y="663"/>
                      </a:lnTo>
                      <a:lnTo>
                        <a:pt x="1398" y="660"/>
                      </a:lnTo>
                      <a:lnTo>
                        <a:pt x="1400" y="657"/>
                      </a:lnTo>
                      <a:lnTo>
                        <a:pt x="1401" y="655"/>
                      </a:lnTo>
                      <a:lnTo>
                        <a:pt x="1402" y="654"/>
                      </a:lnTo>
                      <a:lnTo>
                        <a:pt x="1403" y="650"/>
                      </a:lnTo>
                      <a:lnTo>
                        <a:pt x="1406" y="647"/>
                      </a:lnTo>
                      <a:lnTo>
                        <a:pt x="1409" y="643"/>
                      </a:lnTo>
                      <a:lnTo>
                        <a:pt x="1413" y="637"/>
                      </a:lnTo>
                      <a:lnTo>
                        <a:pt x="1415" y="634"/>
                      </a:lnTo>
                      <a:lnTo>
                        <a:pt x="1418" y="631"/>
                      </a:lnTo>
                      <a:lnTo>
                        <a:pt x="1420" y="629"/>
                      </a:lnTo>
                      <a:lnTo>
                        <a:pt x="1421" y="627"/>
                      </a:lnTo>
                      <a:lnTo>
                        <a:pt x="1424" y="625"/>
                      </a:lnTo>
                      <a:lnTo>
                        <a:pt x="1425" y="621"/>
                      </a:lnTo>
                      <a:lnTo>
                        <a:pt x="1427" y="617"/>
                      </a:lnTo>
                      <a:lnTo>
                        <a:pt x="1428" y="613"/>
                      </a:lnTo>
                      <a:lnTo>
                        <a:pt x="1428" y="608"/>
                      </a:lnTo>
                      <a:lnTo>
                        <a:pt x="1427" y="603"/>
                      </a:lnTo>
                      <a:lnTo>
                        <a:pt x="1426" y="602"/>
                      </a:lnTo>
                      <a:lnTo>
                        <a:pt x="1424" y="601"/>
                      </a:lnTo>
                      <a:lnTo>
                        <a:pt x="1420" y="599"/>
                      </a:lnTo>
                      <a:lnTo>
                        <a:pt x="1416" y="598"/>
                      </a:lnTo>
                      <a:lnTo>
                        <a:pt x="1409" y="596"/>
                      </a:lnTo>
                      <a:lnTo>
                        <a:pt x="1401" y="595"/>
                      </a:lnTo>
                      <a:lnTo>
                        <a:pt x="1390" y="595"/>
                      </a:lnTo>
                      <a:lnTo>
                        <a:pt x="1388" y="594"/>
                      </a:lnTo>
                      <a:lnTo>
                        <a:pt x="1380" y="594"/>
                      </a:lnTo>
                      <a:lnTo>
                        <a:pt x="1370" y="594"/>
                      </a:lnTo>
                      <a:lnTo>
                        <a:pt x="1357" y="594"/>
                      </a:lnTo>
                      <a:lnTo>
                        <a:pt x="1341" y="595"/>
                      </a:lnTo>
                      <a:lnTo>
                        <a:pt x="1326" y="596"/>
                      </a:lnTo>
                      <a:lnTo>
                        <a:pt x="1312" y="600"/>
                      </a:lnTo>
                      <a:lnTo>
                        <a:pt x="1302" y="603"/>
                      </a:lnTo>
                      <a:lnTo>
                        <a:pt x="1299" y="604"/>
                      </a:lnTo>
                      <a:lnTo>
                        <a:pt x="1297" y="604"/>
                      </a:lnTo>
                      <a:lnTo>
                        <a:pt x="1293" y="605"/>
                      </a:lnTo>
                      <a:lnTo>
                        <a:pt x="1287" y="606"/>
                      </a:lnTo>
                      <a:lnTo>
                        <a:pt x="1281" y="606"/>
                      </a:lnTo>
                      <a:lnTo>
                        <a:pt x="1276" y="607"/>
                      </a:lnTo>
                      <a:lnTo>
                        <a:pt x="1271" y="606"/>
                      </a:lnTo>
                      <a:lnTo>
                        <a:pt x="1267" y="605"/>
                      </a:lnTo>
                      <a:lnTo>
                        <a:pt x="1266" y="605"/>
                      </a:lnTo>
                      <a:lnTo>
                        <a:pt x="1264" y="604"/>
                      </a:lnTo>
                      <a:lnTo>
                        <a:pt x="1259" y="603"/>
                      </a:lnTo>
                      <a:lnTo>
                        <a:pt x="1254" y="602"/>
                      </a:lnTo>
                      <a:lnTo>
                        <a:pt x="1250" y="603"/>
                      </a:lnTo>
                      <a:lnTo>
                        <a:pt x="1244" y="606"/>
                      </a:lnTo>
                      <a:lnTo>
                        <a:pt x="1242" y="609"/>
                      </a:lnTo>
                      <a:lnTo>
                        <a:pt x="1240" y="613"/>
                      </a:lnTo>
                      <a:lnTo>
                        <a:pt x="1239" y="617"/>
                      </a:lnTo>
                      <a:lnTo>
                        <a:pt x="1237" y="622"/>
                      </a:lnTo>
                      <a:lnTo>
                        <a:pt x="1237" y="623"/>
                      </a:lnTo>
                      <a:lnTo>
                        <a:pt x="1236" y="627"/>
                      </a:lnTo>
                      <a:lnTo>
                        <a:pt x="1235" y="632"/>
                      </a:lnTo>
                      <a:lnTo>
                        <a:pt x="1234" y="639"/>
                      </a:lnTo>
                      <a:lnTo>
                        <a:pt x="1232" y="646"/>
                      </a:lnTo>
                      <a:lnTo>
                        <a:pt x="1231" y="655"/>
                      </a:lnTo>
                      <a:lnTo>
                        <a:pt x="1230" y="663"/>
                      </a:lnTo>
                      <a:lnTo>
                        <a:pt x="1231" y="671"/>
                      </a:lnTo>
                      <a:lnTo>
                        <a:pt x="1230" y="672"/>
                      </a:lnTo>
                      <a:lnTo>
                        <a:pt x="1230" y="675"/>
                      </a:lnTo>
                      <a:lnTo>
                        <a:pt x="1229" y="680"/>
                      </a:lnTo>
                      <a:lnTo>
                        <a:pt x="1227" y="685"/>
                      </a:lnTo>
                      <a:lnTo>
                        <a:pt x="1224" y="691"/>
                      </a:lnTo>
                      <a:lnTo>
                        <a:pt x="1219" y="697"/>
                      </a:lnTo>
                      <a:lnTo>
                        <a:pt x="1212" y="701"/>
                      </a:lnTo>
                      <a:lnTo>
                        <a:pt x="1203" y="705"/>
                      </a:lnTo>
                      <a:lnTo>
                        <a:pt x="1202" y="705"/>
                      </a:lnTo>
                      <a:lnTo>
                        <a:pt x="1199" y="707"/>
                      </a:lnTo>
                      <a:lnTo>
                        <a:pt x="1194" y="708"/>
                      </a:lnTo>
                      <a:lnTo>
                        <a:pt x="1188" y="709"/>
                      </a:lnTo>
                      <a:lnTo>
                        <a:pt x="1182" y="711"/>
                      </a:lnTo>
                      <a:lnTo>
                        <a:pt x="1174" y="713"/>
                      </a:lnTo>
                      <a:lnTo>
                        <a:pt x="1168" y="716"/>
                      </a:lnTo>
                      <a:lnTo>
                        <a:pt x="1162" y="721"/>
                      </a:lnTo>
                      <a:lnTo>
                        <a:pt x="1161" y="721"/>
                      </a:lnTo>
                      <a:lnTo>
                        <a:pt x="1158" y="722"/>
                      </a:lnTo>
                      <a:lnTo>
                        <a:pt x="1153" y="724"/>
                      </a:lnTo>
                      <a:lnTo>
                        <a:pt x="1144" y="725"/>
                      </a:lnTo>
                      <a:lnTo>
                        <a:pt x="1133" y="726"/>
                      </a:lnTo>
                      <a:lnTo>
                        <a:pt x="1120" y="727"/>
                      </a:lnTo>
                      <a:lnTo>
                        <a:pt x="1105" y="726"/>
                      </a:lnTo>
                      <a:lnTo>
                        <a:pt x="1089" y="725"/>
                      </a:lnTo>
                      <a:lnTo>
                        <a:pt x="1070" y="722"/>
                      </a:lnTo>
                      <a:lnTo>
                        <a:pt x="1052" y="720"/>
                      </a:lnTo>
                      <a:lnTo>
                        <a:pt x="1035" y="716"/>
                      </a:lnTo>
                      <a:lnTo>
                        <a:pt x="1020" y="712"/>
                      </a:lnTo>
                      <a:lnTo>
                        <a:pt x="1005" y="708"/>
                      </a:lnTo>
                      <a:lnTo>
                        <a:pt x="992" y="702"/>
                      </a:lnTo>
                      <a:lnTo>
                        <a:pt x="981" y="696"/>
                      </a:lnTo>
                      <a:lnTo>
                        <a:pt x="971" y="688"/>
                      </a:lnTo>
                      <a:lnTo>
                        <a:pt x="970" y="688"/>
                      </a:lnTo>
                      <a:lnTo>
                        <a:pt x="967" y="687"/>
                      </a:lnTo>
                      <a:lnTo>
                        <a:pt x="964" y="684"/>
                      </a:lnTo>
                      <a:lnTo>
                        <a:pt x="958" y="681"/>
                      </a:lnTo>
                      <a:lnTo>
                        <a:pt x="954" y="675"/>
                      </a:lnTo>
                      <a:lnTo>
                        <a:pt x="948" y="667"/>
                      </a:lnTo>
                      <a:lnTo>
                        <a:pt x="947" y="662"/>
                      </a:lnTo>
                      <a:lnTo>
                        <a:pt x="945" y="657"/>
                      </a:lnTo>
                      <a:lnTo>
                        <a:pt x="944" y="650"/>
                      </a:lnTo>
                      <a:lnTo>
                        <a:pt x="944" y="644"/>
                      </a:lnTo>
                      <a:lnTo>
                        <a:pt x="943" y="640"/>
                      </a:lnTo>
                      <a:lnTo>
                        <a:pt x="942" y="630"/>
                      </a:lnTo>
                      <a:lnTo>
                        <a:pt x="940" y="615"/>
                      </a:lnTo>
                      <a:lnTo>
                        <a:pt x="937" y="596"/>
                      </a:lnTo>
                      <a:lnTo>
                        <a:pt x="931" y="576"/>
                      </a:lnTo>
                      <a:lnTo>
                        <a:pt x="925" y="555"/>
                      </a:lnTo>
                      <a:lnTo>
                        <a:pt x="920" y="545"/>
                      </a:lnTo>
                      <a:lnTo>
                        <a:pt x="916" y="535"/>
                      </a:lnTo>
                      <a:lnTo>
                        <a:pt x="911" y="526"/>
                      </a:lnTo>
                      <a:lnTo>
                        <a:pt x="905" y="519"/>
                      </a:lnTo>
                      <a:lnTo>
                        <a:pt x="904" y="514"/>
                      </a:lnTo>
                      <a:lnTo>
                        <a:pt x="903" y="506"/>
                      </a:lnTo>
                      <a:lnTo>
                        <a:pt x="900" y="492"/>
                      </a:lnTo>
                      <a:lnTo>
                        <a:pt x="898" y="476"/>
                      </a:lnTo>
                      <a:lnTo>
                        <a:pt x="897" y="458"/>
                      </a:lnTo>
                      <a:lnTo>
                        <a:pt x="898" y="441"/>
                      </a:lnTo>
                      <a:lnTo>
                        <a:pt x="898" y="433"/>
                      </a:lnTo>
                      <a:lnTo>
                        <a:pt x="900" y="426"/>
                      </a:lnTo>
                      <a:lnTo>
                        <a:pt x="902" y="419"/>
                      </a:lnTo>
                      <a:lnTo>
                        <a:pt x="905" y="414"/>
                      </a:lnTo>
                      <a:lnTo>
                        <a:pt x="899" y="355"/>
                      </a:lnTo>
                      <a:lnTo>
                        <a:pt x="896" y="354"/>
                      </a:lnTo>
                      <a:lnTo>
                        <a:pt x="887" y="349"/>
                      </a:lnTo>
                      <a:lnTo>
                        <a:pt x="874" y="342"/>
                      </a:lnTo>
                      <a:lnTo>
                        <a:pt x="857" y="330"/>
                      </a:lnTo>
                      <a:lnTo>
                        <a:pt x="848" y="322"/>
                      </a:lnTo>
                      <a:lnTo>
                        <a:pt x="838" y="315"/>
                      </a:lnTo>
                      <a:lnTo>
                        <a:pt x="829" y="305"/>
                      </a:lnTo>
                      <a:lnTo>
                        <a:pt x="818" y="293"/>
                      </a:lnTo>
                      <a:lnTo>
                        <a:pt x="808" y="281"/>
                      </a:lnTo>
                      <a:lnTo>
                        <a:pt x="798" y="267"/>
                      </a:lnTo>
                      <a:lnTo>
                        <a:pt x="789" y="252"/>
                      </a:lnTo>
                      <a:lnTo>
                        <a:pt x="780" y="236"/>
                      </a:lnTo>
                      <a:lnTo>
                        <a:pt x="778" y="233"/>
                      </a:lnTo>
                      <a:lnTo>
                        <a:pt x="774" y="226"/>
                      </a:lnTo>
                      <a:lnTo>
                        <a:pt x="766" y="218"/>
                      </a:lnTo>
                      <a:lnTo>
                        <a:pt x="755" y="207"/>
                      </a:lnTo>
                      <a:lnTo>
                        <a:pt x="750" y="201"/>
                      </a:lnTo>
                      <a:lnTo>
                        <a:pt x="743" y="197"/>
                      </a:lnTo>
                      <a:lnTo>
                        <a:pt x="737" y="193"/>
                      </a:lnTo>
                      <a:lnTo>
                        <a:pt x="730" y="188"/>
                      </a:lnTo>
                      <a:lnTo>
                        <a:pt x="724" y="186"/>
                      </a:lnTo>
                      <a:lnTo>
                        <a:pt x="716" y="184"/>
                      </a:lnTo>
                      <a:lnTo>
                        <a:pt x="709" y="184"/>
                      </a:lnTo>
                      <a:lnTo>
                        <a:pt x="701" y="184"/>
                      </a:lnTo>
                      <a:lnTo>
                        <a:pt x="700" y="185"/>
                      </a:lnTo>
                      <a:lnTo>
                        <a:pt x="696" y="188"/>
                      </a:lnTo>
                      <a:lnTo>
                        <a:pt x="688" y="193"/>
                      </a:lnTo>
                      <a:lnTo>
                        <a:pt x="680" y="196"/>
                      </a:lnTo>
                      <a:lnTo>
                        <a:pt x="674" y="198"/>
                      </a:lnTo>
                      <a:lnTo>
                        <a:pt x="668" y="198"/>
                      </a:lnTo>
                      <a:lnTo>
                        <a:pt x="661" y="198"/>
                      </a:lnTo>
                      <a:lnTo>
                        <a:pt x="655" y="198"/>
                      </a:lnTo>
                      <a:lnTo>
                        <a:pt x="647" y="196"/>
                      </a:lnTo>
                      <a:lnTo>
                        <a:pt x="640" y="194"/>
                      </a:lnTo>
                      <a:lnTo>
                        <a:pt x="631" y="190"/>
                      </a:lnTo>
                      <a:lnTo>
                        <a:pt x="622" y="184"/>
                      </a:lnTo>
                      <a:lnTo>
                        <a:pt x="619" y="182"/>
                      </a:lnTo>
                      <a:lnTo>
                        <a:pt x="609" y="175"/>
                      </a:lnTo>
                      <a:lnTo>
                        <a:pt x="595" y="165"/>
                      </a:lnTo>
                      <a:lnTo>
                        <a:pt x="579" y="150"/>
                      </a:lnTo>
                      <a:lnTo>
                        <a:pt x="571" y="140"/>
                      </a:lnTo>
                      <a:lnTo>
                        <a:pt x="563" y="130"/>
                      </a:lnTo>
                      <a:lnTo>
                        <a:pt x="556" y="118"/>
                      </a:lnTo>
                      <a:lnTo>
                        <a:pt x="548" y="106"/>
                      </a:lnTo>
                      <a:lnTo>
                        <a:pt x="541" y="92"/>
                      </a:lnTo>
                      <a:lnTo>
                        <a:pt x="537" y="78"/>
                      </a:lnTo>
                      <a:lnTo>
                        <a:pt x="533" y="63"/>
                      </a:lnTo>
                      <a:lnTo>
                        <a:pt x="531" y="46"/>
                      </a:lnTo>
                      <a:lnTo>
                        <a:pt x="529" y="45"/>
                      </a:lnTo>
                      <a:lnTo>
                        <a:pt x="520" y="42"/>
                      </a:lnTo>
                      <a:lnTo>
                        <a:pt x="508" y="37"/>
                      </a:lnTo>
                      <a:lnTo>
                        <a:pt x="494" y="33"/>
                      </a:lnTo>
                      <a:lnTo>
                        <a:pt x="485" y="32"/>
                      </a:lnTo>
                      <a:lnTo>
                        <a:pt x="478" y="31"/>
                      </a:lnTo>
                      <a:lnTo>
                        <a:pt x="469" y="31"/>
                      </a:lnTo>
                      <a:lnTo>
                        <a:pt x="461" y="32"/>
                      </a:lnTo>
                      <a:lnTo>
                        <a:pt x="453" y="34"/>
                      </a:lnTo>
                      <a:lnTo>
                        <a:pt x="445" y="36"/>
                      </a:lnTo>
                      <a:lnTo>
                        <a:pt x="438" y="41"/>
                      </a:lnTo>
                      <a:lnTo>
                        <a:pt x="431" y="46"/>
                      </a:lnTo>
                      <a:lnTo>
                        <a:pt x="429" y="48"/>
                      </a:lnTo>
                      <a:lnTo>
                        <a:pt x="423" y="52"/>
                      </a:lnTo>
                      <a:lnTo>
                        <a:pt x="413" y="58"/>
                      </a:lnTo>
                      <a:lnTo>
                        <a:pt x="399" y="63"/>
                      </a:lnTo>
                      <a:lnTo>
                        <a:pt x="390" y="66"/>
                      </a:lnTo>
                      <a:lnTo>
                        <a:pt x="382" y="70"/>
                      </a:lnTo>
                      <a:lnTo>
                        <a:pt x="371" y="72"/>
                      </a:lnTo>
                      <a:lnTo>
                        <a:pt x="360" y="73"/>
                      </a:lnTo>
                      <a:lnTo>
                        <a:pt x="348" y="74"/>
                      </a:lnTo>
                      <a:lnTo>
                        <a:pt x="335" y="74"/>
                      </a:lnTo>
                      <a:lnTo>
                        <a:pt x="322" y="74"/>
                      </a:lnTo>
                      <a:lnTo>
                        <a:pt x="307" y="72"/>
                      </a:lnTo>
                      <a:lnTo>
                        <a:pt x="301" y="71"/>
                      </a:lnTo>
                      <a:lnTo>
                        <a:pt x="283" y="68"/>
                      </a:lnTo>
                      <a:lnTo>
                        <a:pt x="259" y="62"/>
                      </a:lnTo>
                      <a:lnTo>
                        <a:pt x="228" y="55"/>
                      </a:lnTo>
                      <a:lnTo>
                        <a:pt x="196" y="46"/>
                      </a:lnTo>
                      <a:lnTo>
                        <a:pt x="166" y="36"/>
                      </a:lnTo>
                      <a:lnTo>
                        <a:pt x="153" y="31"/>
                      </a:lnTo>
                      <a:lnTo>
                        <a:pt x="140" y="24"/>
                      </a:lnTo>
                      <a:lnTo>
                        <a:pt x="130" y="19"/>
                      </a:lnTo>
                      <a:lnTo>
                        <a:pt x="123" y="12"/>
                      </a:lnTo>
                      <a:lnTo>
                        <a:pt x="122" y="10"/>
                      </a:lnTo>
                      <a:lnTo>
                        <a:pt x="116" y="7"/>
                      </a:lnTo>
                      <a:lnTo>
                        <a:pt x="113" y="5"/>
                      </a:lnTo>
                      <a:lnTo>
                        <a:pt x="107" y="3"/>
                      </a:lnTo>
                      <a:lnTo>
                        <a:pt x="102" y="2"/>
                      </a:lnTo>
                      <a:lnTo>
                        <a:pt x="96" y="1"/>
                      </a:lnTo>
                      <a:lnTo>
                        <a:pt x="87" y="0"/>
                      </a:lnTo>
                      <a:lnTo>
                        <a:pt x="78" y="1"/>
                      </a:lnTo>
                      <a:lnTo>
                        <a:pt x="69" y="2"/>
                      </a:lnTo>
                      <a:lnTo>
                        <a:pt x="57" y="5"/>
                      </a:lnTo>
                      <a:lnTo>
                        <a:pt x="45" y="9"/>
                      </a:lnTo>
                      <a:lnTo>
                        <a:pt x="31" y="16"/>
                      </a:lnTo>
                      <a:lnTo>
                        <a:pt x="16" y="23"/>
                      </a:lnTo>
                      <a:lnTo>
                        <a:pt x="0" y="33"/>
                      </a:lnTo>
                      <a:lnTo>
                        <a:pt x="2" y="39"/>
                      </a:lnTo>
                      <a:lnTo>
                        <a:pt x="10" y="55"/>
                      </a:lnTo>
                      <a:lnTo>
                        <a:pt x="21" y="77"/>
                      </a:lnTo>
                      <a:lnTo>
                        <a:pt x="35" y="104"/>
                      </a:lnTo>
                      <a:lnTo>
                        <a:pt x="49" y="133"/>
                      </a:lnTo>
                      <a:lnTo>
                        <a:pt x="63" y="163"/>
                      </a:lnTo>
                      <a:lnTo>
                        <a:pt x="75" y="188"/>
                      </a:lnTo>
                      <a:lnTo>
                        <a:pt x="85" y="210"/>
                      </a:lnTo>
                      <a:lnTo>
                        <a:pt x="85" y="212"/>
                      </a:lnTo>
                      <a:lnTo>
                        <a:pt x="88" y="216"/>
                      </a:lnTo>
                      <a:lnTo>
                        <a:pt x="91" y="224"/>
                      </a:lnTo>
                      <a:lnTo>
                        <a:pt x="96" y="235"/>
                      </a:lnTo>
                      <a:lnTo>
                        <a:pt x="101" y="248"/>
                      </a:lnTo>
                      <a:lnTo>
                        <a:pt x="106" y="262"/>
                      </a:lnTo>
                      <a:lnTo>
                        <a:pt x="111" y="278"/>
                      </a:lnTo>
                      <a:lnTo>
                        <a:pt x="116" y="295"/>
                      </a:lnTo>
                      <a:lnTo>
                        <a:pt x="119" y="296"/>
                      </a:lnTo>
                      <a:lnTo>
                        <a:pt x="127" y="300"/>
                      </a:lnTo>
                      <a:lnTo>
                        <a:pt x="139" y="305"/>
                      </a:lnTo>
                      <a:lnTo>
                        <a:pt x="153" y="314"/>
                      </a:lnTo>
                      <a:lnTo>
                        <a:pt x="160" y="319"/>
                      </a:lnTo>
                      <a:lnTo>
                        <a:pt x="168" y="326"/>
                      </a:lnTo>
                      <a:lnTo>
                        <a:pt x="175" y="333"/>
                      </a:lnTo>
                      <a:lnTo>
                        <a:pt x="183" y="342"/>
                      </a:lnTo>
                      <a:lnTo>
                        <a:pt x="190" y="351"/>
                      </a:lnTo>
                      <a:lnTo>
                        <a:pt x="196" y="362"/>
                      </a:lnTo>
                      <a:lnTo>
                        <a:pt x="202" y="373"/>
                      </a:lnTo>
                      <a:lnTo>
                        <a:pt x="208" y="386"/>
                      </a:lnTo>
                      <a:lnTo>
                        <a:pt x="211" y="391"/>
                      </a:lnTo>
                      <a:lnTo>
                        <a:pt x="219" y="405"/>
                      </a:lnTo>
                      <a:lnTo>
                        <a:pt x="231" y="425"/>
                      </a:lnTo>
                      <a:lnTo>
                        <a:pt x="245" y="449"/>
                      </a:lnTo>
                      <a:lnTo>
                        <a:pt x="260" y="472"/>
                      </a:lnTo>
                      <a:lnTo>
                        <a:pt x="275" y="495"/>
                      </a:lnTo>
                      <a:lnTo>
                        <a:pt x="282" y="505"/>
                      </a:lnTo>
                      <a:lnTo>
                        <a:pt x="289" y="513"/>
                      </a:lnTo>
                      <a:lnTo>
                        <a:pt x="295" y="520"/>
                      </a:lnTo>
                      <a:lnTo>
                        <a:pt x="302" y="524"/>
                      </a:lnTo>
                      <a:lnTo>
                        <a:pt x="312" y="532"/>
                      </a:lnTo>
                      <a:lnTo>
                        <a:pt x="323" y="538"/>
                      </a:lnTo>
                      <a:lnTo>
                        <a:pt x="334" y="542"/>
                      </a:lnTo>
                      <a:lnTo>
                        <a:pt x="345" y="546"/>
                      </a:lnTo>
                      <a:lnTo>
                        <a:pt x="350" y="546"/>
                      </a:lnTo>
                      <a:lnTo>
                        <a:pt x="355" y="546"/>
                      </a:lnTo>
                      <a:lnTo>
                        <a:pt x="358" y="546"/>
                      </a:lnTo>
                      <a:lnTo>
                        <a:pt x="360" y="545"/>
                      </a:lnTo>
                      <a:lnTo>
                        <a:pt x="362" y="542"/>
                      </a:lnTo>
                      <a:lnTo>
                        <a:pt x="363" y="539"/>
                      </a:lnTo>
                      <a:lnTo>
                        <a:pt x="362" y="536"/>
                      </a:lnTo>
                      <a:lnTo>
                        <a:pt x="361" y="531"/>
                      </a:lnTo>
                      <a:lnTo>
                        <a:pt x="355" y="520"/>
                      </a:lnTo>
                      <a:lnTo>
                        <a:pt x="347" y="507"/>
                      </a:lnTo>
                      <a:lnTo>
                        <a:pt x="339" y="492"/>
                      </a:lnTo>
                      <a:lnTo>
                        <a:pt x="330" y="477"/>
                      </a:lnTo>
                      <a:lnTo>
                        <a:pt x="320" y="462"/>
                      </a:lnTo>
                      <a:lnTo>
                        <a:pt x="312" y="447"/>
                      </a:lnTo>
                      <a:lnTo>
                        <a:pt x="303" y="436"/>
                      </a:lnTo>
                      <a:lnTo>
                        <a:pt x="295" y="427"/>
                      </a:lnTo>
                      <a:lnTo>
                        <a:pt x="291" y="423"/>
                      </a:lnTo>
                      <a:lnTo>
                        <a:pt x="288" y="417"/>
                      </a:lnTo>
                      <a:lnTo>
                        <a:pt x="283" y="412"/>
                      </a:lnTo>
                      <a:lnTo>
                        <a:pt x="280" y="404"/>
                      </a:lnTo>
                      <a:lnTo>
                        <a:pt x="273" y="389"/>
                      </a:lnTo>
                      <a:lnTo>
                        <a:pt x="266" y="372"/>
                      </a:lnTo>
                      <a:lnTo>
                        <a:pt x="259" y="354"/>
                      </a:lnTo>
                      <a:lnTo>
                        <a:pt x="250" y="335"/>
                      </a:lnTo>
                      <a:lnTo>
                        <a:pt x="240" y="318"/>
                      </a:lnTo>
                      <a:lnTo>
                        <a:pt x="229" y="302"/>
                      </a:lnTo>
                      <a:lnTo>
                        <a:pt x="214" y="284"/>
                      </a:lnTo>
                      <a:lnTo>
                        <a:pt x="197" y="263"/>
                      </a:lnTo>
                      <a:lnTo>
                        <a:pt x="178" y="238"/>
                      </a:lnTo>
                      <a:lnTo>
                        <a:pt x="159" y="210"/>
                      </a:lnTo>
                      <a:lnTo>
                        <a:pt x="150" y="196"/>
                      </a:lnTo>
                      <a:lnTo>
                        <a:pt x="141" y="181"/>
                      </a:lnTo>
                      <a:lnTo>
                        <a:pt x="133" y="165"/>
                      </a:lnTo>
                      <a:lnTo>
                        <a:pt x="127" y="148"/>
                      </a:lnTo>
                      <a:lnTo>
                        <a:pt x="120" y="132"/>
                      </a:lnTo>
                      <a:lnTo>
                        <a:pt x="115" y="116"/>
                      </a:lnTo>
                      <a:lnTo>
                        <a:pt x="112" y="101"/>
                      </a:lnTo>
                      <a:lnTo>
                        <a:pt x="110" y="85"/>
                      </a:lnTo>
                      <a:lnTo>
                        <a:pt x="110" y="82"/>
                      </a:lnTo>
                      <a:lnTo>
                        <a:pt x="110" y="76"/>
                      </a:lnTo>
                      <a:lnTo>
                        <a:pt x="111" y="68"/>
                      </a:lnTo>
                      <a:lnTo>
                        <a:pt x="113" y="60"/>
                      </a:lnTo>
                      <a:lnTo>
                        <a:pt x="115" y="57"/>
                      </a:lnTo>
                      <a:lnTo>
                        <a:pt x="118" y="53"/>
                      </a:lnTo>
                      <a:lnTo>
                        <a:pt x="123" y="51"/>
                      </a:lnTo>
                      <a:lnTo>
                        <a:pt x="127" y="51"/>
                      </a:lnTo>
                      <a:lnTo>
                        <a:pt x="132" y="52"/>
                      </a:lnTo>
                      <a:lnTo>
                        <a:pt x="140" y="55"/>
                      </a:lnTo>
                      <a:lnTo>
                        <a:pt x="147" y="59"/>
                      </a:lnTo>
                      <a:lnTo>
                        <a:pt x="157" y="65"/>
                      </a:lnTo>
                      <a:lnTo>
                        <a:pt x="160" y="73"/>
                      </a:lnTo>
                      <a:lnTo>
                        <a:pt x="169" y="92"/>
                      </a:lnTo>
                      <a:lnTo>
                        <a:pt x="183" y="122"/>
                      </a:lnTo>
                      <a:lnTo>
                        <a:pt x="200" y="156"/>
                      </a:lnTo>
                      <a:lnTo>
                        <a:pt x="210" y="174"/>
                      </a:lnTo>
                      <a:lnTo>
                        <a:pt x="221" y="193"/>
                      </a:lnTo>
                      <a:lnTo>
                        <a:pt x="232" y="211"/>
                      </a:lnTo>
                      <a:lnTo>
                        <a:pt x="242" y="228"/>
                      </a:lnTo>
                      <a:lnTo>
                        <a:pt x="254" y="245"/>
                      </a:lnTo>
                      <a:lnTo>
                        <a:pt x="266" y="260"/>
                      </a:lnTo>
                      <a:lnTo>
                        <a:pt x="277" y="273"/>
                      </a:lnTo>
                      <a:lnTo>
                        <a:pt x="289" y="282"/>
                      </a:lnTo>
                      <a:lnTo>
                        <a:pt x="292" y="283"/>
                      </a:lnTo>
                      <a:lnTo>
                        <a:pt x="301" y="286"/>
                      </a:lnTo>
                      <a:lnTo>
                        <a:pt x="313" y="289"/>
                      </a:lnTo>
                      <a:lnTo>
                        <a:pt x="327" y="295"/>
                      </a:lnTo>
                      <a:lnTo>
                        <a:pt x="334" y="300"/>
                      </a:lnTo>
                      <a:lnTo>
                        <a:pt x="341" y="304"/>
                      </a:lnTo>
                      <a:lnTo>
                        <a:pt x="347" y="309"/>
                      </a:lnTo>
                      <a:lnTo>
                        <a:pt x="353" y="316"/>
                      </a:lnTo>
                      <a:lnTo>
                        <a:pt x="357" y="322"/>
                      </a:lnTo>
                      <a:lnTo>
                        <a:pt x="360" y="330"/>
                      </a:lnTo>
                      <a:lnTo>
                        <a:pt x="361" y="338"/>
                      </a:lnTo>
                      <a:lnTo>
                        <a:pt x="361" y="348"/>
                      </a:lnTo>
                      <a:lnTo>
                        <a:pt x="367" y="355"/>
                      </a:lnTo>
                      <a:lnTo>
                        <a:pt x="381" y="371"/>
                      </a:lnTo>
                      <a:lnTo>
                        <a:pt x="402" y="394"/>
                      </a:lnTo>
                      <a:lnTo>
                        <a:pt x="427" y="422"/>
                      </a:lnTo>
                      <a:lnTo>
                        <a:pt x="454" y="452"/>
                      </a:lnTo>
                      <a:lnTo>
                        <a:pt x="479" y="481"/>
                      </a:lnTo>
                      <a:lnTo>
                        <a:pt x="502" y="506"/>
                      </a:lnTo>
                      <a:lnTo>
                        <a:pt x="519" y="524"/>
                      </a:lnTo>
                      <a:lnTo>
                        <a:pt x="520" y="528"/>
                      </a:lnTo>
                      <a:lnTo>
                        <a:pt x="523" y="540"/>
                      </a:lnTo>
                      <a:lnTo>
                        <a:pt x="529" y="560"/>
                      </a:lnTo>
                      <a:lnTo>
                        <a:pt x="534" y="585"/>
                      </a:lnTo>
                      <a:lnTo>
                        <a:pt x="540" y="615"/>
                      </a:lnTo>
                      <a:lnTo>
                        <a:pt x="545" y="649"/>
                      </a:lnTo>
                      <a:lnTo>
                        <a:pt x="547" y="668"/>
                      </a:lnTo>
                      <a:lnTo>
                        <a:pt x="549" y="688"/>
                      </a:lnTo>
                      <a:lnTo>
                        <a:pt x="550" y="708"/>
                      </a:lnTo>
                      <a:lnTo>
                        <a:pt x="550" y="729"/>
                      </a:lnTo>
                      <a:lnTo>
                        <a:pt x="551" y="729"/>
                      </a:lnTo>
                      <a:lnTo>
                        <a:pt x="556" y="731"/>
                      </a:lnTo>
                      <a:lnTo>
                        <a:pt x="561" y="734"/>
                      </a:lnTo>
                      <a:lnTo>
                        <a:pt x="570" y="736"/>
                      </a:lnTo>
                      <a:lnTo>
                        <a:pt x="580" y="739"/>
                      </a:lnTo>
                      <a:lnTo>
                        <a:pt x="594" y="742"/>
                      </a:lnTo>
                      <a:lnTo>
                        <a:pt x="611" y="745"/>
                      </a:lnTo>
                      <a:lnTo>
                        <a:pt x="629" y="748"/>
                      </a:lnTo>
                      <a:lnTo>
                        <a:pt x="633" y="750"/>
                      </a:lnTo>
                      <a:lnTo>
                        <a:pt x="646" y="753"/>
                      </a:lnTo>
                      <a:lnTo>
                        <a:pt x="665" y="759"/>
                      </a:lnTo>
                      <a:lnTo>
                        <a:pt x="687" y="768"/>
                      </a:lnTo>
                      <a:lnTo>
                        <a:pt x="699" y="773"/>
                      </a:lnTo>
                      <a:lnTo>
                        <a:pt x="711" y="779"/>
                      </a:lnTo>
                      <a:lnTo>
                        <a:pt x="723" y="785"/>
                      </a:lnTo>
                      <a:lnTo>
                        <a:pt x="735" y="793"/>
                      </a:lnTo>
                      <a:lnTo>
                        <a:pt x="746" y="800"/>
                      </a:lnTo>
                      <a:lnTo>
                        <a:pt x="756" y="809"/>
                      </a:lnTo>
                      <a:lnTo>
                        <a:pt x="766" y="818"/>
                      </a:lnTo>
                      <a:lnTo>
                        <a:pt x="774" y="826"/>
                      </a:lnTo>
                      <a:lnTo>
                        <a:pt x="833" y="826"/>
                      </a:lnTo>
                      <a:lnTo>
                        <a:pt x="837" y="829"/>
                      </a:lnTo>
                      <a:lnTo>
                        <a:pt x="848" y="833"/>
                      </a:lnTo>
                      <a:lnTo>
                        <a:pt x="864" y="839"/>
                      </a:lnTo>
                      <a:lnTo>
                        <a:pt x="886" y="847"/>
                      </a:lnTo>
                      <a:lnTo>
                        <a:pt x="912" y="856"/>
                      </a:lnTo>
                      <a:lnTo>
                        <a:pt x="941" y="865"/>
                      </a:lnTo>
                      <a:lnTo>
                        <a:pt x="971" y="874"/>
                      </a:lnTo>
                      <a:lnTo>
                        <a:pt x="1004" y="881"/>
                      </a:lnTo>
                      <a:lnTo>
                        <a:pt x="1007" y="881"/>
                      </a:lnTo>
                      <a:lnTo>
                        <a:pt x="1018" y="881"/>
                      </a:lnTo>
                      <a:lnTo>
                        <a:pt x="1032" y="881"/>
                      </a:lnTo>
                      <a:lnTo>
                        <a:pt x="1050" y="881"/>
                      </a:lnTo>
                      <a:lnTo>
                        <a:pt x="1069" y="881"/>
                      </a:lnTo>
                      <a:lnTo>
                        <a:pt x="1089" y="881"/>
                      </a:lnTo>
                      <a:lnTo>
                        <a:pt x="1107" y="882"/>
                      </a:lnTo>
                      <a:lnTo>
                        <a:pt x="1122" y="884"/>
                      </a:lnTo>
                      <a:lnTo>
                        <a:pt x="1123" y="884"/>
                      </a:lnTo>
                      <a:lnTo>
                        <a:pt x="1128" y="884"/>
                      </a:lnTo>
                      <a:lnTo>
                        <a:pt x="1133" y="885"/>
                      </a:lnTo>
                      <a:lnTo>
                        <a:pt x="1140" y="887"/>
                      </a:lnTo>
                      <a:lnTo>
                        <a:pt x="1147" y="890"/>
                      </a:lnTo>
                      <a:lnTo>
                        <a:pt x="1154" y="895"/>
                      </a:lnTo>
                      <a:lnTo>
                        <a:pt x="1157" y="900"/>
                      </a:lnTo>
                      <a:lnTo>
                        <a:pt x="1160" y="904"/>
                      </a:lnTo>
                      <a:lnTo>
                        <a:pt x="1162" y="909"/>
                      </a:lnTo>
                      <a:lnTo>
                        <a:pt x="1164" y="916"/>
                      </a:lnTo>
                      <a:lnTo>
                        <a:pt x="1165" y="914"/>
                      </a:lnTo>
                      <a:lnTo>
                        <a:pt x="1167" y="909"/>
                      </a:lnTo>
                      <a:lnTo>
                        <a:pt x="1170" y="902"/>
                      </a:lnTo>
                      <a:lnTo>
                        <a:pt x="1173" y="894"/>
                      </a:lnTo>
                      <a:lnTo>
                        <a:pt x="1176" y="886"/>
                      </a:lnTo>
                      <a:lnTo>
                        <a:pt x="1181" y="877"/>
                      </a:lnTo>
                      <a:lnTo>
                        <a:pt x="1184" y="871"/>
                      </a:lnTo>
                      <a:lnTo>
                        <a:pt x="1188" y="867"/>
                      </a:lnTo>
                      <a:lnTo>
                        <a:pt x="1188" y="866"/>
                      </a:lnTo>
                      <a:lnTo>
                        <a:pt x="1189" y="864"/>
                      </a:lnTo>
                      <a:lnTo>
                        <a:pt x="1190" y="861"/>
                      </a:lnTo>
                      <a:lnTo>
                        <a:pt x="1191" y="857"/>
                      </a:lnTo>
                      <a:lnTo>
                        <a:pt x="1191" y="852"/>
                      </a:lnTo>
                      <a:lnTo>
                        <a:pt x="1191" y="847"/>
                      </a:lnTo>
                      <a:lnTo>
                        <a:pt x="1189" y="843"/>
                      </a:lnTo>
                      <a:lnTo>
                        <a:pt x="1186" y="837"/>
                      </a:lnTo>
                      <a:lnTo>
                        <a:pt x="1186" y="836"/>
                      </a:lnTo>
                      <a:lnTo>
                        <a:pt x="1185" y="834"/>
                      </a:lnTo>
                      <a:lnTo>
                        <a:pt x="1184" y="832"/>
                      </a:lnTo>
                      <a:lnTo>
                        <a:pt x="1183" y="827"/>
                      </a:lnTo>
                      <a:lnTo>
                        <a:pt x="1183" y="824"/>
                      </a:lnTo>
                      <a:lnTo>
                        <a:pt x="1184" y="821"/>
                      </a:lnTo>
                      <a:lnTo>
                        <a:pt x="1187" y="819"/>
                      </a:lnTo>
                      <a:lnTo>
                        <a:pt x="1192" y="818"/>
                      </a:lnTo>
                      <a:lnTo>
                        <a:pt x="1282" y="813"/>
                      </a:lnTo>
                      <a:lnTo>
                        <a:pt x="1282" y="782"/>
                      </a:lnTo>
                      <a:lnTo>
                        <a:pt x="1245" y="741"/>
                      </a:lnTo>
                      <a:lnTo>
                        <a:pt x="1254" y="741"/>
                      </a:lnTo>
                      <a:lnTo>
                        <a:pt x="1254" y="714"/>
                      </a:lnTo>
                      <a:lnTo>
                        <a:pt x="1333" y="714"/>
                      </a:lnTo>
                      <a:lnTo>
                        <a:pt x="1333" y="713"/>
                      </a:lnTo>
                      <a:lnTo>
                        <a:pt x="1333" y="712"/>
                      </a:lnTo>
                      <a:lnTo>
                        <a:pt x="1333" y="709"/>
                      </a:lnTo>
                      <a:lnTo>
                        <a:pt x="1333" y="707"/>
                      </a:lnTo>
                      <a:lnTo>
                        <a:pt x="1334" y="703"/>
                      </a:lnTo>
                      <a:lnTo>
                        <a:pt x="1335" y="701"/>
                      </a:lnTo>
                      <a:lnTo>
                        <a:pt x="1336" y="700"/>
                      </a:lnTo>
                      <a:lnTo>
                        <a:pt x="1339" y="699"/>
                      </a:lnTo>
                      <a:lnTo>
                        <a:pt x="1348" y="703"/>
                      </a:lnTo>
                      <a:lnTo>
                        <a:pt x="1348" y="702"/>
                      </a:lnTo>
                      <a:lnTo>
                        <a:pt x="1350" y="701"/>
                      </a:lnTo>
                      <a:lnTo>
                        <a:pt x="1353" y="699"/>
                      </a:lnTo>
                      <a:lnTo>
                        <a:pt x="1357" y="697"/>
                      </a:lnTo>
                      <a:lnTo>
                        <a:pt x="1360" y="694"/>
                      </a:lnTo>
                      <a:lnTo>
                        <a:pt x="1363" y="691"/>
                      </a:lnTo>
                      <a:lnTo>
                        <a:pt x="1366" y="689"/>
                      </a:lnTo>
                      <a:lnTo>
                        <a:pt x="1370" y="688"/>
                      </a:lnTo>
                      <a:lnTo>
                        <a:pt x="1372" y="688"/>
                      </a:lnTo>
                      <a:lnTo>
                        <a:pt x="1374" y="688"/>
                      </a:lnTo>
                      <a:lnTo>
                        <a:pt x="1377" y="688"/>
                      </a:lnTo>
                      <a:lnTo>
                        <a:pt x="1379" y="687"/>
                      </a:lnTo>
                      <a:lnTo>
                        <a:pt x="1383" y="687"/>
                      </a:lnTo>
                      <a:lnTo>
                        <a:pt x="1385" y="686"/>
                      </a:lnTo>
                      <a:lnTo>
                        <a:pt x="1386" y="68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0" name="Freeform 398"/>
                <p:cNvSpPr>
                  <a:spLocks/>
                </p:cNvSpPr>
                <p:nvPr/>
              </p:nvSpPr>
              <p:spPr bwMode="auto">
                <a:xfrm>
                  <a:off x="4956" y="2662"/>
                  <a:ext cx="102" cy="59"/>
                </a:xfrm>
                <a:custGeom>
                  <a:avLst/>
                  <a:gdLst>
                    <a:gd name="T0" fmla="*/ 0 w 307"/>
                    <a:gd name="T1" fmla="*/ 0 h 175"/>
                    <a:gd name="T2" fmla="*/ 0 w 307"/>
                    <a:gd name="T3" fmla="*/ 0 h 175"/>
                    <a:gd name="T4" fmla="*/ 0 w 307"/>
                    <a:gd name="T5" fmla="*/ 0 h 175"/>
                    <a:gd name="T6" fmla="*/ 0 w 307"/>
                    <a:gd name="T7" fmla="*/ 0 h 175"/>
                    <a:gd name="T8" fmla="*/ 0 w 307"/>
                    <a:gd name="T9" fmla="*/ 0 h 175"/>
                    <a:gd name="T10" fmla="*/ 0 w 307"/>
                    <a:gd name="T11" fmla="*/ 0 h 175"/>
                    <a:gd name="T12" fmla="*/ 0 w 307"/>
                    <a:gd name="T13" fmla="*/ 0 h 175"/>
                    <a:gd name="T14" fmla="*/ 0 w 307"/>
                    <a:gd name="T15" fmla="*/ 0 h 175"/>
                    <a:gd name="T16" fmla="*/ 0 w 307"/>
                    <a:gd name="T17" fmla="*/ 0 h 175"/>
                    <a:gd name="T18" fmla="*/ 0 w 307"/>
                    <a:gd name="T19" fmla="*/ 0 h 175"/>
                    <a:gd name="T20" fmla="*/ 0 w 307"/>
                    <a:gd name="T21" fmla="*/ 0 h 175"/>
                    <a:gd name="T22" fmla="*/ 0 w 307"/>
                    <a:gd name="T23" fmla="*/ 0 h 175"/>
                    <a:gd name="T24" fmla="*/ 0 w 307"/>
                    <a:gd name="T25" fmla="*/ 0 h 175"/>
                    <a:gd name="T26" fmla="*/ 0 w 307"/>
                    <a:gd name="T27" fmla="*/ 0 h 175"/>
                    <a:gd name="T28" fmla="*/ 0 w 307"/>
                    <a:gd name="T29" fmla="*/ 0 h 175"/>
                    <a:gd name="T30" fmla="*/ 0 w 307"/>
                    <a:gd name="T31" fmla="*/ 0 h 175"/>
                    <a:gd name="T32" fmla="*/ 0 w 307"/>
                    <a:gd name="T33" fmla="*/ 0 h 175"/>
                    <a:gd name="T34" fmla="*/ 0 w 307"/>
                    <a:gd name="T35" fmla="*/ 0 h 175"/>
                    <a:gd name="T36" fmla="*/ 0 w 307"/>
                    <a:gd name="T37" fmla="*/ 0 h 175"/>
                    <a:gd name="T38" fmla="*/ 0 w 307"/>
                    <a:gd name="T39" fmla="*/ 0 h 175"/>
                    <a:gd name="T40" fmla="*/ 0 w 307"/>
                    <a:gd name="T41" fmla="*/ 0 h 175"/>
                    <a:gd name="T42" fmla="*/ 0 w 307"/>
                    <a:gd name="T43" fmla="*/ 0 h 175"/>
                    <a:gd name="T44" fmla="*/ 0 w 307"/>
                    <a:gd name="T45" fmla="*/ 0 h 175"/>
                    <a:gd name="T46" fmla="*/ 0 w 307"/>
                    <a:gd name="T47" fmla="*/ 0 h 175"/>
                    <a:gd name="T48" fmla="*/ 0 w 307"/>
                    <a:gd name="T49" fmla="*/ 0 h 175"/>
                    <a:gd name="T50" fmla="*/ 0 w 307"/>
                    <a:gd name="T51" fmla="*/ 0 h 175"/>
                    <a:gd name="T52" fmla="*/ 0 w 307"/>
                    <a:gd name="T53" fmla="*/ 0 h 175"/>
                    <a:gd name="T54" fmla="*/ 0 w 307"/>
                    <a:gd name="T55" fmla="*/ 0 h 175"/>
                    <a:gd name="T56" fmla="*/ 0 w 307"/>
                    <a:gd name="T57" fmla="*/ 0 h 175"/>
                    <a:gd name="T58" fmla="*/ 0 w 307"/>
                    <a:gd name="T59" fmla="*/ 0 h 175"/>
                    <a:gd name="T60" fmla="*/ 0 w 307"/>
                    <a:gd name="T61" fmla="*/ 0 h 175"/>
                    <a:gd name="T62" fmla="*/ 0 w 307"/>
                    <a:gd name="T63" fmla="*/ 0 h 175"/>
                    <a:gd name="T64" fmla="*/ 0 w 307"/>
                    <a:gd name="T65" fmla="*/ 0 h 175"/>
                    <a:gd name="T66" fmla="*/ 0 w 307"/>
                    <a:gd name="T67" fmla="*/ 0 h 175"/>
                    <a:gd name="T68" fmla="*/ 0 w 307"/>
                    <a:gd name="T69" fmla="*/ 0 h 175"/>
                    <a:gd name="T70" fmla="*/ 0 w 307"/>
                    <a:gd name="T71" fmla="*/ 0 h 175"/>
                    <a:gd name="T72" fmla="*/ 0 w 307"/>
                    <a:gd name="T73" fmla="*/ 0 h 175"/>
                    <a:gd name="T74" fmla="*/ 0 w 307"/>
                    <a:gd name="T75" fmla="*/ 0 h 175"/>
                    <a:gd name="T76" fmla="*/ 0 w 307"/>
                    <a:gd name="T77" fmla="*/ 0 h 175"/>
                    <a:gd name="T78" fmla="*/ 0 w 307"/>
                    <a:gd name="T79" fmla="*/ 0 h 175"/>
                    <a:gd name="T80" fmla="*/ 0 w 307"/>
                    <a:gd name="T81" fmla="*/ 0 h 175"/>
                    <a:gd name="T82" fmla="*/ 0 w 307"/>
                    <a:gd name="T83" fmla="*/ 0 h 175"/>
                    <a:gd name="T84" fmla="*/ 0 w 307"/>
                    <a:gd name="T85" fmla="*/ 0 h 175"/>
                    <a:gd name="T86" fmla="*/ 0 w 307"/>
                    <a:gd name="T87" fmla="*/ 0 h 175"/>
                    <a:gd name="T88" fmla="*/ 0 w 307"/>
                    <a:gd name="T89" fmla="*/ 0 h 175"/>
                    <a:gd name="T90" fmla="*/ 0 w 307"/>
                    <a:gd name="T91" fmla="*/ 0 h 175"/>
                    <a:gd name="T92" fmla="*/ 0 w 307"/>
                    <a:gd name="T93" fmla="*/ 0 h 175"/>
                    <a:gd name="T94" fmla="*/ 0 w 307"/>
                    <a:gd name="T95" fmla="*/ 0 h 175"/>
                    <a:gd name="T96" fmla="*/ 0 w 307"/>
                    <a:gd name="T97" fmla="*/ 0 h 175"/>
                    <a:gd name="T98" fmla="*/ 0 w 307"/>
                    <a:gd name="T99" fmla="*/ 0 h 175"/>
                    <a:gd name="T100" fmla="*/ 0 w 307"/>
                    <a:gd name="T101" fmla="*/ 0 h 175"/>
                    <a:gd name="T102" fmla="*/ 0 w 307"/>
                    <a:gd name="T103" fmla="*/ 0 h 175"/>
                    <a:gd name="T104" fmla="*/ 0 w 307"/>
                    <a:gd name="T105" fmla="*/ 0 h 175"/>
                    <a:gd name="T106" fmla="*/ 0 w 307"/>
                    <a:gd name="T107" fmla="*/ 0 h 175"/>
                    <a:gd name="T108" fmla="*/ 0 w 307"/>
                    <a:gd name="T109" fmla="*/ 0 h 175"/>
                    <a:gd name="T110" fmla="*/ 0 w 307"/>
                    <a:gd name="T111" fmla="*/ 0 h 175"/>
                    <a:gd name="T112" fmla="*/ 0 w 307"/>
                    <a:gd name="T113" fmla="*/ 0 h 175"/>
                    <a:gd name="T114" fmla="*/ 0 w 307"/>
                    <a:gd name="T115" fmla="*/ 0 h 175"/>
                    <a:gd name="T116" fmla="*/ 0 w 307"/>
                    <a:gd name="T117" fmla="*/ 0 h 175"/>
                    <a:gd name="T118" fmla="*/ 0 w 307"/>
                    <a:gd name="T119" fmla="*/ 0 h 175"/>
                    <a:gd name="T120" fmla="*/ 0 w 307"/>
                    <a:gd name="T121" fmla="*/ 0 h 175"/>
                    <a:gd name="T122" fmla="*/ 0 w 307"/>
                    <a:gd name="T123" fmla="*/ 0 h 175"/>
                    <a:gd name="T124" fmla="*/ 0 w 307"/>
                    <a:gd name="T125" fmla="*/ 0 h 1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07"/>
                    <a:gd name="T190" fmla="*/ 0 h 175"/>
                    <a:gd name="T191" fmla="*/ 307 w 307"/>
                    <a:gd name="T192" fmla="*/ 175 h 1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07" h="175">
                      <a:moveTo>
                        <a:pt x="305" y="32"/>
                      </a:moveTo>
                      <a:lnTo>
                        <a:pt x="303" y="32"/>
                      </a:lnTo>
                      <a:lnTo>
                        <a:pt x="300" y="31"/>
                      </a:lnTo>
                      <a:lnTo>
                        <a:pt x="297" y="30"/>
                      </a:lnTo>
                      <a:lnTo>
                        <a:pt x="294" y="29"/>
                      </a:lnTo>
                      <a:lnTo>
                        <a:pt x="291" y="29"/>
                      </a:lnTo>
                      <a:lnTo>
                        <a:pt x="287" y="30"/>
                      </a:lnTo>
                      <a:lnTo>
                        <a:pt x="284" y="31"/>
                      </a:lnTo>
                      <a:lnTo>
                        <a:pt x="281" y="32"/>
                      </a:lnTo>
                      <a:lnTo>
                        <a:pt x="280" y="33"/>
                      </a:lnTo>
                      <a:lnTo>
                        <a:pt x="278" y="34"/>
                      </a:lnTo>
                      <a:lnTo>
                        <a:pt x="273" y="35"/>
                      </a:lnTo>
                      <a:lnTo>
                        <a:pt x="268" y="36"/>
                      </a:lnTo>
                      <a:lnTo>
                        <a:pt x="263" y="36"/>
                      </a:lnTo>
                      <a:lnTo>
                        <a:pt x="257" y="37"/>
                      </a:lnTo>
                      <a:lnTo>
                        <a:pt x="253" y="36"/>
                      </a:lnTo>
                      <a:lnTo>
                        <a:pt x="249" y="34"/>
                      </a:lnTo>
                      <a:lnTo>
                        <a:pt x="246" y="35"/>
                      </a:lnTo>
                      <a:lnTo>
                        <a:pt x="242" y="35"/>
                      </a:lnTo>
                      <a:lnTo>
                        <a:pt x="239" y="37"/>
                      </a:lnTo>
                      <a:lnTo>
                        <a:pt x="234" y="42"/>
                      </a:lnTo>
                      <a:lnTo>
                        <a:pt x="229" y="47"/>
                      </a:lnTo>
                      <a:lnTo>
                        <a:pt x="225" y="56"/>
                      </a:lnTo>
                      <a:lnTo>
                        <a:pt x="222" y="67"/>
                      </a:lnTo>
                      <a:lnTo>
                        <a:pt x="221" y="69"/>
                      </a:lnTo>
                      <a:lnTo>
                        <a:pt x="219" y="73"/>
                      </a:lnTo>
                      <a:lnTo>
                        <a:pt x="216" y="80"/>
                      </a:lnTo>
                      <a:lnTo>
                        <a:pt x="212" y="87"/>
                      </a:lnTo>
                      <a:lnTo>
                        <a:pt x="207" y="96"/>
                      </a:lnTo>
                      <a:lnTo>
                        <a:pt x="201" y="103"/>
                      </a:lnTo>
                      <a:lnTo>
                        <a:pt x="197" y="107"/>
                      </a:lnTo>
                      <a:lnTo>
                        <a:pt x="194" y="110"/>
                      </a:lnTo>
                      <a:lnTo>
                        <a:pt x="189" y="112"/>
                      </a:lnTo>
                      <a:lnTo>
                        <a:pt x="185" y="113"/>
                      </a:lnTo>
                      <a:lnTo>
                        <a:pt x="184" y="113"/>
                      </a:lnTo>
                      <a:lnTo>
                        <a:pt x="182" y="114"/>
                      </a:lnTo>
                      <a:lnTo>
                        <a:pt x="178" y="115"/>
                      </a:lnTo>
                      <a:lnTo>
                        <a:pt x="174" y="117"/>
                      </a:lnTo>
                      <a:lnTo>
                        <a:pt x="170" y="121"/>
                      </a:lnTo>
                      <a:lnTo>
                        <a:pt x="167" y="125"/>
                      </a:lnTo>
                      <a:lnTo>
                        <a:pt x="164" y="131"/>
                      </a:lnTo>
                      <a:lnTo>
                        <a:pt x="164" y="139"/>
                      </a:lnTo>
                      <a:lnTo>
                        <a:pt x="163" y="140"/>
                      </a:lnTo>
                      <a:lnTo>
                        <a:pt x="163" y="143"/>
                      </a:lnTo>
                      <a:lnTo>
                        <a:pt x="161" y="149"/>
                      </a:lnTo>
                      <a:lnTo>
                        <a:pt x="159" y="154"/>
                      </a:lnTo>
                      <a:lnTo>
                        <a:pt x="157" y="161"/>
                      </a:lnTo>
                      <a:lnTo>
                        <a:pt x="154" y="165"/>
                      </a:lnTo>
                      <a:lnTo>
                        <a:pt x="151" y="167"/>
                      </a:lnTo>
                      <a:lnTo>
                        <a:pt x="149" y="168"/>
                      </a:lnTo>
                      <a:lnTo>
                        <a:pt x="147" y="168"/>
                      </a:lnTo>
                      <a:lnTo>
                        <a:pt x="145" y="168"/>
                      </a:lnTo>
                      <a:lnTo>
                        <a:pt x="138" y="172"/>
                      </a:lnTo>
                      <a:lnTo>
                        <a:pt x="132" y="175"/>
                      </a:lnTo>
                      <a:lnTo>
                        <a:pt x="131" y="169"/>
                      </a:lnTo>
                      <a:lnTo>
                        <a:pt x="129" y="165"/>
                      </a:lnTo>
                      <a:lnTo>
                        <a:pt x="127" y="162"/>
                      </a:lnTo>
                      <a:lnTo>
                        <a:pt x="126" y="161"/>
                      </a:lnTo>
                      <a:lnTo>
                        <a:pt x="123" y="159"/>
                      </a:lnTo>
                      <a:lnTo>
                        <a:pt x="122" y="159"/>
                      </a:lnTo>
                      <a:lnTo>
                        <a:pt x="121" y="161"/>
                      </a:lnTo>
                      <a:lnTo>
                        <a:pt x="120" y="161"/>
                      </a:lnTo>
                      <a:lnTo>
                        <a:pt x="119" y="161"/>
                      </a:lnTo>
                      <a:lnTo>
                        <a:pt x="119" y="162"/>
                      </a:lnTo>
                      <a:lnTo>
                        <a:pt x="118" y="163"/>
                      </a:lnTo>
                      <a:lnTo>
                        <a:pt x="117" y="163"/>
                      </a:lnTo>
                      <a:lnTo>
                        <a:pt x="116" y="164"/>
                      </a:lnTo>
                      <a:lnTo>
                        <a:pt x="115" y="165"/>
                      </a:lnTo>
                      <a:lnTo>
                        <a:pt x="110" y="161"/>
                      </a:lnTo>
                      <a:lnTo>
                        <a:pt x="113" y="156"/>
                      </a:lnTo>
                      <a:lnTo>
                        <a:pt x="113" y="153"/>
                      </a:lnTo>
                      <a:lnTo>
                        <a:pt x="113" y="150"/>
                      </a:lnTo>
                      <a:lnTo>
                        <a:pt x="113" y="146"/>
                      </a:lnTo>
                      <a:lnTo>
                        <a:pt x="114" y="143"/>
                      </a:lnTo>
                      <a:lnTo>
                        <a:pt x="114" y="140"/>
                      </a:lnTo>
                      <a:lnTo>
                        <a:pt x="115" y="139"/>
                      </a:lnTo>
                      <a:lnTo>
                        <a:pt x="115" y="137"/>
                      </a:lnTo>
                      <a:lnTo>
                        <a:pt x="114" y="132"/>
                      </a:lnTo>
                      <a:lnTo>
                        <a:pt x="110" y="128"/>
                      </a:lnTo>
                      <a:lnTo>
                        <a:pt x="106" y="124"/>
                      </a:lnTo>
                      <a:lnTo>
                        <a:pt x="101" y="121"/>
                      </a:lnTo>
                      <a:lnTo>
                        <a:pt x="94" y="117"/>
                      </a:lnTo>
                      <a:lnTo>
                        <a:pt x="90" y="115"/>
                      </a:lnTo>
                      <a:lnTo>
                        <a:pt x="87" y="114"/>
                      </a:lnTo>
                      <a:lnTo>
                        <a:pt x="86" y="113"/>
                      </a:lnTo>
                      <a:lnTo>
                        <a:pt x="80" y="112"/>
                      </a:lnTo>
                      <a:lnTo>
                        <a:pt x="76" y="112"/>
                      </a:lnTo>
                      <a:lnTo>
                        <a:pt x="73" y="113"/>
                      </a:lnTo>
                      <a:lnTo>
                        <a:pt x="68" y="115"/>
                      </a:lnTo>
                      <a:lnTo>
                        <a:pt x="66" y="117"/>
                      </a:lnTo>
                      <a:lnTo>
                        <a:pt x="64" y="119"/>
                      </a:lnTo>
                      <a:lnTo>
                        <a:pt x="63" y="122"/>
                      </a:lnTo>
                      <a:lnTo>
                        <a:pt x="62" y="122"/>
                      </a:lnTo>
                      <a:lnTo>
                        <a:pt x="58" y="122"/>
                      </a:lnTo>
                      <a:lnTo>
                        <a:pt x="53" y="119"/>
                      </a:lnTo>
                      <a:lnTo>
                        <a:pt x="50" y="117"/>
                      </a:lnTo>
                      <a:lnTo>
                        <a:pt x="47" y="114"/>
                      </a:lnTo>
                      <a:lnTo>
                        <a:pt x="45" y="112"/>
                      </a:lnTo>
                      <a:lnTo>
                        <a:pt x="42" y="109"/>
                      </a:lnTo>
                      <a:lnTo>
                        <a:pt x="41" y="108"/>
                      </a:lnTo>
                      <a:lnTo>
                        <a:pt x="40" y="107"/>
                      </a:lnTo>
                      <a:lnTo>
                        <a:pt x="34" y="101"/>
                      </a:lnTo>
                      <a:lnTo>
                        <a:pt x="26" y="97"/>
                      </a:lnTo>
                      <a:lnTo>
                        <a:pt x="20" y="94"/>
                      </a:lnTo>
                      <a:lnTo>
                        <a:pt x="13" y="93"/>
                      </a:lnTo>
                      <a:lnTo>
                        <a:pt x="8" y="90"/>
                      </a:lnTo>
                      <a:lnTo>
                        <a:pt x="4" y="90"/>
                      </a:lnTo>
                      <a:lnTo>
                        <a:pt x="1" y="90"/>
                      </a:lnTo>
                      <a:lnTo>
                        <a:pt x="0" y="90"/>
                      </a:lnTo>
                      <a:lnTo>
                        <a:pt x="7" y="88"/>
                      </a:lnTo>
                      <a:lnTo>
                        <a:pt x="9" y="86"/>
                      </a:lnTo>
                      <a:lnTo>
                        <a:pt x="10" y="85"/>
                      </a:lnTo>
                      <a:lnTo>
                        <a:pt x="11" y="85"/>
                      </a:lnTo>
                      <a:lnTo>
                        <a:pt x="11" y="84"/>
                      </a:lnTo>
                      <a:lnTo>
                        <a:pt x="16" y="83"/>
                      </a:lnTo>
                      <a:lnTo>
                        <a:pt x="22" y="81"/>
                      </a:lnTo>
                      <a:lnTo>
                        <a:pt x="26" y="78"/>
                      </a:lnTo>
                      <a:lnTo>
                        <a:pt x="31" y="76"/>
                      </a:lnTo>
                      <a:lnTo>
                        <a:pt x="34" y="73"/>
                      </a:lnTo>
                      <a:lnTo>
                        <a:pt x="36" y="71"/>
                      </a:lnTo>
                      <a:lnTo>
                        <a:pt x="38" y="69"/>
                      </a:lnTo>
                      <a:lnTo>
                        <a:pt x="42" y="61"/>
                      </a:lnTo>
                      <a:lnTo>
                        <a:pt x="46" y="56"/>
                      </a:lnTo>
                      <a:lnTo>
                        <a:pt x="50" y="53"/>
                      </a:lnTo>
                      <a:lnTo>
                        <a:pt x="53" y="50"/>
                      </a:lnTo>
                      <a:lnTo>
                        <a:pt x="56" y="48"/>
                      </a:lnTo>
                      <a:lnTo>
                        <a:pt x="60" y="47"/>
                      </a:lnTo>
                      <a:lnTo>
                        <a:pt x="61" y="47"/>
                      </a:lnTo>
                      <a:lnTo>
                        <a:pt x="62" y="47"/>
                      </a:lnTo>
                      <a:lnTo>
                        <a:pt x="67" y="46"/>
                      </a:lnTo>
                      <a:lnTo>
                        <a:pt x="73" y="45"/>
                      </a:lnTo>
                      <a:lnTo>
                        <a:pt x="77" y="43"/>
                      </a:lnTo>
                      <a:lnTo>
                        <a:pt x="81" y="40"/>
                      </a:lnTo>
                      <a:lnTo>
                        <a:pt x="89" y="33"/>
                      </a:lnTo>
                      <a:lnTo>
                        <a:pt x="95" y="27"/>
                      </a:lnTo>
                      <a:lnTo>
                        <a:pt x="101" y="19"/>
                      </a:lnTo>
                      <a:lnTo>
                        <a:pt x="104" y="13"/>
                      </a:lnTo>
                      <a:lnTo>
                        <a:pt x="106" y="8"/>
                      </a:lnTo>
                      <a:lnTo>
                        <a:pt x="106" y="7"/>
                      </a:lnTo>
                      <a:lnTo>
                        <a:pt x="113" y="3"/>
                      </a:lnTo>
                      <a:lnTo>
                        <a:pt x="115" y="3"/>
                      </a:lnTo>
                      <a:lnTo>
                        <a:pt x="117" y="3"/>
                      </a:lnTo>
                      <a:lnTo>
                        <a:pt x="119" y="3"/>
                      </a:lnTo>
                      <a:lnTo>
                        <a:pt x="121" y="4"/>
                      </a:lnTo>
                      <a:lnTo>
                        <a:pt x="122" y="4"/>
                      </a:lnTo>
                      <a:lnTo>
                        <a:pt x="124" y="4"/>
                      </a:lnTo>
                      <a:lnTo>
                        <a:pt x="126" y="5"/>
                      </a:lnTo>
                      <a:lnTo>
                        <a:pt x="131" y="5"/>
                      </a:lnTo>
                      <a:lnTo>
                        <a:pt x="136" y="5"/>
                      </a:lnTo>
                      <a:lnTo>
                        <a:pt x="142" y="5"/>
                      </a:lnTo>
                      <a:lnTo>
                        <a:pt x="146" y="4"/>
                      </a:lnTo>
                      <a:lnTo>
                        <a:pt x="151" y="4"/>
                      </a:lnTo>
                      <a:lnTo>
                        <a:pt x="155" y="3"/>
                      </a:lnTo>
                      <a:lnTo>
                        <a:pt x="157" y="3"/>
                      </a:lnTo>
                      <a:lnTo>
                        <a:pt x="158" y="3"/>
                      </a:lnTo>
                      <a:lnTo>
                        <a:pt x="162" y="1"/>
                      </a:lnTo>
                      <a:lnTo>
                        <a:pt x="169" y="0"/>
                      </a:lnTo>
                      <a:lnTo>
                        <a:pt x="177" y="0"/>
                      </a:lnTo>
                      <a:lnTo>
                        <a:pt x="188" y="1"/>
                      </a:lnTo>
                      <a:lnTo>
                        <a:pt x="200" y="2"/>
                      </a:lnTo>
                      <a:lnTo>
                        <a:pt x="212" y="3"/>
                      </a:lnTo>
                      <a:lnTo>
                        <a:pt x="224" y="4"/>
                      </a:lnTo>
                      <a:lnTo>
                        <a:pt x="237" y="5"/>
                      </a:lnTo>
                      <a:lnTo>
                        <a:pt x="249" y="6"/>
                      </a:lnTo>
                      <a:lnTo>
                        <a:pt x="260" y="7"/>
                      </a:lnTo>
                      <a:lnTo>
                        <a:pt x="271" y="9"/>
                      </a:lnTo>
                      <a:lnTo>
                        <a:pt x="281" y="10"/>
                      </a:lnTo>
                      <a:lnTo>
                        <a:pt x="289" y="13"/>
                      </a:lnTo>
                      <a:lnTo>
                        <a:pt x="295" y="14"/>
                      </a:lnTo>
                      <a:lnTo>
                        <a:pt x="299" y="15"/>
                      </a:lnTo>
                      <a:lnTo>
                        <a:pt x="300" y="16"/>
                      </a:lnTo>
                      <a:lnTo>
                        <a:pt x="303" y="17"/>
                      </a:lnTo>
                      <a:lnTo>
                        <a:pt x="304" y="18"/>
                      </a:lnTo>
                      <a:lnTo>
                        <a:pt x="305" y="20"/>
                      </a:lnTo>
                      <a:lnTo>
                        <a:pt x="306" y="21"/>
                      </a:lnTo>
                      <a:lnTo>
                        <a:pt x="306" y="23"/>
                      </a:lnTo>
                      <a:lnTo>
                        <a:pt x="307" y="24"/>
                      </a:lnTo>
                      <a:lnTo>
                        <a:pt x="307" y="26"/>
                      </a:lnTo>
                      <a:lnTo>
                        <a:pt x="305" y="32"/>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1" name="Freeform 399"/>
                <p:cNvSpPr>
                  <a:spLocks/>
                </p:cNvSpPr>
                <p:nvPr/>
              </p:nvSpPr>
              <p:spPr bwMode="auto">
                <a:xfrm>
                  <a:off x="4956" y="2662"/>
                  <a:ext cx="102" cy="59"/>
                </a:xfrm>
                <a:custGeom>
                  <a:avLst/>
                  <a:gdLst>
                    <a:gd name="T0" fmla="*/ 0 w 307"/>
                    <a:gd name="T1" fmla="*/ 0 h 175"/>
                    <a:gd name="T2" fmla="*/ 0 w 307"/>
                    <a:gd name="T3" fmla="*/ 0 h 175"/>
                    <a:gd name="T4" fmla="*/ 0 w 307"/>
                    <a:gd name="T5" fmla="*/ 0 h 175"/>
                    <a:gd name="T6" fmla="*/ 0 w 307"/>
                    <a:gd name="T7" fmla="*/ 0 h 175"/>
                    <a:gd name="T8" fmla="*/ 0 w 307"/>
                    <a:gd name="T9" fmla="*/ 0 h 175"/>
                    <a:gd name="T10" fmla="*/ 0 w 307"/>
                    <a:gd name="T11" fmla="*/ 0 h 175"/>
                    <a:gd name="T12" fmla="*/ 0 w 307"/>
                    <a:gd name="T13" fmla="*/ 0 h 175"/>
                    <a:gd name="T14" fmla="*/ 0 w 307"/>
                    <a:gd name="T15" fmla="*/ 0 h 175"/>
                    <a:gd name="T16" fmla="*/ 0 w 307"/>
                    <a:gd name="T17" fmla="*/ 0 h 175"/>
                    <a:gd name="T18" fmla="*/ 0 w 307"/>
                    <a:gd name="T19" fmla="*/ 0 h 175"/>
                    <a:gd name="T20" fmla="*/ 0 w 307"/>
                    <a:gd name="T21" fmla="*/ 0 h 175"/>
                    <a:gd name="T22" fmla="*/ 0 w 307"/>
                    <a:gd name="T23" fmla="*/ 0 h 175"/>
                    <a:gd name="T24" fmla="*/ 0 w 307"/>
                    <a:gd name="T25" fmla="*/ 0 h 175"/>
                    <a:gd name="T26" fmla="*/ 0 w 307"/>
                    <a:gd name="T27" fmla="*/ 0 h 175"/>
                    <a:gd name="T28" fmla="*/ 0 w 307"/>
                    <a:gd name="T29" fmla="*/ 0 h 175"/>
                    <a:gd name="T30" fmla="*/ 0 w 307"/>
                    <a:gd name="T31" fmla="*/ 0 h 175"/>
                    <a:gd name="T32" fmla="*/ 0 w 307"/>
                    <a:gd name="T33" fmla="*/ 0 h 175"/>
                    <a:gd name="T34" fmla="*/ 0 w 307"/>
                    <a:gd name="T35" fmla="*/ 0 h 175"/>
                    <a:gd name="T36" fmla="*/ 0 w 307"/>
                    <a:gd name="T37" fmla="*/ 0 h 175"/>
                    <a:gd name="T38" fmla="*/ 0 w 307"/>
                    <a:gd name="T39" fmla="*/ 0 h 175"/>
                    <a:gd name="T40" fmla="*/ 0 w 307"/>
                    <a:gd name="T41" fmla="*/ 0 h 175"/>
                    <a:gd name="T42" fmla="*/ 0 w 307"/>
                    <a:gd name="T43" fmla="*/ 0 h 175"/>
                    <a:gd name="T44" fmla="*/ 0 w 307"/>
                    <a:gd name="T45" fmla="*/ 0 h 175"/>
                    <a:gd name="T46" fmla="*/ 0 w 307"/>
                    <a:gd name="T47" fmla="*/ 0 h 175"/>
                    <a:gd name="T48" fmla="*/ 0 w 307"/>
                    <a:gd name="T49" fmla="*/ 0 h 175"/>
                    <a:gd name="T50" fmla="*/ 0 w 307"/>
                    <a:gd name="T51" fmla="*/ 0 h 175"/>
                    <a:gd name="T52" fmla="*/ 0 w 307"/>
                    <a:gd name="T53" fmla="*/ 0 h 175"/>
                    <a:gd name="T54" fmla="*/ 0 w 307"/>
                    <a:gd name="T55" fmla="*/ 0 h 175"/>
                    <a:gd name="T56" fmla="*/ 0 w 307"/>
                    <a:gd name="T57" fmla="*/ 0 h 175"/>
                    <a:gd name="T58" fmla="*/ 0 w 307"/>
                    <a:gd name="T59" fmla="*/ 0 h 175"/>
                    <a:gd name="T60" fmla="*/ 0 w 307"/>
                    <a:gd name="T61" fmla="*/ 0 h 175"/>
                    <a:gd name="T62" fmla="*/ 0 w 307"/>
                    <a:gd name="T63" fmla="*/ 0 h 175"/>
                    <a:gd name="T64" fmla="*/ 0 w 307"/>
                    <a:gd name="T65" fmla="*/ 0 h 175"/>
                    <a:gd name="T66" fmla="*/ 0 w 307"/>
                    <a:gd name="T67" fmla="*/ 0 h 175"/>
                    <a:gd name="T68" fmla="*/ 0 w 307"/>
                    <a:gd name="T69" fmla="*/ 0 h 175"/>
                    <a:gd name="T70" fmla="*/ 0 w 307"/>
                    <a:gd name="T71" fmla="*/ 0 h 175"/>
                    <a:gd name="T72" fmla="*/ 0 w 307"/>
                    <a:gd name="T73" fmla="*/ 0 h 175"/>
                    <a:gd name="T74" fmla="*/ 0 w 307"/>
                    <a:gd name="T75" fmla="*/ 0 h 175"/>
                    <a:gd name="T76" fmla="*/ 0 w 307"/>
                    <a:gd name="T77" fmla="*/ 0 h 175"/>
                    <a:gd name="T78" fmla="*/ 0 w 307"/>
                    <a:gd name="T79" fmla="*/ 0 h 175"/>
                    <a:gd name="T80" fmla="*/ 0 w 307"/>
                    <a:gd name="T81" fmla="*/ 0 h 175"/>
                    <a:gd name="T82" fmla="*/ 0 w 307"/>
                    <a:gd name="T83" fmla="*/ 0 h 175"/>
                    <a:gd name="T84" fmla="*/ 0 w 307"/>
                    <a:gd name="T85" fmla="*/ 0 h 175"/>
                    <a:gd name="T86" fmla="*/ 0 w 307"/>
                    <a:gd name="T87" fmla="*/ 0 h 175"/>
                    <a:gd name="T88" fmla="*/ 0 w 307"/>
                    <a:gd name="T89" fmla="*/ 0 h 175"/>
                    <a:gd name="T90" fmla="*/ 0 w 307"/>
                    <a:gd name="T91" fmla="*/ 0 h 175"/>
                    <a:gd name="T92" fmla="*/ 0 w 307"/>
                    <a:gd name="T93" fmla="*/ 0 h 175"/>
                    <a:gd name="T94" fmla="*/ 0 w 307"/>
                    <a:gd name="T95" fmla="*/ 0 h 175"/>
                    <a:gd name="T96" fmla="*/ 0 w 307"/>
                    <a:gd name="T97" fmla="*/ 0 h 1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175"/>
                    <a:gd name="T149" fmla="*/ 307 w 307"/>
                    <a:gd name="T150" fmla="*/ 175 h 1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175">
                      <a:moveTo>
                        <a:pt x="305" y="32"/>
                      </a:moveTo>
                      <a:lnTo>
                        <a:pt x="303" y="32"/>
                      </a:lnTo>
                      <a:lnTo>
                        <a:pt x="300" y="31"/>
                      </a:lnTo>
                      <a:lnTo>
                        <a:pt x="297" y="30"/>
                      </a:lnTo>
                      <a:lnTo>
                        <a:pt x="294" y="29"/>
                      </a:lnTo>
                      <a:lnTo>
                        <a:pt x="291" y="29"/>
                      </a:lnTo>
                      <a:lnTo>
                        <a:pt x="287" y="30"/>
                      </a:lnTo>
                      <a:lnTo>
                        <a:pt x="284" y="31"/>
                      </a:lnTo>
                      <a:lnTo>
                        <a:pt x="281" y="32"/>
                      </a:lnTo>
                      <a:lnTo>
                        <a:pt x="280" y="33"/>
                      </a:lnTo>
                      <a:lnTo>
                        <a:pt x="278" y="34"/>
                      </a:lnTo>
                      <a:lnTo>
                        <a:pt x="273" y="35"/>
                      </a:lnTo>
                      <a:lnTo>
                        <a:pt x="268" y="36"/>
                      </a:lnTo>
                      <a:lnTo>
                        <a:pt x="263" y="36"/>
                      </a:lnTo>
                      <a:lnTo>
                        <a:pt x="257" y="37"/>
                      </a:lnTo>
                      <a:lnTo>
                        <a:pt x="253" y="36"/>
                      </a:lnTo>
                      <a:lnTo>
                        <a:pt x="249" y="34"/>
                      </a:lnTo>
                      <a:lnTo>
                        <a:pt x="246" y="35"/>
                      </a:lnTo>
                      <a:lnTo>
                        <a:pt x="242" y="35"/>
                      </a:lnTo>
                      <a:lnTo>
                        <a:pt x="239" y="37"/>
                      </a:lnTo>
                      <a:lnTo>
                        <a:pt x="234" y="42"/>
                      </a:lnTo>
                      <a:lnTo>
                        <a:pt x="229" y="47"/>
                      </a:lnTo>
                      <a:lnTo>
                        <a:pt x="225" y="56"/>
                      </a:lnTo>
                      <a:lnTo>
                        <a:pt x="222" y="67"/>
                      </a:lnTo>
                      <a:lnTo>
                        <a:pt x="221" y="69"/>
                      </a:lnTo>
                      <a:lnTo>
                        <a:pt x="219" y="73"/>
                      </a:lnTo>
                      <a:lnTo>
                        <a:pt x="216" y="80"/>
                      </a:lnTo>
                      <a:lnTo>
                        <a:pt x="212" y="87"/>
                      </a:lnTo>
                      <a:lnTo>
                        <a:pt x="207" y="96"/>
                      </a:lnTo>
                      <a:lnTo>
                        <a:pt x="201" y="103"/>
                      </a:lnTo>
                      <a:lnTo>
                        <a:pt x="197" y="107"/>
                      </a:lnTo>
                      <a:lnTo>
                        <a:pt x="194" y="110"/>
                      </a:lnTo>
                      <a:lnTo>
                        <a:pt x="189" y="112"/>
                      </a:lnTo>
                      <a:lnTo>
                        <a:pt x="185" y="113"/>
                      </a:lnTo>
                      <a:lnTo>
                        <a:pt x="184" y="113"/>
                      </a:lnTo>
                      <a:lnTo>
                        <a:pt x="182" y="114"/>
                      </a:lnTo>
                      <a:lnTo>
                        <a:pt x="178" y="115"/>
                      </a:lnTo>
                      <a:lnTo>
                        <a:pt x="174" y="117"/>
                      </a:lnTo>
                      <a:lnTo>
                        <a:pt x="170" y="121"/>
                      </a:lnTo>
                      <a:lnTo>
                        <a:pt x="167" y="125"/>
                      </a:lnTo>
                      <a:lnTo>
                        <a:pt x="164" y="131"/>
                      </a:lnTo>
                      <a:lnTo>
                        <a:pt x="164" y="139"/>
                      </a:lnTo>
                      <a:lnTo>
                        <a:pt x="163" y="140"/>
                      </a:lnTo>
                      <a:lnTo>
                        <a:pt x="163" y="143"/>
                      </a:lnTo>
                      <a:lnTo>
                        <a:pt x="161" y="149"/>
                      </a:lnTo>
                      <a:lnTo>
                        <a:pt x="159" y="154"/>
                      </a:lnTo>
                      <a:lnTo>
                        <a:pt x="157" y="161"/>
                      </a:lnTo>
                      <a:lnTo>
                        <a:pt x="154" y="165"/>
                      </a:lnTo>
                      <a:lnTo>
                        <a:pt x="151" y="167"/>
                      </a:lnTo>
                      <a:lnTo>
                        <a:pt x="149" y="168"/>
                      </a:lnTo>
                      <a:lnTo>
                        <a:pt x="147" y="168"/>
                      </a:lnTo>
                      <a:lnTo>
                        <a:pt x="145" y="168"/>
                      </a:lnTo>
                      <a:lnTo>
                        <a:pt x="138" y="172"/>
                      </a:lnTo>
                      <a:lnTo>
                        <a:pt x="132" y="175"/>
                      </a:lnTo>
                      <a:lnTo>
                        <a:pt x="131" y="169"/>
                      </a:lnTo>
                      <a:lnTo>
                        <a:pt x="129" y="165"/>
                      </a:lnTo>
                      <a:lnTo>
                        <a:pt x="127" y="162"/>
                      </a:lnTo>
                      <a:lnTo>
                        <a:pt x="126" y="161"/>
                      </a:lnTo>
                      <a:lnTo>
                        <a:pt x="123" y="159"/>
                      </a:lnTo>
                      <a:lnTo>
                        <a:pt x="122" y="159"/>
                      </a:lnTo>
                      <a:lnTo>
                        <a:pt x="121" y="161"/>
                      </a:lnTo>
                      <a:lnTo>
                        <a:pt x="120" y="161"/>
                      </a:lnTo>
                      <a:lnTo>
                        <a:pt x="119" y="161"/>
                      </a:lnTo>
                      <a:lnTo>
                        <a:pt x="119" y="162"/>
                      </a:lnTo>
                      <a:lnTo>
                        <a:pt x="118" y="163"/>
                      </a:lnTo>
                      <a:lnTo>
                        <a:pt x="117" y="163"/>
                      </a:lnTo>
                      <a:lnTo>
                        <a:pt x="116" y="164"/>
                      </a:lnTo>
                      <a:lnTo>
                        <a:pt x="115" y="165"/>
                      </a:lnTo>
                      <a:lnTo>
                        <a:pt x="110" y="161"/>
                      </a:lnTo>
                      <a:lnTo>
                        <a:pt x="113" y="156"/>
                      </a:lnTo>
                      <a:lnTo>
                        <a:pt x="113" y="153"/>
                      </a:lnTo>
                      <a:lnTo>
                        <a:pt x="113" y="150"/>
                      </a:lnTo>
                      <a:lnTo>
                        <a:pt x="113" y="146"/>
                      </a:lnTo>
                      <a:lnTo>
                        <a:pt x="114" y="143"/>
                      </a:lnTo>
                      <a:lnTo>
                        <a:pt x="114" y="140"/>
                      </a:lnTo>
                      <a:lnTo>
                        <a:pt x="115" y="139"/>
                      </a:lnTo>
                      <a:lnTo>
                        <a:pt x="115" y="137"/>
                      </a:lnTo>
                      <a:lnTo>
                        <a:pt x="114" y="132"/>
                      </a:lnTo>
                      <a:lnTo>
                        <a:pt x="110" y="128"/>
                      </a:lnTo>
                      <a:lnTo>
                        <a:pt x="106" y="124"/>
                      </a:lnTo>
                      <a:lnTo>
                        <a:pt x="101" y="121"/>
                      </a:lnTo>
                      <a:lnTo>
                        <a:pt x="94" y="117"/>
                      </a:lnTo>
                      <a:lnTo>
                        <a:pt x="90" y="115"/>
                      </a:lnTo>
                      <a:lnTo>
                        <a:pt x="87" y="114"/>
                      </a:lnTo>
                      <a:lnTo>
                        <a:pt x="86" y="113"/>
                      </a:lnTo>
                      <a:lnTo>
                        <a:pt x="80" y="112"/>
                      </a:lnTo>
                      <a:lnTo>
                        <a:pt x="76" y="112"/>
                      </a:lnTo>
                      <a:lnTo>
                        <a:pt x="73" y="113"/>
                      </a:lnTo>
                      <a:lnTo>
                        <a:pt x="68" y="115"/>
                      </a:lnTo>
                      <a:lnTo>
                        <a:pt x="66" y="117"/>
                      </a:lnTo>
                      <a:lnTo>
                        <a:pt x="64" y="119"/>
                      </a:lnTo>
                      <a:lnTo>
                        <a:pt x="63" y="122"/>
                      </a:lnTo>
                      <a:lnTo>
                        <a:pt x="62" y="122"/>
                      </a:lnTo>
                      <a:lnTo>
                        <a:pt x="58" y="122"/>
                      </a:lnTo>
                      <a:lnTo>
                        <a:pt x="53" y="119"/>
                      </a:lnTo>
                      <a:lnTo>
                        <a:pt x="50" y="117"/>
                      </a:lnTo>
                      <a:lnTo>
                        <a:pt x="47" y="114"/>
                      </a:lnTo>
                      <a:lnTo>
                        <a:pt x="45" y="112"/>
                      </a:lnTo>
                      <a:lnTo>
                        <a:pt x="42" y="109"/>
                      </a:lnTo>
                      <a:lnTo>
                        <a:pt x="41" y="108"/>
                      </a:lnTo>
                      <a:lnTo>
                        <a:pt x="40" y="107"/>
                      </a:lnTo>
                      <a:lnTo>
                        <a:pt x="34" y="101"/>
                      </a:lnTo>
                      <a:lnTo>
                        <a:pt x="26" y="97"/>
                      </a:lnTo>
                      <a:lnTo>
                        <a:pt x="20" y="94"/>
                      </a:lnTo>
                      <a:lnTo>
                        <a:pt x="13" y="93"/>
                      </a:lnTo>
                      <a:lnTo>
                        <a:pt x="8" y="90"/>
                      </a:lnTo>
                      <a:lnTo>
                        <a:pt x="4" y="90"/>
                      </a:lnTo>
                      <a:lnTo>
                        <a:pt x="1" y="90"/>
                      </a:lnTo>
                      <a:lnTo>
                        <a:pt x="0" y="90"/>
                      </a:lnTo>
                      <a:lnTo>
                        <a:pt x="7" y="88"/>
                      </a:lnTo>
                      <a:lnTo>
                        <a:pt x="9" y="86"/>
                      </a:lnTo>
                      <a:lnTo>
                        <a:pt x="10" y="85"/>
                      </a:lnTo>
                      <a:lnTo>
                        <a:pt x="11" y="85"/>
                      </a:lnTo>
                      <a:lnTo>
                        <a:pt x="11" y="84"/>
                      </a:lnTo>
                      <a:lnTo>
                        <a:pt x="16" y="83"/>
                      </a:lnTo>
                      <a:lnTo>
                        <a:pt x="22" y="81"/>
                      </a:lnTo>
                      <a:lnTo>
                        <a:pt x="26" y="78"/>
                      </a:lnTo>
                      <a:lnTo>
                        <a:pt x="31" y="76"/>
                      </a:lnTo>
                      <a:lnTo>
                        <a:pt x="34" y="73"/>
                      </a:lnTo>
                      <a:lnTo>
                        <a:pt x="36" y="71"/>
                      </a:lnTo>
                      <a:lnTo>
                        <a:pt x="38" y="69"/>
                      </a:lnTo>
                      <a:lnTo>
                        <a:pt x="42" y="61"/>
                      </a:lnTo>
                      <a:lnTo>
                        <a:pt x="46" y="56"/>
                      </a:lnTo>
                      <a:lnTo>
                        <a:pt x="50" y="53"/>
                      </a:lnTo>
                      <a:lnTo>
                        <a:pt x="53" y="50"/>
                      </a:lnTo>
                      <a:lnTo>
                        <a:pt x="56" y="48"/>
                      </a:lnTo>
                      <a:lnTo>
                        <a:pt x="60" y="47"/>
                      </a:lnTo>
                      <a:lnTo>
                        <a:pt x="61" y="47"/>
                      </a:lnTo>
                      <a:lnTo>
                        <a:pt x="62" y="47"/>
                      </a:lnTo>
                      <a:lnTo>
                        <a:pt x="67" y="46"/>
                      </a:lnTo>
                      <a:lnTo>
                        <a:pt x="73" y="45"/>
                      </a:lnTo>
                      <a:lnTo>
                        <a:pt x="77" y="43"/>
                      </a:lnTo>
                      <a:lnTo>
                        <a:pt x="81" y="40"/>
                      </a:lnTo>
                      <a:lnTo>
                        <a:pt x="89" y="33"/>
                      </a:lnTo>
                      <a:lnTo>
                        <a:pt x="95" y="27"/>
                      </a:lnTo>
                      <a:lnTo>
                        <a:pt x="101" y="19"/>
                      </a:lnTo>
                      <a:lnTo>
                        <a:pt x="104" y="13"/>
                      </a:lnTo>
                      <a:lnTo>
                        <a:pt x="106" y="8"/>
                      </a:lnTo>
                      <a:lnTo>
                        <a:pt x="106" y="7"/>
                      </a:lnTo>
                      <a:lnTo>
                        <a:pt x="113" y="3"/>
                      </a:lnTo>
                      <a:lnTo>
                        <a:pt x="115" y="3"/>
                      </a:lnTo>
                      <a:lnTo>
                        <a:pt x="117" y="3"/>
                      </a:lnTo>
                      <a:lnTo>
                        <a:pt x="119" y="3"/>
                      </a:lnTo>
                      <a:lnTo>
                        <a:pt x="121" y="4"/>
                      </a:lnTo>
                      <a:lnTo>
                        <a:pt x="122" y="4"/>
                      </a:lnTo>
                      <a:lnTo>
                        <a:pt x="124" y="4"/>
                      </a:lnTo>
                      <a:lnTo>
                        <a:pt x="126" y="5"/>
                      </a:lnTo>
                      <a:lnTo>
                        <a:pt x="131" y="5"/>
                      </a:lnTo>
                      <a:lnTo>
                        <a:pt x="136" y="5"/>
                      </a:lnTo>
                      <a:lnTo>
                        <a:pt x="142" y="5"/>
                      </a:lnTo>
                      <a:lnTo>
                        <a:pt x="146" y="4"/>
                      </a:lnTo>
                      <a:lnTo>
                        <a:pt x="151" y="4"/>
                      </a:lnTo>
                      <a:lnTo>
                        <a:pt x="155" y="3"/>
                      </a:lnTo>
                      <a:lnTo>
                        <a:pt x="157" y="3"/>
                      </a:lnTo>
                      <a:lnTo>
                        <a:pt x="158" y="3"/>
                      </a:lnTo>
                      <a:lnTo>
                        <a:pt x="162" y="1"/>
                      </a:lnTo>
                      <a:lnTo>
                        <a:pt x="169" y="0"/>
                      </a:lnTo>
                      <a:lnTo>
                        <a:pt x="177" y="0"/>
                      </a:lnTo>
                      <a:lnTo>
                        <a:pt x="188" y="1"/>
                      </a:lnTo>
                      <a:lnTo>
                        <a:pt x="200" y="2"/>
                      </a:lnTo>
                      <a:lnTo>
                        <a:pt x="212" y="3"/>
                      </a:lnTo>
                      <a:lnTo>
                        <a:pt x="224" y="4"/>
                      </a:lnTo>
                      <a:lnTo>
                        <a:pt x="237" y="5"/>
                      </a:lnTo>
                      <a:lnTo>
                        <a:pt x="249" y="6"/>
                      </a:lnTo>
                      <a:lnTo>
                        <a:pt x="260" y="7"/>
                      </a:lnTo>
                      <a:lnTo>
                        <a:pt x="271" y="9"/>
                      </a:lnTo>
                      <a:lnTo>
                        <a:pt x="281" y="10"/>
                      </a:lnTo>
                      <a:lnTo>
                        <a:pt x="289" y="13"/>
                      </a:lnTo>
                      <a:lnTo>
                        <a:pt x="295" y="14"/>
                      </a:lnTo>
                      <a:lnTo>
                        <a:pt x="299" y="15"/>
                      </a:lnTo>
                      <a:lnTo>
                        <a:pt x="300" y="16"/>
                      </a:lnTo>
                      <a:lnTo>
                        <a:pt x="303" y="17"/>
                      </a:lnTo>
                      <a:lnTo>
                        <a:pt x="304" y="18"/>
                      </a:lnTo>
                      <a:lnTo>
                        <a:pt x="305" y="20"/>
                      </a:lnTo>
                      <a:lnTo>
                        <a:pt x="306" y="21"/>
                      </a:lnTo>
                      <a:lnTo>
                        <a:pt x="306" y="23"/>
                      </a:lnTo>
                      <a:lnTo>
                        <a:pt x="307" y="24"/>
                      </a:lnTo>
                      <a:lnTo>
                        <a:pt x="307" y="26"/>
                      </a:lnTo>
                      <a:lnTo>
                        <a:pt x="305" y="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2" name="Freeform 400"/>
                <p:cNvSpPr>
                  <a:spLocks/>
                </p:cNvSpPr>
                <p:nvPr/>
              </p:nvSpPr>
              <p:spPr bwMode="auto">
                <a:xfrm>
                  <a:off x="4941" y="2693"/>
                  <a:ext cx="55" cy="29"/>
                </a:xfrm>
                <a:custGeom>
                  <a:avLst/>
                  <a:gdLst>
                    <a:gd name="T0" fmla="*/ 0 w 165"/>
                    <a:gd name="T1" fmla="*/ 0 h 88"/>
                    <a:gd name="T2" fmla="*/ 0 w 165"/>
                    <a:gd name="T3" fmla="*/ 0 h 88"/>
                    <a:gd name="T4" fmla="*/ 0 w 165"/>
                    <a:gd name="T5" fmla="*/ 0 h 88"/>
                    <a:gd name="T6" fmla="*/ 0 w 165"/>
                    <a:gd name="T7" fmla="*/ 0 h 88"/>
                    <a:gd name="T8" fmla="*/ 0 w 165"/>
                    <a:gd name="T9" fmla="*/ 0 h 88"/>
                    <a:gd name="T10" fmla="*/ 0 w 165"/>
                    <a:gd name="T11" fmla="*/ 0 h 88"/>
                    <a:gd name="T12" fmla="*/ 0 w 165"/>
                    <a:gd name="T13" fmla="*/ 0 h 88"/>
                    <a:gd name="T14" fmla="*/ 0 w 165"/>
                    <a:gd name="T15" fmla="*/ 0 h 88"/>
                    <a:gd name="T16" fmla="*/ 0 w 165"/>
                    <a:gd name="T17" fmla="*/ 0 h 88"/>
                    <a:gd name="T18" fmla="*/ 0 w 165"/>
                    <a:gd name="T19" fmla="*/ 0 h 88"/>
                    <a:gd name="T20" fmla="*/ 0 w 165"/>
                    <a:gd name="T21" fmla="*/ 0 h 88"/>
                    <a:gd name="T22" fmla="*/ 0 w 165"/>
                    <a:gd name="T23" fmla="*/ 0 h 88"/>
                    <a:gd name="T24" fmla="*/ 0 w 165"/>
                    <a:gd name="T25" fmla="*/ 0 h 88"/>
                    <a:gd name="T26" fmla="*/ 0 w 165"/>
                    <a:gd name="T27" fmla="*/ 0 h 88"/>
                    <a:gd name="T28" fmla="*/ 0 w 165"/>
                    <a:gd name="T29" fmla="*/ 0 h 88"/>
                    <a:gd name="T30" fmla="*/ 0 w 165"/>
                    <a:gd name="T31" fmla="*/ 0 h 88"/>
                    <a:gd name="T32" fmla="*/ 0 w 165"/>
                    <a:gd name="T33" fmla="*/ 0 h 88"/>
                    <a:gd name="T34" fmla="*/ 0 w 165"/>
                    <a:gd name="T35" fmla="*/ 0 h 88"/>
                    <a:gd name="T36" fmla="*/ 0 w 165"/>
                    <a:gd name="T37" fmla="*/ 0 h 88"/>
                    <a:gd name="T38" fmla="*/ 0 w 165"/>
                    <a:gd name="T39" fmla="*/ 0 h 88"/>
                    <a:gd name="T40" fmla="*/ 0 w 165"/>
                    <a:gd name="T41" fmla="*/ 0 h 88"/>
                    <a:gd name="T42" fmla="*/ 0 w 165"/>
                    <a:gd name="T43" fmla="*/ 0 h 88"/>
                    <a:gd name="T44" fmla="*/ 0 w 165"/>
                    <a:gd name="T45" fmla="*/ 0 h 88"/>
                    <a:gd name="T46" fmla="*/ 0 w 165"/>
                    <a:gd name="T47" fmla="*/ 0 h 88"/>
                    <a:gd name="T48" fmla="*/ 0 w 165"/>
                    <a:gd name="T49" fmla="*/ 0 h 88"/>
                    <a:gd name="T50" fmla="*/ 0 w 165"/>
                    <a:gd name="T51" fmla="*/ 0 h 88"/>
                    <a:gd name="T52" fmla="*/ 0 w 165"/>
                    <a:gd name="T53" fmla="*/ 0 h 88"/>
                    <a:gd name="T54" fmla="*/ 0 w 165"/>
                    <a:gd name="T55" fmla="*/ 0 h 88"/>
                    <a:gd name="T56" fmla="*/ 0 w 165"/>
                    <a:gd name="T57" fmla="*/ 0 h 88"/>
                    <a:gd name="T58" fmla="*/ 0 w 165"/>
                    <a:gd name="T59" fmla="*/ 0 h 88"/>
                    <a:gd name="T60" fmla="*/ 0 w 165"/>
                    <a:gd name="T61" fmla="*/ 0 h 88"/>
                    <a:gd name="T62" fmla="*/ 0 w 165"/>
                    <a:gd name="T63" fmla="*/ 0 h 88"/>
                    <a:gd name="T64" fmla="*/ 0 w 165"/>
                    <a:gd name="T65" fmla="*/ 0 h 88"/>
                    <a:gd name="T66" fmla="*/ 0 w 165"/>
                    <a:gd name="T67" fmla="*/ 0 h 88"/>
                    <a:gd name="T68" fmla="*/ 0 w 165"/>
                    <a:gd name="T69" fmla="*/ 0 h 88"/>
                    <a:gd name="T70" fmla="*/ 0 w 165"/>
                    <a:gd name="T71" fmla="*/ 0 h 88"/>
                    <a:gd name="T72" fmla="*/ 0 w 165"/>
                    <a:gd name="T73" fmla="*/ 0 h 88"/>
                    <a:gd name="T74" fmla="*/ 0 w 165"/>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88"/>
                    <a:gd name="T116" fmla="*/ 165 w 165"/>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88">
                      <a:moveTo>
                        <a:pt x="163" y="75"/>
                      </a:moveTo>
                      <a:lnTo>
                        <a:pt x="161" y="77"/>
                      </a:lnTo>
                      <a:lnTo>
                        <a:pt x="158" y="78"/>
                      </a:lnTo>
                      <a:lnTo>
                        <a:pt x="156" y="80"/>
                      </a:lnTo>
                      <a:lnTo>
                        <a:pt x="154" y="82"/>
                      </a:lnTo>
                      <a:lnTo>
                        <a:pt x="154" y="85"/>
                      </a:lnTo>
                      <a:lnTo>
                        <a:pt x="153" y="87"/>
                      </a:lnTo>
                      <a:lnTo>
                        <a:pt x="153" y="88"/>
                      </a:lnTo>
                      <a:lnTo>
                        <a:pt x="152" y="88"/>
                      </a:lnTo>
                      <a:lnTo>
                        <a:pt x="131" y="87"/>
                      </a:lnTo>
                      <a:lnTo>
                        <a:pt x="111" y="84"/>
                      </a:lnTo>
                      <a:lnTo>
                        <a:pt x="93" y="79"/>
                      </a:lnTo>
                      <a:lnTo>
                        <a:pt x="78" y="75"/>
                      </a:lnTo>
                      <a:lnTo>
                        <a:pt x="65" y="71"/>
                      </a:lnTo>
                      <a:lnTo>
                        <a:pt x="55" y="66"/>
                      </a:lnTo>
                      <a:lnTo>
                        <a:pt x="48" y="64"/>
                      </a:lnTo>
                      <a:lnTo>
                        <a:pt x="46" y="63"/>
                      </a:lnTo>
                      <a:lnTo>
                        <a:pt x="41" y="60"/>
                      </a:lnTo>
                      <a:lnTo>
                        <a:pt x="36" y="58"/>
                      </a:lnTo>
                      <a:lnTo>
                        <a:pt x="31" y="55"/>
                      </a:lnTo>
                      <a:lnTo>
                        <a:pt x="26" y="53"/>
                      </a:lnTo>
                      <a:lnTo>
                        <a:pt x="21" y="50"/>
                      </a:lnTo>
                      <a:lnTo>
                        <a:pt x="17" y="48"/>
                      </a:lnTo>
                      <a:lnTo>
                        <a:pt x="13" y="45"/>
                      </a:lnTo>
                      <a:lnTo>
                        <a:pt x="7" y="41"/>
                      </a:lnTo>
                      <a:lnTo>
                        <a:pt x="0" y="39"/>
                      </a:lnTo>
                      <a:lnTo>
                        <a:pt x="29" y="16"/>
                      </a:lnTo>
                      <a:lnTo>
                        <a:pt x="31" y="13"/>
                      </a:lnTo>
                      <a:lnTo>
                        <a:pt x="34" y="11"/>
                      </a:lnTo>
                      <a:lnTo>
                        <a:pt x="37" y="9"/>
                      </a:lnTo>
                      <a:lnTo>
                        <a:pt x="40" y="8"/>
                      </a:lnTo>
                      <a:lnTo>
                        <a:pt x="43" y="6"/>
                      </a:lnTo>
                      <a:lnTo>
                        <a:pt x="45" y="5"/>
                      </a:lnTo>
                      <a:lnTo>
                        <a:pt x="48" y="3"/>
                      </a:lnTo>
                      <a:lnTo>
                        <a:pt x="51" y="2"/>
                      </a:lnTo>
                      <a:lnTo>
                        <a:pt x="52" y="0"/>
                      </a:lnTo>
                      <a:lnTo>
                        <a:pt x="54" y="0"/>
                      </a:lnTo>
                      <a:lnTo>
                        <a:pt x="58" y="2"/>
                      </a:lnTo>
                      <a:lnTo>
                        <a:pt x="64" y="3"/>
                      </a:lnTo>
                      <a:lnTo>
                        <a:pt x="70" y="5"/>
                      </a:lnTo>
                      <a:lnTo>
                        <a:pt x="77" y="7"/>
                      </a:lnTo>
                      <a:lnTo>
                        <a:pt x="84" y="12"/>
                      </a:lnTo>
                      <a:lnTo>
                        <a:pt x="91" y="18"/>
                      </a:lnTo>
                      <a:lnTo>
                        <a:pt x="92" y="19"/>
                      </a:lnTo>
                      <a:lnTo>
                        <a:pt x="92" y="20"/>
                      </a:lnTo>
                      <a:lnTo>
                        <a:pt x="94" y="23"/>
                      </a:lnTo>
                      <a:lnTo>
                        <a:pt x="96" y="25"/>
                      </a:lnTo>
                      <a:lnTo>
                        <a:pt x="98" y="27"/>
                      </a:lnTo>
                      <a:lnTo>
                        <a:pt x="101" y="30"/>
                      </a:lnTo>
                      <a:lnTo>
                        <a:pt x="106" y="31"/>
                      </a:lnTo>
                      <a:lnTo>
                        <a:pt x="110" y="31"/>
                      </a:lnTo>
                      <a:lnTo>
                        <a:pt x="111" y="31"/>
                      </a:lnTo>
                      <a:lnTo>
                        <a:pt x="113" y="28"/>
                      </a:lnTo>
                      <a:lnTo>
                        <a:pt x="116" y="27"/>
                      </a:lnTo>
                      <a:lnTo>
                        <a:pt x="120" y="25"/>
                      </a:lnTo>
                      <a:lnTo>
                        <a:pt x="125" y="23"/>
                      </a:lnTo>
                      <a:lnTo>
                        <a:pt x="129" y="23"/>
                      </a:lnTo>
                      <a:lnTo>
                        <a:pt x="135" y="23"/>
                      </a:lnTo>
                      <a:lnTo>
                        <a:pt x="140" y="24"/>
                      </a:lnTo>
                      <a:lnTo>
                        <a:pt x="141" y="25"/>
                      </a:lnTo>
                      <a:lnTo>
                        <a:pt x="143" y="26"/>
                      </a:lnTo>
                      <a:lnTo>
                        <a:pt x="148" y="28"/>
                      </a:lnTo>
                      <a:lnTo>
                        <a:pt x="152" y="31"/>
                      </a:lnTo>
                      <a:lnTo>
                        <a:pt x="156" y="34"/>
                      </a:lnTo>
                      <a:lnTo>
                        <a:pt x="161" y="38"/>
                      </a:lnTo>
                      <a:lnTo>
                        <a:pt x="164" y="41"/>
                      </a:lnTo>
                      <a:lnTo>
                        <a:pt x="165" y="46"/>
                      </a:lnTo>
                      <a:lnTo>
                        <a:pt x="164" y="48"/>
                      </a:lnTo>
                      <a:lnTo>
                        <a:pt x="164" y="50"/>
                      </a:lnTo>
                      <a:lnTo>
                        <a:pt x="163" y="53"/>
                      </a:lnTo>
                      <a:lnTo>
                        <a:pt x="162" y="57"/>
                      </a:lnTo>
                      <a:lnTo>
                        <a:pt x="162" y="60"/>
                      </a:lnTo>
                      <a:lnTo>
                        <a:pt x="162" y="63"/>
                      </a:lnTo>
                      <a:lnTo>
                        <a:pt x="163" y="67"/>
                      </a:lnTo>
                      <a:lnTo>
                        <a:pt x="163" y="75"/>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3" name="Freeform 401"/>
                <p:cNvSpPr>
                  <a:spLocks/>
                </p:cNvSpPr>
                <p:nvPr/>
              </p:nvSpPr>
              <p:spPr bwMode="auto">
                <a:xfrm>
                  <a:off x="4941" y="2693"/>
                  <a:ext cx="55" cy="29"/>
                </a:xfrm>
                <a:custGeom>
                  <a:avLst/>
                  <a:gdLst>
                    <a:gd name="T0" fmla="*/ 0 w 165"/>
                    <a:gd name="T1" fmla="*/ 0 h 88"/>
                    <a:gd name="T2" fmla="*/ 0 w 165"/>
                    <a:gd name="T3" fmla="*/ 0 h 88"/>
                    <a:gd name="T4" fmla="*/ 0 w 165"/>
                    <a:gd name="T5" fmla="*/ 0 h 88"/>
                    <a:gd name="T6" fmla="*/ 0 w 165"/>
                    <a:gd name="T7" fmla="*/ 0 h 88"/>
                    <a:gd name="T8" fmla="*/ 0 w 165"/>
                    <a:gd name="T9" fmla="*/ 0 h 88"/>
                    <a:gd name="T10" fmla="*/ 0 w 165"/>
                    <a:gd name="T11" fmla="*/ 0 h 88"/>
                    <a:gd name="T12" fmla="*/ 0 w 165"/>
                    <a:gd name="T13" fmla="*/ 0 h 88"/>
                    <a:gd name="T14" fmla="*/ 0 w 165"/>
                    <a:gd name="T15" fmla="*/ 0 h 88"/>
                    <a:gd name="T16" fmla="*/ 0 w 165"/>
                    <a:gd name="T17" fmla="*/ 0 h 88"/>
                    <a:gd name="T18" fmla="*/ 0 w 165"/>
                    <a:gd name="T19" fmla="*/ 0 h 88"/>
                    <a:gd name="T20" fmla="*/ 0 w 165"/>
                    <a:gd name="T21" fmla="*/ 0 h 88"/>
                    <a:gd name="T22" fmla="*/ 0 w 165"/>
                    <a:gd name="T23" fmla="*/ 0 h 88"/>
                    <a:gd name="T24" fmla="*/ 0 w 165"/>
                    <a:gd name="T25" fmla="*/ 0 h 88"/>
                    <a:gd name="T26" fmla="*/ 0 w 165"/>
                    <a:gd name="T27" fmla="*/ 0 h 88"/>
                    <a:gd name="T28" fmla="*/ 0 w 165"/>
                    <a:gd name="T29" fmla="*/ 0 h 88"/>
                    <a:gd name="T30" fmla="*/ 0 w 165"/>
                    <a:gd name="T31" fmla="*/ 0 h 88"/>
                    <a:gd name="T32" fmla="*/ 0 w 165"/>
                    <a:gd name="T33" fmla="*/ 0 h 88"/>
                    <a:gd name="T34" fmla="*/ 0 w 165"/>
                    <a:gd name="T35" fmla="*/ 0 h 88"/>
                    <a:gd name="T36" fmla="*/ 0 w 165"/>
                    <a:gd name="T37" fmla="*/ 0 h 88"/>
                    <a:gd name="T38" fmla="*/ 0 w 165"/>
                    <a:gd name="T39" fmla="*/ 0 h 88"/>
                    <a:gd name="T40" fmla="*/ 0 w 165"/>
                    <a:gd name="T41" fmla="*/ 0 h 88"/>
                    <a:gd name="T42" fmla="*/ 0 w 165"/>
                    <a:gd name="T43" fmla="*/ 0 h 88"/>
                    <a:gd name="T44" fmla="*/ 0 w 165"/>
                    <a:gd name="T45" fmla="*/ 0 h 88"/>
                    <a:gd name="T46" fmla="*/ 0 w 165"/>
                    <a:gd name="T47" fmla="*/ 0 h 88"/>
                    <a:gd name="T48" fmla="*/ 0 w 165"/>
                    <a:gd name="T49" fmla="*/ 0 h 88"/>
                    <a:gd name="T50" fmla="*/ 0 w 165"/>
                    <a:gd name="T51" fmla="*/ 0 h 88"/>
                    <a:gd name="T52" fmla="*/ 0 w 165"/>
                    <a:gd name="T53" fmla="*/ 0 h 88"/>
                    <a:gd name="T54" fmla="*/ 0 w 165"/>
                    <a:gd name="T55" fmla="*/ 0 h 88"/>
                    <a:gd name="T56" fmla="*/ 0 w 165"/>
                    <a:gd name="T57" fmla="*/ 0 h 88"/>
                    <a:gd name="T58" fmla="*/ 0 w 165"/>
                    <a:gd name="T59" fmla="*/ 0 h 88"/>
                    <a:gd name="T60" fmla="*/ 0 w 165"/>
                    <a:gd name="T61" fmla="*/ 0 h 88"/>
                    <a:gd name="T62" fmla="*/ 0 w 165"/>
                    <a:gd name="T63" fmla="*/ 0 h 88"/>
                    <a:gd name="T64" fmla="*/ 0 w 165"/>
                    <a:gd name="T65" fmla="*/ 0 h 88"/>
                    <a:gd name="T66" fmla="*/ 0 w 165"/>
                    <a:gd name="T67" fmla="*/ 0 h 88"/>
                    <a:gd name="T68" fmla="*/ 0 w 165"/>
                    <a:gd name="T69" fmla="*/ 0 h 88"/>
                    <a:gd name="T70" fmla="*/ 0 w 165"/>
                    <a:gd name="T71" fmla="*/ 0 h 88"/>
                    <a:gd name="T72" fmla="*/ 0 w 165"/>
                    <a:gd name="T73" fmla="*/ 0 h 88"/>
                    <a:gd name="T74" fmla="*/ 0 w 165"/>
                    <a:gd name="T75" fmla="*/ 0 h 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
                    <a:gd name="T115" fmla="*/ 0 h 88"/>
                    <a:gd name="T116" fmla="*/ 165 w 165"/>
                    <a:gd name="T117" fmla="*/ 88 h 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 h="88">
                      <a:moveTo>
                        <a:pt x="163" y="75"/>
                      </a:moveTo>
                      <a:lnTo>
                        <a:pt x="161" y="77"/>
                      </a:lnTo>
                      <a:lnTo>
                        <a:pt x="158" y="78"/>
                      </a:lnTo>
                      <a:lnTo>
                        <a:pt x="156" y="80"/>
                      </a:lnTo>
                      <a:lnTo>
                        <a:pt x="154" y="82"/>
                      </a:lnTo>
                      <a:lnTo>
                        <a:pt x="154" y="85"/>
                      </a:lnTo>
                      <a:lnTo>
                        <a:pt x="153" y="87"/>
                      </a:lnTo>
                      <a:lnTo>
                        <a:pt x="153" y="88"/>
                      </a:lnTo>
                      <a:lnTo>
                        <a:pt x="152" y="88"/>
                      </a:lnTo>
                      <a:lnTo>
                        <a:pt x="131" y="87"/>
                      </a:lnTo>
                      <a:lnTo>
                        <a:pt x="111" y="84"/>
                      </a:lnTo>
                      <a:lnTo>
                        <a:pt x="93" y="79"/>
                      </a:lnTo>
                      <a:lnTo>
                        <a:pt x="78" y="75"/>
                      </a:lnTo>
                      <a:lnTo>
                        <a:pt x="65" y="71"/>
                      </a:lnTo>
                      <a:lnTo>
                        <a:pt x="55" y="66"/>
                      </a:lnTo>
                      <a:lnTo>
                        <a:pt x="48" y="64"/>
                      </a:lnTo>
                      <a:lnTo>
                        <a:pt x="46" y="63"/>
                      </a:lnTo>
                      <a:lnTo>
                        <a:pt x="41" y="60"/>
                      </a:lnTo>
                      <a:lnTo>
                        <a:pt x="36" y="58"/>
                      </a:lnTo>
                      <a:lnTo>
                        <a:pt x="31" y="55"/>
                      </a:lnTo>
                      <a:lnTo>
                        <a:pt x="26" y="53"/>
                      </a:lnTo>
                      <a:lnTo>
                        <a:pt x="21" y="50"/>
                      </a:lnTo>
                      <a:lnTo>
                        <a:pt x="17" y="48"/>
                      </a:lnTo>
                      <a:lnTo>
                        <a:pt x="13" y="45"/>
                      </a:lnTo>
                      <a:lnTo>
                        <a:pt x="7" y="41"/>
                      </a:lnTo>
                      <a:lnTo>
                        <a:pt x="0" y="39"/>
                      </a:lnTo>
                      <a:lnTo>
                        <a:pt x="29" y="16"/>
                      </a:lnTo>
                      <a:lnTo>
                        <a:pt x="31" y="13"/>
                      </a:lnTo>
                      <a:lnTo>
                        <a:pt x="34" y="11"/>
                      </a:lnTo>
                      <a:lnTo>
                        <a:pt x="37" y="9"/>
                      </a:lnTo>
                      <a:lnTo>
                        <a:pt x="40" y="8"/>
                      </a:lnTo>
                      <a:lnTo>
                        <a:pt x="43" y="6"/>
                      </a:lnTo>
                      <a:lnTo>
                        <a:pt x="45" y="5"/>
                      </a:lnTo>
                      <a:lnTo>
                        <a:pt x="48" y="3"/>
                      </a:lnTo>
                      <a:lnTo>
                        <a:pt x="51" y="2"/>
                      </a:lnTo>
                      <a:lnTo>
                        <a:pt x="52" y="0"/>
                      </a:lnTo>
                      <a:lnTo>
                        <a:pt x="54" y="0"/>
                      </a:lnTo>
                      <a:lnTo>
                        <a:pt x="58" y="2"/>
                      </a:lnTo>
                      <a:lnTo>
                        <a:pt x="64" y="3"/>
                      </a:lnTo>
                      <a:lnTo>
                        <a:pt x="70" y="5"/>
                      </a:lnTo>
                      <a:lnTo>
                        <a:pt x="77" y="7"/>
                      </a:lnTo>
                      <a:lnTo>
                        <a:pt x="84" y="12"/>
                      </a:lnTo>
                      <a:lnTo>
                        <a:pt x="91" y="18"/>
                      </a:lnTo>
                      <a:lnTo>
                        <a:pt x="92" y="19"/>
                      </a:lnTo>
                      <a:lnTo>
                        <a:pt x="92" y="20"/>
                      </a:lnTo>
                      <a:lnTo>
                        <a:pt x="94" y="23"/>
                      </a:lnTo>
                      <a:lnTo>
                        <a:pt x="96" y="25"/>
                      </a:lnTo>
                      <a:lnTo>
                        <a:pt x="98" y="27"/>
                      </a:lnTo>
                      <a:lnTo>
                        <a:pt x="101" y="30"/>
                      </a:lnTo>
                      <a:lnTo>
                        <a:pt x="106" y="31"/>
                      </a:lnTo>
                      <a:lnTo>
                        <a:pt x="110" y="31"/>
                      </a:lnTo>
                      <a:lnTo>
                        <a:pt x="111" y="31"/>
                      </a:lnTo>
                      <a:lnTo>
                        <a:pt x="113" y="28"/>
                      </a:lnTo>
                      <a:lnTo>
                        <a:pt x="116" y="27"/>
                      </a:lnTo>
                      <a:lnTo>
                        <a:pt x="120" y="25"/>
                      </a:lnTo>
                      <a:lnTo>
                        <a:pt x="125" y="23"/>
                      </a:lnTo>
                      <a:lnTo>
                        <a:pt x="129" y="23"/>
                      </a:lnTo>
                      <a:lnTo>
                        <a:pt x="135" y="23"/>
                      </a:lnTo>
                      <a:lnTo>
                        <a:pt x="140" y="24"/>
                      </a:lnTo>
                      <a:lnTo>
                        <a:pt x="141" y="25"/>
                      </a:lnTo>
                      <a:lnTo>
                        <a:pt x="143" y="26"/>
                      </a:lnTo>
                      <a:lnTo>
                        <a:pt x="148" y="28"/>
                      </a:lnTo>
                      <a:lnTo>
                        <a:pt x="152" y="31"/>
                      </a:lnTo>
                      <a:lnTo>
                        <a:pt x="156" y="34"/>
                      </a:lnTo>
                      <a:lnTo>
                        <a:pt x="161" y="38"/>
                      </a:lnTo>
                      <a:lnTo>
                        <a:pt x="164" y="41"/>
                      </a:lnTo>
                      <a:lnTo>
                        <a:pt x="165" y="46"/>
                      </a:lnTo>
                      <a:lnTo>
                        <a:pt x="164" y="48"/>
                      </a:lnTo>
                      <a:lnTo>
                        <a:pt x="164" y="50"/>
                      </a:lnTo>
                      <a:lnTo>
                        <a:pt x="163" y="53"/>
                      </a:lnTo>
                      <a:lnTo>
                        <a:pt x="162" y="57"/>
                      </a:lnTo>
                      <a:lnTo>
                        <a:pt x="162" y="60"/>
                      </a:lnTo>
                      <a:lnTo>
                        <a:pt x="162" y="63"/>
                      </a:lnTo>
                      <a:lnTo>
                        <a:pt x="163" y="67"/>
                      </a:lnTo>
                      <a:lnTo>
                        <a:pt x="163" y="7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4" name="Freeform 402"/>
                <p:cNvSpPr>
                  <a:spLocks/>
                </p:cNvSpPr>
                <p:nvPr/>
              </p:nvSpPr>
              <p:spPr bwMode="auto">
                <a:xfrm>
                  <a:off x="5419" y="2704"/>
                  <a:ext cx="9" cy="10"/>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14" y="28"/>
                      </a:moveTo>
                      <a:lnTo>
                        <a:pt x="17" y="27"/>
                      </a:lnTo>
                      <a:lnTo>
                        <a:pt x="19" y="27"/>
                      </a:lnTo>
                      <a:lnTo>
                        <a:pt x="21" y="25"/>
                      </a:lnTo>
                      <a:lnTo>
                        <a:pt x="22" y="24"/>
                      </a:lnTo>
                      <a:lnTo>
                        <a:pt x="24" y="22"/>
                      </a:lnTo>
                      <a:lnTo>
                        <a:pt x="26" y="19"/>
                      </a:lnTo>
                      <a:lnTo>
                        <a:pt x="27" y="17"/>
                      </a:lnTo>
                      <a:lnTo>
                        <a:pt x="27" y="15"/>
                      </a:lnTo>
                      <a:lnTo>
                        <a:pt x="27" y="12"/>
                      </a:lnTo>
                      <a:lnTo>
                        <a:pt x="26" y="9"/>
                      </a:lnTo>
                      <a:lnTo>
                        <a:pt x="24" y="6"/>
                      </a:lnTo>
                      <a:lnTo>
                        <a:pt x="22" y="4"/>
                      </a:lnTo>
                      <a:lnTo>
                        <a:pt x="21" y="2"/>
                      </a:lnTo>
                      <a:lnTo>
                        <a:pt x="19" y="1"/>
                      </a:lnTo>
                      <a:lnTo>
                        <a:pt x="17" y="0"/>
                      </a:lnTo>
                      <a:lnTo>
                        <a:pt x="14" y="0"/>
                      </a:lnTo>
                      <a:lnTo>
                        <a:pt x="10" y="0"/>
                      </a:lnTo>
                      <a:lnTo>
                        <a:pt x="8" y="1"/>
                      </a:lnTo>
                      <a:lnTo>
                        <a:pt x="5" y="2"/>
                      </a:lnTo>
                      <a:lnTo>
                        <a:pt x="3" y="4"/>
                      </a:lnTo>
                      <a:lnTo>
                        <a:pt x="2" y="6"/>
                      </a:lnTo>
                      <a:lnTo>
                        <a:pt x="1" y="9"/>
                      </a:lnTo>
                      <a:lnTo>
                        <a:pt x="0" y="12"/>
                      </a:lnTo>
                      <a:lnTo>
                        <a:pt x="0" y="15"/>
                      </a:lnTo>
                      <a:lnTo>
                        <a:pt x="0" y="17"/>
                      </a:lnTo>
                      <a:lnTo>
                        <a:pt x="1" y="19"/>
                      </a:lnTo>
                      <a:lnTo>
                        <a:pt x="2" y="22"/>
                      </a:lnTo>
                      <a:lnTo>
                        <a:pt x="3" y="24"/>
                      </a:lnTo>
                      <a:lnTo>
                        <a:pt x="5" y="25"/>
                      </a:lnTo>
                      <a:lnTo>
                        <a:pt x="8" y="27"/>
                      </a:lnTo>
                      <a:lnTo>
                        <a:pt x="10" y="27"/>
                      </a:lnTo>
                      <a:lnTo>
                        <a:pt x="14" y="28"/>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5" name="Freeform 403"/>
                <p:cNvSpPr>
                  <a:spLocks/>
                </p:cNvSpPr>
                <p:nvPr/>
              </p:nvSpPr>
              <p:spPr bwMode="auto">
                <a:xfrm>
                  <a:off x="5419" y="2704"/>
                  <a:ext cx="9" cy="10"/>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14" y="28"/>
                      </a:moveTo>
                      <a:lnTo>
                        <a:pt x="17" y="27"/>
                      </a:lnTo>
                      <a:lnTo>
                        <a:pt x="19" y="27"/>
                      </a:lnTo>
                      <a:lnTo>
                        <a:pt x="21" y="25"/>
                      </a:lnTo>
                      <a:lnTo>
                        <a:pt x="22" y="24"/>
                      </a:lnTo>
                      <a:lnTo>
                        <a:pt x="24" y="22"/>
                      </a:lnTo>
                      <a:lnTo>
                        <a:pt x="26" y="19"/>
                      </a:lnTo>
                      <a:lnTo>
                        <a:pt x="27" y="17"/>
                      </a:lnTo>
                      <a:lnTo>
                        <a:pt x="27" y="15"/>
                      </a:lnTo>
                      <a:lnTo>
                        <a:pt x="27" y="12"/>
                      </a:lnTo>
                      <a:lnTo>
                        <a:pt x="26" y="9"/>
                      </a:lnTo>
                      <a:lnTo>
                        <a:pt x="24" y="6"/>
                      </a:lnTo>
                      <a:lnTo>
                        <a:pt x="22" y="4"/>
                      </a:lnTo>
                      <a:lnTo>
                        <a:pt x="21" y="2"/>
                      </a:lnTo>
                      <a:lnTo>
                        <a:pt x="19" y="1"/>
                      </a:lnTo>
                      <a:lnTo>
                        <a:pt x="17" y="0"/>
                      </a:lnTo>
                      <a:lnTo>
                        <a:pt x="14" y="0"/>
                      </a:lnTo>
                      <a:lnTo>
                        <a:pt x="10" y="0"/>
                      </a:lnTo>
                      <a:lnTo>
                        <a:pt x="8" y="1"/>
                      </a:lnTo>
                      <a:lnTo>
                        <a:pt x="5" y="2"/>
                      </a:lnTo>
                      <a:lnTo>
                        <a:pt x="3" y="4"/>
                      </a:lnTo>
                      <a:lnTo>
                        <a:pt x="2" y="6"/>
                      </a:lnTo>
                      <a:lnTo>
                        <a:pt x="1" y="9"/>
                      </a:lnTo>
                      <a:lnTo>
                        <a:pt x="0" y="12"/>
                      </a:lnTo>
                      <a:lnTo>
                        <a:pt x="0" y="15"/>
                      </a:lnTo>
                      <a:lnTo>
                        <a:pt x="0" y="17"/>
                      </a:lnTo>
                      <a:lnTo>
                        <a:pt x="1" y="19"/>
                      </a:lnTo>
                      <a:lnTo>
                        <a:pt x="2" y="22"/>
                      </a:lnTo>
                      <a:lnTo>
                        <a:pt x="3" y="24"/>
                      </a:lnTo>
                      <a:lnTo>
                        <a:pt x="5" y="25"/>
                      </a:lnTo>
                      <a:lnTo>
                        <a:pt x="8" y="27"/>
                      </a:lnTo>
                      <a:lnTo>
                        <a:pt x="10" y="27"/>
                      </a:lnTo>
                      <a:lnTo>
                        <a:pt x="14" y="2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6" name="Freeform 404"/>
                <p:cNvSpPr>
                  <a:spLocks/>
                </p:cNvSpPr>
                <p:nvPr/>
              </p:nvSpPr>
              <p:spPr bwMode="auto">
                <a:xfrm>
                  <a:off x="5403" y="2628"/>
                  <a:ext cx="10" cy="8"/>
                </a:xfrm>
                <a:custGeom>
                  <a:avLst/>
                  <a:gdLst>
                    <a:gd name="T0" fmla="*/ 0 w 30"/>
                    <a:gd name="T1" fmla="*/ 0 h 24"/>
                    <a:gd name="T2" fmla="*/ 0 w 30"/>
                    <a:gd name="T3" fmla="*/ 0 h 24"/>
                    <a:gd name="T4" fmla="*/ 0 w 30"/>
                    <a:gd name="T5" fmla="*/ 0 h 24"/>
                    <a:gd name="T6" fmla="*/ 0 w 30"/>
                    <a:gd name="T7" fmla="*/ 0 h 24"/>
                    <a:gd name="T8" fmla="*/ 0 w 30"/>
                    <a:gd name="T9" fmla="*/ 0 h 24"/>
                    <a:gd name="T10" fmla="*/ 0 w 30"/>
                    <a:gd name="T11" fmla="*/ 0 h 24"/>
                    <a:gd name="T12" fmla="*/ 0 w 30"/>
                    <a:gd name="T13" fmla="*/ 0 h 24"/>
                    <a:gd name="T14" fmla="*/ 0 w 30"/>
                    <a:gd name="T15" fmla="*/ 0 h 24"/>
                    <a:gd name="T16" fmla="*/ 0 w 30"/>
                    <a:gd name="T17" fmla="*/ 0 h 24"/>
                    <a:gd name="T18" fmla="*/ 0 w 30"/>
                    <a:gd name="T19" fmla="*/ 0 h 24"/>
                    <a:gd name="T20" fmla="*/ 0 w 30"/>
                    <a:gd name="T21" fmla="*/ 0 h 24"/>
                    <a:gd name="T22" fmla="*/ 0 w 30"/>
                    <a:gd name="T23" fmla="*/ 0 h 24"/>
                    <a:gd name="T24" fmla="*/ 0 w 30"/>
                    <a:gd name="T25" fmla="*/ 0 h 24"/>
                    <a:gd name="T26" fmla="*/ 0 w 30"/>
                    <a:gd name="T27" fmla="*/ 0 h 24"/>
                    <a:gd name="T28" fmla="*/ 0 w 30"/>
                    <a:gd name="T29" fmla="*/ 0 h 24"/>
                    <a:gd name="T30" fmla="*/ 0 w 30"/>
                    <a:gd name="T31" fmla="*/ 0 h 24"/>
                    <a:gd name="T32" fmla="*/ 0 w 30"/>
                    <a:gd name="T33" fmla="*/ 0 h 24"/>
                    <a:gd name="T34" fmla="*/ 0 w 30"/>
                    <a:gd name="T35" fmla="*/ 0 h 24"/>
                    <a:gd name="T36" fmla="*/ 0 w 30"/>
                    <a:gd name="T37" fmla="*/ 0 h 24"/>
                    <a:gd name="T38" fmla="*/ 0 w 30"/>
                    <a:gd name="T39" fmla="*/ 0 h 24"/>
                    <a:gd name="T40" fmla="*/ 0 w 30"/>
                    <a:gd name="T41" fmla="*/ 0 h 24"/>
                    <a:gd name="T42" fmla="*/ 0 w 30"/>
                    <a:gd name="T43" fmla="*/ 0 h 24"/>
                    <a:gd name="T44" fmla="*/ 0 w 30"/>
                    <a:gd name="T45" fmla="*/ 0 h 24"/>
                    <a:gd name="T46" fmla="*/ 0 w 30"/>
                    <a:gd name="T47" fmla="*/ 0 h 24"/>
                    <a:gd name="T48" fmla="*/ 0 w 30"/>
                    <a:gd name="T49" fmla="*/ 0 h 24"/>
                    <a:gd name="T50" fmla="*/ 0 w 30"/>
                    <a:gd name="T51" fmla="*/ 0 h 24"/>
                    <a:gd name="T52" fmla="*/ 0 w 30"/>
                    <a:gd name="T53" fmla="*/ 0 h 24"/>
                    <a:gd name="T54" fmla="*/ 0 w 30"/>
                    <a:gd name="T55" fmla="*/ 0 h 24"/>
                    <a:gd name="T56" fmla="*/ 0 w 30"/>
                    <a:gd name="T57" fmla="*/ 0 h 24"/>
                    <a:gd name="T58" fmla="*/ 0 w 30"/>
                    <a:gd name="T59" fmla="*/ 0 h 24"/>
                    <a:gd name="T60" fmla="*/ 0 w 30"/>
                    <a:gd name="T61" fmla="*/ 0 h 24"/>
                    <a:gd name="T62" fmla="*/ 0 w 30"/>
                    <a:gd name="T63" fmla="*/ 0 h 24"/>
                    <a:gd name="T64" fmla="*/ 0 w 30"/>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4"/>
                    <a:gd name="T101" fmla="*/ 30 w 30"/>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4">
                      <a:moveTo>
                        <a:pt x="15" y="24"/>
                      </a:moveTo>
                      <a:lnTo>
                        <a:pt x="18" y="24"/>
                      </a:lnTo>
                      <a:lnTo>
                        <a:pt x="21" y="23"/>
                      </a:lnTo>
                      <a:lnTo>
                        <a:pt x="24" y="22"/>
                      </a:lnTo>
                      <a:lnTo>
                        <a:pt x="26" y="21"/>
                      </a:lnTo>
                      <a:lnTo>
                        <a:pt x="27" y="19"/>
                      </a:lnTo>
                      <a:lnTo>
                        <a:pt x="29" y="17"/>
                      </a:lnTo>
                      <a:lnTo>
                        <a:pt x="29" y="15"/>
                      </a:lnTo>
                      <a:lnTo>
                        <a:pt x="30" y="13"/>
                      </a:lnTo>
                      <a:lnTo>
                        <a:pt x="29" y="11"/>
                      </a:lnTo>
                      <a:lnTo>
                        <a:pt x="29" y="9"/>
                      </a:lnTo>
                      <a:lnTo>
                        <a:pt x="27" y="7"/>
                      </a:lnTo>
                      <a:lnTo>
                        <a:pt x="26" y="4"/>
                      </a:lnTo>
                      <a:lnTo>
                        <a:pt x="24" y="2"/>
                      </a:lnTo>
                      <a:lnTo>
                        <a:pt x="21" y="1"/>
                      </a:lnTo>
                      <a:lnTo>
                        <a:pt x="18" y="1"/>
                      </a:lnTo>
                      <a:lnTo>
                        <a:pt x="15" y="0"/>
                      </a:lnTo>
                      <a:lnTo>
                        <a:pt x="12" y="1"/>
                      </a:lnTo>
                      <a:lnTo>
                        <a:pt x="9" y="1"/>
                      </a:lnTo>
                      <a:lnTo>
                        <a:pt x="7" y="2"/>
                      </a:lnTo>
                      <a:lnTo>
                        <a:pt x="4" y="4"/>
                      </a:lnTo>
                      <a:lnTo>
                        <a:pt x="2" y="7"/>
                      </a:lnTo>
                      <a:lnTo>
                        <a:pt x="1" y="9"/>
                      </a:lnTo>
                      <a:lnTo>
                        <a:pt x="0" y="11"/>
                      </a:lnTo>
                      <a:lnTo>
                        <a:pt x="0" y="13"/>
                      </a:lnTo>
                      <a:lnTo>
                        <a:pt x="0" y="15"/>
                      </a:lnTo>
                      <a:lnTo>
                        <a:pt x="1" y="17"/>
                      </a:lnTo>
                      <a:lnTo>
                        <a:pt x="2" y="19"/>
                      </a:lnTo>
                      <a:lnTo>
                        <a:pt x="4" y="21"/>
                      </a:lnTo>
                      <a:lnTo>
                        <a:pt x="7" y="22"/>
                      </a:lnTo>
                      <a:lnTo>
                        <a:pt x="9" y="23"/>
                      </a:lnTo>
                      <a:lnTo>
                        <a:pt x="12" y="24"/>
                      </a:lnTo>
                      <a:lnTo>
                        <a:pt x="15" y="2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7" name="Freeform 405"/>
                <p:cNvSpPr>
                  <a:spLocks/>
                </p:cNvSpPr>
                <p:nvPr/>
              </p:nvSpPr>
              <p:spPr bwMode="auto">
                <a:xfrm>
                  <a:off x="5403" y="2628"/>
                  <a:ext cx="10" cy="8"/>
                </a:xfrm>
                <a:custGeom>
                  <a:avLst/>
                  <a:gdLst>
                    <a:gd name="T0" fmla="*/ 0 w 30"/>
                    <a:gd name="T1" fmla="*/ 0 h 24"/>
                    <a:gd name="T2" fmla="*/ 0 w 30"/>
                    <a:gd name="T3" fmla="*/ 0 h 24"/>
                    <a:gd name="T4" fmla="*/ 0 w 30"/>
                    <a:gd name="T5" fmla="*/ 0 h 24"/>
                    <a:gd name="T6" fmla="*/ 0 w 30"/>
                    <a:gd name="T7" fmla="*/ 0 h 24"/>
                    <a:gd name="T8" fmla="*/ 0 w 30"/>
                    <a:gd name="T9" fmla="*/ 0 h 24"/>
                    <a:gd name="T10" fmla="*/ 0 w 30"/>
                    <a:gd name="T11" fmla="*/ 0 h 24"/>
                    <a:gd name="T12" fmla="*/ 0 w 30"/>
                    <a:gd name="T13" fmla="*/ 0 h 24"/>
                    <a:gd name="T14" fmla="*/ 0 w 30"/>
                    <a:gd name="T15" fmla="*/ 0 h 24"/>
                    <a:gd name="T16" fmla="*/ 0 w 30"/>
                    <a:gd name="T17" fmla="*/ 0 h 24"/>
                    <a:gd name="T18" fmla="*/ 0 w 30"/>
                    <a:gd name="T19" fmla="*/ 0 h 24"/>
                    <a:gd name="T20" fmla="*/ 0 w 30"/>
                    <a:gd name="T21" fmla="*/ 0 h 24"/>
                    <a:gd name="T22" fmla="*/ 0 w 30"/>
                    <a:gd name="T23" fmla="*/ 0 h 24"/>
                    <a:gd name="T24" fmla="*/ 0 w 30"/>
                    <a:gd name="T25" fmla="*/ 0 h 24"/>
                    <a:gd name="T26" fmla="*/ 0 w 30"/>
                    <a:gd name="T27" fmla="*/ 0 h 24"/>
                    <a:gd name="T28" fmla="*/ 0 w 30"/>
                    <a:gd name="T29" fmla="*/ 0 h 24"/>
                    <a:gd name="T30" fmla="*/ 0 w 30"/>
                    <a:gd name="T31" fmla="*/ 0 h 24"/>
                    <a:gd name="T32" fmla="*/ 0 w 30"/>
                    <a:gd name="T33" fmla="*/ 0 h 24"/>
                    <a:gd name="T34" fmla="*/ 0 w 30"/>
                    <a:gd name="T35" fmla="*/ 0 h 24"/>
                    <a:gd name="T36" fmla="*/ 0 w 30"/>
                    <a:gd name="T37" fmla="*/ 0 h 24"/>
                    <a:gd name="T38" fmla="*/ 0 w 30"/>
                    <a:gd name="T39" fmla="*/ 0 h 24"/>
                    <a:gd name="T40" fmla="*/ 0 w 30"/>
                    <a:gd name="T41" fmla="*/ 0 h 24"/>
                    <a:gd name="T42" fmla="*/ 0 w 30"/>
                    <a:gd name="T43" fmla="*/ 0 h 24"/>
                    <a:gd name="T44" fmla="*/ 0 w 30"/>
                    <a:gd name="T45" fmla="*/ 0 h 24"/>
                    <a:gd name="T46" fmla="*/ 0 w 30"/>
                    <a:gd name="T47" fmla="*/ 0 h 24"/>
                    <a:gd name="T48" fmla="*/ 0 w 30"/>
                    <a:gd name="T49" fmla="*/ 0 h 24"/>
                    <a:gd name="T50" fmla="*/ 0 w 30"/>
                    <a:gd name="T51" fmla="*/ 0 h 24"/>
                    <a:gd name="T52" fmla="*/ 0 w 30"/>
                    <a:gd name="T53" fmla="*/ 0 h 24"/>
                    <a:gd name="T54" fmla="*/ 0 w 30"/>
                    <a:gd name="T55" fmla="*/ 0 h 24"/>
                    <a:gd name="T56" fmla="*/ 0 w 30"/>
                    <a:gd name="T57" fmla="*/ 0 h 24"/>
                    <a:gd name="T58" fmla="*/ 0 w 30"/>
                    <a:gd name="T59" fmla="*/ 0 h 24"/>
                    <a:gd name="T60" fmla="*/ 0 w 30"/>
                    <a:gd name="T61" fmla="*/ 0 h 24"/>
                    <a:gd name="T62" fmla="*/ 0 w 30"/>
                    <a:gd name="T63" fmla="*/ 0 h 24"/>
                    <a:gd name="T64" fmla="*/ 0 w 30"/>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24"/>
                    <a:gd name="T101" fmla="*/ 30 w 30"/>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24">
                      <a:moveTo>
                        <a:pt x="15" y="24"/>
                      </a:moveTo>
                      <a:lnTo>
                        <a:pt x="18" y="24"/>
                      </a:lnTo>
                      <a:lnTo>
                        <a:pt x="21" y="23"/>
                      </a:lnTo>
                      <a:lnTo>
                        <a:pt x="24" y="22"/>
                      </a:lnTo>
                      <a:lnTo>
                        <a:pt x="26" y="21"/>
                      </a:lnTo>
                      <a:lnTo>
                        <a:pt x="27" y="19"/>
                      </a:lnTo>
                      <a:lnTo>
                        <a:pt x="29" y="17"/>
                      </a:lnTo>
                      <a:lnTo>
                        <a:pt x="29" y="15"/>
                      </a:lnTo>
                      <a:lnTo>
                        <a:pt x="30" y="13"/>
                      </a:lnTo>
                      <a:lnTo>
                        <a:pt x="29" y="11"/>
                      </a:lnTo>
                      <a:lnTo>
                        <a:pt x="29" y="9"/>
                      </a:lnTo>
                      <a:lnTo>
                        <a:pt x="27" y="7"/>
                      </a:lnTo>
                      <a:lnTo>
                        <a:pt x="26" y="4"/>
                      </a:lnTo>
                      <a:lnTo>
                        <a:pt x="24" y="2"/>
                      </a:lnTo>
                      <a:lnTo>
                        <a:pt x="21" y="1"/>
                      </a:lnTo>
                      <a:lnTo>
                        <a:pt x="18" y="1"/>
                      </a:lnTo>
                      <a:lnTo>
                        <a:pt x="15" y="0"/>
                      </a:lnTo>
                      <a:lnTo>
                        <a:pt x="12" y="1"/>
                      </a:lnTo>
                      <a:lnTo>
                        <a:pt x="9" y="1"/>
                      </a:lnTo>
                      <a:lnTo>
                        <a:pt x="7" y="2"/>
                      </a:lnTo>
                      <a:lnTo>
                        <a:pt x="4" y="4"/>
                      </a:lnTo>
                      <a:lnTo>
                        <a:pt x="2" y="7"/>
                      </a:lnTo>
                      <a:lnTo>
                        <a:pt x="1" y="9"/>
                      </a:lnTo>
                      <a:lnTo>
                        <a:pt x="0" y="11"/>
                      </a:lnTo>
                      <a:lnTo>
                        <a:pt x="0" y="13"/>
                      </a:lnTo>
                      <a:lnTo>
                        <a:pt x="0" y="15"/>
                      </a:lnTo>
                      <a:lnTo>
                        <a:pt x="1" y="17"/>
                      </a:lnTo>
                      <a:lnTo>
                        <a:pt x="2" y="19"/>
                      </a:lnTo>
                      <a:lnTo>
                        <a:pt x="4" y="21"/>
                      </a:lnTo>
                      <a:lnTo>
                        <a:pt x="7" y="22"/>
                      </a:lnTo>
                      <a:lnTo>
                        <a:pt x="9" y="23"/>
                      </a:lnTo>
                      <a:lnTo>
                        <a:pt x="12" y="24"/>
                      </a:lnTo>
                      <a:lnTo>
                        <a:pt x="15" y="2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8" name="Freeform 406"/>
                <p:cNvSpPr>
                  <a:spLocks/>
                </p:cNvSpPr>
                <p:nvPr/>
              </p:nvSpPr>
              <p:spPr bwMode="auto">
                <a:xfrm>
                  <a:off x="5420" y="2650"/>
                  <a:ext cx="10" cy="10"/>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w 28"/>
                    <a:gd name="T15" fmla="*/ 0 h 28"/>
                    <a:gd name="T16" fmla="*/ 0 w 28"/>
                    <a:gd name="T17" fmla="*/ 0 h 28"/>
                    <a:gd name="T18" fmla="*/ 0 w 28"/>
                    <a:gd name="T19" fmla="*/ 0 h 28"/>
                    <a:gd name="T20" fmla="*/ 0 w 28"/>
                    <a:gd name="T21" fmla="*/ 0 h 28"/>
                    <a:gd name="T22" fmla="*/ 0 w 28"/>
                    <a:gd name="T23" fmla="*/ 0 h 28"/>
                    <a:gd name="T24" fmla="*/ 0 w 28"/>
                    <a:gd name="T25" fmla="*/ 0 h 28"/>
                    <a:gd name="T26" fmla="*/ 0 w 28"/>
                    <a:gd name="T27" fmla="*/ 0 h 28"/>
                    <a:gd name="T28" fmla="*/ 0 w 28"/>
                    <a:gd name="T29" fmla="*/ 0 h 28"/>
                    <a:gd name="T30" fmla="*/ 0 w 28"/>
                    <a:gd name="T31" fmla="*/ 0 h 28"/>
                    <a:gd name="T32" fmla="*/ 0 w 28"/>
                    <a:gd name="T33" fmla="*/ 0 h 28"/>
                    <a:gd name="T34" fmla="*/ 0 w 28"/>
                    <a:gd name="T35" fmla="*/ 0 h 28"/>
                    <a:gd name="T36" fmla="*/ 0 w 28"/>
                    <a:gd name="T37" fmla="*/ 0 h 28"/>
                    <a:gd name="T38" fmla="*/ 0 w 28"/>
                    <a:gd name="T39" fmla="*/ 0 h 28"/>
                    <a:gd name="T40" fmla="*/ 0 w 28"/>
                    <a:gd name="T41" fmla="*/ 0 h 28"/>
                    <a:gd name="T42" fmla="*/ 0 w 28"/>
                    <a:gd name="T43" fmla="*/ 0 h 28"/>
                    <a:gd name="T44" fmla="*/ 0 w 28"/>
                    <a:gd name="T45" fmla="*/ 0 h 28"/>
                    <a:gd name="T46" fmla="*/ 0 w 28"/>
                    <a:gd name="T47" fmla="*/ 0 h 28"/>
                    <a:gd name="T48" fmla="*/ 0 w 28"/>
                    <a:gd name="T49" fmla="*/ 0 h 28"/>
                    <a:gd name="T50" fmla="*/ 0 w 28"/>
                    <a:gd name="T51" fmla="*/ 0 h 28"/>
                    <a:gd name="T52" fmla="*/ 0 w 28"/>
                    <a:gd name="T53" fmla="*/ 0 h 28"/>
                    <a:gd name="T54" fmla="*/ 0 w 28"/>
                    <a:gd name="T55" fmla="*/ 0 h 28"/>
                    <a:gd name="T56" fmla="*/ 0 w 28"/>
                    <a:gd name="T57" fmla="*/ 0 h 28"/>
                    <a:gd name="T58" fmla="*/ 0 w 28"/>
                    <a:gd name="T59" fmla="*/ 0 h 28"/>
                    <a:gd name="T60" fmla="*/ 0 w 28"/>
                    <a:gd name="T61" fmla="*/ 0 h 28"/>
                    <a:gd name="T62" fmla="*/ 0 w 28"/>
                    <a:gd name="T63" fmla="*/ 0 h 28"/>
                    <a:gd name="T64" fmla="*/ 0 w 2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8"/>
                    <a:gd name="T101" fmla="*/ 28 w 2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8">
                      <a:moveTo>
                        <a:pt x="15" y="28"/>
                      </a:moveTo>
                      <a:lnTo>
                        <a:pt x="17" y="28"/>
                      </a:lnTo>
                      <a:lnTo>
                        <a:pt x="21" y="27"/>
                      </a:lnTo>
                      <a:lnTo>
                        <a:pt x="23" y="26"/>
                      </a:lnTo>
                      <a:lnTo>
                        <a:pt x="24" y="24"/>
                      </a:lnTo>
                      <a:lnTo>
                        <a:pt x="26" y="22"/>
                      </a:lnTo>
                      <a:lnTo>
                        <a:pt x="27" y="19"/>
                      </a:lnTo>
                      <a:lnTo>
                        <a:pt x="28" y="17"/>
                      </a:lnTo>
                      <a:lnTo>
                        <a:pt x="28" y="15"/>
                      </a:lnTo>
                      <a:lnTo>
                        <a:pt x="28" y="12"/>
                      </a:lnTo>
                      <a:lnTo>
                        <a:pt x="27" y="10"/>
                      </a:lnTo>
                      <a:lnTo>
                        <a:pt x="26" y="7"/>
                      </a:lnTo>
                      <a:lnTo>
                        <a:pt x="24" y="4"/>
                      </a:lnTo>
                      <a:lnTo>
                        <a:pt x="23" y="3"/>
                      </a:lnTo>
                      <a:lnTo>
                        <a:pt x="21" y="1"/>
                      </a:lnTo>
                      <a:lnTo>
                        <a:pt x="17" y="1"/>
                      </a:lnTo>
                      <a:lnTo>
                        <a:pt x="15" y="0"/>
                      </a:lnTo>
                      <a:lnTo>
                        <a:pt x="12" y="1"/>
                      </a:lnTo>
                      <a:lnTo>
                        <a:pt x="10" y="1"/>
                      </a:lnTo>
                      <a:lnTo>
                        <a:pt x="6" y="3"/>
                      </a:lnTo>
                      <a:lnTo>
                        <a:pt x="4" y="4"/>
                      </a:lnTo>
                      <a:lnTo>
                        <a:pt x="3" y="7"/>
                      </a:lnTo>
                      <a:lnTo>
                        <a:pt x="1" y="10"/>
                      </a:lnTo>
                      <a:lnTo>
                        <a:pt x="1" y="12"/>
                      </a:lnTo>
                      <a:lnTo>
                        <a:pt x="0" y="15"/>
                      </a:lnTo>
                      <a:lnTo>
                        <a:pt x="1" y="17"/>
                      </a:lnTo>
                      <a:lnTo>
                        <a:pt x="1" y="19"/>
                      </a:lnTo>
                      <a:lnTo>
                        <a:pt x="3" y="22"/>
                      </a:lnTo>
                      <a:lnTo>
                        <a:pt x="4" y="24"/>
                      </a:lnTo>
                      <a:lnTo>
                        <a:pt x="6" y="26"/>
                      </a:lnTo>
                      <a:lnTo>
                        <a:pt x="10" y="27"/>
                      </a:lnTo>
                      <a:lnTo>
                        <a:pt x="12" y="28"/>
                      </a:lnTo>
                      <a:lnTo>
                        <a:pt x="15" y="28"/>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19" name="Freeform 407"/>
                <p:cNvSpPr>
                  <a:spLocks/>
                </p:cNvSpPr>
                <p:nvPr/>
              </p:nvSpPr>
              <p:spPr bwMode="auto">
                <a:xfrm>
                  <a:off x="5420" y="2650"/>
                  <a:ext cx="10" cy="10"/>
                </a:xfrm>
                <a:custGeom>
                  <a:avLst/>
                  <a:gdLst>
                    <a:gd name="T0" fmla="*/ 0 w 28"/>
                    <a:gd name="T1" fmla="*/ 0 h 28"/>
                    <a:gd name="T2" fmla="*/ 0 w 28"/>
                    <a:gd name="T3" fmla="*/ 0 h 28"/>
                    <a:gd name="T4" fmla="*/ 0 w 28"/>
                    <a:gd name="T5" fmla="*/ 0 h 28"/>
                    <a:gd name="T6" fmla="*/ 0 w 28"/>
                    <a:gd name="T7" fmla="*/ 0 h 28"/>
                    <a:gd name="T8" fmla="*/ 0 w 28"/>
                    <a:gd name="T9" fmla="*/ 0 h 28"/>
                    <a:gd name="T10" fmla="*/ 0 w 28"/>
                    <a:gd name="T11" fmla="*/ 0 h 28"/>
                    <a:gd name="T12" fmla="*/ 0 w 28"/>
                    <a:gd name="T13" fmla="*/ 0 h 28"/>
                    <a:gd name="T14" fmla="*/ 0 w 28"/>
                    <a:gd name="T15" fmla="*/ 0 h 28"/>
                    <a:gd name="T16" fmla="*/ 0 w 28"/>
                    <a:gd name="T17" fmla="*/ 0 h 28"/>
                    <a:gd name="T18" fmla="*/ 0 w 28"/>
                    <a:gd name="T19" fmla="*/ 0 h 28"/>
                    <a:gd name="T20" fmla="*/ 0 w 28"/>
                    <a:gd name="T21" fmla="*/ 0 h 28"/>
                    <a:gd name="T22" fmla="*/ 0 w 28"/>
                    <a:gd name="T23" fmla="*/ 0 h 28"/>
                    <a:gd name="T24" fmla="*/ 0 w 28"/>
                    <a:gd name="T25" fmla="*/ 0 h 28"/>
                    <a:gd name="T26" fmla="*/ 0 w 28"/>
                    <a:gd name="T27" fmla="*/ 0 h 28"/>
                    <a:gd name="T28" fmla="*/ 0 w 28"/>
                    <a:gd name="T29" fmla="*/ 0 h 28"/>
                    <a:gd name="T30" fmla="*/ 0 w 28"/>
                    <a:gd name="T31" fmla="*/ 0 h 28"/>
                    <a:gd name="T32" fmla="*/ 0 w 28"/>
                    <a:gd name="T33" fmla="*/ 0 h 28"/>
                    <a:gd name="T34" fmla="*/ 0 w 28"/>
                    <a:gd name="T35" fmla="*/ 0 h 28"/>
                    <a:gd name="T36" fmla="*/ 0 w 28"/>
                    <a:gd name="T37" fmla="*/ 0 h 28"/>
                    <a:gd name="T38" fmla="*/ 0 w 28"/>
                    <a:gd name="T39" fmla="*/ 0 h 28"/>
                    <a:gd name="T40" fmla="*/ 0 w 28"/>
                    <a:gd name="T41" fmla="*/ 0 h 28"/>
                    <a:gd name="T42" fmla="*/ 0 w 28"/>
                    <a:gd name="T43" fmla="*/ 0 h 28"/>
                    <a:gd name="T44" fmla="*/ 0 w 28"/>
                    <a:gd name="T45" fmla="*/ 0 h 28"/>
                    <a:gd name="T46" fmla="*/ 0 w 28"/>
                    <a:gd name="T47" fmla="*/ 0 h 28"/>
                    <a:gd name="T48" fmla="*/ 0 w 28"/>
                    <a:gd name="T49" fmla="*/ 0 h 28"/>
                    <a:gd name="T50" fmla="*/ 0 w 28"/>
                    <a:gd name="T51" fmla="*/ 0 h 28"/>
                    <a:gd name="T52" fmla="*/ 0 w 28"/>
                    <a:gd name="T53" fmla="*/ 0 h 28"/>
                    <a:gd name="T54" fmla="*/ 0 w 28"/>
                    <a:gd name="T55" fmla="*/ 0 h 28"/>
                    <a:gd name="T56" fmla="*/ 0 w 28"/>
                    <a:gd name="T57" fmla="*/ 0 h 28"/>
                    <a:gd name="T58" fmla="*/ 0 w 28"/>
                    <a:gd name="T59" fmla="*/ 0 h 28"/>
                    <a:gd name="T60" fmla="*/ 0 w 28"/>
                    <a:gd name="T61" fmla="*/ 0 h 28"/>
                    <a:gd name="T62" fmla="*/ 0 w 28"/>
                    <a:gd name="T63" fmla="*/ 0 h 28"/>
                    <a:gd name="T64" fmla="*/ 0 w 28"/>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28"/>
                    <a:gd name="T101" fmla="*/ 28 w 28"/>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28">
                      <a:moveTo>
                        <a:pt x="15" y="28"/>
                      </a:moveTo>
                      <a:lnTo>
                        <a:pt x="17" y="28"/>
                      </a:lnTo>
                      <a:lnTo>
                        <a:pt x="21" y="27"/>
                      </a:lnTo>
                      <a:lnTo>
                        <a:pt x="23" y="26"/>
                      </a:lnTo>
                      <a:lnTo>
                        <a:pt x="24" y="24"/>
                      </a:lnTo>
                      <a:lnTo>
                        <a:pt x="26" y="22"/>
                      </a:lnTo>
                      <a:lnTo>
                        <a:pt x="27" y="19"/>
                      </a:lnTo>
                      <a:lnTo>
                        <a:pt x="28" y="17"/>
                      </a:lnTo>
                      <a:lnTo>
                        <a:pt x="28" y="15"/>
                      </a:lnTo>
                      <a:lnTo>
                        <a:pt x="28" y="12"/>
                      </a:lnTo>
                      <a:lnTo>
                        <a:pt x="27" y="10"/>
                      </a:lnTo>
                      <a:lnTo>
                        <a:pt x="26" y="7"/>
                      </a:lnTo>
                      <a:lnTo>
                        <a:pt x="24" y="4"/>
                      </a:lnTo>
                      <a:lnTo>
                        <a:pt x="23" y="3"/>
                      </a:lnTo>
                      <a:lnTo>
                        <a:pt x="21" y="1"/>
                      </a:lnTo>
                      <a:lnTo>
                        <a:pt x="17" y="1"/>
                      </a:lnTo>
                      <a:lnTo>
                        <a:pt x="15" y="0"/>
                      </a:lnTo>
                      <a:lnTo>
                        <a:pt x="12" y="1"/>
                      </a:lnTo>
                      <a:lnTo>
                        <a:pt x="10" y="1"/>
                      </a:lnTo>
                      <a:lnTo>
                        <a:pt x="6" y="3"/>
                      </a:lnTo>
                      <a:lnTo>
                        <a:pt x="4" y="4"/>
                      </a:lnTo>
                      <a:lnTo>
                        <a:pt x="3" y="7"/>
                      </a:lnTo>
                      <a:lnTo>
                        <a:pt x="1" y="10"/>
                      </a:lnTo>
                      <a:lnTo>
                        <a:pt x="1" y="12"/>
                      </a:lnTo>
                      <a:lnTo>
                        <a:pt x="0" y="15"/>
                      </a:lnTo>
                      <a:lnTo>
                        <a:pt x="1" y="17"/>
                      </a:lnTo>
                      <a:lnTo>
                        <a:pt x="1" y="19"/>
                      </a:lnTo>
                      <a:lnTo>
                        <a:pt x="3" y="22"/>
                      </a:lnTo>
                      <a:lnTo>
                        <a:pt x="4" y="24"/>
                      </a:lnTo>
                      <a:lnTo>
                        <a:pt x="6" y="26"/>
                      </a:lnTo>
                      <a:lnTo>
                        <a:pt x="10" y="27"/>
                      </a:lnTo>
                      <a:lnTo>
                        <a:pt x="12" y="28"/>
                      </a:lnTo>
                      <a:lnTo>
                        <a:pt x="15" y="2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0" name="Freeform 408"/>
                <p:cNvSpPr>
                  <a:spLocks/>
                </p:cNvSpPr>
                <p:nvPr/>
              </p:nvSpPr>
              <p:spPr bwMode="auto">
                <a:xfrm>
                  <a:off x="5420" y="2687"/>
                  <a:ext cx="8" cy="9"/>
                </a:xfrm>
                <a:custGeom>
                  <a:avLst/>
                  <a:gdLst>
                    <a:gd name="T0" fmla="*/ 0 w 24"/>
                    <a:gd name="T1" fmla="*/ 0 h 27"/>
                    <a:gd name="T2" fmla="*/ 0 w 24"/>
                    <a:gd name="T3" fmla="*/ 0 h 27"/>
                    <a:gd name="T4" fmla="*/ 0 w 24"/>
                    <a:gd name="T5" fmla="*/ 0 h 27"/>
                    <a:gd name="T6" fmla="*/ 0 w 24"/>
                    <a:gd name="T7" fmla="*/ 0 h 27"/>
                    <a:gd name="T8" fmla="*/ 0 w 24"/>
                    <a:gd name="T9" fmla="*/ 0 h 27"/>
                    <a:gd name="T10" fmla="*/ 0 w 24"/>
                    <a:gd name="T11" fmla="*/ 0 h 27"/>
                    <a:gd name="T12" fmla="*/ 0 w 24"/>
                    <a:gd name="T13" fmla="*/ 0 h 27"/>
                    <a:gd name="T14" fmla="*/ 0 w 24"/>
                    <a:gd name="T15" fmla="*/ 0 h 27"/>
                    <a:gd name="T16" fmla="*/ 0 w 24"/>
                    <a:gd name="T17" fmla="*/ 0 h 27"/>
                    <a:gd name="T18" fmla="*/ 0 w 24"/>
                    <a:gd name="T19" fmla="*/ 0 h 27"/>
                    <a:gd name="T20" fmla="*/ 0 w 24"/>
                    <a:gd name="T21" fmla="*/ 0 h 27"/>
                    <a:gd name="T22" fmla="*/ 0 w 24"/>
                    <a:gd name="T23" fmla="*/ 0 h 27"/>
                    <a:gd name="T24" fmla="*/ 0 w 24"/>
                    <a:gd name="T25" fmla="*/ 0 h 27"/>
                    <a:gd name="T26" fmla="*/ 0 w 24"/>
                    <a:gd name="T27" fmla="*/ 0 h 27"/>
                    <a:gd name="T28" fmla="*/ 0 w 24"/>
                    <a:gd name="T29" fmla="*/ 0 h 27"/>
                    <a:gd name="T30" fmla="*/ 0 w 24"/>
                    <a:gd name="T31" fmla="*/ 0 h 27"/>
                    <a:gd name="T32" fmla="*/ 0 w 24"/>
                    <a:gd name="T33" fmla="*/ 0 h 27"/>
                    <a:gd name="T34" fmla="*/ 0 w 24"/>
                    <a:gd name="T35" fmla="*/ 0 h 27"/>
                    <a:gd name="T36" fmla="*/ 0 w 24"/>
                    <a:gd name="T37" fmla="*/ 0 h 27"/>
                    <a:gd name="T38" fmla="*/ 0 w 24"/>
                    <a:gd name="T39" fmla="*/ 0 h 27"/>
                    <a:gd name="T40" fmla="*/ 0 w 24"/>
                    <a:gd name="T41" fmla="*/ 0 h 27"/>
                    <a:gd name="T42" fmla="*/ 0 w 24"/>
                    <a:gd name="T43" fmla="*/ 0 h 27"/>
                    <a:gd name="T44" fmla="*/ 0 w 24"/>
                    <a:gd name="T45" fmla="*/ 0 h 27"/>
                    <a:gd name="T46" fmla="*/ 0 w 24"/>
                    <a:gd name="T47" fmla="*/ 0 h 27"/>
                    <a:gd name="T48" fmla="*/ 0 w 24"/>
                    <a:gd name="T49" fmla="*/ 0 h 27"/>
                    <a:gd name="T50" fmla="*/ 0 w 24"/>
                    <a:gd name="T51" fmla="*/ 0 h 27"/>
                    <a:gd name="T52" fmla="*/ 0 w 24"/>
                    <a:gd name="T53" fmla="*/ 0 h 27"/>
                    <a:gd name="T54" fmla="*/ 0 w 24"/>
                    <a:gd name="T55" fmla="*/ 0 h 27"/>
                    <a:gd name="T56" fmla="*/ 0 w 24"/>
                    <a:gd name="T57" fmla="*/ 0 h 27"/>
                    <a:gd name="T58" fmla="*/ 0 w 24"/>
                    <a:gd name="T59" fmla="*/ 0 h 27"/>
                    <a:gd name="T60" fmla="*/ 0 w 24"/>
                    <a:gd name="T61" fmla="*/ 0 h 27"/>
                    <a:gd name="T62" fmla="*/ 0 w 24"/>
                    <a:gd name="T63" fmla="*/ 0 h 27"/>
                    <a:gd name="T64" fmla="*/ 0 w 24"/>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7"/>
                    <a:gd name="T101" fmla="*/ 24 w 24"/>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7">
                      <a:moveTo>
                        <a:pt x="13" y="27"/>
                      </a:moveTo>
                      <a:lnTo>
                        <a:pt x="15" y="27"/>
                      </a:lnTo>
                      <a:lnTo>
                        <a:pt x="17" y="26"/>
                      </a:lnTo>
                      <a:lnTo>
                        <a:pt x="19" y="25"/>
                      </a:lnTo>
                      <a:lnTo>
                        <a:pt x="21" y="24"/>
                      </a:lnTo>
                      <a:lnTo>
                        <a:pt x="23" y="22"/>
                      </a:lnTo>
                      <a:lnTo>
                        <a:pt x="23" y="20"/>
                      </a:lnTo>
                      <a:lnTo>
                        <a:pt x="24" y="17"/>
                      </a:lnTo>
                      <a:lnTo>
                        <a:pt x="24" y="15"/>
                      </a:lnTo>
                      <a:lnTo>
                        <a:pt x="24" y="12"/>
                      </a:lnTo>
                      <a:lnTo>
                        <a:pt x="23" y="9"/>
                      </a:lnTo>
                      <a:lnTo>
                        <a:pt x="23" y="7"/>
                      </a:lnTo>
                      <a:lnTo>
                        <a:pt x="21" y="4"/>
                      </a:lnTo>
                      <a:lnTo>
                        <a:pt x="19" y="2"/>
                      </a:lnTo>
                      <a:lnTo>
                        <a:pt x="17" y="1"/>
                      </a:lnTo>
                      <a:lnTo>
                        <a:pt x="15" y="0"/>
                      </a:lnTo>
                      <a:lnTo>
                        <a:pt x="13" y="0"/>
                      </a:lnTo>
                      <a:lnTo>
                        <a:pt x="11" y="0"/>
                      </a:lnTo>
                      <a:lnTo>
                        <a:pt x="9" y="1"/>
                      </a:lnTo>
                      <a:lnTo>
                        <a:pt x="6" y="2"/>
                      </a:lnTo>
                      <a:lnTo>
                        <a:pt x="4" y="4"/>
                      </a:lnTo>
                      <a:lnTo>
                        <a:pt x="3" y="7"/>
                      </a:lnTo>
                      <a:lnTo>
                        <a:pt x="1" y="9"/>
                      </a:lnTo>
                      <a:lnTo>
                        <a:pt x="1" y="12"/>
                      </a:lnTo>
                      <a:lnTo>
                        <a:pt x="0" y="15"/>
                      </a:lnTo>
                      <a:lnTo>
                        <a:pt x="1" y="17"/>
                      </a:lnTo>
                      <a:lnTo>
                        <a:pt x="1" y="20"/>
                      </a:lnTo>
                      <a:lnTo>
                        <a:pt x="3" y="22"/>
                      </a:lnTo>
                      <a:lnTo>
                        <a:pt x="4" y="24"/>
                      </a:lnTo>
                      <a:lnTo>
                        <a:pt x="6" y="25"/>
                      </a:lnTo>
                      <a:lnTo>
                        <a:pt x="9" y="26"/>
                      </a:lnTo>
                      <a:lnTo>
                        <a:pt x="11" y="27"/>
                      </a:lnTo>
                      <a:lnTo>
                        <a:pt x="13" y="27"/>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1" name="Freeform 409"/>
                <p:cNvSpPr>
                  <a:spLocks/>
                </p:cNvSpPr>
                <p:nvPr/>
              </p:nvSpPr>
              <p:spPr bwMode="auto">
                <a:xfrm>
                  <a:off x="5420" y="2687"/>
                  <a:ext cx="8" cy="9"/>
                </a:xfrm>
                <a:custGeom>
                  <a:avLst/>
                  <a:gdLst>
                    <a:gd name="T0" fmla="*/ 0 w 24"/>
                    <a:gd name="T1" fmla="*/ 0 h 27"/>
                    <a:gd name="T2" fmla="*/ 0 w 24"/>
                    <a:gd name="T3" fmla="*/ 0 h 27"/>
                    <a:gd name="T4" fmla="*/ 0 w 24"/>
                    <a:gd name="T5" fmla="*/ 0 h 27"/>
                    <a:gd name="T6" fmla="*/ 0 w 24"/>
                    <a:gd name="T7" fmla="*/ 0 h 27"/>
                    <a:gd name="T8" fmla="*/ 0 w 24"/>
                    <a:gd name="T9" fmla="*/ 0 h 27"/>
                    <a:gd name="T10" fmla="*/ 0 w 24"/>
                    <a:gd name="T11" fmla="*/ 0 h 27"/>
                    <a:gd name="T12" fmla="*/ 0 w 24"/>
                    <a:gd name="T13" fmla="*/ 0 h 27"/>
                    <a:gd name="T14" fmla="*/ 0 w 24"/>
                    <a:gd name="T15" fmla="*/ 0 h 27"/>
                    <a:gd name="T16" fmla="*/ 0 w 24"/>
                    <a:gd name="T17" fmla="*/ 0 h 27"/>
                    <a:gd name="T18" fmla="*/ 0 w 24"/>
                    <a:gd name="T19" fmla="*/ 0 h 27"/>
                    <a:gd name="T20" fmla="*/ 0 w 24"/>
                    <a:gd name="T21" fmla="*/ 0 h 27"/>
                    <a:gd name="T22" fmla="*/ 0 w 24"/>
                    <a:gd name="T23" fmla="*/ 0 h 27"/>
                    <a:gd name="T24" fmla="*/ 0 w 24"/>
                    <a:gd name="T25" fmla="*/ 0 h 27"/>
                    <a:gd name="T26" fmla="*/ 0 w 24"/>
                    <a:gd name="T27" fmla="*/ 0 h 27"/>
                    <a:gd name="T28" fmla="*/ 0 w 24"/>
                    <a:gd name="T29" fmla="*/ 0 h 27"/>
                    <a:gd name="T30" fmla="*/ 0 w 24"/>
                    <a:gd name="T31" fmla="*/ 0 h 27"/>
                    <a:gd name="T32" fmla="*/ 0 w 24"/>
                    <a:gd name="T33" fmla="*/ 0 h 27"/>
                    <a:gd name="T34" fmla="*/ 0 w 24"/>
                    <a:gd name="T35" fmla="*/ 0 h 27"/>
                    <a:gd name="T36" fmla="*/ 0 w 24"/>
                    <a:gd name="T37" fmla="*/ 0 h 27"/>
                    <a:gd name="T38" fmla="*/ 0 w 24"/>
                    <a:gd name="T39" fmla="*/ 0 h 27"/>
                    <a:gd name="T40" fmla="*/ 0 w 24"/>
                    <a:gd name="T41" fmla="*/ 0 h 27"/>
                    <a:gd name="T42" fmla="*/ 0 w 24"/>
                    <a:gd name="T43" fmla="*/ 0 h 27"/>
                    <a:gd name="T44" fmla="*/ 0 w 24"/>
                    <a:gd name="T45" fmla="*/ 0 h 27"/>
                    <a:gd name="T46" fmla="*/ 0 w 24"/>
                    <a:gd name="T47" fmla="*/ 0 h 27"/>
                    <a:gd name="T48" fmla="*/ 0 w 24"/>
                    <a:gd name="T49" fmla="*/ 0 h 27"/>
                    <a:gd name="T50" fmla="*/ 0 w 24"/>
                    <a:gd name="T51" fmla="*/ 0 h 27"/>
                    <a:gd name="T52" fmla="*/ 0 w 24"/>
                    <a:gd name="T53" fmla="*/ 0 h 27"/>
                    <a:gd name="T54" fmla="*/ 0 w 24"/>
                    <a:gd name="T55" fmla="*/ 0 h 27"/>
                    <a:gd name="T56" fmla="*/ 0 w 24"/>
                    <a:gd name="T57" fmla="*/ 0 h 27"/>
                    <a:gd name="T58" fmla="*/ 0 w 24"/>
                    <a:gd name="T59" fmla="*/ 0 h 27"/>
                    <a:gd name="T60" fmla="*/ 0 w 24"/>
                    <a:gd name="T61" fmla="*/ 0 h 27"/>
                    <a:gd name="T62" fmla="*/ 0 w 24"/>
                    <a:gd name="T63" fmla="*/ 0 h 27"/>
                    <a:gd name="T64" fmla="*/ 0 w 24"/>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7"/>
                    <a:gd name="T101" fmla="*/ 24 w 24"/>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7">
                      <a:moveTo>
                        <a:pt x="13" y="27"/>
                      </a:moveTo>
                      <a:lnTo>
                        <a:pt x="15" y="27"/>
                      </a:lnTo>
                      <a:lnTo>
                        <a:pt x="17" y="26"/>
                      </a:lnTo>
                      <a:lnTo>
                        <a:pt x="19" y="25"/>
                      </a:lnTo>
                      <a:lnTo>
                        <a:pt x="21" y="24"/>
                      </a:lnTo>
                      <a:lnTo>
                        <a:pt x="23" y="22"/>
                      </a:lnTo>
                      <a:lnTo>
                        <a:pt x="23" y="20"/>
                      </a:lnTo>
                      <a:lnTo>
                        <a:pt x="24" y="17"/>
                      </a:lnTo>
                      <a:lnTo>
                        <a:pt x="24" y="15"/>
                      </a:lnTo>
                      <a:lnTo>
                        <a:pt x="24" y="12"/>
                      </a:lnTo>
                      <a:lnTo>
                        <a:pt x="23" y="9"/>
                      </a:lnTo>
                      <a:lnTo>
                        <a:pt x="23" y="7"/>
                      </a:lnTo>
                      <a:lnTo>
                        <a:pt x="21" y="4"/>
                      </a:lnTo>
                      <a:lnTo>
                        <a:pt x="19" y="2"/>
                      </a:lnTo>
                      <a:lnTo>
                        <a:pt x="17" y="1"/>
                      </a:lnTo>
                      <a:lnTo>
                        <a:pt x="15" y="0"/>
                      </a:lnTo>
                      <a:lnTo>
                        <a:pt x="13" y="0"/>
                      </a:lnTo>
                      <a:lnTo>
                        <a:pt x="11" y="0"/>
                      </a:lnTo>
                      <a:lnTo>
                        <a:pt x="9" y="1"/>
                      </a:lnTo>
                      <a:lnTo>
                        <a:pt x="6" y="2"/>
                      </a:lnTo>
                      <a:lnTo>
                        <a:pt x="4" y="4"/>
                      </a:lnTo>
                      <a:lnTo>
                        <a:pt x="3" y="7"/>
                      </a:lnTo>
                      <a:lnTo>
                        <a:pt x="1" y="9"/>
                      </a:lnTo>
                      <a:lnTo>
                        <a:pt x="1" y="12"/>
                      </a:lnTo>
                      <a:lnTo>
                        <a:pt x="0" y="15"/>
                      </a:lnTo>
                      <a:lnTo>
                        <a:pt x="1" y="17"/>
                      </a:lnTo>
                      <a:lnTo>
                        <a:pt x="1" y="20"/>
                      </a:lnTo>
                      <a:lnTo>
                        <a:pt x="3" y="22"/>
                      </a:lnTo>
                      <a:lnTo>
                        <a:pt x="4" y="24"/>
                      </a:lnTo>
                      <a:lnTo>
                        <a:pt x="6" y="25"/>
                      </a:lnTo>
                      <a:lnTo>
                        <a:pt x="9" y="26"/>
                      </a:lnTo>
                      <a:lnTo>
                        <a:pt x="11" y="27"/>
                      </a:lnTo>
                      <a:lnTo>
                        <a:pt x="13" y="2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2" name="Freeform 410"/>
                <p:cNvSpPr>
                  <a:spLocks/>
                </p:cNvSpPr>
                <p:nvPr/>
              </p:nvSpPr>
              <p:spPr bwMode="auto">
                <a:xfrm>
                  <a:off x="5425" y="2667"/>
                  <a:ext cx="3" cy="12"/>
                </a:xfrm>
                <a:custGeom>
                  <a:avLst/>
                  <a:gdLst>
                    <a:gd name="T0" fmla="*/ 0 w 9"/>
                    <a:gd name="T1" fmla="*/ 0 h 35"/>
                    <a:gd name="T2" fmla="*/ 0 w 9"/>
                    <a:gd name="T3" fmla="*/ 0 h 35"/>
                    <a:gd name="T4" fmla="*/ 0 w 9"/>
                    <a:gd name="T5" fmla="*/ 0 h 35"/>
                    <a:gd name="T6" fmla="*/ 0 w 9"/>
                    <a:gd name="T7" fmla="*/ 0 h 35"/>
                    <a:gd name="T8" fmla="*/ 0 w 9"/>
                    <a:gd name="T9" fmla="*/ 0 h 35"/>
                    <a:gd name="T10" fmla="*/ 0 w 9"/>
                    <a:gd name="T11" fmla="*/ 0 h 35"/>
                    <a:gd name="T12" fmla="*/ 0 w 9"/>
                    <a:gd name="T13" fmla="*/ 0 h 35"/>
                    <a:gd name="T14" fmla="*/ 0 w 9"/>
                    <a:gd name="T15" fmla="*/ 0 h 35"/>
                    <a:gd name="T16" fmla="*/ 0 w 9"/>
                    <a:gd name="T17" fmla="*/ 0 h 35"/>
                    <a:gd name="T18" fmla="*/ 0 w 9"/>
                    <a:gd name="T19" fmla="*/ 0 h 35"/>
                    <a:gd name="T20" fmla="*/ 0 w 9"/>
                    <a:gd name="T21" fmla="*/ 0 h 35"/>
                    <a:gd name="T22" fmla="*/ 0 w 9"/>
                    <a:gd name="T23" fmla="*/ 0 h 35"/>
                    <a:gd name="T24" fmla="*/ 0 w 9"/>
                    <a:gd name="T25" fmla="*/ 0 h 35"/>
                    <a:gd name="T26" fmla="*/ 0 w 9"/>
                    <a:gd name="T27" fmla="*/ 0 h 35"/>
                    <a:gd name="T28" fmla="*/ 0 w 9"/>
                    <a:gd name="T29" fmla="*/ 0 h 35"/>
                    <a:gd name="T30" fmla="*/ 0 w 9"/>
                    <a:gd name="T31" fmla="*/ 0 h 35"/>
                    <a:gd name="T32" fmla="*/ 0 w 9"/>
                    <a:gd name="T33" fmla="*/ 0 h 35"/>
                    <a:gd name="T34" fmla="*/ 0 w 9"/>
                    <a:gd name="T35" fmla="*/ 0 h 35"/>
                    <a:gd name="T36" fmla="*/ 0 w 9"/>
                    <a:gd name="T37" fmla="*/ 0 h 35"/>
                    <a:gd name="T38" fmla="*/ 0 w 9"/>
                    <a:gd name="T39" fmla="*/ 0 h 35"/>
                    <a:gd name="T40" fmla="*/ 0 w 9"/>
                    <a:gd name="T41" fmla="*/ 0 h 35"/>
                    <a:gd name="T42" fmla="*/ 0 w 9"/>
                    <a:gd name="T43" fmla="*/ 0 h 35"/>
                    <a:gd name="T44" fmla="*/ 0 w 9"/>
                    <a:gd name="T45" fmla="*/ 0 h 35"/>
                    <a:gd name="T46" fmla="*/ 0 w 9"/>
                    <a:gd name="T47" fmla="*/ 0 h 35"/>
                    <a:gd name="T48" fmla="*/ 0 w 9"/>
                    <a:gd name="T49" fmla="*/ 0 h 35"/>
                    <a:gd name="T50" fmla="*/ 0 w 9"/>
                    <a:gd name="T51" fmla="*/ 0 h 35"/>
                    <a:gd name="T52" fmla="*/ 0 w 9"/>
                    <a:gd name="T53" fmla="*/ 0 h 35"/>
                    <a:gd name="T54" fmla="*/ 0 w 9"/>
                    <a:gd name="T55" fmla="*/ 0 h 35"/>
                    <a:gd name="T56" fmla="*/ 0 w 9"/>
                    <a:gd name="T57" fmla="*/ 0 h 35"/>
                    <a:gd name="T58" fmla="*/ 0 w 9"/>
                    <a:gd name="T59" fmla="*/ 0 h 35"/>
                    <a:gd name="T60" fmla="*/ 0 w 9"/>
                    <a:gd name="T61" fmla="*/ 0 h 35"/>
                    <a:gd name="T62" fmla="*/ 0 w 9"/>
                    <a:gd name="T63" fmla="*/ 0 h 35"/>
                    <a:gd name="T64" fmla="*/ 0 w 9"/>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35"/>
                    <a:gd name="T101" fmla="*/ 9 w 9"/>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35">
                      <a:moveTo>
                        <a:pt x="4" y="35"/>
                      </a:moveTo>
                      <a:lnTo>
                        <a:pt x="5" y="35"/>
                      </a:lnTo>
                      <a:lnTo>
                        <a:pt x="6" y="34"/>
                      </a:lnTo>
                      <a:lnTo>
                        <a:pt x="6" y="32"/>
                      </a:lnTo>
                      <a:lnTo>
                        <a:pt x="8" y="30"/>
                      </a:lnTo>
                      <a:lnTo>
                        <a:pt x="8" y="28"/>
                      </a:lnTo>
                      <a:lnTo>
                        <a:pt x="9" y="25"/>
                      </a:lnTo>
                      <a:lnTo>
                        <a:pt x="9" y="21"/>
                      </a:lnTo>
                      <a:lnTo>
                        <a:pt x="9" y="18"/>
                      </a:lnTo>
                      <a:lnTo>
                        <a:pt x="9" y="15"/>
                      </a:lnTo>
                      <a:lnTo>
                        <a:pt x="9" y="10"/>
                      </a:lnTo>
                      <a:lnTo>
                        <a:pt x="8" y="7"/>
                      </a:lnTo>
                      <a:lnTo>
                        <a:pt x="8" y="5"/>
                      </a:lnTo>
                      <a:lnTo>
                        <a:pt x="6" y="3"/>
                      </a:lnTo>
                      <a:lnTo>
                        <a:pt x="6" y="1"/>
                      </a:lnTo>
                      <a:lnTo>
                        <a:pt x="5" y="0"/>
                      </a:lnTo>
                      <a:lnTo>
                        <a:pt x="4" y="0"/>
                      </a:lnTo>
                      <a:lnTo>
                        <a:pt x="3" y="0"/>
                      </a:lnTo>
                      <a:lnTo>
                        <a:pt x="3" y="1"/>
                      </a:lnTo>
                      <a:lnTo>
                        <a:pt x="2" y="3"/>
                      </a:lnTo>
                      <a:lnTo>
                        <a:pt x="1" y="5"/>
                      </a:lnTo>
                      <a:lnTo>
                        <a:pt x="1" y="7"/>
                      </a:lnTo>
                      <a:lnTo>
                        <a:pt x="1" y="10"/>
                      </a:lnTo>
                      <a:lnTo>
                        <a:pt x="0" y="15"/>
                      </a:lnTo>
                      <a:lnTo>
                        <a:pt x="0" y="18"/>
                      </a:lnTo>
                      <a:lnTo>
                        <a:pt x="0" y="21"/>
                      </a:lnTo>
                      <a:lnTo>
                        <a:pt x="1" y="25"/>
                      </a:lnTo>
                      <a:lnTo>
                        <a:pt x="1" y="28"/>
                      </a:lnTo>
                      <a:lnTo>
                        <a:pt x="1" y="30"/>
                      </a:lnTo>
                      <a:lnTo>
                        <a:pt x="2" y="32"/>
                      </a:lnTo>
                      <a:lnTo>
                        <a:pt x="3" y="34"/>
                      </a:lnTo>
                      <a:lnTo>
                        <a:pt x="3" y="35"/>
                      </a:lnTo>
                      <a:lnTo>
                        <a:pt x="4" y="35"/>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9023" name="Freeform 411"/>
                <p:cNvSpPr>
                  <a:spLocks/>
                </p:cNvSpPr>
                <p:nvPr/>
              </p:nvSpPr>
              <p:spPr bwMode="auto">
                <a:xfrm>
                  <a:off x="5425" y="2667"/>
                  <a:ext cx="3" cy="12"/>
                </a:xfrm>
                <a:custGeom>
                  <a:avLst/>
                  <a:gdLst>
                    <a:gd name="T0" fmla="*/ 0 w 9"/>
                    <a:gd name="T1" fmla="*/ 0 h 35"/>
                    <a:gd name="T2" fmla="*/ 0 w 9"/>
                    <a:gd name="T3" fmla="*/ 0 h 35"/>
                    <a:gd name="T4" fmla="*/ 0 w 9"/>
                    <a:gd name="T5" fmla="*/ 0 h 35"/>
                    <a:gd name="T6" fmla="*/ 0 w 9"/>
                    <a:gd name="T7" fmla="*/ 0 h 35"/>
                    <a:gd name="T8" fmla="*/ 0 w 9"/>
                    <a:gd name="T9" fmla="*/ 0 h 35"/>
                    <a:gd name="T10" fmla="*/ 0 w 9"/>
                    <a:gd name="T11" fmla="*/ 0 h 35"/>
                    <a:gd name="T12" fmla="*/ 0 w 9"/>
                    <a:gd name="T13" fmla="*/ 0 h 35"/>
                    <a:gd name="T14" fmla="*/ 0 w 9"/>
                    <a:gd name="T15" fmla="*/ 0 h 35"/>
                    <a:gd name="T16" fmla="*/ 0 w 9"/>
                    <a:gd name="T17" fmla="*/ 0 h 35"/>
                    <a:gd name="T18" fmla="*/ 0 w 9"/>
                    <a:gd name="T19" fmla="*/ 0 h 35"/>
                    <a:gd name="T20" fmla="*/ 0 w 9"/>
                    <a:gd name="T21" fmla="*/ 0 h 35"/>
                    <a:gd name="T22" fmla="*/ 0 w 9"/>
                    <a:gd name="T23" fmla="*/ 0 h 35"/>
                    <a:gd name="T24" fmla="*/ 0 w 9"/>
                    <a:gd name="T25" fmla="*/ 0 h 35"/>
                    <a:gd name="T26" fmla="*/ 0 w 9"/>
                    <a:gd name="T27" fmla="*/ 0 h 35"/>
                    <a:gd name="T28" fmla="*/ 0 w 9"/>
                    <a:gd name="T29" fmla="*/ 0 h 35"/>
                    <a:gd name="T30" fmla="*/ 0 w 9"/>
                    <a:gd name="T31" fmla="*/ 0 h 35"/>
                    <a:gd name="T32" fmla="*/ 0 w 9"/>
                    <a:gd name="T33" fmla="*/ 0 h 35"/>
                    <a:gd name="T34" fmla="*/ 0 w 9"/>
                    <a:gd name="T35" fmla="*/ 0 h 35"/>
                    <a:gd name="T36" fmla="*/ 0 w 9"/>
                    <a:gd name="T37" fmla="*/ 0 h 35"/>
                    <a:gd name="T38" fmla="*/ 0 w 9"/>
                    <a:gd name="T39" fmla="*/ 0 h 35"/>
                    <a:gd name="T40" fmla="*/ 0 w 9"/>
                    <a:gd name="T41" fmla="*/ 0 h 35"/>
                    <a:gd name="T42" fmla="*/ 0 w 9"/>
                    <a:gd name="T43" fmla="*/ 0 h 35"/>
                    <a:gd name="T44" fmla="*/ 0 w 9"/>
                    <a:gd name="T45" fmla="*/ 0 h 35"/>
                    <a:gd name="T46" fmla="*/ 0 w 9"/>
                    <a:gd name="T47" fmla="*/ 0 h 35"/>
                    <a:gd name="T48" fmla="*/ 0 w 9"/>
                    <a:gd name="T49" fmla="*/ 0 h 35"/>
                    <a:gd name="T50" fmla="*/ 0 w 9"/>
                    <a:gd name="T51" fmla="*/ 0 h 35"/>
                    <a:gd name="T52" fmla="*/ 0 w 9"/>
                    <a:gd name="T53" fmla="*/ 0 h 35"/>
                    <a:gd name="T54" fmla="*/ 0 w 9"/>
                    <a:gd name="T55" fmla="*/ 0 h 35"/>
                    <a:gd name="T56" fmla="*/ 0 w 9"/>
                    <a:gd name="T57" fmla="*/ 0 h 35"/>
                    <a:gd name="T58" fmla="*/ 0 w 9"/>
                    <a:gd name="T59" fmla="*/ 0 h 35"/>
                    <a:gd name="T60" fmla="*/ 0 w 9"/>
                    <a:gd name="T61" fmla="*/ 0 h 35"/>
                    <a:gd name="T62" fmla="*/ 0 w 9"/>
                    <a:gd name="T63" fmla="*/ 0 h 35"/>
                    <a:gd name="T64" fmla="*/ 0 w 9"/>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
                    <a:gd name="T100" fmla="*/ 0 h 35"/>
                    <a:gd name="T101" fmla="*/ 9 w 9"/>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 h="35">
                      <a:moveTo>
                        <a:pt x="4" y="35"/>
                      </a:moveTo>
                      <a:lnTo>
                        <a:pt x="5" y="35"/>
                      </a:lnTo>
                      <a:lnTo>
                        <a:pt x="6" y="34"/>
                      </a:lnTo>
                      <a:lnTo>
                        <a:pt x="6" y="32"/>
                      </a:lnTo>
                      <a:lnTo>
                        <a:pt x="8" y="30"/>
                      </a:lnTo>
                      <a:lnTo>
                        <a:pt x="8" y="28"/>
                      </a:lnTo>
                      <a:lnTo>
                        <a:pt x="9" y="25"/>
                      </a:lnTo>
                      <a:lnTo>
                        <a:pt x="9" y="21"/>
                      </a:lnTo>
                      <a:lnTo>
                        <a:pt x="9" y="18"/>
                      </a:lnTo>
                      <a:lnTo>
                        <a:pt x="9" y="15"/>
                      </a:lnTo>
                      <a:lnTo>
                        <a:pt x="9" y="10"/>
                      </a:lnTo>
                      <a:lnTo>
                        <a:pt x="8" y="7"/>
                      </a:lnTo>
                      <a:lnTo>
                        <a:pt x="8" y="5"/>
                      </a:lnTo>
                      <a:lnTo>
                        <a:pt x="6" y="3"/>
                      </a:lnTo>
                      <a:lnTo>
                        <a:pt x="6" y="1"/>
                      </a:lnTo>
                      <a:lnTo>
                        <a:pt x="5" y="0"/>
                      </a:lnTo>
                      <a:lnTo>
                        <a:pt x="4" y="0"/>
                      </a:lnTo>
                      <a:lnTo>
                        <a:pt x="3" y="0"/>
                      </a:lnTo>
                      <a:lnTo>
                        <a:pt x="3" y="1"/>
                      </a:lnTo>
                      <a:lnTo>
                        <a:pt x="2" y="3"/>
                      </a:lnTo>
                      <a:lnTo>
                        <a:pt x="1" y="5"/>
                      </a:lnTo>
                      <a:lnTo>
                        <a:pt x="1" y="7"/>
                      </a:lnTo>
                      <a:lnTo>
                        <a:pt x="1" y="10"/>
                      </a:lnTo>
                      <a:lnTo>
                        <a:pt x="0" y="15"/>
                      </a:lnTo>
                      <a:lnTo>
                        <a:pt x="0" y="18"/>
                      </a:lnTo>
                      <a:lnTo>
                        <a:pt x="0" y="21"/>
                      </a:lnTo>
                      <a:lnTo>
                        <a:pt x="1" y="25"/>
                      </a:lnTo>
                      <a:lnTo>
                        <a:pt x="1" y="28"/>
                      </a:lnTo>
                      <a:lnTo>
                        <a:pt x="1" y="30"/>
                      </a:lnTo>
                      <a:lnTo>
                        <a:pt x="2" y="32"/>
                      </a:lnTo>
                      <a:lnTo>
                        <a:pt x="3" y="34"/>
                      </a:lnTo>
                      <a:lnTo>
                        <a:pt x="3" y="35"/>
                      </a:lnTo>
                      <a:lnTo>
                        <a:pt x="4" y="3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grpSp>
          <p:sp>
            <p:nvSpPr>
              <p:cNvPr id="28691" name="Freeform 412"/>
              <p:cNvSpPr>
                <a:spLocks/>
              </p:cNvSpPr>
              <p:nvPr/>
            </p:nvSpPr>
            <p:spPr bwMode="auto">
              <a:xfrm>
                <a:off x="5358" y="2623"/>
                <a:ext cx="16" cy="8"/>
              </a:xfrm>
              <a:custGeom>
                <a:avLst/>
                <a:gdLst>
                  <a:gd name="T0" fmla="*/ 0 w 47"/>
                  <a:gd name="T1" fmla="*/ 0 h 24"/>
                  <a:gd name="T2" fmla="*/ 0 w 47"/>
                  <a:gd name="T3" fmla="*/ 0 h 24"/>
                  <a:gd name="T4" fmla="*/ 0 w 47"/>
                  <a:gd name="T5" fmla="*/ 0 h 24"/>
                  <a:gd name="T6" fmla="*/ 0 w 47"/>
                  <a:gd name="T7" fmla="*/ 0 h 24"/>
                  <a:gd name="T8" fmla="*/ 0 w 47"/>
                  <a:gd name="T9" fmla="*/ 0 h 24"/>
                  <a:gd name="T10" fmla="*/ 0 w 47"/>
                  <a:gd name="T11" fmla="*/ 0 h 24"/>
                  <a:gd name="T12" fmla="*/ 0 w 47"/>
                  <a:gd name="T13" fmla="*/ 0 h 24"/>
                  <a:gd name="T14" fmla="*/ 0 w 47"/>
                  <a:gd name="T15" fmla="*/ 0 h 24"/>
                  <a:gd name="T16" fmla="*/ 0 w 47"/>
                  <a:gd name="T17" fmla="*/ 0 h 24"/>
                  <a:gd name="T18" fmla="*/ 0 w 47"/>
                  <a:gd name="T19" fmla="*/ 0 h 24"/>
                  <a:gd name="T20" fmla="*/ 0 w 47"/>
                  <a:gd name="T21" fmla="*/ 0 h 24"/>
                  <a:gd name="T22" fmla="*/ 0 w 47"/>
                  <a:gd name="T23" fmla="*/ 0 h 24"/>
                  <a:gd name="T24" fmla="*/ 0 w 47"/>
                  <a:gd name="T25" fmla="*/ 0 h 24"/>
                  <a:gd name="T26" fmla="*/ 0 w 47"/>
                  <a:gd name="T27" fmla="*/ 0 h 24"/>
                  <a:gd name="T28" fmla="*/ 0 w 47"/>
                  <a:gd name="T29" fmla="*/ 0 h 24"/>
                  <a:gd name="T30" fmla="*/ 0 w 47"/>
                  <a:gd name="T31" fmla="*/ 0 h 24"/>
                  <a:gd name="T32" fmla="*/ 0 w 47"/>
                  <a:gd name="T33" fmla="*/ 0 h 24"/>
                  <a:gd name="T34" fmla="*/ 0 w 47"/>
                  <a:gd name="T35" fmla="*/ 0 h 24"/>
                  <a:gd name="T36" fmla="*/ 0 w 47"/>
                  <a:gd name="T37" fmla="*/ 0 h 24"/>
                  <a:gd name="T38" fmla="*/ 0 w 47"/>
                  <a:gd name="T39" fmla="*/ 0 h 24"/>
                  <a:gd name="T40" fmla="*/ 0 w 47"/>
                  <a:gd name="T41" fmla="*/ 0 h 24"/>
                  <a:gd name="T42" fmla="*/ 0 w 47"/>
                  <a:gd name="T43" fmla="*/ 0 h 24"/>
                  <a:gd name="T44" fmla="*/ 0 w 47"/>
                  <a:gd name="T45" fmla="*/ 0 h 24"/>
                  <a:gd name="T46" fmla="*/ 0 w 47"/>
                  <a:gd name="T47" fmla="*/ 0 h 24"/>
                  <a:gd name="T48" fmla="*/ 0 w 47"/>
                  <a:gd name="T49" fmla="*/ 0 h 24"/>
                  <a:gd name="T50" fmla="*/ 0 w 47"/>
                  <a:gd name="T51" fmla="*/ 0 h 24"/>
                  <a:gd name="T52" fmla="*/ 0 w 47"/>
                  <a:gd name="T53" fmla="*/ 0 h 24"/>
                  <a:gd name="T54" fmla="*/ 0 w 47"/>
                  <a:gd name="T55" fmla="*/ 0 h 24"/>
                  <a:gd name="T56" fmla="*/ 0 w 47"/>
                  <a:gd name="T57" fmla="*/ 0 h 24"/>
                  <a:gd name="T58" fmla="*/ 0 w 47"/>
                  <a:gd name="T59" fmla="*/ 0 h 24"/>
                  <a:gd name="T60" fmla="*/ 0 w 47"/>
                  <a:gd name="T61" fmla="*/ 0 h 24"/>
                  <a:gd name="T62" fmla="*/ 0 w 47"/>
                  <a:gd name="T63" fmla="*/ 0 h 24"/>
                  <a:gd name="T64" fmla="*/ 0 w 47"/>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4"/>
                  <a:gd name="T101" fmla="*/ 47 w 4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4">
                    <a:moveTo>
                      <a:pt x="24" y="24"/>
                    </a:moveTo>
                    <a:lnTo>
                      <a:pt x="28" y="24"/>
                    </a:lnTo>
                    <a:lnTo>
                      <a:pt x="33" y="23"/>
                    </a:lnTo>
                    <a:lnTo>
                      <a:pt x="37" y="22"/>
                    </a:lnTo>
                    <a:lnTo>
                      <a:pt x="40" y="21"/>
                    </a:lnTo>
                    <a:lnTo>
                      <a:pt x="43" y="20"/>
                    </a:lnTo>
                    <a:lnTo>
                      <a:pt x="46" y="16"/>
                    </a:lnTo>
                    <a:lnTo>
                      <a:pt x="47" y="14"/>
                    </a:lnTo>
                    <a:lnTo>
                      <a:pt x="47" y="11"/>
                    </a:lnTo>
                    <a:lnTo>
                      <a:pt x="47" y="9"/>
                    </a:lnTo>
                    <a:lnTo>
                      <a:pt x="46" y="7"/>
                    </a:lnTo>
                    <a:lnTo>
                      <a:pt x="43" y="5"/>
                    </a:lnTo>
                    <a:lnTo>
                      <a:pt x="40" y="3"/>
                    </a:lnTo>
                    <a:lnTo>
                      <a:pt x="37" y="2"/>
                    </a:lnTo>
                    <a:lnTo>
                      <a:pt x="33" y="1"/>
                    </a:lnTo>
                    <a:lnTo>
                      <a:pt x="28" y="1"/>
                    </a:lnTo>
                    <a:lnTo>
                      <a:pt x="24" y="0"/>
                    </a:lnTo>
                    <a:lnTo>
                      <a:pt x="19" y="1"/>
                    </a:lnTo>
                    <a:lnTo>
                      <a:pt x="14" y="1"/>
                    </a:lnTo>
                    <a:lnTo>
                      <a:pt x="11" y="2"/>
                    </a:lnTo>
                    <a:lnTo>
                      <a:pt x="7" y="3"/>
                    </a:lnTo>
                    <a:lnTo>
                      <a:pt x="5" y="5"/>
                    </a:lnTo>
                    <a:lnTo>
                      <a:pt x="2" y="7"/>
                    </a:lnTo>
                    <a:lnTo>
                      <a:pt x="0" y="9"/>
                    </a:lnTo>
                    <a:lnTo>
                      <a:pt x="0" y="11"/>
                    </a:lnTo>
                    <a:lnTo>
                      <a:pt x="0" y="14"/>
                    </a:lnTo>
                    <a:lnTo>
                      <a:pt x="2" y="16"/>
                    </a:lnTo>
                    <a:lnTo>
                      <a:pt x="5" y="20"/>
                    </a:lnTo>
                    <a:lnTo>
                      <a:pt x="7" y="21"/>
                    </a:lnTo>
                    <a:lnTo>
                      <a:pt x="11" y="22"/>
                    </a:lnTo>
                    <a:lnTo>
                      <a:pt x="14" y="23"/>
                    </a:lnTo>
                    <a:lnTo>
                      <a:pt x="19" y="24"/>
                    </a:lnTo>
                    <a:lnTo>
                      <a:pt x="24" y="2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2" name="Freeform 413"/>
              <p:cNvSpPr>
                <a:spLocks/>
              </p:cNvSpPr>
              <p:nvPr/>
            </p:nvSpPr>
            <p:spPr bwMode="auto">
              <a:xfrm>
                <a:off x="5358" y="2623"/>
                <a:ext cx="16" cy="8"/>
              </a:xfrm>
              <a:custGeom>
                <a:avLst/>
                <a:gdLst>
                  <a:gd name="T0" fmla="*/ 0 w 47"/>
                  <a:gd name="T1" fmla="*/ 0 h 24"/>
                  <a:gd name="T2" fmla="*/ 0 w 47"/>
                  <a:gd name="T3" fmla="*/ 0 h 24"/>
                  <a:gd name="T4" fmla="*/ 0 w 47"/>
                  <a:gd name="T5" fmla="*/ 0 h 24"/>
                  <a:gd name="T6" fmla="*/ 0 w 47"/>
                  <a:gd name="T7" fmla="*/ 0 h 24"/>
                  <a:gd name="T8" fmla="*/ 0 w 47"/>
                  <a:gd name="T9" fmla="*/ 0 h 24"/>
                  <a:gd name="T10" fmla="*/ 0 w 47"/>
                  <a:gd name="T11" fmla="*/ 0 h 24"/>
                  <a:gd name="T12" fmla="*/ 0 w 47"/>
                  <a:gd name="T13" fmla="*/ 0 h 24"/>
                  <a:gd name="T14" fmla="*/ 0 w 47"/>
                  <a:gd name="T15" fmla="*/ 0 h 24"/>
                  <a:gd name="T16" fmla="*/ 0 w 47"/>
                  <a:gd name="T17" fmla="*/ 0 h 24"/>
                  <a:gd name="T18" fmla="*/ 0 w 47"/>
                  <a:gd name="T19" fmla="*/ 0 h 24"/>
                  <a:gd name="T20" fmla="*/ 0 w 47"/>
                  <a:gd name="T21" fmla="*/ 0 h 24"/>
                  <a:gd name="T22" fmla="*/ 0 w 47"/>
                  <a:gd name="T23" fmla="*/ 0 h 24"/>
                  <a:gd name="T24" fmla="*/ 0 w 47"/>
                  <a:gd name="T25" fmla="*/ 0 h 24"/>
                  <a:gd name="T26" fmla="*/ 0 w 47"/>
                  <a:gd name="T27" fmla="*/ 0 h 24"/>
                  <a:gd name="T28" fmla="*/ 0 w 47"/>
                  <a:gd name="T29" fmla="*/ 0 h 24"/>
                  <a:gd name="T30" fmla="*/ 0 w 47"/>
                  <a:gd name="T31" fmla="*/ 0 h 24"/>
                  <a:gd name="T32" fmla="*/ 0 w 47"/>
                  <a:gd name="T33" fmla="*/ 0 h 24"/>
                  <a:gd name="T34" fmla="*/ 0 w 47"/>
                  <a:gd name="T35" fmla="*/ 0 h 24"/>
                  <a:gd name="T36" fmla="*/ 0 w 47"/>
                  <a:gd name="T37" fmla="*/ 0 h 24"/>
                  <a:gd name="T38" fmla="*/ 0 w 47"/>
                  <a:gd name="T39" fmla="*/ 0 h 24"/>
                  <a:gd name="T40" fmla="*/ 0 w 47"/>
                  <a:gd name="T41" fmla="*/ 0 h 24"/>
                  <a:gd name="T42" fmla="*/ 0 w 47"/>
                  <a:gd name="T43" fmla="*/ 0 h 24"/>
                  <a:gd name="T44" fmla="*/ 0 w 47"/>
                  <a:gd name="T45" fmla="*/ 0 h 24"/>
                  <a:gd name="T46" fmla="*/ 0 w 47"/>
                  <a:gd name="T47" fmla="*/ 0 h 24"/>
                  <a:gd name="T48" fmla="*/ 0 w 47"/>
                  <a:gd name="T49" fmla="*/ 0 h 24"/>
                  <a:gd name="T50" fmla="*/ 0 w 47"/>
                  <a:gd name="T51" fmla="*/ 0 h 24"/>
                  <a:gd name="T52" fmla="*/ 0 w 47"/>
                  <a:gd name="T53" fmla="*/ 0 h 24"/>
                  <a:gd name="T54" fmla="*/ 0 w 47"/>
                  <a:gd name="T55" fmla="*/ 0 h 24"/>
                  <a:gd name="T56" fmla="*/ 0 w 47"/>
                  <a:gd name="T57" fmla="*/ 0 h 24"/>
                  <a:gd name="T58" fmla="*/ 0 w 47"/>
                  <a:gd name="T59" fmla="*/ 0 h 24"/>
                  <a:gd name="T60" fmla="*/ 0 w 47"/>
                  <a:gd name="T61" fmla="*/ 0 h 24"/>
                  <a:gd name="T62" fmla="*/ 0 w 47"/>
                  <a:gd name="T63" fmla="*/ 0 h 24"/>
                  <a:gd name="T64" fmla="*/ 0 w 47"/>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7"/>
                  <a:gd name="T100" fmla="*/ 0 h 24"/>
                  <a:gd name="T101" fmla="*/ 47 w 4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7" h="24">
                    <a:moveTo>
                      <a:pt x="24" y="24"/>
                    </a:moveTo>
                    <a:lnTo>
                      <a:pt x="28" y="24"/>
                    </a:lnTo>
                    <a:lnTo>
                      <a:pt x="33" y="23"/>
                    </a:lnTo>
                    <a:lnTo>
                      <a:pt x="37" y="22"/>
                    </a:lnTo>
                    <a:lnTo>
                      <a:pt x="40" y="21"/>
                    </a:lnTo>
                    <a:lnTo>
                      <a:pt x="43" y="20"/>
                    </a:lnTo>
                    <a:lnTo>
                      <a:pt x="46" y="16"/>
                    </a:lnTo>
                    <a:lnTo>
                      <a:pt x="47" y="14"/>
                    </a:lnTo>
                    <a:lnTo>
                      <a:pt x="47" y="11"/>
                    </a:lnTo>
                    <a:lnTo>
                      <a:pt x="47" y="9"/>
                    </a:lnTo>
                    <a:lnTo>
                      <a:pt x="46" y="7"/>
                    </a:lnTo>
                    <a:lnTo>
                      <a:pt x="43" y="5"/>
                    </a:lnTo>
                    <a:lnTo>
                      <a:pt x="40" y="3"/>
                    </a:lnTo>
                    <a:lnTo>
                      <a:pt x="37" y="2"/>
                    </a:lnTo>
                    <a:lnTo>
                      <a:pt x="33" y="1"/>
                    </a:lnTo>
                    <a:lnTo>
                      <a:pt x="28" y="1"/>
                    </a:lnTo>
                    <a:lnTo>
                      <a:pt x="24" y="0"/>
                    </a:lnTo>
                    <a:lnTo>
                      <a:pt x="19" y="1"/>
                    </a:lnTo>
                    <a:lnTo>
                      <a:pt x="14" y="1"/>
                    </a:lnTo>
                    <a:lnTo>
                      <a:pt x="11" y="2"/>
                    </a:lnTo>
                    <a:lnTo>
                      <a:pt x="7" y="3"/>
                    </a:lnTo>
                    <a:lnTo>
                      <a:pt x="5" y="5"/>
                    </a:lnTo>
                    <a:lnTo>
                      <a:pt x="2" y="7"/>
                    </a:lnTo>
                    <a:lnTo>
                      <a:pt x="0" y="9"/>
                    </a:lnTo>
                    <a:lnTo>
                      <a:pt x="0" y="11"/>
                    </a:lnTo>
                    <a:lnTo>
                      <a:pt x="0" y="14"/>
                    </a:lnTo>
                    <a:lnTo>
                      <a:pt x="2" y="16"/>
                    </a:lnTo>
                    <a:lnTo>
                      <a:pt x="5" y="20"/>
                    </a:lnTo>
                    <a:lnTo>
                      <a:pt x="7" y="21"/>
                    </a:lnTo>
                    <a:lnTo>
                      <a:pt x="11" y="22"/>
                    </a:lnTo>
                    <a:lnTo>
                      <a:pt x="14" y="23"/>
                    </a:lnTo>
                    <a:lnTo>
                      <a:pt x="19" y="24"/>
                    </a:lnTo>
                    <a:lnTo>
                      <a:pt x="24" y="2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3" name="Freeform 414"/>
              <p:cNvSpPr>
                <a:spLocks/>
              </p:cNvSpPr>
              <p:nvPr/>
            </p:nvSpPr>
            <p:spPr bwMode="auto">
              <a:xfrm>
                <a:off x="5140" y="2473"/>
                <a:ext cx="27" cy="8"/>
              </a:xfrm>
              <a:custGeom>
                <a:avLst/>
                <a:gdLst>
                  <a:gd name="T0" fmla="*/ 0 w 83"/>
                  <a:gd name="T1" fmla="*/ 0 h 23"/>
                  <a:gd name="T2" fmla="*/ 0 w 83"/>
                  <a:gd name="T3" fmla="*/ 0 h 23"/>
                  <a:gd name="T4" fmla="*/ 0 w 83"/>
                  <a:gd name="T5" fmla="*/ 0 h 23"/>
                  <a:gd name="T6" fmla="*/ 0 w 83"/>
                  <a:gd name="T7" fmla="*/ 0 h 23"/>
                  <a:gd name="T8" fmla="*/ 0 w 83"/>
                  <a:gd name="T9" fmla="*/ 0 h 23"/>
                  <a:gd name="T10" fmla="*/ 0 w 83"/>
                  <a:gd name="T11" fmla="*/ 0 h 23"/>
                  <a:gd name="T12" fmla="*/ 0 w 83"/>
                  <a:gd name="T13" fmla="*/ 0 h 23"/>
                  <a:gd name="T14" fmla="*/ 0 w 83"/>
                  <a:gd name="T15" fmla="*/ 0 h 23"/>
                  <a:gd name="T16" fmla="*/ 0 w 83"/>
                  <a:gd name="T17" fmla="*/ 0 h 23"/>
                  <a:gd name="T18" fmla="*/ 0 w 83"/>
                  <a:gd name="T19" fmla="*/ 0 h 23"/>
                  <a:gd name="T20" fmla="*/ 0 w 83"/>
                  <a:gd name="T21" fmla="*/ 0 h 23"/>
                  <a:gd name="T22" fmla="*/ 0 w 83"/>
                  <a:gd name="T23" fmla="*/ 0 h 23"/>
                  <a:gd name="T24" fmla="*/ 0 w 83"/>
                  <a:gd name="T25" fmla="*/ 0 h 23"/>
                  <a:gd name="T26" fmla="*/ 0 w 83"/>
                  <a:gd name="T27" fmla="*/ 0 h 23"/>
                  <a:gd name="T28" fmla="*/ 0 w 83"/>
                  <a:gd name="T29" fmla="*/ 0 h 23"/>
                  <a:gd name="T30" fmla="*/ 0 w 83"/>
                  <a:gd name="T31" fmla="*/ 0 h 23"/>
                  <a:gd name="T32" fmla="*/ 0 w 83"/>
                  <a:gd name="T33" fmla="*/ 0 h 23"/>
                  <a:gd name="T34" fmla="*/ 0 w 83"/>
                  <a:gd name="T35" fmla="*/ 0 h 23"/>
                  <a:gd name="T36" fmla="*/ 0 w 83"/>
                  <a:gd name="T37" fmla="*/ 0 h 23"/>
                  <a:gd name="T38" fmla="*/ 0 w 83"/>
                  <a:gd name="T39" fmla="*/ 0 h 23"/>
                  <a:gd name="T40" fmla="*/ 0 w 83"/>
                  <a:gd name="T41" fmla="*/ 0 h 23"/>
                  <a:gd name="T42" fmla="*/ 0 w 83"/>
                  <a:gd name="T43" fmla="*/ 0 h 23"/>
                  <a:gd name="T44" fmla="*/ 0 w 83"/>
                  <a:gd name="T45" fmla="*/ 0 h 23"/>
                  <a:gd name="T46" fmla="*/ 0 w 83"/>
                  <a:gd name="T47" fmla="*/ 0 h 23"/>
                  <a:gd name="T48" fmla="*/ 0 w 83"/>
                  <a:gd name="T49" fmla="*/ 0 h 23"/>
                  <a:gd name="T50" fmla="*/ 0 w 83"/>
                  <a:gd name="T51" fmla="*/ 0 h 23"/>
                  <a:gd name="T52" fmla="*/ 0 w 83"/>
                  <a:gd name="T53" fmla="*/ 0 h 23"/>
                  <a:gd name="T54" fmla="*/ 0 w 83"/>
                  <a:gd name="T55" fmla="*/ 0 h 23"/>
                  <a:gd name="T56" fmla="*/ 0 w 83"/>
                  <a:gd name="T57" fmla="*/ 0 h 23"/>
                  <a:gd name="T58" fmla="*/ 0 w 83"/>
                  <a:gd name="T59" fmla="*/ 0 h 23"/>
                  <a:gd name="T60" fmla="*/ 0 w 83"/>
                  <a:gd name="T61" fmla="*/ 0 h 23"/>
                  <a:gd name="T62" fmla="*/ 0 w 83"/>
                  <a:gd name="T63" fmla="*/ 0 h 23"/>
                  <a:gd name="T64" fmla="*/ 0 w 8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23"/>
                  <a:gd name="T101" fmla="*/ 83 w 8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23">
                    <a:moveTo>
                      <a:pt x="43" y="23"/>
                    </a:moveTo>
                    <a:lnTo>
                      <a:pt x="51" y="23"/>
                    </a:lnTo>
                    <a:lnTo>
                      <a:pt x="59" y="23"/>
                    </a:lnTo>
                    <a:lnTo>
                      <a:pt x="66" y="22"/>
                    </a:lnTo>
                    <a:lnTo>
                      <a:pt x="71" y="20"/>
                    </a:lnTo>
                    <a:lnTo>
                      <a:pt x="77" y="18"/>
                    </a:lnTo>
                    <a:lnTo>
                      <a:pt x="80" y="17"/>
                    </a:lnTo>
                    <a:lnTo>
                      <a:pt x="82" y="15"/>
                    </a:lnTo>
                    <a:lnTo>
                      <a:pt x="83" y="13"/>
                    </a:lnTo>
                    <a:lnTo>
                      <a:pt x="82" y="10"/>
                    </a:lnTo>
                    <a:lnTo>
                      <a:pt x="80" y="8"/>
                    </a:lnTo>
                    <a:lnTo>
                      <a:pt x="77" y="5"/>
                    </a:lnTo>
                    <a:lnTo>
                      <a:pt x="71" y="3"/>
                    </a:lnTo>
                    <a:lnTo>
                      <a:pt x="66" y="2"/>
                    </a:lnTo>
                    <a:lnTo>
                      <a:pt x="59" y="1"/>
                    </a:lnTo>
                    <a:lnTo>
                      <a:pt x="51" y="0"/>
                    </a:lnTo>
                    <a:lnTo>
                      <a:pt x="43" y="0"/>
                    </a:lnTo>
                    <a:lnTo>
                      <a:pt x="34" y="0"/>
                    </a:lnTo>
                    <a:lnTo>
                      <a:pt x="26" y="1"/>
                    </a:lnTo>
                    <a:lnTo>
                      <a:pt x="19" y="2"/>
                    </a:lnTo>
                    <a:lnTo>
                      <a:pt x="13" y="3"/>
                    </a:lnTo>
                    <a:lnTo>
                      <a:pt x="7" y="5"/>
                    </a:lnTo>
                    <a:lnTo>
                      <a:pt x="3" y="8"/>
                    </a:lnTo>
                    <a:lnTo>
                      <a:pt x="1" y="10"/>
                    </a:lnTo>
                    <a:lnTo>
                      <a:pt x="0" y="13"/>
                    </a:lnTo>
                    <a:lnTo>
                      <a:pt x="1" y="15"/>
                    </a:lnTo>
                    <a:lnTo>
                      <a:pt x="3" y="17"/>
                    </a:lnTo>
                    <a:lnTo>
                      <a:pt x="7" y="18"/>
                    </a:lnTo>
                    <a:lnTo>
                      <a:pt x="13" y="20"/>
                    </a:lnTo>
                    <a:lnTo>
                      <a:pt x="19" y="22"/>
                    </a:lnTo>
                    <a:lnTo>
                      <a:pt x="26" y="23"/>
                    </a:lnTo>
                    <a:lnTo>
                      <a:pt x="34" y="23"/>
                    </a:lnTo>
                    <a:lnTo>
                      <a:pt x="43" y="23"/>
                    </a:lnTo>
                    <a:close/>
                  </a:path>
                </a:pathLst>
              </a:custGeom>
              <a:solidFill>
                <a:srgbClr val="79C5A1"/>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4" name="Freeform 415"/>
              <p:cNvSpPr>
                <a:spLocks/>
              </p:cNvSpPr>
              <p:nvPr/>
            </p:nvSpPr>
            <p:spPr bwMode="auto">
              <a:xfrm>
                <a:off x="5140" y="2473"/>
                <a:ext cx="27" cy="8"/>
              </a:xfrm>
              <a:custGeom>
                <a:avLst/>
                <a:gdLst>
                  <a:gd name="T0" fmla="*/ 0 w 83"/>
                  <a:gd name="T1" fmla="*/ 0 h 23"/>
                  <a:gd name="T2" fmla="*/ 0 w 83"/>
                  <a:gd name="T3" fmla="*/ 0 h 23"/>
                  <a:gd name="T4" fmla="*/ 0 w 83"/>
                  <a:gd name="T5" fmla="*/ 0 h 23"/>
                  <a:gd name="T6" fmla="*/ 0 w 83"/>
                  <a:gd name="T7" fmla="*/ 0 h 23"/>
                  <a:gd name="T8" fmla="*/ 0 w 83"/>
                  <a:gd name="T9" fmla="*/ 0 h 23"/>
                  <a:gd name="T10" fmla="*/ 0 w 83"/>
                  <a:gd name="T11" fmla="*/ 0 h 23"/>
                  <a:gd name="T12" fmla="*/ 0 w 83"/>
                  <a:gd name="T13" fmla="*/ 0 h 23"/>
                  <a:gd name="T14" fmla="*/ 0 w 83"/>
                  <a:gd name="T15" fmla="*/ 0 h 23"/>
                  <a:gd name="T16" fmla="*/ 0 w 83"/>
                  <a:gd name="T17" fmla="*/ 0 h 23"/>
                  <a:gd name="T18" fmla="*/ 0 w 83"/>
                  <a:gd name="T19" fmla="*/ 0 h 23"/>
                  <a:gd name="T20" fmla="*/ 0 w 83"/>
                  <a:gd name="T21" fmla="*/ 0 h 23"/>
                  <a:gd name="T22" fmla="*/ 0 w 83"/>
                  <a:gd name="T23" fmla="*/ 0 h 23"/>
                  <a:gd name="T24" fmla="*/ 0 w 83"/>
                  <a:gd name="T25" fmla="*/ 0 h 23"/>
                  <a:gd name="T26" fmla="*/ 0 w 83"/>
                  <a:gd name="T27" fmla="*/ 0 h 23"/>
                  <a:gd name="T28" fmla="*/ 0 w 83"/>
                  <a:gd name="T29" fmla="*/ 0 h 23"/>
                  <a:gd name="T30" fmla="*/ 0 w 83"/>
                  <a:gd name="T31" fmla="*/ 0 h 23"/>
                  <a:gd name="T32" fmla="*/ 0 w 83"/>
                  <a:gd name="T33" fmla="*/ 0 h 23"/>
                  <a:gd name="T34" fmla="*/ 0 w 83"/>
                  <a:gd name="T35" fmla="*/ 0 h 23"/>
                  <a:gd name="T36" fmla="*/ 0 w 83"/>
                  <a:gd name="T37" fmla="*/ 0 h 23"/>
                  <a:gd name="T38" fmla="*/ 0 w 83"/>
                  <a:gd name="T39" fmla="*/ 0 h 23"/>
                  <a:gd name="T40" fmla="*/ 0 w 83"/>
                  <a:gd name="T41" fmla="*/ 0 h 23"/>
                  <a:gd name="T42" fmla="*/ 0 w 83"/>
                  <a:gd name="T43" fmla="*/ 0 h 23"/>
                  <a:gd name="T44" fmla="*/ 0 w 83"/>
                  <a:gd name="T45" fmla="*/ 0 h 23"/>
                  <a:gd name="T46" fmla="*/ 0 w 83"/>
                  <a:gd name="T47" fmla="*/ 0 h 23"/>
                  <a:gd name="T48" fmla="*/ 0 w 83"/>
                  <a:gd name="T49" fmla="*/ 0 h 23"/>
                  <a:gd name="T50" fmla="*/ 0 w 83"/>
                  <a:gd name="T51" fmla="*/ 0 h 23"/>
                  <a:gd name="T52" fmla="*/ 0 w 83"/>
                  <a:gd name="T53" fmla="*/ 0 h 23"/>
                  <a:gd name="T54" fmla="*/ 0 w 83"/>
                  <a:gd name="T55" fmla="*/ 0 h 23"/>
                  <a:gd name="T56" fmla="*/ 0 w 83"/>
                  <a:gd name="T57" fmla="*/ 0 h 23"/>
                  <a:gd name="T58" fmla="*/ 0 w 83"/>
                  <a:gd name="T59" fmla="*/ 0 h 23"/>
                  <a:gd name="T60" fmla="*/ 0 w 83"/>
                  <a:gd name="T61" fmla="*/ 0 h 23"/>
                  <a:gd name="T62" fmla="*/ 0 w 83"/>
                  <a:gd name="T63" fmla="*/ 0 h 23"/>
                  <a:gd name="T64" fmla="*/ 0 w 8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
                  <a:gd name="T100" fmla="*/ 0 h 23"/>
                  <a:gd name="T101" fmla="*/ 83 w 8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 h="23">
                    <a:moveTo>
                      <a:pt x="43" y="23"/>
                    </a:moveTo>
                    <a:lnTo>
                      <a:pt x="51" y="23"/>
                    </a:lnTo>
                    <a:lnTo>
                      <a:pt x="59" y="23"/>
                    </a:lnTo>
                    <a:lnTo>
                      <a:pt x="66" y="22"/>
                    </a:lnTo>
                    <a:lnTo>
                      <a:pt x="71" y="20"/>
                    </a:lnTo>
                    <a:lnTo>
                      <a:pt x="77" y="18"/>
                    </a:lnTo>
                    <a:lnTo>
                      <a:pt x="80" y="17"/>
                    </a:lnTo>
                    <a:lnTo>
                      <a:pt x="82" y="15"/>
                    </a:lnTo>
                    <a:lnTo>
                      <a:pt x="83" y="13"/>
                    </a:lnTo>
                    <a:lnTo>
                      <a:pt x="82" y="10"/>
                    </a:lnTo>
                    <a:lnTo>
                      <a:pt x="80" y="8"/>
                    </a:lnTo>
                    <a:lnTo>
                      <a:pt x="77" y="5"/>
                    </a:lnTo>
                    <a:lnTo>
                      <a:pt x="71" y="3"/>
                    </a:lnTo>
                    <a:lnTo>
                      <a:pt x="66" y="2"/>
                    </a:lnTo>
                    <a:lnTo>
                      <a:pt x="59" y="1"/>
                    </a:lnTo>
                    <a:lnTo>
                      <a:pt x="51" y="0"/>
                    </a:lnTo>
                    <a:lnTo>
                      <a:pt x="43" y="0"/>
                    </a:lnTo>
                    <a:lnTo>
                      <a:pt x="34" y="0"/>
                    </a:lnTo>
                    <a:lnTo>
                      <a:pt x="26" y="1"/>
                    </a:lnTo>
                    <a:lnTo>
                      <a:pt x="19" y="2"/>
                    </a:lnTo>
                    <a:lnTo>
                      <a:pt x="13" y="3"/>
                    </a:lnTo>
                    <a:lnTo>
                      <a:pt x="7" y="5"/>
                    </a:lnTo>
                    <a:lnTo>
                      <a:pt x="3" y="8"/>
                    </a:lnTo>
                    <a:lnTo>
                      <a:pt x="1" y="10"/>
                    </a:lnTo>
                    <a:lnTo>
                      <a:pt x="0" y="13"/>
                    </a:lnTo>
                    <a:lnTo>
                      <a:pt x="1" y="15"/>
                    </a:lnTo>
                    <a:lnTo>
                      <a:pt x="3" y="17"/>
                    </a:lnTo>
                    <a:lnTo>
                      <a:pt x="7" y="18"/>
                    </a:lnTo>
                    <a:lnTo>
                      <a:pt x="13" y="20"/>
                    </a:lnTo>
                    <a:lnTo>
                      <a:pt x="19" y="22"/>
                    </a:lnTo>
                    <a:lnTo>
                      <a:pt x="26" y="23"/>
                    </a:lnTo>
                    <a:lnTo>
                      <a:pt x="34" y="23"/>
                    </a:lnTo>
                    <a:lnTo>
                      <a:pt x="43" y="2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5" name="Freeform 416"/>
              <p:cNvSpPr>
                <a:spLocks/>
              </p:cNvSpPr>
              <p:nvPr/>
            </p:nvSpPr>
            <p:spPr bwMode="auto">
              <a:xfrm>
                <a:off x="5188" y="2475"/>
                <a:ext cx="7" cy="29"/>
              </a:xfrm>
              <a:custGeom>
                <a:avLst/>
                <a:gdLst>
                  <a:gd name="T0" fmla="*/ 0 w 21"/>
                  <a:gd name="T1" fmla="*/ 0 h 89"/>
                  <a:gd name="T2" fmla="*/ 0 w 21"/>
                  <a:gd name="T3" fmla="*/ 0 h 89"/>
                  <a:gd name="T4" fmla="*/ 0 w 21"/>
                  <a:gd name="T5" fmla="*/ 0 h 89"/>
                  <a:gd name="T6" fmla="*/ 0 w 21"/>
                  <a:gd name="T7" fmla="*/ 0 h 89"/>
                  <a:gd name="T8" fmla="*/ 0 w 21"/>
                  <a:gd name="T9" fmla="*/ 0 h 89"/>
                  <a:gd name="T10" fmla="*/ 0 w 21"/>
                  <a:gd name="T11" fmla="*/ 0 h 89"/>
                  <a:gd name="T12" fmla="*/ 0 w 21"/>
                  <a:gd name="T13" fmla="*/ 0 h 89"/>
                  <a:gd name="T14" fmla="*/ 0 w 21"/>
                  <a:gd name="T15" fmla="*/ 0 h 89"/>
                  <a:gd name="T16" fmla="*/ 0 w 21"/>
                  <a:gd name="T17" fmla="*/ 0 h 89"/>
                  <a:gd name="T18" fmla="*/ 0 w 21"/>
                  <a:gd name="T19" fmla="*/ 0 h 89"/>
                  <a:gd name="T20" fmla="*/ 0 w 21"/>
                  <a:gd name="T21" fmla="*/ 0 h 89"/>
                  <a:gd name="T22" fmla="*/ 0 w 21"/>
                  <a:gd name="T23" fmla="*/ 0 h 89"/>
                  <a:gd name="T24" fmla="*/ 0 w 21"/>
                  <a:gd name="T25" fmla="*/ 0 h 89"/>
                  <a:gd name="T26" fmla="*/ 0 w 21"/>
                  <a:gd name="T27" fmla="*/ 0 h 89"/>
                  <a:gd name="T28" fmla="*/ 0 w 21"/>
                  <a:gd name="T29" fmla="*/ 0 h 89"/>
                  <a:gd name="T30" fmla="*/ 0 w 21"/>
                  <a:gd name="T31" fmla="*/ 0 h 89"/>
                  <a:gd name="T32" fmla="*/ 0 w 21"/>
                  <a:gd name="T33" fmla="*/ 0 h 89"/>
                  <a:gd name="T34" fmla="*/ 0 w 21"/>
                  <a:gd name="T35" fmla="*/ 0 h 89"/>
                  <a:gd name="T36" fmla="*/ 0 w 21"/>
                  <a:gd name="T37" fmla="*/ 0 h 89"/>
                  <a:gd name="T38" fmla="*/ 0 w 21"/>
                  <a:gd name="T39" fmla="*/ 0 h 89"/>
                  <a:gd name="T40" fmla="*/ 0 w 21"/>
                  <a:gd name="T41" fmla="*/ 0 h 89"/>
                  <a:gd name="T42" fmla="*/ 0 w 21"/>
                  <a:gd name="T43" fmla="*/ 0 h 89"/>
                  <a:gd name="T44" fmla="*/ 0 w 21"/>
                  <a:gd name="T45" fmla="*/ 0 h 89"/>
                  <a:gd name="T46" fmla="*/ 0 w 21"/>
                  <a:gd name="T47" fmla="*/ 0 h 89"/>
                  <a:gd name="T48" fmla="*/ 0 w 21"/>
                  <a:gd name="T49" fmla="*/ 0 h 89"/>
                  <a:gd name="T50" fmla="*/ 0 w 21"/>
                  <a:gd name="T51" fmla="*/ 0 h 89"/>
                  <a:gd name="T52" fmla="*/ 0 w 21"/>
                  <a:gd name="T53" fmla="*/ 0 h 89"/>
                  <a:gd name="T54" fmla="*/ 0 w 21"/>
                  <a:gd name="T55" fmla="*/ 0 h 89"/>
                  <a:gd name="T56" fmla="*/ 0 w 21"/>
                  <a:gd name="T57" fmla="*/ 0 h 89"/>
                  <a:gd name="T58" fmla="*/ 0 w 21"/>
                  <a:gd name="T59" fmla="*/ 0 h 89"/>
                  <a:gd name="T60" fmla="*/ 0 w 21"/>
                  <a:gd name="T61" fmla="*/ 0 h 89"/>
                  <a:gd name="T62" fmla="*/ 0 w 21"/>
                  <a:gd name="T63" fmla="*/ 0 h 89"/>
                  <a:gd name="T64" fmla="*/ 0 w 21"/>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89"/>
                  <a:gd name="T101" fmla="*/ 21 w 21"/>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89">
                    <a:moveTo>
                      <a:pt x="10" y="89"/>
                    </a:moveTo>
                    <a:lnTo>
                      <a:pt x="13" y="89"/>
                    </a:lnTo>
                    <a:lnTo>
                      <a:pt x="15" y="86"/>
                    </a:lnTo>
                    <a:lnTo>
                      <a:pt x="17" y="81"/>
                    </a:lnTo>
                    <a:lnTo>
                      <a:pt x="18" y="76"/>
                    </a:lnTo>
                    <a:lnTo>
                      <a:pt x="19" y="69"/>
                    </a:lnTo>
                    <a:lnTo>
                      <a:pt x="20" y="62"/>
                    </a:lnTo>
                    <a:lnTo>
                      <a:pt x="21" y="53"/>
                    </a:lnTo>
                    <a:lnTo>
                      <a:pt x="21" y="45"/>
                    </a:lnTo>
                    <a:lnTo>
                      <a:pt x="21" y="36"/>
                    </a:lnTo>
                    <a:lnTo>
                      <a:pt x="20" y="27"/>
                    </a:lnTo>
                    <a:lnTo>
                      <a:pt x="19" y="20"/>
                    </a:lnTo>
                    <a:lnTo>
                      <a:pt x="18" y="13"/>
                    </a:lnTo>
                    <a:lnTo>
                      <a:pt x="17" y="8"/>
                    </a:lnTo>
                    <a:lnTo>
                      <a:pt x="15" y="4"/>
                    </a:lnTo>
                    <a:lnTo>
                      <a:pt x="13" y="1"/>
                    </a:lnTo>
                    <a:lnTo>
                      <a:pt x="10" y="0"/>
                    </a:lnTo>
                    <a:lnTo>
                      <a:pt x="8" y="1"/>
                    </a:lnTo>
                    <a:lnTo>
                      <a:pt x="6" y="4"/>
                    </a:lnTo>
                    <a:lnTo>
                      <a:pt x="4" y="8"/>
                    </a:lnTo>
                    <a:lnTo>
                      <a:pt x="3" y="13"/>
                    </a:lnTo>
                    <a:lnTo>
                      <a:pt x="2" y="20"/>
                    </a:lnTo>
                    <a:lnTo>
                      <a:pt x="1" y="27"/>
                    </a:lnTo>
                    <a:lnTo>
                      <a:pt x="0" y="36"/>
                    </a:lnTo>
                    <a:lnTo>
                      <a:pt x="0" y="45"/>
                    </a:lnTo>
                    <a:lnTo>
                      <a:pt x="0" y="53"/>
                    </a:lnTo>
                    <a:lnTo>
                      <a:pt x="1" y="62"/>
                    </a:lnTo>
                    <a:lnTo>
                      <a:pt x="2" y="69"/>
                    </a:lnTo>
                    <a:lnTo>
                      <a:pt x="3" y="76"/>
                    </a:lnTo>
                    <a:lnTo>
                      <a:pt x="4" y="81"/>
                    </a:lnTo>
                    <a:lnTo>
                      <a:pt x="6" y="86"/>
                    </a:lnTo>
                    <a:lnTo>
                      <a:pt x="8" y="89"/>
                    </a:lnTo>
                    <a:lnTo>
                      <a:pt x="10" y="89"/>
                    </a:lnTo>
                    <a:close/>
                  </a:path>
                </a:pathLst>
              </a:custGeom>
              <a:solidFill>
                <a:srgbClr val="79C5A1"/>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6" name="Freeform 417"/>
              <p:cNvSpPr>
                <a:spLocks/>
              </p:cNvSpPr>
              <p:nvPr/>
            </p:nvSpPr>
            <p:spPr bwMode="auto">
              <a:xfrm>
                <a:off x="5188" y="2475"/>
                <a:ext cx="7" cy="29"/>
              </a:xfrm>
              <a:custGeom>
                <a:avLst/>
                <a:gdLst>
                  <a:gd name="T0" fmla="*/ 0 w 21"/>
                  <a:gd name="T1" fmla="*/ 0 h 89"/>
                  <a:gd name="T2" fmla="*/ 0 w 21"/>
                  <a:gd name="T3" fmla="*/ 0 h 89"/>
                  <a:gd name="T4" fmla="*/ 0 w 21"/>
                  <a:gd name="T5" fmla="*/ 0 h 89"/>
                  <a:gd name="T6" fmla="*/ 0 w 21"/>
                  <a:gd name="T7" fmla="*/ 0 h 89"/>
                  <a:gd name="T8" fmla="*/ 0 w 21"/>
                  <a:gd name="T9" fmla="*/ 0 h 89"/>
                  <a:gd name="T10" fmla="*/ 0 w 21"/>
                  <a:gd name="T11" fmla="*/ 0 h 89"/>
                  <a:gd name="T12" fmla="*/ 0 w 21"/>
                  <a:gd name="T13" fmla="*/ 0 h 89"/>
                  <a:gd name="T14" fmla="*/ 0 w 21"/>
                  <a:gd name="T15" fmla="*/ 0 h 89"/>
                  <a:gd name="T16" fmla="*/ 0 w 21"/>
                  <a:gd name="T17" fmla="*/ 0 h 89"/>
                  <a:gd name="T18" fmla="*/ 0 w 21"/>
                  <a:gd name="T19" fmla="*/ 0 h 89"/>
                  <a:gd name="T20" fmla="*/ 0 w 21"/>
                  <a:gd name="T21" fmla="*/ 0 h 89"/>
                  <a:gd name="T22" fmla="*/ 0 w 21"/>
                  <a:gd name="T23" fmla="*/ 0 h 89"/>
                  <a:gd name="T24" fmla="*/ 0 w 21"/>
                  <a:gd name="T25" fmla="*/ 0 h 89"/>
                  <a:gd name="T26" fmla="*/ 0 w 21"/>
                  <a:gd name="T27" fmla="*/ 0 h 89"/>
                  <a:gd name="T28" fmla="*/ 0 w 21"/>
                  <a:gd name="T29" fmla="*/ 0 h 89"/>
                  <a:gd name="T30" fmla="*/ 0 w 21"/>
                  <a:gd name="T31" fmla="*/ 0 h 89"/>
                  <a:gd name="T32" fmla="*/ 0 w 21"/>
                  <a:gd name="T33" fmla="*/ 0 h 89"/>
                  <a:gd name="T34" fmla="*/ 0 w 21"/>
                  <a:gd name="T35" fmla="*/ 0 h 89"/>
                  <a:gd name="T36" fmla="*/ 0 w 21"/>
                  <a:gd name="T37" fmla="*/ 0 h 89"/>
                  <a:gd name="T38" fmla="*/ 0 w 21"/>
                  <a:gd name="T39" fmla="*/ 0 h 89"/>
                  <a:gd name="T40" fmla="*/ 0 w 21"/>
                  <a:gd name="T41" fmla="*/ 0 h 89"/>
                  <a:gd name="T42" fmla="*/ 0 w 21"/>
                  <a:gd name="T43" fmla="*/ 0 h 89"/>
                  <a:gd name="T44" fmla="*/ 0 w 21"/>
                  <a:gd name="T45" fmla="*/ 0 h 89"/>
                  <a:gd name="T46" fmla="*/ 0 w 21"/>
                  <a:gd name="T47" fmla="*/ 0 h 89"/>
                  <a:gd name="T48" fmla="*/ 0 w 21"/>
                  <a:gd name="T49" fmla="*/ 0 h 89"/>
                  <a:gd name="T50" fmla="*/ 0 w 21"/>
                  <a:gd name="T51" fmla="*/ 0 h 89"/>
                  <a:gd name="T52" fmla="*/ 0 w 21"/>
                  <a:gd name="T53" fmla="*/ 0 h 89"/>
                  <a:gd name="T54" fmla="*/ 0 w 21"/>
                  <a:gd name="T55" fmla="*/ 0 h 89"/>
                  <a:gd name="T56" fmla="*/ 0 w 21"/>
                  <a:gd name="T57" fmla="*/ 0 h 89"/>
                  <a:gd name="T58" fmla="*/ 0 w 21"/>
                  <a:gd name="T59" fmla="*/ 0 h 89"/>
                  <a:gd name="T60" fmla="*/ 0 w 21"/>
                  <a:gd name="T61" fmla="*/ 0 h 89"/>
                  <a:gd name="T62" fmla="*/ 0 w 21"/>
                  <a:gd name="T63" fmla="*/ 0 h 89"/>
                  <a:gd name="T64" fmla="*/ 0 w 21"/>
                  <a:gd name="T65" fmla="*/ 0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89"/>
                  <a:gd name="T101" fmla="*/ 21 w 21"/>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89">
                    <a:moveTo>
                      <a:pt x="10" y="89"/>
                    </a:moveTo>
                    <a:lnTo>
                      <a:pt x="13" y="89"/>
                    </a:lnTo>
                    <a:lnTo>
                      <a:pt x="15" y="86"/>
                    </a:lnTo>
                    <a:lnTo>
                      <a:pt x="17" y="81"/>
                    </a:lnTo>
                    <a:lnTo>
                      <a:pt x="18" y="76"/>
                    </a:lnTo>
                    <a:lnTo>
                      <a:pt x="19" y="69"/>
                    </a:lnTo>
                    <a:lnTo>
                      <a:pt x="20" y="62"/>
                    </a:lnTo>
                    <a:lnTo>
                      <a:pt x="21" y="53"/>
                    </a:lnTo>
                    <a:lnTo>
                      <a:pt x="21" y="45"/>
                    </a:lnTo>
                    <a:lnTo>
                      <a:pt x="21" y="36"/>
                    </a:lnTo>
                    <a:lnTo>
                      <a:pt x="20" y="27"/>
                    </a:lnTo>
                    <a:lnTo>
                      <a:pt x="19" y="20"/>
                    </a:lnTo>
                    <a:lnTo>
                      <a:pt x="18" y="13"/>
                    </a:lnTo>
                    <a:lnTo>
                      <a:pt x="17" y="8"/>
                    </a:lnTo>
                    <a:lnTo>
                      <a:pt x="15" y="4"/>
                    </a:lnTo>
                    <a:lnTo>
                      <a:pt x="13" y="1"/>
                    </a:lnTo>
                    <a:lnTo>
                      <a:pt x="10" y="0"/>
                    </a:lnTo>
                    <a:lnTo>
                      <a:pt x="8" y="1"/>
                    </a:lnTo>
                    <a:lnTo>
                      <a:pt x="6" y="4"/>
                    </a:lnTo>
                    <a:lnTo>
                      <a:pt x="4" y="8"/>
                    </a:lnTo>
                    <a:lnTo>
                      <a:pt x="3" y="13"/>
                    </a:lnTo>
                    <a:lnTo>
                      <a:pt x="2" y="20"/>
                    </a:lnTo>
                    <a:lnTo>
                      <a:pt x="1" y="27"/>
                    </a:lnTo>
                    <a:lnTo>
                      <a:pt x="0" y="36"/>
                    </a:lnTo>
                    <a:lnTo>
                      <a:pt x="0" y="45"/>
                    </a:lnTo>
                    <a:lnTo>
                      <a:pt x="0" y="53"/>
                    </a:lnTo>
                    <a:lnTo>
                      <a:pt x="1" y="62"/>
                    </a:lnTo>
                    <a:lnTo>
                      <a:pt x="2" y="69"/>
                    </a:lnTo>
                    <a:lnTo>
                      <a:pt x="3" y="76"/>
                    </a:lnTo>
                    <a:lnTo>
                      <a:pt x="4" y="81"/>
                    </a:lnTo>
                    <a:lnTo>
                      <a:pt x="6" y="86"/>
                    </a:lnTo>
                    <a:lnTo>
                      <a:pt x="8" y="89"/>
                    </a:lnTo>
                    <a:lnTo>
                      <a:pt x="10" y="8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7" name="Freeform 418"/>
              <p:cNvSpPr>
                <a:spLocks/>
              </p:cNvSpPr>
              <p:nvPr/>
            </p:nvSpPr>
            <p:spPr bwMode="auto">
              <a:xfrm>
                <a:off x="5214" y="2529"/>
                <a:ext cx="8" cy="9"/>
              </a:xfrm>
              <a:custGeom>
                <a:avLst/>
                <a:gdLst>
                  <a:gd name="T0" fmla="*/ 0 w 24"/>
                  <a:gd name="T1" fmla="*/ 0 h 28"/>
                  <a:gd name="T2" fmla="*/ 0 w 24"/>
                  <a:gd name="T3" fmla="*/ 0 h 28"/>
                  <a:gd name="T4" fmla="*/ 0 w 24"/>
                  <a:gd name="T5" fmla="*/ 0 h 28"/>
                  <a:gd name="T6" fmla="*/ 0 w 24"/>
                  <a:gd name="T7" fmla="*/ 0 h 28"/>
                  <a:gd name="T8" fmla="*/ 0 w 24"/>
                  <a:gd name="T9" fmla="*/ 0 h 28"/>
                  <a:gd name="T10" fmla="*/ 0 w 24"/>
                  <a:gd name="T11" fmla="*/ 0 h 28"/>
                  <a:gd name="T12" fmla="*/ 0 w 24"/>
                  <a:gd name="T13" fmla="*/ 0 h 28"/>
                  <a:gd name="T14" fmla="*/ 0 w 24"/>
                  <a:gd name="T15" fmla="*/ 0 h 28"/>
                  <a:gd name="T16" fmla="*/ 0 w 24"/>
                  <a:gd name="T17" fmla="*/ 0 h 28"/>
                  <a:gd name="T18" fmla="*/ 0 w 24"/>
                  <a:gd name="T19" fmla="*/ 0 h 28"/>
                  <a:gd name="T20" fmla="*/ 0 w 24"/>
                  <a:gd name="T21" fmla="*/ 0 h 28"/>
                  <a:gd name="T22" fmla="*/ 0 w 24"/>
                  <a:gd name="T23" fmla="*/ 0 h 28"/>
                  <a:gd name="T24" fmla="*/ 0 w 24"/>
                  <a:gd name="T25" fmla="*/ 0 h 28"/>
                  <a:gd name="T26" fmla="*/ 0 w 24"/>
                  <a:gd name="T27" fmla="*/ 0 h 28"/>
                  <a:gd name="T28" fmla="*/ 0 w 24"/>
                  <a:gd name="T29" fmla="*/ 0 h 28"/>
                  <a:gd name="T30" fmla="*/ 0 w 24"/>
                  <a:gd name="T31" fmla="*/ 0 h 28"/>
                  <a:gd name="T32" fmla="*/ 0 w 24"/>
                  <a:gd name="T33" fmla="*/ 0 h 28"/>
                  <a:gd name="T34" fmla="*/ 0 w 24"/>
                  <a:gd name="T35" fmla="*/ 0 h 28"/>
                  <a:gd name="T36" fmla="*/ 0 w 24"/>
                  <a:gd name="T37" fmla="*/ 0 h 28"/>
                  <a:gd name="T38" fmla="*/ 0 w 24"/>
                  <a:gd name="T39" fmla="*/ 0 h 28"/>
                  <a:gd name="T40" fmla="*/ 0 w 24"/>
                  <a:gd name="T41" fmla="*/ 0 h 28"/>
                  <a:gd name="T42" fmla="*/ 0 w 24"/>
                  <a:gd name="T43" fmla="*/ 0 h 28"/>
                  <a:gd name="T44" fmla="*/ 0 w 24"/>
                  <a:gd name="T45" fmla="*/ 0 h 28"/>
                  <a:gd name="T46" fmla="*/ 0 w 24"/>
                  <a:gd name="T47" fmla="*/ 0 h 28"/>
                  <a:gd name="T48" fmla="*/ 0 w 24"/>
                  <a:gd name="T49" fmla="*/ 0 h 28"/>
                  <a:gd name="T50" fmla="*/ 0 w 24"/>
                  <a:gd name="T51" fmla="*/ 0 h 28"/>
                  <a:gd name="T52" fmla="*/ 0 w 24"/>
                  <a:gd name="T53" fmla="*/ 0 h 28"/>
                  <a:gd name="T54" fmla="*/ 0 w 24"/>
                  <a:gd name="T55" fmla="*/ 0 h 28"/>
                  <a:gd name="T56" fmla="*/ 0 w 24"/>
                  <a:gd name="T57" fmla="*/ 0 h 28"/>
                  <a:gd name="T58" fmla="*/ 0 w 24"/>
                  <a:gd name="T59" fmla="*/ 0 h 28"/>
                  <a:gd name="T60" fmla="*/ 0 w 24"/>
                  <a:gd name="T61" fmla="*/ 0 h 28"/>
                  <a:gd name="T62" fmla="*/ 0 w 24"/>
                  <a:gd name="T63" fmla="*/ 0 h 28"/>
                  <a:gd name="T64" fmla="*/ 0 w 24"/>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8"/>
                  <a:gd name="T101" fmla="*/ 24 w 2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8">
                    <a:moveTo>
                      <a:pt x="11" y="28"/>
                    </a:moveTo>
                    <a:lnTo>
                      <a:pt x="13" y="28"/>
                    </a:lnTo>
                    <a:lnTo>
                      <a:pt x="16" y="27"/>
                    </a:lnTo>
                    <a:lnTo>
                      <a:pt x="18" y="26"/>
                    </a:lnTo>
                    <a:lnTo>
                      <a:pt x="20" y="24"/>
                    </a:lnTo>
                    <a:lnTo>
                      <a:pt x="22" y="22"/>
                    </a:lnTo>
                    <a:lnTo>
                      <a:pt x="23" y="20"/>
                    </a:lnTo>
                    <a:lnTo>
                      <a:pt x="24" y="16"/>
                    </a:lnTo>
                    <a:lnTo>
                      <a:pt x="24" y="13"/>
                    </a:lnTo>
                    <a:lnTo>
                      <a:pt x="24" y="11"/>
                    </a:lnTo>
                    <a:lnTo>
                      <a:pt x="23" y="9"/>
                    </a:lnTo>
                    <a:lnTo>
                      <a:pt x="22" y="7"/>
                    </a:lnTo>
                    <a:lnTo>
                      <a:pt x="20" y="5"/>
                    </a:lnTo>
                    <a:lnTo>
                      <a:pt x="18" y="4"/>
                    </a:lnTo>
                    <a:lnTo>
                      <a:pt x="16" y="1"/>
                    </a:lnTo>
                    <a:lnTo>
                      <a:pt x="13" y="1"/>
                    </a:lnTo>
                    <a:lnTo>
                      <a:pt x="11" y="0"/>
                    </a:lnTo>
                    <a:lnTo>
                      <a:pt x="9" y="1"/>
                    </a:lnTo>
                    <a:lnTo>
                      <a:pt x="7" y="1"/>
                    </a:lnTo>
                    <a:lnTo>
                      <a:pt x="5" y="4"/>
                    </a:lnTo>
                    <a:lnTo>
                      <a:pt x="4" y="5"/>
                    </a:lnTo>
                    <a:lnTo>
                      <a:pt x="3" y="7"/>
                    </a:lnTo>
                    <a:lnTo>
                      <a:pt x="1" y="9"/>
                    </a:lnTo>
                    <a:lnTo>
                      <a:pt x="0" y="11"/>
                    </a:lnTo>
                    <a:lnTo>
                      <a:pt x="0" y="13"/>
                    </a:lnTo>
                    <a:lnTo>
                      <a:pt x="0" y="16"/>
                    </a:lnTo>
                    <a:lnTo>
                      <a:pt x="1" y="20"/>
                    </a:lnTo>
                    <a:lnTo>
                      <a:pt x="3" y="22"/>
                    </a:lnTo>
                    <a:lnTo>
                      <a:pt x="4" y="24"/>
                    </a:lnTo>
                    <a:lnTo>
                      <a:pt x="5" y="26"/>
                    </a:lnTo>
                    <a:lnTo>
                      <a:pt x="7" y="27"/>
                    </a:lnTo>
                    <a:lnTo>
                      <a:pt x="9" y="28"/>
                    </a:lnTo>
                    <a:lnTo>
                      <a:pt x="11" y="28"/>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8" name="Freeform 419"/>
              <p:cNvSpPr>
                <a:spLocks/>
              </p:cNvSpPr>
              <p:nvPr/>
            </p:nvSpPr>
            <p:spPr bwMode="auto">
              <a:xfrm>
                <a:off x="5214" y="2529"/>
                <a:ext cx="8" cy="9"/>
              </a:xfrm>
              <a:custGeom>
                <a:avLst/>
                <a:gdLst>
                  <a:gd name="T0" fmla="*/ 0 w 24"/>
                  <a:gd name="T1" fmla="*/ 0 h 28"/>
                  <a:gd name="T2" fmla="*/ 0 w 24"/>
                  <a:gd name="T3" fmla="*/ 0 h 28"/>
                  <a:gd name="T4" fmla="*/ 0 w 24"/>
                  <a:gd name="T5" fmla="*/ 0 h 28"/>
                  <a:gd name="T6" fmla="*/ 0 w 24"/>
                  <a:gd name="T7" fmla="*/ 0 h 28"/>
                  <a:gd name="T8" fmla="*/ 0 w 24"/>
                  <a:gd name="T9" fmla="*/ 0 h 28"/>
                  <a:gd name="T10" fmla="*/ 0 w 24"/>
                  <a:gd name="T11" fmla="*/ 0 h 28"/>
                  <a:gd name="T12" fmla="*/ 0 w 24"/>
                  <a:gd name="T13" fmla="*/ 0 h 28"/>
                  <a:gd name="T14" fmla="*/ 0 w 24"/>
                  <a:gd name="T15" fmla="*/ 0 h 28"/>
                  <a:gd name="T16" fmla="*/ 0 w 24"/>
                  <a:gd name="T17" fmla="*/ 0 h 28"/>
                  <a:gd name="T18" fmla="*/ 0 w 24"/>
                  <a:gd name="T19" fmla="*/ 0 h 28"/>
                  <a:gd name="T20" fmla="*/ 0 w 24"/>
                  <a:gd name="T21" fmla="*/ 0 h 28"/>
                  <a:gd name="T22" fmla="*/ 0 w 24"/>
                  <a:gd name="T23" fmla="*/ 0 h 28"/>
                  <a:gd name="T24" fmla="*/ 0 w 24"/>
                  <a:gd name="T25" fmla="*/ 0 h 28"/>
                  <a:gd name="T26" fmla="*/ 0 w 24"/>
                  <a:gd name="T27" fmla="*/ 0 h 28"/>
                  <a:gd name="T28" fmla="*/ 0 w 24"/>
                  <a:gd name="T29" fmla="*/ 0 h 28"/>
                  <a:gd name="T30" fmla="*/ 0 w 24"/>
                  <a:gd name="T31" fmla="*/ 0 h 28"/>
                  <a:gd name="T32" fmla="*/ 0 w 24"/>
                  <a:gd name="T33" fmla="*/ 0 h 28"/>
                  <a:gd name="T34" fmla="*/ 0 w 24"/>
                  <a:gd name="T35" fmla="*/ 0 h 28"/>
                  <a:gd name="T36" fmla="*/ 0 w 24"/>
                  <a:gd name="T37" fmla="*/ 0 h 28"/>
                  <a:gd name="T38" fmla="*/ 0 w 24"/>
                  <a:gd name="T39" fmla="*/ 0 h 28"/>
                  <a:gd name="T40" fmla="*/ 0 w 24"/>
                  <a:gd name="T41" fmla="*/ 0 h 28"/>
                  <a:gd name="T42" fmla="*/ 0 w 24"/>
                  <a:gd name="T43" fmla="*/ 0 h 28"/>
                  <a:gd name="T44" fmla="*/ 0 w 24"/>
                  <a:gd name="T45" fmla="*/ 0 h 28"/>
                  <a:gd name="T46" fmla="*/ 0 w 24"/>
                  <a:gd name="T47" fmla="*/ 0 h 28"/>
                  <a:gd name="T48" fmla="*/ 0 w 24"/>
                  <a:gd name="T49" fmla="*/ 0 h 28"/>
                  <a:gd name="T50" fmla="*/ 0 w 24"/>
                  <a:gd name="T51" fmla="*/ 0 h 28"/>
                  <a:gd name="T52" fmla="*/ 0 w 24"/>
                  <a:gd name="T53" fmla="*/ 0 h 28"/>
                  <a:gd name="T54" fmla="*/ 0 w 24"/>
                  <a:gd name="T55" fmla="*/ 0 h 28"/>
                  <a:gd name="T56" fmla="*/ 0 w 24"/>
                  <a:gd name="T57" fmla="*/ 0 h 28"/>
                  <a:gd name="T58" fmla="*/ 0 w 24"/>
                  <a:gd name="T59" fmla="*/ 0 h 28"/>
                  <a:gd name="T60" fmla="*/ 0 w 24"/>
                  <a:gd name="T61" fmla="*/ 0 h 28"/>
                  <a:gd name="T62" fmla="*/ 0 w 24"/>
                  <a:gd name="T63" fmla="*/ 0 h 28"/>
                  <a:gd name="T64" fmla="*/ 0 w 24"/>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28"/>
                  <a:gd name="T101" fmla="*/ 24 w 2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28">
                    <a:moveTo>
                      <a:pt x="11" y="28"/>
                    </a:moveTo>
                    <a:lnTo>
                      <a:pt x="13" y="28"/>
                    </a:lnTo>
                    <a:lnTo>
                      <a:pt x="16" y="27"/>
                    </a:lnTo>
                    <a:lnTo>
                      <a:pt x="18" y="26"/>
                    </a:lnTo>
                    <a:lnTo>
                      <a:pt x="20" y="24"/>
                    </a:lnTo>
                    <a:lnTo>
                      <a:pt x="22" y="22"/>
                    </a:lnTo>
                    <a:lnTo>
                      <a:pt x="23" y="20"/>
                    </a:lnTo>
                    <a:lnTo>
                      <a:pt x="24" y="16"/>
                    </a:lnTo>
                    <a:lnTo>
                      <a:pt x="24" y="13"/>
                    </a:lnTo>
                    <a:lnTo>
                      <a:pt x="24" y="11"/>
                    </a:lnTo>
                    <a:lnTo>
                      <a:pt x="23" y="9"/>
                    </a:lnTo>
                    <a:lnTo>
                      <a:pt x="22" y="7"/>
                    </a:lnTo>
                    <a:lnTo>
                      <a:pt x="20" y="5"/>
                    </a:lnTo>
                    <a:lnTo>
                      <a:pt x="18" y="4"/>
                    </a:lnTo>
                    <a:lnTo>
                      <a:pt x="16" y="1"/>
                    </a:lnTo>
                    <a:lnTo>
                      <a:pt x="13" y="1"/>
                    </a:lnTo>
                    <a:lnTo>
                      <a:pt x="11" y="0"/>
                    </a:lnTo>
                    <a:lnTo>
                      <a:pt x="9" y="1"/>
                    </a:lnTo>
                    <a:lnTo>
                      <a:pt x="7" y="1"/>
                    </a:lnTo>
                    <a:lnTo>
                      <a:pt x="5" y="4"/>
                    </a:lnTo>
                    <a:lnTo>
                      <a:pt x="4" y="5"/>
                    </a:lnTo>
                    <a:lnTo>
                      <a:pt x="3" y="7"/>
                    </a:lnTo>
                    <a:lnTo>
                      <a:pt x="1" y="9"/>
                    </a:lnTo>
                    <a:lnTo>
                      <a:pt x="0" y="11"/>
                    </a:lnTo>
                    <a:lnTo>
                      <a:pt x="0" y="13"/>
                    </a:lnTo>
                    <a:lnTo>
                      <a:pt x="0" y="16"/>
                    </a:lnTo>
                    <a:lnTo>
                      <a:pt x="1" y="20"/>
                    </a:lnTo>
                    <a:lnTo>
                      <a:pt x="3" y="22"/>
                    </a:lnTo>
                    <a:lnTo>
                      <a:pt x="4" y="24"/>
                    </a:lnTo>
                    <a:lnTo>
                      <a:pt x="5" y="26"/>
                    </a:lnTo>
                    <a:lnTo>
                      <a:pt x="7" y="27"/>
                    </a:lnTo>
                    <a:lnTo>
                      <a:pt x="9" y="28"/>
                    </a:lnTo>
                    <a:lnTo>
                      <a:pt x="11" y="2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699" name="Freeform 420"/>
              <p:cNvSpPr>
                <a:spLocks/>
              </p:cNvSpPr>
              <p:nvPr/>
            </p:nvSpPr>
            <p:spPr bwMode="auto">
              <a:xfrm>
                <a:off x="5233" y="2532"/>
                <a:ext cx="8" cy="6"/>
              </a:xfrm>
              <a:custGeom>
                <a:avLst/>
                <a:gdLst>
                  <a:gd name="T0" fmla="*/ 0 w 23"/>
                  <a:gd name="T1" fmla="*/ 0 h 17"/>
                  <a:gd name="T2" fmla="*/ 0 w 23"/>
                  <a:gd name="T3" fmla="*/ 0 h 17"/>
                  <a:gd name="T4" fmla="*/ 0 w 23"/>
                  <a:gd name="T5" fmla="*/ 0 h 17"/>
                  <a:gd name="T6" fmla="*/ 0 w 23"/>
                  <a:gd name="T7" fmla="*/ 0 h 17"/>
                  <a:gd name="T8" fmla="*/ 0 w 23"/>
                  <a:gd name="T9" fmla="*/ 0 h 17"/>
                  <a:gd name="T10" fmla="*/ 0 w 23"/>
                  <a:gd name="T11" fmla="*/ 0 h 17"/>
                  <a:gd name="T12" fmla="*/ 0 w 23"/>
                  <a:gd name="T13" fmla="*/ 0 h 17"/>
                  <a:gd name="T14" fmla="*/ 0 w 23"/>
                  <a:gd name="T15" fmla="*/ 0 h 17"/>
                  <a:gd name="T16" fmla="*/ 0 w 23"/>
                  <a:gd name="T17" fmla="*/ 0 h 17"/>
                  <a:gd name="T18" fmla="*/ 0 w 23"/>
                  <a:gd name="T19" fmla="*/ 0 h 17"/>
                  <a:gd name="T20" fmla="*/ 0 w 23"/>
                  <a:gd name="T21" fmla="*/ 0 h 17"/>
                  <a:gd name="T22" fmla="*/ 0 w 23"/>
                  <a:gd name="T23" fmla="*/ 0 h 17"/>
                  <a:gd name="T24" fmla="*/ 0 w 23"/>
                  <a:gd name="T25" fmla="*/ 0 h 17"/>
                  <a:gd name="T26" fmla="*/ 0 w 23"/>
                  <a:gd name="T27" fmla="*/ 0 h 17"/>
                  <a:gd name="T28" fmla="*/ 0 w 23"/>
                  <a:gd name="T29" fmla="*/ 0 h 17"/>
                  <a:gd name="T30" fmla="*/ 0 w 23"/>
                  <a:gd name="T31" fmla="*/ 0 h 17"/>
                  <a:gd name="T32" fmla="*/ 0 w 23"/>
                  <a:gd name="T33" fmla="*/ 0 h 17"/>
                  <a:gd name="T34" fmla="*/ 0 w 23"/>
                  <a:gd name="T35" fmla="*/ 0 h 17"/>
                  <a:gd name="T36" fmla="*/ 0 w 23"/>
                  <a:gd name="T37" fmla="*/ 0 h 17"/>
                  <a:gd name="T38" fmla="*/ 0 w 23"/>
                  <a:gd name="T39" fmla="*/ 0 h 17"/>
                  <a:gd name="T40" fmla="*/ 0 w 23"/>
                  <a:gd name="T41" fmla="*/ 0 h 17"/>
                  <a:gd name="T42" fmla="*/ 0 w 23"/>
                  <a:gd name="T43" fmla="*/ 0 h 17"/>
                  <a:gd name="T44" fmla="*/ 0 w 23"/>
                  <a:gd name="T45" fmla="*/ 0 h 17"/>
                  <a:gd name="T46" fmla="*/ 0 w 23"/>
                  <a:gd name="T47" fmla="*/ 0 h 17"/>
                  <a:gd name="T48" fmla="*/ 0 w 23"/>
                  <a:gd name="T49" fmla="*/ 0 h 17"/>
                  <a:gd name="T50" fmla="*/ 0 w 23"/>
                  <a:gd name="T51" fmla="*/ 0 h 17"/>
                  <a:gd name="T52" fmla="*/ 0 w 23"/>
                  <a:gd name="T53" fmla="*/ 0 h 17"/>
                  <a:gd name="T54" fmla="*/ 0 w 23"/>
                  <a:gd name="T55" fmla="*/ 0 h 17"/>
                  <a:gd name="T56" fmla="*/ 0 w 23"/>
                  <a:gd name="T57" fmla="*/ 0 h 17"/>
                  <a:gd name="T58" fmla="*/ 0 w 23"/>
                  <a:gd name="T59" fmla="*/ 0 h 17"/>
                  <a:gd name="T60" fmla="*/ 0 w 23"/>
                  <a:gd name="T61" fmla="*/ 0 h 17"/>
                  <a:gd name="T62" fmla="*/ 0 w 23"/>
                  <a:gd name="T63" fmla="*/ 0 h 17"/>
                  <a:gd name="T64" fmla="*/ 0 w 2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7"/>
                  <a:gd name="T101" fmla="*/ 23 w 2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7">
                    <a:moveTo>
                      <a:pt x="13" y="17"/>
                    </a:moveTo>
                    <a:lnTo>
                      <a:pt x="15" y="17"/>
                    </a:lnTo>
                    <a:lnTo>
                      <a:pt x="17" y="16"/>
                    </a:lnTo>
                    <a:lnTo>
                      <a:pt x="19" y="16"/>
                    </a:lnTo>
                    <a:lnTo>
                      <a:pt x="20" y="15"/>
                    </a:lnTo>
                    <a:lnTo>
                      <a:pt x="21" y="13"/>
                    </a:lnTo>
                    <a:lnTo>
                      <a:pt x="22" y="12"/>
                    </a:lnTo>
                    <a:lnTo>
                      <a:pt x="23" y="11"/>
                    </a:lnTo>
                    <a:lnTo>
                      <a:pt x="23" y="9"/>
                    </a:lnTo>
                    <a:lnTo>
                      <a:pt x="23" y="7"/>
                    </a:lnTo>
                    <a:lnTo>
                      <a:pt x="22" y="5"/>
                    </a:lnTo>
                    <a:lnTo>
                      <a:pt x="21" y="4"/>
                    </a:lnTo>
                    <a:lnTo>
                      <a:pt x="20" y="3"/>
                    </a:lnTo>
                    <a:lnTo>
                      <a:pt x="19" y="2"/>
                    </a:lnTo>
                    <a:lnTo>
                      <a:pt x="17" y="1"/>
                    </a:lnTo>
                    <a:lnTo>
                      <a:pt x="15" y="0"/>
                    </a:lnTo>
                    <a:lnTo>
                      <a:pt x="13" y="0"/>
                    </a:lnTo>
                    <a:lnTo>
                      <a:pt x="10" y="0"/>
                    </a:lnTo>
                    <a:lnTo>
                      <a:pt x="8" y="1"/>
                    </a:lnTo>
                    <a:lnTo>
                      <a:pt x="6" y="2"/>
                    </a:lnTo>
                    <a:lnTo>
                      <a:pt x="4" y="3"/>
                    </a:lnTo>
                    <a:lnTo>
                      <a:pt x="2" y="4"/>
                    </a:lnTo>
                    <a:lnTo>
                      <a:pt x="1" y="5"/>
                    </a:lnTo>
                    <a:lnTo>
                      <a:pt x="1" y="7"/>
                    </a:lnTo>
                    <a:lnTo>
                      <a:pt x="0" y="9"/>
                    </a:lnTo>
                    <a:lnTo>
                      <a:pt x="1" y="11"/>
                    </a:lnTo>
                    <a:lnTo>
                      <a:pt x="1" y="12"/>
                    </a:lnTo>
                    <a:lnTo>
                      <a:pt x="2" y="13"/>
                    </a:lnTo>
                    <a:lnTo>
                      <a:pt x="4" y="15"/>
                    </a:lnTo>
                    <a:lnTo>
                      <a:pt x="6" y="16"/>
                    </a:lnTo>
                    <a:lnTo>
                      <a:pt x="8" y="16"/>
                    </a:lnTo>
                    <a:lnTo>
                      <a:pt x="10" y="17"/>
                    </a:lnTo>
                    <a:lnTo>
                      <a:pt x="13" y="17"/>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0" name="Freeform 421"/>
              <p:cNvSpPr>
                <a:spLocks/>
              </p:cNvSpPr>
              <p:nvPr/>
            </p:nvSpPr>
            <p:spPr bwMode="auto">
              <a:xfrm>
                <a:off x="5233" y="2532"/>
                <a:ext cx="8" cy="6"/>
              </a:xfrm>
              <a:custGeom>
                <a:avLst/>
                <a:gdLst>
                  <a:gd name="T0" fmla="*/ 0 w 23"/>
                  <a:gd name="T1" fmla="*/ 0 h 17"/>
                  <a:gd name="T2" fmla="*/ 0 w 23"/>
                  <a:gd name="T3" fmla="*/ 0 h 17"/>
                  <a:gd name="T4" fmla="*/ 0 w 23"/>
                  <a:gd name="T5" fmla="*/ 0 h 17"/>
                  <a:gd name="T6" fmla="*/ 0 w 23"/>
                  <a:gd name="T7" fmla="*/ 0 h 17"/>
                  <a:gd name="T8" fmla="*/ 0 w 23"/>
                  <a:gd name="T9" fmla="*/ 0 h 17"/>
                  <a:gd name="T10" fmla="*/ 0 w 23"/>
                  <a:gd name="T11" fmla="*/ 0 h 17"/>
                  <a:gd name="T12" fmla="*/ 0 w 23"/>
                  <a:gd name="T13" fmla="*/ 0 h 17"/>
                  <a:gd name="T14" fmla="*/ 0 w 23"/>
                  <a:gd name="T15" fmla="*/ 0 h 17"/>
                  <a:gd name="T16" fmla="*/ 0 w 23"/>
                  <a:gd name="T17" fmla="*/ 0 h 17"/>
                  <a:gd name="T18" fmla="*/ 0 w 23"/>
                  <a:gd name="T19" fmla="*/ 0 h 17"/>
                  <a:gd name="T20" fmla="*/ 0 w 23"/>
                  <a:gd name="T21" fmla="*/ 0 h 17"/>
                  <a:gd name="T22" fmla="*/ 0 w 23"/>
                  <a:gd name="T23" fmla="*/ 0 h 17"/>
                  <a:gd name="T24" fmla="*/ 0 w 23"/>
                  <a:gd name="T25" fmla="*/ 0 h 17"/>
                  <a:gd name="T26" fmla="*/ 0 w 23"/>
                  <a:gd name="T27" fmla="*/ 0 h 17"/>
                  <a:gd name="T28" fmla="*/ 0 w 23"/>
                  <a:gd name="T29" fmla="*/ 0 h 17"/>
                  <a:gd name="T30" fmla="*/ 0 w 23"/>
                  <a:gd name="T31" fmla="*/ 0 h 17"/>
                  <a:gd name="T32" fmla="*/ 0 w 23"/>
                  <a:gd name="T33" fmla="*/ 0 h 17"/>
                  <a:gd name="T34" fmla="*/ 0 w 23"/>
                  <a:gd name="T35" fmla="*/ 0 h 17"/>
                  <a:gd name="T36" fmla="*/ 0 w 23"/>
                  <a:gd name="T37" fmla="*/ 0 h 17"/>
                  <a:gd name="T38" fmla="*/ 0 w 23"/>
                  <a:gd name="T39" fmla="*/ 0 h 17"/>
                  <a:gd name="T40" fmla="*/ 0 w 23"/>
                  <a:gd name="T41" fmla="*/ 0 h 17"/>
                  <a:gd name="T42" fmla="*/ 0 w 23"/>
                  <a:gd name="T43" fmla="*/ 0 h 17"/>
                  <a:gd name="T44" fmla="*/ 0 w 23"/>
                  <a:gd name="T45" fmla="*/ 0 h 17"/>
                  <a:gd name="T46" fmla="*/ 0 w 23"/>
                  <a:gd name="T47" fmla="*/ 0 h 17"/>
                  <a:gd name="T48" fmla="*/ 0 w 23"/>
                  <a:gd name="T49" fmla="*/ 0 h 17"/>
                  <a:gd name="T50" fmla="*/ 0 w 23"/>
                  <a:gd name="T51" fmla="*/ 0 h 17"/>
                  <a:gd name="T52" fmla="*/ 0 w 23"/>
                  <a:gd name="T53" fmla="*/ 0 h 17"/>
                  <a:gd name="T54" fmla="*/ 0 w 23"/>
                  <a:gd name="T55" fmla="*/ 0 h 17"/>
                  <a:gd name="T56" fmla="*/ 0 w 23"/>
                  <a:gd name="T57" fmla="*/ 0 h 17"/>
                  <a:gd name="T58" fmla="*/ 0 w 23"/>
                  <a:gd name="T59" fmla="*/ 0 h 17"/>
                  <a:gd name="T60" fmla="*/ 0 w 23"/>
                  <a:gd name="T61" fmla="*/ 0 h 17"/>
                  <a:gd name="T62" fmla="*/ 0 w 23"/>
                  <a:gd name="T63" fmla="*/ 0 h 17"/>
                  <a:gd name="T64" fmla="*/ 0 w 23"/>
                  <a:gd name="T65" fmla="*/ 0 h 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7"/>
                  <a:gd name="T101" fmla="*/ 23 w 23"/>
                  <a:gd name="T102" fmla="*/ 17 h 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7">
                    <a:moveTo>
                      <a:pt x="13" y="17"/>
                    </a:moveTo>
                    <a:lnTo>
                      <a:pt x="15" y="17"/>
                    </a:lnTo>
                    <a:lnTo>
                      <a:pt x="17" y="16"/>
                    </a:lnTo>
                    <a:lnTo>
                      <a:pt x="19" y="16"/>
                    </a:lnTo>
                    <a:lnTo>
                      <a:pt x="20" y="15"/>
                    </a:lnTo>
                    <a:lnTo>
                      <a:pt x="21" y="13"/>
                    </a:lnTo>
                    <a:lnTo>
                      <a:pt x="22" y="12"/>
                    </a:lnTo>
                    <a:lnTo>
                      <a:pt x="23" y="11"/>
                    </a:lnTo>
                    <a:lnTo>
                      <a:pt x="23" y="9"/>
                    </a:lnTo>
                    <a:lnTo>
                      <a:pt x="23" y="7"/>
                    </a:lnTo>
                    <a:lnTo>
                      <a:pt x="22" y="5"/>
                    </a:lnTo>
                    <a:lnTo>
                      <a:pt x="21" y="4"/>
                    </a:lnTo>
                    <a:lnTo>
                      <a:pt x="20" y="3"/>
                    </a:lnTo>
                    <a:lnTo>
                      <a:pt x="19" y="2"/>
                    </a:lnTo>
                    <a:lnTo>
                      <a:pt x="17" y="1"/>
                    </a:lnTo>
                    <a:lnTo>
                      <a:pt x="15" y="0"/>
                    </a:lnTo>
                    <a:lnTo>
                      <a:pt x="13" y="0"/>
                    </a:lnTo>
                    <a:lnTo>
                      <a:pt x="10" y="0"/>
                    </a:lnTo>
                    <a:lnTo>
                      <a:pt x="8" y="1"/>
                    </a:lnTo>
                    <a:lnTo>
                      <a:pt x="6" y="2"/>
                    </a:lnTo>
                    <a:lnTo>
                      <a:pt x="4" y="3"/>
                    </a:lnTo>
                    <a:lnTo>
                      <a:pt x="2" y="4"/>
                    </a:lnTo>
                    <a:lnTo>
                      <a:pt x="1" y="5"/>
                    </a:lnTo>
                    <a:lnTo>
                      <a:pt x="1" y="7"/>
                    </a:lnTo>
                    <a:lnTo>
                      <a:pt x="0" y="9"/>
                    </a:lnTo>
                    <a:lnTo>
                      <a:pt x="1" y="11"/>
                    </a:lnTo>
                    <a:lnTo>
                      <a:pt x="1" y="12"/>
                    </a:lnTo>
                    <a:lnTo>
                      <a:pt x="2" y="13"/>
                    </a:lnTo>
                    <a:lnTo>
                      <a:pt x="4" y="15"/>
                    </a:lnTo>
                    <a:lnTo>
                      <a:pt x="6" y="16"/>
                    </a:lnTo>
                    <a:lnTo>
                      <a:pt x="8" y="16"/>
                    </a:lnTo>
                    <a:lnTo>
                      <a:pt x="10" y="17"/>
                    </a:lnTo>
                    <a:lnTo>
                      <a:pt x="13" y="1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1" name="Freeform 422"/>
              <p:cNvSpPr>
                <a:spLocks/>
              </p:cNvSpPr>
              <p:nvPr/>
            </p:nvSpPr>
            <p:spPr bwMode="auto">
              <a:xfrm>
                <a:off x="5225" y="2577"/>
                <a:ext cx="23" cy="12"/>
              </a:xfrm>
              <a:custGeom>
                <a:avLst/>
                <a:gdLst>
                  <a:gd name="T0" fmla="*/ 0 w 70"/>
                  <a:gd name="T1" fmla="*/ 0 h 36"/>
                  <a:gd name="T2" fmla="*/ 0 w 70"/>
                  <a:gd name="T3" fmla="*/ 0 h 36"/>
                  <a:gd name="T4" fmla="*/ 0 w 70"/>
                  <a:gd name="T5" fmla="*/ 0 h 36"/>
                  <a:gd name="T6" fmla="*/ 0 w 70"/>
                  <a:gd name="T7" fmla="*/ 0 h 36"/>
                  <a:gd name="T8" fmla="*/ 0 w 70"/>
                  <a:gd name="T9" fmla="*/ 0 h 36"/>
                  <a:gd name="T10" fmla="*/ 0 w 70"/>
                  <a:gd name="T11" fmla="*/ 0 h 36"/>
                  <a:gd name="T12" fmla="*/ 0 w 70"/>
                  <a:gd name="T13" fmla="*/ 0 h 36"/>
                  <a:gd name="T14" fmla="*/ 0 60000 65536"/>
                  <a:gd name="T15" fmla="*/ 0 60000 65536"/>
                  <a:gd name="T16" fmla="*/ 0 60000 65536"/>
                  <a:gd name="T17" fmla="*/ 0 60000 65536"/>
                  <a:gd name="T18" fmla="*/ 0 60000 65536"/>
                  <a:gd name="T19" fmla="*/ 0 60000 65536"/>
                  <a:gd name="T20" fmla="*/ 0 60000 65536"/>
                  <a:gd name="T21" fmla="*/ 0 w 70"/>
                  <a:gd name="T22" fmla="*/ 0 h 36"/>
                  <a:gd name="T23" fmla="*/ 70 w 7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6">
                    <a:moveTo>
                      <a:pt x="0" y="21"/>
                    </a:moveTo>
                    <a:lnTo>
                      <a:pt x="12" y="6"/>
                    </a:lnTo>
                    <a:lnTo>
                      <a:pt x="35" y="0"/>
                    </a:lnTo>
                    <a:lnTo>
                      <a:pt x="55" y="13"/>
                    </a:lnTo>
                    <a:lnTo>
                      <a:pt x="70" y="30"/>
                    </a:lnTo>
                    <a:lnTo>
                      <a:pt x="33" y="36"/>
                    </a:lnTo>
                    <a:lnTo>
                      <a:pt x="0" y="2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2" name="Freeform 423"/>
              <p:cNvSpPr>
                <a:spLocks/>
              </p:cNvSpPr>
              <p:nvPr/>
            </p:nvSpPr>
            <p:spPr bwMode="auto">
              <a:xfrm>
                <a:off x="5225" y="2577"/>
                <a:ext cx="23" cy="12"/>
              </a:xfrm>
              <a:custGeom>
                <a:avLst/>
                <a:gdLst>
                  <a:gd name="T0" fmla="*/ 0 w 70"/>
                  <a:gd name="T1" fmla="*/ 0 h 36"/>
                  <a:gd name="T2" fmla="*/ 0 w 70"/>
                  <a:gd name="T3" fmla="*/ 0 h 36"/>
                  <a:gd name="T4" fmla="*/ 0 w 70"/>
                  <a:gd name="T5" fmla="*/ 0 h 36"/>
                  <a:gd name="T6" fmla="*/ 0 w 70"/>
                  <a:gd name="T7" fmla="*/ 0 h 36"/>
                  <a:gd name="T8" fmla="*/ 0 w 70"/>
                  <a:gd name="T9" fmla="*/ 0 h 36"/>
                  <a:gd name="T10" fmla="*/ 0 w 70"/>
                  <a:gd name="T11" fmla="*/ 0 h 36"/>
                  <a:gd name="T12" fmla="*/ 0 w 70"/>
                  <a:gd name="T13" fmla="*/ 0 h 36"/>
                  <a:gd name="T14" fmla="*/ 0 60000 65536"/>
                  <a:gd name="T15" fmla="*/ 0 60000 65536"/>
                  <a:gd name="T16" fmla="*/ 0 60000 65536"/>
                  <a:gd name="T17" fmla="*/ 0 60000 65536"/>
                  <a:gd name="T18" fmla="*/ 0 60000 65536"/>
                  <a:gd name="T19" fmla="*/ 0 60000 65536"/>
                  <a:gd name="T20" fmla="*/ 0 60000 65536"/>
                  <a:gd name="T21" fmla="*/ 0 w 70"/>
                  <a:gd name="T22" fmla="*/ 0 h 36"/>
                  <a:gd name="T23" fmla="*/ 70 w 7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6">
                    <a:moveTo>
                      <a:pt x="0" y="21"/>
                    </a:moveTo>
                    <a:lnTo>
                      <a:pt x="12" y="6"/>
                    </a:lnTo>
                    <a:lnTo>
                      <a:pt x="35" y="0"/>
                    </a:lnTo>
                    <a:lnTo>
                      <a:pt x="55" y="13"/>
                    </a:lnTo>
                    <a:lnTo>
                      <a:pt x="70" y="30"/>
                    </a:lnTo>
                    <a:lnTo>
                      <a:pt x="33" y="36"/>
                    </a:lnTo>
                    <a:lnTo>
                      <a:pt x="0" y="2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3" name="Freeform 424"/>
              <p:cNvSpPr>
                <a:spLocks/>
              </p:cNvSpPr>
              <p:nvPr/>
            </p:nvSpPr>
            <p:spPr bwMode="auto">
              <a:xfrm>
                <a:off x="5176" y="2528"/>
                <a:ext cx="17" cy="26"/>
              </a:xfrm>
              <a:custGeom>
                <a:avLst/>
                <a:gdLst>
                  <a:gd name="T0" fmla="*/ 0 w 51"/>
                  <a:gd name="T1" fmla="*/ 0 h 77"/>
                  <a:gd name="T2" fmla="*/ 0 w 51"/>
                  <a:gd name="T3" fmla="*/ 0 h 77"/>
                  <a:gd name="T4" fmla="*/ 0 w 51"/>
                  <a:gd name="T5" fmla="*/ 0 h 77"/>
                  <a:gd name="T6" fmla="*/ 0 w 51"/>
                  <a:gd name="T7" fmla="*/ 0 h 77"/>
                  <a:gd name="T8" fmla="*/ 0 w 51"/>
                  <a:gd name="T9" fmla="*/ 0 h 77"/>
                  <a:gd name="T10" fmla="*/ 0 w 51"/>
                  <a:gd name="T11" fmla="*/ 0 h 77"/>
                  <a:gd name="T12" fmla="*/ 0 w 51"/>
                  <a:gd name="T13" fmla="*/ 0 h 77"/>
                  <a:gd name="T14" fmla="*/ 0 w 51"/>
                  <a:gd name="T15" fmla="*/ 0 h 77"/>
                  <a:gd name="T16" fmla="*/ 0 w 51"/>
                  <a:gd name="T17" fmla="*/ 0 h 77"/>
                  <a:gd name="T18" fmla="*/ 0 w 51"/>
                  <a:gd name="T19" fmla="*/ 0 h 77"/>
                  <a:gd name="T20" fmla="*/ 0 w 51"/>
                  <a:gd name="T21" fmla="*/ 0 h 77"/>
                  <a:gd name="T22" fmla="*/ 0 w 51"/>
                  <a:gd name="T23" fmla="*/ 0 h 77"/>
                  <a:gd name="T24" fmla="*/ 0 w 51"/>
                  <a:gd name="T25" fmla="*/ 0 h 77"/>
                  <a:gd name="T26" fmla="*/ 0 w 51"/>
                  <a:gd name="T27" fmla="*/ 0 h 77"/>
                  <a:gd name="T28" fmla="*/ 0 w 51"/>
                  <a:gd name="T29" fmla="*/ 0 h 77"/>
                  <a:gd name="T30" fmla="*/ 0 w 51"/>
                  <a:gd name="T31" fmla="*/ 0 h 77"/>
                  <a:gd name="T32" fmla="*/ 0 w 51"/>
                  <a:gd name="T33" fmla="*/ 0 h 77"/>
                  <a:gd name="T34" fmla="*/ 0 w 51"/>
                  <a:gd name="T35" fmla="*/ 0 h 77"/>
                  <a:gd name="T36" fmla="*/ 0 w 51"/>
                  <a:gd name="T37" fmla="*/ 0 h 77"/>
                  <a:gd name="T38" fmla="*/ 0 w 51"/>
                  <a:gd name="T39" fmla="*/ 0 h 77"/>
                  <a:gd name="T40" fmla="*/ 0 w 51"/>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77"/>
                  <a:gd name="T65" fmla="*/ 51 w 51"/>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77">
                    <a:moveTo>
                      <a:pt x="20" y="0"/>
                    </a:moveTo>
                    <a:lnTo>
                      <a:pt x="0" y="13"/>
                    </a:lnTo>
                    <a:lnTo>
                      <a:pt x="15" y="39"/>
                    </a:lnTo>
                    <a:lnTo>
                      <a:pt x="29" y="75"/>
                    </a:lnTo>
                    <a:lnTo>
                      <a:pt x="30" y="76"/>
                    </a:lnTo>
                    <a:lnTo>
                      <a:pt x="32" y="76"/>
                    </a:lnTo>
                    <a:lnTo>
                      <a:pt x="37" y="77"/>
                    </a:lnTo>
                    <a:lnTo>
                      <a:pt x="40" y="77"/>
                    </a:lnTo>
                    <a:lnTo>
                      <a:pt x="44" y="76"/>
                    </a:lnTo>
                    <a:lnTo>
                      <a:pt x="47" y="75"/>
                    </a:lnTo>
                    <a:lnTo>
                      <a:pt x="50" y="71"/>
                    </a:lnTo>
                    <a:lnTo>
                      <a:pt x="51" y="67"/>
                    </a:lnTo>
                    <a:lnTo>
                      <a:pt x="51" y="59"/>
                    </a:lnTo>
                    <a:lnTo>
                      <a:pt x="50" y="53"/>
                    </a:lnTo>
                    <a:lnTo>
                      <a:pt x="49" y="47"/>
                    </a:lnTo>
                    <a:lnTo>
                      <a:pt x="46" y="40"/>
                    </a:lnTo>
                    <a:lnTo>
                      <a:pt x="45" y="35"/>
                    </a:lnTo>
                    <a:lnTo>
                      <a:pt x="43" y="30"/>
                    </a:lnTo>
                    <a:lnTo>
                      <a:pt x="42" y="27"/>
                    </a:lnTo>
                    <a:lnTo>
                      <a:pt x="42" y="26"/>
                    </a:lnTo>
                    <a:lnTo>
                      <a:pt x="20"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4" name="Freeform 425"/>
              <p:cNvSpPr>
                <a:spLocks/>
              </p:cNvSpPr>
              <p:nvPr/>
            </p:nvSpPr>
            <p:spPr bwMode="auto">
              <a:xfrm>
                <a:off x="5176" y="2528"/>
                <a:ext cx="17" cy="26"/>
              </a:xfrm>
              <a:custGeom>
                <a:avLst/>
                <a:gdLst>
                  <a:gd name="T0" fmla="*/ 0 w 51"/>
                  <a:gd name="T1" fmla="*/ 0 h 77"/>
                  <a:gd name="T2" fmla="*/ 0 w 51"/>
                  <a:gd name="T3" fmla="*/ 0 h 77"/>
                  <a:gd name="T4" fmla="*/ 0 w 51"/>
                  <a:gd name="T5" fmla="*/ 0 h 77"/>
                  <a:gd name="T6" fmla="*/ 0 w 51"/>
                  <a:gd name="T7" fmla="*/ 0 h 77"/>
                  <a:gd name="T8" fmla="*/ 0 w 51"/>
                  <a:gd name="T9" fmla="*/ 0 h 77"/>
                  <a:gd name="T10" fmla="*/ 0 w 51"/>
                  <a:gd name="T11" fmla="*/ 0 h 77"/>
                  <a:gd name="T12" fmla="*/ 0 w 51"/>
                  <a:gd name="T13" fmla="*/ 0 h 77"/>
                  <a:gd name="T14" fmla="*/ 0 w 51"/>
                  <a:gd name="T15" fmla="*/ 0 h 77"/>
                  <a:gd name="T16" fmla="*/ 0 w 51"/>
                  <a:gd name="T17" fmla="*/ 0 h 77"/>
                  <a:gd name="T18" fmla="*/ 0 w 51"/>
                  <a:gd name="T19" fmla="*/ 0 h 77"/>
                  <a:gd name="T20" fmla="*/ 0 w 51"/>
                  <a:gd name="T21" fmla="*/ 0 h 77"/>
                  <a:gd name="T22" fmla="*/ 0 w 51"/>
                  <a:gd name="T23" fmla="*/ 0 h 77"/>
                  <a:gd name="T24" fmla="*/ 0 w 51"/>
                  <a:gd name="T25" fmla="*/ 0 h 77"/>
                  <a:gd name="T26" fmla="*/ 0 w 51"/>
                  <a:gd name="T27" fmla="*/ 0 h 77"/>
                  <a:gd name="T28" fmla="*/ 0 w 51"/>
                  <a:gd name="T29" fmla="*/ 0 h 77"/>
                  <a:gd name="T30" fmla="*/ 0 w 51"/>
                  <a:gd name="T31" fmla="*/ 0 h 77"/>
                  <a:gd name="T32" fmla="*/ 0 w 51"/>
                  <a:gd name="T33" fmla="*/ 0 h 77"/>
                  <a:gd name="T34" fmla="*/ 0 w 51"/>
                  <a:gd name="T35" fmla="*/ 0 h 77"/>
                  <a:gd name="T36" fmla="*/ 0 w 51"/>
                  <a:gd name="T37" fmla="*/ 0 h 77"/>
                  <a:gd name="T38" fmla="*/ 0 w 51"/>
                  <a:gd name="T39" fmla="*/ 0 h 77"/>
                  <a:gd name="T40" fmla="*/ 0 w 51"/>
                  <a:gd name="T41" fmla="*/ 0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77"/>
                  <a:gd name="T65" fmla="*/ 51 w 51"/>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77">
                    <a:moveTo>
                      <a:pt x="20" y="0"/>
                    </a:moveTo>
                    <a:lnTo>
                      <a:pt x="0" y="13"/>
                    </a:lnTo>
                    <a:lnTo>
                      <a:pt x="15" y="39"/>
                    </a:lnTo>
                    <a:lnTo>
                      <a:pt x="29" y="75"/>
                    </a:lnTo>
                    <a:lnTo>
                      <a:pt x="30" y="76"/>
                    </a:lnTo>
                    <a:lnTo>
                      <a:pt x="32" y="76"/>
                    </a:lnTo>
                    <a:lnTo>
                      <a:pt x="37" y="77"/>
                    </a:lnTo>
                    <a:lnTo>
                      <a:pt x="40" y="77"/>
                    </a:lnTo>
                    <a:lnTo>
                      <a:pt x="44" y="76"/>
                    </a:lnTo>
                    <a:lnTo>
                      <a:pt x="47" y="75"/>
                    </a:lnTo>
                    <a:lnTo>
                      <a:pt x="50" y="71"/>
                    </a:lnTo>
                    <a:lnTo>
                      <a:pt x="51" y="67"/>
                    </a:lnTo>
                    <a:lnTo>
                      <a:pt x="51" y="59"/>
                    </a:lnTo>
                    <a:lnTo>
                      <a:pt x="50" y="53"/>
                    </a:lnTo>
                    <a:lnTo>
                      <a:pt x="49" y="47"/>
                    </a:lnTo>
                    <a:lnTo>
                      <a:pt x="46" y="40"/>
                    </a:lnTo>
                    <a:lnTo>
                      <a:pt x="45" y="35"/>
                    </a:lnTo>
                    <a:lnTo>
                      <a:pt x="43" y="30"/>
                    </a:lnTo>
                    <a:lnTo>
                      <a:pt x="42" y="27"/>
                    </a:lnTo>
                    <a:lnTo>
                      <a:pt x="42" y="26"/>
                    </a:lnTo>
                    <a:lnTo>
                      <a:pt x="20"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5" name="Freeform 426"/>
              <p:cNvSpPr>
                <a:spLocks/>
              </p:cNvSpPr>
              <p:nvPr/>
            </p:nvSpPr>
            <p:spPr bwMode="auto">
              <a:xfrm>
                <a:off x="5249" y="2604"/>
                <a:ext cx="48" cy="36"/>
              </a:xfrm>
              <a:custGeom>
                <a:avLst/>
                <a:gdLst>
                  <a:gd name="T0" fmla="*/ 0 w 144"/>
                  <a:gd name="T1" fmla="*/ 0 h 109"/>
                  <a:gd name="T2" fmla="*/ 0 w 144"/>
                  <a:gd name="T3" fmla="*/ 0 h 109"/>
                  <a:gd name="T4" fmla="*/ 0 w 144"/>
                  <a:gd name="T5" fmla="*/ 0 h 109"/>
                  <a:gd name="T6" fmla="*/ 0 w 144"/>
                  <a:gd name="T7" fmla="*/ 0 h 109"/>
                  <a:gd name="T8" fmla="*/ 0 w 144"/>
                  <a:gd name="T9" fmla="*/ 0 h 109"/>
                  <a:gd name="T10" fmla="*/ 0 w 144"/>
                  <a:gd name="T11" fmla="*/ 0 h 109"/>
                  <a:gd name="T12" fmla="*/ 0 w 144"/>
                  <a:gd name="T13" fmla="*/ 0 h 109"/>
                  <a:gd name="T14" fmla="*/ 0 w 144"/>
                  <a:gd name="T15" fmla="*/ 0 h 109"/>
                  <a:gd name="T16" fmla="*/ 0 w 144"/>
                  <a:gd name="T17" fmla="*/ 0 h 109"/>
                  <a:gd name="T18" fmla="*/ 0 w 144"/>
                  <a:gd name="T19" fmla="*/ 0 h 109"/>
                  <a:gd name="T20" fmla="*/ 0 w 144"/>
                  <a:gd name="T21" fmla="*/ 0 h 109"/>
                  <a:gd name="T22" fmla="*/ 0 w 144"/>
                  <a:gd name="T23" fmla="*/ 0 h 109"/>
                  <a:gd name="T24" fmla="*/ 0 w 144"/>
                  <a:gd name="T25" fmla="*/ 0 h 109"/>
                  <a:gd name="T26" fmla="*/ 0 w 144"/>
                  <a:gd name="T27" fmla="*/ 0 h 109"/>
                  <a:gd name="T28" fmla="*/ 0 w 144"/>
                  <a:gd name="T29" fmla="*/ 0 h 109"/>
                  <a:gd name="T30" fmla="*/ 0 w 144"/>
                  <a:gd name="T31" fmla="*/ 0 h 109"/>
                  <a:gd name="T32" fmla="*/ 0 w 144"/>
                  <a:gd name="T33" fmla="*/ 0 h 109"/>
                  <a:gd name="T34" fmla="*/ 0 w 144"/>
                  <a:gd name="T35" fmla="*/ 0 h 109"/>
                  <a:gd name="T36" fmla="*/ 0 w 144"/>
                  <a:gd name="T37" fmla="*/ 0 h 109"/>
                  <a:gd name="T38" fmla="*/ 0 w 144"/>
                  <a:gd name="T39" fmla="*/ 0 h 109"/>
                  <a:gd name="T40" fmla="*/ 0 w 144"/>
                  <a:gd name="T41" fmla="*/ 0 h 109"/>
                  <a:gd name="T42" fmla="*/ 0 w 144"/>
                  <a:gd name="T43" fmla="*/ 0 h 109"/>
                  <a:gd name="T44" fmla="*/ 0 w 144"/>
                  <a:gd name="T45" fmla="*/ 0 h 109"/>
                  <a:gd name="T46" fmla="*/ 0 w 144"/>
                  <a:gd name="T47" fmla="*/ 0 h 109"/>
                  <a:gd name="T48" fmla="*/ 0 w 144"/>
                  <a:gd name="T49" fmla="*/ 0 h 109"/>
                  <a:gd name="T50" fmla="*/ 0 w 144"/>
                  <a:gd name="T51" fmla="*/ 0 h 109"/>
                  <a:gd name="T52" fmla="*/ 0 w 144"/>
                  <a:gd name="T53" fmla="*/ 0 h 109"/>
                  <a:gd name="T54" fmla="*/ 0 w 144"/>
                  <a:gd name="T55" fmla="*/ 0 h 109"/>
                  <a:gd name="T56" fmla="*/ 0 w 144"/>
                  <a:gd name="T57" fmla="*/ 0 h 109"/>
                  <a:gd name="T58" fmla="*/ 0 w 144"/>
                  <a:gd name="T59" fmla="*/ 0 h 109"/>
                  <a:gd name="T60" fmla="*/ 0 w 144"/>
                  <a:gd name="T61" fmla="*/ 0 h 109"/>
                  <a:gd name="T62" fmla="*/ 0 w 144"/>
                  <a:gd name="T63" fmla="*/ 0 h 109"/>
                  <a:gd name="T64" fmla="*/ 0 w 144"/>
                  <a:gd name="T65" fmla="*/ 0 h 109"/>
                  <a:gd name="T66" fmla="*/ 0 w 144"/>
                  <a:gd name="T67" fmla="*/ 0 h 109"/>
                  <a:gd name="T68" fmla="*/ 0 w 144"/>
                  <a:gd name="T69" fmla="*/ 0 h 109"/>
                  <a:gd name="T70" fmla="*/ 0 w 144"/>
                  <a:gd name="T71" fmla="*/ 0 h 109"/>
                  <a:gd name="T72" fmla="*/ 0 w 144"/>
                  <a:gd name="T73" fmla="*/ 0 h 109"/>
                  <a:gd name="T74" fmla="*/ 0 w 144"/>
                  <a:gd name="T75" fmla="*/ 0 h 109"/>
                  <a:gd name="T76" fmla="*/ 0 w 144"/>
                  <a:gd name="T77" fmla="*/ 0 h 109"/>
                  <a:gd name="T78" fmla="*/ 0 w 144"/>
                  <a:gd name="T79" fmla="*/ 0 h 109"/>
                  <a:gd name="T80" fmla="*/ 0 w 144"/>
                  <a:gd name="T81" fmla="*/ 0 h 109"/>
                  <a:gd name="T82" fmla="*/ 0 w 144"/>
                  <a:gd name="T83" fmla="*/ 0 h 109"/>
                  <a:gd name="T84" fmla="*/ 0 w 144"/>
                  <a:gd name="T85" fmla="*/ 0 h 109"/>
                  <a:gd name="T86" fmla="*/ 0 w 144"/>
                  <a:gd name="T87" fmla="*/ 0 h 109"/>
                  <a:gd name="T88" fmla="*/ 0 w 144"/>
                  <a:gd name="T89" fmla="*/ 0 h 109"/>
                  <a:gd name="T90" fmla="*/ 0 w 144"/>
                  <a:gd name="T91" fmla="*/ 0 h 109"/>
                  <a:gd name="T92" fmla="*/ 0 w 144"/>
                  <a:gd name="T93" fmla="*/ 0 h 109"/>
                  <a:gd name="T94" fmla="*/ 0 w 144"/>
                  <a:gd name="T95" fmla="*/ 0 h 109"/>
                  <a:gd name="T96" fmla="*/ 0 w 144"/>
                  <a:gd name="T97" fmla="*/ 0 h 109"/>
                  <a:gd name="T98" fmla="*/ 0 w 144"/>
                  <a:gd name="T99" fmla="*/ 0 h 109"/>
                  <a:gd name="T100" fmla="*/ 0 w 144"/>
                  <a:gd name="T101" fmla="*/ 0 h 109"/>
                  <a:gd name="T102" fmla="*/ 0 w 144"/>
                  <a:gd name="T103" fmla="*/ 0 h 109"/>
                  <a:gd name="T104" fmla="*/ 0 w 144"/>
                  <a:gd name="T105" fmla="*/ 0 h 109"/>
                  <a:gd name="T106" fmla="*/ 0 w 144"/>
                  <a:gd name="T107" fmla="*/ 0 h 109"/>
                  <a:gd name="T108" fmla="*/ 0 w 144"/>
                  <a:gd name="T109" fmla="*/ 0 h 109"/>
                  <a:gd name="T110" fmla="*/ 0 w 144"/>
                  <a:gd name="T111" fmla="*/ 0 h 109"/>
                  <a:gd name="T112" fmla="*/ 0 w 144"/>
                  <a:gd name="T113" fmla="*/ 0 h 109"/>
                  <a:gd name="T114" fmla="*/ 0 w 144"/>
                  <a:gd name="T115" fmla="*/ 0 h 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109"/>
                  <a:gd name="T176" fmla="*/ 144 w 144"/>
                  <a:gd name="T177" fmla="*/ 109 h 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109">
                    <a:moveTo>
                      <a:pt x="17" y="0"/>
                    </a:moveTo>
                    <a:lnTo>
                      <a:pt x="22" y="4"/>
                    </a:lnTo>
                    <a:lnTo>
                      <a:pt x="24" y="9"/>
                    </a:lnTo>
                    <a:lnTo>
                      <a:pt x="25" y="14"/>
                    </a:lnTo>
                    <a:lnTo>
                      <a:pt x="25" y="18"/>
                    </a:lnTo>
                    <a:lnTo>
                      <a:pt x="25" y="22"/>
                    </a:lnTo>
                    <a:lnTo>
                      <a:pt x="24" y="27"/>
                    </a:lnTo>
                    <a:lnTo>
                      <a:pt x="22" y="31"/>
                    </a:lnTo>
                    <a:lnTo>
                      <a:pt x="20" y="35"/>
                    </a:lnTo>
                    <a:lnTo>
                      <a:pt x="14" y="43"/>
                    </a:lnTo>
                    <a:lnTo>
                      <a:pt x="9" y="48"/>
                    </a:lnTo>
                    <a:lnTo>
                      <a:pt x="5" y="52"/>
                    </a:lnTo>
                    <a:lnTo>
                      <a:pt x="3" y="54"/>
                    </a:lnTo>
                    <a:lnTo>
                      <a:pt x="1" y="56"/>
                    </a:lnTo>
                    <a:lnTo>
                      <a:pt x="0" y="58"/>
                    </a:lnTo>
                    <a:lnTo>
                      <a:pt x="0" y="61"/>
                    </a:lnTo>
                    <a:lnTo>
                      <a:pt x="0" y="64"/>
                    </a:lnTo>
                    <a:lnTo>
                      <a:pt x="1" y="71"/>
                    </a:lnTo>
                    <a:lnTo>
                      <a:pt x="3" y="79"/>
                    </a:lnTo>
                    <a:lnTo>
                      <a:pt x="6" y="85"/>
                    </a:lnTo>
                    <a:lnTo>
                      <a:pt x="9" y="90"/>
                    </a:lnTo>
                    <a:lnTo>
                      <a:pt x="11" y="95"/>
                    </a:lnTo>
                    <a:lnTo>
                      <a:pt x="11" y="96"/>
                    </a:lnTo>
                    <a:lnTo>
                      <a:pt x="13" y="97"/>
                    </a:lnTo>
                    <a:lnTo>
                      <a:pt x="14" y="99"/>
                    </a:lnTo>
                    <a:lnTo>
                      <a:pt x="15" y="100"/>
                    </a:lnTo>
                    <a:lnTo>
                      <a:pt x="16" y="102"/>
                    </a:lnTo>
                    <a:lnTo>
                      <a:pt x="17" y="103"/>
                    </a:lnTo>
                    <a:lnTo>
                      <a:pt x="17" y="106"/>
                    </a:lnTo>
                    <a:lnTo>
                      <a:pt x="17" y="107"/>
                    </a:lnTo>
                    <a:lnTo>
                      <a:pt x="17" y="109"/>
                    </a:lnTo>
                    <a:lnTo>
                      <a:pt x="20" y="109"/>
                    </a:lnTo>
                    <a:lnTo>
                      <a:pt x="23" y="108"/>
                    </a:lnTo>
                    <a:lnTo>
                      <a:pt x="27" y="108"/>
                    </a:lnTo>
                    <a:lnTo>
                      <a:pt x="34" y="106"/>
                    </a:lnTo>
                    <a:lnTo>
                      <a:pt x="39" y="104"/>
                    </a:lnTo>
                    <a:lnTo>
                      <a:pt x="44" y="101"/>
                    </a:lnTo>
                    <a:lnTo>
                      <a:pt x="49" y="98"/>
                    </a:lnTo>
                    <a:lnTo>
                      <a:pt x="52" y="94"/>
                    </a:lnTo>
                    <a:lnTo>
                      <a:pt x="53" y="91"/>
                    </a:lnTo>
                    <a:lnTo>
                      <a:pt x="54" y="89"/>
                    </a:lnTo>
                    <a:lnTo>
                      <a:pt x="55" y="87"/>
                    </a:lnTo>
                    <a:lnTo>
                      <a:pt x="57" y="87"/>
                    </a:lnTo>
                    <a:lnTo>
                      <a:pt x="63" y="86"/>
                    </a:lnTo>
                    <a:lnTo>
                      <a:pt x="68" y="86"/>
                    </a:lnTo>
                    <a:lnTo>
                      <a:pt x="75" y="87"/>
                    </a:lnTo>
                    <a:lnTo>
                      <a:pt x="79" y="88"/>
                    </a:lnTo>
                    <a:lnTo>
                      <a:pt x="82" y="89"/>
                    </a:lnTo>
                    <a:lnTo>
                      <a:pt x="83" y="89"/>
                    </a:lnTo>
                    <a:lnTo>
                      <a:pt x="120" y="85"/>
                    </a:lnTo>
                    <a:lnTo>
                      <a:pt x="144" y="72"/>
                    </a:lnTo>
                    <a:lnTo>
                      <a:pt x="139" y="49"/>
                    </a:lnTo>
                    <a:lnTo>
                      <a:pt x="118" y="36"/>
                    </a:lnTo>
                    <a:lnTo>
                      <a:pt x="88" y="34"/>
                    </a:lnTo>
                    <a:lnTo>
                      <a:pt x="107" y="23"/>
                    </a:lnTo>
                    <a:lnTo>
                      <a:pt x="76" y="21"/>
                    </a:lnTo>
                    <a:lnTo>
                      <a:pt x="52" y="6"/>
                    </a:lnTo>
                    <a:lnTo>
                      <a:pt x="17" y="0"/>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6" name="Freeform 427"/>
              <p:cNvSpPr>
                <a:spLocks/>
              </p:cNvSpPr>
              <p:nvPr/>
            </p:nvSpPr>
            <p:spPr bwMode="auto">
              <a:xfrm>
                <a:off x="5249" y="2604"/>
                <a:ext cx="48" cy="36"/>
              </a:xfrm>
              <a:custGeom>
                <a:avLst/>
                <a:gdLst>
                  <a:gd name="T0" fmla="*/ 0 w 144"/>
                  <a:gd name="T1" fmla="*/ 0 h 109"/>
                  <a:gd name="T2" fmla="*/ 0 w 144"/>
                  <a:gd name="T3" fmla="*/ 0 h 109"/>
                  <a:gd name="T4" fmla="*/ 0 w 144"/>
                  <a:gd name="T5" fmla="*/ 0 h 109"/>
                  <a:gd name="T6" fmla="*/ 0 w 144"/>
                  <a:gd name="T7" fmla="*/ 0 h 109"/>
                  <a:gd name="T8" fmla="*/ 0 w 144"/>
                  <a:gd name="T9" fmla="*/ 0 h 109"/>
                  <a:gd name="T10" fmla="*/ 0 w 144"/>
                  <a:gd name="T11" fmla="*/ 0 h 109"/>
                  <a:gd name="T12" fmla="*/ 0 w 144"/>
                  <a:gd name="T13" fmla="*/ 0 h 109"/>
                  <a:gd name="T14" fmla="*/ 0 w 144"/>
                  <a:gd name="T15" fmla="*/ 0 h 109"/>
                  <a:gd name="T16" fmla="*/ 0 w 144"/>
                  <a:gd name="T17" fmla="*/ 0 h 109"/>
                  <a:gd name="T18" fmla="*/ 0 w 144"/>
                  <a:gd name="T19" fmla="*/ 0 h 109"/>
                  <a:gd name="T20" fmla="*/ 0 w 144"/>
                  <a:gd name="T21" fmla="*/ 0 h 109"/>
                  <a:gd name="T22" fmla="*/ 0 w 144"/>
                  <a:gd name="T23" fmla="*/ 0 h 109"/>
                  <a:gd name="T24" fmla="*/ 0 w 144"/>
                  <a:gd name="T25" fmla="*/ 0 h 109"/>
                  <a:gd name="T26" fmla="*/ 0 w 144"/>
                  <a:gd name="T27" fmla="*/ 0 h 109"/>
                  <a:gd name="T28" fmla="*/ 0 w 144"/>
                  <a:gd name="T29" fmla="*/ 0 h 109"/>
                  <a:gd name="T30" fmla="*/ 0 w 144"/>
                  <a:gd name="T31" fmla="*/ 0 h 109"/>
                  <a:gd name="T32" fmla="*/ 0 w 144"/>
                  <a:gd name="T33" fmla="*/ 0 h 109"/>
                  <a:gd name="T34" fmla="*/ 0 w 144"/>
                  <a:gd name="T35" fmla="*/ 0 h 109"/>
                  <a:gd name="T36" fmla="*/ 0 w 144"/>
                  <a:gd name="T37" fmla="*/ 0 h 109"/>
                  <a:gd name="T38" fmla="*/ 0 w 144"/>
                  <a:gd name="T39" fmla="*/ 0 h 109"/>
                  <a:gd name="T40" fmla="*/ 0 w 144"/>
                  <a:gd name="T41" fmla="*/ 0 h 109"/>
                  <a:gd name="T42" fmla="*/ 0 w 144"/>
                  <a:gd name="T43" fmla="*/ 0 h 109"/>
                  <a:gd name="T44" fmla="*/ 0 w 144"/>
                  <a:gd name="T45" fmla="*/ 0 h 109"/>
                  <a:gd name="T46" fmla="*/ 0 w 144"/>
                  <a:gd name="T47" fmla="*/ 0 h 109"/>
                  <a:gd name="T48" fmla="*/ 0 w 144"/>
                  <a:gd name="T49" fmla="*/ 0 h 109"/>
                  <a:gd name="T50" fmla="*/ 0 w 144"/>
                  <a:gd name="T51" fmla="*/ 0 h 109"/>
                  <a:gd name="T52" fmla="*/ 0 w 144"/>
                  <a:gd name="T53" fmla="*/ 0 h 109"/>
                  <a:gd name="T54" fmla="*/ 0 w 144"/>
                  <a:gd name="T55" fmla="*/ 0 h 109"/>
                  <a:gd name="T56" fmla="*/ 0 w 144"/>
                  <a:gd name="T57" fmla="*/ 0 h 109"/>
                  <a:gd name="T58" fmla="*/ 0 w 144"/>
                  <a:gd name="T59" fmla="*/ 0 h 109"/>
                  <a:gd name="T60" fmla="*/ 0 w 144"/>
                  <a:gd name="T61" fmla="*/ 0 h 109"/>
                  <a:gd name="T62" fmla="*/ 0 w 144"/>
                  <a:gd name="T63" fmla="*/ 0 h 109"/>
                  <a:gd name="T64" fmla="*/ 0 w 144"/>
                  <a:gd name="T65" fmla="*/ 0 h 109"/>
                  <a:gd name="T66" fmla="*/ 0 w 144"/>
                  <a:gd name="T67" fmla="*/ 0 h 109"/>
                  <a:gd name="T68" fmla="*/ 0 w 144"/>
                  <a:gd name="T69" fmla="*/ 0 h 109"/>
                  <a:gd name="T70" fmla="*/ 0 w 144"/>
                  <a:gd name="T71" fmla="*/ 0 h 109"/>
                  <a:gd name="T72" fmla="*/ 0 w 144"/>
                  <a:gd name="T73" fmla="*/ 0 h 109"/>
                  <a:gd name="T74" fmla="*/ 0 w 144"/>
                  <a:gd name="T75" fmla="*/ 0 h 109"/>
                  <a:gd name="T76" fmla="*/ 0 w 144"/>
                  <a:gd name="T77" fmla="*/ 0 h 109"/>
                  <a:gd name="T78" fmla="*/ 0 w 144"/>
                  <a:gd name="T79" fmla="*/ 0 h 109"/>
                  <a:gd name="T80" fmla="*/ 0 w 144"/>
                  <a:gd name="T81" fmla="*/ 0 h 109"/>
                  <a:gd name="T82" fmla="*/ 0 w 144"/>
                  <a:gd name="T83" fmla="*/ 0 h 109"/>
                  <a:gd name="T84" fmla="*/ 0 w 144"/>
                  <a:gd name="T85" fmla="*/ 0 h 109"/>
                  <a:gd name="T86" fmla="*/ 0 w 144"/>
                  <a:gd name="T87" fmla="*/ 0 h 109"/>
                  <a:gd name="T88" fmla="*/ 0 w 144"/>
                  <a:gd name="T89" fmla="*/ 0 h 109"/>
                  <a:gd name="T90" fmla="*/ 0 w 144"/>
                  <a:gd name="T91" fmla="*/ 0 h 109"/>
                  <a:gd name="T92" fmla="*/ 0 w 144"/>
                  <a:gd name="T93" fmla="*/ 0 h 109"/>
                  <a:gd name="T94" fmla="*/ 0 w 144"/>
                  <a:gd name="T95" fmla="*/ 0 h 109"/>
                  <a:gd name="T96" fmla="*/ 0 w 144"/>
                  <a:gd name="T97" fmla="*/ 0 h 109"/>
                  <a:gd name="T98" fmla="*/ 0 w 144"/>
                  <a:gd name="T99" fmla="*/ 0 h 109"/>
                  <a:gd name="T100" fmla="*/ 0 w 144"/>
                  <a:gd name="T101" fmla="*/ 0 h 109"/>
                  <a:gd name="T102" fmla="*/ 0 w 144"/>
                  <a:gd name="T103" fmla="*/ 0 h 109"/>
                  <a:gd name="T104" fmla="*/ 0 w 144"/>
                  <a:gd name="T105" fmla="*/ 0 h 109"/>
                  <a:gd name="T106" fmla="*/ 0 w 144"/>
                  <a:gd name="T107" fmla="*/ 0 h 109"/>
                  <a:gd name="T108" fmla="*/ 0 w 144"/>
                  <a:gd name="T109" fmla="*/ 0 h 109"/>
                  <a:gd name="T110" fmla="*/ 0 w 144"/>
                  <a:gd name="T111" fmla="*/ 0 h 109"/>
                  <a:gd name="T112" fmla="*/ 0 w 144"/>
                  <a:gd name="T113" fmla="*/ 0 h 109"/>
                  <a:gd name="T114" fmla="*/ 0 w 144"/>
                  <a:gd name="T115" fmla="*/ 0 h 1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4"/>
                  <a:gd name="T175" fmla="*/ 0 h 109"/>
                  <a:gd name="T176" fmla="*/ 144 w 144"/>
                  <a:gd name="T177" fmla="*/ 109 h 1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4" h="109">
                    <a:moveTo>
                      <a:pt x="17" y="0"/>
                    </a:moveTo>
                    <a:lnTo>
                      <a:pt x="22" y="4"/>
                    </a:lnTo>
                    <a:lnTo>
                      <a:pt x="24" y="9"/>
                    </a:lnTo>
                    <a:lnTo>
                      <a:pt x="25" y="14"/>
                    </a:lnTo>
                    <a:lnTo>
                      <a:pt x="25" y="18"/>
                    </a:lnTo>
                    <a:lnTo>
                      <a:pt x="25" y="22"/>
                    </a:lnTo>
                    <a:lnTo>
                      <a:pt x="24" y="27"/>
                    </a:lnTo>
                    <a:lnTo>
                      <a:pt x="22" y="31"/>
                    </a:lnTo>
                    <a:lnTo>
                      <a:pt x="20" y="35"/>
                    </a:lnTo>
                    <a:lnTo>
                      <a:pt x="14" y="43"/>
                    </a:lnTo>
                    <a:lnTo>
                      <a:pt x="9" y="48"/>
                    </a:lnTo>
                    <a:lnTo>
                      <a:pt x="5" y="52"/>
                    </a:lnTo>
                    <a:lnTo>
                      <a:pt x="3" y="54"/>
                    </a:lnTo>
                    <a:lnTo>
                      <a:pt x="1" y="56"/>
                    </a:lnTo>
                    <a:lnTo>
                      <a:pt x="0" y="58"/>
                    </a:lnTo>
                    <a:lnTo>
                      <a:pt x="0" y="61"/>
                    </a:lnTo>
                    <a:lnTo>
                      <a:pt x="0" y="64"/>
                    </a:lnTo>
                    <a:lnTo>
                      <a:pt x="1" y="71"/>
                    </a:lnTo>
                    <a:lnTo>
                      <a:pt x="3" y="79"/>
                    </a:lnTo>
                    <a:lnTo>
                      <a:pt x="6" y="85"/>
                    </a:lnTo>
                    <a:lnTo>
                      <a:pt x="9" y="90"/>
                    </a:lnTo>
                    <a:lnTo>
                      <a:pt x="11" y="95"/>
                    </a:lnTo>
                    <a:lnTo>
                      <a:pt x="11" y="96"/>
                    </a:lnTo>
                    <a:lnTo>
                      <a:pt x="13" y="97"/>
                    </a:lnTo>
                    <a:lnTo>
                      <a:pt x="14" y="99"/>
                    </a:lnTo>
                    <a:lnTo>
                      <a:pt x="15" y="100"/>
                    </a:lnTo>
                    <a:lnTo>
                      <a:pt x="16" y="102"/>
                    </a:lnTo>
                    <a:lnTo>
                      <a:pt x="17" y="103"/>
                    </a:lnTo>
                    <a:lnTo>
                      <a:pt x="17" y="106"/>
                    </a:lnTo>
                    <a:lnTo>
                      <a:pt x="17" y="107"/>
                    </a:lnTo>
                    <a:lnTo>
                      <a:pt x="17" y="109"/>
                    </a:lnTo>
                    <a:lnTo>
                      <a:pt x="20" y="109"/>
                    </a:lnTo>
                    <a:lnTo>
                      <a:pt x="23" y="108"/>
                    </a:lnTo>
                    <a:lnTo>
                      <a:pt x="27" y="108"/>
                    </a:lnTo>
                    <a:lnTo>
                      <a:pt x="34" y="106"/>
                    </a:lnTo>
                    <a:lnTo>
                      <a:pt x="39" y="104"/>
                    </a:lnTo>
                    <a:lnTo>
                      <a:pt x="44" y="101"/>
                    </a:lnTo>
                    <a:lnTo>
                      <a:pt x="49" y="98"/>
                    </a:lnTo>
                    <a:lnTo>
                      <a:pt x="52" y="94"/>
                    </a:lnTo>
                    <a:lnTo>
                      <a:pt x="53" y="91"/>
                    </a:lnTo>
                    <a:lnTo>
                      <a:pt x="54" y="89"/>
                    </a:lnTo>
                    <a:lnTo>
                      <a:pt x="55" y="87"/>
                    </a:lnTo>
                    <a:lnTo>
                      <a:pt x="57" y="87"/>
                    </a:lnTo>
                    <a:lnTo>
                      <a:pt x="63" y="86"/>
                    </a:lnTo>
                    <a:lnTo>
                      <a:pt x="68" y="86"/>
                    </a:lnTo>
                    <a:lnTo>
                      <a:pt x="75" y="87"/>
                    </a:lnTo>
                    <a:lnTo>
                      <a:pt x="79" y="88"/>
                    </a:lnTo>
                    <a:lnTo>
                      <a:pt x="82" y="89"/>
                    </a:lnTo>
                    <a:lnTo>
                      <a:pt x="83" y="89"/>
                    </a:lnTo>
                    <a:lnTo>
                      <a:pt x="120" y="85"/>
                    </a:lnTo>
                    <a:lnTo>
                      <a:pt x="144" y="72"/>
                    </a:lnTo>
                    <a:lnTo>
                      <a:pt x="139" y="49"/>
                    </a:lnTo>
                    <a:lnTo>
                      <a:pt x="118" y="36"/>
                    </a:lnTo>
                    <a:lnTo>
                      <a:pt x="88" y="34"/>
                    </a:lnTo>
                    <a:lnTo>
                      <a:pt x="107" y="23"/>
                    </a:lnTo>
                    <a:lnTo>
                      <a:pt x="76" y="21"/>
                    </a:lnTo>
                    <a:lnTo>
                      <a:pt x="52" y="6"/>
                    </a:lnTo>
                    <a:lnTo>
                      <a:pt x="17"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7" name="Freeform 428"/>
              <p:cNvSpPr>
                <a:spLocks/>
              </p:cNvSpPr>
              <p:nvPr/>
            </p:nvSpPr>
            <p:spPr bwMode="auto">
              <a:xfrm>
                <a:off x="5203" y="2597"/>
                <a:ext cx="55" cy="45"/>
              </a:xfrm>
              <a:custGeom>
                <a:avLst/>
                <a:gdLst>
                  <a:gd name="T0" fmla="*/ 0 w 164"/>
                  <a:gd name="T1" fmla="*/ 0 h 134"/>
                  <a:gd name="T2" fmla="*/ 0 w 164"/>
                  <a:gd name="T3" fmla="*/ 0 h 134"/>
                  <a:gd name="T4" fmla="*/ 0 w 164"/>
                  <a:gd name="T5" fmla="*/ 0 h 134"/>
                  <a:gd name="T6" fmla="*/ 0 w 164"/>
                  <a:gd name="T7" fmla="*/ 0 h 134"/>
                  <a:gd name="T8" fmla="*/ 0 w 164"/>
                  <a:gd name="T9" fmla="*/ 0 h 134"/>
                  <a:gd name="T10" fmla="*/ 0 w 164"/>
                  <a:gd name="T11" fmla="*/ 0 h 134"/>
                  <a:gd name="T12" fmla="*/ 0 w 164"/>
                  <a:gd name="T13" fmla="*/ 0 h 134"/>
                  <a:gd name="T14" fmla="*/ 0 w 164"/>
                  <a:gd name="T15" fmla="*/ 0 h 134"/>
                  <a:gd name="T16" fmla="*/ 0 w 164"/>
                  <a:gd name="T17" fmla="*/ 0 h 134"/>
                  <a:gd name="T18" fmla="*/ 0 w 164"/>
                  <a:gd name="T19" fmla="*/ 0 h 134"/>
                  <a:gd name="T20" fmla="*/ 0 w 164"/>
                  <a:gd name="T21" fmla="*/ 0 h 134"/>
                  <a:gd name="T22" fmla="*/ 0 w 164"/>
                  <a:gd name="T23" fmla="*/ 0 h 134"/>
                  <a:gd name="T24" fmla="*/ 0 w 164"/>
                  <a:gd name="T25" fmla="*/ 0 h 134"/>
                  <a:gd name="T26" fmla="*/ 0 w 164"/>
                  <a:gd name="T27" fmla="*/ 0 h 134"/>
                  <a:gd name="T28" fmla="*/ 0 w 164"/>
                  <a:gd name="T29" fmla="*/ 0 h 134"/>
                  <a:gd name="T30" fmla="*/ 0 w 164"/>
                  <a:gd name="T31" fmla="*/ 0 h 134"/>
                  <a:gd name="T32" fmla="*/ 0 w 164"/>
                  <a:gd name="T33" fmla="*/ 0 h 134"/>
                  <a:gd name="T34" fmla="*/ 0 w 164"/>
                  <a:gd name="T35" fmla="*/ 0 h 134"/>
                  <a:gd name="T36" fmla="*/ 0 w 164"/>
                  <a:gd name="T37" fmla="*/ 0 h 134"/>
                  <a:gd name="T38" fmla="*/ 0 w 164"/>
                  <a:gd name="T39" fmla="*/ 0 h 134"/>
                  <a:gd name="T40" fmla="*/ 0 w 164"/>
                  <a:gd name="T41" fmla="*/ 0 h 134"/>
                  <a:gd name="T42" fmla="*/ 0 w 164"/>
                  <a:gd name="T43" fmla="*/ 0 h 134"/>
                  <a:gd name="T44" fmla="*/ 0 w 164"/>
                  <a:gd name="T45" fmla="*/ 0 h 134"/>
                  <a:gd name="T46" fmla="*/ 0 w 164"/>
                  <a:gd name="T47" fmla="*/ 0 h 134"/>
                  <a:gd name="T48" fmla="*/ 0 w 164"/>
                  <a:gd name="T49" fmla="*/ 0 h 134"/>
                  <a:gd name="T50" fmla="*/ 0 w 164"/>
                  <a:gd name="T51" fmla="*/ 0 h 134"/>
                  <a:gd name="T52" fmla="*/ 0 w 164"/>
                  <a:gd name="T53" fmla="*/ 0 h 134"/>
                  <a:gd name="T54" fmla="*/ 0 w 164"/>
                  <a:gd name="T55" fmla="*/ 0 h 134"/>
                  <a:gd name="T56" fmla="*/ 0 w 164"/>
                  <a:gd name="T57" fmla="*/ 0 h 134"/>
                  <a:gd name="T58" fmla="*/ 0 w 164"/>
                  <a:gd name="T59" fmla="*/ 0 h 134"/>
                  <a:gd name="T60" fmla="*/ 0 w 164"/>
                  <a:gd name="T61" fmla="*/ 0 h 134"/>
                  <a:gd name="T62" fmla="*/ 0 w 164"/>
                  <a:gd name="T63" fmla="*/ 0 h 134"/>
                  <a:gd name="T64" fmla="*/ 0 w 164"/>
                  <a:gd name="T65" fmla="*/ 0 h 134"/>
                  <a:gd name="T66" fmla="*/ 0 w 164"/>
                  <a:gd name="T67" fmla="*/ 0 h 134"/>
                  <a:gd name="T68" fmla="*/ 0 w 164"/>
                  <a:gd name="T69" fmla="*/ 0 h 134"/>
                  <a:gd name="T70" fmla="*/ 0 w 164"/>
                  <a:gd name="T71" fmla="*/ 0 h 134"/>
                  <a:gd name="T72" fmla="*/ 0 w 164"/>
                  <a:gd name="T73" fmla="*/ 0 h 134"/>
                  <a:gd name="T74" fmla="*/ 0 w 164"/>
                  <a:gd name="T75" fmla="*/ 0 h 134"/>
                  <a:gd name="T76" fmla="*/ 0 w 164"/>
                  <a:gd name="T77" fmla="*/ 0 h 134"/>
                  <a:gd name="T78" fmla="*/ 0 w 164"/>
                  <a:gd name="T79" fmla="*/ 0 h 134"/>
                  <a:gd name="T80" fmla="*/ 0 w 164"/>
                  <a:gd name="T81" fmla="*/ 0 h 1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34"/>
                  <a:gd name="T125" fmla="*/ 164 w 164"/>
                  <a:gd name="T126" fmla="*/ 134 h 1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34">
                    <a:moveTo>
                      <a:pt x="40" y="6"/>
                    </a:moveTo>
                    <a:lnTo>
                      <a:pt x="27" y="23"/>
                    </a:lnTo>
                    <a:lnTo>
                      <a:pt x="46" y="32"/>
                    </a:lnTo>
                    <a:lnTo>
                      <a:pt x="49" y="32"/>
                    </a:lnTo>
                    <a:lnTo>
                      <a:pt x="53" y="31"/>
                    </a:lnTo>
                    <a:lnTo>
                      <a:pt x="60" y="31"/>
                    </a:lnTo>
                    <a:lnTo>
                      <a:pt x="68" y="31"/>
                    </a:lnTo>
                    <a:lnTo>
                      <a:pt x="77" y="32"/>
                    </a:lnTo>
                    <a:lnTo>
                      <a:pt x="85" y="35"/>
                    </a:lnTo>
                    <a:lnTo>
                      <a:pt x="88" y="38"/>
                    </a:lnTo>
                    <a:lnTo>
                      <a:pt x="92" y="40"/>
                    </a:lnTo>
                    <a:lnTo>
                      <a:pt x="94" y="45"/>
                    </a:lnTo>
                    <a:lnTo>
                      <a:pt x="95" y="49"/>
                    </a:lnTo>
                    <a:lnTo>
                      <a:pt x="96" y="50"/>
                    </a:lnTo>
                    <a:lnTo>
                      <a:pt x="96" y="54"/>
                    </a:lnTo>
                    <a:lnTo>
                      <a:pt x="97" y="60"/>
                    </a:lnTo>
                    <a:lnTo>
                      <a:pt x="96" y="65"/>
                    </a:lnTo>
                    <a:lnTo>
                      <a:pt x="95" y="68"/>
                    </a:lnTo>
                    <a:lnTo>
                      <a:pt x="94" y="71"/>
                    </a:lnTo>
                    <a:lnTo>
                      <a:pt x="93" y="73"/>
                    </a:lnTo>
                    <a:lnTo>
                      <a:pt x="90" y="75"/>
                    </a:lnTo>
                    <a:lnTo>
                      <a:pt x="86" y="76"/>
                    </a:lnTo>
                    <a:lnTo>
                      <a:pt x="83" y="77"/>
                    </a:lnTo>
                    <a:lnTo>
                      <a:pt x="78" y="77"/>
                    </a:lnTo>
                    <a:lnTo>
                      <a:pt x="72" y="76"/>
                    </a:lnTo>
                    <a:lnTo>
                      <a:pt x="33" y="66"/>
                    </a:lnTo>
                    <a:lnTo>
                      <a:pt x="10" y="66"/>
                    </a:lnTo>
                    <a:lnTo>
                      <a:pt x="0" y="82"/>
                    </a:lnTo>
                    <a:lnTo>
                      <a:pt x="18" y="91"/>
                    </a:lnTo>
                    <a:lnTo>
                      <a:pt x="20" y="91"/>
                    </a:lnTo>
                    <a:lnTo>
                      <a:pt x="25" y="91"/>
                    </a:lnTo>
                    <a:lnTo>
                      <a:pt x="32" y="92"/>
                    </a:lnTo>
                    <a:lnTo>
                      <a:pt x="40" y="93"/>
                    </a:lnTo>
                    <a:lnTo>
                      <a:pt x="49" y="94"/>
                    </a:lnTo>
                    <a:lnTo>
                      <a:pt x="57" y="96"/>
                    </a:lnTo>
                    <a:lnTo>
                      <a:pt x="65" y="100"/>
                    </a:lnTo>
                    <a:lnTo>
                      <a:pt x="70" y="104"/>
                    </a:lnTo>
                    <a:lnTo>
                      <a:pt x="71" y="105"/>
                    </a:lnTo>
                    <a:lnTo>
                      <a:pt x="74" y="108"/>
                    </a:lnTo>
                    <a:lnTo>
                      <a:pt x="80" y="114"/>
                    </a:lnTo>
                    <a:lnTo>
                      <a:pt x="87" y="119"/>
                    </a:lnTo>
                    <a:lnTo>
                      <a:pt x="95" y="125"/>
                    </a:lnTo>
                    <a:lnTo>
                      <a:pt x="104" y="129"/>
                    </a:lnTo>
                    <a:lnTo>
                      <a:pt x="112" y="132"/>
                    </a:lnTo>
                    <a:lnTo>
                      <a:pt x="121" y="134"/>
                    </a:lnTo>
                    <a:lnTo>
                      <a:pt x="129" y="134"/>
                    </a:lnTo>
                    <a:lnTo>
                      <a:pt x="138" y="133"/>
                    </a:lnTo>
                    <a:lnTo>
                      <a:pt x="145" y="132"/>
                    </a:lnTo>
                    <a:lnTo>
                      <a:pt x="151" y="130"/>
                    </a:lnTo>
                    <a:lnTo>
                      <a:pt x="153" y="129"/>
                    </a:lnTo>
                    <a:lnTo>
                      <a:pt x="154" y="128"/>
                    </a:lnTo>
                    <a:lnTo>
                      <a:pt x="155" y="126"/>
                    </a:lnTo>
                    <a:lnTo>
                      <a:pt x="156" y="125"/>
                    </a:lnTo>
                    <a:lnTo>
                      <a:pt x="156" y="121"/>
                    </a:lnTo>
                    <a:lnTo>
                      <a:pt x="155" y="119"/>
                    </a:lnTo>
                    <a:lnTo>
                      <a:pt x="153" y="116"/>
                    </a:lnTo>
                    <a:lnTo>
                      <a:pt x="150" y="113"/>
                    </a:lnTo>
                    <a:lnTo>
                      <a:pt x="150" y="112"/>
                    </a:lnTo>
                    <a:lnTo>
                      <a:pt x="148" y="107"/>
                    </a:lnTo>
                    <a:lnTo>
                      <a:pt x="145" y="101"/>
                    </a:lnTo>
                    <a:lnTo>
                      <a:pt x="142" y="94"/>
                    </a:lnTo>
                    <a:lnTo>
                      <a:pt x="140" y="87"/>
                    </a:lnTo>
                    <a:lnTo>
                      <a:pt x="139" y="79"/>
                    </a:lnTo>
                    <a:lnTo>
                      <a:pt x="139" y="76"/>
                    </a:lnTo>
                    <a:lnTo>
                      <a:pt x="139" y="73"/>
                    </a:lnTo>
                    <a:lnTo>
                      <a:pt x="140" y="71"/>
                    </a:lnTo>
                    <a:lnTo>
                      <a:pt x="142" y="68"/>
                    </a:lnTo>
                    <a:lnTo>
                      <a:pt x="144" y="66"/>
                    </a:lnTo>
                    <a:lnTo>
                      <a:pt x="148" y="63"/>
                    </a:lnTo>
                    <a:lnTo>
                      <a:pt x="153" y="58"/>
                    </a:lnTo>
                    <a:lnTo>
                      <a:pt x="159" y="51"/>
                    </a:lnTo>
                    <a:lnTo>
                      <a:pt x="161" y="48"/>
                    </a:lnTo>
                    <a:lnTo>
                      <a:pt x="163" y="44"/>
                    </a:lnTo>
                    <a:lnTo>
                      <a:pt x="164" y="39"/>
                    </a:lnTo>
                    <a:lnTo>
                      <a:pt x="164" y="35"/>
                    </a:lnTo>
                    <a:lnTo>
                      <a:pt x="164" y="31"/>
                    </a:lnTo>
                    <a:lnTo>
                      <a:pt x="163" y="26"/>
                    </a:lnTo>
                    <a:lnTo>
                      <a:pt x="161" y="21"/>
                    </a:lnTo>
                    <a:lnTo>
                      <a:pt x="156" y="17"/>
                    </a:lnTo>
                    <a:lnTo>
                      <a:pt x="106" y="6"/>
                    </a:lnTo>
                    <a:lnTo>
                      <a:pt x="72" y="0"/>
                    </a:lnTo>
                    <a:lnTo>
                      <a:pt x="40" y="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8" name="Freeform 429"/>
              <p:cNvSpPr>
                <a:spLocks/>
              </p:cNvSpPr>
              <p:nvPr/>
            </p:nvSpPr>
            <p:spPr bwMode="auto">
              <a:xfrm>
                <a:off x="5203" y="2597"/>
                <a:ext cx="55" cy="45"/>
              </a:xfrm>
              <a:custGeom>
                <a:avLst/>
                <a:gdLst>
                  <a:gd name="T0" fmla="*/ 0 w 164"/>
                  <a:gd name="T1" fmla="*/ 0 h 134"/>
                  <a:gd name="T2" fmla="*/ 0 w 164"/>
                  <a:gd name="T3" fmla="*/ 0 h 134"/>
                  <a:gd name="T4" fmla="*/ 0 w 164"/>
                  <a:gd name="T5" fmla="*/ 0 h 134"/>
                  <a:gd name="T6" fmla="*/ 0 w 164"/>
                  <a:gd name="T7" fmla="*/ 0 h 134"/>
                  <a:gd name="T8" fmla="*/ 0 w 164"/>
                  <a:gd name="T9" fmla="*/ 0 h 134"/>
                  <a:gd name="T10" fmla="*/ 0 w 164"/>
                  <a:gd name="T11" fmla="*/ 0 h 134"/>
                  <a:gd name="T12" fmla="*/ 0 w 164"/>
                  <a:gd name="T13" fmla="*/ 0 h 134"/>
                  <a:gd name="T14" fmla="*/ 0 w 164"/>
                  <a:gd name="T15" fmla="*/ 0 h 134"/>
                  <a:gd name="T16" fmla="*/ 0 w 164"/>
                  <a:gd name="T17" fmla="*/ 0 h 134"/>
                  <a:gd name="T18" fmla="*/ 0 w 164"/>
                  <a:gd name="T19" fmla="*/ 0 h 134"/>
                  <a:gd name="T20" fmla="*/ 0 w 164"/>
                  <a:gd name="T21" fmla="*/ 0 h 134"/>
                  <a:gd name="T22" fmla="*/ 0 w 164"/>
                  <a:gd name="T23" fmla="*/ 0 h 134"/>
                  <a:gd name="T24" fmla="*/ 0 w 164"/>
                  <a:gd name="T25" fmla="*/ 0 h 134"/>
                  <a:gd name="T26" fmla="*/ 0 w 164"/>
                  <a:gd name="T27" fmla="*/ 0 h 134"/>
                  <a:gd name="T28" fmla="*/ 0 w 164"/>
                  <a:gd name="T29" fmla="*/ 0 h 134"/>
                  <a:gd name="T30" fmla="*/ 0 w 164"/>
                  <a:gd name="T31" fmla="*/ 0 h 134"/>
                  <a:gd name="T32" fmla="*/ 0 w 164"/>
                  <a:gd name="T33" fmla="*/ 0 h 134"/>
                  <a:gd name="T34" fmla="*/ 0 w 164"/>
                  <a:gd name="T35" fmla="*/ 0 h 134"/>
                  <a:gd name="T36" fmla="*/ 0 w 164"/>
                  <a:gd name="T37" fmla="*/ 0 h 134"/>
                  <a:gd name="T38" fmla="*/ 0 w 164"/>
                  <a:gd name="T39" fmla="*/ 0 h 134"/>
                  <a:gd name="T40" fmla="*/ 0 w 164"/>
                  <a:gd name="T41" fmla="*/ 0 h 134"/>
                  <a:gd name="T42" fmla="*/ 0 w 164"/>
                  <a:gd name="T43" fmla="*/ 0 h 134"/>
                  <a:gd name="T44" fmla="*/ 0 w 164"/>
                  <a:gd name="T45" fmla="*/ 0 h 134"/>
                  <a:gd name="T46" fmla="*/ 0 w 164"/>
                  <a:gd name="T47" fmla="*/ 0 h 134"/>
                  <a:gd name="T48" fmla="*/ 0 w 164"/>
                  <a:gd name="T49" fmla="*/ 0 h 134"/>
                  <a:gd name="T50" fmla="*/ 0 w 164"/>
                  <a:gd name="T51" fmla="*/ 0 h 134"/>
                  <a:gd name="T52" fmla="*/ 0 w 164"/>
                  <a:gd name="T53" fmla="*/ 0 h 134"/>
                  <a:gd name="T54" fmla="*/ 0 w 164"/>
                  <a:gd name="T55" fmla="*/ 0 h 134"/>
                  <a:gd name="T56" fmla="*/ 0 w 164"/>
                  <a:gd name="T57" fmla="*/ 0 h 134"/>
                  <a:gd name="T58" fmla="*/ 0 w 164"/>
                  <a:gd name="T59" fmla="*/ 0 h 134"/>
                  <a:gd name="T60" fmla="*/ 0 w 164"/>
                  <a:gd name="T61" fmla="*/ 0 h 134"/>
                  <a:gd name="T62" fmla="*/ 0 w 164"/>
                  <a:gd name="T63" fmla="*/ 0 h 134"/>
                  <a:gd name="T64" fmla="*/ 0 w 164"/>
                  <a:gd name="T65" fmla="*/ 0 h 134"/>
                  <a:gd name="T66" fmla="*/ 0 w 164"/>
                  <a:gd name="T67" fmla="*/ 0 h 134"/>
                  <a:gd name="T68" fmla="*/ 0 w 164"/>
                  <a:gd name="T69" fmla="*/ 0 h 134"/>
                  <a:gd name="T70" fmla="*/ 0 w 164"/>
                  <a:gd name="T71" fmla="*/ 0 h 134"/>
                  <a:gd name="T72" fmla="*/ 0 w 164"/>
                  <a:gd name="T73" fmla="*/ 0 h 134"/>
                  <a:gd name="T74" fmla="*/ 0 w 164"/>
                  <a:gd name="T75" fmla="*/ 0 h 134"/>
                  <a:gd name="T76" fmla="*/ 0 w 164"/>
                  <a:gd name="T77" fmla="*/ 0 h 134"/>
                  <a:gd name="T78" fmla="*/ 0 w 164"/>
                  <a:gd name="T79" fmla="*/ 0 h 134"/>
                  <a:gd name="T80" fmla="*/ 0 w 164"/>
                  <a:gd name="T81" fmla="*/ 0 h 1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4"/>
                  <a:gd name="T124" fmla="*/ 0 h 134"/>
                  <a:gd name="T125" fmla="*/ 164 w 164"/>
                  <a:gd name="T126" fmla="*/ 134 h 1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4" h="134">
                    <a:moveTo>
                      <a:pt x="40" y="6"/>
                    </a:moveTo>
                    <a:lnTo>
                      <a:pt x="27" y="23"/>
                    </a:lnTo>
                    <a:lnTo>
                      <a:pt x="46" y="32"/>
                    </a:lnTo>
                    <a:lnTo>
                      <a:pt x="49" y="32"/>
                    </a:lnTo>
                    <a:lnTo>
                      <a:pt x="53" y="31"/>
                    </a:lnTo>
                    <a:lnTo>
                      <a:pt x="60" y="31"/>
                    </a:lnTo>
                    <a:lnTo>
                      <a:pt x="68" y="31"/>
                    </a:lnTo>
                    <a:lnTo>
                      <a:pt x="77" y="32"/>
                    </a:lnTo>
                    <a:lnTo>
                      <a:pt x="85" y="35"/>
                    </a:lnTo>
                    <a:lnTo>
                      <a:pt x="88" y="38"/>
                    </a:lnTo>
                    <a:lnTo>
                      <a:pt x="92" y="40"/>
                    </a:lnTo>
                    <a:lnTo>
                      <a:pt x="94" y="45"/>
                    </a:lnTo>
                    <a:lnTo>
                      <a:pt x="95" y="49"/>
                    </a:lnTo>
                    <a:lnTo>
                      <a:pt x="96" y="50"/>
                    </a:lnTo>
                    <a:lnTo>
                      <a:pt x="96" y="54"/>
                    </a:lnTo>
                    <a:lnTo>
                      <a:pt x="97" y="60"/>
                    </a:lnTo>
                    <a:lnTo>
                      <a:pt x="96" y="65"/>
                    </a:lnTo>
                    <a:lnTo>
                      <a:pt x="95" y="68"/>
                    </a:lnTo>
                    <a:lnTo>
                      <a:pt x="94" y="71"/>
                    </a:lnTo>
                    <a:lnTo>
                      <a:pt x="93" y="73"/>
                    </a:lnTo>
                    <a:lnTo>
                      <a:pt x="90" y="75"/>
                    </a:lnTo>
                    <a:lnTo>
                      <a:pt x="86" y="76"/>
                    </a:lnTo>
                    <a:lnTo>
                      <a:pt x="83" y="77"/>
                    </a:lnTo>
                    <a:lnTo>
                      <a:pt x="78" y="77"/>
                    </a:lnTo>
                    <a:lnTo>
                      <a:pt x="72" y="76"/>
                    </a:lnTo>
                    <a:lnTo>
                      <a:pt x="33" y="66"/>
                    </a:lnTo>
                    <a:lnTo>
                      <a:pt x="10" y="66"/>
                    </a:lnTo>
                    <a:lnTo>
                      <a:pt x="0" y="82"/>
                    </a:lnTo>
                    <a:lnTo>
                      <a:pt x="18" y="91"/>
                    </a:lnTo>
                    <a:lnTo>
                      <a:pt x="20" y="91"/>
                    </a:lnTo>
                    <a:lnTo>
                      <a:pt x="25" y="91"/>
                    </a:lnTo>
                    <a:lnTo>
                      <a:pt x="32" y="92"/>
                    </a:lnTo>
                    <a:lnTo>
                      <a:pt x="40" y="93"/>
                    </a:lnTo>
                    <a:lnTo>
                      <a:pt x="49" y="94"/>
                    </a:lnTo>
                    <a:lnTo>
                      <a:pt x="57" y="96"/>
                    </a:lnTo>
                    <a:lnTo>
                      <a:pt x="65" y="100"/>
                    </a:lnTo>
                    <a:lnTo>
                      <a:pt x="70" y="104"/>
                    </a:lnTo>
                    <a:lnTo>
                      <a:pt x="71" y="105"/>
                    </a:lnTo>
                    <a:lnTo>
                      <a:pt x="74" y="108"/>
                    </a:lnTo>
                    <a:lnTo>
                      <a:pt x="80" y="114"/>
                    </a:lnTo>
                    <a:lnTo>
                      <a:pt x="87" y="119"/>
                    </a:lnTo>
                    <a:lnTo>
                      <a:pt x="95" y="125"/>
                    </a:lnTo>
                    <a:lnTo>
                      <a:pt x="104" y="129"/>
                    </a:lnTo>
                    <a:lnTo>
                      <a:pt x="112" y="132"/>
                    </a:lnTo>
                    <a:lnTo>
                      <a:pt x="121" y="134"/>
                    </a:lnTo>
                    <a:lnTo>
                      <a:pt x="129" y="134"/>
                    </a:lnTo>
                    <a:lnTo>
                      <a:pt x="138" y="133"/>
                    </a:lnTo>
                    <a:lnTo>
                      <a:pt x="145" y="132"/>
                    </a:lnTo>
                    <a:lnTo>
                      <a:pt x="151" y="130"/>
                    </a:lnTo>
                    <a:lnTo>
                      <a:pt x="153" y="129"/>
                    </a:lnTo>
                    <a:lnTo>
                      <a:pt x="154" y="128"/>
                    </a:lnTo>
                    <a:lnTo>
                      <a:pt x="155" y="126"/>
                    </a:lnTo>
                    <a:lnTo>
                      <a:pt x="156" y="125"/>
                    </a:lnTo>
                    <a:lnTo>
                      <a:pt x="156" y="121"/>
                    </a:lnTo>
                    <a:lnTo>
                      <a:pt x="155" y="119"/>
                    </a:lnTo>
                    <a:lnTo>
                      <a:pt x="153" y="116"/>
                    </a:lnTo>
                    <a:lnTo>
                      <a:pt x="150" y="113"/>
                    </a:lnTo>
                    <a:lnTo>
                      <a:pt x="150" y="112"/>
                    </a:lnTo>
                    <a:lnTo>
                      <a:pt x="148" y="107"/>
                    </a:lnTo>
                    <a:lnTo>
                      <a:pt x="145" y="101"/>
                    </a:lnTo>
                    <a:lnTo>
                      <a:pt x="142" y="94"/>
                    </a:lnTo>
                    <a:lnTo>
                      <a:pt x="140" y="87"/>
                    </a:lnTo>
                    <a:lnTo>
                      <a:pt x="139" y="79"/>
                    </a:lnTo>
                    <a:lnTo>
                      <a:pt x="139" y="76"/>
                    </a:lnTo>
                    <a:lnTo>
                      <a:pt x="139" y="73"/>
                    </a:lnTo>
                    <a:lnTo>
                      <a:pt x="140" y="71"/>
                    </a:lnTo>
                    <a:lnTo>
                      <a:pt x="142" y="68"/>
                    </a:lnTo>
                    <a:lnTo>
                      <a:pt x="144" y="66"/>
                    </a:lnTo>
                    <a:lnTo>
                      <a:pt x="148" y="63"/>
                    </a:lnTo>
                    <a:lnTo>
                      <a:pt x="153" y="58"/>
                    </a:lnTo>
                    <a:lnTo>
                      <a:pt x="159" y="51"/>
                    </a:lnTo>
                    <a:lnTo>
                      <a:pt x="161" y="48"/>
                    </a:lnTo>
                    <a:lnTo>
                      <a:pt x="163" y="44"/>
                    </a:lnTo>
                    <a:lnTo>
                      <a:pt x="164" y="39"/>
                    </a:lnTo>
                    <a:lnTo>
                      <a:pt x="164" y="35"/>
                    </a:lnTo>
                    <a:lnTo>
                      <a:pt x="164" y="31"/>
                    </a:lnTo>
                    <a:lnTo>
                      <a:pt x="163" y="26"/>
                    </a:lnTo>
                    <a:lnTo>
                      <a:pt x="161" y="21"/>
                    </a:lnTo>
                    <a:lnTo>
                      <a:pt x="156" y="17"/>
                    </a:lnTo>
                    <a:lnTo>
                      <a:pt x="106" y="6"/>
                    </a:lnTo>
                    <a:lnTo>
                      <a:pt x="72" y="0"/>
                    </a:lnTo>
                    <a:lnTo>
                      <a:pt x="40" y="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09" name="Freeform 430"/>
              <p:cNvSpPr>
                <a:spLocks/>
              </p:cNvSpPr>
              <p:nvPr/>
            </p:nvSpPr>
            <p:spPr bwMode="auto">
              <a:xfrm>
                <a:off x="5144" y="2625"/>
                <a:ext cx="31" cy="13"/>
              </a:xfrm>
              <a:custGeom>
                <a:avLst/>
                <a:gdLst>
                  <a:gd name="T0" fmla="*/ 0 w 93"/>
                  <a:gd name="T1" fmla="*/ 0 h 40"/>
                  <a:gd name="T2" fmla="*/ 0 w 93"/>
                  <a:gd name="T3" fmla="*/ 0 h 40"/>
                  <a:gd name="T4" fmla="*/ 0 w 93"/>
                  <a:gd name="T5" fmla="*/ 0 h 40"/>
                  <a:gd name="T6" fmla="*/ 0 w 93"/>
                  <a:gd name="T7" fmla="*/ 0 h 40"/>
                  <a:gd name="T8" fmla="*/ 0 w 93"/>
                  <a:gd name="T9" fmla="*/ 0 h 40"/>
                  <a:gd name="T10" fmla="*/ 0 w 93"/>
                  <a:gd name="T11" fmla="*/ 0 h 40"/>
                  <a:gd name="T12" fmla="*/ 0 w 93"/>
                  <a:gd name="T13" fmla="*/ 0 h 40"/>
                  <a:gd name="T14" fmla="*/ 0 w 93"/>
                  <a:gd name="T15" fmla="*/ 0 h 40"/>
                  <a:gd name="T16" fmla="*/ 0 w 93"/>
                  <a:gd name="T17" fmla="*/ 0 h 40"/>
                  <a:gd name="T18" fmla="*/ 0 w 93"/>
                  <a:gd name="T19" fmla="*/ 0 h 40"/>
                  <a:gd name="T20" fmla="*/ 0 w 93"/>
                  <a:gd name="T21" fmla="*/ 0 h 40"/>
                  <a:gd name="T22" fmla="*/ 0 w 93"/>
                  <a:gd name="T23" fmla="*/ 0 h 40"/>
                  <a:gd name="T24" fmla="*/ 0 w 93"/>
                  <a:gd name="T25" fmla="*/ 0 h 40"/>
                  <a:gd name="T26" fmla="*/ 0 w 93"/>
                  <a:gd name="T27" fmla="*/ 0 h 40"/>
                  <a:gd name="T28" fmla="*/ 0 w 93"/>
                  <a:gd name="T29" fmla="*/ 0 h 40"/>
                  <a:gd name="T30" fmla="*/ 0 w 93"/>
                  <a:gd name="T31" fmla="*/ 0 h 40"/>
                  <a:gd name="T32" fmla="*/ 0 w 93"/>
                  <a:gd name="T33" fmla="*/ 0 h 40"/>
                  <a:gd name="T34" fmla="*/ 0 w 93"/>
                  <a:gd name="T35" fmla="*/ 0 h 40"/>
                  <a:gd name="T36" fmla="*/ 0 w 93"/>
                  <a:gd name="T37" fmla="*/ 0 h 40"/>
                  <a:gd name="T38" fmla="*/ 0 w 93"/>
                  <a:gd name="T39" fmla="*/ 0 h 40"/>
                  <a:gd name="T40" fmla="*/ 0 w 93"/>
                  <a:gd name="T41" fmla="*/ 0 h 40"/>
                  <a:gd name="T42" fmla="*/ 0 w 93"/>
                  <a:gd name="T43" fmla="*/ 0 h 40"/>
                  <a:gd name="T44" fmla="*/ 0 w 93"/>
                  <a:gd name="T45" fmla="*/ 0 h 40"/>
                  <a:gd name="T46" fmla="*/ 0 w 93"/>
                  <a:gd name="T47" fmla="*/ 0 h 40"/>
                  <a:gd name="T48" fmla="*/ 0 w 93"/>
                  <a:gd name="T49" fmla="*/ 0 h 40"/>
                  <a:gd name="T50" fmla="*/ 0 w 93"/>
                  <a:gd name="T51" fmla="*/ 0 h 40"/>
                  <a:gd name="T52" fmla="*/ 0 w 93"/>
                  <a:gd name="T53" fmla="*/ 0 h 40"/>
                  <a:gd name="T54" fmla="*/ 0 w 93"/>
                  <a:gd name="T55" fmla="*/ 0 h 40"/>
                  <a:gd name="T56" fmla="*/ 0 w 93"/>
                  <a:gd name="T57" fmla="*/ 0 h 40"/>
                  <a:gd name="T58" fmla="*/ 0 w 93"/>
                  <a:gd name="T59" fmla="*/ 0 h 40"/>
                  <a:gd name="T60" fmla="*/ 0 w 93"/>
                  <a:gd name="T61" fmla="*/ 0 h 40"/>
                  <a:gd name="T62" fmla="*/ 0 w 93"/>
                  <a:gd name="T63" fmla="*/ 0 h 40"/>
                  <a:gd name="T64" fmla="*/ 0 w 93"/>
                  <a:gd name="T65" fmla="*/ 0 h 40"/>
                  <a:gd name="T66" fmla="*/ 0 w 93"/>
                  <a:gd name="T67" fmla="*/ 0 h 40"/>
                  <a:gd name="T68" fmla="*/ 0 w 93"/>
                  <a:gd name="T69" fmla="*/ 0 h 40"/>
                  <a:gd name="T70" fmla="*/ 0 w 93"/>
                  <a:gd name="T71" fmla="*/ 0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40"/>
                  <a:gd name="T110" fmla="*/ 93 w 93"/>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40">
                    <a:moveTo>
                      <a:pt x="42" y="0"/>
                    </a:moveTo>
                    <a:lnTo>
                      <a:pt x="17" y="7"/>
                    </a:lnTo>
                    <a:lnTo>
                      <a:pt x="16" y="7"/>
                    </a:lnTo>
                    <a:lnTo>
                      <a:pt x="14" y="7"/>
                    </a:lnTo>
                    <a:lnTo>
                      <a:pt x="11" y="8"/>
                    </a:lnTo>
                    <a:lnTo>
                      <a:pt x="6" y="9"/>
                    </a:lnTo>
                    <a:lnTo>
                      <a:pt x="3" y="10"/>
                    </a:lnTo>
                    <a:lnTo>
                      <a:pt x="1" y="12"/>
                    </a:lnTo>
                    <a:lnTo>
                      <a:pt x="0" y="16"/>
                    </a:lnTo>
                    <a:lnTo>
                      <a:pt x="0" y="20"/>
                    </a:lnTo>
                    <a:lnTo>
                      <a:pt x="0" y="21"/>
                    </a:lnTo>
                    <a:lnTo>
                      <a:pt x="1" y="22"/>
                    </a:lnTo>
                    <a:lnTo>
                      <a:pt x="3" y="23"/>
                    </a:lnTo>
                    <a:lnTo>
                      <a:pt x="5" y="25"/>
                    </a:lnTo>
                    <a:lnTo>
                      <a:pt x="9" y="27"/>
                    </a:lnTo>
                    <a:lnTo>
                      <a:pt x="12" y="30"/>
                    </a:lnTo>
                    <a:lnTo>
                      <a:pt x="15" y="32"/>
                    </a:lnTo>
                    <a:lnTo>
                      <a:pt x="19" y="33"/>
                    </a:lnTo>
                    <a:lnTo>
                      <a:pt x="66" y="37"/>
                    </a:lnTo>
                    <a:lnTo>
                      <a:pt x="67" y="37"/>
                    </a:lnTo>
                    <a:lnTo>
                      <a:pt x="69" y="38"/>
                    </a:lnTo>
                    <a:lnTo>
                      <a:pt x="72" y="39"/>
                    </a:lnTo>
                    <a:lnTo>
                      <a:pt x="77" y="40"/>
                    </a:lnTo>
                    <a:lnTo>
                      <a:pt x="81" y="40"/>
                    </a:lnTo>
                    <a:lnTo>
                      <a:pt x="85" y="40"/>
                    </a:lnTo>
                    <a:lnTo>
                      <a:pt x="88" y="39"/>
                    </a:lnTo>
                    <a:lnTo>
                      <a:pt x="92" y="37"/>
                    </a:lnTo>
                    <a:lnTo>
                      <a:pt x="93" y="33"/>
                    </a:lnTo>
                    <a:lnTo>
                      <a:pt x="92" y="28"/>
                    </a:lnTo>
                    <a:lnTo>
                      <a:pt x="91" y="23"/>
                    </a:lnTo>
                    <a:lnTo>
                      <a:pt x="87" y="19"/>
                    </a:lnTo>
                    <a:lnTo>
                      <a:pt x="84" y="16"/>
                    </a:lnTo>
                    <a:lnTo>
                      <a:pt x="82" y="12"/>
                    </a:lnTo>
                    <a:lnTo>
                      <a:pt x="80" y="10"/>
                    </a:lnTo>
                    <a:lnTo>
                      <a:pt x="79" y="9"/>
                    </a:lnTo>
                    <a:lnTo>
                      <a:pt x="42"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0" name="Freeform 431"/>
              <p:cNvSpPr>
                <a:spLocks/>
              </p:cNvSpPr>
              <p:nvPr/>
            </p:nvSpPr>
            <p:spPr bwMode="auto">
              <a:xfrm>
                <a:off x="5144" y="2625"/>
                <a:ext cx="31" cy="13"/>
              </a:xfrm>
              <a:custGeom>
                <a:avLst/>
                <a:gdLst>
                  <a:gd name="T0" fmla="*/ 0 w 93"/>
                  <a:gd name="T1" fmla="*/ 0 h 40"/>
                  <a:gd name="T2" fmla="*/ 0 w 93"/>
                  <a:gd name="T3" fmla="*/ 0 h 40"/>
                  <a:gd name="T4" fmla="*/ 0 w 93"/>
                  <a:gd name="T5" fmla="*/ 0 h 40"/>
                  <a:gd name="T6" fmla="*/ 0 w 93"/>
                  <a:gd name="T7" fmla="*/ 0 h 40"/>
                  <a:gd name="T8" fmla="*/ 0 w 93"/>
                  <a:gd name="T9" fmla="*/ 0 h 40"/>
                  <a:gd name="T10" fmla="*/ 0 w 93"/>
                  <a:gd name="T11" fmla="*/ 0 h 40"/>
                  <a:gd name="T12" fmla="*/ 0 w 93"/>
                  <a:gd name="T13" fmla="*/ 0 h 40"/>
                  <a:gd name="T14" fmla="*/ 0 w 93"/>
                  <a:gd name="T15" fmla="*/ 0 h 40"/>
                  <a:gd name="T16" fmla="*/ 0 w 93"/>
                  <a:gd name="T17" fmla="*/ 0 h 40"/>
                  <a:gd name="T18" fmla="*/ 0 w 93"/>
                  <a:gd name="T19" fmla="*/ 0 h 40"/>
                  <a:gd name="T20" fmla="*/ 0 w 93"/>
                  <a:gd name="T21" fmla="*/ 0 h 40"/>
                  <a:gd name="T22" fmla="*/ 0 w 93"/>
                  <a:gd name="T23" fmla="*/ 0 h 40"/>
                  <a:gd name="T24" fmla="*/ 0 w 93"/>
                  <a:gd name="T25" fmla="*/ 0 h 40"/>
                  <a:gd name="T26" fmla="*/ 0 w 93"/>
                  <a:gd name="T27" fmla="*/ 0 h 40"/>
                  <a:gd name="T28" fmla="*/ 0 w 93"/>
                  <a:gd name="T29" fmla="*/ 0 h 40"/>
                  <a:gd name="T30" fmla="*/ 0 w 93"/>
                  <a:gd name="T31" fmla="*/ 0 h 40"/>
                  <a:gd name="T32" fmla="*/ 0 w 93"/>
                  <a:gd name="T33" fmla="*/ 0 h 40"/>
                  <a:gd name="T34" fmla="*/ 0 w 93"/>
                  <a:gd name="T35" fmla="*/ 0 h 40"/>
                  <a:gd name="T36" fmla="*/ 0 w 93"/>
                  <a:gd name="T37" fmla="*/ 0 h 40"/>
                  <a:gd name="T38" fmla="*/ 0 w 93"/>
                  <a:gd name="T39" fmla="*/ 0 h 40"/>
                  <a:gd name="T40" fmla="*/ 0 w 93"/>
                  <a:gd name="T41" fmla="*/ 0 h 40"/>
                  <a:gd name="T42" fmla="*/ 0 w 93"/>
                  <a:gd name="T43" fmla="*/ 0 h 40"/>
                  <a:gd name="T44" fmla="*/ 0 w 93"/>
                  <a:gd name="T45" fmla="*/ 0 h 40"/>
                  <a:gd name="T46" fmla="*/ 0 w 93"/>
                  <a:gd name="T47" fmla="*/ 0 h 40"/>
                  <a:gd name="T48" fmla="*/ 0 w 93"/>
                  <a:gd name="T49" fmla="*/ 0 h 40"/>
                  <a:gd name="T50" fmla="*/ 0 w 93"/>
                  <a:gd name="T51" fmla="*/ 0 h 40"/>
                  <a:gd name="T52" fmla="*/ 0 w 93"/>
                  <a:gd name="T53" fmla="*/ 0 h 40"/>
                  <a:gd name="T54" fmla="*/ 0 w 93"/>
                  <a:gd name="T55" fmla="*/ 0 h 40"/>
                  <a:gd name="T56" fmla="*/ 0 w 93"/>
                  <a:gd name="T57" fmla="*/ 0 h 40"/>
                  <a:gd name="T58" fmla="*/ 0 w 93"/>
                  <a:gd name="T59" fmla="*/ 0 h 40"/>
                  <a:gd name="T60" fmla="*/ 0 w 93"/>
                  <a:gd name="T61" fmla="*/ 0 h 40"/>
                  <a:gd name="T62" fmla="*/ 0 w 93"/>
                  <a:gd name="T63" fmla="*/ 0 h 40"/>
                  <a:gd name="T64" fmla="*/ 0 w 93"/>
                  <a:gd name="T65" fmla="*/ 0 h 40"/>
                  <a:gd name="T66" fmla="*/ 0 w 93"/>
                  <a:gd name="T67" fmla="*/ 0 h 40"/>
                  <a:gd name="T68" fmla="*/ 0 w 93"/>
                  <a:gd name="T69" fmla="*/ 0 h 40"/>
                  <a:gd name="T70" fmla="*/ 0 w 93"/>
                  <a:gd name="T71" fmla="*/ 0 h 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40"/>
                  <a:gd name="T110" fmla="*/ 93 w 93"/>
                  <a:gd name="T111" fmla="*/ 40 h 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40">
                    <a:moveTo>
                      <a:pt x="42" y="0"/>
                    </a:moveTo>
                    <a:lnTo>
                      <a:pt x="17" y="7"/>
                    </a:lnTo>
                    <a:lnTo>
                      <a:pt x="16" y="7"/>
                    </a:lnTo>
                    <a:lnTo>
                      <a:pt x="14" y="7"/>
                    </a:lnTo>
                    <a:lnTo>
                      <a:pt x="11" y="8"/>
                    </a:lnTo>
                    <a:lnTo>
                      <a:pt x="6" y="9"/>
                    </a:lnTo>
                    <a:lnTo>
                      <a:pt x="3" y="10"/>
                    </a:lnTo>
                    <a:lnTo>
                      <a:pt x="1" y="12"/>
                    </a:lnTo>
                    <a:lnTo>
                      <a:pt x="0" y="16"/>
                    </a:lnTo>
                    <a:lnTo>
                      <a:pt x="0" y="20"/>
                    </a:lnTo>
                    <a:lnTo>
                      <a:pt x="0" y="21"/>
                    </a:lnTo>
                    <a:lnTo>
                      <a:pt x="1" y="22"/>
                    </a:lnTo>
                    <a:lnTo>
                      <a:pt x="3" y="23"/>
                    </a:lnTo>
                    <a:lnTo>
                      <a:pt x="5" y="25"/>
                    </a:lnTo>
                    <a:lnTo>
                      <a:pt x="9" y="27"/>
                    </a:lnTo>
                    <a:lnTo>
                      <a:pt x="12" y="30"/>
                    </a:lnTo>
                    <a:lnTo>
                      <a:pt x="15" y="32"/>
                    </a:lnTo>
                    <a:lnTo>
                      <a:pt x="19" y="33"/>
                    </a:lnTo>
                    <a:lnTo>
                      <a:pt x="66" y="37"/>
                    </a:lnTo>
                    <a:lnTo>
                      <a:pt x="67" y="37"/>
                    </a:lnTo>
                    <a:lnTo>
                      <a:pt x="69" y="38"/>
                    </a:lnTo>
                    <a:lnTo>
                      <a:pt x="72" y="39"/>
                    </a:lnTo>
                    <a:lnTo>
                      <a:pt x="77" y="40"/>
                    </a:lnTo>
                    <a:lnTo>
                      <a:pt x="81" y="40"/>
                    </a:lnTo>
                    <a:lnTo>
                      <a:pt x="85" y="40"/>
                    </a:lnTo>
                    <a:lnTo>
                      <a:pt x="88" y="39"/>
                    </a:lnTo>
                    <a:lnTo>
                      <a:pt x="92" y="37"/>
                    </a:lnTo>
                    <a:lnTo>
                      <a:pt x="93" y="33"/>
                    </a:lnTo>
                    <a:lnTo>
                      <a:pt x="92" y="28"/>
                    </a:lnTo>
                    <a:lnTo>
                      <a:pt x="91" y="23"/>
                    </a:lnTo>
                    <a:lnTo>
                      <a:pt x="87" y="19"/>
                    </a:lnTo>
                    <a:lnTo>
                      <a:pt x="84" y="16"/>
                    </a:lnTo>
                    <a:lnTo>
                      <a:pt x="82" y="12"/>
                    </a:lnTo>
                    <a:lnTo>
                      <a:pt x="80" y="10"/>
                    </a:lnTo>
                    <a:lnTo>
                      <a:pt x="79" y="9"/>
                    </a:lnTo>
                    <a:lnTo>
                      <a:pt x="42"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1" name="Freeform 432"/>
              <p:cNvSpPr>
                <a:spLocks/>
              </p:cNvSpPr>
              <p:nvPr/>
            </p:nvSpPr>
            <p:spPr bwMode="auto">
              <a:xfrm>
                <a:off x="5034" y="2541"/>
                <a:ext cx="173" cy="67"/>
              </a:xfrm>
              <a:custGeom>
                <a:avLst/>
                <a:gdLst>
                  <a:gd name="T0" fmla="*/ 0 w 520"/>
                  <a:gd name="T1" fmla="*/ 0 h 200"/>
                  <a:gd name="T2" fmla="*/ 0 w 520"/>
                  <a:gd name="T3" fmla="*/ 0 h 200"/>
                  <a:gd name="T4" fmla="*/ 0 w 520"/>
                  <a:gd name="T5" fmla="*/ 0 h 200"/>
                  <a:gd name="T6" fmla="*/ 0 w 520"/>
                  <a:gd name="T7" fmla="*/ 0 h 200"/>
                  <a:gd name="T8" fmla="*/ 0 w 520"/>
                  <a:gd name="T9" fmla="*/ 0 h 200"/>
                  <a:gd name="T10" fmla="*/ 0 w 520"/>
                  <a:gd name="T11" fmla="*/ 0 h 200"/>
                  <a:gd name="T12" fmla="*/ 0 w 520"/>
                  <a:gd name="T13" fmla="*/ 0 h 200"/>
                  <a:gd name="T14" fmla="*/ 0 w 520"/>
                  <a:gd name="T15" fmla="*/ 0 h 200"/>
                  <a:gd name="T16" fmla="*/ 0 w 520"/>
                  <a:gd name="T17" fmla="*/ 0 h 200"/>
                  <a:gd name="T18" fmla="*/ 0 w 520"/>
                  <a:gd name="T19" fmla="*/ 0 h 200"/>
                  <a:gd name="T20" fmla="*/ 0 w 520"/>
                  <a:gd name="T21" fmla="*/ 0 h 200"/>
                  <a:gd name="T22" fmla="*/ 0 w 520"/>
                  <a:gd name="T23" fmla="*/ 0 h 200"/>
                  <a:gd name="T24" fmla="*/ 0 w 520"/>
                  <a:gd name="T25" fmla="*/ 0 h 200"/>
                  <a:gd name="T26" fmla="*/ 0 w 520"/>
                  <a:gd name="T27" fmla="*/ 0 h 200"/>
                  <a:gd name="T28" fmla="*/ 0 w 520"/>
                  <a:gd name="T29" fmla="*/ 0 h 200"/>
                  <a:gd name="T30" fmla="*/ 0 w 520"/>
                  <a:gd name="T31" fmla="*/ 0 h 200"/>
                  <a:gd name="T32" fmla="*/ 0 w 520"/>
                  <a:gd name="T33" fmla="*/ 0 h 200"/>
                  <a:gd name="T34" fmla="*/ 0 w 520"/>
                  <a:gd name="T35" fmla="*/ 0 h 200"/>
                  <a:gd name="T36" fmla="*/ 0 w 520"/>
                  <a:gd name="T37" fmla="*/ 0 h 200"/>
                  <a:gd name="T38" fmla="*/ 0 w 520"/>
                  <a:gd name="T39" fmla="*/ 0 h 200"/>
                  <a:gd name="T40" fmla="*/ 0 w 520"/>
                  <a:gd name="T41" fmla="*/ 0 h 200"/>
                  <a:gd name="T42" fmla="*/ 0 w 520"/>
                  <a:gd name="T43" fmla="*/ 0 h 200"/>
                  <a:gd name="T44" fmla="*/ 0 w 520"/>
                  <a:gd name="T45" fmla="*/ 0 h 200"/>
                  <a:gd name="T46" fmla="*/ 0 w 520"/>
                  <a:gd name="T47" fmla="*/ 0 h 200"/>
                  <a:gd name="T48" fmla="*/ 0 w 520"/>
                  <a:gd name="T49" fmla="*/ 0 h 200"/>
                  <a:gd name="T50" fmla="*/ 0 w 520"/>
                  <a:gd name="T51" fmla="*/ 0 h 200"/>
                  <a:gd name="T52" fmla="*/ 0 w 520"/>
                  <a:gd name="T53" fmla="*/ 0 h 200"/>
                  <a:gd name="T54" fmla="*/ 0 w 520"/>
                  <a:gd name="T55" fmla="*/ 0 h 200"/>
                  <a:gd name="T56" fmla="*/ 1 w 520"/>
                  <a:gd name="T57" fmla="*/ 0 h 200"/>
                  <a:gd name="T58" fmla="*/ 1 w 520"/>
                  <a:gd name="T59" fmla="*/ 0 h 200"/>
                  <a:gd name="T60" fmla="*/ 1 w 520"/>
                  <a:gd name="T61" fmla="*/ 0 h 200"/>
                  <a:gd name="T62" fmla="*/ 1 w 520"/>
                  <a:gd name="T63" fmla="*/ 0 h 200"/>
                  <a:gd name="T64" fmla="*/ 1 w 520"/>
                  <a:gd name="T65" fmla="*/ 0 h 200"/>
                  <a:gd name="T66" fmla="*/ 1 w 520"/>
                  <a:gd name="T67" fmla="*/ 0 h 200"/>
                  <a:gd name="T68" fmla="*/ 1 w 520"/>
                  <a:gd name="T69" fmla="*/ 0 h 200"/>
                  <a:gd name="T70" fmla="*/ 1 w 520"/>
                  <a:gd name="T71" fmla="*/ 0 h 200"/>
                  <a:gd name="T72" fmla="*/ 1 w 520"/>
                  <a:gd name="T73" fmla="*/ 0 h 200"/>
                  <a:gd name="T74" fmla="*/ 1 w 520"/>
                  <a:gd name="T75" fmla="*/ 0 h 200"/>
                  <a:gd name="T76" fmla="*/ 0 w 520"/>
                  <a:gd name="T77" fmla="*/ 0 h 200"/>
                  <a:gd name="T78" fmla="*/ 0 w 520"/>
                  <a:gd name="T79" fmla="*/ 0 h 200"/>
                  <a:gd name="T80" fmla="*/ 0 w 520"/>
                  <a:gd name="T81" fmla="*/ 0 h 200"/>
                  <a:gd name="T82" fmla="*/ 0 w 520"/>
                  <a:gd name="T83" fmla="*/ 0 h 200"/>
                  <a:gd name="T84" fmla="*/ 0 w 520"/>
                  <a:gd name="T85" fmla="*/ 0 h 200"/>
                  <a:gd name="T86" fmla="*/ 0 w 520"/>
                  <a:gd name="T87" fmla="*/ 0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0"/>
                  <a:gd name="T133" fmla="*/ 0 h 200"/>
                  <a:gd name="T134" fmla="*/ 520 w 520"/>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0" h="200">
                    <a:moveTo>
                      <a:pt x="71" y="6"/>
                    </a:moveTo>
                    <a:lnTo>
                      <a:pt x="68" y="8"/>
                    </a:lnTo>
                    <a:lnTo>
                      <a:pt x="59" y="11"/>
                    </a:lnTo>
                    <a:lnTo>
                      <a:pt x="47" y="15"/>
                    </a:lnTo>
                    <a:lnTo>
                      <a:pt x="33" y="23"/>
                    </a:lnTo>
                    <a:lnTo>
                      <a:pt x="26" y="26"/>
                    </a:lnTo>
                    <a:lnTo>
                      <a:pt x="20" y="30"/>
                    </a:lnTo>
                    <a:lnTo>
                      <a:pt x="14" y="36"/>
                    </a:lnTo>
                    <a:lnTo>
                      <a:pt x="8" y="40"/>
                    </a:lnTo>
                    <a:lnTo>
                      <a:pt x="4" y="45"/>
                    </a:lnTo>
                    <a:lnTo>
                      <a:pt x="2" y="52"/>
                    </a:lnTo>
                    <a:lnTo>
                      <a:pt x="0" y="57"/>
                    </a:lnTo>
                    <a:lnTo>
                      <a:pt x="1" y="64"/>
                    </a:lnTo>
                    <a:lnTo>
                      <a:pt x="2" y="65"/>
                    </a:lnTo>
                    <a:lnTo>
                      <a:pt x="4" y="67"/>
                    </a:lnTo>
                    <a:lnTo>
                      <a:pt x="9" y="69"/>
                    </a:lnTo>
                    <a:lnTo>
                      <a:pt x="15" y="72"/>
                    </a:lnTo>
                    <a:lnTo>
                      <a:pt x="22" y="76"/>
                    </a:lnTo>
                    <a:lnTo>
                      <a:pt x="30" y="77"/>
                    </a:lnTo>
                    <a:lnTo>
                      <a:pt x="38" y="78"/>
                    </a:lnTo>
                    <a:lnTo>
                      <a:pt x="47" y="77"/>
                    </a:lnTo>
                    <a:lnTo>
                      <a:pt x="56" y="73"/>
                    </a:lnTo>
                    <a:lnTo>
                      <a:pt x="65" y="70"/>
                    </a:lnTo>
                    <a:lnTo>
                      <a:pt x="76" y="66"/>
                    </a:lnTo>
                    <a:lnTo>
                      <a:pt x="86" y="62"/>
                    </a:lnTo>
                    <a:lnTo>
                      <a:pt x="97" y="58"/>
                    </a:lnTo>
                    <a:lnTo>
                      <a:pt x="106" y="57"/>
                    </a:lnTo>
                    <a:lnTo>
                      <a:pt x="111" y="56"/>
                    </a:lnTo>
                    <a:lnTo>
                      <a:pt x="115" y="57"/>
                    </a:lnTo>
                    <a:lnTo>
                      <a:pt x="119" y="58"/>
                    </a:lnTo>
                    <a:lnTo>
                      <a:pt x="124" y="59"/>
                    </a:lnTo>
                    <a:lnTo>
                      <a:pt x="126" y="60"/>
                    </a:lnTo>
                    <a:lnTo>
                      <a:pt x="133" y="64"/>
                    </a:lnTo>
                    <a:lnTo>
                      <a:pt x="144" y="67"/>
                    </a:lnTo>
                    <a:lnTo>
                      <a:pt x="157" y="72"/>
                    </a:lnTo>
                    <a:lnTo>
                      <a:pt x="170" y="77"/>
                    </a:lnTo>
                    <a:lnTo>
                      <a:pt x="182" y="80"/>
                    </a:lnTo>
                    <a:lnTo>
                      <a:pt x="192" y="82"/>
                    </a:lnTo>
                    <a:lnTo>
                      <a:pt x="198" y="83"/>
                    </a:lnTo>
                    <a:lnTo>
                      <a:pt x="251" y="112"/>
                    </a:lnTo>
                    <a:lnTo>
                      <a:pt x="252" y="114"/>
                    </a:lnTo>
                    <a:lnTo>
                      <a:pt x="256" y="118"/>
                    </a:lnTo>
                    <a:lnTo>
                      <a:pt x="262" y="123"/>
                    </a:lnTo>
                    <a:lnTo>
                      <a:pt x="270" y="128"/>
                    </a:lnTo>
                    <a:lnTo>
                      <a:pt x="280" y="135"/>
                    </a:lnTo>
                    <a:lnTo>
                      <a:pt x="293" y="139"/>
                    </a:lnTo>
                    <a:lnTo>
                      <a:pt x="301" y="141"/>
                    </a:lnTo>
                    <a:lnTo>
                      <a:pt x="308" y="144"/>
                    </a:lnTo>
                    <a:lnTo>
                      <a:pt x="317" y="145"/>
                    </a:lnTo>
                    <a:lnTo>
                      <a:pt x="326" y="145"/>
                    </a:lnTo>
                    <a:lnTo>
                      <a:pt x="367" y="149"/>
                    </a:lnTo>
                    <a:lnTo>
                      <a:pt x="362" y="164"/>
                    </a:lnTo>
                    <a:lnTo>
                      <a:pt x="336" y="178"/>
                    </a:lnTo>
                    <a:lnTo>
                      <a:pt x="343" y="193"/>
                    </a:lnTo>
                    <a:lnTo>
                      <a:pt x="347" y="194"/>
                    </a:lnTo>
                    <a:lnTo>
                      <a:pt x="357" y="195"/>
                    </a:lnTo>
                    <a:lnTo>
                      <a:pt x="373" y="198"/>
                    </a:lnTo>
                    <a:lnTo>
                      <a:pt x="391" y="199"/>
                    </a:lnTo>
                    <a:lnTo>
                      <a:pt x="411" y="200"/>
                    </a:lnTo>
                    <a:lnTo>
                      <a:pt x="429" y="200"/>
                    </a:lnTo>
                    <a:lnTo>
                      <a:pt x="438" y="199"/>
                    </a:lnTo>
                    <a:lnTo>
                      <a:pt x="445" y="198"/>
                    </a:lnTo>
                    <a:lnTo>
                      <a:pt x="452" y="195"/>
                    </a:lnTo>
                    <a:lnTo>
                      <a:pt x="457" y="193"/>
                    </a:lnTo>
                    <a:lnTo>
                      <a:pt x="511" y="191"/>
                    </a:lnTo>
                    <a:lnTo>
                      <a:pt x="511" y="190"/>
                    </a:lnTo>
                    <a:lnTo>
                      <a:pt x="513" y="188"/>
                    </a:lnTo>
                    <a:lnTo>
                      <a:pt x="516" y="183"/>
                    </a:lnTo>
                    <a:lnTo>
                      <a:pt x="518" y="178"/>
                    </a:lnTo>
                    <a:lnTo>
                      <a:pt x="520" y="173"/>
                    </a:lnTo>
                    <a:lnTo>
                      <a:pt x="520" y="166"/>
                    </a:lnTo>
                    <a:lnTo>
                      <a:pt x="519" y="163"/>
                    </a:lnTo>
                    <a:lnTo>
                      <a:pt x="518" y="161"/>
                    </a:lnTo>
                    <a:lnTo>
                      <a:pt x="516" y="158"/>
                    </a:lnTo>
                    <a:lnTo>
                      <a:pt x="512" y="155"/>
                    </a:lnTo>
                    <a:lnTo>
                      <a:pt x="444" y="121"/>
                    </a:lnTo>
                    <a:lnTo>
                      <a:pt x="432" y="108"/>
                    </a:lnTo>
                    <a:lnTo>
                      <a:pt x="323" y="77"/>
                    </a:lnTo>
                    <a:lnTo>
                      <a:pt x="283" y="70"/>
                    </a:lnTo>
                    <a:lnTo>
                      <a:pt x="282" y="69"/>
                    </a:lnTo>
                    <a:lnTo>
                      <a:pt x="278" y="68"/>
                    </a:lnTo>
                    <a:lnTo>
                      <a:pt x="273" y="65"/>
                    </a:lnTo>
                    <a:lnTo>
                      <a:pt x="265" y="59"/>
                    </a:lnTo>
                    <a:lnTo>
                      <a:pt x="255" y="53"/>
                    </a:lnTo>
                    <a:lnTo>
                      <a:pt x="245" y="45"/>
                    </a:lnTo>
                    <a:lnTo>
                      <a:pt x="232" y="36"/>
                    </a:lnTo>
                    <a:lnTo>
                      <a:pt x="218" y="24"/>
                    </a:lnTo>
                    <a:lnTo>
                      <a:pt x="119" y="0"/>
                    </a:lnTo>
                    <a:lnTo>
                      <a:pt x="71" y="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2" name="Freeform 433"/>
              <p:cNvSpPr>
                <a:spLocks/>
              </p:cNvSpPr>
              <p:nvPr/>
            </p:nvSpPr>
            <p:spPr bwMode="auto">
              <a:xfrm>
                <a:off x="5034" y="2541"/>
                <a:ext cx="173" cy="67"/>
              </a:xfrm>
              <a:custGeom>
                <a:avLst/>
                <a:gdLst>
                  <a:gd name="T0" fmla="*/ 0 w 520"/>
                  <a:gd name="T1" fmla="*/ 0 h 200"/>
                  <a:gd name="T2" fmla="*/ 0 w 520"/>
                  <a:gd name="T3" fmla="*/ 0 h 200"/>
                  <a:gd name="T4" fmla="*/ 0 w 520"/>
                  <a:gd name="T5" fmla="*/ 0 h 200"/>
                  <a:gd name="T6" fmla="*/ 0 w 520"/>
                  <a:gd name="T7" fmla="*/ 0 h 200"/>
                  <a:gd name="T8" fmla="*/ 0 w 520"/>
                  <a:gd name="T9" fmla="*/ 0 h 200"/>
                  <a:gd name="T10" fmla="*/ 0 w 520"/>
                  <a:gd name="T11" fmla="*/ 0 h 200"/>
                  <a:gd name="T12" fmla="*/ 0 w 520"/>
                  <a:gd name="T13" fmla="*/ 0 h 200"/>
                  <a:gd name="T14" fmla="*/ 0 w 520"/>
                  <a:gd name="T15" fmla="*/ 0 h 200"/>
                  <a:gd name="T16" fmla="*/ 0 w 520"/>
                  <a:gd name="T17" fmla="*/ 0 h 200"/>
                  <a:gd name="T18" fmla="*/ 0 w 520"/>
                  <a:gd name="T19" fmla="*/ 0 h 200"/>
                  <a:gd name="T20" fmla="*/ 0 w 520"/>
                  <a:gd name="T21" fmla="*/ 0 h 200"/>
                  <a:gd name="T22" fmla="*/ 0 w 520"/>
                  <a:gd name="T23" fmla="*/ 0 h 200"/>
                  <a:gd name="T24" fmla="*/ 0 w 520"/>
                  <a:gd name="T25" fmla="*/ 0 h 200"/>
                  <a:gd name="T26" fmla="*/ 0 w 520"/>
                  <a:gd name="T27" fmla="*/ 0 h 200"/>
                  <a:gd name="T28" fmla="*/ 0 w 520"/>
                  <a:gd name="T29" fmla="*/ 0 h 200"/>
                  <a:gd name="T30" fmla="*/ 0 w 520"/>
                  <a:gd name="T31" fmla="*/ 0 h 200"/>
                  <a:gd name="T32" fmla="*/ 0 w 520"/>
                  <a:gd name="T33" fmla="*/ 0 h 200"/>
                  <a:gd name="T34" fmla="*/ 0 w 520"/>
                  <a:gd name="T35" fmla="*/ 0 h 200"/>
                  <a:gd name="T36" fmla="*/ 0 w 520"/>
                  <a:gd name="T37" fmla="*/ 0 h 200"/>
                  <a:gd name="T38" fmla="*/ 0 w 520"/>
                  <a:gd name="T39" fmla="*/ 0 h 200"/>
                  <a:gd name="T40" fmla="*/ 0 w 520"/>
                  <a:gd name="T41" fmla="*/ 0 h 200"/>
                  <a:gd name="T42" fmla="*/ 0 w 520"/>
                  <a:gd name="T43" fmla="*/ 0 h 200"/>
                  <a:gd name="T44" fmla="*/ 0 w 520"/>
                  <a:gd name="T45" fmla="*/ 0 h 200"/>
                  <a:gd name="T46" fmla="*/ 0 w 520"/>
                  <a:gd name="T47" fmla="*/ 0 h 200"/>
                  <a:gd name="T48" fmla="*/ 0 w 520"/>
                  <a:gd name="T49" fmla="*/ 0 h 200"/>
                  <a:gd name="T50" fmla="*/ 0 w 520"/>
                  <a:gd name="T51" fmla="*/ 0 h 200"/>
                  <a:gd name="T52" fmla="*/ 0 w 520"/>
                  <a:gd name="T53" fmla="*/ 0 h 200"/>
                  <a:gd name="T54" fmla="*/ 0 w 520"/>
                  <a:gd name="T55" fmla="*/ 0 h 200"/>
                  <a:gd name="T56" fmla="*/ 1 w 520"/>
                  <a:gd name="T57" fmla="*/ 0 h 200"/>
                  <a:gd name="T58" fmla="*/ 1 w 520"/>
                  <a:gd name="T59" fmla="*/ 0 h 200"/>
                  <a:gd name="T60" fmla="*/ 1 w 520"/>
                  <a:gd name="T61" fmla="*/ 0 h 200"/>
                  <a:gd name="T62" fmla="*/ 1 w 520"/>
                  <a:gd name="T63" fmla="*/ 0 h 200"/>
                  <a:gd name="T64" fmla="*/ 1 w 520"/>
                  <a:gd name="T65" fmla="*/ 0 h 200"/>
                  <a:gd name="T66" fmla="*/ 1 w 520"/>
                  <a:gd name="T67" fmla="*/ 0 h 200"/>
                  <a:gd name="T68" fmla="*/ 1 w 520"/>
                  <a:gd name="T69" fmla="*/ 0 h 200"/>
                  <a:gd name="T70" fmla="*/ 1 w 520"/>
                  <a:gd name="T71" fmla="*/ 0 h 200"/>
                  <a:gd name="T72" fmla="*/ 1 w 520"/>
                  <a:gd name="T73" fmla="*/ 0 h 200"/>
                  <a:gd name="T74" fmla="*/ 1 w 520"/>
                  <a:gd name="T75" fmla="*/ 0 h 200"/>
                  <a:gd name="T76" fmla="*/ 0 w 520"/>
                  <a:gd name="T77" fmla="*/ 0 h 200"/>
                  <a:gd name="T78" fmla="*/ 0 w 520"/>
                  <a:gd name="T79" fmla="*/ 0 h 200"/>
                  <a:gd name="T80" fmla="*/ 0 w 520"/>
                  <a:gd name="T81" fmla="*/ 0 h 200"/>
                  <a:gd name="T82" fmla="*/ 0 w 520"/>
                  <a:gd name="T83" fmla="*/ 0 h 200"/>
                  <a:gd name="T84" fmla="*/ 0 w 520"/>
                  <a:gd name="T85" fmla="*/ 0 h 200"/>
                  <a:gd name="T86" fmla="*/ 0 w 520"/>
                  <a:gd name="T87" fmla="*/ 0 h 2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20"/>
                  <a:gd name="T133" fmla="*/ 0 h 200"/>
                  <a:gd name="T134" fmla="*/ 520 w 520"/>
                  <a:gd name="T135" fmla="*/ 200 h 2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20" h="200">
                    <a:moveTo>
                      <a:pt x="71" y="6"/>
                    </a:moveTo>
                    <a:lnTo>
                      <a:pt x="68" y="8"/>
                    </a:lnTo>
                    <a:lnTo>
                      <a:pt x="59" y="11"/>
                    </a:lnTo>
                    <a:lnTo>
                      <a:pt x="47" y="15"/>
                    </a:lnTo>
                    <a:lnTo>
                      <a:pt x="33" y="23"/>
                    </a:lnTo>
                    <a:lnTo>
                      <a:pt x="26" y="26"/>
                    </a:lnTo>
                    <a:lnTo>
                      <a:pt x="20" y="30"/>
                    </a:lnTo>
                    <a:lnTo>
                      <a:pt x="14" y="36"/>
                    </a:lnTo>
                    <a:lnTo>
                      <a:pt x="8" y="40"/>
                    </a:lnTo>
                    <a:lnTo>
                      <a:pt x="4" y="45"/>
                    </a:lnTo>
                    <a:lnTo>
                      <a:pt x="2" y="52"/>
                    </a:lnTo>
                    <a:lnTo>
                      <a:pt x="0" y="57"/>
                    </a:lnTo>
                    <a:lnTo>
                      <a:pt x="1" y="64"/>
                    </a:lnTo>
                    <a:lnTo>
                      <a:pt x="2" y="65"/>
                    </a:lnTo>
                    <a:lnTo>
                      <a:pt x="4" y="67"/>
                    </a:lnTo>
                    <a:lnTo>
                      <a:pt x="9" y="69"/>
                    </a:lnTo>
                    <a:lnTo>
                      <a:pt x="15" y="72"/>
                    </a:lnTo>
                    <a:lnTo>
                      <a:pt x="22" y="76"/>
                    </a:lnTo>
                    <a:lnTo>
                      <a:pt x="30" y="77"/>
                    </a:lnTo>
                    <a:lnTo>
                      <a:pt x="38" y="78"/>
                    </a:lnTo>
                    <a:lnTo>
                      <a:pt x="47" y="77"/>
                    </a:lnTo>
                    <a:lnTo>
                      <a:pt x="56" y="73"/>
                    </a:lnTo>
                    <a:lnTo>
                      <a:pt x="65" y="70"/>
                    </a:lnTo>
                    <a:lnTo>
                      <a:pt x="76" y="66"/>
                    </a:lnTo>
                    <a:lnTo>
                      <a:pt x="86" y="62"/>
                    </a:lnTo>
                    <a:lnTo>
                      <a:pt x="97" y="58"/>
                    </a:lnTo>
                    <a:lnTo>
                      <a:pt x="106" y="57"/>
                    </a:lnTo>
                    <a:lnTo>
                      <a:pt x="111" y="56"/>
                    </a:lnTo>
                    <a:lnTo>
                      <a:pt x="115" y="57"/>
                    </a:lnTo>
                    <a:lnTo>
                      <a:pt x="119" y="58"/>
                    </a:lnTo>
                    <a:lnTo>
                      <a:pt x="124" y="59"/>
                    </a:lnTo>
                    <a:lnTo>
                      <a:pt x="126" y="60"/>
                    </a:lnTo>
                    <a:lnTo>
                      <a:pt x="133" y="64"/>
                    </a:lnTo>
                    <a:lnTo>
                      <a:pt x="144" y="67"/>
                    </a:lnTo>
                    <a:lnTo>
                      <a:pt x="157" y="72"/>
                    </a:lnTo>
                    <a:lnTo>
                      <a:pt x="170" y="77"/>
                    </a:lnTo>
                    <a:lnTo>
                      <a:pt x="182" y="80"/>
                    </a:lnTo>
                    <a:lnTo>
                      <a:pt x="192" y="82"/>
                    </a:lnTo>
                    <a:lnTo>
                      <a:pt x="198" y="83"/>
                    </a:lnTo>
                    <a:lnTo>
                      <a:pt x="251" y="112"/>
                    </a:lnTo>
                    <a:lnTo>
                      <a:pt x="252" y="114"/>
                    </a:lnTo>
                    <a:lnTo>
                      <a:pt x="256" y="118"/>
                    </a:lnTo>
                    <a:lnTo>
                      <a:pt x="262" y="123"/>
                    </a:lnTo>
                    <a:lnTo>
                      <a:pt x="270" y="128"/>
                    </a:lnTo>
                    <a:lnTo>
                      <a:pt x="280" y="135"/>
                    </a:lnTo>
                    <a:lnTo>
                      <a:pt x="293" y="139"/>
                    </a:lnTo>
                    <a:lnTo>
                      <a:pt x="301" y="141"/>
                    </a:lnTo>
                    <a:lnTo>
                      <a:pt x="308" y="144"/>
                    </a:lnTo>
                    <a:lnTo>
                      <a:pt x="317" y="145"/>
                    </a:lnTo>
                    <a:lnTo>
                      <a:pt x="326" y="145"/>
                    </a:lnTo>
                    <a:lnTo>
                      <a:pt x="367" y="149"/>
                    </a:lnTo>
                    <a:lnTo>
                      <a:pt x="362" y="164"/>
                    </a:lnTo>
                    <a:lnTo>
                      <a:pt x="336" y="178"/>
                    </a:lnTo>
                    <a:lnTo>
                      <a:pt x="343" y="193"/>
                    </a:lnTo>
                    <a:lnTo>
                      <a:pt x="347" y="194"/>
                    </a:lnTo>
                    <a:lnTo>
                      <a:pt x="357" y="195"/>
                    </a:lnTo>
                    <a:lnTo>
                      <a:pt x="373" y="198"/>
                    </a:lnTo>
                    <a:lnTo>
                      <a:pt x="391" y="199"/>
                    </a:lnTo>
                    <a:lnTo>
                      <a:pt x="411" y="200"/>
                    </a:lnTo>
                    <a:lnTo>
                      <a:pt x="429" y="200"/>
                    </a:lnTo>
                    <a:lnTo>
                      <a:pt x="438" y="199"/>
                    </a:lnTo>
                    <a:lnTo>
                      <a:pt x="445" y="198"/>
                    </a:lnTo>
                    <a:lnTo>
                      <a:pt x="452" y="195"/>
                    </a:lnTo>
                    <a:lnTo>
                      <a:pt x="457" y="193"/>
                    </a:lnTo>
                    <a:lnTo>
                      <a:pt x="511" y="191"/>
                    </a:lnTo>
                    <a:lnTo>
                      <a:pt x="511" y="190"/>
                    </a:lnTo>
                    <a:lnTo>
                      <a:pt x="513" y="188"/>
                    </a:lnTo>
                    <a:lnTo>
                      <a:pt x="516" y="183"/>
                    </a:lnTo>
                    <a:lnTo>
                      <a:pt x="518" y="178"/>
                    </a:lnTo>
                    <a:lnTo>
                      <a:pt x="520" y="173"/>
                    </a:lnTo>
                    <a:lnTo>
                      <a:pt x="520" y="166"/>
                    </a:lnTo>
                    <a:lnTo>
                      <a:pt x="519" y="163"/>
                    </a:lnTo>
                    <a:lnTo>
                      <a:pt x="518" y="161"/>
                    </a:lnTo>
                    <a:lnTo>
                      <a:pt x="516" y="158"/>
                    </a:lnTo>
                    <a:lnTo>
                      <a:pt x="512" y="155"/>
                    </a:lnTo>
                    <a:lnTo>
                      <a:pt x="444" y="121"/>
                    </a:lnTo>
                    <a:lnTo>
                      <a:pt x="432" y="108"/>
                    </a:lnTo>
                    <a:lnTo>
                      <a:pt x="323" y="77"/>
                    </a:lnTo>
                    <a:lnTo>
                      <a:pt x="283" y="70"/>
                    </a:lnTo>
                    <a:lnTo>
                      <a:pt x="282" y="69"/>
                    </a:lnTo>
                    <a:lnTo>
                      <a:pt x="278" y="68"/>
                    </a:lnTo>
                    <a:lnTo>
                      <a:pt x="273" y="65"/>
                    </a:lnTo>
                    <a:lnTo>
                      <a:pt x="265" y="59"/>
                    </a:lnTo>
                    <a:lnTo>
                      <a:pt x="255" y="53"/>
                    </a:lnTo>
                    <a:lnTo>
                      <a:pt x="245" y="45"/>
                    </a:lnTo>
                    <a:lnTo>
                      <a:pt x="232" y="36"/>
                    </a:lnTo>
                    <a:lnTo>
                      <a:pt x="218" y="24"/>
                    </a:lnTo>
                    <a:lnTo>
                      <a:pt x="119" y="0"/>
                    </a:lnTo>
                    <a:lnTo>
                      <a:pt x="71" y="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3" name="Freeform 434"/>
              <p:cNvSpPr>
                <a:spLocks/>
              </p:cNvSpPr>
              <p:nvPr/>
            </p:nvSpPr>
            <p:spPr bwMode="auto">
              <a:xfrm>
                <a:off x="5313" y="2623"/>
                <a:ext cx="33" cy="16"/>
              </a:xfrm>
              <a:custGeom>
                <a:avLst/>
                <a:gdLst>
                  <a:gd name="T0" fmla="*/ 0 w 101"/>
                  <a:gd name="T1" fmla="*/ 0 h 50"/>
                  <a:gd name="T2" fmla="*/ 0 w 101"/>
                  <a:gd name="T3" fmla="*/ 0 h 50"/>
                  <a:gd name="T4" fmla="*/ 0 w 101"/>
                  <a:gd name="T5" fmla="*/ 0 h 50"/>
                  <a:gd name="T6" fmla="*/ 0 w 101"/>
                  <a:gd name="T7" fmla="*/ 0 h 50"/>
                  <a:gd name="T8" fmla="*/ 0 w 101"/>
                  <a:gd name="T9" fmla="*/ 0 h 50"/>
                  <a:gd name="T10" fmla="*/ 0 w 101"/>
                  <a:gd name="T11" fmla="*/ 0 h 50"/>
                  <a:gd name="T12" fmla="*/ 0 w 101"/>
                  <a:gd name="T13" fmla="*/ 0 h 50"/>
                  <a:gd name="T14" fmla="*/ 0 w 101"/>
                  <a:gd name="T15" fmla="*/ 0 h 50"/>
                  <a:gd name="T16" fmla="*/ 0 w 101"/>
                  <a:gd name="T17" fmla="*/ 0 h 50"/>
                  <a:gd name="T18" fmla="*/ 0 w 101"/>
                  <a:gd name="T19" fmla="*/ 0 h 50"/>
                  <a:gd name="T20" fmla="*/ 0 w 10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50"/>
                  <a:gd name="T35" fmla="*/ 101 w 101"/>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50">
                    <a:moveTo>
                      <a:pt x="13" y="9"/>
                    </a:moveTo>
                    <a:lnTo>
                      <a:pt x="0" y="19"/>
                    </a:lnTo>
                    <a:lnTo>
                      <a:pt x="0" y="37"/>
                    </a:lnTo>
                    <a:lnTo>
                      <a:pt x="20" y="50"/>
                    </a:lnTo>
                    <a:lnTo>
                      <a:pt x="44" y="43"/>
                    </a:lnTo>
                    <a:lnTo>
                      <a:pt x="81" y="45"/>
                    </a:lnTo>
                    <a:lnTo>
                      <a:pt x="88" y="32"/>
                    </a:lnTo>
                    <a:lnTo>
                      <a:pt x="101" y="9"/>
                    </a:lnTo>
                    <a:lnTo>
                      <a:pt x="68" y="0"/>
                    </a:lnTo>
                    <a:lnTo>
                      <a:pt x="36" y="2"/>
                    </a:lnTo>
                    <a:lnTo>
                      <a:pt x="13" y="9"/>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4" name="Freeform 435"/>
              <p:cNvSpPr>
                <a:spLocks/>
              </p:cNvSpPr>
              <p:nvPr/>
            </p:nvSpPr>
            <p:spPr bwMode="auto">
              <a:xfrm>
                <a:off x="5313" y="2623"/>
                <a:ext cx="33" cy="16"/>
              </a:xfrm>
              <a:custGeom>
                <a:avLst/>
                <a:gdLst>
                  <a:gd name="T0" fmla="*/ 0 w 101"/>
                  <a:gd name="T1" fmla="*/ 0 h 50"/>
                  <a:gd name="T2" fmla="*/ 0 w 101"/>
                  <a:gd name="T3" fmla="*/ 0 h 50"/>
                  <a:gd name="T4" fmla="*/ 0 w 101"/>
                  <a:gd name="T5" fmla="*/ 0 h 50"/>
                  <a:gd name="T6" fmla="*/ 0 w 101"/>
                  <a:gd name="T7" fmla="*/ 0 h 50"/>
                  <a:gd name="T8" fmla="*/ 0 w 101"/>
                  <a:gd name="T9" fmla="*/ 0 h 50"/>
                  <a:gd name="T10" fmla="*/ 0 w 101"/>
                  <a:gd name="T11" fmla="*/ 0 h 50"/>
                  <a:gd name="T12" fmla="*/ 0 w 101"/>
                  <a:gd name="T13" fmla="*/ 0 h 50"/>
                  <a:gd name="T14" fmla="*/ 0 w 101"/>
                  <a:gd name="T15" fmla="*/ 0 h 50"/>
                  <a:gd name="T16" fmla="*/ 0 w 101"/>
                  <a:gd name="T17" fmla="*/ 0 h 50"/>
                  <a:gd name="T18" fmla="*/ 0 w 101"/>
                  <a:gd name="T19" fmla="*/ 0 h 50"/>
                  <a:gd name="T20" fmla="*/ 0 w 101"/>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50"/>
                  <a:gd name="T35" fmla="*/ 101 w 101"/>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50">
                    <a:moveTo>
                      <a:pt x="13" y="9"/>
                    </a:moveTo>
                    <a:lnTo>
                      <a:pt x="0" y="19"/>
                    </a:lnTo>
                    <a:lnTo>
                      <a:pt x="0" y="37"/>
                    </a:lnTo>
                    <a:lnTo>
                      <a:pt x="20" y="50"/>
                    </a:lnTo>
                    <a:lnTo>
                      <a:pt x="44" y="43"/>
                    </a:lnTo>
                    <a:lnTo>
                      <a:pt x="81" y="45"/>
                    </a:lnTo>
                    <a:lnTo>
                      <a:pt x="88" y="32"/>
                    </a:lnTo>
                    <a:lnTo>
                      <a:pt x="101" y="9"/>
                    </a:lnTo>
                    <a:lnTo>
                      <a:pt x="68" y="0"/>
                    </a:lnTo>
                    <a:lnTo>
                      <a:pt x="36" y="2"/>
                    </a:lnTo>
                    <a:lnTo>
                      <a:pt x="13" y="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5" name="Freeform 436"/>
              <p:cNvSpPr>
                <a:spLocks/>
              </p:cNvSpPr>
              <p:nvPr/>
            </p:nvSpPr>
            <p:spPr bwMode="auto">
              <a:xfrm>
                <a:off x="5881" y="1494"/>
                <a:ext cx="168" cy="120"/>
              </a:xfrm>
              <a:custGeom>
                <a:avLst/>
                <a:gdLst>
                  <a:gd name="T0" fmla="*/ 0 w 502"/>
                  <a:gd name="T1" fmla="*/ 0 h 361"/>
                  <a:gd name="T2" fmla="*/ 0 w 502"/>
                  <a:gd name="T3" fmla="*/ 0 h 361"/>
                  <a:gd name="T4" fmla="*/ 0 w 502"/>
                  <a:gd name="T5" fmla="*/ 0 h 361"/>
                  <a:gd name="T6" fmla="*/ 0 w 502"/>
                  <a:gd name="T7" fmla="*/ 0 h 361"/>
                  <a:gd name="T8" fmla="*/ 0 w 502"/>
                  <a:gd name="T9" fmla="*/ 0 h 361"/>
                  <a:gd name="T10" fmla="*/ 0 w 502"/>
                  <a:gd name="T11" fmla="*/ 0 h 361"/>
                  <a:gd name="T12" fmla="*/ 0 w 502"/>
                  <a:gd name="T13" fmla="*/ 0 h 361"/>
                  <a:gd name="T14" fmla="*/ 0 w 502"/>
                  <a:gd name="T15" fmla="*/ 0 h 361"/>
                  <a:gd name="T16" fmla="*/ 0 w 502"/>
                  <a:gd name="T17" fmla="*/ 0 h 361"/>
                  <a:gd name="T18" fmla="*/ 0 w 502"/>
                  <a:gd name="T19" fmla="*/ 0 h 361"/>
                  <a:gd name="T20" fmla="*/ 0 w 502"/>
                  <a:gd name="T21" fmla="*/ 0 h 361"/>
                  <a:gd name="T22" fmla="*/ 0 w 502"/>
                  <a:gd name="T23" fmla="*/ 0 h 361"/>
                  <a:gd name="T24" fmla="*/ 0 w 502"/>
                  <a:gd name="T25" fmla="*/ 0 h 361"/>
                  <a:gd name="T26" fmla="*/ 1 w 502"/>
                  <a:gd name="T27" fmla="*/ 0 h 361"/>
                  <a:gd name="T28" fmla="*/ 1 w 502"/>
                  <a:gd name="T29" fmla="*/ 0 h 361"/>
                  <a:gd name="T30" fmla="*/ 1 w 502"/>
                  <a:gd name="T31" fmla="*/ 0 h 361"/>
                  <a:gd name="T32" fmla="*/ 1 w 502"/>
                  <a:gd name="T33" fmla="*/ 0 h 361"/>
                  <a:gd name="T34" fmla="*/ 1 w 502"/>
                  <a:gd name="T35" fmla="*/ 0 h 361"/>
                  <a:gd name="T36" fmla="*/ 1 w 502"/>
                  <a:gd name="T37" fmla="*/ 0 h 361"/>
                  <a:gd name="T38" fmla="*/ 1 w 502"/>
                  <a:gd name="T39" fmla="*/ 0 h 361"/>
                  <a:gd name="T40" fmla="*/ 1 w 502"/>
                  <a:gd name="T41" fmla="*/ 0 h 361"/>
                  <a:gd name="T42" fmla="*/ 1 w 502"/>
                  <a:gd name="T43" fmla="*/ 0 h 361"/>
                  <a:gd name="T44" fmla="*/ 1 w 502"/>
                  <a:gd name="T45" fmla="*/ 0 h 361"/>
                  <a:gd name="T46" fmla="*/ 1 w 502"/>
                  <a:gd name="T47" fmla="*/ 0 h 361"/>
                  <a:gd name="T48" fmla="*/ 1 w 502"/>
                  <a:gd name="T49" fmla="*/ 0 h 361"/>
                  <a:gd name="T50" fmla="*/ 1 w 502"/>
                  <a:gd name="T51" fmla="*/ 0 h 361"/>
                  <a:gd name="T52" fmla="*/ 1 w 502"/>
                  <a:gd name="T53" fmla="*/ 0 h 361"/>
                  <a:gd name="T54" fmla="*/ 0 w 502"/>
                  <a:gd name="T55" fmla="*/ 0 h 361"/>
                  <a:gd name="T56" fmla="*/ 0 w 502"/>
                  <a:gd name="T57" fmla="*/ 0 h 361"/>
                  <a:gd name="T58" fmla="*/ 0 w 502"/>
                  <a:gd name="T59" fmla="*/ 0 h 361"/>
                  <a:gd name="T60" fmla="*/ 0 w 502"/>
                  <a:gd name="T61" fmla="*/ 0 h 361"/>
                  <a:gd name="T62" fmla="*/ 0 w 502"/>
                  <a:gd name="T63" fmla="*/ 0 h 361"/>
                  <a:gd name="T64" fmla="*/ 0 w 502"/>
                  <a:gd name="T65" fmla="*/ 0 h 361"/>
                  <a:gd name="T66" fmla="*/ 0 w 502"/>
                  <a:gd name="T67" fmla="*/ 0 h 361"/>
                  <a:gd name="T68" fmla="*/ 0 w 502"/>
                  <a:gd name="T69" fmla="*/ 0 h 361"/>
                  <a:gd name="T70" fmla="*/ 0 w 502"/>
                  <a:gd name="T71" fmla="*/ 0 h 361"/>
                  <a:gd name="T72" fmla="*/ 0 w 502"/>
                  <a:gd name="T73" fmla="*/ 0 h 361"/>
                  <a:gd name="T74" fmla="*/ 0 w 502"/>
                  <a:gd name="T75" fmla="*/ 0 h 361"/>
                  <a:gd name="T76" fmla="*/ 0 w 502"/>
                  <a:gd name="T77" fmla="*/ 0 h 361"/>
                  <a:gd name="T78" fmla="*/ 0 w 502"/>
                  <a:gd name="T79" fmla="*/ 0 h 361"/>
                  <a:gd name="T80" fmla="*/ 0 w 502"/>
                  <a:gd name="T81" fmla="*/ 0 h 361"/>
                  <a:gd name="T82" fmla="*/ 0 w 502"/>
                  <a:gd name="T83" fmla="*/ 0 h 361"/>
                  <a:gd name="T84" fmla="*/ 0 w 502"/>
                  <a:gd name="T85" fmla="*/ 0 h 361"/>
                  <a:gd name="T86" fmla="*/ 0 w 502"/>
                  <a:gd name="T87" fmla="*/ 0 h 361"/>
                  <a:gd name="T88" fmla="*/ 0 w 502"/>
                  <a:gd name="T89" fmla="*/ 0 h 361"/>
                  <a:gd name="T90" fmla="*/ 0 w 502"/>
                  <a:gd name="T91" fmla="*/ 0 h 361"/>
                  <a:gd name="T92" fmla="*/ 0 w 502"/>
                  <a:gd name="T93" fmla="*/ 0 h 361"/>
                  <a:gd name="T94" fmla="*/ 0 w 502"/>
                  <a:gd name="T95" fmla="*/ 0 h 361"/>
                  <a:gd name="T96" fmla="*/ 0 w 502"/>
                  <a:gd name="T97" fmla="*/ 0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2"/>
                  <a:gd name="T148" fmla="*/ 0 h 361"/>
                  <a:gd name="T149" fmla="*/ 502 w 502"/>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2" h="361">
                    <a:moveTo>
                      <a:pt x="44" y="15"/>
                    </a:moveTo>
                    <a:lnTo>
                      <a:pt x="0" y="118"/>
                    </a:lnTo>
                    <a:lnTo>
                      <a:pt x="59" y="134"/>
                    </a:lnTo>
                    <a:lnTo>
                      <a:pt x="81" y="177"/>
                    </a:lnTo>
                    <a:lnTo>
                      <a:pt x="22" y="199"/>
                    </a:lnTo>
                    <a:lnTo>
                      <a:pt x="19" y="200"/>
                    </a:lnTo>
                    <a:lnTo>
                      <a:pt x="15" y="202"/>
                    </a:lnTo>
                    <a:lnTo>
                      <a:pt x="10" y="204"/>
                    </a:lnTo>
                    <a:lnTo>
                      <a:pt x="4" y="208"/>
                    </a:lnTo>
                    <a:lnTo>
                      <a:pt x="3" y="211"/>
                    </a:lnTo>
                    <a:lnTo>
                      <a:pt x="2" y="215"/>
                    </a:lnTo>
                    <a:lnTo>
                      <a:pt x="1" y="219"/>
                    </a:lnTo>
                    <a:lnTo>
                      <a:pt x="2" y="224"/>
                    </a:lnTo>
                    <a:lnTo>
                      <a:pt x="4" y="230"/>
                    </a:lnTo>
                    <a:lnTo>
                      <a:pt x="9" y="236"/>
                    </a:lnTo>
                    <a:lnTo>
                      <a:pt x="14" y="243"/>
                    </a:lnTo>
                    <a:lnTo>
                      <a:pt x="22" y="251"/>
                    </a:lnTo>
                    <a:lnTo>
                      <a:pt x="72" y="251"/>
                    </a:lnTo>
                    <a:lnTo>
                      <a:pt x="140" y="317"/>
                    </a:lnTo>
                    <a:lnTo>
                      <a:pt x="206" y="361"/>
                    </a:lnTo>
                    <a:lnTo>
                      <a:pt x="208" y="361"/>
                    </a:lnTo>
                    <a:lnTo>
                      <a:pt x="215" y="360"/>
                    </a:lnTo>
                    <a:lnTo>
                      <a:pt x="224" y="358"/>
                    </a:lnTo>
                    <a:lnTo>
                      <a:pt x="234" y="355"/>
                    </a:lnTo>
                    <a:lnTo>
                      <a:pt x="245" y="352"/>
                    </a:lnTo>
                    <a:lnTo>
                      <a:pt x="256" y="346"/>
                    </a:lnTo>
                    <a:lnTo>
                      <a:pt x="260" y="343"/>
                    </a:lnTo>
                    <a:lnTo>
                      <a:pt x="266" y="340"/>
                    </a:lnTo>
                    <a:lnTo>
                      <a:pt x="269" y="335"/>
                    </a:lnTo>
                    <a:lnTo>
                      <a:pt x="272" y="331"/>
                    </a:lnTo>
                    <a:lnTo>
                      <a:pt x="275" y="328"/>
                    </a:lnTo>
                    <a:lnTo>
                      <a:pt x="280" y="325"/>
                    </a:lnTo>
                    <a:lnTo>
                      <a:pt x="285" y="324"/>
                    </a:lnTo>
                    <a:lnTo>
                      <a:pt x="292" y="321"/>
                    </a:lnTo>
                    <a:lnTo>
                      <a:pt x="304" y="320"/>
                    </a:lnTo>
                    <a:lnTo>
                      <a:pt x="319" y="320"/>
                    </a:lnTo>
                    <a:lnTo>
                      <a:pt x="331" y="321"/>
                    </a:lnTo>
                    <a:lnTo>
                      <a:pt x="342" y="324"/>
                    </a:lnTo>
                    <a:lnTo>
                      <a:pt x="350" y="325"/>
                    </a:lnTo>
                    <a:lnTo>
                      <a:pt x="353" y="325"/>
                    </a:lnTo>
                    <a:lnTo>
                      <a:pt x="360" y="322"/>
                    </a:lnTo>
                    <a:lnTo>
                      <a:pt x="377" y="314"/>
                    </a:lnTo>
                    <a:lnTo>
                      <a:pt x="389" y="308"/>
                    </a:lnTo>
                    <a:lnTo>
                      <a:pt x="402" y="301"/>
                    </a:lnTo>
                    <a:lnTo>
                      <a:pt x="416" y="292"/>
                    </a:lnTo>
                    <a:lnTo>
                      <a:pt x="430" y="283"/>
                    </a:lnTo>
                    <a:lnTo>
                      <a:pt x="444" y="272"/>
                    </a:lnTo>
                    <a:lnTo>
                      <a:pt x="458" y="259"/>
                    </a:lnTo>
                    <a:lnTo>
                      <a:pt x="471" y="246"/>
                    </a:lnTo>
                    <a:lnTo>
                      <a:pt x="482" y="231"/>
                    </a:lnTo>
                    <a:lnTo>
                      <a:pt x="486" y="223"/>
                    </a:lnTo>
                    <a:lnTo>
                      <a:pt x="490" y="216"/>
                    </a:lnTo>
                    <a:lnTo>
                      <a:pt x="494" y="207"/>
                    </a:lnTo>
                    <a:lnTo>
                      <a:pt x="498" y="198"/>
                    </a:lnTo>
                    <a:lnTo>
                      <a:pt x="500" y="190"/>
                    </a:lnTo>
                    <a:lnTo>
                      <a:pt x="501" y="180"/>
                    </a:lnTo>
                    <a:lnTo>
                      <a:pt x="502" y="171"/>
                    </a:lnTo>
                    <a:lnTo>
                      <a:pt x="502" y="162"/>
                    </a:lnTo>
                    <a:lnTo>
                      <a:pt x="500" y="158"/>
                    </a:lnTo>
                    <a:lnTo>
                      <a:pt x="494" y="149"/>
                    </a:lnTo>
                    <a:lnTo>
                      <a:pt x="487" y="136"/>
                    </a:lnTo>
                    <a:lnTo>
                      <a:pt x="477" y="121"/>
                    </a:lnTo>
                    <a:lnTo>
                      <a:pt x="466" y="107"/>
                    </a:lnTo>
                    <a:lnTo>
                      <a:pt x="456" y="94"/>
                    </a:lnTo>
                    <a:lnTo>
                      <a:pt x="450" y="88"/>
                    </a:lnTo>
                    <a:lnTo>
                      <a:pt x="445" y="84"/>
                    </a:lnTo>
                    <a:lnTo>
                      <a:pt x="441" y="82"/>
                    </a:lnTo>
                    <a:lnTo>
                      <a:pt x="436" y="81"/>
                    </a:lnTo>
                    <a:lnTo>
                      <a:pt x="437" y="78"/>
                    </a:lnTo>
                    <a:lnTo>
                      <a:pt x="438" y="73"/>
                    </a:lnTo>
                    <a:lnTo>
                      <a:pt x="438" y="66"/>
                    </a:lnTo>
                    <a:lnTo>
                      <a:pt x="437" y="57"/>
                    </a:lnTo>
                    <a:lnTo>
                      <a:pt x="435" y="53"/>
                    </a:lnTo>
                    <a:lnTo>
                      <a:pt x="433" y="48"/>
                    </a:lnTo>
                    <a:lnTo>
                      <a:pt x="429" y="45"/>
                    </a:lnTo>
                    <a:lnTo>
                      <a:pt x="424" y="41"/>
                    </a:lnTo>
                    <a:lnTo>
                      <a:pt x="419" y="39"/>
                    </a:lnTo>
                    <a:lnTo>
                      <a:pt x="411" y="35"/>
                    </a:lnTo>
                    <a:lnTo>
                      <a:pt x="402" y="34"/>
                    </a:lnTo>
                    <a:lnTo>
                      <a:pt x="392" y="34"/>
                    </a:lnTo>
                    <a:lnTo>
                      <a:pt x="389" y="35"/>
                    </a:lnTo>
                    <a:lnTo>
                      <a:pt x="381" y="39"/>
                    </a:lnTo>
                    <a:lnTo>
                      <a:pt x="370" y="44"/>
                    </a:lnTo>
                    <a:lnTo>
                      <a:pt x="357" y="50"/>
                    </a:lnTo>
                    <a:lnTo>
                      <a:pt x="343" y="57"/>
                    </a:lnTo>
                    <a:lnTo>
                      <a:pt x="330" y="64"/>
                    </a:lnTo>
                    <a:lnTo>
                      <a:pt x="320" y="71"/>
                    </a:lnTo>
                    <a:lnTo>
                      <a:pt x="313" y="76"/>
                    </a:lnTo>
                    <a:lnTo>
                      <a:pt x="311" y="78"/>
                    </a:lnTo>
                    <a:lnTo>
                      <a:pt x="308" y="81"/>
                    </a:lnTo>
                    <a:lnTo>
                      <a:pt x="304" y="82"/>
                    </a:lnTo>
                    <a:lnTo>
                      <a:pt x="301" y="82"/>
                    </a:lnTo>
                    <a:lnTo>
                      <a:pt x="294" y="82"/>
                    </a:lnTo>
                    <a:lnTo>
                      <a:pt x="286" y="80"/>
                    </a:lnTo>
                    <a:lnTo>
                      <a:pt x="277" y="76"/>
                    </a:lnTo>
                    <a:lnTo>
                      <a:pt x="271" y="72"/>
                    </a:lnTo>
                    <a:lnTo>
                      <a:pt x="266" y="68"/>
                    </a:lnTo>
                    <a:lnTo>
                      <a:pt x="261" y="63"/>
                    </a:lnTo>
                    <a:lnTo>
                      <a:pt x="258" y="58"/>
                    </a:lnTo>
                    <a:lnTo>
                      <a:pt x="253" y="49"/>
                    </a:lnTo>
                    <a:lnTo>
                      <a:pt x="245" y="42"/>
                    </a:lnTo>
                    <a:lnTo>
                      <a:pt x="236" y="33"/>
                    </a:lnTo>
                    <a:lnTo>
                      <a:pt x="231" y="30"/>
                    </a:lnTo>
                    <a:lnTo>
                      <a:pt x="226" y="28"/>
                    </a:lnTo>
                    <a:lnTo>
                      <a:pt x="220" y="26"/>
                    </a:lnTo>
                    <a:lnTo>
                      <a:pt x="214" y="25"/>
                    </a:lnTo>
                    <a:lnTo>
                      <a:pt x="207" y="26"/>
                    </a:lnTo>
                    <a:lnTo>
                      <a:pt x="201" y="27"/>
                    </a:lnTo>
                    <a:lnTo>
                      <a:pt x="194" y="30"/>
                    </a:lnTo>
                    <a:lnTo>
                      <a:pt x="187" y="34"/>
                    </a:lnTo>
                    <a:lnTo>
                      <a:pt x="181" y="39"/>
                    </a:lnTo>
                    <a:lnTo>
                      <a:pt x="176" y="43"/>
                    </a:lnTo>
                    <a:lnTo>
                      <a:pt x="173" y="47"/>
                    </a:lnTo>
                    <a:lnTo>
                      <a:pt x="170" y="53"/>
                    </a:lnTo>
                    <a:lnTo>
                      <a:pt x="167" y="57"/>
                    </a:lnTo>
                    <a:lnTo>
                      <a:pt x="166" y="61"/>
                    </a:lnTo>
                    <a:lnTo>
                      <a:pt x="165" y="66"/>
                    </a:lnTo>
                    <a:lnTo>
                      <a:pt x="164" y="69"/>
                    </a:lnTo>
                    <a:lnTo>
                      <a:pt x="165" y="77"/>
                    </a:lnTo>
                    <a:lnTo>
                      <a:pt x="166" y="85"/>
                    </a:lnTo>
                    <a:lnTo>
                      <a:pt x="166" y="93"/>
                    </a:lnTo>
                    <a:lnTo>
                      <a:pt x="166" y="100"/>
                    </a:lnTo>
                    <a:lnTo>
                      <a:pt x="165" y="103"/>
                    </a:lnTo>
                    <a:lnTo>
                      <a:pt x="164" y="105"/>
                    </a:lnTo>
                    <a:lnTo>
                      <a:pt x="162" y="107"/>
                    </a:lnTo>
                    <a:lnTo>
                      <a:pt x="160" y="108"/>
                    </a:lnTo>
                    <a:lnTo>
                      <a:pt x="155" y="109"/>
                    </a:lnTo>
                    <a:lnTo>
                      <a:pt x="150" y="107"/>
                    </a:lnTo>
                    <a:lnTo>
                      <a:pt x="145" y="102"/>
                    </a:lnTo>
                    <a:lnTo>
                      <a:pt x="139" y="96"/>
                    </a:lnTo>
                    <a:lnTo>
                      <a:pt x="134" y="89"/>
                    </a:lnTo>
                    <a:lnTo>
                      <a:pt x="130" y="81"/>
                    </a:lnTo>
                    <a:lnTo>
                      <a:pt x="123" y="70"/>
                    </a:lnTo>
                    <a:lnTo>
                      <a:pt x="113" y="54"/>
                    </a:lnTo>
                    <a:lnTo>
                      <a:pt x="102" y="36"/>
                    </a:lnTo>
                    <a:lnTo>
                      <a:pt x="89" y="20"/>
                    </a:lnTo>
                    <a:lnTo>
                      <a:pt x="81" y="14"/>
                    </a:lnTo>
                    <a:lnTo>
                      <a:pt x="75" y="7"/>
                    </a:lnTo>
                    <a:lnTo>
                      <a:pt x="68" y="3"/>
                    </a:lnTo>
                    <a:lnTo>
                      <a:pt x="63" y="1"/>
                    </a:lnTo>
                    <a:lnTo>
                      <a:pt x="59" y="0"/>
                    </a:lnTo>
                    <a:lnTo>
                      <a:pt x="57" y="0"/>
                    </a:lnTo>
                    <a:lnTo>
                      <a:pt x="54" y="1"/>
                    </a:lnTo>
                    <a:lnTo>
                      <a:pt x="52" y="2"/>
                    </a:lnTo>
                    <a:lnTo>
                      <a:pt x="50" y="4"/>
                    </a:lnTo>
                    <a:lnTo>
                      <a:pt x="48" y="7"/>
                    </a:lnTo>
                    <a:lnTo>
                      <a:pt x="46" y="10"/>
                    </a:lnTo>
                    <a:lnTo>
                      <a:pt x="44" y="15"/>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6" name="Freeform 437"/>
              <p:cNvSpPr>
                <a:spLocks/>
              </p:cNvSpPr>
              <p:nvPr/>
            </p:nvSpPr>
            <p:spPr bwMode="auto">
              <a:xfrm>
                <a:off x="5881" y="1494"/>
                <a:ext cx="168" cy="120"/>
              </a:xfrm>
              <a:custGeom>
                <a:avLst/>
                <a:gdLst>
                  <a:gd name="T0" fmla="*/ 0 w 502"/>
                  <a:gd name="T1" fmla="*/ 0 h 361"/>
                  <a:gd name="T2" fmla="*/ 0 w 502"/>
                  <a:gd name="T3" fmla="*/ 0 h 361"/>
                  <a:gd name="T4" fmla="*/ 0 w 502"/>
                  <a:gd name="T5" fmla="*/ 0 h 361"/>
                  <a:gd name="T6" fmla="*/ 0 w 502"/>
                  <a:gd name="T7" fmla="*/ 0 h 361"/>
                  <a:gd name="T8" fmla="*/ 0 w 502"/>
                  <a:gd name="T9" fmla="*/ 0 h 361"/>
                  <a:gd name="T10" fmla="*/ 0 w 502"/>
                  <a:gd name="T11" fmla="*/ 0 h 361"/>
                  <a:gd name="T12" fmla="*/ 0 w 502"/>
                  <a:gd name="T13" fmla="*/ 0 h 361"/>
                  <a:gd name="T14" fmla="*/ 0 w 502"/>
                  <a:gd name="T15" fmla="*/ 0 h 361"/>
                  <a:gd name="T16" fmla="*/ 0 w 502"/>
                  <a:gd name="T17" fmla="*/ 0 h 361"/>
                  <a:gd name="T18" fmla="*/ 0 w 502"/>
                  <a:gd name="T19" fmla="*/ 0 h 361"/>
                  <a:gd name="T20" fmla="*/ 0 w 502"/>
                  <a:gd name="T21" fmla="*/ 0 h 361"/>
                  <a:gd name="T22" fmla="*/ 0 w 502"/>
                  <a:gd name="T23" fmla="*/ 0 h 361"/>
                  <a:gd name="T24" fmla="*/ 0 w 502"/>
                  <a:gd name="T25" fmla="*/ 0 h 361"/>
                  <a:gd name="T26" fmla="*/ 1 w 502"/>
                  <a:gd name="T27" fmla="*/ 0 h 361"/>
                  <a:gd name="T28" fmla="*/ 1 w 502"/>
                  <a:gd name="T29" fmla="*/ 0 h 361"/>
                  <a:gd name="T30" fmla="*/ 1 w 502"/>
                  <a:gd name="T31" fmla="*/ 0 h 361"/>
                  <a:gd name="T32" fmla="*/ 1 w 502"/>
                  <a:gd name="T33" fmla="*/ 0 h 361"/>
                  <a:gd name="T34" fmla="*/ 1 w 502"/>
                  <a:gd name="T35" fmla="*/ 0 h 361"/>
                  <a:gd name="T36" fmla="*/ 1 w 502"/>
                  <a:gd name="T37" fmla="*/ 0 h 361"/>
                  <a:gd name="T38" fmla="*/ 1 w 502"/>
                  <a:gd name="T39" fmla="*/ 0 h 361"/>
                  <a:gd name="T40" fmla="*/ 1 w 502"/>
                  <a:gd name="T41" fmla="*/ 0 h 361"/>
                  <a:gd name="T42" fmla="*/ 1 w 502"/>
                  <a:gd name="T43" fmla="*/ 0 h 361"/>
                  <a:gd name="T44" fmla="*/ 1 w 502"/>
                  <a:gd name="T45" fmla="*/ 0 h 361"/>
                  <a:gd name="T46" fmla="*/ 1 w 502"/>
                  <a:gd name="T47" fmla="*/ 0 h 361"/>
                  <a:gd name="T48" fmla="*/ 1 w 502"/>
                  <a:gd name="T49" fmla="*/ 0 h 361"/>
                  <a:gd name="T50" fmla="*/ 1 w 502"/>
                  <a:gd name="T51" fmla="*/ 0 h 361"/>
                  <a:gd name="T52" fmla="*/ 1 w 502"/>
                  <a:gd name="T53" fmla="*/ 0 h 361"/>
                  <a:gd name="T54" fmla="*/ 0 w 502"/>
                  <a:gd name="T55" fmla="*/ 0 h 361"/>
                  <a:gd name="T56" fmla="*/ 0 w 502"/>
                  <a:gd name="T57" fmla="*/ 0 h 361"/>
                  <a:gd name="T58" fmla="*/ 0 w 502"/>
                  <a:gd name="T59" fmla="*/ 0 h 361"/>
                  <a:gd name="T60" fmla="*/ 0 w 502"/>
                  <a:gd name="T61" fmla="*/ 0 h 361"/>
                  <a:gd name="T62" fmla="*/ 0 w 502"/>
                  <a:gd name="T63" fmla="*/ 0 h 361"/>
                  <a:gd name="T64" fmla="*/ 0 w 502"/>
                  <a:gd name="T65" fmla="*/ 0 h 361"/>
                  <a:gd name="T66" fmla="*/ 0 w 502"/>
                  <a:gd name="T67" fmla="*/ 0 h 361"/>
                  <a:gd name="T68" fmla="*/ 0 w 502"/>
                  <a:gd name="T69" fmla="*/ 0 h 361"/>
                  <a:gd name="T70" fmla="*/ 0 w 502"/>
                  <a:gd name="T71" fmla="*/ 0 h 361"/>
                  <a:gd name="T72" fmla="*/ 0 w 502"/>
                  <a:gd name="T73" fmla="*/ 0 h 361"/>
                  <a:gd name="T74" fmla="*/ 0 w 502"/>
                  <a:gd name="T75" fmla="*/ 0 h 361"/>
                  <a:gd name="T76" fmla="*/ 0 w 502"/>
                  <a:gd name="T77" fmla="*/ 0 h 361"/>
                  <a:gd name="T78" fmla="*/ 0 w 502"/>
                  <a:gd name="T79" fmla="*/ 0 h 361"/>
                  <a:gd name="T80" fmla="*/ 0 w 502"/>
                  <a:gd name="T81" fmla="*/ 0 h 361"/>
                  <a:gd name="T82" fmla="*/ 0 w 502"/>
                  <a:gd name="T83" fmla="*/ 0 h 361"/>
                  <a:gd name="T84" fmla="*/ 0 w 502"/>
                  <a:gd name="T85" fmla="*/ 0 h 361"/>
                  <a:gd name="T86" fmla="*/ 0 w 502"/>
                  <a:gd name="T87" fmla="*/ 0 h 361"/>
                  <a:gd name="T88" fmla="*/ 0 w 502"/>
                  <a:gd name="T89" fmla="*/ 0 h 361"/>
                  <a:gd name="T90" fmla="*/ 0 w 502"/>
                  <a:gd name="T91" fmla="*/ 0 h 361"/>
                  <a:gd name="T92" fmla="*/ 0 w 502"/>
                  <a:gd name="T93" fmla="*/ 0 h 361"/>
                  <a:gd name="T94" fmla="*/ 0 w 502"/>
                  <a:gd name="T95" fmla="*/ 0 h 361"/>
                  <a:gd name="T96" fmla="*/ 0 w 502"/>
                  <a:gd name="T97" fmla="*/ 0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2"/>
                  <a:gd name="T148" fmla="*/ 0 h 361"/>
                  <a:gd name="T149" fmla="*/ 502 w 502"/>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2" h="361">
                    <a:moveTo>
                      <a:pt x="44" y="15"/>
                    </a:moveTo>
                    <a:lnTo>
                      <a:pt x="0" y="118"/>
                    </a:lnTo>
                    <a:lnTo>
                      <a:pt x="59" y="134"/>
                    </a:lnTo>
                    <a:lnTo>
                      <a:pt x="81" y="177"/>
                    </a:lnTo>
                    <a:lnTo>
                      <a:pt x="22" y="199"/>
                    </a:lnTo>
                    <a:lnTo>
                      <a:pt x="19" y="200"/>
                    </a:lnTo>
                    <a:lnTo>
                      <a:pt x="15" y="202"/>
                    </a:lnTo>
                    <a:lnTo>
                      <a:pt x="10" y="204"/>
                    </a:lnTo>
                    <a:lnTo>
                      <a:pt x="4" y="208"/>
                    </a:lnTo>
                    <a:lnTo>
                      <a:pt x="3" y="211"/>
                    </a:lnTo>
                    <a:lnTo>
                      <a:pt x="2" y="215"/>
                    </a:lnTo>
                    <a:lnTo>
                      <a:pt x="1" y="219"/>
                    </a:lnTo>
                    <a:lnTo>
                      <a:pt x="2" y="224"/>
                    </a:lnTo>
                    <a:lnTo>
                      <a:pt x="4" y="230"/>
                    </a:lnTo>
                    <a:lnTo>
                      <a:pt x="9" y="236"/>
                    </a:lnTo>
                    <a:lnTo>
                      <a:pt x="14" y="243"/>
                    </a:lnTo>
                    <a:lnTo>
                      <a:pt x="22" y="251"/>
                    </a:lnTo>
                    <a:lnTo>
                      <a:pt x="72" y="251"/>
                    </a:lnTo>
                    <a:lnTo>
                      <a:pt x="140" y="317"/>
                    </a:lnTo>
                    <a:lnTo>
                      <a:pt x="206" y="361"/>
                    </a:lnTo>
                    <a:lnTo>
                      <a:pt x="208" y="361"/>
                    </a:lnTo>
                    <a:lnTo>
                      <a:pt x="215" y="360"/>
                    </a:lnTo>
                    <a:lnTo>
                      <a:pt x="224" y="358"/>
                    </a:lnTo>
                    <a:lnTo>
                      <a:pt x="234" y="355"/>
                    </a:lnTo>
                    <a:lnTo>
                      <a:pt x="245" y="352"/>
                    </a:lnTo>
                    <a:lnTo>
                      <a:pt x="256" y="346"/>
                    </a:lnTo>
                    <a:lnTo>
                      <a:pt x="260" y="343"/>
                    </a:lnTo>
                    <a:lnTo>
                      <a:pt x="266" y="340"/>
                    </a:lnTo>
                    <a:lnTo>
                      <a:pt x="269" y="335"/>
                    </a:lnTo>
                    <a:lnTo>
                      <a:pt x="272" y="331"/>
                    </a:lnTo>
                    <a:lnTo>
                      <a:pt x="275" y="328"/>
                    </a:lnTo>
                    <a:lnTo>
                      <a:pt x="280" y="325"/>
                    </a:lnTo>
                    <a:lnTo>
                      <a:pt x="285" y="324"/>
                    </a:lnTo>
                    <a:lnTo>
                      <a:pt x="292" y="321"/>
                    </a:lnTo>
                    <a:lnTo>
                      <a:pt x="304" y="320"/>
                    </a:lnTo>
                    <a:lnTo>
                      <a:pt x="319" y="320"/>
                    </a:lnTo>
                    <a:lnTo>
                      <a:pt x="331" y="321"/>
                    </a:lnTo>
                    <a:lnTo>
                      <a:pt x="342" y="324"/>
                    </a:lnTo>
                    <a:lnTo>
                      <a:pt x="350" y="325"/>
                    </a:lnTo>
                    <a:lnTo>
                      <a:pt x="353" y="325"/>
                    </a:lnTo>
                    <a:lnTo>
                      <a:pt x="360" y="322"/>
                    </a:lnTo>
                    <a:lnTo>
                      <a:pt x="377" y="314"/>
                    </a:lnTo>
                    <a:lnTo>
                      <a:pt x="389" y="308"/>
                    </a:lnTo>
                    <a:lnTo>
                      <a:pt x="402" y="301"/>
                    </a:lnTo>
                    <a:lnTo>
                      <a:pt x="416" y="292"/>
                    </a:lnTo>
                    <a:lnTo>
                      <a:pt x="430" y="283"/>
                    </a:lnTo>
                    <a:lnTo>
                      <a:pt x="444" y="272"/>
                    </a:lnTo>
                    <a:lnTo>
                      <a:pt x="458" y="259"/>
                    </a:lnTo>
                    <a:lnTo>
                      <a:pt x="471" y="246"/>
                    </a:lnTo>
                    <a:lnTo>
                      <a:pt x="482" y="231"/>
                    </a:lnTo>
                    <a:lnTo>
                      <a:pt x="486" y="223"/>
                    </a:lnTo>
                    <a:lnTo>
                      <a:pt x="490" y="216"/>
                    </a:lnTo>
                    <a:lnTo>
                      <a:pt x="494" y="207"/>
                    </a:lnTo>
                    <a:lnTo>
                      <a:pt x="498" y="198"/>
                    </a:lnTo>
                    <a:lnTo>
                      <a:pt x="500" y="190"/>
                    </a:lnTo>
                    <a:lnTo>
                      <a:pt x="501" y="180"/>
                    </a:lnTo>
                    <a:lnTo>
                      <a:pt x="502" y="171"/>
                    </a:lnTo>
                    <a:lnTo>
                      <a:pt x="502" y="162"/>
                    </a:lnTo>
                    <a:lnTo>
                      <a:pt x="500" y="158"/>
                    </a:lnTo>
                    <a:lnTo>
                      <a:pt x="494" y="149"/>
                    </a:lnTo>
                    <a:lnTo>
                      <a:pt x="487" y="136"/>
                    </a:lnTo>
                    <a:lnTo>
                      <a:pt x="477" y="121"/>
                    </a:lnTo>
                    <a:lnTo>
                      <a:pt x="466" y="107"/>
                    </a:lnTo>
                    <a:lnTo>
                      <a:pt x="456" y="94"/>
                    </a:lnTo>
                    <a:lnTo>
                      <a:pt x="450" y="88"/>
                    </a:lnTo>
                    <a:lnTo>
                      <a:pt x="445" y="84"/>
                    </a:lnTo>
                    <a:lnTo>
                      <a:pt x="441" y="82"/>
                    </a:lnTo>
                    <a:lnTo>
                      <a:pt x="436" y="81"/>
                    </a:lnTo>
                    <a:lnTo>
                      <a:pt x="437" y="78"/>
                    </a:lnTo>
                    <a:lnTo>
                      <a:pt x="438" y="73"/>
                    </a:lnTo>
                    <a:lnTo>
                      <a:pt x="438" y="66"/>
                    </a:lnTo>
                    <a:lnTo>
                      <a:pt x="437" y="57"/>
                    </a:lnTo>
                    <a:lnTo>
                      <a:pt x="435" y="53"/>
                    </a:lnTo>
                    <a:lnTo>
                      <a:pt x="433" y="48"/>
                    </a:lnTo>
                    <a:lnTo>
                      <a:pt x="429" y="45"/>
                    </a:lnTo>
                    <a:lnTo>
                      <a:pt x="424" y="41"/>
                    </a:lnTo>
                    <a:lnTo>
                      <a:pt x="419" y="39"/>
                    </a:lnTo>
                    <a:lnTo>
                      <a:pt x="411" y="35"/>
                    </a:lnTo>
                    <a:lnTo>
                      <a:pt x="402" y="34"/>
                    </a:lnTo>
                    <a:lnTo>
                      <a:pt x="392" y="34"/>
                    </a:lnTo>
                    <a:lnTo>
                      <a:pt x="389" y="35"/>
                    </a:lnTo>
                    <a:lnTo>
                      <a:pt x="381" y="39"/>
                    </a:lnTo>
                    <a:lnTo>
                      <a:pt x="370" y="44"/>
                    </a:lnTo>
                    <a:lnTo>
                      <a:pt x="357" y="50"/>
                    </a:lnTo>
                    <a:lnTo>
                      <a:pt x="343" y="57"/>
                    </a:lnTo>
                    <a:lnTo>
                      <a:pt x="330" y="64"/>
                    </a:lnTo>
                    <a:lnTo>
                      <a:pt x="320" y="71"/>
                    </a:lnTo>
                    <a:lnTo>
                      <a:pt x="313" y="76"/>
                    </a:lnTo>
                    <a:lnTo>
                      <a:pt x="311" y="78"/>
                    </a:lnTo>
                    <a:lnTo>
                      <a:pt x="308" y="81"/>
                    </a:lnTo>
                    <a:lnTo>
                      <a:pt x="304" y="82"/>
                    </a:lnTo>
                    <a:lnTo>
                      <a:pt x="301" y="82"/>
                    </a:lnTo>
                    <a:lnTo>
                      <a:pt x="294" y="82"/>
                    </a:lnTo>
                    <a:lnTo>
                      <a:pt x="286" y="80"/>
                    </a:lnTo>
                    <a:lnTo>
                      <a:pt x="277" y="76"/>
                    </a:lnTo>
                    <a:lnTo>
                      <a:pt x="271" y="72"/>
                    </a:lnTo>
                    <a:lnTo>
                      <a:pt x="266" y="68"/>
                    </a:lnTo>
                    <a:lnTo>
                      <a:pt x="261" y="63"/>
                    </a:lnTo>
                    <a:lnTo>
                      <a:pt x="258" y="58"/>
                    </a:lnTo>
                    <a:lnTo>
                      <a:pt x="253" y="49"/>
                    </a:lnTo>
                    <a:lnTo>
                      <a:pt x="245" y="42"/>
                    </a:lnTo>
                    <a:lnTo>
                      <a:pt x="236" y="33"/>
                    </a:lnTo>
                    <a:lnTo>
                      <a:pt x="231" y="30"/>
                    </a:lnTo>
                    <a:lnTo>
                      <a:pt x="226" y="28"/>
                    </a:lnTo>
                    <a:lnTo>
                      <a:pt x="220" y="26"/>
                    </a:lnTo>
                    <a:lnTo>
                      <a:pt x="214" y="25"/>
                    </a:lnTo>
                    <a:lnTo>
                      <a:pt x="207" y="26"/>
                    </a:lnTo>
                    <a:lnTo>
                      <a:pt x="201" y="27"/>
                    </a:lnTo>
                    <a:lnTo>
                      <a:pt x="194" y="30"/>
                    </a:lnTo>
                    <a:lnTo>
                      <a:pt x="187" y="34"/>
                    </a:lnTo>
                    <a:lnTo>
                      <a:pt x="181" y="39"/>
                    </a:lnTo>
                    <a:lnTo>
                      <a:pt x="176" y="43"/>
                    </a:lnTo>
                    <a:lnTo>
                      <a:pt x="173" y="47"/>
                    </a:lnTo>
                    <a:lnTo>
                      <a:pt x="170" y="53"/>
                    </a:lnTo>
                    <a:lnTo>
                      <a:pt x="167" y="57"/>
                    </a:lnTo>
                    <a:lnTo>
                      <a:pt x="166" y="61"/>
                    </a:lnTo>
                    <a:lnTo>
                      <a:pt x="165" y="66"/>
                    </a:lnTo>
                    <a:lnTo>
                      <a:pt x="164" y="69"/>
                    </a:lnTo>
                    <a:lnTo>
                      <a:pt x="165" y="77"/>
                    </a:lnTo>
                    <a:lnTo>
                      <a:pt x="166" y="85"/>
                    </a:lnTo>
                    <a:lnTo>
                      <a:pt x="166" y="93"/>
                    </a:lnTo>
                    <a:lnTo>
                      <a:pt x="166" y="100"/>
                    </a:lnTo>
                    <a:lnTo>
                      <a:pt x="165" y="103"/>
                    </a:lnTo>
                    <a:lnTo>
                      <a:pt x="164" y="105"/>
                    </a:lnTo>
                    <a:lnTo>
                      <a:pt x="162" y="107"/>
                    </a:lnTo>
                    <a:lnTo>
                      <a:pt x="160" y="108"/>
                    </a:lnTo>
                    <a:lnTo>
                      <a:pt x="155" y="109"/>
                    </a:lnTo>
                    <a:lnTo>
                      <a:pt x="150" y="107"/>
                    </a:lnTo>
                    <a:lnTo>
                      <a:pt x="145" y="102"/>
                    </a:lnTo>
                    <a:lnTo>
                      <a:pt x="139" y="96"/>
                    </a:lnTo>
                    <a:lnTo>
                      <a:pt x="134" y="89"/>
                    </a:lnTo>
                    <a:lnTo>
                      <a:pt x="130" y="81"/>
                    </a:lnTo>
                    <a:lnTo>
                      <a:pt x="123" y="70"/>
                    </a:lnTo>
                    <a:lnTo>
                      <a:pt x="113" y="54"/>
                    </a:lnTo>
                    <a:lnTo>
                      <a:pt x="102" y="36"/>
                    </a:lnTo>
                    <a:lnTo>
                      <a:pt x="89" y="20"/>
                    </a:lnTo>
                    <a:lnTo>
                      <a:pt x="81" y="14"/>
                    </a:lnTo>
                    <a:lnTo>
                      <a:pt x="75" y="7"/>
                    </a:lnTo>
                    <a:lnTo>
                      <a:pt x="68" y="3"/>
                    </a:lnTo>
                    <a:lnTo>
                      <a:pt x="63" y="1"/>
                    </a:lnTo>
                    <a:lnTo>
                      <a:pt x="59" y="0"/>
                    </a:lnTo>
                    <a:lnTo>
                      <a:pt x="57" y="0"/>
                    </a:lnTo>
                    <a:lnTo>
                      <a:pt x="54" y="1"/>
                    </a:lnTo>
                    <a:lnTo>
                      <a:pt x="52" y="2"/>
                    </a:lnTo>
                    <a:lnTo>
                      <a:pt x="50" y="4"/>
                    </a:lnTo>
                    <a:lnTo>
                      <a:pt x="48" y="7"/>
                    </a:lnTo>
                    <a:lnTo>
                      <a:pt x="46" y="10"/>
                    </a:lnTo>
                    <a:lnTo>
                      <a:pt x="44" y="1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7" name="Freeform 438"/>
              <p:cNvSpPr>
                <a:spLocks/>
              </p:cNvSpPr>
              <p:nvPr/>
            </p:nvSpPr>
            <p:spPr bwMode="auto">
              <a:xfrm>
                <a:off x="5822" y="1100"/>
                <a:ext cx="27" cy="21"/>
              </a:xfrm>
              <a:custGeom>
                <a:avLst/>
                <a:gdLst>
                  <a:gd name="T0" fmla="*/ 0 w 82"/>
                  <a:gd name="T1" fmla="*/ 0 h 62"/>
                  <a:gd name="T2" fmla="*/ 0 w 82"/>
                  <a:gd name="T3" fmla="*/ 0 h 62"/>
                  <a:gd name="T4" fmla="*/ 0 w 82"/>
                  <a:gd name="T5" fmla="*/ 0 h 62"/>
                  <a:gd name="T6" fmla="*/ 0 w 82"/>
                  <a:gd name="T7" fmla="*/ 0 h 62"/>
                  <a:gd name="T8" fmla="*/ 0 w 82"/>
                  <a:gd name="T9" fmla="*/ 0 h 62"/>
                  <a:gd name="T10" fmla="*/ 0 w 82"/>
                  <a:gd name="T11" fmla="*/ 0 h 62"/>
                  <a:gd name="T12" fmla="*/ 0 w 82"/>
                  <a:gd name="T13" fmla="*/ 0 h 62"/>
                  <a:gd name="T14" fmla="*/ 0 w 82"/>
                  <a:gd name="T15" fmla="*/ 0 h 62"/>
                  <a:gd name="T16" fmla="*/ 0 w 82"/>
                  <a:gd name="T17" fmla="*/ 0 h 62"/>
                  <a:gd name="T18" fmla="*/ 0 w 82"/>
                  <a:gd name="T19" fmla="*/ 0 h 62"/>
                  <a:gd name="T20" fmla="*/ 0 w 82"/>
                  <a:gd name="T21" fmla="*/ 0 h 62"/>
                  <a:gd name="T22" fmla="*/ 0 w 82"/>
                  <a:gd name="T23" fmla="*/ 0 h 62"/>
                  <a:gd name="T24" fmla="*/ 0 w 82"/>
                  <a:gd name="T25" fmla="*/ 0 h 62"/>
                  <a:gd name="T26" fmla="*/ 0 w 82"/>
                  <a:gd name="T27" fmla="*/ 0 h 62"/>
                  <a:gd name="T28" fmla="*/ 0 w 82"/>
                  <a:gd name="T29" fmla="*/ 0 h 62"/>
                  <a:gd name="T30" fmla="*/ 0 w 82"/>
                  <a:gd name="T31" fmla="*/ 0 h 62"/>
                  <a:gd name="T32" fmla="*/ 0 w 82"/>
                  <a:gd name="T33" fmla="*/ 0 h 62"/>
                  <a:gd name="T34" fmla="*/ 0 w 82"/>
                  <a:gd name="T35" fmla="*/ 0 h 62"/>
                  <a:gd name="T36" fmla="*/ 0 w 82"/>
                  <a:gd name="T37" fmla="*/ 0 h 62"/>
                  <a:gd name="T38" fmla="*/ 0 w 82"/>
                  <a:gd name="T39" fmla="*/ 0 h 62"/>
                  <a:gd name="T40" fmla="*/ 0 w 82"/>
                  <a:gd name="T41" fmla="*/ 0 h 62"/>
                  <a:gd name="T42" fmla="*/ 0 w 82"/>
                  <a:gd name="T43" fmla="*/ 0 h 62"/>
                  <a:gd name="T44" fmla="*/ 0 w 82"/>
                  <a:gd name="T45" fmla="*/ 0 h 62"/>
                  <a:gd name="T46" fmla="*/ 0 w 82"/>
                  <a:gd name="T47" fmla="*/ 0 h 62"/>
                  <a:gd name="T48" fmla="*/ 0 w 82"/>
                  <a:gd name="T49" fmla="*/ 0 h 62"/>
                  <a:gd name="T50" fmla="*/ 0 w 82"/>
                  <a:gd name="T51" fmla="*/ 0 h 62"/>
                  <a:gd name="T52" fmla="*/ 0 w 82"/>
                  <a:gd name="T53" fmla="*/ 0 h 62"/>
                  <a:gd name="T54" fmla="*/ 0 w 82"/>
                  <a:gd name="T55" fmla="*/ 0 h 62"/>
                  <a:gd name="T56" fmla="*/ 0 w 82"/>
                  <a:gd name="T57" fmla="*/ 0 h 62"/>
                  <a:gd name="T58" fmla="*/ 0 w 82"/>
                  <a:gd name="T59" fmla="*/ 0 h 62"/>
                  <a:gd name="T60" fmla="*/ 0 w 82"/>
                  <a:gd name="T61" fmla="*/ 0 h 62"/>
                  <a:gd name="T62" fmla="*/ 0 w 82"/>
                  <a:gd name="T63" fmla="*/ 0 h 62"/>
                  <a:gd name="T64" fmla="*/ 0 w 82"/>
                  <a:gd name="T65" fmla="*/ 0 h 62"/>
                  <a:gd name="T66" fmla="*/ 0 w 82"/>
                  <a:gd name="T67" fmla="*/ 0 h 62"/>
                  <a:gd name="T68" fmla="*/ 0 w 82"/>
                  <a:gd name="T69" fmla="*/ 0 h 62"/>
                  <a:gd name="T70" fmla="*/ 0 w 82"/>
                  <a:gd name="T71" fmla="*/ 0 h 62"/>
                  <a:gd name="T72" fmla="*/ 0 w 82"/>
                  <a:gd name="T73" fmla="*/ 0 h 62"/>
                  <a:gd name="T74" fmla="*/ 0 w 82"/>
                  <a:gd name="T75" fmla="*/ 0 h 62"/>
                  <a:gd name="T76" fmla="*/ 0 w 82"/>
                  <a:gd name="T77" fmla="*/ 0 h 62"/>
                  <a:gd name="T78" fmla="*/ 0 w 82"/>
                  <a:gd name="T79" fmla="*/ 0 h 62"/>
                  <a:gd name="T80" fmla="*/ 0 w 82"/>
                  <a:gd name="T81" fmla="*/ 0 h 62"/>
                  <a:gd name="T82" fmla="*/ 0 w 82"/>
                  <a:gd name="T83" fmla="*/ 0 h 62"/>
                  <a:gd name="T84" fmla="*/ 0 w 82"/>
                  <a:gd name="T85" fmla="*/ 0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62"/>
                  <a:gd name="T131" fmla="*/ 82 w 82"/>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62">
                    <a:moveTo>
                      <a:pt x="31" y="1"/>
                    </a:moveTo>
                    <a:lnTo>
                      <a:pt x="30" y="1"/>
                    </a:lnTo>
                    <a:lnTo>
                      <a:pt x="26" y="1"/>
                    </a:lnTo>
                    <a:lnTo>
                      <a:pt x="21" y="1"/>
                    </a:lnTo>
                    <a:lnTo>
                      <a:pt x="15" y="3"/>
                    </a:lnTo>
                    <a:lnTo>
                      <a:pt x="10" y="6"/>
                    </a:lnTo>
                    <a:lnTo>
                      <a:pt x="4" y="11"/>
                    </a:lnTo>
                    <a:lnTo>
                      <a:pt x="2" y="14"/>
                    </a:lnTo>
                    <a:lnTo>
                      <a:pt x="1" y="17"/>
                    </a:lnTo>
                    <a:lnTo>
                      <a:pt x="0" y="21"/>
                    </a:lnTo>
                    <a:lnTo>
                      <a:pt x="0" y="26"/>
                    </a:lnTo>
                    <a:lnTo>
                      <a:pt x="0" y="31"/>
                    </a:lnTo>
                    <a:lnTo>
                      <a:pt x="1" y="35"/>
                    </a:lnTo>
                    <a:lnTo>
                      <a:pt x="2" y="40"/>
                    </a:lnTo>
                    <a:lnTo>
                      <a:pt x="3" y="44"/>
                    </a:lnTo>
                    <a:lnTo>
                      <a:pt x="6" y="48"/>
                    </a:lnTo>
                    <a:lnTo>
                      <a:pt x="9" y="52"/>
                    </a:lnTo>
                    <a:lnTo>
                      <a:pt x="12" y="54"/>
                    </a:lnTo>
                    <a:lnTo>
                      <a:pt x="16" y="57"/>
                    </a:lnTo>
                    <a:lnTo>
                      <a:pt x="19" y="59"/>
                    </a:lnTo>
                    <a:lnTo>
                      <a:pt x="25" y="60"/>
                    </a:lnTo>
                    <a:lnTo>
                      <a:pt x="29" y="61"/>
                    </a:lnTo>
                    <a:lnTo>
                      <a:pt x="34" y="62"/>
                    </a:lnTo>
                    <a:lnTo>
                      <a:pt x="46" y="62"/>
                    </a:lnTo>
                    <a:lnTo>
                      <a:pt x="59" y="60"/>
                    </a:lnTo>
                    <a:lnTo>
                      <a:pt x="70" y="58"/>
                    </a:lnTo>
                    <a:lnTo>
                      <a:pt x="78" y="56"/>
                    </a:lnTo>
                    <a:lnTo>
                      <a:pt x="80" y="55"/>
                    </a:lnTo>
                    <a:lnTo>
                      <a:pt x="81" y="55"/>
                    </a:lnTo>
                    <a:lnTo>
                      <a:pt x="82" y="53"/>
                    </a:lnTo>
                    <a:lnTo>
                      <a:pt x="82" y="52"/>
                    </a:lnTo>
                    <a:lnTo>
                      <a:pt x="80" y="48"/>
                    </a:lnTo>
                    <a:lnTo>
                      <a:pt x="75" y="43"/>
                    </a:lnTo>
                    <a:lnTo>
                      <a:pt x="70" y="35"/>
                    </a:lnTo>
                    <a:lnTo>
                      <a:pt x="64" y="26"/>
                    </a:lnTo>
                    <a:lnTo>
                      <a:pt x="56" y="16"/>
                    </a:lnTo>
                    <a:lnTo>
                      <a:pt x="51" y="8"/>
                    </a:lnTo>
                    <a:lnTo>
                      <a:pt x="45" y="4"/>
                    </a:lnTo>
                    <a:lnTo>
                      <a:pt x="40" y="1"/>
                    </a:lnTo>
                    <a:lnTo>
                      <a:pt x="37" y="0"/>
                    </a:lnTo>
                    <a:lnTo>
                      <a:pt x="33" y="0"/>
                    </a:lnTo>
                    <a:lnTo>
                      <a:pt x="32" y="0"/>
                    </a:lnTo>
                    <a:lnTo>
                      <a:pt x="31" y="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8" name="Freeform 439"/>
              <p:cNvSpPr>
                <a:spLocks/>
              </p:cNvSpPr>
              <p:nvPr/>
            </p:nvSpPr>
            <p:spPr bwMode="auto">
              <a:xfrm>
                <a:off x="5822" y="1100"/>
                <a:ext cx="27" cy="21"/>
              </a:xfrm>
              <a:custGeom>
                <a:avLst/>
                <a:gdLst>
                  <a:gd name="T0" fmla="*/ 0 w 82"/>
                  <a:gd name="T1" fmla="*/ 0 h 62"/>
                  <a:gd name="T2" fmla="*/ 0 w 82"/>
                  <a:gd name="T3" fmla="*/ 0 h 62"/>
                  <a:gd name="T4" fmla="*/ 0 w 82"/>
                  <a:gd name="T5" fmla="*/ 0 h 62"/>
                  <a:gd name="T6" fmla="*/ 0 w 82"/>
                  <a:gd name="T7" fmla="*/ 0 h 62"/>
                  <a:gd name="T8" fmla="*/ 0 w 82"/>
                  <a:gd name="T9" fmla="*/ 0 h 62"/>
                  <a:gd name="T10" fmla="*/ 0 w 82"/>
                  <a:gd name="T11" fmla="*/ 0 h 62"/>
                  <a:gd name="T12" fmla="*/ 0 w 82"/>
                  <a:gd name="T13" fmla="*/ 0 h 62"/>
                  <a:gd name="T14" fmla="*/ 0 w 82"/>
                  <a:gd name="T15" fmla="*/ 0 h 62"/>
                  <a:gd name="T16" fmla="*/ 0 w 82"/>
                  <a:gd name="T17" fmla="*/ 0 h 62"/>
                  <a:gd name="T18" fmla="*/ 0 w 82"/>
                  <a:gd name="T19" fmla="*/ 0 h 62"/>
                  <a:gd name="T20" fmla="*/ 0 w 82"/>
                  <a:gd name="T21" fmla="*/ 0 h 62"/>
                  <a:gd name="T22" fmla="*/ 0 w 82"/>
                  <a:gd name="T23" fmla="*/ 0 h 62"/>
                  <a:gd name="T24" fmla="*/ 0 w 82"/>
                  <a:gd name="T25" fmla="*/ 0 h 62"/>
                  <a:gd name="T26" fmla="*/ 0 w 82"/>
                  <a:gd name="T27" fmla="*/ 0 h 62"/>
                  <a:gd name="T28" fmla="*/ 0 w 82"/>
                  <a:gd name="T29" fmla="*/ 0 h 62"/>
                  <a:gd name="T30" fmla="*/ 0 w 82"/>
                  <a:gd name="T31" fmla="*/ 0 h 62"/>
                  <a:gd name="T32" fmla="*/ 0 w 82"/>
                  <a:gd name="T33" fmla="*/ 0 h 62"/>
                  <a:gd name="T34" fmla="*/ 0 w 82"/>
                  <a:gd name="T35" fmla="*/ 0 h 62"/>
                  <a:gd name="T36" fmla="*/ 0 w 82"/>
                  <a:gd name="T37" fmla="*/ 0 h 62"/>
                  <a:gd name="T38" fmla="*/ 0 w 82"/>
                  <a:gd name="T39" fmla="*/ 0 h 62"/>
                  <a:gd name="T40" fmla="*/ 0 w 82"/>
                  <a:gd name="T41" fmla="*/ 0 h 62"/>
                  <a:gd name="T42" fmla="*/ 0 w 82"/>
                  <a:gd name="T43" fmla="*/ 0 h 62"/>
                  <a:gd name="T44" fmla="*/ 0 w 82"/>
                  <a:gd name="T45" fmla="*/ 0 h 62"/>
                  <a:gd name="T46" fmla="*/ 0 w 82"/>
                  <a:gd name="T47" fmla="*/ 0 h 62"/>
                  <a:gd name="T48" fmla="*/ 0 w 82"/>
                  <a:gd name="T49" fmla="*/ 0 h 62"/>
                  <a:gd name="T50" fmla="*/ 0 w 82"/>
                  <a:gd name="T51" fmla="*/ 0 h 62"/>
                  <a:gd name="T52" fmla="*/ 0 w 82"/>
                  <a:gd name="T53" fmla="*/ 0 h 62"/>
                  <a:gd name="T54" fmla="*/ 0 w 82"/>
                  <a:gd name="T55" fmla="*/ 0 h 62"/>
                  <a:gd name="T56" fmla="*/ 0 w 82"/>
                  <a:gd name="T57" fmla="*/ 0 h 62"/>
                  <a:gd name="T58" fmla="*/ 0 w 82"/>
                  <a:gd name="T59" fmla="*/ 0 h 62"/>
                  <a:gd name="T60" fmla="*/ 0 w 82"/>
                  <a:gd name="T61" fmla="*/ 0 h 62"/>
                  <a:gd name="T62" fmla="*/ 0 w 82"/>
                  <a:gd name="T63" fmla="*/ 0 h 62"/>
                  <a:gd name="T64" fmla="*/ 0 w 82"/>
                  <a:gd name="T65" fmla="*/ 0 h 62"/>
                  <a:gd name="T66" fmla="*/ 0 w 82"/>
                  <a:gd name="T67" fmla="*/ 0 h 62"/>
                  <a:gd name="T68" fmla="*/ 0 w 82"/>
                  <a:gd name="T69" fmla="*/ 0 h 62"/>
                  <a:gd name="T70" fmla="*/ 0 w 82"/>
                  <a:gd name="T71" fmla="*/ 0 h 62"/>
                  <a:gd name="T72" fmla="*/ 0 w 82"/>
                  <a:gd name="T73" fmla="*/ 0 h 62"/>
                  <a:gd name="T74" fmla="*/ 0 w 82"/>
                  <a:gd name="T75" fmla="*/ 0 h 62"/>
                  <a:gd name="T76" fmla="*/ 0 w 82"/>
                  <a:gd name="T77" fmla="*/ 0 h 62"/>
                  <a:gd name="T78" fmla="*/ 0 w 82"/>
                  <a:gd name="T79" fmla="*/ 0 h 62"/>
                  <a:gd name="T80" fmla="*/ 0 w 82"/>
                  <a:gd name="T81" fmla="*/ 0 h 62"/>
                  <a:gd name="T82" fmla="*/ 0 w 82"/>
                  <a:gd name="T83" fmla="*/ 0 h 62"/>
                  <a:gd name="T84" fmla="*/ 0 w 82"/>
                  <a:gd name="T85" fmla="*/ 0 h 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2"/>
                  <a:gd name="T130" fmla="*/ 0 h 62"/>
                  <a:gd name="T131" fmla="*/ 82 w 82"/>
                  <a:gd name="T132" fmla="*/ 62 h 6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2" h="62">
                    <a:moveTo>
                      <a:pt x="31" y="1"/>
                    </a:moveTo>
                    <a:lnTo>
                      <a:pt x="30" y="1"/>
                    </a:lnTo>
                    <a:lnTo>
                      <a:pt x="26" y="1"/>
                    </a:lnTo>
                    <a:lnTo>
                      <a:pt x="21" y="1"/>
                    </a:lnTo>
                    <a:lnTo>
                      <a:pt x="15" y="3"/>
                    </a:lnTo>
                    <a:lnTo>
                      <a:pt x="10" y="6"/>
                    </a:lnTo>
                    <a:lnTo>
                      <a:pt x="4" y="11"/>
                    </a:lnTo>
                    <a:lnTo>
                      <a:pt x="2" y="14"/>
                    </a:lnTo>
                    <a:lnTo>
                      <a:pt x="1" y="17"/>
                    </a:lnTo>
                    <a:lnTo>
                      <a:pt x="0" y="21"/>
                    </a:lnTo>
                    <a:lnTo>
                      <a:pt x="0" y="26"/>
                    </a:lnTo>
                    <a:lnTo>
                      <a:pt x="0" y="31"/>
                    </a:lnTo>
                    <a:lnTo>
                      <a:pt x="1" y="35"/>
                    </a:lnTo>
                    <a:lnTo>
                      <a:pt x="2" y="40"/>
                    </a:lnTo>
                    <a:lnTo>
                      <a:pt x="3" y="44"/>
                    </a:lnTo>
                    <a:lnTo>
                      <a:pt x="6" y="48"/>
                    </a:lnTo>
                    <a:lnTo>
                      <a:pt x="9" y="52"/>
                    </a:lnTo>
                    <a:lnTo>
                      <a:pt x="12" y="54"/>
                    </a:lnTo>
                    <a:lnTo>
                      <a:pt x="16" y="57"/>
                    </a:lnTo>
                    <a:lnTo>
                      <a:pt x="19" y="59"/>
                    </a:lnTo>
                    <a:lnTo>
                      <a:pt x="25" y="60"/>
                    </a:lnTo>
                    <a:lnTo>
                      <a:pt x="29" y="61"/>
                    </a:lnTo>
                    <a:lnTo>
                      <a:pt x="34" y="62"/>
                    </a:lnTo>
                    <a:lnTo>
                      <a:pt x="46" y="62"/>
                    </a:lnTo>
                    <a:lnTo>
                      <a:pt x="59" y="60"/>
                    </a:lnTo>
                    <a:lnTo>
                      <a:pt x="70" y="58"/>
                    </a:lnTo>
                    <a:lnTo>
                      <a:pt x="78" y="56"/>
                    </a:lnTo>
                    <a:lnTo>
                      <a:pt x="80" y="55"/>
                    </a:lnTo>
                    <a:lnTo>
                      <a:pt x="81" y="55"/>
                    </a:lnTo>
                    <a:lnTo>
                      <a:pt x="82" y="53"/>
                    </a:lnTo>
                    <a:lnTo>
                      <a:pt x="82" y="52"/>
                    </a:lnTo>
                    <a:lnTo>
                      <a:pt x="80" y="48"/>
                    </a:lnTo>
                    <a:lnTo>
                      <a:pt x="75" y="43"/>
                    </a:lnTo>
                    <a:lnTo>
                      <a:pt x="70" y="35"/>
                    </a:lnTo>
                    <a:lnTo>
                      <a:pt x="64" y="26"/>
                    </a:lnTo>
                    <a:lnTo>
                      <a:pt x="56" y="16"/>
                    </a:lnTo>
                    <a:lnTo>
                      <a:pt x="51" y="8"/>
                    </a:lnTo>
                    <a:lnTo>
                      <a:pt x="45" y="4"/>
                    </a:lnTo>
                    <a:lnTo>
                      <a:pt x="40" y="1"/>
                    </a:lnTo>
                    <a:lnTo>
                      <a:pt x="37" y="0"/>
                    </a:lnTo>
                    <a:lnTo>
                      <a:pt x="33" y="0"/>
                    </a:lnTo>
                    <a:lnTo>
                      <a:pt x="32" y="0"/>
                    </a:lnTo>
                    <a:lnTo>
                      <a:pt x="31" y="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19" name="Freeform 440"/>
              <p:cNvSpPr>
                <a:spLocks/>
              </p:cNvSpPr>
              <p:nvPr/>
            </p:nvSpPr>
            <p:spPr bwMode="auto">
              <a:xfrm>
                <a:off x="5833" y="1067"/>
                <a:ext cx="24" cy="17"/>
              </a:xfrm>
              <a:custGeom>
                <a:avLst/>
                <a:gdLst>
                  <a:gd name="T0" fmla="*/ 0 w 73"/>
                  <a:gd name="T1" fmla="*/ 0 h 51"/>
                  <a:gd name="T2" fmla="*/ 0 w 73"/>
                  <a:gd name="T3" fmla="*/ 0 h 51"/>
                  <a:gd name="T4" fmla="*/ 0 w 73"/>
                  <a:gd name="T5" fmla="*/ 0 h 51"/>
                  <a:gd name="T6" fmla="*/ 0 w 73"/>
                  <a:gd name="T7" fmla="*/ 0 h 51"/>
                  <a:gd name="T8" fmla="*/ 0 w 73"/>
                  <a:gd name="T9" fmla="*/ 0 h 51"/>
                  <a:gd name="T10" fmla="*/ 0 w 73"/>
                  <a:gd name="T11" fmla="*/ 0 h 51"/>
                  <a:gd name="T12" fmla="*/ 0 w 73"/>
                  <a:gd name="T13" fmla="*/ 0 h 51"/>
                  <a:gd name="T14" fmla="*/ 0 w 73"/>
                  <a:gd name="T15" fmla="*/ 0 h 51"/>
                  <a:gd name="T16" fmla="*/ 0 w 73"/>
                  <a:gd name="T17" fmla="*/ 0 h 51"/>
                  <a:gd name="T18" fmla="*/ 0 w 73"/>
                  <a:gd name="T19" fmla="*/ 0 h 51"/>
                  <a:gd name="T20" fmla="*/ 0 w 73"/>
                  <a:gd name="T21" fmla="*/ 0 h 51"/>
                  <a:gd name="T22" fmla="*/ 0 w 73"/>
                  <a:gd name="T23" fmla="*/ 0 h 51"/>
                  <a:gd name="T24" fmla="*/ 0 w 73"/>
                  <a:gd name="T25" fmla="*/ 0 h 51"/>
                  <a:gd name="T26" fmla="*/ 0 w 73"/>
                  <a:gd name="T27" fmla="*/ 0 h 51"/>
                  <a:gd name="T28" fmla="*/ 0 w 73"/>
                  <a:gd name="T29" fmla="*/ 0 h 51"/>
                  <a:gd name="T30" fmla="*/ 0 w 73"/>
                  <a:gd name="T31" fmla="*/ 0 h 51"/>
                  <a:gd name="T32" fmla="*/ 0 w 73"/>
                  <a:gd name="T33" fmla="*/ 0 h 51"/>
                  <a:gd name="T34" fmla="*/ 0 w 73"/>
                  <a:gd name="T35" fmla="*/ 0 h 51"/>
                  <a:gd name="T36" fmla="*/ 0 w 73"/>
                  <a:gd name="T37" fmla="*/ 0 h 51"/>
                  <a:gd name="T38" fmla="*/ 0 w 73"/>
                  <a:gd name="T39" fmla="*/ 0 h 51"/>
                  <a:gd name="T40" fmla="*/ 0 w 73"/>
                  <a:gd name="T41" fmla="*/ 0 h 51"/>
                  <a:gd name="T42" fmla="*/ 0 w 73"/>
                  <a:gd name="T43" fmla="*/ 0 h 51"/>
                  <a:gd name="T44" fmla="*/ 0 w 73"/>
                  <a:gd name="T45" fmla="*/ 0 h 51"/>
                  <a:gd name="T46" fmla="*/ 0 w 73"/>
                  <a:gd name="T47" fmla="*/ 0 h 51"/>
                  <a:gd name="T48" fmla="*/ 0 w 73"/>
                  <a:gd name="T49" fmla="*/ 0 h 51"/>
                  <a:gd name="T50" fmla="*/ 0 w 73"/>
                  <a:gd name="T51" fmla="*/ 0 h 51"/>
                  <a:gd name="T52" fmla="*/ 0 w 73"/>
                  <a:gd name="T53" fmla="*/ 0 h 51"/>
                  <a:gd name="T54" fmla="*/ 0 w 73"/>
                  <a:gd name="T55" fmla="*/ 0 h 51"/>
                  <a:gd name="T56" fmla="*/ 0 w 73"/>
                  <a:gd name="T57" fmla="*/ 0 h 51"/>
                  <a:gd name="T58" fmla="*/ 0 w 73"/>
                  <a:gd name="T59" fmla="*/ 0 h 51"/>
                  <a:gd name="T60" fmla="*/ 0 w 73"/>
                  <a:gd name="T61" fmla="*/ 0 h 51"/>
                  <a:gd name="T62" fmla="*/ 0 w 73"/>
                  <a:gd name="T63" fmla="*/ 0 h 51"/>
                  <a:gd name="T64" fmla="*/ 0 w 73"/>
                  <a:gd name="T65" fmla="*/ 0 h 51"/>
                  <a:gd name="T66" fmla="*/ 0 w 73"/>
                  <a:gd name="T67" fmla="*/ 0 h 51"/>
                  <a:gd name="T68" fmla="*/ 0 w 73"/>
                  <a:gd name="T69" fmla="*/ 0 h 51"/>
                  <a:gd name="T70" fmla="*/ 0 w 73"/>
                  <a:gd name="T71" fmla="*/ 0 h 51"/>
                  <a:gd name="T72" fmla="*/ 0 w 73"/>
                  <a:gd name="T73" fmla="*/ 0 h 51"/>
                  <a:gd name="T74" fmla="*/ 0 w 73"/>
                  <a:gd name="T75" fmla="*/ 0 h 51"/>
                  <a:gd name="T76" fmla="*/ 0 w 73"/>
                  <a:gd name="T77" fmla="*/ 0 h 51"/>
                  <a:gd name="T78" fmla="*/ 0 w 73"/>
                  <a:gd name="T79" fmla="*/ 0 h 51"/>
                  <a:gd name="T80" fmla="*/ 0 w 73"/>
                  <a:gd name="T81" fmla="*/ 0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51"/>
                  <a:gd name="T125" fmla="*/ 73 w 73"/>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51">
                    <a:moveTo>
                      <a:pt x="26" y="3"/>
                    </a:moveTo>
                    <a:lnTo>
                      <a:pt x="24" y="4"/>
                    </a:lnTo>
                    <a:lnTo>
                      <a:pt x="21" y="8"/>
                    </a:lnTo>
                    <a:lnTo>
                      <a:pt x="15" y="15"/>
                    </a:lnTo>
                    <a:lnTo>
                      <a:pt x="9" y="22"/>
                    </a:lnTo>
                    <a:lnTo>
                      <a:pt x="5" y="30"/>
                    </a:lnTo>
                    <a:lnTo>
                      <a:pt x="0" y="37"/>
                    </a:lnTo>
                    <a:lnTo>
                      <a:pt x="0" y="40"/>
                    </a:lnTo>
                    <a:lnTo>
                      <a:pt x="0" y="43"/>
                    </a:lnTo>
                    <a:lnTo>
                      <a:pt x="0" y="46"/>
                    </a:lnTo>
                    <a:lnTo>
                      <a:pt x="3" y="47"/>
                    </a:lnTo>
                    <a:lnTo>
                      <a:pt x="8" y="49"/>
                    </a:lnTo>
                    <a:lnTo>
                      <a:pt x="17" y="50"/>
                    </a:lnTo>
                    <a:lnTo>
                      <a:pt x="26" y="51"/>
                    </a:lnTo>
                    <a:lnTo>
                      <a:pt x="36" y="51"/>
                    </a:lnTo>
                    <a:lnTo>
                      <a:pt x="46" y="50"/>
                    </a:lnTo>
                    <a:lnTo>
                      <a:pt x="54" y="50"/>
                    </a:lnTo>
                    <a:lnTo>
                      <a:pt x="60" y="50"/>
                    </a:lnTo>
                    <a:lnTo>
                      <a:pt x="62" y="49"/>
                    </a:lnTo>
                    <a:lnTo>
                      <a:pt x="63" y="48"/>
                    </a:lnTo>
                    <a:lnTo>
                      <a:pt x="65" y="44"/>
                    </a:lnTo>
                    <a:lnTo>
                      <a:pt x="67" y="37"/>
                    </a:lnTo>
                    <a:lnTo>
                      <a:pt x="71" y="30"/>
                    </a:lnTo>
                    <a:lnTo>
                      <a:pt x="72" y="21"/>
                    </a:lnTo>
                    <a:lnTo>
                      <a:pt x="73" y="13"/>
                    </a:lnTo>
                    <a:lnTo>
                      <a:pt x="73" y="10"/>
                    </a:lnTo>
                    <a:lnTo>
                      <a:pt x="72" y="7"/>
                    </a:lnTo>
                    <a:lnTo>
                      <a:pt x="71" y="5"/>
                    </a:lnTo>
                    <a:lnTo>
                      <a:pt x="68" y="3"/>
                    </a:lnTo>
                    <a:lnTo>
                      <a:pt x="66" y="2"/>
                    </a:lnTo>
                    <a:lnTo>
                      <a:pt x="64" y="0"/>
                    </a:lnTo>
                    <a:lnTo>
                      <a:pt x="61" y="0"/>
                    </a:lnTo>
                    <a:lnTo>
                      <a:pt x="59" y="0"/>
                    </a:lnTo>
                    <a:lnTo>
                      <a:pt x="52" y="3"/>
                    </a:lnTo>
                    <a:lnTo>
                      <a:pt x="47" y="4"/>
                    </a:lnTo>
                    <a:lnTo>
                      <a:pt x="40" y="6"/>
                    </a:lnTo>
                    <a:lnTo>
                      <a:pt x="35" y="7"/>
                    </a:lnTo>
                    <a:lnTo>
                      <a:pt x="32" y="7"/>
                    </a:lnTo>
                    <a:lnTo>
                      <a:pt x="29" y="6"/>
                    </a:lnTo>
                    <a:lnTo>
                      <a:pt x="27" y="5"/>
                    </a:lnTo>
                    <a:lnTo>
                      <a:pt x="26" y="3"/>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0" name="Freeform 441"/>
              <p:cNvSpPr>
                <a:spLocks/>
              </p:cNvSpPr>
              <p:nvPr/>
            </p:nvSpPr>
            <p:spPr bwMode="auto">
              <a:xfrm>
                <a:off x="5833" y="1067"/>
                <a:ext cx="24" cy="17"/>
              </a:xfrm>
              <a:custGeom>
                <a:avLst/>
                <a:gdLst>
                  <a:gd name="T0" fmla="*/ 0 w 73"/>
                  <a:gd name="T1" fmla="*/ 0 h 51"/>
                  <a:gd name="T2" fmla="*/ 0 w 73"/>
                  <a:gd name="T3" fmla="*/ 0 h 51"/>
                  <a:gd name="T4" fmla="*/ 0 w 73"/>
                  <a:gd name="T5" fmla="*/ 0 h 51"/>
                  <a:gd name="T6" fmla="*/ 0 w 73"/>
                  <a:gd name="T7" fmla="*/ 0 h 51"/>
                  <a:gd name="T8" fmla="*/ 0 w 73"/>
                  <a:gd name="T9" fmla="*/ 0 h 51"/>
                  <a:gd name="T10" fmla="*/ 0 w 73"/>
                  <a:gd name="T11" fmla="*/ 0 h 51"/>
                  <a:gd name="T12" fmla="*/ 0 w 73"/>
                  <a:gd name="T13" fmla="*/ 0 h 51"/>
                  <a:gd name="T14" fmla="*/ 0 w 73"/>
                  <a:gd name="T15" fmla="*/ 0 h 51"/>
                  <a:gd name="T16" fmla="*/ 0 w 73"/>
                  <a:gd name="T17" fmla="*/ 0 h 51"/>
                  <a:gd name="T18" fmla="*/ 0 w 73"/>
                  <a:gd name="T19" fmla="*/ 0 h 51"/>
                  <a:gd name="T20" fmla="*/ 0 w 73"/>
                  <a:gd name="T21" fmla="*/ 0 h 51"/>
                  <a:gd name="T22" fmla="*/ 0 w 73"/>
                  <a:gd name="T23" fmla="*/ 0 h 51"/>
                  <a:gd name="T24" fmla="*/ 0 w 73"/>
                  <a:gd name="T25" fmla="*/ 0 h 51"/>
                  <a:gd name="T26" fmla="*/ 0 w 73"/>
                  <a:gd name="T27" fmla="*/ 0 h 51"/>
                  <a:gd name="T28" fmla="*/ 0 w 73"/>
                  <a:gd name="T29" fmla="*/ 0 h 51"/>
                  <a:gd name="T30" fmla="*/ 0 w 73"/>
                  <a:gd name="T31" fmla="*/ 0 h 51"/>
                  <a:gd name="T32" fmla="*/ 0 w 73"/>
                  <a:gd name="T33" fmla="*/ 0 h 51"/>
                  <a:gd name="T34" fmla="*/ 0 w 73"/>
                  <a:gd name="T35" fmla="*/ 0 h 51"/>
                  <a:gd name="T36" fmla="*/ 0 w 73"/>
                  <a:gd name="T37" fmla="*/ 0 h 51"/>
                  <a:gd name="T38" fmla="*/ 0 w 73"/>
                  <a:gd name="T39" fmla="*/ 0 h 51"/>
                  <a:gd name="T40" fmla="*/ 0 w 73"/>
                  <a:gd name="T41" fmla="*/ 0 h 51"/>
                  <a:gd name="T42" fmla="*/ 0 w 73"/>
                  <a:gd name="T43" fmla="*/ 0 h 51"/>
                  <a:gd name="T44" fmla="*/ 0 w 73"/>
                  <a:gd name="T45" fmla="*/ 0 h 51"/>
                  <a:gd name="T46" fmla="*/ 0 w 73"/>
                  <a:gd name="T47" fmla="*/ 0 h 51"/>
                  <a:gd name="T48" fmla="*/ 0 w 73"/>
                  <a:gd name="T49" fmla="*/ 0 h 51"/>
                  <a:gd name="T50" fmla="*/ 0 w 73"/>
                  <a:gd name="T51" fmla="*/ 0 h 51"/>
                  <a:gd name="T52" fmla="*/ 0 w 73"/>
                  <a:gd name="T53" fmla="*/ 0 h 51"/>
                  <a:gd name="T54" fmla="*/ 0 w 73"/>
                  <a:gd name="T55" fmla="*/ 0 h 51"/>
                  <a:gd name="T56" fmla="*/ 0 w 73"/>
                  <a:gd name="T57" fmla="*/ 0 h 51"/>
                  <a:gd name="T58" fmla="*/ 0 w 73"/>
                  <a:gd name="T59" fmla="*/ 0 h 51"/>
                  <a:gd name="T60" fmla="*/ 0 w 73"/>
                  <a:gd name="T61" fmla="*/ 0 h 51"/>
                  <a:gd name="T62" fmla="*/ 0 w 73"/>
                  <a:gd name="T63" fmla="*/ 0 h 51"/>
                  <a:gd name="T64" fmla="*/ 0 w 73"/>
                  <a:gd name="T65" fmla="*/ 0 h 51"/>
                  <a:gd name="T66" fmla="*/ 0 w 73"/>
                  <a:gd name="T67" fmla="*/ 0 h 51"/>
                  <a:gd name="T68" fmla="*/ 0 w 73"/>
                  <a:gd name="T69" fmla="*/ 0 h 51"/>
                  <a:gd name="T70" fmla="*/ 0 w 73"/>
                  <a:gd name="T71" fmla="*/ 0 h 51"/>
                  <a:gd name="T72" fmla="*/ 0 w 73"/>
                  <a:gd name="T73" fmla="*/ 0 h 51"/>
                  <a:gd name="T74" fmla="*/ 0 w 73"/>
                  <a:gd name="T75" fmla="*/ 0 h 51"/>
                  <a:gd name="T76" fmla="*/ 0 w 73"/>
                  <a:gd name="T77" fmla="*/ 0 h 51"/>
                  <a:gd name="T78" fmla="*/ 0 w 73"/>
                  <a:gd name="T79" fmla="*/ 0 h 51"/>
                  <a:gd name="T80" fmla="*/ 0 w 73"/>
                  <a:gd name="T81" fmla="*/ 0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51"/>
                  <a:gd name="T125" fmla="*/ 73 w 73"/>
                  <a:gd name="T126" fmla="*/ 51 h 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51">
                    <a:moveTo>
                      <a:pt x="26" y="3"/>
                    </a:moveTo>
                    <a:lnTo>
                      <a:pt x="24" y="4"/>
                    </a:lnTo>
                    <a:lnTo>
                      <a:pt x="21" y="8"/>
                    </a:lnTo>
                    <a:lnTo>
                      <a:pt x="15" y="15"/>
                    </a:lnTo>
                    <a:lnTo>
                      <a:pt x="9" y="22"/>
                    </a:lnTo>
                    <a:lnTo>
                      <a:pt x="5" y="30"/>
                    </a:lnTo>
                    <a:lnTo>
                      <a:pt x="0" y="37"/>
                    </a:lnTo>
                    <a:lnTo>
                      <a:pt x="0" y="40"/>
                    </a:lnTo>
                    <a:lnTo>
                      <a:pt x="0" y="43"/>
                    </a:lnTo>
                    <a:lnTo>
                      <a:pt x="0" y="46"/>
                    </a:lnTo>
                    <a:lnTo>
                      <a:pt x="3" y="47"/>
                    </a:lnTo>
                    <a:lnTo>
                      <a:pt x="8" y="49"/>
                    </a:lnTo>
                    <a:lnTo>
                      <a:pt x="17" y="50"/>
                    </a:lnTo>
                    <a:lnTo>
                      <a:pt x="26" y="51"/>
                    </a:lnTo>
                    <a:lnTo>
                      <a:pt x="36" y="51"/>
                    </a:lnTo>
                    <a:lnTo>
                      <a:pt x="46" y="50"/>
                    </a:lnTo>
                    <a:lnTo>
                      <a:pt x="54" y="50"/>
                    </a:lnTo>
                    <a:lnTo>
                      <a:pt x="60" y="50"/>
                    </a:lnTo>
                    <a:lnTo>
                      <a:pt x="62" y="49"/>
                    </a:lnTo>
                    <a:lnTo>
                      <a:pt x="63" y="48"/>
                    </a:lnTo>
                    <a:lnTo>
                      <a:pt x="65" y="44"/>
                    </a:lnTo>
                    <a:lnTo>
                      <a:pt x="67" y="37"/>
                    </a:lnTo>
                    <a:lnTo>
                      <a:pt x="71" y="30"/>
                    </a:lnTo>
                    <a:lnTo>
                      <a:pt x="72" y="21"/>
                    </a:lnTo>
                    <a:lnTo>
                      <a:pt x="73" y="13"/>
                    </a:lnTo>
                    <a:lnTo>
                      <a:pt x="73" y="10"/>
                    </a:lnTo>
                    <a:lnTo>
                      <a:pt x="72" y="7"/>
                    </a:lnTo>
                    <a:lnTo>
                      <a:pt x="71" y="5"/>
                    </a:lnTo>
                    <a:lnTo>
                      <a:pt x="68" y="3"/>
                    </a:lnTo>
                    <a:lnTo>
                      <a:pt x="66" y="2"/>
                    </a:lnTo>
                    <a:lnTo>
                      <a:pt x="64" y="0"/>
                    </a:lnTo>
                    <a:lnTo>
                      <a:pt x="61" y="0"/>
                    </a:lnTo>
                    <a:lnTo>
                      <a:pt x="59" y="0"/>
                    </a:lnTo>
                    <a:lnTo>
                      <a:pt x="52" y="3"/>
                    </a:lnTo>
                    <a:lnTo>
                      <a:pt x="47" y="4"/>
                    </a:lnTo>
                    <a:lnTo>
                      <a:pt x="40" y="6"/>
                    </a:lnTo>
                    <a:lnTo>
                      <a:pt x="35" y="7"/>
                    </a:lnTo>
                    <a:lnTo>
                      <a:pt x="32" y="7"/>
                    </a:lnTo>
                    <a:lnTo>
                      <a:pt x="29" y="6"/>
                    </a:lnTo>
                    <a:lnTo>
                      <a:pt x="27" y="5"/>
                    </a:lnTo>
                    <a:lnTo>
                      <a:pt x="26" y="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1" name="Freeform 442"/>
              <p:cNvSpPr>
                <a:spLocks/>
              </p:cNvSpPr>
              <p:nvPr/>
            </p:nvSpPr>
            <p:spPr bwMode="auto">
              <a:xfrm>
                <a:off x="5802" y="1125"/>
                <a:ext cx="19" cy="27"/>
              </a:xfrm>
              <a:custGeom>
                <a:avLst/>
                <a:gdLst>
                  <a:gd name="T0" fmla="*/ 0 w 55"/>
                  <a:gd name="T1" fmla="*/ 0 h 81"/>
                  <a:gd name="T2" fmla="*/ 0 w 55"/>
                  <a:gd name="T3" fmla="*/ 0 h 81"/>
                  <a:gd name="T4" fmla="*/ 0 w 55"/>
                  <a:gd name="T5" fmla="*/ 0 h 81"/>
                  <a:gd name="T6" fmla="*/ 0 w 55"/>
                  <a:gd name="T7" fmla="*/ 0 h 81"/>
                  <a:gd name="T8" fmla="*/ 0 w 55"/>
                  <a:gd name="T9" fmla="*/ 0 h 81"/>
                  <a:gd name="T10" fmla="*/ 0 w 55"/>
                  <a:gd name="T11" fmla="*/ 0 h 81"/>
                  <a:gd name="T12" fmla="*/ 0 w 55"/>
                  <a:gd name="T13" fmla="*/ 0 h 81"/>
                  <a:gd name="T14" fmla="*/ 0 w 55"/>
                  <a:gd name="T15" fmla="*/ 0 h 81"/>
                  <a:gd name="T16" fmla="*/ 0 w 55"/>
                  <a:gd name="T17" fmla="*/ 0 h 81"/>
                  <a:gd name="T18" fmla="*/ 0 w 55"/>
                  <a:gd name="T19" fmla="*/ 0 h 81"/>
                  <a:gd name="T20" fmla="*/ 0 w 55"/>
                  <a:gd name="T21" fmla="*/ 0 h 81"/>
                  <a:gd name="T22" fmla="*/ 0 w 55"/>
                  <a:gd name="T23" fmla="*/ 0 h 81"/>
                  <a:gd name="T24" fmla="*/ 0 w 55"/>
                  <a:gd name="T25" fmla="*/ 0 h 81"/>
                  <a:gd name="T26" fmla="*/ 0 w 55"/>
                  <a:gd name="T27" fmla="*/ 0 h 81"/>
                  <a:gd name="T28" fmla="*/ 0 w 55"/>
                  <a:gd name="T29" fmla="*/ 0 h 81"/>
                  <a:gd name="T30" fmla="*/ 0 w 55"/>
                  <a:gd name="T31" fmla="*/ 0 h 81"/>
                  <a:gd name="T32" fmla="*/ 0 w 55"/>
                  <a:gd name="T33" fmla="*/ 0 h 81"/>
                  <a:gd name="T34" fmla="*/ 0 w 55"/>
                  <a:gd name="T35" fmla="*/ 0 h 81"/>
                  <a:gd name="T36" fmla="*/ 0 w 55"/>
                  <a:gd name="T37" fmla="*/ 0 h 81"/>
                  <a:gd name="T38" fmla="*/ 0 w 55"/>
                  <a:gd name="T39" fmla="*/ 0 h 81"/>
                  <a:gd name="T40" fmla="*/ 0 w 55"/>
                  <a:gd name="T41" fmla="*/ 0 h 81"/>
                  <a:gd name="T42" fmla="*/ 0 w 55"/>
                  <a:gd name="T43" fmla="*/ 0 h 81"/>
                  <a:gd name="T44" fmla="*/ 0 w 55"/>
                  <a:gd name="T45" fmla="*/ 0 h 81"/>
                  <a:gd name="T46" fmla="*/ 0 w 55"/>
                  <a:gd name="T47" fmla="*/ 0 h 81"/>
                  <a:gd name="T48" fmla="*/ 0 w 55"/>
                  <a:gd name="T49" fmla="*/ 0 h 81"/>
                  <a:gd name="T50" fmla="*/ 0 w 55"/>
                  <a:gd name="T51" fmla="*/ 0 h 81"/>
                  <a:gd name="T52" fmla="*/ 0 w 55"/>
                  <a:gd name="T53" fmla="*/ 0 h 81"/>
                  <a:gd name="T54" fmla="*/ 0 w 55"/>
                  <a:gd name="T55" fmla="*/ 0 h 81"/>
                  <a:gd name="T56" fmla="*/ 0 w 55"/>
                  <a:gd name="T57" fmla="*/ 0 h 81"/>
                  <a:gd name="T58" fmla="*/ 0 w 55"/>
                  <a:gd name="T59" fmla="*/ 0 h 81"/>
                  <a:gd name="T60" fmla="*/ 0 w 55"/>
                  <a:gd name="T61" fmla="*/ 0 h 81"/>
                  <a:gd name="T62" fmla="*/ 0 w 55"/>
                  <a:gd name="T63" fmla="*/ 0 h 81"/>
                  <a:gd name="T64" fmla="*/ 0 w 55"/>
                  <a:gd name="T65" fmla="*/ 0 h 81"/>
                  <a:gd name="T66" fmla="*/ 0 w 55"/>
                  <a:gd name="T67" fmla="*/ 0 h 81"/>
                  <a:gd name="T68" fmla="*/ 0 w 55"/>
                  <a:gd name="T69" fmla="*/ 0 h 81"/>
                  <a:gd name="T70" fmla="*/ 0 w 55"/>
                  <a:gd name="T71" fmla="*/ 0 h 81"/>
                  <a:gd name="T72" fmla="*/ 0 w 55"/>
                  <a:gd name="T73" fmla="*/ 0 h 81"/>
                  <a:gd name="T74" fmla="*/ 0 w 55"/>
                  <a:gd name="T75" fmla="*/ 0 h 81"/>
                  <a:gd name="T76" fmla="*/ 0 w 55"/>
                  <a:gd name="T77" fmla="*/ 0 h 81"/>
                  <a:gd name="T78" fmla="*/ 0 w 55"/>
                  <a:gd name="T79" fmla="*/ 0 h 81"/>
                  <a:gd name="T80" fmla="*/ 0 w 55"/>
                  <a:gd name="T81" fmla="*/ 0 h 81"/>
                  <a:gd name="T82" fmla="*/ 0 w 55"/>
                  <a:gd name="T83" fmla="*/ 0 h 81"/>
                  <a:gd name="T84" fmla="*/ 0 w 55"/>
                  <a:gd name="T85" fmla="*/ 0 h 81"/>
                  <a:gd name="T86" fmla="*/ 0 w 55"/>
                  <a:gd name="T87" fmla="*/ 0 h 81"/>
                  <a:gd name="T88" fmla="*/ 0 w 55"/>
                  <a:gd name="T89" fmla="*/ 0 h 81"/>
                  <a:gd name="T90" fmla="*/ 0 w 55"/>
                  <a:gd name="T91" fmla="*/ 0 h 81"/>
                  <a:gd name="T92" fmla="*/ 0 w 55"/>
                  <a:gd name="T93" fmla="*/ 0 h 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81"/>
                  <a:gd name="T143" fmla="*/ 55 w 55"/>
                  <a:gd name="T144" fmla="*/ 81 h 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81">
                    <a:moveTo>
                      <a:pt x="44" y="4"/>
                    </a:moveTo>
                    <a:lnTo>
                      <a:pt x="43" y="2"/>
                    </a:lnTo>
                    <a:lnTo>
                      <a:pt x="41" y="1"/>
                    </a:lnTo>
                    <a:lnTo>
                      <a:pt x="37" y="0"/>
                    </a:lnTo>
                    <a:lnTo>
                      <a:pt x="34" y="0"/>
                    </a:lnTo>
                    <a:lnTo>
                      <a:pt x="30" y="1"/>
                    </a:lnTo>
                    <a:lnTo>
                      <a:pt x="24" y="4"/>
                    </a:lnTo>
                    <a:lnTo>
                      <a:pt x="20" y="9"/>
                    </a:lnTo>
                    <a:lnTo>
                      <a:pt x="16" y="18"/>
                    </a:lnTo>
                    <a:lnTo>
                      <a:pt x="11" y="27"/>
                    </a:lnTo>
                    <a:lnTo>
                      <a:pt x="6" y="35"/>
                    </a:lnTo>
                    <a:lnTo>
                      <a:pt x="3" y="41"/>
                    </a:lnTo>
                    <a:lnTo>
                      <a:pt x="1" y="47"/>
                    </a:lnTo>
                    <a:lnTo>
                      <a:pt x="0" y="49"/>
                    </a:lnTo>
                    <a:lnTo>
                      <a:pt x="0" y="51"/>
                    </a:lnTo>
                    <a:lnTo>
                      <a:pt x="0" y="53"/>
                    </a:lnTo>
                    <a:lnTo>
                      <a:pt x="1" y="54"/>
                    </a:lnTo>
                    <a:lnTo>
                      <a:pt x="5" y="56"/>
                    </a:lnTo>
                    <a:lnTo>
                      <a:pt x="11" y="59"/>
                    </a:lnTo>
                    <a:lnTo>
                      <a:pt x="12" y="59"/>
                    </a:lnTo>
                    <a:lnTo>
                      <a:pt x="16" y="59"/>
                    </a:lnTo>
                    <a:lnTo>
                      <a:pt x="19" y="60"/>
                    </a:lnTo>
                    <a:lnTo>
                      <a:pt x="23" y="62"/>
                    </a:lnTo>
                    <a:lnTo>
                      <a:pt x="28" y="64"/>
                    </a:lnTo>
                    <a:lnTo>
                      <a:pt x="31" y="67"/>
                    </a:lnTo>
                    <a:lnTo>
                      <a:pt x="34" y="72"/>
                    </a:lnTo>
                    <a:lnTo>
                      <a:pt x="35" y="78"/>
                    </a:lnTo>
                    <a:lnTo>
                      <a:pt x="35" y="80"/>
                    </a:lnTo>
                    <a:lnTo>
                      <a:pt x="36" y="81"/>
                    </a:lnTo>
                    <a:lnTo>
                      <a:pt x="37" y="81"/>
                    </a:lnTo>
                    <a:lnTo>
                      <a:pt x="41" y="79"/>
                    </a:lnTo>
                    <a:lnTo>
                      <a:pt x="44" y="75"/>
                    </a:lnTo>
                    <a:lnTo>
                      <a:pt x="47" y="69"/>
                    </a:lnTo>
                    <a:lnTo>
                      <a:pt x="49" y="65"/>
                    </a:lnTo>
                    <a:lnTo>
                      <a:pt x="51" y="62"/>
                    </a:lnTo>
                    <a:lnTo>
                      <a:pt x="52" y="61"/>
                    </a:lnTo>
                    <a:lnTo>
                      <a:pt x="52" y="59"/>
                    </a:lnTo>
                    <a:lnTo>
                      <a:pt x="53" y="52"/>
                    </a:lnTo>
                    <a:lnTo>
                      <a:pt x="55" y="43"/>
                    </a:lnTo>
                    <a:lnTo>
                      <a:pt x="55" y="34"/>
                    </a:lnTo>
                    <a:lnTo>
                      <a:pt x="55" y="24"/>
                    </a:lnTo>
                    <a:lnTo>
                      <a:pt x="52" y="14"/>
                    </a:lnTo>
                    <a:lnTo>
                      <a:pt x="51" y="11"/>
                    </a:lnTo>
                    <a:lnTo>
                      <a:pt x="49" y="8"/>
                    </a:lnTo>
                    <a:lnTo>
                      <a:pt x="47" y="5"/>
                    </a:lnTo>
                    <a:lnTo>
                      <a:pt x="44" y="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2" name="Freeform 443"/>
              <p:cNvSpPr>
                <a:spLocks/>
              </p:cNvSpPr>
              <p:nvPr/>
            </p:nvSpPr>
            <p:spPr bwMode="auto">
              <a:xfrm>
                <a:off x="5802" y="1125"/>
                <a:ext cx="19" cy="27"/>
              </a:xfrm>
              <a:custGeom>
                <a:avLst/>
                <a:gdLst>
                  <a:gd name="T0" fmla="*/ 0 w 55"/>
                  <a:gd name="T1" fmla="*/ 0 h 81"/>
                  <a:gd name="T2" fmla="*/ 0 w 55"/>
                  <a:gd name="T3" fmla="*/ 0 h 81"/>
                  <a:gd name="T4" fmla="*/ 0 w 55"/>
                  <a:gd name="T5" fmla="*/ 0 h 81"/>
                  <a:gd name="T6" fmla="*/ 0 w 55"/>
                  <a:gd name="T7" fmla="*/ 0 h 81"/>
                  <a:gd name="T8" fmla="*/ 0 w 55"/>
                  <a:gd name="T9" fmla="*/ 0 h 81"/>
                  <a:gd name="T10" fmla="*/ 0 w 55"/>
                  <a:gd name="T11" fmla="*/ 0 h 81"/>
                  <a:gd name="T12" fmla="*/ 0 w 55"/>
                  <a:gd name="T13" fmla="*/ 0 h 81"/>
                  <a:gd name="T14" fmla="*/ 0 w 55"/>
                  <a:gd name="T15" fmla="*/ 0 h 81"/>
                  <a:gd name="T16" fmla="*/ 0 w 55"/>
                  <a:gd name="T17" fmla="*/ 0 h 81"/>
                  <a:gd name="T18" fmla="*/ 0 w 55"/>
                  <a:gd name="T19" fmla="*/ 0 h 81"/>
                  <a:gd name="T20" fmla="*/ 0 w 55"/>
                  <a:gd name="T21" fmla="*/ 0 h 81"/>
                  <a:gd name="T22" fmla="*/ 0 w 55"/>
                  <a:gd name="T23" fmla="*/ 0 h 81"/>
                  <a:gd name="T24" fmla="*/ 0 w 55"/>
                  <a:gd name="T25" fmla="*/ 0 h 81"/>
                  <a:gd name="T26" fmla="*/ 0 w 55"/>
                  <a:gd name="T27" fmla="*/ 0 h 81"/>
                  <a:gd name="T28" fmla="*/ 0 w 55"/>
                  <a:gd name="T29" fmla="*/ 0 h 81"/>
                  <a:gd name="T30" fmla="*/ 0 w 55"/>
                  <a:gd name="T31" fmla="*/ 0 h 81"/>
                  <a:gd name="T32" fmla="*/ 0 w 55"/>
                  <a:gd name="T33" fmla="*/ 0 h 81"/>
                  <a:gd name="T34" fmla="*/ 0 w 55"/>
                  <a:gd name="T35" fmla="*/ 0 h 81"/>
                  <a:gd name="T36" fmla="*/ 0 w 55"/>
                  <a:gd name="T37" fmla="*/ 0 h 81"/>
                  <a:gd name="T38" fmla="*/ 0 w 55"/>
                  <a:gd name="T39" fmla="*/ 0 h 81"/>
                  <a:gd name="T40" fmla="*/ 0 w 55"/>
                  <a:gd name="T41" fmla="*/ 0 h 81"/>
                  <a:gd name="T42" fmla="*/ 0 w 55"/>
                  <a:gd name="T43" fmla="*/ 0 h 81"/>
                  <a:gd name="T44" fmla="*/ 0 w 55"/>
                  <a:gd name="T45" fmla="*/ 0 h 81"/>
                  <a:gd name="T46" fmla="*/ 0 w 55"/>
                  <a:gd name="T47" fmla="*/ 0 h 81"/>
                  <a:gd name="T48" fmla="*/ 0 w 55"/>
                  <a:gd name="T49" fmla="*/ 0 h 81"/>
                  <a:gd name="T50" fmla="*/ 0 w 55"/>
                  <a:gd name="T51" fmla="*/ 0 h 81"/>
                  <a:gd name="T52" fmla="*/ 0 w 55"/>
                  <a:gd name="T53" fmla="*/ 0 h 81"/>
                  <a:gd name="T54" fmla="*/ 0 w 55"/>
                  <a:gd name="T55" fmla="*/ 0 h 81"/>
                  <a:gd name="T56" fmla="*/ 0 w 55"/>
                  <a:gd name="T57" fmla="*/ 0 h 81"/>
                  <a:gd name="T58" fmla="*/ 0 w 55"/>
                  <a:gd name="T59" fmla="*/ 0 h 81"/>
                  <a:gd name="T60" fmla="*/ 0 w 55"/>
                  <a:gd name="T61" fmla="*/ 0 h 81"/>
                  <a:gd name="T62" fmla="*/ 0 w 55"/>
                  <a:gd name="T63" fmla="*/ 0 h 81"/>
                  <a:gd name="T64" fmla="*/ 0 w 55"/>
                  <a:gd name="T65" fmla="*/ 0 h 81"/>
                  <a:gd name="T66" fmla="*/ 0 w 55"/>
                  <a:gd name="T67" fmla="*/ 0 h 81"/>
                  <a:gd name="T68" fmla="*/ 0 w 55"/>
                  <a:gd name="T69" fmla="*/ 0 h 81"/>
                  <a:gd name="T70" fmla="*/ 0 w 55"/>
                  <a:gd name="T71" fmla="*/ 0 h 81"/>
                  <a:gd name="T72" fmla="*/ 0 w 55"/>
                  <a:gd name="T73" fmla="*/ 0 h 81"/>
                  <a:gd name="T74" fmla="*/ 0 w 55"/>
                  <a:gd name="T75" fmla="*/ 0 h 81"/>
                  <a:gd name="T76" fmla="*/ 0 w 55"/>
                  <a:gd name="T77" fmla="*/ 0 h 81"/>
                  <a:gd name="T78" fmla="*/ 0 w 55"/>
                  <a:gd name="T79" fmla="*/ 0 h 81"/>
                  <a:gd name="T80" fmla="*/ 0 w 55"/>
                  <a:gd name="T81" fmla="*/ 0 h 81"/>
                  <a:gd name="T82" fmla="*/ 0 w 55"/>
                  <a:gd name="T83" fmla="*/ 0 h 81"/>
                  <a:gd name="T84" fmla="*/ 0 w 55"/>
                  <a:gd name="T85" fmla="*/ 0 h 81"/>
                  <a:gd name="T86" fmla="*/ 0 w 55"/>
                  <a:gd name="T87" fmla="*/ 0 h 81"/>
                  <a:gd name="T88" fmla="*/ 0 w 55"/>
                  <a:gd name="T89" fmla="*/ 0 h 81"/>
                  <a:gd name="T90" fmla="*/ 0 w 55"/>
                  <a:gd name="T91" fmla="*/ 0 h 81"/>
                  <a:gd name="T92" fmla="*/ 0 w 55"/>
                  <a:gd name="T93" fmla="*/ 0 h 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
                  <a:gd name="T142" fmla="*/ 0 h 81"/>
                  <a:gd name="T143" fmla="*/ 55 w 55"/>
                  <a:gd name="T144" fmla="*/ 81 h 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 h="81">
                    <a:moveTo>
                      <a:pt x="44" y="4"/>
                    </a:moveTo>
                    <a:lnTo>
                      <a:pt x="43" y="2"/>
                    </a:lnTo>
                    <a:lnTo>
                      <a:pt x="41" y="1"/>
                    </a:lnTo>
                    <a:lnTo>
                      <a:pt x="37" y="0"/>
                    </a:lnTo>
                    <a:lnTo>
                      <a:pt x="34" y="0"/>
                    </a:lnTo>
                    <a:lnTo>
                      <a:pt x="30" y="1"/>
                    </a:lnTo>
                    <a:lnTo>
                      <a:pt x="24" y="4"/>
                    </a:lnTo>
                    <a:lnTo>
                      <a:pt x="20" y="9"/>
                    </a:lnTo>
                    <a:lnTo>
                      <a:pt x="16" y="18"/>
                    </a:lnTo>
                    <a:lnTo>
                      <a:pt x="11" y="27"/>
                    </a:lnTo>
                    <a:lnTo>
                      <a:pt x="6" y="35"/>
                    </a:lnTo>
                    <a:lnTo>
                      <a:pt x="3" y="41"/>
                    </a:lnTo>
                    <a:lnTo>
                      <a:pt x="1" y="47"/>
                    </a:lnTo>
                    <a:lnTo>
                      <a:pt x="0" y="49"/>
                    </a:lnTo>
                    <a:lnTo>
                      <a:pt x="0" y="51"/>
                    </a:lnTo>
                    <a:lnTo>
                      <a:pt x="0" y="53"/>
                    </a:lnTo>
                    <a:lnTo>
                      <a:pt x="1" y="54"/>
                    </a:lnTo>
                    <a:lnTo>
                      <a:pt x="5" y="56"/>
                    </a:lnTo>
                    <a:lnTo>
                      <a:pt x="11" y="59"/>
                    </a:lnTo>
                    <a:lnTo>
                      <a:pt x="12" y="59"/>
                    </a:lnTo>
                    <a:lnTo>
                      <a:pt x="16" y="59"/>
                    </a:lnTo>
                    <a:lnTo>
                      <a:pt x="19" y="60"/>
                    </a:lnTo>
                    <a:lnTo>
                      <a:pt x="23" y="62"/>
                    </a:lnTo>
                    <a:lnTo>
                      <a:pt x="28" y="64"/>
                    </a:lnTo>
                    <a:lnTo>
                      <a:pt x="31" y="67"/>
                    </a:lnTo>
                    <a:lnTo>
                      <a:pt x="34" y="72"/>
                    </a:lnTo>
                    <a:lnTo>
                      <a:pt x="35" y="78"/>
                    </a:lnTo>
                    <a:lnTo>
                      <a:pt x="35" y="80"/>
                    </a:lnTo>
                    <a:lnTo>
                      <a:pt x="36" y="81"/>
                    </a:lnTo>
                    <a:lnTo>
                      <a:pt x="37" y="81"/>
                    </a:lnTo>
                    <a:lnTo>
                      <a:pt x="41" y="79"/>
                    </a:lnTo>
                    <a:lnTo>
                      <a:pt x="44" y="75"/>
                    </a:lnTo>
                    <a:lnTo>
                      <a:pt x="47" y="69"/>
                    </a:lnTo>
                    <a:lnTo>
                      <a:pt x="49" y="65"/>
                    </a:lnTo>
                    <a:lnTo>
                      <a:pt x="51" y="62"/>
                    </a:lnTo>
                    <a:lnTo>
                      <a:pt x="52" y="61"/>
                    </a:lnTo>
                    <a:lnTo>
                      <a:pt x="52" y="59"/>
                    </a:lnTo>
                    <a:lnTo>
                      <a:pt x="53" y="52"/>
                    </a:lnTo>
                    <a:lnTo>
                      <a:pt x="55" y="43"/>
                    </a:lnTo>
                    <a:lnTo>
                      <a:pt x="55" y="34"/>
                    </a:lnTo>
                    <a:lnTo>
                      <a:pt x="55" y="24"/>
                    </a:lnTo>
                    <a:lnTo>
                      <a:pt x="52" y="14"/>
                    </a:lnTo>
                    <a:lnTo>
                      <a:pt x="51" y="11"/>
                    </a:lnTo>
                    <a:lnTo>
                      <a:pt x="49" y="8"/>
                    </a:lnTo>
                    <a:lnTo>
                      <a:pt x="47" y="5"/>
                    </a:lnTo>
                    <a:lnTo>
                      <a:pt x="44" y="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3" name="Freeform 444"/>
              <p:cNvSpPr>
                <a:spLocks/>
              </p:cNvSpPr>
              <p:nvPr/>
            </p:nvSpPr>
            <p:spPr bwMode="auto">
              <a:xfrm>
                <a:off x="5812" y="1175"/>
                <a:ext cx="47" cy="57"/>
              </a:xfrm>
              <a:custGeom>
                <a:avLst/>
                <a:gdLst>
                  <a:gd name="T0" fmla="*/ 0 w 141"/>
                  <a:gd name="T1" fmla="*/ 0 h 171"/>
                  <a:gd name="T2" fmla="*/ 0 w 141"/>
                  <a:gd name="T3" fmla="*/ 0 h 171"/>
                  <a:gd name="T4" fmla="*/ 0 w 141"/>
                  <a:gd name="T5" fmla="*/ 0 h 171"/>
                  <a:gd name="T6" fmla="*/ 0 w 141"/>
                  <a:gd name="T7" fmla="*/ 0 h 171"/>
                  <a:gd name="T8" fmla="*/ 0 w 141"/>
                  <a:gd name="T9" fmla="*/ 0 h 171"/>
                  <a:gd name="T10" fmla="*/ 0 w 141"/>
                  <a:gd name="T11" fmla="*/ 0 h 171"/>
                  <a:gd name="T12" fmla="*/ 0 w 141"/>
                  <a:gd name="T13" fmla="*/ 0 h 171"/>
                  <a:gd name="T14" fmla="*/ 0 w 141"/>
                  <a:gd name="T15" fmla="*/ 0 h 171"/>
                  <a:gd name="T16" fmla="*/ 0 w 141"/>
                  <a:gd name="T17" fmla="*/ 0 h 171"/>
                  <a:gd name="T18" fmla="*/ 0 w 141"/>
                  <a:gd name="T19" fmla="*/ 0 h 171"/>
                  <a:gd name="T20" fmla="*/ 0 w 141"/>
                  <a:gd name="T21" fmla="*/ 0 h 171"/>
                  <a:gd name="T22" fmla="*/ 0 w 141"/>
                  <a:gd name="T23" fmla="*/ 0 h 171"/>
                  <a:gd name="T24" fmla="*/ 0 w 141"/>
                  <a:gd name="T25" fmla="*/ 0 h 171"/>
                  <a:gd name="T26" fmla="*/ 0 w 141"/>
                  <a:gd name="T27" fmla="*/ 0 h 171"/>
                  <a:gd name="T28" fmla="*/ 0 w 141"/>
                  <a:gd name="T29" fmla="*/ 0 h 171"/>
                  <a:gd name="T30" fmla="*/ 0 w 141"/>
                  <a:gd name="T31" fmla="*/ 0 h 171"/>
                  <a:gd name="T32" fmla="*/ 0 w 141"/>
                  <a:gd name="T33" fmla="*/ 0 h 171"/>
                  <a:gd name="T34" fmla="*/ 0 w 141"/>
                  <a:gd name="T35" fmla="*/ 0 h 171"/>
                  <a:gd name="T36" fmla="*/ 0 w 141"/>
                  <a:gd name="T37" fmla="*/ 0 h 171"/>
                  <a:gd name="T38" fmla="*/ 0 w 141"/>
                  <a:gd name="T39" fmla="*/ 0 h 171"/>
                  <a:gd name="T40" fmla="*/ 0 w 141"/>
                  <a:gd name="T41" fmla="*/ 0 h 171"/>
                  <a:gd name="T42" fmla="*/ 0 w 141"/>
                  <a:gd name="T43" fmla="*/ 0 h 171"/>
                  <a:gd name="T44" fmla="*/ 0 w 141"/>
                  <a:gd name="T45" fmla="*/ 0 h 171"/>
                  <a:gd name="T46" fmla="*/ 0 w 141"/>
                  <a:gd name="T47" fmla="*/ 0 h 171"/>
                  <a:gd name="T48" fmla="*/ 0 w 141"/>
                  <a:gd name="T49" fmla="*/ 0 h 171"/>
                  <a:gd name="T50" fmla="*/ 0 w 141"/>
                  <a:gd name="T51" fmla="*/ 0 h 171"/>
                  <a:gd name="T52" fmla="*/ 0 w 141"/>
                  <a:gd name="T53" fmla="*/ 0 h 171"/>
                  <a:gd name="T54" fmla="*/ 0 w 141"/>
                  <a:gd name="T55" fmla="*/ 0 h 171"/>
                  <a:gd name="T56" fmla="*/ 0 w 141"/>
                  <a:gd name="T57" fmla="*/ 0 h 171"/>
                  <a:gd name="T58" fmla="*/ 0 w 141"/>
                  <a:gd name="T59" fmla="*/ 0 h 171"/>
                  <a:gd name="T60" fmla="*/ 0 w 141"/>
                  <a:gd name="T61" fmla="*/ 0 h 171"/>
                  <a:gd name="T62" fmla="*/ 0 w 141"/>
                  <a:gd name="T63" fmla="*/ 0 h 171"/>
                  <a:gd name="T64" fmla="*/ 0 w 141"/>
                  <a:gd name="T65" fmla="*/ 0 h 171"/>
                  <a:gd name="T66" fmla="*/ 0 w 141"/>
                  <a:gd name="T67" fmla="*/ 0 h 171"/>
                  <a:gd name="T68" fmla="*/ 0 w 141"/>
                  <a:gd name="T69" fmla="*/ 0 h 171"/>
                  <a:gd name="T70" fmla="*/ 0 w 141"/>
                  <a:gd name="T71" fmla="*/ 0 h 171"/>
                  <a:gd name="T72" fmla="*/ 0 w 141"/>
                  <a:gd name="T73" fmla="*/ 0 h 171"/>
                  <a:gd name="T74" fmla="*/ 0 w 141"/>
                  <a:gd name="T75" fmla="*/ 0 h 171"/>
                  <a:gd name="T76" fmla="*/ 0 w 141"/>
                  <a:gd name="T77" fmla="*/ 0 h 171"/>
                  <a:gd name="T78" fmla="*/ 0 w 141"/>
                  <a:gd name="T79" fmla="*/ 0 h 171"/>
                  <a:gd name="T80" fmla="*/ 0 w 141"/>
                  <a:gd name="T81" fmla="*/ 0 h 171"/>
                  <a:gd name="T82" fmla="*/ 0 w 141"/>
                  <a:gd name="T83" fmla="*/ 0 h 171"/>
                  <a:gd name="T84" fmla="*/ 0 w 141"/>
                  <a:gd name="T85" fmla="*/ 0 h 171"/>
                  <a:gd name="T86" fmla="*/ 0 w 141"/>
                  <a:gd name="T87" fmla="*/ 0 h 171"/>
                  <a:gd name="T88" fmla="*/ 0 w 141"/>
                  <a:gd name="T89" fmla="*/ 0 h 171"/>
                  <a:gd name="T90" fmla="*/ 0 w 141"/>
                  <a:gd name="T91" fmla="*/ 0 h 171"/>
                  <a:gd name="T92" fmla="*/ 0 w 141"/>
                  <a:gd name="T93" fmla="*/ 0 h 171"/>
                  <a:gd name="T94" fmla="*/ 0 w 141"/>
                  <a:gd name="T95" fmla="*/ 0 h 171"/>
                  <a:gd name="T96" fmla="*/ 0 w 141"/>
                  <a:gd name="T97" fmla="*/ 0 h 171"/>
                  <a:gd name="T98" fmla="*/ 0 w 141"/>
                  <a:gd name="T99" fmla="*/ 0 h 171"/>
                  <a:gd name="T100" fmla="*/ 0 w 141"/>
                  <a:gd name="T101" fmla="*/ 0 h 171"/>
                  <a:gd name="T102" fmla="*/ 0 w 141"/>
                  <a:gd name="T103" fmla="*/ 0 h 171"/>
                  <a:gd name="T104" fmla="*/ 0 w 141"/>
                  <a:gd name="T105" fmla="*/ 0 h 171"/>
                  <a:gd name="T106" fmla="*/ 0 w 141"/>
                  <a:gd name="T107" fmla="*/ 0 h 1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1"/>
                  <a:gd name="T163" fmla="*/ 0 h 171"/>
                  <a:gd name="T164" fmla="*/ 141 w 141"/>
                  <a:gd name="T165" fmla="*/ 171 h 1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1" h="171">
                    <a:moveTo>
                      <a:pt x="31" y="0"/>
                    </a:moveTo>
                    <a:lnTo>
                      <a:pt x="30" y="0"/>
                    </a:lnTo>
                    <a:lnTo>
                      <a:pt x="28" y="0"/>
                    </a:lnTo>
                    <a:lnTo>
                      <a:pt x="25" y="0"/>
                    </a:lnTo>
                    <a:lnTo>
                      <a:pt x="22" y="3"/>
                    </a:lnTo>
                    <a:lnTo>
                      <a:pt x="19" y="6"/>
                    </a:lnTo>
                    <a:lnTo>
                      <a:pt x="16" y="12"/>
                    </a:lnTo>
                    <a:lnTo>
                      <a:pt x="14" y="23"/>
                    </a:lnTo>
                    <a:lnTo>
                      <a:pt x="11" y="37"/>
                    </a:lnTo>
                    <a:lnTo>
                      <a:pt x="9" y="51"/>
                    </a:lnTo>
                    <a:lnTo>
                      <a:pt x="7" y="64"/>
                    </a:lnTo>
                    <a:lnTo>
                      <a:pt x="5" y="73"/>
                    </a:lnTo>
                    <a:lnTo>
                      <a:pt x="4" y="80"/>
                    </a:lnTo>
                    <a:lnTo>
                      <a:pt x="4" y="86"/>
                    </a:lnTo>
                    <a:lnTo>
                      <a:pt x="4" y="90"/>
                    </a:lnTo>
                    <a:lnTo>
                      <a:pt x="7" y="92"/>
                    </a:lnTo>
                    <a:lnTo>
                      <a:pt x="11" y="92"/>
                    </a:lnTo>
                    <a:lnTo>
                      <a:pt x="17" y="93"/>
                    </a:lnTo>
                    <a:lnTo>
                      <a:pt x="20" y="94"/>
                    </a:lnTo>
                    <a:lnTo>
                      <a:pt x="23" y="96"/>
                    </a:lnTo>
                    <a:lnTo>
                      <a:pt x="24" y="99"/>
                    </a:lnTo>
                    <a:lnTo>
                      <a:pt x="23" y="102"/>
                    </a:lnTo>
                    <a:lnTo>
                      <a:pt x="21" y="105"/>
                    </a:lnTo>
                    <a:lnTo>
                      <a:pt x="17" y="108"/>
                    </a:lnTo>
                    <a:lnTo>
                      <a:pt x="11" y="112"/>
                    </a:lnTo>
                    <a:lnTo>
                      <a:pt x="8" y="114"/>
                    </a:lnTo>
                    <a:lnTo>
                      <a:pt x="5" y="116"/>
                    </a:lnTo>
                    <a:lnTo>
                      <a:pt x="4" y="118"/>
                    </a:lnTo>
                    <a:lnTo>
                      <a:pt x="2" y="121"/>
                    </a:lnTo>
                    <a:lnTo>
                      <a:pt x="1" y="128"/>
                    </a:lnTo>
                    <a:lnTo>
                      <a:pt x="0" y="134"/>
                    </a:lnTo>
                    <a:lnTo>
                      <a:pt x="1" y="140"/>
                    </a:lnTo>
                    <a:lnTo>
                      <a:pt x="2" y="145"/>
                    </a:lnTo>
                    <a:lnTo>
                      <a:pt x="3" y="148"/>
                    </a:lnTo>
                    <a:lnTo>
                      <a:pt x="3" y="149"/>
                    </a:lnTo>
                    <a:lnTo>
                      <a:pt x="4" y="150"/>
                    </a:lnTo>
                    <a:lnTo>
                      <a:pt x="7" y="154"/>
                    </a:lnTo>
                    <a:lnTo>
                      <a:pt x="11" y="157"/>
                    </a:lnTo>
                    <a:lnTo>
                      <a:pt x="18" y="160"/>
                    </a:lnTo>
                    <a:lnTo>
                      <a:pt x="23" y="163"/>
                    </a:lnTo>
                    <a:lnTo>
                      <a:pt x="30" y="164"/>
                    </a:lnTo>
                    <a:lnTo>
                      <a:pt x="32" y="163"/>
                    </a:lnTo>
                    <a:lnTo>
                      <a:pt x="35" y="162"/>
                    </a:lnTo>
                    <a:lnTo>
                      <a:pt x="37" y="161"/>
                    </a:lnTo>
                    <a:lnTo>
                      <a:pt x="38" y="158"/>
                    </a:lnTo>
                    <a:lnTo>
                      <a:pt x="42" y="153"/>
                    </a:lnTo>
                    <a:lnTo>
                      <a:pt x="45" y="147"/>
                    </a:lnTo>
                    <a:lnTo>
                      <a:pt x="47" y="142"/>
                    </a:lnTo>
                    <a:lnTo>
                      <a:pt x="50" y="137"/>
                    </a:lnTo>
                    <a:lnTo>
                      <a:pt x="54" y="134"/>
                    </a:lnTo>
                    <a:lnTo>
                      <a:pt x="58" y="134"/>
                    </a:lnTo>
                    <a:lnTo>
                      <a:pt x="63" y="135"/>
                    </a:lnTo>
                    <a:lnTo>
                      <a:pt x="71" y="140"/>
                    </a:lnTo>
                    <a:lnTo>
                      <a:pt x="79" y="145"/>
                    </a:lnTo>
                    <a:lnTo>
                      <a:pt x="90" y="153"/>
                    </a:lnTo>
                    <a:lnTo>
                      <a:pt x="101" y="160"/>
                    </a:lnTo>
                    <a:lnTo>
                      <a:pt x="113" y="167"/>
                    </a:lnTo>
                    <a:lnTo>
                      <a:pt x="118" y="169"/>
                    </a:lnTo>
                    <a:lnTo>
                      <a:pt x="124" y="170"/>
                    </a:lnTo>
                    <a:lnTo>
                      <a:pt x="128" y="171"/>
                    </a:lnTo>
                    <a:lnTo>
                      <a:pt x="132" y="171"/>
                    </a:lnTo>
                    <a:lnTo>
                      <a:pt x="137" y="170"/>
                    </a:lnTo>
                    <a:lnTo>
                      <a:pt x="139" y="168"/>
                    </a:lnTo>
                    <a:lnTo>
                      <a:pt x="140" y="163"/>
                    </a:lnTo>
                    <a:lnTo>
                      <a:pt x="141" y="158"/>
                    </a:lnTo>
                    <a:lnTo>
                      <a:pt x="140" y="147"/>
                    </a:lnTo>
                    <a:lnTo>
                      <a:pt x="138" y="136"/>
                    </a:lnTo>
                    <a:lnTo>
                      <a:pt x="133" y="127"/>
                    </a:lnTo>
                    <a:lnTo>
                      <a:pt x="129" y="119"/>
                    </a:lnTo>
                    <a:lnTo>
                      <a:pt x="125" y="112"/>
                    </a:lnTo>
                    <a:lnTo>
                      <a:pt x="122" y="107"/>
                    </a:lnTo>
                    <a:lnTo>
                      <a:pt x="118" y="104"/>
                    </a:lnTo>
                    <a:lnTo>
                      <a:pt x="117" y="103"/>
                    </a:lnTo>
                    <a:lnTo>
                      <a:pt x="117" y="102"/>
                    </a:lnTo>
                    <a:lnTo>
                      <a:pt x="116" y="99"/>
                    </a:lnTo>
                    <a:lnTo>
                      <a:pt x="114" y="94"/>
                    </a:lnTo>
                    <a:lnTo>
                      <a:pt x="112" y="90"/>
                    </a:lnTo>
                    <a:lnTo>
                      <a:pt x="110" y="86"/>
                    </a:lnTo>
                    <a:lnTo>
                      <a:pt x="106" y="84"/>
                    </a:lnTo>
                    <a:lnTo>
                      <a:pt x="104" y="82"/>
                    </a:lnTo>
                    <a:lnTo>
                      <a:pt x="102" y="82"/>
                    </a:lnTo>
                    <a:lnTo>
                      <a:pt x="100" y="82"/>
                    </a:lnTo>
                    <a:lnTo>
                      <a:pt x="99" y="84"/>
                    </a:lnTo>
                    <a:lnTo>
                      <a:pt x="96" y="85"/>
                    </a:lnTo>
                    <a:lnTo>
                      <a:pt x="91" y="85"/>
                    </a:lnTo>
                    <a:lnTo>
                      <a:pt x="87" y="85"/>
                    </a:lnTo>
                    <a:lnTo>
                      <a:pt x="83" y="84"/>
                    </a:lnTo>
                    <a:lnTo>
                      <a:pt x="72" y="78"/>
                    </a:lnTo>
                    <a:lnTo>
                      <a:pt x="61" y="73"/>
                    </a:lnTo>
                    <a:lnTo>
                      <a:pt x="57" y="69"/>
                    </a:lnTo>
                    <a:lnTo>
                      <a:pt x="54" y="66"/>
                    </a:lnTo>
                    <a:lnTo>
                      <a:pt x="50" y="63"/>
                    </a:lnTo>
                    <a:lnTo>
                      <a:pt x="49" y="60"/>
                    </a:lnTo>
                    <a:lnTo>
                      <a:pt x="49" y="58"/>
                    </a:lnTo>
                    <a:lnTo>
                      <a:pt x="50" y="54"/>
                    </a:lnTo>
                    <a:lnTo>
                      <a:pt x="54" y="53"/>
                    </a:lnTo>
                    <a:lnTo>
                      <a:pt x="58" y="52"/>
                    </a:lnTo>
                    <a:lnTo>
                      <a:pt x="99" y="48"/>
                    </a:lnTo>
                    <a:lnTo>
                      <a:pt x="99" y="16"/>
                    </a:lnTo>
                    <a:lnTo>
                      <a:pt x="97" y="17"/>
                    </a:lnTo>
                    <a:lnTo>
                      <a:pt x="90" y="17"/>
                    </a:lnTo>
                    <a:lnTo>
                      <a:pt x="82" y="18"/>
                    </a:lnTo>
                    <a:lnTo>
                      <a:pt x="72" y="17"/>
                    </a:lnTo>
                    <a:lnTo>
                      <a:pt x="60" y="16"/>
                    </a:lnTo>
                    <a:lnTo>
                      <a:pt x="49" y="13"/>
                    </a:lnTo>
                    <a:lnTo>
                      <a:pt x="44" y="11"/>
                    </a:lnTo>
                    <a:lnTo>
                      <a:pt x="38" y="8"/>
                    </a:lnTo>
                    <a:lnTo>
                      <a:pt x="34" y="5"/>
                    </a:lnTo>
                    <a:lnTo>
                      <a:pt x="31"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4" name="Freeform 445"/>
              <p:cNvSpPr>
                <a:spLocks/>
              </p:cNvSpPr>
              <p:nvPr/>
            </p:nvSpPr>
            <p:spPr bwMode="auto">
              <a:xfrm>
                <a:off x="5812" y="1175"/>
                <a:ext cx="47" cy="57"/>
              </a:xfrm>
              <a:custGeom>
                <a:avLst/>
                <a:gdLst>
                  <a:gd name="T0" fmla="*/ 0 w 141"/>
                  <a:gd name="T1" fmla="*/ 0 h 171"/>
                  <a:gd name="T2" fmla="*/ 0 w 141"/>
                  <a:gd name="T3" fmla="*/ 0 h 171"/>
                  <a:gd name="T4" fmla="*/ 0 w 141"/>
                  <a:gd name="T5" fmla="*/ 0 h 171"/>
                  <a:gd name="T6" fmla="*/ 0 w 141"/>
                  <a:gd name="T7" fmla="*/ 0 h 171"/>
                  <a:gd name="T8" fmla="*/ 0 w 141"/>
                  <a:gd name="T9" fmla="*/ 0 h 171"/>
                  <a:gd name="T10" fmla="*/ 0 w 141"/>
                  <a:gd name="T11" fmla="*/ 0 h 171"/>
                  <a:gd name="T12" fmla="*/ 0 w 141"/>
                  <a:gd name="T13" fmla="*/ 0 h 171"/>
                  <a:gd name="T14" fmla="*/ 0 w 141"/>
                  <a:gd name="T15" fmla="*/ 0 h 171"/>
                  <a:gd name="T16" fmla="*/ 0 w 141"/>
                  <a:gd name="T17" fmla="*/ 0 h 171"/>
                  <a:gd name="T18" fmla="*/ 0 w 141"/>
                  <a:gd name="T19" fmla="*/ 0 h 171"/>
                  <a:gd name="T20" fmla="*/ 0 w 141"/>
                  <a:gd name="T21" fmla="*/ 0 h 171"/>
                  <a:gd name="T22" fmla="*/ 0 w 141"/>
                  <a:gd name="T23" fmla="*/ 0 h 171"/>
                  <a:gd name="T24" fmla="*/ 0 w 141"/>
                  <a:gd name="T25" fmla="*/ 0 h 171"/>
                  <a:gd name="T26" fmla="*/ 0 w 141"/>
                  <a:gd name="T27" fmla="*/ 0 h 171"/>
                  <a:gd name="T28" fmla="*/ 0 w 141"/>
                  <a:gd name="T29" fmla="*/ 0 h 171"/>
                  <a:gd name="T30" fmla="*/ 0 w 141"/>
                  <a:gd name="T31" fmla="*/ 0 h 171"/>
                  <a:gd name="T32" fmla="*/ 0 w 141"/>
                  <a:gd name="T33" fmla="*/ 0 h 171"/>
                  <a:gd name="T34" fmla="*/ 0 w 141"/>
                  <a:gd name="T35" fmla="*/ 0 h 171"/>
                  <a:gd name="T36" fmla="*/ 0 w 141"/>
                  <a:gd name="T37" fmla="*/ 0 h 171"/>
                  <a:gd name="T38" fmla="*/ 0 w 141"/>
                  <a:gd name="T39" fmla="*/ 0 h 171"/>
                  <a:gd name="T40" fmla="*/ 0 w 141"/>
                  <a:gd name="T41" fmla="*/ 0 h 171"/>
                  <a:gd name="T42" fmla="*/ 0 w 141"/>
                  <a:gd name="T43" fmla="*/ 0 h 171"/>
                  <a:gd name="T44" fmla="*/ 0 w 141"/>
                  <a:gd name="T45" fmla="*/ 0 h 171"/>
                  <a:gd name="T46" fmla="*/ 0 w 141"/>
                  <a:gd name="T47" fmla="*/ 0 h 171"/>
                  <a:gd name="T48" fmla="*/ 0 w 141"/>
                  <a:gd name="T49" fmla="*/ 0 h 171"/>
                  <a:gd name="T50" fmla="*/ 0 w 141"/>
                  <a:gd name="T51" fmla="*/ 0 h 171"/>
                  <a:gd name="T52" fmla="*/ 0 w 141"/>
                  <a:gd name="T53" fmla="*/ 0 h 171"/>
                  <a:gd name="T54" fmla="*/ 0 w 141"/>
                  <a:gd name="T55" fmla="*/ 0 h 171"/>
                  <a:gd name="T56" fmla="*/ 0 w 141"/>
                  <a:gd name="T57" fmla="*/ 0 h 171"/>
                  <a:gd name="T58" fmla="*/ 0 w 141"/>
                  <a:gd name="T59" fmla="*/ 0 h 171"/>
                  <a:gd name="T60" fmla="*/ 0 w 141"/>
                  <a:gd name="T61" fmla="*/ 0 h 171"/>
                  <a:gd name="T62" fmla="*/ 0 w 141"/>
                  <a:gd name="T63" fmla="*/ 0 h 171"/>
                  <a:gd name="T64" fmla="*/ 0 w 141"/>
                  <a:gd name="T65" fmla="*/ 0 h 171"/>
                  <a:gd name="T66" fmla="*/ 0 w 141"/>
                  <a:gd name="T67" fmla="*/ 0 h 171"/>
                  <a:gd name="T68" fmla="*/ 0 w 141"/>
                  <a:gd name="T69" fmla="*/ 0 h 171"/>
                  <a:gd name="T70" fmla="*/ 0 w 141"/>
                  <a:gd name="T71" fmla="*/ 0 h 171"/>
                  <a:gd name="T72" fmla="*/ 0 w 141"/>
                  <a:gd name="T73" fmla="*/ 0 h 171"/>
                  <a:gd name="T74" fmla="*/ 0 w 141"/>
                  <a:gd name="T75" fmla="*/ 0 h 171"/>
                  <a:gd name="T76" fmla="*/ 0 w 141"/>
                  <a:gd name="T77" fmla="*/ 0 h 171"/>
                  <a:gd name="T78" fmla="*/ 0 w 141"/>
                  <a:gd name="T79" fmla="*/ 0 h 171"/>
                  <a:gd name="T80" fmla="*/ 0 w 141"/>
                  <a:gd name="T81" fmla="*/ 0 h 171"/>
                  <a:gd name="T82" fmla="*/ 0 w 141"/>
                  <a:gd name="T83" fmla="*/ 0 h 171"/>
                  <a:gd name="T84" fmla="*/ 0 w 141"/>
                  <a:gd name="T85" fmla="*/ 0 h 171"/>
                  <a:gd name="T86" fmla="*/ 0 w 141"/>
                  <a:gd name="T87" fmla="*/ 0 h 171"/>
                  <a:gd name="T88" fmla="*/ 0 w 141"/>
                  <a:gd name="T89" fmla="*/ 0 h 171"/>
                  <a:gd name="T90" fmla="*/ 0 w 141"/>
                  <a:gd name="T91" fmla="*/ 0 h 171"/>
                  <a:gd name="T92" fmla="*/ 0 w 141"/>
                  <a:gd name="T93" fmla="*/ 0 h 171"/>
                  <a:gd name="T94" fmla="*/ 0 w 141"/>
                  <a:gd name="T95" fmla="*/ 0 h 171"/>
                  <a:gd name="T96" fmla="*/ 0 w 141"/>
                  <a:gd name="T97" fmla="*/ 0 h 171"/>
                  <a:gd name="T98" fmla="*/ 0 w 141"/>
                  <a:gd name="T99" fmla="*/ 0 h 171"/>
                  <a:gd name="T100" fmla="*/ 0 w 141"/>
                  <a:gd name="T101" fmla="*/ 0 h 171"/>
                  <a:gd name="T102" fmla="*/ 0 w 141"/>
                  <a:gd name="T103" fmla="*/ 0 h 171"/>
                  <a:gd name="T104" fmla="*/ 0 w 141"/>
                  <a:gd name="T105" fmla="*/ 0 h 171"/>
                  <a:gd name="T106" fmla="*/ 0 w 141"/>
                  <a:gd name="T107" fmla="*/ 0 h 1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1"/>
                  <a:gd name="T163" fmla="*/ 0 h 171"/>
                  <a:gd name="T164" fmla="*/ 141 w 141"/>
                  <a:gd name="T165" fmla="*/ 171 h 1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1" h="171">
                    <a:moveTo>
                      <a:pt x="31" y="0"/>
                    </a:moveTo>
                    <a:lnTo>
                      <a:pt x="30" y="0"/>
                    </a:lnTo>
                    <a:lnTo>
                      <a:pt x="28" y="0"/>
                    </a:lnTo>
                    <a:lnTo>
                      <a:pt x="25" y="0"/>
                    </a:lnTo>
                    <a:lnTo>
                      <a:pt x="22" y="3"/>
                    </a:lnTo>
                    <a:lnTo>
                      <a:pt x="19" y="6"/>
                    </a:lnTo>
                    <a:lnTo>
                      <a:pt x="16" y="12"/>
                    </a:lnTo>
                    <a:lnTo>
                      <a:pt x="14" y="23"/>
                    </a:lnTo>
                    <a:lnTo>
                      <a:pt x="11" y="37"/>
                    </a:lnTo>
                    <a:lnTo>
                      <a:pt x="9" y="51"/>
                    </a:lnTo>
                    <a:lnTo>
                      <a:pt x="7" y="64"/>
                    </a:lnTo>
                    <a:lnTo>
                      <a:pt x="5" y="73"/>
                    </a:lnTo>
                    <a:lnTo>
                      <a:pt x="4" y="80"/>
                    </a:lnTo>
                    <a:lnTo>
                      <a:pt x="4" y="86"/>
                    </a:lnTo>
                    <a:lnTo>
                      <a:pt x="4" y="90"/>
                    </a:lnTo>
                    <a:lnTo>
                      <a:pt x="7" y="92"/>
                    </a:lnTo>
                    <a:lnTo>
                      <a:pt x="11" y="92"/>
                    </a:lnTo>
                    <a:lnTo>
                      <a:pt x="17" y="93"/>
                    </a:lnTo>
                    <a:lnTo>
                      <a:pt x="20" y="94"/>
                    </a:lnTo>
                    <a:lnTo>
                      <a:pt x="23" y="96"/>
                    </a:lnTo>
                    <a:lnTo>
                      <a:pt x="24" y="99"/>
                    </a:lnTo>
                    <a:lnTo>
                      <a:pt x="23" y="102"/>
                    </a:lnTo>
                    <a:lnTo>
                      <a:pt x="21" y="105"/>
                    </a:lnTo>
                    <a:lnTo>
                      <a:pt x="17" y="108"/>
                    </a:lnTo>
                    <a:lnTo>
                      <a:pt x="11" y="112"/>
                    </a:lnTo>
                    <a:lnTo>
                      <a:pt x="8" y="114"/>
                    </a:lnTo>
                    <a:lnTo>
                      <a:pt x="5" y="116"/>
                    </a:lnTo>
                    <a:lnTo>
                      <a:pt x="4" y="118"/>
                    </a:lnTo>
                    <a:lnTo>
                      <a:pt x="2" y="121"/>
                    </a:lnTo>
                    <a:lnTo>
                      <a:pt x="1" y="128"/>
                    </a:lnTo>
                    <a:lnTo>
                      <a:pt x="0" y="134"/>
                    </a:lnTo>
                    <a:lnTo>
                      <a:pt x="1" y="140"/>
                    </a:lnTo>
                    <a:lnTo>
                      <a:pt x="2" y="145"/>
                    </a:lnTo>
                    <a:lnTo>
                      <a:pt x="3" y="148"/>
                    </a:lnTo>
                    <a:lnTo>
                      <a:pt x="3" y="149"/>
                    </a:lnTo>
                    <a:lnTo>
                      <a:pt x="4" y="150"/>
                    </a:lnTo>
                    <a:lnTo>
                      <a:pt x="7" y="154"/>
                    </a:lnTo>
                    <a:lnTo>
                      <a:pt x="11" y="157"/>
                    </a:lnTo>
                    <a:lnTo>
                      <a:pt x="18" y="160"/>
                    </a:lnTo>
                    <a:lnTo>
                      <a:pt x="23" y="163"/>
                    </a:lnTo>
                    <a:lnTo>
                      <a:pt x="30" y="164"/>
                    </a:lnTo>
                    <a:lnTo>
                      <a:pt x="32" y="163"/>
                    </a:lnTo>
                    <a:lnTo>
                      <a:pt x="35" y="162"/>
                    </a:lnTo>
                    <a:lnTo>
                      <a:pt x="37" y="161"/>
                    </a:lnTo>
                    <a:lnTo>
                      <a:pt x="38" y="158"/>
                    </a:lnTo>
                    <a:lnTo>
                      <a:pt x="42" y="153"/>
                    </a:lnTo>
                    <a:lnTo>
                      <a:pt x="45" y="147"/>
                    </a:lnTo>
                    <a:lnTo>
                      <a:pt x="47" y="142"/>
                    </a:lnTo>
                    <a:lnTo>
                      <a:pt x="50" y="137"/>
                    </a:lnTo>
                    <a:lnTo>
                      <a:pt x="54" y="134"/>
                    </a:lnTo>
                    <a:lnTo>
                      <a:pt x="58" y="134"/>
                    </a:lnTo>
                    <a:lnTo>
                      <a:pt x="63" y="135"/>
                    </a:lnTo>
                    <a:lnTo>
                      <a:pt x="71" y="140"/>
                    </a:lnTo>
                    <a:lnTo>
                      <a:pt x="79" y="145"/>
                    </a:lnTo>
                    <a:lnTo>
                      <a:pt x="90" y="153"/>
                    </a:lnTo>
                    <a:lnTo>
                      <a:pt x="101" y="160"/>
                    </a:lnTo>
                    <a:lnTo>
                      <a:pt x="113" y="167"/>
                    </a:lnTo>
                    <a:lnTo>
                      <a:pt x="118" y="169"/>
                    </a:lnTo>
                    <a:lnTo>
                      <a:pt x="124" y="170"/>
                    </a:lnTo>
                    <a:lnTo>
                      <a:pt x="128" y="171"/>
                    </a:lnTo>
                    <a:lnTo>
                      <a:pt x="132" y="171"/>
                    </a:lnTo>
                    <a:lnTo>
                      <a:pt x="137" y="170"/>
                    </a:lnTo>
                    <a:lnTo>
                      <a:pt x="139" y="168"/>
                    </a:lnTo>
                    <a:lnTo>
                      <a:pt x="140" y="163"/>
                    </a:lnTo>
                    <a:lnTo>
                      <a:pt x="141" y="158"/>
                    </a:lnTo>
                    <a:lnTo>
                      <a:pt x="140" y="147"/>
                    </a:lnTo>
                    <a:lnTo>
                      <a:pt x="138" y="136"/>
                    </a:lnTo>
                    <a:lnTo>
                      <a:pt x="133" y="127"/>
                    </a:lnTo>
                    <a:lnTo>
                      <a:pt x="129" y="119"/>
                    </a:lnTo>
                    <a:lnTo>
                      <a:pt x="125" y="112"/>
                    </a:lnTo>
                    <a:lnTo>
                      <a:pt x="122" y="107"/>
                    </a:lnTo>
                    <a:lnTo>
                      <a:pt x="118" y="104"/>
                    </a:lnTo>
                    <a:lnTo>
                      <a:pt x="117" y="103"/>
                    </a:lnTo>
                    <a:lnTo>
                      <a:pt x="117" y="102"/>
                    </a:lnTo>
                    <a:lnTo>
                      <a:pt x="116" y="99"/>
                    </a:lnTo>
                    <a:lnTo>
                      <a:pt x="114" y="94"/>
                    </a:lnTo>
                    <a:lnTo>
                      <a:pt x="112" y="90"/>
                    </a:lnTo>
                    <a:lnTo>
                      <a:pt x="110" y="86"/>
                    </a:lnTo>
                    <a:lnTo>
                      <a:pt x="106" y="84"/>
                    </a:lnTo>
                    <a:lnTo>
                      <a:pt x="104" y="82"/>
                    </a:lnTo>
                    <a:lnTo>
                      <a:pt x="102" y="82"/>
                    </a:lnTo>
                    <a:lnTo>
                      <a:pt x="100" y="82"/>
                    </a:lnTo>
                    <a:lnTo>
                      <a:pt x="99" y="84"/>
                    </a:lnTo>
                    <a:lnTo>
                      <a:pt x="96" y="85"/>
                    </a:lnTo>
                    <a:lnTo>
                      <a:pt x="91" y="85"/>
                    </a:lnTo>
                    <a:lnTo>
                      <a:pt x="87" y="85"/>
                    </a:lnTo>
                    <a:lnTo>
                      <a:pt x="83" y="84"/>
                    </a:lnTo>
                    <a:lnTo>
                      <a:pt x="72" y="78"/>
                    </a:lnTo>
                    <a:lnTo>
                      <a:pt x="61" y="73"/>
                    </a:lnTo>
                    <a:lnTo>
                      <a:pt x="57" y="69"/>
                    </a:lnTo>
                    <a:lnTo>
                      <a:pt x="54" y="66"/>
                    </a:lnTo>
                    <a:lnTo>
                      <a:pt x="50" y="63"/>
                    </a:lnTo>
                    <a:lnTo>
                      <a:pt x="49" y="60"/>
                    </a:lnTo>
                    <a:lnTo>
                      <a:pt x="49" y="58"/>
                    </a:lnTo>
                    <a:lnTo>
                      <a:pt x="50" y="54"/>
                    </a:lnTo>
                    <a:lnTo>
                      <a:pt x="54" y="53"/>
                    </a:lnTo>
                    <a:lnTo>
                      <a:pt x="58" y="52"/>
                    </a:lnTo>
                    <a:lnTo>
                      <a:pt x="99" y="48"/>
                    </a:lnTo>
                    <a:lnTo>
                      <a:pt x="99" y="16"/>
                    </a:lnTo>
                    <a:lnTo>
                      <a:pt x="97" y="17"/>
                    </a:lnTo>
                    <a:lnTo>
                      <a:pt x="90" y="17"/>
                    </a:lnTo>
                    <a:lnTo>
                      <a:pt x="82" y="18"/>
                    </a:lnTo>
                    <a:lnTo>
                      <a:pt x="72" y="17"/>
                    </a:lnTo>
                    <a:lnTo>
                      <a:pt x="60" y="16"/>
                    </a:lnTo>
                    <a:lnTo>
                      <a:pt x="49" y="13"/>
                    </a:lnTo>
                    <a:lnTo>
                      <a:pt x="44" y="11"/>
                    </a:lnTo>
                    <a:lnTo>
                      <a:pt x="38" y="8"/>
                    </a:lnTo>
                    <a:lnTo>
                      <a:pt x="34" y="5"/>
                    </a:lnTo>
                    <a:lnTo>
                      <a:pt x="31"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5" name="Freeform 446"/>
              <p:cNvSpPr>
                <a:spLocks/>
              </p:cNvSpPr>
              <p:nvPr/>
            </p:nvSpPr>
            <p:spPr bwMode="auto">
              <a:xfrm>
                <a:off x="5092" y="1229"/>
                <a:ext cx="341" cy="393"/>
              </a:xfrm>
              <a:custGeom>
                <a:avLst/>
                <a:gdLst>
                  <a:gd name="T0" fmla="*/ 0 w 1022"/>
                  <a:gd name="T1" fmla="*/ 1 h 1179"/>
                  <a:gd name="T2" fmla="*/ 1 w 1022"/>
                  <a:gd name="T3" fmla="*/ 1 h 1179"/>
                  <a:gd name="T4" fmla="*/ 1 w 1022"/>
                  <a:gd name="T5" fmla="*/ 1 h 1179"/>
                  <a:gd name="T6" fmla="*/ 1 w 1022"/>
                  <a:gd name="T7" fmla="*/ 1 h 1179"/>
                  <a:gd name="T8" fmla="*/ 1 w 1022"/>
                  <a:gd name="T9" fmla="*/ 1 h 1179"/>
                  <a:gd name="T10" fmla="*/ 1 w 1022"/>
                  <a:gd name="T11" fmla="*/ 1 h 1179"/>
                  <a:gd name="T12" fmla="*/ 1 w 1022"/>
                  <a:gd name="T13" fmla="*/ 1 h 1179"/>
                  <a:gd name="T14" fmla="*/ 1 w 1022"/>
                  <a:gd name="T15" fmla="*/ 1 h 1179"/>
                  <a:gd name="T16" fmla="*/ 1 w 1022"/>
                  <a:gd name="T17" fmla="*/ 1 h 1179"/>
                  <a:gd name="T18" fmla="*/ 1 w 1022"/>
                  <a:gd name="T19" fmla="*/ 1 h 1179"/>
                  <a:gd name="T20" fmla="*/ 1 w 1022"/>
                  <a:gd name="T21" fmla="*/ 1 h 1179"/>
                  <a:gd name="T22" fmla="*/ 1 w 1022"/>
                  <a:gd name="T23" fmla="*/ 2 h 1179"/>
                  <a:gd name="T24" fmla="*/ 1 w 1022"/>
                  <a:gd name="T25" fmla="*/ 2 h 1179"/>
                  <a:gd name="T26" fmla="*/ 1 w 1022"/>
                  <a:gd name="T27" fmla="*/ 2 h 1179"/>
                  <a:gd name="T28" fmla="*/ 1 w 1022"/>
                  <a:gd name="T29" fmla="*/ 1 h 1179"/>
                  <a:gd name="T30" fmla="*/ 1 w 1022"/>
                  <a:gd name="T31" fmla="*/ 1 h 1179"/>
                  <a:gd name="T32" fmla="*/ 1 w 1022"/>
                  <a:gd name="T33" fmla="*/ 2 h 1179"/>
                  <a:gd name="T34" fmla="*/ 1 w 1022"/>
                  <a:gd name="T35" fmla="*/ 2 h 1179"/>
                  <a:gd name="T36" fmla="*/ 1 w 1022"/>
                  <a:gd name="T37" fmla="*/ 1 h 1179"/>
                  <a:gd name="T38" fmla="*/ 1 w 1022"/>
                  <a:gd name="T39" fmla="*/ 1 h 1179"/>
                  <a:gd name="T40" fmla="*/ 1 w 1022"/>
                  <a:gd name="T41" fmla="*/ 1 h 1179"/>
                  <a:gd name="T42" fmla="*/ 1 w 1022"/>
                  <a:gd name="T43" fmla="*/ 1 h 1179"/>
                  <a:gd name="T44" fmla="*/ 1 w 1022"/>
                  <a:gd name="T45" fmla="*/ 1 h 1179"/>
                  <a:gd name="T46" fmla="*/ 1 w 1022"/>
                  <a:gd name="T47" fmla="*/ 1 h 1179"/>
                  <a:gd name="T48" fmla="*/ 1 w 1022"/>
                  <a:gd name="T49" fmla="*/ 1 h 1179"/>
                  <a:gd name="T50" fmla="*/ 1 w 1022"/>
                  <a:gd name="T51" fmla="*/ 1 h 1179"/>
                  <a:gd name="T52" fmla="*/ 1 w 1022"/>
                  <a:gd name="T53" fmla="*/ 1 h 1179"/>
                  <a:gd name="T54" fmla="*/ 1 w 1022"/>
                  <a:gd name="T55" fmla="*/ 1 h 1179"/>
                  <a:gd name="T56" fmla="*/ 1 w 1022"/>
                  <a:gd name="T57" fmla="*/ 1 h 1179"/>
                  <a:gd name="T58" fmla="*/ 1 w 1022"/>
                  <a:gd name="T59" fmla="*/ 1 h 1179"/>
                  <a:gd name="T60" fmla="*/ 1 w 1022"/>
                  <a:gd name="T61" fmla="*/ 1 h 1179"/>
                  <a:gd name="T62" fmla="*/ 1 w 1022"/>
                  <a:gd name="T63" fmla="*/ 1 h 1179"/>
                  <a:gd name="T64" fmla="*/ 1 w 1022"/>
                  <a:gd name="T65" fmla="*/ 1 h 1179"/>
                  <a:gd name="T66" fmla="*/ 1 w 1022"/>
                  <a:gd name="T67" fmla="*/ 1 h 1179"/>
                  <a:gd name="T68" fmla="*/ 1 w 1022"/>
                  <a:gd name="T69" fmla="*/ 1 h 1179"/>
                  <a:gd name="T70" fmla="*/ 1 w 1022"/>
                  <a:gd name="T71" fmla="*/ 1 h 1179"/>
                  <a:gd name="T72" fmla="*/ 1 w 1022"/>
                  <a:gd name="T73" fmla="*/ 1 h 1179"/>
                  <a:gd name="T74" fmla="*/ 1 w 1022"/>
                  <a:gd name="T75" fmla="*/ 1 h 1179"/>
                  <a:gd name="T76" fmla="*/ 1 w 1022"/>
                  <a:gd name="T77" fmla="*/ 0 h 1179"/>
                  <a:gd name="T78" fmla="*/ 1 w 1022"/>
                  <a:gd name="T79" fmla="*/ 0 h 1179"/>
                  <a:gd name="T80" fmla="*/ 1 w 1022"/>
                  <a:gd name="T81" fmla="*/ 0 h 1179"/>
                  <a:gd name="T82" fmla="*/ 1 w 1022"/>
                  <a:gd name="T83" fmla="*/ 0 h 1179"/>
                  <a:gd name="T84" fmla="*/ 1 w 1022"/>
                  <a:gd name="T85" fmla="*/ 0 h 1179"/>
                  <a:gd name="T86" fmla="*/ 1 w 1022"/>
                  <a:gd name="T87" fmla="*/ 0 h 1179"/>
                  <a:gd name="T88" fmla="*/ 1 w 1022"/>
                  <a:gd name="T89" fmla="*/ 0 h 1179"/>
                  <a:gd name="T90" fmla="*/ 0 w 1022"/>
                  <a:gd name="T91" fmla="*/ 0 h 1179"/>
                  <a:gd name="T92" fmla="*/ 0 w 1022"/>
                  <a:gd name="T93" fmla="*/ 0 h 1179"/>
                  <a:gd name="T94" fmla="*/ 0 w 1022"/>
                  <a:gd name="T95" fmla="*/ 0 h 1179"/>
                  <a:gd name="T96" fmla="*/ 0 w 1022"/>
                  <a:gd name="T97" fmla="*/ 0 h 1179"/>
                  <a:gd name="T98" fmla="*/ 0 w 1022"/>
                  <a:gd name="T99" fmla="*/ 0 h 1179"/>
                  <a:gd name="T100" fmla="*/ 0 w 1022"/>
                  <a:gd name="T101" fmla="*/ 0 h 1179"/>
                  <a:gd name="T102" fmla="*/ 0 w 1022"/>
                  <a:gd name="T103" fmla="*/ 0 h 1179"/>
                  <a:gd name="T104" fmla="*/ 0 w 1022"/>
                  <a:gd name="T105" fmla="*/ 0 h 1179"/>
                  <a:gd name="T106" fmla="*/ 0 w 1022"/>
                  <a:gd name="T107" fmla="*/ 0 h 1179"/>
                  <a:gd name="T108" fmla="*/ 0 w 1022"/>
                  <a:gd name="T109" fmla="*/ 0 h 1179"/>
                  <a:gd name="T110" fmla="*/ 0 w 1022"/>
                  <a:gd name="T111" fmla="*/ 0 h 1179"/>
                  <a:gd name="T112" fmla="*/ 0 w 1022"/>
                  <a:gd name="T113" fmla="*/ 1 h 1179"/>
                  <a:gd name="T114" fmla="*/ 0 w 1022"/>
                  <a:gd name="T115" fmla="*/ 1 h 1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2"/>
                  <a:gd name="T175" fmla="*/ 0 h 1179"/>
                  <a:gd name="T176" fmla="*/ 1022 w 1022"/>
                  <a:gd name="T177" fmla="*/ 1179 h 1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2" h="1179">
                    <a:moveTo>
                      <a:pt x="293" y="457"/>
                    </a:moveTo>
                    <a:lnTo>
                      <a:pt x="337" y="461"/>
                    </a:lnTo>
                    <a:lnTo>
                      <a:pt x="338" y="460"/>
                    </a:lnTo>
                    <a:lnTo>
                      <a:pt x="338" y="458"/>
                    </a:lnTo>
                    <a:lnTo>
                      <a:pt x="338" y="455"/>
                    </a:lnTo>
                    <a:lnTo>
                      <a:pt x="341" y="451"/>
                    </a:lnTo>
                    <a:lnTo>
                      <a:pt x="343" y="449"/>
                    </a:lnTo>
                    <a:lnTo>
                      <a:pt x="346" y="449"/>
                    </a:lnTo>
                    <a:lnTo>
                      <a:pt x="350" y="451"/>
                    </a:lnTo>
                    <a:lnTo>
                      <a:pt x="357" y="457"/>
                    </a:lnTo>
                    <a:lnTo>
                      <a:pt x="359" y="458"/>
                    </a:lnTo>
                    <a:lnTo>
                      <a:pt x="363" y="460"/>
                    </a:lnTo>
                    <a:lnTo>
                      <a:pt x="371" y="462"/>
                    </a:lnTo>
                    <a:lnTo>
                      <a:pt x="379" y="467"/>
                    </a:lnTo>
                    <a:lnTo>
                      <a:pt x="390" y="470"/>
                    </a:lnTo>
                    <a:lnTo>
                      <a:pt x="402" y="473"/>
                    </a:lnTo>
                    <a:lnTo>
                      <a:pt x="414" y="475"/>
                    </a:lnTo>
                    <a:lnTo>
                      <a:pt x="425" y="476"/>
                    </a:lnTo>
                    <a:lnTo>
                      <a:pt x="495" y="512"/>
                    </a:lnTo>
                    <a:lnTo>
                      <a:pt x="497" y="513"/>
                    </a:lnTo>
                    <a:lnTo>
                      <a:pt x="500" y="515"/>
                    </a:lnTo>
                    <a:lnTo>
                      <a:pt x="505" y="518"/>
                    </a:lnTo>
                    <a:lnTo>
                      <a:pt x="509" y="523"/>
                    </a:lnTo>
                    <a:lnTo>
                      <a:pt x="510" y="525"/>
                    </a:lnTo>
                    <a:lnTo>
                      <a:pt x="511" y="528"/>
                    </a:lnTo>
                    <a:lnTo>
                      <a:pt x="512" y="531"/>
                    </a:lnTo>
                    <a:lnTo>
                      <a:pt x="511" y="535"/>
                    </a:lnTo>
                    <a:lnTo>
                      <a:pt x="510" y="538"/>
                    </a:lnTo>
                    <a:lnTo>
                      <a:pt x="508" y="542"/>
                    </a:lnTo>
                    <a:lnTo>
                      <a:pt x="505" y="546"/>
                    </a:lnTo>
                    <a:lnTo>
                      <a:pt x="499" y="550"/>
                    </a:lnTo>
                    <a:lnTo>
                      <a:pt x="501" y="550"/>
                    </a:lnTo>
                    <a:lnTo>
                      <a:pt x="508" y="548"/>
                    </a:lnTo>
                    <a:lnTo>
                      <a:pt x="518" y="546"/>
                    </a:lnTo>
                    <a:lnTo>
                      <a:pt x="528" y="546"/>
                    </a:lnTo>
                    <a:lnTo>
                      <a:pt x="534" y="546"/>
                    </a:lnTo>
                    <a:lnTo>
                      <a:pt x="539" y="548"/>
                    </a:lnTo>
                    <a:lnTo>
                      <a:pt x="545" y="550"/>
                    </a:lnTo>
                    <a:lnTo>
                      <a:pt x="550" y="553"/>
                    </a:lnTo>
                    <a:lnTo>
                      <a:pt x="554" y="557"/>
                    </a:lnTo>
                    <a:lnTo>
                      <a:pt x="559" y="562"/>
                    </a:lnTo>
                    <a:lnTo>
                      <a:pt x="561" y="568"/>
                    </a:lnTo>
                    <a:lnTo>
                      <a:pt x="563" y="576"/>
                    </a:lnTo>
                    <a:lnTo>
                      <a:pt x="565" y="581"/>
                    </a:lnTo>
                    <a:lnTo>
                      <a:pt x="568" y="597"/>
                    </a:lnTo>
                    <a:lnTo>
                      <a:pt x="572" y="620"/>
                    </a:lnTo>
                    <a:lnTo>
                      <a:pt x="575" y="648"/>
                    </a:lnTo>
                    <a:lnTo>
                      <a:pt x="576" y="664"/>
                    </a:lnTo>
                    <a:lnTo>
                      <a:pt x="576" y="679"/>
                    </a:lnTo>
                    <a:lnTo>
                      <a:pt x="576" y="695"/>
                    </a:lnTo>
                    <a:lnTo>
                      <a:pt x="574" y="712"/>
                    </a:lnTo>
                    <a:lnTo>
                      <a:pt x="572" y="728"/>
                    </a:lnTo>
                    <a:lnTo>
                      <a:pt x="567" y="744"/>
                    </a:lnTo>
                    <a:lnTo>
                      <a:pt x="562" y="758"/>
                    </a:lnTo>
                    <a:lnTo>
                      <a:pt x="554" y="771"/>
                    </a:lnTo>
                    <a:lnTo>
                      <a:pt x="555" y="774"/>
                    </a:lnTo>
                    <a:lnTo>
                      <a:pt x="555" y="782"/>
                    </a:lnTo>
                    <a:lnTo>
                      <a:pt x="555" y="793"/>
                    </a:lnTo>
                    <a:lnTo>
                      <a:pt x="553" y="805"/>
                    </a:lnTo>
                    <a:lnTo>
                      <a:pt x="552" y="813"/>
                    </a:lnTo>
                    <a:lnTo>
                      <a:pt x="550" y="821"/>
                    </a:lnTo>
                    <a:lnTo>
                      <a:pt x="547" y="828"/>
                    </a:lnTo>
                    <a:lnTo>
                      <a:pt x="544" y="836"/>
                    </a:lnTo>
                    <a:lnTo>
                      <a:pt x="538" y="843"/>
                    </a:lnTo>
                    <a:lnTo>
                      <a:pt x="533" y="851"/>
                    </a:lnTo>
                    <a:lnTo>
                      <a:pt x="526" y="858"/>
                    </a:lnTo>
                    <a:lnTo>
                      <a:pt x="519" y="865"/>
                    </a:lnTo>
                    <a:lnTo>
                      <a:pt x="518" y="866"/>
                    </a:lnTo>
                    <a:lnTo>
                      <a:pt x="513" y="869"/>
                    </a:lnTo>
                    <a:lnTo>
                      <a:pt x="507" y="873"/>
                    </a:lnTo>
                    <a:lnTo>
                      <a:pt x="498" y="878"/>
                    </a:lnTo>
                    <a:lnTo>
                      <a:pt x="490" y="881"/>
                    </a:lnTo>
                    <a:lnTo>
                      <a:pt x="480" y="882"/>
                    </a:lnTo>
                    <a:lnTo>
                      <a:pt x="476" y="882"/>
                    </a:lnTo>
                    <a:lnTo>
                      <a:pt x="470" y="881"/>
                    </a:lnTo>
                    <a:lnTo>
                      <a:pt x="466" y="879"/>
                    </a:lnTo>
                    <a:lnTo>
                      <a:pt x="461" y="876"/>
                    </a:lnTo>
                    <a:lnTo>
                      <a:pt x="459" y="875"/>
                    </a:lnTo>
                    <a:lnTo>
                      <a:pt x="455" y="873"/>
                    </a:lnTo>
                    <a:lnTo>
                      <a:pt x="449" y="872"/>
                    </a:lnTo>
                    <a:lnTo>
                      <a:pt x="440" y="873"/>
                    </a:lnTo>
                    <a:lnTo>
                      <a:pt x="436" y="876"/>
                    </a:lnTo>
                    <a:lnTo>
                      <a:pt x="431" y="878"/>
                    </a:lnTo>
                    <a:lnTo>
                      <a:pt x="426" y="882"/>
                    </a:lnTo>
                    <a:lnTo>
                      <a:pt x="420" y="886"/>
                    </a:lnTo>
                    <a:lnTo>
                      <a:pt x="416" y="893"/>
                    </a:lnTo>
                    <a:lnTo>
                      <a:pt x="411" y="900"/>
                    </a:lnTo>
                    <a:lnTo>
                      <a:pt x="406" y="909"/>
                    </a:lnTo>
                    <a:lnTo>
                      <a:pt x="402" y="920"/>
                    </a:lnTo>
                    <a:lnTo>
                      <a:pt x="402" y="923"/>
                    </a:lnTo>
                    <a:lnTo>
                      <a:pt x="403" y="931"/>
                    </a:lnTo>
                    <a:lnTo>
                      <a:pt x="404" y="936"/>
                    </a:lnTo>
                    <a:lnTo>
                      <a:pt x="406" y="941"/>
                    </a:lnTo>
                    <a:lnTo>
                      <a:pt x="410" y="947"/>
                    </a:lnTo>
                    <a:lnTo>
                      <a:pt x="413" y="953"/>
                    </a:lnTo>
                    <a:lnTo>
                      <a:pt x="418" y="959"/>
                    </a:lnTo>
                    <a:lnTo>
                      <a:pt x="425" y="964"/>
                    </a:lnTo>
                    <a:lnTo>
                      <a:pt x="432" y="970"/>
                    </a:lnTo>
                    <a:lnTo>
                      <a:pt x="441" y="974"/>
                    </a:lnTo>
                    <a:lnTo>
                      <a:pt x="452" y="977"/>
                    </a:lnTo>
                    <a:lnTo>
                      <a:pt x="465" y="979"/>
                    </a:lnTo>
                    <a:lnTo>
                      <a:pt x="479" y="980"/>
                    </a:lnTo>
                    <a:lnTo>
                      <a:pt x="495" y="979"/>
                    </a:lnTo>
                    <a:lnTo>
                      <a:pt x="498" y="979"/>
                    </a:lnTo>
                    <a:lnTo>
                      <a:pt x="505" y="976"/>
                    </a:lnTo>
                    <a:lnTo>
                      <a:pt x="514" y="973"/>
                    </a:lnTo>
                    <a:lnTo>
                      <a:pt x="523" y="967"/>
                    </a:lnTo>
                    <a:lnTo>
                      <a:pt x="527" y="964"/>
                    </a:lnTo>
                    <a:lnTo>
                      <a:pt x="532" y="962"/>
                    </a:lnTo>
                    <a:lnTo>
                      <a:pt x="535" y="959"/>
                    </a:lnTo>
                    <a:lnTo>
                      <a:pt x="537" y="956"/>
                    </a:lnTo>
                    <a:lnTo>
                      <a:pt x="537" y="952"/>
                    </a:lnTo>
                    <a:lnTo>
                      <a:pt x="536" y="949"/>
                    </a:lnTo>
                    <a:lnTo>
                      <a:pt x="534" y="947"/>
                    </a:lnTo>
                    <a:lnTo>
                      <a:pt x="529" y="944"/>
                    </a:lnTo>
                    <a:lnTo>
                      <a:pt x="593" y="1010"/>
                    </a:lnTo>
                    <a:lnTo>
                      <a:pt x="637" y="1018"/>
                    </a:lnTo>
                    <a:lnTo>
                      <a:pt x="637" y="1020"/>
                    </a:lnTo>
                    <a:lnTo>
                      <a:pt x="637" y="1028"/>
                    </a:lnTo>
                    <a:lnTo>
                      <a:pt x="639" y="1039"/>
                    </a:lnTo>
                    <a:lnTo>
                      <a:pt x="642" y="1051"/>
                    </a:lnTo>
                    <a:lnTo>
                      <a:pt x="645" y="1058"/>
                    </a:lnTo>
                    <a:lnTo>
                      <a:pt x="649" y="1065"/>
                    </a:lnTo>
                    <a:lnTo>
                      <a:pt x="655" y="1072"/>
                    </a:lnTo>
                    <a:lnTo>
                      <a:pt x="662" y="1079"/>
                    </a:lnTo>
                    <a:lnTo>
                      <a:pt x="670" y="1086"/>
                    </a:lnTo>
                    <a:lnTo>
                      <a:pt x="681" y="1093"/>
                    </a:lnTo>
                    <a:lnTo>
                      <a:pt x="693" y="1098"/>
                    </a:lnTo>
                    <a:lnTo>
                      <a:pt x="705" y="1103"/>
                    </a:lnTo>
                    <a:lnTo>
                      <a:pt x="708" y="1103"/>
                    </a:lnTo>
                    <a:lnTo>
                      <a:pt x="712" y="1104"/>
                    </a:lnTo>
                    <a:lnTo>
                      <a:pt x="720" y="1108"/>
                    </a:lnTo>
                    <a:lnTo>
                      <a:pt x="727" y="1112"/>
                    </a:lnTo>
                    <a:lnTo>
                      <a:pt x="736" y="1117"/>
                    </a:lnTo>
                    <a:lnTo>
                      <a:pt x="744" y="1125"/>
                    </a:lnTo>
                    <a:lnTo>
                      <a:pt x="749" y="1129"/>
                    </a:lnTo>
                    <a:lnTo>
                      <a:pt x="752" y="1134"/>
                    </a:lnTo>
                    <a:lnTo>
                      <a:pt x="754" y="1140"/>
                    </a:lnTo>
                    <a:lnTo>
                      <a:pt x="757" y="1146"/>
                    </a:lnTo>
                    <a:lnTo>
                      <a:pt x="759" y="1149"/>
                    </a:lnTo>
                    <a:lnTo>
                      <a:pt x="768" y="1156"/>
                    </a:lnTo>
                    <a:lnTo>
                      <a:pt x="779" y="1165"/>
                    </a:lnTo>
                    <a:lnTo>
                      <a:pt x="792" y="1174"/>
                    </a:lnTo>
                    <a:lnTo>
                      <a:pt x="798" y="1177"/>
                    </a:lnTo>
                    <a:lnTo>
                      <a:pt x="804" y="1178"/>
                    </a:lnTo>
                    <a:lnTo>
                      <a:pt x="809" y="1179"/>
                    </a:lnTo>
                    <a:lnTo>
                      <a:pt x="815" y="1177"/>
                    </a:lnTo>
                    <a:lnTo>
                      <a:pt x="817" y="1176"/>
                    </a:lnTo>
                    <a:lnTo>
                      <a:pt x="818" y="1174"/>
                    </a:lnTo>
                    <a:lnTo>
                      <a:pt x="819" y="1170"/>
                    </a:lnTo>
                    <a:lnTo>
                      <a:pt x="820" y="1167"/>
                    </a:lnTo>
                    <a:lnTo>
                      <a:pt x="821" y="1158"/>
                    </a:lnTo>
                    <a:lnTo>
                      <a:pt x="821" y="1146"/>
                    </a:lnTo>
                    <a:lnTo>
                      <a:pt x="819" y="1142"/>
                    </a:lnTo>
                    <a:lnTo>
                      <a:pt x="815" y="1134"/>
                    </a:lnTo>
                    <a:lnTo>
                      <a:pt x="807" y="1121"/>
                    </a:lnTo>
                    <a:lnTo>
                      <a:pt x="798" y="1107"/>
                    </a:lnTo>
                    <a:lnTo>
                      <a:pt x="789" y="1092"/>
                    </a:lnTo>
                    <a:lnTo>
                      <a:pt x="779" y="1080"/>
                    </a:lnTo>
                    <a:lnTo>
                      <a:pt x="773" y="1074"/>
                    </a:lnTo>
                    <a:lnTo>
                      <a:pt x="769" y="1070"/>
                    </a:lnTo>
                    <a:lnTo>
                      <a:pt x="765" y="1068"/>
                    </a:lnTo>
                    <a:lnTo>
                      <a:pt x="762" y="1067"/>
                    </a:lnTo>
                    <a:lnTo>
                      <a:pt x="761" y="1066"/>
                    </a:lnTo>
                    <a:lnTo>
                      <a:pt x="757" y="1063"/>
                    </a:lnTo>
                    <a:lnTo>
                      <a:pt x="755" y="1061"/>
                    </a:lnTo>
                    <a:lnTo>
                      <a:pt x="753" y="1057"/>
                    </a:lnTo>
                    <a:lnTo>
                      <a:pt x="752" y="1056"/>
                    </a:lnTo>
                    <a:lnTo>
                      <a:pt x="752" y="1054"/>
                    </a:lnTo>
                    <a:lnTo>
                      <a:pt x="753" y="1053"/>
                    </a:lnTo>
                    <a:lnTo>
                      <a:pt x="754" y="1051"/>
                    </a:lnTo>
                    <a:lnTo>
                      <a:pt x="756" y="1049"/>
                    </a:lnTo>
                    <a:lnTo>
                      <a:pt x="759" y="1048"/>
                    </a:lnTo>
                    <a:lnTo>
                      <a:pt x="764" y="1048"/>
                    </a:lnTo>
                    <a:lnTo>
                      <a:pt x="769" y="1047"/>
                    </a:lnTo>
                    <a:lnTo>
                      <a:pt x="773" y="1049"/>
                    </a:lnTo>
                    <a:lnTo>
                      <a:pt x="785" y="1054"/>
                    </a:lnTo>
                    <a:lnTo>
                      <a:pt x="802" y="1060"/>
                    </a:lnTo>
                    <a:lnTo>
                      <a:pt x="821" y="1070"/>
                    </a:lnTo>
                    <a:lnTo>
                      <a:pt x="831" y="1075"/>
                    </a:lnTo>
                    <a:lnTo>
                      <a:pt x="840" y="1081"/>
                    </a:lnTo>
                    <a:lnTo>
                      <a:pt x="849" y="1087"/>
                    </a:lnTo>
                    <a:lnTo>
                      <a:pt x="858" y="1094"/>
                    </a:lnTo>
                    <a:lnTo>
                      <a:pt x="865" y="1100"/>
                    </a:lnTo>
                    <a:lnTo>
                      <a:pt x="871" y="1108"/>
                    </a:lnTo>
                    <a:lnTo>
                      <a:pt x="875" y="1115"/>
                    </a:lnTo>
                    <a:lnTo>
                      <a:pt x="878" y="1122"/>
                    </a:lnTo>
                    <a:lnTo>
                      <a:pt x="878" y="1124"/>
                    </a:lnTo>
                    <a:lnTo>
                      <a:pt x="880" y="1126"/>
                    </a:lnTo>
                    <a:lnTo>
                      <a:pt x="883" y="1130"/>
                    </a:lnTo>
                    <a:lnTo>
                      <a:pt x="886" y="1133"/>
                    </a:lnTo>
                    <a:lnTo>
                      <a:pt x="887" y="1134"/>
                    </a:lnTo>
                    <a:lnTo>
                      <a:pt x="889" y="1135"/>
                    </a:lnTo>
                    <a:lnTo>
                      <a:pt x="891" y="1134"/>
                    </a:lnTo>
                    <a:lnTo>
                      <a:pt x="893" y="1133"/>
                    </a:lnTo>
                    <a:lnTo>
                      <a:pt x="895" y="1131"/>
                    </a:lnTo>
                    <a:lnTo>
                      <a:pt x="899" y="1128"/>
                    </a:lnTo>
                    <a:lnTo>
                      <a:pt x="901" y="1124"/>
                    </a:lnTo>
                    <a:lnTo>
                      <a:pt x="904" y="1119"/>
                    </a:lnTo>
                    <a:lnTo>
                      <a:pt x="905" y="1115"/>
                    </a:lnTo>
                    <a:lnTo>
                      <a:pt x="910" y="1108"/>
                    </a:lnTo>
                    <a:lnTo>
                      <a:pt x="914" y="1096"/>
                    </a:lnTo>
                    <a:lnTo>
                      <a:pt x="919" y="1082"/>
                    </a:lnTo>
                    <a:lnTo>
                      <a:pt x="920" y="1074"/>
                    </a:lnTo>
                    <a:lnTo>
                      <a:pt x="921" y="1067"/>
                    </a:lnTo>
                    <a:lnTo>
                      <a:pt x="921" y="1058"/>
                    </a:lnTo>
                    <a:lnTo>
                      <a:pt x="920" y="1051"/>
                    </a:lnTo>
                    <a:lnTo>
                      <a:pt x="918" y="1043"/>
                    </a:lnTo>
                    <a:lnTo>
                      <a:pt x="915" y="1036"/>
                    </a:lnTo>
                    <a:lnTo>
                      <a:pt x="911" y="1030"/>
                    </a:lnTo>
                    <a:lnTo>
                      <a:pt x="904" y="1025"/>
                    </a:lnTo>
                    <a:lnTo>
                      <a:pt x="901" y="1021"/>
                    </a:lnTo>
                    <a:lnTo>
                      <a:pt x="894" y="1013"/>
                    </a:lnTo>
                    <a:lnTo>
                      <a:pt x="884" y="1001"/>
                    </a:lnTo>
                    <a:lnTo>
                      <a:pt x="872" y="988"/>
                    </a:lnTo>
                    <a:lnTo>
                      <a:pt x="859" y="975"/>
                    </a:lnTo>
                    <a:lnTo>
                      <a:pt x="846" y="963"/>
                    </a:lnTo>
                    <a:lnTo>
                      <a:pt x="839" y="959"/>
                    </a:lnTo>
                    <a:lnTo>
                      <a:pt x="834" y="956"/>
                    </a:lnTo>
                    <a:lnTo>
                      <a:pt x="829" y="954"/>
                    </a:lnTo>
                    <a:lnTo>
                      <a:pt x="825" y="954"/>
                    </a:lnTo>
                    <a:lnTo>
                      <a:pt x="824" y="953"/>
                    </a:lnTo>
                    <a:lnTo>
                      <a:pt x="821" y="952"/>
                    </a:lnTo>
                    <a:lnTo>
                      <a:pt x="817" y="950"/>
                    </a:lnTo>
                    <a:lnTo>
                      <a:pt x="813" y="946"/>
                    </a:lnTo>
                    <a:lnTo>
                      <a:pt x="809" y="941"/>
                    </a:lnTo>
                    <a:lnTo>
                      <a:pt x="806" y="935"/>
                    </a:lnTo>
                    <a:lnTo>
                      <a:pt x="805" y="932"/>
                    </a:lnTo>
                    <a:lnTo>
                      <a:pt x="805" y="929"/>
                    </a:lnTo>
                    <a:lnTo>
                      <a:pt x="805" y="924"/>
                    </a:lnTo>
                    <a:lnTo>
                      <a:pt x="806" y="920"/>
                    </a:lnTo>
                    <a:lnTo>
                      <a:pt x="804" y="920"/>
                    </a:lnTo>
                    <a:lnTo>
                      <a:pt x="799" y="919"/>
                    </a:lnTo>
                    <a:lnTo>
                      <a:pt x="793" y="917"/>
                    </a:lnTo>
                    <a:lnTo>
                      <a:pt x="785" y="911"/>
                    </a:lnTo>
                    <a:lnTo>
                      <a:pt x="782" y="908"/>
                    </a:lnTo>
                    <a:lnTo>
                      <a:pt x="778" y="903"/>
                    </a:lnTo>
                    <a:lnTo>
                      <a:pt x="775" y="897"/>
                    </a:lnTo>
                    <a:lnTo>
                      <a:pt x="771" y="891"/>
                    </a:lnTo>
                    <a:lnTo>
                      <a:pt x="769" y="882"/>
                    </a:lnTo>
                    <a:lnTo>
                      <a:pt x="767" y="873"/>
                    </a:lnTo>
                    <a:lnTo>
                      <a:pt x="766" y="863"/>
                    </a:lnTo>
                    <a:lnTo>
                      <a:pt x="766" y="850"/>
                    </a:lnTo>
                    <a:lnTo>
                      <a:pt x="765" y="847"/>
                    </a:lnTo>
                    <a:lnTo>
                      <a:pt x="763" y="837"/>
                    </a:lnTo>
                    <a:lnTo>
                      <a:pt x="761" y="824"/>
                    </a:lnTo>
                    <a:lnTo>
                      <a:pt x="759" y="809"/>
                    </a:lnTo>
                    <a:lnTo>
                      <a:pt x="759" y="801"/>
                    </a:lnTo>
                    <a:lnTo>
                      <a:pt x="759" y="794"/>
                    </a:lnTo>
                    <a:lnTo>
                      <a:pt x="762" y="786"/>
                    </a:lnTo>
                    <a:lnTo>
                      <a:pt x="764" y="780"/>
                    </a:lnTo>
                    <a:lnTo>
                      <a:pt x="767" y="775"/>
                    </a:lnTo>
                    <a:lnTo>
                      <a:pt x="771" y="771"/>
                    </a:lnTo>
                    <a:lnTo>
                      <a:pt x="778" y="768"/>
                    </a:lnTo>
                    <a:lnTo>
                      <a:pt x="784" y="767"/>
                    </a:lnTo>
                    <a:lnTo>
                      <a:pt x="786" y="768"/>
                    </a:lnTo>
                    <a:lnTo>
                      <a:pt x="791" y="769"/>
                    </a:lnTo>
                    <a:lnTo>
                      <a:pt x="796" y="772"/>
                    </a:lnTo>
                    <a:lnTo>
                      <a:pt x="803" y="777"/>
                    </a:lnTo>
                    <a:lnTo>
                      <a:pt x="807" y="782"/>
                    </a:lnTo>
                    <a:lnTo>
                      <a:pt x="810" y="786"/>
                    </a:lnTo>
                    <a:lnTo>
                      <a:pt x="813" y="791"/>
                    </a:lnTo>
                    <a:lnTo>
                      <a:pt x="817" y="799"/>
                    </a:lnTo>
                    <a:lnTo>
                      <a:pt x="820" y="807"/>
                    </a:lnTo>
                    <a:lnTo>
                      <a:pt x="822" y="815"/>
                    </a:lnTo>
                    <a:lnTo>
                      <a:pt x="824" y="826"/>
                    </a:lnTo>
                    <a:lnTo>
                      <a:pt x="825" y="837"/>
                    </a:lnTo>
                    <a:lnTo>
                      <a:pt x="826" y="840"/>
                    </a:lnTo>
                    <a:lnTo>
                      <a:pt x="829" y="845"/>
                    </a:lnTo>
                    <a:lnTo>
                      <a:pt x="833" y="855"/>
                    </a:lnTo>
                    <a:lnTo>
                      <a:pt x="838" y="866"/>
                    </a:lnTo>
                    <a:lnTo>
                      <a:pt x="844" y="878"/>
                    </a:lnTo>
                    <a:lnTo>
                      <a:pt x="848" y="891"/>
                    </a:lnTo>
                    <a:lnTo>
                      <a:pt x="852" y="900"/>
                    </a:lnTo>
                    <a:lnTo>
                      <a:pt x="854" y="909"/>
                    </a:lnTo>
                    <a:lnTo>
                      <a:pt x="854" y="911"/>
                    </a:lnTo>
                    <a:lnTo>
                      <a:pt x="856" y="913"/>
                    </a:lnTo>
                    <a:lnTo>
                      <a:pt x="858" y="917"/>
                    </a:lnTo>
                    <a:lnTo>
                      <a:pt x="861" y="920"/>
                    </a:lnTo>
                    <a:lnTo>
                      <a:pt x="864" y="921"/>
                    </a:lnTo>
                    <a:lnTo>
                      <a:pt x="867" y="921"/>
                    </a:lnTo>
                    <a:lnTo>
                      <a:pt x="872" y="920"/>
                    </a:lnTo>
                    <a:lnTo>
                      <a:pt x="877" y="919"/>
                    </a:lnTo>
                    <a:lnTo>
                      <a:pt x="884" y="916"/>
                    </a:lnTo>
                    <a:lnTo>
                      <a:pt x="890" y="912"/>
                    </a:lnTo>
                    <a:lnTo>
                      <a:pt x="899" y="908"/>
                    </a:lnTo>
                    <a:lnTo>
                      <a:pt x="908" y="902"/>
                    </a:lnTo>
                    <a:lnTo>
                      <a:pt x="911" y="899"/>
                    </a:lnTo>
                    <a:lnTo>
                      <a:pt x="917" y="895"/>
                    </a:lnTo>
                    <a:lnTo>
                      <a:pt x="927" y="889"/>
                    </a:lnTo>
                    <a:lnTo>
                      <a:pt x="938" y="881"/>
                    </a:lnTo>
                    <a:lnTo>
                      <a:pt x="951" y="875"/>
                    </a:lnTo>
                    <a:lnTo>
                      <a:pt x="962" y="869"/>
                    </a:lnTo>
                    <a:lnTo>
                      <a:pt x="969" y="867"/>
                    </a:lnTo>
                    <a:lnTo>
                      <a:pt x="973" y="865"/>
                    </a:lnTo>
                    <a:lnTo>
                      <a:pt x="979" y="865"/>
                    </a:lnTo>
                    <a:lnTo>
                      <a:pt x="982" y="865"/>
                    </a:lnTo>
                    <a:lnTo>
                      <a:pt x="985" y="865"/>
                    </a:lnTo>
                    <a:lnTo>
                      <a:pt x="992" y="863"/>
                    </a:lnTo>
                    <a:lnTo>
                      <a:pt x="1000" y="859"/>
                    </a:lnTo>
                    <a:lnTo>
                      <a:pt x="1010" y="855"/>
                    </a:lnTo>
                    <a:lnTo>
                      <a:pt x="1014" y="852"/>
                    </a:lnTo>
                    <a:lnTo>
                      <a:pt x="1017" y="849"/>
                    </a:lnTo>
                    <a:lnTo>
                      <a:pt x="1021" y="844"/>
                    </a:lnTo>
                    <a:lnTo>
                      <a:pt x="1022" y="839"/>
                    </a:lnTo>
                    <a:lnTo>
                      <a:pt x="1022" y="834"/>
                    </a:lnTo>
                    <a:lnTo>
                      <a:pt x="1021" y="827"/>
                    </a:lnTo>
                    <a:lnTo>
                      <a:pt x="1017" y="820"/>
                    </a:lnTo>
                    <a:lnTo>
                      <a:pt x="1012" y="812"/>
                    </a:lnTo>
                    <a:lnTo>
                      <a:pt x="1010" y="812"/>
                    </a:lnTo>
                    <a:lnTo>
                      <a:pt x="1006" y="812"/>
                    </a:lnTo>
                    <a:lnTo>
                      <a:pt x="1000" y="811"/>
                    </a:lnTo>
                    <a:lnTo>
                      <a:pt x="994" y="810"/>
                    </a:lnTo>
                    <a:lnTo>
                      <a:pt x="987" y="807"/>
                    </a:lnTo>
                    <a:lnTo>
                      <a:pt x="983" y="803"/>
                    </a:lnTo>
                    <a:lnTo>
                      <a:pt x="981" y="801"/>
                    </a:lnTo>
                    <a:lnTo>
                      <a:pt x="981" y="799"/>
                    </a:lnTo>
                    <a:lnTo>
                      <a:pt x="981" y="796"/>
                    </a:lnTo>
                    <a:lnTo>
                      <a:pt x="982" y="793"/>
                    </a:lnTo>
                    <a:lnTo>
                      <a:pt x="1016" y="782"/>
                    </a:lnTo>
                    <a:lnTo>
                      <a:pt x="1016" y="781"/>
                    </a:lnTo>
                    <a:lnTo>
                      <a:pt x="1017" y="777"/>
                    </a:lnTo>
                    <a:lnTo>
                      <a:pt x="1017" y="774"/>
                    </a:lnTo>
                    <a:lnTo>
                      <a:pt x="1016" y="769"/>
                    </a:lnTo>
                    <a:lnTo>
                      <a:pt x="1015" y="763"/>
                    </a:lnTo>
                    <a:lnTo>
                      <a:pt x="1013" y="759"/>
                    </a:lnTo>
                    <a:lnTo>
                      <a:pt x="1011" y="757"/>
                    </a:lnTo>
                    <a:lnTo>
                      <a:pt x="1008" y="755"/>
                    </a:lnTo>
                    <a:lnTo>
                      <a:pt x="1006" y="754"/>
                    </a:lnTo>
                    <a:lnTo>
                      <a:pt x="1001" y="753"/>
                    </a:lnTo>
                    <a:lnTo>
                      <a:pt x="1001" y="750"/>
                    </a:lnTo>
                    <a:lnTo>
                      <a:pt x="1000" y="746"/>
                    </a:lnTo>
                    <a:lnTo>
                      <a:pt x="997" y="741"/>
                    </a:lnTo>
                    <a:lnTo>
                      <a:pt x="994" y="735"/>
                    </a:lnTo>
                    <a:lnTo>
                      <a:pt x="992" y="733"/>
                    </a:lnTo>
                    <a:lnTo>
                      <a:pt x="989" y="731"/>
                    </a:lnTo>
                    <a:lnTo>
                      <a:pt x="986" y="729"/>
                    </a:lnTo>
                    <a:lnTo>
                      <a:pt x="984" y="728"/>
                    </a:lnTo>
                    <a:lnTo>
                      <a:pt x="980" y="728"/>
                    </a:lnTo>
                    <a:lnTo>
                      <a:pt x="976" y="729"/>
                    </a:lnTo>
                    <a:lnTo>
                      <a:pt x="972" y="730"/>
                    </a:lnTo>
                    <a:lnTo>
                      <a:pt x="968" y="733"/>
                    </a:lnTo>
                    <a:lnTo>
                      <a:pt x="966" y="734"/>
                    </a:lnTo>
                    <a:lnTo>
                      <a:pt x="961" y="736"/>
                    </a:lnTo>
                    <a:lnTo>
                      <a:pt x="956" y="739"/>
                    </a:lnTo>
                    <a:lnTo>
                      <a:pt x="948" y="742"/>
                    </a:lnTo>
                    <a:lnTo>
                      <a:pt x="945" y="742"/>
                    </a:lnTo>
                    <a:lnTo>
                      <a:pt x="942" y="742"/>
                    </a:lnTo>
                    <a:lnTo>
                      <a:pt x="940" y="742"/>
                    </a:lnTo>
                    <a:lnTo>
                      <a:pt x="937" y="741"/>
                    </a:lnTo>
                    <a:lnTo>
                      <a:pt x="935" y="740"/>
                    </a:lnTo>
                    <a:lnTo>
                      <a:pt x="933" y="737"/>
                    </a:lnTo>
                    <a:lnTo>
                      <a:pt x="933" y="733"/>
                    </a:lnTo>
                    <a:lnTo>
                      <a:pt x="933" y="729"/>
                    </a:lnTo>
                    <a:lnTo>
                      <a:pt x="933" y="728"/>
                    </a:lnTo>
                    <a:lnTo>
                      <a:pt x="933" y="722"/>
                    </a:lnTo>
                    <a:lnTo>
                      <a:pt x="933" y="716"/>
                    </a:lnTo>
                    <a:lnTo>
                      <a:pt x="931" y="708"/>
                    </a:lnTo>
                    <a:lnTo>
                      <a:pt x="927" y="699"/>
                    </a:lnTo>
                    <a:lnTo>
                      <a:pt x="921" y="689"/>
                    </a:lnTo>
                    <a:lnTo>
                      <a:pt x="917" y="684"/>
                    </a:lnTo>
                    <a:lnTo>
                      <a:pt x="912" y="678"/>
                    </a:lnTo>
                    <a:lnTo>
                      <a:pt x="906" y="674"/>
                    </a:lnTo>
                    <a:lnTo>
                      <a:pt x="900" y="669"/>
                    </a:lnTo>
                    <a:lnTo>
                      <a:pt x="839" y="648"/>
                    </a:lnTo>
                    <a:lnTo>
                      <a:pt x="799" y="610"/>
                    </a:lnTo>
                    <a:lnTo>
                      <a:pt x="797" y="611"/>
                    </a:lnTo>
                    <a:lnTo>
                      <a:pt x="791" y="613"/>
                    </a:lnTo>
                    <a:lnTo>
                      <a:pt x="783" y="616"/>
                    </a:lnTo>
                    <a:lnTo>
                      <a:pt x="775" y="618"/>
                    </a:lnTo>
                    <a:lnTo>
                      <a:pt x="770" y="619"/>
                    </a:lnTo>
                    <a:lnTo>
                      <a:pt x="766" y="619"/>
                    </a:lnTo>
                    <a:lnTo>
                      <a:pt x="762" y="618"/>
                    </a:lnTo>
                    <a:lnTo>
                      <a:pt x="759" y="616"/>
                    </a:lnTo>
                    <a:lnTo>
                      <a:pt x="757" y="613"/>
                    </a:lnTo>
                    <a:lnTo>
                      <a:pt x="755" y="610"/>
                    </a:lnTo>
                    <a:lnTo>
                      <a:pt x="755" y="605"/>
                    </a:lnTo>
                    <a:lnTo>
                      <a:pt x="757" y="599"/>
                    </a:lnTo>
                    <a:lnTo>
                      <a:pt x="757" y="597"/>
                    </a:lnTo>
                    <a:lnTo>
                      <a:pt x="759" y="594"/>
                    </a:lnTo>
                    <a:lnTo>
                      <a:pt x="763" y="587"/>
                    </a:lnTo>
                    <a:lnTo>
                      <a:pt x="766" y="580"/>
                    </a:lnTo>
                    <a:lnTo>
                      <a:pt x="768" y="572"/>
                    </a:lnTo>
                    <a:lnTo>
                      <a:pt x="770" y="564"/>
                    </a:lnTo>
                    <a:lnTo>
                      <a:pt x="771" y="556"/>
                    </a:lnTo>
                    <a:lnTo>
                      <a:pt x="769" y="550"/>
                    </a:lnTo>
                    <a:lnTo>
                      <a:pt x="806" y="546"/>
                    </a:lnTo>
                    <a:lnTo>
                      <a:pt x="807" y="545"/>
                    </a:lnTo>
                    <a:lnTo>
                      <a:pt x="809" y="542"/>
                    </a:lnTo>
                    <a:lnTo>
                      <a:pt x="812" y="539"/>
                    </a:lnTo>
                    <a:lnTo>
                      <a:pt x="815" y="533"/>
                    </a:lnTo>
                    <a:lnTo>
                      <a:pt x="816" y="527"/>
                    </a:lnTo>
                    <a:lnTo>
                      <a:pt x="816" y="519"/>
                    </a:lnTo>
                    <a:lnTo>
                      <a:pt x="815" y="515"/>
                    </a:lnTo>
                    <a:lnTo>
                      <a:pt x="812" y="511"/>
                    </a:lnTo>
                    <a:lnTo>
                      <a:pt x="809" y="506"/>
                    </a:lnTo>
                    <a:lnTo>
                      <a:pt x="806" y="501"/>
                    </a:lnTo>
                    <a:lnTo>
                      <a:pt x="805" y="500"/>
                    </a:lnTo>
                    <a:lnTo>
                      <a:pt x="804" y="498"/>
                    </a:lnTo>
                    <a:lnTo>
                      <a:pt x="802" y="495"/>
                    </a:lnTo>
                    <a:lnTo>
                      <a:pt x="800" y="490"/>
                    </a:lnTo>
                    <a:lnTo>
                      <a:pt x="799" y="485"/>
                    </a:lnTo>
                    <a:lnTo>
                      <a:pt x="799" y="478"/>
                    </a:lnTo>
                    <a:lnTo>
                      <a:pt x="802" y="473"/>
                    </a:lnTo>
                    <a:lnTo>
                      <a:pt x="806" y="468"/>
                    </a:lnTo>
                    <a:lnTo>
                      <a:pt x="807" y="465"/>
                    </a:lnTo>
                    <a:lnTo>
                      <a:pt x="808" y="461"/>
                    </a:lnTo>
                    <a:lnTo>
                      <a:pt x="809" y="455"/>
                    </a:lnTo>
                    <a:lnTo>
                      <a:pt x="808" y="447"/>
                    </a:lnTo>
                    <a:lnTo>
                      <a:pt x="807" y="443"/>
                    </a:lnTo>
                    <a:lnTo>
                      <a:pt x="806" y="440"/>
                    </a:lnTo>
                    <a:lnTo>
                      <a:pt x="803" y="436"/>
                    </a:lnTo>
                    <a:lnTo>
                      <a:pt x="798" y="433"/>
                    </a:lnTo>
                    <a:lnTo>
                      <a:pt x="794" y="431"/>
                    </a:lnTo>
                    <a:lnTo>
                      <a:pt x="788" y="429"/>
                    </a:lnTo>
                    <a:lnTo>
                      <a:pt x="779" y="428"/>
                    </a:lnTo>
                    <a:lnTo>
                      <a:pt x="769" y="427"/>
                    </a:lnTo>
                    <a:lnTo>
                      <a:pt x="766" y="382"/>
                    </a:lnTo>
                    <a:lnTo>
                      <a:pt x="765" y="382"/>
                    </a:lnTo>
                    <a:lnTo>
                      <a:pt x="762" y="382"/>
                    </a:lnTo>
                    <a:lnTo>
                      <a:pt x="757" y="381"/>
                    </a:lnTo>
                    <a:lnTo>
                      <a:pt x="751" y="379"/>
                    </a:lnTo>
                    <a:lnTo>
                      <a:pt x="744" y="377"/>
                    </a:lnTo>
                    <a:lnTo>
                      <a:pt x="737" y="373"/>
                    </a:lnTo>
                    <a:lnTo>
                      <a:pt x="729" y="366"/>
                    </a:lnTo>
                    <a:lnTo>
                      <a:pt x="721" y="359"/>
                    </a:lnTo>
                    <a:lnTo>
                      <a:pt x="721" y="358"/>
                    </a:lnTo>
                    <a:lnTo>
                      <a:pt x="720" y="354"/>
                    </a:lnTo>
                    <a:lnTo>
                      <a:pt x="717" y="349"/>
                    </a:lnTo>
                    <a:lnTo>
                      <a:pt x="715" y="345"/>
                    </a:lnTo>
                    <a:lnTo>
                      <a:pt x="713" y="342"/>
                    </a:lnTo>
                    <a:lnTo>
                      <a:pt x="711" y="340"/>
                    </a:lnTo>
                    <a:lnTo>
                      <a:pt x="708" y="339"/>
                    </a:lnTo>
                    <a:lnTo>
                      <a:pt x="704" y="338"/>
                    </a:lnTo>
                    <a:lnTo>
                      <a:pt x="701" y="338"/>
                    </a:lnTo>
                    <a:lnTo>
                      <a:pt x="697" y="339"/>
                    </a:lnTo>
                    <a:lnTo>
                      <a:pt x="691" y="341"/>
                    </a:lnTo>
                    <a:lnTo>
                      <a:pt x="687" y="343"/>
                    </a:lnTo>
                    <a:lnTo>
                      <a:pt x="685" y="346"/>
                    </a:lnTo>
                    <a:lnTo>
                      <a:pt x="678" y="349"/>
                    </a:lnTo>
                    <a:lnTo>
                      <a:pt x="671" y="352"/>
                    </a:lnTo>
                    <a:lnTo>
                      <a:pt x="662" y="355"/>
                    </a:lnTo>
                    <a:lnTo>
                      <a:pt x="659" y="356"/>
                    </a:lnTo>
                    <a:lnTo>
                      <a:pt x="655" y="356"/>
                    </a:lnTo>
                    <a:lnTo>
                      <a:pt x="653" y="355"/>
                    </a:lnTo>
                    <a:lnTo>
                      <a:pt x="650" y="354"/>
                    </a:lnTo>
                    <a:lnTo>
                      <a:pt x="648" y="351"/>
                    </a:lnTo>
                    <a:lnTo>
                      <a:pt x="648" y="347"/>
                    </a:lnTo>
                    <a:lnTo>
                      <a:pt x="650" y="340"/>
                    </a:lnTo>
                    <a:lnTo>
                      <a:pt x="653" y="334"/>
                    </a:lnTo>
                    <a:lnTo>
                      <a:pt x="654" y="332"/>
                    </a:lnTo>
                    <a:lnTo>
                      <a:pt x="657" y="325"/>
                    </a:lnTo>
                    <a:lnTo>
                      <a:pt x="660" y="318"/>
                    </a:lnTo>
                    <a:lnTo>
                      <a:pt x="663" y="308"/>
                    </a:lnTo>
                    <a:lnTo>
                      <a:pt x="663" y="304"/>
                    </a:lnTo>
                    <a:lnTo>
                      <a:pt x="663" y="299"/>
                    </a:lnTo>
                    <a:lnTo>
                      <a:pt x="661" y="294"/>
                    </a:lnTo>
                    <a:lnTo>
                      <a:pt x="659" y="291"/>
                    </a:lnTo>
                    <a:lnTo>
                      <a:pt x="655" y="286"/>
                    </a:lnTo>
                    <a:lnTo>
                      <a:pt x="649" y="284"/>
                    </a:lnTo>
                    <a:lnTo>
                      <a:pt x="643" y="281"/>
                    </a:lnTo>
                    <a:lnTo>
                      <a:pt x="633" y="280"/>
                    </a:lnTo>
                    <a:lnTo>
                      <a:pt x="632" y="282"/>
                    </a:lnTo>
                    <a:lnTo>
                      <a:pt x="628" y="284"/>
                    </a:lnTo>
                    <a:lnTo>
                      <a:pt x="626" y="286"/>
                    </a:lnTo>
                    <a:lnTo>
                      <a:pt x="621" y="287"/>
                    </a:lnTo>
                    <a:lnTo>
                      <a:pt x="618" y="287"/>
                    </a:lnTo>
                    <a:lnTo>
                      <a:pt x="613" y="287"/>
                    </a:lnTo>
                    <a:lnTo>
                      <a:pt x="608" y="286"/>
                    </a:lnTo>
                    <a:lnTo>
                      <a:pt x="602" y="283"/>
                    </a:lnTo>
                    <a:lnTo>
                      <a:pt x="596" y="279"/>
                    </a:lnTo>
                    <a:lnTo>
                      <a:pt x="590" y="273"/>
                    </a:lnTo>
                    <a:lnTo>
                      <a:pt x="582" y="265"/>
                    </a:lnTo>
                    <a:lnTo>
                      <a:pt x="575" y="254"/>
                    </a:lnTo>
                    <a:lnTo>
                      <a:pt x="567" y="241"/>
                    </a:lnTo>
                    <a:lnTo>
                      <a:pt x="559" y="225"/>
                    </a:lnTo>
                    <a:lnTo>
                      <a:pt x="558" y="223"/>
                    </a:lnTo>
                    <a:lnTo>
                      <a:pt x="552" y="216"/>
                    </a:lnTo>
                    <a:lnTo>
                      <a:pt x="542" y="206"/>
                    </a:lnTo>
                    <a:lnTo>
                      <a:pt x="529" y="196"/>
                    </a:lnTo>
                    <a:lnTo>
                      <a:pt x="520" y="191"/>
                    </a:lnTo>
                    <a:lnTo>
                      <a:pt x="510" y="186"/>
                    </a:lnTo>
                    <a:lnTo>
                      <a:pt x="499" y="181"/>
                    </a:lnTo>
                    <a:lnTo>
                      <a:pt x="486" y="176"/>
                    </a:lnTo>
                    <a:lnTo>
                      <a:pt x="472" y="173"/>
                    </a:lnTo>
                    <a:lnTo>
                      <a:pt x="457" y="170"/>
                    </a:lnTo>
                    <a:lnTo>
                      <a:pt x="440" y="168"/>
                    </a:lnTo>
                    <a:lnTo>
                      <a:pt x="420" y="168"/>
                    </a:lnTo>
                    <a:lnTo>
                      <a:pt x="418" y="169"/>
                    </a:lnTo>
                    <a:lnTo>
                      <a:pt x="411" y="172"/>
                    </a:lnTo>
                    <a:lnTo>
                      <a:pt x="400" y="176"/>
                    </a:lnTo>
                    <a:lnTo>
                      <a:pt x="387" y="178"/>
                    </a:lnTo>
                    <a:lnTo>
                      <a:pt x="381" y="178"/>
                    </a:lnTo>
                    <a:lnTo>
                      <a:pt x="374" y="178"/>
                    </a:lnTo>
                    <a:lnTo>
                      <a:pt x="366" y="176"/>
                    </a:lnTo>
                    <a:lnTo>
                      <a:pt x="361" y="173"/>
                    </a:lnTo>
                    <a:lnTo>
                      <a:pt x="355" y="168"/>
                    </a:lnTo>
                    <a:lnTo>
                      <a:pt x="350" y="161"/>
                    </a:lnTo>
                    <a:lnTo>
                      <a:pt x="346" y="152"/>
                    </a:lnTo>
                    <a:lnTo>
                      <a:pt x="342" y="142"/>
                    </a:lnTo>
                    <a:lnTo>
                      <a:pt x="287" y="161"/>
                    </a:lnTo>
                    <a:lnTo>
                      <a:pt x="288" y="160"/>
                    </a:lnTo>
                    <a:lnTo>
                      <a:pt x="289" y="157"/>
                    </a:lnTo>
                    <a:lnTo>
                      <a:pt x="292" y="151"/>
                    </a:lnTo>
                    <a:lnTo>
                      <a:pt x="294" y="145"/>
                    </a:lnTo>
                    <a:lnTo>
                      <a:pt x="297" y="136"/>
                    </a:lnTo>
                    <a:lnTo>
                      <a:pt x="300" y="127"/>
                    </a:lnTo>
                    <a:lnTo>
                      <a:pt x="301" y="115"/>
                    </a:lnTo>
                    <a:lnTo>
                      <a:pt x="302" y="102"/>
                    </a:lnTo>
                    <a:lnTo>
                      <a:pt x="303" y="98"/>
                    </a:lnTo>
                    <a:lnTo>
                      <a:pt x="306" y="89"/>
                    </a:lnTo>
                    <a:lnTo>
                      <a:pt x="309" y="76"/>
                    </a:lnTo>
                    <a:lnTo>
                      <a:pt x="311" y="61"/>
                    </a:lnTo>
                    <a:lnTo>
                      <a:pt x="312" y="53"/>
                    </a:lnTo>
                    <a:lnTo>
                      <a:pt x="312" y="46"/>
                    </a:lnTo>
                    <a:lnTo>
                      <a:pt x="312" y="38"/>
                    </a:lnTo>
                    <a:lnTo>
                      <a:pt x="310" y="32"/>
                    </a:lnTo>
                    <a:lnTo>
                      <a:pt x="308" y="25"/>
                    </a:lnTo>
                    <a:lnTo>
                      <a:pt x="305" y="21"/>
                    </a:lnTo>
                    <a:lnTo>
                      <a:pt x="300" y="16"/>
                    </a:lnTo>
                    <a:lnTo>
                      <a:pt x="293" y="14"/>
                    </a:lnTo>
                    <a:lnTo>
                      <a:pt x="291" y="14"/>
                    </a:lnTo>
                    <a:lnTo>
                      <a:pt x="283" y="15"/>
                    </a:lnTo>
                    <a:lnTo>
                      <a:pt x="271" y="19"/>
                    </a:lnTo>
                    <a:lnTo>
                      <a:pt x="259" y="23"/>
                    </a:lnTo>
                    <a:lnTo>
                      <a:pt x="251" y="27"/>
                    </a:lnTo>
                    <a:lnTo>
                      <a:pt x="243" y="32"/>
                    </a:lnTo>
                    <a:lnTo>
                      <a:pt x="236" y="38"/>
                    </a:lnTo>
                    <a:lnTo>
                      <a:pt x="228" y="44"/>
                    </a:lnTo>
                    <a:lnTo>
                      <a:pt x="222" y="53"/>
                    </a:lnTo>
                    <a:lnTo>
                      <a:pt x="215" y="63"/>
                    </a:lnTo>
                    <a:lnTo>
                      <a:pt x="209" y="74"/>
                    </a:lnTo>
                    <a:lnTo>
                      <a:pt x="203" y="87"/>
                    </a:lnTo>
                    <a:lnTo>
                      <a:pt x="203" y="90"/>
                    </a:lnTo>
                    <a:lnTo>
                      <a:pt x="201" y="100"/>
                    </a:lnTo>
                    <a:lnTo>
                      <a:pt x="200" y="115"/>
                    </a:lnTo>
                    <a:lnTo>
                      <a:pt x="199" y="132"/>
                    </a:lnTo>
                    <a:lnTo>
                      <a:pt x="198" y="152"/>
                    </a:lnTo>
                    <a:lnTo>
                      <a:pt x="199" y="173"/>
                    </a:lnTo>
                    <a:lnTo>
                      <a:pt x="200" y="183"/>
                    </a:lnTo>
                    <a:lnTo>
                      <a:pt x="202" y="192"/>
                    </a:lnTo>
                    <a:lnTo>
                      <a:pt x="205" y="201"/>
                    </a:lnTo>
                    <a:lnTo>
                      <a:pt x="208" y="210"/>
                    </a:lnTo>
                    <a:lnTo>
                      <a:pt x="264" y="284"/>
                    </a:lnTo>
                    <a:lnTo>
                      <a:pt x="264" y="287"/>
                    </a:lnTo>
                    <a:lnTo>
                      <a:pt x="265" y="296"/>
                    </a:lnTo>
                    <a:lnTo>
                      <a:pt x="265" y="307"/>
                    </a:lnTo>
                    <a:lnTo>
                      <a:pt x="266" y="319"/>
                    </a:lnTo>
                    <a:lnTo>
                      <a:pt x="265" y="324"/>
                    </a:lnTo>
                    <a:lnTo>
                      <a:pt x="264" y="329"/>
                    </a:lnTo>
                    <a:lnTo>
                      <a:pt x="263" y="334"/>
                    </a:lnTo>
                    <a:lnTo>
                      <a:pt x="262" y="336"/>
                    </a:lnTo>
                    <a:lnTo>
                      <a:pt x="260" y="338"/>
                    </a:lnTo>
                    <a:lnTo>
                      <a:pt x="256" y="338"/>
                    </a:lnTo>
                    <a:lnTo>
                      <a:pt x="253" y="337"/>
                    </a:lnTo>
                    <a:lnTo>
                      <a:pt x="249" y="334"/>
                    </a:lnTo>
                    <a:lnTo>
                      <a:pt x="246" y="329"/>
                    </a:lnTo>
                    <a:lnTo>
                      <a:pt x="236" y="320"/>
                    </a:lnTo>
                    <a:lnTo>
                      <a:pt x="223" y="304"/>
                    </a:lnTo>
                    <a:lnTo>
                      <a:pt x="208" y="282"/>
                    </a:lnTo>
                    <a:lnTo>
                      <a:pt x="200" y="268"/>
                    </a:lnTo>
                    <a:lnTo>
                      <a:pt x="192" y="254"/>
                    </a:lnTo>
                    <a:lnTo>
                      <a:pt x="185" y="238"/>
                    </a:lnTo>
                    <a:lnTo>
                      <a:pt x="178" y="220"/>
                    </a:lnTo>
                    <a:lnTo>
                      <a:pt x="171" y="201"/>
                    </a:lnTo>
                    <a:lnTo>
                      <a:pt x="166" y="182"/>
                    </a:lnTo>
                    <a:lnTo>
                      <a:pt x="162" y="160"/>
                    </a:lnTo>
                    <a:lnTo>
                      <a:pt x="159" y="137"/>
                    </a:lnTo>
                    <a:lnTo>
                      <a:pt x="159" y="135"/>
                    </a:lnTo>
                    <a:lnTo>
                      <a:pt x="158" y="128"/>
                    </a:lnTo>
                    <a:lnTo>
                      <a:pt x="159" y="116"/>
                    </a:lnTo>
                    <a:lnTo>
                      <a:pt x="160" y="100"/>
                    </a:lnTo>
                    <a:lnTo>
                      <a:pt x="164" y="81"/>
                    </a:lnTo>
                    <a:lnTo>
                      <a:pt x="170" y="61"/>
                    </a:lnTo>
                    <a:lnTo>
                      <a:pt x="174" y="50"/>
                    </a:lnTo>
                    <a:lnTo>
                      <a:pt x="180" y="38"/>
                    </a:lnTo>
                    <a:lnTo>
                      <a:pt x="186" y="26"/>
                    </a:lnTo>
                    <a:lnTo>
                      <a:pt x="194" y="14"/>
                    </a:lnTo>
                    <a:lnTo>
                      <a:pt x="192" y="12"/>
                    </a:lnTo>
                    <a:lnTo>
                      <a:pt x="186" y="8"/>
                    </a:lnTo>
                    <a:lnTo>
                      <a:pt x="182" y="6"/>
                    </a:lnTo>
                    <a:lnTo>
                      <a:pt x="176" y="3"/>
                    </a:lnTo>
                    <a:lnTo>
                      <a:pt x="170" y="1"/>
                    </a:lnTo>
                    <a:lnTo>
                      <a:pt x="162" y="0"/>
                    </a:lnTo>
                    <a:lnTo>
                      <a:pt x="155" y="1"/>
                    </a:lnTo>
                    <a:lnTo>
                      <a:pt x="145" y="2"/>
                    </a:lnTo>
                    <a:lnTo>
                      <a:pt x="134" y="5"/>
                    </a:lnTo>
                    <a:lnTo>
                      <a:pt x="124" y="10"/>
                    </a:lnTo>
                    <a:lnTo>
                      <a:pt x="111" y="16"/>
                    </a:lnTo>
                    <a:lnTo>
                      <a:pt x="97" y="26"/>
                    </a:lnTo>
                    <a:lnTo>
                      <a:pt x="81" y="38"/>
                    </a:lnTo>
                    <a:lnTo>
                      <a:pt x="65" y="52"/>
                    </a:lnTo>
                    <a:lnTo>
                      <a:pt x="63" y="56"/>
                    </a:lnTo>
                    <a:lnTo>
                      <a:pt x="57" y="68"/>
                    </a:lnTo>
                    <a:lnTo>
                      <a:pt x="47" y="86"/>
                    </a:lnTo>
                    <a:lnTo>
                      <a:pt x="36" y="107"/>
                    </a:lnTo>
                    <a:lnTo>
                      <a:pt x="25" y="131"/>
                    </a:lnTo>
                    <a:lnTo>
                      <a:pt x="16" y="157"/>
                    </a:lnTo>
                    <a:lnTo>
                      <a:pt x="11" y="170"/>
                    </a:lnTo>
                    <a:lnTo>
                      <a:pt x="9" y="182"/>
                    </a:lnTo>
                    <a:lnTo>
                      <a:pt x="7" y="195"/>
                    </a:lnTo>
                    <a:lnTo>
                      <a:pt x="6" y="205"/>
                    </a:lnTo>
                    <a:lnTo>
                      <a:pt x="5" y="206"/>
                    </a:lnTo>
                    <a:lnTo>
                      <a:pt x="4" y="207"/>
                    </a:lnTo>
                    <a:lnTo>
                      <a:pt x="2" y="211"/>
                    </a:lnTo>
                    <a:lnTo>
                      <a:pt x="0" y="215"/>
                    </a:lnTo>
                    <a:lnTo>
                      <a:pt x="0" y="222"/>
                    </a:lnTo>
                    <a:lnTo>
                      <a:pt x="3" y="229"/>
                    </a:lnTo>
                    <a:lnTo>
                      <a:pt x="8" y="239"/>
                    </a:lnTo>
                    <a:lnTo>
                      <a:pt x="17" y="251"/>
                    </a:lnTo>
                    <a:lnTo>
                      <a:pt x="20" y="255"/>
                    </a:lnTo>
                    <a:lnTo>
                      <a:pt x="27" y="268"/>
                    </a:lnTo>
                    <a:lnTo>
                      <a:pt x="39" y="287"/>
                    </a:lnTo>
                    <a:lnTo>
                      <a:pt x="52" y="309"/>
                    </a:lnTo>
                    <a:lnTo>
                      <a:pt x="64" y="332"/>
                    </a:lnTo>
                    <a:lnTo>
                      <a:pt x="76" y="353"/>
                    </a:lnTo>
                    <a:lnTo>
                      <a:pt x="80" y="363"/>
                    </a:lnTo>
                    <a:lnTo>
                      <a:pt x="84" y="372"/>
                    </a:lnTo>
                    <a:lnTo>
                      <a:pt x="86" y="378"/>
                    </a:lnTo>
                    <a:lnTo>
                      <a:pt x="87" y="382"/>
                    </a:lnTo>
                    <a:lnTo>
                      <a:pt x="80" y="397"/>
                    </a:lnTo>
                    <a:lnTo>
                      <a:pt x="95" y="412"/>
                    </a:lnTo>
                    <a:lnTo>
                      <a:pt x="98" y="408"/>
                    </a:lnTo>
                    <a:lnTo>
                      <a:pt x="100" y="406"/>
                    </a:lnTo>
                    <a:lnTo>
                      <a:pt x="104" y="403"/>
                    </a:lnTo>
                    <a:lnTo>
                      <a:pt x="108" y="401"/>
                    </a:lnTo>
                    <a:lnTo>
                      <a:pt x="114" y="401"/>
                    </a:lnTo>
                    <a:lnTo>
                      <a:pt x="117" y="401"/>
                    </a:lnTo>
                    <a:lnTo>
                      <a:pt x="121" y="403"/>
                    </a:lnTo>
                    <a:lnTo>
                      <a:pt x="125" y="405"/>
                    </a:lnTo>
                    <a:lnTo>
                      <a:pt x="129" y="407"/>
                    </a:lnTo>
                    <a:lnTo>
                      <a:pt x="133" y="409"/>
                    </a:lnTo>
                    <a:lnTo>
                      <a:pt x="142" y="416"/>
                    </a:lnTo>
                    <a:lnTo>
                      <a:pt x="158" y="423"/>
                    </a:lnTo>
                    <a:lnTo>
                      <a:pt x="178" y="432"/>
                    </a:lnTo>
                    <a:lnTo>
                      <a:pt x="189" y="436"/>
                    </a:lnTo>
                    <a:lnTo>
                      <a:pt x="202" y="441"/>
                    </a:lnTo>
                    <a:lnTo>
                      <a:pt x="215" y="445"/>
                    </a:lnTo>
                    <a:lnTo>
                      <a:pt x="230" y="449"/>
                    </a:lnTo>
                    <a:lnTo>
                      <a:pt x="244" y="453"/>
                    </a:lnTo>
                    <a:lnTo>
                      <a:pt x="261" y="455"/>
                    </a:lnTo>
                    <a:lnTo>
                      <a:pt x="277" y="456"/>
                    </a:lnTo>
                    <a:lnTo>
                      <a:pt x="293" y="45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6" name="Freeform 447"/>
              <p:cNvSpPr>
                <a:spLocks/>
              </p:cNvSpPr>
              <p:nvPr/>
            </p:nvSpPr>
            <p:spPr bwMode="auto">
              <a:xfrm>
                <a:off x="5092" y="1229"/>
                <a:ext cx="341" cy="393"/>
              </a:xfrm>
              <a:custGeom>
                <a:avLst/>
                <a:gdLst>
                  <a:gd name="T0" fmla="*/ 0 w 1022"/>
                  <a:gd name="T1" fmla="*/ 1 h 1179"/>
                  <a:gd name="T2" fmla="*/ 1 w 1022"/>
                  <a:gd name="T3" fmla="*/ 1 h 1179"/>
                  <a:gd name="T4" fmla="*/ 1 w 1022"/>
                  <a:gd name="T5" fmla="*/ 1 h 1179"/>
                  <a:gd name="T6" fmla="*/ 1 w 1022"/>
                  <a:gd name="T7" fmla="*/ 1 h 1179"/>
                  <a:gd name="T8" fmla="*/ 1 w 1022"/>
                  <a:gd name="T9" fmla="*/ 1 h 1179"/>
                  <a:gd name="T10" fmla="*/ 1 w 1022"/>
                  <a:gd name="T11" fmla="*/ 1 h 1179"/>
                  <a:gd name="T12" fmla="*/ 1 w 1022"/>
                  <a:gd name="T13" fmla="*/ 1 h 1179"/>
                  <a:gd name="T14" fmla="*/ 1 w 1022"/>
                  <a:gd name="T15" fmla="*/ 1 h 1179"/>
                  <a:gd name="T16" fmla="*/ 1 w 1022"/>
                  <a:gd name="T17" fmla="*/ 1 h 1179"/>
                  <a:gd name="T18" fmla="*/ 1 w 1022"/>
                  <a:gd name="T19" fmla="*/ 1 h 1179"/>
                  <a:gd name="T20" fmla="*/ 1 w 1022"/>
                  <a:gd name="T21" fmla="*/ 1 h 1179"/>
                  <a:gd name="T22" fmla="*/ 1 w 1022"/>
                  <a:gd name="T23" fmla="*/ 2 h 1179"/>
                  <a:gd name="T24" fmla="*/ 1 w 1022"/>
                  <a:gd name="T25" fmla="*/ 2 h 1179"/>
                  <a:gd name="T26" fmla="*/ 1 w 1022"/>
                  <a:gd name="T27" fmla="*/ 2 h 1179"/>
                  <a:gd name="T28" fmla="*/ 1 w 1022"/>
                  <a:gd name="T29" fmla="*/ 1 h 1179"/>
                  <a:gd name="T30" fmla="*/ 1 w 1022"/>
                  <a:gd name="T31" fmla="*/ 1 h 1179"/>
                  <a:gd name="T32" fmla="*/ 1 w 1022"/>
                  <a:gd name="T33" fmla="*/ 2 h 1179"/>
                  <a:gd name="T34" fmla="*/ 1 w 1022"/>
                  <a:gd name="T35" fmla="*/ 2 h 1179"/>
                  <a:gd name="T36" fmla="*/ 1 w 1022"/>
                  <a:gd name="T37" fmla="*/ 1 h 1179"/>
                  <a:gd name="T38" fmla="*/ 1 w 1022"/>
                  <a:gd name="T39" fmla="*/ 1 h 1179"/>
                  <a:gd name="T40" fmla="*/ 1 w 1022"/>
                  <a:gd name="T41" fmla="*/ 1 h 1179"/>
                  <a:gd name="T42" fmla="*/ 1 w 1022"/>
                  <a:gd name="T43" fmla="*/ 1 h 1179"/>
                  <a:gd name="T44" fmla="*/ 1 w 1022"/>
                  <a:gd name="T45" fmla="*/ 1 h 1179"/>
                  <a:gd name="T46" fmla="*/ 1 w 1022"/>
                  <a:gd name="T47" fmla="*/ 1 h 1179"/>
                  <a:gd name="T48" fmla="*/ 1 w 1022"/>
                  <a:gd name="T49" fmla="*/ 1 h 1179"/>
                  <a:gd name="T50" fmla="*/ 1 w 1022"/>
                  <a:gd name="T51" fmla="*/ 1 h 1179"/>
                  <a:gd name="T52" fmla="*/ 1 w 1022"/>
                  <a:gd name="T53" fmla="*/ 1 h 1179"/>
                  <a:gd name="T54" fmla="*/ 1 w 1022"/>
                  <a:gd name="T55" fmla="*/ 1 h 1179"/>
                  <a:gd name="T56" fmla="*/ 1 w 1022"/>
                  <a:gd name="T57" fmla="*/ 1 h 1179"/>
                  <a:gd name="T58" fmla="*/ 1 w 1022"/>
                  <a:gd name="T59" fmla="*/ 1 h 1179"/>
                  <a:gd name="T60" fmla="*/ 1 w 1022"/>
                  <a:gd name="T61" fmla="*/ 1 h 1179"/>
                  <a:gd name="T62" fmla="*/ 1 w 1022"/>
                  <a:gd name="T63" fmla="*/ 1 h 1179"/>
                  <a:gd name="T64" fmla="*/ 1 w 1022"/>
                  <a:gd name="T65" fmla="*/ 1 h 1179"/>
                  <a:gd name="T66" fmla="*/ 1 w 1022"/>
                  <a:gd name="T67" fmla="*/ 1 h 1179"/>
                  <a:gd name="T68" fmla="*/ 1 w 1022"/>
                  <a:gd name="T69" fmla="*/ 1 h 1179"/>
                  <a:gd name="T70" fmla="*/ 1 w 1022"/>
                  <a:gd name="T71" fmla="*/ 1 h 1179"/>
                  <a:gd name="T72" fmla="*/ 1 w 1022"/>
                  <a:gd name="T73" fmla="*/ 1 h 1179"/>
                  <a:gd name="T74" fmla="*/ 1 w 1022"/>
                  <a:gd name="T75" fmla="*/ 1 h 1179"/>
                  <a:gd name="T76" fmla="*/ 1 w 1022"/>
                  <a:gd name="T77" fmla="*/ 0 h 1179"/>
                  <a:gd name="T78" fmla="*/ 1 w 1022"/>
                  <a:gd name="T79" fmla="*/ 0 h 1179"/>
                  <a:gd name="T80" fmla="*/ 1 w 1022"/>
                  <a:gd name="T81" fmla="*/ 0 h 1179"/>
                  <a:gd name="T82" fmla="*/ 1 w 1022"/>
                  <a:gd name="T83" fmla="*/ 0 h 1179"/>
                  <a:gd name="T84" fmla="*/ 1 w 1022"/>
                  <a:gd name="T85" fmla="*/ 0 h 1179"/>
                  <a:gd name="T86" fmla="*/ 1 w 1022"/>
                  <a:gd name="T87" fmla="*/ 0 h 1179"/>
                  <a:gd name="T88" fmla="*/ 1 w 1022"/>
                  <a:gd name="T89" fmla="*/ 0 h 1179"/>
                  <a:gd name="T90" fmla="*/ 0 w 1022"/>
                  <a:gd name="T91" fmla="*/ 0 h 1179"/>
                  <a:gd name="T92" fmla="*/ 0 w 1022"/>
                  <a:gd name="T93" fmla="*/ 0 h 1179"/>
                  <a:gd name="T94" fmla="*/ 0 w 1022"/>
                  <a:gd name="T95" fmla="*/ 0 h 1179"/>
                  <a:gd name="T96" fmla="*/ 0 w 1022"/>
                  <a:gd name="T97" fmla="*/ 0 h 1179"/>
                  <a:gd name="T98" fmla="*/ 0 w 1022"/>
                  <a:gd name="T99" fmla="*/ 0 h 1179"/>
                  <a:gd name="T100" fmla="*/ 0 w 1022"/>
                  <a:gd name="T101" fmla="*/ 0 h 1179"/>
                  <a:gd name="T102" fmla="*/ 0 w 1022"/>
                  <a:gd name="T103" fmla="*/ 0 h 1179"/>
                  <a:gd name="T104" fmla="*/ 0 w 1022"/>
                  <a:gd name="T105" fmla="*/ 0 h 1179"/>
                  <a:gd name="T106" fmla="*/ 0 w 1022"/>
                  <a:gd name="T107" fmla="*/ 0 h 1179"/>
                  <a:gd name="T108" fmla="*/ 0 w 1022"/>
                  <a:gd name="T109" fmla="*/ 0 h 1179"/>
                  <a:gd name="T110" fmla="*/ 0 w 1022"/>
                  <a:gd name="T111" fmla="*/ 0 h 1179"/>
                  <a:gd name="T112" fmla="*/ 0 w 1022"/>
                  <a:gd name="T113" fmla="*/ 1 h 1179"/>
                  <a:gd name="T114" fmla="*/ 0 w 1022"/>
                  <a:gd name="T115" fmla="*/ 1 h 11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2"/>
                  <a:gd name="T175" fmla="*/ 0 h 1179"/>
                  <a:gd name="T176" fmla="*/ 1022 w 1022"/>
                  <a:gd name="T177" fmla="*/ 1179 h 11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2" h="1179">
                    <a:moveTo>
                      <a:pt x="293" y="457"/>
                    </a:moveTo>
                    <a:lnTo>
                      <a:pt x="337" y="461"/>
                    </a:lnTo>
                    <a:lnTo>
                      <a:pt x="338" y="460"/>
                    </a:lnTo>
                    <a:lnTo>
                      <a:pt x="338" y="458"/>
                    </a:lnTo>
                    <a:lnTo>
                      <a:pt x="338" y="455"/>
                    </a:lnTo>
                    <a:lnTo>
                      <a:pt x="341" y="451"/>
                    </a:lnTo>
                    <a:lnTo>
                      <a:pt x="343" y="449"/>
                    </a:lnTo>
                    <a:lnTo>
                      <a:pt x="346" y="449"/>
                    </a:lnTo>
                    <a:lnTo>
                      <a:pt x="350" y="451"/>
                    </a:lnTo>
                    <a:lnTo>
                      <a:pt x="357" y="457"/>
                    </a:lnTo>
                    <a:lnTo>
                      <a:pt x="359" y="458"/>
                    </a:lnTo>
                    <a:lnTo>
                      <a:pt x="363" y="460"/>
                    </a:lnTo>
                    <a:lnTo>
                      <a:pt x="371" y="462"/>
                    </a:lnTo>
                    <a:lnTo>
                      <a:pt x="379" y="467"/>
                    </a:lnTo>
                    <a:lnTo>
                      <a:pt x="390" y="470"/>
                    </a:lnTo>
                    <a:lnTo>
                      <a:pt x="402" y="473"/>
                    </a:lnTo>
                    <a:lnTo>
                      <a:pt x="414" y="475"/>
                    </a:lnTo>
                    <a:lnTo>
                      <a:pt x="425" y="476"/>
                    </a:lnTo>
                    <a:lnTo>
                      <a:pt x="495" y="512"/>
                    </a:lnTo>
                    <a:lnTo>
                      <a:pt x="497" y="513"/>
                    </a:lnTo>
                    <a:lnTo>
                      <a:pt x="500" y="515"/>
                    </a:lnTo>
                    <a:lnTo>
                      <a:pt x="505" y="518"/>
                    </a:lnTo>
                    <a:lnTo>
                      <a:pt x="509" y="523"/>
                    </a:lnTo>
                    <a:lnTo>
                      <a:pt x="510" y="525"/>
                    </a:lnTo>
                    <a:lnTo>
                      <a:pt x="511" y="528"/>
                    </a:lnTo>
                    <a:lnTo>
                      <a:pt x="512" y="531"/>
                    </a:lnTo>
                    <a:lnTo>
                      <a:pt x="511" y="535"/>
                    </a:lnTo>
                    <a:lnTo>
                      <a:pt x="510" y="538"/>
                    </a:lnTo>
                    <a:lnTo>
                      <a:pt x="508" y="542"/>
                    </a:lnTo>
                    <a:lnTo>
                      <a:pt x="505" y="546"/>
                    </a:lnTo>
                    <a:lnTo>
                      <a:pt x="499" y="550"/>
                    </a:lnTo>
                    <a:lnTo>
                      <a:pt x="501" y="550"/>
                    </a:lnTo>
                    <a:lnTo>
                      <a:pt x="508" y="548"/>
                    </a:lnTo>
                    <a:lnTo>
                      <a:pt x="518" y="546"/>
                    </a:lnTo>
                    <a:lnTo>
                      <a:pt x="528" y="546"/>
                    </a:lnTo>
                    <a:lnTo>
                      <a:pt x="534" y="546"/>
                    </a:lnTo>
                    <a:lnTo>
                      <a:pt x="539" y="548"/>
                    </a:lnTo>
                    <a:lnTo>
                      <a:pt x="545" y="550"/>
                    </a:lnTo>
                    <a:lnTo>
                      <a:pt x="550" y="553"/>
                    </a:lnTo>
                    <a:lnTo>
                      <a:pt x="554" y="557"/>
                    </a:lnTo>
                    <a:lnTo>
                      <a:pt x="559" y="562"/>
                    </a:lnTo>
                    <a:lnTo>
                      <a:pt x="561" y="568"/>
                    </a:lnTo>
                    <a:lnTo>
                      <a:pt x="563" y="576"/>
                    </a:lnTo>
                    <a:lnTo>
                      <a:pt x="565" y="581"/>
                    </a:lnTo>
                    <a:lnTo>
                      <a:pt x="568" y="597"/>
                    </a:lnTo>
                    <a:lnTo>
                      <a:pt x="572" y="620"/>
                    </a:lnTo>
                    <a:lnTo>
                      <a:pt x="575" y="648"/>
                    </a:lnTo>
                    <a:lnTo>
                      <a:pt x="576" y="664"/>
                    </a:lnTo>
                    <a:lnTo>
                      <a:pt x="576" y="679"/>
                    </a:lnTo>
                    <a:lnTo>
                      <a:pt x="576" y="695"/>
                    </a:lnTo>
                    <a:lnTo>
                      <a:pt x="574" y="712"/>
                    </a:lnTo>
                    <a:lnTo>
                      <a:pt x="572" y="728"/>
                    </a:lnTo>
                    <a:lnTo>
                      <a:pt x="567" y="744"/>
                    </a:lnTo>
                    <a:lnTo>
                      <a:pt x="562" y="758"/>
                    </a:lnTo>
                    <a:lnTo>
                      <a:pt x="554" y="771"/>
                    </a:lnTo>
                    <a:lnTo>
                      <a:pt x="555" y="774"/>
                    </a:lnTo>
                    <a:lnTo>
                      <a:pt x="555" y="782"/>
                    </a:lnTo>
                    <a:lnTo>
                      <a:pt x="555" y="793"/>
                    </a:lnTo>
                    <a:lnTo>
                      <a:pt x="553" y="805"/>
                    </a:lnTo>
                    <a:lnTo>
                      <a:pt x="552" y="813"/>
                    </a:lnTo>
                    <a:lnTo>
                      <a:pt x="550" y="821"/>
                    </a:lnTo>
                    <a:lnTo>
                      <a:pt x="547" y="828"/>
                    </a:lnTo>
                    <a:lnTo>
                      <a:pt x="544" y="836"/>
                    </a:lnTo>
                    <a:lnTo>
                      <a:pt x="538" y="843"/>
                    </a:lnTo>
                    <a:lnTo>
                      <a:pt x="533" y="851"/>
                    </a:lnTo>
                    <a:lnTo>
                      <a:pt x="526" y="858"/>
                    </a:lnTo>
                    <a:lnTo>
                      <a:pt x="519" y="865"/>
                    </a:lnTo>
                    <a:lnTo>
                      <a:pt x="518" y="866"/>
                    </a:lnTo>
                    <a:lnTo>
                      <a:pt x="513" y="869"/>
                    </a:lnTo>
                    <a:lnTo>
                      <a:pt x="507" y="873"/>
                    </a:lnTo>
                    <a:lnTo>
                      <a:pt x="498" y="878"/>
                    </a:lnTo>
                    <a:lnTo>
                      <a:pt x="490" y="881"/>
                    </a:lnTo>
                    <a:lnTo>
                      <a:pt x="480" y="882"/>
                    </a:lnTo>
                    <a:lnTo>
                      <a:pt x="476" y="882"/>
                    </a:lnTo>
                    <a:lnTo>
                      <a:pt x="470" y="881"/>
                    </a:lnTo>
                    <a:lnTo>
                      <a:pt x="466" y="879"/>
                    </a:lnTo>
                    <a:lnTo>
                      <a:pt x="461" y="876"/>
                    </a:lnTo>
                    <a:lnTo>
                      <a:pt x="459" y="875"/>
                    </a:lnTo>
                    <a:lnTo>
                      <a:pt x="455" y="873"/>
                    </a:lnTo>
                    <a:lnTo>
                      <a:pt x="449" y="872"/>
                    </a:lnTo>
                    <a:lnTo>
                      <a:pt x="440" y="873"/>
                    </a:lnTo>
                    <a:lnTo>
                      <a:pt x="436" y="876"/>
                    </a:lnTo>
                    <a:lnTo>
                      <a:pt x="431" y="878"/>
                    </a:lnTo>
                    <a:lnTo>
                      <a:pt x="426" y="882"/>
                    </a:lnTo>
                    <a:lnTo>
                      <a:pt x="420" y="886"/>
                    </a:lnTo>
                    <a:lnTo>
                      <a:pt x="416" y="893"/>
                    </a:lnTo>
                    <a:lnTo>
                      <a:pt x="411" y="900"/>
                    </a:lnTo>
                    <a:lnTo>
                      <a:pt x="406" y="909"/>
                    </a:lnTo>
                    <a:lnTo>
                      <a:pt x="402" y="920"/>
                    </a:lnTo>
                    <a:lnTo>
                      <a:pt x="402" y="923"/>
                    </a:lnTo>
                    <a:lnTo>
                      <a:pt x="403" y="931"/>
                    </a:lnTo>
                    <a:lnTo>
                      <a:pt x="404" y="936"/>
                    </a:lnTo>
                    <a:lnTo>
                      <a:pt x="406" y="941"/>
                    </a:lnTo>
                    <a:lnTo>
                      <a:pt x="410" y="947"/>
                    </a:lnTo>
                    <a:lnTo>
                      <a:pt x="413" y="953"/>
                    </a:lnTo>
                    <a:lnTo>
                      <a:pt x="418" y="959"/>
                    </a:lnTo>
                    <a:lnTo>
                      <a:pt x="425" y="964"/>
                    </a:lnTo>
                    <a:lnTo>
                      <a:pt x="432" y="970"/>
                    </a:lnTo>
                    <a:lnTo>
                      <a:pt x="441" y="974"/>
                    </a:lnTo>
                    <a:lnTo>
                      <a:pt x="452" y="977"/>
                    </a:lnTo>
                    <a:lnTo>
                      <a:pt x="465" y="979"/>
                    </a:lnTo>
                    <a:lnTo>
                      <a:pt x="479" y="980"/>
                    </a:lnTo>
                    <a:lnTo>
                      <a:pt x="495" y="979"/>
                    </a:lnTo>
                    <a:lnTo>
                      <a:pt x="498" y="979"/>
                    </a:lnTo>
                    <a:lnTo>
                      <a:pt x="505" y="976"/>
                    </a:lnTo>
                    <a:lnTo>
                      <a:pt x="514" y="973"/>
                    </a:lnTo>
                    <a:lnTo>
                      <a:pt x="523" y="967"/>
                    </a:lnTo>
                    <a:lnTo>
                      <a:pt x="527" y="964"/>
                    </a:lnTo>
                    <a:lnTo>
                      <a:pt x="532" y="962"/>
                    </a:lnTo>
                    <a:lnTo>
                      <a:pt x="535" y="959"/>
                    </a:lnTo>
                    <a:lnTo>
                      <a:pt x="537" y="956"/>
                    </a:lnTo>
                    <a:lnTo>
                      <a:pt x="537" y="952"/>
                    </a:lnTo>
                    <a:lnTo>
                      <a:pt x="536" y="949"/>
                    </a:lnTo>
                    <a:lnTo>
                      <a:pt x="534" y="947"/>
                    </a:lnTo>
                    <a:lnTo>
                      <a:pt x="529" y="944"/>
                    </a:lnTo>
                    <a:lnTo>
                      <a:pt x="593" y="1010"/>
                    </a:lnTo>
                    <a:lnTo>
                      <a:pt x="637" y="1018"/>
                    </a:lnTo>
                    <a:lnTo>
                      <a:pt x="637" y="1020"/>
                    </a:lnTo>
                    <a:lnTo>
                      <a:pt x="637" y="1028"/>
                    </a:lnTo>
                    <a:lnTo>
                      <a:pt x="639" y="1039"/>
                    </a:lnTo>
                    <a:lnTo>
                      <a:pt x="642" y="1051"/>
                    </a:lnTo>
                    <a:lnTo>
                      <a:pt x="645" y="1058"/>
                    </a:lnTo>
                    <a:lnTo>
                      <a:pt x="649" y="1065"/>
                    </a:lnTo>
                    <a:lnTo>
                      <a:pt x="655" y="1072"/>
                    </a:lnTo>
                    <a:lnTo>
                      <a:pt x="662" y="1079"/>
                    </a:lnTo>
                    <a:lnTo>
                      <a:pt x="670" y="1086"/>
                    </a:lnTo>
                    <a:lnTo>
                      <a:pt x="681" y="1093"/>
                    </a:lnTo>
                    <a:lnTo>
                      <a:pt x="693" y="1098"/>
                    </a:lnTo>
                    <a:lnTo>
                      <a:pt x="705" y="1103"/>
                    </a:lnTo>
                    <a:lnTo>
                      <a:pt x="708" y="1103"/>
                    </a:lnTo>
                    <a:lnTo>
                      <a:pt x="712" y="1104"/>
                    </a:lnTo>
                    <a:lnTo>
                      <a:pt x="720" y="1108"/>
                    </a:lnTo>
                    <a:lnTo>
                      <a:pt x="727" y="1112"/>
                    </a:lnTo>
                    <a:lnTo>
                      <a:pt x="736" y="1117"/>
                    </a:lnTo>
                    <a:lnTo>
                      <a:pt x="744" y="1125"/>
                    </a:lnTo>
                    <a:lnTo>
                      <a:pt x="749" y="1129"/>
                    </a:lnTo>
                    <a:lnTo>
                      <a:pt x="752" y="1134"/>
                    </a:lnTo>
                    <a:lnTo>
                      <a:pt x="754" y="1140"/>
                    </a:lnTo>
                    <a:lnTo>
                      <a:pt x="757" y="1146"/>
                    </a:lnTo>
                    <a:lnTo>
                      <a:pt x="759" y="1149"/>
                    </a:lnTo>
                    <a:lnTo>
                      <a:pt x="768" y="1156"/>
                    </a:lnTo>
                    <a:lnTo>
                      <a:pt x="779" y="1165"/>
                    </a:lnTo>
                    <a:lnTo>
                      <a:pt x="792" y="1174"/>
                    </a:lnTo>
                    <a:lnTo>
                      <a:pt x="798" y="1177"/>
                    </a:lnTo>
                    <a:lnTo>
                      <a:pt x="804" y="1178"/>
                    </a:lnTo>
                    <a:lnTo>
                      <a:pt x="809" y="1179"/>
                    </a:lnTo>
                    <a:lnTo>
                      <a:pt x="815" y="1177"/>
                    </a:lnTo>
                    <a:lnTo>
                      <a:pt x="817" y="1176"/>
                    </a:lnTo>
                    <a:lnTo>
                      <a:pt x="818" y="1174"/>
                    </a:lnTo>
                    <a:lnTo>
                      <a:pt x="819" y="1170"/>
                    </a:lnTo>
                    <a:lnTo>
                      <a:pt x="820" y="1167"/>
                    </a:lnTo>
                    <a:lnTo>
                      <a:pt x="821" y="1158"/>
                    </a:lnTo>
                    <a:lnTo>
                      <a:pt x="821" y="1146"/>
                    </a:lnTo>
                    <a:lnTo>
                      <a:pt x="819" y="1142"/>
                    </a:lnTo>
                    <a:lnTo>
                      <a:pt x="815" y="1134"/>
                    </a:lnTo>
                    <a:lnTo>
                      <a:pt x="807" y="1121"/>
                    </a:lnTo>
                    <a:lnTo>
                      <a:pt x="798" y="1107"/>
                    </a:lnTo>
                    <a:lnTo>
                      <a:pt x="789" y="1092"/>
                    </a:lnTo>
                    <a:lnTo>
                      <a:pt x="779" y="1080"/>
                    </a:lnTo>
                    <a:lnTo>
                      <a:pt x="773" y="1074"/>
                    </a:lnTo>
                    <a:lnTo>
                      <a:pt x="769" y="1070"/>
                    </a:lnTo>
                    <a:lnTo>
                      <a:pt x="765" y="1068"/>
                    </a:lnTo>
                    <a:lnTo>
                      <a:pt x="762" y="1067"/>
                    </a:lnTo>
                    <a:lnTo>
                      <a:pt x="761" y="1066"/>
                    </a:lnTo>
                    <a:lnTo>
                      <a:pt x="757" y="1063"/>
                    </a:lnTo>
                    <a:lnTo>
                      <a:pt x="755" y="1061"/>
                    </a:lnTo>
                    <a:lnTo>
                      <a:pt x="753" y="1057"/>
                    </a:lnTo>
                    <a:lnTo>
                      <a:pt x="752" y="1056"/>
                    </a:lnTo>
                    <a:lnTo>
                      <a:pt x="752" y="1054"/>
                    </a:lnTo>
                    <a:lnTo>
                      <a:pt x="753" y="1053"/>
                    </a:lnTo>
                    <a:lnTo>
                      <a:pt x="754" y="1051"/>
                    </a:lnTo>
                    <a:lnTo>
                      <a:pt x="756" y="1049"/>
                    </a:lnTo>
                    <a:lnTo>
                      <a:pt x="759" y="1048"/>
                    </a:lnTo>
                    <a:lnTo>
                      <a:pt x="764" y="1048"/>
                    </a:lnTo>
                    <a:lnTo>
                      <a:pt x="769" y="1047"/>
                    </a:lnTo>
                    <a:lnTo>
                      <a:pt x="773" y="1049"/>
                    </a:lnTo>
                    <a:lnTo>
                      <a:pt x="785" y="1054"/>
                    </a:lnTo>
                    <a:lnTo>
                      <a:pt x="802" y="1060"/>
                    </a:lnTo>
                    <a:lnTo>
                      <a:pt x="821" y="1070"/>
                    </a:lnTo>
                    <a:lnTo>
                      <a:pt x="831" y="1075"/>
                    </a:lnTo>
                    <a:lnTo>
                      <a:pt x="840" y="1081"/>
                    </a:lnTo>
                    <a:lnTo>
                      <a:pt x="849" y="1087"/>
                    </a:lnTo>
                    <a:lnTo>
                      <a:pt x="858" y="1094"/>
                    </a:lnTo>
                    <a:lnTo>
                      <a:pt x="865" y="1100"/>
                    </a:lnTo>
                    <a:lnTo>
                      <a:pt x="871" y="1108"/>
                    </a:lnTo>
                    <a:lnTo>
                      <a:pt x="875" y="1115"/>
                    </a:lnTo>
                    <a:lnTo>
                      <a:pt x="878" y="1122"/>
                    </a:lnTo>
                    <a:lnTo>
                      <a:pt x="878" y="1124"/>
                    </a:lnTo>
                    <a:lnTo>
                      <a:pt x="880" y="1126"/>
                    </a:lnTo>
                    <a:lnTo>
                      <a:pt x="883" y="1130"/>
                    </a:lnTo>
                    <a:lnTo>
                      <a:pt x="886" y="1133"/>
                    </a:lnTo>
                    <a:lnTo>
                      <a:pt x="887" y="1134"/>
                    </a:lnTo>
                    <a:lnTo>
                      <a:pt x="889" y="1135"/>
                    </a:lnTo>
                    <a:lnTo>
                      <a:pt x="891" y="1134"/>
                    </a:lnTo>
                    <a:lnTo>
                      <a:pt x="893" y="1133"/>
                    </a:lnTo>
                    <a:lnTo>
                      <a:pt x="895" y="1131"/>
                    </a:lnTo>
                    <a:lnTo>
                      <a:pt x="899" y="1128"/>
                    </a:lnTo>
                    <a:lnTo>
                      <a:pt x="901" y="1124"/>
                    </a:lnTo>
                    <a:lnTo>
                      <a:pt x="904" y="1119"/>
                    </a:lnTo>
                    <a:lnTo>
                      <a:pt x="905" y="1115"/>
                    </a:lnTo>
                    <a:lnTo>
                      <a:pt x="910" y="1108"/>
                    </a:lnTo>
                    <a:lnTo>
                      <a:pt x="914" y="1096"/>
                    </a:lnTo>
                    <a:lnTo>
                      <a:pt x="919" y="1082"/>
                    </a:lnTo>
                    <a:lnTo>
                      <a:pt x="920" y="1074"/>
                    </a:lnTo>
                    <a:lnTo>
                      <a:pt x="921" y="1067"/>
                    </a:lnTo>
                    <a:lnTo>
                      <a:pt x="921" y="1058"/>
                    </a:lnTo>
                    <a:lnTo>
                      <a:pt x="920" y="1051"/>
                    </a:lnTo>
                    <a:lnTo>
                      <a:pt x="918" y="1043"/>
                    </a:lnTo>
                    <a:lnTo>
                      <a:pt x="915" y="1036"/>
                    </a:lnTo>
                    <a:lnTo>
                      <a:pt x="911" y="1030"/>
                    </a:lnTo>
                    <a:lnTo>
                      <a:pt x="904" y="1025"/>
                    </a:lnTo>
                    <a:lnTo>
                      <a:pt x="901" y="1021"/>
                    </a:lnTo>
                    <a:lnTo>
                      <a:pt x="894" y="1013"/>
                    </a:lnTo>
                    <a:lnTo>
                      <a:pt x="884" y="1001"/>
                    </a:lnTo>
                    <a:lnTo>
                      <a:pt x="872" y="988"/>
                    </a:lnTo>
                    <a:lnTo>
                      <a:pt x="859" y="975"/>
                    </a:lnTo>
                    <a:lnTo>
                      <a:pt x="846" y="963"/>
                    </a:lnTo>
                    <a:lnTo>
                      <a:pt x="839" y="959"/>
                    </a:lnTo>
                    <a:lnTo>
                      <a:pt x="834" y="956"/>
                    </a:lnTo>
                    <a:lnTo>
                      <a:pt x="829" y="954"/>
                    </a:lnTo>
                    <a:lnTo>
                      <a:pt x="825" y="954"/>
                    </a:lnTo>
                    <a:lnTo>
                      <a:pt x="824" y="953"/>
                    </a:lnTo>
                    <a:lnTo>
                      <a:pt x="821" y="952"/>
                    </a:lnTo>
                    <a:lnTo>
                      <a:pt x="817" y="950"/>
                    </a:lnTo>
                    <a:lnTo>
                      <a:pt x="813" y="946"/>
                    </a:lnTo>
                    <a:lnTo>
                      <a:pt x="809" y="941"/>
                    </a:lnTo>
                    <a:lnTo>
                      <a:pt x="806" y="935"/>
                    </a:lnTo>
                    <a:lnTo>
                      <a:pt x="805" y="932"/>
                    </a:lnTo>
                    <a:lnTo>
                      <a:pt x="805" y="929"/>
                    </a:lnTo>
                    <a:lnTo>
                      <a:pt x="805" y="924"/>
                    </a:lnTo>
                    <a:lnTo>
                      <a:pt x="806" y="920"/>
                    </a:lnTo>
                    <a:lnTo>
                      <a:pt x="804" y="920"/>
                    </a:lnTo>
                    <a:lnTo>
                      <a:pt x="799" y="919"/>
                    </a:lnTo>
                    <a:lnTo>
                      <a:pt x="793" y="917"/>
                    </a:lnTo>
                    <a:lnTo>
                      <a:pt x="785" y="911"/>
                    </a:lnTo>
                    <a:lnTo>
                      <a:pt x="782" y="908"/>
                    </a:lnTo>
                    <a:lnTo>
                      <a:pt x="778" y="903"/>
                    </a:lnTo>
                    <a:lnTo>
                      <a:pt x="775" y="897"/>
                    </a:lnTo>
                    <a:lnTo>
                      <a:pt x="771" y="891"/>
                    </a:lnTo>
                    <a:lnTo>
                      <a:pt x="769" y="882"/>
                    </a:lnTo>
                    <a:lnTo>
                      <a:pt x="767" y="873"/>
                    </a:lnTo>
                    <a:lnTo>
                      <a:pt x="766" y="863"/>
                    </a:lnTo>
                    <a:lnTo>
                      <a:pt x="766" y="850"/>
                    </a:lnTo>
                    <a:lnTo>
                      <a:pt x="765" y="847"/>
                    </a:lnTo>
                    <a:lnTo>
                      <a:pt x="763" y="837"/>
                    </a:lnTo>
                    <a:lnTo>
                      <a:pt x="761" y="824"/>
                    </a:lnTo>
                    <a:lnTo>
                      <a:pt x="759" y="809"/>
                    </a:lnTo>
                    <a:lnTo>
                      <a:pt x="759" y="801"/>
                    </a:lnTo>
                    <a:lnTo>
                      <a:pt x="759" y="794"/>
                    </a:lnTo>
                    <a:lnTo>
                      <a:pt x="762" y="786"/>
                    </a:lnTo>
                    <a:lnTo>
                      <a:pt x="764" y="780"/>
                    </a:lnTo>
                    <a:lnTo>
                      <a:pt x="767" y="775"/>
                    </a:lnTo>
                    <a:lnTo>
                      <a:pt x="771" y="771"/>
                    </a:lnTo>
                    <a:lnTo>
                      <a:pt x="778" y="768"/>
                    </a:lnTo>
                    <a:lnTo>
                      <a:pt x="784" y="767"/>
                    </a:lnTo>
                    <a:lnTo>
                      <a:pt x="786" y="768"/>
                    </a:lnTo>
                    <a:lnTo>
                      <a:pt x="791" y="769"/>
                    </a:lnTo>
                    <a:lnTo>
                      <a:pt x="796" y="772"/>
                    </a:lnTo>
                    <a:lnTo>
                      <a:pt x="803" y="777"/>
                    </a:lnTo>
                    <a:lnTo>
                      <a:pt x="807" y="782"/>
                    </a:lnTo>
                    <a:lnTo>
                      <a:pt x="810" y="786"/>
                    </a:lnTo>
                    <a:lnTo>
                      <a:pt x="813" y="791"/>
                    </a:lnTo>
                    <a:lnTo>
                      <a:pt x="817" y="799"/>
                    </a:lnTo>
                    <a:lnTo>
                      <a:pt x="820" y="807"/>
                    </a:lnTo>
                    <a:lnTo>
                      <a:pt x="822" y="815"/>
                    </a:lnTo>
                    <a:lnTo>
                      <a:pt x="824" y="826"/>
                    </a:lnTo>
                    <a:lnTo>
                      <a:pt x="825" y="837"/>
                    </a:lnTo>
                    <a:lnTo>
                      <a:pt x="826" y="840"/>
                    </a:lnTo>
                    <a:lnTo>
                      <a:pt x="829" y="845"/>
                    </a:lnTo>
                    <a:lnTo>
                      <a:pt x="833" y="855"/>
                    </a:lnTo>
                    <a:lnTo>
                      <a:pt x="838" y="866"/>
                    </a:lnTo>
                    <a:lnTo>
                      <a:pt x="844" y="878"/>
                    </a:lnTo>
                    <a:lnTo>
                      <a:pt x="848" y="891"/>
                    </a:lnTo>
                    <a:lnTo>
                      <a:pt x="852" y="900"/>
                    </a:lnTo>
                    <a:lnTo>
                      <a:pt x="854" y="909"/>
                    </a:lnTo>
                    <a:lnTo>
                      <a:pt x="854" y="911"/>
                    </a:lnTo>
                    <a:lnTo>
                      <a:pt x="856" y="913"/>
                    </a:lnTo>
                    <a:lnTo>
                      <a:pt x="858" y="917"/>
                    </a:lnTo>
                    <a:lnTo>
                      <a:pt x="861" y="920"/>
                    </a:lnTo>
                    <a:lnTo>
                      <a:pt x="864" y="921"/>
                    </a:lnTo>
                    <a:lnTo>
                      <a:pt x="867" y="921"/>
                    </a:lnTo>
                    <a:lnTo>
                      <a:pt x="872" y="920"/>
                    </a:lnTo>
                    <a:lnTo>
                      <a:pt x="877" y="919"/>
                    </a:lnTo>
                    <a:lnTo>
                      <a:pt x="884" y="916"/>
                    </a:lnTo>
                    <a:lnTo>
                      <a:pt x="890" y="912"/>
                    </a:lnTo>
                    <a:lnTo>
                      <a:pt x="899" y="908"/>
                    </a:lnTo>
                    <a:lnTo>
                      <a:pt x="908" y="902"/>
                    </a:lnTo>
                    <a:lnTo>
                      <a:pt x="911" y="899"/>
                    </a:lnTo>
                    <a:lnTo>
                      <a:pt x="917" y="895"/>
                    </a:lnTo>
                    <a:lnTo>
                      <a:pt x="927" y="889"/>
                    </a:lnTo>
                    <a:lnTo>
                      <a:pt x="938" y="881"/>
                    </a:lnTo>
                    <a:lnTo>
                      <a:pt x="951" y="875"/>
                    </a:lnTo>
                    <a:lnTo>
                      <a:pt x="962" y="869"/>
                    </a:lnTo>
                    <a:lnTo>
                      <a:pt x="969" y="867"/>
                    </a:lnTo>
                    <a:lnTo>
                      <a:pt x="973" y="865"/>
                    </a:lnTo>
                    <a:lnTo>
                      <a:pt x="979" y="865"/>
                    </a:lnTo>
                    <a:lnTo>
                      <a:pt x="982" y="865"/>
                    </a:lnTo>
                    <a:lnTo>
                      <a:pt x="985" y="865"/>
                    </a:lnTo>
                    <a:lnTo>
                      <a:pt x="992" y="863"/>
                    </a:lnTo>
                    <a:lnTo>
                      <a:pt x="1000" y="859"/>
                    </a:lnTo>
                    <a:lnTo>
                      <a:pt x="1010" y="855"/>
                    </a:lnTo>
                    <a:lnTo>
                      <a:pt x="1014" y="852"/>
                    </a:lnTo>
                    <a:lnTo>
                      <a:pt x="1017" y="849"/>
                    </a:lnTo>
                    <a:lnTo>
                      <a:pt x="1021" y="844"/>
                    </a:lnTo>
                    <a:lnTo>
                      <a:pt x="1022" y="839"/>
                    </a:lnTo>
                    <a:lnTo>
                      <a:pt x="1022" y="834"/>
                    </a:lnTo>
                    <a:lnTo>
                      <a:pt x="1021" y="827"/>
                    </a:lnTo>
                    <a:lnTo>
                      <a:pt x="1017" y="820"/>
                    </a:lnTo>
                    <a:lnTo>
                      <a:pt x="1012" y="812"/>
                    </a:lnTo>
                    <a:lnTo>
                      <a:pt x="1010" y="812"/>
                    </a:lnTo>
                    <a:lnTo>
                      <a:pt x="1006" y="812"/>
                    </a:lnTo>
                    <a:lnTo>
                      <a:pt x="1000" y="811"/>
                    </a:lnTo>
                    <a:lnTo>
                      <a:pt x="994" y="810"/>
                    </a:lnTo>
                    <a:lnTo>
                      <a:pt x="987" y="807"/>
                    </a:lnTo>
                    <a:lnTo>
                      <a:pt x="983" y="803"/>
                    </a:lnTo>
                    <a:lnTo>
                      <a:pt x="981" y="801"/>
                    </a:lnTo>
                    <a:lnTo>
                      <a:pt x="981" y="799"/>
                    </a:lnTo>
                    <a:lnTo>
                      <a:pt x="981" y="796"/>
                    </a:lnTo>
                    <a:lnTo>
                      <a:pt x="982" y="793"/>
                    </a:lnTo>
                    <a:lnTo>
                      <a:pt x="1016" y="782"/>
                    </a:lnTo>
                    <a:lnTo>
                      <a:pt x="1016" y="781"/>
                    </a:lnTo>
                    <a:lnTo>
                      <a:pt x="1017" y="777"/>
                    </a:lnTo>
                    <a:lnTo>
                      <a:pt x="1017" y="774"/>
                    </a:lnTo>
                    <a:lnTo>
                      <a:pt x="1016" y="769"/>
                    </a:lnTo>
                    <a:lnTo>
                      <a:pt x="1015" y="763"/>
                    </a:lnTo>
                    <a:lnTo>
                      <a:pt x="1013" y="759"/>
                    </a:lnTo>
                    <a:lnTo>
                      <a:pt x="1011" y="757"/>
                    </a:lnTo>
                    <a:lnTo>
                      <a:pt x="1008" y="755"/>
                    </a:lnTo>
                    <a:lnTo>
                      <a:pt x="1006" y="754"/>
                    </a:lnTo>
                    <a:lnTo>
                      <a:pt x="1001" y="753"/>
                    </a:lnTo>
                    <a:lnTo>
                      <a:pt x="1001" y="750"/>
                    </a:lnTo>
                    <a:lnTo>
                      <a:pt x="1000" y="746"/>
                    </a:lnTo>
                    <a:lnTo>
                      <a:pt x="997" y="741"/>
                    </a:lnTo>
                    <a:lnTo>
                      <a:pt x="994" y="735"/>
                    </a:lnTo>
                    <a:lnTo>
                      <a:pt x="992" y="733"/>
                    </a:lnTo>
                    <a:lnTo>
                      <a:pt x="989" y="731"/>
                    </a:lnTo>
                    <a:lnTo>
                      <a:pt x="986" y="729"/>
                    </a:lnTo>
                    <a:lnTo>
                      <a:pt x="984" y="728"/>
                    </a:lnTo>
                    <a:lnTo>
                      <a:pt x="980" y="728"/>
                    </a:lnTo>
                    <a:lnTo>
                      <a:pt x="976" y="729"/>
                    </a:lnTo>
                    <a:lnTo>
                      <a:pt x="972" y="730"/>
                    </a:lnTo>
                    <a:lnTo>
                      <a:pt x="968" y="733"/>
                    </a:lnTo>
                    <a:lnTo>
                      <a:pt x="966" y="734"/>
                    </a:lnTo>
                    <a:lnTo>
                      <a:pt x="961" y="736"/>
                    </a:lnTo>
                    <a:lnTo>
                      <a:pt x="956" y="739"/>
                    </a:lnTo>
                    <a:lnTo>
                      <a:pt x="948" y="742"/>
                    </a:lnTo>
                    <a:lnTo>
                      <a:pt x="945" y="742"/>
                    </a:lnTo>
                    <a:lnTo>
                      <a:pt x="942" y="742"/>
                    </a:lnTo>
                    <a:lnTo>
                      <a:pt x="940" y="742"/>
                    </a:lnTo>
                    <a:lnTo>
                      <a:pt x="937" y="741"/>
                    </a:lnTo>
                    <a:lnTo>
                      <a:pt x="935" y="740"/>
                    </a:lnTo>
                    <a:lnTo>
                      <a:pt x="933" y="737"/>
                    </a:lnTo>
                    <a:lnTo>
                      <a:pt x="933" y="733"/>
                    </a:lnTo>
                    <a:lnTo>
                      <a:pt x="933" y="729"/>
                    </a:lnTo>
                    <a:lnTo>
                      <a:pt x="933" y="728"/>
                    </a:lnTo>
                    <a:lnTo>
                      <a:pt x="933" y="722"/>
                    </a:lnTo>
                    <a:lnTo>
                      <a:pt x="933" y="716"/>
                    </a:lnTo>
                    <a:lnTo>
                      <a:pt x="931" y="708"/>
                    </a:lnTo>
                    <a:lnTo>
                      <a:pt x="927" y="699"/>
                    </a:lnTo>
                    <a:lnTo>
                      <a:pt x="921" y="689"/>
                    </a:lnTo>
                    <a:lnTo>
                      <a:pt x="917" y="684"/>
                    </a:lnTo>
                    <a:lnTo>
                      <a:pt x="912" y="678"/>
                    </a:lnTo>
                    <a:lnTo>
                      <a:pt x="906" y="674"/>
                    </a:lnTo>
                    <a:lnTo>
                      <a:pt x="900" y="669"/>
                    </a:lnTo>
                    <a:lnTo>
                      <a:pt x="839" y="648"/>
                    </a:lnTo>
                    <a:lnTo>
                      <a:pt x="799" y="610"/>
                    </a:lnTo>
                    <a:lnTo>
                      <a:pt x="797" y="611"/>
                    </a:lnTo>
                    <a:lnTo>
                      <a:pt x="791" y="613"/>
                    </a:lnTo>
                    <a:lnTo>
                      <a:pt x="783" y="616"/>
                    </a:lnTo>
                    <a:lnTo>
                      <a:pt x="775" y="618"/>
                    </a:lnTo>
                    <a:lnTo>
                      <a:pt x="770" y="619"/>
                    </a:lnTo>
                    <a:lnTo>
                      <a:pt x="766" y="619"/>
                    </a:lnTo>
                    <a:lnTo>
                      <a:pt x="762" y="618"/>
                    </a:lnTo>
                    <a:lnTo>
                      <a:pt x="759" y="616"/>
                    </a:lnTo>
                    <a:lnTo>
                      <a:pt x="757" y="613"/>
                    </a:lnTo>
                    <a:lnTo>
                      <a:pt x="755" y="610"/>
                    </a:lnTo>
                    <a:lnTo>
                      <a:pt x="755" y="605"/>
                    </a:lnTo>
                    <a:lnTo>
                      <a:pt x="757" y="599"/>
                    </a:lnTo>
                    <a:lnTo>
                      <a:pt x="757" y="597"/>
                    </a:lnTo>
                    <a:lnTo>
                      <a:pt x="759" y="594"/>
                    </a:lnTo>
                    <a:lnTo>
                      <a:pt x="763" y="587"/>
                    </a:lnTo>
                    <a:lnTo>
                      <a:pt x="766" y="580"/>
                    </a:lnTo>
                    <a:lnTo>
                      <a:pt x="768" y="572"/>
                    </a:lnTo>
                    <a:lnTo>
                      <a:pt x="770" y="564"/>
                    </a:lnTo>
                    <a:lnTo>
                      <a:pt x="771" y="556"/>
                    </a:lnTo>
                    <a:lnTo>
                      <a:pt x="769" y="550"/>
                    </a:lnTo>
                    <a:lnTo>
                      <a:pt x="806" y="546"/>
                    </a:lnTo>
                    <a:lnTo>
                      <a:pt x="807" y="545"/>
                    </a:lnTo>
                    <a:lnTo>
                      <a:pt x="809" y="542"/>
                    </a:lnTo>
                    <a:lnTo>
                      <a:pt x="812" y="539"/>
                    </a:lnTo>
                    <a:lnTo>
                      <a:pt x="815" y="533"/>
                    </a:lnTo>
                    <a:lnTo>
                      <a:pt x="816" y="527"/>
                    </a:lnTo>
                    <a:lnTo>
                      <a:pt x="816" y="519"/>
                    </a:lnTo>
                    <a:lnTo>
                      <a:pt x="815" y="515"/>
                    </a:lnTo>
                    <a:lnTo>
                      <a:pt x="812" y="511"/>
                    </a:lnTo>
                    <a:lnTo>
                      <a:pt x="809" y="506"/>
                    </a:lnTo>
                    <a:lnTo>
                      <a:pt x="806" y="501"/>
                    </a:lnTo>
                    <a:lnTo>
                      <a:pt x="805" y="500"/>
                    </a:lnTo>
                    <a:lnTo>
                      <a:pt x="804" y="498"/>
                    </a:lnTo>
                    <a:lnTo>
                      <a:pt x="802" y="495"/>
                    </a:lnTo>
                    <a:lnTo>
                      <a:pt x="800" y="490"/>
                    </a:lnTo>
                    <a:lnTo>
                      <a:pt x="799" y="485"/>
                    </a:lnTo>
                    <a:lnTo>
                      <a:pt x="799" y="478"/>
                    </a:lnTo>
                    <a:lnTo>
                      <a:pt x="802" y="473"/>
                    </a:lnTo>
                    <a:lnTo>
                      <a:pt x="806" y="468"/>
                    </a:lnTo>
                    <a:lnTo>
                      <a:pt x="807" y="465"/>
                    </a:lnTo>
                    <a:lnTo>
                      <a:pt x="808" y="461"/>
                    </a:lnTo>
                    <a:lnTo>
                      <a:pt x="809" y="455"/>
                    </a:lnTo>
                    <a:lnTo>
                      <a:pt x="808" y="447"/>
                    </a:lnTo>
                    <a:lnTo>
                      <a:pt x="807" y="443"/>
                    </a:lnTo>
                    <a:lnTo>
                      <a:pt x="806" y="440"/>
                    </a:lnTo>
                    <a:lnTo>
                      <a:pt x="803" y="436"/>
                    </a:lnTo>
                    <a:lnTo>
                      <a:pt x="798" y="433"/>
                    </a:lnTo>
                    <a:lnTo>
                      <a:pt x="794" y="431"/>
                    </a:lnTo>
                    <a:lnTo>
                      <a:pt x="788" y="429"/>
                    </a:lnTo>
                    <a:lnTo>
                      <a:pt x="779" y="428"/>
                    </a:lnTo>
                    <a:lnTo>
                      <a:pt x="769" y="427"/>
                    </a:lnTo>
                    <a:lnTo>
                      <a:pt x="766" y="382"/>
                    </a:lnTo>
                    <a:lnTo>
                      <a:pt x="765" y="382"/>
                    </a:lnTo>
                    <a:lnTo>
                      <a:pt x="762" y="382"/>
                    </a:lnTo>
                    <a:lnTo>
                      <a:pt x="757" y="381"/>
                    </a:lnTo>
                    <a:lnTo>
                      <a:pt x="751" y="379"/>
                    </a:lnTo>
                    <a:lnTo>
                      <a:pt x="744" y="377"/>
                    </a:lnTo>
                    <a:lnTo>
                      <a:pt x="737" y="373"/>
                    </a:lnTo>
                    <a:lnTo>
                      <a:pt x="729" y="366"/>
                    </a:lnTo>
                    <a:lnTo>
                      <a:pt x="721" y="359"/>
                    </a:lnTo>
                    <a:lnTo>
                      <a:pt x="721" y="358"/>
                    </a:lnTo>
                    <a:lnTo>
                      <a:pt x="720" y="354"/>
                    </a:lnTo>
                    <a:lnTo>
                      <a:pt x="717" y="349"/>
                    </a:lnTo>
                    <a:lnTo>
                      <a:pt x="715" y="345"/>
                    </a:lnTo>
                    <a:lnTo>
                      <a:pt x="713" y="342"/>
                    </a:lnTo>
                    <a:lnTo>
                      <a:pt x="711" y="340"/>
                    </a:lnTo>
                    <a:lnTo>
                      <a:pt x="708" y="339"/>
                    </a:lnTo>
                    <a:lnTo>
                      <a:pt x="704" y="338"/>
                    </a:lnTo>
                    <a:lnTo>
                      <a:pt x="701" y="338"/>
                    </a:lnTo>
                    <a:lnTo>
                      <a:pt x="697" y="339"/>
                    </a:lnTo>
                    <a:lnTo>
                      <a:pt x="691" y="341"/>
                    </a:lnTo>
                    <a:lnTo>
                      <a:pt x="687" y="343"/>
                    </a:lnTo>
                    <a:lnTo>
                      <a:pt x="685" y="346"/>
                    </a:lnTo>
                    <a:lnTo>
                      <a:pt x="678" y="349"/>
                    </a:lnTo>
                    <a:lnTo>
                      <a:pt x="671" y="352"/>
                    </a:lnTo>
                    <a:lnTo>
                      <a:pt x="662" y="355"/>
                    </a:lnTo>
                    <a:lnTo>
                      <a:pt x="659" y="356"/>
                    </a:lnTo>
                    <a:lnTo>
                      <a:pt x="655" y="356"/>
                    </a:lnTo>
                    <a:lnTo>
                      <a:pt x="653" y="355"/>
                    </a:lnTo>
                    <a:lnTo>
                      <a:pt x="650" y="354"/>
                    </a:lnTo>
                    <a:lnTo>
                      <a:pt x="648" y="351"/>
                    </a:lnTo>
                    <a:lnTo>
                      <a:pt x="648" y="347"/>
                    </a:lnTo>
                    <a:lnTo>
                      <a:pt x="650" y="340"/>
                    </a:lnTo>
                    <a:lnTo>
                      <a:pt x="653" y="334"/>
                    </a:lnTo>
                    <a:lnTo>
                      <a:pt x="654" y="332"/>
                    </a:lnTo>
                    <a:lnTo>
                      <a:pt x="657" y="325"/>
                    </a:lnTo>
                    <a:lnTo>
                      <a:pt x="660" y="318"/>
                    </a:lnTo>
                    <a:lnTo>
                      <a:pt x="663" y="308"/>
                    </a:lnTo>
                    <a:lnTo>
                      <a:pt x="663" y="304"/>
                    </a:lnTo>
                    <a:lnTo>
                      <a:pt x="663" y="299"/>
                    </a:lnTo>
                    <a:lnTo>
                      <a:pt x="661" y="294"/>
                    </a:lnTo>
                    <a:lnTo>
                      <a:pt x="659" y="291"/>
                    </a:lnTo>
                    <a:lnTo>
                      <a:pt x="655" y="286"/>
                    </a:lnTo>
                    <a:lnTo>
                      <a:pt x="649" y="284"/>
                    </a:lnTo>
                    <a:lnTo>
                      <a:pt x="643" y="281"/>
                    </a:lnTo>
                    <a:lnTo>
                      <a:pt x="633" y="280"/>
                    </a:lnTo>
                    <a:lnTo>
                      <a:pt x="632" y="282"/>
                    </a:lnTo>
                    <a:lnTo>
                      <a:pt x="628" y="284"/>
                    </a:lnTo>
                    <a:lnTo>
                      <a:pt x="626" y="286"/>
                    </a:lnTo>
                    <a:lnTo>
                      <a:pt x="621" y="287"/>
                    </a:lnTo>
                    <a:lnTo>
                      <a:pt x="618" y="287"/>
                    </a:lnTo>
                    <a:lnTo>
                      <a:pt x="613" y="287"/>
                    </a:lnTo>
                    <a:lnTo>
                      <a:pt x="608" y="286"/>
                    </a:lnTo>
                    <a:lnTo>
                      <a:pt x="602" y="283"/>
                    </a:lnTo>
                    <a:lnTo>
                      <a:pt x="596" y="279"/>
                    </a:lnTo>
                    <a:lnTo>
                      <a:pt x="590" y="273"/>
                    </a:lnTo>
                    <a:lnTo>
                      <a:pt x="582" y="265"/>
                    </a:lnTo>
                    <a:lnTo>
                      <a:pt x="575" y="254"/>
                    </a:lnTo>
                    <a:lnTo>
                      <a:pt x="567" y="241"/>
                    </a:lnTo>
                    <a:lnTo>
                      <a:pt x="559" y="225"/>
                    </a:lnTo>
                    <a:lnTo>
                      <a:pt x="558" y="223"/>
                    </a:lnTo>
                    <a:lnTo>
                      <a:pt x="552" y="216"/>
                    </a:lnTo>
                    <a:lnTo>
                      <a:pt x="542" y="206"/>
                    </a:lnTo>
                    <a:lnTo>
                      <a:pt x="529" y="196"/>
                    </a:lnTo>
                    <a:lnTo>
                      <a:pt x="520" y="191"/>
                    </a:lnTo>
                    <a:lnTo>
                      <a:pt x="510" y="186"/>
                    </a:lnTo>
                    <a:lnTo>
                      <a:pt x="499" y="181"/>
                    </a:lnTo>
                    <a:lnTo>
                      <a:pt x="486" y="176"/>
                    </a:lnTo>
                    <a:lnTo>
                      <a:pt x="472" y="173"/>
                    </a:lnTo>
                    <a:lnTo>
                      <a:pt x="457" y="170"/>
                    </a:lnTo>
                    <a:lnTo>
                      <a:pt x="440" y="168"/>
                    </a:lnTo>
                    <a:lnTo>
                      <a:pt x="420" y="168"/>
                    </a:lnTo>
                    <a:lnTo>
                      <a:pt x="418" y="169"/>
                    </a:lnTo>
                    <a:lnTo>
                      <a:pt x="411" y="172"/>
                    </a:lnTo>
                    <a:lnTo>
                      <a:pt x="400" y="176"/>
                    </a:lnTo>
                    <a:lnTo>
                      <a:pt x="387" y="178"/>
                    </a:lnTo>
                    <a:lnTo>
                      <a:pt x="381" y="178"/>
                    </a:lnTo>
                    <a:lnTo>
                      <a:pt x="374" y="178"/>
                    </a:lnTo>
                    <a:lnTo>
                      <a:pt x="366" y="176"/>
                    </a:lnTo>
                    <a:lnTo>
                      <a:pt x="361" y="173"/>
                    </a:lnTo>
                    <a:lnTo>
                      <a:pt x="355" y="168"/>
                    </a:lnTo>
                    <a:lnTo>
                      <a:pt x="350" y="161"/>
                    </a:lnTo>
                    <a:lnTo>
                      <a:pt x="346" y="152"/>
                    </a:lnTo>
                    <a:lnTo>
                      <a:pt x="342" y="142"/>
                    </a:lnTo>
                    <a:lnTo>
                      <a:pt x="287" y="161"/>
                    </a:lnTo>
                    <a:lnTo>
                      <a:pt x="288" y="160"/>
                    </a:lnTo>
                    <a:lnTo>
                      <a:pt x="289" y="157"/>
                    </a:lnTo>
                    <a:lnTo>
                      <a:pt x="292" y="151"/>
                    </a:lnTo>
                    <a:lnTo>
                      <a:pt x="294" y="145"/>
                    </a:lnTo>
                    <a:lnTo>
                      <a:pt x="297" y="136"/>
                    </a:lnTo>
                    <a:lnTo>
                      <a:pt x="300" y="127"/>
                    </a:lnTo>
                    <a:lnTo>
                      <a:pt x="301" y="115"/>
                    </a:lnTo>
                    <a:lnTo>
                      <a:pt x="302" y="102"/>
                    </a:lnTo>
                    <a:lnTo>
                      <a:pt x="303" y="98"/>
                    </a:lnTo>
                    <a:lnTo>
                      <a:pt x="306" y="89"/>
                    </a:lnTo>
                    <a:lnTo>
                      <a:pt x="309" y="76"/>
                    </a:lnTo>
                    <a:lnTo>
                      <a:pt x="311" y="61"/>
                    </a:lnTo>
                    <a:lnTo>
                      <a:pt x="312" y="53"/>
                    </a:lnTo>
                    <a:lnTo>
                      <a:pt x="312" y="46"/>
                    </a:lnTo>
                    <a:lnTo>
                      <a:pt x="312" y="38"/>
                    </a:lnTo>
                    <a:lnTo>
                      <a:pt x="310" y="32"/>
                    </a:lnTo>
                    <a:lnTo>
                      <a:pt x="308" y="25"/>
                    </a:lnTo>
                    <a:lnTo>
                      <a:pt x="305" y="21"/>
                    </a:lnTo>
                    <a:lnTo>
                      <a:pt x="300" y="16"/>
                    </a:lnTo>
                    <a:lnTo>
                      <a:pt x="293" y="14"/>
                    </a:lnTo>
                    <a:lnTo>
                      <a:pt x="291" y="14"/>
                    </a:lnTo>
                    <a:lnTo>
                      <a:pt x="283" y="15"/>
                    </a:lnTo>
                    <a:lnTo>
                      <a:pt x="271" y="19"/>
                    </a:lnTo>
                    <a:lnTo>
                      <a:pt x="259" y="23"/>
                    </a:lnTo>
                    <a:lnTo>
                      <a:pt x="251" y="27"/>
                    </a:lnTo>
                    <a:lnTo>
                      <a:pt x="243" y="32"/>
                    </a:lnTo>
                    <a:lnTo>
                      <a:pt x="236" y="38"/>
                    </a:lnTo>
                    <a:lnTo>
                      <a:pt x="228" y="44"/>
                    </a:lnTo>
                    <a:lnTo>
                      <a:pt x="222" y="53"/>
                    </a:lnTo>
                    <a:lnTo>
                      <a:pt x="215" y="63"/>
                    </a:lnTo>
                    <a:lnTo>
                      <a:pt x="209" y="74"/>
                    </a:lnTo>
                    <a:lnTo>
                      <a:pt x="203" y="87"/>
                    </a:lnTo>
                    <a:lnTo>
                      <a:pt x="203" y="90"/>
                    </a:lnTo>
                    <a:lnTo>
                      <a:pt x="201" y="100"/>
                    </a:lnTo>
                    <a:lnTo>
                      <a:pt x="200" y="115"/>
                    </a:lnTo>
                    <a:lnTo>
                      <a:pt x="199" y="132"/>
                    </a:lnTo>
                    <a:lnTo>
                      <a:pt x="198" y="152"/>
                    </a:lnTo>
                    <a:lnTo>
                      <a:pt x="199" y="173"/>
                    </a:lnTo>
                    <a:lnTo>
                      <a:pt x="200" y="183"/>
                    </a:lnTo>
                    <a:lnTo>
                      <a:pt x="202" y="192"/>
                    </a:lnTo>
                    <a:lnTo>
                      <a:pt x="205" y="201"/>
                    </a:lnTo>
                    <a:lnTo>
                      <a:pt x="208" y="210"/>
                    </a:lnTo>
                    <a:lnTo>
                      <a:pt x="264" y="284"/>
                    </a:lnTo>
                    <a:lnTo>
                      <a:pt x="264" y="287"/>
                    </a:lnTo>
                    <a:lnTo>
                      <a:pt x="265" y="296"/>
                    </a:lnTo>
                    <a:lnTo>
                      <a:pt x="265" y="307"/>
                    </a:lnTo>
                    <a:lnTo>
                      <a:pt x="266" y="319"/>
                    </a:lnTo>
                    <a:lnTo>
                      <a:pt x="265" y="324"/>
                    </a:lnTo>
                    <a:lnTo>
                      <a:pt x="264" y="329"/>
                    </a:lnTo>
                    <a:lnTo>
                      <a:pt x="263" y="334"/>
                    </a:lnTo>
                    <a:lnTo>
                      <a:pt x="262" y="336"/>
                    </a:lnTo>
                    <a:lnTo>
                      <a:pt x="260" y="338"/>
                    </a:lnTo>
                    <a:lnTo>
                      <a:pt x="256" y="338"/>
                    </a:lnTo>
                    <a:lnTo>
                      <a:pt x="253" y="337"/>
                    </a:lnTo>
                    <a:lnTo>
                      <a:pt x="249" y="334"/>
                    </a:lnTo>
                    <a:lnTo>
                      <a:pt x="246" y="329"/>
                    </a:lnTo>
                    <a:lnTo>
                      <a:pt x="236" y="320"/>
                    </a:lnTo>
                    <a:lnTo>
                      <a:pt x="223" y="304"/>
                    </a:lnTo>
                    <a:lnTo>
                      <a:pt x="208" y="282"/>
                    </a:lnTo>
                    <a:lnTo>
                      <a:pt x="200" y="268"/>
                    </a:lnTo>
                    <a:lnTo>
                      <a:pt x="192" y="254"/>
                    </a:lnTo>
                    <a:lnTo>
                      <a:pt x="185" y="238"/>
                    </a:lnTo>
                    <a:lnTo>
                      <a:pt x="178" y="220"/>
                    </a:lnTo>
                    <a:lnTo>
                      <a:pt x="171" y="201"/>
                    </a:lnTo>
                    <a:lnTo>
                      <a:pt x="166" y="182"/>
                    </a:lnTo>
                    <a:lnTo>
                      <a:pt x="162" y="160"/>
                    </a:lnTo>
                    <a:lnTo>
                      <a:pt x="159" y="137"/>
                    </a:lnTo>
                    <a:lnTo>
                      <a:pt x="159" y="135"/>
                    </a:lnTo>
                    <a:lnTo>
                      <a:pt x="158" y="128"/>
                    </a:lnTo>
                    <a:lnTo>
                      <a:pt x="159" y="116"/>
                    </a:lnTo>
                    <a:lnTo>
                      <a:pt x="160" y="100"/>
                    </a:lnTo>
                    <a:lnTo>
                      <a:pt x="164" y="81"/>
                    </a:lnTo>
                    <a:lnTo>
                      <a:pt x="170" y="61"/>
                    </a:lnTo>
                    <a:lnTo>
                      <a:pt x="174" y="50"/>
                    </a:lnTo>
                    <a:lnTo>
                      <a:pt x="180" y="38"/>
                    </a:lnTo>
                    <a:lnTo>
                      <a:pt x="186" y="26"/>
                    </a:lnTo>
                    <a:lnTo>
                      <a:pt x="194" y="14"/>
                    </a:lnTo>
                    <a:lnTo>
                      <a:pt x="192" y="12"/>
                    </a:lnTo>
                    <a:lnTo>
                      <a:pt x="186" y="8"/>
                    </a:lnTo>
                    <a:lnTo>
                      <a:pt x="182" y="6"/>
                    </a:lnTo>
                    <a:lnTo>
                      <a:pt x="176" y="3"/>
                    </a:lnTo>
                    <a:lnTo>
                      <a:pt x="170" y="1"/>
                    </a:lnTo>
                    <a:lnTo>
                      <a:pt x="162" y="0"/>
                    </a:lnTo>
                    <a:lnTo>
                      <a:pt x="155" y="1"/>
                    </a:lnTo>
                    <a:lnTo>
                      <a:pt x="145" y="2"/>
                    </a:lnTo>
                    <a:lnTo>
                      <a:pt x="134" y="5"/>
                    </a:lnTo>
                    <a:lnTo>
                      <a:pt x="124" y="10"/>
                    </a:lnTo>
                    <a:lnTo>
                      <a:pt x="111" y="16"/>
                    </a:lnTo>
                    <a:lnTo>
                      <a:pt x="97" y="26"/>
                    </a:lnTo>
                    <a:lnTo>
                      <a:pt x="81" y="38"/>
                    </a:lnTo>
                    <a:lnTo>
                      <a:pt x="65" y="52"/>
                    </a:lnTo>
                    <a:lnTo>
                      <a:pt x="63" y="56"/>
                    </a:lnTo>
                    <a:lnTo>
                      <a:pt x="57" y="68"/>
                    </a:lnTo>
                    <a:lnTo>
                      <a:pt x="47" y="86"/>
                    </a:lnTo>
                    <a:lnTo>
                      <a:pt x="36" y="107"/>
                    </a:lnTo>
                    <a:lnTo>
                      <a:pt x="25" y="131"/>
                    </a:lnTo>
                    <a:lnTo>
                      <a:pt x="16" y="157"/>
                    </a:lnTo>
                    <a:lnTo>
                      <a:pt x="11" y="170"/>
                    </a:lnTo>
                    <a:lnTo>
                      <a:pt x="9" y="182"/>
                    </a:lnTo>
                    <a:lnTo>
                      <a:pt x="7" y="195"/>
                    </a:lnTo>
                    <a:lnTo>
                      <a:pt x="6" y="205"/>
                    </a:lnTo>
                    <a:lnTo>
                      <a:pt x="5" y="206"/>
                    </a:lnTo>
                    <a:lnTo>
                      <a:pt x="4" y="207"/>
                    </a:lnTo>
                    <a:lnTo>
                      <a:pt x="2" y="211"/>
                    </a:lnTo>
                    <a:lnTo>
                      <a:pt x="0" y="215"/>
                    </a:lnTo>
                    <a:lnTo>
                      <a:pt x="0" y="222"/>
                    </a:lnTo>
                    <a:lnTo>
                      <a:pt x="3" y="229"/>
                    </a:lnTo>
                    <a:lnTo>
                      <a:pt x="8" y="239"/>
                    </a:lnTo>
                    <a:lnTo>
                      <a:pt x="17" y="251"/>
                    </a:lnTo>
                    <a:lnTo>
                      <a:pt x="20" y="255"/>
                    </a:lnTo>
                    <a:lnTo>
                      <a:pt x="27" y="268"/>
                    </a:lnTo>
                    <a:lnTo>
                      <a:pt x="39" y="287"/>
                    </a:lnTo>
                    <a:lnTo>
                      <a:pt x="52" y="309"/>
                    </a:lnTo>
                    <a:lnTo>
                      <a:pt x="64" y="332"/>
                    </a:lnTo>
                    <a:lnTo>
                      <a:pt x="76" y="353"/>
                    </a:lnTo>
                    <a:lnTo>
                      <a:pt x="80" y="363"/>
                    </a:lnTo>
                    <a:lnTo>
                      <a:pt x="84" y="372"/>
                    </a:lnTo>
                    <a:lnTo>
                      <a:pt x="86" y="378"/>
                    </a:lnTo>
                    <a:lnTo>
                      <a:pt x="87" y="382"/>
                    </a:lnTo>
                    <a:lnTo>
                      <a:pt x="80" y="397"/>
                    </a:lnTo>
                    <a:lnTo>
                      <a:pt x="95" y="412"/>
                    </a:lnTo>
                    <a:lnTo>
                      <a:pt x="98" y="408"/>
                    </a:lnTo>
                    <a:lnTo>
                      <a:pt x="100" y="406"/>
                    </a:lnTo>
                    <a:lnTo>
                      <a:pt x="104" y="403"/>
                    </a:lnTo>
                    <a:lnTo>
                      <a:pt x="108" y="401"/>
                    </a:lnTo>
                    <a:lnTo>
                      <a:pt x="114" y="401"/>
                    </a:lnTo>
                    <a:lnTo>
                      <a:pt x="117" y="401"/>
                    </a:lnTo>
                    <a:lnTo>
                      <a:pt x="121" y="403"/>
                    </a:lnTo>
                    <a:lnTo>
                      <a:pt x="125" y="405"/>
                    </a:lnTo>
                    <a:lnTo>
                      <a:pt x="129" y="407"/>
                    </a:lnTo>
                    <a:lnTo>
                      <a:pt x="133" y="409"/>
                    </a:lnTo>
                    <a:lnTo>
                      <a:pt x="142" y="416"/>
                    </a:lnTo>
                    <a:lnTo>
                      <a:pt x="158" y="423"/>
                    </a:lnTo>
                    <a:lnTo>
                      <a:pt x="178" y="432"/>
                    </a:lnTo>
                    <a:lnTo>
                      <a:pt x="189" y="436"/>
                    </a:lnTo>
                    <a:lnTo>
                      <a:pt x="202" y="441"/>
                    </a:lnTo>
                    <a:lnTo>
                      <a:pt x="215" y="445"/>
                    </a:lnTo>
                    <a:lnTo>
                      <a:pt x="230" y="449"/>
                    </a:lnTo>
                    <a:lnTo>
                      <a:pt x="244" y="453"/>
                    </a:lnTo>
                    <a:lnTo>
                      <a:pt x="261" y="455"/>
                    </a:lnTo>
                    <a:lnTo>
                      <a:pt x="277" y="456"/>
                    </a:lnTo>
                    <a:lnTo>
                      <a:pt x="293" y="45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7" name="Freeform 448"/>
              <p:cNvSpPr>
                <a:spLocks/>
              </p:cNvSpPr>
              <p:nvPr/>
            </p:nvSpPr>
            <p:spPr bwMode="auto">
              <a:xfrm>
                <a:off x="5014" y="1521"/>
                <a:ext cx="98" cy="73"/>
              </a:xfrm>
              <a:custGeom>
                <a:avLst/>
                <a:gdLst>
                  <a:gd name="T0" fmla="*/ 0 w 295"/>
                  <a:gd name="T1" fmla="*/ 0 h 220"/>
                  <a:gd name="T2" fmla="*/ 0 w 295"/>
                  <a:gd name="T3" fmla="*/ 0 h 220"/>
                  <a:gd name="T4" fmla="*/ 0 w 295"/>
                  <a:gd name="T5" fmla="*/ 0 h 220"/>
                  <a:gd name="T6" fmla="*/ 0 w 295"/>
                  <a:gd name="T7" fmla="*/ 0 h 220"/>
                  <a:gd name="T8" fmla="*/ 0 w 295"/>
                  <a:gd name="T9" fmla="*/ 0 h 220"/>
                  <a:gd name="T10" fmla="*/ 0 w 295"/>
                  <a:gd name="T11" fmla="*/ 0 h 220"/>
                  <a:gd name="T12" fmla="*/ 0 w 295"/>
                  <a:gd name="T13" fmla="*/ 0 h 220"/>
                  <a:gd name="T14" fmla="*/ 0 w 295"/>
                  <a:gd name="T15" fmla="*/ 0 h 220"/>
                  <a:gd name="T16" fmla="*/ 0 w 295"/>
                  <a:gd name="T17" fmla="*/ 0 h 220"/>
                  <a:gd name="T18" fmla="*/ 0 w 295"/>
                  <a:gd name="T19" fmla="*/ 0 h 220"/>
                  <a:gd name="T20" fmla="*/ 0 w 295"/>
                  <a:gd name="T21" fmla="*/ 0 h 220"/>
                  <a:gd name="T22" fmla="*/ 0 w 295"/>
                  <a:gd name="T23" fmla="*/ 0 h 220"/>
                  <a:gd name="T24" fmla="*/ 0 w 295"/>
                  <a:gd name="T25" fmla="*/ 0 h 220"/>
                  <a:gd name="T26" fmla="*/ 0 w 295"/>
                  <a:gd name="T27" fmla="*/ 0 h 220"/>
                  <a:gd name="T28" fmla="*/ 0 w 295"/>
                  <a:gd name="T29" fmla="*/ 0 h 220"/>
                  <a:gd name="T30" fmla="*/ 0 w 295"/>
                  <a:gd name="T31" fmla="*/ 0 h 220"/>
                  <a:gd name="T32" fmla="*/ 0 w 295"/>
                  <a:gd name="T33" fmla="*/ 0 h 220"/>
                  <a:gd name="T34" fmla="*/ 0 w 295"/>
                  <a:gd name="T35" fmla="*/ 0 h 220"/>
                  <a:gd name="T36" fmla="*/ 0 w 295"/>
                  <a:gd name="T37" fmla="*/ 0 h 220"/>
                  <a:gd name="T38" fmla="*/ 0 w 295"/>
                  <a:gd name="T39" fmla="*/ 0 h 220"/>
                  <a:gd name="T40" fmla="*/ 0 w 295"/>
                  <a:gd name="T41" fmla="*/ 0 h 220"/>
                  <a:gd name="T42" fmla="*/ 0 w 295"/>
                  <a:gd name="T43" fmla="*/ 0 h 220"/>
                  <a:gd name="T44" fmla="*/ 0 w 295"/>
                  <a:gd name="T45" fmla="*/ 0 h 220"/>
                  <a:gd name="T46" fmla="*/ 0 w 295"/>
                  <a:gd name="T47" fmla="*/ 0 h 220"/>
                  <a:gd name="T48" fmla="*/ 0 w 295"/>
                  <a:gd name="T49" fmla="*/ 0 h 220"/>
                  <a:gd name="T50" fmla="*/ 0 w 295"/>
                  <a:gd name="T51" fmla="*/ 0 h 220"/>
                  <a:gd name="T52" fmla="*/ 0 w 295"/>
                  <a:gd name="T53" fmla="*/ 0 h 220"/>
                  <a:gd name="T54" fmla="*/ 0 w 295"/>
                  <a:gd name="T55" fmla="*/ 0 h 220"/>
                  <a:gd name="T56" fmla="*/ 0 w 295"/>
                  <a:gd name="T57" fmla="*/ 0 h 220"/>
                  <a:gd name="T58" fmla="*/ 0 w 295"/>
                  <a:gd name="T59" fmla="*/ 0 h 220"/>
                  <a:gd name="T60" fmla="*/ 0 w 295"/>
                  <a:gd name="T61" fmla="*/ 0 h 220"/>
                  <a:gd name="T62" fmla="*/ 0 w 295"/>
                  <a:gd name="T63" fmla="*/ 0 h 220"/>
                  <a:gd name="T64" fmla="*/ 0 w 295"/>
                  <a:gd name="T65" fmla="*/ 0 h 220"/>
                  <a:gd name="T66" fmla="*/ 0 w 295"/>
                  <a:gd name="T67" fmla="*/ 0 h 220"/>
                  <a:gd name="T68" fmla="*/ 0 w 295"/>
                  <a:gd name="T69" fmla="*/ 0 h 220"/>
                  <a:gd name="T70" fmla="*/ 0 w 295"/>
                  <a:gd name="T71" fmla="*/ 0 h 220"/>
                  <a:gd name="T72" fmla="*/ 0 w 295"/>
                  <a:gd name="T73" fmla="*/ 0 h 220"/>
                  <a:gd name="T74" fmla="*/ 0 w 295"/>
                  <a:gd name="T75" fmla="*/ 0 h 220"/>
                  <a:gd name="T76" fmla="*/ 0 w 295"/>
                  <a:gd name="T77" fmla="*/ 0 h 220"/>
                  <a:gd name="T78" fmla="*/ 0 w 295"/>
                  <a:gd name="T79" fmla="*/ 0 h 220"/>
                  <a:gd name="T80" fmla="*/ 0 w 295"/>
                  <a:gd name="T81" fmla="*/ 0 h 220"/>
                  <a:gd name="T82" fmla="*/ 0 w 295"/>
                  <a:gd name="T83" fmla="*/ 0 h 220"/>
                  <a:gd name="T84" fmla="*/ 0 w 295"/>
                  <a:gd name="T85" fmla="*/ 0 h 220"/>
                  <a:gd name="T86" fmla="*/ 0 w 295"/>
                  <a:gd name="T87" fmla="*/ 0 h 220"/>
                  <a:gd name="T88" fmla="*/ 0 w 295"/>
                  <a:gd name="T89" fmla="*/ 0 h 220"/>
                  <a:gd name="T90" fmla="*/ 0 w 295"/>
                  <a:gd name="T91" fmla="*/ 0 h 220"/>
                  <a:gd name="T92" fmla="*/ 0 w 295"/>
                  <a:gd name="T93" fmla="*/ 0 h 220"/>
                  <a:gd name="T94" fmla="*/ 0 w 295"/>
                  <a:gd name="T95" fmla="*/ 0 h 220"/>
                  <a:gd name="T96" fmla="*/ 0 w 295"/>
                  <a:gd name="T97" fmla="*/ 0 h 220"/>
                  <a:gd name="T98" fmla="*/ 0 w 295"/>
                  <a:gd name="T99" fmla="*/ 0 h 220"/>
                  <a:gd name="T100" fmla="*/ 0 w 295"/>
                  <a:gd name="T101" fmla="*/ 0 h 220"/>
                  <a:gd name="T102" fmla="*/ 0 w 295"/>
                  <a:gd name="T103" fmla="*/ 0 h 220"/>
                  <a:gd name="T104" fmla="*/ 0 w 295"/>
                  <a:gd name="T105" fmla="*/ 0 h 220"/>
                  <a:gd name="T106" fmla="*/ 0 w 295"/>
                  <a:gd name="T107" fmla="*/ 0 h 220"/>
                  <a:gd name="T108" fmla="*/ 0 w 295"/>
                  <a:gd name="T109" fmla="*/ 0 h 220"/>
                  <a:gd name="T110" fmla="*/ 0 w 295"/>
                  <a:gd name="T111" fmla="*/ 0 h 220"/>
                  <a:gd name="T112" fmla="*/ 0 w 295"/>
                  <a:gd name="T113" fmla="*/ 0 h 220"/>
                  <a:gd name="T114" fmla="*/ 0 w 295"/>
                  <a:gd name="T115" fmla="*/ 0 h 220"/>
                  <a:gd name="T116" fmla="*/ 0 w 295"/>
                  <a:gd name="T117" fmla="*/ 0 h 220"/>
                  <a:gd name="T118" fmla="*/ 0 w 295"/>
                  <a:gd name="T119" fmla="*/ 0 h 220"/>
                  <a:gd name="T120" fmla="*/ 0 w 295"/>
                  <a:gd name="T121" fmla="*/ 0 h 220"/>
                  <a:gd name="T122" fmla="*/ 0 w 295"/>
                  <a:gd name="T123" fmla="*/ 0 h 220"/>
                  <a:gd name="T124" fmla="*/ 0 w 295"/>
                  <a:gd name="T125" fmla="*/ 0 h 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5"/>
                  <a:gd name="T190" fmla="*/ 0 h 220"/>
                  <a:gd name="T191" fmla="*/ 295 w 295"/>
                  <a:gd name="T192" fmla="*/ 220 h 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5" h="220">
                    <a:moveTo>
                      <a:pt x="18" y="136"/>
                    </a:moveTo>
                    <a:lnTo>
                      <a:pt x="0" y="170"/>
                    </a:lnTo>
                    <a:lnTo>
                      <a:pt x="2" y="169"/>
                    </a:lnTo>
                    <a:lnTo>
                      <a:pt x="10" y="167"/>
                    </a:lnTo>
                    <a:lnTo>
                      <a:pt x="21" y="166"/>
                    </a:lnTo>
                    <a:lnTo>
                      <a:pt x="31" y="165"/>
                    </a:lnTo>
                    <a:lnTo>
                      <a:pt x="38" y="165"/>
                    </a:lnTo>
                    <a:lnTo>
                      <a:pt x="43" y="166"/>
                    </a:lnTo>
                    <a:lnTo>
                      <a:pt x="49" y="167"/>
                    </a:lnTo>
                    <a:lnTo>
                      <a:pt x="53" y="170"/>
                    </a:lnTo>
                    <a:lnTo>
                      <a:pt x="56" y="172"/>
                    </a:lnTo>
                    <a:lnTo>
                      <a:pt x="58" y="177"/>
                    </a:lnTo>
                    <a:lnTo>
                      <a:pt x="59" y="182"/>
                    </a:lnTo>
                    <a:lnTo>
                      <a:pt x="59" y="189"/>
                    </a:lnTo>
                    <a:lnTo>
                      <a:pt x="61" y="191"/>
                    </a:lnTo>
                    <a:lnTo>
                      <a:pt x="63" y="196"/>
                    </a:lnTo>
                    <a:lnTo>
                      <a:pt x="68" y="204"/>
                    </a:lnTo>
                    <a:lnTo>
                      <a:pt x="75" y="211"/>
                    </a:lnTo>
                    <a:lnTo>
                      <a:pt x="79" y="214"/>
                    </a:lnTo>
                    <a:lnTo>
                      <a:pt x="83" y="217"/>
                    </a:lnTo>
                    <a:lnTo>
                      <a:pt x="89" y="219"/>
                    </a:lnTo>
                    <a:lnTo>
                      <a:pt x="95" y="220"/>
                    </a:lnTo>
                    <a:lnTo>
                      <a:pt x="102" y="219"/>
                    </a:lnTo>
                    <a:lnTo>
                      <a:pt x="109" y="217"/>
                    </a:lnTo>
                    <a:lnTo>
                      <a:pt x="117" y="213"/>
                    </a:lnTo>
                    <a:lnTo>
                      <a:pt x="125" y="208"/>
                    </a:lnTo>
                    <a:lnTo>
                      <a:pt x="198" y="164"/>
                    </a:lnTo>
                    <a:lnTo>
                      <a:pt x="263" y="182"/>
                    </a:lnTo>
                    <a:lnTo>
                      <a:pt x="295" y="157"/>
                    </a:lnTo>
                    <a:lnTo>
                      <a:pt x="294" y="155"/>
                    </a:lnTo>
                    <a:lnTo>
                      <a:pt x="289" y="149"/>
                    </a:lnTo>
                    <a:lnTo>
                      <a:pt x="283" y="140"/>
                    </a:lnTo>
                    <a:lnTo>
                      <a:pt x="274" y="129"/>
                    </a:lnTo>
                    <a:lnTo>
                      <a:pt x="263" y="117"/>
                    </a:lnTo>
                    <a:lnTo>
                      <a:pt x="252" y="107"/>
                    </a:lnTo>
                    <a:lnTo>
                      <a:pt x="244" y="102"/>
                    </a:lnTo>
                    <a:lnTo>
                      <a:pt x="238" y="98"/>
                    </a:lnTo>
                    <a:lnTo>
                      <a:pt x="230" y="94"/>
                    </a:lnTo>
                    <a:lnTo>
                      <a:pt x="222" y="91"/>
                    </a:lnTo>
                    <a:lnTo>
                      <a:pt x="220" y="88"/>
                    </a:lnTo>
                    <a:lnTo>
                      <a:pt x="212" y="82"/>
                    </a:lnTo>
                    <a:lnTo>
                      <a:pt x="201" y="73"/>
                    </a:lnTo>
                    <a:lnTo>
                      <a:pt x="186" y="62"/>
                    </a:lnTo>
                    <a:lnTo>
                      <a:pt x="170" y="51"/>
                    </a:lnTo>
                    <a:lnTo>
                      <a:pt x="153" y="44"/>
                    </a:lnTo>
                    <a:lnTo>
                      <a:pt x="146" y="41"/>
                    </a:lnTo>
                    <a:lnTo>
                      <a:pt x="138" y="39"/>
                    </a:lnTo>
                    <a:lnTo>
                      <a:pt x="132" y="37"/>
                    </a:lnTo>
                    <a:lnTo>
                      <a:pt x="125" y="37"/>
                    </a:lnTo>
                    <a:lnTo>
                      <a:pt x="119" y="0"/>
                    </a:lnTo>
                    <a:lnTo>
                      <a:pt x="78" y="50"/>
                    </a:lnTo>
                    <a:lnTo>
                      <a:pt x="76" y="51"/>
                    </a:lnTo>
                    <a:lnTo>
                      <a:pt x="67" y="54"/>
                    </a:lnTo>
                    <a:lnTo>
                      <a:pt x="56" y="58"/>
                    </a:lnTo>
                    <a:lnTo>
                      <a:pt x="43" y="65"/>
                    </a:lnTo>
                    <a:lnTo>
                      <a:pt x="38" y="71"/>
                    </a:lnTo>
                    <a:lnTo>
                      <a:pt x="32" y="77"/>
                    </a:lnTo>
                    <a:lnTo>
                      <a:pt x="27" y="84"/>
                    </a:lnTo>
                    <a:lnTo>
                      <a:pt x="23" y="91"/>
                    </a:lnTo>
                    <a:lnTo>
                      <a:pt x="19" y="101"/>
                    </a:lnTo>
                    <a:lnTo>
                      <a:pt x="17" y="111"/>
                    </a:lnTo>
                    <a:lnTo>
                      <a:pt x="17" y="123"/>
                    </a:lnTo>
                    <a:lnTo>
                      <a:pt x="18" y="13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8" name="Freeform 449"/>
              <p:cNvSpPr>
                <a:spLocks/>
              </p:cNvSpPr>
              <p:nvPr/>
            </p:nvSpPr>
            <p:spPr bwMode="auto">
              <a:xfrm>
                <a:off x="5014" y="1521"/>
                <a:ext cx="98" cy="73"/>
              </a:xfrm>
              <a:custGeom>
                <a:avLst/>
                <a:gdLst>
                  <a:gd name="T0" fmla="*/ 0 w 295"/>
                  <a:gd name="T1" fmla="*/ 0 h 220"/>
                  <a:gd name="T2" fmla="*/ 0 w 295"/>
                  <a:gd name="T3" fmla="*/ 0 h 220"/>
                  <a:gd name="T4" fmla="*/ 0 w 295"/>
                  <a:gd name="T5" fmla="*/ 0 h 220"/>
                  <a:gd name="T6" fmla="*/ 0 w 295"/>
                  <a:gd name="T7" fmla="*/ 0 h 220"/>
                  <a:gd name="T8" fmla="*/ 0 w 295"/>
                  <a:gd name="T9" fmla="*/ 0 h 220"/>
                  <a:gd name="T10" fmla="*/ 0 w 295"/>
                  <a:gd name="T11" fmla="*/ 0 h 220"/>
                  <a:gd name="T12" fmla="*/ 0 w 295"/>
                  <a:gd name="T13" fmla="*/ 0 h 220"/>
                  <a:gd name="T14" fmla="*/ 0 w 295"/>
                  <a:gd name="T15" fmla="*/ 0 h 220"/>
                  <a:gd name="T16" fmla="*/ 0 w 295"/>
                  <a:gd name="T17" fmla="*/ 0 h 220"/>
                  <a:gd name="T18" fmla="*/ 0 w 295"/>
                  <a:gd name="T19" fmla="*/ 0 h 220"/>
                  <a:gd name="T20" fmla="*/ 0 w 295"/>
                  <a:gd name="T21" fmla="*/ 0 h 220"/>
                  <a:gd name="T22" fmla="*/ 0 w 295"/>
                  <a:gd name="T23" fmla="*/ 0 h 220"/>
                  <a:gd name="T24" fmla="*/ 0 w 295"/>
                  <a:gd name="T25" fmla="*/ 0 h 220"/>
                  <a:gd name="T26" fmla="*/ 0 w 295"/>
                  <a:gd name="T27" fmla="*/ 0 h 220"/>
                  <a:gd name="T28" fmla="*/ 0 w 295"/>
                  <a:gd name="T29" fmla="*/ 0 h 220"/>
                  <a:gd name="T30" fmla="*/ 0 w 295"/>
                  <a:gd name="T31" fmla="*/ 0 h 220"/>
                  <a:gd name="T32" fmla="*/ 0 w 295"/>
                  <a:gd name="T33" fmla="*/ 0 h 220"/>
                  <a:gd name="T34" fmla="*/ 0 w 295"/>
                  <a:gd name="T35" fmla="*/ 0 h 220"/>
                  <a:gd name="T36" fmla="*/ 0 w 295"/>
                  <a:gd name="T37" fmla="*/ 0 h 220"/>
                  <a:gd name="T38" fmla="*/ 0 w 295"/>
                  <a:gd name="T39" fmla="*/ 0 h 220"/>
                  <a:gd name="T40" fmla="*/ 0 w 295"/>
                  <a:gd name="T41" fmla="*/ 0 h 220"/>
                  <a:gd name="T42" fmla="*/ 0 w 295"/>
                  <a:gd name="T43" fmla="*/ 0 h 220"/>
                  <a:gd name="T44" fmla="*/ 0 w 295"/>
                  <a:gd name="T45" fmla="*/ 0 h 220"/>
                  <a:gd name="T46" fmla="*/ 0 w 295"/>
                  <a:gd name="T47" fmla="*/ 0 h 220"/>
                  <a:gd name="T48" fmla="*/ 0 w 295"/>
                  <a:gd name="T49" fmla="*/ 0 h 220"/>
                  <a:gd name="T50" fmla="*/ 0 w 295"/>
                  <a:gd name="T51" fmla="*/ 0 h 220"/>
                  <a:gd name="T52" fmla="*/ 0 w 295"/>
                  <a:gd name="T53" fmla="*/ 0 h 220"/>
                  <a:gd name="T54" fmla="*/ 0 w 295"/>
                  <a:gd name="T55" fmla="*/ 0 h 220"/>
                  <a:gd name="T56" fmla="*/ 0 w 295"/>
                  <a:gd name="T57" fmla="*/ 0 h 220"/>
                  <a:gd name="T58" fmla="*/ 0 w 295"/>
                  <a:gd name="T59" fmla="*/ 0 h 220"/>
                  <a:gd name="T60" fmla="*/ 0 w 295"/>
                  <a:gd name="T61" fmla="*/ 0 h 220"/>
                  <a:gd name="T62" fmla="*/ 0 w 295"/>
                  <a:gd name="T63" fmla="*/ 0 h 220"/>
                  <a:gd name="T64" fmla="*/ 0 w 295"/>
                  <a:gd name="T65" fmla="*/ 0 h 220"/>
                  <a:gd name="T66" fmla="*/ 0 w 295"/>
                  <a:gd name="T67" fmla="*/ 0 h 220"/>
                  <a:gd name="T68" fmla="*/ 0 w 295"/>
                  <a:gd name="T69" fmla="*/ 0 h 220"/>
                  <a:gd name="T70" fmla="*/ 0 w 295"/>
                  <a:gd name="T71" fmla="*/ 0 h 220"/>
                  <a:gd name="T72" fmla="*/ 0 w 295"/>
                  <a:gd name="T73" fmla="*/ 0 h 220"/>
                  <a:gd name="T74" fmla="*/ 0 w 295"/>
                  <a:gd name="T75" fmla="*/ 0 h 220"/>
                  <a:gd name="T76" fmla="*/ 0 w 295"/>
                  <a:gd name="T77" fmla="*/ 0 h 220"/>
                  <a:gd name="T78" fmla="*/ 0 w 295"/>
                  <a:gd name="T79" fmla="*/ 0 h 220"/>
                  <a:gd name="T80" fmla="*/ 0 w 295"/>
                  <a:gd name="T81" fmla="*/ 0 h 220"/>
                  <a:gd name="T82" fmla="*/ 0 w 295"/>
                  <a:gd name="T83" fmla="*/ 0 h 220"/>
                  <a:gd name="T84" fmla="*/ 0 w 295"/>
                  <a:gd name="T85" fmla="*/ 0 h 220"/>
                  <a:gd name="T86" fmla="*/ 0 w 295"/>
                  <a:gd name="T87" fmla="*/ 0 h 220"/>
                  <a:gd name="T88" fmla="*/ 0 w 295"/>
                  <a:gd name="T89" fmla="*/ 0 h 220"/>
                  <a:gd name="T90" fmla="*/ 0 w 295"/>
                  <a:gd name="T91" fmla="*/ 0 h 220"/>
                  <a:gd name="T92" fmla="*/ 0 w 295"/>
                  <a:gd name="T93" fmla="*/ 0 h 220"/>
                  <a:gd name="T94" fmla="*/ 0 w 295"/>
                  <a:gd name="T95" fmla="*/ 0 h 220"/>
                  <a:gd name="T96" fmla="*/ 0 w 295"/>
                  <a:gd name="T97" fmla="*/ 0 h 220"/>
                  <a:gd name="T98" fmla="*/ 0 w 295"/>
                  <a:gd name="T99" fmla="*/ 0 h 220"/>
                  <a:gd name="T100" fmla="*/ 0 w 295"/>
                  <a:gd name="T101" fmla="*/ 0 h 220"/>
                  <a:gd name="T102" fmla="*/ 0 w 295"/>
                  <a:gd name="T103" fmla="*/ 0 h 220"/>
                  <a:gd name="T104" fmla="*/ 0 w 295"/>
                  <a:gd name="T105" fmla="*/ 0 h 220"/>
                  <a:gd name="T106" fmla="*/ 0 w 295"/>
                  <a:gd name="T107" fmla="*/ 0 h 220"/>
                  <a:gd name="T108" fmla="*/ 0 w 295"/>
                  <a:gd name="T109" fmla="*/ 0 h 220"/>
                  <a:gd name="T110" fmla="*/ 0 w 295"/>
                  <a:gd name="T111" fmla="*/ 0 h 220"/>
                  <a:gd name="T112" fmla="*/ 0 w 295"/>
                  <a:gd name="T113" fmla="*/ 0 h 220"/>
                  <a:gd name="T114" fmla="*/ 0 w 295"/>
                  <a:gd name="T115" fmla="*/ 0 h 220"/>
                  <a:gd name="T116" fmla="*/ 0 w 295"/>
                  <a:gd name="T117" fmla="*/ 0 h 220"/>
                  <a:gd name="T118" fmla="*/ 0 w 295"/>
                  <a:gd name="T119" fmla="*/ 0 h 220"/>
                  <a:gd name="T120" fmla="*/ 0 w 295"/>
                  <a:gd name="T121" fmla="*/ 0 h 220"/>
                  <a:gd name="T122" fmla="*/ 0 w 295"/>
                  <a:gd name="T123" fmla="*/ 0 h 220"/>
                  <a:gd name="T124" fmla="*/ 0 w 295"/>
                  <a:gd name="T125" fmla="*/ 0 h 2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5"/>
                  <a:gd name="T190" fmla="*/ 0 h 220"/>
                  <a:gd name="T191" fmla="*/ 295 w 295"/>
                  <a:gd name="T192" fmla="*/ 220 h 2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5" h="220">
                    <a:moveTo>
                      <a:pt x="18" y="136"/>
                    </a:moveTo>
                    <a:lnTo>
                      <a:pt x="0" y="170"/>
                    </a:lnTo>
                    <a:lnTo>
                      <a:pt x="2" y="169"/>
                    </a:lnTo>
                    <a:lnTo>
                      <a:pt x="10" y="167"/>
                    </a:lnTo>
                    <a:lnTo>
                      <a:pt x="21" y="166"/>
                    </a:lnTo>
                    <a:lnTo>
                      <a:pt x="31" y="165"/>
                    </a:lnTo>
                    <a:lnTo>
                      <a:pt x="38" y="165"/>
                    </a:lnTo>
                    <a:lnTo>
                      <a:pt x="43" y="166"/>
                    </a:lnTo>
                    <a:lnTo>
                      <a:pt x="49" y="167"/>
                    </a:lnTo>
                    <a:lnTo>
                      <a:pt x="53" y="170"/>
                    </a:lnTo>
                    <a:lnTo>
                      <a:pt x="56" y="172"/>
                    </a:lnTo>
                    <a:lnTo>
                      <a:pt x="58" y="177"/>
                    </a:lnTo>
                    <a:lnTo>
                      <a:pt x="59" y="182"/>
                    </a:lnTo>
                    <a:lnTo>
                      <a:pt x="59" y="189"/>
                    </a:lnTo>
                    <a:lnTo>
                      <a:pt x="61" y="191"/>
                    </a:lnTo>
                    <a:lnTo>
                      <a:pt x="63" y="196"/>
                    </a:lnTo>
                    <a:lnTo>
                      <a:pt x="68" y="204"/>
                    </a:lnTo>
                    <a:lnTo>
                      <a:pt x="75" y="211"/>
                    </a:lnTo>
                    <a:lnTo>
                      <a:pt x="79" y="214"/>
                    </a:lnTo>
                    <a:lnTo>
                      <a:pt x="83" y="217"/>
                    </a:lnTo>
                    <a:lnTo>
                      <a:pt x="89" y="219"/>
                    </a:lnTo>
                    <a:lnTo>
                      <a:pt x="95" y="220"/>
                    </a:lnTo>
                    <a:lnTo>
                      <a:pt x="102" y="219"/>
                    </a:lnTo>
                    <a:lnTo>
                      <a:pt x="109" y="217"/>
                    </a:lnTo>
                    <a:lnTo>
                      <a:pt x="117" y="213"/>
                    </a:lnTo>
                    <a:lnTo>
                      <a:pt x="125" y="208"/>
                    </a:lnTo>
                    <a:lnTo>
                      <a:pt x="198" y="164"/>
                    </a:lnTo>
                    <a:lnTo>
                      <a:pt x="263" y="182"/>
                    </a:lnTo>
                    <a:lnTo>
                      <a:pt x="295" y="157"/>
                    </a:lnTo>
                    <a:lnTo>
                      <a:pt x="294" y="155"/>
                    </a:lnTo>
                    <a:lnTo>
                      <a:pt x="289" y="149"/>
                    </a:lnTo>
                    <a:lnTo>
                      <a:pt x="283" y="140"/>
                    </a:lnTo>
                    <a:lnTo>
                      <a:pt x="274" y="129"/>
                    </a:lnTo>
                    <a:lnTo>
                      <a:pt x="263" y="117"/>
                    </a:lnTo>
                    <a:lnTo>
                      <a:pt x="252" y="107"/>
                    </a:lnTo>
                    <a:lnTo>
                      <a:pt x="244" y="102"/>
                    </a:lnTo>
                    <a:lnTo>
                      <a:pt x="238" y="98"/>
                    </a:lnTo>
                    <a:lnTo>
                      <a:pt x="230" y="94"/>
                    </a:lnTo>
                    <a:lnTo>
                      <a:pt x="222" y="91"/>
                    </a:lnTo>
                    <a:lnTo>
                      <a:pt x="220" y="88"/>
                    </a:lnTo>
                    <a:lnTo>
                      <a:pt x="212" y="82"/>
                    </a:lnTo>
                    <a:lnTo>
                      <a:pt x="201" y="73"/>
                    </a:lnTo>
                    <a:lnTo>
                      <a:pt x="186" y="62"/>
                    </a:lnTo>
                    <a:lnTo>
                      <a:pt x="170" y="51"/>
                    </a:lnTo>
                    <a:lnTo>
                      <a:pt x="153" y="44"/>
                    </a:lnTo>
                    <a:lnTo>
                      <a:pt x="146" y="41"/>
                    </a:lnTo>
                    <a:lnTo>
                      <a:pt x="138" y="39"/>
                    </a:lnTo>
                    <a:lnTo>
                      <a:pt x="132" y="37"/>
                    </a:lnTo>
                    <a:lnTo>
                      <a:pt x="125" y="37"/>
                    </a:lnTo>
                    <a:lnTo>
                      <a:pt x="119" y="0"/>
                    </a:lnTo>
                    <a:lnTo>
                      <a:pt x="78" y="50"/>
                    </a:lnTo>
                    <a:lnTo>
                      <a:pt x="76" y="51"/>
                    </a:lnTo>
                    <a:lnTo>
                      <a:pt x="67" y="54"/>
                    </a:lnTo>
                    <a:lnTo>
                      <a:pt x="56" y="58"/>
                    </a:lnTo>
                    <a:lnTo>
                      <a:pt x="43" y="65"/>
                    </a:lnTo>
                    <a:lnTo>
                      <a:pt x="38" y="71"/>
                    </a:lnTo>
                    <a:lnTo>
                      <a:pt x="32" y="77"/>
                    </a:lnTo>
                    <a:lnTo>
                      <a:pt x="27" y="84"/>
                    </a:lnTo>
                    <a:lnTo>
                      <a:pt x="23" y="91"/>
                    </a:lnTo>
                    <a:lnTo>
                      <a:pt x="19" y="101"/>
                    </a:lnTo>
                    <a:lnTo>
                      <a:pt x="17" y="111"/>
                    </a:lnTo>
                    <a:lnTo>
                      <a:pt x="17" y="123"/>
                    </a:lnTo>
                    <a:lnTo>
                      <a:pt x="18" y="13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29" name="Freeform 450"/>
              <p:cNvSpPr>
                <a:spLocks/>
              </p:cNvSpPr>
              <p:nvPr/>
            </p:nvSpPr>
            <p:spPr bwMode="auto">
              <a:xfrm>
                <a:off x="4963" y="886"/>
                <a:ext cx="38" cy="13"/>
              </a:xfrm>
              <a:custGeom>
                <a:avLst/>
                <a:gdLst>
                  <a:gd name="T0" fmla="*/ 0 w 114"/>
                  <a:gd name="T1" fmla="*/ 0 h 38"/>
                  <a:gd name="T2" fmla="*/ 0 w 114"/>
                  <a:gd name="T3" fmla="*/ 0 h 38"/>
                  <a:gd name="T4" fmla="*/ 0 w 114"/>
                  <a:gd name="T5" fmla="*/ 0 h 38"/>
                  <a:gd name="T6" fmla="*/ 0 w 114"/>
                  <a:gd name="T7" fmla="*/ 0 h 38"/>
                  <a:gd name="T8" fmla="*/ 0 w 114"/>
                  <a:gd name="T9" fmla="*/ 0 h 38"/>
                  <a:gd name="T10" fmla="*/ 0 w 114"/>
                  <a:gd name="T11" fmla="*/ 0 h 38"/>
                  <a:gd name="T12" fmla="*/ 0 w 114"/>
                  <a:gd name="T13" fmla="*/ 0 h 38"/>
                  <a:gd name="T14" fmla="*/ 0 w 114"/>
                  <a:gd name="T15" fmla="*/ 0 h 38"/>
                  <a:gd name="T16" fmla="*/ 0 w 114"/>
                  <a:gd name="T17" fmla="*/ 0 h 38"/>
                  <a:gd name="T18" fmla="*/ 0 w 114"/>
                  <a:gd name="T19" fmla="*/ 0 h 38"/>
                  <a:gd name="T20" fmla="*/ 0 w 114"/>
                  <a:gd name="T21" fmla="*/ 0 h 38"/>
                  <a:gd name="T22" fmla="*/ 0 w 114"/>
                  <a:gd name="T23" fmla="*/ 0 h 38"/>
                  <a:gd name="T24" fmla="*/ 0 w 114"/>
                  <a:gd name="T25" fmla="*/ 0 h 38"/>
                  <a:gd name="T26" fmla="*/ 0 w 114"/>
                  <a:gd name="T27" fmla="*/ 0 h 38"/>
                  <a:gd name="T28" fmla="*/ 0 w 114"/>
                  <a:gd name="T29" fmla="*/ 0 h 38"/>
                  <a:gd name="T30" fmla="*/ 0 w 114"/>
                  <a:gd name="T31" fmla="*/ 0 h 38"/>
                  <a:gd name="T32" fmla="*/ 0 w 114"/>
                  <a:gd name="T33" fmla="*/ 0 h 38"/>
                  <a:gd name="T34" fmla="*/ 0 w 114"/>
                  <a:gd name="T35" fmla="*/ 0 h 38"/>
                  <a:gd name="T36" fmla="*/ 0 w 114"/>
                  <a:gd name="T37" fmla="*/ 0 h 38"/>
                  <a:gd name="T38" fmla="*/ 0 w 114"/>
                  <a:gd name="T39" fmla="*/ 0 h 38"/>
                  <a:gd name="T40" fmla="*/ 0 w 114"/>
                  <a:gd name="T41" fmla="*/ 0 h 38"/>
                  <a:gd name="T42" fmla="*/ 0 w 114"/>
                  <a:gd name="T43" fmla="*/ 0 h 38"/>
                  <a:gd name="T44" fmla="*/ 0 w 114"/>
                  <a:gd name="T45" fmla="*/ 0 h 38"/>
                  <a:gd name="T46" fmla="*/ 0 w 114"/>
                  <a:gd name="T47" fmla="*/ 0 h 38"/>
                  <a:gd name="T48" fmla="*/ 0 w 114"/>
                  <a:gd name="T49" fmla="*/ 0 h 38"/>
                  <a:gd name="T50" fmla="*/ 0 w 114"/>
                  <a:gd name="T51" fmla="*/ 0 h 38"/>
                  <a:gd name="T52" fmla="*/ 0 w 114"/>
                  <a:gd name="T53" fmla="*/ 0 h 38"/>
                  <a:gd name="T54" fmla="*/ 0 w 114"/>
                  <a:gd name="T55" fmla="*/ 0 h 38"/>
                  <a:gd name="T56" fmla="*/ 0 w 114"/>
                  <a:gd name="T57" fmla="*/ 0 h 38"/>
                  <a:gd name="T58" fmla="*/ 0 w 114"/>
                  <a:gd name="T59" fmla="*/ 0 h 38"/>
                  <a:gd name="T60" fmla="*/ 0 w 114"/>
                  <a:gd name="T61" fmla="*/ 0 h 38"/>
                  <a:gd name="T62" fmla="*/ 0 w 114"/>
                  <a:gd name="T63" fmla="*/ 0 h 38"/>
                  <a:gd name="T64" fmla="*/ 0 w 114"/>
                  <a:gd name="T65" fmla="*/ 0 h 38"/>
                  <a:gd name="T66" fmla="*/ 0 w 114"/>
                  <a:gd name="T67" fmla="*/ 0 h 38"/>
                  <a:gd name="T68" fmla="*/ 0 w 114"/>
                  <a:gd name="T69" fmla="*/ 0 h 38"/>
                  <a:gd name="T70" fmla="*/ 0 w 114"/>
                  <a:gd name="T71" fmla="*/ 0 h 38"/>
                  <a:gd name="T72" fmla="*/ 0 w 114"/>
                  <a:gd name="T73" fmla="*/ 0 h 38"/>
                  <a:gd name="T74" fmla="*/ 0 w 114"/>
                  <a:gd name="T75" fmla="*/ 0 h 38"/>
                  <a:gd name="T76" fmla="*/ 0 w 114"/>
                  <a:gd name="T77" fmla="*/ 0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38"/>
                  <a:gd name="T119" fmla="*/ 114 w 114"/>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38">
                    <a:moveTo>
                      <a:pt x="31" y="6"/>
                    </a:moveTo>
                    <a:lnTo>
                      <a:pt x="29" y="5"/>
                    </a:lnTo>
                    <a:lnTo>
                      <a:pt x="25" y="5"/>
                    </a:lnTo>
                    <a:lnTo>
                      <a:pt x="18" y="4"/>
                    </a:lnTo>
                    <a:lnTo>
                      <a:pt x="11" y="5"/>
                    </a:lnTo>
                    <a:lnTo>
                      <a:pt x="7" y="6"/>
                    </a:lnTo>
                    <a:lnTo>
                      <a:pt x="4" y="7"/>
                    </a:lnTo>
                    <a:lnTo>
                      <a:pt x="2" y="9"/>
                    </a:lnTo>
                    <a:lnTo>
                      <a:pt x="1" y="11"/>
                    </a:lnTo>
                    <a:lnTo>
                      <a:pt x="0" y="16"/>
                    </a:lnTo>
                    <a:lnTo>
                      <a:pt x="1" y="20"/>
                    </a:lnTo>
                    <a:lnTo>
                      <a:pt x="3" y="24"/>
                    </a:lnTo>
                    <a:lnTo>
                      <a:pt x="6" y="31"/>
                    </a:lnTo>
                    <a:lnTo>
                      <a:pt x="9" y="32"/>
                    </a:lnTo>
                    <a:lnTo>
                      <a:pt x="15" y="33"/>
                    </a:lnTo>
                    <a:lnTo>
                      <a:pt x="26" y="34"/>
                    </a:lnTo>
                    <a:lnTo>
                      <a:pt x="38" y="36"/>
                    </a:lnTo>
                    <a:lnTo>
                      <a:pt x="52" y="37"/>
                    </a:lnTo>
                    <a:lnTo>
                      <a:pt x="66" y="38"/>
                    </a:lnTo>
                    <a:lnTo>
                      <a:pt x="80" y="38"/>
                    </a:lnTo>
                    <a:lnTo>
                      <a:pt x="91" y="37"/>
                    </a:lnTo>
                    <a:lnTo>
                      <a:pt x="99" y="36"/>
                    </a:lnTo>
                    <a:lnTo>
                      <a:pt x="106" y="33"/>
                    </a:lnTo>
                    <a:lnTo>
                      <a:pt x="111" y="30"/>
                    </a:lnTo>
                    <a:lnTo>
                      <a:pt x="113" y="26"/>
                    </a:lnTo>
                    <a:lnTo>
                      <a:pt x="114" y="21"/>
                    </a:lnTo>
                    <a:lnTo>
                      <a:pt x="112" y="16"/>
                    </a:lnTo>
                    <a:lnTo>
                      <a:pt x="109" y="10"/>
                    </a:lnTo>
                    <a:lnTo>
                      <a:pt x="104" y="6"/>
                    </a:lnTo>
                    <a:lnTo>
                      <a:pt x="100" y="4"/>
                    </a:lnTo>
                    <a:lnTo>
                      <a:pt x="96" y="2"/>
                    </a:lnTo>
                    <a:lnTo>
                      <a:pt x="91" y="1"/>
                    </a:lnTo>
                    <a:lnTo>
                      <a:pt x="85" y="1"/>
                    </a:lnTo>
                    <a:lnTo>
                      <a:pt x="73" y="0"/>
                    </a:lnTo>
                    <a:lnTo>
                      <a:pt x="61" y="1"/>
                    </a:lnTo>
                    <a:lnTo>
                      <a:pt x="50" y="2"/>
                    </a:lnTo>
                    <a:lnTo>
                      <a:pt x="40" y="4"/>
                    </a:lnTo>
                    <a:lnTo>
                      <a:pt x="33" y="5"/>
                    </a:lnTo>
                    <a:lnTo>
                      <a:pt x="31" y="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0" name="Freeform 451"/>
              <p:cNvSpPr>
                <a:spLocks/>
              </p:cNvSpPr>
              <p:nvPr/>
            </p:nvSpPr>
            <p:spPr bwMode="auto">
              <a:xfrm>
                <a:off x="4963" y="886"/>
                <a:ext cx="38" cy="13"/>
              </a:xfrm>
              <a:custGeom>
                <a:avLst/>
                <a:gdLst>
                  <a:gd name="T0" fmla="*/ 0 w 114"/>
                  <a:gd name="T1" fmla="*/ 0 h 38"/>
                  <a:gd name="T2" fmla="*/ 0 w 114"/>
                  <a:gd name="T3" fmla="*/ 0 h 38"/>
                  <a:gd name="T4" fmla="*/ 0 w 114"/>
                  <a:gd name="T5" fmla="*/ 0 h 38"/>
                  <a:gd name="T6" fmla="*/ 0 w 114"/>
                  <a:gd name="T7" fmla="*/ 0 h 38"/>
                  <a:gd name="T8" fmla="*/ 0 w 114"/>
                  <a:gd name="T9" fmla="*/ 0 h 38"/>
                  <a:gd name="T10" fmla="*/ 0 w 114"/>
                  <a:gd name="T11" fmla="*/ 0 h 38"/>
                  <a:gd name="T12" fmla="*/ 0 w 114"/>
                  <a:gd name="T13" fmla="*/ 0 h 38"/>
                  <a:gd name="T14" fmla="*/ 0 w 114"/>
                  <a:gd name="T15" fmla="*/ 0 h 38"/>
                  <a:gd name="T16" fmla="*/ 0 w 114"/>
                  <a:gd name="T17" fmla="*/ 0 h 38"/>
                  <a:gd name="T18" fmla="*/ 0 w 114"/>
                  <a:gd name="T19" fmla="*/ 0 h 38"/>
                  <a:gd name="T20" fmla="*/ 0 w 114"/>
                  <a:gd name="T21" fmla="*/ 0 h 38"/>
                  <a:gd name="T22" fmla="*/ 0 w 114"/>
                  <a:gd name="T23" fmla="*/ 0 h 38"/>
                  <a:gd name="T24" fmla="*/ 0 w 114"/>
                  <a:gd name="T25" fmla="*/ 0 h 38"/>
                  <a:gd name="T26" fmla="*/ 0 w 114"/>
                  <a:gd name="T27" fmla="*/ 0 h 38"/>
                  <a:gd name="T28" fmla="*/ 0 w 114"/>
                  <a:gd name="T29" fmla="*/ 0 h 38"/>
                  <a:gd name="T30" fmla="*/ 0 w 114"/>
                  <a:gd name="T31" fmla="*/ 0 h 38"/>
                  <a:gd name="T32" fmla="*/ 0 w 114"/>
                  <a:gd name="T33" fmla="*/ 0 h 38"/>
                  <a:gd name="T34" fmla="*/ 0 w 114"/>
                  <a:gd name="T35" fmla="*/ 0 h 38"/>
                  <a:gd name="T36" fmla="*/ 0 w 114"/>
                  <a:gd name="T37" fmla="*/ 0 h 38"/>
                  <a:gd name="T38" fmla="*/ 0 w 114"/>
                  <a:gd name="T39" fmla="*/ 0 h 38"/>
                  <a:gd name="T40" fmla="*/ 0 w 114"/>
                  <a:gd name="T41" fmla="*/ 0 h 38"/>
                  <a:gd name="T42" fmla="*/ 0 w 114"/>
                  <a:gd name="T43" fmla="*/ 0 h 38"/>
                  <a:gd name="T44" fmla="*/ 0 w 114"/>
                  <a:gd name="T45" fmla="*/ 0 h 38"/>
                  <a:gd name="T46" fmla="*/ 0 w 114"/>
                  <a:gd name="T47" fmla="*/ 0 h 38"/>
                  <a:gd name="T48" fmla="*/ 0 w 114"/>
                  <a:gd name="T49" fmla="*/ 0 h 38"/>
                  <a:gd name="T50" fmla="*/ 0 w 114"/>
                  <a:gd name="T51" fmla="*/ 0 h 38"/>
                  <a:gd name="T52" fmla="*/ 0 w 114"/>
                  <a:gd name="T53" fmla="*/ 0 h 38"/>
                  <a:gd name="T54" fmla="*/ 0 w 114"/>
                  <a:gd name="T55" fmla="*/ 0 h 38"/>
                  <a:gd name="T56" fmla="*/ 0 w 114"/>
                  <a:gd name="T57" fmla="*/ 0 h 38"/>
                  <a:gd name="T58" fmla="*/ 0 w 114"/>
                  <a:gd name="T59" fmla="*/ 0 h 38"/>
                  <a:gd name="T60" fmla="*/ 0 w 114"/>
                  <a:gd name="T61" fmla="*/ 0 h 38"/>
                  <a:gd name="T62" fmla="*/ 0 w 114"/>
                  <a:gd name="T63" fmla="*/ 0 h 38"/>
                  <a:gd name="T64" fmla="*/ 0 w 114"/>
                  <a:gd name="T65" fmla="*/ 0 h 38"/>
                  <a:gd name="T66" fmla="*/ 0 w 114"/>
                  <a:gd name="T67" fmla="*/ 0 h 38"/>
                  <a:gd name="T68" fmla="*/ 0 w 114"/>
                  <a:gd name="T69" fmla="*/ 0 h 38"/>
                  <a:gd name="T70" fmla="*/ 0 w 114"/>
                  <a:gd name="T71" fmla="*/ 0 h 38"/>
                  <a:gd name="T72" fmla="*/ 0 w 114"/>
                  <a:gd name="T73" fmla="*/ 0 h 38"/>
                  <a:gd name="T74" fmla="*/ 0 w 114"/>
                  <a:gd name="T75" fmla="*/ 0 h 38"/>
                  <a:gd name="T76" fmla="*/ 0 w 114"/>
                  <a:gd name="T77" fmla="*/ 0 h 3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4"/>
                  <a:gd name="T118" fmla="*/ 0 h 38"/>
                  <a:gd name="T119" fmla="*/ 114 w 114"/>
                  <a:gd name="T120" fmla="*/ 38 h 3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4" h="38">
                    <a:moveTo>
                      <a:pt x="31" y="6"/>
                    </a:moveTo>
                    <a:lnTo>
                      <a:pt x="29" y="5"/>
                    </a:lnTo>
                    <a:lnTo>
                      <a:pt x="25" y="5"/>
                    </a:lnTo>
                    <a:lnTo>
                      <a:pt x="18" y="4"/>
                    </a:lnTo>
                    <a:lnTo>
                      <a:pt x="11" y="5"/>
                    </a:lnTo>
                    <a:lnTo>
                      <a:pt x="7" y="6"/>
                    </a:lnTo>
                    <a:lnTo>
                      <a:pt x="4" y="7"/>
                    </a:lnTo>
                    <a:lnTo>
                      <a:pt x="2" y="9"/>
                    </a:lnTo>
                    <a:lnTo>
                      <a:pt x="1" y="11"/>
                    </a:lnTo>
                    <a:lnTo>
                      <a:pt x="0" y="16"/>
                    </a:lnTo>
                    <a:lnTo>
                      <a:pt x="1" y="20"/>
                    </a:lnTo>
                    <a:lnTo>
                      <a:pt x="3" y="24"/>
                    </a:lnTo>
                    <a:lnTo>
                      <a:pt x="6" y="31"/>
                    </a:lnTo>
                    <a:lnTo>
                      <a:pt x="9" y="32"/>
                    </a:lnTo>
                    <a:lnTo>
                      <a:pt x="15" y="33"/>
                    </a:lnTo>
                    <a:lnTo>
                      <a:pt x="26" y="34"/>
                    </a:lnTo>
                    <a:lnTo>
                      <a:pt x="38" y="36"/>
                    </a:lnTo>
                    <a:lnTo>
                      <a:pt x="52" y="37"/>
                    </a:lnTo>
                    <a:lnTo>
                      <a:pt x="66" y="38"/>
                    </a:lnTo>
                    <a:lnTo>
                      <a:pt x="80" y="38"/>
                    </a:lnTo>
                    <a:lnTo>
                      <a:pt x="91" y="37"/>
                    </a:lnTo>
                    <a:lnTo>
                      <a:pt x="99" y="36"/>
                    </a:lnTo>
                    <a:lnTo>
                      <a:pt x="106" y="33"/>
                    </a:lnTo>
                    <a:lnTo>
                      <a:pt x="111" y="30"/>
                    </a:lnTo>
                    <a:lnTo>
                      <a:pt x="113" y="26"/>
                    </a:lnTo>
                    <a:lnTo>
                      <a:pt x="114" y="21"/>
                    </a:lnTo>
                    <a:lnTo>
                      <a:pt x="112" y="16"/>
                    </a:lnTo>
                    <a:lnTo>
                      <a:pt x="109" y="10"/>
                    </a:lnTo>
                    <a:lnTo>
                      <a:pt x="104" y="6"/>
                    </a:lnTo>
                    <a:lnTo>
                      <a:pt x="100" y="4"/>
                    </a:lnTo>
                    <a:lnTo>
                      <a:pt x="96" y="2"/>
                    </a:lnTo>
                    <a:lnTo>
                      <a:pt x="91" y="1"/>
                    </a:lnTo>
                    <a:lnTo>
                      <a:pt x="85" y="1"/>
                    </a:lnTo>
                    <a:lnTo>
                      <a:pt x="73" y="0"/>
                    </a:lnTo>
                    <a:lnTo>
                      <a:pt x="61" y="1"/>
                    </a:lnTo>
                    <a:lnTo>
                      <a:pt x="50" y="2"/>
                    </a:lnTo>
                    <a:lnTo>
                      <a:pt x="40" y="4"/>
                    </a:lnTo>
                    <a:lnTo>
                      <a:pt x="33" y="5"/>
                    </a:lnTo>
                    <a:lnTo>
                      <a:pt x="31" y="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1" name="Freeform 452"/>
              <p:cNvSpPr>
                <a:spLocks/>
              </p:cNvSpPr>
              <p:nvPr/>
            </p:nvSpPr>
            <p:spPr bwMode="auto">
              <a:xfrm>
                <a:off x="4764" y="1122"/>
                <a:ext cx="103" cy="152"/>
              </a:xfrm>
              <a:custGeom>
                <a:avLst/>
                <a:gdLst>
                  <a:gd name="T0" fmla="*/ 0 w 309"/>
                  <a:gd name="T1" fmla="*/ 0 h 454"/>
                  <a:gd name="T2" fmla="*/ 0 w 309"/>
                  <a:gd name="T3" fmla="*/ 0 h 454"/>
                  <a:gd name="T4" fmla="*/ 0 w 309"/>
                  <a:gd name="T5" fmla="*/ 0 h 454"/>
                  <a:gd name="T6" fmla="*/ 0 w 309"/>
                  <a:gd name="T7" fmla="*/ 0 h 454"/>
                  <a:gd name="T8" fmla="*/ 0 w 309"/>
                  <a:gd name="T9" fmla="*/ 0 h 454"/>
                  <a:gd name="T10" fmla="*/ 0 w 309"/>
                  <a:gd name="T11" fmla="*/ 0 h 454"/>
                  <a:gd name="T12" fmla="*/ 0 w 309"/>
                  <a:gd name="T13" fmla="*/ 0 h 454"/>
                  <a:gd name="T14" fmla="*/ 0 w 309"/>
                  <a:gd name="T15" fmla="*/ 0 h 454"/>
                  <a:gd name="T16" fmla="*/ 0 w 309"/>
                  <a:gd name="T17" fmla="*/ 0 h 454"/>
                  <a:gd name="T18" fmla="*/ 0 w 309"/>
                  <a:gd name="T19" fmla="*/ 0 h 454"/>
                  <a:gd name="T20" fmla="*/ 0 w 309"/>
                  <a:gd name="T21" fmla="*/ 0 h 454"/>
                  <a:gd name="T22" fmla="*/ 0 w 309"/>
                  <a:gd name="T23" fmla="*/ 1 h 454"/>
                  <a:gd name="T24" fmla="*/ 0 w 309"/>
                  <a:gd name="T25" fmla="*/ 1 h 454"/>
                  <a:gd name="T26" fmla="*/ 0 w 309"/>
                  <a:gd name="T27" fmla="*/ 1 h 454"/>
                  <a:gd name="T28" fmla="*/ 0 w 309"/>
                  <a:gd name="T29" fmla="*/ 1 h 454"/>
                  <a:gd name="T30" fmla="*/ 0 w 309"/>
                  <a:gd name="T31" fmla="*/ 1 h 454"/>
                  <a:gd name="T32" fmla="*/ 0 w 309"/>
                  <a:gd name="T33" fmla="*/ 1 h 454"/>
                  <a:gd name="T34" fmla="*/ 0 w 309"/>
                  <a:gd name="T35" fmla="*/ 1 h 454"/>
                  <a:gd name="T36" fmla="*/ 0 w 309"/>
                  <a:gd name="T37" fmla="*/ 1 h 454"/>
                  <a:gd name="T38" fmla="*/ 0 w 309"/>
                  <a:gd name="T39" fmla="*/ 1 h 454"/>
                  <a:gd name="T40" fmla="*/ 0 w 309"/>
                  <a:gd name="T41" fmla="*/ 1 h 454"/>
                  <a:gd name="T42" fmla="*/ 0 w 309"/>
                  <a:gd name="T43" fmla="*/ 0 h 454"/>
                  <a:gd name="T44" fmla="*/ 0 w 309"/>
                  <a:gd name="T45" fmla="*/ 0 h 454"/>
                  <a:gd name="T46" fmla="*/ 0 w 309"/>
                  <a:gd name="T47" fmla="*/ 0 h 454"/>
                  <a:gd name="T48" fmla="*/ 0 w 309"/>
                  <a:gd name="T49" fmla="*/ 0 h 454"/>
                  <a:gd name="T50" fmla="*/ 0 w 309"/>
                  <a:gd name="T51" fmla="*/ 0 h 454"/>
                  <a:gd name="T52" fmla="*/ 0 w 309"/>
                  <a:gd name="T53" fmla="*/ 0 h 454"/>
                  <a:gd name="T54" fmla="*/ 0 w 309"/>
                  <a:gd name="T55" fmla="*/ 0 h 454"/>
                  <a:gd name="T56" fmla="*/ 0 w 309"/>
                  <a:gd name="T57" fmla="*/ 0 h 454"/>
                  <a:gd name="T58" fmla="*/ 0 w 309"/>
                  <a:gd name="T59" fmla="*/ 0 h 454"/>
                  <a:gd name="T60" fmla="*/ 0 w 309"/>
                  <a:gd name="T61" fmla="*/ 0 h 454"/>
                  <a:gd name="T62" fmla="*/ 0 w 309"/>
                  <a:gd name="T63" fmla="*/ 0 h 454"/>
                  <a:gd name="T64" fmla="*/ 0 w 309"/>
                  <a:gd name="T65" fmla="*/ 0 h 454"/>
                  <a:gd name="T66" fmla="*/ 0 w 309"/>
                  <a:gd name="T67" fmla="*/ 0 h 454"/>
                  <a:gd name="T68" fmla="*/ 0 w 309"/>
                  <a:gd name="T69" fmla="*/ 0 h 454"/>
                  <a:gd name="T70" fmla="*/ 0 w 309"/>
                  <a:gd name="T71" fmla="*/ 0 h 454"/>
                  <a:gd name="T72" fmla="*/ 0 w 309"/>
                  <a:gd name="T73" fmla="*/ 0 h 454"/>
                  <a:gd name="T74" fmla="*/ 0 w 309"/>
                  <a:gd name="T75" fmla="*/ 0 h 454"/>
                  <a:gd name="T76" fmla="*/ 0 w 309"/>
                  <a:gd name="T77" fmla="*/ 0 h 454"/>
                  <a:gd name="T78" fmla="*/ 0 w 309"/>
                  <a:gd name="T79" fmla="*/ 0 h 454"/>
                  <a:gd name="T80" fmla="*/ 0 w 309"/>
                  <a:gd name="T81" fmla="*/ 0 h 454"/>
                  <a:gd name="T82" fmla="*/ 0 w 309"/>
                  <a:gd name="T83" fmla="*/ 0 h 454"/>
                  <a:gd name="T84" fmla="*/ 0 w 309"/>
                  <a:gd name="T85" fmla="*/ 0 h 454"/>
                  <a:gd name="T86" fmla="*/ 0 w 309"/>
                  <a:gd name="T87" fmla="*/ 0 h 454"/>
                  <a:gd name="T88" fmla="*/ 0 w 309"/>
                  <a:gd name="T89" fmla="*/ 0 h 454"/>
                  <a:gd name="T90" fmla="*/ 0 w 309"/>
                  <a:gd name="T91" fmla="*/ 0 h 454"/>
                  <a:gd name="T92" fmla="*/ 0 w 309"/>
                  <a:gd name="T93" fmla="*/ 0 h 454"/>
                  <a:gd name="T94" fmla="*/ 0 w 309"/>
                  <a:gd name="T95" fmla="*/ 0 h 454"/>
                  <a:gd name="T96" fmla="*/ 0 w 309"/>
                  <a:gd name="T97" fmla="*/ 0 h 454"/>
                  <a:gd name="T98" fmla="*/ 0 w 309"/>
                  <a:gd name="T99" fmla="*/ 0 h 454"/>
                  <a:gd name="T100" fmla="*/ 0 w 309"/>
                  <a:gd name="T101" fmla="*/ 0 h 454"/>
                  <a:gd name="T102" fmla="*/ 0 w 309"/>
                  <a:gd name="T103" fmla="*/ 0 h 454"/>
                  <a:gd name="T104" fmla="*/ 0 w 309"/>
                  <a:gd name="T105" fmla="*/ 0 h 454"/>
                  <a:gd name="T106" fmla="*/ 0 w 309"/>
                  <a:gd name="T107" fmla="*/ 0 h 454"/>
                  <a:gd name="T108" fmla="*/ 0 w 309"/>
                  <a:gd name="T109" fmla="*/ 0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9"/>
                  <a:gd name="T166" fmla="*/ 0 h 454"/>
                  <a:gd name="T167" fmla="*/ 309 w 309"/>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9" h="454">
                    <a:moveTo>
                      <a:pt x="52" y="176"/>
                    </a:moveTo>
                    <a:lnTo>
                      <a:pt x="48" y="175"/>
                    </a:lnTo>
                    <a:lnTo>
                      <a:pt x="41" y="171"/>
                    </a:lnTo>
                    <a:lnTo>
                      <a:pt x="35" y="169"/>
                    </a:lnTo>
                    <a:lnTo>
                      <a:pt x="30" y="168"/>
                    </a:lnTo>
                    <a:lnTo>
                      <a:pt x="25" y="167"/>
                    </a:lnTo>
                    <a:lnTo>
                      <a:pt x="19" y="167"/>
                    </a:lnTo>
                    <a:lnTo>
                      <a:pt x="14" y="168"/>
                    </a:lnTo>
                    <a:lnTo>
                      <a:pt x="8" y="171"/>
                    </a:lnTo>
                    <a:lnTo>
                      <a:pt x="5" y="176"/>
                    </a:lnTo>
                    <a:lnTo>
                      <a:pt x="2" y="181"/>
                    </a:lnTo>
                    <a:lnTo>
                      <a:pt x="0" y="190"/>
                    </a:lnTo>
                    <a:lnTo>
                      <a:pt x="0" y="199"/>
                    </a:lnTo>
                    <a:lnTo>
                      <a:pt x="2" y="213"/>
                    </a:lnTo>
                    <a:lnTo>
                      <a:pt x="5" y="229"/>
                    </a:lnTo>
                    <a:lnTo>
                      <a:pt x="6" y="233"/>
                    </a:lnTo>
                    <a:lnTo>
                      <a:pt x="8" y="242"/>
                    </a:lnTo>
                    <a:lnTo>
                      <a:pt x="13" y="254"/>
                    </a:lnTo>
                    <a:lnTo>
                      <a:pt x="19" y="270"/>
                    </a:lnTo>
                    <a:lnTo>
                      <a:pt x="24" y="278"/>
                    </a:lnTo>
                    <a:lnTo>
                      <a:pt x="28" y="286"/>
                    </a:lnTo>
                    <a:lnTo>
                      <a:pt x="34" y="293"/>
                    </a:lnTo>
                    <a:lnTo>
                      <a:pt x="41" y="301"/>
                    </a:lnTo>
                    <a:lnTo>
                      <a:pt x="48" y="307"/>
                    </a:lnTo>
                    <a:lnTo>
                      <a:pt x="57" y="313"/>
                    </a:lnTo>
                    <a:lnTo>
                      <a:pt x="67" y="317"/>
                    </a:lnTo>
                    <a:lnTo>
                      <a:pt x="78" y="320"/>
                    </a:lnTo>
                    <a:lnTo>
                      <a:pt x="79" y="321"/>
                    </a:lnTo>
                    <a:lnTo>
                      <a:pt x="81" y="324"/>
                    </a:lnTo>
                    <a:lnTo>
                      <a:pt x="85" y="327"/>
                    </a:lnTo>
                    <a:lnTo>
                      <a:pt x="89" y="333"/>
                    </a:lnTo>
                    <a:lnTo>
                      <a:pt x="96" y="341"/>
                    </a:lnTo>
                    <a:lnTo>
                      <a:pt x="102" y="351"/>
                    </a:lnTo>
                    <a:lnTo>
                      <a:pt x="110" y="365"/>
                    </a:lnTo>
                    <a:lnTo>
                      <a:pt x="118" y="380"/>
                    </a:lnTo>
                    <a:lnTo>
                      <a:pt x="119" y="384"/>
                    </a:lnTo>
                    <a:lnTo>
                      <a:pt x="122" y="396"/>
                    </a:lnTo>
                    <a:lnTo>
                      <a:pt x="124" y="403"/>
                    </a:lnTo>
                    <a:lnTo>
                      <a:pt x="127" y="411"/>
                    </a:lnTo>
                    <a:lnTo>
                      <a:pt x="132" y="420"/>
                    </a:lnTo>
                    <a:lnTo>
                      <a:pt x="137" y="427"/>
                    </a:lnTo>
                    <a:lnTo>
                      <a:pt x="145" y="435"/>
                    </a:lnTo>
                    <a:lnTo>
                      <a:pt x="152" y="442"/>
                    </a:lnTo>
                    <a:lnTo>
                      <a:pt x="162" y="448"/>
                    </a:lnTo>
                    <a:lnTo>
                      <a:pt x="173" y="452"/>
                    </a:lnTo>
                    <a:lnTo>
                      <a:pt x="179" y="453"/>
                    </a:lnTo>
                    <a:lnTo>
                      <a:pt x="186" y="454"/>
                    </a:lnTo>
                    <a:lnTo>
                      <a:pt x="192" y="454"/>
                    </a:lnTo>
                    <a:lnTo>
                      <a:pt x="200" y="454"/>
                    </a:lnTo>
                    <a:lnTo>
                      <a:pt x="208" y="453"/>
                    </a:lnTo>
                    <a:lnTo>
                      <a:pt x="217" y="452"/>
                    </a:lnTo>
                    <a:lnTo>
                      <a:pt x="226" y="449"/>
                    </a:lnTo>
                    <a:lnTo>
                      <a:pt x="235" y="446"/>
                    </a:lnTo>
                    <a:lnTo>
                      <a:pt x="237" y="446"/>
                    </a:lnTo>
                    <a:lnTo>
                      <a:pt x="245" y="442"/>
                    </a:lnTo>
                    <a:lnTo>
                      <a:pt x="255" y="437"/>
                    </a:lnTo>
                    <a:lnTo>
                      <a:pt x="267" y="430"/>
                    </a:lnTo>
                    <a:lnTo>
                      <a:pt x="278" y="422"/>
                    </a:lnTo>
                    <a:lnTo>
                      <a:pt x="290" y="412"/>
                    </a:lnTo>
                    <a:lnTo>
                      <a:pt x="296" y="407"/>
                    </a:lnTo>
                    <a:lnTo>
                      <a:pt x="300" y="400"/>
                    </a:lnTo>
                    <a:lnTo>
                      <a:pt x="304" y="394"/>
                    </a:lnTo>
                    <a:lnTo>
                      <a:pt x="308" y="386"/>
                    </a:lnTo>
                    <a:lnTo>
                      <a:pt x="308" y="382"/>
                    </a:lnTo>
                    <a:lnTo>
                      <a:pt x="308" y="369"/>
                    </a:lnTo>
                    <a:lnTo>
                      <a:pt x="309" y="349"/>
                    </a:lnTo>
                    <a:lnTo>
                      <a:pt x="308" y="327"/>
                    </a:lnTo>
                    <a:lnTo>
                      <a:pt x="306" y="303"/>
                    </a:lnTo>
                    <a:lnTo>
                      <a:pt x="304" y="280"/>
                    </a:lnTo>
                    <a:lnTo>
                      <a:pt x="303" y="271"/>
                    </a:lnTo>
                    <a:lnTo>
                      <a:pt x="300" y="262"/>
                    </a:lnTo>
                    <a:lnTo>
                      <a:pt x="298" y="254"/>
                    </a:lnTo>
                    <a:lnTo>
                      <a:pt x="295" y="248"/>
                    </a:lnTo>
                    <a:lnTo>
                      <a:pt x="295" y="202"/>
                    </a:lnTo>
                    <a:lnTo>
                      <a:pt x="291" y="203"/>
                    </a:lnTo>
                    <a:lnTo>
                      <a:pt x="283" y="205"/>
                    </a:lnTo>
                    <a:lnTo>
                      <a:pt x="272" y="208"/>
                    </a:lnTo>
                    <a:lnTo>
                      <a:pt x="258" y="209"/>
                    </a:lnTo>
                    <a:lnTo>
                      <a:pt x="251" y="209"/>
                    </a:lnTo>
                    <a:lnTo>
                      <a:pt x="245" y="209"/>
                    </a:lnTo>
                    <a:lnTo>
                      <a:pt x="238" y="207"/>
                    </a:lnTo>
                    <a:lnTo>
                      <a:pt x="233" y="205"/>
                    </a:lnTo>
                    <a:lnTo>
                      <a:pt x="229" y="202"/>
                    </a:lnTo>
                    <a:lnTo>
                      <a:pt x="226" y="196"/>
                    </a:lnTo>
                    <a:lnTo>
                      <a:pt x="223" y="191"/>
                    </a:lnTo>
                    <a:lnTo>
                      <a:pt x="222" y="182"/>
                    </a:lnTo>
                    <a:lnTo>
                      <a:pt x="223" y="180"/>
                    </a:lnTo>
                    <a:lnTo>
                      <a:pt x="227" y="175"/>
                    </a:lnTo>
                    <a:lnTo>
                      <a:pt x="232" y="166"/>
                    </a:lnTo>
                    <a:lnTo>
                      <a:pt x="240" y="156"/>
                    </a:lnTo>
                    <a:lnTo>
                      <a:pt x="248" y="148"/>
                    </a:lnTo>
                    <a:lnTo>
                      <a:pt x="258" y="140"/>
                    </a:lnTo>
                    <a:lnTo>
                      <a:pt x="263" y="138"/>
                    </a:lnTo>
                    <a:lnTo>
                      <a:pt x="270" y="136"/>
                    </a:lnTo>
                    <a:lnTo>
                      <a:pt x="275" y="135"/>
                    </a:lnTo>
                    <a:lnTo>
                      <a:pt x="282" y="136"/>
                    </a:lnTo>
                    <a:lnTo>
                      <a:pt x="283" y="131"/>
                    </a:lnTo>
                    <a:lnTo>
                      <a:pt x="286" y="122"/>
                    </a:lnTo>
                    <a:lnTo>
                      <a:pt x="289" y="108"/>
                    </a:lnTo>
                    <a:lnTo>
                      <a:pt x="292" y="91"/>
                    </a:lnTo>
                    <a:lnTo>
                      <a:pt x="292" y="83"/>
                    </a:lnTo>
                    <a:lnTo>
                      <a:pt x="292" y="74"/>
                    </a:lnTo>
                    <a:lnTo>
                      <a:pt x="291" y="66"/>
                    </a:lnTo>
                    <a:lnTo>
                      <a:pt x="290" y="58"/>
                    </a:lnTo>
                    <a:lnTo>
                      <a:pt x="287" y="52"/>
                    </a:lnTo>
                    <a:lnTo>
                      <a:pt x="283" y="45"/>
                    </a:lnTo>
                    <a:lnTo>
                      <a:pt x="276" y="41"/>
                    </a:lnTo>
                    <a:lnTo>
                      <a:pt x="269" y="38"/>
                    </a:lnTo>
                    <a:lnTo>
                      <a:pt x="254" y="0"/>
                    </a:lnTo>
                    <a:lnTo>
                      <a:pt x="252" y="0"/>
                    </a:lnTo>
                    <a:lnTo>
                      <a:pt x="246" y="2"/>
                    </a:lnTo>
                    <a:lnTo>
                      <a:pt x="238" y="4"/>
                    </a:lnTo>
                    <a:lnTo>
                      <a:pt x="228" y="6"/>
                    </a:lnTo>
                    <a:lnTo>
                      <a:pt x="215" y="9"/>
                    </a:lnTo>
                    <a:lnTo>
                      <a:pt x="202" y="13"/>
                    </a:lnTo>
                    <a:lnTo>
                      <a:pt x="189" y="16"/>
                    </a:lnTo>
                    <a:lnTo>
                      <a:pt x="176" y="18"/>
                    </a:lnTo>
                    <a:lnTo>
                      <a:pt x="172" y="17"/>
                    </a:lnTo>
                    <a:lnTo>
                      <a:pt x="160" y="14"/>
                    </a:lnTo>
                    <a:lnTo>
                      <a:pt x="145" y="12"/>
                    </a:lnTo>
                    <a:lnTo>
                      <a:pt x="126" y="9"/>
                    </a:lnTo>
                    <a:lnTo>
                      <a:pt x="118" y="11"/>
                    </a:lnTo>
                    <a:lnTo>
                      <a:pt x="109" y="12"/>
                    </a:lnTo>
                    <a:lnTo>
                      <a:pt x="100" y="14"/>
                    </a:lnTo>
                    <a:lnTo>
                      <a:pt x="93" y="18"/>
                    </a:lnTo>
                    <a:lnTo>
                      <a:pt x="89" y="20"/>
                    </a:lnTo>
                    <a:lnTo>
                      <a:pt x="86" y="23"/>
                    </a:lnTo>
                    <a:lnTo>
                      <a:pt x="84" y="27"/>
                    </a:lnTo>
                    <a:lnTo>
                      <a:pt x="82" y="30"/>
                    </a:lnTo>
                    <a:lnTo>
                      <a:pt x="80" y="34"/>
                    </a:lnTo>
                    <a:lnTo>
                      <a:pt x="79" y="40"/>
                    </a:lnTo>
                    <a:lnTo>
                      <a:pt x="78" y="45"/>
                    </a:lnTo>
                    <a:lnTo>
                      <a:pt x="78" y="50"/>
                    </a:lnTo>
                    <a:lnTo>
                      <a:pt x="77" y="53"/>
                    </a:lnTo>
                    <a:lnTo>
                      <a:pt x="75" y="60"/>
                    </a:lnTo>
                    <a:lnTo>
                      <a:pt x="73" y="71"/>
                    </a:lnTo>
                    <a:lnTo>
                      <a:pt x="73" y="84"/>
                    </a:lnTo>
                    <a:lnTo>
                      <a:pt x="74" y="90"/>
                    </a:lnTo>
                    <a:lnTo>
                      <a:pt x="75" y="97"/>
                    </a:lnTo>
                    <a:lnTo>
                      <a:pt x="78" y="104"/>
                    </a:lnTo>
                    <a:lnTo>
                      <a:pt x="80" y="112"/>
                    </a:lnTo>
                    <a:lnTo>
                      <a:pt x="84" y="118"/>
                    </a:lnTo>
                    <a:lnTo>
                      <a:pt x="89" y="125"/>
                    </a:lnTo>
                    <a:lnTo>
                      <a:pt x="95" y="130"/>
                    </a:lnTo>
                    <a:lnTo>
                      <a:pt x="104" y="136"/>
                    </a:lnTo>
                    <a:lnTo>
                      <a:pt x="105" y="138"/>
                    </a:lnTo>
                    <a:lnTo>
                      <a:pt x="110" y="145"/>
                    </a:lnTo>
                    <a:lnTo>
                      <a:pt x="115" y="155"/>
                    </a:lnTo>
                    <a:lnTo>
                      <a:pt x="121" y="168"/>
                    </a:lnTo>
                    <a:lnTo>
                      <a:pt x="123" y="175"/>
                    </a:lnTo>
                    <a:lnTo>
                      <a:pt x="124" y="181"/>
                    </a:lnTo>
                    <a:lnTo>
                      <a:pt x="124" y="188"/>
                    </a:lnTo>
                    <a:lnTo>
                      <a:pt x="123" y="194"/>
                    </a:lnTo>
                    <a:lnTo>
                      <a:pt x="121" y="199"/>
                    </a:lnTo>
                    <a:lnTo>
                      <a:pt x="116" y="205"/>
                    </a:lnTo>
                    <a:lnTo>
                      <a:pt x="111" y="210"/>
                    </a:lnTo>
                    <a:lnTo>
                      <a:pt x="104" y="215"/>
                    </a:lnTo>
                    <a:lnTo>
                      <a:pt x="102" y="215"/>
                    </a:lnTo>
                    <a:lnTo>
                      <a:pt x="99" y="213"/>
                    </a:lnTo>
                    <a:lnTo>
                      <a:pt x="94" y="212"/>
                    </a:lnTo>
                    <a:lnTo>
                      <a:pt x="87" y="209"/>
                    </a:lnTo>
                    <a:lnTo>
                      <a:pt x="80" y="205"/>
                    </a:lnTo>
                    <a:lnTo>
                      <a:pt x="71" y="198"/>
                    </a:lnTo>
                    <a:lnTo>
                      <a:pt x="61" y="189"/>
                    </a:lnTo>
                    <a:lnTo>
                      <a:pt x="52" y="17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2" name="Freeform 453"/>
              <p:cNvSpPr>
                <a:spLocks/>
              </p:cNvSpPr>
              <p:nvPr/>
            </p:nvSpPr>
            <p:spPr bwMode="auto">
              <a:xfrm>
                <a:off x="4764" y="1122"/>
                <a:ext cx="103" cy="152"/>
              </a:xfrm>
              <a:custGeom>
                <a:avLst/>
                <a:gdLst>
                  <a:gd name="T0" fmla="*/ 0 w 309"/>
                  <a:gd name="T1" fmla="*/ 0 h 454"/>
                  <a:gd name="T2" fmla="*/ 0 w 309"/>
                  <a:gd name="T3" fmla="*/ 0 h 454"/>
                  <a:gd name="T4" fmla="*/ 0 w 309"/>
                  <a:gd name="T5" fmla="*/ 0 h 454"/>
                  <a:gd name="T6" fmla="*/ 0 w 309"/>
                  <a:gd name="T7" fmla="*/ 0 h 454"/>
                  <a:gd name="T8" fmla="*/ 0 w 309"/>
                  <a:gd name="T9" fmla="*/ 0 h 454"/>
                  <a:gd name="T10" fmla="*/ 0 w 309"/>
                  <a:gd name="T11" fmla="*/ 0 h 454"/>
                  <a:gd name="T12" fmla="*/ 0 w 309"/>
                  <a:gd name="T13" fmla="*/ 0 h 454"/>
                  <a:gd name="T14" fmla="*/ 0 w 309"/>
                  <a:gd name="T15" fmla="*/ 0 h 454"/>
                  <a:gd name="T16" fmla="*/ 0 w 309"/>
                  <a:gd name="T17" fmla="*/ 0 h 454"/>
                  <a:gd name="T18" fmla="*/ 0 w 309"/>
                  <a:gd name="T19" fmla="*/ 0 h 454"/>
                  <a:gd name="T20" fmla="*/ 0 w 309"/>
                  <a:gd name="T21" fmla="*/ 0 h 454"/>
                  <a:gd name="T22" fmla="*/ 0 w 309"/>
                  <a:gd name="T23" fmla="*/ 1 h 454"/>
                  <a:gd name="T24" fmla="*/ 0 w 309"/>
                  <a:gd name="T25" fmla="*/ 1 h 454"/>
                  <a:gd name="T26" fmla="*/ 0 w 309"/>
                  <a:gd name="T27" fmla="*/ 1 h 454"/>
                  <a:gd name="T28" fmla="*/ 0 w 309"/>
                  <a:gd name="T29" fmla="*/ 1 h 454"/>
                  <a:gd name="T30" fmla="*/ 0 w 309"/>
                  <a:gd name="T31" fmla="*/ 1 h 454"/>
                  <a:gd name="T32" fmla="*/ 0 w 309"/>
                  <a:gd name="T33" fmla="*/ 1 h 454"/>
                  <a:gd name="T34" fmla="*/ 0 w 309"/>
                  <a:gd name="T35" fmla="*/ 1 h 454"/>
                  <a:gd name="T36" fmla="*/ 0 w 309"/>
                  <a:gd name="T37" fmla="*/ 1 h 454"/>
                  <a:gd name="T38" fmla="*/ 0 w 309"/>
                  <a:gd name="T39" fmla="*/ 1 h 454"/>
                  <a:gd name="T40" fmla="*/ 0 w 309"/>
                  <a:gd name="T41" fmla="*/ 1 h 454"/>
                  <a:gd name="T42" fmla="*/ 0 w 309"/>
                  <a:gd name="T43" fmla="*/ 0 h 454"/>
                  <a:gd name="T44" fmla="*/ 0 w 309"/>
                  <a:gd name="T45" fmla="*/ 0 h 454"/>
                  <a:gd name="T46" fmla="*/ 0 w 309"/>
                  <a:gd name="T47" fmla="*/ 0 h 454"/>
                  <a:gd name="T48" fmla="*/ 0 w 309"/>
                  <a:gd name="T49" fmla="*/ 0 h 454"/>
                  <a:gd name="T50" fmla="*/ 0 w 309"/>
                  <a:gd name="T51" fmla="*/ 0 h 454"/>
                  <a:gd name="T52" fmla="*/ 0 w 309"/>
                  <a:gd name="T53" fmla="*/ 0 h 454"/>
                  <a:gd name="T54" fmla="*/ 0 w 309"/>
                  <a:gd name="T55" fmla="*/ 0 h 454"/>
                  <a:gd name="T56" fmla="*/ 0 w 309"/>
                  <a:gd name="T57" fmla="*/ 0 h 454"/>
                  <a:gd name="T58" fmla="*/ 0 w 309"/>
                  <a:gd name="T59" fmla="*/ 0 h 454"/>
                  <a:gd name="T60" fmla="*/ 0 w 309"/>
                  <a:gd name="T61" fmla="*/ 0 h 454"/>
                  <a:gd name="T62" fmla="*/ 0 w 309"/>
                  <a:gd name="T63" fmla="*/ 0 h 454"/>
                  <a:gd name="T64" fmla="*/ 0 w 309"/>
                  <a:gd name="T65" fmla="*/ 0 h 454"/>
                  <a:gd name="T66" fmla="*/ 0 w 309"/>
                  <a:gd name="T67" fmla="*/ 0 h 454"/>
                  <a:gd name="T68" fmla="*/ 0 w 309"/>
                  <a:gd name="T69" fmla="*/ 0 h 454"/>
                  <a:gd name="T70" fmla="*/ 0 w 309"/>
                  <a:gd name="T71" fmla="*/ 0 h 454"/>
                  <a:gd name="T72" fmla="*/ 0 w 309"/>
                  <a:gd name="T73" fmla="*/ 0 h 454"/>
                  <a:gd name="T74" fmla="*/ 0 w 309"/>
                  <a:gd name="T75" fmla="*/ 0 h 454"/>
                  <a:gd name="T76" fmla="*/ 0 w 309"/>
                  <a:gd name="T77" fmla="*/ 0 h 454"/>
                  <a:gd name="T78" fmla="*/ 0 w 309"/>
                  <a:gd name="T79" fmla="*/ 0 h 454"/>
                  <a:gd name="T80" fmla="*/ 0 w 309"/>
                  <a:gd name="T81" fmla="*/ 0 h 454"/>
                  <a:gd name="T82" fmla="*/ 0 w 309"/>
                  <a:gd name="T83" fmla="*/ 0 h 454"/>
                  <a:gd name="T84" fmla="*/ 0 w 309"/>
                  <a:gd name="T85" fmla="*/ 0 h 454"/>
                  <a:gd name="T86" fmla="*/ 0 w 309"/>
                  <a:gd name="T87" fmla="*/ 0 h 454"/>
                  <a:gd name="T88" fmla="*/ 0 w 309"/>
                  <a:gd name="T89" fmla="*/ 0 h 454"/>
                  <a:gd name="T90" fmla="*/ 0 w 309"/>
                  <a:gd name="T91" fmla="*/ 0 h 454"/>
                  <a:gd name="T92" fmla="*/ 0 w 309"/>
                  <a:gd name="T93" fmla="*/ 0 h 454"/>
                  <a:gd name="T94" fmla="*/ 0 w 309"/>
                  <a:gd name="T95" fmla="*/ 0 h 454"/>
                  <a:gd name="T96" fmla="*/ 0 w 309"/>
                  <a:gd name="T97" fmla="*/ 0 h 454"/>
                  <a:gd name="T98" fmla="*/ 0 w 309"/>
                  <a:gd name="T99" fmla="*/ 0 h 454"/>
                  <a:gd name="T100" fmla="*/ 0 w 309"/>
                  <a:gd name="T101" fmla="*/ 0 h 454"/>
                  <a:gd name="T102" fmla="*/ 0 w 309"/>
                  <a:gd name="T103" fmla="*/ 0 h 454"/>
                  <a:gd name="T104" fmla="*/ 0 w 309"/>
                  <a:gd name="T105" fmla="*/ 0 h 454"/>
                  <a:gd name="T106" fmla="*/ 0 w 309"/>
                  <a:gd name="T107" fmla="*/ 0 h 454"/>
                  <a:gd name="T108" fmla="*/ 0 w 309"/>
                  <a:gd name="T109" fmla="*/ 0 h 4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09"/>
                  <a:gd name="T166" fmla="*/ 0 h 454"/>
                  <a:gd name="T167" fmla="*/ 309 w 309"/>
                  <a:gd name="T168" fmla="*/ 454 h 4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09" h="454">
                    <a:moveTo>
                      <a:pt x="52" y="176"/>
                    </a:moveTo>
                    <a:lnTo>
                      <a:pt x="48" y="175"/>
                    </a:lnTo>
                    <a:lnTo>
                      <a:pt x="41" y="171"/>
                    </a:lnTo>
                    <a:lnTo>
                      <a:pt x="35" y="169"/>
                    </a:lnTo>
                    <a:lnTo>
                      <a:pt x="30" y="168"/>
                    </a:lnTo>
                    <a:lnTo>
                      <a:pt x="25" y="167"/>
                    </a:lnTo>
                    <a:lnTo>
                      <a:pt x="19" y="167"/>
                    </a:lnTo>
                    <a:lnTo>
                      <a:pt x="14" y="168"/>
                    </a:lnTo>
                    <a:lnTo>
                      <a:pt x="8" y="171"/>
                    </a:lnTo>
                    <a:lnTo>
                      <a:pt x="5" y="176"/>
                    </a:lnTo>
                    <a:lnTo>
                      <a:pt x="2" y="181"/>
                    </a:lnTo>
                    <a:lnTo>
                      <a:pt x="0" y="190"/>
                    </a:lnTo>
                    <a:lnTo>
                      <a:pt x="0" y="199"/>
                    </a:lnTo>
                    <a:lnTo>
                      <a:pt x="2" y="213"/>
                    </a:lnTo>
                    <a:lnTo>
                      <a:pt x="5" y="229"/>
                    </a:lnTo>
                    <a:lnTo>
                      <a:pt x="6" y="233"/>
                    </a:lnTo>
                    <a:lnTo>
                      <a:pt x="8" y="242"/>
                    </a:lnTo>
                    <a:lnTo>
                      <a:pt x="13" y="254"/>
                    </a:lnTo>
                    <a:lnTo>
                      <a:pt x="19" y="270"/>
                    </a:lnTo>
                    <a:lnTo>
                      <a:pt x="24" y="278"/>
                    </a:lnTo>
                    <a:lnTo>
                      <a:pt x="28" y="286"/>
                    </a:lnTo>
                    <a:lnTo>
                      <a:pt x="34" y="293"/>
                    </a:lnTo>
                    <a:lnTo>
                      <a:pt x="41" y="301"/>
                    </a:lnTo>
                    <a:lnTo>
                      <a:pt x="48" y="307"/>
                    </a:lnTo>
                    <a:lnTo>
                      <a:pt x="57" y="313"/>
                    </a:lnTo>
                    <a:lnTo>
                      <a:pt x="67" y="317"/>
                    </a:lnTo>
                    <a:lnTo>
                      <a:pt x="78" y="320"/>
                    </a:lnTo>
                    <a:lnTo>
                      <a:pt x="79" y="321"/>
                    </a:lnTo>
                    <a:lnTo>
                      <a:pt x="81" y="324"/>
                    </a:lnTo>
                    <a:lnTo>
                      <a:pt x="85" y="327"/>
                    </a:lnTo>
                    <a:lnTo>
                      <a:pt x="89" y="333"/>
                    </a:lnTo>
                    <a:lnTo>
                      <a:pt x="96" y="341"/>
                    </a:lnTo>
                    <a:lnTo>
                      <a:pt x="102" y="351"/>
                    </a:lnTo>
                    <a:lnTo>
                      <a:pt x="110" y="365"/>
                    </a:lnTo>
                    <a:lnTo>
                      <a:pt x="118" y="380"/>
                    </a:lnTo>
                    <a:lnTo>
                      <a:pt x="119" y="384"/>
                    </a:lnTo>
                    <a:lnTo>
                      <a:pt x="122" y="396"/>
                    </a:lnTo>
                    <a:lnTo>
                      <a:pt x="124" y="403"/>
                    </a:lnTo>
                    <a:lnTo>
                      <a:pt x="127" y="411"/>
                    </a:lnTo>
                    <a:lnTo>
                      <a:pt x="132" y="420"/>
                    </a:lnTo>
                    <a:lnTo>
                      <a:pt x="137" y="427"/>
                    </a:lnTo>
                    <a:lnTo>
                      <a:pt x="145" y="435"/>
                    </a:lnTo>
                    <a:lnTo>
                      <a:pt x="152" y="442"/>
                    </a:lnTo>
                    <a:lnTo>
                      <a:pt x="162" y="448"/>
                    </a:lnTo>
                    <a:lnTo>
                      <a:pt x="173" y="452"/>
                    </a:lnTo>
                    <a:lnTo>
                      <a:pt x="179" y="453"/>
                    </a:lnTo>
                    <a:lnTo>
                      <a:pt x="186" y="454"/>
                    </a:lnTo>
                    <a:lnTo>
                      <a:pt x="192" y="454"/>
                    </a:lnTo>
                    <a:lnTo>
                      <a:pt x="200" y="454"/>
                    </a:lnTo>
                    <a:lnTo>
                      <a:pt x="208" y="453"/>
                    </a:lnTo>
                    <a:lnTo>
                      <a:pt x="217" y="452"/>
                    </a:lnTo>
                    <a:lnTo>
                      <a:pt x="226" y="449"/>
                    </a:lnTo>
                    <a:lnTo>
                      <a:pt x="235" y="446"/>
                    </a:lnTo>
                    <a:lnTo>
                      <a:pt x="237" y="446"/>
                    </a:lnTo>
                    <a:lnTo>
                      <a:pt x="245" y="442"/>
                    </a:lnTo>
                    <a:lnTo>
                      <a:pt x="255" y="437"/>
                    </a:lnTo>
                    <a:lnTo>
                      <a:pt x="267" y="430"/>
                    </a:lnTo>
                    <a:lnTo>
                      <a:pt x="278" y="422"/>
                    </a:lnTo>
                    <a:lnTo>
                      <a:pt x="290" y="412"/>
                    </a:lnTo>
                    <a:lnTo>
                      <a:pt x="296" y="407"/>
                    </a:lnTo>
                    <a:lnTo>
                      <a:pt x="300" y="400"/>
                    </a:lnTo>
                    <a:lnTo>
                      <a:pt x="304" y="394"/>
                    </a:lnTo>
                    <a:lnTo>
                      <a:pt x="308" y="386"/>
                    </a:lnTo>
                    <a:lnTo>
                      <a:pt x="308" y="382"/>
                    </a:lnTo>
                    <a:lnTo>
                      <a:pt x="308" y="369"/>
                    </a:lnTo>
                    <a:lnTo>
                      <a:pt x="309" y="349"/>
                    </a:lnTo>
                    <a:lnTo>
                      <a:pt x="308" y="327"/>
                    </a:lnTo>
                    <a:lnTo>
                      <a:pt x="306" y="303"/>
                    </a:lnTo>
                    <a:lnTo>
                      <a:pt x="304" y="280"/>
                    </a:lnTo>
                    <a:lnTo>
                      <a:pt x="303" y="271"/>
                    </a:lnTo>
                    <a:lnTo>
                      <a:pt x="300" y="262"/>
                    </a:lnTo>
                    <a:lnTo>
                      <a:pt x="298" y="254"/>
                    </a:lnTo>
                    <a:lnTo>
                      <a:pt x="295" y="248"/>
                    </a:lnTo>
                    <a:lnTo>
                      <a:pt x="295" y="202"/>
                    </a:lnTo>
                    <a:lnTo>
                      <a:pt x="291" y="203"/>
                    </a:lnTo>
                    <a:lnTo>
                      <a:pt x="283" y="205"/>
                    </a:lnTo>
                    <a:lnTo>
                      <a:pt x="272" y="208"/>
                    </a:lnTo>
                    <a:lnTo>
                      <a:pt x="258" y="209"/>
                    </a:lnTo>
                    <a:lnTo>
                      <a:pt x="251" y="209"/>
                    </a:lnTo>
                    <a:lnTo>
                      <a:pt x="245" y="209"/>
                    </a:lnTo>
                    <a:lnTo>
                      <a:pt x="238" y="207"/>
                    </a:lnTo>
                    <a:lnTo>
                      <a:pt x="233" y="205"/>
                    </a:lnTo>
                    <a:lnTo>
                      <a:pt x="229" y="202"/>
                    </a:lnTo>
                    <a:lnTo>
                      <a:pt x="226" y="196"/>
                    </a:lnTo>
                    <a:lnTo>
                      <a:pt x="223" y="191"/>
                    </a:lnTo>
                    <a:lnTo>
                      <a:pt x="222" y="182"/>
                    </a:lnTo>
                    <a:lnTo>
                      <a:pt x="223" y="180"/>
                    </a:lnTo>
                    <a:lnTo>
                      <a:pt x="227" y="175"/>
                    </a:lnTo>
                    <a:lnTo>
                      <a:pt x="232" y="166"/>
                    </a:lnTo>
                    <a:lnTo>
                      <a:pt x="240" y="156"/>
                    </a:lnTo>
                    <a:lnTo>
                      <a:pt x="248" y="148"/>
                    </a:lnTo>
                    <a:lnTo>
                      <a:pt x="258" y="140"/>
                    </a:lnTo>
                    <a:lnTo>
                      <a:pt x="263" y="138"/>
                    </a:lnTo>
                    <a:lnTo>
                      <a:pt x="270" y="136"/>
                    </a:lnTo>
                    <a:lnTo>
                      <a:pt x="275" y="135"/>
                    </a:lnTo>
                    <a:lnTo>
                      <a:pt x="282" y="136"/>
                    </a:lnTo>
                    <a:lnTo>
                      <a:pt x="283" y="131"/>
                    </a:lnTo>
                    <a:lnTo>
                      <a:pt x="286" y="122"/>
                    </a:lnTo>
                    <a:lnTo>
                      <a:pt x="289" y="108"/>
                    </a:lnTo>
                    <a:lnTo>
                      <a:pt x="292" y="91"/>
                    </a:lnTo>
                    <a:lnTo>
                      <a:pt x="292" y="83"/>
                    </a:lnTo>
                    <a:lnTo>
                      <a:pt x="292" y="74"/>
                    </a:lnTo>
                    <a:lnTo>
                      <a:pt x="291" y="66"/>
                    </a:lnTo>
                    <a:lnTo>
                      <a:pt x="290" y="58"/>
                    </a:lnTo>
                    <a:lnTo>
                      <a:pt x="287" y="52"/>
                    </a:lnTo>
                    <a:lnTo>
                      <a:pt x="283" y="45"/>
                    </a:lnTo>
                    <a:lnTo>
                      <a:pt x="276" y="41"/>
                    </a:lnTo>
                    <a:lnTo>
                      <a:pt x="269" y="38"/>
                    </a:lnTo>
                    <a:lnTo>
                      <a:pt x="254" y="0"/>
                    </a:lnTo>
                    <a:lnTo>
                      <a:pt x="252" y="0"/>
                    </a:lnTo>
                    <a:lnTo>
                      <a:pt x="246" y="2"/>
                    </a:lnTo>
                    <a:lnTo>
                      <a:pt x="238" y="4"/>
                    </a:lnTo>
                    <a:lnTo>
                      <a:pt x="228" y="6"/>
                    </a:lnTo>
                    <a:lnTo>
                      <a:pt x="215" y="9"/>
                    </a:lnTo>
                    <a:lnTo>
                      <a:pt x="202" y="13"/>
                    </a:lnTo>
                    <a:lnTo>
                      <a:pt x="189" y="16"/>
                    </a:lnTo>
                    <a:lnTo>
                      <a:pt x="176" y="18"/>
                    </a:lnTo>
                    <a:lnTo>
                      <a:pt x="172" y="17"/>
                    </a:lnTo>
                    <a:lnTo>
                      <a:pt x="160" y="14"/>
                    </a:lnTo>
                    <a:lnTo>
                      <a:pt x="145" y="12"/>
                    </a:lnTo>
                    <a:lnTo>
                      <a:pt x="126" y="9"/>
                    </a:lnTo>
                    <a:lnTo>
                      <a:pt x="118" y="11"/>
                    </a:lnTo>
                    <a:lnTo>
                      <a:pt x="109" y="12"/>
                    </a:lnTo>
                    <a:lnTo>
                      <a:pt x="100" y="14"/>
                    </a:lnTo>
                    <a:lnTo>
                      <a:pt x="93" y="18"/>
                    </a:lnTo>
                    <a:lnTo>
                      <a:pt x="89" y="20"/>
                    </a:lnTo>
                    <a:lnTo>
                      <a:pt x="86" y="23"/>
                    </a:lnTo>
                    <a:lnTo>
                      <a:pt x="84" y="27"/>
                    </a:lnTo>
                    <a:lnTo>
                      <a:pt x="82" y="30"/>
                    </a:lnTo>
                    <a:lnTo>
                      <a:pt x="80" y="34"/>
                    </a:lnTo>
                    <a:lnTo>
                      <a:pt x="79" y="40"/>
                    </a:lnTo>
                    <a:lnTo>
                      <a:pt x="78" y="45"/>
                    </a:lnTo>
                    <a:lnTo>
                      <a:pt x="78" y="50"/>
                    </a:lnTo>
                    <a:lnTo>
                      <a:pt x="77" y="53"/>
                    </a:lnTo>
                    <a:lnTo>
                      <a:pt x="75" y="60"/>
                    </a:lnTo>
                    <a:lnTo>
                      <a:pt x="73" y="71"/>
                    </a:lnTo>
                    <a:lnTo>
                      <a:pt x="73" y="84"/>
                    </a:lnTo>
                    <a:lnTo>
                      <a:pt x="74" y="90"/>
                    </a:lnTo>
                    <a:lnTo>
                      <a:pt x="75" y="97"/>
                    </a:lnTo>
                    <a:lnTo>
                      <a:pt x="78" y="104"/>
                    </a:lnTo>
                    <a:lnTo>
                      <a:pt x="80" y="112"/>
                    </a:lnTo>
                    <a:lnTo>
                      <a:pt x="84" y="118"/>
                    </a:lnTo>
                    <a:lnTo>
                      <a:pt x="89" y="125"/>
                    </a:lnTo>
                    <a:lnTo>
                      <a:pt x="95" y="130"/>
                    </a:lnTo>
                    <a:lnTo>
                      <a:pt x="104" y="136"/>
                    </a:lnTo>
                    <a:lnTo>
                      <a:pt x="105" y="138"/>
                    </a:lnTo>
                    <a:lnTo>
                      <a:pt x="110" y="145"/>
                    </a:lnTo>
                    <a:lnTo>
                      <a:pt x="115" y="155"/>
                    </a:lnTo>
                    <a:lnTo>
                      <a:pt x="121" y="168"/>
                    </a:lnTo>
                    <a:lnTo>
                      <a:pt x="123" y="175"/>
                    </a:lnTo>
                    <a:lnTo>
                      <a:pt x="124" y="181"/>
                    </a:lnTo>
                    <a:lnTo>
                      <a:pt x="124" y="188"/>
                    </a:lnTo>
                    <a:lnTo>
                      <a:pt x="123" y="194"/>
                    </a:lnTo>
                    <a:lnTo>
                      <a:pt x="121" y="199"/>
                    </a:lnTo>
                    <a:lnTo>
                      <a:pt x="116" y="205"/>
                    </a:lnTo>
                    <a:lnTo>
                      <a:pt x="111" y="210"/>
                    </a:lnTo>
                    <a:lnTo>
                      <a:pt x="104" y="215"/>
                    </a:lnTo>
                    <a:lnTo>
                      <a:pt x="102" y="215"/>
                    </a:lnTo>
                    <a:lnTo>
                      <a:pt x="99" y="213"/>
                    </a:lnTo>
                    <a:lnTo>
                      <a:pt x="94" y="212"/>
                    </a:lnTo>
                    <a:lnTo>
                      <a:pt x="87" y="209"/>
                    </a:lnTo>
                    <a:lnTo>
                      <a:pt x="80" y="205"/>
                    </a:lnTo>
                    <a:lnTo>
                      <a:pt x="71" y="198"/>
                    </a:lnTo>
                    <a:lnTo>
                      <a:pt x="61" y="189"/>
                    </a:lnTo>
                    <a:lnTo>
                      <a:pt x="52" y="17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3" name="Freeform 454"/>
              <p:cNvSpPr>
                <a:spLocks/>
              </p:cNvSpPr>
              <p:nvPr/>
            </p:nvSpPr>
            <p:spPr bwMode="auto">
              <a:xfrm>
                <a:off x="4941" y="1136"/>
                <a:ext cx="84" cy="132"/>
              </a:xfrm>
              <a:custGeom>
                <a:avLst/>
                <a:gdLst>
                  <a:gd name="T0" fmla="*/ 0 w 254"/>
                  <a:gd name="T1" fmla="*/ 0 h 396"/>
                  <a:gd name="T2" fmla="*/ 0 w 254"/>
                  <a:gd name="T3" fmla="*/ 0 h 396"/>
                  <a:gd name="T4" fmla="*/ 0 w 254"/>
                  <a:gd name="T5" fmla="*/ 0 h 396"/>
                  <a:gd name="T6" fmla="*/ 0 w 254"/>
                  <a:gd name="T7" fmla="*/ 0 h 396"/>
                  <a:gd name="T8" fmla="*/ 0 w 254"/>
                  <a:gd name="T9" fmla="*/ 0 h 396"/>
                  <a:gd name="T10" fmla="*/ 0 w 254"/>
                  <a:gd name="T11" fmla="*/ 0 h 396"/>
                  <a:gd name="T12" fmla="*/ 0 w 254"/>
                  <a:gd name="T13" fmla="*/ 0 h 396"/>
                  <a:gd name="T14" fmla="*/ 0 w 254"/>
                  <a:gd name="T15" fmla="*/ 0 h 396"/>
                  <a:gd name="T16" fmla="*/ 0 w 254"/>
                  <a:gd name="T17" fmla="*/ 0 h 396"/>
                  <a:gd name="T18" fmla="*/ 0 w 254"/>
                  <a:gd name="T19" fmla="*/ 0 h 396"/>
                  <a:gd name="T20" fmla="*/ 0 w 254"/>
                  <a:gd name="T21" fmla="*/ 0 h 396"/>
                  <a:gd name="T22" fmla="*/ 0 w 254"/>
                  <a:gd name="T23" fmla="*/ 0 h 396"/>
                  <a:gd name="T24" fmla="*/ 0 w 254"/>
                  <a:gd name="T25" fmla="*/ 0 h 396"/>
                  <a:gd name="T26" fmla="*/ 0 w 254"/>
                  <a:gd name="T27" fmla="*/ 0 h 396"/>
                  <a:gd name="T28" fmla="*/ 0 w 254"/>
                  <a:gd name="T29" fmla="*/ 0 h 396"/>
                  <a:gd name="T30" fmla="*/ 0 w 254"/>
                  <a:gd name="T31" fmla="*/ 0 h 396"/>
                  <a:gd name="T32" fmla="*/ 0 w 254"/>
                  <a:gd name="T33" fmla="*/ 0 h 396"/>
                  <a:gd name="T34" fmla="*/ 0 w 254"/>
                  <a:gd name="T35" fmla="*/ 1 h 396"/>
                  <a:gd name="T36" fmla="*/ 0 w 254"/>
                  <a:gd name="T37" fmla="*/ 1 h 396"/>
                  <a:gd name="T38" fmla="*/ 0 w 254"/>
                  <a:gd name="T39" fmla="*/ 1 h 396"/>
                  <a:gd name="T40" fmla="*/ 0 w 254"/>
                  <a:gd name="T41" fmla="*/ 1 h 396"/>
                  <a:gd name="T42" fmla="*/ 0 w 254"/>
                  <a:gd name="T43" fmla="*/ 1 h 396"/>
                  <a:gd name="T44" fmla="*/ 0 w 254"/>
                  <a:gd name="T45" fmla="*/ 0 h 396"/>
                  <a:gd name="T46" fmla="*/ 0 w 254"/>
                  <a:gd name="T47" fmla="*/ 0 h 396"/>
                  <a:gd name="T48" fmla="*/ 0 w 254"/>
                  <a:gd name="T49" fmla="*/ 0 h 396"/>
                  <a:gd name="T50" fmla="*/ 0 w 254"/>
                  <a:gd name="T51" fmla="*/ 0 h 396"/>
                  <a:gd name="T52" fmla="*/ 0 w 254"/>
                  <a:gd name="T53" fmla="*/ 0 h 396"/>
                  <a:gd name="T54" fmla="*/ 0 w 254"/>
                  <a:gd name="T55" fmla="*/ 0 h 396"/>
                  <a:gd name="T56" fmla="*/ 0 w 254"/>
                  <a:gd name="T57" fmla="*/ 0 h 396"/>
                  <a:gd name="T58" fmla="*/ 0 w 254"/>
                  <a:gd name="T59" fmla="*/ 0 h 396"/>
                  <a:gd name="T60" fmla="*/ 0 w 254"/>
                  <a:gd name="T61" fmla="*/ 0 h 396"/>
                  <a:gd name="T62" fmla="*/ 0 w 254"/>
                  <a:gd name="T63" fmla="*/ 0 h 396"/>
                  <a:gd name="T64" fmla="*/ 0 w 254"/>
                  <a:gd name="T65" fmla="*/ 0 h 396"/>
                  <a:gd name="T66" fmla="*/ 0 w 254"/>
                  <a:gd name="T67" fmla="*/ 0 h 396"/>
                  <a:gd name="T68" fmla="*/ 0 w 254"/>
                  <a:gd name="T69" fmla="*/ 0 h 396"/>
                  <a:gd name="T70" fmla="*/ 0 w 254"/>
                  <a:gd name="T71" fmla="*/ 0 h 396"/>
                  <a:gd name="T72" fmla="*/ 0 w 254"/>
                  <a:gd name="T73" fmla="*/ 0 h 396"/>
                  <a:gd name="T74" fmla="*/ 0 w 254"/>
                  <a:gd name="T75" fmla="*/ 0 h 396"/>
                  <a:gd name="T76" fmla="*/ 0 w 254"/>
                  <a:gd name="T77" fmla="*/ 0 h 396"/>
                  <a:gd name="T78" fmla="*/ 0 w 254"/>
                  <a:gd name="T79" fmla="*/ 0 h 396"/>
                  <a:gd name="T80" fmla="*/ 0 w 254"/>
                  <a:gd name="T81" fmla="*/ 0 h 396"/>
                  <a:gd name="T82" fmla="*/ 0 w 254"/>
                  <a:gd name="T83" fmla="*/ 0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396"/>
                  <a:gd name="T128" fmla="*/ 254 w 25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396">
                    <a:moveTo>
                      <a:pt x="129" y="0"/>
                    </a:moveTo>
                    <a:lnTo>
                      <a:pt x="127" y="0"/>
                    </a:lnTo>
                    <a:lnTo>
                      <a:pt x="122" y="0"/>
                    </a:lnTo>
                    <a:lnTo>
                      <a:pt x="114" y="1"/>
                    </a:lnTo>
                    <a:lnTo>
                      <a:pt x="106" y="2"/>
                    </a:lnTo>
                    <a:lnTo>
                      <a:pt x="97" y="4"/>
                    </a:lnTo>
                    <a:lnTo>
                      <a:pt x="88" y="8"/>
                    </a:lnTo>
                    <a:lnTo>
                      <a:pt x="85" y="11"/>
                    </a:lnTo>
                    <a:lnTo>
                      <a:pt x="82" y="13"/>
                    </a:lnTo>
                    <a:lnTo>
                      <a:pt x="80" y="16"/>
                    </a:lnTo>
                    <a:lnTo>
                      <a:pt x="79" y="19"/>
                    </a:lnTo>
                    <a:lnTo>
                      <a:pt x="78" y="17"/>
                    </a:lnTo>
                    <a:lnTo>
                      <a:pt x="77" y="14"/>
                    </a:lnTo>
                    <a:lnTo>
                      <a:pt x="75" y="12"/>
                    </a:lnTo>
                    <a:lnTo>
                      <a:pt x="74" y="10"/>
                    </a:lnTo>
                    <a:lnTo>
                      <a:pt x="72" y="8"/>
                    </a:lnTo>
                    <a:lnTo>
                      <a:pt x="70" y="7"/>
                    </a:lnTo>
                    <a:lnTo>
                      <a:pt x="67" y="7"/>
                    </a:lnTo>
                    <a:lnTo>
                      <a:pt x="64" y="10"/>
                    </a:lnTo>
                    <a:lnTo>
                      <a:pt x="60" y="13"/>
                    </a:lnTo>
                    <a:lnTo>
                      <a:pt x="56" y="17"/>
                    </a:lnTo>
                    <a:lnTo>
                      <a:pt x="51" y="25"/>
                    </a:lnTo>
                    <a:lnTo>
                      <a:pt x="45" y="33"/>
                    </a:lnTo>
                    <a:lnTo>
                      <a:pt x="39" y="45"/>
                    </a:lnTo>
                    <a:lnTo>
                      <a:pt x="31" y="59"/>
                    </a:lnTo>
                    <a:lnTo>
                      <a:pt x="31" y="61"/>
                    </a:lnTo>
                    <a:lnTo>
                      <a:pt x="29" y="66"/>
                    </a:lnTo>
                    <a:lnTo>
                      <a:pt x="26" y="72"/>
                    </a:lnTo>
                    <a:lnTo>
                      <a:pt x="23" y="81"/>
                    </a:lnTo>
                    <a:lnTo>
                      <a:pt x="18" y="89"/>
                    </a:lnTo>
                    <a:lnTo>
                      <a:pt x="13" y="98"/>
                    </a:lnTo>
                    <a:lnTo>
                      <a:pt x="6" y="106"/>
                    </a:lnTo>
                    <a:lnTo>
                      <a:pt x="0" y="113"/>
                    </a:lnTo>
                    <a:lnTo>
                      <a:pt x="1" y="114"/>
                    </a:lnTo>
                    <a:lnTo>
                      <a:pt x="5" y="119"/>
                    </a:lnTo>
                    <a:lnTo>
                      <a:pt x="11" y="124"/>
                    </a:lnTo>
                    <a:lnTo>
                      <a:pt x="15" y="133"/>
                    </a:lnTo>
                    <a:lnTo>
                      <a:pt x="17" y="137"/>
                    </a:lnTo>
                    <a:lnTo>
                      <a:pt x="19" y="142"/>
                    </a:lnTo>
                    <a:lnTo>
                      <a:pt x="20" y="148"/>
                    </a:lnTo>
                    <a:lnTo>
                      <a:pt x="21" y="153"/>
                    </a:lnTo>
                    <a:lnTo>
                      <a:pt x="20" y="159"/>
                    </a:lnTo>
                    <a:lnTo>
                      <a:pt x="19" y="165"/>
                    </a:lnTo>
                    <a:lnTo>
                      <a:pt x="16" y="170"/>
                    </a:lnTo>
                    <a:lnTo>
                      <a:pt x="12" y="177"/>
                    </a:lnTo>
                    <a:lnTo>
                      <a:pt x="12" y="178"/>
                    </a:lnTo>
                    <a:lnTo>
                      <a:pt x="11" y="181"/>
                    </a:lnTo>
                    <a:lnTo>
                      <a:pt x="10" y="188"/>
                    </a:lnTo>
                    <a:lnTo>
                      <a:pt x="9" y="197"/>
                    </a:lnTo>
                    <a:lnTo>
                      <a:pt x="10" y="210"/>
                    </a:lnTo>
                    <a:lnTo>
                      <a:pt x="12" y="228"/>
                    </a:lnTo>
                    <a:lnTo>
                      <a:pt x="17" y="249"/>
                    </a:lnTo>
                    <a:lnTo>
                      <a:pt x="25" y="276"/>
                    </a:lnTo>
                    <a:lnTo>
                      <a:pt x="31" y="387"/>
                    </a:lnTo>
                    <a:lnTo>
                      <a:pt x="34" y="388"/>
                    </a:lnTo>
                    <a:lnTo>
                      <a:pt x="42" y="392"/>
                    </a:lnTo>
                    <a:lnTo>
                      <a:pt x="46" y="394"/>
                    </a:lnTo>
                    <a:lnTo>
                      <a:pt x="52" y="395"/>
                    </a:lnTo>
                    <a:lnTo>
                      <a:pt x="58" y="396"/>
                    </a:lnTo>
                    <a:lnTo>
                      <a:pt x="65" y="396"/>
                    </a:lnTo>
                    <a:lnTo>
                      <a:pt x="70" y="395"/>
                    </a:lnTo>
                    <a:lnTo>
                      <a:pt x="77" y="393"/>
                    </a:lnTo>
                    <a:lnTo>
                      <a:pt x="82" y="388"/>
                    </a:lnTo>
                    <a:lnTo>
                      <a:pt x="87" y="383"/>
                    </a:lnTo>
                    <a:lnTo>
                      <a:pt x="92" y="374"/>
                    </a:lnTo>
                    <a:lnTo>
                      <a:pt x="95" y="365"/>
                    </a:lnTo>
                    <a:lnTo>
                      <a:pt x="97" y="352"/>
                    </a:lnTo>
                    <a:lnTo>
                      <a:pt x="97" y="336"/>
                    </a:lnTo>
                    <a:lnTo>
                      <a:pt x="96" y="332"/>
                    </a:lnTo>
                    <a:lnTo>
                      <a:pt x="93" y="323"/>
                    </a:lnTo>
                    <a:lnTo>
                      <a:pt x="88" y="309"/>
                    </a:lnTo>
                    <a:lnTo>
                      <a:pt x="87" y="293"/>
                    </a:lnTo>
                    <a:lnTo>
                      <a:pt x="87" y="286"/>
                    </a:lnTo>
                    <a:lnTo>
                      <a:pt x="88" y="278"/>
                    </a:lnTo>
                    <a:lnTo>
                      <a:pt x="91" y="271"/>
                    </a:lnTo>
                    <a:lnTo>
                      <a:pt x="95" y="265"/>
                    </a:lnTo>
                    <a:lnTo>
                      <a:pt x="97" y="262"/>
                    </a:lnTo>
                    <a:lnTo>
                      <a:pt x="100" y="260"/>
                    </a:lnTo>
                    <a:lnTo>
                      <a:pt x="104" y="258"/>
                    </a:lnTo>
                    <a:lnTo>
                      <a:pt x="108" y="257"/>
                    </a:lnTo>
                    <a:lnTo>
                      <a:pt x="118" y="255"/>
                    </a:lnTo>
                    <a:lnTo>
                      <a:pt x="129" y="256"/>
                    </a:lnTo>
                    <a:lnTo>
                      <a:pt x="132" y="255"/>
                    </a:lnTo>
                    <a:lnTo>
                      <a:pt x="138" y="255"/>
                    </a:lnTo>
                    <a:lnTo>
                      <a:pt x="147" y="251"/>
                    </a:lnTo>
                    <a:lnTo>
                      <a:pt x="159" y="247"/>
                    </a:lnTo>
                    <a:lnTo>
                      <a:pt x="164" y="244"/>
                    </a:lnTo>
                    <a:lnTo>
                      <a:pt x="170" y="239"/>
                    </a:lnTo>
                    <a:lnTo>
                      <a:pt x="176" y="234"/>
                    </a:lnTo>
                    <a:lnTo>
                      <a:pt x="182" y="229"/>
                    </a:lnTo>
                    <a:lnTo>
                      <a:pt x="188" y="221"/>
                    </a:lnTo>
                    <a:lnTo>
                      <a:pt x="193" y="212"/>
                    </a:lnTo>
                    <a:lnTo>
                      <a:pt x="197" y="203"/>
                    </a:lnTo>
                    <a:lnTo>
                      <a:pt x="202" y="191"/>
                    </a:lnTo>
                    <a:lnTo>
                      <a:pt x="203" y="189"/>
                    </a:lnTo>
                    <a:lnTo>
                      <a:pt x="208" y="183"/>
                    </a:lnTo>
                    <a:lnTo>
                      <a:pt x="214" y="174"/>
                    </a:lnTo>
                    <a:lnTo>
                      <a:pt x="221" y="162"/>
                    </a:lnTo>
                    <a:lnTo>
                      <a:pt x="228" y="147"/>
                    </a:lnTo>
                    <a:lnTo>
                      <a:pt x="233" y="129"/>
                    </a:lnTo>
                    <a:lnTo>
                      <a:pt x="235" y="121"/>
                    </a:lnTo>
                    <a:lnTo>
                      <a:pt x="236" y="111"/>
                    </a:lnTo>
                    <a:lnTo>
                      <a:pt x="236" y="101"/>
                    </a:lnTo>
                    <a:lnTo>
                      <a:pt x="235" y="92"/>
                    </a:lnTo>
                    <a:lnTo>
                      <a:pt x="237" y="88"/>
                    </a:lnTo>
                    <a:lnTo>
                      <a:pt x="243" y="82"/>
                    </a:lnTo>
                    <a:lnTo>
                      <a:pt x="248" y="72"/>
                    </a:lnTo>
                    <a:lnTo>
                      <a:pt x="253" y="61"/>
                    </a:lnTo>
                    <a:lnTo>
                      <a:pt x="254" y="56"/>
                    </a:lnTo>
                    <a:lnTo>
                      <a:pt x="253" y="51"/>
                    </a:lnTo>
                    <a:lnTo>
                      <a:pt x="250" y="45"/>
                    </a:lnTo>
                    <a:lnTo>
                      <a:pt x="247" y="41"/>
                    </a:lnTo>
                    <a:lnTo>
                      <a:pt x="242" y="38"/>
                    </a:lnTo>
                    <a:lnTo>
                      <a:pt x="234" y="34"/>
                    </a:lnTo>
                    <a:lnTo>
                      <a:pt x="223" y="32"/>
                    </a:lnTo>
                    <a:lnTo>
                      <a:pt x="210" y="32"/>
                    </a:lnTo>
                    <a:lnTo>
                      <a:pt x="207" y="32"/>
                    </a:lnTo>
                    <a:lnTo>
                      <a:pt x="200" y="33"/>
                    </a:lnTo>
                    <a:lnTo>
                      <a:pt x="189" y="34"/>
                    </a:lnTo>
                    <a:lnTo>
                      <a:pt x="175" y="33"/>
                    </a:lnTo>
                    <a:lnTo>
                      <a:pt x="168" y="32"/>
                    </a:lnTo>
                    <a:lnTo>
                      <a:pt x="162" y="31"/>
                    </a:lnTo>
                    <a:lnTo>
                      <a:pt x="154" y="28"/>
                    </a:lnTo>
                    <a:lnTo>
                      <a:pt x="148" y="25"/>
                    </a:lnTo>
                    <a:lnTo>
                      <a:pt x="142" y="20"/>
                    </a:lnTo>
                    <a:lnTo>
                      <a:pt x="137" y="15"/>
                    </a:lnTo>
                    <a:lnTo>
                      <a:pt x="133" y="8"/>
                    </a:lnTo>
                    <a:lnTo>
                      <a:pt x="129"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4" name="Freeform 455"/>
              <p:cNvSpPr>
                <a:spLocks/>
              </p:cNvSpPr>
              <p:nvPr/>
            </p:nvSpPr>
            <p:spPr bwMode="auto">
              <a:xfrm>
                <a:off x="4941" y="1136"/>
                <a:ext cx="84" cy="132"/>
              </a:xfrm>
              <a:custGeom>
                <a:avLst/>
                <a:gdLst>
                  <a:gd name="T0" fmla="*/ 0 w 254"/>
                  <a:gd name="T1" fmla="*/ 0 h 396"/>
                  <a:gd name="T2" fmla="*/ 0 w 254"/>
                  <a:gd name="T3" fmla="*/ 0 h 396"/>
                  <a:gd name="T4" fmla="*/ 0 w 254"/>
                  <a:gd name="T5" fmla="*/ 0 h 396"/>
                  <a:gd name="T6" fmla="*/ 0 w 254"/>
                  <a:gd name="T7" fmla="*/ 0 h 396"/>
                  <a:gd name="T8" fmla="*/ 0 w 254"/>
                  <a:gd name="T9" fmla="*/ 0 h 396"/>
                  <a:gd name="T10" fmla="*/ 0 w 254"/>
                  <a:gd name="T11" fmla="*/ 0 h 396"/>
                  <a:gd name="T12" fmla="*/ 0 w 254"/>
                  <a:gd name="T13" fmla="*/ 0 h 396"/>
                  <a:gd name="T14" fmla="*/ 0 w 254"/>
                  <a:gd name="T15" fmla="*/ 0 h 396"/>
                  <a:gd name="T16" fmla="*/ 0 w 254"/>
                  <a:gd name="T17" fmla="*/ 0 h 396"/>
                  <a:gd name="T18" fmla="*/ 0 w 254"/>
                  <a:gd name="T19" fmla="*/ 0 h 396"/>
                  <a:gd name="T20" fmla="*/ 0 w 254"/>
                  <a:gd name="T21" fmla="*/ 0 h 396"/>
                  <a:gd name="T22" fmla="*/ 0 w 254"/>
                  <a:gd name="T23" fmla="*/ 0 h 396"/>
                  <a:gd name="T24" fmla="*/ 0 w 254"/>
                  <a:gd name="T25" fmla="*/ 0 h 396"/>
                  <a:gd name="T26" fmla="*/ 0 w 254"/>
                  <a:gd name="T27" fmla="*/ 0 h 396"/>
                  <a:gd name="T28" fmla="*/ 0 w 254"/>
                  <a:gd name="T29" fmla="*/ 0 h 396"/>
                  <a:gd name="T30" fmla="*/ 0 w 254"/>
                  <a:gd name="T31" fmla="*/ 0 h 396"/>
                  <a:gd name="T32" fmla="*/ 0 w 254"/>
                  <a:gd name="T33" fmla="*/ 0 h 396"/>
                  <a:gd name="T34" fmla="*/ 0 w 254"/>
                  <a:gd name="T35" fmla="*/ 1 h 396"/>
                  <a:gd name="T36" fmla="*/ 0 w 254"/>
                  <a:gd name="T37" fmla="*/ 1 h 396"/>
                  <a:gd name="T38" fmla="*/ 0 w 254"/>
                  <a:gd name="T39" fmla="*/ 1 h 396"/>
                  <a:gd name="T40" fmla="*/ 0 w 254"/>
                  <a:gd name="T41" fmla="*/ 1 h 396"/>
                  <a:gd name="T42" fmla="*/ 0 w 254"/>
                  <a:gd name="T43" fmla="*/ 1 h 396"/>
                  <a:gd name="T44" fmla="*/ 0 w 254"/>
                  <a:gd name="T45" fmla="*/ 0 h 396"/>
                  <a:gd name="T46" fmla="*/ 0 w 254"/>
                  <a:gd name="T47" fmla="*/ 0 h 396"/>
                  <a:gd name="T48" fmla="*/ 0 w 254"/>
                  <a:gd name="T49" fmla="*/ 0 h 396"/>
                  <a:gd name="T50" fmla="*/ 0 w 254"/>
                  <a:gd name="T51" fmla="*/ 0 h 396"/>
                  <a:gd name="T52" fmla="*/ 0 w 254"/>
                  <a:gd name="T53" fmla="*/ 0 h 396"/>
                  <a:gd name="T54" fmla="*/ 0 w 254"/>
                  <a:gd name="T55" fmla="*/ 0 h 396"/>
                  <a:gd name="T56" fmla="*/ 0 w 254"/>
                  <a:gd name="T57" fmla="*/ 0 h 396"/>
                  <a:gd name="T58" fmla="*/ 0 w 254"/>
                  <a:gd name="T59" fmla="*/ 0 h 396"/>
                  <a:gd name="T60" fmla="*/ 0 w 254"/>
                  <a:gd name="T61" fmla="*/ 0 h 396"/>
                  <a:gd name="T62" fmla="*/ 0 w 254"/>
                  <a:gd name="T63" fmla="*/ 0 h 396"/>
                  <a:gd name="T64" fmla="*/ 0 w 254"/>
                  <a:gd name="T65" fmla="*/ 0 h 396"/>
                  <a:gd name="T66" fmla="*/ 0 w 254"/>
                  <a:gd name="T67" fmla="*/ 0 h 396"/>
                  <a:gd name="T68" fmla="*/ 0 w 254"/>
                  <a:gd name="T69" fmla="*/ 0 h 396"/>
                  <a:gd name="T70" fmla="*/ 0 w 254"/>
                  <a:gd name="T71" fmla="*/ 0 h 396"/>
                  <a:gd name="T72" fmla="*/ 0 w 254"/>
                  <a:gd name="T73" fmla="*/ 0 h 396"/>
                  <a:gd name="T74" fmla="*/ 0 w 254"/>
                  <a:gd name="T75" fmla="*/ 0 h 396"/>
                  <a:gd name="T76" fmla="*/ 0 w 254"/>
                  <a:gd name="T77" fmla="*/ 0 h 396"/>
                  <a:gd name="T78" fmla="*/ 0 w 254"/>
                  <a:gd name="T79" fmla="*/ 0 h 396"/>
                  <a:gd name="T80" fmla="*/ 0 w 254"/>
                  <a:gd name="T81" fmla="*/ 0 h 396"/>
                  <a:gd name="T82" fmla="*/ 0 w 254"/>
                  <a:gd name="T83" fmla="*/ 0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4"/>
                  <a:gd name="T127" fmla="*/ 0 h 396"/>
                  <a:gd name="T128" fmla="*/ 254 w 25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4" h="396">
                    <a:moveTo>
                      <a:pt x="129" y="0"/>
                    </a:moveTo>
                    <a:lnTo>
                      <a:pt x="127" y="0"/>
                    </a:lnTo>
                    <a:lnTo>
                      <a:pt x="122" y="0"/>
                    </a:lnTo>
                    <a:lnTo>
                      <a:pt x="114" y="1"/>
                    </a:lnTo>
                    <a:lnTo>
                      <a:pt x="106" y="2"/>
                    </a:lnTo>
                    <a:lnTo>
                      <a:pt x="97" y="4"/>
                    </a:lnTo>
                    <a:lnTo>
                      <a:pt x="88" y="8"/>
                    </a:lnTo>
                    <a:lnTo>
                      <a:pt x="85" y="11"/>
                    </a:lnTo>
                    <a:lnTo>
                      <a:pt x="82" y="13"/>
                    </a:lnTo>
                    <a:lnTo>
                      <a:pt x="80" y="16"/>
                    </a:lnTo>
                    <a:lnTo>
                      <a:pt x="79" y="19"/>
                    </a:lnTo>
                    <a:lnTo>
                      <a:pt x="78" y="17"/>
                    </a:lnTo>
                    <a:lnTo>
                      <a:pt x="77" y="14"/>
                    </a:lnTo>
                    <a:lnTo>
                      <a:pt x="75" y="12"/>
                    </a:lnTo>
                    <a:lnTo>
                      <a:pt x="74" y="10"/>
                    </a:lnTo>
                    <a:lnTo>
                      <a:pt x="72" y="8"/>
                    </a:lnTo>
                    <a:lnTo>
                      <a:pt x="70" y="7"/>
                    </a:lnTo>
                    <a:lnTo>
                      <a:pt x="67" y="7"/>
                    </a:lnTo>
                    <a:lnTo>
                      <a:pt x="64" y="10"/>
                    </a:lnTo>
                    <a:lnTo>
                      <a:pt x="60" y="13"/>
                    </a:lnTo>
                    <a:lnTo>
                      <a:pt x="56" y="17"/>
                    </a:lnTo>
                    <a:lnTo>
                      <a:pt x="51" y="25"/>
                    </a:lnTo>
                    <a:lnTo>
                      <a:pt x="45" y="33"/>
                    </a:lnTo>
                    <a:lnTo>
                      <a:pt x="39" y="45"/>
                    </a:lnTo>
                    <a:lnTo>
                      <a:pt x="31" y="59"/>
                    </a:lnTo>
                    <a:lnTo>
                      <a:pt x="31" y="61"/>
                    </a:lnTo>
                    <a:lnTo>
                      <a:pt x="29" y="66"/>
                    </a:lnTo>
                    <a:lnTo>
                      <a:pt x="26" y="72"/>
                    </a:lnTo>
                    <a:lnTo>
                      <a:pt x="23" y="81"/>
                    </a:lnTo>
                    <a:lnTo>
                      <a:pt x="18" y="89"/>
                    </a:lnTo>
                    <a:lnTo>
                      <a:pt x="13" y="98"/>
                    </a:lnTo>
                    <a:lnTo>
                      <a:pt x="6" y="106"/>
                    </a:lnTo>
                    <a:lnTo>
                      <a:pt x="0" y="113"/>
                    </a:lnTo>
                    <a:lnTo>
                      <a:pt x="1" y="114"/>
                    </a:lnTo>
                    <a:lnTo>
                      <a:pt x="5" y="119"/>
                    </a:lnTo>
                    <a:lnTo>
                      <a:pt x="11" y="124"/>
                    </a:lnTo>
                    <a:lnTo>
                      <a:pt x="15" y="133"/>
                    </a:lnTo>
                    <a:lnTo>
                      <a:pt x="17" y="137"/>
                    </a:lnTo>
                    <a:lnTo>
                      <a:pt x="19" y="142"/>
                    </a:lnTo>
                    <a:lnTo>
                      <a:pt x="20" y="148"/>
                    </a:lnTo>
                    <a:lnTo>
                      <a:pt x="21" y="153"/>
                    </a:lnTo>
                    <a:lnTo>
                      <a:pt x="20" y="159"/>
                    </a:lnTo>
                    <a:lnTo>
                      <a:pt x="19" y="165"/>
                    </a:lnTo>
                    <a:lnTo>
                      <a:pt x="16" y="170"/>
                    </a:lnTo>
                    <a:lnTo>
                      <a:pt x="12" y="177"/>
                    </a:lnTo>
                    <a:lnTo>
                      <a:pt x="12" y="178"/>
                    </a:lnTo>
                    <a:lnTo>
                      <a:pt x="11" y="181"/>
                    </a:lnTo>
                    <a:lnTo>
                      <a:pt x="10" y="188"/>
                    </a:lnTo>
                    <a:lnTo>
                      <a:pt x="9" y="197"/>
                    </a:lnTo>
                    <a:lnTo>
                      <a:pt x="10" y="210"/>
                    </a:lnTo>
                    <a:lnTo>
                      <a:pt x="12" y="228"/>
                    </a:lnTo>
                    <a:lnTo>
                      <a:pt x="17" y="249"/>
                    </a:lnTo>
                    <a:lnTo>
                      <a:pt x="25" y="276"/>
                    </a:lnTo>
                    <a:lnTo>
                      <a:pt x="31" y="387"/>
                    </a:lnTo>
                    <a:lnTo>
                      <a:pt x="34" y="388"/>
                    </a:lnTo>
                    <a:lnTo>
                      <a:pt x="42" y="392"/>
                    </a:lnTo>
                    <a:lnTo>
                      <a:pt x="46" y="394"/>
                    </a:lnTo>
                    <a:lnTo>
                      <a:pt x="52" y="395"/>
                    </a:lnTo>
                    <a:lnTo>
                      <a:pt x="58" y="396"/>
                    </a:lnTo>
                    <a:lnTo>
                      <a:pt x="65" y="396"/>
                    </a:lnTo>
                    <a:lnTo>
                      <a:pt x="70" y="395"/>
                    </a:lnTo>
                    <a:lnTo>
                      <a:pt x="77" y="393"/>
                    </a:lnTo>
                    <a:lnTo>
                      <a:pt x="82" y="388"/>
                    </a:lnTo>
                    <a:lnTo>
                      <a:pt x="87" y="383"/>
                    </a:lnTo>
                    <a:lnTo>
                      <a:pt x="92" y="374"/>
                    </a:lnTo>
                    <a:lnTo>
                      <a:pt x="95" y="365"/>
                    </a:lnTo>
                    <a:lnTo>
                      <a:pt x="97" y="352"/>
                    </a:lnTo>
                    <a:lnTo>
                      <a:pt x="97" y="336"/>
                    </a:lnTo>
                    <a:lnTo>
                      <a:pt x="96" y="332"/>
                    </a:lnTo>
                    <a:lnTo>
                      <a:pt x="93" y="323"/>
                    </a:lnTo>
                    <a:lnTo>
                      <a:pt x="88" y="309"/>
                    </a:lnTo>
                    <a:lnTo>
                      <a:pt x="87" y="293"/>
                    </a:lnTo>
                    <a:lnTo>
                      <a:pt x="87" y="286"/>
                    </a:lnTo>
                    <a:lnTo>
                      <a:pt x="88" y="278"/>
                    </a:lnTo>
                    <a:lnTo>
                      <a:pt x="91" y="271"/>
                    </a:lnTo>
                    <a:lnTo>
                      <a:pt x="95" y="265"/>
                    </a:lnTo>
                    <a:lnTo>
                      <a:pt x="97" y="262"/>
                    </a:lnTo>
                    <a:lnTo>
                      <a:pt x="100" y="260"/>
                    </a:lnTo>
                    <a:lnTo>
                      <a:pt x="104" y="258"/>
                    </a:lnTo>
                    <a:lnTo>
                      <a:pt x="108" y="257"/>
                    </a:lnTo>
                    <a:lnTo>
                      <a:pt x="118" y="255"/>
                    </a:lnTo>
                    <a:lnTo>
                      <a:pt x="129" y="256"/>
                    </a:lnTo>
                    <a:lnTo>
                      <a:pt x="132" y="255"/>
                    </a:lnTo>
                    <a:lnTo>
                      <a:pt x="138" y="255"/>
                    </a:lnTo>
                    <a:lnTo>
                      <a:pt x="147" y="251"/>
                    </a:lnTo>
                    <a:lnTo>
                      <a:pt x="159" y="247"/>
                    </a:lnTo>
                    <a:lnTo>
                      <a:pt x="164" y="244"/>
                    </a:lnTo>
                    <a:lnTo>
                      <a:pt x="170" y="239"/>
                    </a:lnTo>
                    <a:lnTo>
                      <a:pt x="176" y="234"/>
                    </a:lnTo>
                    <a:lnTo>
                      <a:pt x="182" y="229"/>
                    </a:lnTo>
                    <a:lnTo>
                      <a:pt x="188" y="221"/>
                    </a:lnTo>
                    <a:lnTo>
                      <a:pt x="193" y="212"/>
                    </a:lnTo>
                    <a:lnTo>
                      <a:pt x="197" y="203"/>
                    </a:lnTo>
                    <a:lnTo>
                      <a:pt x="202" y="191"/>
                    </a:lnTo>
                    <a:lnTo>
                      <a:pt x="203" y="189"/>
                    </a:lnTo>
                    <a:lnTo>
                      <a:pt x="208" y="183"/>
                    </a:lnTo>
                    <a:lnTo>
                      <a:pt x="214" y="174"/>
                    </a:lnTo>
                    <a:lnTo>
                      <a:pt x="221" y="162"/>
                    </a:lnTo>
                    <a:lnTo>
                      <a:pt x="228" y="147"/>
                    </a:lnTo>
                    <a:lnTo>
                      <a:pt x="233" y="129"/>
                    </a:lnTo>
                    <a:lnTo>
                      <a:pt x="235" y="121"/>
                    </a:lnTo>
                    <a:lnTo>
                      <a:pt x="236" y="111"/>
                    </a:lnTo>
                    <a:lnTo>
                      <a:pt x="236" y="101"/>
                    </a:lnTo>
                    <a:lnTo>
                      <a:pt x="235" y="92"/>
                    </a:lnTo>
                    <a:lnTo>
                      <a:pt x="237" y="88"/>
                    </a:lnTo>
                    <a:lnTo>
                      <a:pt x="243" y="82"/>
                    </a:lnTo>
                    <a:lnTo>
                      <a:pt x="248" y="72"/>
                    </a:lnTo>
                    <a:lnTo>
                      <a:pt x="253" y="61"/>
                    </a:lnTo>
                    <a:lnTo>
                      <a:pt x="254" y="56"/>
                    </a:lnTo>
                    <a:lnTo>
                      <a:pt x="253" y="51"/>
                    </a:lnTo>
                    <a:lnTo>
                      <a:pt x="250" y="45"/>
                    </a:lnTo>
                    <a:lnTo>
                      <a:pt x="247" y="41"/>
                    </a:lnTo>
                    <a:lnTo>
                      <a:pt x="242" y="38"/>
                    </a:lnTo>
                    <a:lnTo>
                      <a:pt x="234" y="34"/>
                    </a:lnTo>
                    <a:lnTo>
                      <a:pt x="223" y="32"/>
                    </a:lnTo>
                    <a:lnTo>
                      <a:pt x="210" y="32"/>
                    </a:lnTo>
                    <a:lnTo>
                      <a:pt x="207" y="32"/>
                    </a:lnTo>
                    <a:lnTo>
                      <a:pt x="200" y="33"/>
                    </a:lnTo>
                    <a:lnTo>
                      <a:pt x="189" y="34"/>
                    </a:lnTo>
                    <a:lnTo>
                      <a:pt x="175" y="33"/>
                    </a:lnTo>
                    <a:lnTo>
                      <a:pt x="168" y="32"/>
                    </a:lnTo>
                    <a:lnTo>
                      <a:pt x="162" y="31"/>
                    </a:lnTo>
                    <a:lnTo>
                      <a:pt x="154" y="28"/>
                    </a:lnTo>
                    <a:lnTo>
                      <a:pt x="148" y="25"/>
                    </a:lnTo>
                    <a:lnTo>
                      <a:pt x="142" y="20"/>
                    </a:lnTo>
                    <a:lnTo>
                      <a:pt x="137" y="15"/>
                    </a:lnTo>
                    <a:lnTo>
                      <a:pt x="133" y="8"/>
                    </a:lnTo>
                    <a:lnTo>
                      <a:pt x="129"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5" name="Freeform 456"/>
              <p:cNvSpPr>
                <a:spLocks/>
              </p:cNvSpPr>
              <p:nvPr/>
            </p:nvSpPr>
            <p:spPr bwMode="auto">
              <a:xfrm>
                <a:off x="4448" y="1103"/>
                <a:ext cx="130" cy="143"/>
              </a:xfrm>
              <a:custGeom>
                <a:avLst/>
                <a:gdLst>
                  <a:gd name="T0" fmla="*/ 0 w 390"/>
                  <a:gd name="T1" fmla="*/ 0 h 427"/>
                  <a:gd name="T2" fmla="*/ 0 w 390"/>
                  <a:gd name="T3" fmla="*/ 0 h 427"/>
                  <a:gd name="T4" fmla="*/ 0 w 390"/>
                  <a:gd name="T5" fmla="*/ 0 h 427"/>
                  <a:gd name="T6" fmla="*/ 0 w 390"/>
                  <a:gd name="T7" fmla="*/ 0 h 427"/>
                  <a:gd name="T8" fmla="*/ 0 w 390"/>
                  <a:gd name="T9" fmla="*/ 0 h 427"/>
                  <a:gd name="T10" fmla="*/ 0 w 390"/>
                  <a:gd name="T11" fmla="*/ 1 h 427"/>
                  <a:gd name="T12" fmla="*/ 0 w 390"/>
                  <a:gd name="T13" fmla="*/ 1 h 427"/>
                  <a:gd name="T14" fmla="*/ 0 w 390"/>
                  <a:gd name="T15" fmla="*/ 1 h 427"/>
                  <a:gd name="T16" fmla="*/ 0 w 390"/>
                  <a:gd name="T17" fmla="*/ 1 h 427"/>
                  <a:gd name="T18" fmla="*/ 0 w 390"/>
                  <a:gd name="T19" fmla="*/ 1 h 427"/>
                  <a:gd name="T20" fmla="*/ 0 w 390"/>
                  <a:gd name="T21" fmla="*/ 1 h 427"/>
                  <a:gd name="T22" fmla="*/ 0 w 390"/>
                  <a:gd name="T23" fmla="*/ 1 h 427"/>
                  <a:gd name="T24" fmla="*/ 0 w 390"/>
                  <a:gd name="T25" fmla="*/ 1 h 427"/>
                  <a:gd name="T26" fmla="*/ 0 w 390"/>
                  <a:gd name="T27" fmla="*/ 1 h 427"/>
                  <a:gd name="T28" fmla="*/ 0 w 390"/>
                  <a:gd name="T29" fmla="*/ 1 h 427"/>
                  <a:gd name="T30" fmla="*/ 0 w 390"/>
                  <a:gd name="T31" fmla="*/ 1 h 427"/>
                  <a:gd name="T32" fmla="*/ 0 w 390"/>
                  <a:gd name="T33" fmla="*/ 1 h 427"/>
                  <a:gd name="T34" fmla="*/ 0 w 390"/>
                  <a:gd name="T35" fmla="*/ 1 h 427"/>
                  <a:gd name="T36" fmla="*/ 0 w 390"/>
                  <a:gd name="T37" fmla="*/ 0 h 427"/>
                  <a:gd name="T38" fmla="*/ 0 w 390"/>
                  <a:gd name="T39" fmla="*/ 0 h 427"/>
                  <a:gd name="T40" fmla="*/ 0 w 390"/>
                  <a:gd name="T41" fmla="*/ 0 h 427"/>
                  <a:gd name="T42" fmla="*/ 0 w 390"/>
                  <a:gd name="T43" fmla="*/ 0 h 427"/>
                  <a:gd name="T44" fmla="*/ 0 w 390"/>
                  <a:gd name="T45" fmla="*/ 0 h 427"/>
                  <a:gd name="T46" fmla="*/ 0 w 390"/>
                  <a:gd name="T47" fmla="*/ 0 h 427"/>
                  <a:gd name="T48" fmla="*/ 1 w 390"/>
                  <a:gd name="T49" fmla="*/ 0 h 427"/>
                  <a:gd name="T50" fmla="*/ 1 w 390"/>
                  <a:gd name="T51" fmla="*/ 0 h 427"/>
                  <a:gd name="T52" fmla="*/ 0 w 390"/>
                  <a:gd name="T53" fmla="*/ 0 h 427"/>
                  <a:gd name="T54" fmla="*/ 0 w 390"/>
                  <a:gd name="T55" fmla="*/ 0 h 427"/>
                  <a:gd name="T56" fmla="*/ 0 w 390"/>
                  <a:gd name="T57" fmla="*/ 0 h 427"/>
                  <a:gd name="T58" fmla="*/ 0 w 390"/>
                  <a:gd name="T59" fmla="*/ 0 h 427"/>
                  <a:gd name="T60" fmla="*/ 0 w 390"/>
                  <a:gd name="T61" fmla="*/ 0 h 427"/>
                  <a:gd name="T62" fmla="*/ 0 w 390"/>
                  <a:gd name="T63" fmla="*/ 0 h 427"/>
                  <a:gd name="T64" fmla="*/ 0 w 390"/>
                  <a:gd name="T65" fmla="*/ 0 h 427"/>
                  <a:gd name="T66" fmla="*/ 0 w 390"/>
                  <a:gd name="T67" fmla="*/ 0 h 427"/>
                  <a:gd name="T68" fmla="*/ 0 w 390"/>
                  <a:gd name="T69" fmla="*/ 0 h 427"/>
                  <a:gd name="T70" fmla="*/ 0 w 390"/>
                  <a:gd name="T71" fmla="*/ 0 h 427"/>
                  <a:gd name="T72" fmla="*/ 0 w 390"/>
                  <a:gd name="T73" fmla="*/ 0 h 427"/>
                  <a:gd name="T74" fmla="*/ 0 w 390"/>
                  <a:gd name="T75" fmla="*/ 0 h 427"/>
                  <a:gd name="T76" fmla="*/ 0 w 390"/>
                  <a:gd name="T77" fmla="*/ 0 h 427"/>
                  <a:gd name="T78" fmla="*/ 0 w 390"/>
                  <a:gd name="T79" fmla="*/ 0 h 427"/>
                  <a:gd name="T80" fmla="*/ 0 w 390"/>
                  <a:gd name="T81" fmla="*/ 0 h 427"/>
                  <a:gd name="T82" fmla="*/ 0 w 390"/>
                  <a:gd name="T83" fmla="*/ 0 h 427"/>
                  <a:gd name="T84" fmla="*/ 0 w 390"/>
                  <a:gd name="T85" fmla="*/ 0 h 427"/>
                  <a:gd name="T86" fmla="*/ 0 w 390"/>
                  <a:gd name="T87" fmla="*/ 0 h 427"/>
                  <a:gd name="T88" fmla="*/ 0 w 390"/>
                  <a:gd name="T89" fmla="*/ 0 h 427"/>
                  <a:gd name="T90" fmla="*/ 0 w 390"/>
                  <a:gd name="T91" fmla="*/ 0 h 427"/>
                  <a:gd name="T92" fmla="*/ 0 w 390"/>
                  <a:gd name="T93" fmla="*/ 0 h 427"/>
                  <a:gd name="T94" fmla="*/ 0 w 390"/>
                  <a:gd name="T95" fmla="*/ 0 h 427"/>
                  <a:gd name="T96" fmla="*/ 0 w 390"/>
                  <a:gd name="T97" fmla="*/ 0 h 427"/>
                  <a:gd name="T98" fmla="*/ 0 w 390"/>
                  <a:gd name="T99" fmla="*/ 0 h 427"/>
                  <a:gd name="T100" fmla="*/ 0 w 390"/>
                  <a:gd name="T101" fmla="*/ 0 h 427"/>
                  <a:gd name="T102" fmla="*/ 0 w 390"/>
                  <a:gd name="T103" fmla="*/ 0 h 427"/>
                  <a:gd name="T104" fmla="*/ 0 w 390"/>
                  <a:gd name="T105" fmla="*/ 0 h 427"/>
                  <a:gd name="T106" fmla="*/ 0 w 390"/>
                  <a:gd name="T107" fmla="*/ 0 h 427"/>
                  <a:gd name="T108" fmla="*/ 0 w 390"/>
                  <a:gd name="T109" fmla="*/ 0 h 427"/>
                  <a:gd name="T110" fmla="*/ 0 w 390"/>
                  <a:gd name="T111" fmla="*/ 0 h 427"/>
                  <a:gd name="T112" fmla="*/ 0 w 390"/>
                  <a:gd name="T113" fmla="*/ 0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0"/>
                  <a:gd name="T172" fmla="*/ 0 h 427"/>
                  <a:gd name="T173" fmla="*/ 390 w 390"/>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0" h="427">
                    <a:moveTo>
                      <a:pt x="19" y="292"/>
                    </a:moveTo>
                    <a:lnTo>
                      <a:pt x="17" y="293"/>
                    </a:lnTo>
                    <a:lnTo>
                      <a:pt x="13" y="296"/>
                    </a:lnTo>
                    <a:lnTo>
                      <a:pt x="8" y="300"/>
                    </a:lnTo>
                    <a:lnTo>
                      <a:pt x="3" y="306"/>
                    </a:lnTo>
                    <a:lnTo>
                      <a:pt x="1" y="309"/>
                    </a:lnTo>
                    <a:lnTo>
                      <a:pt x="0" y="313"/>
                    </a:lnTo>
                    <a:lnTo>
                      <a:pt x="0" y="317"/>
                    </a:lnTo>
                    <a:lnTo>
                      <a:pt x="1" y="321"/>
                    </a:lnTo>
                    <a:lnTo>
                      <a:pt x="3" y="326"/>
                    </a:lnTo>
                    <a:lnTo>
                      <a:pt x="6" y="331"/>
                    </a:lnTo>
                    <a:lnTo>
                      <a:pt x="12" y="336"/>
                    </a:lnTo>
                    <a:lnTo>
                      <a:pt x="19" y="342"/>
                    </a:lnTo>
                    <a:lnTo>
                      <a:pt x="22" y="343"/>
                    </a:lnTo>
                    <a:lnTo>
                      <a:pt x="26" y="345"/>
                    </a:lnTo>
                    <a:lnTo>
                      <a:pt x="31" y="350"/>
                    </a:lnTo>
                    <a:lnTo>
                      <a:pt x="39" y="357"/>
                    </a:lnTo>
                    <a:lnTo>
                      <a:pt x="45" y="365"/>
                    </a:lnTo>
                    <a:lnTo>
                      <a:pt x="52" y="376"/>
                    </a:lnTo>
                    <a:lnTo>
                      <a:pt x="54" y="383"/>
                    </a:lnTo>
                    <a:lnTo>
                      <a:pt x="56" y="389"/>
                    </a:lnTo>
                    <a:lnTo>
                      <a:pt x="57" y="397"/>
                    </a:lnTo>
                    <a:lnTo>
                      <a:pt x="57" y="405"/>
                    </a:lnTo>
                    <a:lnTo>
                      <a:pt x="59" y="408"/>
                    </a:lnTo>
                    <a:lnTo>
                      <a:pt x="65" y="412"/>
                    </a:lnTo>
                    <a:lnTo>
                      <a:pt x="73" y="418"/>
                    </a:lnTo>
                    <a:lnTo>
                      <a:pt x="83" y="424"/>
                    </a:lnTo>
                    <a:lnTo>
                      <a:pt x="88" y="426"/>
                    </a:lnTo>
                    <a:lnTo>
                      <a:pt x="95" y="427"/>
                    </a:lnTo>
                    <a:lnTo>
                      <a:pt x="100" y="427"/>
                    </a:lnTo>
                    <a:lnTo>
                      <a:pt x="106" y="426"/>
                    </a:lnTo>
                    <a:lnTo>
                      <a:pt x="112" y="424"/>
                    </a:lnTo>
                    <a:lnTo>
                      <a:pt x="118" y="419"/>
                    </a:lnTo>
                    <a:lnTo>
                      <a:pt x="123" y="413"/>
                    </a:lnTo>
                    <a:lnTo>
                      <a:pt x="128" y="405"/>
                    </a:lnTo>
                    <a:lnTo>
                      <a:pt x="128" y="404"/>
                    </a:lnTo>
                    <a:lnTo>
                      <a:pt x="130" y="401"/>
                    </a:lnTo>
                    <a:lnTo>
                      <a:pt x="132" y="397"/>
                    </a:lnTo>
                    <a:lnTo>
                      <a:pt x="135" y="392"/>
                    </a:lnTo>
                    <a:lnTo>
                      <a:pt x="137" y="390"/>
                    </a:lnTo>
                    <a:lnTo>
                      <a:pt x="140" y="388"/>
                    </a:lnTo>
                    <a:lnTo>
                      <a:pt x="145" y="387"/>
                    </a:lnTo>
                    <a:lnTo>
                      <a:pt x="149" y="386"/>
                    </a:lnTo>
                    <a:lnTo>
                      <a:pt x="153" y="386"/>
                    </a:lnTo>
                    <a:lnTo>
                      <a:pt x="159" y="387"/>
                    </a:lnTo>
                    <a:lnTo>
                      <a:pt x="165" y="388"/>
                    </a:lnTo>
                    <a:lnTo>
                      <a:pt x="173" y="390"/>
                    </a:lnTo>
                    <a:lnTo>
                      <a:pt x="174" y="390"/>
                    </a:lnTo>
                    <a:lnTo>
                      <a:pt x="178" y="390"/>
                    </a:lnTo>
                    <a:lnTo>
                      <a:pt x="183" y="389"/>
                    </a:lnTo>
                    <a:lnTo>
                      <a:pt x="190" y="386"/>
                    </a:lnTo>
                    <a:lnTo>
                      <a:pt x="193" y="384"/>
                    </a:lnTo>
                    <a:lnTo>
                      <a:pt x="195" y="381"/>
                    </a:lnTo>
                    <a:lnTo>
                      <a:pt x="199" y="376"/>
                    </a:lnTo>
                    <a:lnTo>
                      <a:pt x="201" y="372"/>
                    </a:lnTo>
                    <a:lnTo>
                      <a:pt x="203" y="365"/>
                    </a:lnTo>
                    <a:lnTo>
                      <a:pt x="205" y="359"/>
                    </a:lnTo>
                    <a:lnTo>
                      <a:pt x="206" y="350"/>
                    </a:lnTo>
                    <a:lnTo>
                      <a:pt x="206" y="342"/>
                    </a:lnTo>
                    <a:lnTo>
                      <a:pt x="207" y="336"/>
                    </a:lnTo>
                    <a:lnTo>
                      <a:pt x="210" y="321"/>
                    </a:lnTo>
                    <a:lnTo>
                      <a:pt x="216" y="301"/>
                    </a:lnTo>
                    <a:lnTo>
                      <a:pt x="225" y="275"/>
                    </a:lnTo>
                    <a:lnTo>
                      <a:pt x="231" y="261"/>
                    </a:lnTo>
                    <a:lnTo>
                      <a:pt x="239" y="247"/>
                    </a:lnTo>
                    <a:lnTo>
                      <a:pt x="246" y="234"/>
                    </a:lnTo>
                    <a:lnTo>
                      <a:pt x="256" y="221"/>
                    </a:lnTo>
                    <a:lnTo>
                      <a:pt x="267" y="208"/>
                    </a:lnTo>
                    <a:lnTo>
                      <a:pt x="280" y="196"/>
                    </a:lnTo>
                    <a:lnTo>
                      <a:pt x="286" y="191"/>
                    </a:lnTo>
                    <a:lnTo>
                      <a:pt x="294" y="186"/>
                    </a:lnTo>
                    <a:lnTo>
                      <a:pt x="301" y="182"/>
                    </a:lnTo>
                    <a:lnTo>
                      <a:pt x="309" y="178"/>
                    </a:lnTo>
                    <a:lnTo>
                      <a:pt x="383" y="143"/>
                    </a:lnTo>
                    <a:lnTo>
                      <a:pt x="390" y="120"/>
                    </a:lnTo>
                    <a:lnTo>
                      <a:pt x="389" y="119"/>
                    </a:lnTo>
                    <a:lnTo>
                      <a:pt x="386" y="118"/>
                    </a:lnTo>
                    <a:lnTo>
                      <a:pt x="382" y="116"/>
                    </a:lnTo>
                    <a:lnTo>
                      <a:pt x="377" y="112"/>
                    </a:lnTo>
                    <a:lnTo>
                      <a:pt x="368" y="106"/>
                    </a:lnTo>
                    <a:lnTo>
                      <a:pt x="358" y="99"/>
                    </a:lnTo>
                    <a:lnTo>
                      <a:pt x="345" y="88"/>
                    </a:lnTo>
                    <a:lnTo>
                      <a:pt x="330" y="75"/>
                    </a:lnTo>
                    <a:lnTo>
                      <a:pt x="329" y="73"/>
                    </a:lnTo>
                    <a:lnTo>
                      <a:pt x="325" y="68"/>
                    </a:lnTo>
                    <a:lnTo>
                      <a:pt x="321" y="60"/>
                    </a:lnTo>
                    <a:lnTo>
                      <a:pt x="313" y="52"/>
                    </a:lnTo>
                    <a:lnTo>
                      <a:pt x="309" y="50"/>
                    </a:lnTo>
                    <a:lnTo>
                      <a:pt x="304" y="48"/>
                    </a:lnTo>
                    <a:lnTo>
                      <a:pt x="299" y="48"/>
                    </a:lnTo>
                    <a:lnTo>
                      <a:pt x="294" y="49"/>
                    </a:lnTo>
                    <a:lnTo>
                      <a:pt x="288" y="51"/>
                    </a:lnTo>
                    <a:lnTo>
                      <a:pt x="283" y="56"/>
                    </a:lnTo>
                    <a:lnTo>
                      <a:pt x="276" y="62"/>
                    </a:lnTo>
                    <a:lnTo>
                      <a:pt x="271" y="72"/>
                    </a:lnTo>
                    <a:lnTo>
                      <a:pt x="269" y="72"/>
                    </a:lnTo>
                    <a:lnTo>
                      <a:pt x="267" y="74"/>
                    </a:lnTo>
                    <a:lnTo>
                      <a:pt x="262" y="76"/>
                    </a:lnTo>
                    <a:lnTo>
                      <a:pt x="258" y="77"/>
                    </a:lnTo>
                    <a:lnTo>
                      <a:pt x="255" y="77"/>
                    </a:lnTo>
                    <a:lnTo>
                      <a:pt x="253" y="77"/>
                    </a:lnTo>
                    <a:lnTo>
                      <a:pt x="250" y="76"/>
                    </a:lnTo>
                    <a:lnTo>
                      <a:pt x="249" y="75"/>
                    </a:lnTo>
                    <a:lnTo>
                      <a:pt x="247" y="73"/>
                    </a:lnTo>
                    <a:lnTo>
                      <a:pt x="246" y="70"/>
                    </a:lnTo>
                    <a:lnTo>
                      <a:pt x="245" y="65"/>
                    </a:lnTo>
                    <a:lnTo>
                      <a:pt x="245" y="61"/>
                    </a:lnTo>
                    <a:lnTo>
                      <a:pt x="243" y="58"/>
                    </a:lnTo>
                    <a:lnTo>
                      <a:pt x="240" y="50"/>
                    </a:lnTo>
                    <a:lnTo>
                      <a:pt x="233" y="42"/>
                    </a:lnTo>
                    <a:lnTo>
                      <a:pt x="225" y="33"/>
                    </a:lnTo>
                    <a:lnTo>
                      <a:pt x="220" y="29"/>
                    </a:lnTo>
                    <a:lnTo>
                      <a:pt x="216" y="27"/>
                    </a:lnTo>
                    <a:lnTo>
                      <a:pt x="212" y="24"/>
                    </a:lnTo>
                    <a:lnTo>
                      <a:pt x="206" y="24"/>
                    </a:lnTo>
                    <a:lnTo>
                      <a:pt x="202" y="27"/>
                    </a:lnTo>
                    <a:lnTo>
                      <a:pt x="196" y="31"/>
                    </a:lnTo>
                    <a:lnTo>
                      <a:pt x="192" y="37"/>
                    </a:lnTo>
                    <a:lnTo>
                      <a:pt x="188" y="46"/>
                    </a:lnTo>
                    <a:lnTo>
                      <a:pt x="158" y="35"/>
                    </a:lnTo>
                    <a:lnTo>
                      <a:pt x="160" y="33"/>
                    </a:lnTo>
                    <a:lnTo>
                      <a:pt x="163" y="29"/>
                    </a:lnTo>
                    <a:lnTo>
                      <a:pt x="167" y="21"/>
                    </a:lnTo>
                    <a:lnTo>
                      <a:pt x="171" y="15"/>
                    </a:lnTo>
                    <a:lnTo>
                      <a:pt x="172" y="10"/>
                    </a:lnTo>
                    <a:lnTo>
                      <a:pt x="172" y="7"/>
                    </a:lnTo>
                    <a:lnTo>
                      <a:pt x="172" y="4"/>
                    </a:lnTo>
                    <a:lnTo>
                      <a:pt x="169" y="2"/>
                    </a:lnTo>
                    <a:lnTo>
                      <a:pt x="166" y="1"/>
                    </a:lnTo>
                    <a:lnTo>
                      <a:pt x="162" y="0"/>
                    </a:lnTo>
                    <a:lnTo>
                      <a:pt x="155" y="0"/>
                    </a:lnTo>
                    <a:lnTo>
                      <a:pt x="147" y="1"/>
                    </a:lnTo>
                    <a:lnTo>
                      <a:pt x="131" y="6"/>
                    </a:lnTo>
                    <a:lnTo>
                      <a:pt x="119" y="11"/>
                    </a:lnTo>
                    <a:lnTo>
                      <a:pt x="110" y="17"/>
                    </a:lnTo>
                    <a:lnTo>
                      <a:pt x="105" y="22"/>
                    </a:lnTo>
                    <a:lnTo>
                      <a:pt x="100" y="28"/>
                    </a:lnTo>
                    <a:lnTo>
                      <a:pt x="99" y="31"/>
                    </a:lnTo>
                    <a:lnTo>
                      <a:pt x="98" y="34"/>
                    </a:lnTo>
                    <a:lnTo>
                      <a:pt x="98" y="35"/>
                    </a:lnTo>
                    <a:lnTo>
                      <a:pt x="96" y="34"/>
                    </a:lnTo>
                    <a:lnTo>
                      <a:pt x="91" y="33"/>
                    </a:lnTo>
                    <a:lnTo>
                      <a:pt x="83" y="32"/>
                    </a:lnTo>
                    <a:lnTo>
                      <a:pt x="74" y="33"/>
                    </a:lnTo>
                    <a:lnTo>
                      <a:pt x="70" y="35"/>
                    </a:lnTo>
                    <a:lnTo>
                      <a:pt x="67" y="38"/>
                    </a:lnTo>
                    <a:lnTo>
                      <a:pt x="64" y="43"/>
                    </a:lnTo>
                    <a:lnTo>
                      <a:pt x="60" y="48"/>
                    </a:lnTo>
                    <a:lnTo>
                      <a:pt x="58" y="56"/>
                    </a:lnTo>
                    <a:lnTo>
                      <a:pt x="57" y="65"/>
                    </a:lnTo>
                    <a:lnTo>
                      <a:pt x="57" y="77"/>
                    </a:lnTo>
                    <a:lnTo>
                      <a:pt x="57" y="90"/>
                    </a:lnTo>
                    <a:lnTo>
                      <a:pt x="58" y="92"/>
                    </a:lnTo>
                    <a:lnTo>
                      <a:pt x="61" y="97"/>
                    </a:lnTo>
                    <a:lnTo>
                      <a:pt x="65" y="103"/>
                    </a:lnTo>
                    <a:lnTo>
                      <a:pt x="68" y="112"/>
                    </a:lnTo>
                    <a:lnTo>
                      <a:pt x="70" y="120"/>
                    </a:lnTo>
                    <a:lnTo>
                      <a:pt x="71" y="129"/>
                    </a:lnTo>
                    <a:lnTo>
                      <a:pt x="70" y="133"/>
                    </a:lnTo>
                    <a:lnTo>
                      <a:pt x="69" y="137"/>
                    </a:lnTo>
                    <a:lnTo>
                      <a:pt x="67" y="141"/>
                    </a:lnTo>
                    <a:lnTo>
                      <a:pt x="64" y="143"/>
                    </a:lnTo>
                    <a:lnTo>
                      <a:pt x="63" y="145"/>
                    </a:lnTo>
                    <a:lnTo>
                      <a:pt x="59" y="150"/>
                    </a:lnTo>
                    <a:lnTo>
                      <a:pt x="54" y="156"/>
                    </a:lnTo>
                    <a:lnTo>
                      <a:pt x="49" y="166"/>
                    </a:lnTo>
                    <a:lnTo>
                      <a:pt x="42" y="179"/>
                    </a:lnTo>
                    <a:lnTo>
                      <a:pt x="37" y="194"/>
                    </a:lnTo>
                    <a:lnTo>
                      <a:pt x="31" y="212"/>
                    </a:lnTo>
                    <a:lnTo>
                      <a:pt x="28" y="233"/>
                    </a:lnTo>
                    <a:lnTo>
                      <a:pt x="19" y="292"/>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6" name="Freeform 457"/>
              <p:cNvSpPr>
                <a:spLocks/>
              </p:cNvSpPr>
              <p:nvPr/>
            </p:nvSpPr>
            <p:spPr bwMode="auto">
              <a:xfrm>
                <a:off x="4448" y="1103"/>
                <a:ext cx="130" cy="143"/>
              </a:xfrm>
              <a:custGeom>
                <a:avLst/>
                <a:gdLst>
                  <a:gd name="T0" fmla="*/ 0 w 390"/>
                  <a:gd name="T1" fmla="*/ 0 h 427"/>
                  <a:gd name="T2" fmla="*/ 0 w 390"/>
                  <a:gd name="T3" fmla="*/ 0 h 427"/>
                  <a:gd name="T4" fmla="*/ 0 w 390"/>
                  <a:gd name="T5" fmla="*/ 0 h 427"/>
                  <a:gd name="T6" fmla="*/ 0 w 390"/>
                  <a:gd name="T7" fmla="*/ 0 h 427"/>
                  <a:gd name="T8" fmla="*/ 0 w 390"/>
                  <a:gd name="T9" fmla="*/ 0 h 427"/>
                  <a:gd name="T10" fmla="*/ 0 w 390"/>
                  <a:gd name="T11" fmla="*/ 1 h 427"/>
                  <a:gd name="T12" fmla="*/ 0 w 390"/>
                  <a:gd name="T13" fmla="*/ 1 h 427"/>
                  <a:gd name="T14" fmla="*/ 0 w 390"/>
                  <a:gd name="T15" fmla="*/ 1 h 427"/>
                  <a:gd name="T16" fmla="*/ 0 w 390"/>
                  <a:gd name="T17" fmla="*/ 1 h 427"/>
                  <a:gd name="T18" fmla="*/ 0 w 390"/>
                  <a:gd name="T19" fmla="*/ 1 h 427"/>
                  <a:gd name="T20" fmla="*/ 0 w 390"/>
                  <a:gd name="T21" fmla="*/ 1 h 427"/>
                  <a:gd name="T22" fmla="*/ 0 w 390"/>
                  <a:gd name="T23" fmla="*/ 1 h 427"/>
                  <a:gd name="T24" fmla="*/ 0 w 390"/>
                  <a:gd name="T25" fmla="*/ 1 h 427"/>
                  <a:gd name="T26" fmla="*/ 0 w 390"/>
                  <a:gd name="T27" fmla="*/ 1 h 427"/>
                  <a:gd name="T28" fmla="*/ 0 w 390"/>
                  <a:gd name="T29" fmla="*/ 1 h 427"/>
                  <a:gd name="T30" fmla="*/ 0 w 390"/>
                  <a:gd name="T31" fmla="*/ 1 h 427"/>
                  <a:gd name="T32" fmla="*/ 0 w 390"/>
                  <a:gd name="T33" fmla="*/ 1 h 427"/>
                  <a:gd name="T34" fmla="*/ 0 w 390"/>
                  <a:gd name="T35" fmla="*/ 1 h 427"/>
                  <a:gd name="T36" fmla="*/ 0 w 390"/>
                  <a:gd name="T37" fmla="*/ 0 h 427"/>
                  <a:gd name="T38" fmla="*/ 0 w 390"/>
                  <a:gd name="T39" fmla="*/ 0 h 427"/>
                  <a:gd name="T40" fmla="*/ 0 w 390"/>
                  <a:gd name="T41" fmla="*/ 0 h 427"/>
                  <a:gd name="T42" fmla="*/ 0 w 390"/>
                  <a:gd name="T43" fmla="*/ 0 h 427"/>
                  <a:gd name="T44" fmla="*/ 0 w 390"/>
                  <a:gd name="T45" fmla="*/ 0 h 427"/>
                  <a:gd name="T46" fmla="*/ 0 w 390"/>
                  <a:gd name="T47" fmla="*/ 0 h 427"/>
                  <a:gd name="T48" fmla="*/ 1 w 390"/>
                  <a:gd name="T49" fmla="*/ 0 h 427"/>
                  <a:gd name="T50" fmla="*/ 1 w 390"/>
                  <a:gd name="T51" fmla="*/ 0 h 427"/>
                  <a:gd name="T52" fmla="*/ 0 w 390"/>
                  <a:gd name="T53" fmla="*/ 0 h 427"/>
                  <a:gd name="T54" fmla="*/ 0 w 390"/>
                  <a:gd name="T55" fmla="*/ 0 h 427"/>
                  <a:gd name="T56" fmla="*/ 0 w 390"/>
                  <a:gd name="T57" fmla="*/ 0 h 427"/>
                  <a:gd name="T58" fmla="*/ 0 w 390"/>
                  <a:gd name="T59" fmla="*/ 0 h 427"/>
                  <a:gd name="T60" fmla="*/ 0 w 390"/>
                  <a:gd name="T61" fmla="*/ 0 h 427"/>
                  <a:gd name="T62" fmla="*/ 0 w 390"/>
                  <a:gd name="T63" fmla="*/ 0 h 427"/>
                  <a:gd name="T64" fmla="*/ 0 w 390"/>
                  <a:gd name="T65" fmla="*/ 0 h 427"/>
                  <a:gd name="T66" fmla="*/ 0 w 390"/>
                  <a:gd name="T67" fmla="*/ 0 h 427"/>
                  <a:gd name="T68" fmla="*/ 0 w 390"/>
                  <a:gd name="T69" fmla="*/ 0 h 427"/>
                  <a:gd name="T70" fmla="*/ 0 w 390"/>
                  <a:gd name="T71" fmla="*/ 0 h 427"/>
                  <a:gd name="T72" fmla="*/ 0 w 390"/>
                  <a:gd name="T73" fmla="*/ 0 h 427"/>
                  <a:gd name="T74" fmla="*/ 0 w 390"/>
                  <a:gd name="T75" fmla="*/ 0 h 427"/>
                  <a:gd name="T76" fmla="*/ 0 w 390"/>
                  <a:gd name="T77" fmla="*/ 0 h 427"/>
                  <a:gd name="T78" fmla="*/ 0 w 390"/>
                  <a:gd name="T79" fmla="*/ 0 h 427"/>
                  <a:gd name="T80" fmla="*/ 0 w 390"/>
                  <a:gd name="T81" fmla="*/ 0 h 427"/>
                  <a:gd name="T82" fmla="*/ 0 w 390"/>
                  <a:gd name="T83" fmla="*/ 0 h 427"/>
                  <a:gd name="T84" fmla="*/ 0 w 390"/>
                  <a:gd name="T85" fmla="*/ 0 h 427"/>
                  <a:gd name="T86" fmla="*/ 0 w 390"/>
                  <a:gd name="T87" fmla="*/ 0 h 427"/>
                  <a:gd name="T88" fmla="*/ 0 w 390"/>
                  <a:gd name="T89" fmla="*/ 0 h 427"/>
                  <a:gd name="T90" fmla="*/ 0 w 390"/>
                  <a:gd name="T91" fmla="*/ 0 h 427"/>
                  <a:gd name="T92" fmla="*/ 0 w 390"/>
                  <a:gd name="T93" fmla="*/ 0 h 427"/>
                  <a:gd name="T94" fmla="*/ 0 w 390"/>
                  <a:gd name="T95" fmla="*/ 0 h 427"/>
                  <a:gd name="T96" fmla="*/ 0 w 390"/>
                  <a:gd name="T97" fmla="*/ 0 h 427"/>
                  <a:gd name="T98" fmla="*/ 0 w 390"/>
                  <a:gd name="T99" fmla="*/ 0 h 427"/>
                  <a:gd name="T100" fmla="*/ 0 w 390"/>
                  <a:gd name="T101" fmla="*/ 0 h 427"/>
                  <a:gd name="T102" fmla="*/ 0 w 390"/>
                  <a:gd name="T103" fmla="*/ 0 h 427"/>
                  <a:gd name="T104" fmla="*/ 0 w 390"/>
                  <a:gd name="T105" fmla="*/ 0 h 427"/>
                  <a:gd name="T106" fmla="*/ 0 w 390"/>
                  <a:gd name="T107" fmla="*/ 0 h 427"/>
                  <a:gd name="T108" fmla="*/ 0 w 390"/>
                  <a:gd name="T109" fmla="*/ 0 h 427"/>
                  <a:gd name="T110" fmla="*/ 0 w 390"/>
                  <a:gd name="T111" fmla="*/ 0 h 427"/>
                  <a:gd name="T112" fmla="*/ 0 w 390"/>
                  <a:gd name="T113" fmla="*/ 0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0"/>
                  <a:gd name="T172" fmla="*/ 0 h 427"/>
                  <a:gd name="T173" fmla="*/ 390 w 390"/>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0" h="427">
                    <a:moveTo>
                      <a:pt x="19" y="292"/>
                    </a:moveTo>
                    <a:lnTo>
                      <a:pt x="17" y="293"/>
                    </a:lnTo>
                    <a:lnTo>
                      <a:pt x="13" y="296"/>
                    </a:lnTo>
                    <a:lnTo>
                      <a:pt x="8" y="300"/>
                    </a:lnTo>
                    <a:lnTo>
                      <a:pt x="3" y="306"/>
                    </a:lnTo>
                    <a:lnTo>
                      <a:pt x="1" y="309"/>
                    </a:lnTo>
                    <a:lnTo>
                      <a:pt x="0" y="313"/>
                    </a:lnTo>
                    <a:lnTo>
                      <a:pt x="0" y="317"/>
                    </a:lnTo>
                    <a:lnTo>
                      <a:pt x="1" y="321"/>
                    </a:lnTo>
                    <a:lnTo>
                      <a:pt x="3" y="326"/>
                    </a:lnTo>
                    <a:lnTo>
                      <a:pt x="6" y="331"/>
                    </a:lnTo>
                    <a:lnTo>
                      <a:pt x="12" y="336"/>
                    </a:lnTo>
                    <a:lnTo>
                      <a:pt x="19" y="342"/>
                    </a:lnTo>
                    <a:lnTo>
                      <a:pt x="22" y="343"/>
                    </a:lnTo>
                    <a:lnTo>
                      <a:pt x="26" y="345"/>
                    </a:lnTo>
                    <a:lnTo>
                      <a:pt x="31" y="350"/>
                    </a:lnTo>
                    <a:lnTo>
                      <a:pt x="39" y="357"/>
                    </a:lnTo>
                    <a:lnTo>
                      <a:pt x="45" y="365"/>
                    </a:lnTo>
                    <a:lnTo>
                      <a:pt x="52" y="376"/>
                    </a:lnTo>
                    <a:lnTo>
                      <a:pt x="54" y="383"/>
                    </a:lnTo>
                    <a:lnTo>
                      <a:pt x="56" y="389"/>
                    </a:lnTo>
                    <a:lnTo>
                      <a:pt x="57" y="397"/>
                    </a:lnTo>
                    <a:lnTo>
                      <a:pt x="57" y="405"/>
                    </a:lnTo>
                    <a:lnTo>
                      <a:pt x="59" y="408"/>
                    </a:lnTo>
                    <a:lnTo>
                      <a:pt x="65" y="412"/>
                    </a:lnTo>
                    <a:lnTo>
                      <a:pt x="73" y="418"/>
                    </a:lnTo>
                    <a:lnTo>
                      <a:pt x="83" y="424"/>
                    </a:lnTo>
                    <a:lnTo>
                      <a:pt x="88" y="426"/>
                    </a:lnTo>
                    <a:lnTo>
                      <a:pt x="95" y="427"/>
                    </a:lnTo>
                    <a:lnTo>
                      <a:pt x="100" y="427"/>
                    </a:lnTo>
                    <a:lnTo>
                      <a:pt x="106" y="426"/>
                    </a:lnTo>
                    <a:lnTo>
                      <a:pt x="112" y="424"/>
                    </a:lnTo>
                    <a:lnTo>
                      <a:pt x="118" y="419"/>
                    </a:lnTo>
                    <a:lnTo>
                      <a:pt x="123" y="413"/>
                    </a:lnTo>
                    <a:lnTo>
                      <a:pt x="128" y="405"/>
                    </a:lnTo>
                    <a:lnTo>
                      <a:pt x="128" y="404"/>
                    </a:lnTo>
                    <a:lnTo>
                      <a:pt x="130" y="401"/>
                    </a:lnTo>
                    <a:lnTo>
                      <a:pt x="132" y="397"/>
                    </a:lnTo>
                    <a:lnTo>
                      <a:pt x="135" y="392"/>
                    </a:lnTo>
                    <a:lnTo>
                      <a:pt x="137" y="390"/>
                    </a:lnTo>
                    <a:lnTo>
                      <a:pt x="140" y="388"/>
                    </a:lnTo>
                    <a:lnTo>
                      <a:pt x="145" y="387"/>
                    </a:lnTo>
                    <a:lnTo>
                      <a:pt x="149" y="386"/>
                    </a:lnTo>
                    <a:lnTo>
                      <a:pt x="153" y="386"/>
                    </a:lnTo>
                    <a:lnTo>
                      <a:pt x="159" y="387"/>
                    </a:lnTo>
                    <a:lnTo>
                      <a:pt x="165" y="388"/>
                    </a:lnTo>
                    <a:lnTo>
                      <a:pt x="173" y="390"/>
                    </a:lnTo>
                    <a:lnTo>
                      <a:pt x="174" y="390"/>
                    </a:lnTo>
                    <a:lnTo>
                      <a:pt x="178" y="390"/>
                    </a:lnTo>
                    <a:lnTo>
                      <a:pt x="183" y="389"/>
                    </a:lnTo>
                    <a:lnTo>
                      <a:pt x="190" y="386"/>
                    </a:lnTo>
                    <a:lnTo>
                      <a:pt x="193" y="384"/>
                    </a:lnTo>
                    <a:lnTo>
                      <a:pt x="195" y="381"/>
                    </a:lnTo>
                    <a:lnTo>
                      <a:pt x="199" y="376"/>
                    </a:lnTo>
                    <a:lnTo>
                      <a:pt x="201" y="372"/>
                    </a:lnTo>
                    <a:lnTo>
                      <a:pt x="203" y="365"/>
                    </a:lnTo>
                    <a:lnTo>
                      <a:pt x="205" y="359"/>
                    </a:lnTo>
                    <a:lnTo>
                      <a:pt x="206" y="350"/>
                    </a:lnTo>
                    <a:lnTo>
                      <a:pt x="206" y="342"/>
                    </a:lnTo>
                    <a:lnTo>
                      <a:pt x="207" y="336"/>
                    </a:lnTo>
                    <a:lnTo>
                      <a:pt x="210" y="321"/>
                    </a:lnTo>
                    <a:lnTo>
                      <a:pt x="216" y="301"/>
                    </a:lnTo>
                    <a:lnTo>
                      <a:pt x="225" y="275"/>
                    </a:lnTo>
                    <a:lnTo>
                      <a:pt x="231" y="261"/>
                    </a:lnTo>
                    <a:lnTo>
                      <a:pt x="239" y="247"/>
                    </a:lnTo>
                    <a:lnTo>
                      <a:pt x="246" y="234"/>
                    </a:lnTo>
                    <a:lnTo>
                      <a:pt x="256" y="221"/>
                    </a:lnTo>
                    <a:lnTo>
                      <a:pt x="267" y="208"/>
                    </a:lnTo>
                    <a:lnTo>
                      <a:pt x="280" y="196"/>
                    </a:lnTo>
                    <a:lnTo>
                      <a:pt x="286" y="191"/>
                    </a:lnTo>
                    <a:lnTo>
                      <a:pt x="294" y="186"/>
                    </a:lnTo>
                    <a:lnTo>
                      <a:pt x="301" y="182"/>
                    </a:lnTo>
                    <a:lnTo>
                      <a:pt x="309" y="178"/>
                    </a:lnTo>
                    <a:lnTo>
                      <a:pt x="383" y="143"/>
                    </a:lnTo>
                    <a:lnTo>
                      <a:pt x="390" y="120"/>
                    </a:lnTo>
                    <a:lnTo>
                      <a:pt x="389" y="119"/>
                    </a:lnTo>
                    <a:lnTo>
                      <a:pt x="386" y="118"/>
                    </a:lnTo>
                    <a:lnTo>
                      <a:pt x="382" y="116"/>
                    </a:lnTo>
                    <a:lnTo>
                      <a:pt x="377" y="112"/>
                    </a:lnTo>
                    <a:lnTo>
                      <a:pt x="368" y="106"/>
                    </a:lnTo>
                    <a:lnTo>
                      <a:pt x="358" y="99"/>
                    </a:lnTo>
                    <a:lnTo>
                      <a:pt x="345" y="88"/>
                    </a:lnTo>
                    <a:lnTo>
                      <a:pt x="330" y="75"/>
                    </a:lnTo>
                    <a:lnTo>
                      <a:pt x="329" y="73"/>
                    </a:lnTo>
                    <a:lnTo>
                      <a:pt x="325" y="68"/>
                    </a:lnTo>
                    <a:lnTo>
                      <a:pt x="321" y="60"/>
                    </a:lnTo>
                    <a:lnTo>
                      <a:pt x="313" y="52"/>
                    </a:lnTo>
                    <a:lnTo>
                      <a:pt x="309" y="50"/>
                    </a:lnTo>
                    <a:lnTo>
                      <a:pt x="304" y="48"/>
                    </a:lnTo>
                    <a:lnTo>
                      <a:pt x="299" y="48"/>
                    </a:lnTo>
                    <a:lnTo>
                      <a:pt x="294" y="49"/>
                    </a:lnTo>
                    <a:lnTo>
                      <a:pt x="288" y="51"/>
                    </a:lnTo>
                    <a:lnTo>
                      <a:pt x="283" y="56"/>
                    </a:lnTo>
                    <a:lnTo>
                      <a:pt x="276" y="62"/>
                    </a:lnTo>
                    <a:lnTo>
                      <a:pt x="271" y="72"/>
                    </a:lnTo>
                    <a:lnTo>
                      <a:pt x="269" y="72"/>
                    </a:lnTo>
                    <a:lnTo>
                      <a:pt x="267" y="74"/>
                    </a:lnTo>
                    <a:lnTo>
                      <a:pt x="262" y="76"/>
                    </a:lnTo>
                    <a:lnTo>
                      <a:pt x="258" y="77"/>
                    </a:lnTo>
                    <a:lnTo>
                      <a:pt x="255" y="77"/>
                    </a:lnTo>
                    <a:lnTo>
                      <a:pt x="253" y="77"/>
                    </a:lnTo>
                    <a:lnTo>
                      <a:pt x="250" y="76"/>
                    </a:lnTo>
                    <a:lnTo>
                      <a:pt x="249" y="75"/>
                    </a:lnTo>
                    <a:lnTo>
                      <a:pt x="247" y="73"/>
                    </a:lnTo>
                    <a:lnTo>
                      <a:pt x="246" y="70"/>
                    </a:lnTo>
                    <a:lnTo>
                      <a:pt x="245" y="65"/>
                    </a:lnTo>
                    <a:lnTo>
                      <a:pt x="245" y="61"/>
                    </a:lnTo>
                    <a:lnTo>
                      <a:pt x="243" y="58"/>
                    </a:lnTo>
                    <a:lnTo>
                      <a:pt x="240" y="50"/>
                    </a:lnTo>
                    <a:lnTo>
                      <a:pt x="233" y="42"/>
                    </a:lnTo>
                    <a:lnTo>
                      <a:pt x="225" y="33"/>
                    </a:lnTo>
                    <a:lnTo>
                      <a:pt x="220" y="29"/>
                    </a:lnTo>
                    <a:lnTo>
                      <a:pt x="216" y="27"/>
                    </a:lnTo>
                    <a:lnTo>
                      <a:pt x="212" y="24"/>
                    </a:lnTo>
                    <a:lnTo>
                      <a:pt x="206" y="24"/>
                    </a:lnTo>
                    <a:lnTo>
                      <a:pt x="202" y="27"/>
                    </a:lnTo>
                    <a:lnTo>
                      <a:pt x="196" y="31"/>
                    </a:lnTo>
                    <a:lnTo>
                      <a:pt x="192" y="37"/>
                    </a:lnTo>
                    <a:lnTo>
                      <a:pt x="188" y="46"/>
                    </a:lnTo>
                    <a:lnTo>
                      <a:pt x="158" y="35"/>
                    </a:lnTo>
                    <a:lnTo>
                      <a:pt x="160" y="33"/>
                    </a:lnTo>
                    <a:lnTo>
                      <a:pt x="163" y="29"/>
                    </a:lnTo>
                    <a:lnTo>
                      <a:pt x="167" y="21"/>
                    </a:lnTo>
                    <a:lnTo>
                      <a:pt x="171" y="15"/>
                    </a:lnTo>
                    <a:lnTo>
                      <a:pt x="172" y="10"/>
                    </a:lnTo>
                    <a:lnTo>
                      <a:pt x="172" y="7"/>
                    </a:lnTo>
                    <a:lnTo>
                      <a:pt x="172" y="4"/>
                    </a:lnTo>
                    <a:lnTo>
                      <a:pt x="169" y="2"/>
                    </a:lnTo>
                    <a:lnTo>
                      <a:pt x="166" y="1"/>
                    </a:lnTo>
                    <a:lnTo>
                      <a:pt x="162" y="0"/>
                    </a:lnTo>
                    <a:lnTo>
                      <a:pt x="155" y="0"/>
                    </a:lnTo>
                    <a:lnTo>
                      <a:pt x="147" y="1"/>
                    </a:lnTo>
                    <a:lnTo>
                      <a:pt x="131" y="6"/>
                    </a:lnTo>
                    <a:lnTo>
                      <a:pt x="119" y="11"/>
                    </a:lnTo>
                    <a:lnTo>
                      <a:pt x="110" y="17"/>
                    </a:lnTo>
                    <a:lnTo>
                      <a:pt x="105" y="22"/>
                    </a:lnTo>
                    <a:lnTo>
                      <a:pt x="100" y="28"/>
                    </a:lnTo>
                    <a:lnTo>
                      <a:pt x="99" y="31"/>
                    </a:lnTo>
                    <a:lnTo>
                      <a:pt x="98" y="34"/>
                    </a:lnTo>
                    <a:lnTo>
                      <a:pt x="98" y="35"/>
                    </a:lnTo>
                    <a:lnTo>
                      <a:pt x="96" y="34"/>
                    </a:lnTo>
                    <a:lnTo>
                      <a:pt x="91" y="33"/>
                    </a:lnTo>
                    <a:lnTo>
                      <a:pt x="83" y="32"/>
                    </a:lnTo>
                    <a:lnTo>
                      <a:pt x="74" y="33"/>
                    </a:lnTo>
                    <a:lnTo>
                      <a:pt x="70" y="35"/>
                    </a:lnTo>
                    <a:lnTo>
                      <a:pt x="67" y="38"/>
                    </a:lnTo>
                    <a:lnTo>
                      <a:pt x="64" y="43"/>
                    </a:lnTo>
                    <a:lnTo>
                      <a:pt x="60" y="48"/>
                    </a:lnTo>
                    <a:lnTo>
                      <a:pt x="58" y="56"/>
                    </a:lnTo>
                    <a:lnTo>
                      <a:pt x="57" y="65"/>
                    </a:lnTo>
                    <a:lnTo>
                      <a:pt x="57" y="77"/>
                    </a:lnTo>
                    <a:lnTo>
                      <a:pt x="57" y="90"/>
                    </a:lnTo>
                    <a:lnTo>
                      <a:pt x="58" y="92"/>
                    </a:lnTo>
                    <a:lnTo>
                      <a:pt x="61" y="97"/>
                    </a:lnTo>
                    <a:lnTo>
                      <a:pt x="65" y="103"/>
                    </a:lnTo>
                    <a:lnTo>
                      <a:pt x="68" y="112"/>
                    </a:lnTo>
                    <a:lnTo>
                      <a:pt x="70" y="120"/>
                    </a:lnTo>
                    <a:lnTo>
                      <a:pt x="71" y="129"/>
                    </a:lnTo>
                    <a:lnTo>
                      <a:pt x="70" y="133"/>
                    </a:lnTo>
                    <a:lnTo>
                      <a:pt x="69" y="137"/>
                    </a:lnTo>
                    <a:lnTo>
                      <a:pt x="67" y="141"/>
                    </a:lnTo>
                    <a:lnTo>
                      <a:pt x="64" y="143"/>
                    </a:lnTo>
                    <a:lnTo>
                      <a:pt x="63" y="145"/>
                    </a:lnTo>
                    <a:lnTo>
                      <a:pt x="59" y="150"/>
                    </a:lnTo>
                    <a:lnTo>
                      <a:pt x="54" y="156"/>
                    </a:lnTo>
                    <a:lnTo>
                      <a:pt x="49" y="166"/>
                    </a:lnTo>
                    <a:lnTo>
                      <a:pt x="42" y="179"/>
                    </a:lnTo>
                    <a:lnTo>
                      <a:pt x="37" y="194"/>
                    </a:lnTo>
                    <a:lnTo>
                      <a:pt x="31" y="212"/>
                    </a:lnTo>
                    <a:lnTo>
                      <a:pt x="28" y="233"/>
                    </a:lnTo>
                    <a:lnTo>
                      <a:pt x="19" y="29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7" name="Freeform 458"/>
              <p:cNvSpPr>
                <a:spLocks/>
              </p:cNvSpPr>
              <p:nvPr/>
            </p:nvSpPr>
            <p:spPr bwMode="auto">
              <a:xfrm>
                <a:off x="4518" y="1170"/>
                <a:ext cx="286" cy="230"/>
              </a:xfrm>
              <a:custGeom>
                <a:avLst/>
                <a:gdLst>
                  <a:gd name="T0" fmla="*/ 0 w 858"/>
                  <a:gd name="T1" fmla="*/ 0 h 689"/>
                  <a:gd name="T2" fmla="*/ 0 w 858"/>
                  <a:gd name="T3" fmla="*/ 0 h 689"/>
                  <a:gd name="T4" fmla="*/ 0 w 858"/>
                  <a:gd name="T5" fmla="*/ 0 h 689"/>
                  <a:gd name="T6" fmla="*/ 0 w 858"/>
                  <a:gd name="T7" fmla="*/ 0 h 689"/>
                  <a:gd name="T8" fmla="*/ 0 w 858"/>
                  <a:gd name="T9" fmla="*/ 0 h 689"/>
                  <a:gd name="T10" fmla="*/ 0 w 858"/>
                  <a:gd name="T11" fmla="*/ 1 h 689"/>
                  <a:gd name="T12" fmla="*/ 0 w 858"/>
                  <a:gd name="T13" fmla="*/ 1 h 689"/>
                  <a:gd name="T14" fmla="*/ 0 w 858"/>
                  <a:gd name="T15" fmla="*/ 1 h 689"/>
                  <a:gd name="T16" fmla="*/ 0 w 858"/>
                  <a:gd name="T17" fmla="*/ 1 h 689"/>
                  <a:gd name="T18" fmla="*/ 0 w 858"/>
                  <a:gd name="T19" fmla="*/ 1 h 689"/>
                  <a:gd name="T20" fmla="*/ 0 w 858"/>
                  <a:gd name="T21" fmla="*/ 1 h 689"/>
                  <a:gd name="T22" fmla="*/ 0 w 858"/>
                  <a:gd name="T23" fmla="*/ 1 h 689"/>
                  <a:gd name="T24" fmla="*/ 0 w 858"/>
                  <a:gd name="T25" fmla="*/ 1 h 689"/>
                  <a:gd name="T26" fmla="*/ 0 w 858"/>
                  <a:gd name="T27" fmla="*/ 1 h 689"/>
                  <a:gd name="T28" fmla="*/ 0 w 858"/>
                  <a:gd name="T29" fmla="*/ 1 h 689"/>
                  <a:gd name="T30" fmla="*/ 0 w 858"/>
                  <a:gd name="T31" fmla="*/ 1 h 689"/>
                  <a:gd name="T32" fmla="*/ 0 w 858"/>
                  <a:gd name="T33" fmla="*/ 1 h 689"/>
                  <a:gd name="T34" fmla="*/ 0 w 858"/>
                  <a:gd name="T35" fmla="*/ 1 h 689"/>
                  <a:gd name="T36" fmla="*/ 1 w 858"/>
                  <a:gd name="T37" fmla="*/ 1 h 689"/>
                  <a:gd name="T38" fmla="*/ 1 w 858"/>
                  <a:gd name="T39" fmla="*/ 1 h 689"/>
                  <a:gd name="T40" fmla="*/ 1 w 858"/>
                  <a:gd name="T41" fmla="*/ 1 h 689"/>
                  <a:gd name="T42" fmla="*/ 1 w 858"/>
                  <a:gd name="T43" fmla="*/ 1 h 689"/>
                  <a:gd name="T44" fmla="*/ 1 w 858"/>
                  <a:gd name="T45" fmla="*/ 1 h 689"/>
                  <a:gd name="T46" fmla="*/ 1 w 858"/>
                  <a:gd name="T47" fmla="*/ 1 h 689"/>
                  <a:gd name="T48" fmla="*/ 1 w 858"/>
                  <a:gd name="T49" fmla="*/ 1 h 689"/>
                  <a:gd name="T50" fmla="*/ 1 w 858"/>
                  <a:gd name="T51" fmla="*/ 1 h 689"/>
                  <a:gd name="T52" fmla="*/ 1 w 858"/>
                  <a:gd name="T53" fmla="*/ 1 h 689"/>
                  <a:gd name="T54" fmla="*/ 1 w 858"/>
                  <a:gd name="T55" fmla="*/ 1 h 689"/>
                  <a:gd name="T56" fmla="*/ 1 w 858"/>
                  <a:gd name="T57" fmla="*/ 1 h 689"/>
                  <a:gd name="T58" fmla="*/ 1 w 858"/>
                  <a:gd name="T59" fmla="*/ 1 h 689"/>
                  <a:gd name="T60" fmla="*/ 1 w 858"/>
                  <a:gd name="T61" fmla="*/ 1 h 689"/>
                  <a:gd name="T62" fmla="*/ 1 w 858"/>
                  <a:gd name="T63" fmla="*/ 1 h 689"/>
                  <a:gd name="T64" fmla="*/ 1 w 858"/>
                  <a:gd name="T65" fmla="*/ 1 h 689"/>
                  <a:gd name="T66" fmla="*/ 1 w 858"/>
                  <a:gd name="T67" fmla="*/ 0 h 689"/>
                  <a:gd name="T68" fmla="*/ 1 w 858"/>
                  <a:gd name="T69" fmla="*/ 0 h 689"/>
                  <a:gd name="T70" fmla="*/ 1 w 858"/>
                  <a:gd name="T71" fmla="*/ 0 h 689"/>
                  <a:gd name="T72" fmla="*/ 1 w 858"/>
                  <a:gd name="T73" fmla="*/ 0 h 689"/>
                  <a:gd name="T74" fmla="*/ 1 w 858"/>
                  <a:gd name="T75" fmla="*/ 0 h 689"/>
                  <a:gd name="T76" fmla="*/ 1 w 858"/>
                  <a:gd name="T77" fmla="*/ 0 h 689"/>
                  <a:gd name="T78" fmla="*/ 1 w 858"/>
                  <a:gd name="T79" fmla="*/ 0 h 689"/>
                  <a:gd name="T80" fmla="*/ 1 w 858"/>
                  <a:gd name="T81" fmla="*/ 0 h 689"/>
                  <a:gd name="T82" fmla="*/ 1 w 858"/>
                  <a:gd name="T83" fmla="*/ 0 h 689"/>
                  <a:gd name="T84" fmla="*/ 0 w 858"/>
                  <a:gd name="T85" fmla="*/ 0 h 689"/>
                  <a:gd name="T86" fmla="*/ 0 w 858"/>
                  <a:gd name="T87" fmla="*/ 0 h 689"/>
                  <a:gd name="T88" fmla="*/ 0 w 858"/>
                  <a:gd name="T89" fmla="*/ 0 h 689"/>
                  <a:gd name="T90" fmla="*/ 0 w 858"/>
                  <a:gd name="T91" fmla="*/ 0 h 689"/>
                  <a:gd name="T92" fmla="*/ 0 w 858"/>
                  <a:gd name="T93" fmla="*/ 0 h 689"/>
                  <a:gd name="T94" fmla="*/ 0 w 858"/>
                  <a:gd name="T95" fmla="*/ 0 h 689"/>
                  <a:gd name="T96" fmla="*/ 0 w 858"/>
                  <a:gd name="T97" fmla="*/ 0 h 689"/>
                  <a:gd name="T98" fmla="*/ 0 w 858"/>
                  <a:gd name="T99" fmla="*/ 0 h 689"/>
                  <a:gd name="T100" fmla="*/ 0 w 858"/>
                  <a:gd name="T101" fmla="*/ 0 h 689"/>
                  <a:gd name="T102" fmla="*/ 0 w 858"/>
                  <a:gd name="T103" fmla="*/ 0 h 689"/>
                  <a:gd name="T104" fmla="*/ 0 w 858"/>
                  <a:gd name="T105" fmla="*/ 0 h 689"/>
                  <a:gd name="T106" fmla="*/ 0 w 858"/>
                  <a:gd name="T107" fmla="*/ 0 h 689"/>
                  <a:gd name="T108" fmla="*/ 0 w 858"/>
                  <a:gd name="T109" fmla="*/ 0 h 6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8"/>
                  <a:gd name="T166" fmla="*/ 0 h 689"/>
                  <a:gd name="T167" fmla="*/ 858 w 858"/>
                  <a:gd name="T168" fmla="*/ 689 h 6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8" h="689">
                    <a:moveTo>
                      <a:pt x="87" y="281"/>
                    </a:moveTo>
                    <a:lnTo>
                      <a:pt x="90" y="281"/>
                    </a:lnTo>
                    <a:lnTo>
                      <a:pt x="99" y="282"/>
                    </a:lnTo>
                    <a:lnTo>
                      <a:pt x="111" y="284"/>
                    </a:lnTo>
                    <a:lnTo>
                      <a:pt x="123" y="284"/>
                    </a:lnTo>
                    <a:lnTo>
                      <a:pt x="138" y="284"/>
                    </a:lnTo>
                    <a:lnTo>
                      <a:pt x="150" y="283"/>
                    </a:lnTo>
                    <a:lnTo>
                      <a:pt x="156" y="282"/>
                    </a:lnTo>
                    <a:lnTo>
                      <a:pt x="160" y="280"/>
                    </a:lnTo>
                    <a:lnTo>
                      <a:pt x="163" y="278"/>
                    </a:lnTo>
                    <a:lnTo>
                      <a:pt x="166" y="275"/>
                    </a:lnTo>
                    <a:lnTo>
                      <a:pt x="167" y="277"/>
                    </a:lnTo>
                    <a:lnTo>
                      <a:pt x="170" y="282"/>
                    </a:lnTo>
                    <a:lnTo>
                      <a:pt x="171" y="285"/>
                    </a:lnTo>
                    <a:lnTo>
                      <a:pt x="172" y="290"/>
                    </a:lnTo>
                    <a:lnTo>
                      <a:pt x="172" y="294"/>
                    </a:lnTo>
                    <a:lnTo>
                      <a:pt x="171" y="298"/>
                    </a:lnTo>
                    <a:lnTo>
                      <a:pt x="170" y="304"/>
                    </a:lnTo>
                    <a:lnTo>
                      <a:pt x="167" y="308"/>
                    </a:lnTo>
                    <a:lnTo>
                      <a:pt x="162" y="312"/>
                    </a:lnTo>
                    <a:lnTo>
                      <a:pt x="156" y="317"/>
                    </a:lnTo>
                    <a:lnTo>
                      <a:pt x="147" y="320"/>
                    </a:lnTo>
                    <a:lnTo>
                      <a:pt x="136" y="323"/>
                    </a:lnTo>
                    <a:lnTo>
                      <a:pt x="123" y="326"/>
                    </a:lnTo>
                    <a:lnTo>
                      <a:pt x="108" y="327"/>
                    </a:lnTo>
                    <a:lnTo>
                      <a:pt x="104" y="326"/>
                    </a:lnTo>
                    <a:lnTo>
                      <a:pt x="93" y="323"/>
                    </a:lnTo>
                    <a:lnTo>
                      <a:pt x="87" y="322"/>
                    </a:lnTo>
                    <a:lnTo>
                      <a:pt x="79" y="321"/>
                    </a:lnTo>
                    <a:lnTo>
                      <a:pt x="72" y="321"/>
                    </a:lnTo>
                    <a:lnTo>
                      <a:pt x="63" y="321"/>
                    </a:lnTo>
                    <a:lnTo>
                      <a:pt x="55" y="322"/>
                    </a:lnTo>
                    <a:lnTo>
                      <a:pt x="47" y="324"/>
                    </a:lnTo>
                    <a:lnTo>
                      <a:pt x="40" y="327"/>
                    </a:lnTo>
                    <a:lnTo>
                      <a:pt x="35" y="333"/>
                    </a:lnTo>
                    <a:lnTo>
                      <a:pt x="32" y="336"/>
                    </a:lnTo>
                    <a:lnTo>
                      <a:pt x="30" y="340"/>
                    </a:lnTo>
                    <a:lnTo>
                      <a:pt x="28" y="345"/>
                    </a:lnTo>
                    <a:lnTo>
                      <a:pt x="27" y="349"/>
                    </a:lnTo>
                    <a:lnTo>
                      <a:pt x="26" y="354"/>
                    </a:lnTo>
                    <a:lnTo>
                      <a:pt x="26" y="361"/>
                    </a:lnTo>
                    <a:lnTo>
                      <a:pt x="26" y="367"/>
                    </a:lnTo>
                    <a:lnTo>
                      <a:pt x="27" y="374"/>
                    </a:lnTo>
                    <a:lnTo>
                      <a:pt x="28" y="375"/>
                    </a:lnTo>
                    <a:lnTo>
                      <a:pt x="32" y="377"/>
                    </a:lnTo>
                    <a:lnTo>
                      <a:pt x="37" y="380"/>
                    </a:lnTo>
                    <a:lnTo>
                      <a:pt x="47" y="384"/>
                    </a:lnTo>
                    <a:lnTo>
                      <a:pt x="61" y="388"/>
                    </a:lnTo>
                    <a:lnTo>
                      <a:pt x="79" y="390"/>
                    </a:lnTo>
                    <a:lnTo>
                      <a:pt x="103" y="392"/>
                    </a:lnTo>
                    <a:lnTo>
                      <a:pt x="134" y="393"/>
                    </a:lnTo>
                    <a:lnTo>
                      <a:pt x="146" y="392"/>
                    </a:lnTo>
                    <a:lnTo>
                      <a:pt x="169" y="390"/>
                    </a:lnTo>
                    <a:lnTo>
                      <a:pt x="197" y="388"/>
                    </a:lnTo>
                    <a:lnTo>
                      <a:pt x="227" y="387"/>
                    </a:lnTo>
                    <a:lnTo>
                      <a:pt x="243" y="387"/>
                    </a:lnTo>
                    <a:lnTo>
                      <a:pt x="258" y="388"/>
                    </a:lnTo>
                    <a:lnTo>
                      <a:pt x="272" y="390"/>
                    </a:lnTo>
                    <a:lnTo>
                      <a:pt x="285" y="392"/>
                    </a:lnTo>
                    <a:lnTo>
                      <a:pt x="291" y="394"/>
                    </a:lnTo>
                    <a:lnTo>
                      <a:pt x="296" y="397"/>
                    </a:lnTo>
                    <a:lnTo>
                      <a:pt x="302" y="400"/>
                    </a:lnTo>
                    <a:lnTo>
                      <a:pt x="306" y="403"/>
                    </a:lnTo>
                    <a:lnTo>
                      <a:pt x="309" y="406"/>
                    </a:lnTo>
                    <a:lnTo>
                      <a:pt x="312" y="409"/>
                    </a:lnTo>
                    <a:lnTo>
                      <a:pt x="315" y="414"/>
                    </a:lnTo>
                    <a:lnTo>
                      <a:pt x="317" y="419"/>
                    </a:lnTo>
                    <a:lnTo>
                      <a:pt x="317" y="424"/>
                    </a:lnTo>
                    <a:lnTo>
                      <a:pt x="318" y="434"/>
                    </a:lnTo>
                    <a:lnTo>
                      <a:pt x="318" y="448"/>
                    </a:lnTo>
                    <a:lnTo>
                      <a:pt x="315" y="463"/>
                    </a:lnTo>
                    <a:lnTo>
                      <a:pt x="312" y="471"/>
                    </a:lnTo>
                    <a:lnTo>
                      <a:pt x="309" y="479"/>
                    </a:lnTo>
                    <a:lnTo>
                      <a:pt x="305" y="484"/>
                    </a:lnTo>
                    <a:lnTo>
                      <a:pt x="298" y="488"/>
                    </a:lnTo>
                    <a:lnTo>
                      <a:pt x="295" y="489"/>
                    </a:lnTo>
                    <a:lnTo>
                      <a:pt x="292" y="490"/>
                    </a:lnTo>
                    <a:lnTo>
                      <a:pt x="288" y="492"/>
                    </a:lnTo>
                    <a:lnTo>
                      <a:pt x="282" y="492"/>
                    </a:lnTo>
                    <a:lnTo>
                      <a:pt x="271" y="489"/>
                    </a:lnTo>
                    <a:lnTo>
                      <a:pt x="260" y="485"/>
                    </a:lnTo>
                    <a:lnTo>
                      <a:pt x="257" y="484"/>
                    </a:lnTo>
                    <a:lnTo>
                      <a:pt x="253" y="482"/>
                    </a:lnTo>
                    <a:lnTo>
                      <a:pt x="244" y="479"/>
                    </a:lnTo>
                    <a:lnTo>
                      <a:pt x="234" y="476"/>
                    </a:lnTo>
                    <a:lnTo>
                      <a:pt x="226" y="475"/>
                    </a:lnTo>
                    <a:lnTo>
                      <a:pt x="218" y="475"/>
                    </a:lnTo>
                    <a:lnTo>
                      <a:pt x="210" y="475"/>
                    </a:lnTo>
                    <a:lnTo>
                      <a:pt x="200" y="476"/>
                    </a:lnTo>
                    <a:lnTo>
                      <a:pt x="189" y="479"/>
                    </a:lnTo>
                    <a:lnTo>
                      <a:pt x="179" y="482"/>
                    </a:lnTo>
                    <a:lnTo>
                      <a:pt x="166" y="486"/>
                    </a:lnTo>
                    <a:lnTo>
                      <a:pt x="153" y="492"/>
                    </a:lnTo>
                    <a:lnTo>
                      <a:pt x="149" y="490"/>
                    </a:lnTo>
                    <a:lnTo>
                      <a:pt x="142" y="487"/>
                    </a:lnTo>
                    <a:lnTo>
                      <a:pt x="130" y="485"/>
                    </a:lnTo>
                    <a:lnTo>
                      <a:pt x="116" y="484"/>
                    </a:lnTo>
                    <a:lnTo>
                      <a:pt x="108" y="485"/>
                    </a:lnTo>
                    <a:lnTo>
                      <a:pt x="102" y="487"/>
                    </a:lnTo>
                    <a:lnTo>
                      <a:pt x="95" y="490"/>
                    </a:lnTo>
                    <a:lnTo>
                      <a:pt x="89" y="495"/>
                    </a:lnTo>
                    <a:lnTo>
                      <a:pt x="84" y="501"/>
                    </a:lnTo>
                    <a:lnTo>
                      <a:pt x="79" y="509"/>
                    </a:lnTo>
                    <a:lnTo>
                      <a:pt x="76" y="520"/>
                    </a:lnTo>
                    <a:lnTo>
                      <a:pt x="74" y="531"/>
                    </a:lnTo>
                    <a:lnTo>
                      <a:pt x="75" y="534"/>
                    </a:lnTo>
                    <a:lnTo>
                      <a:pt x="78" y="539"/>
                    </a:lnTo>
                    <a:lnTo>
                      <a:pt x="84" y="547"/>
                    </a:lnTo>
                    <a:lnTo>
                      <a:pt x="92" y="556"/>
                    </a:lnTo>
                    <a:lnTo>
                      <a:pt x="99" y="562"/>
                    </a:lnTo>
                    <a:lnTo>
                      <a:pt x="106" y="567"/>
                    </a:lnTo>
                    <a:lnTo>
                      <a:pt x="115" y="572"/>
                    </a:lnTo>
                    <a:lnTo>
                      <a:pt x="125" y="578"/>
                    </a:lnTo>
                    <a:lnTo>
                      <a:pt x="136" y="583"/>
                    </a:lnTo>
                    <a:lnTo>
                      <a:pt x="149" y="589"/>
                    </a:lnTo>
                    <a:lnTo>
                      <a:pt x="163" y="593"/>
                    </a:lnTo>
                    <a:lnTo>
                      <a:pt x="181" y="597"/>
                    </a:lnTo>
                    <a:lnTo>
                      <a:pt x="184" y="599"/>
                    </a:lnTo>
                    <a:lnTo>
                      <a:pt x="193" y="604"/>
                    </a:lnTo>
                    <a:lnTo>
                      <a:pt x="206" y="611"/>
                    </a:lnTo>
                    <a:lnTo>
                      <a:pt x="220" y="621"/>
                    </a:lnTo>
                    <a:lnTo>
                      <a:pt x="227" y="628"/>
                    </a:lnTo>
                    <a:lnTo>
                      <a:pt x="235" y="634"/>
                    </a:lnTo>
                    <a:lnTo>
                      <a:pt x="241" y="642"/>
                    </a:lnTo>
                    <a:lnTo>
                      <a:pt x="247" y="649"/>
                    </a:lnTo>
                    <a:lnTo>
                      <a:pt x="252" y="659"/>
                    </a:lnTo>
                    <a:lnTo>
                      <a:pt x="256" y="669"/>
                    </a:lnTo>
                    <a:lnTo>
                      <a:pt x="258" y="678"/>
                    </a:lnTo>
                    <a:lnTo>
                      <a:pt x="260" y="689"/>
                    </a:lnTo>
                    <a:lnTo>
                      <a:pt x="268" y="688"/>
                    </a:lnTo>
                    <a:lnTo>
                      <a:pt x="292" y="684"/>
                    </a:lnTo>
                    <a:lnTo>
                      <a:pt x="328" y="677"/>
                    </a:lnTo>
                    <a:lnTo>
                      <a:pt x="370" y="669"/>
                    </a:lnTo>
                    <a:lnTo>
                      <a:pt x="393" y="662"/>
                    </a:lnTo>
                    <a:lnTo>
                      <a:pt x="416" y="657"/>
                    </a:lnTo>
                    <a:lnTo>
                      <a:pt x="440" y="649"/>
                    </a:lnTo>
                    <a:lnTo>
                      <a:pt x="462" y="642"/>
                    </a:lnTo>
                    <a:lnTo>
                      <a:pt x="485" y="633"/>
                    </a:lnTo>
                    <a:lnTo>
                      <a:pt x="506" y="624"/>
                    </a:lnTo>
                    <a:lnTo>
                      <a:pt x="524" y="615"/>
                    </a:lnTo>
                    <a:lnTo>
                      <a:pt x="540" y="604"/>
                    </a:lnTo>
                    <a:lnTo>
                      <a:pt x="543" y="604"/>
                    </a:lnTo>
                    <a:lnTo>
                      <a:pt x="552" y="603"/>
                    </a:lnTo>
                    <a:lnTo>
                      <a:pt x="564" y="602"/>
                    </a:lnTo>
                    <a:lnTo>
                      <a:pt x="579" y="601"/>
                    </a:lnTo>
                    <a:lnTo>
                      <a:pt x="588" y="602"/>
                    </a:lnTo>
                    <a:lnTo>
                      <a:pt x="596" y="602"/>
                    </a:lnTo>
                    <a:lnTo>
                      <a:pt x="605" y="604"/>
                    </a:lnTo>
                    <a:lnTo>
                      <a:pt x="613" y="606"/>
                    </a:lnTo>
                    <a:lnTo>
                      <a:pt x="620" y="609"/>
                    </a:lnTo>
                    <a:lnTo>
                      <a:pt x="628" y="612"/>
                    </a:lnTo>
                    <a:lnTo>
                      <a:pt x="634" y="618"/>
                    </a:lnTo>
                    <a:lnTo>
                      <a:pt x="640" y="623"/>
                    </a:lnTo>
                    <a:lnTo>
                      <a:pt x="648" y="633"/>
                    </a:lnTo>
                    <a:lnTo>
                      <a:pt x="655" y="639"/>
                    </a:lnTo>
                    <a:lnTo>
                      <a:pt x="658" y="642"/>
                    </a:lnTo>
                    <a:lnTo>
                      <a:pt x="661" y="643"/>
                    </a:lnTo>
                    <a:lnTo>
                      <a:pt x="663" y="643"/>
                    </a:lnTo>
                    <a:lnTo>
                      <a:pt x="665" y="643"/>
                    </a:lnTo>
                    <a:lnTo>
                      <a:pt x="671" y="640"/>
                    </a:lnTo>
                    <a:lnTo>
                      <a:pt x="676" y="636"/>
                    </a:lnTo>
                    <a:lnTo>
                      <a:pt x="683" y="630"/>
                    </a:lnTo>
                    <a:lnTo>
                      <a:pt x="691" y="623"/>
                    </a:lnTo>
                    <a:lnTo>
                      <a:pt x="692" y="624"/>
                    </a:lnTo>
                    <a:lnTo>
                      <a:pt x="696" y="629"/>
                    </a:lnTo>
                    <a:lnTo>
                      <a:pt x="701" y="633"/>
                    </a:lnTo>
                    <a:lnTo>
                      <a:pt x="709" y="636"/>
                    </a:lnTo>
                    <a:lnTo>
                      <a:pt x="714" y="637"/>
                    </a:lnTo>
                    <a:lnTo>
                      <a:pt x="719" y="637"/>
                    </a:lnTo>
                    <a:lnTo>
                      <a:pt x="726" y="636"/>
                    </a:lnTo>
                    <a:lnTo>
                      <a:pt x="733" y="634"/>
                    </a:lnTo>
                    <a:lnTo>
                      <a:pt x="741" y="631"/>
                    </a:lnTo>
                    <a:lnTo>
                      <a:pt x="750" y="625"/>
                    </a:lnTo>
                    <a:lnTo>
                      <a:pt x="759" y="619"/>
                    </a:lnTo>
                    <a:lnTo>
                      <a:pt x="770" y="610"/>
                    </a:lnTo>
                    <a:lnTo>
                      <a:pt x="771" y="608"/>
                    </a:lnTo>
                    <a:lnTo>
                      <a:pt x="773" y="603"/>
                    </a:lnTo>
                    <a:lnTo>
                      <a:pt x="777" y="596"/>
                    </a:lnTo>
                    <a:lnTo>
                      <a:pt x="778" y="588"/>
                    </a:lnTo>
                    <a:lnTo>
                      <a:pt x="777" y="583"/>
                    </a:lnTo>
                    <a:lnTo>
                      <a:pt x="776" y="580"/>
                    </a:lnTo>
                    <a:lnTo>
                      <a:pt x="772" y="577"/>
                    </a:lnTo>
                    <a:lnTo>
                      <a:pt x="768" y="574"/>
                    </a:lnTo>
                    <a:lnTo>
                      <a:pt x="762" y="571"/>
                    </a:lnTo>
                    <a:lnTo>
                      <a:pt x="754" y="570"/>
                    </a:lnTo>
                    <a:lnTo>
                      <a:pt x="744" y="569"/>
                    </a:lnTo>
                    <a:lnTo>
                      <a:pt x="731" y="570"/>
                    </a:lnTo>
                    <a:lnTo>
                      <a:pt x="730" y="569"/>
                    </a:lnTo>
                    <a:lnTo>
                      <a:pt x="726" y="566"/>
                    </a:lnTo>
                    <a:lnTo>
                      <a:pt x="722" y="562"/>
                    </a:lnTo>
                    <a:lnTo>
                      <a:pt x="717" y="556"/>
                    </a:lnTo>
                    <a:lnTo>
                      <a:pt x="716" y="554"/>
                    </a:lnTo>
                    <a:lnTo>
                      <a:pt x="715" y="551"/>
                    </a:lnTo>
                    <a:lnTo>
                      <a:pt x="715" y="549"/>
                    </a:lnTo>
                    <a:lnTo>
                      <a:pt x="717" y="545"/>
                    </a:lnTo>
                    <a:lnTo>
                      <a:pt x="719" y="543"/>
                    </a:lnTo>
                    <a:lnTo>
                      <a:pt x="724" y="541"/>
                    </a:lnTo>
                    <a:lnTo>
                      <a:pt x="730" y="539"/>
                    </a:lnTo>
                    <a:lnTo>
                      <a:pt x="738" y="538"/>
                    </a:lnTo>
                    <a:lnTo>
                      <a:pt x="741" y="537"/>
                    </a:lnTo>
                    <a:lnTo>
                      <a:pt x="750" y="534"/>
                    </a:lnTo>
                    <a:lnTo>
                      <a:pt x="762" y="530"/>
                    </a:lnTo>
                    <a:lnTo>
                      <a:pt x="777" y="527"/>
                    </a:lnTo>
                    <a:lnTo>
                      <a:pt x="794" y="524"/>
                    </a:lnTo>
                    <a:lnTo>
                      <a:pt x="810" y="524"/>
                    </a:lnTo>
                    <a:lnTo>
                      <a:pt x="817" y="524"/>
                    </a:lnTo>
                    <a:lnTo>
                      <a:pt x="824" y="526"/>
                    </a:lnTo>
                    <a:lnTo>
                      <a:pt x="831" y="528"/>
                    </a:lnTo>
                    <a:lnTo>
                      <a:pt x="836" y="531"/>
                    </a:lnTo>
                    <a:lnTo>
                      <a:pt x="838" y="529"/>
                    </a:lnTo>
                    <a:lnTo>
                      <a:pt x="845" y="525"/>
                    </a:lnTo>
                    <a:lnTo>
                      <a:pt x="848" y="521"/>
                    </a:lnTo>
                    <a:lnTo>
                      <a:pt x="851" y="516"/>
                    </a:lnTo>
                    <a:lnTo>
                      <a:pt x="854" y="512"/>
                    </a:lnTo>
                    <a:lnTo>
                      <a:pt x="857" y="507"/>
                    </a:lnTo>
                    <a:lnTo>
                      <a:pt x="858" y="501"/>
                    </a:lnTo>
                    <a:lnTo>
                      <a:pt x="858" y="496"/>
                    </a:lnTo>
                    <a:lnTo>
                      <a:pt x="855" y="489"/>
                    </a:lnTo>
                    <a:lnTo>
                      <a:pt x="852" y="483"/>
                    </a:lnTo>
                    <a:lnTo>
                      <a:pt x="846" y="477"/>
                    </a:lnTo>
                    <a:lnTo>
                      <a:pt x="837" y="471"/>
                    </a:lnTo>
                    <a:lnTo>
                      <a:pt x="825" y="466"/>
                    </a:lnTo>
                    <a:lnTo>
                      <a:pt x="810" y="459"/>
                    </a:lnTo>
                    <a:lnTo>
                      <a:pt x="803" y="456"/>
                    </a:lnTo>
                    <a:lnTo>
                      <a:pt x="796" y="452"/>
                    </a:lnTo>
                    <a:lnTo>
                      <a:pt x="787" y="446"/>
                    </a:lnTo>
                    <a:lnTo>
                      <a:pt x="776" y="440"/>
                    </a:lnTo>
                    <a:lnTo>
                      <a:pt x="762" y="434"/>
                    </a:lnTo>
                    <a:lnTo>
                      <a:pt x="744" y="430"/>
                    </a:lnTo>
                    <a:lnTo>
                      <a:pt x="732" y="428"/>
                    </a:lnTo>
                    <a:lnTo>
                      <a:pt x="721" y="427"/>
                    </a:lnTo>
                    <a:lnTo>
                      <a:pt x="706" y="426"/>
                    </a:lnTo>
                    <a:lnTo>
                      <a:pt x="691" y="426"/>
                    </a:lnTo>
                    <a:lnTo>
                      <a:pt x="688" y="421"/>
                    </a:lnTo>
                    <a:lnTo>
                      <a:pt x="682" y="409"/>
                    </a:lnTo>
                    <a:lnTo>
                      <a:pt x="672" y="391"/>
                    </a:lnTo>
                    <a:lnTo>
                      <a:pt x="661" y="365"/>
                    </a:lnTo>
                    <a:lnTo>
                      <a:pt x="656" y="349"/>
                    </a:lnTo>
                    <a:lnTo>
                      <a:pt x="650" y="332"/>
                    </a:lnTo>
                    <a:lnTo>
                      <a:pt x="646" y="313"/>
                    </a:lnTo>
                    <a:lnTo>
                      <a:pt x="643" y="293"/>
                    </a:lnTo>
                    <a:lnTo>
                      <a:pt x="640" y="270"/>
                    </a:lnTo>
                    <a:lnTo>
                      <a:pt x="638" y="248"/>
                    </a:lnTo>
                    <a:lnTo>
                      <a:pt x="638" y="222"/>
                    </a:lnTo>
                    <a:lnTo>
                      <a:pt x="640" y="196"/>
                    </a:lnTo>
                    <a:lnTo>
                      <a:pt x="640" y="189"/>
                    </a:lnTo>
                    <a:lnTo>
                      <a:pt x="637" y="173"/>
                    </a:lnTo>
                    <a:lnTo>
                      <a:pt x="632" y="150"/>
                    </a:lnTo>
                    <a:lnTo>
                      <a:pt x="624" y="126"/>
                    </a:lnTo>
                    <a:lnTo>
                      <a:pt x="619" y="114"/>
                    </a:lnTo>
                    <a:lnTo>
                      <a:pt x="614" y="102"/>
                    </a:lnTo>
                    <a:lnTo>
                      <a:pt x="607" y="91"/>
                    </a:lnTo>
                    <a:lnTo>
                      <a:pt x="599" y="81"/>
                    </a:lnTo>
                    <a:lnTo>
                      <a:pt x="594" y="78"/>
                    </a:lnTo>
                    <a:lnTo>
                      <a:pt x="590" y="75"/>
                    </a:lnTo>
                    <a:lnTo>
                      <a:pt x="584" y="72"/>
                    </a:lnTo>
                    <a:lnTo>
                      <a:pt x="579" y="71"/>
                    </a:lnTo>
                    <a:lnTo>
                      <a:pt x="574" y="68"/>
                    </a:lnTo>
                    <a:lnTo>
                      <a:pt x="568" y="68"/>
                    </a:lnTo>
                    <a:lnTo>
                      <a:pt x="562" y="68"/>
                    </a:lnTo>
                    <a:lnTo>
                      <a:pt x="555" y="71"/>
                    </a:lnTo>
                    <a:lnTo>
                      <a:pt x="553" y="73"/>
                    </a:lnTo>
                    <a:lnTo>
                      <a:pt x="548" y="78"/>
                    </a:lnTo>
                    <a:lnTo>
                      <a:pt x="540" y="87"/>
                    </a:lnTo>
                    <a:lnTo>
                      <a:pt x="533" y="99"/>
                    </a:lnTo>
                    <a:lnTo>
                      <a:pt x="524" y="112"/>
                    </a:lnTo>
                    <a:lnTo>
                      <a:pt x="519" y="127"/>
                    </a:lnTo>
                    <a:lnTo>
                      <a:pt x="515" y="134"/>
                    </a:lnTo>
                    <a:lnTo>
                      <a:pt x="514" y="142"/>
                    </a:lnTo>
                    <a:lnTo>
                      <a:pt x="514" y="149"/>
                    </a:lnTo>
                    <a:lnTo>
                      <a:pt x="514" y="157"/>
                    </a:lnTo>
                    <a:lnTo>
                      <a:pt x="468" y="91"/>
                    </a:lnTo>
                    <a:lnTo>
                      <a:pt x="467" y="90"/>
                    </a:lnTo>
                    <a:lnTo>
                      <a:pt x="462" y="85"/>
                    </a:lnTo>
                    <a:lnTo>
                      <a:pt x="457" y="78"/>
                    </a:lnTo>
                    <a:lnTo>
                      <a:pt x="450" y="73"/>
                    </a:lnTo>
                    <a:lnTo>
                      <a:pt x="445" y="69"/>
                    </a:lnTo>
                    <a:lnTo>
                      <a:pt x="441" y="67"/>
                    </a:lnTo>
                    <a:lnTo>
                      <a:pt x="437" y="66"/>
                    </a:lnTo>
                    <a:lnTo>
                      <a:pt x="432" y="66"/>
                    </a:lnTo>
                    <a:lnTo>
                      <a:pt x="428" y="67"/>
                    </a:lnTo>
                    <a:lnTo>
                      <a:pt x="425" y="69"/>
                    </a:lnTo>
                    <a:lnTo>
                      <a:pt x="420" y="74"/>
                    </a:lnTo>
                    <a:lnTo>
                      <a:pt x="417" y="79"/>
                    </a:lnTo>
                    <a:lnTo>
                      <a:pt x="408" y="91"/>
                    </a:lnTo>
                    <a:lnTo>
                      <a:pt x="402" y="102"/>
                    </a:lnTo>
                    <a:lnTo>
                      <a:pt x="396" y="110"/>
                    </a:lnTo>
                    <a:lnTo>
                      <a:pt x="389" y="117"/>
                    </a:lnTo>
                    <a:lnTo>
                      <a:pt x="386" y="119"/>
                    </a:lnTo>
                    <a:lnTo>
                      <a:pt x="383" y="120"/>
                    </a:lnTo>
                    <a:lnTo>
                      <a:pt x="380" y="119"/>
                    </a:lnTo>
                    <a:lnTo>
                      <a:pt x="377" y="118"/>
                    </a:lnTo>
                    <a:lnTo>
                      <a:pt x="374" y="116"/>
                    </a:lnTo>
                    <a:lnTo>
                      <a:pt x="371" y="112"/>
                    </a:lnTo>
                    <a:lnTo>
                      <a:pt x="367" y="105"/>
                    </a:lnTo>
                    <a:lnTo>
                      <a:pt x="363" y="98"/>
                    </a:lnTo>
                    <a:lnTo>
                      <a:pt x="356" y="80"/>
                    </a:lnTo>
                    <a:lnTo>
                      <a:pt x="346" y="63"/>
                    </a:lnTo>
                    <a:lnTo>
                      <a:pt x="336" y="48"/>
                    </a:lnTo>
                    <a:lnTo>
                      <a:pt x="325" y="36"/>
                    </a:lnTo>
                    <a:lnTo>
                      <a:pt x="321" y="32"/>
                    </a:lnTo>
                    <a:lnTo>
                      <a:pt x="316" y="28"/>
                    </a:lnTo>
                    <a:lnTo>
                      <a:pt x="311" y="27"/>
                    </a:lnTo>
                    <a:lnTo>
                      <a:pt x="308" y="26"/>
                    </a:lnTo>
                    <a:lnTo>
                      <a:pt x="305" y="28"/>
                    </a:lnTo>
                    <a:lnTo>
                      <a:pt x="302" y="32"/>
                    </a:lnTo>
                    <a:lnTo>
                      <a:pt x="299" y="37"/>
                    </a:lnTo>
                    <a:lnTo>
                      <a:pt x="297" y="45"/>
                    </a:lnTo>
                    <a:lnTo>
                      <a:pt x="296" y="62"/>
                    </a:lnTo>
                    <a:lnTo>
                      <a:pt x="295" y="79"/>
                    </a:lnTo>
                    <a:lnTo>
                      <a:pt x="294" y="95"/>
                    </a:lnTo>
                    <a:lnTo>
                      <a:pt x="293" y="109"/>
                    </a:lnTo>
                    <a:lnTo>
                      <a:pt x="291" y="116"/>
                    </a:lnTo>
                    <a:lnTo>
                      <a:pt x="290" y="121"/>
                    </a:lnTo>
                    <a:lnTo>
                      <a:pt x="287" y="126"/>
                    </a:lnTo>
                    <a:lnTo>
                      <a:pt x="283" y="129"/>
                    </a:lnTo>
                    <a:lnTo>
                      <a:pt x="279" y="131"/>
                    </a:lnTo>
                    <a:lnTo>
                      <a:pt x="274" y="132"/>
                    </a:lnTo>
                    <a:lnTo>
                      <a:pt x="267" y="131"/>
                    </a:lnTo>
                    <a:lnTo>
                      <a:pt x="260" y="130"/>
                    </a:lnTo>
                    <a:lnTo>
                      <a:pt x="255" y="129"/>
                    </a:lnTo>
                    <a:lnTo>
                      <a:pt x="251" y="127"/>
                    </a:lnTo>
                    <a:lnTo>
                      <a:pt x="248" y="125"/>
                    </a:lnTo>
                    <a:lnTo>
                      <a:pt x="244" y="121"/>
                    </a:lnTo>
                    <a:lnTo>
                      <a:pt x="240" y="116"/>
                    </a:lnTo>
                    <a:lnTo>
                      <a:pt x="236" y="108"/>
                    </a:lnTo>
                    <a:lnTo>
                      <a:pt x="234" y="100"/>
                    </a:lnTo>
                    <a:lnTo>
                      <a:pt x="231" y="91"/>
                    </a:lnTo>
                    <a:lnTo>
                      <a:pt x="231" y="82"/>
                    </a:lnTo>
                    <a:lnTo>
                      <a:pt x="231" y="73"/>
                    </a:lnTo>
                    <a:lnTo>
                      <a:pt x="233" y="55"/>
                    </a:lnTo>
                    <a:lnTo>
                      <a:pt x="235" y="40"/>
                    </a:lnTo>
                    <a:lnTo>
                      <a:pt x="237" y="30"/>
                    </a:lnTo>
                    <a:lnTo>
                      <a:pt x="238" y="25"/>
                    </a:lnTo>
                    <a:lnTo>
                      <a:pt x="237" y="24"/>
                    </a:lnTo>
                    <a:lnTo>
                      <a:pt x="234" y="19"/>
                    </a:lnTo>
                    <a:lnTo>
                      <a:pt x="228" y="12"/>
                    </a:lnTo>
                    <a:lnTo>
                      <a:pt x="222" y="7"/>
                    </a:lnTo>
                    <a:lnTo>
                      <a:pt x="218" y="4"/>
                    </a:lnTo>
                    <a:lnTo>
                      <a:pt x="214" y="1"/>
                    </a:lnTo>
                    <a:lnTo>
                      <a:pt x="210" y="0"/>
                    </a:lnTo>
                    <a:lnTo>
                      <a:pt x="206" y="0"/>
                    </a:lnTo>
                    <a:lnTo>
                      <a:pt x="201" y="1"/>
                    </a:lnTo>
                    <a:lnTo>
                      <a:pt x="197" y="4"/>
                    </a:lnTo>
                    <a:lnTo>
                      <a:pt x="191" y="7"/>
                    </a:lnTo>
                    <a:lnTo>
                      <a:pt x="187" y="12"/>
                    </a:lnTo>
                    <a:lnTo>
                      <a:pt x="181" y="19"/>
                    </a:lnTo>
                    <a:lnTo>
                      <a:pt x="172" y="24"/>
                    </a:lnTo>
                    <a:lnTo>
                      <a:pt x="162" y="31"/>
                    </a:lnTo>
                    <a:lnTo>
                      <a:pt x="152" y="36"/>
                    </a:lnTo>
                    <a:lnTo>
                      <a:pt x="127" y="49"/>
                    </a:lnTo>
                    <a:lnTo>
                      <a:pt x="100" y="62"/>
                    </a:lnTo>
                    <a:lnTo>
                      <a:pt x="87" y="68"/>
                    </a:lnTo>
                    <a:lnTo>
                      <a:pt x="74" y="77"/>
                    </a:lnTo>
                    <a:lnTo>
                      <a:pt x="63" y="85"/>
                    </a:lnTo>
                    <a:lnTo>
                      <a:pt x="52" y="93"/>
                    </a:lnTo>
                    <a:lnTo>
                      <a:pt x="43" y="103"/>
                    </a:lnTo>
                    <a:lnTo>
                      <a:pt x="36" y="114"/>
                    </a:lnTo>
                    <a:lnTo>
                      <a:pt x="33" y="119"/>
                    </a:lnTo>
                    <a:lnTo>
                      <a:pt x="31" y="125"/>
                    </a:lnTo>
                    <a:lnTo>
                      <a:pt x="28" y="130"/>
                    </a:lnTo>
                    <a:lnTo>
                      <a:pt x="27" y="136"/>
                    </a:lnTo>
                    <a:lnTo>
                      <a:pt x="27" y="139"/>
                    </a:lnTo>
                    <a:lnTo>
                      <a:pt x="28" y="145"/>
                    </a:lnTo>
                    <a:lnTo>
                      <a:pt x="28" y="154"/>
                    </a:lnTo>
                    <a:lnTo>
                      <a:pt x="28" y="166"/>
                    </a:lnTo>
                    <a:lnTo>
                      <a:pt x="26" y="177"/>
                    </a:lnTo>
                    <a:lnTo>
                      <a:pt x="23" y="189"/>
                    </a:lnTo>
                    <a:lnTo>
                      <a:pt x="20" y="195"/>
                    </a:lnTo>
                    <a:lnTo>
                      <a:pt x="17" y="200"/>
                    </a:lnTo>
                    <a:lnTo>
                      <a:pt x="13" y="204"/>
                    </a:lnTo>
                    <a:lnTo>
                      <a:pt x="8" y="209"/>
                    </a:lnTo>
                    <a:lnTo>
                      <a:pt x="7" y="212"/>
                    </a:lnTo>
                    <a:lnTo>
                      <a:pt x="4" y="221"/>
                    </a:lnTo>
                    <a:lnTo>
                      <a:pt x="1" y="226"/>
                    </a:lnTo>
                    <a:lnTo>
                      <a:pt x="0" y="234"/>
                    </a:lnTo>
                    <a:lnTo>
                      <a:pt x="0" y="240"/>
                    </a:lnTo>
                    <a:lnTo>
                      <a:pt x="1" y="246"/>
                    </a:lnTo>
                    <a:lnTo>
                      <a:pt x="4" y="254"/>
                    </a:lnTo>
                    <a:lnTo>
                      <a:pt x="8" y="261"/>
                    </a:lnTo>
                    <a:lnTo>
                      <a:pt x="14" y="267"/>
                    </a:lnTo>
                    <a:lnTo>
                      <a:pt x="23" y="272"/>
                    </a:lnTo>
                    <a:lnTo>
                      <a:pt x="34" y="277"/>
                    </a:lnTo>
                    <a:lnTo>
                      <a:pt x="48" y="280"/>
                    </a:lnTo>
                    <a:lnTo>
                      <a:pt x="65" y="281"/>
                    </a:lnTo>
                    <a:lnTo>
                      <a:pt x="87" y="28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8" name="Freeform 459"/>
              <p:cNvSpPr>
                <a:spLocks/>
              </p:cNvSpPr>
              <p:nvPr/>
            </p:nvSpPr>
            <p:spPr bwMode="auto">
              <a:xfrm>
                <a:off x="4518" y="1170"/>
                <a:ext cx="286" cy="230"/>
              </a:xfrm>
              <a:custGeom>
                <a:avLst/>
                <a:gdLst>
                  <a:gd name="T0" fmla="*/ 0 w 858"/>
                  <a:gd name="T1" fmla="*/ 0 h 689"/>
                  <a:gd name="T2" fmla="*/ 0 w 858"/>
                  <a:gd name="T3" fmla="*/ 0 h 689"/>
                  <a:gd name="T4" fmla="*/ 0 w 858"/>
                  <a:gd name="T5" fmla="*/ 0 h 689"/>
                  <a:gd name="T6" fmla="*/ 0 w 858"/>
                  <a:gd name="T7" fmla="*/ 0 h 689"/>
                  <a:gd name="T8" fmla="*/ 0 w 858"/>
                  <a:gd name="T9" fmla="*/ 0 h 689"/>
                  <a:gd name="T10" fmla="*/ 0 w 858"/>
                  <a:gd name="T11" fmla="*/ 1 h 689"/>
                  <a:gd name="T12" fmla="*/ 0 w 858"/>
                  <a:gd name="T13" fmla="*/ 1 h 689"/>
                  <a:gd name="T14" fmla="*/ 0 w 858"/>
                  <a:gd name="T15" fmla="*/ 1 h 689"/>
                  <a:gd name="T16" fmla="*/ 0 w 858"/>
                  <a:gd name="T17" fmla="*/ 1 h 689"/>
                  <a:gd name="T18" fmla="*/ 0 w 858"/>
                  <a:gd name="T19" fmla="*/ 1 h 689"/>
                  <a:gd name="T20" fmla="*/ 0 w 858"/>
                  <a:gd name="T21" fmla="*/ 1 h 689"/>
                  <a:gd name="T22" fmla="*/ 0 w 858"/>
                  <a:gd name="T23" fmla="*/ 1 h 689"/>
                  <a:gd name="T24" fmla="*/ 0 w 858"/>
                  <a:gd name="T25" fmla="*/ 1 h 689"/>
                  <a:gd name="T26" fmla="*/ 0 w 858"/>
                  <a:gd name="T27" fmla="*/ 1 h 689"/>
                  <a:gd name="T28" fmla="*/ 0 w 858"/>
                  <a:gd name="T29" fmla="*/ 1 h 689"/>
                  <a:gd name="T30" fmla="*/ 0 w 858"/>
                  <a:gd name="T31" fmla="*/ 1 h 689"/>
                  <a:gd name="T32" fmla="*/ 0 w 858"/>
                  <a:gd name="T33" fmla="*/ 1 h 689"/>
                  <a:gd name="T34" fmla="*/ 0 w 858"/>
                  <a:gd name="T35" fmla="*/ 1 h 689"/>
                  <a:gd name="T36" fmla="*/ 1 w 858"/>
                  <a:gd name="T37" fmla="*/ 1 h 689"/>
                  <a:gd name="T38" fmla="*/ 1 w 858"/>
                  <a:gd name="T39" fmla="*/ 1 h 689"/>
                  <a:gd name="T40" fmla="*/ 1 w 858"/>
                  <a:gd name="T41" fmla="*/ 1 h 689"/>
                  <a:gd name="T42" fmla="*/ 1 w 858"/>
                  <a:gd name="T43" fmla="*/ 1 h 689"/>
                  <a:gd name="T44" fmla="*/ 1 w 858"/>
                  <a:gd name="T45" fmla="*/ 1 h 689"/>
                  <a:gd name="T46" fmla="*/ 1 w 858"/>
                  <a:gd name="T47" fmla="*/ 1 h 689"/>
                  <a:gd name="T48" fmla="*/ 1 w 858"/>
                  <a:gd name="T49" fmla="*/ 1 h 689"/>
                  <a:gd name="T50" fmla="*/ 1 w 858"/>
                  <a:gd name="T51" fmla="*/ 1 h 689"/>
                  <a:gd name="T52" fmla="*/ 1 w 858"/>
                  <a:gd name="T53" fmla="*/ 1 h 689"/>
                  <a:gd name="T54" fmla="*/ 1 w 858"/>
                  <a:gd name="T55" fmla="*/ 1 h 689"/>
                  <a:gd name="T56" fmla="*/ 1 w 858"/>
                  <a:gd name="T57" fmla="*/ 1 h 689"/>
                  <a:gd name="T58" fmla="*/ 1 w 858"/>
                  <a:gd name="T59" fmla="*/ 1 h 689"/>
                  <a:gd name="T60" fmla="*/ 1 w 858"/>
                  <a:gd name="T61" fmla="*/ 1 h 689"/>
                  <a:gd name="T62" fmla="*/ 1 w 858"/>
                  <a:gd name="T63" fmla="*/ 1 h 689"/>
                  <a:gd name="T64" fmla="*/ 1 w 858"/>
                  <a:gd name="T65" fmla="*/ 1 h 689"/>
                  <a:gd name="T66" fmla="*/ 1 w 858"/>
                  <a:gd name="T67" fmla="*/ 0 h 689"/>
                  <a:gd name="T68" fmla="*/ 1 w 858"/>
                  <a:gd name="T69" fmla="*/ 0 h 689"/>
                  <a:gd name="T70" fmla="*/ 1 w 858"/>
                  <a:gd name="T71" fmla="*/ 0 h 689"/>
                  <a:gd name="T72" fmla="*/ 1 w 858"/>
                  <a:gd name="T73" fmla="*/ 0 h 689"/>
                  <a:gd name="T74" fmla="*/ 1 w 858"/>
                  <a:gd name="T75" fmla="*/ 0 h 689"/>
                  <a:gd name="T76" fmla="*/ 1 w 858"/>
                  <a:gd name="T77" fmla="*/ 0 h 689"/>
                  <a:gd name="T78" fmla="*/ 1 w 858"/>
                  <a:gd name="T79" fmla="*/ 0 h 689"/>
                  <a:gd name="T80" fmla="*/ 1 w 858"/>
                  <a:gd name="T81" fmla="*/ 0 h 689"/>
                  <a:gd name="T82" fmla="*/ 1 w 858"/>
                  <a:gd name="T83" fmla="*/ 0 h 689"/>
                  <a:gd name="T84" fmla="*/ 0 w 858"/>
                  <a:gd name="T85" fmla="*/ 0 h 689"/>
                  <a:gd name="T86" fmla="*/ 0 w 858"/>
                  <a:gd name="T87" fmla="*/ 0 h 689"/>
                  <a:gd name="T88" fmla="*/ 0 w 858"/>
                  <a:gd name="T89" fmla="*/ 0 h 689"/>
                  <a:gd name="T90" fmla="*/ 0 w 858"/>
                  <a:gd name="T91" fmla="*/ 0 h 689"/>
                  <a:gd name="T92" fmla="*/ 0 w 858"/>
                  <a:gd name="T93" fmla="*/ 0 h 689"/>
                  <a:gd name="T94" fmla="*/ 0 w 858"/>
                  <a:gd name="T95" fmla="*/ 0 h 689"/>
                  <a:gd name="T96" fmla="*/ 0 w 858"/>
                  <a:gd name="T97" fmla="*/ 0 h 689"/>
                  <a:gd name="T98" fmla="*/ 0 w 858"/>
                  <a:gd name="T99" fmla="*/ 0 h 689"/>
                  <a:gd name="T100" fmla="*/ 0 w 858"/>
                  <a:gd name="T101" fmla="*/ 0 h 689"/>
                  <a:gd name="T102" fmla="*/ 0 w 858"/>
                  <a:gd name="T103" fmla="*/ 0 h 689"/>
                  <a:gd name="T104" fmla="*/ 0 w 858"/>
                  <a:gd name="T105" fmla="*/ 0 h 689"/>
                  <a:gd name="T106" fmla="*/ 0 w 858"/>
                  <a:gd name="T107" fmla="*/ 0 h 689"/>
                  <a:gd name="T108" fmla="*/ 0 w 858"/>
                  <a:gd name="T109" fmla="*/ 0 h 6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58"/>
                  <a:gd name="T166" fmla="*/ 0 h 689"/>
                  <a:gd name="T167" fmla="*/ 858 w 858"/>
                  <a:gd name="T168" fmla="*/ 689 h 6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58" h="689">
                    <a:moveTo>
                      <a:pt x="87" y="281"/>
                    </a:moveTo>
                    <a:lnTo>
                      <a:pt x="90" y="281"/>
                    </a:lnTo>
                    <a:lnTo>
                      <a:pt x="99" y="282"/>
                    </a:lnTo>
                    <a:lnTo>
                      <a:pt x="111" y="284"/>
                    </a:lnTo>
                    <a:lnTo>
                      <a:pt x="123" y="284"/>
                    </a:lnTo>
                    <a:lnTo>
                      <a:pt x="138" y="284"/>
                    </a:lnTo>
                    <a:lnTo>
                      <a:pt x="150" y="283"/>
                    </a:lnTo>
                    <a:lnTo>
                      <a:pt x="156" y="282"/>
                    </a:lnTo>
                    <a:lnTo>
                      <a:pt x="160" y="280"/>
                    </a:lnTo>
                    <a:lnTo>
                      <a:pt x="163" y="278"/>
                    </a:lnTo>
                    <a:lnTo>
                      <a:pt x="166" y="275"/>
                    </a:lnTo>
                    <a:lnTo>
                      <a:pt x="167" y="277"/>
                    </a:lnTo>
                    <a:lnTo>
                      <a:pt x="170" y="282"/>
                    </a:lnTo>
                    <a:lnTo>
                      <a:pt x="171" y="285"/>
                    </a:lnTo>
                    <a:lnTo>
                      <a:pt x="172" y="290"/>
                    </a:lnTo>
                    <a:lnTo>
                      <a:pt x="172" y="294"/>
                    </a:lnTo>
                    <a:lnTo>
                      <a:pt x="171" y="298"/>
                    </a:lnTo>
                    <a:lnTo>
                      <a:pt x="170" y="304"/>
                    </a:lnTo>
                    <a:lnTo>
                      <a:pt x="167" y="308"/>
                    </a:lnTo>
                    <a:lnTo>
                      <a:pt x="162" y="312"/>
                    </a:lnTo>
                    <a:lnTo>
                      <a:pt x="156" y="317"/>
                    </a:lnTo>
                    <a:lnTo>
                      <a:pt x="147" y="320"/>
                    </a:lnTo>
                    <a:lnTo>
                      <a:pt x="136" y="323"/>
                    </a:lnTo>
                    <a:lnTo>
                      <a:pt x="123" y="326"/>
                    </a:lnTo>
                    <a:lnTo>
                      <a:pt x="108" y="327"/>
                    </a:lnTo>
                    <a:lnTo>
                      <a:pt x="104" y="326"/>
                    </a:lnTo>
                    <a:lnTo>
                      <a:pt x="93" y="323"/>
                    </a:lnTo>
                    <a:lnTo>
                      <a:pt x="87" y="322"/>
                    </a:lnTo>
                    <a:lnTo>
                      <a:pt x="79" y="321"/>
                    </a:lnTo>
                    <a:lnTo>
                      <a:pt x="72" y="321"/>
                    </a:lnTo>
                    <a:lnTo>
                      <a:pt x="63" y="321"/>
                    </a:lnTo>
                    <a:lnTo>
                      <a:pt x="55" y="322"/>
                    </a:lnTo>
                    <a:lnTo>
                      <a:pt x="47" y="324"/>
                    </a:lnTo>
                    <a:lnTo>
                      <a:pt x="40" y="327"/>
                    </a:lnTo>
                    <a:lnTo>
                      <a:pt x="35" y="333"/>
                    </a:lnTo>
                    <a:lnTo>
                      <a:pt x="32" y="336"/>
                    </a:lnTo>
                    <a:lnTo>
                      <a:pt x="30" y="340"/>
                    </a:lnTo>
                    <a:lnTo>
                      <a:pt x="28" y="345"/>
                    </a:lnTo>
                    <a:lnTo>
                      <a:pt x="27" y="349"/>
                    </a:lnTo>
                    <a:lnTo>
                      <a:pt x="26" y="354"/>
                    </a:lnTo>
                    <a:lnTo>
                      <a:pt x="26" y="361"/>
                    </a:lnTo>
                    <a:lnTo>
                      <a:pt x="26" y="367"/>
                    </a:lnTo>
                    <a:lnTo>
                      <a:pt x="27" y="374"/>
                    </a:lnTo>
                    <a:lnTo>
                      <a:pt x="28" y="375"/>
                    </a:lnTo>
                    <a:lnTo>
                      <a:pt x="32" y="377"/>
                    </a:lnTo>
                    <a:lnTo>
                      <a:pt x="37" y="380"/>
                    </a:lnTo>
                    <a:lnTo>
                      <a:pt x="47" y="384"/>
                    </a:lnTo>
                    <a:lnTo>
                      <a:pt x="61" y="388"/>
                    </a:lnTo>
                    <a:lnTo>
                      <a:pt x="79" y="390"/>
                    </a:lnTo>
                    <a:lnTo>
                      <a:pt x="103" y="392"/>
                    </a:lnTo>
                    <a:lnTo>
                      <a:pt x="134" y="393"/>
                    </a:lnTo>
                    <a:lnTo>
                      <a:pt x="146" y="392"/>
                    </a:lnTo>
                    <a:lnTo>
                      <a:pt x="169" y="390"/>
                    </a:lnTo>
                    <a:lnTo>
                      <a:pt x="197" y="388"/>
                    </a:lnTo>
                    <a:lnTo>
                      <a:pt x="227" y="387"/>
                    </a:lnTo>
                    <a:lnTo>
                      <a:pt x="243" y="387"/>
                    </a:lnTo>
                    <a:lnTo>
                      <a:pt x="258" y="388"/>
                    </a:lnTo>
                    <a:lnTo>
                      <a:pt x="272" y="390"/>
                    </a:lnTo>
                    <a:lnTo>
                      <a:pt x="285" y="392"/>
                    </a:lnTo>
                    <a:lnTo>
                      <a:pt x="291" y="394"/>
                    </a:lnTo>
                    <a:lnTo>
                      <a:pt x="296" y="397"/>
                    </a:lnTo>
                    <a:lnTo>
                      <a:pt x="302" y="400"/>
                    </a:lnTo>
                    <a:lnTo>
                      <a:pt x="306" y="403"/>
                    </a:lnTo>
                    <a:lnTo>
                      <a:pt x="309" y="406"/>
                    </a:lnTo>
                    <a:lnTo>
                      <a:pt x="312" y="409"/>
                    </a:lnTo>
                    <a:lnTo>
                      <a:pt x="315" y="414"/>
                    </a:lnTo>
                    <a:lnTo>
                      <a:pt x="317" y="419"/>
                    </a:lnTo>
                    <a:lnTo>
                      <a:pt x="317" y="424"/>
                    </a:lnTo>
                    <a:lnTo>
                      <a:pt x="318" y="434"/>
                    </a:lnTo>
                    <a:lnTo>
                      <a:pt x="318" y="448"/>
                    </a:lnTo>
                    <a:lnTo>
                      <a:pt x="315" y="463"/>
                    </a:lnTo>
                    <a:lnTo>
                      <a:pt x="312" y="471"/>
                    </a:lnTo>
                    <a:lnTo>
                      <a:pt x="309" y="479"/>
                    </a:lnTo>
                    <a:lnTo>
                      <a:pt x="305" y="484"/>
                    </a:lnTo>
                    <a:lnTo>
                      <a:pt x="298" y="488"/>
                    </a:lnTo>
                    <a:lnTo>
                      <a:pt x="295" y="489"/>
                    </a:lnTo>
                    <a:lnTo>
                      <a:pt x="292" y="490"/>
                    </a:lnTo>
                    <a:lnTo>
                      <a:pt x="288" y="492"/>
                    </a:lnTo>
                    <a:lnTo>
                      <a:pt x="282" y="492"/>
                    </a:lnTo>
                    <a:lnTo>
                      <a:pt x="271" y="489"/>
                    </a:lnTo>
                    <a:lnTo>
                      <a:pt x="260" y="485"/>
                    </a:lnTo>
                    <a:lnTo>
                      <a:pt x="257" y="484"/>
                    </a:lnTo>
                    <a:lnTo>
                      <a:pt x="253" y="482"/>
                    </a:lnTo>
                    <a:lnTo>
                      <a:pt x="244" y="479"/>
                    </a:lnTo>
                    <a:lnTo>
                      <a:pt x="234" y="476"/>
                    </a:lnTo>
                    <a:lnTo>
                      <a:pt x="226" y="475"/>
                    </a:lnTo>
                    <a:lnTo>
                      <a:pt x="218" y="475"/>
                    </a:lnTo>
                    <a:lnTo>
                      <a:pt x="210" y="475"/>
                    </a:lnTo>
                    <a:lnTo>
                      <a:pt x="200" y="476"/>
                    </a:lnTo>
                    <a:lnTo>
                      <a:pt x="189" y="479"/>
                    </a:lnTo>
                    <a:lnTo>
                      <a:pt x="179" y="482"/>
                    </a:lnTo>
                    <a:lnTo>
                      <a:pt x="166" y="486"/>
                    </a:lnTo>
                    <a:lnTo>
                      <a:pt x="153" y="492"/>
                    </a:lnTo>
                    <a:lnTo>
                      <a:pt x="149" y="490"/>
                    </a:lnTo>
                    <a:lnTo>
                      <a:pt x="142" y="487"/>
                    </a:lnTo>
                    <a:lnTo>
                      <a:pt x="130" y="485"/>
                    </a:lnTo>
                    <a:lnTo>
                      <a:pt x="116" y="484"/>
                    </a:lnTo>
                    <a:lnTo>
                      <a:pt x="108" y="485"/>
                    </a:lnTo>
                    <a:lnTo>
                      <a:pt x="102" y="487"/>
                    </a:lnTo>
                    <a:lnTo>
                      <a:pt x="95" y="490"/>
                    </a:lnTo>
                    <a:lnTo>
                      <a:pt x="89" y="495"/>
                    </a:lnTo>
                    <a:lnTo>
                      <a:pt x="84" y="501"/>
                    </a:lnTo>
                    <a:lnTo>
                      <a:pt x="79" y="509"/>
                    </a:lnTo>
                    <a:lnTo>
                      <a:pt x="76" y="520"/>
                    </a:lnTo>
                    <a:lnTo>
                      <a:pt x="74" y="531"/>
                    </a:lnTo>
                    <a:lnTo>
                      <a:pt x="75" y="534"/>
                    </a:lnTo>
                    <a:lnTo>
                      <a:pt x="78" y="539"/>
                    </a:lnTo>
                    <a:lnTo>
                      <a:pt x="84" y="547"/>
                    </a:lnTo>
                    <a:lnTo>
                      <a:pt x="92" y="556"/>
                    </a:lnTo>
                    <a:lnTo>
                      <a:pt x="99" y="562"/>
                    </a:lnTo>
                    <a:lnTo>
                      <a:pt x="106" y="567"/>
                    </a:lnTo>
                    <a:lnTo>
                      <a:pt x="115" y="572"/>
                    </a:lnTo>
                    <a:lnTo>
                      <a:pt x="125" y="578"/>
                    </a:lnTo>
                    <a:lnTo>
                      <a:pt x="136" y="583"/>
                    </a:lnTo>
                    <a:lnTo>
                      <a:pt x="149" y="589"/>
                    </a:lnTo>
                    <a:lnTo>
                      <a:pt x="163" y="593"/>
                    </a:lnTo>
                    <a:lnTo>
                      <a:pt x="181" y="597"/>
                    </a:lnTo>
                    <a:lnTo>
                      <a:pt x="184" y="599"/>
                    </a:lnTo>
                    <a:lnTo>
                      <a:pt x="193" y="604"/>
                    </a:lnTo>
                    <a:lnTo>
                      <a:pt x="206" y="611"/>
                    </a:lnTo>
                    <a:lnTo>
                      <a:pt x="220" y="621"/>
                    </a:lnTo>
                    <a:lnTo>
                      <a:pt x="227" y="628"/>
                    </a:lnTo>
                    <a:lnTo>
                      <a:pt x="235" y="634"/>
                    </a:lnTo>
                    <a:lnTo>
                      <a:pt x="241" y="642"/>
                    </a:lnTo>
                    <a:lnTo>
                      <a:pt x="247" y="649"/>
                    </a:lnTo>
                    <a:lnTo>
                      <a:pt x="252" y="659"/>
                    </a:lnTo>
                    <a:lnTo>
                      <a:pt x="256" y="669"/>
                    </a:lnTo>
                    <a:lnTo>
                      <a:pt x="258" y="678"/>
                    </a:lnTo>
                    <a:lnTo>
                      <a:pt x="260" y="689"/>
                    </a:lnTo>
                    <a:lnTo>
                      <a:pt x="268" y="688"/>
                    </a:lnTo>
                    <a:lnTo>
                      <a:pt x="292" y="684"/>
                    </a:lnTo>
                    <a:lnTo>
                      <a:pt x="328" y="677"/>
                    </a:lnTo>
                    <a:lnTo>
                      <a:pt x="370" y="669"/>
                    </a:lnTo>
                    <a:lnTo>
                      <a:pt x="393" y="662"/>
                    </a:lnTo>
                    <a:lnTo>
                      <a:pt x="416" y="657"/>
                    </a:lnTo>
                    <a:lnTo>
                      <a:pt x="440" y="649"/>
                    </a:lnTo>
                    <a:lnTo>
                      <a:pt x="462" y="642"/>
                    </a:lnTo>
                    <a:lnTo>
                      <a:pt x="485" y="633"/>
                    </a:lnTo>
                    <a:lnTo>
                      <a:pt x="506" y="624"/>
                    </a:lnTo>
                    <a:lnTo>
                      <a:pt x="524" y="615"/>
                    </a:lnTo>
                    <a:lnTo>
                      <a:pt x="540" y="604"/>
                    </a:lnTo>
                    <a:lnTo>
                      <a:pt x="543" y="604"/>
                    </a:lnTo>
                    <a:lnTo>
                      <a:pt x="552" y="603"/>
                    </a:lnTo>
                    <a:lnTo>
                      <a:pt x="564" y="602"/>
                    </a:lnTo>
                    <a:lnTo>
                      <a:pt x="579" y="601"/>
                    </a:lnTo>
                    <a:lnTo>
                      <a:pt x="588" y="602"/>
                    </a:lnTo>
                    <a:lnTo>
                      <a:pt x="596" y="602"/>
                    </a:lnTo>
                    <a:lnTo>
                      <a:pt x="605" y="604"/>
                    </a:lnTo>
                    <a:lnTo>
                      <a:pt x="613" y="606"/>
                    </a:lnTo>
                    <a:lnTo>
                      <a:pt x="620" y="609"/>
                    </a:lnTo>
                    <a:lnTo>
                      <a:pt x="628" y="612"/>
                    </a:lnTo>
                    <a:lnTo>
                      <a:pt x="634" y="618"/>
                    </a:lnTo>
                    <a:lnTo>
                      <a:pt x="640" y="623"/>
                    </a:lnTo>
                    <a:lnTo>
                      <a:pt x="648" y="633"/>
                    </a:lnTo>
                    <a:lnTo>
                      <a:pt x="655" y="639"/>
                    </a:lnTo>
                    <a:lnTo>
                      <a:pt x="658" y="642"/>
                    </a:lnTo>
                    <a:lnTo>
                      <a:pt x="661" y="643"/>
                    </a:lnTo>
                    <a:lnTo>
                      <a:pt x="663" y="643"/>
                    </a:lnTo>
                    <a:lnTo>
                      <a:pt x="665" y="643"/>
                    </a:lnTo>
                    <a:lnTo>
                      <a:pt x="671" y="640"/>
                    </a:lnTo>
                    <a:lnTo>
                      <a:pt x="676" y="636"/>
                    </a:lnTo>
                    <a:lnTo>
                      <a:pt x="683" y="630"/>
                    </a:lnTo>
                    <a:lnTo>
                      <a:pt x="691" y="623"/>
                    </a:lnTo>
                    <a:lnTo>
                      <a:pt x="692" y="624"/>
                    </a:lnTo>
                    <a:lnTo>
                      <a:pt x="696" y="629"/>
                    </a:lnTo>
                    <a:lnTo>
                      <a:pt x="701" y="633"/>
                    </a:lnTo>
                    <a:lnTo>
                      <a:pt x="709" y="636"/>
                    </a:lnTo>
                    <a:lnTo>
                      <a:pt x="714" y="637"/>
                    </a:lnTo>
                    <a:lnTo>
                      <a:pt x="719" y="637"/>
                    </a:lnTo>
                    <a:lnTo>
                      <a:pt x="726" y="636"/>
                    </a:lnTo>
                    <a:lnTo>
                      <a:pt x="733" y="634"/>
                    </a:lnTo>
                    <a:lnTo>
                      <a:pt x="741" y="631"/>
                    </a:lnTo>
                    <a:lnTo>
                      <a:pt x="750" y="625"/>
                    </a:lnTo>
                    <a:lnTo>
                      <a:pt x="759" y="619"/>
                    </a:lnTo>
                    <a:lnTo>
                      <a:pt x="770" y="610"/>
                    </a:lnTo>
                    <a:lnTo>
                      <a:pt x="771" y="608"/>
                    </a:lnTo>
                    <a:lnTo>
                      <a:pt x="773" y="603"/>
                    </a:lnTo>
                    <a:lnTo>
                      <a:pt x="777" y="596"/>
                    </a:lnTo>
                    <a:lnTo>
                      <a:pt x="778" y="588"/>
                    </a:lnTo>
                    <a:lnTo>
                      <a:pt x="777" y="583"/>
                    </a:lnTo>
                    <a:lnTo>
                      <a:pt x="776" y="580"/>
                    </a:lnTo>
                    <a:lnTo>
                      <a:pt x="772" y="577"/>
                    </a:lnTo>
                    <a:lnTo>
                      <a:pt x="768" y="574"/>
                    </a:lnTo>
                    <a:lnTo>
                      <a:pt x="762" y="571"/>
                    </a:lnTo>
                    <a:lnTo>
                      <a:pt x="754" y="570"/>
                    </a:lnTo>
                    <a:lnTo>
                      <a:pt x="744" y="569"/>
                    </a:lnTo>
                    <a:lnTo>
                      <a:pt x="731" y="570"/>
                    </a:lnTo>
                    <a:lnTo>
                      <a:pt x="730" y="569"/>
                    </a:lnTo>
                    <a:lnTo>
                      <a:pt x="726" y="566"/>
                    </a:lnTo>
                    <a:lnTo>
                      <a:pt x="722" y="562"/>
                    </a:lnTo>
                    <a:lnTo>
                      <a:pt x="717" y="556"/>
                    </a:lnTo>
                    <a:lnTo>
                      <a:pt x="716" y="554"/>
                    </a:lnTo>
                    <a:lnTo>
                      <a:pt x="715" y="551"/>
                    </a:lnTo>
                    <a:lnTo>
                      <a:pt x="715" y="549"/>
                    </a:lnTo>
                    <a:lnTo>
                      <a:pt x="717" y="545"/>
                    </a:lnTo>
                    <a:lnTo>
                      <a:pt x="719" y="543"/>
                    </a:lnTo>
                    <a:lnTo>
                      <a:pt x="724" y="541"/>
                    </a:lnTo>
                    <a:lnTo>
                      <a:pt x="730" y="539"/>
                    </a:lnTo>
                    <a:lnTo>
                      <a:pt x="738" y="538"/>
                    </a:lnTo>
                    <a:lnTo>
                      <a:pt x="741" y="537"/>
                    </a:lnTo>
                    <a:lnTo>
                      <a:pt x="750" y="534"/>
                    </a:lnTo>
                    <a:lnTo>
                      <a:pt x="762" y="530"/>
                    </a:lnTo>
                    <a:lnTo>
                      <a:pt x="777" y="527"/>
                    </a:lnTo>
                    <a:lnTo>
                      <a:pt x="794" y="524"/>
                    </a:lnTo>
                    <a:lnTo>
                      <a:pt x="810" y="524"/>
                    </a:lnTo>
                    <a:lnTo>
                      <a:pt x="817" y="524"/>
                    </a:lnTo>
                    <a:lnTo>
                      <a:pt x="824" y="526"/>
                    </a:lnTo>
                    <a:lnTo>
                      <a:pt x="831" y="528"/>
                    </a:lnTo>
                    <a:lnTo>
                      <a:pt x="836" y="531"/>
                    </a:lnTo>
                    <a:lnTo>
                      <a:pt x="838" y="529"/>
                    </a:lnTo>
                    <a:lnTo>
                      <a:pt x="845" y="525"/>
                    </a:lnTo>
                    <a:lnTo>
                      <a:pt x="848" y="521"/>
                    </a:lnTo>
                    <a:lnTo>
                      <a:pt x="851" y="516"/>
                    </a:lnTo>
                    <a:lnTo>
                      <a:pt x="854" y="512"/>
                    </a:lnTo>
                    <a:lnTo>
                      <a:pt x="857" y="507"/>
                    </a:lnTo>
                    <a:lnTo>
                      <a:pt x="858" y="501"/>
                    </a:lnTo>
                    <a:lnTo>
                      <a:pt x="858" y="496"/>
                    </a:lnTo>
                    <a:lnTo>
                      <a:pt x="855" y="489"/>
                    </a:lnTo>
                    <a:lnTo>
                      <a:pt x="852" y="483"/>
                    </a:lnTo>
                    <a:lnTo>
                      <a:pt x="846" y="477"/>
                    </a:lnTo>
                    <a:lnTo>
                      <a:pt x="837" y="471"/>
                    </a:lnTo>
                    <a:lnTo>
                      <a:pt x="825" y="466"/>
                    </a:lnTo>
                    <a:lnTo>
                      <a:pt x="810" y="459"/>
                    </a:lnTo>
                    <a:lnTo>
                      <a:pt x="803" y="456"/>
                    </a:lnTo>
                    <a:lnTo>
                      <a:pt x="796" y="452"/>
                    </a:lnTo>
                    <a:lnTo>
                      <a:pt x="787" y="446"/>
                    </a:lnTo>
                    <a:lnTo>
                      <a:pt x="776" y="440"/>
                    </a:lnTo>
                    <a:lnTo>
                      <a:pt x="762" y="434"/>
                    </a:lnTo>
                    <a:lnTo>
                      <a:pt x="744" y="430"/>
                    </a:lnTo>
                    <a:lnTo>
                      <a:pt x="732" y="428"/>
                    </a:lnTo>
                    <a:lnTo>
                      <a:pt x="721" y="427"/>
                    </a:lnTo>
                    <a:lnTo>
                      <a:pt x="706" y="426"/>
                    </a:lnTo>
                    <a:lnTo>
                      <a:pt x="691" y="426"/>
                    </a:lnTo>
                    <a:lnTo>
                      <a:pt x="688" y="421"/>
                    </a:lnTo>
                    <a:lnTo>
                      <a:pt x="682" y="409"/>
                    </a:lnTo>
                    <a:lnTo>
                      <a:pt x="672" y="391"/>
                    </a:lnTo>
                    <a:lnTo>
                      <a:pt x="661" y="365"/>
                    </a:lnTo>
                    <a:lnTo>
                      <a:pt x="656" y="349"/>
                    </a:lnTo>
                    <a:lnTo>
                      <a:pt x="650" y="332"/>
                    </a:lnTo>
                    <a:lnTo>
                      <a:pt x="646" y="313"/>
                    </a:lnTo>
                    <a:lnTo>
                      <a:pt x="643" y="293"/>
                    </a:lnTo>
                    <a:lnTo>
                      <a:pt x="640" y="270"/>
                    </a:lnTo>
                    <a:lnTo>
                      <a:pt x="638" y="248"/>
                    </a:lnTo>
                    <a:lnTo>
                      <a:pt x="638" y="222"/>
                    </a:lnTo>
                    <a:lnTo>
                      <a:pt x="640" y="196"/>
                    </a:lnTo>
                    <a:lnTo>
                      <a:pt x="640" y="189"/>
                    </a:lnTo>
                    <a:lnTo>
                      <a:pt x="637" y="173"/>
                    </a:lnTo>
                    <a:lnTo>
                      <a:pt x="632" y="150"/>
                    </a:lnTo>
                    <a:lnTo>
                      <a:pt x="624" y="126"/>
                    </a:lnTo>
                    <a:lnTo>
                      <a:pt x="619" y="114"/>
                    </a:lnTo>
                    <a:lnTo>
                      <a:pt x="614" y="102"/>
                    </a:lnTo>
                    <a:lnTo>
                      <a:pt x="607" y="91"/>
                    </a:lnTo>
                    <a:lnTo>
                      <a:pt x="599" y="81"/>
                    </a:lnTo>
                    <a:lnTo>
                      <a:pt x="594" y="78"/>
                    </a:lnTo>
                    <a:lnTo>
                      <a:pt x="590" y="75"/>
                    </a:lnTo>
                    <a:lnTo>
                      <a:pt x="584" y="72"/>
                    </a:lnTo>
                    <a:lnTo>
                      <a:pt x="579" y="71"/>
                    </a:lnTo>
                    <a:lnTo>
                      <a:pt x="574" y="68"/>
                    </a:lnTo>
                    <a:lnTo>
                      <a:pt x="568" y="68"/>
                    </a:lnTo>
                    <a:lnTo>
                      <a:pt x="562" y="68"/>
                    </a:lnTo>
                    <a:lnTo>
                      <a:pt x="555" y="71"/>
                    </a:lnTo>
                    <a:lnTo>
                      <a:pt x="553" y="73"/>
                    </a:lnTo>
                    <a:lnTo>
                      <a:pt x="548" y="78"/>
                    </a:lnTo>
                    <a:lnTo>
                      <a:pt x="540" y="87"/>
                    </a:lnTo>
                    <a:lnTo>
                      <a:pt x="533" y="99"/>
                    </a:lnTo>
                    <a:lnTo>
                      <a:pt x="524" y="112"/>
                    </a:lnTo>
                    <a:lnTo>
                      <a:pt x="519" y="127"/>
                    </a:lnTo>
                    <a:lnTo>
                      <a:pt x="515" y="134"/>
                    </a:lnTo>
                    <a:lnTo>
                      <a:pt x="514" y="142"/>
                    </a:lnTo>
                    <a:lnTo>
                      <a:pt x="514" y="149"/>
                    </a:lnTo>
                    <a:lnTo>
                      <a:pt x="514" y="157"/>
                    </a:lnTo>
                    <a:lnTo>
                      <a:pt x="468" y="91"/>
                    </a:lnTo>
                    <a:lnTo>
                      <a:pt x="467" y="90"/>
                    </a:lnTo>
                    <a:lnTo>
                      <a:pt x="462" y="85"/>
                    </a:lnTo>
                    <a:lnTo>
                      <a:pt x="457" y="78"/>
                    </a:lnTo>
                    <a:lnTo>
                      <a:pt x="450" y="73"/>
                    </a:lnTo>
                    <a:lnTo>
                      <a:pt x="445" y="69"/>
                    </a:lnTo>
                    <a:lnTo>
                      <a:pt x="441" y="67"/>
                    </a:lnTo>
                    <a:lnTo>
                      <a:pt x="437" y="66"/>
                    </a:lnTo>
                    <a:lnTo>
                      <a:pt x="432" y="66"/>
                    </a:lnTo>
                    <a:lnTo>
                      <a:pt x="428" y="67"/>
                    </a:lnTo>
                    <a:lnTo>
                      <a:pt x="425" y="69"/>
                    </a:lnTo>
                    <a:lnTo>
                      <a:pt x="420" y="74"/>
                    </a:lnTo>
                    <a:lnTo>
                      <a:pt x="417" y="79"/>
                    </a:lnTo>
                    <a:lnTo>
                      <a:pt x="408" y="91"/>
                    </a:lnTo>
                    <a:lnTo>
                      <a:pt x="402" y="102"/>
                    </a:lnTo>
                    <a:lnTo>
                      <a:pt x="396" y="110"/>
                    </a:lnTo>
                    <a:lnTo>
                      <a:pt x="389" y="117"/>
                    </a:lnTo>
                    <a:lnTo>
                      <a:pt x="386" y="119"/>
                    </a:lnTo>
                    <a:lnTo>
                      <a:pt x="383" y="120"/>
                    </a:lnTo>
                    <a:lnTo>
                      <a:pt x="380" y="119"/>
                    </a:lnTo>
                    <a:lnTo>
                      <a:pt x="377" y="118"/>
                    </a:lnTo>
                    <a:lnTo>
                      <a:pt x="374" y="116"/>
                    </a:lnTo>
                    <a:lnTo>
                      <a:pt x="371" y="112"/>
                    </a:lnTo>
                    <a:lnTo>
                      <a:pt x="367" y="105"/>
                    </a:lnTo>
                    <a:lnTo>
                      <a:pt x="363" y="98"/>
                    </a:lnTo>
                    <a:lnTo>
                      <a:pt x="356" y="80"/>
                    </a:lnTo>
                    <a:lnTo>
                      <a:pt x="346" y="63"/>
                    </a:lnTo>
                    <a:lnTo>
                      <a:pt x="336" y="48"/>
                    </a:lnTo>
                    <a:lnTo>
                      <a:pt x="325" y="36"/>
                    </a:lnTo>
                    <a:lnTo>
                      <a:pt x="321" y="32"/>
                    </a:lnTo>
                    <a:lnTo>
                      <a:pt x="316" y="28"/>
                    </a:lnTo>
                    <a:lnTo>
                      <a:pt x="311" y="27"/>
                    </a:lnTo>
                    <a:lnTo>
                      <a:pt x="308" y="26"/>
                    </a:lnTo>
                    <a:lnTo>
                      <a:pt x="305" y="28"/>
                    </a:lnTo>
                    <a:lnTo>
                      <a:pt x="302" y="32"/>
                    </a:lnTo>
                    <a:lnTo>
                      <a:pt x="299" y="37"/>
                    </a:lnTo>
                    <a:lnTo>
                      <a:pt x="297" y="45"/>
                    </a:lnTo>
                    <a:lnTo>
                      <a:pt x="296" y="62"/>
                    </a:lnTo>
                    <a:lnTo>
                      <a:pt x="295" y="79"/>
                    </a:lnTo>
                    <a:lnTo>
                      <a:pt x="294" y="95"/>
                    </a:lnTo>
                    <a:lnTo>
                      <a:pt x="293" y="109"/>
                    </a:lnTo>
                    <a:lnTo>
                      <a:pt x="291" y="116"/>
                    </a:lnTo>
                    <a:lnTo>
                      <a:pt x="290" y="121"/>
                    </a:lnTo>
                    <a:lnTo>
                      <a:pt x="287" y="126"/>
                    </a:lnTo>
                    <a:lnTo>
                      <a:pt x="283" y="129"/>
                    </a:lnTo>
                    <a:lnTo>
                      <a:pt x="279" y="131"/>
                    </a:lnTo>
                    <a:lnTo>
                      <a:pt x="274" y="132"/>
                    </a:lnTo>
                    <a:lnTo>
                      <a:pt x="267" y="131"/>
                    </a:lnTo>
                    <a:lnTo>
                      <a:pt x="260" y="130"/>
                    </a:lnTo>
                    <a:lnTo>
                      <a:pt x="255" y="129"/>
                    </a:lnTo>
                    <a:lnTo>
                      <a:pt x="251" y="127"/>
                    </a:lnTo>
                    <a:lnTo>
                      <a:pt x="248" y="125"/>
                    </a:lnTo>
                    <a:lnTo>
                      <a:pt x="244" y="121"/>
                    </a:lnTo>
                    <a:lnTo>
                      <a:pt x="240" y="116"/>
                    </a:lnTo>
                    <a:lnTo>
                      <a:pt x="236" y="108"/>
                    </a:lnTo>
                    <a:lnTo>
                      <a:pt x="234" y="100"/>
                    </a:lnTo>
                    <a:lnTo>
                      <a:pt x="231" y="91"/>
                    </a:lnTo>
                    <a:lnTo>
                      <a:pt x="231" y="82"/>
                    </a:lnTo>
                    <a:lnTo>
                      <a:pt x="231" y="73"/>
                    </a:lnTo>
                    <a:lnTo>
                      <a:pt x="233" y="55"/>
                    </a:lnTo>
                    <a:lnTo>
                      <a:pt x="235" y="40"/>
                    </a:lnTo>
                    <a:lnTo>
                      <a:pt x="237" y="30"/>
                    </a:lnTo>
                    <a:lnTo>
                      <a:pt x="238" y="25"/>
                    </a:lnTo>
                    <a:lnTo>
                      <a:pt x="237" y="24"/>
                    </a:lnTo>
                    <a:lnTo>
                      <a:pt x="234" y="19"/>
                    </a:lnTo>
                    <a:lnTo>
                      <a:pt x="228" y="12"/>
                    </a:lnTo>
                    <a:lnTo>
                      <a:pt x="222" y="7"/>
                    </a:lnTo>
                    <a:lnTo>
                      <a:pt x="218" y="4"/>
                    </a:lnTo>
                    <a:lnTo>
                      <a:pt x="214" y="1"/>
                    </a:lnTo>
                    <a:lnTo>
                      <a:pt x="210" y="0"/>
                    </a:lnTo>
                    <a:lnTo>
                      <a:pt x="206" y="0"/>
                    </a:lnTo>
                    <a:lnTo>
                      <a:pt x="201" y="1"/>
                    </a:lnTo>
                    <a:lnTo>
                      <a:pt x="197" y="4"/>
                    </a:lnTo>
                    <a:lnTo>
                      <a:pt x="191" y="7"/>
                    </a:lnTo>
                    <a:lnTo>
                      <a:pt x="187" y="12"/>
                    </a:lnTo>
                    <a:lnTo>
                      <a:pt x="181" y="19"/>
                    </a:lnTo>
                    <a:lnTo>
                      <a:pt x="172" y="24"/>
                    </a:lnTo>
                    <a:lnTo>
                      <a:pt x="162" y="31"/>
                    </a:lnTo>
                    <a:lnTo>
                      <a:pt x="152" y="36"/>
                    </a:lnTo>
                    <a:lnTo>
                      <a:pt x="127" y="49"/>
                    </a:lnTo>
                    <a:lnTo>
                      <a:pt x="100" y="62"/>
                    </a:lnTo>
                    <a:lnTo>
                      <a:pt x="87" y="68"/>
                    </a:lnTo>
                    <a:lnTo>
                      <a:pt x="74" y="77"/>
                    </a:lnTo>
                    <a:lnTo>
                      <a:pt x="63" y="85"/>
                    </a:lnTo>
                    <a:lnTo>
                      <a:pt x="52" y="93"/>
                    </a:lnTo>
                    <a:lnTo>
                      <a:pt x="43" y="103"/>
                    </a:lnTo>
                    <a:lnTo>
                      <a:pt x="36" y="114"/>
                    </a:lnTo>
                    <a:lnTo>
                      <a:pt x="33" y="119"/>
                    </a:lnTo>
                    <a:lnTo>
                      <a:pt x="31" y="125"/>
                    </a:lnTo>
                    <a:lnTo>
                      <a:pt x="28" y="130"/>
                    </a:lnTo>
                    <a:lnTo>
                      <a:pt x="27" y="136"/>
                    </a:lnTo>
                    <a:lnTo>
                      <a:pt x="27" y="139"/>
                    </a:lnTo>
                    <a:lnTo>
                      <a:pt x="28" y="145"/>
                    </a:lnTo>
                    <a:lnTo>
                      <a:pt x="28" y="154"/>
                    </a:lnTo>
                    <a:lnTo>
                      <a:pt x="28" y="166"/>
                    </a:lnTo>
                    <a:lnTo>
                      <a:pt x="26" y="177"/>
                    </a:lnTo>
                    <a:lnTo>
                      <a:pt x="23" y="189"/>
                    </a:lnTo>
                    <a:lnTo>
                      <a:pt x="20" y="195"/>
                    </a:lnTo>
                    <a:lnTo>
                      <a:pt x="17" y="200"/>
                    </a:lnTo>
                    <a:lnTo>
                      <a:pt x="13" y="204"/>
                    </a:lnTo>
                    <a:lnTo>
                      <a:pt x="8" y="209"/>
                    </a:lnTo>
                    <a:lnTo>
                      <a:pt x="7" y="212"/>
                    </a:lnTo>
                    <a:lnTo>
                      <a:pt x="4" y="221"/>
                    </a:lnTo>
                    <a:lnTo>
                      <a:pt x="1" y="226"/>
                    </a:lnTo>
                    <a:lnTo>
                      <a:pt x="0" y="234"/>
                    </a:lnTo>
                    <a:lnTo>
                      <a:pt x="0" y="240"/>
                    </a:lnTo>
                    <a:lnTo>
                      <a:pt x="1" y="246"/>
                    </a:lnTo>
                    <a:lnTo>
                      <a:pt x="4" y="254"/>
                    </a:lnTo>
                    <a:lnTo>
                      <a:pt x="8" y="261"/>
                    </a:lnTo>
                    <a:lnTo>
                      <a:pt x="14" y="267"/>
                    </a:lnTo>
                    <a:lnTo>
                      <a:pt x="23" y="272"/>
                    </a:lnTo>
                    <a:lnTo>
                      <a:pt x="34" y="277"/>
                    </a:lnTo>
                    <a:lnTo>
                      <a:pt x="48" y="280"/>
                    </a:lnTo>
                    <a:lnTo>
                      <a:pt x="65" y="281"/>
                    </a:lnTo>
                    <a:lnTo>
                      <a:pt x="87" y="28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39" name="Freeform 460"/>
              <p:cNvSpPr>
                <a:spLocks/>
              </p:cNvSpPr>
              <p:nvPr/>
            </p:nvSpPr>
            <p:spPr bwMode="auto">
              <a:xfrm>
                <a:off x="4527" y="908"/>
                <a:ext cx="146" cy="112"/>
              </a:xfrm>
              <a:custGeom>
                <a:avLst/>
                <a:gdLst>
                  <a:gd name="T0" fmla="*/ 0 w 437"/>
                  <a:gd name="T1" fmla="*/ 0 h 335"/>
                  <a:gd name="T2" fmla="*/ 0 w 437"/>
                  <a:gd name="T3" fmla="*/ 0 h 335"/>
                  <a:gd name="T4" fmla="*/ 0 w 437"/>
                  <a:gd name="T5" fmla="*/ 0 h 335"/>
                  <a:gd name="T6" fmla="*/ 0 w 437"/>
                  <a:gd name="T7" fmla="*/ 0 h 335"/>
                  <a:gd name="T8" fmla="*/ 0 w 437"/>
                  <a:gd name="T9" fmla="*/ 0 h 335"/>
                  <a:gd name="T10" fmla="*/ 0 w 437"/>
                  <a:gd name="T11" fmla="*/ 0 h 335"/>
                  <a:gd name="T12" fmla="*/ 0 w 437"/>
                  <a:gd name="T13" fmla="*/ 0 h 335"/>
                  <a:gd name="T14" fmla="*/ 0 w 437"/>
                  <a:gd name="T15" fmla="*/ 0 h 335"/>
                  <a:gd name="T16" fmla="*/ 0 w 437"/>
                  <a:gd name="T17" fmla="*/ 0 h 335"/>
                  <a:gd name="T18" fmla="*/ 0 w 437"/>
                  <a:gd name="T19" fmla="*/ 0 h 335"/>
                  <a:gd name="T20" fmla="*/ 0 w 437"/>
                  <a:gd name="T21" fmla="*/ 0 h 335"/>
                  <a:gd name="T22" fmla="*/ 0 w 437"/>
                  <a:gd name="T23" fmla="*/ 0 h 335"/>
                  <a:gd name="T24" fmla="*/ 0 w 437"/>
                  <a:gd name="T25" fmla="*/ 0 h 335"/>
                  <a:gd name="T26" fmla="*/ 0 w 437"/>
                  <a:gd name="T27" fmla="*/ 0 h 335"/>
                  <a:gd name="T28" fmla="*/ 0 w 437"/>
                  <a:gd name="T29" fmla="*/ 0 h 335"/>
                  <a:gd name="T30" fmla="*/ 0 w 437"/>
                  <a:gd name="T31" fmla="*/ 0 h 335"/>
                  <a:gd name="T32" fmla="*/ 0 w 437"/>
                  <a:gd name="T33" fmla="*/ 0 h 335"/>
                  <a:gd name="T34" fmla="*/ 0 w 437"/>
                  <a:gd name="T35" fmla="*/ 0 h 335"/>
                  <a:gd name="T36" fmla="*/ 0 w 437"/>
                  <a:gd name="T37" fmla="*/ 0 h 335"/>
                  <a:gd name="T38" fmla="*/ 0 w 437"/>
                  <a:gd name="T39" fmla="*/ 0 h 335"/>
                  <a:gd name="T40" fmla="*/ 0 w 437"/>
                  <a:gd name="T41" fmla="*/ 0 h 335"/>
                  <a:gd name="T42" fmla="*/ 0 w 437"/>
                  <a:gd name="T43" fmla="*/ 0 h 335"/>
                  <a:gd name="T44" fmla="*/ 0 w 437"/>
                  <a:gd name="T45" fmla="*/ 0 h 335"/>
                  <a:gd name="T46" fmla="*/ 1 w 437"/>
                  <a:gd name="T47" fmla="*/ 0 h 335"/>
                  <a:gd name="T48" fmla="*/ 1 w 437"/>
                  <a:gd name="T49" fmla="*/ 0 h 335"/>
                  <a:gd name="T50" fmla="*/ 1 w 437"/>
                  <a:gd name="T51" fmla="*/ 0 h 335"/>
                  <a:gd name="T52" fmla="*/ 1 w 437"/>
                  <a:gd name="T53" fmla="*/ 0 h 335"/>
                  <a:gd name="T54" fmla="*/ 1 w 437"/>
                  <a:gd name="T55" fmla="*/ 0 h 335"/>
                  <a:gd name="T56" fmla="*/ 1 w 437"/>
                  <a:gd name="T57" fmla="*/ 0 h 335"/>
                  <a:gd name="T58" fmla="*/ 1 w 437"/>
                  <a:gd name="T59" fmla="*/ 0 h 335"/>
                  <a:gd name="T60" fmla="*/ 1 w 437"/>
                  <a:gd name="T61" fmla="*/ 0 h 335"/>
                  <a:gd name="T62" fmla="*/ 1 w 437"/>
                  <a:gd name="T63" fmla="*/ 0 h 335"/>
                  <a:gd name="T64" fmla="*/ 1 w 437"/>
                  <a:gd name="T65" fmla="*/ 0 h 335"/>
                  <a:gd name="T66" fmla="*/ 1 w 437"/>
                  <a:gd name="T67" fmla="*/ 0 h 335"/>
                  <a:gd name="T68" fmla="*/ 1 w 437"/>
                  <a:gd name="T69" fmla="*/ 0 h 335"/>
                  <a:gd name="T70" fmla="*/ 1 w 437"/>
                  <a:gd name="T71" fmla="*/ 0 h 335"/>
                  <a:gd name="T72" fmla="*/ 1 w 437"/>
                  <a:gd name="T73" fmla="*/ 0 h 335"/>
                  <a:gd name="T74" fmla="*/ 1 w 437"/>
                  <a:gd name="T75" fmla="*/ 0 h 335"/>
                  <a:gd name="T76" fmla="*/ 1 w 437"/>
                  <a:gd name="T77" fmla="*/ 0 h 335"/>
                  <a:gd name="T78" fmla="*/ 0 w 437"/>
                  <a:gd name="T79" fmla="*/ 0 h 335"/>
                  <a:gd name="T80" fmla="*/ 0 w 437"/>
                  <a:gd name="T81" fmla="*/ 0 h 335"/>
                  <a:gd name="T82" fmla="*/ 0 w 437"/>
                  <a:gd name="T83" fmla="*/ 0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7"/>
                  <a:gd name="T127" fmla="*/ 0 h 335"/>
                  <a:gd name="T128" fmla="*/ 437 w 437"/>
                  <a:gd name="T129" fmla="*/ 335 h 3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7" h="335">
                    <a:moveTo>
                      <a:pt x="223" y="73"/>
                    </a:moveTo>
                    <a:lnTo>
                      <a:pt x="219" y="79"/>
                    </a:lnTo>
                    <a:lnTo>
                      <a:pt x="206" y="97"/>
                    </a:lnTo>
                    <a:lnTo>
                      <a:pt x="187" y="121"/>
                    </a:lnTo>
                    <a:lnTo>
                      <a:pt x="165" y="151"/>
                    </a:lnTo>
                    <a:lnTo>
                      <a:pt x="140" y="181"/>
                    </a:lnTo>
                    <a:lnTo>
                      <a:pt x="115" y="208"/>
                    </a:lnTo>
                    <a:lnTo>
                      <a:pt x="103" y="220"/>
                    </a:lnTo>
                    <a:lnTo>
                      <a:pt x="91" y="229"/>
                    </a:lnTo>
                    <a:lnTo>
                      <a:pt x="81" y="238"/>
                    </a:lnTo>
                    <a:lnTo>
                      <a:pt x="72" y="242"/>
                    </a:lnTo>
                    <a:lnTo>
                      <a:pt x="63" y="246"/>
                    </a:lnTo>
                    <a:lnTo>
                      <a:pt x="53" y="248"/>
                    </a:lnTo>
                    <a:lnTo>
                      <a:pt x="45" y="250"/>
                    </a:lnTo>
                    <a:lnTo>
                      <a:pt x="36" y="251"/>
                    </a:lnTo>
                    <a:lnTo>
                      <a:pt x="21" y="252"/>
                    </a:lnTo>
                    <a:lnTo>
                      <a:pt x="9" y="255"/>
                    </a:lnTo>
                    <a:lnTo>
                      <a:pt x="5" y="256"/>
                    </a:lnTo>
                    <a:lnTo>
                      <a:pt x="3" y="260"/>
                    </a:lnTo>
                    <a:lnTo>
                      <a:pt x="0" y="263"/>
                    </a:lnTo>
                    <a:lnTo>
                      <a:pt x="2" y="268"/>
                    </a:lnTo>
                    <a:lnTo>
                      <a:pt x="4" y="274"/>
                    </a:lnTo>
                    <a:lnTo>
                      <a:pt x="8" y="281"/>
                    </a:lnTo>
                    <a:lnTo>
                      <a:pt x="16" y="291"/>
                    </a:lnTo>
                    <a:lnTo>
                      <a:pt x="25" y="302"/>
                    </a:lnTo>
                    <a:lnTo>
                      <a:pt x="29" y="305"/>
                    </a:lnTo>
                    <a:lnTo>
                      <a:pt x="37" y="311"/>
                    </a:lnTo>
                    <a:lnTo>
                      <a:pt x="50" y="320"/>
                    </a:lnTo>
                    <a:lnTo>
                      <a:pt x="67" y="328"/>
                    </a:lnTo>
                    <a:lnTo>
                      <a:pt x="77" y="331"/>
                    </a:lnTo>
                    <a:lnTo>
                      <a:pt x="87" y="333"/>
                    </a:lnTo>
                    <a:lnTo>
                      <a:pt x="98" y="335"/>
                    </a:lnTo>
                    <a:lnTo>
                      <a:pt x="108" y="334"/>
                    </a:lnTo>
                    <a:lnTo>
                      <a:pt x="119" y="333"/>
                    </a:lnTo>
                    <a:lnTo>
                      <a:pt x="130" y="329"/>
                    </a:lnTo>
                    <a:lnTo>
                      <a:pt x="135" y="326"/>
                    </a:lnTo>
                    <a:lnTo>
                      <a:pt x="140" y="323"/>
                    </a:lnTo>
                    <a:lnTo>
                      <a:pt x="145" y="319"/>
                    </a:lnTo>
                    <a:lnTo>
                      <a:pt x="151" y="315"/>
                    </a:lnTo>
                    <a:lnTo>
                      <a:pt x="151" y="317"/>
                    </a:lnTo>
                    <a:lnTo>
                      <a:pt x="153" y="320"/>
                    </a:lnTo>
                    <a:lnTo>
                      <a:pt x="157" y="324"/>
                    </a:lnTo>
                    <a:lnTo>
                      <a:pt x="162" y="329"/>
                    </a:lnTo>
                    <a:lnTo>
                      <a:pt x="167" y="331"/>
                    </a:lnTo>
                    <a:lnTo>
                      <a:pt x="171" y="332"/>
                    </a:lnTo>
                    <a:lnTo>
                      <a:pt x="175" y="333"/>
                    </a:lnTo>
                    <a:lnTo>
                      <a:pt x="181" y="334"/>
                    </a:lnTo>
                    <a:lnTo>
                      <a:pt x="187" y="334"/>
                    </a:lnTo>
                    <a:lnTo>
                      <a:pt x="194" y="333"/>
                    </a:lnTo>
                    <a:lnTo>
                      <a:pt x="201" y="331"/>
                    </a:lnTo>
                    <a:lnTo>
                      <a:pt x="210" y="328"/>
                    </a:lnTo>
                    <a:lnTo>
                      <a:pt x="213" y="325"/>
                    </a:lnTo>
                    <a:lnTo>
                      <a:pt x="221" y="318"/>
                    </a:lnTo>
                    <a:lnTo>
                      <a:pt x="232" y="306"/>
                    </a:lnTo>
                    <a:lnTo>
                      <a:pt x="244" y="291"/>
                    </a:lnTo>
                    <a:lnTo>
                      <a:pt x="259" y="274"/>
                    </a:lnTo>
                    <a:lnTo>
                      <a:pt x="271" y="255"/>
                    </a:lnTo>
                    <a:lnTo>
                      <a:pt x="277" y="246"/>
                    </a:lnTo>
                    <a:lnTo>
                      <a:pt x="281" y="235"/>
                    </a:lnTo>
                    <a:lnTo>
                      <a:pt x="285" y="225"/>
                    </a:lnTo>
                    <a:lnTo>
                      <a:pt x="289" y="215"/>
                    </a:lnTo>
                    <a:lnTo>
                      <a:pt x="291" y="217"/>
                    </a:lnTo>
                    <a:lnTo>
                      <a:pt x="296" y="223"/>
                    </a:lnTo>
                    <a:lnTo>
                      <a:pt x="305" y="228"/>
                    </a:lnTo>
                    <a:lnTo>
                      <a:pt x="317" y="234"/>
                    </a:lnTo>
                    <a:lnTo>
                      <a:pt x="323" y="236"/>
                    </a:lnTo>
                    <a:lnTo>
                      <a:pt x="331" y="237"/>
                    </a:lnTo>
                    <a:lnTo>
                      <a:pt x="338" y="237"/>
                    </a:lnTo>
                    <a:lnTo>
                      <a:pt x="346" y="235"/>
                    </a:lnTo>
                    <a:lnTo>
                      <a:pt x="355" y="231"/>
                    </a:lnTo>
                    <a:lnTo>
                      <a:pt x="363" y="226"/>
                    </a:lnTo>
                    <a:lnTo>
                      <a:pt x="372" y="219"/>
                    </a:lnTo>
                    <a:lnTo>
                      <a:pt x="380" y="209"/>
                    </a:lnTo>
                    <a:lnTo>
                      <a:pt x="382" y="207"/>
                    </a:lnTo>
                    <a:lnTo>
                      <a:pt x="385" y="201"/>
                    </a:lnTo>
                    <a:lnTo>
                      <a:pt x="389" y="194"/>
                    </a:lnTo>
                    <a:lnTo>
                      <a:pt x="392" y="185"/>
                    </a:lnTo>
                    <a:lnTo>
                      <a:pt x="395" y="181"/>
                    </a:lnTo>
                    <a:lnTo>
                      <a:pt x="396" y="176"/>
                    </a:lnTo>
                    <a:lnTo>
                      <a:pt x="396" y="172"/>
                    </a:lnTo>
                    <a:lnTo>
                      <a:pt x="395" y="168"/>
                    </a:lnTo>
                    <a:lnTo>
                      <a:pt x="392" y="165"/>
                    </a:lnTo>
                    <a:lnTo>
                      <a:pt x="390" y="161"/>
                    </a:lnTo>
                    <a:lnTo>
                      <a:pt x="386" y="159"/>
                    </a:lnTo>
                    <a:lnTo>
                      <a:pt x="380" y="158"/>
                    </a:lnTo>
                    <a:lnTo>
                      <a:pt x="382" y="156"/>
                    </a:lnTo>
                    <a:lnTo>
                      <a:pt x="387" y="151"/>
                    </a:lnTo>
                    <a:lnTo>
                      <a:pt x="393" y="142"/>
                    </a:lnTo>
                    <a:lnTo>
                      <a:pt x="400" y="132"/>
                    </a:lnTo>
                    <a:lnTo>
                      <a:pt x="403" y="128"/>
                    </a:lnTo>
                    <a:lnTo>
                      <a:pt x="405" y="122"/>
                    </a:lnTo>
                    <a:lnTo>
                      <a:pt x="407" y="117"/>
                    </a:lnTo>
                    <a:lnTo>
                      <a:pt x="407" y="113"/>
                    </a:lnTo>
                    <a:lnTo>
                      <a:pt x="407" y="108"/>
                    </a:lnTo>
                    <a:lnTo>
                      <a:pt x="406" y="104"/>
                    </a:lnTo>
                    <a:lnTo>
                      <a:pt x="403" y="101"/>
                    </a:lnTo>
                    <a:lnTo>
                      <a:pt x="399" y="98"/>
                    </a:lnTo>
                    <a:lnTo>
                      <a:pt x="400" y="97"/>
                    </a:lnTo>
                    <a:lnTo>
                      <a:pt x="402" y="91"/>
                    </a:lnTo>
                    <a:lnTo>
                      <a:pt x="405" y="84"/>
                    </a:lnTo>
                    <a:lnTo>
                      <a:pt x="410" y="75"/>
                    </a:lnTo>
                    <a:lnTo>
                      <a:pt x="414" y="66"/>
                    </a:lnTo>
                    <a:lnTo>
                      <a:pt x="420" y="59"/>
                    </a:lnTo>
                    <a:lnTo>
                      <a:pt x="423" y="56"/>
                    </a:lnTo>
                    <a:lnTo>
                      <a:pt x="426" y="53"/>
                    </a:lnTo>
                    <a:lnTo>
                      <a:pt x="430" y="52"/>
                    </a:lnTo>
                    <a:lnTo>
                      <a:pt x="433" y="51"/>
                    </a:lnTo>
                    <a:lnTo>
                      <a:pt x="436" y="50"/>
                    </a:lnTo>
                    <a:lnTo>
                      <a:pt x="437" y="49"/>
                    </a:lnTo>
                    <a:lnTo>
                      <a:pt x="434" y="47"/>
                    </a:lnTo>
                    <a:lnTo>
                      <a:pt x="432" y="44"/>
                    </a:lnTo>
                    <a:lnTo>
                      <a:pt x="423" y="35"/>
                    </a:lnTo>
                    <a:lnTo>
                      <a:pt x="411" y="25"/>
                    </a:lnTo>
                    <a:lnTo>
                      <a:pt x="398" y="17"/>
                    </a:lnTo>
                    <a:lnTo>
                      <a:pt x="386" y="8"/>
                    </a:lnTo>
                    <a:lnTo>
                      <a:pt x="377" y="3"/>
                    </a:lnTo>
                    <a:lnTo>
                      <a:pt x="374" y="0"/>
                    </a:lnTo>
                    <a:lnTo>
                      <a:pt x="320" y="45"/>
                    </a:lnTo>
                    <a:lnTo>
                      <a:pt x="318" y="45"/>
                    </a:lnTo>
                    <a:lnTo>
                      <a:pt x="309" y="45"/>
                    </a:lnTo>
                    <a:lnTo>
                      <a:pt x="298" y="45"/>
                    </a:lnTo>
                    <a:lnTo>
                      <a:pt x="283" y="46"/>
                    </a:lnTo>
                    <a:lnTo>
                      <a:pt x="268" y="49"/>
                    </a:lnTo>
                    <a:lnTo>
                      <a:pt x="251" y="53"/>
                    </a:lnTo>
                    <a:lnTo>
                      <a:pt x="243" y="58"/>
                    </a:lnTo>
                    <a:lnTo>
                      <a:pt x="236" y="62"/>
                    </a:lnTo>
                    <a:lnTo>
                      <a:pt x="229" y="66"/>
                    </a:lnTo>
                    <a:lnTo>
                      <a:pt x="223" y="73"/>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0" name="Freeform 461"/>
              <p:cNvSpPr>
                <a:spLocks/>
              </p:cNvSpPr>
              <p:nvPr/>
            </p:nvSpPr>
            <p:spPr bwMode="auto">
              <a:xfrm>
                <a:off x="4527" y="908"/>
                <a:ext cx="146" cy="112"/>
              </a:xfrm>
              <a:custGeom>
                <a:avLst/>
                <a:gdLst>
                  <a:gd name="T0" fmla="*/ 0 w 437"/>
                  <a:gd name="T1" fmla="*/ 0 h 335"/>
                  <a:gd name="T2" fmla="*/ 0 w 437"/>
                  <a:gd name="T3" fmla="*/ 0 h 335"/>
                  <a:gd name="T4" fmla="*/ 0 w 437"/>
                  <a:gd name="T5" fmla="*/ 0 h 335"/>
                  <a:gd name="T6" fmla="*/ 0 w 437"/>
                  <a:gd name="T7" fmla="*/ 0 h 335"/>
                  <a:gd name="T8" fmla="*/ 0 w 437"/>
                  <a:gd name="T9" fmla="*/ 0 h 335"/>
                  <a:gd name="T10" fmla="*/ 0 w 437"/>
                  <a:gd name="T11" fmla="*/ 0 h 335"/>
                  <a:gd name="T12" fmla="*/ 0 w 437"/>
                  <a:gd name="T13" fmla="*/ 0 h 335"/>
                  <a:gd name="T14" fmla="*/ 0 w 437"/>
                  <a:gd name="T15" fmla="*/ 0 h 335"/>
                  <a:gd name="T16" fmla="*/ 0 w 437"/>
                  <a:gd name="T17" fmla="*/ 0 h 335"/>
                  <a:gd name="T18" fmla="*/ 0 w 437"/>
                  <a:gd name="T19" fmla="*/ 0 h 335"/>
                  <a:gd name="T20" fmla="*/ 0 w 437"/>
                  <a:gd name="T21" fmla="*/ 0 h 335"/>
                  <a:gd name="T22" fmla="*/ 0 w 437"/>
                  <a:gd name="T23" fmla="*/ 0 h 335"/>
                  <a:gd name="T24" fmla="*/ 0 w 437"/>
                  <a:gd name="T25" fmla="*/ 0 h 335"/>
                  <a:gd name="T26" fmla="*/ 0 w 437"/>
                  <a:gd name="T27" fmla="*/ 0 h 335"/>
                  <a:gd name="T28" fmla="*/ 0 w 437"/>
                  <a:gd name="T29" fmla="*/ 0 h 335"/>
                  <a:gd name="T30" fmla="*/ 0 w 437"/>
                  <a:gd name="T31" fmla="*/ 0 h 335"/>
                  <a:gd name="T32" fmla="*/ 0 w 437"/>
                  <a:gd name="T33" fmla="*/ 0 h 335"/>
                  <a:gd name="T34" fmla="*/ 0 w 437"/>
                  <a:gd name="T35" fmla="*/ 0 h 335"/>
                  <a:gd name="T36" fmla="*/ 0 w 437"/>
                  <a:gd name="T37" fmla="*/ 0 h 335"/>
                  <a:gd name="T38" fmla="*/ 0 w 437"/>
                  <a:gd name="T39" fmla="*/ 0 h 335"/>
                  <a:gd name="T40" fmla="*/ 0 w 437"/>
                  <a:gd name="T41" fmla="*/ 0 h 335"/>
                  <a:gd name="T42" fmla="*/ 0 w 437"/>
                  <a:gd name="T43" fmla="*/ 0 h 335"/>
                  <a:gd name="T44" fmla="*/ 0 w 437"/>
                  <a:gd name="T45" fmla="*/ 0 h 335"/>
                  <a:gd name="T46" fmla="*/ 1 w 437"/>
                  <a:gd name="T47" fmla="*/ 0 h 335"/>
                  <a:gd name="T48" fmla="*/ 1 w 437"/>
                  <a:gd name="T49" fmla="*/ 0 h 335"/>
                  <a:gd name="T50" fmla="*/ 1 w 437"/>
                  <a:gd name="T51" fmla="*/ 0 h 335"/>
                  <a:gd name="T52" fmla="*/ 1 w 437"/>
                  <a:gd name="T53" fmla="*/ 0 h 335"/>
                  <a:gd name="T54" fmla="*/ 1 w 437"/>
                  <a:gd name="T55" fmla="*/ 0 h 335"/>
                  <a:gd name="T56" fmla="*/ 1 w 437"/>
                  <a:gd name="T57" fmla="*/ 0 h 335"/>
                  <a:gd name="T58" fmla="*/ 1 w 437"/>
                  <a:gd name="T59" fmla="*/ 0 h 335"/>
                  <a:gd name="T60" fmla="*/ 1 w 437"/>
                  <a:gd name="T61" fmla="*/ 0 h 335"/>
                  <a:gd name="T62" fmla="*/ 1 w 437"/>
                  <a:gd name="T63" fmla="*/ 0 h 335"/>
                  <a:gd name="T64" fmla="*/ 1 w 437"/>
                  <a:gd name="T65" fmla="*/ 0 h 335"/>
                  <a:gd name="T66" fmla="*/ 1 w 437"/>
                  <a:gd name="T67" fmla="*/ 0 h 335"/>
                  <a:gd name="T68" fmla="*/ 1 w 437"/>
                  <a:gd name="T69" fmla="*/ 0 h 335"/>
                  <a:gd name="T70" fmla="*/ 1 w 437"/>
                  <a:gd name="T71" fmla="*/ 0 h 335"/>
                  <a:gd name="T72" fmla="*/ 1 w 437"/>
                  <a:gd name="T73" fmla="*/ 0 h 335"/>
                  <a:gd name="T74" fmla="*/ 1 w 437"/>
                  <a:gd name="T75" fmla="*/ 0 h 335"/>
                  <a:gd name="T76" fmla="*/ 1 w 437"/>
                  <a:gd name="T77" fmla="*/ 0 h 335"/>
                  <a:gd name="T78" fmla="*/ 0 w 437"/>
                  <a:gd name="T79" fmla="*/ 0 h 335"/>
                  <a:gd name="T80" fmla="*/ 0 w 437"/>
                  <a:gd name="T81" fmla="*/ 0 h 335"/>
                  <a:gd name="T82" fmla="*/ 0 w 437"/>
                  <a:gd name="T83" fmla="*/ 0 h 3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7"/>
                  <a:gd name="T127" fmla="*/ 0 h 335"/>
                  <a:gd name="T128" fmla="*/ 437 w 437"/>
                  <a:gd name="T129" fmla="*/ 335 h 3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7" h="335">
                    <a:moveTo>
                      <a:pt x="223" y="73"/>
                    </a:moveTo>
                    <a:lnTo>
                      <a:pt x="219" y="79"/>
                    </a:lnTo>
                    <a:lnTo>
                      <a:pt x="206" y="97"/>
                    </a:lnTo>
                    <a:lnTo>
                      <a:pt x="187" y="121"/>
                    </a:lnTo>
                    <a:lnTo>
                      <a:pt x="165" y="151"/>
                    </a:lnTo>
                    <a:lnTo>
                      <a:pt x="140" y="181"/>
                    </a:lnTo>
                    <a:lnTo>
                      <a:pt x="115" y="208"/>
                    </a:lnTo>
                    <a:lnTo>
                      <a:pt x="103" y="220"/>
                    </a:lnTo>
                    <a:lnTo>
                      <a:pt x="91" y="229"/>
                    </a:lnTo>
                    <a:lnTo>
                      <a:pt x="81" y="238"/>
                    </a:lnTo>
                    <a:lnTo>
                      <a:pt x="72" y="242"/>
                    </a:lnTo>
                    <a:lnTo>
                      <a:pt x="63" y="246"/>
                    </a:lnTo>
                    <a:lnTo>
                      <a:pt x="53" y="248"/>
                    </a:lnTo>
                    <a:lnTo>
                      <a:pt x="45" y="250"/>
                    </a:lnTo>
                    <a:lnTo>
                      <a:pt x="36" y="251"/>
                    </a:lnTo>
                    <a:lnTo>
                      <a:pt x="21" y="252"/>
                    </a:lnTo>
                    <a:lnTo>
                      <a:pt x="9" y="255"/>
                    </a:lnTo>
                    <a:lnTo>
                      <a:pt x="5" y="256"/>
                    </a:lnTo>
                    <a:lnTo>
                      <a:pt x="3" y="260"/>
                    </a:lnTo>
                    <a:lnTo>
                      <a:pt x="0" y="263"/>
                    </a:lnTo>
                    <a:lnTo>
                      <a:pt x="2" y="268"/>
                    </a:lnTo>
                    <a:lnTo>
                      <a:pt x="4" y="274"/>
                    </a:lnTo>
                    <a:lnTo>
                      <a:pt x="8" y="281"/>
                    </a:lnTo>
                    <a:lnTo>
                      <a:pt x="16" y="291"/>
                    </a:lnTo>
                    <a:lnTo>
                      <a:pt x="25" y="302"/>
                    </a:lnTo>
                    <a:lnTo>
                      <a:pt x="29" y="305"/>
                    </a:lnTo>
                    <a:lnTo>
                      <a:pt x="37" y="311"/>
                    </a:lnTo>
                    <a:lnTo>
                      <a:pt x="50" y="320"/>
                    </a:lnTo>
                    <a:lnTo>
                      <a:pt x="67" y="328"/>
                    </a:lnTo>
                    <a:lnTo>
                      <a:pt x="77" y="331"/>
                    </a:lnTo>
                    <a:lnTo>
                      <a:pt x="87" y="333"/>
                    </a:lnTo>
                    <a:lnTo>
                      <a:pt x="98" y="335"/>
                    </a:lnTo>
                    <a:lnTo>
                      <a:pt x="108" y="334"/>
                    </a:lnTo>
                    <a:lnTo>
                      <a:pt x="119" y="333"/>
                    </a:lnTo>
                    <a:lnTo>
                      <a:pt x="130" y="329"/>
                    </a:lnTo>
                    <a:lnTo>
                      <a:pt x="135" y="326"/>
                    </a:lnTo>
                    <a:lnTo>
                      <a:pt x="140" y="323"/>
                    </a:lnTo>
                    <a:lnTo>
                      <a:pt x="145" y="319"/>
                    </a:lnTo>
                    <a:lnTo>
                      <a:pt x="151" y="315"/>
                    </a:lnTo>
                    <a:lnTo>
                      <a:pt x="151" y="317"/>
                    </a:lnTo>
                    <a:lnTo>
                      <a:pt x="153" y="320"/>
                    </a:lnTo>
                    <a:lnTo>
                      <a:pt x="157" y="324"/>
                    </a:lnTo>
                    <a:lnTo>
                      <a:pt x="162" y="329"/>
                    </a:lnTo>
                    <a:lnTo>
                      <a:pt x="167" y="331"/>
                    </a:lnTo>
                    <a:lnTo>
                      <a:pt x="171" y="332"/>
                    </a:lnTo>
                    <a:lnTo>
                      <a:pt x="175" y="333"/>
                    </a:lnTo>
                    <a:lnTo>
                      <a:pt x="181" y="334"/>
                    </a:lnTo>
                    <a:lnTo>
                      <a:pt x="187" y="334"/>
                    </a:lnTo>
                    <a:lnTo>
                      <a:pt x="194" y="333"/>
                    </a:lnTo>
                    <a:lnTo>
                      <a:pt x="201" y="331"/>
                    </a:lnTo>
                    <a:lnTo>
                      <a:pt x="210" y="328"/>
                    </a:lnTo>
                    <a:lnTo>
                      <a:pt x="213" y="325"/>
                    </a:lnTo>
                    <a:lnTo>
                      <a:pt x="221" y="318"/>
                    </a:lnTo>
                    <a:lnTo>
                      <a:pt x="232" y="306"/>
                    </a:lnTo>
                    <a:lnTo>
                      <a:pt x="244" y="291"/>
                    </a:lnTo>
                    <a:lnTo>
                      <a:pt x="259" y="274"/>
                    </a:lnTo>
                    <a:lnTo>
                      <a:pt x="271" y="255"/>
                    </a:lnTo>
                    <a:lnTo>
                      <a:pt x="277" y="246"/>
                    </a:lnTo>
                    <a:lnTo>
                      <a:pt x="281" y="235"/>
                    </a:lnTo>
                    <a:lnTo>
                      <a:pt x="285" y="225"/>
                    </a:lnTo>
                    <a:lnTo>
                      <a:pt x="289" y="215"/>
                    </a:lnTo>
                    <a:lnTo>
                      <a:pt x="291" y="217"/>
                    </a:lnTo>
                    <a:lnTo>
                      <a:pt x="296" y="223"/>
                    </a:lnTo>
                    <a:lnTo>
                      <a:pt x="305" y="228"/>
                    </a:lnTo>
                    <a:lnTo>
                      <a:pt x="317" y="234"/>
                    </a:lnTo>
                    <a:lnTo>
                      <a:pt x="323" y="236"/>
                    </a:lnTo>
                    <a:lnTo>
                      <a:pt x="331" y="237"/>
                    </a:lnTo>
                    <a:lnTo>
                      <a:pt x="338" y="237"/>
                    </a:lnTo>
                    <a:lnTo>
                      <a:pt x="346" y="235"/>
                    </a:lnTo>
                    <a:lnTo>
                      <a:pt x="355" y="231"/>
                    </a:lnTo>
                    <a:lnTo>
                      <a:pt x="363" y="226"/>
                    </a:lnTo>
                    <a:lnTo>
                      <a:pt x="372" y="219"/>
                    </a:lnTo>
                    <a:lnTo>
                      <a:pt x="380" y="209"/>
                    </a:lnTo>
                    <a:lnTo>
                      <a:pt x="382" y="207"/>
                    </a:lnTo>
                    <a:lnTo>
                      <a:pt x="385" y="201"/>
                    </a:lnTo>
                    <a:lnTo>
                      <a:pt x="389" y="194"/>
                    </a:lnTo>
                    <a:lnTo>
                      <a:pt x="392" y="185"/>
                    </a:lnTo>
                    <a:lnTo>
                      <a:pt x="395" y="181"/>
                    </a:lnTo>
                    <a:lnTo>
                      <a:pt x="396" y="176"/>
                    </a:lnTo>
                    <a:lnTo>
                      <a:pt x="396" y="172"/>
                    </a:lnTo>
                    <a:lnTo>
                      <a:pt x="395" y="168"/>
                    </a:lnTo>
                    <a:lnTo>
                      <a:pt x="392" y="165"/>
                    </a:lnTo>
                    <a:lnTo>
                      <a:pt x="390" y="161"/>
                    </a:lnTo>
                    <a:lnTo>
                      <a:pt x="386" y="159"/>
                    </a:lnTo>
                    <a:lnTo>
                      <a:pt x="380" y="158"/>
                    </a:lnTo>
                    <a:lnTo>
                      <a:pt x="382" y="156"/>
                    </a:lnTo>
                    <a:lnTo>
                      <a:pt x="387" y="151"/>
                    </a:lnTo>
                    <a:lnTo>
                      <a:pt x="393" y="142"/>
                    </a:lnTo>
                    <a:lnTo>
                      <a:pt x="400" y="132"/>
                    </a:lnTo>
                    <a:lnTo>
                      <a:pt x="403" y="128"/>
                    </a:lnTo>
                    <a:lnTo>
                      <a:pt x="405" y="122"/>
                    </a:lnTo>
                    <a:lnTo>
                      <a:pt x="407" y="117"/>
                    </a:lnTo>
                    <a:lnTo>
                      <a:pt x="407" y="113"/>
                    </a:lnTo>
                    <a:lnTo>
                      <a:pt x="407" y="108"/>
                    </a:lnTo>
                    <a:lnTo>
                      <a:pt x="406" y="104"/>
                    </a:lnTo>
                    <a:lnTo>
                      <a:pt x="403" y="101"/>
                    </a:lnTo>
                    <a:lnTo>
                      <a:pt x="399" y="98"/>
                    </a:lnTo>
                    <a:lnTo>
                      <a:pt x="400" y="97"/>
                    </a:lnTo>
                    <a:lnTo>
                      <a:pt x="402" y="91"/>
                    </a:lnTo>
                    <a:lnTo>
                      <a:pt x="405" y="84"/>
                    </a:lnTo>
                    <a:lnTo>
                      <a:pt x="410" y="75"/>
                    </a:lnTo>
                    <a:lnTo>
                      <a:pt x="414" y="66"/>
                    </a:lnTo>
                    <a:lnTo>
                      <a:pt x="420" y="59"/>
                    </a:lnTo>
                    <a:lnTo>
                      <a:pt x="423" y="56"/>
                    </a:lnTo>
                    <a:lnTo>
                      <a:pt x="426" y="53"/>
                    </a:lnTo>
                    <a:lnTo>
                      <a:pt x="430" y="52"/>
                    </a:lnTo>
                    <a:lnTo>
                      <a:pt x="433" y="51"/>
                    </a:lnTo>
                    <a:lnTo>
                      <a:pt x="436" y="50"/>
                    </a:lnTo>
                    <a:lnTo>
                      <a:pt x="437" y="49"/>
                    </a:lnTo>
                    <a:lnTo>
                      <a:pt x="434" y="47"/>
                    </a:lnTo>
                    <a:lnTo>
                      <a:pt x="432" y="44"/>
                    </a:lnTo>
                    <a:lnTo>
                      <a:pt x="423" y="35"/>
                    </a:lnTo>
                    <a:lnTo>
                      <a:pt x="411" y="25"/>
                    </a:lnTo>
                    <a:lnTo>
                      <a:pt x="398" y="17"/>
                    </a:lnTo>
                    <a:lnTo>
                      <a:pt x="386" y="8"/>
                    </a:lnTo>
                    <a:lnTo>
                      <a:pt x="377" y="3"/>
                    </a:lnTo>
                    <a:lnTo>
                      <a:pt x="374" y="0"/>
                    </a:lnTo>
                    <a:lnTo>
                      <a:pt x="320" y="45"/>
                    </a:lnTo>
                    <a:lnTo>
                      <a:pt x="318" y="45"/>
                    </a:lnTo>
                    <a:lnTo>
                      <a:pt x="309" y="45"/>
                    </a:lnTo>
                    <a:lnTo>
                      <a:pt x="298" y="45"/>
                    </a:lnTo>
                    <a:lnTo>
                      <a:pt x="283" y="46"/>
                    </a:lnTo>
                    <a:lnTo>
                      <a:pt x="268" y="49"/>
                    </a:lnTo>
                    <a:lnTo>
                      <a:pt x="251" y="53"/>
                    </a:lnTo>
                    <a:lnTo>
                      <a:pt x="243" y="58"/>
                    </a:lnTo>
                    <a:lnTo>
                      <a:pt x="236" y="62"/>
                    </a:lnTo>
                    <a:lnTo>
                      <a:pt x="229" y="66"/>
                    </a:lnTo>
                    <a:lnTo>
                      <a:pt x="223" y="7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1" name="Freeform 462"/>
              <p:cNvSpPr>
                <a:spLocks/>
              </p:cNvSpPr>
              <p:nvPr/>
            </p:nvSpPr>
            <p:spPr bwMode="auto">
              <a:xfrm>
                <a:off x="4667" y="860"/>
                <a:ext cx="27" cy="32"/>
              </a:xfrm>
              <a:custGeom>
                <a:avLst/>
                <a:gdLst>
                  <a:gd name="T0" fmla="*/ 0 w 82"/>
                  <a:gd name="T1" fmla="*/ 0 h 98"/>
                  <a:gd name="T2" fmla="*/ 0 w 82"/>
                  <a:gd name="T3" fmla="*/ 0 h 98"/>
                  <a:gd name="T4" fmla="*/ 0 w 82"/>
                  <a:gd name="T5" fmla="*/ 0 h 98"/>
                  <a:gd name="T6" fmla="*/ 0 w 82"/>
                  <a:gd name="T7" fmla="*/ 0 h 98"/>
                  <a:gd name="T8" fmla="*/ 0 w 82"/>
                  <a:gd name="T9" fmla="*/ 0 h 98"/>
                  <a:gd name="T10" fmla="*/ 0 w 82"/>
                  <a:gd name="T11" fmla="*/ 0 h 98"/>
                  <a:gd name="T12" fmla="*/ 0 w 82"/>
                  <a:gd name="T13" fmla="*/ 0 h 98"/>
                  <a:gd name="T14" fmla="*/ 0 w 82"/>
                  <a:gd name="T15" fmla="*/ 0 h 98"/>
                  <a:gd name="T16" fmla="*/ 0 w 82"/>
                  <a:gd name="T17" fmla="*/ 0 h 98"/>
                  <a:gd name="T18" fmla="*/ 0 w 82"/>
                  <a:gd name="T19" fmla="*/ 0 h 98"/>
                  <a:gd name="T20" fmla="*/ 0 w 82"/>
                  <a:gd name="T21" fmla="*/ 0 h 98"/>
                  <a:gd name="T22" fmla="*/ 0 w 82"/>
                  <a:gd name="T23" fmla="*/ 0 h 98"/>
                  <a:gd name="T24" fmla="*/ 0 w 82"/>
                  <a:gd name="T25" fmla="*/ 0 h 98"/>
                  <a:gd name="T26" fmla="*/ 0 w 82"/>
                  <a:gd name="T27" fmla="*/ 0 h 98"/>
                  <a:gd name="T28" fmla="*/ 0 w 82"/>
                  <a:gd name="T29" fmla="*/ 0 h 98"/>
                  <a:gd name="T30" fmla="*/ 0 w 82"/>
                  <a:gd name="T31" fmla="*/ 0 h 98"/>
                  <a:gd name="T32" fmla="*/ 0 w 82"/>
                  <a:gd name="T33" fmla="*/ 0 h 98"/>
                  <a:gd name="T34" fmla="*/ 0 w 82"/>
                  <a:gd name="T35" fmla="*/ 0 h 98"/>
                  <a:gd name="T36" fmla="*/ 0 w 82"/>
                  <a:gd name="T37" fmla="*/ 0 h 98"/>
                  <a:gd name="T38" fmla="*/ 0 w 82"/>
                  <a:gd name="T39" fmla="*/ 0 h 98"/>
                  <a:gd name="T40" fmla="*/ 0 w 82"/>
                  <a:gd name="T41" fmla="*/ 0 h 98"/>
                  <a:gd name="T42" fmla="*/ 0 w 82"/>
                  <a:gd name="T43" fmla="*/ 0 h 98"/>
                  <a:gd name="T44" fmla="*/ 0 w 82"/>
                  <a:gd name="T45" fmla="*/ 0 h 98"/>
                  <a:gd name="T46" fmla="*/ 0 w 82"/>
                  <a:gd name="T47" fmla="*/ 0 h 98"/>
                  <a:gd name="T48" fmla="*/ 0 w 82"/>
                  <a:gd name="T49" fmla="*/ 0 h 98"/>
                  <a:gd name="T50" fmla="*/ 0 w 82"/>
                  <a:gd name="T51" fmla="*/ 0 h 98"/>
                  <a:gd name="T52" fmla="*/ 0 w 82"/>
                  <a:gd name="T53" fmla="*/ 0 h 98"/>
                  <a:gd name="T54" fmla="*/ 0 w 82"/>
                  <a:gd name="T55" fmla="*/ 0 h 98"/>
                  <a:gd name="T56" fmla="*/ 0 w 82"/>
                  <a:gd name="T57" fmla="*/ 0 h 98"/>
                  <a:gd name="T58" fmla="*/ 0 w 82"/>
                  <a:gd name="T59" fmla="*/ 0 h 98"/>
                  <a:gd name="T60" fmla="*/ 0 w 82"/>
                  <a:gd name="T61" fmla="*/ 0 h 98"/>
                  <a:gd name="T62" fmla="*/ 0 w 82"/>
                  <a:gd name="T63" fmla="*/ 0 h 98"/>
                  <a:gd name="T64" fmla="*/ 0 w 82"/>
                  <a:gd name="T65" fmla="*/ 0 h 98"/>
                  <a:gd name="T66" fmla="*/ 0 w 82"/>
                  <a:gd name="T67" fmla="*/ 0 h 98"/>
                  <a:gd name="T68" fmla="*/ 0 w 82"/>
                  <a:gd name="T69" fmla="*/ 0 h 98"/>
                  <a:gd name="T70" fmla="*/ 0 w 82"/>
                  <a:gd name="T71" fmla="*/ 0 h 98"/>
                  <a:gd name="T72" fmla="*/ 0 w 82"/>
                  <a:gd name="T73" fmla="*/ 0 h 98"/>
                  <a:gd name="T74" fmla="*/ 0 w 82"/>
                  <a:gd name="T75" fmla="*/ 0 h 98"/>
                  <a:gd name="T76" fmla="*/ 0 w 82"/>
                  <a:gd name="T77" fmla="*/ 0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98"/>
                  <a:gd name="T119" fmla="*/ 82 w 82"/>
                  <a:gd name="T120" fmla="*/ 98 h 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98">
                    <a:moveTo>
                      <a:pt x="53" y="7"/>
                    </a:moveTo>
                    <a:lnTo>
                      <a:pt x="51" y="5"/>
                    </a:lnTo>
                    <a:lnTo>
                      <a:pt x="43" y="2"/>
                    </a:lnTo>
                    <a:lnTo>
                      <a:pt x="39" y="1"/>
                    </a:lnTo>
                    <a:lnTo>
                      <a:pt x="34" y="0"/>
                    </a:lnTo>
                    <a:lnTo>
                      <a:pt x="28" y="0"/>
                    </a:lnTo>
                    <a:lnTo>
                      <a:pt x="23" y="0"/>
                    </a:lnTo>
                    <a:lnTo>
                      <a:pt x="18" y="2"/>
                    </a:lnTo>
                    <a:lnTo>
                      <a:pt x="12" y="5"/>
                    </a:lnTo>
                    <a:lnTo>
                      <a:pt x="8" y="11"/>
                    </a:lnTo>
                    <a:lnTo>
                      <a:pt x="5" y="18"/>
                    </a:lnTo>
                    <a:lnTo>
                      <a:pt x="1" y="28"/>
                    </a:lnTo>
                    <a:lnTo>
                      <a:pt x="0" y="40"/>
                    </a:lnTo>
                    <a:lnTo>
                      <a:pt x="0" y="55"/>
                    </a:lnTo>
                    <a:lnTo>
                      <a:pt x="2" y="73"/>
                    </a:lnTo>
                    <a:lnTo>
                      <a:pt x="6" y="75"/>
                    </a:lnTo>
                    <a:lnTo>
                      <a:pt x="14" y="81"/>
                    </a:lnTo>
                    <a:lnTo>
                      <a:pt x="26" y="88"/>
                    </a:lnTo>
                    <a:lnTo>
                      <a:pt x="39" y="95"/>
                    </a:lnTo>
                    <a:lnTo>
                      <a:pt x="47" y="97"/>
                    </a:lnTo>
                    <a:lnTo>
                      <a:pt x="53" y="98"/>
                    </a:lnTo>
                    <a:lnTo>
                      <a:pt x="60" y="98"/>
                    </a:lnTo>
                    <a:lnTo>
                      <a:pt x="66" y="97"/>
                    </a:lnTo>
                    <a:lnTo>
                      <a:pt x="72" y="95"/>
                    </a:lnTo>
                    <a:lnTo>
                      <a:pt x="76" y="89"/>
                    </a:lnTo>
                    <a:lnTo>
                      <a:pt x="79" y="83"/>
                    </a:lnTo>
                    <a:lnTo>
                      <a:pt x="81" y="73"/>
                    </a:lnTo>
                    <a:lnTo>
                      <a:pt x="82" y="62"/>
                    </a:lnTo>
                    <a:lnTo>
                      <a:pt x="82" y="53"/>
                    </a:lnTo>
                    <a:lnTo>
                      <a:pt x="81" y="45"/>
                    </a:lnTo>
                    <a:lnTo>
                      <a:pt x="79" y="38"/>
                    </a:lnTo>
                    <a:lnTo>
                      <a:pt x="78" y="31"/>
                    </a:lnTo>
                    <a:lnTo>
                      <a:pt x="75" y="26"/>
                    </a:lnTo>
                    <a:lnTo>
                      <a:pt x="73" y="21"/>
                    </a:lnTo>
                    <a:lnTo>
                      <a:pt x="69" y="18"/>
                    </a:lnTo>
                    <a:lnTo>
                      <a:pt x="64" y="12"/>
                    </a:lnTo>
                    <a:lnTo>
                      <a:pt x="59" y="8"/>
                    </a:lnTo>
                    <a:lnTo>
                      <a:pt x="55" y="7"/>
                    </a:lnTo>
                    <a:lnTo>
                      <a:pt x="53" y="7"/>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2" name="Freeform 463"/>
              <p:cNvSpPr>
                <a:spLocks/>
              </p:cNvSpPr>
              <p:nvPr/>
            </p:nvSpPr>
            <p:spPr bwMode="auto">
              <a:xfrm>
                <a:off x="4667" y="860"/>
                <a:ext cx="27" cy="32"/>
              </a:xfrm>
              <a:custGeom>
                <a:avLst/>
                <a:gdLst>
                  <a:gd name="T0" fmla="*/ 0 w 82"/>
                  <a:gd name="T1" fmla="*/ 0 h 98"/>
                  <a:gd name="T2" fmla="*/ 0 w 82"/>
                  <a:gd name="T3" fmla="*/ 0 h 98"/>
                  <a:gd name="T4" fmla="*/ 0 w 82"/>
                  <a:gd name="T5" fmla="*/ 0 h 98"/>
                  <a:gd name="T6" fmla="*/ 0 w 82"/>
                  <a:gd name="T7" fmla="*/ 0 h 98"/>
                  <a:gd name="T8" fmla="*/ 0 w 82"/>
                  <a:gd name="T9" fmla="*/ 0 h 98"/>
                  <a:gd name="T10" fmla="*/ 0 w 82"/>
                  <a:gd name="T11" fmla="*/ 0 h 98"/>
                  <a:gd name="T12" fmla="*/ 0 w 82"/>
                  <a:gd name="T13" fmla="*/ 0 h 98"/>
                  <a:gd name="T14" fmla="*/ 0 w 82"/>
                  <a:gd name="T15" fmla="*/ 0 h 98"/>
                  <a:gd name="T16" fmla="*/ 0 w 82"/>
                  <a:gd name="T17" fmla="*/ 0 h 98"/>
                  <a:gd name="T18" fmla="*/ 0 w 82"/>
                  <a:gd name="T19" fmla="*/ 0 h 98"/>
                  <a:gd name="T20" fmla="*/ 0 w 82"/>
                  <a:gd name="T21" fmla="*/ 0 h 98"/>
                  <a:gd name="T22" fmla="*/ 0 w 82"/>
                  <a:gd name="T23" fmla="*/ 0 h 98"/>
                  <a:gd name="T24" fmla="*/ 0 w 82"/>
                  <a:gd name="T25" fmla="*/ 0 h 98"/>
                  <a:gd name="T26" fmla="*/ 0 w 82"/>
                  <a:gd name="T27" fmla="*/ 0 h 98"/>
                  <a:gd name="T28" fmla="*/ 0 w 82"/>
                  <a:gd name="T29" fmla="*/ 0 h 98"/>
                  <a:gd name="T30" fmla="*/ 0 w 82"/>
                  <a:gd name="T31" fmla="*/ 0 h 98"/>
                  <a:gd name="T32" fmla="*/ 0 w 82"/>
                  <a:gd name="T33" fmla="*/ 0 h 98"/>
                  <a:gd name="T34" fmla="*/ 0 w 82"/>
                  <a:gd name="T35" fmla="*/ 0 h 98"/>
                  <a:gd name="T36" fmla="*/ 0 w 82"/>
                  <a:gd name="T37" fmla="*/ 0 h 98"/>
                  <a:gd name="T38" fmla="*/ 0 w 82"/>
                  <a:gd name="T39" fmla="*/ 0 h 98"/>
                  <a:gd name="T40" fmla="*/ 0 w 82"/>
                  <a:gd name="T41" fmla="*/ 0 h 98"/>
                  <a:gd name="T42" fmla="*/ 0 w 82"/>
                  <a:gd name="T43" fmla="*/ 0 h 98"/>
                  <a:gd name="T44" fmla="*/ 0 w 82"/>
                  <a:gd name="T45" fmla="*/ 0 h 98"/>
                  <a:gd name="T46" fmla="*/ 0 w 82"/>
                  <a:gd name="T47" fmla="*/ 0 h 98"/>
                  <a:gd name="T48" fmla="*/ 0 w 82"/>
                  <a:gd name="T49" fmla="*/ 0 h 98"/>
                  <a:gd name="T50" fmla="*/ 0 w 82"/>
                  <a:gd name="T51" fmla="*/ 0 h 98"/>
                  <a:gd name="T52" fmla="*/ 0 w 82"/>
                  <a:gd name="T53" fmla="*/ 0 h 98"/>
                  <a:gd name="T54" fmla="*/ 0 w 82"/>
                  <a:gd name="T55" fmla="*/ 0 h 98"/>
                  <a:gd name="T56" fmla="*/ 0 w 82"/>
                  <a:gd name="T57" fmla="*/ 0 h 98"/>
                  <a:gd name="T58" fmla="*/ 0 w 82"/>
                  <a:gd name="T59" fmla="*/ 0 h 98"/>
                  <a:gd name="T60" fmla="*/ 0 w 82"/>
                  <a:gd name="T61" fmla="*/ 0 h 98"/>
                  <a:gd name="T62" fmla="*/ 0 w 82"/>
                  <a:gd name="T63" fmla="*/ 0 h 98"/>
                  <a:gd name="T64" fmla="*/ 0 w 82"/>
                  <a:gd name="T65" fmla="*/ 0 h 98"/>
                  <a:gd name="T66" fmla="*/ 0 w 82"/>
                  <a:gd name="T67" fmla="*/ 0 h 98"/>
                  <a:gd name="T68" fmla="*/ 0 w 82"/>
                  <a:gd name="T69" fmla="*/ 0 h 98"/>
                  <a:gd name="T70" fmla="*/ 0 w 82"/>
                  <a:gd name="T71" fmla="*/ 0 h 98"/>
                  <a:gd name="T72" fmla="*/ 0 w 82"/>
                  <a:gd name="T73" fmla="*/ 0 h 98"/>
                  <a:gd name="T74" fmla="*/ 0 w 82"/>
                  <a:gd name="T75" fmla="*/ 0 h 98"/>
                  <a:gd name="T76" fmla="*/ 0 w 82"/>
                  <a:gd name="T77" fmla="*/ 0 h 9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2"/>
                  <a:gd name="T118" fmla="*/ 0 h 98"/>
                  <a:gd name="T119" fmla="*/ 82 w 82"/>
                  <a:gd name="T120" fmla="*/ 98 h 9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2" h="98">
                    <a:moveTo>
                      <a:pt x="53" y="7"/>
                    </a:moveTo>
                    <a:lnTo>
                      <a:pt x="51" y="5"/>
                    </a:lnTo>
                    <a:lnTo>
                      <a:pt x="43" y="2"/>
                    </a:lnTo>
                    <a:lnTo>
                      <a:pt x="39" y="1"/>
                    </a:lnTo>
                    <a:lnTo>
                      <a:pt x="34" y="0"/>
                    </a:lnTo>
                    <a:lnTo>
                      <a:pt x="28" y="0"/>
                    </a:lnTo>
                    <a:lnTo>
                      <a:pt x="23" y="0"/>
                    </a:lnTo>
                    <a:lnTo>
                      <a:pt x="18" y="2"/>
                    </a:lnTo>
                    <a:lnTo>
                      <a:pt x="12" y="5"/>
                    </a:lnTo>
                    <a:lnTo>
                      <a:pt x="8" y="11"/>
                    </a:lnTo>
                    <a:lnTo>
                      <a:pt x="5" y="18"/>
                    </a:lnTo>
                    <a:lnTo>
                      <a:pt x="1" y="28"/>
                    </a:lnTo>
                    <a:lnTo>
                      <a:pt x="0" y="40"/>
                    </a:lnTo>
                    <a:lnTo>
                      <a:pt x="0" y="55"/>
                    </a:lnTo>
                    <a:lnTo>
                      <a:pt x="2" y="73"/>
                    </a:lnTo>
                    <a:lnTo>
                      <a:pt x="6" y="75"/>
                    </a:lnTo>
                    <a:lnTo>
                      <a:pt x="14" y="81"/>
                    </a:lnTo>
                    <a:lnTo>
                      <a:pt x="26" y="88"/>
                    </a:lnTo>
                    <a:lnTo>
                      <a:pt x="39" y="95"/>
                    </a:lnTo>
                    <a:lnTo>
                      <a:pt x="47" y="97"/>
                    </a:lnTo>
                    <a:lnTo>
                      <a:pt x="53" y="98"/>
                    </a:lnTo>
                    <a:lnTo>
                      <a:pt x="60" y="98"/>
                    </a:lnTo>
                    <a:lnTo>
                      <a:pt x="66" y="97"/>
                    </a:lnTo>
                    <a:lnTo>
                      <a:pt x="72" y="95"/>
                    </a:lnTo>
                    <a:lnTo>
                      <a:pt x="76" y="89"/>
                    </a:lnTo>
                    <a:lnTo>
                      <a:pt x="79" y="83"/>
                    </a:lnTo>
                    <a:lnTo>
                      <a:pt x="81" y="73"/>
                    </a:lnTo>
                    <a:lnTo>
                      <a:pt x="82" y="62"/>
                    </a:lnTo>
                    <a:lnTo>
                      <a:pt x="82" y="53"/>
                    </a:lnTo>
                    <a:lnTo>
                      <a:pt x="81" y="45"/>
                    </a:lnTo>
                    <a:lnTo>
                      <a:pt x="79" y="38"/>
                    </a:lnTo>
                    <a:lnTo>
                      <a:pt x="78" y="31"/>
                    </a:lnTo>
                    <a:lnTo>
                      <a:pt x="75" y="26"/>
                    </a:lnTo>
                    <a:lnTo>
                      <a:pt x="73" y="21"/>
                    </a:lnTo>
                    <a:lnTo>
                      <a:pt x="69" y="18"/>
                    </a:lnTo>
                    <a:lnTo>
                      <a:pt x="64" y="12"/>
                    </a:lnTo>
                    <a:lnTo>
                      <a:pt x="59" y="8"/>
                    </a:lnTo>
                    <a:lnTo>
                      <a:pt x="55" y="7"/>
                    </a:lnTo>
                    <a:lnTo>
                      <a:pt x="53" y="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3" name="Freeform 464"/>
              <p:cNvSpPr>
                <a:spLocks/>
              </p:cNvSpPr>
              <p:nvPr/>
            </p:nvSpPr>
            <p:spPr bwMode="auto">
              <a:xfrm>
                <a:off x="4698" y="813"/>
                <a:ext cx="83" cy="51"/>
              </a:xfrm>
              <a:custGeom>
                <a:avLst/>
                <a:gdLst>
                  <a:gd name="T0" fmla="*/ 0 w 250"/>
                  <a:gd name="T1" fmla="*/ 0 h 154"/>
                  <a:gd name="T2" fmla="*/ 0 w 250"/>
                  <a:gd name="T3" fmla="*/ 0 h 154"/>
                  <a:gd name="T4" fmla="*/ 0 w 250"/>
                  <a:gd name="T5" fmla="*/ 0 h 154"/>
                  <a:gd name="T6" fmla="*/ 0 w 250"/>
                  <a:gd name="T7" fmla="*/ 0 h 154"/>
                  <a:gd name="T8" fmla="*/ 0 w 250"/>
                  <a:gd name="T9" fmla="*/ 0 h 154"/>
                  <a:gd name="T10" fmla="*/ 0 w 250"/>
                  <a:gd name="T11" fmla="*/ 0 h 154"/>
                  <a:gd name="T12" fmla="*/ 0 w 250"/>
                  <a:gd name="T13" fmla="*/ 0 h 154"/>
                  <a:gd name="T14" fmla="*/ 0 w 250"/>
                  <a:gd name="T15" fmla="*/ 0 h 154"/>
                  <a:gd name="T16" fmla="*/ 0 w 250"/>
                  <a:gd name="T17" fmla="*/ 0 h 154"/>
                  <a:gd name="T18" fmla="*/ 0 w 250"/>
                  <a:gd name="T19" fmla="*/ 0 h 154"/>
                  <a:gd name="T20" fmla="*/ 0 w 250"/>
                  <a:gd name="T21" fmla="*/ 0 h 154"/>
                  <a:gd name="T22" fmla="*/ 0 w 250"/>
                  <a:gd name="T23" fmla="*/ 0 h 154"/>
                  <a:gd name="T24" fmla="*/ 0 w 250"/>
                  <a:gd name="T25" fmla="*/ 0 h 154"/>
                  <a:gd name="T26" fmla="*/ 0 w 250"/>
                  <a:gd name="T27" fmla="*/ 0 h 154"/>
                  <a:gd name="T28" fmla="*/ 0 w 250"/>
                  <a:gd name="T29" fmla="*/ 0 h 154"/>
                  <a:gd name="T30" fmla="*/ 0 w 250"/>
                  <a:gd name="T31" fmla="*/ 0 h 154"/>
                  <a:gd name="T32" fmla="*/ 0 w 250"/>
                  <a:gd name="T33" fmla="*/ 0 h 154"/>
                  <a:gd name="T34" fmla="*/ 0 w 250"/>
                  <a:gd name="T35" fmla="*/ 0 h 154"/>
                  <a:gd name="T36" fmla="*/ 0 w 250"/>
                  <a:gd name="T37" fmla="*/ 0 h 154"/>
                  <a:gd name="T38" fmla="*/ 0 w 250"/>
                  <a:gd name="T39" fmla="*/ 0 h 154"/>
                  <a:gd name="T40" fmla="*/ 0 w 250"/>
                  <a:gd name="T41" fmla="*/ 0 h 154"/>
                  <a:gd name="T42" fmla="*/ 0 w 250"/>
                  <a:gd name="T43" fmla="*/ 0 h 154"/>
                  <a:gd name="T44" fmla="*/ 0 w 250"/>
                  <a:gd name="T45" fmla="*/ 0 h 154"/>
                  <a:gd name="T46" fmla="*/ 0 w 250"/>
                  <a:gd name="T47" fmla="*/ 0 h 154"/>
                  <a:gd name="T48" fmla="*/ 0 w 250"/>
                  <a:gd name="T49" fmla="*/ 0 h 154"/>
                  <a:gd name="T50" fmla="*/ 0 w 250"/>
                  <a:gd name="T51" fmla="*/ 0 h 154"/>
                  <a:gd name="T52" fmla="*/ 0 w 250"/>
                  <a:gd name="T53" fmla="*/ 0 h 154"/>
                  <a:gd name="T54" fmla="*/ 0 w 250"/>
                  <a:gd name="T55" fmla="*/ 0 h 154"/>
                  <a:gd name="T56" fmla="*/ 0 w 250"/>
                  <a:gd name="T57" fmla="*/ 0 h 154"/>
                  <a:gd name="T58" fmla="*/ 0 w 250"/>
                  <a:gd name="T59" fmla="*/ 0 h 154"/>
                  <a:gd name="T60" fmla="*/ 0 w 250"/>
                  <a:gd name="T61" fmla="*/ 0 h 154"/>
                  <a:gd name="T62" fmla="*/ 0 w 250"/>
                  <a:gd name="T63" fmla="*/ 0 h 154"/>
                  <a:gd name="T64" fmla="*/ 0 w 250"/>
                  <a:gd name="T65" fmla="*/ 0 h 154"/>
                  <a:gd name="T66" fmla="*/ 0 w 250"/>
                  <a:gd name="T67" fmla="*/ 0 h 154"/>
                  <a:gd name="T68" fmla="*/ 0 w 250"/>
                  <a:gd name="T69" fmla="*/ 0 h 154"/>
                  <a:gd name="T70" fmla="*/ 0 w 250"/>
                  <a:gd name="T71" fmla="*/ 0 h 154"/>
                  <a:gd name="T72" fmla="*/ 0 w 250"/>
                  <a:gd name="T73" fmla="*/ 0 h 154"/>
                  <a:gd name="T74" fmla="*/ 0 w 250"/>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0"/>
                  <a:gd name="T115" fmla="*/ 0 h 154"/>
                  <a:gd name="T116" fmla="*/ 250 w 25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0" h="154">
                    <a:moveTo>
                      <a:pt x="45" y="41"/>
                    </a:moveTo>
                    <a:lnTo>
                      <a:pt x="41" y="44"/>
                    </a:lnTo>
                    <a:lnTo>
                      <a:pt x="31" y="50"/>
                    </a:lnTo>
                    <a:lnTo>
                      <a:pt x="26" y="55"/>
                    </a:lnTo>
                    <a:lnTo>
                      <a:pt x="20" y="61"/>
                    </a:lnTo>
                    <a:lnTo>
                      <a:pt x="13" y="66"/>
                    </a:lnTo>
                    <a:lnTo>
                      <a:pt x="8" y="73"/>
                    </a:lnTo>
                    <a:lnTo>
                      <a:pt x="3" y="80"/>
                    </a:lnTo>
                    <a:lnTo>
                      <a:pt x="1" y="88"/>
                    </a:lnTo>
                    <a:lnTo>
                      <a:pt x="0" y="92"/>
                    </a:lnTo>
                    <a:lnTo>
                      <a:pt x="0" y="95"/>
                    </a:lnTo>
                    <a:lnTo>
                      <a:pt x="0" y="100"/>
                    </a:lnTo>
                    <a:lnTo>
                      <a:pt x="1" y="104"/>
                    </a:lnTo>
                    <a:lnTo>
                      <a:pt x="3" y="107"/>
                    </a:lnTo>
                    <a:lnTo>
                      <a:pt x="6" y="112"/>
                    </a:lnTo>
                    <a:lnTo>
                      <a:pt x="9" y="116"/>
                    </a:lnTo>
                    <a:lnTo>
                      <a:pt x="13" y="119"/>
                    </a:lnTo>
                    <a:lnTo>
                      <a:pt x="18" y="123"/>
                    </a:lnTo>
                    <a:lnTo>
                      <a:pt x="24" y="128"/>
                    </a:lnTo>
                    <a:lnTo>
                      <a:pt x="31" y="131"/>
                    </a:lnTo>
                    <a:lnTo>
                      <a:pt x="39" y="135"/>
                    </a:lnTo>
                    <a:lnTo>
                      <a:pt x="41" y="132"/>
                    </a:lnTo>
                    <a:lnTo>
                      <a:pt x="47" y="126"/>
                    </a:lnTo>
                    <a:lnTo>
                      <a:pt x="54" y="117"/>
                    </a:lnTo>
                    <a:lnTo>
                      <a:pt x="64" y="107"/>
                    </a:lnTo>
                    <a:lnTo>
                      <a:pt x="69" y="104"/>
                    </a:lnTo>
                    <a:lnTo>
                      <a:pt x="75" y="101"/>
                    </a:lnTo>
                    <a:lnTo>
                      <a:pt x="81" y="99"/>
                    </a:lnTo>
                    <a:lnTo>
                      <a:pt x="87" y="99"/>
                    </a:lnTo>
                    <a:lnTo>
                      <a:pt x="93" y="100"/>
                    </a:lnTo>
                    <a:lnTo>
                      <a:pt x="99" y="102"/>
                    </a:lnTo>
                    <a:lnTo>
                      <a:pt x="106" y="107"/>
                    </a:lnTo>
                    <a:lnTo>
                      <a:pt x="111" y="114"/>
                    </a:lnTo>
                    <a:lnTo>
                      <a:pt x="113" y="117"/>
                    </a:lnTo>
                    <a:lnTo>
                      <a:pt x="120" y="126"/>
                    </a:lnTo>
                    <a:lnTo>
                      <a:pt x="124" y="131"/>
                    </a:lnTo>
                    <a:lnTo>
                      <a:pt x="130" y="136"/>
                    </a:lnTo>
                    <a:lnTo>
                      <a:pt x="136" y="142"/>
                    </a:lnTo>
                    <a:lnTo>
                      <a:pt x="144" y="146"/>
                    </a:lnTo>
                    <a:lnTo>
                      <a:pt x="152" y="150"/>
                    </a:lnTo>
                    <a:lnTo>
                      <a:pt x="161" y="153"/>
                    </a:lnTo>
                    <a:lnTo>
                      <a:pt x="171" y="154"/>
                    </a:lnTo>
                    <a:lnTo>
                      <a:pt x="182" y="153"/>
                    </a:lnTo>
                    <a:lnTo>
                      <a:pt x="187" y="152"/>
                    </a:lnTo>
                    <a:lnTo>
                      <a:pt x="193" y="149"/>
                    </a:lnTo>
                    <a:lnTo>
                      <a:pt x="199" y="146"/>
                    </a:lnTo>
                    <a:lnTo>
                      <a:pt x="205" y="143"/>
                    </a:lnTo>
                    <a:lnTo>
                      <a:pt x="211" y="139"/>
                    </a:lnTo>
                    <a:lnTo>
                      <a:pt x="217" y="133"/>
                    </a:lnTo>
                    <a:lnTo>
                      <a:pt x="224" y="127"/>
                    </a:lnTo>
                    <a:lnTo>
                      <a:pt x="231" y="120"/>
                    </a:lnTo>
                    <a:lnTo>
                      <a:pt x="233" y="118"/>
                    </a:lnTo>
                    <a:lnTo>
                      <a:pt x="238" y="113"/>
                    </a:lnTo>
                    <a:lnTo>
                      <a:pt x="244" y="105"/>
                    </a:lnTo>
                    <a:lnTo>
                      <a:pt x="248" y="94"/>
                    </a:lnTo>
                    <a:lnTo>
                      <a:pt x="250" y="89"/>
                    </a:lnTo>
                    <a:lnTo>
                      <a:pt x="250" y="84"/>
                    </a:lnTo>
                    <a:lnTo>
                      <a:pt x="248" y="77"/>
                    </a:lnTo>
                    <a:lnTo>
                      <a:pt x="245" y="71"/>
                    </a:lnTo>
                    <a:lnTo>
                      <a:pt x="240" y="65"/>
                    </a:lnTo>
                    <a:lnTo>
                      <a:pt x="233" y="59"/>
                    </a:lnTo>
                    <a:lnTo>
                      <a:pt x="224" y="53"/>
                    </a:lnTo>
                    <a:lnTo>
                      <a:pt x="212" y="48"/>
                    </a:lnTo>
                    <a:lnTo>
                      <a:pt x="146" y="10"/>
                    </a:lnTo>
                    <a:lnTo>
                      <a:pt x="144" y="8"/>
                    </a:lnTo>
                    <a:lnTo>
                      <a:pt x="136" y="6"/>
                    </a:lnTo>
                    <a:lnTo>
                      <a:pt x="126" y="3"/>
                    </a:lnTo>
                    <a:lnTo>
                      <a:pt x="113" y="0"/>
                    </a:lnTo>
                    <a:lnTo>
                      <a:pt x="106" y="2"/>
                    </a:lnTo>
                    <a:lnTo>
                      <a:pt x="98" y="3"/>
                    </a:lnTo>
                    <a:lnTo>
                      <a:pt x="90" y="5"/>
                    </a:lnTo>
                    <a:lnTo>
                      <a:pt x="81" y="9"/>
                    </a:lnTo>
                    <a:lnTo>
                      <a:pt x="72" y="14"/>
                    </a:lnTo>
                    <a:lnTo>
                      <a:pt x="64" y="21"/>
                    </a:lnTo>
                    <a:lnTo>
                      <a:pt x="54" y="31"/>
                    </a:lnTo>
                    <a:lnTo>
                      <a:pt x="45" y="4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4" name="Freeform 465"/>
              <p:cNvSpPr>
                <a:spLocks/>
              </p:cNvSpPr>
              <p:nvPr/>
            </p:nvSpPr>
            <p:spPr bwMode="auto">
              <a:xfrm>
                <a:off x="4698" y="813"/>
                <a:ext cx="83" cy="51"/>
              </a:xfrm>
              <a:custGeom>
                <a:avLst/>
                <a:gdLst>
                  <a:gd name="T0" fmla="*/ 0 w 250"/>
                  <a:gd name="T1" fmla="*/ 0 h 154"/>
                  <a:gd name="T2" fmla="*/ 0 w 250"/>
                  <a:gd name="T3" fmla="*/ 0 h 154"/>
                  <a:gd name="T4" fmla="*/ 0 w 250"/>
                  <a:gd name="T5" fmla="*/ 0 h 154"/>
                  <a:gd name="T6" fmla="*/ 0 w 250"/>
                  <a:gd name="T7" fmla="*/ 0 h 154"/>
                  <a:gd name="T8" fmla="*/ 0 w 250"/>
                  <a:gd name="T9" fmla="*/ 0 h 154"/>
                  <a:gd name="T10" fmla="*/ 0 w 250"/>
                  <a:gd name="T11" fmla="*/ 0 h 154"/>
                  <a:gd name="T12" fmla="*/ 0 w 250"/>
                  <a:gd name="T13" fmla="*/ 0 h 154"/>
                  <a:gd name="T14" fmla="*/ 0 w 250"/>
                  <a:gd name="T15" fmla="*/ 0 h 154"/>
                  <a:gd name="T16" fmla="*/ 0 w 250"/>
                  <a:gd name="T17" fmla="*/ 0 h 154"/>
                  <a:gd name="T18" fmla="*/ 0 w 250"/>
                  <a:gd name="T19" fmla="*/ 0 h 154"/>
                  <a:gd name="T20" fmla="*/ 0 w 250"/>
                  <a:gd name="T21" fmla="*/ 0 h 154"/>
                  <a:gd name="T22" fmla="*/ 0 w 250"/>
                  <a:gd name="T23" fmla="*/ 0 h 154"/>
                  <a:gd name="T24" fmla="*/ 0 w 250"/>
                  <a:gd name="T25" fmla="*/ 0 h 154"/>
                  <a:gd name="T26" fmla="*/ 0 w 250"/>
                  <a:gd name="T27" fmla="*/ 0 h 154"/>
                  <a:gd name="T28" fmla="*/ 0 w 250"/>
                  <a:gd name="T29" fmla="*/ 0 h 154"/>
                  <a:gd name="T30" fmla="*/ 0 w 250"/>
                  <a:gd name="T31" fmla="*/ 0 h 154"/>
                  <a:gd name="T32" fmla="*/ 0 w 250"/>
                  <a:gd name="T33" fmla="*/ 0 h 154"/>
                  <a:gd name="T34" fmla="*/ 0 w 250"/>
                  <a:gd name="T35" fmla="*/ 0 h 154"/>
                  <a:gd name="T36" fmla="*/ 0 w 250"/>
                  <a:gd name="T37" fmla="*/ 0 h 154"/>
                  <a:gd name="T38" fmla="*/ 0 w 250"/>
                  <a:gd name="T39" fmla="*/ 0 h 154"/>
                  <a:gd name="T40" fmla="*/ 0 w 250"/>
                  <a:gd name="T41" fmla="*/ 0 h 154"/>
                  <a:gd name="T42" fmla="*/ 0 w 250"/>
                  <a:gd name="T43" fmla="*/ 0 h 154"/>
                  <a:gd name="T44" fmla="*/ 0 w 250"/>
                  <a:gd name="T45" fmla="*/ 0 h 154"/>
                  <a:gd name="T46" fmla="*/ 0 w 250"/>
                  <a:gd name="T47" fmla="*/ 0 h 154"/>
                  <a:gd name="T48" fmla="*/ 0 w 250"/>
                  <a:gd name="T49" fmla="*/ 0 h 154"/>
                  <a:gd name="T50" fmla="*/ 0 w 250"/>
                  <a:gd name="T51" fmla="*/ 0 h 154"/>
                  <a:gd name="T52" fmla="*/ 0 w 250"/>
                  <a:gd name="T53" fmla="*/ 0 h 154"/>
                  <a:gd name="T54" fmla="*/ 0 w 250"/>
                  <a:gd name="T55" fmla="*/ 0 h 154"/>
                  <a:gd name="T56" fmla="*/ 0 w 250"/>
                  <a:gd name="T57" fmla="*/ 0 h 154"/>
                  <a:gd name="T58" fmla="*/ 0 w 250"/>
                  <a:gd name="T59" fmla="*/ 0 h 154"/>
                  <a:gd name="T60" fmla="*/ 0 w 250"/>
                  <a:gd name="T61" fmla="*/ 0 h 154"/>
                  <a:gd name="T62" fmla="*/ 0 w 250"/>
                  <a:gd name="T63" fmla="*/ 0 h 154"/>
                  <a:gd name="T64" fmla="*/ 0 w 250"/>
                  <a:gd name="T65" fmla="*/ 0 h 154"/>
                  <a:gd name="T66" fmla="*/ 0 w 250"/>
                  <a:gd name="T67" fmla="*/ 0 h 154"/>
                  <a:gd name="T68" fmla="*/ 0 w 250"/>
                  <a:gd name="T69" fmla="*/ 0 h 154"/>
                  <a:gd name="T70" fmla="*/ 0 w 250"/>
                  <a:gd name="T71" fmla="*/ 0 h 154"/>
                  <a:gd name="T72" fmla="*/ 0 w 250"/>
                  <a:gd name="T73" fmla="*/ 0 h 154"/>
                  <a:gd name="T74" fmla="*/ 0 w 250"/>
                  <a:gd name="T75" fmla="*/ 0 h 1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0"/>
                  <a:gd name="T115" fmla="*/ 0 h 154"/>
                  <a:gd name="T116" fmla="*/ 250 w 250"/>
                  <a:gd name="T117" fmla="*/ 154 h 1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0" h="154">
                    <a:moveTo>
                      <a:pt x="45" y="41"/>
                    </a:moveTo>
                    <a:lnTo>
                      <a:pt x="41" y="44"/>
                    </a:lnTo>
                    <a:lnTo>
                      <a:pt x="31" y="50"/>
                    </a:lnTo>
                    <a:lnTo>
                      <a:pt x="26" y="55"/>
                    </a:lnTo>
                    <a:lnTo>
                      <a:pt x="20" y="61"/>
                    </a:lnTo>
                    <a:lnTo>
                      <a:pt x="13" y="66"/>
                    </a:lnTo>
                    <a:lnTo>
                      <a:pt x="8" y="73"/>
                    </a:lnTo>
                    <a:lnTo>
                      <a:pt x="3" y="80"/>
                    </a:lnTo>
                    <a:lnTo>
                      <a:pt x="1" y="88"/>
                    </a:lnTo>
                    <a:lnTo>
                      <a:pt x="0" y="92"/>
                    </a:lnTo>
                    <a:lnTo>
                      <a:pt x="0" y="95"/>
                    </a:lnTo>
                    <a:lnTo>
                      <a:pt x="0" y="100"/>
                    </a:lnTo>
                    <a:lnTo>
                      <a:pt x="1" y="104"/>
                    </a:lnTo>
                    <a:lnTo>
                      <a:pt x="3" y="107"/>
                    </a:lnTo>
                    <a:lnTo>
                      <a:pt x="6" y="112"/>
                    </a:lnTo>
                    <a:lnTo>
                      <a:pt x="9" y="116"/>
                    </a:lnTo>
                    <a:lnTo>
                      <a:pt x="13" y="119"/>
                    </a:lnTo>
                    <a:lnTo>
                      <a:pt x="18" y="123"/>
                    </a:lnTo>
                    <a:lnTo>
                      <a:pt x="24" y="128"/>
                    </a:lnTo>
                    <a:lnTo>
                      <a:pt x="31" y="131"/>
                    </a:lnTo>
                    <a:lnTo>
                      <a:pt x="39" y="135"/>
                    </a:lnTo>
                    <a:lnTo>
                      <a:pt x="41" y="132"/>
                    </a:lnTo>
                    <a:lnTo>
                      <a:pt x="47" y="126"/>
                    </a:lnTo>
                    <a:lnTo>
                      <a:pt x="54" y="117"/>
                    </a:lnTo>
                    <a:lnTo>
                      <a:pt x="64" y="107"/>
                    </a:lnTo>
                    <a:lnTo>
                      <a:pt x="69" y="104"/>
                    </a:lnTo>
                    <a:lnTo>
                      <a:pt x="75" y="101"/>
                    </a:lnTo>
                    <a:lnTo>
                      <a:pt x="81" y="99"/>
                    </a:lnTo>
                    <a:lnTo>
                      <a:pt x="87" y="99"/>
                    </a:lnTo>
                    <a:lnTo>
                      <a:pt x="93" y="100"/>
                    </a:lnTo>
                    <a:lnTo>
                      <a:pt x="99" y="102"/>
                    </a:lnTo>
                    <a:lnTo>
                      <a:pt x="106" y="107"/>
                    </a:lnTo>
                    <a:lnTo>
                      <a:pt x="111" y="114"/>
                    </a:lnTo>
                    <a:lnTo>
                      <a:pt x="113" y="117"/>
                    </a:lnTo>
                    <a:lnTo>
                      <a:pt x="120" y="126"/>
                    </a:lnTo>
                    <a:lnTo>
                      <a:pt x="124" y="131"/>
                    </a:lnTo>
                    <a:lnTo>
                      <a:pt x="130" y="136"/>
                    </a:lnTo>
                    <a:lnTo>
                      <a:pt x="136" y="142"/>
                    </a:lnTo>
                    <a:lnTo>
                      <a:pt x="144" y="146"/>
                    </a:lnTo>
                    <a:lnTo>
                      <a:pt x="152" y="150"/>
                    </a:lnTo>
                    <a:lnTo>
                      <a:pt x="161" y="153"/>
                    </a:lnTo>
                    <a:lnTo>
                      <a:pt x="171" y="154"/>
                    </a:lnTo>
                    <a:lnTo>
                      <a:pt x="182" y="153"/>
                    </a:lnTo>
                    <a:lnTo>
                      <a:pt x="187" y="152"/>
                    </a:lnTo>
                    <a:lnTo>
                      <a:pt x="193" y="149"/>
                    </a:lnTo>
                    <a:lnTo>
                      <a:pt x="199" y="146"/>
                    </a:lnTo>
                    <a:lnTo>
                      <a:pt x="205" y="143"/>
                    </a:lnTo>
                    <a:lnTo>
                      <a:pt x="211" y="139"/>
                    </a:lnTo>
                    <a:lnTo>
                      <a:pt x="217" y="133"/>
                    </a:lnTo>
                    <a:lnTo>
                      <a:pt x="224" y="127"/>
                    </a:lnTo>
                    <a:lnTo>
                      <a:pt x="231" y="120"/>
                    </a:lnTo>
                    <a:lnTo>
                      <a:pt x="233" y="118"/>
                    </a:lnTo>
                    <a:lnTo>
                      <a:pt x="238" y="113"/>
                    </a:lnTo>
                    <a:lnTo>
                      <a:pt x="244" y="105"/>
                    </a:lnTo>
                    <a:lnTo>
                      <a:pt x="248" y="94"/>
                    </a:lnTo>
                    <a:lnTo>
                      <a:pt x="250" y="89"/>
                    </a:lnTo>
                    <a:lnTo>
                      <a:pt x="250" y="84"/>
                    </a:lnTo>
                    <a:lnTo>
                      <a:pt x="248" y="77"/>
                    </a:lnTo>
                    <a:lnTo>
                      <a:pt x="245" y="71"/>
                    </a:lnTo>
                    <a:lnTo>
                      <a:pt x="240" y="65"/>
                    </a:lnTo>
                    <a:lnTo>
                      <a:pt x="233" y="59"/>
                    </a:lnTo>
                    <a:lnTo>
                      <a:pt x="224" y="53"/>
                    </a:lnTo>
                    <a:lnTo>
                      <a:pt x="212" y="48"/>
                    </a:lnTo>
                    <a:lnTo>
                      <a:pt x="146" y="10"/>
                    </a:lnTo>
                    <a:lnTo>
                      <a:pt x="144" y="8"/>
                    </a:lnTo>
                    <a:lnTo>
                      <a:pt x="136" y="6"/>
                    </a:lnTo>
                    <a:lnTo>
                      <a:pt x="126" y="3"/>
                    </a:lnTo>
                    <a:lnTo>
                      <a:pt x="113" y="0"/>
                    </a:lnTo>
                    <a:lnTo>
                      <a:pt x="106" y="2"/>
                    </a:lnTo>
                    <a:lnTo>
                      <a:pt x="98" y="3"/>
                    </a:lnTo>
                    <a:lnTo>
                      <a:pt x="90" y="5"/>
                    </a:lnTo>
                    <a:lnTo>
                      <a:pt x="81" y="9"/>
                    </a:lnTo>
                    <a:lnTo>
                      <a:pt x="72" y="14"/>
                    </a:lnTo>
                    <a:lnTo>
                      <a:pt x="64" y="21"/>
                    </a:lnTo>
                    <a:lnTo>
                      <a:pt x="54" y="31"/>
                    </a:lnTo>
                    <a:lnTo>
                      <a:pt x="45" y="4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5" name="Freeform 466"/>
              <p:cNvSpPr>
                <a:spLocks/>
              </p:cNvSpPr>
              <p:nvPr/>
            </p:nvSpPr>
            <p:spPr bwMode="auto">
              <a:xfrm>
                <a:off x="4696" y="879"/>
                <a:ext cx="73" cy="43"/>
              </a:xfrm>
              <a:custGeom>
                <a:avLst/>
                <a:gdLst>
                  <a:gd name="T0" fmla="*/ 0 w 218"/>
                  <a:gd name="T1" fmla="*/ 0 h 128"/>
                  <a:gd name="T2" fmla="*/ 0 w 218"/>
                  <a:gd name="T3" fmla="*/ 0 h 128"/>
                  <a:gd name="T4" fmla="*/ 0 w 218"/>
                  <a:gd name="T5" fmla="*/ 0 h 128"/>
                  <a:gd name="T6" fmla="*/ 0 w 218"/>
                  <a:gd name="T7" fmla="*/ 0 h 128"/>
                  <a:gd name="T8" fmla="*/ 0 w 218"/>
                  <a:gd name="T9" fmla="*/ 0 h 128"/>
                  <a:gd name="T10" fmla="*/ 0 w 218"/>
                  <a:gd name="T11" fmla="*/ 0 h 128"/>
                  <a:gd name="T12" fmla="*/ 0 w 218"/>
                  <a:gd name="T13" fmla="*/ 0 h 128"/>
                  <a:gd name="T14" fmla="*/ 0 w 218"/>
                  <a:gd name="T15" fmla="*/ 0 h 128"/>
                  <a:gd name="T16" fmla="*/ 0 w 218"/>
                  <a:gd name="T17" fmla="*/ 0 h 128"/>
                  <a:gd name="T18" fmla="*/ 0 w 218"/>
                  <a:gd name="T19" fmla="*/ 0 h 128"/>
                  <a:gd name="T20" fmla="*/ 0 w 218"/>
                  <a:gd name="T21" fmla="*/ 0 h 128"/>
                  <a:gd name="T22" fmla="*/ 0 w 218"/>
                  <a:gd name="T23" fmla="*/ 0 h 128"/>
                  <a:gd name="T24" fmla="*/ 0 w 218"/>
                  <a:gd name="T25" fmla="*/ 0 h 128"/>
                  <a:gd name="T26" fmla="*/ 0 w 218"/>
                  <a:gd name="T27" fmla="*/ 0 h 128"/>
                  <a:gd name="T28" fmla="*/ 0 w 218"/>
                  <a:gd name="T29" fmla="*/ 0 h 128"/>
                  <a:gd name="T30" fmla="*/ 0 w 218"/>
                  <a:gd name="T31" fmla="*/ 0 h 128"/>
                  <a:gd name="T32" fmla="*/ 0 w 218"/>
                  <a:gd name="T33" fmla="*/ 0 h 128"/>
                  <a:gd name="T34" fmla="*/ 0 w 218"/>
                  <a:gd name="T35" fmla="*/ 0 h 128"/>
                  <a:gd name="T36" fmla="*/ 0 w 218"/>
                  <a:gd name="T37" fmla="*/ 0 h 128"/>
                  <a:gd name="T38" fmla="*/ 0 w 218"/>
                  <a:gd name="T39" fmla="*/ 0 h 128"/>
                  <a:gd name="T40" fmla="*/ 0 w 218"/>
                  <a:gd name="T41" fmla="*/ 0 h 128"/>
                  <a:gd name="T42" fmla="*/ 0 w 218"/>
                  <a:gd name="T43" fmla="*/ 0 h 128"/>
                  <a:gd name="T44" fmla="*/ 0 w 218"/>
                  <a:gd name="T45" fmla="*/ 0 h 128"/>
                  <a:gd name="T46" fmla="*/ 0 w 218"/>
                  <a:gd name="T47" fmla="*/ 0 h 128"/>
                  <a:gd name="T48" fmla="*/ 0 w 218"/>
                  <a:gd name="T49" fmla="*/ 0 h 128"/>
                  <a:gd name="T50" fmla="*/ 0 w 218"/>
                  <a:gd name="T51" fmla="*/ 0 h 128"/>
                  <a:gd name="T52" fmla="*/ 0 w 218"/>
                  <a:gd name="T53" fmla="*/ 0 h 128"/>
                  <a:gd name="T54" fmla="*/ 0 w 218"/>
                  <a:gd name="T55" fmla="*/ 0 h 128"/>
                  <a:gd name="T56" fmla="*/ 0 w 218"/>
                  <a:gd name="T57" fmla="*/ 0 h 128"/>
                  <a:gd name="T58" fmla="*/ 0 w 218"/>
                  <a:gd name="T59" fmla="*/ 0 h 128"/>
                  <a:gd name="T60" fmla="*/ 0 w 218"/>
                  <a:gd name="T61" fmla="*/ 0 h 128"/>
                  <a:gd name="T62" fmla="*/ 0 w 218"/>
                  <a:gd name="T63" fmla="*/ 0 h 128"/>
                  <a:gd name="T64" fmla="*/ 0 w 218"/>
                  <a:gd name="T65" fmla="*/ 0 h 128"/>
                  <a:gd name="T66" fmla="*/ 0 w 218"/>
                  <a:gd name="T67" fmla="*/ 0 h 128"/>
                  <a:gd name="T68" fmla="*/ 0 w 218"/>
                  <a:gd name="T69" fmla="*/ 0 h 128"/>
                  <a:gd name="T70" fmla="*/ 0 w 218"/>
                  <a:gd name="T71" fmla="*/ 0 h 128"/>
                  <a:gd name="T72" fmla="*/ 0 w 218"/>
                  <a:gd name="T73" fmla="*/ 0 h 128"/>
                  <a:gd name="T74" fmla="*/ 0 w 218"/>
                  <a:gd name="T75" fmla="*/ 0 h 128"/>
                  <a:gd name="T76" fmla="*/ 0 w 218"/>
                  <a:gd name="T77" fmla="*/ 0 h 128"/>
                  <a:gd name="T78" fmla="*/ 0 w 218"/>
                  <a:gd name="T79" fmla="*/ 0 h 128"/>
                  <a:gd name="T80" fmla="*/ 0 w 218"/>
                  <a:gd name="T81" fmla="*/ 0 h 128"/>
                  <a:gd name="T82" fmla="*/ 0 w 218"/>
                  <a:gd name="T83" fmla="*/ 0 h 128"/>
                  <a:gd name="T84" fmla="*/ 0 w 218"/>
                  <a:gd name="T85" fmla="*/ 0 h 128"/>
                  <a:gd name="T86" fmla="*/ 0 w 218"/>
                  <a:gd name="T87" fmla="*/ 0 h 128"/>
                  <a:gd name="T88" fmla="*/ 0 w 218"/>
                  <a:gd name="T89" fmla="*/ 0 h 128"/>
                  <a:gd name="T90" fmla="*/ 0 w 218"/>
                  <a:gd name="T91" fmla="*/ 0 h 128"/>
                  <a:gd name="T92" fmla="*/ 0 w 218"/>
                  <a:gd name="T93" fmla="*/ 0 h 128"/>
                  <a:gd name="T94" fmla="*/ 0 w 218"/>
                  <a:gd name="T95" fmla="*/ 0 h 128"/>
                  <a:gd name="T96" fmla="*/ 0 w 218"/>
                  <a:gd name="T97" fmla="*/ 0 h 128"/>
                  <a:gd name="T98" fmla="*/ 0 w 218"/>
                  <a:gd name="T99" fmla="*/ 0 h 128"/>
                  <a:gd name="T100" fmla="*/ 0 w 218"/>
                  <a:gd name="T101" fmla="*/ 0 h 128"/>
                  <a:gd name="T102" fmla="*/ 0 w 218"/>
                  <a:gd name="T103" fmla="*/ 0 h 128"/>
                  <a:gd name="T104" fmla="*/ 0 w 218"/>
                  <a:gd name="T105" fmla="*/ 0 h 128"/>
                  <a:gd name="T106" fmla="*/ 0 w 218"/>
                  <a:gd name="T107" fmla="*/ 0 h 128"/>
                  <a:gd name="T108" fmla="*/ 0 w 218"/>
                  <a:gd name="T109" fmla="*/ 0 h 128"/>
                  <a:gd name="T110" fmla="*/ 0 w 218"/>
                  <a:gd name="T111" fmla="*/ 0 h 128"/>
                  <a:gd name="T112" fmla="*/ 0 w 218"/>
                  <a:gd name="T113" fmla="*/ 0 h 128"/>
                  <a:gd name="T114" fmla="*/ 0 w 218"/>
                  <a:gd name="T115" fmla="*/ 0 h 128"/>
                  <a:gd name="T116" fmla="*/ 0 w 218"/>
                  <a:gd name="T117" fmla="*/ 0 h 128"/>
                  <a:gd name="T118" fmla="*/ 0 w 218"/>
                  <a:gd name="T119" fmla="*/ 0 h 128"/>
                  <a:gd name="T120" fmla="*/ 0 w 218"/>
                  <a:gd name="T121" fmla="*/ 0 h 128"/>
                  <a:gd name="T122" fmla="*/ 0 w 218"/>
                  <a:gd name="T123" fmla="*/ 0 h 128"/>
                  <a:gd name="T124" fmla="*/ 0 w 218"/>
                  <a:gd name="T125" fmla="*/ 0 h 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
                  <a:gd name="T190" fmla="*/ 0 h 128"/>
                  <a:gd name="T191" fmla="*/ 218 w 218"/>
                  <a:gd name="T192" fmla="*/ 128 h 1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 h="128">
                    <a:moveTo>
                      <a:pt x="49" y="0"/>
                    </a:moveTo>
                    <a:lnTo>
                      <a:pt x="45" y="3"/>
                    </a:lnTo>
                    <a:lnTo>
                      <a:pt x="35" y="12"/>
                    </a:lnTo>
                    <a:lnTo>
                      <a:pt x="29" y="18"/>
                    </a:lnTo>
                    <a:lnTo>
                      <a:pt x="22" y="26"/>
                    </a:lnTo>
                    <a:lnTo>
                      <a:pt x="16" y="33"/>
                    </a:lnTo>
                    <a:lnTo>
                      <a:pt x="11" y="43"/>
                    </a:lnTo>
                    <a:lnTo>
                      <a:pt x="5" y="52"/>
                    </a:lnTo>
                    <a:lnTo>
                      <a:pt x="2" y="63"/>
                    </a:lnTo>
                    <a:lnTo>
                      <a:pt x="0" y="72"/>
                    </a:lnTo>
                    <a:lnTo>
                      <a:pt x="0" y="83"/>
                    </a:lnTo>
                    <a:lnTo>
                      <a:pt x="1" y="89"/>
                    </a:lnTo>
                    <a:lnTo>
                      <a:pt x="3" y="94"/>
                    </a:lnTo>
                    <a:lnTo>
                      <a:pt x="5" y="99"/>
                    </a:lnTo>
                    <a:lnTo>
                      <a:pt x="8" y="105"/>
                    </a:lnTo>
                    <a:lnTo>
                      <a:pt x="13" y="110"/>
                    </a:lnTo>
                    <a:lnTo>
                      <a:pt x="18" y="116"/>
                    </a:lnTo>
                    <a:lnTo>
                      <a:pt x="24" y="121"/>
                    </a:lnTo>
                    <a:lnTo>
                      <a:pt x="30" y="125"/>
                    </a:lnTo>
                    <a:lnTo>
                      <a:pt x="32" y="126"/>
                    </a:lnTo>
                    <a:lnTo>
                      <a:pt x="38" y="126"/>
                    </a:lnTo>
                    <a:lnTo>
                      <a:pt x="46" y="127"/>
                    </a:lnTo>
                    <a:lnTo>
                      <a:pt x="57" y="128"/>
                    </a:lnTo>
                    <a:lnTo>
                      <a:pt x="71" y="128"/>
                    </a:lnTo>
                    <a:lnTo>
                      <a:pt x="86" y="127"/>
                    </a:lnTo>
                    <a:lnTo>
                      <a:pt x="103" y="124"/>
                    </a:lnTo>
                    <a:lnTo>
                      <a:pt x="122" y="119"/>
                    </a:lnTo>
                    <a:lnTo>
                      <a:pt x="126" y="118"/>
                    </a:lnTo>
                    <a:lnTo>
                      <a:pt x="130" y="114"/>
                    </a:lnTo>
                    <a:lnTo>
                      <a:pt x="135" y="111"/>
                    </a:lnTo>
                    <a:lnTo>
                      <a:pt x="139" y="107"/>
                    </a:lnTo>
                    <a:lnTo>
                      <a:pt x="149" y="98"/>
                    </a:lnTo>
                    <a:lnTo>
                      <a:pt x="159" y="87"/>
                    </a:lnTo>
                    <a:lnTo>
                      <a:pt x="168" y="78"/>
                    </a:lnTo>
                    <a:lnTo>
                      <a:pt x="178" y="70"/>
                    </a:lnTo>
                    <a:lnTo>
                      <a:pt x="182" y="68"/>
                    </a:lnTo>
                    <a:lnTo>
                      <a:pt x="187" y="66"/>
                    </a:lnTo>
                    <a:lnTo>
                      <a:pt x="191" y="66"/>
                    </a:lnTo>
                    <a:lnTo>
                      <a:pt x="194" y="66"/>
                    </a:lnTo>
                    <a:lnTo>
                      <a:pt x="198" y="67"/>
                    </a:lnTo>
                    <a:lnTo>
                      <a:pt x="203" y="66"/>
                    </a:lnTo>
                    <a:lnTo>
                      <a:pt x="206" y="65"/>
                    </a:lnTo>
                    <a:lnTo>
                      <a:pt x="209" y="63"/>
                    </a:lnTo>
                    <a:lnTo>
                      <a:pt x="212" y="59"/>
                    </a:lnTo>
                    <a:lnTo>
                      <a:pt x="216" y="56"/>
                    </a:lnTo>
                    <a:lnTo>
                      <a:pt x="217" y="52"/>
                    </a:lnTo>
                    <a:lnTo>
                      <a:pt x="218" y="48"/>
                    </a:lnTo>
                    <a:lnTo>
                      <a:pt x="218" y="43"/>
                    </a:lnTo>
                    <a:lnTo>
                      <a:pt x="217" y="38"/>
                    </a:lnTo>
                    <a:lnTo>
                      <a:pt x="215" y="33"/>
                    </a:lnTo>
                    <a:lnTo>
                      <a:pt x="211" y="29"/>
                    </a:lnTo>
                    <a:lnTo>
                      <a:pt x="207" y="25"/>
                    </a:lnTo>
                    <a:lnTo>
                      <a:pt x="200" y="21"/>
                    </a:lnTo>
                    <a:lnTo>
                      <a:pt x="192" y="17"/>
                    </a:lnTo>
                    <a:lnTo>
                      <a:pt x="181" y="15"/>
                    </a:lnTo>
                    <a:lnTo>
                      <a:pt x="159" y="10"/>
                    </a:lnTo>
                    <a:lnTo>
                      <a:pt x="136" y="7"/>
                    </a:lnTo>
                    <a:lnTo>
                      <a:pt x="113" y="3"/>
                    </a:lnTo>
                    <a:lnTo>
                      <a:pt x="94" y="2"/>
                    </a:lnTo>
                    <a:lnTo>
                      <a:pt x="75" y="1"/>
                    </a:lnTo>
                    <a:lnTo>
                      <a:pt x="62" y="0"/>
                    </a:lnTo>
                    <a:lnTo>
                      <a:pt x="53" y="0"/>
                    </a:lnTo>
                    <a:lnTo>
                      <a:pt x="49"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6" name="Freeform 467"/>
              <p:cNvSpPr>
                <a:spLocks/>
              </p:cNvSpPr>
              <p:nvPr/>
            </p:nvSpPr>
            <p:spPr bwMode="auto">
              <a:xfrm>
                <a:off x="4696" y="879"/>
                <a:ext cx="73" cy="43"/>
              </a:xfrm>
              <a:custGeom>
                <a:avLst/>
                <a:gdLst>
                  <a:gd name="T0" fmla="*/ 0 w 218"/>
                  <a:gd name="T1" fmla="*/ 0 h 128"/>
                  <a:gd name="T2" fmla="*/ 0 w 218"/>
                  <a:gd name="T3" fmla="*/ 0 h 128"/>
                  <a:gd name="T4" fmla="*/ 0 w 218"/>
                  <a:gd name="T5" fmla="*/ 0 h 128"/>
                  <a:gd name="T6" fmla="*/ 0 w 218"/>
                  <a:gd name="T7" fmla="*/ 0 h 128"/>
                  <a:gd name="T8" fmla="*/ 0 w 218"/>
                  <a:gd name="T9" fmla="*/ 0 h 128"/>
                  <a:gd name="T10" fmla="*/ 0 w 218"/>
                  <a:gd name="T11" fmla="*/ 0 h 128"/>
                  <a:gd name="T12" fmla="*/ 0 w 218"/>
                  <a:gd name="T13" fmla="*/ 0 h 128"/>
                  <a:gd name="T14" fmla="*/ 0 w 218"/>
                  <a:gd name="T15" fmla="*/ 0 h 128"/>
                  <a:gd name="T16" fmla="*/ 0 w 218"/>
                  <a:gd name="T17" fmla="*/ 0 h 128"/>
                  <a:gd name="T18" fmla="*/ 0 w 218"/>
                  <a:gd name="T19" fmla="*/ 0 h 128"/>
                  <a:gd name="T20" fmla="*/ 0 w 218"/>
                  <a:gd name="T21" fmla="*/ 0 h 128"/>
                  <a:gd name="T22" fmla="*/ 0 w 218"/>
                  <a:gd name="T23" fmla="*/ 0 h 128"/>
                  <a:gd name="T24" fmla="*/ 0 w 218"/>
                  <a:gd name="T25" fmla="*/ 0 h 128"/>
                  <a:gd name="T26" fmla="*/ 0 w 218"/>
                  <a:gd name="T27" fmla="*/ 0 h 128"/>
                  <a:gd name="T28" fmla="*/ 0 w 218"/>
                  <a:gd name="T29" fmla="*/ 0 h 128"/>
                  <a:gd name="T30" fmla="*/ 0 w 218"/>
                  <a:gd name="T31" fmla="*/ 0 h 128"/>
                  <a:gd name="T32" fmla="*/ 0 w 218"/>
                  <a:gd name="T33" fmla="*/ 0 h 128"/>
                  <a:gd name="T34" fmla="*/ 0 w 218"/>
                  <a:gd name="T35" fmla="*/ 0 h 128"/>
                  <a:gd name="T36" fmla="*/ 0 w 218"/>
                  <a:gd name="T37" fmla="*/ 0 h 128"/>
                  <a:gd name="T38" fmla="*/ 0 w 218"/>
                  <a:gd name="T39" fmla="*/ 0 h 128"/>
                  <a:gd name="T40" fmla="*/ 0 w 218"/>
                  <a:gd name="T41" fmla="*/ 0 h 128"/>
                  <a:gd name="T42" fmla="*/ 0 w 218"/>
                  <a:gd name="T43" fmla="*/ 0 h 128"/>
                  <a:gd name="T44" fmla="*/ 0 w 218"/>
                  <a:gd name="T45" fmla="*/ 0 h 128"/>
                  <a:gd name="T46" fmla="*/ 0 w 218"/>
                  <a:gd name="T47" fmla="*/ 0 h 128"/>
                  <a:gd name="T48" fmla="*/ 0 w 218"/>
                  <a:gd name="T49" fmla="*/ 0 h 128"/>
                  <a:gd name="T50" fmla="*/ 0 w 218"/>
                  <a:gd name="T51" fmla="*/ 0 h 128"/>
                  <a:gd name="T52" fmla="*/ 0 w 218"/>
                  <a:gd name="T53" fmla="*/ 0 h 128"/>
                  <a:gd name="T54" fmla="*/ 0 w 218"/>
                  <a:gd name="T55" fmla="*/ 0 h 128"/>
                  <a:gd name="T56" fmla="*/ 0 w 218"/>
                  <a:gd name="T57" fmla="*/ 0 h 128"/>
                  <a:gd name="T58" fmla="*/ 0 w 218"/>
                  <a:gd name="T59" fmla="*/ 0 h 128"/>
                  <a:gd name="T60" fmla="*/ 0 w 218"/>
                  <a:gd name="T61" fmla="*/ 0 h 128"/>
                  <a:gd name="T62" fmla="*/ 0 w 218"/>
                  <a:gd name="T63" fmla="*/ 0 h 128"/>
                  <a:gd name="T64" fmla="*/ 0 w 218"/>
                  <a:gd name="T65" fmla="*/ 0 h 128"/>
                  <a:gd name="T66" fmla="*/ 0 w 218"/>
                  <a:gd name="T67" fmla="*/ 0 h 128"/>
                  <a:gd name="T68" fmla="*/ 0 w 218"/>
                  <a:gd name="T69" fmla="*/ 0 h 128"/>
                  <a:gd name="T70" fmla="*/ 0 w 218"/>
                  <a:gd name="T71" fmla="*/ 0 h 128"/>
                  <a:gd name="T72" fmla="*/ 0 w 218"/>
                  <a:gd name="T73" fmla="*/ 0 h 128"/>
                  <a:gd name="T74" fmla="*/ 0 w 218"/>
                  <a:gd name="T75" fmla="*/ 0 h 128"/>
                  <a:gd name="T76" fmla="*/ 0 w 218"/>
                  <a:gd name="T77" fmla="*/ 0 h 128"/>
                  <a:gd name="T78" fmla="*/ 0 w 218"/>
                  <a:gd name="T79" fmla="*/ 0 h 128"/>
                  <a:gd name="T80" fmla="*/ 0 w 218"/>
                  <a:gd name="T81" fmla="*/ 0 h 128"/>
                  <a:gd name="T82" fmla="*/ 0 w 218"/>
                  <a:gd name="T83" fmla="*/ 0 h 128"/>
                  <a:gd name="T84" fmla="*/ 0 w 218"/>
                  <a:gd name="T85" fmla="*/ 0 h 128"/>
                  <a:gd name="T86" fmla="*/ 0 w 218"/>
                  <a:gd name="T87" fmla="*/ 0 h 128"/>
                  <a:gd name="T88" fmla="*/ 0 w 218"/>
                  <a:gd name="T89" fmla="*/ 0 h 128"/>
                  <a:gd name="T90" fmla="*/ 0 w 218"/>
                  <a:gd name="T91" fmla="*/ 0 h 128"/>
                  <a:gd name="T92" fmla="*/ 0 w 218"/>
                  <a:gd name="T93" fmla="*/ 0 h 128"/>
                  <a:gd name="T94" fmla="*/ 0 w 218"/>
                  <a:gd name="T95" fmla="*/ 0 h 128"/>
                  <a:gd name="T96" fmla="*/ 0 w 218"/>
                  <a:gd name="T97" fmla="*/ 0 h 128"/>
                  <a:gd name="T98" fmla="*/ 0 w 218"/>
                  <a:gd name="T99" fmla="*/ 0 h 128"/>
                  <a:gd name="T100" fmla="*/ 0 w 218"/>
                  <a:gd name="T101" fmla="*/ 0 h 128"/>
                  <a:gd name="T102" fmla="*/ 0 w 218"/>
                  <a:gd name="T103" fmla="*/ 0 h 128"/>
                  <a:gd name="T104" fmla="*/ 0 w 218"/>
                  <a:gd name="T105" fmla="*/ 0 h 128"/>
                  <a:gd name="T106" fmla="*/ 0 w 218"/>
                  <a:gd name="T107" fmla="*/ 0 h 128"/>
                  <a:gd name="T108" fmla="*/ 0 w 218"/>
                  <a:gd name="T109" fmla="*/ 0 h 128"/>
                  <a:gd name="T110" fmla="*/ 0 w 218"/>
                  <a:gd name="T111" fmla="*/ 0 h 128"/>
                  <a:gd name="T112" fmla="*/ 0 w 218"/>
                  <a:gd name="T113" fmla="*/ 0 h 128"/>
                  <a:gd name="T114" fmla="*/ 0 w 218"/>
                  <a:gd name="T115" fmla="*/ 0 h 128"/>
                  <a:gd name="T116" fmla="*/ 0 w 218"/>
                  <a:gd name="T117" fmla="*/ 0 h 128"/>
                  <a:gd name="T118" fmla="*/ 0 w 218"/>
                  <a:gd name="T119" fmla="*/ 0 h 128"/>
                  <a:gd name="T120" fmla="*/ 0 w 218"/>
                  <a:gd name="T121" fmla="*/ 0 h 128"/>
                  <a:gd name="T122" fmla="*/ 0 w 218"/>
                  <a:gd name="T123" fmla="*/ 0 h 128"/>
                  <a:gd name="T124" fmla="*/ 0 w 218"/>
                  <a:gd name="T125" fmla="*/ 0 h 1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8"/>
                  <a:gd name="T190" fmla="*/ 0 h 128"/>
                  <a:gd name="T191" fmla="*/ 218 w 218"/>
                  <a:gd name="T192" fmla="*/ 128 h 1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8" h="128">
                    <a:moveTo>
                      <a:pt x="49" y="0"/>
                    </a:moveTo>
                    <a:lnTo>
                      <a:pt x="45" y="3"/>
                    </a:lnTo>
                    <a:lnTo>
                      <a:pt x="35" y="12"/>
                    </a:lnTo>
                    <a:lnTo>
                      <a:pt x="29" y="18"/>
                    </a:lnTo>
                    <a:lnTo>
                      <a:pt x="22" y="26"/>
                    </a:lnTo>
                    <a:lnTo>
                      <a:pt x="16" y="33"/>
                    </a:lnTo>
                    <a:lnTo>
                      <a:pt x="11" y="43"/>
                    </a:lnTo>
                    <a:lnTo>
                      <a:pt x="5" y="52"/>
                    </a:lnTo>
                    <a:lnTo>
                      <a:pt x="2" y="63"/>
                    </a:lnTo>
                    <a:lnTo>
                      <a:pt x="0" y="72"/>
                    </a:lnTo>
                    <a:lnTo>
                      <a:pt x="0" y="83"/>
                    </a:lnTo>
                    <a:lnTo>
                      <a:pt x="1" y="89"/>
                    </a:lnTo>
                    <a:lnTo>
                      <a:pt x="3" y="94"/>
                    </a:lnTo>
                    <a:lnTo>
                      <a:pt x="5" y="99"/>
                    </a:lnTo>
                    <a:lnTo>
                      <a:pt x="8" y="105"/>
                    </a:lnTo>
                    <a:lnTo>
                      <a:pt x="13" y="110"/>
                    </a:lnTo>
                    <a:lnTo>
                      <a:pt x="18" y="116"/>
                    </a:lnTo>
                    <a:lnTo>
                      <a:pt x="24" y="121"/>
                    </a:lnTo>
                    <a:lnTo>
                      <a:pt x="30" y="125"/>
                    </a:lnTo>
                    <a:lnTo>
                      <a:pt x="32" y="126"/>
                    </a:lnTo>
                    <a:lnTo>
                      <a:pt x="38" y="126"/>
                    </a:lnTo>
                    <a:lnTo>
                      <a:pt x="46" y="127"/>
                    </a:lnTo>
                    <a:lnTo>
                      <a:pt x="57" y="128"/>
                    </a:lnTo>
                    <a:lnTo>
                      <a:pt x="71" y="128"/>
                    </a:lnTo>
                    <a:lnTo>
                      <a:pt x="86" y="127"/>
                    </a:lnTo>
                    <a:lnTo>
                      <a:pt x="103" y="124"/>
                    </a:lnTo>
                    <a:lnTo>
                      <a:pt x="122" y="119"/>
                    </a:lnTo>
                    <a:lnTo>
                      <a:pt x="126" y="118"/>
                    </a:lnTo>
                    <a:lnTo>
                      <a:pt x="130" y="114"/>
                    </a:lnTo>
                    <a:lnTo>
                      <a:pt x="135" y="111"/>
                    </a:lnTo>
                    <a:lnTo>
                      <a:pt x="139" y="107"/>
                    </a:lnTo>
                    <a:lnTo>
                      <a:pt x="149" y="98"/>
                    </a:lnTo>
                    <a:lnTo>
                      <a:pt x="159" y="87"/>
                    </a:lnTo>
                    <a:lnTo>
                      <a:pt x="168" y="78"/>
                    </a:lnTo>
                    <a:lnTo>
                      <a:pt x="178" y="70"/>
                    </a:lnTo>
                    <a:lnTo>
                      <a:pt x="182" y="68"/>
                    </a:lnTo>
                    <a:lnTo>
                      <a:pt x="187" y="66"/>
                    </a:lnTo>
                    <a:lnTo>
                      <a:pt x="191" y="66"/>
                    </a:lnTo>
                    <a:lnTo>
                      <a:pt x="194" y="66"/>
                    </a:lnTo>
                    <a:lnTo>
                      <a:pt x="198" y="67"/>
                    </a:lnTo>
                    <a:lnTo>
                      <a:pt x="203" y="66"/>
                    </a:lnTo>
                    <a:lnTo>
                      <a:pt x="206" y="65"/>
                    </a:lnTo>
                    <a:lnTo>
                      <a:pt x="209" y="63"/>
                    </a:lnTo>
                    <a:lnTo>
                      <a:pt x="212" y="59"/>
                    </a:lnTo>
                    <a:lnTo>
                      <a:pt x="216" y="56"/>
                    </a:lnTo>
                    <a:lnTo>
                      <a:pt x="217" y="52"/>
                    </a:lnTo>
                    <a:lnTo>
                      <a:pt x="218" y="48"/>
                    </a:lnTo>
                    <a:lnTo>
                      <a:pt x="218" y="43"/>
                    </a:lnTo>
                    <a:lnTo>
                      <a:pt x="217" y="38"/>
                    </a:lnTo>
                    <a:lnTo>
                      <a:pt x="215" y="33"/>
                    </a:lnTo>
                    <a:lnTo>
                      <a:pt x="211" y="29"/>
                    </a:lnTo>
                    <a:lnTo>
                      <a:pt x="207" y="25"/>
                    </a:lnTo>
                    <a:lnTo>
                      <a:pt x="200" y="21"/>
                    </a:lnTo>
                    <a:lnTo>
                      <a:pt x="192" y="17"/>
                    </a:lnTo>
                    <a:lnTo>
                      <a:pt x="181" y="15"/>
                    </a:lnTo>
                    <a:lnTo>
                      <a:pt x="159" y="10"/>
                    </a:lnTo>
                    <a:lnTo>
                      <a:pt x="136" y="7"/>
                    </a:lnTo>
                    <a:lnTo>
                      <a:pt x="113" y="3"/>
                    </a:lnTo>
                    <a:lnTo>
                      <a:pt x="94" y="2"/>
                    </a:lnTo>
                    <a:lnTo>
                      <a:pt x="75" y="1"/>
                    </a:lnTo>
                    <a:lnTo>
                      <a:pt x="62" y="0"/>
                    </a:lnTo>
                    <a:lnTo>
                      <a:pt x="53" y="0"/>
                    </a:lnTo>
                    <a:lnTo>
                      <a:pt x="49"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7" name="Freeform 468"/>
              <p:cNvSpPr>
                <a:spLocks/>
              </p:cNvSpPr>
              <p:nvPr/>
            </p:nvSpPr>
            <p:spPr bwMode="auto">
              <a:xfrm>
                <a:off x="4608" y="1009"/>
                <a:ext cx="24" cy="35"/>
              </a:xfrm>
              <a:custGeom>
                <a:avLst/>
                <a:gdLst>
                  <a:gd name="T0" fmla="*/ 0 w 73"/>
                  <a:gd name="T1" fmla="*/ 0 h 106"/>
                  <a:gd name="T2" fmla="*/ 0 w 73"/>
                  <a:gd name="T3" fmla="*/ 0 h 106"/>
                  <a:gd name="T4" fmla="*/ 0 w 73"/>
                  <a:gd name="T5" fmla="*/ 0 h 106"/>
                  <a:gd name="T6" fmla="*/ 0 w 73"/>
                  <a:gd name="T7" fmla="*/ 0 h 106"/>
                  <a:gd name="T8" fmla="*/ 0 w 73"/>
                  <a:gd name="T9" fmla="*/ 0 h 106"/>
                  <a:gd name="T10" fmla="*/ 0 w 73"/>
                  <a:gd name="T11" fmla="*/ 0 h 106"/>
                  <a:gd name="T12" fmla="*/ 0 w 73"/>
                  <a:gd name="T13" fmla="*/ 0 h 106"/>
                  <a:gd name="T14" fmla="*/ 0 w 73"/>
                  <a:gd name="T15" fmla="*/ 0 h 106"/>
                  <a:gd name="T16" fmla="*/ 0 w 73"/>
                  <a:gd name="T17" fmla="*/ 0 h 106"/>
                  <a:gd name="T18" fmla="*/ 0 w 73"/>
                  <a:gd name="T19" fmla="*/ 0 h 106"/>
                  <a:gd name="T20" fmla="*/ 0 w 73"/>
                  <a:gd name="T21" fmla="*/ 0 h 106"/>
                  <a:gd name="T22" fmla="*/ 0 w 73"/>
                  <a:gd name="T23" fmla="*/ 0 h 106"/>
                  <a:gd name="T24" fmla="*/ 0 w 73"/>
                  <a:gd name="T25" fmla="*/ 0 h 106"/>
                  <a:gd name="T26" fmla="*/ 0 w 73"/>
                  <a:gd name="T27" fmla="*/ 0 h 106"/>
                  <a:gd name="T28" fmla="*/ 0 w 73"/>
                  <a:gd name="T29" fmla="*/ 0 h 106"/>
                  <a:gd name="T30" fmla="*/ 0 w 73"/>
                  <a:gd name="T31" fmla="*/ 0 h 106"/>
                  <a:gd name="T32" fmla="*/ 0 w 73"/>
                  <a:gd name="T33" fmla="*/ 0 h 106"/>
                  <a:gd name="T34" fmla="*/ 0 w 73"/>
                  <a:gd name="T35" fmla="*/ 0 h 106"/>
                  <a:gd name="T36" fmla="*/ 0 w 73"/>
                  <a:gd name="T37" fmla="*/ 0 h 106"/>
                  <a:gd name="T38" fmla="*/ 0 w 73"/>
                  <a:gd name="T39" fmla="*/ 0 h 106"/>
                  <a:gd name="T40" fmla="*/ 0 w 73"/>
                  <a:gd name="T41" fmla="*/ 0 h 106"/>
                  <a:gd name="T42" fmla="*/ 0 w 73"/>
                  <a:gd name="T43" fmla="*/ 0 h 106"/>
                  <a:gd name="T44" fmla="*/ 0 w 73"/>
                  <a:gd name="T45" fmla="*/ 0 h 106"/>
                  <a:gd name="T46" fmla="*/ 0 w 73"/>
                  <a:gd name="T47" fmla="*/ 0 h 106"/>
                  <a:gd name="T48" fmla="*/ 0 w 73"/>
                  <a:gd name="T49" fmla="*/ 0 h 106"/>
                  <a:gd name="T50" fmla="*/ 0 w 73"/>
                  <a:gd name="T51" fmla="*/ 0 h 106"/>
                  <a:gd name="T52" fmla="*/ 0 w 73"/>
                  <a:gd name="T53" fmla="*/ 0 h 106"/>
                  <a:gd name="T54" fmla="*/ 0 w 73"/>
                  <a:gd name="T55" fmla="*/ 0 h 106"/>
                  <a:gd name="T56" fmla="*/ 0 w 73"/>
                  <a:gd name="T57" fmla="*/ 0 h 106"/>
                  <a:gd name="T58" fmla="*/ 0 w 73"/>
                  <a:gd name="T59" fmla="*/ 0 h 106"/>
                  <a:gd name="T60" fmla="*/ 0 w 73"/>
                  <a:gd name="T61" fmla="*/ 0 h 106"/>
                  <a:gd name="T62" fmla="*/ 0 w 73"/>
                  <a:gd name="T63" fmla="*/ 0 h 106"/>
                  <a:gd name="T64" fmla="*/ 0 w 73"/>
                  <a:gd name="T65" fmla="*/ 0 h 106"/>
                  <a:gd name="T66" fmla="*/ 0 w 73"/>
                  <a:gd name="T67" fmla="*/ 0 h 106"/>
                  <a:gd name="T68" fmla="*/ 0 w 73"/>
                  <a:gd name="T69" fmla="*/ 0 h 106"/>
                  <a:gd name="T70" fmla="*/ 0 w 73"/>
                  <a:gd name="T71" fmla="*/ 0 h 106"/>
                  <a:gd name="T72" fmla="*/ 0 w 73"/>
                  <a:gd name="T73" fmla="*/ 0 h 106"/>
                  <a:gd name="T74" fmla="*/ 0 w 73"/>
                  <a:gd name="T75" fmla="*/ 0 h 106"/>
                  <a:gd name="T76" fmla="*/ 0 w 73"/>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106"/>
                  <a:gd name="T119" fmla="*/ 73 w 73"/>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106">
                    <a:moveTo>
                      <a:pt x="54" y="0"/>
                    </a:moveTo>
                    <a:lnTo>
                      <a:pt x="51" y="3"/>
                    </a:lnTo>
                    <a:lnTo>
                      <a:pt x="42" y="10"/>
                    </a:lnTo>
                    <a:lnTo>
                      <a:pt x="30" y="22"/>
                    </a:lnTo>
                    <a:lnTo>
                      <a:pt x="19" y="37"/>
                    </a:lnTo>
                    <a:lnTo>
                      <a:pt x="13" y="45"/>
                    </a:lnTo>
                    <a:lnTo>
                      <a:pt x="8" y="54"/>
                    </a:lnTo>
                    <a:lnTo>
                      <a:pt x="3" y="62"/>
                    </a:lnTo>
                    <a:lnTo>
                      <a:pt x="1" y="71"/>
                    </a:lnTo>
                    <a:lnTo>
                      <a:pt x="0" y="80"/>
                    </a:lnTo>
                    <a:lnTo>
                      <a:pt x="0" y="88"/>
                    </a:lnTo>
                    <a:lnTo>
                      <a:pt x="1" y="92"/>
                    </a:lnTo>
                    <a:lnTo>
                      <a:pt x="2" y="97"/>
                    </a:lnTo>
                    <a:lnTo>
                      <a:pt x="5" y="100"/>
                    </a:lnTo>
                    <a:lnTo>
                      <a:pt x="8" y="104"/>
                    </a:lnTo>
                    <a:lnTo>
                      <a:pt x="9" y="105"/>
                    </a:lnTo>
                    <a:lnTo>
                      <a:pt x="14" y="106"/>
                    </a:lnTo>
                    <a:lnTo>
                      <a:pt x="23" y="106"/>
                    </a:lnTo>
                    <a:lnTo>
                      <a:pt x="33" y="105"/>
                    </a:lnTo>
                    <a:lnTo>
                      <a:pt x="37" y="104"/>
                    </a:lnTo>
                    <a:lnTo>
                      <a:pt x="42" y="101"/>
                    </a:lnTo>
                    <a:lnTo>
                      <a:pt x="48" y="98"/>
                    </a:lnTo>
                    <a:lnTo>
                      <a:pt x="52" y="92"/>
                    </a:lnTo>
                    <a:lnTo>
                      <a:pt x="56" y="86"/>
                    </a:lnTo>
                    <a:lnTo>
                      <a:pt x="61" y="78"/>
                    </a:lnTo>
                    <a:lnTo>
                      <a:pt x="64" y="69"/>
                    </a:lnTo>
                    <a:lnTo>
                      <a:pt x="67" y="58"/>
                    </a:lnTo>
                    <a:lnTo>
                      <a:pt x="67" y="55"/>
                    </a:lnTo>
                    <a:lnTo>
                      <a:pt x="69" y="48"/>
                    </a:lnTo>
                    <a:lnTo>
                      <a:pt x="71" y="40"/>
                    </a:lnTo>
                    <a:lnTo>
                      <a:pt x="73" y="29"/>
                    </a:lnTo>
                    <a:lnTo>
                      <a:pt x="73" y="23"/>
                    </a:lnTo>
                    <a:lnTo>
                      <a:pt x="73" y="18"/>
                    </a:lnTo>
                    <a:lnTo>
                      <a:pt x="71" y="14"/>
                    </a:lnTo>
                    <a:lnTo>
                      <a:pt x="69" y="9"/>
                    </a:lnTo>
                    <a:lnTo>
                      <a:pt x="67" y="5"/>
                    </a:lnTo>
                    <a:lnTo>
                      <a:pt x="64" y="3"/>
                    </a:lnTo>
                    <a:lnTo>
                      <a:pt x="60" y="1"/>
                    </a:lnTo>
                    <a:lnTo>
                      <a:pt x="54"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8" name="Freeform 469"/>
              <p:cNvSpPr>
                <a:spLocks/>
              </p:cNvSpPr>
              <p:nvPr/>
            </p:nvSpPr>
            <p:spPr bwMode="auto">
              <a:xfrm>
                <a:off x="4608" y="1009"/>
                <a:ext cx="24" cy="35"/>
              </a:xfrm>
              <a:custGeom>
                <a:avLst/>
                <a:gdLst>
                  <a:gd name="T0" fmla="*/ 0 w 73"/>
                  <a:gd name="T1" fmla="*/ 0 h 106"/>
                  <a:gd name="T2" fmla="*/ 0 w 73"/>
                  <a:gd name="T3" fmla="*/ 0 h 106"/>
                  <a:gd name="T4" fmla="*/ 0 w 73"/>
                  <a:gd name="T5" fmla="*/ 0 h 106"/>
                  <a:gd name="T6" fmla="*/ 0 w 73"/>
                  <a:gd name="T7" fmla="*/ 0 h 106"/>
                  <a:gd name="T8" fmla="*/ 0 w 73"/>
                  <a:gd name="T9" fmla="*/ 0 h 106"/>
                  <a:gd name="T10" fmla="*/ 0 w 73"/>
                  <a:gd name="T11" fmla="*/ 0 h 106"/>
                  <a:gd name="T12" fmla="*/ 0 w 73"/>
                  <a:gd name="T13" fmla="*/ 0 h 106"/>
                  <a:gd name="T14" fmla="*/ 0 w 73"/>
                  <a:gd name="T15" fmla="*/ 0 h 106"/>
                  <a:gd name="T16" fmla="*/ 0 w 73"/>
                  <a:gd name="T17" fmla="*/ 0 h 106"/>
                  <a:gd name="T18" fmla="*/ 0 w 73"/>
                  <a:gd name="T19" fmla="*/ 0 h 106"/>
                  <a:gd name="T20" fmla="*/ 0 w 73"/>
                  <a:gd name="T21" fmla="*/ 0 h 106"/>
                  <a:gd name="T22" fmla="*/ 0 w 73"/>
                  <a:gd name="T23" fmla="*/ 0 h 106"/>
                  <a:gd name="T24" fmla="*/ 0 w 73"/>
                  <a:gd name="T25" fmla="*/ 0 h 106"/>
                  <a:gd name="T26" fmla="*/ 0 w 73"/>
                  <a:gd name="T27" fmla="*/ 0 h 106"/>
                  <a:gd name="T28" fmla="*/ 0 w 73"/>
                  <a:gd name="T29" fmla="*/ 0 h 106"/>
                  <a:gd name="T30" fmla="*/ 0 w 73"/>
                  <a:gd name="T31" fmla="*/ 0 h 106"/>
                  <a:gd name="T32" fmla="*/ 0 w 73"/>
                  <a:gd name="T33" fmla="*/ 0 h 106"/>
                  <a:gd name="T34" fmla="*/ 0 w 73"/>
                  <a:gd name="T35" fmla="*/ 0 h 106"/>
                  <a:gd name="T36" fmla="*/ 0 w 73"/>
                  <a:gd name="T37" fmla="*/ 0 h 106"/>
                  <a:gd name="T38" fmla="*/ 0 w 73"/>
                  <a:gd name="T39" fmla="*/ 0 h 106"/>
                  <a:gd name="T40" fmla="*/ 0 w 73"/>
                  <a:gd name="T41" fmla="*/ 0 h 106"/>
                  <a:gd name="T42" fmla="*/ 0 w 73"/>
                  <a:gd name="T43" fmla="*/ 0 h 106"/>
                  <a:gd name="T44" fmla="*/ 0 w 73"/>
                  <a:gd name="T45" fmla="*/ 0 h 106"/>
                  <a:gd name="T46" fmla="*/ 0 w 73"/>
                  <a:gd name="T47" fmla="*/ 0 h 106"/>
                  <a:gd name="T48" fmla="*/ 0 w 73"/>
                  <a:gd name="T49" fmla="*/ 0 h 106"/>
                  <a:gd name="T50" fmla="*/ 0 w 73"/>
                  <a:gd name="T51" fmla="*/ 0 h 106"/>
                  <a:gd name="T52" fmla="*/ 0 w 73"/>
                  <a:gd name="T53" fmla="*/ 0 h 106"/>
                  <a:gd name="T54" fmla="*/ 0 w 73"/>
                  <a:gd name="T55" fmla="*/ 0 h 106"/>
                  <a:gd name="T56" fmla="*/ 0 w 73"/>
                  <a:gd name="T57" fmla="*/ 0 h 106"/>
                  <a:gd name="T58" fmla="*/ 0 w 73"/>
                  <a:gd name="T59" fmla="*/ 0 h 106"/>
                  <a:gd name="T60" fmla="*/ 0 w 73"/>
                  <a:gd name="T61" fmla="*/ 0 h 106"/>
                  <a:gd name="T62" fmla="*/ 0 w 73"/>
                  <a:gd name="T63" fmla="*/ 0 h 106"/>
                  <a:gd name="T64" fmla="*/ 0 w 73"/>
                  <a:gd name="T65" fmla="*/ 0 h 106"/>
                  <a:gd name="T66" fmla="*/ 0 w 73"/>
                  <a:gd name="T67" fmla="*/ 0 h 106"/>
                  <a:gd name="T68" fmla="*/ 0 w 73"/>
                  <a:gd name="T69" fmla="*/ 0 h 106"/>
                  <a:gd name="T70" fmla="*/ 0 w 73"/>
                  <a:gd name="T71" fmla="*/ 0 h 106"/>
                  <a:gd name="T72" fmla="*/ 0 w 73"/>
                  <a:gd name="T73" fmla="*/ 0 h 106"/>
                  <a:gd name="T74" fmla="*/ 0 w 73"/>
                  <a:gd name="T75" fmla="*/ 0 h 106"/>
                  <a:gd name="T76" fmla="*/ 0 w 73"/>
                  <a:gd name="T77" fmla="*/ 0 h 1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3"/>
                  <a:gd name="T118" fmla="*/ 0 h 106"/>
                  <a:gd name="T119" fmla="*/ 73 w 73"/>
                  <a:gd name="T120" fmla="*/ 106 h 1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3" h="106">
                    <a:moveTo>
                      <a:pt x="54" y="0"/>
                    </a:moveTo>
                    <a:lnTo>
                      <a:pt x="51" y="3"/>
                    </a:lnTo>
                    <a:lnTo>
                      <a:pt x="42" y="10"/>
                    </a:lnTo>
                    <a:lnTo>
                      <a:pt x="30" y="22"/>
                    </a:lnTo>
                    <a:lnTo>
                      <a:pt x="19" y="37"/>
                    </a:lnTo>
                    <a:lnTo>
                      <a:pt x="13" y="45"/>
                    </a:lnTo>
                    <a:lnTo>
                      <a:pt x="8" y="54"/>
                    </a:lnTo>
                    <a:lnTo>
                      <a:pt x="3" y="62"/>
                    </a:lnTo>
                    <a:lnTo>
                      <a:pt x="1" y="71"/>
                    </a:lnTo>
                    <a:lnTo>
                      <a:pt x="0" y="80"/>
                    </a:lnTo>
                    <a:lnTo>
                      <a:pt x="0" y="88"/>
                    </a:lnTo>
                    <a:lnTo>
                      <a:pt x="1" y="92"/>
                    </a:lnTo>
                    <a:lnTo>
                      <a:pt x="2" y="97"/>
                    </a:lnTo>
                    <a:lnTo>
                      <a:pt x="5" y="100"/>
                    </a:lnTo>
                    <a:lnTo>
                      <a:pt x="8" y="104"/>
                    </a:lnTo>
                    <a:lnTo>
                      <a:pt x="9" y="105"/>
                    </a:lnTo>
                    <a:lnTo>
                      <a:pt x="14" y="106"/>
                    </a:lnTo>
                    <a:lnTo>
                      <a:pt x="23" y="106"/>
                    </a:lnTo>
                    <a:lnTo>
                      <a:pt x="33" y="105"/>
                    </a:lnTo>
                    <a:lnTo>
                      <a:pt x="37" y="104"/>
                    </a:lnTo>
                    <a:lnTo>
                      <a:pt x="42" y="101"/>
                    </a:lnTo>
                    <a:lnTo>
                      <a:pt x="48" y="98"/>
                    </a:lnTo>
                    <a:lnTo>
                      <a:pt x="52" y="92"/>
                    </a:lnTo>
                    <a:lnTo>
                      <a:pt x="56" y="86"/>
                    </a:lnTo>
                    <a:lnTo>
                      <a:pt x="61" y="78"/>
                    </a:lnTo>
                    <a:lnTo>
                      <a:pt x="64" y="69"/>
                    </a:lnTo>
                    <a:lnTo>
                      <a:pt x="67" y="58"/>
                    </a:lnTo>
                    <a:lnTo>
                      <a:pt x="67" y="55"/>
                    </a:lnTo>
                    <a:lnTo>
                      <a:pt x="69" y="48"/>
                    </a:lnTo>
                    <a:lnTo>
                      <a:pt x="71" y="40"/>
                    </a:lnTo>
                    <a:lnTo>
                      <a:pt x="73" y="29"/>
                    </a:lnTo>
                    <a:lnTo>
                      <a:pt x="73" y="23"/>
                    </a:lnTo>
                    <a:lnTo>
                      <a:pt x="73" y="18"/>
                    </a:lnTo>
                    <a:lnTo>
                      <a:pt x="71" y="14"/>
                    </a:lnTo>
                    <a:lnTo>
                      <a:pt x="69" y="9"/>
                    </a:lnTo>
                    <a:lnTo>
                      <a:pt x="67" y="5"/>
                    </a:lnTo>
                    <a:lnTo>
                      <a:pt x="64" y="3"/>
                    </a:lnTo>
                    <a:lnTo>
                      <a:pt x="60" y="1"/>
                    </a:lnTo>
                    <a:lnTo>
                      <a:pt x="54"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49" name="Freeform 470"/>
              <p:cNvSpPr>
                <a:spLocks/>
              </p:cNvSpPr>
              <p:nvPr/>
            </p:nvSpPr>
            <p:spPr bwMode="auto">
              <a:xfrm>
                <a:off x="4604" y="1033"/>
                <a:ext cx="141" cy="113"/>
              </a:xfrm>
              <a:custGeom>
                <a:avLst/>
                <a:gdLst>
                  <a:gd name="T0" fmla="*/ 0 w 424"/>
                  <a:gd name="T1" fmla="*/ 0 h 337"/>
                  <a:gd name="T2" fmla="*/ 0 w 424"/>
                  <a:gd name="T3" fmla="*/ 0 h 337"/>
                  <a:gd name="T4" fmla="*/ 0 w 424"/>
                  <a:gd name="T5" fmla="*/ 0 h 337"/>
                  <a:gd name="T6" fmla="*/ 0 w 424"/>
                  <a:gd name="T7" fmla="*/ 0 h 337"/>
                  <a:gd name="T8" fmla="*/ 0 w 424"/>
                  <a:gd name="T9" fmla="*/ 0 h 337"/>
                  <a:gd name="T10" fmla="*/ 0 w 424"/>
                  <a:gd name="T11" fmla="*/ 0 h 337"/>
                  <a:gd name="T12" fmla="*/ 0 w 424"/>
                  <a:gd name="T13" fmla="*/ 0 h 337"/>
                  <a:gd name="T14" fmla="*/ 0 w 424"/>
                  <a:gd name="T15" fmla="*/ 0 h 337"/>
                  <a:gd name="T16" fmla="*/ 0 w 424"/>
                  <a:gd name="T17" fmla="*/ 0 h 337"/>
                  <a:gd name="T18" fmla="*/ 0 w 424"/>
                  <a:gd name="T19" fmla="*/ 0 h 337"/>
                  <a:gd name="T20" fmla="*/ 0 w 424"/>
                  <a:gd name="T21" fmla="*/ 0 h 337"/>
                  <a:gd name="T22" fmla="*/ 0 w 424"/>
                  <a:gd name="T23" fmla="*/ 0 h 337"/>
                  <a:gd name="T24" fmla="*/ 0 w 424"/>
                  <a:gd name="T25" fmla="*/ 0 h 337"/>
                  <a:gd name="T26" fmla="*/ 0 w 424"/>
                  <a:gd name="T27" fmla="*/ 0 h 337"/>
                  <a:gd name="T28" fmla="*/ 0 w 424"/>
                  <a:gd name="T29" fmla="*/ 0 h 337"/>
                  <a:gd name="T30" fmla="*/ 0 w 424"/>
                  <a:gd name="T31" fmla="*/ 0 h 337"/>
                  <a:gd name="T32" fmla="*/ 0 w 424"/>
                  <a:gd name="T33" fmla="*/ 0 h 337"/>
                  <a:gd name="T34" fmla="*/ 0 w 424"/>
                  <a:gd name="T35" fmla="*/ 0 h 337"/>
                  <a:gd name="T36" fmla="*/ 0 w 424"/>
                  <a:gd name="T37" fmla="*/ 0 h 337"/>
                  <a:gd name="T38" fmla="*/ 0 w 424"/>
                  <a:gd name="T39" fmla="*/ 0 h 337"/>
                  <a:gd name="T40" fmla="*/ 0 w 424"/>
                  <a:gd name="T41" fmla="*/ 0 h 337"/>
                  <a:gd name="T42" fmla="*/ 0 w 424"/>
                  <a:gd name="T43" fmla="*/ 0 h 337"/>
                  <a:gd name="T44" fmla="*/ 0 w 424"/>
                  <a:gd name="T45" fmla="*/ 0 h 337"/>
                  <a:gd name="T46" fmla="*/ 0 w 424"/>
                  <a:gd name="T47" fmla="*/ 0 h 337"/>
                  <a:gd name="T48" fmla="*/ 0 w 424"/>
                  <a:gd name="T49" fmla="*/ 0 h 337"/>
                  <a:gd name="T50" fmla="*/ 0 w 424"/>
                  <a:gd name="T51" fmla="*/ 0 h 337"/>
                  <a:gd name="T52" fmla="*/ 0 w 424"/>
                  <a:gd name="T53" fmla="*/ 0 h 337"/>
                  <a:gd name="T54" fmla="*/ 0 w 424"/>
                  <a:gd name="T55" fmla="*/ 0 h 337"/>
                  <a:gd name="T56" fmla="*/ 0 w 424"/>
                  <a:gd name="T57" fmla="*/ 0 h 337"/>
                  <a:gd name="T58" fmla="*/ 0 w 424"/>
                  <a:gd name="T59" fmla="*/ 0 h 337"/>
                  <a:gd name="T60" fmla="*/ 0 w 424"/>
                  <a:gd name="T61" fmla="*/ 0 h 337"/>
                  <a:gd name="T62" fmla="*/ 0 w 424"/>
                  <a:gd name="T63" fmla="*/ 0 h 337"/>
                  <a:gd name="T64" fmla="*/ 0 w 424"/>
                  <a:gd name="T65" fmla="*/ 0 h 337"/>
                  <a:gd name="T66" fmla="*/ 0 w 424"/>
                  <a:gd name="T67" fmla="*/ 0 h 337"/>
                  <a:gd name="T68" fmla="*/ 0 w 424"/>
                  <a:gd name="T69" fmla="*/ 0 h 337"/>
                  <a:gd name="T70" fmla="*/ 0 w 424"/>
                  <a:gd name="T71" fmla="*/ 0 h 337"/>
                  <a:gd name="T72" fmla="*/ 1 w 424"/>
                  <a:gd name="T73" fmla="*/ 0 h 337"/>
                  <a:gd name="T74" fmla="*/ 1 w 424"/>
                  <a:gd name="T75" fmla="*/ 0 h 337"/>
                  <a:gd name="T76" fmla="*/ 1 w 424"/>
                  <a:gd name="T77" fmla="*/ 0 h 337"/>
                  <a:gd name="T78" fmla="*/ 1 w 424"/>
                  <a:gd name="T79" fmla="*/ 0 h 337"/>
                  <a:gd name="T80" fmla="*/ 1 w 424"/>
                  <a:gd name="T81" fmla="*/ 0 h 337"/>
                  <a:gd name="T82" fmla="*/ 1 w 424"/>
                  <a:gd name="T83" fmla="*/ 0 h 337"/>
                  <a:gd name="T84" fmla="*/ 1 w 424"/>
                  <a:gd name="T85" fmla="*/ 0 h 337"/>
                  <a:gd name="T86" fmla="*/ 0 w 424"/>
                  <a:gd name="T87" fmla="*/ 0 h 337"/>
                  <a:gd name="T88" fmla="*/ 0 w 424"/>
                  <a:gd name="T89" fmla="*/ 0 h 337"/>
                  <a:gd name="T90" fmla="*/ 0 w 424"/>
                  <a:gd name="T91" fmla="*/ 0 h 337"/>
                  <a:gd name="T92" fmla="*/ 0 w 424"/>
                  <a:gd name="T93" fmla="*/ 0 h 337"/>
                  <a:gd name="T94" fmla="*/ 0 w 424"/>
                  <a:gd name="T95" fmla="*/ 0 h 337"/>
                  <a:gd name="T96" fmla="*/ 0 w 424"/>
                  <a:gd name="T97" fmla="*/ 0 h 337"/>
                  <a:gd name="T98" fmla="*/ 0 w 424"/>
                  <a:gd name="T99" fmla="*/ 0 h 337"/>
                  <a:gd name="T100" fmla="*/ 0 w 424"/>
                  <a:gd name="T101" fmla="*/ 0 h 337"/>
                  <a:gd name="T102" fmla="*/ 0 w 424"/>
                  <a:gd name="T103" fmla="*/ 0 h 337"/>
                  <a:gd name="T104" fmla="*/ 0 w 424"/>
                  <a:gd name="T105" fmla="*/ 0 h 337"/>
                  <a:gd name="T106" fmla="*/ 0 w 424"/>
                  <a:gd name="T107" fmla="*/ 0 h 337"/>
                  <a:gd name="T108" fmla="*/ 0 w 424"/>
                  <a:gd name="T109" fmla="*/ 0 h 337"/>
                  <a:gd name="T110" fmla="*/ 0 w 424"/>
                  <a:gd name="T111" fmla="*/ 0 h 337"/>
                  <a:gd name="T112" fmla="*/ 0 w 424"/>
                  <a:gd name="T113" fmla="*/ 0 h 337"/>
                  <a:gd name="T114" fmla="*/ 0 w 424"/>
                  <a:gd name="T115" fmla="*/ 0 h 337"/>
                  <a:gd name="T116" fmla="*/ 0 w 424"/>
                  <a:gd name="T117" fmla="*/ 0 h 337"/>
                  <a:gd name="T118" fmla="*/ 0 w 424"/>
                  <a:gd name="T119" fmla="*/ 0 h 337"/>
                  <a:gd name="T120" fmla="*/ 0 w 424"/>
                  <a:gd name="T121" fmla="*/ 0 h 337"/>
                  <a:gd name="T122" fmla="*/ 0 w 424"/>
                  <a:gd name="T123" fmla="*/ 0 h 337"/>
                  <a:gd name="T124" fmla="*/ 0 w 424"/>
                  <a:gd name="T125" fmla="*/ 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337"/>
                  <a:gd name="T191" fmla="*/ 424 w 424"/>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337">
                    <a:moveTo>
                      <a:pt x="114" y="79"/>
                    </a:moveTo>
                    <a:lnTo>
                      <a:pt x="111" y="78"/>
                    </a:lnTo>
                    <a:lnTo>
                      <a:pt x="101" y="74"/>
                    </a:lnTo>
                    <a:lnTo>
                      <a:pt x="94" y="71"/>
                    </a:lnTo>
                    <a:lnTo>
                      <a:pt x="88" y="69"/>
                    </a:lnTo>
                    <a:lnTo>
                      <a:pt x="80" y="68"/>
                    </a:lnTo>
                    <a:lnTo>
                      <a:pt x="73" y="67"/>
                    </a:lnTo>
                    <a:lnTo>
                      <a:pt x="65" y="68"/>
                    </a:lnTo>
                    <a:lnTo>
                      <a:pt x="59" y="69"/>
                    </a:lnTo>
                    <a:lnTo>
                      <a:pt x="51" y="74"/>
                    </a:lnTo>
                    <a:lnTo>
                      <a:pt x="46" y="79"/>
                    </a:lnTo>
                    <a:lnTo>
                      <a:pt x="44" y="83"/>
                    </a:lnTo>
                    <a:lnTo>
                      <a:pt x="41" y="88"/>
                    </a:lnTo>
                    <a:lnTo>
                      <a:pt x="39" y="92"/>
                    </a:lnTo>
                    <a:lnTo>
                      <a:pt x="37" y="98"/>
                    </a:lnTo>
                    <a:lnTo>
                      <a:pt x="35" y="111"/>
                    </a:lnTo>
                    <a:lnTo>
                      <a:pt x="35" y="129"/>
                    </a:lnTo>
                    <a:lnTo>
                      <a:pt x="35" y="127"/>
                    </a:lnTo>
                    <a:lnTo>
                      <a:pt x="35" y="126"/>
                    </a:lnTo>
                    <a:lnTo>
                      <a:pt x="34" y="125"/>
                    </a:lnTo>
                    <a:lnTo>
                      <a:pt x="33" y="126"/>
                    </a:lnTo>
                    <a:lnTo>
                      <a:pt x="33" y="131"/>
                    </a:lnTo>
                    <a:lnTo>
                      <a:pt x="32" y="138"/>
                    </a:lnTo>
                    <a:lnTo>
                      <a:pt x="31" y="150"/>
                    </a:lnTo>
                    <a:lnTo>
                      <a:pt x="31" y="169"/>
                    </a:lnTo>
                    <a:lnTo>
                      <a:pt x="31" y="171"/>
                    </a:lnTo>
                    <a:lnTo>
                      <a:pt x="29" y="174"/>
                    </a:lnTo>
                    <a:lnTo>
                      <a:pt x="25" y="177"/>
                    </a:lnTo>
                    <a:lnTo>
                      <a:pt x="21" y="180"/>
                    </a:lnTo>
                    <a:lnTo>
                      <a:pt x="12" y="187"/>
                    </a:lnTo>
                    <a:lnTo>
                      <a:pt x="5" y="195"/>
                    </a:lnTo>
                    <a:lnTo>
                      <a:pt x="2" y="201"/>
                    </a:lnTo>
                    <a:lnTo>
                      <a:pt x="0" y="206"/>
                    </a:lnTo>
                    <a:lnTo>
                      <a:pt x="0" y="212"/>
                    </a:lnTo>
                    <a:lnTo>
                      <a:pt x="2" y="218"/>
                    </a:lnTo>
                    <a:lnTo>
                      <a:pt x="5" y="225"/>
                    </a:lnTo>
                    <a:lnTo>
                      <a:pt x="11" y="231"/>
                    </a:lnTo>
                    <a:lnTo>
                      <a:pt x="20" y="239"/>
                    </a:lnTo>
                    <a:lnTo>
                      <a:pt x="31" y="247"/>
                    </a:lnTo>
                    <a:lnTo>
                      <a:pt x="32" y="248"/>
                    </a:lnTo>
                    <a:lnTo>
                      <a:pt x="34" y="252"/>
                    </a:lnTo>
                    <a:lnTo>
                      <a:pt x="37" y="256"/>
                    </a:lnTo>
                    <a:lnTo>
                      <a:pt x="41" y="260"/>
                    </a:lnTo>
                    <a:lnTo>
                      <a:pt x="49" y="266"/>
                    </a:lnTo>
                    <a:lnTo>
                      <a:pt x="57" y="269"/>
                    </a:lnTo>
                    <a:lnTo>
                      <a:pt x="62" y="270"/>
                    </a:lnTo>
                    <a:lnTo>
                      <a:pt x="67" y="271"/>
                    </a:lnTo>
                    <a:lnTo>
                      <a:pt x="74" y="271"/>
                    </a:lnTo>
                    <a:lnTo>
                      <a:pt x="80" y="271"/>
                    </a:lnTo>
                    <a:lnTo>
                      <a:pt x="81" y="270"/>
                    </a:lnTo>
                    <a:lnTo>
                      <a:pt x="86" y="269"/>
                    </a:lnTo>
                    <a:lnTo>
                      <a:pt x="92" y="267"/>
                    </a:lnTo>
                    <a:lnTo>
                      <a:pt x="99" y="263"/>
                    </a:lnTo>
                    <a:lnTo>
                      <a:pt x="103" y="260"/>
                    </a:lnTo>
                    <a:lnTo>
                      <a:pt x="106" y="257"/>
                    </a:lnTo>
                    <a:lnTo>
                      <a:pt x="109" y="253"/>
                    </a:lnTo>
                    <a:lnTo>
                      <a:pt x="113" y="248"/>
                    </a:lnTo>
                    <a:lnTo>
                      <a:pt x="115" y="243"/>
                    </a:lnTo>
                    <a:lnTo>
                      <a:pt x="117" y="237"/>
                    </a:lnTo>
                    <a:lnTo>
                      <a:pt x="118" y="230"/>
                    </a:lnTo>
                    <a:lnTo>
                      <a:pt x="118" y="221"/>
                    </a:lnTo>
                    <a:lnTo>
                      <a:pt x="118" y="224"/>
                    </a:lnTo>
                    <a:lnTo>
                      <a:pt x="117" y="228"/>
                    </a:lnTo>
                    <a:lnTo>
                      <a:pt x="117" y="234"/>
                    </a:lnTo>
                    <a:lnTo>
                      <a:pt x="119" y="241"/>
                    </a:lnTo>
                    <a:lnTo>
                      <a:pt x="120" y="244"/>
                    </a:lnTo>
                    <a:lnTo>
                      <a:pt x="124" y="247"/>
                    </a:lnTo>
                    <a:lnTo>
                      <a:pt x="128" y="249"/>
                    </a:lnTo>
                    <a:lnTo>
                      <a:pt x="132" y="252"/>
                    </a:lnTo>
                    <a:lnTo>
                      <a:pt x="139" y="253"/>
                    </a:lnTo>
                    <a:lnTo>
                      <a:pt x="146" y="254"/>
                    </a:lnTo>
                    <a:lnTo>
                      <a:pt x="156" y="253"/>
                    </a:lnTo>
                    <a:lnTo>
                      <a:pt x="167" y="252"/>
                    </a:lnTo>
                    <a:lnTo>
                      <a:pt x="171" y="249"/>
                    </a:lnTo>
                    <a:lnTo>
                      <a:pt x="180" y="245"/>
                    </a:lnTo>
                    <a:lnTo>
                      <a:pt x="192" y="241"/>
                    </a:lnTo>
                    <a:lnTo>
                      <a:pt x="204" y="237"/>
                    </a:lnTo>
                    <a:lnTo>
                      <a:pt x="210" y="235"/>
                    </a:lnTo>
                    <a:lnTo>
                      <a:pt x="214" y="235"/>
                    </a:lnTo>
                    <a:lnTo>
                      <a:pt x="217" y="237"/>
                    </a:lnTo>
                    <a:lnTo>
                      <a:pt x="220" y="239"/>
                    </a:lnTo>
                    <a:lnTo>
                      <a:pt x="221" y="243"/>
                    </a:lnTo>
                    <a:lnTo>
                      <a:pt x="219" y="248"/>
                    </a:lnTo>
                    <a:lnTo>
                      <a:pt x="214" y="256"/>
                    </a:lnTo>
                    <a:lnTo>
                      <a:pt x="208" y="267"/>
                    </a:lnTo>
                    <a:lnTo>
                      <a:pt x="206" y="267"/>
                    </a:lnTo>
                    <a:lnTo>
                      <a:pt x="200" y="269"/>
                    </a:lnTo>
                    <a:lnTo>
                      <a:pt x="192" y="272"/>
                    </a:lnTo>
                    <a:lnTo>
                      <a:pt x="181" y="276"/>
                    </a:lnTo>
                    <a:lnTo>
                      <a:pt x="168" y="282"/>
                    </a:lnTo>
                    <a:lnTo>
                      <a:pt x="154" y="288"/>
                    </a:lnTo>
                    <a:lnTo>
                      <a:pt x="139" y="296"/>
                    </a:lnTo>
                    <a:lnTo>
                      <a:pt x="125" y="305"/>
                    </a:lnTo>
                    <a:lnTo>
                      <a:pt x="112" y="313"/>
                    </a:lnTo>
                    <a:lnTo>
                      <a:pt x="104" y="319"/>
                    </a:lnTo>
                    <a:lnTo>
                      <a:pt x="101" y="320"/>
                    </a:lnTo>
                    <a:lnTo>
                      <a:pt x="100" y="322"/>
                    </a:lnTo>
                    <a:lnTo>
                      <a:pt x="100" y="323"/>
                    </a:lnTo>
                    <a:lnTo>
                      <a:pt x="101" y="324"/>
                    </a:lnTo>
                    <a:lnTo>
                      <a:pt x="105" y="325"/>
                    </a:lnTo>
                    <a:lnTo>
                      <a:pt x="115" y="327"/>
                    </a:lnTo>
                    <a:lnTo>
                      <a:pt x="127" y="330"/>
                    </a:lnTo>
                    <a:lnTo>
                      <a:pt x="144" y="335"/>
                    </a:lnTo>
                    <a:lnTo>
                      <a:pt x="153" y="336"/>
                    </a:lnTo>
                    <a:lnTo>
                      <a:pt x="162" y="337"/>
                    </a:lnTo>
                    <a:lnTo>
                      <a:pt x="171" y="335"/>
                    </a:lnTo>
                    <a:lnTo>
                      <a:pt x="180" y="333"/>
                    </a:lnTo>
                    <a:lnTo>
                      <a:pt x="189" y="328"/>
                    </a:lnTo>
                    <a:lnTo>
                      <a:pt x="198" y="324"/>
                    </a:lnTo>
                    <a:lnTo>
                      <a:pt x="207" y="319"/>
                    </a:lnTo>
                    <a:lnTo>
                      <a:pt x="214" y="313"/>
                    </a:lnTo>
                    <a:lnTo>
                      <a:pt x="230" y="302"/>
                    </a:lnTo>
                    <a:lnTo>
                      <a:pt x="246" y="292"/>
                    </a:lnTo>
                    <a:lnTo>
                      <a:pt x="253" y="287"/>
                    </a:lnTo>
                    <a:lnTo>
                      <a:pt x="260" y="284"/>
                    </a:lnTo>
                    <a:lnTo>
                      <a:pt x="266" y="282"/>
                    </a:lnTo>
                    <a:lnTo>
                      <a:pt x="271" y="282"/>
                    </a:lnTo>
                    <a:lnTo>
                      <a:pt x="272" y="280"/>
                    </a:lnTo>
                    <a:lnTo>
                      <a:pt x="275" y="275"/>
                    </a:lnTo>
                    <a:lnTo>
                      <a:pt x="278" y="270"/>
                    </a:lnTo>
                    <a:lnTo>
                      <a:pt x="283" y="265"/>
                    </a:lnTo>
                    <a:lnTo>
                      <a:pt x="285" y="262"/>
                    </a:lnTo>
                    <a:lnTo>
                      <a:pt x="288" y="261"/>
                    </a:lnTo>
                    <a:lnTo>
                      <a:pt x="291" y="260"/>
                    </a:lnTo>
                    <a:lnTo>
                      <a:pt x="294" y="260"/>
                    </a:lnTo>
                    <a:lnTo>
                      <a:pt x="296" y="260"/>
                    </a:lnTo>
                    <a:lnTo>
                      <a:pt x="299" y="262"/>
                    </a:lnTo>
                    <a:lnTo>
                      <a:pt x="303" y="266"/>
                    </a:lnTo>
                    <a:lnTo>
                      <a:pt x="305" y="271"/>
                    </a:lnTo>
                    <a:lnTo>
                      <a:pt x="306" y="271"/>
                    </a:lnTo>
                    <a:lnTo>
                      <a:pt x="309" y="273"/>
                    </a:lnTo>
                    <a:lnTo>
                      <a:pt x="312" y="275"/>
                    </a:lnTo>
                    <a:lnTo>
                      <a:pt x="318" y="276"/>
                    </a:lnTo>
                    <a:lnTo>
                      <a:pt x="323" y="278"/>
                    </a:lnTo>
                    <a:lnTo>
                      <a:pt x="329" y="275"/>
                    </a:lnTo>
                    <a:lnTo>
                      <a:pt x="332" y="273"/>
                    </a:lnTo>
                    <a:lnTo>
                      <a:pt x="334" y="270"/>
                    </a:lnTo>
                    <a:lnTo>
                      <a:pt x="337" y="267"/>
                    </a:lnTo>
                    <a:lnTo>
                      <a:pt x="339" y="262"/>
                    </a:lnTo>
                    <a:lnTo>
                      <a:pt x="341" y="263"/>
                    </a:lnTo>
                    <a:lnTo>
                      <a:pt x="346" y="266"/>
                    </a:lnTo>
                    <a:lnTo>
                      <a:pt x="352" y="269"/>
                    </a:lnTo>
                    <a:lnTo>
                      <a:pt x="360" y="271"/>
                    </a:lnTo>
                    <a:lnTo>
                      <a:pt x="365" y="272"/>
                    </a:lnTo>
                    <a:lnTo>
                      <a:pt x="370" y="272"/>
                    </a:lnTo>
                    <a:lnTo>
                      <a:pt x="375" y="271"/>
                    </a:lnTo>
                    <a:lnTo>
                      <a:pt x="379" y="269"/>
                    </a:lnTo>
                    <a:lnTo>
                      <a:pt x="385" y="267"/>
                    </a:lnTo>
                    <a:lnTo>
                      <a:pt x="390" y="263"/>
                    </a:lnTo>
                    <a:lnTo>
                      <a:pt x="394" y="258"/>
                    </a:lnTo>
                    <a:lnTo>
                      <a:pt x="399" y="252"/>
                    </a:lnTo>
                    <a:lnTo>
                      <a:pt x="401" y="246"/>
                    </a:lnTo>
                    <a:lnTo>
                      <a:pt x="406" y="233"/>
                    </a:lnTo>
                    <a:lnTo>
                      <a:pt x="414" y="215"/>
                    </a:lnTo>
                    <a:lnTo>
                      <a:pt x="419" y="193"/>
                    </a:lnTo>
                    <a:lnTo>
                      <a:pt x="421" y="183"/>
                    </a:lnTo>
                    <a:lnTo>
                      <a:pt x="424" y="171"/>
                    </a:lnTo>
                    <a:lnTo>
                      <a:pt x="424" y="160"/>
                    </a:lnTo>
                    <a:lnTo>
                      <a:pt x="423" y="150"/>
                    </a:lnTo>
                    <a:lnTo>
                      <a:pt x="421" y="146"/>
                    </a:lnTo>
                    <a:lnTo>
                      <a:pt x="419" y="142"/>
                    </a:lnTo>
                    <a:lnTo>
                      <a:pt x="417" y="137"/>
                    </a:lnTo>
                    <a:lnTo>
                      <a:pt x="415" y="134"/>
                    </a:lnTo>
                    <a:lnTo>
                      <a:pt x="412" y="131"/>
                    </a:lnTo>
                    <a:lnTo>
                      <a:pt x="409" y="127"/>
                    </a:lnTo>
                    <a:lnTo>
                      <a:pt x="404" y="125"/>
                    </a:lnTo>
                    <a:lnTo>
                      <a:pt x="399" y="124"/>
                    </a:lnTo>
                    <a:lnTo>
                      <a:pt x="397" y="126"/>
                    </a:lnTo>
                    <a:lnTo>
                      <a:pt x="391" y="131"/>
                    </a:lnTo>
                    <a:lnTo>
                      <a:pt x="383" y="136"/>
                    </a:lnTo>
                    <a:lnTo>
                      <a:pt x="373" y="142"/>
                    </a:lnTo>
                    <a:lnTo>
                      <a:pt x="368" y="143"/>
                    </a:lnTo>
                    <a:lnTo>
                      <a:pt x="362" y="144"/>
                    </a:lnTo>
                    <a:lnTo>
                      <a:pt x="357" y="144"/>
                    </a:lnTo>
                    <a:lnTo>
                      <a:pt x="351" y="142"/>
                    </a:lnTo>
                    <a:lnTo>
                      <a:pt x="347" y="138"/>
                    </a:lnTo>
                    <a:lnTo>
                      <a:pt x="343" y="134"/>
                    </a:lnTo>
                    <a:lnTo>
                      <a:pt x="338" y="126"/>
                    </a:lnTo>
                    <a:lnTo>
                      <a:pt x="335" y="118"/>
                    </a:lnTo>
                    <a:lnTo>
                      <a:pt x="335" y="117"/>
                    </a:lnTo>
                    <a:lnTo>
                      <a:pt x="333" y="116"/>
                    </a:lnTo>
                    <a:lnTo>
                      <a:pt x="331" y="112"/>
                    </a:lnTo>
                    <a:lnTo>
                      <a:pt x="329" y="107"/>
                    </a:lnTo>
                    <a:lnTo>
                      <a:pt x="324" y="99"/>
                    </a:lnTo>
                    <a:lnTo>
                      <a:pt x="321" y="91"/>
                    </a:lnTo>
                    <a:lnTo>
                      <a:pt x="317" y="79"/>
                    </a:lnTo>
                    <a:lnTo>
                      <a:pt x="311" y="65"/>
                    </a:lnTo>
                    <a:lnTo>
                      <a:pt x="309" y="57"/>
                    </a:lnTo>
                    <a:lnTo>
                      <a:pt x="308" y="49"/>
                    </a:lnTo>
                    <a:lnTo>
                      <a:pt x="307" y="38"/>
                    </a:lnTo>
                    <a:lnTo>
                      <a:pt x="306" y="27"/>
                    </a:lnTo>
                    <a:lnTo>
                      <a:pt x="306" y="17"/>
                    </a:lnTo>
                    <a:lnTo>
                      <a:pt x="306" y="9"/>
                    </a:lnTo>
                    <a:lnTo>
                      <a:pt x="305" y="2"/>
                    </a:lnTo>
                    <a:lnTo>
                      <a:pt x="305" y="0"/>
                    </a:lnTo>
                    <a:lnTo>
                      <a:pt x="302" y="1"/>
                    </a:lnTo>
                    <a:lnTo>
                      <a:pt x="293" y="3"/>
                    </a:lnTo>
                    <a:lnTo>
                      <a:pt x="281" y="7"/>
                    </a:lnTo>
                    <a:lnTo>
                      <a:pt x="268" y="14"/>
                    </a:lnTo>
                    <a:lnTo>
                      <a:pt x="262" y="18"/>
                    </a:lnTo>
                    <a:lnTo>
                      <a:pt x="255" y="24"/>
                    </a:lnTo>
                    <a:lnTo>
                      <a:pt x="250" y="30"/>
                    </a:lnTo>
                    <a:lnTo>
                      <a:pt x="246" y="38"/>
                    </a:lnTo>
                    <a:lnTo>
                      <a:pt x="242" y="45"/>
                    </a:lnTo>
                    <a:lnTo>
                      <a:pt x="240" y="56"/>
                    </a:lnTo>
                    <a:lnTo>
                      <a:pt x="240" y="67"/>
                    </a:lnTo>
                    <a:lnTo>
                      <a:pt x="241" y="79"/>
                    </a:lnTo>
                    <a:lnTo>
                      <a:pt x="241" y="80"/>
                    </a:lnTo>
                    <a:lnTo>
                      <a:pt x="240" y="82"/>
                    </a:lnTo>
                    <a:lnTo>
                      <a:pt x="239" y="85"/>
                    </a:lnTo>
                    <a:lnTo>
                      <a:pt x="238" y="90"/>
                    </a:lnTo>
                    <a:lnTo>
                      <a:pt x="240" y="95"/>
                    </a:lnTo>
                    <a:lnTo>
                      <a:pt x="243" y="99"/>
                    </a:lnTo>
                    <a:lnTo>
                      <a:pt x="247" y="103"/>
                    </a:lnTo>
                    <a:lnTo>
                      <a:pt x="250" y="105"/>
                    </a:lnTo>
                    <a:lnTo>
                      <a:pt x="255" y="107"/>
                    </a:lnTo>
                    <a:lnTo>
                      <a:pt x="261" y="109"/>
                    </a:lnTo>
                    <a:lnTo>
                      <a:pt x="258" y="113"/>
                    </a:lnTo>
                    <a:lnTo>
                      <a:pt x="252" y="125"/>
                    </a:lnTo>
                    <a:lnTo>
                      <a:pt x="242" y="142"/>
                    </a:lnTo>
                    <a:lnTo>
                      <a:pt x="233" y="158"/>
                    </a:lnTo>
                    <a:lnTo>
                      <a:pt x="227" y="165"/>
                    </a:lnTo>
                    <a:lnTo>
                      <a:pt x="222" y="172"/>
                    </a:lnTo>
                    <a:lnTo>
                      <a:pt x="216" y="176"/>
                    </a:lnTo>
                    <a:lnTo>
                      <a:pt x="212" y="179"/>
                    </a:lnTo>
                    <a:lnTo>
                      <a:pt x="210" y="179"/>
                    </a:lnTo>
                    <a:lnTo>
                      <a:pt x="209" y="179"/>
                    </a:lnTo>
                    <a:lnTo>
                      <a:pt x="207" y="178"/>
                    </a:lnTo>
                    <a:lnTo>
                      <a:pt x="206" y="177"/>
                    </a:lnTo>
                    <a:lnTo>
                      <a:pt x="204" y="172"/>
                    </a:lnTo>
                    <a:lnTo>
                      <a:pt x="203" y="162"/>
                    </a:lnTo>
                    <a:lnTo>
                      <a:pt x="203" y="156"/>
                    </a:lnTo>
                    <a:lnTo>
                      <a:pt x="202" y="146"/>
                    </a:lnTo>
                    <a:lnTo>
                      <a:pt x="200" y="135"/>
                    </a:lnTo>
                    <a:lnTo>
                      <a:pt x="197" y="124"/>
                    </a:lnTo>
                    <a:lnTo>
                      <a:pt x="194" y="113"/>
                    </a:lnTo>
                    <a:lnTo>
                      <a:pt x="188" y="105"/>
                    </a:lnTo>
                    <a:lnTo>
                      <a:pt x="185" y="100"/>
                    </a:lnTo>
                    <a:lnTo>
                      <a:pt x="182" y="97"/>
                    </a:lnTo>
                    <a:lnTo>
                      <a:pt x="177" y="95"/>
                    </a:lnTo>
                    <a:lnTo>
                      <a:pt x="173" y="94"/>
                    </a:lnTo>
                    <a:lnTo>
                      <a:pt x="169" y="94"/>
                    </a:lnTo>
                    <a:lnTo>
                      <a:pt x="163" y="94"/>
                    </a:lnTo>
                    <a:lnTo>
                      <a:pt x="159" y="95"/>
                    </a:lnTo>
                    <a:lnTo>
                      <a:pt x="154" y="96"/>
                    </a:lnTo>
                    <a:lnTo>
                      <a:pt x="145" y="99"/>
                    </a:lnTo>
                    <a:lnTo>
                      <a:pt x="135" y="103"/>
                    </a:lnTo>
                    <a:lnTo>
                      <a:pt x="132" y="104"/>
                    </a:lnTo>
                    <a:lnTo>
                      <a:pt x="128" y="104"/>
                    </a:lnTo>
                    <a:lnTo>
                      <a:pt x="125" y="103"/>
                    </a:lnTo>
                    <a:lnTo>
                      <a:pt x="121" y="102"/>
                    </a:lnTo>
                    <a:lnTo>
                      <a:pt x="119" y="98"/>
                    </a:lnTo>
                    <a:lnTo>
                      <a:pt x="117" y="94"/>
                    </a:lnTo>
                    <a:lnTo>
                      <a:pt x="115" y="88"/>
                    </a:lnTo>
                    <a:lnTo>
                      <a:pt x="114" y="79"/>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0" name="Freeform 471"/>
              <p:cNvSpPr>
                <a:spLocks/>
              </p:cNvSpPr>
              <p:nvPr/>
            </p:nvSpPr>
            <p:spPr bwMode="auto">
              <a:xfrm>
                <a:off x="4604" y="1033"/>
                <a:ext cx="141" cy="113"/>
              </a:xfrm>
              <a:custGeom>
                <a:avLst/>
                <a:gdLst>
                  <a:gd name="T0" fmla="*/ 0 w 424"/>
                  <a:gd name="T1" fmla="*/ 0 h 337"/>
                  <a:gd name="T2" fmla="*/ 0 w 424"/>
                  <a:gd name="T3" fmla="*/ 0 h 337"/>
                  <a:gd name="T4" fmla="*/ 0 w 424"/>
                  <a:gd name="T5" fmla="*/ 0 h 337"/>
                  <a:gd name="T6" fmla="*/ 0 w 424"/>
                  <a:gd name="T7" fmla="*/ 0 h 337"/>
                  <a:gd name="T8" fmla="*/ 0 w 424"/>
                  <a:gd name="T9" fmla="*/ 0 h 337"/>
                  <a:gd name="T10" fmla="*/ 0 w 424"/>
                  <a:gd name="T11" fmla="*/ 0 h 337"/>
                  <a:gd name="T12" fmla="*/ 0 w 424"/>
                  <a:gd name="T13" fmla="*/ 0 h 337"/>
                  <a:gd name="T14" fmla="*/ 0 w 424"/>
                  <a:gd name="T15" fmla="*/ 0 h 337"/>
                  <a:gd name="T16" fmla="*/ 0 w 424"/>
                  <a:gd name="T17" fmla="*/ 0 h 337"/>
                  <a:gd name="T18" fmla="*/ 0 w 424"/>
                  <a:gd name="T19" fmla="*/ 0 h 337"/>
                  <a:gd name="T20" fmla="*/ 0 w 424"/>
                  <a:gd name="T21" fmla="*/ 0 h 337"/>
                  <a:gd name="T22" fmla="*/ 0 w 424"/>
                  <a:gd name="T23" fmla="*/ 0 h 337"/>
                  <a:gd name="T24" fmla="*/ 0 w 424"/>
                  <a:gd name="T25" fmla="*/ 0 h 337"/>
                  <a:gd name="T26" fmla="*/ 0 w 424"/>
                  <a:gd name="T27" fmla="*/ 0 h 337"/>
                  <a:gd name="T28" fmla="*/ 0 w 424"/>
                  <a:gd name="T29" fmla="*/ 0 h 337"/>
                  <a:gd name="T30" fmla="*/ 0 w 424"/>
                  <a:gd name="T31" fmla="*/ 0 h 337"/>
                  <a:gd name="T32" fmla="*/ 0 w 424"/>
                  <a:gd name="T33" fmla="*/ 0 h 337"/>
                  <a:gd name="T34" fmla="*/ 0 w 424"/>
                  <a:gd name="T35" fmla="*/ 0 h 337"/>
                  <a:gd name="T36" fmla="*/ 0 w 424"/>
                  <a:gd name="T37" fmla="*/ 0 h 337"/>
                  <a:gd name="T38" fmla="*/ 0 w 424"/>
                  <a:gd name="T39" fmla="*/ 0 h 337"/>
                  <a:gd name="T40" fmla="*/ 0 w 424"/>
                  <a:gd name="T41" fmla="*/ 0 h 337"/>
                  <a:gd name="T42" fmla="*/ 0 w 424"/>
                  <a:gd name="T43" fmla="*/ 0 h 337"/>
                  <a:gd name="T44" fmla="*/ 0 w 424"/>
                  <a:gd name="T45" fmla="*/ 0 h 337"/>
                  <a:gd name="T46" fmla="*/ 0 w 424"/>
                  <a:gd name="T47" fmla="*/ 0 h 337"/>
                  <a:gd name="T48" fmla="*/ 0 w 424"/>
                  <a:gd name="T49" fmla="*/ 0 h 337"/>
                  <a:gd name="T50" fmla="*/ 0 w 424"/>
                  <a:gd name="T51" fmla="*/ 0 h 337"/>
                  <a:gd name="T52" fmla="*/ 0 w 424"/>
                  <a:gd name="T53" fmla="*/ 0 h 337"/>
                  <a:gd name="T54" fmla="*/ 0 w 424"/>
                  <a:gd name="T55" fmla="*/ 0 h 337"/>
                  <a:gd name="T56" fmla="*/ 0 w 424"/>
                  <a:gd name="T57" fmla="*/ 0 h 337"/>
                  <a:gd name="T58" fmla="*/ 0 w 424"/>
                  <a:gd name="T59" fmla="*/ 0 h 337"/>
                  <a:gd name="T60" fmla="*/ 0 w 424"/>
                  <a:gd name="T61" fmla="*/ 0 h 337"/>
                  <a:gd name="T62" fmla="*/ 0 w 424"/>
                  <a:gd name="T63" fmla="*/ 0 h 337"/>
                  <a:gd name="T64" fmla="*/ 0 w 424"/>
                  <a:gd name="T65" fmla="*/ 0 h 337"/>
                  <a:gd name="T66" fmla="*/ 0 w 424"/>
                  <a:gd name="T67" fmla="*/ 0 h 337"/>
                  <a:gd name="T68" fmla="*/ 0 w 424"/>
                  <a:gd name="T69" fmla="*/ 0 h 337"/>
                  <a:gd name="T70" fmla="*/ 0 w 424"/>
                  <a:gd name="T71" fmla="*/ 0 h 337"/>
                  <a:gd name="T72" fmla="*/ 1 w 424"/>
                  <a:gd name="T73" fmla="*/ 0 h 337"/>
                  <a:gd name="T74" fmla="*/ 1 w 424"/>
                  <a:gd name="T75" fmla="*/ 0 h 337"/>
                  <a:gd name="T76" fmla="*/ 1 w 424"/>
                  <a:gd name="T77" fmla="*/ 0 h 337"/>
                  <a:gd name="T78" fmla="*/ 1 w 424"/>
                  <a:gd name="T79" fmla="*/ 0 h 337"/>
                  <a:gd name="T80" fmla="*/ 1 w 424"/>
                  <a:gd name="T81" fmla="*/ 0 h 337"/>
                  <a:gd name="T82" fmla="*/ 1 w 424"/>
                  <a:gd name="T83" fmla="*/ 0 h 337"/>
                  <a:gd name="T84" fmla="*/ 1 w 424"/>
                  <a:gd name="T85" fmla="*/ 0 h 337"/>
                  <a:gd name="T86" fmla="*/ 0 w 424"/>
                  <a:gd name="T87" fmla="*/ 0 h 337"/>
                  <a:gd name="T88" fmla="*/ 0 w 424"/>
                  <a:gd name="T89" fmla="*/ 0 h 337"/>
                  <a:gd name="T90" fmla="*/ 0 w 424"/>
                  <a:gd name="T91" fmla="*/ 0 h 337"/>
                  <a:gd name="T92" fmla="*/ 0 w 424"/>
                  <a:gd name="T93" fmla="*/ 0 h 337"/>
                  <a:gd name="T94" fmla="*/ 0 w 424"/>
                  <a:gd name="T95" fmla="*/ 0 h 337"/>
                  <a:gd name="T96" fmla="*/ 0 w 424"/>
                  <a:gd name="T97" fmla="*/ 0 h 337"/>
                  <a:gd name="T98" fmla="*/ 0 w 424"/>
                  <a:gd name="T99" fmla="*/ 0 h 337"/>
                  <a:gd name="T100" fmla="*/ 0 w 424"/>
                  <a:gd name="T101" fmla="*/ 0 h 337"/>
                  <a:gd name="T102" fmla="*/ 0 w 424"/>
                  <a:gd name="T103" fmla="*/ 0 h 337"/>
                  <a:gd name="T104" fmla="*/ 0 w 424"/>
                  <a:gd name="T105" fmla="*/ 0 h 337"/>
                  <a:gd name="T106" fmla="*/ 0 w 424"/>
                  <a:gd name="T107" fmla="*/ 0 h 337"/>
                  <a:gd name="T108" fmla="*/ 0 w 424"/>
                  <a:gd name="T109" fmla="*/ 0 h 337"/>
                  <a:gd name="T110" fmla="*/ 0 w 424"/>
                  <a:gd name="T111" fmla="*/ 0 h 337"/>
                  <a:gd name="T112" fmla="*/ 0 w 424"/>
                  <a:gd name="T113" fmla="*/ 0 h 337"/>
                  <a:gd name="T114" fmla="*/ 0 w 424"/>
                  <a:gd name="T115" fmla="*/ 0 h 337"/>
                  <a:gd name="T116" fmla="*/ 0 w 424"/>
                  <a:gd name="T117" fmla="*/ 0 h 337"/>
                  <a:gd name="T118" fmla="*/ 0 w 424"/>
                  <a:gd name="T119" fmla="*/ 0 h 337"/>
                  <a:gd name="T120" fmla="*/ 0 w 424"/>
                  <a:gd name="T121" fmla="*/ 0 h 337"/>
                  <a:gd name="T122" fmla="*/ 0 w 424"/>
                  <a:gd name="T123" fmla="*/ 0 h 337"/>
                  <a:gd name="T124" fmla="*/ 0 w 424"/>
                  <a:gd name="T125" fmla="*/ 0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337"/>
                  <a:gd name="T191" fmla="*/ 424 w 424"/>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337">
                    <a:moveTo>
                      <a:pt x="114" y="79"/>
                    </a:moveTo>
                    <a:lnTo>
                      <a:pt x="111" y="78"/>
                    </a:lnTo>
                    <a:lnTo>
                      <a:pt x="101" y="74"/>
                    </a:lnTo>
                    <a:lnTo>
                      <a:pt x="94" y="71"/>
                    </a:lnTo>
                    <a:lnTo>
                      <a:pt x="88" y="69"/>
                    </a:lnTo>
                    <a:lnTo>
                      <a:pt x="80" y="68"/>
                    </a:lnTo>
                    <a:lnTo>
                      <a:pt x="73" y="67"/>
                    </a:lnTo>
                    <a:lnTo>
                      <a:pt x="65" y="68"/>
                    </a:lnTo>
                    <a:lnTo>
                      <a:pt x="59" y="69"/>
                    </a:lnTo>
                    <a:lnTo>
                      <a:pt x="51" y="74"/>
                    </a:lnTo>
                    <a:lnTo>
                      <a:pt x="46" y="79"/>
                    </a:lnTo>
                    <a:lnTo>
                      <a:pt x="44" y="83"/>
                    </a:lnTo>
                    <a:lnTo>
                      <a:pt x="41" y="88"/>
                    </a:lnTo>
                    <a:lnTo>
                      <a:pt x="39" y="92"/>
                    </a:lnTo>
                    <a:lnTo>
                      <a:pt x="37" y="98"/>
                    </a:lnTo>
                    <a:lnTo>
                      <a:pt x="35" y="111"/>
                    </a:lnTo>
                    <a:lnTo>
                      <a:pt x="35" y="129"/>
                    </a:lnTo>
                    <a:lnTo>
                      <a:pt x="35" y="127"/>
                    </a:lnTo>
                    <a:lnTo>
                      <a:pt x="35" y="126"/>
                    </a:lnTo>
                    <a:lnTo>
                      <a:pt x="34" y="125"/>
                    </a:lnTo>
                    <a:lnTo>
                      <a:pt x="33" y="126"/>
                    </a:lnTo>
                    <a:lnTo>
                      <a:pt x="33" y="131"/>
                    </a:lnTo>
                    <a:lnTo>
                      <a:pt x="32" y="138"/>
                    </a:lnTo>
                    <a:lnTo>
                      <a:pt x="31" y="150"/>
                    </a:lnTo>
                    <a:lnTo>
                      <a:pt x="31" y="169"/>
                    </a:lnTo>
                    <a:lnTo>
                      <a:pt x="31" y="171"/>
                    </a:lnTo>
                    <a:lnTo>
                      <a:pt x="29" y="174"/>
                    </a:lnTo>
                    <a:lnTo>
                      <a:pt x="25" y="177"/>
                    </a:lnTo>
                    <a:lnTo>
                      <a:pt x="21" y="180"/>
                    </a:lnTo>
                    <a:lnTo>
                      <a:pt x="12" y="187"/>
                    </a:lnTo>
                    <a:lnTo>
                      <a:pt x="5" y="195"/>
                    </a:lnTo>
                    <a:lnTo>
                      <a:pt x="2" y="201"/>
                    </a:lnTo>
                    <a:lnTo>
                      <a:pt x="0" y="206"/>
                    </a:lnTo>
                    <a:lnTo>
                      <a:pt x="0" y="212"/>
                    </a:lnTo>
                    <a:lnTo>
                      <a:pt x="2" y="218"/>
                    </a:lnTo>
                    <a:lnTo>
                      <a:pt x="5" y="225"/>
                    </a:lnTo>
                    <a:lnTo>
                      <a:pt x="11" y="231"/>
                    </a:lnTo>
                    <a:lnTo>
                      <a:pt x="20" y="239"/>
                    </a:lnTo>
                    <a:lnTo>
                      <a:pt x="31" y="247"/>
                    </a:lnTo>
                    <a:lnTo>
                      <a:pt x="32" y="248"/>
                    </a:lnTo>
                    <a:lnTo>
                      <a:pt x="34" y="252"/>
                    </a:lnTo>
                    <a:lnTo>
                      <a:pt x="37" y="256"/>
                    </a:lnTo>
                    <a:lnTo>
                      <a:pt x="41" y="260"/>
                    </a:lnTo>
                    <a:lnTo>
                      <a:pt x="49" y="266"/>
                    </a:lnTo>
                    <a:lnTo>
                      <a:pt x="57" y="269"/>
                    </a:lnTo>
                    <a:lnTo>
                      <a:pt x="62" y="270"/>
                    </a:lnTo>
                    <a:lnTo>
                      <a:pt x="67" y="271"/>
                    </a:lnTo>
                    <a:lnTo>
                      <a:pt x="74" y="271"/>
                    </a:lnTo>
                    <a:lnTo>
                      <a:pt x="80" y="271"/>
                    </a:lnTo>
                    <a:lnTo>
                      <a:pt x="81" y="270"/>
                    </a:lnTo>
                    <a:lnTo>
                      <a:pt x="86" y="269"/>
                    </a:lnTo>
                    <a:lnTo>
                      <a:pt x="92" y="267"/>
                    </a:lnTo>
                    <a:lnTo>
                      <a:pt x="99" y="263"/>
                    </a:lnTo>
                    <a:lnTo>
                      <a:pt x="103" y="260"/>
                    </a:lnTo>
                    <a:lnTo>
                      <a:pt x="106" y="257"/>
                    </a:lnTo>
                    <a:lnTo>
                      <a:pt x="109" y="253"/>
                    </a:lnTo>
                    <a:lnTo>
                      <a:pt x="113" y="248"/>
                    </a:lnTo>
                    <a:lnTo>
                      <a:pt x="115" y="243"/>
                    </a:lnTo>
                    <a:lnTo>
                      <a:pt x="117" y="237"/>
                    </a:lnTo>
                    <a:lnTo>
                      <a:pt x="118" y="230"/>
                    </a:lnTo>
                    <a:lnTo>
                      <a:pt x="118" y="221"/>
                    </a:lnTo>
                    <a:lnTo>
                      <a:pt x="118" y="224"/>
                    </a:lnTo>
                    <a:lnTo>
                      <a:pt x="117" y="228"/>
                    </a:lnTo>
                    <a:lnTo>
                      <a:pt x="117" y="234"/>
                    </a:lnTo>
                    <a:lnTo>
                      <a:pt x="119" y="241"/>
                    </a:lnTo>
                    <a:lnTo>
                      <a:pt x="120" y="244"/>
                    </a:lnTo>
                    <a:lnTo>
                      <a:pt x="124" y="247"/>
                    </a:lnTo>
                    <a:lnTo>
                      <a:pt x="128" y="249"/>
                    </a:lnTo>
                    <a:lnTo>
                      <a:pt x="132" y="252"/>
                    </a:lnTo>
                    <a:lnTo>
                      <a:pt x="139" y="253"/>
                    </a:lnTo>
                    <a:lnTo>
                      <a:pt x="146" y="254"/>
                    </a:lnTo>
                    <a:lnTo>
                      <a:pt x="156" y="253"/>
                    </a:lnTo>
                    <a:lnTo>
                      <a:pt x="167" y="252"/>
                    </a:lnTo>
                    <a:lnTo>
                      <a:pt x="171" y="249"/>
                    </a:lnTo>
                    <a:lnTo>
                      <a:pt x="180" y="245"/>
                    </a:lnTo>
                    <a:lnTo>
                      <a:pt x="192" y="241"/>
                    </a:lnTo>
                    <a:lnTo>
                      <a:pt x="204" y="237"/>
                    </a:lnTo>
                    <a:lnTo>
                      <a:pt x="210" y="235"/>
                    </a:lnTo>
                    <a:lnTo>
                      <a:pt x="214" y="235"/>
                    </a:lnTo>
                    <a:lnTo>
                      <a:pt x="217" y="237"/>
                    </a:lnTo>
                    <a:lnTo>
                      <a:pt x="220" y="239"/>
                    </a:lnTo>
                    <a:lnTo>
                      <a:pt x="221" y="243"/>
                    </a:lnTo>
                    <a:lnTo>
                      <a:pt x="219" y="248"/>
                    </a:lnTo>
                    <a:lnTo>
                      <a:pt x="214" y="256"/>
                    </a:lnTo>
                    <a:lnTo>
                      <a:pt x="208" y="267"/>
                    </a:lnTo>
                    <a:lnTo>
                      <a:pt x="206" y="267"/>
                    </a:lnTo>
                    <a:lnTo>
                      <a:pt x="200" y="269"/>
                    </a:lnTo>
                    <a:lnTo>
                      <a:pt x="192" y="272"/>
                    </a:lnTo>
                    <a:lnTo>
                      <a:pt x="181" y="276"/>
                    </a:lnTo>
                    <a:lnTo>
                      <a:pt x="168" y="282"/>
                    </a:lnTo>
                    <a:lnTo>
                      <a:pt x="154" y="288"/>
                    </a:lnTo>
                    <a:lnTo>
                      <a:pt x="139" y="296"/>
                    </a:lnTo>
                    <a:lnTo>
                      <a:pt x="125" y="305"/>
                    </a:lnTo>
                    <a:lnTo>
                      <a:pt x="112" y="313"/>
                    </a:lnTo>
                    <a:lnTo>
                      <a:pt x="104" y="319"/>
                    </a:lnTo>
                    <a:lnTo>
                      <a:pt x="101" y="320"/>
                    </a:lnTo>
                    <a:lnTo>
                      <a:pt x="100" y="322"/>
                    </a:lnTo>
                    <a:lnTo>
                      <a:pt x="100" y="323"/>
                    </a:lnTo>
                    <a:lnTo>
                      <a:pt x="101" y="324"/>
                    </a:lnTo>
                    <a:lnTo>
                      <a:pt x="105" y="325"/>
                    </a:lnTo>
                    <a:lnTo>
                      <a:pt x="115" y="327"/>
                    </a:lnTo>
                    <a:lnTo>
                      <a:pt x="127" y="330"/>
                    </a:lnTo>
                    <a:lnTo>
                      <a:pt x="144" y="335"/>
                    </a:lnTo>
                    <a:lnTo>
                      <a:pt x="153" y="336"/>
                    </a:lnTo>
                    <a:lnTo>
                      <a:pt x="162" y="337"/>
                    </a:lnTo>
                    <a:lnTo>
                      <a:pt x="171" y="335"/>
                    </a:lnTo>
                    <a:lnTo>
                      <a:pt x="180" y="333"/>
                    </a:lnTo>
                    <a:lnTo>
                      <a:pt x="189" y="328"/>
                    </a:lnTo>
                    <a:lnTo>
                      <a:pt x="198" y="324"/>
                    </a:lnTo>
                    <a:lnTo>
                      <a:pt x="207" y="319"/>
                    </a:lnTo>
                    <a:lnTo>
                      <a:pt x="214" y="313"/>
                    </a:lnTo>
                    <a:lnTo>
                      <a:pt x="230" y="302"/>
                    </a:lnTo>
                    <a:lnTo>
                      <a:pt x="246" y="292"/>
                    </a:lnTo>
                    <a:lnTo>
                      <a:pt x="253" y="287"/>
                    </a:lnTo>
                    <a:lnTo>
                      <a:pt x="260" y="284"/>
                    </a:lnTo>
                    <a:lnTo>
                      <a:pt x="266" y="282"/>
                    </a:lnTo>
                    <a:lnTo>
                      <a:pt x="271" y="282"/>
                    </a:lnTo>
                    <a:lnTo>
                      <a:pt x="272" y="280"/>
                    </a:lnTo>
                    <a:lnTo>
                      <a:pt x="275" y="275"/>
                    </a:lnTo>
                    <a:lnTo>
                      <a:pt x="278" y="270"/>
                    </a:lnTo>
                    <a:lnTo>
                      <a:pt x="283" y="265"/>
                    </a:lnTo>
                    <a:lnTo>
                      <a:pt x="285" y="262"/>
                    </a:lnTo>
                    <a:lnTo>
                      <a:pt x="288" y="261"/>
                    </a:lnTo>
                    <a:lnTo>
                      <a:pt x="291" y="260"/>
                    </a:lnTo>
                    <a:lnTo>
                      <a:pt x="294" y="260"/>
                    </a:lnTo>
                    <a:lnTo>
                      <a:pt x="296" y="260"/>
                    </a:lnTo>
                    <a:lnTo>
                      <a:pt x="299" y="262"/>
                    </a:lnTo>
                    <a:lnTo>
                      <a:pt x="303" y="266"/>
                    </a:lnTo>
                    <a:lnTo>
                      <a:pt x="305" y="271"/>
                    </a:lnTo>
                    <a:lnTo>
                      <a:pt x="306" y="271"/>
                    </a:lnTo>
                    <a:lnTo>
                      <a:pt x="309" y="273"/>
                    </a:lnTo>
                    <a:lnTo>
                      <a:pt x="312" y="275"/>
                    </a:lnTo>
                    <a:lnTo>
                      <a:pt x="318" y="276"/>
                    </a:lnTo>
                    <a:lnTo>
                      <a:pt x="323" y="278"/>
                    </a:lnTo>
                    <a:lnTo>
                      <a:pt x="329" y="275"/>
                    </a:lnTo>
                    <a:lnTo>
                      <a:pt x="332" y="273"/>
                    </a:lnTo>
                    <a:lnTo>
                      <a:pt x="334" y="270"/>
                    </a:lnTo>
                    <a:lnTo>
                      <a:pt x="337" y="267"/>
                    </a:lnTo>
                    <a:lnTo>
                      <a:pt x="339" y="262"/>
                    </a:lnTo>
                    <a:lnTo>
                      <a:pt x="341" y="263"/>
                    </a:lnTo>
                    <a:lnTo>
                      <a:pt x="346" y="266"/>
                    </a:lnTo>
                    <a:lnTo>
                      <a:pt x="352" y="269"/>
                    </a:lnTo>
                    <a:lnTo>
                      <a:pt x="360" y="271"/>
                    </a:lnTo>
                    <a:lnTo>
                      <a:pt x="365" y="272"/>
                    </a:lnTo>
                    <a:lnTo>
                      <a:pt x="370" y="272"/>
                    </a:lnTo>
                    <a:lnTo>
                      <a:pt x="375" y="271"/>
                    </a:lnTo>
                    <a:lnTo>
                      <a:pt x="379" y="269"/>
                    </a:lnTo>
                    <a:lnTo>
                      <a:pt x="385" y="267"/>
                    </a:lnTo>
                    <a:lnTo>
                      <a:pt x="390" y="263"/>
                    </a:lnTo>
                    <a:lnTo>
                      <a:pt x="394" y="258"/>
                    </a:lnTo>
                    <a:lnTo>
                      <a:pt x="399" y="252"/>
                    </a:lnTo>
                    <a:lnTo>
                      <a:pt x="401" y="246"/>
                    </a:lnTo>
                    <a:lnTo>
                      <a:pt x="406" y="233"/>
                    </a:lnTo>
                    <a:lnTo>
                      <a:pt x="414" y="215"/>
                    </a:lnTo>
                    <a:lnTo>
                      <a:pt x="419" y="193"/>
                    </a:lnTo>
                    <a:lnTo>
                      <a:pt x="421" y="183"/>
                    </a:lnTo>
                    <a:lnTo>
                      <a:pt x="424" y="171"/>
                    </a:lnTo>
                    <a:lnTo>
                      <a:pt x="424" y="160"/>
                    </a:lnTo>
                    <a:lnTo>
                      <a:pt x="423" y="150"/>
                    </a:lnTo>
                    <a:lnTo>
                      <a:pt x="421" y="146"/>
                    </a:lnTo>
                    <a:lnTo>
                      <a:pt x="419" y="142"/>
                    </a:lnTo>
                    <a:lnTo>
                      <a:pt x="417" y="137"/>
                    </a:lnTo>
                    <a:lnTo>
                      <a:pt x="415" y="134"/>
                    </a:lnTo>
                    <a:lnTo>
                      <a:pt x="412" y="131"/>
                    </a:lnTo>
                    <a:lnTo>
                      <a:pt x="409" y="127"/>
                    </a:lnTo>
                    <a:lnTo>
                      <a:pt x="404" y="125"/>
                    </a:lnTo>
                    <a:lnTo>
                      <a:pt x="399" y="124"/>
                    </a:lnTo>
                    <a:lnTo>
                      <a:pt x="397" y="126"/>
                    </a:lnTo>
                    <a:lnTo>
                      <a:pt x="391" y="131"/>
                    </a:lnTo>
                    <a:lnTo>
                      <a:pt x="383" y="136"/>
                    </a:lnTo>
                    <a:lnTo>
                      <a:pt x="373" y="142"/>
                    </a:lnTo>
                    <a:lnTo>
                      <a:pt x="368" y="143"/>
                    </a:lnTo>
                    <a:lnTo>
                      <a:pt x="362" y="144"/>
                    </a:lnTo>
                    <a:lnTo>
                      <a:pt x="357" y="144"/>
                    </a:lnTo>
                    <a:lnTo>
                      <a:pt x="351" y="142"/>
                    </a:lnTo>
                    <a:lnTo>
                      <a:pt x="347" y="138"/>
                    </a:lnTo>
                    <a:lnTo>
                      <a:pt x="343" y="134"/>
                    </a:lnTo>
                    <a:lnTo>
                      <a:pt x="338" y="126"/>
                    </a:lnTo>
                    <a:lnTo>
                      <a:pt x="335" y="118"/>
                    </a:lnTo>
                    <a:lnTo>
                      <a:pt x="335" y="117"/>
                    </a:lnTo>
                    <a:lnTo>
                      <a:pt x="333" y="116"/>
                    </a:lnTo>
                    <a:lnTo>
                      <a:pt x="331" y="112"/>
                    </a:lnTo>
                    <a:lnTo>
                      <a:pt x="329" y="107"/>
                    </a:lnTo>
                    <a:lnTo>
                      <a:pt x="324" y="99"/>
                    </a:lnTo>
                    <a:lnTo>
                      <a:pt x="321" y="91"/>
                    </a:lnTo>
                    <a:lnTo>
                      <a:pt x="317" y="79"/>
                    </a:lnTo>
                    <a:lnTo>
                      <a:pt x="311" y="65"/>
                    </a:lnTo>
                    <a:lnTo>
                      <a:pt x="309" y="57"/>
                    </a:lnTo>
                    <a:lnTo>
                      <a:pt x="308" y="49"/>
                    </a:lnTo>
                    <a:lnTo>
                      <a:pt x="307" y="38"/>
                    </a:lnTo>
                    <a:lnTo>
                      <a:pt x="306" y="27"/>
                    </a:lnTo>
                    <a:lnTo>
                      <a:pt x="306" y="17"/>
                    </a:lnTo>
                    <a:lnTo>
                      <a:pt x="306" y="9"/>
                    </a:lnTo>
                    <a:lnTo>
                      <a:pt x="305" y="2"/>
                    </a:lnTo>
                    <a:lnTo>
                      <a:pt x="305" y="0"/>
                    </a:lnTo>
                    <a:lnTo>
                      <a:pt x="302" y="1"/>
                    </a:lnTo>
                    <a:lnTo>
                      <a:pt x="293" y="3"/>
                    </a:lnTo>
                    <a:lnTo>
                      <a:pt x="281" y="7"/>
                    </a:lnTo>
                    <a:lnTo>
                      <a:pt x="268" y="14"/>
                    </a:lnTo>
                    <a:lnTo>
                      <a:pt x="262" y="18"/>
                    </a:lnTo>
                    <a:lnTo>
                      <a:pt x="255" y="24"/>
                    </a:lnTo>
                    <a:lnTo>
                      <a:pt x="250" y="30"/>
                    </a:lnTo>
                    <a:lnTo>
                      <a:pt x="246" y="38"/>
                    </a:lnTo>
                    <a:lnTo>
                      <a:pt x="242" y="45"/>
                    </a:lnTo>
                    <a:lnTo>
                      <a:pt x="240" y="56"/>
                    </a:lnTo>
                    <a:lnTo>
                      <a:pt x="240" y="67"/>
                    </a:lnTo>
                    <a:lnTo>
                      <a:pt x="241" y="79"/>
                    </a:lnTo>
                    <a:lnTo>
                      <a:pt x="241" y="80"/>
                    </a:lnTo>
                    <a:lnTo>
                      <a:pt x="240" y="82"/>
                    </a:lnTo>
                    <a:lnTo>
                      <a:pt x="239" y="85"/>
                    </a:lnTo>
                    <a:lnTo>
                      <a:pt x="238" y="90"/>
                    </a:lnTo>
                    <a:lnTo>
                      <a:pt x="240" y="95"/>
                    </a:lnTo>
                    <a:lnTo>
                      <a:pt x="243" y="99"/>
                    </a:lnTo>
                    <a:lnTo>
                      <a:pt x="247" y="103"/>
                    </a:lnTo>
                    <a:lnTo>
                      <a:pt x="250" y="105"/>
                    </a:lnTo>
                    <a:lnTo>
                      <a:pt x="255" y="107"/>
                    </a:lnTo>
                    <a:lnTo>
                      <a:pt x="261" y="109"/>
                    </a:lnTo>
                    <a:lnTo>
                      <a:pt x="258" y="113"/>
                    </a:lnTo>
                    <a:lnTo>
                      <a:pt x="252" y="125"/>
                    </a:lnTo>
                    <a:lnTo>
                      <a:pt x="242" y="142"/>
                    </a:lnTo>
                    <a:lnTo>
                      <a:pt x="233" y="158"/>
                    </a:lnTo>
                    <a:lnTo>
                      <a:pt x="227" y="165"/>
                    </a:lnTo>
                    <a:lnTo>
                      <a:pt x="222" y="172"/>
                    </a:lnTo>
                    <a:lnTo>
                      <a:pt x="216" y="176"/>
                    </a:lnTo>
                    <a:lnTo>
                      <a:pt x="212" y="179"/>
                    </a:lnTo>
                    <a:lnTo>
                      <a:pt x="210" y="179"/>
                    </a:lnTo>
                    <a:lnTo>
                      <a:pt x="209" y="179"/>
                    </a:lnTo>
                    <a:lnTo>
                      <a:pt x="207" y="178"/>
                    </a:lnTo>
                    <a:lnTo>
                      <a:pt x="206" y="177"/>
                    </a:lnTo>
                    <a:lnTo>
                      <a:pt x="204" y="172"/>
                    </a:lnTo>
                    <a:lnTo>
                      <a:pt x="203" y="162"/>
                    </a:lnTo>
                    <a:lnTo>
                      <a:pt x="203" y="156"/>
                    </a:lnTo>
                    <a:lnTo>
                      <a:pt x="202" y="146"/>
                    </a:lnTo>
                    <a:lnTo>
                      <a:pt x="200" y="135"/>
                    </a:lnTo>
                    <a:lnTo>
                      <a:pt x="197" y="124"/>
                    </a:lnTo>
                    <a:lnTo>
                      <a:pt x="194" y="113"/>
                    </a:lnTo>
                    <a:lnTo>
                      <a:pt x="188" y="105"/>
                    </a:lnTo>
                    <a:lnTo>
                      <a:pt x="185" y="100"/>
                    </a:lnTo>
                    <a:lnTo>
                      <a:pt x="182" y="97"/>
                    </a:lnTo>
                    <a:lnTo>
                      <a:pt x="177" y="95"/>
                    </a:lnTo>
                    <a:lnTo>
                      <a:pt x="173" y="94"/>
                    </a:lnTo>
                    <a:lnTo>
                      <a:pt x="169" y="94"/>
                    </a:lnTo>
                    <a:lnTo>
                      <a:pt x="163" y="94"/>
                    </a:lnTo>
                    <a:lnTo>
                      <a:pt x="159" y="95"/>
                    </a:lnTo>
                    <a:lnTo>
                      <a:pt x="154" y="96"/>
                    </a:lnTo>
                    <a:lnTo>
                      <a:pt x="145" y="99"/>
                    </a:lnTo>
                    <a:lnTo>
                      <a:pt x="135" y="103"/>
                    </a:lnTo>
                    <a:lnTo>
                      <a:pt x="132" y="104"/>
                    </a:lnTo>
                    <a:lnTo>
                      <a:pt x="128" y="104"/>
                    </a:lnTo>
                    <a:lnTo>
                      <a:pt x="125" y="103"/>
                    </a:lnTo>
                    <a:lnTo>
                      <a:pt x="121" y="102"/>
                    </a:lnTo>
                    <a:lnTo>
                      <a:pt x="119" y="98"/>
                    </a:lnTo>
                    <a:lnTo>
                      <a:pt x="117" y="94"/>
                    </a:lnTo>
                    <a:lnTo>
                      <a:pt x="115" y="88"/>
                    </a:lnTo>
                    <a:lnTo>
                      <a:pt x="114" y="79"/>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1" name="Freeform 472"/>
              <p:cNvSpPr>
                <a:spLocks/>
              </p:cNvSpPr>
              <p:nvPr/>
            </p:nvSpPr>
            <p:spPr bwMode="auto">
              <a:xfrm>
                <a:off x="4827" y="873"/>
                <a:ext cx="25" cy="59"/>
              </a:xfrm>
              <a:custGeom>
                <a:avLst/>
                <a:gdLst>
                  <a:gd name="T0" fmla="*/ 0 w 74"/>
                  <a:gd name="T1" fmla="*/ 0 h 177"/>
                  <a:gd name="T2" fmla="*/ 0 w 74"/>
                  <a:gd name="T3" fmla="*/ 0 h 177"/>
                  <a:gd name="T4" fmla="*/ 0 w 74"/>
                  <a:gd name="T5" fmla="*/ 0 h 177"/>
                  <a:gd name="T6" fmla="*/ 0 w 74"/>
                  <a:gd name="T7" fmla="*/ 0 h 177"/>
                  <a:gd name="T8" fmla="*/ 0 w 74"/>
                  <a:gd name="T9" fmla="*/ 0 h 177"/>
                  <a:gd name="T10" fmla="*/ 0 w 74"/>
                  <a:gd name="T11" fmla="*/ 0 h 177"/>
                  <a:gd name="T12" fmla="*/ 0 w 74"/>
                  <a:gd name="T13" fmla="*/ 0 h 177"/>
                  <a:gd name="T14" fmla="*/ 0 w 74"/>
                  <a:gd name="T15" fmla="*/ 0 h 177"/>
                  <a:gd name="T16" fmla="*/ 0 w 74"/>
                  <a:gd name="T17" fmla="*/ 0 h 177"/>
                  <a:gd name="T18" fmla="*/ 0 w 74"/>
                  <a:gd name="T19" fmla="*/ 0 h 177"/>
                  <a:gd name="T20" fmla="*/ 0 w 74"/>
                  <a:gd name="T21" fmla="*/ 0 h 177"/>
                  <a:gd name="T22" fmla="*/ 0 w 74"/>
                  <a:gd name="T23" fmla="*/ 0 h 177"/>
                  <a:gd name="T24" fmla="*/ 0 w 74"/>
                  <a:gd name="T25" fmla="*/ 0 h 177"/>
                  <a:gd name="T26" fmla="*/ 0 w 74"/>
                  <a:gd name="T27" fmla="*/ 0 h 177"/>
                  <a:gd name="T28" fmla="*/ 0 w 74"/>
                  <a:gd name="T29" fmla="*/ 0 h 177"/>
                  <a:gd name="T30" fmla="*/ 0 w 74"/>
                  <a:gd name="T31" fmla="*/ 0 h 177"/>
                  <a:gd name="T32" fmla="*/ 0 w 74"/>
                  <a:gd name="T33" fmla="*/ 0 h 177"/>
                  <a:gd name="T34" fmla="*/ 0 w 74"/>
                  <a:gd name="T35" fmla="*/ 0 h 177"/>
                  <a:gd name="T36" fmla="*/ 0 w 74"/>
                  <a:gd name="T37" fmla="*/ 0 h 177"/>
                  <a:gd name="T38" fmla="*/ 0 w 74"/>
                  <a:gd name="T39" fmla="*/ 0 h 177"/>
                  <a:gd name="T40" fmla="*/ 0 w 74"/>
                  <a:gd name="T41" fmla="*/ 0 h 177"/>
                  <a:gd name="T42" fmla="*/ 0 w 74"/>
                  <a:gd name="T43" fmla="*/ 0 h 177"/>
                  <a:gd name="T44" fmla="*/ 0 w 74"/>
                  <a:gd name="T45" fmla="*/ 0 h 177"/>
                  <a:gd name="T46" fmla="*/ 0 w 74"/>
                  <a:gd name="T47" fmla="*/ 0 h 177"/>
                  <a:gd name="T48" fmla="*/ 0 w 74"/>
                  <a:gd name="T49" fmla="*/ 0 h 177"/>
                  <a:gd name="T50" fmla="*/ 0 w 74"/>
                  <a:gd name="T51" fmla="*/ 0 h 177"/>
                  <a:gd name="T52" fmla="*/ 0 w 74"/>
                  <a:gd name="T53" fmla="*/ 0 h 177"/>
                  <a:gd name="T54" fmla="*/ 0 w 74"/>
                  <a:gd name="T55" fmla="*/ 0 h 177"/>
                  <a:gd name="T56" fmla="*/ 0 w 74"/>
                  <a:gd name="T57" fmla="*/ 0 h 177"/>
                  <a:gd name="T58" fmla="*/ 0 w 74"/>
                  <a:gd name="T59" fmla="*/ 0 h 177"/>
                  <a:gd name="T60" fmla="*/ 0 w 74"/>
                  <a:gd name="T61" fmla="*/ 0 h 177"/>
                  <a:gd name="T62" fmla="*/ 0 w 74"/>
                  <a:gd name="T63" fmla="*/ 0 h 177"/>
                  <a:gd name="T64" fmla="*/ 0 w 74"/>
                  <a:gd name="T65" fmla="*/ 0 h 177"/>
                  <a:gd name="T66" fmla="*/ 0 w 74"/>
                  <a:gd name="T67" fmla="*/ 0 h 177"/>
                  <a:gd name="T68" fmla="*/ 0 w 74"/>
                  <a:gd name="T69" fmla="*/ 0 h 177"/>
                  <a:gd name="T70" fmla="*/ 0 w 74"/>
                  <a:gd name="T71" fmla="*/ 0 h 177"/>
                  <a:gd name="T72" fmla="*/ 0 w 74"/>
                  <a:gd name="T73" fmla="*/ 0 h 177"/>
                  <a:gd name="T74" fmla="*/ 0 w 74"/>
                  <a:gd name="T75" fmla="*/ 0 h 177"/>
                  <a:gd name="T76" fmla="*/ 0 w 74"/>
                  <a:gd name="T77" fmla="*/ 0 h 177"/>
                  <a:gd name="T78" fmla="*/ 0 w 74"/>
                  <a:gd name="T79" fmla="*/ 0 h 177"/>
                  <a:gd name="T80" fmla="*/ 0 w 74"/>
                  <a:gd name="T81" fmla="*/ 0 h 177"/>
                  <a:gd name="T82" fmla="*/ 0 w 74"/>
                  <a:gd name="T83" fmla="*/ 0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177"/>
                  <a:gd name="T128" fmla="*/ 74 w 74"/>
                  <a:gd name="T129" fmla="*/ 177 h 1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177">
                    <a:moveTo>
                      <a:pt x="32" y="32"/>
                    </a:moveTo>
                    <a:lnTo>
                      <a:pt x="31" y="28"/>
                    </a:lnTo>
                    <a:lnTo>
                      <a:pt x="27" y="18"/>
                    </a:lnTo>
                    <a:lnTo>
                      <a:pt x="25" y="14"/>
                    </a:lnTo>
                    <a:lnTo>
                      <a:pt x="22" y="8"/>
                    </a:lnTo>
                    <a:lnTo>
                      <a:pt x="19" y="4"/>
                    </a:lnTo>
                    <a:lnTo>
                      <a:pt x="16" y="1"/>
                    </a:lnTo>
                    <a:lnTo>
                      <a:pt x="15" y="0"/>
                    </a:lnTo>
                    <a:lnTo>
                      <a:pt x="13" y="0"/>
                    </a:lnTo>
                    <a:lnTo>
                      <a:pt x="12" y="0"/>
                    </a:lnTo>
                    <a:lnTo>
                      <a:pt x="11" y="1"/>
                    </a:lnTo>
                    <a:lnTo>
                      <a:pt x="7" y="4"/>
                    </a:lnTo>
                    <a:lnTo>
                      <a:pt x="5" y="12"/>
                    </a:lnTo>
                    <a:lnTo>
                      <a:pt x="3" y="22"/>
                    </a:lnTo>
                    <a:lnTo>
                      <a:pt x="2" y="38"/>
                    </a:lnTo>
                    <a:lnTo>
                      <a:pt x="1" y="57"/>
                    </a:lnTo>
                    <a:lnTo>
                      <a:pt x="0" y="83"/>
                    </a:lnTo>
                    <a:lnTo>
                      <a:pt x="0" y="86"/>
                    </a:lnTo>
                    <a:lnTo>
                      <a:pt x="1" y="96"/>
                    </a:lnTo>
                    <a:lnTo>
                      <a:pt x="3" y="109"/>
                    </a:lnTo>
                    <a:lnTo>
                      <a:pt x="7" y="124"/>
                    </a:lnTo>
                    <a:lnTo>
                      <a:pt x="11" y="133"/>
                    </a:lnTo>
                    <a:lnTo>
                      <a:pt x="15" y="140"/>
                    </a:lnTo>
                    <a:lnTo>
                      <a:pt x="19" y="149"/>
                    </a:lnTo>
                    <a:lnTo>
                      <a:pt x="26" y="155"/>
                    </a:lnTo>
                    <a:lnTo>
                      <a:pt x="32" y="163"/>
                    </a:lnTo>
                    <a:lnTo>
                      <a:pt x="40" y="168"/>
                    </a:lnTo>
                    <a:lnTo>
                      <a:pt x="49" y="172"/>
                    </a:lnTo>
                    <a:lnTo>
                      <a:pt x="60" y="177"/>
                    </a:lnTo>
                    <a:lnTo>
                      <a:pt x="61" y="177"/>
                    </a:lnTo>
                    <a:lnTo>
                      <a:pt x="64" y="176"/>
                    </a:lnTo>
                    <a:lnTo>
                      <a:pt x="68" y="174"/>
                    </a:lnTo>
                    <a:lnTo>
                      <a:pt x="72" y="170"/>
                    </a:lnTo>
                    <a:lnTo>
                      <a:pt x="73" y="167"/>
                    </a:lnTo>
                    <a:lnTo>
                      <a:pt x="74" y="164"/>
                    </a:lnTo>
                    <a:lnTo>
                      <a:pt x="74" y="160"/>
                    </a:lnTo>
                    <a:lnTo>
                      <a:pt x="73" y="154"/>
                    </a:lnTo>
                    <a:lnTo>
                      <a:pt x="72" y="148"/>
                    </a:lnTo>
                    <a:lnTo>
                      <a:pt x="69" y="141"/>
                    </a:lnTo>
                    <a:lnTo>
                      <a:pt x="64" y="133"/>
                    </a:lnTo>
                    <a:lnTo>
                      <a:pt x="60" y="123"/>
                    </a:lnTo>
                    <a:lnTo>
                      <a:pt x="32" y="3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2" name="Freeform 473"/>
              <p:cNvSpPr>
                <a:spLocks/>
              </p:cNvSpPr>
              <p:nvPr/>
            </p:nvSpPr>
            <p:spPr bwMode="auto">
              <a:xfrm>
                <a:off x="4827" y="873"/>
                <a:ext cx="25" cy="59"/>
              </a:xfrm>
              <a:custGeom>
                <a:avLst/>
                <a:gdLst>
                  <a:gd name="T0" fmla="*/ 0 w 74"/>
                  <a:gd name="T1" fmla="*/ 0 h 177"/>
                  <a:gd name="T2" fmla="*/ 0 w 74"/>
                  <a:gd name="T3" fmla="*/ 0 h 177"/>
                  <a:gd name="T4" fmla="*/ 0 w 74"/>
                  <a:gd name="T5" fmla="*/ 0 h 177"/>
                  <a:gd name="T6" fmla="*/ 0 w 74"/>
                  <a:gd name="T7" fmla="*/ 0 h 177"/>
                  <a:gd name="T8" fmla="*/ 0 w 74"/>
                  <a:gd name="T9" fmla="*/ 0 h 177"/>
                  <a:gd name="T10" fmla="*/ 0 w 74"/>
                  <a:gd name="T11" fmla="*/ 0 h 177"/>
                  <a:gd name="T12" fmla="*/ 0 w 74"/>
                  <a:gd name="T13" fmla="*/ 0 h 177"/>
                  <a:gd name="T14" fmla="*/ 0 w 74"/>
                  <a:gd name="T15" fmla="*/ 0 h 177"/>
                  <a:gd name="T16" fmla="*/ 0 w 74"/>
                  <a:gd name="T17" fmla="*/ 0 h 177"/>
                  <a:gd name="T18" fmla="*/ 0 w 74"/>
                  <a:gd name="T19" fmla="*/ 0 h 177"/>
                  <a:gd name="T20" fmla="*/ 0 w 74"/>
                  <a:gd name="T21" fmla="*/ 0 h 177"/>
                  <a:gd name="T22" fmla="*/ 0 w 74"/>
                  <a:gd name="T23" fmla="*/ 0 h 177"/>
                  <a:gd name="T24" fmla="*/ 0 w 74"/>
                  <a:gd name="T25" fmla="*/ 0 h 177"/>
                  <a:gd name="T26" fmla="*/ 0 w 74"/>
                  <a:gd name="T27" fmla="*/ 0 h 177"/>
                  <a:gd name="T28" fmla="*/ 0 w 74"/>
                  <a:gd name="T29" fmla="*/ 0 h 177"/>
                  <a:gd name="T30" fmla="*/ 0 w 74"/>
                  <a:gd name="T31" fmla="*/ 0 h 177"/>
                  <a:gd name="T32" fmla="*/ 0 w 74"/>
                  <a:gd name="T33" fmla="*/ 0 h 177"/>
                  <a:gd name="T34" fmla="*/ 0 w 74"/>
                  <a:gd name="T35" fmla="*/ 0 h 177"/>
                  <a:gd name="T36" fmla="*/ 0 w 74"/>
                  <a:gd name="T37" fmla="*/ 0 h 177"/>
                  <a:gd name="T38" fmla="*/ 0 w 74"/>
                  <a:gd name="T39" fmla="*/ 0 h 177"/>
                  <a:gd name="T40" fmla="*/ 0 w 74"/>
                  <a:gd name="T41" fmla="*/ 0 h 177"/>
                  <a:gd name="T42" fmla="*/ 0 w 74"/>
                  <a:gd name="T43" fmla="*/ 0 h 177"/>
                  <a:gd name="T44" fmla="*/ 0 w 74"/>
                  <a:gd name="T45" fmla="*/ 0 h 177"/>
                  <a:gd name="T46" fmla="*/ 0 w 74"/>
                  <a:gd name="T47" fmla="*/ 0 h 177"/>
                  <a:gd name="T48" fmla="*/ 0 w 74"/>
                  <a:gd name="T49" fmla="*/ 0 h 177"/>
                  <a:gd name="T50" fmla="*/ 0 w 74"/>
                  <a:gd name="T51" fmla="*/ 0 h 177"/>
                  <a:gd name="T52" fmla="*/ 0 w 74"/>
                  <a:gd name="T53" fmla="*/ 0 h 177"/>
                  <a:gd name="T54" fmla="*/ 0 w 74"/>
                  <a:gd name="T55" fmla="*/ 0 h 177"/>
                  <a:gd name="T56" fmla="*/ 0 w 74"/>
                  <a:gd name="T57" fmla="*/ 0 h 177"/>
                  <a:gd name="T58" fmla="*/ 0 w 74"/>
                  <a:gd name="T59" fmla="*/ 0 h 177"/>
                  <a:gd name="T60" fmla="*/ 0 w 74"/>
                  <a:gd name="T61" fmla="*/ 0 h 177"/>
                  <a:gd name="T62" fmla="*/ 0 w 74"/>
                  <a:gd name="T63" fmla="*/ 0 h 177"/>
                  <a:gd name="T64" fmla="*/ 0 w 74"/>
                  <a:gd name="T65" fmla="*/ 0 h 177"/>
                  <a:gd name="T66" fmla="*/ 0 w 74"/>
                  <a:gd name="T67" fmla="*/ 0 h 177"/>
                  <a:gd name="T68" fmla="*/ 0 w 74"/>
                  <a:gd name="T69" fmla="*/ 0 h 177"/>
                  <a:gd name="T70" fmla="*/ 0 w 74"/>
                  <a:gd name="T71" fmla="*/ 0 h 177"/>
                  <a:gd name="T72" fmla="*/ 0 w 74"/>
                  <a:gd name="T73" fmla="*/ 0 h 177"/>
                  <a:gd name="T74" fmla="*/ 0 w 74"/>
                  <a:gd name="T75" fmla="*/ 0 h 177"/>
                  <a:gd name="T76" fmla="*/ 0 w 74"/>
                  <a:gd name="T77" fmla="*/ 0 h 177"/>
                  <a:gd name="T78" fmla="*/ 0 w 74"/>
                  <a:gd name="T79" fmla="*/ 0 h 177"/>
                  <a:gd name="T80" fmla="*/ 0 w 74"/>
                  <a:gd name="T81" fmla="*/ 0 h 177"/>
                  <a:gd name="T82" fmla="*/ 0 w 74"/>
                  <a:gd name="T83" fmla="*/ 0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4"/>
                  <a:gd name="T127" fmla="*/ 0 h 177"/>
                  <a:gd name="T128" fmla="*/ 74 w 74"/>
                  <a:gd name="T129" fmla="*/ 177 h 17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4" h="177">
                    <a:moveTo>
                      <a:pt x="32" y="32"/>
                    </a:moveTo>
                    <a:lnTo>
                      <a:pt x="31" y="28"/>
                    </a:lnTo>
                    <a:lnTo>
                      <a:pt x="27" y="18"/>
                    </a:lnTo>
                    <a:lnTo>
                      <a:pt x="25" y="14"/>
                    </a:lnTo>
                    <a:lnTo>
                      <a:pt x="22" y="8"/>
                    </a:lnTo>
                    <a:lnTo>
                      <a:pt x="19" y="4"/>
                    </a:lnTo>
                    <a:lnTo>
                      <a:pt x="16" y="1"/>
                    </a:lnTo>
                    <a:lnTo>
                      <a:pt x="15" y="0"/>
                    </a:lnTo>
                    <a:lnTo>
                      <a:pt x="13" y="0"/>
                    </a:lnTo>
                    <a:lnTo>
                      <a:pt x="12" y="0"/>
                    </a:lnTo>
                    <a:lnTo>
                      <a:pt x="11" y="1"/>
                    </a:lnTo>
                    <a:lnTo>
                      <a:pt x="7" y="4"/>
                    </a:lnTo>
                    <a:lnTo>
                      <a:pt x="5" y="12"/>
                    </a:lnTo>
                    <a:lnTo>
                      <a:pt x="3" y="22"/>
                    </a:lnTo>
                    <a:lnTo>
                      <a:pt x="2" y="38"/>
                    </a:lnTo>
                    <a:lnTo>
                      <a:pt x="1" y="57"/>
                    </a:lnTo>
                    <a:lnTo>
                      <a:pt x="0" y="83"/>
                    </a:lnTo>
                    <a:lnTo>
                      <a:pt x="0" y="86"/>
                    </a:lnTo>
                    <a:lnTo>
                      <a:pt x="1" y="96"/>
                    </a:lnTo>
                    <a:lnTo>
                      <a:pt x="3" y="109"/>
                    </a:lnTo>
                    <a:lnTo>
                      <a:pt x="7" y="124"/>
                    </a:lnTo>
                    <a:lnTo>
                      <a:pt x="11" y="133"/>
                    </a:lnTo>
                    <a:lnTo>
                      <a:pt x="15" y="140"/>
                    </a:lnTo>
                    <a:lnTo>
                      <a:pt x="19" y="149"/>
                    </a:lnTo>
                    <a:lnTo>
                      <a:pt x="26" y="155"/>
                    </a:lnTo>
                    <a:lnTo>
                      <a:pt x="32" y="163"/>
                    </a:lnTo>
                    <a:lnTo>
                      <a:pt x="40" y="168"/>
                    </a:lnTo>
                    <a:lnTo>
                      <a:pt x="49" y="172"/>
                    </a:lnTo>
                    <a:lnTo>
                      <a:pt x="60" y="177"/>
                    </a:lnTo>
                    <a:lnTo>
                      <a:pt x="61" y="177"/>
                    </a:lnTo>
                    <a:lnTo>
                      <a:pt x="64" y="176"/>
                    </a:lnTo>
                    <a:lnTo>
                      <a:pt x="68" y="174"/>
                    </a:lnTo>
                    <a:lnTo>
                      <a:pt x="72" y="170"/>
                    </a:lnTo>
                    <a:lnTo>
                      <a:pt x="73" y="167"/>
                    </a:lnTo>
                    <a:lnTo>
                      <a:pt x="74" y="164"/>
                    </a:lnTo>
                    <a:lnTo>
                      <a:pt x="74" y="160"/>
                    </a:lnTo>
                    <a:lnTo>
                      <a:pt x="73" y="154"/>
                    </a:lnTo>
                    <a:lnTo>
                      <a:pt x="72" y="148"/>
                    </a:lnTo>
                    <a:lnTo>
                      <a:pt x="69" y="141"/>
                    </a:lnTo>
                    <a:lnTo>
                      <a:pt x="64" y="133"/>
                    </a:lnTo>
                    <a:lnTo>
                      <a:pt x="60" y="123"/>
                    </a:lnTo>
                    <a:lnTo>
                      <a:pt x="32" y="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3" name="Freeform 474"/>
              <p:cNvSpPr>
                <a:spLocks/>
              </p:cNvSpPr>
              <p:nvPr/>
            </p:nvSpPr>
            <p:spPr bwMode="auto">
              <a:xfrm>
                <a:off x="4764" y="957"/>
                <a:ext cx="91" cy="112"/>
              </a:xfrm>
              <a:custGeom>
                <a:avLst/>
                <a:gdLst>
                  <a:gd name="T0" fmla="*/ 0 w 273"/>
                  <a:gd name="T1" fmla="*/ 0 h 336"/>
                  <a:gd name="T2" fmla="*/ 0 w 273"/>
                  <a:gd name="T3" fmla="*/ 0 h 336"/>
                  <a:gd name="T4" fmla="*/ 0 w 273"/>
                  <a:gd name="T5" fmla="*/ 0 h 336"/>
                  <a:gd name="T6" fmla="*/ 0 w 273"/>
                  <a:gd name="T7" fmla="*/ 0 h 336"/>
                  <a:gd name="T8" fmla="*/ 0 w 273"/>
                  <a:gd name="T9" fmla="*/ 0 h 336"/>
                  <a:gd name="T10" fmla="*/ 0 w 273"/>
                  <a:gd name="T11" fmla="*/ 0 h 336"/>
                  <a:gd name="T12" fmla="*/ 0 w 273"/>
                  <a:gd name="T13" fmla="*/ 0 h 336"/>
                  <a:gd name="T14" fmla="*/ 0 w 273"/>
                  <a:gd name="T15" fmla="*/ 0 h 336"/>
                  <a:gd name="T16" fmla="*/ 0 w 273"/>
                  <a:gd name="T17" fmla="*/ 0 h 336"/>
                  <a:gd name="T18" fmla="*/ 0 w 273"/>
                  <a:gd name="T19" fmla="*/ 0 h 336"/>
                  <a:gd name="T20" fmla="*/ 0 w 273"/>
                  <a:gd name="T21" fmla="*/ 0 h 336"/>
                  <a:gd name="T22" fmla="*/ 0 w 273"/>
                  <a:gd name="T23" fmla="*/ 0 h 336"/>
                  <a:gd name="T24" fmla="*/ 0 w 273"/>
                  <a:gd name="T25" fmla="*/ 0 h 336"/>
                  <a:gd name="T26" fmla="*/ 0 w 273"/>
                  <a:gd name="T27" fmla="*/ 0 h 336"/>
                  <a:gd name="T28" fmla="*/ 0 w 273"/>
                  <a:gd name="T29" fmla="*/ 0 h 336"/>
                  <a:gd name="T30" fmla="*/ 0 w 273"/>
                  <a:gd name="T31" fmla="*/ 0 h 336"/>
                  <a:gd name="T32" fmla="*/ 0 w 273"/>
                  <a:gd name="T33" fmla="*/ 0 h 336"/>
                  <a:gd name="T34" fmla="*/ 0 w 273"/>
                  <a:gd name="T35" fmla="*/ 0 h 336"/>
                  <a:gd name="T36" fmla="*/ 0 w 273"/>
                  <a:gd name="T37" fmla="*/ 0 h 336"/>
                  <a:gd name="T38" fmla="*/ 0 w 273"/>
                  <a:gd name="T39" fmla="*/ 0 h 336"/>
                  <a:gd name="T40" fmla="*/ 0 w 273"/>
                  <a:gd name="T41" fmla="*/ 0 h 336"/>
                  <a:gd name="T42" fmla="*/ 0 w 273"/>
                  <a:gd name="T43" fmla="*/ 0 h 336"/>
                  <a:gd name="T44" fmla="*/ 0 w 273"/>
                  <a:gd name="T45" fmla="*/ 0 h 336"/>
                  <a:gd name="T46" fmla="*/ 0 w 273"/>
                  <a:gd name="T47" fmla="*/ 0 h 336"/>
                  <a:gd name="T48" fmla="*/ 0 w 273"/>
                  <a:gd name="T49" fmla="*/ 0 h 336"/>
                  <a:gd name="T50" fmla="*/ 0 w 273"/>
                  <a:gd name="T51" fmla="*/ 0 h 336"/>
                  <a:gd name="T52" fmla="*/ 0 w 273"/>
                  <a:gd name="T53" fmla="*/ 0 h 336"/>
                  <a:gd name="T54" fmla="*/ 0 w 273"/>
                  <a:gd name="T55" fmla="*/ 0 h 336"/>
                  <a:gd name="T56" fmla="*/ 0 w 273"/>
                  <a:gd name="T57" fmla="*/ 0 h 336"/>
                  <a:gd name="T58" fmla="*/ 0 w 273"/>
                  <a:gd name="T59" fmla="*/ 0 h 336"/>
                  <a:gd name="T60" fmla="*/ 0 w 273"/>
                  <a:gd name="T61" fmla="*/ 0 h 336"/>
                  <a:gd name="T62" fmla="*/ 0 w 273"/>
                  <a:gd name="T63" fmla="*/ 0 h 336"/>
                  <a:gd name="T64" fmla="*/ 0 w 273"/>
                  <a:gd name="T65" fmla="*/ 0 h 336"/>
                  <a:gd name="T66" fmla="*/ 0 w 273"/>
                  <a:gd name="T67" fmla="*/ 0 h 336"/>
                  <a:gd name="T68" fmla="*/ 0 w 273"/>
                  <a:gd name="T69" fmla="*/ 0 h 336"/>
                  <a:gd name="T70" fmla="*/ 0 w 273"/>
                  <a:gd name="T71" fmla="*/ 0 h 336"/>
                  <a:gd name="T72" fmla="*/ 0 w 273"/>
                  <a:gd name="T73" fmla="*/ 0 h 336"/>
                  <a:gd name="T74" fmla="*/ 0 w 273"/>
                  <a:gd name="T75" fmla="*/ 0 h 336"/>
                  <a:gd name="T76" fmla="*/ 0 w 273"/>
                  <a:gd name="T77" fmla="*/ 0 h 336"/>
                  <a:gd name="T78" fmla="*/ 0 w 273"/>
                  <a:gd name="T79" fmla="*/ 0 h 336"/>
                  <a:gd name="T80" fmla="*/ 0 w 273"/>
                  <a:gd name="T81" fmla="*/ 0 h 336"/>
                  <a:gd name="T82" fmla="*/ 0 w 273"/>
                  <a:gd name="T83" fmla="*/ 0 h 336"/>
                  <a:gd name="T84" fmla="*/ 0 w 273"/>
                  <a:gd name="T85" fmla="*/ 0 h 3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3"/>
                  <a:gd name="T130" fmla="*/ 0 h 336"/>
                  <a:gd name="T131" fmla="*/ 273 w 273"/>
                  <a:gd name="T132" fmla="*/ 336 h 3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3" h="336">
                    <a:moveTo>
                      <a:pt x="58" y="41"/>
                    </a:moveTo>
                    <a:lnTo>
                      <a:pt x="55" y="39"/>
                    </a:lnTo>
                    <a:lnTo>
                      <a:pt x="46" y="33"/>
                    </a:lnTo>
                    <a:lnTo>
                      <a:pt x="41" y="29"/>
                    </a:lnTo>
                    <a:lnTo>
                      <a:pt x="34" y="27"/>
                    </a:lnTo>
                    <a:lnTo>
                      <a:pt x="29" y="24"/>
                    </a:lnTo>
                    <a:lnTo>
                      <a:pt x="23" y="23"/>
                    </a:lnTo>
                    <a:lnTo>
                      <a:pt x="16" y="22"/>
                    </a:lnTo>
                    <a:lnTo>
                      <a:pt x="11" y="23"/>
                    </a:lnTo>
                    <a:lnTo>
                      <a:pt x="8" y="24"/>
                    </a:lnTo>
                    <a:lnTo>
                      <a:pt x="6" y="26"/>
                    </a:lnTo>
                    <a:lnTo>
                      <a:pt x="4" y="28"/>
                    </a:lnTo>
                    <a:lnTo>
                      <a:pt x="3" y="31"/>
                    </a:lnTo>
                    <a:lnTo>
                      <a:pt x="1" y="39"/>
                    </a:lnTo>
                    <a:lnTo>
                      <a:pt x="0" y="50"/>
                    </a:lnTo>
                    <a:lnTo>
                      <a:pt x="2" y="64"/>
                    </a:lnTo>
                    <a:lnTo>
                      <a:pt x="5" y="82"/>
                    </a:lnTo>
                    <a:lnTo>
                      <a:pt x="7" y="84"/>
                    </a:lnTo>
                    <a:lnTo>
                      <a:pt x="12" y="92"/>
                    </a:lnTo>
                    <a:lnTo>
                      <a:pt x="18" y="103"/>
                    </a:lnTo>
                    <a:lnTo>
                      <a:pt x="27" y="117"/>
                    </a:lnTo>
                    <a:lnTo>
                      <a:pt x="35" y="133"/>
                    </a:lnTo>
                    <a:lnTo>
                      <a:pt x="45" y="151"/>
                    </a:lnTo>
                    <a:lnTo>
                      <a:pt x="53" y="169"/>
                    </a:lnTo>
                    <a:lnTo>
                      <a:pt x="58" y="186"/>
                    </a:lnTo>
                    <a:lnTo>
                      <a:pt x="62" y="186"/>
                    </a:lnTo>
                    <a:lnTo>
                      <a:pt x="71" y="186"/>
                    </a:lnTo>
                    <a:lnTo>
                      <a:pt x="85" y="187"/>
                    </a:lnTo>
                    <a:lnTo>
                      <a:pt x="100" y="190"/>
                    </a:lnTo>
                    <a:lnTo>
                      <a:pt x="108" y="192"/>
                    </a:lnTo>
                    <a:lnTo>
                      <a:pt x="115" y="197"/>
                    </a:lnTo>
                    <a:lnTo>
                      <a:pt x="122" y="200"/>
                    </a:lnTo>
                    <a:lnTo>
                      <a:pt x="127" y="205"/>
                    </a:lnTo>
                    <a:lnTo>
                      <a:pt x="133" y="212"/>
                    </a:lnTo>
                    <a:lnTo>
                      <a:pt x="136" y="219"/>
                    </a:lnTo>
                    <a:lnTo>
                      <a:pt x="137" y="229"/>
                    </a:lnTo>
                    <a:lnTo>
                      <a:pt x="137" y="239"/>
                    </a:lnTo>
                    <a:lnTo>
                      <a:pt x="137" y="251"/>
                    </a:lnTo>
                    <a:lnTo>
                      <a:pt x="138" y="261"/>
                    </a:lnTo>
                    <a:lnTo>
                      <a:pt x="141" y="272"/>
                    </a:lnTo>
                    <a:lnTo>
                      <a:pt x="146" y="283"/>
                    </a:lnTo>
                    <a:lnTo>
                      <a:pt x="151" y="294"/>
                    </a:lnTo>
                    <a:lnTo>
                      <a:pt x="157" y="302"/>
                    </a:lnTo>
                    <a:lnTo>
                      <a:pt x="165" y="311"/>
                    </a:lnTo>
                    <a:lnTo>
                      <a:pt x="174" y="319"/>
                    </a:lnTo>
                    <a:lnTo>
                      <a:pt x="183" y="325"/>
                    </a:lnTo>
                    <a:lnTo>
                      <a:pt x="193" y="330"/>
                    </a:lnTo>
                    <a:lnTo>
                      <a:pt x="203" y="335"/>
                    </a:lnTo>
                    <a:lnTo>
                      <a:pt x="214" y="336"/>
                    </a:lnTo>
                    <a:lnTo>
                      <a:pt x="223" y="336"/>
                    </a:lnTo>
                    <a:lnTo>
                      <a:pt x="234" y="335"/>
                    </a:lnTo>
                    <a:lnTo>
                      <a:pt x="240" y="333"/>
                    </a:lnTo>
                    <a:lnTo>
                      <a:pt x="244" y="330"/>
                    </a:lnTo>
                    <a:lnTo>
                      <a:pt x="249" y="327"/>
                    </a:lnTo>
                    <a:lnTo>
                      <a:pt x="254" y="324"/>
                    </a:lnTo>
                    <a:lnTo>
                      <a:pt x="269" y="313"/>
                    </a:lnTo>
                    <a:lnTo>
                      <a:pt x="273" y="308"/>
                    </a:lnTo>
                    <a:lnTo>
                      <a:pt x="271" y="308"/>
                    </a:lnTo>
                    <a:lnTo>
                      <a:pt x="264" y="310"/>
                    </a:lnTo>
                    <a:lnTo>
                      <a:pt x="255" y="314"/>
                    </a:lnTo>
                    <a:lnTo>
                      <a:pt x="245" y="319"/>
                    </a:lnTo>
                    <a:lnTo>
                      <a:pt x="238" y="323"/>
                    </a:lnTo>
                    <a:lnTo>
                      <a:pt x="235" y="324"/>
                    </a:lnTo>
                    <a:lnTo>
                      <a:pt x="235" y="320"/>
                    </a:lnTo>
                    <a:lnTo>
                      <a:pt x="235" y="308"/>
                    </a:lnTo>
                    <a:lnTo>
                      <a:pt x="235" y="291"/>
                    </a:lnTo>
                    <a:lnTo>
                      <a:pt x="234" y="268"/>
                    </a:lnTo>
                    <a:lnTo>
                      <a:pt x="232" y="243"/>
                    </a:lnTo>
                    <a:lnTo>
                      <a:pt x="227" y="216"/>
                    </a:lnTo>
                    <a:lnTo>
                      <a:pt x="223" y="203"/>
                    </a:lnTo>
                    <a:lnTo>
                      <a:pt x="220" y="190"/>
                    </a:lnTo>
                    <a:lnTo>
                      <a:pt x="215" y="178"/>
                    </a:lnTo>
                    <a:lnTo>
                      <a:pt x="209" y="166"/>
                    </a:lnTo>
                    <a:lnTo>
                      <a:pt x="213" y="161"/>
                    </a:lnTo>
                    <a:lnTo>
                      <a:pt x="221" y="145"/>
                    </a:lnTo>
                    <a:lnTo>
                      <a:pt x="232" y="122"/>
                    </a:lnTo>
                    <a:lnTo>
                      <a:pt x="243" y="96"/>
                    </a:lnTo>
                    <a:lnTo>
                      <a:pt x="247" y="82"/>
                    </a:lnTo>
                    <a:lnTo>
                      <a:pt x="250" y="69"/>
                    </a:lnTo>
                    <a:lnTo>
                      <a:pt x="251" y="56"/>
                    </a:lnTo>
                    <a:lnTo>
                      <a:pt x="250" y="44"/>
                    </a:lnTo>
                    <a:lnTo>
                      <a:pt x="249" y="39"/>
                    </a:lnTo>
                    <a:lnTo>
                      <a:pt x="248" y="35"/>
                    </a:lnTo>
                    <a:lnTo>
                      <a:pt x="245" y="30"/>
                    </a:lnTo>
                    <a:lnTo>
                      <a:pt x="243" y="26"/>
                    </a:lnTo>
                    <a:lnTo>
                      <a:pt x="238" y="23"/>
                    </a:lnTo>
                    <a:lnTo>
                      <a:pt x="234" y="20"/>
                    </a:lnTo>
                    <a:lnTo>
                      <a:pt x="229" y="17"/>
                    </a:lnTo>
                    <a:lnTo>
                      <a:pt x="222" y="15"/>
                    </a:lnTo>
                    <a:lnTo>
                      <a:pt x="218" y="14"/>
                    </a:lnTo>
                    <a:lnTo>
                      <a:pt x="207" y="11"/>
                    </a:lnTo>
                    <a:lnTo>
                      <a:pt x="192" y="6"/>
                    </a:lnTo>
                    <a:lnTo>
                      <a:pt x="174" y="2"/>
                    </a:lnTo>
                    <a:lnTo>
                      <a:pt x="165" y="1"/>
                    </a:lnTo>
                    <a:lnTo>
                      <a:pt x="156" y="0"/>
                    </a:lnTo>
                    <a:lnTo>
                      <a:pt x="149" y="1"/>
                    </a:lnTo>
                    <a:lnTo>
                      <a:pt x="142" y="2"/>
                    </a:lnTo>
                    <a:lnTo>
                      <a:pt x="137" y="5"/>
                    </a:lnTo>
                    <a:lnTo>
                      <a:pt x="133" y="9"/>
                    </a:lnTo>
                    <a:lnTo>
                      <a:pt x="132" y="12"/>
                    </a:lnTo>
                    <a:lnTo>
                      <a:pt x="130" y="14"/>
                    </a:lnTo>
                    <a:lnTo>
                      <a:pt x="130" y="19"/>
                    </a:lnTo>
                    <a:lnTo>
                      <a:pt x="130" y="22"/>
                    </a:lnTo>
                    <a:lnTo>
                      <a:pt x="135" y="42"/>
                    </a:lnTo>
                    <a:lnTo>
                      <a:pt x="142" y="64"/>
                    </a:lnTo>
                    <a:lnTo>
                      <a:pt x="150" y="88"/>
                    </a:lnTo>
                    <a:lnTo>
                      <a:pt x="157" y="109"/>
                    </a:lnTo>
                    <a:lnTo>
                      <a:pt x="160" y="119"/>
                    </a:lnTo>
                    <a:lnTo>
                      <a:pt x="162" y="128"/>
                    </a:lnTo>
                    <a:lnTo>
                      <a:pt x="163" y="134"/>
                    </a:lnTo>
                    <a:lnTo>
                      <a:pt x="162" y="141"/>
                    </a:lnTo>
                    <a:lnTo>
                      <a:pt x="162" y="143"/>
                    </a:lnTo>
                    <a:lnTo>
                      <a:pt x="161" y="144"/>
                    </a:lnTo>
                    <a:lnTo>
                      <a:pt x="159" y="145"/>
                    </a:lnTo>
                    <a:lnTo>
                      <a:pt x="156" y="146"/>
                    </a:lnTo>
                    <a:lnTo>
                      <a:pt x="151" y="145"/>
                    </a:lnTo>
                    <a:lnTo>
                      <a:pt x="143" y="142"/>
                    </a:lnTo>
                    <a:lnTo>
                      <a:pt x="126" y="131"/>
                    </a:lnTo>
                    <a:lnTo>
                      <a:pt x="110" y="121"/>
                    </a:lnTo>
                    <a:lnTo>
                      <a:pt x="96" y="110"/>
                    </a:lnTo>
                    <a:lnTo>
                      <a:pt x="83" y="98"/>
                    </a:lnTo>
                    <a:lnTo>
                      <a:pt x="78" y="93"/>
                    </a:lnTo>
                    <a:lnTo>
                      <a:pt x="73" y="87"/>
                    </a:lnTo>
                    <a:lnTo>
                      <a:pt x="69" y="80"/>
                    </a:lnTo>
                    <a:lnTo>
                      <a:pt x="65" y="73"/>
                    </a:lnTo>
                    <a:lnTo>
                      <a:pt x="62" y="66"/>
                    </a:lnTo>
                    <a:lnTo>
                      <a:pt x="60" y="57"/>
                    </a:lnTo>
                    <a:lnTo>
                      <a:pt x="59" y="50"/>
                    </a:lnTo>
                    <a:lnTo>
                      <a:pt x="58" y="4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4" name="Freeform 475"/>
              <p:cNvSpPr>
                <a:spLocks/>
              </p:cNvSpPr>
              <p:nvPr/>
            </p:nvSpPr>
            <p:spPr bwMode="auto">
              <a:xfrm>
                <a:off x="4764" y="957"/>
                <a:ext cx="91" cy="112"/>
              </a:xfrm>
              <a:custGeom>
                <a:avLst/>
                <a:gdLst>
                  <a:gd name="T0" fmla="*/ 0 w 273"/>
                  <a:gd name="T1" fmla="*/ 0 h 336"/>
                  <a:gd name="T2" fmla="*/ 0 w 273"/>
                  <a:gd name="T3" fmla="*/ 0 h 336"/>
                  <a:gd name="T4" fmla="*/ 0 w 273"/>
                  <a:gd name="T5" fmla="*/ 0 h 336"/>
                  <a:gd name="T6" fmla="*/ 0 w 273"/>
                  <a:gd name="T7" fmla="*/ 0 h 336"/>
                  <a:gd name="T8" fmla="*/ 0 w 273"/>
                  <a:gd name="T9" fmla="*/ 0 h 336"/>
                  <a:gd name="T10" fmla="*/ 0 w 273"/>
                  <a:gd name="T11" fmla="*/ 0 h 336"/>
                  <a:gd name="T12" fmla="*/ 0 w 273"/>
                  <a:gd name="T13" fmla="*/ 0 h 336"/>
                  <a:gd name="T14" fmla="*/ 0 w 273"/>
                  <a:gd name="T15" fmla="*/ 0 h 336"/>
                  <a:gd name="T16" fmla="*/ 0 w 273"/>
                  <a:gd name="T17" fmla="*/ 0 h 336"/>
                  <a:gd name="T18" fmla="*/ 0 w 273"/>
                  <a:gd name="T19" fmla="*/ 0 h 336"/>
                  <a:gd name="T20" fmla="*/ 0 w 273"/>
                  <a:gd name="T21" fmla="*/ 0 h 336"/>
                  <a:gd name="T22" fmla="*/ 0 w 273"/>
                  <a:gd name="T23" fmla="*/ 0 h 336"/>
                  <a:gd name="T24" fmla="*/ 0 w 273"/>
                  <a:gd name="T25" fmla="*/ 0 h 336"/>
                  <a:gd name="T26" fmla="*/ 0 w 273"/>
                  <a:gd name="T27" fmla="*/ 0 h 336"/>
                  <a:gd name="T28" fmla="*/ 0 w 273"/>
                  <a:gd name="T29" fmla="*/ 0 h 336"/>
                  <a:gd name="T30" fmla="*/ 0 w 273"/>
                  <a:gd name="T31" fmla="*/ 0 h 336"/>
                  <a:gd name="T32" fmla="*/ 0 w 273"/>
                  <a:gd name="T33" fmla="*/ 0 h 336"/>
                  <a:gd name="T34" fmla="*/ 0 w 273"/>
                  <a:gd name="T35" fmla="*/ 0 h 336"/>
                  <a:gd name="T36" fmla="*/ 0 w 273"/>
                  <a:gd name="T37" fmla="*/ 0 h 336"/>
                  <a:gd name="T38" fmla="*/ 0 w 273"/>
                  <a:gd name="T39" fmla="*/ 0 h 336"/>
                  <a:gd name="T40" fmla="*/ 0 w 273"/>
                  <a:gd name="T41" fmla="*/ 0 h 336"/>
                  <a:gd name="T42" fmla="*/ 0 w 273"/>
                  <a:gd name="T43" fmla="*/ 0 h 336"/>
                  <a:gd name="T44" fmla="*/ 0 w 273"/>
                  <a:gd name="T45" fmla="*/ 0 h 336"/>
                  <a:gd name="T46" fmla="*/ 0 w 273"/>
                  <a:gd name="T47" fmla="*/ 0 h 336"/>
                  <a:gd name="T48" fmla="*/ 0 w 273"/>
                  <a:gd name="T49" fmla="*/ 0 h 336"/>
                  <a:gd name="T50" fmla="*/ 0 w 273"/>
                  <a:gd name="T51" fmla="*/ 0 h 336"/>
                  <a:gd name="T52" fmla="*/ 0 w 273"/>
                  <a:gd name="T53" fmla="*/ 0 h 336"/>
                  <a:gd name="T54" fmla="*/ 0 w 273"/>
                  <a:gd name="T55" fmla="*/ 0 h 336"/>
                  <a:gd name="T56" fmla="*/ 0 w 273"/>
                  <a:gd name="T57" fmla="*/ 0 h 336"/>
                  <a:gd name="T58" fmla="*/ 0 w 273"/>
                  <a:gd name="T59" fmla="*/ 0 h 336"/>
                  <a:gd name="T60" fmla="*/ 0 w 273"/>
                  <a:gd name="T61" fmla="*/ 0 h 336"/>
                  <a:gd name="T62" fmla="*/ 0 w 273"/>
                  <a:gd name="T63" fmla="*/ 0 h 336"/>
                  <a:gd name="T64" fmla="*/ 0 w 273"/>
                  <a:gd name="T65" fmla="*/ 0 h 336"/>
                  <a:gd name="T66" fmla="*/ 0 w 273"/>
                  <a:gd name="T67" fmla="*/ 0 h 336"/>
                  <a:gd name="T68" fmla="*/ 0 w 273"/>
                  <a:gd name="T69" fmla="*/ 0 h 336"/>
                  <a:gd name="T70" fmla="*/ 0 w 273"/>
                  <a:gd name="T71" fmla="*/ 0 h 336"/>
                  <a:gd name="T72" fmla="*/ 0 w 273"/>
                  <a:gd name="T73" fmla="*/ 0 h 336"/>
                  <a:gd name="T74" fmla="*/ 0 w 273"/>
                  <a:gd name="T75" fmla="*/ 0 h 336"/>
                  <a:gd name="T76" fmla="*/ 0 w 273"/>
                  <a:gd name="T77" fmla="*/ 0 h 336"/>
                  <a:gd name="T78" fmla="*/ 0 w 273"/>
                  <a:gd name="T79" fmla="*/ 0 h 336"/>
                  <a:gd name="T80" fmla="*/ 0 w 273"/>
                  <a:gd name="T81" fmla="*/ 0 h 336"/>
                  <a:gd name="T82" fmla="*/ 0 w 273"/>
                  <a:gd name="T83" fmla="*/ 0 h 336"/>
                  <a:gd name="T84" fmla="*/ 0 w 273"/>
                  <a:gd name="T85" fmla="*/ 0 h 3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3"/>
                  <a:gd name="T130" fmla="*/ 0 h 336"/>
                  <a:gd name="T131" fmla="*/ 273 w 273"/>
                  <a:gd name="T132" fmla="*/ 336 h 3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3" h="336">
                    <a:moveTo>
                      <a:pt x="58" y="41"/>
                    </a:moveTo>
                    <a:lnTo>
                      <a:pt x="55" y="39"/>
                    </a:lnTo>
                    <a:lnTo>
                      <a:pt x="46" y="33"/>
                    </a:lnTo>
                    <a:lnTo>
                      <a:pt x="41" y="29"/>
                    </a:lnTo>
                    <a:lnTo>
                      <a:pt x="34" y="27"/>
                    </a:lnTo>
                    <a:lnTo>
                      <a:pt x="29" y="24"/>
                    </a:lnTo>
                    <a:lnTo>
                      <a:pt x="23" y="23"/>
                    </a:lnTo>
                    <a:lnTo>
                      <a:pt x="16" y="22"/>
                    </a:lnTo>
                    <a:lnTo>
                      <a:pt x="11" y="23"/>
                    </a:lnTo>
                    <a:lnTo>
                      <a:pt x="8" y="24"/>
                    </a:lnTo>
                    <a:lnTo>
                      <a:pt x="6" y="26"/>
                    </a:lnTo>
                    <a:lnTo>
                      <a:pt x="4" y="28"/>
                    </a:lnTo>
                    <a:lnTo>
                      <a:pt x="3" y="31"/>
                    </a:lnTo>
                    <a:lnTo>
                      <a:pt x="1" y="39"/>
                    </a:lnTo>
                    <a:lnTo>
                      <a:pt x="0" y="50"/>
                    </a:lnTo>
                    <a:lnTo>
                      <a:pt x="2" y="64"/>
                    </a:lnTo>
                    <a:lnTo>
                      <a:pt x="5" y="82"/>
                    </a:lnTo>
                    <a:lnTo>
                      <a:pt x="7" y="84"/>
                    </a:lnTo>
                    <a:lnTo>
                      <a:pt x="12" y="92"/>
                    </a:lnTo>
                    <a:lnTo>
                      <a:pt x="18" y="103"/>
                    </a:lnTo>
                    <a:lnTo>
                      <a:pt x="27" y="117"/>
                    </a:lnTo>
                    <a:lnTo>
                      <a:pt x="35" y="133"/>
                    </a:lnTo>
                    <a:lnTo>
                      <a:pt x="45" y="151"/>
                    </a:lnTo>
                    <a:lnTo>
                      <a:pt x="53" y="169"/>
                    </a:lnTo>
                    <a:lnTo>
                      <a:pt x="58" y="186"/>
                    </a:lnTo>
                    <a:lnTo>
                      <a:pt x="62" y="186"/>
                    </a:lnTo>
                    <a:lnTo>
                      <a:pt x="71" y="186"/>
                    </a:lnTo>
                    <a:lnTo>
                      <a:pt x="85" y="187"/>
                    </a:lnTo>
                    <a:lnTo>
                      <a:pt x="100" y="190"/>
                    </a:lnTo>
                    <a:lnTo>
                      <a:pt x="108" y="192"/>
                    </a:lnTo>
                    <a:lnTo>
                      <a:pt x="115" y="197"/>
                    </a:lnTo>
                    <a:lnTo>
                      <a:pt x="122" y="200"/>
                    </a:lnTo>
                    <a:lnTo>
                      <a:pt x="127" y="205"/>
                    </a:lnTo>
                    <a:lnTo>
                      <a:pt x="133" y="212"/>
                    </a:lnTo>
                    <a:lnTo>
                      <a:pt x="136" y="219"/>
                    </a:lnTo>
                    <a:lnTo>
                      <a:pt x="137" y="229"/>
                    </a:lnTo>
                    <a:lnTo>
                      <a:pt x="137" y="239"/>
                    </a:lnTo>
                    <a:lnTo>
                      <a:pt x="137" y="251"/>
                    </a:lnTo>
                    <a:lnTo>
                      <a:pt x="138" y="261"/>
                    </a:lnTo>
                    <a:lnTo>
                      <a:pt x="141" y="272"/>
                    </a:lnTo>
                    <a:lnTo>
                      <a:pt x="146" y="283"/>
                    </a:lnTo>
                    <a:lnTo>
                      <a:pt x="151" y="294"/>
                    </a:lnTo>
                    <a:lnTo>
                      <a:pt x="157" y="302"/>
                    </a:lnTo>
                    <a:lnTo>
                      <a:pt x="165" y="311"/>
                    </a:lnTo>
                    <a:lnTo>
                      <a:pt x="174" y="319"/>
                    </a:lnTo>
                    <a:lnTo>
                      <a:pt x="183" y="325"/>
                    </a:lnTo>
                    <a:lnTo>
                      <a:pt x="193" y="330"/>
                    </a:lnTo>
                    <a:lnTo>
                      <a:pt x="203" y="335"/>
                    </a:lnTo>
                    <a:lnTo>
                      <a:pt x="214" y="336"/>
                    </a:lnTo>
                    <a:lnTo>
                      <a:pt x="223" y="336"/>
                    </a:lnTo>
                    <a:lnTo>
                      <a:pt x="234" y="335"/>
                    </a:lnTo>
                    <a:lnTo>
                      <a:pt x="240" y="333"/>
                    </a:lnTo>
                    <a:lnTo>
                      <a:pt x="244" y="330"/>
                    </a:lnTo>
                    <a:lnTo>
                      <a:pt x="249" y="327"/>
                    </a:lnTo>
                    <a:lnTo>
                      <a:pt x="254" y="324"/>
                    </a:lnTo>
                    <a:lnTo>
                      <a:pt x="269" y="313"/>
                    </a:lnTo>
                    <a:lnTo>
                      <a:pt x="273" y="308"/>
                    </a:lnTo>
                    <a:lnTo>
                      <a:pt x="271" y="308"/>
                    </a:lnTo>
                    <a:lnTo>
                      <a:pt x="264" y="310"/>
                    </a:lnTo>
                    <a:lnTo>
                      <a:pt x="255" y="314"/>
                    </a:lnTo>
                    <a:lnTo>
                      <a:pt x="245" y="319"/>
                    </a:lnTo>
                    <a:lnTo>
                      <a:pt x="238" y="323"/>
                    </a:lnTo>
                    <a:lnTo>
                      <a:pt x="235" y="324"/>
                    </a:lnTo>
                    <a:lnTo>
                      <a:pt x="235" y="320"/>
                    </a:lnTo>
                    <a:lnTo>
                      <a:pt x="235" y="308"/>
                    </a:lnTo>
                    <a:lnTo>
                      <a:pt x="235" y="291"/>
                    </a:lnTo>
                    <a:lnTo>
                      <a:pt x="234" y="268"/>
                    </a:lnTo>
                    <a:lnTo>
                      <a:pt x="232" y="243"/>
                    </a:lnTo>
                    <a:lnTo>
                      <a:pt x="227" y="216"/>
                    </a:lnTo>
                    <a:lnTo>
                      <a:pt x="223" y="203"/>
                    </a:lnTo>
                    <a:lnTo>
                      <a:pt x="220" y="190"/>
                    </a:lnTo>
                    <a:lnTo>
                      <a:pt x="215" y="178"/>
                    </a:lnTo>
                    <a:lnTo>
                      <a:pt x="209" y="166"/>
                    </a:lnTo>
                    <a:lnTo>
                      <a:pt x="213" y="161"/>
                    </a:lnTo>
                    <a:lnTo>
                      <a:pt x="221" y="145"/>
                    </a:lnTo>
                    <a:lnTo>
                      <a:pt x="232" y="122"/>
                    </a:lnTo>
                    <a:lnTo>
                      <a:pt x="243" y="96"/>
                    </a:lnTo>
                    <a:lnTo>
                      <a:pt x="247" y="82"/>
                    </a:lnTo>
                    <a:lnTo>
                      <a:pt x="250" y="69"/>
                    </a:lnTo>
                    <a:lnTo>
                      <a:pt x="251" y="56"/>
                    </a:lnTo>
                    <a:lnTo>
                      <a:pt x="250" y="44"/>
                    </a:lnTo>
                    <a:lnTo>
                      <a:pt x="249" y="39"/>
                    </a:lnTo>
                    <a:lnTo>
                      <a:pt x="248" y="35"/>
                    </a:lnTo>
                    <a:lnTo>
                      <a:pt x="245" y="30"/>
                    </a:lnTo>
                    <a:lnTo>
                      <a:pt x="243" y="26"/>
                    </a:lnTo>
                    <a:lnTo>
                      <a:pt x="238" y="23"/>
                    </a:lnTo>
                    <a:lnTo>
                      <a:pt x="234" y="20"/>
                    </a:lnTo>
                    <a:lnTo>
                      <a:pt x="229" y="17"/>
                    </a:lnTo>
                    <a:lnTo>
                      <a:pt x="222" y="15"/>
                    </a:lnTo>
                    <a:lnTo>
                      <a:pt x="218" y="14"/>
                    </a:lnTo>
                    <a:lnTo>
                      <a:pt x="207" y="11"/>
                    </a:lnTo>
                    <a:lnTo>
                      <a:pt x="192" y="6"/>
                    </a:lnTo>
                    <a:lnTo>
                      <a:pt x="174" y="2"/>
                    </a:lnTo>
                    <a:lnTo>
                      <a:pt x="165" y="1"/>
                    </a:lnTo>
                    <a:lnTo>
                      <a:pt x="156" y="0"/>
                    </a:lnTo>
                    <a:lnTo>
                      <a:pt x="149" y="1"/>
                    </a:lnTo>
                    <a:lnTo>
                      <a:pt x="142" y="2"/>
                    </a:lnTo>
                    <a:lnTo>
                      <a:pt x="137" y="5"/>
                    </a:lnTo>
                    <a:lnTo>
                      <a:pt x="133" y="9"/>
                    </a:lnTo>
                    <a:lnTo>
                      <a:pt x="132" y="12"/>
                    </a:lnTo>
                    <a:lnTo>
                      <a:pt x="130" y="14"/>
                    </a:lnTo>
                    <a:lnTo>
                      <a:pt x="130" y="19"/>
                    </a:lnTo>
                    <a:lnTo>
                      <a:pt x="130" y="22"/>
                    </a:lnTo>
                    <a:lnTo>
                      <a:pt x="135" y="42"/>
                    </a:lnTo>
                    <a:lnTo>
                      <a:pt x="142" y="64"/>
                    </a:lnTo>
                    <a:lnTo>
                      <a:pt x="150" y="88"/>
                    </a:lnTo>
                    <a:lnTo>
                      <a:pt x="157" y="109"/>
                    </a:lnTo>
                    <a:lnTo>
                      <a:pt x="160" y="119"/>
                    </a:lnTo>
                    <a:lnTo>
                      <a:pt x="162" y="128"/>
                    </a:lnTo>
                    <a:lnTo>
                      <a:pt x="163" y="134"/>
                    </a:lnTo>
                    <a:lnTo>
                      <a:pt x="162" y="141"/>
                    </a:lnTo>
                    <a:lnTo>
                      <a:pt x="162" y="143"/>
                    </a:lnTo>
                    <a:lnTo>
                      <a:pt x="161" y="144"/>
                    </a:lnTo>
                    <a:lnTo>
                      <a:pt x="159" y="145"/>
                    </a:lnTo>
                    <a:lnTo>
                      <a:pt x="156" y="146"/>
                    </a:lnTo>
                    <a:lnTo>
                      <a:pt x="151" y="145"/>
                    </a:lnTo>
                    <a:lnTo>
                      <a:pt x="143" y="142"/>
                    </a:lnTo>
                    <a:lnTo>
                      <a:pt x="126" y="131"/>
                    </a:lnTo>
                    <a:lnTo>
                      <a:pt x="110" y="121"/>
                    </a:lnTo>
                    <a:lnTo>
                      <a:pt x="96" y="110"/>
                    </a:lnTo>
                    <a:lnTo>
                      <a:pt x="83" y="98"/>
                    </a:lnTo>
                    <a:lnTo>
                      <a:pt x="78" y="93"/>
                    </a:lnTo>
                    <a:lnTo>
                      <a:pt x="73" y="87"/>
                    </a:lnTo>
                    <a:lnTo>
                      <a:pt x="69" y="80"/>
                    </a:lnTo>
                    <a:lnTo>
                      <a:pt x="65" y="73"/>
                    </a:lnTo>
                    <a:lnTo>
                      <a:pt x="62" y="66"/>
                    </a:lnTo>
                    <a:lnTo>
                      <a:pt x="60" y="57"/>
                    </a:lnTo>
                    <a:lnTo>
                      <a:pt x="59" y="50"/>
                    </a:lnTo>
                    <a:lnTo>
                      <a:pt x="58" y="4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5" name="Freeform 476"/>
              <p:cNvSpPr>
                <a:spLocks/>
              </p:cNvSpPr>
              <p:nvPr/>
            </p:nvSpPr>
            <p:spPr bwMode="auto">
              <a:xfrm>
                <a:off x="4858" y="1028"/>
                <a:ext cx="53" cy="56"/>
              </a:xfrm>
              <a:custGeom>
                <a:avLst/>
                <a:gdLst>
                  <a:gd name="T0" fmla="*/ 0 w 158"/>
                  <a:gd name="T1" fmla="*/ 0 h 168"/>
                  <a:gd name="T2" fmla="*/ 0 w 158"/>
                  <a:gd name="T3" fmla="*/ 0 h 168"/>
                  <a:gd name="T4" fmla="*/ 0 w 158"/>
                  <a:gd name="T5" fmla="*/ 0 h 168"/>
                  <a:gd name="T6" fmla="*/ 0 w 158"/>
                  <a:gd name="T7" fmla="*/ 0 h 168"/>
                  <a:gd name="T8" fmla="*/ 0 w 158"/>
                  <a:gd name="T9" fmla="*/ 0 h 168"/>
                  <a:gd name="T10" fmla="*/ 0 w 158"/>
                  <a:gd name="T11" fmla="*/ 0 h 168"/>
                  <a:gd name="T12" fmla="*/ 0 w 158"/>
                  <a:gd name="T13" fmla="*/ 0 h 168"/>
                  <a:gd name="T14" fmla="*/ 0 w 158"/>
                  <a:gd name="T15" fmla="*/ 0 h 168"/>
                  <a:gd name="T16" fmla="*/ 0 w 158"/>
                  <a:gd name="T17" fmla="*/ 0 h 168"/>
                  <a:gd name="T18" fmla="*/ 0 w 158"/>
                  <a:gd name="T19" fmla="*/ 0 h 168"/>
                  <a:gd name="T20" fmla="*/ 0 w 158"/>
                  <a:gd name="T21" fmla="*/ 0 h 168"/>
                  <a:gd name="T22" fmla="*/ 0 w 158"/>
                  <a:gd name="T23" fmla="*/ 0 h 168"/>
                  <a:gd name="T24" fmla="*/ 0 w 158"/>
                  <a:gd name="T25" fmla="*/ 0 h 168"/>
                  <a:gd name="T26" fmla="*/ 0 w 158"/>
                  <a:gd name="T27" fmla="*/ 0 h 168"/>
                  <a:gd name="T28" fmla="*/ 0 w 158"/>
                  <a:gd name="T29" fmla="*/ 0 h 168"/>
                  <a:gd name="T30" fmla="*/ 0 w 158"/>
                  <a:gd name="T31" fmla="*/ 0 h 168"/>
                  <a:gd name="T32" fmla="*/ 0 w 158"/>
                  <a:gd name="T33" fmla="*/ 0 h 168"/>
                  <a:gd name="T34" fmla="*/ 0 w 158"/>
                  <a:gd name="T35" fmla="*/ 0 h 168"/>
                  <a:gd name="T36" fmla="*/ 0 w 158"/>
                  <a:gd name="T37" fmla="*/ 0 h 168"/>
                  <a:gd name="T38" fmla="*/ 0 w 158"/>
                  <a:gd name="T39" fmla="*/ 0 h 168"/>
                  <a:gd name="T40" fmla="*/ 0 w 158"/>
                  <a:gd name="T41" fmla="*/ 0 h 168"/>
                  <a:gd name="T42" fmla="*/ 0 w 158"/>
                  <a:gd name="T43" fmla="*/ 0 h 168"/>
                  <a:gd name="T44" fmla="*/ 0 w 158"/>
                  <a:gd name="T45" fmla="*/ 0 h 168"/>
                  <a:gd name="T46" fmla="*/ 0 w 158"/>
                  <a:gd name="T47" fmla="*/ 0 h 168"/>
                  <a:gd name="T48" fmla="*/ 0 w 158"/>
                  <a:gd name="T49" fmla="*/ 0 h 168"/>
                  <a:gd name="T50" fmla="*/ 0 w 158"/>
                  <a:gd name="T51" fmla="*/ 0 h 168"/>
                  <a:gd name="T52" fmla="*/ 0 w 158"/>
                  <a:gd name="T53" fmla="*/ 0 h 168"/>
                  <a:gd name="T54" fmla="*/ 0 w 158"/>
                  <a:gd name="T55" fmla="*/ 0 h 168"/>
                  <a:gd name="T56" fmla="*/ 0 w 158"/>
                  <a:gd name="T57" fmla="*/ 0 h 168"/>
                  <a:gd name="T58" fmla="*/ 0 w 158"/>
                  <a:gd name="T59" fmla="*/ 0 h 168"/>
                  <a:gd name="T60" fmla="*/ 0 w 158"/>
                  <a:gd name="T61" fmla="*/ 0 h 168"/>
                  <a:gd name="T62" fmla="*/ 0 w 158"/>
                  <a:gd name="T63" fmla="*/ 0 h 168"/>
                  <a:gd name="T64" fmla="*/ 0 w 158"/>
                  <a:gd name="T65" fmla="*/ 0 h 168"/>
                  <a:gd name="T66" fmla="*/ 0 w 158"/>
                  <a:gd name="T67" fmla="*/ 0 h 168"/>
                  <a:gd name="T68" fmla="*/ 0 w 158"/>
                  <a:gd name="T69" fmla="*/ 0 h 168"/>
                  <a:gd name="T70" fmla="*/ 0 w 158"/>
                  <a:gd name="T71" fmla="*/ 0 h 168"/>
                  <a:gd name="T72" fmla="*/ 0 w 158"/>
                  <a:gd name="T73" fmla="*/ 0 h 168"/>
                  <a:gd name="T74" fmla="*/ 0 w 158"/>
                  <a:gd name="T75" fmla="*/ 0 h 168"/>
                  <a:gd name="T76" fmla="*/ 0 w 158"/>
                  <a:gd name="T77" fmla="*/ 0 h 168"/>
                  <a:gd name="T78" fmla="*/ 0 w 158"/>
                  <a:gd name="T79" fmla="*/ 0 h 168"/>
                  <a:gd name="T80" fmla="*/ 0 w 158"/>
                  <a:gd name="T81" fmla="*/ 0 h 168"/>
                  <a:gd name="T82" fmla="*/ 0 w 158"/>
                  <a:gd name="T83" fmla="*/ 0 h 168"/>
                  <a:gd name="T84" fmla="*/ 0 w 158"/>
                  <a:gd name="T85" fmla="*/ 0 h 168"/>
                  <a:gd name="T86" fmla="*/ 0 w 158"/>
                  <a:gd name="T87" fmla="*/ 0 h 168"/>
                  <a:gd name="T88" fmla="*/ 0 w 158"/>
                  <a:gd name="T89" fmla="*/ 0 h 168"/>
                  <a:gd name="T90" fmla="*/ 0 w 158"/>
                  <a:gd name="T91" fmla="*/ 0 h 168"/>
                  <a:gd name="T92" fmla="*/ 0 w 158"/>
                  <a:gd name="T93" fmla="*/ 0 h 168"/>
                  <a:gd name="T94" fmla="*/ 0 w 158"/>
                  <a:gd name="T95" fmla="*/ 0 h 168"/>
                  <a:gd name="T96" fmla="*/ 0 w 158"/>
                  <a:gd name="T97" fmla="*/ 0 h 168"/>
                  <a:gd name="T98" fmla="*/ 0 w 158"/>
                  <a:gd name="T99" fmla="*/ 0 h 168"/>
                  <a:gd name="T100" fmla="*/ 0 w 158"/>
                  <a:gd name="T101" fmla="*/ 0 h 168"/>
                  <a:gd name="T102" fmla="*/ 0 w 158"/>
                  <a:gd name="T103" fmla="*/ 0 h 168"/>
                  <a:gd name="T104" fmla="*/ 0 w 158"/>
                  <a:gd name="T105" fmla="*/ 0 h 168"/>
                  <a:gd name="T106" fmla="*/ 0 w 158"/>
                  <a:gd name="T107" fmla="*/ 0 h 168"/>
                  <a:gd name="T108" fmla="*/ 0 w 158"/>
                  <a:gd name="T109" fmla="*/ 0 h 168"/>
                  <a:gd name="T110" fmla="*/ 0 w 158"/>
                  <a:gd name="T111" fmla="*/ 0 h 168"/>
                  <a:gd name="T112" fmla="*/ 0 w 158"/>
                  <a:gd name="T113" fmla="*/ 0 h 168"/>
                  <a:gd name="T114" fmla="*/ 0 w 158"/>
                  <a:gd name="T115" fmla="*/ 0 h 168"/>
                  <a:gd name="T116" fmla="*/ 0 w 158"/>
                  <a:gd name="T117" fmla="*/ 0 h 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8"/>
                  <a:gd name="T178" fmla="*/ 0 h 168"/>
                  <a:gd name="T179" fmla="*/ 158 w 158"/>
                  <a:gd name="T180" fmla="*/ 168 h 1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8" h="168">
                    <a:moveTo>
                      <a:pt x="39" y="11"/>
                    </a:moveTo>
                    <a:lnTo>
                      <a:pt x="36" y="10"/>
                    </a:lnTo>
                    <a:lnTo>
                      <a:pt x="31" y="6"/>
                    </a:lnTo>
                    <a:lnTo>
                      <a:pt x="23" y="3"/>
                    </a:lnTo>
                    <a:lnTo>
                      <a:pt x="17" y="1"/>
                    </a:lnTo>
                    <a:lnTo>
                      <a:pt x="14" y="1"/>
                    </a:lnTo>
                    <a:lnTo>
                      <a:pt x="10" y="3"/>
                    </a:lnTo>
                    <a:lnTo>
                      <a:pt x="9" y="5"/>
                    </a:lnTo>
                    <a:lnTo>
                      <a:pt x="8" y="11"/>
                    </a:lnTo>
                    <a:lnTo>
                      <a:pt x="8" y="17"/>
                    </a:lnTo>
                    <a:lnTo>
                      <a:pt x="10" y="26"/>
                    </a:lnTo>
                    <a:lnTo>
                      <a:pt x="14" y="37"/>
                    </a:lnTo>
                    <a:lnTo>
                      <a:pt x="19" y="50"/>
                    </a:lnTo>
                    <a:lnTo>
                      <a:pt x="19" y="52"/>
                    </a:lnTo>
                    <a:lnTo>
                      <a:pt x="18" y="59"/>
                    </a:lnTo>
                    <a:lnTo>
                      <a:pt x="16" y="70"/>
                    </a:lnTo>
                    <a:lnTo>
                      <a:pt x="14" y="83"/>
                    </a:lnTo>
                    <a:lnTo>
                      <a:pt x="12" y="98"/>
                    </a:lnTo>
                    <a:lnTo>
                      <a:pt x="8" y="114"/>
                    </a:lnTo>
                    <a:lnTo>
                      <a:pt x="4" y="130"/>
                    </a:lnTo>
                    <a:lnTo>
                      <a:pt x="0" y="144"/>
                    </a:lnTo>
                    <a:lnTo>
                      <a:pt x="59" y="131"/>
                    </a:lnTo>
                    <a:lnTo>
                      <a:pt x="85" y="168"/>
                    </a:lnTo>
                    <a:lnTo>
                      <a:pt x="87" y="168"/>
                    </a:lnTo>
                    <a:lnTo>
                      <a:pt x="92" y="167"/>
                    </a:lnTo>
                    <a:lnTo>
                      <a:pt x="100" y="165"/>
                    </a:lnTo>
                    <a:lnTo>
                      <a:pt x="110" y="162"/>
                    </a:lnTo>
                    <a:lnTo>
                      <a:pt x="119" y="158"/>
                    </a:lnTo>
                    <a:lnTo>
                      <a:pt x="129" y="152"/>
                    </a:lnTo>
                    <a:lnTo>
                      <a:pt x="135" y="149"/>
                    </a:lnTo>
                    <a:lnTo>
                      <a:pt x="138" y="146"/>
                    </a:lnTo>
                    <a:lnTo>
                      <a:pt x="141" y="141"/>
                    </a:lnTo>
                    <a:lnTo>
                      <a:pt x="144" y="137"/>
                    </a:lnTo>
                    <a:lnTo>
                      <a:pt x="145" y="135"/>
                    </a:lnTo>
                    <a:lnTo>
                      <a:pt x="149" y="128"/>
                    </a:lnTo>
                    <a:lnTo>
                      <a:pt x="153" y="120"/>
                    </a:lnTo>
                    <a:lnTo>
                      <a:pt x="156" y="108"/>
                    </a:lnTo>
                    <a:lnTo>
                      <a:pt x="157" y="101"/>
                    </a:lnTo>
                    <a:lnTo>
                      <a:pt x="158" y="95"/>
                    </a:lnTo>
                    <a:lnTo>
                      <a:pt x="158" y="87"/>
                    </a:lnTo>
                    <a:lnTo>
                      <a:pt x="158" y="80"/>
                    </a:lnTo>
                    <a:lnTo>
                      <a:pt x="156" y="72"/>
                    </a:lnTo>
                    <a:lnTo>
                      <a:pt x="154" y="65"/>
                    </a:lnTo>
                    <a:lnTo>
                      <a:pt x="150" y="57"/>
                    </a:lnTo>
                    <a:lnTo>
                      <a:pt x="144" y="50"/>
                    </a:lnTo>
                    <a:lnTo>
                      <a:pt x="142" y="46"/>
                    </a:lnTo>
                    <a:lnTo>
                      <a:pt x="136" y="38"/>
                    </a:lnTo>
                    <a:lnTo>
                      <a:pt x="125" y="27"/>
                    </a:lnTo>
                    <a:lnTo>
                      <a:pt x="111" y="15"/>
                    </a:lnTo>
                    <a:lnTo>
                      <a:pt x="103" y="10"/>
                    </a:lnTo>
                    <a:lnTo>
                      <a:pt x="95" y="5"/>
                    </a:lnTo>
                    <a:lnTo>
                      <a:pt x="86" y="2"/>
                    </a:lnTo>
                    <a:lnTo>
                      <a:pt x="77" y="0"/>
                    </a:lnTo>
                    <a:lnTo>
                      <a:pt x="68" y="0"/>
                    </a:lnTo>
                    <a:lnTo>
                      <a:pt x="58" y="1"/>
                    </a:lnTo>
                    <a:lnTo>
                      <a:pt x="53" y="3"/>
                    </a:lnTo>
                    <a:lnTo>
                      <a:pt x="48" y="5"/>
                    </a:lnTo>
                    <a:lnTo>
                      <a:pt x="43" y="8"/>
                    </a:lnTo>
                    <a:lnTo>
                      <a:pt x="39" y="1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6" name="Freeform 477"/>
              <p:cNvSpPr>
                <a:spLocks/>
              </p:cNvSpPr>
              <p:nvPr/>
            </p:nvSpPr>
            <p:spPr bwMode="auto">
              <a:xfrm>
                <a:off x="4858" y="1028"/>
                <a:ext cx="53" cy="56"/>
              </a:xfrm>
              <a:custGeom>
                <a:avLst/>
                <a:gdLst>
                  <a:gd name="T0" fmla="*/ 0 w 158"/>
                  <a:gd name="T1" fmla="*/ 0 h 168"/>
                  <a:gd name="T2" fmla="*/ 0 w 158"/>
                  <a:gd name="T3" fmla="*/ 0 h 168"/>
                  <a:gd name="T4" fmla="*/ 0 w 158"/>
                  <a:gd name="T5" fmla="*/ 0 h 168"/>
                  <a:gd name="T6" fmla="*/ 0 w 158"/>
                  <a:gd name="T7" fmla="*/ 0 h 168"/>
                  <a:gd name="T8" fmla="*/ 0 w 158"/>
                  <a:gd name="T9" fmla="*/ 0 h 168"/>
                  <a:gd name="T10" fmla="*/ 0 w 158"/>
                  <a:gd name="T11" fmla="*/ 0 h 168"/>
                  <a:gd name="T12" fmla="*/ 0 w 158"/>
                  <a:gd name="T13" fmla="*/ 0 h 168"/>
                  <a:gd name="T14" fmla="*/ 0 w 158"/>
                  <a:gd name="T15" fmla="*/ 0 h 168"/>
                  <a:gd name="T16" fmla="*/ 0 w 158"/>
                  <a:gd name="T17" fmla="*/ 0 h 168"/>
                  <a:gd name="T18" fmla="*/ 0 w 158"/>
                  <a:gd name="T19" fmla="*/ 0 h 168"/>
                  <a:gd name="T20" fmla="*/ 0 w 158"/>
                  <a:gd name="T21" fmla="*/ 0 h 168"/>
                  <a:gd name="T22" fmla="*/ 0 w 158"/>
                  <a:gd name="T23" fmla="*/ 0 h 168"/>
                  <a:gd name="T24" fmla="*/ 0 w 158"/>
                  <a:gd name="T25" fmla="*/ 0 h 168"/>
                  <a:gd name="T26" fmla="*/ 0 w 158"/>
                  <a:gd name="T27" fmla="*/ 0 h 168"/>
                  <a:gd name="T28" fmla="*/ 0 w 158"/>
                  <a:gd name="T29" fmla="*/ 0 h 168"/>
                  <a:gd name="T30" fmla="*/ 0 w 158"/>
                  <a:gd name="T31" fmla="*/ 0 h 168"/>
                  <a:gd name="T32" fmla="*/ 0 w 158"/>
                  <a:gd name="T33" fmla="*/ 0 h 168"/>
                  <a:gd name="T34" fmla="*/ 0 w 158"/>
                  <a:gd name="T35" fmla="*/ 0 h 168"/>
                  <a:gd name="T36" fmla="*/ 0 w 158"/>
                  <a:gd name="T37" fmla="*/ 0 h 168"/>
                  <a:gd name="T38" fmla="*/ 0 w 158"/>
                  <a:gd name="T39" fmla="*/ 0 h 168"/>
                  <a:gd name="T40" fmla="*/ 0 w 158"/>
                  <a:gd name="T41" fmla="*/ 0 h 168"/>
                  <a:gd name="T42" fmla="*/ 0 w 158"/>
                  <a:gd name="T43" fmla="*/ 0 h 168"/>
                  <a:gd name="T44" fmla="*/ 0 w 158"/>
                  <a:gd name="T45" fmla="*/ 0 h 168"/>
                  <a:gd name="T46" fmla="*/ 0 w 158"/>
                  <a:gd name="T47" fmla="*/ 0 h 168"/>
                  <a:gd name="T48" fmla="*/ 0 w 158"/>
                  <a:gd name="T49" fmla="*/ 0 h 168"/>
                  <a:gd name="T50" fmla="*/ 0 w 158"/>
                  <a:gd name="T51" fmla="*/ 0 h 168"/>
                  <a:gd name="T52" fmla="*/ 0 w 158"/>
                  <a:gd name="T53" fmla="*/ 0 h 168"/>
                  <a:gd name="T54" fmla="*/ 0 w 158"/>
                  <a:gd name="T55" fmla="*/ 0 h 168"/>
                  <a:gd name="T56" fmla="*/ 0 w 158"/>
                  <a:gd name="T57" fmla="*/ 0 h 168"/>
                  <a:gd name="T58" fmla="*/ 0 w 158"/>
                  <a:gd name="T59" fmla="*/ 0 h 168"/>
                  <a:gd name="T60" fmla="*/ 0 w 158"/>
                  <a:gd name="T61" fmla="*/ 0 h 168"/>
                  <a:gd name="T62" fmla="*/ 0 w 158"/>
                  <a:gd name="T63" fmla="*/ 0 h 168"/>
                  <a:gd name="T64" fmla="*/ 0 w 158"/>
                  <a:gd name="T65" fmla="*/ 0 h 168"/>
                  <a:gd name="T66" fmla="*/ 0 w 158"/>
                  <a:gd name="T67" fmla="*/ 0 h 168"/>
                  <a:gd name="T68" fmla="*/ 0 w 158"/>
                  <a:gd name="T69" fmla="*/ 0 h 168"/>
                  <a:gd name="T70" fmla="*/ 0 w 158"/>
                  <a:gd name="T71" fmla="*/ 0 h 168"/>
                  <a:gd name="T72" fmla="*/ 0 w 158"/>
                  <a:gd name="T73" fmla="*/ 0 h 168"/>
                  <a:gd name="T74" fmla="*/ 0 w 158"/>
                  <a:gd name="T75" fmla="*/ 0 h 168"/>
                  <a:gd name="T76" fmla="*/ 0 w 158"/>
                  <a:gd name="T77" fmla="*/ 0 h 168"/>
                  <a:gd name="T78" fmla="*/ 0 w 158"/>
                  <a:gd name="T79" fmla="*/ 0 h 168"/>
                  <a:gd name="T80" fmla="*/ 0 w 158"/>
                  <a:gd name="T81" fmla="*/ 0 h 168"/>
                  <a:gd name="T82" fmla="*/ 0 w 158"/>
                  <a:gd name="T83" fmla="*/ 0 h 168"/>
                  <a:gd name="T84" fmla="*/ 0 w 158"/>
                  <a:gd name="T85" fmla="*/ 0 h 168"/>
                  <a:gd name="T86" fmla="*/ 0 w 158"/>
                  <a:gd name="T87" fmla="*/ 0 h 168"/>
                  <a:gd name="T88" fmla="*/ 0 w 158"/>
                  <a:gd name="T89" fmla="*/ 0 h 168"/>
                  <a:gd name="T90" fmla="*/ 0 w 158"/>
                  <a:gd name="T91" fmla="*/ 0 h 168"/>
                  <a:gd name="T92" fmla="*/ 0 w 158"/>
                  <a:gd name="T93" fmla="*/ 0 h 168"/>
                  <a:gd name="T94" fmla="*/ 0 w 158"/>
                  <a:gd name="T95" fmla="*/ 0 h 168"/>
                  <a:gd name="T96" fmla="*/ 0 w 158"/>
                  <a:gd name="T97" fmla="*/ 0 h 168"/>
                  <a:gd name="T98" fmla="*/ 0 w 158"/>
                  <a:gd name="T99" fmla="*/ 0 h 168"/>
                  <a:gd name="T100" fmla="*/ 0 w 158"/>
                  <a:gd name="T101" fmla="*/ 0 h 168"/>
                  <a:gd name="T102" fmla="*/ 0 w 158"/>
                  <a:gd name="T103" fmla="*/ 0 h 168"/>
                  <a:gd name="T104" fmla="*/ 0 w 158"/>
                  <a:gd name="T105" fmla="*/ 0 h 168"/>
                  <a:gd name="T106" fmla="*/ 0 w 158"/>
                  <a:gd name="T107" fmla="*/ 0 h 168"/>
                  <a:gd name="T108" fmla="*/ 0 w 158"/>
                  <a:gd name="T109" fmla="*/ 0 h 168"/>
                  <a:gd name="T110" fmla="*/ 0 w 158"/>
                  <a:gd name="T111" fmla="*/ 0 h 168"/>
                  <a:gd name="T112" fmla="*/ 0 w 158"/>
                  <a:gd name="T113" fmla="*/ 0 h 168"/>
                  <a:gd name="T114" fmla="*/ 0 w 158"/>
                  <a:gd name="T115" fmla="*/ 0 h 168"/>
                  <a:gd name="T116" fmla="*/ 0 w 158"/>
                  <a:gd name="T117" fmla="*/ 0 h 1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8"/>
                  <a:gd name="T178" fmla="*/ 0 h 168"/>
                  <a:gd name="T179" fmla="*/ 158 w 158"/>
                  <a:gd name="T180" fmla="*/ 168 h 1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8" h="168">
                    <a:moveTo>
                      <a:pt x="39" y="11"/>
                    </a:moveTo>
                    <a:lnTo>
                      <a:pt x="36" y="10"/>
                    </a:lnTo>
                    <a:lnTo>
                      <a:pt x="31" y="6"/>
                    </a:lnTo>
                    <a:lnTo>
                      <a:pt x="23" y="3"/>
                    </a:lnTo>
                    <a:lnTo>
                      <a:pt x="17" y="1"/>
                    </a:lnTo>
                    <a:lnTo>
                      <a:pt x="14" y="1"/>
                    </a:lnTo>
                    <a:lnTo>
                      <a:pt x="10" y="3"/>
                    </a:lnTo>
                    <a:lnTo>
                      <a:pt x="9" y="5"/>
                    </a:lnTo>
                    <a:lnTo>
                      <a:pt x="8" y="11"/>
                    </a:lnTo>
                    <a:lnTo>
                      <a:pt x="8" y="17"/>
                    </a:lnTo>
                    <a:lnTo>
                      <a:pt x="10" y="26"/>
                    </a:lnTo>
                    <a:lnTo>
                      <a:pt x="14" y="37"/>
                    </a:lnTo>
                    <a:lnTo>
                      <a:pt x="19" y="50"/>
                    </a:lnTo>
                    <a:lnTo>
                      <a:pt x="19" y="52"/>
                    </a:lnTo>
                    <a:lnTo>
                      <a:pt x="18" y="59"/>
                    </a:lnTo>
                    <a:lnTo>
                      <a:pt x="16" y="70"/>
                    </a:lnTo>
                    <a:lnTo>
                      <a:pt x="14" y="83"/>
                    </a:lnTo>
                    <a:lnTo>
                      <a:pt x="12" y="98"/>
                    </a:lnTo>
                    <a:lnTo>
                      <a:pt x="8" y="114"/>
                    </a:lnTo>
                    <a:lnTo>
                      <a:pt x="4" y="130"/>
                    </a:lnTo>
                    <a:lnTo>
                      <a:pt x="0" y="144"/>
                    </a:lnTo>
                    <a:lnTo>
                      <a:pt x="59" y="131"/>
                    </a:lnTo>
                    <a:lnTo>
                      <a:pt x="85" y="168"/>
                    </a:lnTo>
                    <a:lnTo>
                      <a:pt x="87" y="168"/>
                    </a:lnTo>
                    <a:lnTo>
                      <a:pt x="92" y="167"/>
                    </a:lnTo>
                    <a:lnTo>
                      <a:pt x="100" y="165"/>
                    </a:lnTo>
                    <a:lnTo>
                      <a:pt x="110" y="162"/>
                    </a:lnTo>
                    <a:lnTo>
                      <a:pt x="119" y="158"/>
                    </a:lnTo>
                    <a:lnTo>
                      <a:pt x="129" y="152"/>
                    </a:lnTo>
                    <a:lnTo>
                      <a:pt x="135" y="149"/>
                    </a:lnTo>
                    <a:lnTo>
                      <a:pt x="138" y="146"/>
                    </a:lnTo>
                    <a:lnTo>
                      <a:pt x="141" y="141"/>
                    </a:lnTo>
                    <a:lnTo>
                      <a:pt x="144" y="137"/>
                    </a:lnTo>
                    <a:lnTo>
                      <a:pt x="145" y="135"/>
                    </a:lnTo>
                    <a:lnTo>
                      <a:pt x="149" y="128"/>
                    </a:lnTo>
                    <a:lnTo>
                      <a:pt x="153" y="120"/>
                    </a:lnTo>
                    <a:lnTo>
                      <a:pt x="156" y="108"/>
                    </a:lnTo>
                    <a:lnTo>
                      <a:pt x="157" y="101"/>
                    </a:lnTo>
                    <a:lnTo>
                      <a:pt x="158" y="95"/>
                    </a:lnTo>
                    <a:lnTo>
                      <a:pt x="158" y="87"/>
                    </a:lnTo>
                    <a:lnTo>
                      <a:pt x="158" y="80"/>
                    </a:lnTo>
                    <a:lnTo>
                      <a:pt x="156" y="72"/>
                    </a:lnTo>
                    <a:lnTo>
                      <a:pt x="154" y="65"/>
                    </a:lnTo>
                    <a:lnTo>
                      <a:pt x="150" y="57"/>
                    </a:lnTo>
                    <a:lnTo>
                      <a:pt x="144" y="50"/>
                    </a:lnTo>
                    <a:lnTo>
                      <a:pt x="142" y="46"/>
                    </a:lnTo>
                    <a:lnTo>
                      <a:pt x="136" y="38"/>
                    </a:lnTo>
                    <a:lnTo>
                      <a:pt x="125" y="27"/>
                    </a:lnTo>
                    <a:lnTo>
                      <a:pt x="111" y="15"/>
                    </a:lnTo>
                    <a:lnTo>
                      <a:pt x="103" y="10"/>
                    </a:lnTo>
                    <a:lnTo>
                      <a:pt x="95" y="5"/>
                    </a:lnTo>
                    <a:lnTo>
                      <a:pt x="86" y="2"/>
                    </a:lnTo>
                    <a:lnTo>
                      <a:pt x="77" y="0"/>
                    </a:lnTo>
                    <a:lnTo>
                      <a:pt x="68" y="0"/>
                    </a:lnTo>
                    <a:lnTo>
                      <a:pt x="58" y="1"/>
                    </a:lnTo>
                    <a:lnTo>
                      <a:pt x="53" y="3"/>
                    </a:lnTo>
                    <a:lnTo>
                      <a:pt x="48" y="5"/>
                    </a:lnTo>
                    <a:lnTo>
                      <a:pt x="43" y="8"/>
                    </a:lnTo>
                    <a:lnTo>
                      <a:pt x="39" y="1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7" name="Freeform 478"/>
              <p:cNvSpPr>
                <a:spLocks/>
              </p:cNvSpPr>
              <p:nvPr/>
            </p:nvSpPr>
            <p:spPr bwMode="auto">
              <a:xfrm>
                <a:off x="4919" y="1007"/>
                <a:ext cx="207" cy="121"/>
              </a:xfrm>
              <a:custGeom>
                <a:avLst/>
                <a:gdLst>
                  <a:gd name="T0" fmla="*/ 0 w 620"/>
                  <a:gd name="T1" fmla="*/ 0 h 362"/>
                  <a:gd name="T2" fmla="*/ 0 w 620"/>
                  <a:gd name="T3" fmla="*/ 0 h 362"/>
                  <a:gd name="T4" fmla="*/ 0 w 620"/>
                  <a:gd name="T5" fmla="*/ 0 h 362"/>
                  <a:gd name="T6" fmla="*/ 0 w 620"/>
                  <a:gd name="T7" fmla="*/ 0 h 362"/>
                  <a:gd name="T8" fmla="*/ 0 w 620"/>
                  <a:gd name="T9" fmla="*/ 0 h 362"/>
                  <a:gd name="T10" fmla="*/ 0 w 620"/>
                  <a:gd name="T11" fmla="*/ 0 h 362"/>
                  <a:gd name="T12" fmla="*/ 0 w 620"/>
                  <a:gd name="T13" fmla="*/ 0 h 362"/>
                  <a:gd name="T14" fmla="*/ 0 w 620"/>
                  <a:gd name="T15" fmla="*/ 0 h 362"/>
                  <a:gd name="T16" fmla="*/ 0 w 620"/>
                  <a:gd name="T17" fmla="*/ 0 h 362"/>
                  <a:gd name="T18" fmla="*/ 0 w 620"/>
                  <a:gd name="T19" fmla="*/ 0 h 362"/>
                  <a:gd name="T20" fmla="*/ 0 w 620"/>
                  <a:gd name="T21" fmla="*/ 0 h 362"/>
                  <a:gd name="T22" fmla="*/ 0 w 620"/>
                  <a:gd name="T23" fmla="*/ 0 h 362"/>
                  <a:gd name="T24" fmla="*/ 0 w 620"/>
                  <a:gd name="T25" fmla="*/ 0 h 362"/>
                  <a:gd name="T26" fmla="*/ 0 w 620"/>
                  <a:gd name="T27" fmla="*/ 0 h 362"/>
                  <a:gd name="T28" fmla="*/ 0 w 620"/>
                  <a:gd name="T29" fmla="*/ 0 h 362"/>
                  <a:gd name="T30" fmla="*/ 0 w 620"/>
                  <a:gd name="T31" fmla="*/ 0 h 362"/>
                  <a:gd name="T32" fmla="*/ 0 w 620"/>
                  <a:gd name="T33" fmla="*/ 0 h 362"/>
                  <a:gd name="T34" fmla="*/ 0 w 620"/>
                  <a:gd name="T35" fmla="*/ 0 h 362"/>
                  <a:gd name="T36" fmla="*/ 0 w 620"/>
                  <a:gd name="T37" fmla="*/ 0 h 362"/>
                  <a:gd name="T38" fmla="*/ 0 w 620"/>
                  <a:gd name="T39" fmla="*/ 0 h 362"/>
                  <a:gd name="T40" fmla="*/ 0 w 620"/>
                  <a:gd name="T41" fmla="*/ 0 h 362"/>
                  <a:gd name="T42" fmla="*/ 0 w 620"/>
                  <a:gd name="T43" fmla="*/ 0 h 362"/>
                  <a:gd name="T44" fmla="*/ 1 w 620"/>
                  <a:gd name="T45" fmla="*/ 0 h 362"/>
                  <a:gd name="T46" fmla="*/ 1 w 620"/>
                  <a:gd name="T47" fmla="*/ 0 h 362"/>
                  <a:gd name="T48" fmla="*/ 1 w 620"/>
                  <a:gd name="T49" fmla="*/ 0 h 362"/>
                  <a:gd name="T50" fmla="*/ 1 w 620"/>
                  <a:gd name="T51" fmla="*/ 0 h 362"/>
                  <a:gd name="T52" fmla="*/ 1 w 620"/>
                  <a:gd name="T53" fmla="*/ 0 h 362"/>
                  <a:gd name="T54" fmla="*/ 1 w 620"/>
                  <a:gd name="T55" fmla="*/ 0 h 362"/>
                  <a:gd name="T56" fmla="*/ 1 w 620"/>
                  <a:gd name="T57" fmla="*/ 0 h 362"/>
                  <a:gd name="T58" fmla="*/ 1 w 620"/>
                  <a:gd name="T59" fmla="*/ 0 h 362"/>
                  <a:gd name="T60" fmla="*/ 1 w 620"/>
                  <a:gd name="T61" fmla="*/ 0 h 362"/>
                  <a:gd name="T62" fmla="*/ 1 w 620"/>
                  <a:gd name="T63" fmla="*/ 0 h 362"/>
                  <a:gd name="T64" fmla="*/ 1 w 620"/>
                  <a:gd name="T65" fmla="*/ 0 h 362"/>
                  <a:gd name="T66" fmla="*/ 1 w 620"/>
                  <a:gd name="T67" fmla="*/ 0 h 362"/>
                  <a:gd name="T68" fmla="*/ 1 w 620"/>
                  <a:gd name="T69" fmla="*/ 0 h 362"/>
                  <a:gd name="T70" fmla="*/ 1 w 620"/>
                  <a:gd name="T71" fmla="*/ 0 h 362"/>
                  <a:gd name="T72" fmla="*/ 1 w 620"/>
                  <a:gd name="T73" fmla="*/ 0 h 362"/>
                  <a:gd name="T74" fmla="*/ 1 w 620"/>
                  <a:gd name="T75" fmla="*/ 0 h 362"/>
                  <a:gd name="T76" fmla="*/ 1 w 620"/>
                  <a:gd name="T77" fmla="*/ 0 h 362"/>
                  <a:gd name="T78" fmla="*/ 1 w 620"/>
                  <a:gd name="T79" fmla="*/ 0 h 362"/>
                  <a:gd name="T80" fmla="*/ 0 w 620"/>
                  <a:gd name="T81" fmla="*/ 0 h 362"/>
                  <a:gd name="T82" fmla="*/ 0 w 620"/>
                  <a:gd name="T83" fmla="*/ 0 h 362"/>
                  <a:gd name="T84" fmla="*/ 0 w 620"/>
                  <a:gd name="T85" fmla="*/ 0 h 362"/>
                  <a:gd name="T86" fmla="*/ 0 w 620"/>
                  <a:gd name="T87" fmla="*/ 0 h 362"/>
                  <a:gd name="T88" fmla="*/ 0 w 620"/>
                  <a:gd name="T89" fmla="*/ 0 h 362"/>
                  <a:gd name="T90" fmla="*/ 0 w 620"/>
                  <a:gd name="T91" fmla="*/ 0 h 362"/>
                  <a:gd name="T92" fmla="*/ 0 w 620"/>
                  <a:gd name="T93" fmla="*/ 0 h 362"/>
                  <a:gd name="T94" fmla="*/ 0 w 620"/>
                  <a:gd name="T95" fmla="*/ 0 h 362"/>
                  <a:gd name="T96" fmla="*/ 0 w 620"/>
                  <a:gd name="T97" fmla="*/ 0 h 362"/>
                  <a:gd name="T98" fmla="*/ 0 w 620"/>
                  <a:gd name="T99" fmla="*/ 0 h 362"/>
                  <a:gd name="T100" fmla="*/ 0 w 620"/>
                  <a:gd name="T101" fmla="*/ 0 h 362"/>
                  <a:gd name="T102" fmla="*/ 0 w 620"/>
                  <a:gd name="T103" fmla="*/ 0 h 362"/>
                  <a:gd name="T104" fmla="*/ 0 w 620"/>
                  <a:gd name="T105" fmla="*/ 0 h 362"/>
                  <a:gd name="T106" fmla="*/ 0 w 620"/>
                  <a:gd name="T107" fmla="*/ 0 h 362"/>
                  <a:gd name="T108" fmla="*/ 0 w 620"/>
                  <a:gd name="T109" fmla="*/ 0 h 3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0"/>
                  <a:gd name="T166" fmla="*/ 0 h 362"/>
                  <a:gd name="T167" fmla="*/ 620 w 620"/>
                  <a:gd name="T168" fmla="*/ 362 h 3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0" h="362">
                    <a:moveTo>
                      <a:pt x="44" y="7"/>
                    </a:moveTo>
                    <a:lnTo>
                      <a:pt x="41" y="6"/>
                    </a:lnTo>
                    <a:lnTo>
                      <a:pt x="34" y="2"/>
                    </a:lnTo>
                    <a:lnTo>
                      <a:pt x="28" y="0"/>
                    </a:lnTo>
                    <a:lnTo>
                      <a:pt x="23" y="0"/>
                    </a:lnTo>
                    <a:lnTo>
                      <a:pt x="17" y="0"/>
                    </a:lnTo>
                    <a:lnTo>
                      <a:pt x="13" y="1"/>
                    </a:lnTo>
                    <a:lnTo>
                      <a:pt x="8" y="4"/>
                    </a:lnTo>
                    <a:lnTo>
                      <a:pt x="4" y="8"/>
                    </a:lnTo>
                    <a:lnTo>
                      <a:pt x="1" y="14"/>
                    </a:lnTo>
                    <a:lnTo>
                      <a:pt x="0" y="23"/>
                    </a:lnTo>
                    <a:lnTo>
                      <a:pt x="0" y="35"/>
                    </a:lnTo>
                    <a:lnTo>
                      <a:pt x="3" y="50"/>
                    </a:lnTo>
                    <a:lnTo>
                      <a:pt x="8" y="68"/>
                    </a:lnTo>
                    <a:lnTo>
                      <a:pt x="14" y="90"/>
                    </a:lnTo>
                    <a:lnTo>
                      <a:pt x="15" y="93"/>
                    </a:lnTo>
                    <a:lnTo>
                      <a:pt x="17" y="99"/>
                    </a:lnTo>
                    <a:lnTo>
                      <a:pt x="20" y="103"/>
                    </a:lnTo>
                    <a:lnTo>
                      <a:pt x="22" y="106"/>
                    </a:lnTo>
                    <a:lnTo>
                      <a:pt x="25" y="110"/>
                    </a:lnTo>
                    <a:lnTo>
                      <a:pt x="29" y="114"/>
                    </a:lnTo>
                    <a:lnTo>
                      <a:pt x="34" y="116"/>
                    </a:lnTo>
                    <a:lnTo>
                      <a:pt x="40" y="118"/>
                    </a:lnTo>
                    <a:lnTo>
                      <a:pt x="47" y="119"/>
                    </a:lnTo>
                    <a:lnTo>
                      <a:pt x="55" y="118"/>
                    </a:lnTo>
                    <a:lnTo>
                      <a:pt x="64" y="116"/>
                    </a:lnTo>
                    <a:lnTo>
                      <a:pt x="75" y="111"/>
                    </a:lnTo>
                    <a:lnTo>
                      <a:pt x="87" y="105"/>
                    </a:lnTo>
                    <a:lnTo>
                      <a:pt x="100" y="96"/>
                    </a:lnTo>
                    <a:lnTo>
                      <a:pt x="102" y="94"/>
                    </a:lnTo>
                    <a:lnTo>
                      <a:pt x="106" y="90"/>
                    </a:lnTo>
                    <a:lnTo>
                      <a:pt x="108" y="88"/>
                    </a:lnTo>
                    <a:lnTo>
                      <a:pt x="112" y="87"/>
                    </a:lnTo>
                    <a:lnTo>
                      <a:pt x="116" y="86"/>
                    </a:lnTo>
                    <a:lnTo>
                      <a:pt x="119" y="87"/>
                    </a:lnTo>
                    <a:lnTo>
                      <a:pt x="123" y="89"/>
                    </a:lnTo>
                    <a:lnTo>
                      <a:pt x="126" y="92"/>
                    </a:lnTo>
                    <a:lnTo>
                      <a:pt x="131" y="99"/>
                    </a:lnTo>
                    <a:lnTo>
                      <a:pt x="134" y="108"/>
                    </a:lnTo>
                    <a:lnTo>
                      <a:pt x="136" y="120"/>
                    </a:lnTo>
                    <a:lnTo>
                      <a:pt x="139" y="136"/>
                    </a:lnTo>
                    <a:lnTo>
                      <a:pt x="141" y="156"/>
                    </a:lnTo>
                    <a:lnTo>
                      <a:pt x="143" y="179"/>
                    </a:lnTo>
                    <a:lnTo>
                      <a:pt x="163" y="263"/>
                    </a:lnTo>
                    <a:lnTo>
                      <a:pt x="162" y="263"/>
                    </a:lnTo>
                    <a:lnTo>
                      <a:pt x="158" y="262"/>
                    </a:lnTo>
                    <a:lnTo>
                      <a:pt x="153" y="263"/>
                    </a:lnTo>
                    <a:lnTo>
                      <a:pt x="148" y="264"/>
                    </a:lnTo>
                    <a:lnTo>
                      <a:pt x="146" y="266"/>
                    </a:lnTo>
                    <a:lnTo>
                      <a:pt x="144" y="268"/>
                    </a:lnTo>
                    <a:lnTo>
                      <a:pt x="142" y="270"/>
                    </a:lnTo>
                    <a:lnTo>
                      <a:pt x="141" y="274"/>
                    </a:lnTo>
                    <a:lnTo>
                      <a:pt x="139" y="279"/>
                    </a:lnTo>
                    <a:lnTo>
                      <a:pt x="139" y="284"/>
                    </a:lnTo>
                    <a:lnTo>
                      <a:pt x="141" y="291"/>
                    </a:lnTo>
                    <a:lnTo>
                      <a:pt x="143" y="298"/>
                    </a:lnTo>
                    <a:lnTo>
                      <a:pt x="145" y="306"/>
                    </a:lnTo>
                    <a:lnTo>
                      <a:pt x="149" y="311"/>
                    </a:lnTo>
                    <a:lnTo>
                      <a:pt x="153" y="317"/>
                    </a:lnTo>
                    <a:lnTo>
                      <a:pt x="159" y="320"/>
                    </a:lnTo>
                    <a:lnTo>
                      <a:pt x="164" y="322"/>
                    </a:lnTo>
                    <a:lnTo>
                      <a:pt x="170" y="323"/>
                    </a:lnTo>
                    <a:lnTo>
                      <a:pt x="175" y="324"/>
                    </a:lnTo>
                    <a:lnTo>
                      <a:pt x="180" y="324"/>
                    </a:lnTo>
                    <a:lnTo>
                      <a:pt x="191" y="323"/>
                    </a:lnTo>
                    <a:lnTo>
                      <a:pt x="200" y="321"/>
                    </a:lnTo>
                    <a:lnTo>
                      <a:pt x="206" y="319"/>
                    </a:lnTo>
                    <a:lnTo>
                      <a:pt x="209" y="318"/>
                    </a:lnTo>
                    <a:lnTo>
                      <a:pt x="210" y="317"/>
                    </a:lnTo>
                    <a:lnTo>
                      <a:pt x="214" y="314"/>
                    </a:lnTo>
                    <a:lnTo>
                      <a:pt x="220" y="311"/>
                    </a:lnTo>
                    <a:lnTo>
                      <a:pt x="228" y="309"/>
                    </a:lnTo>
                    <a:lnTo>
                      <a:pt x="232" y="309"/>
                    </a:lnTo>
                    <a:lnTo>
                      <a:pt x="237" y="309"/>
                    </a:lnTo>
                    <a:lnTo>
                      <a:pt x="242" y="310"/>
                    </a:lnTo>
                    <a:lnTo>
                      <a:pt x="246" y="311"/>
                    </a:lnTo>
                    <a:lnTo>
                      <a:pt x="252" y="314"/>
                    </a:lnTo>
                    <a:lnTo>
                      <a:pt x="256" y="318"/>
                    </a:lnTo>
                    <a:lnTo>
                      <a:pt x="261" y="322"/>
                    </a:lnTo>
                    <a:lnTo>
                      <a:pt x="266" y="328"/>
                    </a:lnTo>
                    <a:lnTo>
                      <a:pt x="268" y="331"/>
                    </a:lnTo>
                    <a:lnTo>
                      <a:pt x="277" y="336"/>
                    </a:lnTo>
                    <a:lnTo>
                      <a:pt x="290" y="342"/>
                    </a:lnTo>
                    <a:lnTo>
                      <a:pt x="306" y="350"/>
                    </a:lnTo>
                    <a:lnTo>
                      <a:pt x="315" y="353"/>
                    </a:lnTo>
                    <a:lnTo>
                      <a:pt x="325" y="357"/>
                    </a:lnTo>
                    <a:lnTo>
                      <a:pt x="336" y="359"/>
                    </a:lnTo>
                    <a:lnTo>
                      <a:pt x="347" y="361"/>
                    </a:lnTo>
                    <a:lnTo>
                      <a:pt x="359" y="362"/>
                    </a:lnTo>
                    <a:lnTo>
                      <a:pt x="370" y="361"/>
                    </a:lnTo>
                    <a:lnTo>
                      <a:pt x="383" y="360"/>
                    </a:lnTo>
                    <a:lnTo>
                      <a:pt x="395" y="357"/>
                    </a:lnTo>
                    <a:lnTo>
                      <a:pt x="437" y="352"/>
                    </a:lnTo>
                    <a:lnTo>
                      <a:pt x="437" y="349"/>
                    </a:lnTo>
                    <a:lnTo>
                      <a:pt x="437" y="342"/>
                    </a:lnTo>
                    <a:lnTo>
                      <a:pt x="439" y="338"/>
                    </a:lnTo>
                    <a:lnTo>
                      <a:pt x="440" y="333"/>
                    </a:lnTo>
                    <a:lnTo>
                      <a:pt x="442" y="328"/>
                    </a:lnTo>
                    <a:lnTo>
                      <a:pt x="445" y="325"/>
                    </a:lnTo>
                    <a:lnTo>
                      <a:pt x="448" y="322"/>
                    </a:lnTo>
                    <a:lnTo>
                      <a:pt x="454" y="320"/>
                    </a:lnTo>
                    <a:lnTo>
                      <a:pt x="460" y="318"/>
                    </a:lnTo>
                    <a:lnTo>
                      <a:pt x="468" y="319"/>
                    </a:lnTo>
                    <a:lnTo>
                      <a:pt x="477" y="321"/>
                    </a:lnTo>
                    <a:lnTo>
                      <a:pt x="488" y="325"/>
                    </a:lnTo>
                    <a:lnTo>
                      <a:pt x="501" y="332"/>
                    </a:lnTo>
                    <a:lnTo>
                      <a:pt x="516" y="341"/>
                    </a:lnTo>
                    <a:lnTo>
                      <a:pt x="519" y="341"/>
                    </a:lnTo>
                    <a:lnTo>
                      <a:pt x="528" y="341"/>
                    </a:lnTo>
                    <a:lnTo>
                      <a:pt x="539" y="340"/>
                    </a:lnTo>
                    <a:lnTo>
                      <a:pt x="551" y="337"/>
                    </a:lnTo>
                    <a:lnTo>
                      <a:pt x="556" y="334"/>
                    </a:lnTo>
                    <a:lnTo>
                      <a:pt x="562" y="331"/>
                    </a:lnTo>
                    <a:lnTo>
                      <a:pt x="566" y="325"/>
                    </a:lnTo>
                    <a:lnTo>
                      <a:pt x="569" y="319"/>
                    </a:lnTo>
                    <a:lnTo>
                      <a:pt x="571" y="311"/>
                    </a:lnTo>
                    <a:lnTo>
                      <a:pt x="572" y="301"/>
                    </a:lnTo>
                    <a:lnTo>
                      <a:pt x="571" y="291"/>
                    </a:lnTo>
                    <a:lnTo>
                      <a:pt x="568" y="278"/>
                    </a:lnTo>
                    <a:lnTo>
                      <a:pt x="569" y="278"/>
                    </a:lnTo>
                    <a:lnTo>
                      <a:pt x="575" y="277"/>
                    </a:lnTo>
                    <a:lnTo>
                      <a:pt x="582" y="276"/>
                    </a:lnTo>
                    <a:lnTo>
                      <a:pt x="591" y="273"/>
                    </a:lnTo>
                    <a:lnTo>
                      <a:pt x="595" y="271"/>
                    </a:lnTo>
                    <a:lnTo>
                      <a:pt x="598" y="269"/>
                    </a:lnTo>
                    <a:lnTo>
                      <a:pt x="602" y="266"/>
                    </a:lnTo>
                    <a:lnTo>
                      <a:pt x="605" y="263"/>
                    </a:lnTo>
                    <a:lnTo>
                      <a:pt x="606" y="259"/>
                    </a:lnTo>
                    <a:lnTo>
                      <a:pt x="607" y="255"/>
                    </a:lnTo>
                    <a:lnTo>
                      <a:pt x="607" y="250"/>
                    </a:lnTo>
                    <a:lnTo>
                      <a:pt x="606" y="243"/>
                    </a:lnTo>
                    <a:lnTo>
                      <a:pt x="608" y="241"/>
                    </a:lnTo>
                    <a:lnTo>
                      <a:pt x="613" y="235"/>
                    </a:lnTo>
                    <a:lnTo>
                      <a:pt x="617" y="230"/>
                    </a:lnTo>
                    <a:lnTo>
                      <a:pt x="619" y="226"/>
                    </a:lnTo>
                    <a:lnTo>
                      <a:pt x="620" y="221"/>
                    </a:lnTo>
                    <a:lnTo>
                      <a:pt x="620" y="215"/>
                    </a:lnTo>
                    <a:lnTo>
                      <a:pt x="618" y="210"/>
                    </a:lnTo>
                    <a:lnTo>
                      <a:pt x="613" y="204"/>
                    </a:lnTo>
                    <a:lnTo>
                      <a:pt x="607" y="199"/>
                    </a:lnTo>
                    <a:lnTo>
                      <a:pt x="598" y="194"/>
                    </a:lnTo>
                    <a:lnTo>
                      <a:pt x="585" y="189"/>
                    </a:lnTo>
                    <a:lnTo>
                      <a:pt x="568" y="185"/>
                    </a:lnTo>
                    <a:lnTo>
                      <a:pt x="548" y="182"/>
                    </a:lnTo>
                    <a:lnTo>
                      <a:pt x="523" y="179"/>
                    </a:lnTo>
                    <a:lnTo>
                      <a:pt x="521" y="178"/>
                    </a:lnTo>
                    <a:lnTo>
                      <a:pt x="513" y="174"/>
                    </a:lnTo>
                    <a:lnTo>
                      <a:pt x="501" y="170"/>
                    </a:lnTo>
                    <a:lnTo>
                      <a:pt x="486" y="164"/>
                    </a:lnTo>
                    <a:lnTo>
                      <a:pt x="469" y="161"/>
                    </a:lnTo>
                    <a:lnTo>
                      <a:pt x="450" y="159"/>
                    </a:lnTo>
                    <a:lnTo>
                      <a:pt x="441" y="159"/>
                    </a:lnTo>
                    <a:lnTo>
                      <a:pt x="430" y="160"/>
                    </a:lnTo>
                    <a:lnTo>
                      <a:pt x="420" y="161"/>
                    </a:lnTo>
                    <a:lnTo>
                      <a:pt x="410" y="164"/>
                    </a:lnTo>
                    <a:lnTo>
                      <a:pt x="408" y="167"/>
                    </a:lnTo>
                    <a:lnTo>
                      <a:pt x="403" y="171"/>
                    </a:lnTo>
                    <a:lnTo>
                      <a:pt x="394" y="176"/>
                    </a:lnTo>
                    <a:lnTo>
                      <a:pt x="381" y="182"/>
                    </a:lnTo>
                    <a:lnTo>
                      <a:pt x="374" y="183"/>
                    </a:lnTo>
                    <a:lnTo>
                      <a:pt x="366" y="184"/>
                    </a:lnTo>
                    <a:lnTo>
                      <a:pt x="358" y="185"/>
                    </a:lnTo>
                    <a:lnTo>
                      <a:pt x="348" y="184"/>
                    </a:lnTo>
                    <a:lnTo>
                      <a:pt x="337" y="182"/>
                    </a:lnTo>
                    <a:lnTo>
                      <a:pt x="326" y="177"/>
                    </a:lnTo>
                    <a:lnTo>
                      <a:pt x="314" y="172"/>
                    </a:lnTo>
                    <a:lnTo>
                      <a:pt x="301" y="164"/>
                    </a:lnTo>
                    <a:lnTo>
                      <a:pt x="227" y="120"/>
                    </a:lnTo>
                    <a:lnTo>
                      <a:pt x="227" y="118"/>
                    </a:lnTo>
                    <a:lnTo>
                      <a:pt x="225" y="114"/>
                    </a:lnTo>
                    <a:lnTo>
                      <a:pt x="223" y="108"/>
                    </a:lnTo>
                    <a:lnTo>
                      <a:pt x="219" y="102"/>
                    </a:lnTo>
                    <a:lnTo>
                      <a:pt x="214" y="95"/>
                    </a:lnTo>
                    <a:lnTo>
                      <a:pt x="209" y="90"/>
                    </a:lnTo>
                    <a:lnTo>
                      <a:pt x="205" y="88"/>
                    </a:lnTo>
                    <a:lnTo>
                      <a:pt x="201" y="87"/>
                    </a:lnTo>
                    <a:lnTo>
                      <a:pt x="198" y="86"/>
                    </a:lnTo>
                    <a:lnTo>
                      <a:pt x="193" y="86"/>
                    </a:lnTo>
                    <a:lnTo>
                      <a:pt x="192" y="86"/>
                    </a:lnTo>
                    <a:lnTo>
                      <a:pt x="190" y="85"/>
                    </a:lnTo>
                    <a:lnTo>
                      <a:pt x="187" y="82"/>
                    </a:lnTo>
                    <a:lnTo>
                      <a:pt x="185" y="79"/>
                    </a:lnTo>
                    <a:lnTo>
                      <a:pt x="183" y="77"/>
                    </a:lnTo>
                    <a:lnTo>
                      <a:pt x="182" y="74"/>
                    </a:lnTo>
                    <a:lnTo>
                      <a:pt x="183" y="70"/>
                    </a:lnTo>
                    <a:lnTo>
                      <a:pt x="187" y="67"/>
                    </a:lnTo>
                    <a:lnTo>
                      <a:pt x="187" y="65"/>
                    </a:lnTo>
                    <a:lnTo>
                      <a:pt x="187" y="60"/>
                    </a:lnTo>
                    <a:lnTo>
                      <a:pt x="187" y="52"/>
                    </a:lnTo>
                    <a:lnTo>
                      <a:pt x="185" y="45"/>
                    </a:lnTo>
                    <a:lnTo>
                      <a:pt x="184" y="40"/>
                    </a:lnTo>
                    <a:lnTo>
                      <a:pt x="182" y="37"/>
                    </a:lnTo>
                    <a:lnTo>
                      <a:pt x="178" y="34"/>
                    </a:lnTo>
                    <a:lnTo>
                      <a:pt x="175" y="32"/>
                    </a:lnTo>
                    <a:lnTo>
                      <a:pt x="171" y="31"/>
                    </a:lnTo>
                    <a:lnTo>
                      <a:pt x="165" y="29"/>
                    </a:lnTo>
                    <a:lnTo>
                      <a:pt x="160" y="31"/>
                    </a:lnTo>
                    <a:lnTo>
                      <a:pt x="152" y="33"/>
                    </a:lnTo>
                    <a:lnTo>
                      <a:pt x="151" y="35"/>
                    </a:lnTo>
                    <a:lnTo>
                      <a:pt x="146" y="40"/>
                    </a:lnTo>
                    <a:lnTo>
                      <a:pt x="138" y="47"/>
                    </a:lnTo>
                    <a:lnTo>
                      <a:pt x="130" y="52"/>
                    </a:lnTo>
                    <a:lnTo>
                      <a:pt x="125" y="54"/>
                    </a:lnTo>
                    <a:lnTo>
                      <a:pt x="121" y="54"/>
                    </a:lnTo>
                    <a:lnTo>
                      <a:pt x="117" y="54"/>
                    </a:lnTo>
                    <a:lnTo>
                      <a:pt x="114" y="52"/>
                    </a:lnTo>
                    <a:lnTo>
                      <a:pt x="110" y="49"/>
                    </a:lnTo>
                    <a:lnTo>
                      <a:pt x="107" y="43"/>
                    </a:lnTo>
                    <a:lnTo>
                      <a:pt x="105" y="36"/>
                    </a:lnTo>
                    <a:lnTo>
                      <a:pt x="104" y="26"/>
                    </a:lnTo>
                    <a:lnTo>
                      <a:pt x="103" y="25"/>
                    </a:lnTo>
                    <a:lnTo>
                      <a:pt x="100" y="22"/>
                    </a:lnTo>
                    <a:lnTo>
                      <a:pt x="94" y="18"/>
                    </a:lnTo>
                    <a:lnTo>
                      <a:pt x="87" y="13"/>
                    </a:lnTo>
                    <a:lnTo>
                      <a:pt x="78" y="9"/>
                    </a:lnTo>
                    <a:lnTo>
                      <a:pt x="68" y="6"/>
                    </a:lnTo>
                    <a:lnTo>
                      <a:pt x="63" y="5"/>
                    </a:lnTo>
                    <a:lnTo>
                      <a:pt x="56" y="5"/>
                    </a:lnTo>
                    <a:lnTo>
                      <a:pt x="51" y="6"/>
                    </a:lnTo>
                    <a:lnTo>
                      <a:pt x="44" y="7"/>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8" name="Freeform 479"/>
              <p:cNvSpPr>
                <a:spLocks/>
              </p:cNvSpPr>
              <p:nvPr/>
            </p:nvSpPr>
            <p:spPr bwMode="auto">
              <a:xfrm>
                <a:off x="4919" y="1007"/>
                <a:ext cx="207" cy="121"/>
              </a:xfrm>
              <a:custGeom>
                <a:avLst/>
                <a:gdLst>
                  <a:gd name="T0" fmla="*/ 0 w 620"/>
                  <a:gd name="T1" fmla="*/ 0 h 362"/>
                  <a:gd name="T2" fmla="*/ 0 w 620"/>
                  <a:gd name="T3" fmla="*/ 0 h 362"/>
                  <a:gd name="T4" fmla="*/ 0 w 620"/>
                  <a:gd name="T5" fmla="*/ 0 h 362"/>
                  <a:gd name="T6" fmla="*/ 0 w 620"/>
                  <a:gd name="T7" fmla="*/ 0 h 362"/>
                  <a:gd name="T8" fmla="*/ 0 w 620"/>
                  <a:gd name="T9" fmla="*/ 0 h 362"/>
                  <a:gd name="T10" fmla="*/ 0 w 620"/>
                  <a:gd name="T11" fmla="*/ 0 h 362"/>
                  <a:gd name="T12" fmla="*/ 0 w 620"/>
                  <a:gd name="T13" fmla="*/ 0 h 362"/>
                  <a:gd name="T14" fmla="*/ 0 w 620"/>
                  <a:gd name="T15" fmla="*/ 0 h 362"/>
                  <a:gd name="T16" fmla="*/ 0 w 620"/>
                  <a:gd name="T17" fmla="*/ 0 h 362"/>
                  <a:gd name="T18" fmla="*/ 0 w 620"/>
                  <a:gd name="T19" fmla="*/ 0 h 362"/>
                  <a:gd name="T20" fmla="*/ 0 w 620"/>
                  <a:gd name="T21" fmla="*/ 0 h 362"/>
                  <a:gd name="T22" fmla="*/ 0 w 620"/>
                  <a:gd name="T23" fmla="*/ 0 h 362"/>
                  <a:gd name="T24" fmla="*/ 0 w 620"/>
                  <a:gd name="T25" fmla="*/ 0 h 362"/>
                  <a:gd name="T26" fmla="*/ 0 w 620"/>
                  <a:gd name="T27" fmla="*/ 0 h 362"/>
                  <a:gd name="T28" fmla="*/ 0 w 620"/>
                  <a:gd name="T29" fmla="*/ 0 h 362"/>
                  <a:gd name="T30" fmla="*/ 0 w 620"/>
                  <a:gd name="T31" fmla="*/ 0 h 362"/>
                  <a:gd name="T32" fmla="*/ 0 w 620"/>
                  <a:gd name="T33" fmla="*/ 0 h 362"/>
                  <a:gd name="T34" fmla="*/ 0 w 620"/>
                  <a:gd name="T35" fmla="*/ 0 h 362"/>
                  <a:gd name="T36" fmla="*/ 0 w 620"/>
                  <a:gd name="T37" fmla="*/ 0 h 362"/>
                  <a:gd name="T38" fmla="*/ 0 w 620"/>
                  <a:gd name="T39" fmla="*/ 0 h 362"/>
                  <a:gd name="T40" fmla="*/ 0 w 620"/>
                  <a:gd name="T41" fmla="*/ 0 h 362"/>
                  <a:gd name="T42" fmla="*/ 0 w 620"/>
                  <a:gd name="T43" fmla="*/ 0 h 362"/>
                  <a:gd name="T44" fmla="*/ 1 w 620"/>
                  <a:gd name="T45" fmla="*/ 0 h 362"/>
                  <a:gd name="T46" fmla="*/ 1 w 620"/>
                  <a:gd name="T47" fmla="*/ 0 h 362"/>
                  <a:gd name="T48" fmla="*/ 1 w 620"/>
                  <a:gd name="T49" fmla="*/ 0 h 362"/>
                  <a:gd name="T50" fmla="*/ 1 w 620"/>
                  <a:gd name="T51" fmla="*/ 0 h 362"/>
                  <a:gd name="T52" fmla="*/ 1 w 620"/>
                  <a:gd name="T53" fmla="*/ 0 h 362"/>
                  <a:gd name="T54" fmla="*/ 1 w 620"/>
                  <a:gd name="T55" fmla="*/ 0 h 362"/>
                  <a:gd name="T56" fmla="*/ 1 w 620"/>
                  <a:gd name="T57" fmla="*/ 0 h 362"/>
                  <a:gd name="T58" fmla="*/ 1 w 620"/>
                  <a:gd name="T59" fmla="*/ 0 h 362"/>
                  <a:gd name="T60" fmla="*/ 1 w 620"/>
                  <a:gd name="T61" fmla="*/ 0 h 362"/>
                  <a:gd name="T62" fmla="*/ 1 w 620"/>
                  <a:gd name="T63" fmla="*/ 0 h 362"/>
                  <a:gd name="T64" fmla="*/ 1 w 620"/>
                  <a:gd name="T65" fmla="*/ 0 h 362"/>
                  <a:gd name="T66" fmla="*/ 1 w 620"/>
                  <a:gd name="T67" fmla="*/ 0 h 362"/>
                  <a:gd name="T68" fmla="*/ 1 w 620"/>
                  <a:gd name="T69" fmla="*/ 0 h 362"/>
                  <a:gd name="T70" fmla="*/ 1 w 620"/>
                  <a:gd name="T71" fmla="*/ 0 h 362"/>
                  <a:gd name="T72" fmla="*/ 1 w 620"/>
                  <a:gd name="T73" fmla="*/ 0 h 362"/>
                  <a:gd name="T74" fmla="*/ 1 w 620"/>
                  <a:gd name="T75" fmla="*/ 0 h 362"/>
                  <a:gd name="T76" fmla="*/ 1 w 620"/>
                  <a:gd name="T77" fmla="*/ 0 h 362"/>
                  <a:gd name="T78" fmla="*/ 1 w 620"/>
                  <a:gd name="T79" fmla="*/ 0 h 362"/>
                  <a:gd name="T80" fmla="*/ 0 w 620"/>
                  <a:gd name="T81" fmla="*/ 0 h 362"/>
                  <a:gd name="T82" fmla="*/ 0 w 620"/>
                  <a:gd name="T83" fmla="*/ 0 h 362"/>
                  <a:gd name="T84" fmla="*/ 0 w 620"/>
                  <a:gd name="T85" fmla="*/ 0 h 362"/>
                  <a:gd name="T86" fmla="*/ 0 w 620"/>
                  <a:gd name="T87" fmla="*/ 0 h 362"/>
                  <a:gd name="T88" fmla="*/ 0 w 620"/>
                  <a:gd name="T89" fmla="*/ 0 h 362"/>
                  <a:gd name="T90" fmla="*/ 0 w 620"/>
                  <a:gd name="T91" fmla="*/ 0 h 362"/>
                  <a:gd name="T92" fmla="*/ 0 w 620"/>
                  <a:gd name="T93" fmla="*/ 0 h 362"/>
                  <a:gd name="T94" fmla="*/ 0 w 620"/>
                  <a:gd name="T95" fmla="*/ 0 h 362"/>
                  <a:gd name="T96" fmla="*/ 0 w 620"/>
                  <a:gd name="T97" fmla="*/ 0 h 362"/>
                  <a:gd name="T98" fmla="*/ 0 w 620"/>
                  <a:gd name="T99" fmla="*/ 0 h 362"/>
                  <a:gd name="T100" fmla="*/ 0 w 620"/>
                  <a:gd name="T101" fmla="*/ 0 h 362"/>
                  <a:gd name="T102" fmla="*/ 0 w 620"/>
                  <a:gd name="T103" fmla="*/ 0 h 362"/>
                  <a:gd name="T104" fmla="*/ 0 w 620"/>
                  <a:gd name="T105" fmla="*/ 0 h 362"/>
                  <a:gd name="T106" fmla="*/ 0 w 620"/>
                  <a:gd name="T107" fmla="*/ 0 h 362"/>
                  <a:gd name="T108" fmla="*/ 0 w 620"/>
                  <a:gd name="T109" fmla="*/ 0 h 3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20"/>
                  <a:gd name="T166" fmla="*/ 0 h 362"/>
                  <a:gd name="T167" fmla="*/ 620 w 620"/>
                  <a:gd name="T168" fmla="*/ 362 h 36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20" h="362">
                    <a:moveTo>
                      <a:pt x="44" y="7"/>
                    </a:moveTo>
                    <a:lnTo>
                      <a:pt x="41" y="6"/>
                    </a:lnTo>
                    <a:lnTo>
                      <a:pt x="34" y="2"/>
                    </a:lnTo>
                    <a:lnTo>
                      <a:pt x="28" y="0"/>
                    </a:lnTo>
                    <a:lnTo>
                      <a:pt x="23" y="0"/>
                    </a:lnTo>
                    <a:lnTo>
                      <a:pt x="17" y="0"/>
                    </a:lnTo>
                    <a:lnTo>
                      <a:pt x="13" y="1"/>
                    </a:lnTo>
                    <a:lnTo>
                      <a:pt x="8" y="4"/>
                    </a:lnTo>
                    <a:lnTo>
                      <a:pt x="4" y="8"/>
                    </a:lnTo>
                    <a:lnTo>
                      <a:pt x="1" y="14"/>
                    </a:lnTo>
                    <a:lnTo>
                      <a:pt x="0" y="23"/>
                    </a:lnTo>
                    <a:lnTo>
                      <a:pt x="0" y="35"/>
                    </a:lnTo>
                    <a:lnTo>
                      <a:pt x="3" y="50"/>
                    </a:lnTo>
                    <a:lnTo>
                      <a:pt x="8" y="68"/>
                    </a:lnTo>
                    <a:lnTo>
                      <a:pt x="14" y="90"/>
                    </a:lnTo>
                    <a:lnTo>
                      <a:pt x="15" y="93"/>
                    </a:lnTo>
                    <a:lnTo>
                      <a:pt x="17" y="99"/>
                    </a:lnTo>
                    <a:lnTo>
                      <a:pt x="20" y="103"/>
                    </a:lnTo>
                    <a:lnTo>
                      <a:pt x="22" y="106"/>
                    </a:lnTo>
                    <a:lnTo>
                      <a:pt x="25" y="110"/>
                    </a:lnTo>
                    <a:lnTo>
                      <a:pt x="29" y="114"/>
                    </a:lnTo>
                    <a:lnTo>
                      <a:pt x="34" y="116"/>
                    </a:lnTo>
                    <a:lnTo>
                      <a:pt x="40" y="118"/>
                    </a:lnTo>
                    <a:lnTo>
                      <a:pt x="47" y="119"/>
                    </a:lnTo>
                    <a:lnTo>
                      <a:pt x="55" y="118"/>
                    </a:lnTo>
                    <a:lnTo>
                      <a:pt x="64" y="116"/>
                    </a:lnTo>
                    <a:lnTo>
                      <a:pt x="75" y="111"/>
                    </a:lnTo>
                    <a:lnTo>
                      <a:pt x="87" y="105"/>
                    </a:lnTo>
                    <a:lnTo>
                      <a:pt x="100" y="96"/>
                    </a:lnTo>
                    <a:lnTo>
                      <a:pt x="102" y="94"/>
                    </a:lnTo>
                    <a:lnTo>
                      <a:pt x="106" y="90"/>
                    </a:lnTo>
                    <a:lnTo>
                      <a:pt x="108" y="88"/>
                    </a:lnTo>
                    <a:lnTo>
                      <a:pt x="112" y="87"/>
                    </a:lnTo>
                    <a:lnTo>
                      <a:pt x="116" y="86"/>
                    </a:lnTo>
                    <a:lnTo>
                      <a:pt x="119" y="87"/>
                    </a:lnTo>
                    <a:lnTo>
                      <a:pt x="123" y="89"/>
                    </a:lnTo>
                    <a:lnTo>
                      <a:pt x="126" y="92"/>
                    </a:lnTo>
                    <a:lnTo>
                      <a:pt x="131" y="99"/>
                    </a:lnTo>
                    <a:lnTo>
                      <a:pt x="134" y="108"/>
                    </a:lnTo>
                    <a:lnTo>
                      <a:pt x="136" y="120"/>
                    </a:lnTo>
                    <a:lnTo>
                      <a:pt x="139" y="136"/>
                    </a:lnTo>
                    <a:lnTo>
                      <a:pt x="141" y="156"/>
                    </a:lnTo>
                    <a:lnTo>
                      <a:pt x="143" y="179"/>
                    </a:lnTo>
                    <a:lnTo>
                      <a:pt x="163" y="263"/>
                    </a:lnTo>
                    <a:lnTo>
                      <a:pt x="162" y="263"/>
                    </a:lnTo>
                    <a:lnTo>
                      <a:pt x="158" y="262"/>
                    </a:lnTo>
                    <a:lnTo>
                      <a:pt x="153" y="263"/>
                    </a:lnTo>
                    <a:lnTo>
                      <a:pt x="148" y="264"/>
                    </a:lnTo>
                    <a:lnTo>
                      <a:pt x="146" y="266"/>
                    </a:lnTo>
                    <a:lnTo>
                      <a:pt x="144" y="268"/>
                    </a:lnTo>
                    <a:lnTo>
                      <a:pt x="142" y="270"/>
                    </a:lnTo>
                    <a:lnTo>
                      <a:pt x="141" y="274"/>
                    </a:lnTo>
                    <a:lnTo>
                      <a:pt x="139" y="279"/>
                    </a:lnTo>
                    <a:lnTo>
                      <a:pt x="139" y="284"/>
                    </a:lnTo>
                    <a:lnTo>
                      <a:pt x="141" y="291"/>
                    </a:lnTo>
                    <a:lnTo>
                      <a:pt x="143" y="298"/>
                    </a:lnTo>
                    <a:lnTo>
                      <a:pt x="145" y="306"/>
                    </a:lnTo>
                    <a:lnTo>
                      <a:pt x="149" y="311"/>
                    </a:lnTo>
                    <a:lnTo>
                      <a:pt x="153" y="317"/>
                    </a:lnTo>
                    <a:lnTo>
                      <a:pt x="159" y="320"/>
                    </a:lnTo>
                    <a:lnTo>
                      <a:pt x="164" y="322"/>
                    </a:lnTo>
                    <a:lnTo>
                      <a:pt x="170" y="323"/>
                    </a:lnTo>
                    <a:lnTo>
                      <a:pt x="175" y="324"/>
                    </a:lnTo>
                    <a:lnTo>
                      <a:pt x="180" y="324"/>
                    </a:lnTo>
                    <a:lnTo>
                      <a:pt x="191" y="323"/>
                    </a:lnTo>
                    <a:lnTo>
                      <a:pt x="200" y="321"/>
                    </a:lnTo>
                    <a:lnTo>
                      <a:pt x="206" y="319"/>
                    </a:lnTo>
                    <a:lnTo>
                      <a:pt x="209" y="318"/>
                    </a:lnTo>
                    <a:lnTo>
                      <a:pt x="210" y="317"/>
                    </a:lnTo>
                    <a:lnTo>
                      <a:pt x="214" y="314"/>
                    </a:lnTo>
                    <a:lnTo>
                      <a:pt x="220" y="311"/>
                    </a:lnTo>
                    <a:lnTo>
                      <a:pt x="228" y="309"/>
                    </a:lnTo>
                    <a:lnTo>
                      <a:pt x="232" y="309"/>
                    </a:lnTo>
                    <a:lnTo>
                      <a:pt x="237" y="309"/>
                    </a:lnTo>
                    <a:lnTo>
                      <a:pt x="242" y="310"/>
                    </a:lnTo>
                    <a:lnTo>
                      <a:pt x="246" y="311"/>
                    </a:lnTo>
                    <a:lnTo>
                      <a:pt x="252" y="314"/>
                    </a:lnTo>
                    <a:lnTo>
                      <a:pt x="256" y="318"/>
                    </a:lnTo>
                    <a:lnTo>
                      <a:pt x="261" y="322"/>
                    </a:lnTo>
                    <a:lnTo>
                      <a:pt x="266" y="328"/>
                    </a:lnTo>
                    <a:lnTo>
                      <a:pt x="268" y="331"/>
                    </a:lnTo>
                    <a:lnTo>
                      <a:pt x="277" y="336"/>
                    </a:lnTo>
                    <a:lnTo>
                      <a:pt x="290" y="342"/>
                    </a:lnTo>
                    <a:lnTo>
                      <a:pt x="306" y="350"/>
                    </a:lnTo>
                    <a:lnTo>
                      <a:pt x="315" y="353"/>
                    </a:lnTo>
                    <a:lnTo>
                      <a:pt x="325" y="357"/>
                    </a:lnTo>
                    <a:lnTo>
                      <a:pt x="336" y="359"/>
                    </a:lnTo>
                    <a:lnTo>
                      <a:pt x="347" y="361"/>
                    </a:lnTo>
                    <a:lnTo>
                      <a:pt x="359" y="362"/>
                    </a:lnTo>
                    <a:lnTo>
                      <a:pt x="370" y="361"/>
                    </a:lnTo>
                    <a:lnTo>
                      <a:pt x="383" y="360"/>
                    </a:lnTo>
                    <a:lnTo>
                      <a:pt x="395" y="357"/>
                    </a:lnTo>
                    <a:lnTo>
                      <a:pt x="437" y="352"/>
                    </a:lnTo>
                    <a:lnTo>
                      <a:pt x="437" y="349"/>
                    </a:lnTo>
                    <a:lnTo>
                      <a:pt x="437" y="342"/>
                    </a:lnTo>
                    <a:lnTo>
                      <a:pt x="439" y="338"/>
                    </a:lnTo>
                    <a:lnTo>
                      <a:pt x="440" y="333"/>
                    </a:lnTo>
                    <a:lnTo>
                      <a:pt x="442" y="328"/>
                    </a:lnTo>
                    <a:lnTo>
                      <a:pt x="445" y="325"/>
                    </a:lnTo>
                    <a:lnTo>
                      <a:pt x="448" y="322"/>
                    </a:lnTo>
                    <a:lnTo>
                      <a:pt x="454" y="320"/>
                    </a:lnTo>
                    <a:lnTo>
                      <a:pt x="460" y="318"/>
                    </a:lnTo>
                    <a:lnTo>
                      <a:pt x="468" y="319"/>
                    </a:lnTo>
                    <a:lnTo>
                      <a:pt x="477" y="321"/>
                    </a:lnTo>
                    <a:lnTo>
                      <a:pt x="488" y="325"/>
                    </a:lnTo>
                    <a:lnTo>
                      <a:pt x="501" y="332"/>
                    </a:lnTo>
                    <a:lnTo>
                      <a:pt x="516" y="341"/>
                    </a:lnTo>
                    <a:lnTo>
                      <a:pt x="519" y="341"/>
                    </a:lnTo>
                    <a:lnTo>
                      <a:pt x="528" y="341"/>
                    </a:lnTo>
                    <a:lnTo>
                      <a:pt x="539" y="340"/>
                    </a:lnTo>
                    <a:lnTo>
                      <a:pt x="551" y="337"/>
                    </a:lnTo>
                    <a:lnTo>
                      <a:pt x="556" y="334"/>
                    </a:lnTo>
                    <a:lnTo>
                      <a:pt x="562" y="331"/>
                    </a:lnTo>
                    <a:lnTo>
                      <a:pt x="566" y="325"/>
                    </a:lnTo>
                    <a:lnTo>
                      <a:pt x="569" y="319"/>
                    </a:lnTo>
                    <a:lnTo>
                      <a:pt x="571" y="311"/>
                    </a:lnTo>
                    <a:lnTo>
                      <a:pt x="572" y="301"/>
                    </a:lnTo>
                    <a:lnTo>
                      <a:pt x="571" y="291"/>
                    </a:lnTo>
                    <a:lnTo>
                      <a:pt x="568" y="278"/>
                    </a:lnTo>
                    <a:lnTo>
                      <a:pt x="569" y="278"/>
                    </a:lnTo>
                    <a:lnTo>
                      <a:pt x="575" y="277"/>
                    </a:lnTo>
                    <a:lnTo>
                      <a:pt x="582" y="276"/>
                    </a:lnTo>
                    <a:lnTo>
                      <a:pt x="591" y="273"/>
                    </a:lnTo>
                    <a:lnTo>
                      <a:pt x="595" y="271"/>
                    </a:lnTo>
                    <a:lnTo>
                      <a:pt x="598" y="269"/>
                    </a:lnTo>
                    <a:lnTo>
                      <a:pt x="602" y="266"/>
                    </a:lnTo>
                    <a:lnTo>
                      <a:pt x="605" y="263"/>
                    </a:lnTo>
                    <a:lnTo>
                      <a:pt x="606" y="259"/>
                    </a:lnTo>
                    <a:lnTo>
                      <a:pt x="607" y="255"/>
                    </a:lnTo>
                    <a:lnTo>
                      <a:pt x="607" y="250"/>
                    </a:lnTo>
                    <a:lnTo>
                      <a:pt x="606" y="243"/>
                    </a:lnTo>
                    <a:lnTo>
                      <a:pt x="608" y="241"/>
                    </a:lnTo>
                    <a:lnTo>
                      <a:pt x="613" y="235"/>
                    </a:lnTo>
                    <a:lnTo>
                      <a:pt x="617" y="230"/>
                    </a:lnTo>
                    <a:lnTo>
                      <a:pt x="619" y="226"/>
                    </a:lnTo>
                    <a:lnTo>
                      <a:pt x="620" y="221"/>
                    </a:lnTo>
                    <a:lnTo>
                      <a:pt x="620" y="215"/>
                    </a:lnTo>
                    <a:lnTo>
                      <a:pt x="618" y="210"/>
                    </a:lnTo>
                    <a:lnTo>
                      <a:pt x="613" y="204"/>
                    </a:lnTo>
                    <a:lnTo>
                      <a:pt x="607" y="199"/>
                    </a:lnTo>
                    <a:lnTo>
                      <a:pt x="598" y="194"/>
                    </a:lnTo>
                    <a:lnTo>
                      <a:pt x="585" y="189"/>
                    </a:lnTo>
                    <a:lnTo>
                      <a:pt x="568" y="185"/>
                    </a:lnTo>
                    <a:lnTo>
                      <a:pt x="548" y="182"/>
                    </a:lnTo>
                    <a:lnTo>
                      <a:pt x="523" y="179"/>
                    </a:lnTo>
                    <a:lnTo>
                      <a:pt x="521" y="178"/>
                    </a:lnTo>
                    <a:lnTo>
                      <a:pt x="513" y="174"/>
                    </a:lnTo>
                    <a:lnTo>
                      <a:pt x="501" y="170"/>
                    </a:lnTo>
                    <a:lnTo>
                      <a:pt x="486" y="164"/>
                    </a:lnTo>
                    <a:lnTo>
                      <a:pt x="469" y="161"/>
                    </a:lnTo>
                    <a:lnTo>
                      <a:pt x="450" y="159"/>
                    </a:lnTo>
                    <a:lnTo>
                      <a:pt x="441" y="159"/>
                    </a:lnTo>
                    <a:lnTo>
                      <a:pt x="430" y="160"/>
                    </a:lnTo>
                    <a:lnTo>
                      <a:pt x="420" y="161"/>
                    </a:lnTo>
                    <a:lnTo>
                      <a:pt x="410" y="164"/>
                    </a:lnTo>
                    <a:lnTo>
                      <a:pt x="408" y="167"/>
                    </a:lnTo>
                    <a:lnTo>
                      <a:pt x="403" y="171"/>
                    </a:lnTo>
                    <a:lnTo>
                      <a:pt x="394" y="176"/>
                    </a:lnTo>
                    <a:lnTo>
                      <a:pt x="381" y="182"/>
                    </a:lnTo>
                    <a:lnTo>
                      <a:pt x="374" y="183"/>
                    </a:lnTo>
                    <a:lnTo>
                      <a:pt x="366" y="184"/>
                    </a:lnTo>
                    <a:lnTo>
                      <a:pt x="358" y="185"/>
                    </a:lnTo>
                    <a:lnTo>
                      <a:pt x="348" y="184"/>
                    </a:lnTo>
                    <a:lnTo>
                      <a:pt x="337" y="182"/>
                    </a:lnTo>
                    <a:lnTo>
                      <a:pt x="326" y="177"/>
                    </a:lnTo>
                    <a:lnTo>
                      <a:pt x="314" y="172"/>
                    </a:lnTo>
                    <a:lnTo>
                      <a:pt x="301" y="164"/>
                    </a:lnTo>
                    <a:lnTo>
                      <a:pt x="227" y="120"/>
                    </a:lnTo>
                    <a:lnTo>
                      <a:pt x="227" y="118"/>
                    </a:lnTo>
                    <a:lnTo>
                      <a:pt x="225" y="114"/>
                    </a:lnTo>
                    <a:lnTo>
                      <a:pt x="223" y="108"/>
                    </a:lnTo>
                    <a:lnTo>
                      <a:pt x="219" y="102"/>
                    </a:lnTo>
                    <a:lnTo>
                      <a:pt x="214" y="95"/>
                    </a:lnTo>
                    <a:lnTo>
                      <a:pt x="209" y="90"/>
                    </a:lnTo>
                    <a:lnTo>
                      <a:pt x="205" y="88"/>
                    </a:lnTo>
                    <a:lnTo>
                      <a:pt x="201" y="87"/>
                    </a:lnTo>
                    <a:lnTo>
                      <a:pt x="198" y="86"/>
                    </a:lnTo>
                    <a:lnTo>
                      <a:pt x="193" y="86"/>
                    </a:lnTo>
                    <a:lnTo>
                      <a:pt x="192" y="86"/>
                    </a:lnTo>
                    <a:lnTo>
                      <a:pt x="190" y="85"/>
                    </a:lnTo>
                    <a:lnTo>
                      <a:pt x="187" y="82"/>
                    </a:lnTo>
                    <a:lnTo>
                      <a:pt x="185" y="79"/>
                    </a:lnTo>
                    <a:lnTo>
                      <a:pt x="183" y="77"/>
                    </a:lnTo>
                    <a:lnTo>
                      <a:pt x="182" y="74"/>
                    </a:lnTo>
                    <a:lnTo>
                      <a:pt x="183" y="70"/>
                    </a:lnTo>
                    <a:lnTo>
                      <a:pt x="187" y="67"/>
                    </a:lnTo>
                    <a:lnTo>
                      <a:pt x="187" y="65"/>
                    </a:lnTo>
                    <a:lnTo>
                      <a:pt x="187" y="60"/>
                    </a:lnTo>
                    <a:lnTo>
                      <a:pt x="187" y="52"/>
                    </a:lnTo>
                    <a:lnTo>
                      <a:pt x="185" y="45"/>
                    </a:lnTo>
                    <a:lnTo>
                      <a:pt x="184" y="40"/>
                    </a:lnTo>
                    <a:lnTo>
                      <a:pt x="182" y="37"/>
                    </a:lnTo>
                    <a:lnTo>
                      <a:pt x="178" y="34"/>
                    </a:lnTo>
                    <a:lnTo>
                      <a:pt x="175" y="32"/>
                    </a:lnTo>
                    <a:lnTo>
                      <a:pt x="171" y="31"/>
                    </a:lnTo>
                    <a:lnTo>
                      <a:pt x="165" y="29"/>
                    </a:lnTo>
                    <a:lnTo>
                      <a:pt x="160" y="31"/>
                    </a:lnTo>
                    <a:lnTo>
                      <a:pt x="152" y="33"/>
                    </a:lnTo>
                    <a:lnTo>
                      <a:pt x="151" y="35"/>
                    </a:lnTo>
                    <a:lnTo>
                      <a:pt x="146" y="40"/>
                    </a:lnTo>
                    <a:lnTo>
                      <a:pt x="138" y="47"/>
                    </a:lnTo>
                    <a:lnTo>
                      <a:pt x="130" y="52"/>
                    </a:lnTo>
                    <a:lnTo>
                      <a:pt x="125" y="54"/>
                    </a:lnTo>
                    <a:lnTo>
                      <a:pt x="121" y="54"/>
                    </a:lnTo>
                    <a:lnTo>
                      <a:pt x="117" y="54"/>
                    </a:lnTo>
                    <a:lnTo>
                      <a:pt x="114" y="52"/>
                    </a:lnTo>
                    <a:lnTo>
                      <a:pt x="110" y="49"/>
                    </a:lnTo>
                    <a:lnTo>
                      <a:pt x="107" y="43"/>
                    </a:lnTo>
                    <a:lnTo>
                      <a:pt x="105" y="36"/>
                    </a:lnTo>
                    <a:lnTo>
                      <a:pt x="104" y="26"/>
                    </a:lnTo>
                    <a:lnTo>
                      <a:pt x="103" y="25"/>
                    </a:lnTo>
                    <a:lnTo>
                      <a:pt x="100" y="22"/>
                    </a:lnTo>
                    <a:lnTo>
                      <a:pt x="94" y="18"/>
                    </a:lnTo>
                    <a:lnTo>
                      <a:pt x="87" y="13"/>
                    </a:lnTo>
                    <a:lnTo>
                      <a:pt x="78" y="9"/>
                    </a:lnTo>
                    <a:lnTo>
                      <a:pt x="68" y="6"/>
                    </a:lnTo>
                    <a:lnTo>
                      <a:pt x="63" y="5"/>
                    </a:lnTo>
                    <a:lnTo>
                      <a:pt x="56" y="5"/>
                    </a:lnTo>
                    <a:lnTo>
                      <a:pt x="51" y="6"/>
                    </a:lnTo>
                    <a:lnTo>
                      <a:pt x="44" y="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59" name="Freeform 480"/>
              <p:cNvSpPr>
                <a:spLocks/>
              </p:cNvSpPr>
              <p:nvPr/>
            </p:nvSpPr>
            <p:spPr bwMode="auto">
              <a:xfrm>
                <a:off x="4810" y="756"/>
                <a:ext cx="107" cy="126"/>
              </a:xfrm>
              <a:custGeom>
                <a:avLst/>
                <a:gdLst>
                  <a:gd name="T0" fmla="*/ 0 w 323"/>
                  <a:gd name="T1" fmla="*/ 0 h 377"/>
                  <a:gd name="T2" fmla="*/ 0 w 323"/>
                  <a:gd name="T3" fmla="*/ 0 h 377"/>
                  <a:gd name="T4" fmla="*/ 0 w 323"/>
                  <a:gd name="T5" fmla="*/ 0 h 377"/>
                  <a:gd name="T6" fmla="*/ 0 w 323"/>
                  <a:gd name="T7" fmla="*/ 0 h 377"/>
                  <a:gd name="T8" fmla="*/ 0 w 323"/>
                  <a:gd name="T9" fmla="*/ 0 h 377"/>
                  <a:gd name="T10" fmla="*/ 0 w 323"/>
                  <a:gd name="T11" fmla="*/ 0 h 377"/>
                  <a:gd name="T12" fmla="*/ 0 w 323"/>
                  <a:gd name="T13" fmla="*/ 0 h 377"/>
                  <a:gd name="T14" fmla="*/ 0 w 323"/>
                  <a:gd name="T15" fmla="*/ 0 h 377"/>
                  <a:gd name="T16" fmla="*/ 0 w 323"/>
                  <a:gd name="T17" fmla="*/ 0 h 377"/>
                  <a:gd name="T18" fmla="*/ 0 w 323"/>
                  <a:gd name="T19" fmla="*/ 0 h 377"/>
                  <a:gd name="T20" fmla="*/ 0 w 323"/>
                  <a:gd name="T21" fmla="*/ 0 h 377"/>
                  <a:gd name="T22" fmla="*/ 0 w 323"/>
                  <a:gd name="T23" fmla="*/ 0 h 377"/>
                  <a:gd name="T24" fmla="*/ 0 w 323"/>
                  <a:gd name="T25" fmla="*/ 0 h 377"/>
                  <a:gd name="T26" fmla="*/ 0 w 323"/>
                  <a:gd name="T27" fmla="*/ 0 h 377"/>
                  <a:gd name="T28" fmla="*/ 0 w 323"/>
                  <a:gd name="T29" fmla="*/ 0 h 377"/>
                  <a:gd name="T30" fmla="*/ 0 w 323"/>
                  <a:gd name="T31" fmla="*/ 0 h 377"/>
                  <a:gd name="T32" fmla="*/ 0 w 323"/>
                  <a:gd name="T33" fmla="*/ 0 h 377"/>
                  <a:gd name="T34" fmla="*/ 0 w 323"/>
                  <a:gd name="T35" fmla="*/ 0 h 377"/>
                  <a:gd name="T36" fmla="*/ 0 w 323"/>
                  <a:gd name="T37" fmla="*/ 0 h 377"/>
                  <a:gd name="T38" fmla="*/ 0 w 323"/>
                  <a:gd name="T39" fmla="*/ 0 h 377"/>
                  <a:gd name="T40" fmla="*/ 0 w 323"/>
                  <a:gd name="T41" fmla="*/ 0 h 377"/>
                  <a:gd name="T42" fmla="*/ 0 w 323"/>
                  <a:gd name="T43" fmla="*/ 0 h 377"/>
                  <a:gd name="T44" fmla="*/ 0 w 323"/>
                  <a:gd name="T45" fmla="*/ 0 h 377"/>
                  <a:gd name="T46" fmla="*/ 0 w 323"/>
                  <a:gd name="T47" fmla="*/ 0 h 377"/>
                  <a:gd name="T48" fmla="*/ 0 w 323"/>
                  <a:gd name="T49" fmla="*/ 0 h 377"/>
                  <a:gd name="T50" fmla="*/ 0 w 323"/>
                  <a:gd name="T51" fmla="*/ 0 h 377"/>
                  <a:gd name="T52" fmla="*/ 0 w 323"/>
                  <a:gd name="T53" fmla="*/ 0 h 377"/>
                  <a:gd name="T54" fmla="*/ 0 w 323"/>
                  <a:gd name="T55" fmla="*/ 0 h 377"/>
                  <a:gd name="T56" fmla="*/ 0 w 323"/>
                  <a:gd name="T57" fmla="*/ 0 h 377"/>
                  <a:gd name="T58" fmla="*/ 0 w 323"/>
                  <a:gd name="T59" fmla="*/ 0 h 377"/>
                  <a:gd name="T60" fmla="*/ 0 w 323"/>
                  <a:gd name="T61" fmla="*/ 0 h 377"/>
                  <a:gd name="T62" fmla="*/ 0 w 323"/>
                  <a:gd name="T63" fmla="*/ 0 h 377"/>
                  <a:gd name="T64" fmla="*/ 0 w 323"/>
                  <a:gd name="T65" fmla="*/ 0 h 377"/>
                  <a:gd name="T66" fmla="*/ 0 w 323"/>
                  <a:gd name="T67" fmla="*/ 0 h 377"/>
                  <a:gd name="T68" fmla="*/ 0 w 323"/>
                  <a:gd name="T69" fmla="*/ 0 h 377"/>
                  <a:gd name="T70" fmla="*/ 0 w 323"/>
                  <a:gd name="T71" fmla="*/ 0 h 377"/>
                  <a:gd name="T72" fmla="*/ 0 w 323"/>
                  <a:gd name="T73" fmla="*/ 0 h 377"/>
                  <a:gd name="T74" fmla="*/ 0 w 323"/>
                  <a:gd name="T75" fmla="*/ 0 h 377"/>
                  <a:gd name="T76" fmla="*/ 0 w 323"/>
                  <a:gd name="T77" fmla="*/ 0 h 377"/>
                  <a:gd name="T78" fmla="*/ 0 w 323"/>
                  <a:gd name="T79" fmla="*/ 0 h 377"/>
                  <a:gd name="T80" fmla="*/ 0 w 323"/>
                  <a:gd name="T81" fmla="*/ 1 h 377"/>
                  <a:gd name="T82" fmla="*/ 0 w 323"/>
                  <a:gd name="T83" fmla="*/ 1 h 377"/>
                  <a:gd name="T84" fmla="*/ 0 w 323"/>
                  <a:gd name="T85" fmla="*/ 1 h 377"/>
                  <a:gd name="T86" fmla="*/ 0 w 323"/>
                  <a:gd name="T87" fmla="*/ 0 h 377"/>
                  <a:gd name="T88" fmla="*/ 0 w 323"/>
                  <a:gd name="T89" fmla="*/ 0 h 377"/>
                  <a:gd name="T90" fmla="*/ 0 w 323"/>
                  <a:gd name="T91" fmla="*/ 0 h 377"/>
                  <a:gd name="T92" fmla="*/ 0 w 323"/>
                  <a:gd name="T93" fmla="*/ 0 h 377"/>
                  <a:gd name="T94" fmla="*/ 0 w 323"/>
                  <a:gd name="T95" fmla="*/ 0 h 377"/>
                  <a:gd name="T96" fmla="*/ 0 w 323"/>
                  <a:gd name="T97" fmla="*/ 0 h 377"/>
                  <a:gd name="T98" fmla="*/ 0 w 323"/>
                  <a:gd name="T99" fmla="*/ 0 h 377"/>
                  <a:gd name="T100" fmla="*/ 0 w 323"/>
                  <a:gd name="T101" fmla="*/ 0 h 377"/>
                  <a:gd name="T102" fmla="*/ 0 w 323"/>
                  <a:gd name="T103" fmla="*/ 0 h 3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377"/>
                  <a:gd name="T158" fmla="*/ 323 w 323"/>
                  <a:gd name="T159" fmla="*/ 377 h 3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377">
                    <a:moveTo>
                      <a:pt x="106" y="166"/>
                    </a:moveTo>
                    <a:lnTo>
                      <a:pt x="105" y="164"/>
                    </a:lnTo>
                    <a:lnTo>
                      <a:pt x="104" y="159"/>
                    </a:lnTo>
                    <a:lnTo>
                      <a:pt x="100" y="150"/>
                    </a:lnTo>
                    <a:lnTo>
                      <a:pt x="96" y="141"/>
                    </a:lnTo>
                    <a:lnTo>
                      <a:pt x="93" y="136"/>
                    </a:lnTo>
                    <a:lnTo>
                      <a:pt x="90" y="131"/>
                    </a:lnTo>
                    <a:lnTo>
                      <a:pt x="85" y="126"/>
                    </a:lnTo>
                    <a:lnTo>
                      <a:pt x="80" y="121"/>
                    </a:lnTo>
                    <a:lnTo>
                      <a:pt x="74" y="117"/>
                    </a:lnTo>
                    <a:lnTo>
                      <a:pt x="68" y="112"/>
                    </a:lnTo>
                    <a:lnTo>
                      <a:pt x="60" y="109"/>
                    </a:lnTo>
                    <a:lnTo>
                      <a:pt x="52" y="107"/>
                    </a:lnTo>
                    <a:lnTo>
                      <a:pt x="48" y="104"/>
                    </a:lnTo>
                    <a:lnTo>
                      <a:pt x="38" y="96"/>
                    </a:lnTo>
                    <a:lnTo>
                      <a:pt x="31" y="90"/>
                    </a:lnTo>
                    <a:lnTo>
                      <a:pt x="25" y="83"/>
                    </a:lnTo>
                    <a:lnTo>
                      <a:pt x="18" y="77"/>
                    </a:lnTo>
                    <a:lnTo>
                      <a:pt x="12" y="68"/>
                    </a:lnTo>
                    <a:lnTo>
                      <a:pt x="7" y="60"/>
                    </a:lnTo>
                    <a:lnTo>
                      <a:pt x="3" y="52"/>
                    </a:lnTo>
                    <a:lnTo>
                      <a:pt x="1" y="43"/>
                    </a:lnTo>
                    <a:lnTo>
                      <a:pt x="0" y="33"/>
                    </a:lnTo>
                    <a:lnTo>
                      <a:pt x="1" y="29"/>
                    </a:lnTo>
                    <a:lnTo>
                      <a:pt x="2" y="25"/>
                    </a:lnTo>
                    <a:lnTo>
                      <a:pt x="4" y="20"/>
                    </a:lnTo>
                    <a:lnTo>
                      <a:pt x="7" y="16"/>
                    </a:lnTo>
                    <a:lnTo>
                      <a:pt x="11" y="12"/>
                    </a:lnTo>
                    <a:lnTo>
                      <a:pt x="15" y="8"/>
                    </a:lnTo>
                    <a:lnTo>
                      <a:pt x="20" y="4"/>
                    </a:lnTo>
                    <a:lnTo>
                      <a:pt x="27" y="0"/>
                    </a:lnTo>
                    <a:lnTo>
                      <a:pt x="30" y="0"/>
                    </a:lnTo>
                    <a:lnTo>
                      <a:pt x="40" y="0"/>
                    </a:lnTo>
                    <a:lnTo>
                      <a:pt x="54" y="1"/>
                    </a:lnTo>
                    <a:lnTo>
                      <a:pt x="69" y="5"/>
                    </a:lnTo>
                    <a:lnTo>
                      <a:pt x="77" y="9"/>
                    </a:lnTo>
                    <a:lnTo>
                      <a:pt x="85" y="12"/>
                    </a:lnTo>
                    <a:lnTo>
                      <a:pt x="92" y="16"/>
                    </a:lnTo>
                    <a:lnTo>
                      <a:pt x="98" y="23"/>
                    </a:lnTo>
                    <a:lnTo>
                      <a:pt x="104" y="30"/>
                    </a:lnTo>
                    <a:lnTo>
                      <a:pt x="108" y="38"/>
                    </a:lnTo>
                    <a:lnTo>
                      <a:pt x="111" y="49"/>
                    </a:lnTo>
                    <a:lnTo>
                      <a:pt x="112" y="59"/>
                    </a:lnTo>
                    <a:lnTo>
                      <a:pt x="112" y="61"/>
                    </a:lnTo>
                    <a:lnTo>
                      <a:pt x="114" y="66"/>
                    </a:lnTo>
                    <a:lnTo>
                      <a:pt x="118" y="72"/>
                    </a:lnTo>
                    <a:lnTo>
                      <a:pt x="122" y="79"/>
                    </a:lnTo>
                    <a:lnTo>
                      <a:pt x="128" y="85"/>
                    </a:lnTo>
                    <a:lnTo>
                      <a:pt x="136" y="91"/>
                    </a:lnTo>
                    <a:lnTo>
                      <a:pt x="140" y="93"/>
                    </a:lnTo>
                    <a:lnTo>
                      <a:pt x="146" y="94"/>
                    </a:lnTo>
                    <a:lnTo>
                      <a:pt x="151" y="94"/>
                    </a:lnTo>
                    <a:lnTo>
                      <a:pt x="156" y="94"/>
                    </a:lnTo>
                    <a:lnTo>
                      <a:pt x="156" y="90"/>
                    </a:lnTo>
                    <a:lnTo>
                      <a:pt x="156" y="79"/>
                    </a:lnTo>
                    <a:lnTo>
                      <a:pt x="158" y="65"/>
                    </a:lnTo>
                    <a:lnTo>
                      <a:pt x="162" y="51"/>
                    </a:lnTo>
                    <a:lnTo>
                      <a:pt x="164" y="45"/>
                    </a:lnTo>
                    <a:lnTo>
                      <a:pt x="168" y="40"/>
                    </a:lnTo>
                    <a:lnTo>
                      <a:pt x="173" y="37"/>
                    </a:lnTo>
                    <a:lnTo>
                      <a:pt x="179" y="34"/>
                    </a:lnTo>
                    <a:lnTo>
                      <a:pt x="182" y="34"/>
                    </a:lnTo>
                    <a:lnTo>
                      <a:pt x="186" y="34"/>
                    </a:lnTo>
                    <a:lnTo>
                      <a:pt x="190" y="36"/>
                    </a:lnTo>
                    <a:lnTo>
                      <a:pt x="194" y="38"/>
                    </a:lnTo>
                    <a:lnTo>
                      <a:pt x="204" y="44"/>
                    </a:lnTo>
                    <a:lnTo>
                      <a:pt x="216" y="53"/>
                    </a:lnTo>
                    <a:lnTo>
                      <a:pt x="216" y="56"/>
                    </a:lnTo>
                    <a:lnTo>
                      <a:pt x="215" y="63"/>
                    </a:lnTo>
                    <a:lnTo>
                      <a:pt x="213" y="73"/>
                    </a:lnTo>
                    <a:lnTo>
                      <a:pt x="212" y="87"/>
                    </a:lnTo>
                    <a:lnTo>
                      <a:pt x="212" y="101"/>
                    </a:lnTo>
                    <a:lnTo>
                      <a:pt x="214" y="117"/>
                    </a:lnTo>
                    <a:lnTo>
                      <a:pt x="215" y="124"/>
                    </a:lnTo>
                    <a:lnTo>
                      <a:pt x="217" y="132"/>
                    </a:lnTo>
                    <a:lnTo>
                      <a:pt x="219" y="138"/>
                    </a:lnTo>
                    <a:lnTo>
                      <a:pt x="222" y="145"/>
                    </a:lnTo>
                    <a:lnTo>
                      <a:pt x="230" y="156"/>
                    </a:lnTo>
                    <a:lnTo>
                      <a:pt x="236" y="164"/>
                    </a:lnTo>
                    <a:lnTo>
                      <a:pt x="238" y="167"/>
                    </a:lnTo>
                    <a:lnTo>
                      <a:pt x="242" y="169"/>
                    </a:lnTo>
                    <a:lnTo>
                      <a:pt x="245" y="171"/>
                    </a:lnTo>
                    <a:lnTo>
                      <a:pt x="247" y="171"/>
                    </a:lnTo>
                    <a:lnTo>
                      <a:pt x="250" y="169"/>
                    </a:lnTo>
                    <a:lnTo>
                      <a:pt x="253" y="167"/>
                    </a:lnTo>
                    <a:lnTo>
                      <a:pt x="256" y="163"/>
                    </a:lnTo>
                    <a:lnTo>
                      <a:pt x="259" y="159"/>
                    </a:lnTo>
                    <a:lnTo>
                      <a:pt x="267" y="145"/>
                    </a:lnTo>
                    <a:lnTo>
                      <a:pt x="275" y="125"/>
                    </a:lnTo>
                    <a:lnTo>
                      <a:pt x="277" y="122"/>
                    </a:lnTo>
                    <a:lnTo>
                      <a:pt x="283" y="113"/>
                    </a:lnTo>
                    <a:lnTo>
                      <a:pt x="286" y="108"/>
                    </a:lnTo>
                    <a:lnTo>
                      <a:pt x="290" y="104"/>
                    </a:lnTo>
                    <a:lnTo>
                      <a:pt x="295" y="99"/>
                    </a:lnTo>
                    <a:lnTo>
                      <a:pt x="299" y="96"/>
                    </a:lnTo>
                    <a:lnTo>
                      <a:pt x="303" y="95"/>
                    </a:lnTo>
                    <a:lnTo>
                      <a:pt x="308" y="95"/>
                    </a:lnTo>
                    <a:lnTo>
                      <a:pt x="310" y="96"/>
                    </a:lnTo>
                    <a:lnTo>
                      <a:pt x="312" y="98"/>
                    </a:lnTo>
                    <a:lnTo>
                      <a:pt x="313" y="100"/>
                    </a:lnTo>
                    <a:lnTo>
                      <a:pt x="315" y="104"/>
                    </a:lnTo>
                    <a:lnTo>
                      <a:pt x="318" y="113"/>
                    </a:lnTo>
                    <a:lnTo>
                      <a:pt x="321" y="126"/>
                    </a:lnTo>
                    <a:lnTo>
                      <a:pt x="322" y="144"/>
                    </a:lnTo>
                    <a:lnTo>
                      <a:pt x="323" y="166"/>
                    </a:lnTo>
                    <a:lnTo>
                      <a:pt x="321" y="172"/>
                    </a:lnTo>
                    <a:lnTo>
                      <a:pt x="315" y="185"/>
                    </a:lnTo>
                    <a:lnTo>
                      <a:pt x="310" y="205"/>
                    </a:lnTo>
                    <a:lnTo>
                      <a:pt x="304" y="230"/>
                    </a:lnTo>
                    <a:lnTo>
                      <a:pt x="303" y="244"/>
                    </a:lnTo>
                    <a:lnTo>
                      <a:pt x="302" y="257"/>
                    </a:lnTo>
                    <a:lnTo>
                      <a:pt x="301" y="271"/>
                    </a:lnTo>
                    <a:lnTo>
                      <a:pt x="302" y="285"/>
                    </a:lnTo>
                    <a:lnTo>
                      <a:pt x="304" y="297"/>
                    </a:lnTo>
                    <a:lnTo>
                      <a:pt x="309" y="310"/>
                    </a:lnTo>
                    <a:lnTo>
                      <a:pt x="312" y="315"/>
                    </a:lnTo>
                    <a:lnTo>
                      <a:pt x="314" y="321"/>
                    </a:lnTo>
                    <a:lnTo>
                      <a:pt x="318" y="325"/>
                    </a:lnTo>
                    <a:lnTo>
                      <a:pt x="323" y="329"/>
                    </a:lnTo>
                    <a:lnTo>
                      <a:pt x="321" y="333"/>
                    </a:lnTo>
                    <a:lnTo>
                      <a:pt x="317" y="342"/>
                    </a:lnTo>
                    <a:lnTo>
                      <a:pt x="313" y="354"/>
                    </a:lnTo>
                    <a:lnTo>
                      <a:pt x="307" y="365"/>
                    </a:lnTo>
                    <a:lnTo>
                      <a:pt x="303" y="369"/>
                    </a:lnTo>
                    <a:lnTo>
                      <a:pt x="300" y="373"/>
                    </a:lnTo>
                    <a:lnTo>
                      <a:pt x="297" y="376"/>
                    </a:lnTo>
                    <a:lnTo>
                      <a:pt x="294" y="377"/>
                    </a:lnTo>
                    <a:lnTo>
                      <a:pt x="290" y="375"/>
                    </a:lnTo>
                    <a:lnTo>
                      <a:pt x="287" y="371"/>
                    </a:lnTo>
                    <a:lnTo>
                      <a:pt x="285" y="365"/>
                    </a:lnTo>
                    <a:lnTo>
                      <a:pt x="282" y="355"/>
                    </a:lnTo>
                    <a:lnTo>
                      <a:pt x="282" y="351"/>
                    </a:lnTo>
                    <a:lnTo>
                      <a:pt x="282" y="339"/>
                    </a:lnTo>
                    <a:lnTo>
                      <a:pt x="280" y="323"/>
                    </a:lnTo>
                    <a:lnTo>
                      <a:pt x="276" y="304"/>
                    </a:lnTo>
                    <a:lnTo>
                      <a:pt x="274" y="297"/>
                    </a:lnTo>
                    <a:lnTo>
                      <a:pt x="271" y="289"/>
                    </a:lnTo>
                    <a:lnTo>
                      <a:pt x="268" y="283"/>
                    </a:lnTo>
                    <a:lnTo>
                      <a:pt x="263" y="278"/>
                    </a:lnTo>
                    <a:lnTo>
                      <a:pt x="260" y="276"/>
                    </a:lnTo>
                    <a:lnTo>
                      <a:pt x="258" y="275"/>
                    </a:lnTo>
                    <a:lnTo>
                      <a:pt x="255" y="275"/>
                    </a:lnTo>
                    <a:lnTo>
                      <a:pt x="251" y="275"/>
                    </a:lnTo>
                    <a:lnTo>
                      <a:pt x="248" y="276"/>
                    </a:lnTo>
                    <a:lnTo>
                      <a:pt x="245" y="277"/>
                    </a:lnTo>
                    <a:lnTo>
                      <a:pt x="242" y="280"/>
                    </a:lnTo>
                    <a:lnTo>
                      <a:pt x="237" y="283"/>
                    </a:lnTo>
                    <a:lnTo>
                      <a:pt x="234" y="282"/>
                    </a:lnTo>
                    <a:lnTo>
                      <a:pt x="228" y="278"/>
                    </a:lnTo>
                    <a:lnTo>
                      <a:pt x="217" y="273"/>
                    </a:lnTo>
                    <a:lnTo>
                      <a:pt x="205" y="265"/>
                    </a:lnTo>
                    <a:lnTo>
                      <a:pt x="191" y="257"/>
                    </a:lnTo>
                    <a:lnTo>
                      <a:pt x="178" y="247"/>
                    </a:lnTo>
                    <a:lnTo>
                      <a:pt x="172" y="242"/>
                    </a:lnTo>
                    <a:lnTo>
                      <a:pt x="166" y="235"/>
                    </a:lnTo>
                    <a:lnTo>
                      <a:pt x="161" y="230"/>
                    </a:lnTo>
                    <a:lnTo>
                      <a:pt x="156" y="223"/>
                    </a:lnTo>
                    <a:lnTo>
                      <a:pt x="106" y="16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0" name="Freeform 481"/>
              <p:cNvSpPr>
                <a:spLocks/>
              </p:cNvSpPr>
              <p:nvPr/>
            </p:nvSpPr>
            <p:spPr bwMode="auto">
              <a:xfrm>
                <a:off x="4810" y="756"/>
                <a:ext cx="107" cy="126"/>
              </a:xfrm>
              <a:custGeom>
                <a:avLst/>
                <a:gdLst>
                  <a:gd name="T0" fmla="*/ 0 w 323"/>
                  <a:gd name="T1" fmla="*/ 0 h 377"/>
                  <a:gd name="T2" fmla="*/ 0 w 323"/>
                  <a:gd name="T3" fmla="*/ 0 h 377"/>
                  <a:gd name="T4" fmla="*/ 0 w 323"/>
                  <a:gd name="T5" fmla="*/ 0 h 377"/>
                  <a:gd name="T6" fmla="*/ 0 w 323"/>
                  <a:gd name="T7" fmla="*/ 0 h 377"/>
                  <a:gd name="T8" fmla="*/ 0 w 323"/>
                  <a:gd name="T9" fmla="*/ 0 h 377"/>
                  <a:gd name="T10" fmla="*/ 0 w 323"/>
                  <a:gd name="T11" fmla="*/ 0 h 377"/>
                  <a:gd name="T12" fmla="*/ 0 w 323"/>
                  <a:gd name="T13" fmla="*/ 0 h 377"/>
                  <a:gd name="T14" fmla="*/ 0 w 323"/>
                  <a:gd name="T15" fmla="*/ 0 h 377"/>
                  <a:gd name="T16" fmla="*/ 0 w 323"/>
                  <a:gd name="T17" fmla="*/ 0 h 377"/>
                  <a:gd name="T18" fmla="*/ 0 w 323"/>
                  <a:gd name="T19" fmla="*/ 0 h 377"/>
                  <a:gd name="T20" fmla="*/ 0 w 323"/>
                  <a:gd name="T21" fmla="*/ 0 h 377"/>
                  <a:gd name="T22" fmla="*/ 0 w 323"/>
                  <a:gd name="T23" fmla="*/ 0 h 377"/>
                  <a:gd name="T24" fmla="*/ 0 w 323"/>
                  <a:gd name="T25" fmla="*/ 0 h 377"/>
                  <a:gd name="T26" fmla="*/ 0 w 323"/>
                  <a:gd name="T27" fmla="*/ 0 h 377"/>
                  <a:gd name="T28" fmla="*/ 0 w 323"/>
                  <a:gd name="T29" fmla="*/ 0 h 377"/>
                  <a:gd name="T30" fmla="*/ 0 w 323"/>
                  <a:gd name="T31" fmla="*/ 0 h 377"/>
                  <a:gd name="T32" fmla="*/ 0 w 323"/>
                  <a:gd name="T33" fmla="*/ 0 h 377"/>
                  <a:gd name="T34" fmla="*/ 0 w 323"/>
                  <a:gd name="T35" fmla="*/ 0 h 377"/>
                  <a:gd name="T36" fmla="*/ 0 w 323"/>
                  <a:gd name="T37" fmla="*/ 0 h 377"/>
                  <a:gd name="T38" fmla="*/ 0 w 323"/>
                  <a:gd name="T39" fmla="*/ 0 h 377"/>
                  <a:gd name="T40" fmla="*/ 0 w 323"/>
                  <a:gd name="T41" fmla="*/ 0 h 377"/>
                  <a:gd name="T42" fmla="*/ 0 w 323"/>
                  <a:gd name="T43" fmla="*/ 0 h 377"/>
                  <a:gd name="T44" fmla="*/ 0 w 323"/>
                  <a:gd name="T45" fmla="*/ 0 h 377"/>
                  <a:gd name="T46" fmla="*/ 0 w 323"/>
                  <a:gd name="T47" fmla="*/ 0 h 377"/>
                  <a:gd name="T48" fmla="*/ 0 w 323"/>
                  <a:gd name="T49" fmla="*/ 0 h 377"/>
                  <a:gd name="T50" fmla="*/ 0 w 323"/>
                  <a:gd name="T51" fmla="*/ 0 h 377"/>
                  <a:gd name="T52" fmla="*/ 0 w 323"/>
                  <a:gd name="T53" fmla="*/ 0 h 377"/>
                  <a:gd name="T54" fmla="*/ 0 w 323"/>
                  <a:gd name="T55" fmla="*/ 0 h 377"/>
                  <a:gd name="T56" fmla="*/ 0 w 323"/>
                  <a:gd name="T57" fmla="*/ 0 h 377"/>
                  <a:gd name="T58" fmla="*/ 0 w 323"/>
                  <a:gd name="T59" fmla="*/ 0 h 377"/>
                  <a:gd name="T60" fmla="*/ 0 w 323"/>
                  <a:gd name="T61" fmla="*/ 0 h 377"/>
                  <a:gd name="T62" fmla="*/ 0 w 323"/>
                  <a:gd name="T63" fmla="*/ 0 h 377"/>
                  <a:gd name="T64" fmla="*/ 0 w 323"/>
                  <a:gd name="T65" fmla="*/ 0 h 377"/>
                  <a:gd name="T66" fmla="*/ 0 w 323"/>
                  <a:gd name="T67" fmla="*/ 0 h 377"/>
                  <a:gd name="T68" fmla="*/ 0 w 323"/>
                  <a:gd name="T69" fmla="*/ 0 h 377"/>
                  <a:gd name="T70" fmla="*/ 0 w 323"/>
                  <a:gd name="T71" fmla="*/ 0 h 377"/>
                  <a:gd name="T72" fmla="*/ 0 w 323"/>
                  <a:gd name="T73" fmla="*/ 0 h 377"/>
                  <a:gd name="T74" fmla="*/ 0 w 323"/>
                  <a:gd name="T75" fmla="*/ 0 h 377"/>
                  <a:gd name="T76" fmla="*/ 0 w 323"/>
                  <a:gd name="T77" fmla="*/ 0 h 377"/>
                  <a:gd name="T78" fmla="*/ 0 w 323"/>
                  <a:gd name="T79" fmla="*/ 0 h 377"/>
                  <a:gd name="T80" fmla="*/ 0 w 323"/>
                  <a:gd name="T81" fmla="*/ 1 h 377"/>
                  <a:gd name="T82" fmla="*/ 0 w 323"/>
                  <a:gd name="T83" fmla="*/ 1 h 377"/>
                  <a:gd name="T84" fmla="*/ 0 w 323"/>
                  <a:gd name="T85" fmla="*/ 1 h 377"/>
                  <a:gd name="T86" fmla="*/ 0 w 323"/>
                  <a:gd name="T87" fmla="*/ 0 h 377"/>
                  <a:gd name="T88" fmla="*/ 0 w 323"/>
                  <a:gd name="T89" fmla="*/ 0 h 377"/>
                  <a:gd name="T90" fmla="*/ 0 w 323"/>
                  <a:gd name="T91" fmla="*/ 0 h 377"/>
                  <a:gd name="T92" fmla="*/ 0 w 323"/>
                  <a:gd name="T93" fmla="*/ 0 h 377"/>
                  <a:gd name="T94" fmla="*/ 0 w 323"/>
                  <a:gd name="T95" fmla="*/ 0 h 377"/>
                  <a:gd name="T96" fmla="*/ 0 w 323"/>
                  <a:gd name="T97" fmla="*/ 0 h 377"/>
                  <a:gd name="T98" fmla="*/ 0 w 323"/>
                  <a:gd name="T99" fmla="*/ 0 h 377"/>
                  <a:gd name="T100" fmla="*/ 0 w 323"/>
                  <a:gd name="T101" fmla="*/ 0 h 377"/>
                  <a:gd name="T102" fmla="*/ 0 w 323"/>
                  <a:gd name="T103" fmla="*/ 0 h 37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23"/>
                  <a:gd name="T157" fmla="*/ 0 h 377"/>
                  <a:gd name="T158" fmla="*/ 323 w 323"/>
                  <a:gd name="T159" fmla="*/ 377 h 37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23" h="377">
                    <a:moveTo>
                      <a:pt x="106" y="166"/>
                    </a:moveTo>
                    <a:lnTo>
                      <a:pt x="105" y="164"/>
                    </a:lnTo>
                    <a:lnTo>
                      <a:pt x="104" y="159"/>
                    </a:lnTo>
                    <a:lnTo>
                      <a:pt x="100" y="150"/>
                    </a:lnTo>
                    <a:lnTo>
                      <a:pt x="96" y="141"/>
                    </a:lnTo>
                    <a:lnTo>
                      <a:pt x="93" y="136"/>
                    </a:lnTo>
                    <a:lnTo>
                      <a:pt x="90" y="131"/>
                    </a:lnTo>
                    <a:lnTo>
                      <a:pt x="85" y="126"/>
                    </a:lnTo>
                    <a:lnTo>
                      <a:pt x="80" y="121"/>
                    </a:lnTo>
                    <a:lnTo>
                      <a:pt x="74" y="117"/>
                    </a:lnTo>
                    <a:lnTo>
                      <a:pt x="68" y="112"/>
                    </a:lnTo>
                    <a:lnTo>
                      <a:pt x="60" y="109"/>
                    </a:lnTo>
                    <a:lnTo>
                      <a:pt x="52" y="107"/>
                    </a:lnTo>
                    <a:lnTo>
                      <a:pt x="48" y="104"/>
                    </a:lnTo>
                    <a:lnTo>
                      <a:pt x="38" y="96"/>
                    </a:lnTo>
                    <a:lnTo>
                      <a:pt x="31" y="90"/>
                    </a:lnTo>
                    <a:lnTo>
                      <a:pt x="25" y="83"/>
                    </a:lnTo>
                    <a:lnTo>
                      <a:pt x="18" y="77"/>
                    </a:lnTo>
                    <a:lnTo>
                      <a:pt x="12" y="68"/>
                    </a:lnTo>
                    <a:lnTo>
                      <a:pt x="7" y="60"/>
                    </a:lnTo>
                    <a:lnTo>
                      <a:pt x="3" y="52"/>
                    </a:lnTo>
                    <a:lnTo>
                      <a:pt x="1" y="43"/>
                    </a:lnTo>
                    <a:lnTo>
                      <a:pt x="0" y="33"/>
                    </a:lnTo>
                    <a:lnTo>
                      <a:pt x="1" y="29"/>
                    </a:lnTo>
                    <a:lnTo>
                      <a:pt x="2" y="25"/>
                    </a:lnTo>
                    <a:lnTo>
                      <a:pt x="4" y="20"/>
                    </a:lnTo>
                    <a:lnTo>
                      <a:pt x="7" y="16"/>
                    </a:lnTo>
                    <a:lnTo>
                      <a:pt x="11" y="12"/>
                    </a:lnTo>
                    <a:lnTo>
                      <a:pt x="15" y="8"/>
                    </a:lnTo>
                    <a:lnTo>
                      <a:pt x="20" y="4"/>
                    </a:lnTo>
                    <a:lnTo>
                      <a:pt x="27" y="0"/>
                    </a:lnTo>
                    <a:lnTo>
                      <a:pt x="30" y="0"/>
                    </a:lnTo>
                    <a:lnTo>
                      <a:pt x="40" y="0"/>
                    </a:lnTo>
                    <a:lnTo>
                      <a:pt x="54" y="1"/>
                    </a:lnTo>
                    <a:lnTo>
                      <a:pt x="69" y="5"/>
                    </a:lnTo>
                    <a:lnTo>
                      <a:pt x="77" y="9"/>
                    </a:lnTo>
                    <a:lnTo>
                      <a:pt x="85" y="12"/>
                    </a:lnTo>
                    <a:lnTo>
                      <a:pt x="92" y="16"/>
                    </a:lnTo>
                    <a:lnTo>
                      <a:pt x="98" y="23"/>
                    </a:lnTo>
                    <a:lnTo>
                      <a:pt x="104" y="30"/>
                    </a:lnTo>
                    <a:lnTo>
                      <a:pt x="108" y="38"/>
                    </a:lnTo>
                    <a:lnTo>
                      <a:pt x="111" y="49"/>
                    </a:lnTo>
                    <a:lnTo>
                      <a:pt x="112" y="59"/>
                    </a:lnTo>
                    <a:lnTo>
                      <a:pt x="112" y="61"/>
                    </a:lnTo>
                    <a:lnTo>
                      <a:pt x="114" y="66"/>
                    </a:lnTo>
                    <a:lnTo>
                      <a:pt x="118" y="72"/>
                    </a:lnTo>
                    <a:lnTo>
                      <a:pt x="122" y="79"/>
                    </a:lnTo>
                    <a:lnTo>
                      <a:pt x="128" y="85"/>
                    </a:lnTo>
                    <a:lnTo>
                      <a:pt x="136" y="91"/>
                    </a:lnTo>
                    <a:lnTo>
                      <a:pt x="140" y="93"/>
                    </a:lnTo>
                    <a:lnTo>
                      <a:pt x="146" y="94"/>
                    </a:lnTo>
                    <a:lnTo>
                      <a:pt x="151" y="94"/>
                    </a:lnTo>
                    <a:lnTo>
                      <a:pt x="156" y="94"/>
                    </a:lnTo>
                    <a:lnTo>
                      <a:pt x="156" y="90"/>
                    </a:lnTo>
                    <a:lnTo>
                      <a:pt x="156" y="79"/>
                    </a:lnTo>
                    <a:lnTo>
                      <a:pt x="158" y="65"/>
                    </a:lnTo>
                    <a:lnTo>
                      <a:pt x="162" y="51"/>
                    </a:lnTo>
                    <a:lnTo>
                      <a:pt x="164" y="45"/>
                    </a:lnTo>
                    <a:lnTo>
                      <a:pt x="168" y="40"/>
                    </a:lnTo>
                    <a:lnTo>
                      <a:pt x="173" y="37"/>
                    </a:lnTo>
                    <a:lnTo>
                      <a:pt x="179" y="34"/>
                    </a:lnTo>
                    <a:lnTo>
                      <a:pt x="182" y="34"/>
                    </a:lnTo>
                    <a:lnTo>
                      <a:pt x="186" y="34"/>
                    </a:lnTo>
                    <a:lnTo>
                      <a:pt x="190" y="36"/>
                    </a:lnTo>
                    <a:lnTo>
                      <a:pt x="194" y="38"/>
                    </a:lnTo>
                    <a:lnTo>
                      <a:pt x="204" y="44"/>
                    </a:lnTo>
                    <a:lnTo>
                      <a:pt x="216" y="53"/>
                    </a:lnTo>
                    <a:lnTo>
                      <a:pt x="216" y="56"/>
                    </a:lnTo>
                    <a:lnTo>
                      <a:pt x="215" y="63"/>
                    </a:lnTo>
                    <a:lnTo>
                      <a:pt x="213" y="73"/>
                    </a:lnTo>
                    <a:lnTo>
                      <a:pt x="212" y="87"/>
                    </a:lnTo>
                    <a:lnTo>
                      <a:pt x="212" y="101"/>
                    </a:lnTo>
                    <a:lnTo>
                      <a:pt x="214" y="117"/>
                    </a:lnTo>
                    <a:lnTo>
                      <a:pt x="215" y="124"/>
                    </a:lnTo>
                    <a:lnTo>
                      <a:pt x="217" y="132"/>
                    </a:lnTo>
                    <a:lnTo>
                      <a:pt x="219" y="138"/>
                    </a:lnTo>
                    <a:lnTo>
                      <a:pt x="222" y="145"/>
                    </a:lnTo>
                    <a:lnTo>
                      <a:pt x="230" y="156"/>
                    </a:lnTo>
                    <a:lnTo>
                      <a:pt x="236" y="164"/>
                    </a:lnTo>
                    <a:lnTo>
                      <a:pt x="238" y="167"/>
                    </a:lnTo>
                    <a:lnTo>
                      <a:pt x="242" y="169"/>
                    </a:lnTo>
                    <a:lnTo>
                      <a:pt x="245" y="171"/>
                    </a:lnTo>
                    <a:lnTo>
                      <a:pt x="247" y="171"/>
                    </a:lnTo>
                    <a:lnTo>
                      <a:pt x="250" y="169"/>
                    </a:lnTo>
                    <a:lnTo>
                      <a:pt x="253" y="167"/>
                    </a:lnTo>
                    <a:lnTo>
                      <a:pt x="256" y="163"/>
                    </a:lnTo>
                    <a:lnTo>
                      <a:pt x="259" y="159"/>
                    </a:lnTo>
                    <a:lnTo>
                      <a:pt x="267" y="145"/>
                    </a:lnTo>
                    <a:lnTo>
                      <a:pt x="275" y="125"/>
                    </a:lnTo>
                    <a:lnTo>
                      <a:pt x="277" y="122"/>
                    </a:lnTo>
                    <a:lnTo>
                      <a:pt x="283" y="113"/>
                    </a:lnTo>
                    <a:lnTo>
                      <a:pt x="286" y="108"/>
                    </a:lnTo>
                    <a:lnTo>
                      <a:pt x="290" y="104"/>
                    </a:lnTo>
                    <a:lnTo>
                      <a:pt x="295" y="99"/>
                    </a:lnTo>
                    <a:lnTo>
                      <a:pt x="299" y="96"/>
                    </a:lnTo>
                    <a:lnTo>
                      <a:pt x="303" y="95"/>
                    </a:lnTo>
                    <a:lnTo>
                      <a:pt x="308" y="95"/>
                    </a:lnTo>
                    <a:lnTo>
                      <a:pt x="310" y="96"/>
                    </a:lnTo>
                    <a:lnTo>
                      <a:pt x="312" y="98"/>
                    </a:lnTo>
                    <a:lnTo>
                      <a:pt x="313" y="100"/>
                    </a:lnTo>
                    <a:lnTo>
                      <a:pt x="315" y="104"/>
                    </a:lnTo>
                    <a:lnTo>
                      <a:pt x="318" y="113"/>
                    </a:lnTo>
                    <a:lnTo>
                      <a:pt x="321" y="126"/>
                    </a:lnTo>
                    <a:lnTo>
                      <a:pt x="322" y="144"/>
                    </a:lnTo>
                    <a:lnTo>
                      <a:pt x="323" y="166"/>
                    </a:lnTo>
                    <a:lnTo>
                      <a:pt x="321" y="172"/>
                    </a:lnTo>
                    <a:lnTo>
                      <a:pt x="315" y="185"/>
                    </a:lnTo>
                    <a:lnTo>
                      <a:pt x="310" y="205"/>
                    </a:lnTo>
                    <a:lnTo>
                      <a:pt x="304" y="230"/>
                    </a:lnTo>
                    <a:lnTo>
                      <a:pt x="303" y="244"/>
                    </a:lnTo>
                    <a:lnTo>
                      <a:pt x="302" y="257"/>
                    </a:lnTo>
                    <a:lnTo>
                      <a:pt x="301" y="271"/>
                    </a:lnTo>
                    <a:lnTo>
                      <a:pt x="302" y="285"/>
                    </a:lnTo>
                    <a:lnTo>
                      <a:pt x="304" y="297"/>
                    </a:lnTo>
                    <a:lnTo>
                      <a:pt x="309" y="310"/>
                    </a:lnTo>
                    <a:lnTo>
                      <a:pt x="312" y="315"/>
                    </a:lnTo>
                    <a:lnTo>
                      <a:pt x="314" y="321"/>
                    </a:lnTo>
                    <a:lnTo>
                      <a:pt x="318" y="325"/>
                    </a:lnTo>
                    <a:lnTo>
                      <a:pt x="323" y="329"/>
                    </a:lnTo>
                    <a:lnTo>
                      <a:pt x="321" y="333"/>
                    </a:lnTo>
                    <a:lnTo>
                      <a:pt x="317" y="342"/>
                    </a:lnTo>
                    <a:lnTo>
                      <a:pt x="313" y="354"/>
                    </a:lnTo>
                    <a:lnTo>
                      <a:pt x="307" y="365"/>
                    </a:lnTo>
                    <a:lnTo>
                      <a:pt x="303" y="369"/>
                    </a:lnTo>
                    <a:lnTo>
                      <a:pt x="300" y="373"/>
                    </a:lnTo>
                    <a:lnTo>
                      <a:pt x="297" y="376"/>
                    </a:lnTo>
                    <a:lnTo>
                      <a:pt x="294" y="377"/>
                    </a:lnTo>
                    <a:lnTo>
                      <a:pt x="290" y="375"/>
                    </a:lnTo>
                    <a:lnTo>
                      <a:pt x="287" y="371"/>
                    </a:lnTo>
                    <a:lnTo>
                      <a:pt x="285" y="365"/>
                    </a:lnTo>
                    <a:lnTo>
                      <a:pt x="282" y="355"/>
                    </a:lnTo>
                    <a:lnTo>
                      <a:pt x="282" y="351"/>
                    </a:lnTo>
                    <a:lnTo>
                      <a:pt x="282" y="339"/>
                    </a:lnTo>
                    <a:lnTo>
                      <a:pt x="280" y="323"/>
                    </a:lnTo>
                    <a:lnTo>
                      <a:pt x="276" y="304"/>
                    </a:lnTo>
                    <a:lnTo>
                      <a:pt x="274" y="297"/>
                    </a:lnTo>
                    <a:lnTo>
                      <a:pt x="271" y="289"/>
                    </a:lnTo>
                    <a:lnTo>
                      <a:pt x="268" y="283"/>
                    </a:lnTo>
                    <a:lnTo>
                      <a:pt x="263" y="278"/>
                    </a:lnTo>
                    <a:lnTo>
                      <a:pt x="260" y="276"/>
                    </a:lnTo>
                    <a:lnTo>
                      <a:pt x="258" y="275"/>
                    </a:lnTo>
                    <a:lnTo>
                      <a:pt x="255" y="275"/>
                    </a:lnTo>
                    <a:lnTo>
                      <a:pt x="251" y="275"/>
                    </a:lnTo>
                    <a:lnTo>
                      <a:pt x="248" y="276"/>
                    </a:lnTo>
                    <a:lnTo>
                      <a:pt x="245" y="277"/>
                    </a:lnTo>
                    <a:lnTo>
                      <a:pt x="242" y="280"/>
                    </a:lnTo>
                    <a:lnTo>
                      <a:pt x="237" y="283"/>
                    </a:lnTo>
                    <a:lnTo>
                      <a:pt x="234" y="282"/>
                    </a:lnTo>
                    <a:lnTo>
                      <a:pt x="228" y="278"/>
                    </a:lnTo>
                    <a:lnTo>
                      <a:pt x="217" y="273"/>
                    </a:lnTo>
                    <a:lnTo>
                      <a:pt x="205" y="265"/>
                    </a:lnTo>
                    <a:lnTo>
                      <a:pt x="191" y="257"/>
                    </a:lnTo>
                    <a:lnTo>
                      <a:pt x="178" y="247"/>
                    </a:lnTo>
                    <a:lnTo>
                      <a:pt x="172" y="242"/>
                    </a:lnTo>
                    <a:lnTo>
                      <a:pt x="166" y="235"/>
                    </a:lnTo>
                    <a:lnTo>
                      <a:pt x="161" y="230"/>
                    </a:lnTo>
                    <a:lnTo>
                      <a:pt x="156" y="223"/>
                    </a:lnTo>
                    <a:lnTo>
                      <a:pt x="106" y="16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1" name="Freeform 482"/>
              <p:cNvSpPr>
                <a:spLocks/>
              </p:cNvSpPr>
              <p:nvPr/>
            </p:nvSpPr>
            <p:spPr bwMode="auto">
              <a:xfrm>
                <a:off x="4939" y="810"/>
                <a:ext cx="48" cy="66"/>
              </a:xfrm>
              <a:custGeom>
                <a:avLst/>
                <a:gdLst>
                  <a:gd name="T0" fmla="*/ 0 w 142"/>
                  <a:gd name="T1" fmla="*/ 0 h 199"/>
                  <a:gd name="T2" fmla="*/ 0 w 142"/>
                  <a:gd name="T3" fmla="*/ 0 h 199"/>
                  <a:gd name="T4" fmla="*/ 0 w 142"/>
                  <a:gd name="T5" fmla="*/ 0 h 199"/>
                  <a:gd name="T6" fmla="*/ 0 w 142"/>
                  <a:gd name="T7" fmla="*/ 0 h 199"/>
                  <a:gd name="T8" fmla="*/ 0 w 142"/>
                  <a:gd name="T9" fmla="*/ 0 h 199"/>
                  <a:gd name="T10" fmla="*/ 0 w 142"/>
                  <a:gd name="T11" fmla="*/ 0 h 199"/>
                  <a:gd name="T12" fmla="*/ 0 w 142"/>
                  <a:gd name="T13" fmla="*/ 0 h 199"/>
                  <a:gd name="T14" fmla="*/ 0 w 142"/>
                  <a:gd name="T15" fmla="*/ 0 h 199"/>
                  <a:gd name="T16" fmla="*/ 0 w 142"/>
                  <a:gd name="T17" fmla="*/ 0 h 199"/>
                  <a:gd name="T18" fmla="*/ 0 w 142"/>
                  <a:gd name="T19" fmla="*/ 0 h 199"/>
                  <a:gd name="T20" fmla="*/ 0 w 142"/>
                  <a:gd name="T21" fmla="*/ 0 h 199"/>
                  <a:gd name="T22" fmla="*/ 0 w 142"/>
                  <a:gd name="T23" fmla="*/ 0 h 199"/>
                  <a:gd name="T24" fmla="*/ 0 w 142"/>
                  <a:gd name="T25" fmla="*/ 0 h 199"/>
                  <a:gd name="T26" fmla="*/ 0 w 142"/>
                  <a:gd name="T27" fmla="*/ 0 h 199"/>
                  <a:gd name="T28" fmla="*/ 0 w 142"/>
                  <a:gd name="T29" fmla="*/ 0 h 199"/>
                  <a:gd name="T30" fmla="*/ 0 w 142"/>
                  <a:gd name="T31" fmla="*/ 0 h 199"/>
                  <a:gd name="T32" fmla="*/ 0 w 142"/>
                  <a:gd name="T33" fmla="*/ 0 h 199"/>
                  <a:gd name="T34" fmla="*/ 0 w 142"/>
                  <a:gd name="T35" fmla="*/ 0 h 199"/>
                  <a:gd name="T36" fmla="*/ 0 w 142"/>
                  <a:gd name="T37" fmla="*/ 0 h 199"/>
                  <a:gd name="T38" fmla="*/ 0 w 142"/>
                  <a:gd name="T39" fmla="*/ 0 h 199"/>
                  <a:gd name="T40" fmla="*/ 0 w 142"/>
                  <a:gd name="T41" fmla="*/ 0 h 199"/>
                  <a:gd name="T42" fmla="*/ 0 w 142"/>
                  <a:gd name="T43" fmla="*/ 0 h 199"/>
                  <a:gd name="T44" fmla="*/ 0 w 142"/>
                  <a:gd name="T45" fmla="*/ 0 h 199"/>
                  <a:gd name="T46" fmla="*/ 0 w 142"/>
                  <a:gd name="T47" fmla="*/ 0 h 199"/>
                  <a:gd name="T48" fmla="*/ 0 w 142"/>
                  <a:gd name="T49" fmla="*/ 0 h 199"/>
                  <a:gd name="T50" fmla="*/ 0 w 142"/>
                  <a:gd name="T51" fmla="*/ 0 h 199"/>
                  <a:gd name="T52" fmla="*/ 0 w 142"/>
                  <a:gd name="T53" fmla="*/ 0 h 199"/>
                  <a:gd name="T54" fmla="*/ 0 w 142"/>
                  <a:gd name="T55" fmla="*/ 0 h 199"/>
                  <a:gd name="T56" fmla="*/ 0 w 142"/>
                  <a:gd name="T57" fmla="*/ 0 h 199"/>
                  <a:gd name="T58" fmla="*/ 0 w 142"/>
                  <a:gd name="T59" fmla="*/ 0 h 199"/>
                  <a:gd name="T60" fmla="*/ 0 w 142"/>
                  <a:gd name="T61" fmla="*/ 0 h 199"/>
                  <a:gd name="T62" fmla="*/ 0 w 142"/>
                  <a:gd name="T63" fmla="*/ 0 h 199"/>
                  <a:gd name="T64" fmla="*/ 0 w 142"/>
                  <a:gd name="T65" fmla="*/ 0 h 199"/>
                  <a:gd name="T66" fmla="*/ 0 w 142"/>
                  <a:gd name="T67" fmla="*/ 0 h 199"/>
                  <a:gd name="T68" fmla="*/ 0 w 142"/>
                  <a:gd name="T69" fmla="*/ 0 h 199"/>
                  <a:gd name="T70" fmla="*/ 0 w 142"/>
                  <a:gd name="T71" fmla="*/ 0 h 199"/>
                  <a:gd name="T72" fmla="*/ 0 w 142"/>
                  <a:gd name="T73" fmla="*/ 0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99"/>
                  <a:gd name="T113" fmla="*/ 142 w 142"/>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99">
                    <a:moveTo>
                      <a:pt x="57" y="0"/>
                    </a:moveTo>
                    <a:lnTo>
                      <a:pt x="55" y="0"/>
                    </a:lnTo>
                    <a:lnTo>
                      <a:pt x="48" y="1"/>
                    </a:lnTo>
                    <a:lnTo>
                      <a:pt x="45" y="2"/>
                    </a:lnTo>
                    <a:lnTo>
                      <a:pt x="41" y="4"/>
                    </a:lnTo>
                    <a:lnTo>
                      <a:pt x="36" y="7"/>
                    </a:lnTo>
                    <a:lnTo>
                      <a:pt x="31" y="11"/>
                    </a:lnTo>
                    <a:lnTo>
                      <a:pt x="27" y="16"/>
                    </a:lnTo>
                    <a:lnTo>
                      <a:pt x="22" y="22"/>
                    </a:lnTo>
                    <a:lnTo>
                      <a:pt x="18" y="29"/>
                    </a:lnTo>
                    <a:lnTo>
                      <a:pt x="14" y="39"/>
                    </a:lnTo>
                    <a:lnTo>
                      <a:pt x="10" y="48"/>
                    </a:lnTo>
                    <a:lnTo>
                      <a:pt x="8" y="61"/>
                    </a:lnTo>
                    <a:lnTo>
                      <a:pt x="6" y="75"/>
                    </a:lnTo>
                    <a:lnTo>
                      <a:pt x="6" y="91"/>
                    </a:lnTo>
                    <a:lnTo>
                      <a:pt x="0" y="176"/>
                    </a:lnTo>
                    <a:lnTo>
                      <a:pt x="5" y="179"/>
                    </a:lnTo>
                    <a:lnTo>
                      <a:pt x="20" y="185"/>
                    </a:lnTo>
                    <a:lnTo>
                      <a:pt x="31" y="189"/>
                    </a:lnTo>
                    <a:lnTo>
                      <a:pt x="43" y="192"/>
                    </a:lnTo>
                    <a:lnTo>
                      <a:pt x="55" y="195"/>
                    </a:lnTo>
                    <a:lnTo>
                      <a:pt x="68" y="197"/>
                    </a:lnTo>
                    <a:lnTo>
                      <a:pt x="82" y="199"/>
                    </a:lnTo>
                    <a:lnTo>
                      <a:pt x="93" y="198"/>
                    </a:lnTo>
                    <a:lnTo>
                      <a:pt x="100" y="198"/>
                    </a:lnTo>
                    <a:lnTo>
                      <a:pt x="105" y="197"/>
                    </a:lnTo>
                    <a:lnTo>
                      <a:pt x="112" y="195"/>
                    </a:lnTo>
                    <a:lnTo>
                      <a:pt x="117" y="193"/>
                    </a:lnTo>
                    <a:lnTo>
                      <a:pt x="122" y="191"/>
                    </a:lnTo>
                    <a:lnTo>
                      <a:pt x="126" y="186"/>
                    </a:lnTo>
                    <a:lnTo>
                      <a:pt x="130" y="183"/>
                    </a:lnTo>
                    <a:lnTo>
                      <a:pt x="133" y="178"/>
                    </a:lnTo>
                    <a:lnTo>
                      <a:pt x="137" y="172"/>
                    </a:lnTo>
                    <a:lnTo>
                      <a:pt x="139" y="166"/>
                    </a:lnTo>
                    <a:lnTo>
                      <a:pt x="141" y="158"/>
                    </a:lnTo>
                    <a:lnTo>
                      <a:pt x="142" y="151"/>
                    </a:lnTo>
                    <a:lnTo>
                      <a:pt x="57"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2" name="Freeform 483"/>
              <p:cNvSpPr>
                <a:spLocks/>
              </p:cNvSpPr>
              <p:nvPr/>
            </p:nvSpPr>
            <p:spPr bwMode="auto">
              <a:xfrm>
                <a:off x="4939" y="810"/>
                <a:ext cx="48" cy="66"/>
              </a:xfrm>
              <a:custGeom>
                <a:avLst/>
                <a:gdLst>
                  <a:gd name="T0" fmla="*/ 0 w 142"/>
                  <a:gd name="T1" fmla="*/ 0 h 199"/>
                  <a:gd name="T2" fmla="*/ 0 w 142"/>
                  <a:gd name="T3" fmla="*/ 0 h 199"/>
                  <a:gd name="T4" fmla="*/ 0 w 142"/>
                  <a:gd name="T5" fmla="*/ 0 h 199"/>
                  <a:gd name="T6" fmla="*/ 0 w 142"/>
                  <a:gd name="T7" fmla="*/ 0 h 199"/>
                  <a:gd name="T8" fmla="*/ 0 w 142"/>
                  <a:gd name="T9" fmla="*/ 0 h 199"/>
                  <a:gd name="T10" fmla="*/ 0 w 142"/>
                  <a:gd name="T11" fmla="*/ 0 h 199"/>
                  <a:gd name="T12" fmla="*/ 0 w 142"/>
                  <a:gd name="T13" fmla="*/ 0 h 199"/>
                  <a:gd name="T14" fmla="*/ 0 w 142"/>
                  <a:gd name="T15" fmla="*/ 0 h 199"/>
                  <a:gd name="T16" fmla="*/ 0 w 142"/>
                  <a:gd name="T17" fmla="*/ 0 h 199"/>
                  <a:gd name="T18" fmla="*/ 0 w 142"/>
                  <a:gd name="T19" fmla="*/ 0 h 199"/>
                  <a:gd name="T20" fmla="*/ 0 w 142"/>
                  <a:gd name="T21" fmla="*/ 0 h 199"/>
                  <a:gd name="T22" fmla="*/ 0 w 142"/>
                  <a:gd name="T23" fmla="*/ 0 h 199"/>
                  <a:gd name="T24" fmla="*/ 0 w 142"/>
                  <a:gd name="T25" fmla="*/ 0 h 199"/>
                  <a:gd name="T26" fmla="*/ 0 w 142"/>
                  <a:gd name="T27" fmla="*/ 0 h 199"/>
                  <a:gd name="T28" fmla="*/ 0 w 142"/>
                  <a:gd name="T29" fmla="*/ 0 h 199"/>
                  <a:gd name="T30" fmla="*/ 0 w 142"/>
                  <a:gd name="T31" fmla="*/ 0 h 199"/>
                  <a:gd name="T32" fmla="*/ 0 w 142"/>
                  <a:gd name="T33" fmla="*/ 0 h 199"/>
                  <a:gd name="T34" fmla="*/ 0 w 142"/>
                  <a:gd name="T35" fmla="*/ 0 h 199"/>
                  <a:gd name="T36" fmla="*/ 0 w 142"/>
                  <a:gd name="T37" fmla="*/ 0 h 199"/>
                  <a:gd name="T38" fmla="*/ 0 w 142"/>
                  <a:gd name="T39" fmla="*/ 0 h 199"/>
                  <a:gd name="T40" fmla="*/ 0 w 142"/>
                  <a:gd name="T41" fmla="*/ 0 h 199"/>
                  <a:gd name="T42" fmla="*/ 0 w 142"/>
                  <a:gd name="T43" fmla="*/ 0 h 199"/>
                  <a:gd name="T44" fmla="*/ 0 w 142"/>
                  <a:gd name="T45" fmla="*/ 0 h 199"/>
                  <a:gd name="T46" fmla="*/ 0 w 142"/>
                  <a:gd name="T47" fmla="*/ 0 h 199"/>
                  <a:gd name="T48" fmla="*/ 0 w 142"/>
                  <a:gd name="T49" fmla="*/ 0 h 199"/>
                  <a:gd name="T50" fmla="*/ 0 w 142"/>
                  <a:gd name="T51" fmla="*/ 0 h 199"/>
                  <a:gd name="T52" fmla="*/ 0 w 142"/>
                  <a:gd name="T53" fmla="*/ 0 h 199"/>
                  <a:gd name="T54" fmla="*/ 0 w 142"/>
                  <a:gd name="T55" fmla="*/ 0 h 199"/>
                  <a:gd name="T56" fmla="*/ 0 w 142"/>
                  <a:gd name="T57" fmla="*/ 0 h 199"/>
                  <a:gd name="T58" fmla="*/ 0 w 142"/>
                  <a:gd name="T59" fmla="*/ 0 h 199"/>
                  <a:gd name="T60" fmla="*/ 0 w 142"/>
                  <a:gd name="T61" fmla="*/ 0 h 199"/>
                  <a:gd name="T62" fmla="*/ 0 w 142"/>
                  <a:gd name="T63" fmla="*/ 0 h 199"/>
                  <a:gd name="T64" fmla="*/ 0 w 142"/>
                  <a:gd name="T65" fmla="*/ 0 h 199"/>
                  <a:gd name="T66" fmla="*/ 0 w 142"/>
                  <a:gd name="T67" fmla="*/ 0 h 199"/>
                  <a:gd name="T68" fmla="*/ 0 w 142"/>
                  <a:gd name="T69" fmla="*/ 0 h 199"/>
                  <a:gd name="T70" fmla="*/ 0 w 142"/>
                  <a:gd name="T71" fmla="*/ 0 h 199"/>
                  <a:gd name="T72" fmla="*/ 0 w 142"/>
                  <a:gd name="T73" fmla="*/ 0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2"/>
                  <a:gd name="T112" fmla="*/ 0 h 199"/>
                  <a:gd name="T113" fmla="*/ 142 w 142"/>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2" h="199">
                    <a:moveTo>
                      <a:pt x="57" y="0"/>
                    </a:moveTo>
                    <a:lnTo>
                      <a:pt x="55" y="0"/>
                    </a:lnTo>
                    <a:lnTo>
                      <a:pt x="48" y="1"/>
                    </a:lnTo>
                    <a:lnTo>
                      <a:pt x="45" y="2"/>
                    </a:lnTo>
                    <a:lnTo>
                      <a:pt x="41" y="4"/>
                    </a:lnTo>
                    <a:lnTo>
                      <a:pt x="36" y="7"/>
                    </a:lnTo>
                    <a:lnTo>
                      <a:pt x="31" y="11"/>
                    </a:lnTo>
                    <a:lnTo>
                      <a:pt x="27" y="16"/>
                    </a:lnTo>
                    <a:lnTo>
                      <a:pt x="22" y="22"/>
                    </a:lnTo>
                    <a:lnTo>
                      <a:pt x="18" y="29"/>
                    </a:lnTo>
                    <a:lnTo>
                      <a:pt x="14" y="39"/>
                    </a:lnTo>
                    <a:lnTo>
                      <a:pt x="10" y="48"/>
                    </a:lnTo>
                    <a:lnTo>
                      <a:pt x="8" y="61"/>
                    </a:lnTo>
                    <a:lnTo>
                      <a:pt x="6" y="75"/>
                    </a:lnTo>
                    <a:lnTo>
                      <a:pt x="6" y="91"/>
                    </a:lnTo>
                    <a:lnTo>
                      <a:pt x="0" y="176"/>
                    </a:lnTo>
                    <a:lnTo>
                      <a:pt x="5" y="179"/>
                    </a:lnTo>
                    <a:lnTo>
                      <a:pt x="20" y="185"/>
                    </a:lnTo>
                    <a:lnTo>
                      <a:pt x="31" y="189"/>
                    </a:lnTo>
                    <a:lnTo>
                      <a:pt x="43" y="192"/>
                    </a:lnTo>
                    <a:lnTo>
                      <a:pt x="55" y="195"/>
                    </a:lnTo>
                    <a:lnTo>
                      <a:pt x="68" y="197"/>
                    </a:lnTo>
                    <a:lnTo>
                      <a:pt x="82" y="199"/>
                    </a:lnTo>
                    <a:lnTo>
                      <a:pt x="93" y="198"/>
                    </a:lnTo>
                    <a:lnTo>
                      <a:pt x="100" y="198"/>
                    </a:lnTo>
                    <a:lnTo>
                      <a:pt x="105" y="197"/>
                    </a:lnTo>
                    <a:lnTo>
                      <a:pt x="112" y="195"/>
                    </a:lnTo>
                    <a:lnTo>
                      <a:pt x="117" y="193"/>
                    </a:lnTo>
                    <a:lnTo>
                      <a:pt x="122" y="191"/>
                    </a:lnTo>
                    <a:lnTo>
                      <a:pt x="126" y="186"/>
                    </a:lnTo>
                    <a:lnTo>
                      <a:pt x="130" y="183"/>
                    </a:lnTo>
                    <a:lnTo>
                      <a:pt x="133" y="178"/>
                    </a:lnTo>
                    <a:lnTo>
                      <a:pt x="137" y="172"/>
                    </a:lnTo>
                    <a:lnTo>
                      <a:pt x="139" y="166"/>
                    </a:lnTo>
                    <a:lnTo>
                      <a:pt x="141" y="158"/>
                    </a:lnTo>
                    <a:lnTo>
                      <a:pt x="142" y="151"/>
                    </a:lnTo>
                    <a:lnTo>
                      <a:pt x="57"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3" name="Freeform 484"/>
              <p:cNvSpPr>
                <a:spLocks/>
              </p:cNvSpPr>
              <p:nvPr/>
            </p:nvSpPr>
            <p:spPr bwMode="auto">
              <a:xfrm>
                <a:off x="5094" y="822"/>
                <a:ext cx="85" cy="180"/>
              </a:xfrm>
              <a:custGeom>
                <a:avLst/>
                <a:gdLst>
                  <a:gd name="T0" fmla="*/ 0 w 253"/>
                  <a:gd name="T1" fmla="*/ 0 h 539"/>
                  <a:gd name="T2" fmla="*/ 0 w 253"/>
                  <a:gd name="T3" fmla="*/ 0 h 539"/>
                  <a:gd name="T4" fmla="*/ 0 w 253"/>
                  <a:gd name="T5" fmla="*/ 0 h 539"/>
                  <a:gd name="T6" fmla="*/ 0 w 253"/>
                  <a:gd name="T7" fmla="*/ 0 h 539"/>
                  <a:gd name="T8" fmla="*/ 0 w 253"/>
                  <a:gd name="T9" fmla="*/ 0 h 539"/>
                  <a:gd name="T10" fmla="*/ 0 w 253"/>
                  <a:gd name="T11" fmla="*/ 0 h 539"/>
                  <a:gd name="T12" fmla="*/ 0 w 253"/>
                  <a:gd name="T13" fmla="*/ 0 h 539"/>
                  <a:gd name="T14" fmla="*/ 0 w 253"/>
                  <a:gd name="T15" fmla="*/ 0 h 539"/>
                  <a:gd name="T16" fmla="*/ 0 w 253"/>
                  <a:gd name="T17" fmla="*/ 0 h 539"/>
                  <a:gd name="T18" fmla="*/ 0 w 253"/>
                  <a:gd name="T19" fmla="*/ 0 h 539"/>
                  <a:gd name="T20" fmla="*/ 0 w 253"/>
                  <a:gd name="T21" fmla="*/ 0 h 539"/>
                  <a:gd name="T22" fmla="*/ 0 w 253"/>
                  <a:gd name="T23" fmla="*/ 0 h 539"/>
                  <a:gd name="T24" fmla="*/ 0 w 253"/>
                  <a:gd name="T25" fmla="*/ 0 h 539"/>
                  <a:gd name="T26" fmla="*/ 0 w 253"/>
                  <a:gd name="T27" fmla="*/ 0 h 539"/>
                  <a:gd name="T28" fmla="*/ 0 w 253"/>
                  <a:gd name="T29" fmla="*/ 0 h 539"/>
                  <a:gd name="T30" fmla="*/ 0 w 253"/>
                  <a:gd name="T31" fmla="*/ 0 h 539"/>
                  <a:gd name="T32" fmla="*/ 0 w 253"/>
                  <a:gd name="T33" fmla="*/ 1 h 539"/>
                  <a:gd name="T34" fmla="*/ 0 w 253"/>
                  <a:gd name="T35" fmla="*/ 1 h 539"/>
                  <a:gd name="T36" fmla="*/ 0 w 253"/>
                  <a:gd name="T37" fmla="*/ 1 h 539"/>
                  <a:gd name="T38" fmla="*/ 0 w 253"/>
                  <a:gd name="T39" fmla="*/ 1 h 539"/>
                  <a:gd name="T40" fmla="*/ 0 w 253"/>
                  <a:gd name="T41" fmla="*/ 1 h 539"/>
                  <a:gd name="T42" fmla="*/ 0 w 253"/>
                  <a:gd name="T43" fmla="*/ 1 h 539"/>
                  <a:gd name="T44" fmla="*/ 0 w 253"/>
                  <a:gd name="T45" fmla="*/ 1 h 539"/>
                  <a:gd name="T46" fmla="*/ 0 w 253"/>
                  <a:gd name="T47" fmla="*/ 1 h 539"/>
                  <a:gd name="T48" fmla="*/ 0 w 253"/>
                  <a:gd name="T49" fmla="*/ 1 h 539"/>
                  <a:gd name="T50" fmla="*/ 0 w 253"/>
                  <a:gd name="T51" fmla="*/ 1 h 539"/>
                  <a:gd name="T52" fmla="*/ 0 w 253"/>
                  <a:gd name="T53" fmla="*/ 1 h 539"/>
                  <a:gd name="T54" fmla="*/ 0 w 253"/>
                  <a:gd name="T55" fmla="*/ 1 h 539"/>
                  <a:gd name="T56" fmla="*/ 0 w 253"/>
                  <a:gd name="T57" fmla="*/ 1 h 539"/>
                  <a:gd name="T58" fmla="*/ 0 w 253"/>
                  <a:gd name="T59" fmla="*/ 1 h 539"/>
                  <a:gd name="T60" fmla="*/ 0 w 253"/>
                  <a:gd name="T61" fmla="*/ 1 h 539"/>
                  <a:gd name="T62" fmla="*/ 0 w 253"/>
                  <a:gd name="T63" fmla="*/ 1 h 539"/>
                  <a:gd name="T64" fmla="*/ 0 w 253"/>
                  <a:gd name="T65" fmla="*/ 1 h 539"/>
                  <a:gd name="T66" fmla="*/ 0 w 253"/>
                  <a:gd name="T67" fmla="*/ 0 h 539"/>
                  <a:gd name="T68" fmla="*/ 0 w 253"/>
                  <a:gd name="T69" fmla="*/ 0 h 539"/>
                  <a:gd name="T70" fmla="*/ 0 w 253"/>
                  <a:gd name="T71" fmla="*/ 0 h 539"/>
                  <a:gd name="T72" fmla="*/ 0 w 253"/>
                  <a:gd name="T73" fmla="*/ 0 h 539"/>
                  <a:gd name="T74" fmla="*/ 0 w 253"/>
                  <a:gd name="T75" fmla="*/ 0 h 539"/>
                  <a:gd name="T76" fmla="*/ 0 w 253"/>
                  <a:gd name="T77" fmla="*/ 0 h 539"/>
                  <a:gd name="T78" fmla="*/ 0 w 253"/>
                  <a:gd name="T79" fmla="*/ 0 h 539"/>
                  <a:gd name="T80" fmla="*/ 0 w 253"/>
                  <a:gd name="T81" fmla="*/ 0 h 539"/>
                  <a:gd name="T82" fmla="*/ 0 w 253"/>
                  <a:gd name="T83" fmla="*/ 0 h 539"/>
                  <a:gd name="T84" fmla="*/ 0 w 253"/>
                  <a:gd name="T85" fmla="*/ 0 h 539"/>
                  <a:gd name="T86" fmla="*/ 0 w 253"/>
                  <a:gd name="T87" fmla="*/ 0 h 539"/>
                  <a:gd name="T88" fmla="*/ 0 w 253"/>
                  <a:gd name="T89" fmla="*/ 0 h 539"/>
                  <a:gd name="T90" fmla="*/ 0 w 253"/>
                  <a:gd name="T91" fmla="*/ 0 h 539"/>
                  <a:gd name="T92" fmla="*/ 0 w 253"/>
                  <a:gd name="T93" fmla="*/ 0 h 539"/>
                  <a:gd name="T94" fmla="*/ 0 w 253"/>
                  <a:gd name="T95" fmla="*/ 0 h 539"/>
                  <a:gd name="T96" fmla="*/ 0 w 253"/>
                  <a:gd name="T97" fmla="*/ 0 h 5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3"/>
                  <a:gd name="T148" fmla="*/ 0 h 539"/>
                  <a:gd name="T149" fmla="*/ 253 w 253"/>
                  <a:gd name="T150" fmla="*/ 539 h 5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3" h="539">
                    <a:moveTo>
                      <a:pt x="70" y="7"/>
                    </a:moveTo>
                    <a:lnTo>
                      <a:pt x="69" y="6"/>
                    </a:lnTo>
                    <a:lnTo>
                      <a:pt x="65" y="4"/>
                    </a:lnTo>
                    <a:lnTo>
                      <a:pt x="60" y="2"/>
                    </a:lnTo>
                    <a:lnTo>
                      <a:pt x="54" y="0"/>
                    </a:lnTo>
                    <a:lnTo>
                      <a:pt x="51" y="0"/>
                    </a:lnTo>
                    <a:lnTo>
                      <a:pt x="47" y="2"/>
                    </a:lnTo>
                    <a:lnTo>
                      <a:pt x="44" y="3"/>
                    </a:lnTo>
                    <a:lnTo>
                      <a:pt x="42" y="6"/>
                    </a:lnTo>
                    <a:lnTo>
                      <a:pt x="39" y="9"/>
                    </a:lnTo>
                    <a:lnTo>
                      <a:pt x="37" y="13"/>
                    </a:lnTo>
                    <a:lnTo>
                      <a:pt x="36" y="19"/>
                    </a:lnTo>
                    <a:lnTo>
                      <a:pt x="34" y="26"/>
                    </a:lnTo>
                    <a:lnTo>
                      <a:pt x="36" y="27"/>
                    </a:lnTo>
                    <a:lnTo>
                      <a:pt x="38" y="30"/>
                    </a:lnTo>
                    <a:lnTo>
                      <a:pt x="42" y="34"/>
                    </a:lnTo>
                    <a:lnTo>
                      <a:pt x="45" y="39"/>
                    </a:lnTo>
                    <a:lnTo>
                      <a:pt x="46" y="43"/>
                    </a:lnTo>
                    <a:lnTo>
                      <a:pt x="47" y="46"/>
                    </a:lnTo>
                    <a:lnTo>
                      <a:pt x="47" y="50"/>
                    </a:lnTo>
                    <a:lnTo>
                      <a:pt x="47" y="54"/>
                    </a:lnTo>
                    <a:lnTo>
                      <a:pt x="46" y="59"/>
                    </a:lnTo>
                    <a:lnTo>
                      <a:pt x="45" y="63"/>
                    </a:lnTo>
                    <a:lnTo>
                      <a:pt x="42" y="68"/>
                    </a:lnTo>
                    <a:lnTo>
                      <a:pt x="39" y="73"/>
                    </a:lnTo>
                    <a:lnTo>
                      <a:pt x="37" y="74"/>
                    </a:lnTo>
                    <a:lnTo>
                      <a:pt x="34" y="75"/>
                    </a:lnTo>
                    <a:lnTo>
                      <a:pt x="29" y="79"/>
                    </a:lnTo>
                    <a:lnTo>
                      <a:pt x="25" y="86"/>
                    </a:lnTo>
                    <a:lnTo>
                      <a:pt x="19" y="94"/>
                    </a:lnTo>
                    <a:lnTo>
                      <a:pt x="15" y="107"/>
                    </a:lnTo>
                    <a:lnTo>
                      <a:pt x="13" y="115"/>
                    </a:lnTo>
                    <a:lnTo>
                      <a:pt x="12" y="124"/>
                    </a:lnTo>
                    <a:lnTo>
                      <a:pt x="11" y="134"/>
                    </a:lnTo>
                    <a:lnTo>
                      <a:pt x="11" y="145"/>
                    </a:lnTo>
                    <a:lnTo>
                      <a:pt x="11" y="167"/>
                    </a:lnTo>
                    <a:lnTo>
                      <a:pt x="10" y="183"/>
                    </a:lnTo>
                    <a:lnTo>
                      <a:pt x="7" y="195"/>
                    </a:lnTo>
                    <a:lnTo>
                      <a:pt x="6" y="203"/>
                    </a:lnTo>
                    <a:lnTo>
                      <a:pt x="5" y="210"/>
                    </a:lnTo>
                    <a:lnTo>
                      <a:pt x="3" y="213"/>
                    </a:lnTo>
                    <a:lnTo>
                      <a:pt x="2" y="215"/>
                    </a:lnTo>
                    <a:lnTo>
                      <a:pt x="2" y="217"/>
                    </a:lnTo>
                    <a:lnTo>
                      <a:pt x="1" y="222"/>
                    </a:lnTo>
                    <a:lnTo>
                      <a:pt x="0" y="229"/>
                    </a:lnTo>
                    <a:lnTo>
                      <a:pt x="0" y="238"/>
                    </a:lnTo>
                    <a:lnTo>
                      <a:pt x="2" y="249"/>
                    </a:lnTo>
                    <a:lnTo>
                      <a:pt x="5" y="262"/>
                    </a:lnTo>
                    <a:lnTo>
                      <a:pt x="7" y="268"/>
                    </a:lnTo>
                    <a:lnTo>
                      <a:pt x="11" y="275"/>
                    </a:lnTo>
                    <a:lnTo>
                      <a:pt x="14" y="281"/>
                    </a:lnTo>
                    <a:lnTo>
                      <a:pt x="19" y="288"/>
                    </a:lnTo>
                    <a:lnTo>
                      <a:pt x="11" y="314"/>
                    </a:lnTo>
                    <a:lnTo>
                      <a:pt x="13" y="312"/>
                    </a:lnTo>
                    <a:lnTo>
                      <a:pt x="17" y="312"/>
                    </a:lnTo>
                    <a:lnTo>
                      <a:pt x="24" y="312"/>
                    </a:lnTo>
                    <a:lnTo>
                      <a:pt x="31" y="314"/>
                    </a:lnTo>
                    <a:lnTo>
                      <a:pt x="36" y="316"/>
                    </a:lnTo>
                    <a:lnTo>
                      <a:pt x="39" y="318"/>
                    </a:lnTo>
                    <a:lnTo>
                      <a:pt x="42" y="321"/>
                    </a:lnTo>
                    <a:lnTo>
                      <a:pt x="45" y="326"/>
                    </a:lnTo>
                    <a:lnTo>
                      <a:pt x="48" y="332"/>
                    </a:lnTo>
                    <a:lnTo>
                      <a:pt x="51" y="339"/>
                    </a:lnTo>
                    <a:lnTo>
                      <a:pt x="53" y="348"/>
                    </a:lnTo>
                    <a:lnTo>
                      <a:pt x="53" y="358"/>
                    </a:lnTo>
                    <a:lnTo>
                      <a:pt x="54" y="360"/>
                    </a:lnTo>
                    <a:lnTo>
                      <a:pt x="54" y="365"/>
                    </a:lnTo>
                    <a:lnTo>
                      <a:pt x="55" y="373"/>
                    </a:lnTo>
                    <a:lnTo>
                      <a:pt x="56" y="382"/>
                    </a:lnTo>
                    <a:lnTo>
                      <a:pt x="55" y="389"/>
                    </a:lnTo>
                    <a:lnTo>
                      <a:pt x="54" y="396"/>
                    </a:lnTo>
                    <a:lnTo>
                      <a:pt x="53" y="399"/>
                    </a:lnTo>
                    <a:lnTo>
                      <a:pt x="52" y="400"/>
                    </a:lnTo>
                    <a:lnTo>
                      <a:pt x="50" y="401"/>
                    </a:lnTo>
                    <a:lnTo>
                      <a:pt x="46" y="401"/>
                    </a:lnTo>
                    <a:lnTo>
                      <a:pt x="43" y="403"/>
                    </a:lnTo>
                    <a:lnTo>
                      <a:pt x="41" y="407"/>
                    </a:lnTo>
                    <a:lnTo>
                      <a:pt x="38" y="414"/>
                    </a:lnTo>
                    <a:lnTo>
                      <a:pt x="36" y="423"/>
                    </a:lnTo>
                    <a:lnTo>
                      <a:pt x="36" y="434"/>
                    </a:lnTo>
                    <a:lnTo>
                      <a:pt x="36" y="442"/>
                    </a:lnTo>
                    <a:lnTo>
                      <a:pt x="38" y="450"/>
                    </a:lnTo>
                    <a:lnTo>
                      <a:pt x="40" y="459"/>
                    </a:lnTo>
                    <a:lnTo>
                      <a:pt x="43" y="469"/>
                    </a:lnTo>
                    <a:lnTo>
                      <a:pt x="42" y="471"/>
                    </a:lnTo>
                    <a:lnTo>
                      <a:pt x="41" y="478"/>
                    </a:lnTo>
                    <a:lnTo>
                      <a:pt x="40" y="486"/>
                    </a:lnTo>
                    <a:lnTo>
                      <a:pt x="40" y="497"/>
                    </a:lnTo>
                    <a:lnTo>
                      <a:pt x="41" y="502"/>
                    </a:lnTo>
                    <a:lnTo>
                      <a:pt x="43" y="508"/>
                    </a:lnTo>
                    <a:lnTo>
                      <a:pt x="46" y="513"/>
                    </a:lnTo>
                    <a:lnTo>
                      <a:pt x="50" y="519"/>
                    </a:lnTo>
                    <a:lnTo>
                      <a:pt x="55" y="524"/>
                    </a:lnTo>
                    <a:lnTo>
                      <a:pt x="61" y="528"/>
                    </a:lnTo>
                    <a:lnTo>
                      <a:pt x="69" y="532"/>
                    </a:lnTo>
                    <a:lnTo>
                      <a:pt x="79" y="535"/>
                    </a:lnTo>
                    <a:lnTo>
                      <a:pt x="85" y="536"/>
                    </a:lnTo>
                    <a:lnTo>
                      <a:pt x="94" y="537"/>
                    </a:lnTo>
                    <a:lnTo>
                      <a:pt x="102" y="538"/>
                    </a:lnTo>
                    <a:lnTo>
                      <a:pt x="111" y="538"/>
                    </a:lnTo>
                    <a:lnTo>
                      <a:pt x="119" y="539"/>
                    </a:lnTo>
                    <a:lnTo>
                      <a:pt x="126" y="539"/>
                    </a:lnTo>
                    <a:lnTo>
                      <a:pt x="131" y="539"/>
                    </a:lnTo>
                    <a:lnTo>
                      <a:pt x="132" y="539"/>
                    </a:lnTo>
                    <a:lnTo>
                      <a:pt x="134" y="539"/>
                    </a:lnTo>
                    <a:lnTo>
                      <a:pt x="139" y="539"/>
                    </a:lnTo>
                    <a:lnTo>
                      <a:pt x="147" y="539"/>
                    </a:lnTo>
                    <a:lnTo>
                      <a:pt x="155" y="537"/>
                    </a:lnTo>
                    <a:lnTo>
                      <a:pt x="160" y="535"/>
                    </a:lnTo>
                    <a:lnTo>
                      <a:pt x="164" y="533"/>
                    </a:lnTo>
                    <a:lnTo>
                      <a:pt x="169" y="528"/>
                    </a:lnTo>
                    <a:lnTo>
                      <a:pt x="174" y="524"/>
                    </a:lnTo>
                    <a:lnTo>
                      <a:pt x="177" y="520"/>
                    </a:lnTo>
                    <a:lnTo>
                      <a:pt x="180" y="513"/>
                    </a:lnTo>
                    <a:lnTo>
                      <a:pt x="183" y="506"/>
                    </a:lnTo>
                    <a:lnTo>
                      <a:pt x="186" y="496"/>
                    </a:lnTo>
                    <a:lnTo>
                      <a:pt x="186" y="494"/>
                    </a:lnTo>
                    <a:lnTo>
                      <a:pt x="188" y="487"/>
                    </a:lnTo>
                    <a:lnTo>
                      <a:pt x="190" y="478"/>
                    </a:lnTo>
                    <a:lnTo>
                      <a:pt x="195" y="466"/>
                    </a:lnTo>
                    <a:lnTo>
                      <a:pt x="201" y="452"/>
                    </a:lnTo>
                    <a:lnTo>
                      <a:pt x="209" y="438"/>
                    </a:lnTo>
                    <a:lnTo>
                      <a:pt x="214" y="431"/>
                    </a:lnTo>
                    <a:lnTo>
                      <a:pt x="219" y="425"/>
                    </a:lnTo>
                    <a:lnTo>
                      <a:pt x="226" y="419"/>
                    </a:lnTo>
                    <a:lnTo>
                      <a:pt x="232" y="414"/>
                    </a:lnTo>
                    <a:lnTo>
                      <a:pt x="233" y="412"/>
                    </a:lnTo>
                    <a:lnTo>
                      <a:pt x="236" y="406"/>
                    </a:lnTo>
                    <a:lnTo>
                      <a:pt x="241" y="399"/>
                    </a:lnTo>
                    <a:lnTo>
                      <a:pt x="245" y="387"/>
                    </a:lnTo>
                    <a:lnTo>
                      <a:pt x="248" y="373"/>
                    </a:lnTo>
                    <a:lnTo>
                      <a:pt x="251" y="356"/>
                    </a:lnTo>
                    <a:lnTo>
                      <a:pt x="253" y="345"/>
                    </a:lnTo>
                    <a:lnTo>
                      <a:pt x="253" y="335"/>
                    </a:lnTo>
                    <a:lnTo>
                      <a:pt x="253" y="323"/>
                    </a:lnTo>
                    <a:lnTo>
                      <a:pt x="251" y="311"/>
                    </a:lnTo>
                    <a:lnTo>
                      <a:pt x="250" y="310"/>
                    </a:lnTo>
                    <a:lnTo>
                      <a:pt x="247" y="306"/>
                    </a:lnTo>
                    <a:lnTo>
                      <a:pt x="243" y="301"/>
                    </a:lnTo>
                    <a:lnTo>
                      <a:pt x="237" y="295"/>
                    </a:lnTo>
                    <a:lnTo>
                      <a:pt x="230" y="291"/>
                    </a:lnTo>
                    <a:lnTo>
                      <a:pt x="223" y="289"/>
                    </a:lnTo>
                    <a:lnTo>
                      <a:pt x="219" y="289"/>
                    </a:lnTo>
                    <a:lnTo>
                      <a:pt x="216" y="290"/>
                    </a:lnTo>
                    <a:lnTo>
                      <a:pt x="213" y="291"/>
                    </a:lnTo>
                    <a:lnTo>
                      <a:pt x="208" y="294"/>
                    </a:lnTo>
                    <a:lnTo>
                      <a:pt x="207" y="295"/>
                    </a:lnTo>
                    <a:lnTo>
                      <a:pt x="203" y="296"/>
                    </a:lnTo>
                    <a:lnTo>
                      <a:pt x="197" y="298"/>
                    </a:lnTo>
                    <a:lnTo>
                      <a:pt x="192" y="299"/>
                    </a:lnTo>
                    <a:lnTo>
                      <a:pt x="190" y="298"/>
                    </a:lnTo>
                    <a:lnTo>
                      <a:pt x="188" y="298"/>
                    </a:lnTo>
                    <a:lnTo>
                      <a:pt x="187" y="296"/>
                    </a:lnTo>
                    <a:lnTo>
                      <a:pt x="186" y="294"/>
                    </a:lnTo>
                    <a:lnTo>
                      <a:pt x="187" y="291"/>
                    </a:lnTo>
                    <a:lnTo>
                      <a:pt x="189" y="287"/>
                    </a:lnTo>
                    <a:lnTo>
                      <a:pt x="191" y="282"/>
                    </a:lnTo>
                    <a:lnTo>
                      <a:pt x="195" y="275"/>
                    </a:lnTo>
                    <a:lnTo>
                      <a:pt x="196" y="275"/>
                    </a:lnTo>
                    <a:lnTo>
                      <a:pt x="199" y="273"/>
                    </a:lnTo>
                    <a:lnTo>
                      <a:pt x="202" y="269"/>
                    </a:lnTo>
                    <a:lnTo>
                      <a:pt x="205" y="264"/>
                    </a:lnTo>
                    <a:lnTo>
                      <a:pt x="207" y="256"/>
                    </a:lnTo>
                    <a:lnTo>
                      <a:pt x="209" y="244"/>
                    </a:lnTo>
                    <a:lnTo>
                      <a:pt x="209" y="230"/>
                    </a:lnTo>
                    <a:lnTo>
                      <a:pt x="208" y="211"/>
                    </a:lnTo>
                    <a:lnTo>
                      <a:pt x="208" y="209"/>
                    </a:lnTo>
                    <a:lnTo>
                      <a:pt x="206" y="201"/>
                    </a:lnTo>
                    <a:lnTo>
                      <a:pt x="204" y="190"/>
                    </a:lnTo>
                    <a:lnTo>
                      <a:pt x="200" y="178"/>
                    </a:lnTo>
                    <a:lnTo>
                      <a:pt x="193" y="161"/>
                    </a:lnTo>
                    <a:lnTo>
                      <a:pt x="184" y="144"/>
                    </a:lnTo>
                    <a:lnTo>
                      <a:pt x="179" y="135"/>
                    </a:lnTo>
                    <a:lnTo>
                      <a:pt x="174" y="127"/>
                    </a:lnTo>
                    <a:lnTo>
                      <a:pt x="167" y="118"/>
                    </a:lnTo>
                    <a:lnTo>
                      <a:pt x="160" y="110"/>
                    </a:lnTo>
                    <a:lnTo>
                      <a:pt x="158" y="106"/>
                    </a:lnTo>
                    <a:lnTo>
                      <a:pt x="152" y="100"/>
                    </a:lnTo>
                    <a:lnTo>
                      <a:pt x="145" y="89"/>
                    </a:lnTo>
                    <a:lnTo>
                      <a:pt x="136" y="77"/>
                    </a:lnTo>
                    <a:lnTo>
                      <a:pt x="126" y="65"/>
                    </a:lnTo>
                    <a:lnTo>
                      <a:pt x="115" y="56"/>
                    </a:lnTo>
                    <a:lnTo>
                      <a:pt x="111" y="51"/>
                    </a:lnTo>
                    <a:lnTo>
                      <a:pt x="106" y="48"/>
                    </a:lnTo>
                    <a:lnTo>
                      <a:pt x="101" y="46"/>
                    </a:lnTo>
                    <a:lnTo>
                      <a:pt x="98" y="46"/>
                    </a:lnTo>
                    <a:lnTo>
                      <a:pt x="96" y="45"/>
                    </a:lnTo>
                    <a:lnTo>
                      <a:pt x="92" y="42"/>
                    </a:lnTo>
                    <a:lnTo>
                      <a:pt x="86" y="37"/>
                    </a:lnTo>
                    <a:lnTo>
                      <a:pt x="80" y="32"/>
                    </a:lnTo>
                    <a:lnTo>
                      <a:pt x="73" y="26"/>
                    </a:lnTo>
                    <a:lnTo>
                      <a:pt x="69" y="20"/>
                    </a:lnTo>
                    <a:lnTo>
                      <a:pt x="68" y="17"/>
                    </a:lnTo>
                    <a:lnTo>
                      <a:pt x="68" y="13"/>
                    </a:lnTo>
                    <a:lnTo>
                      <a:pt x="68" y="10"/>
                    </a:lnTo>
                    <a:lnTo>
                      <a:pt x="70" y="7"/>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4" name="Freeform 485"/>
              <p:cNvSpPr>
                <a:spLocks/>
              </p:cNvSpPr>
              <p:nvPr/>
            </p:nvSpPr>
            <p:spPr bwMode="auto">
              <a:xfrm>
                <a:off x="5094" y="822"/>
                <a:ext cx="85" cy="180"/>
              </a:xfrm>
              <a:custGeom>
                <a:avLst/>
                <a:gdLst>
                  <a:gd name="T0" fmla="*/ 0 w 253"/>
                  <a:gd name="T1" fmla="*/ 0 h 539"/>
                  <a:gd name="T2" fmla="*/ 0 w 253"/>
                  <a:gd name="T3" fmla="*/ 0 h 539"/>
                  <a:gd name="T4" fmla="*/ 0 w 253"/>
                  <a:gd name="T5" fmla="*/ 0 h 539"/>
                  <a:gd name="T6" fmla="*/ 0 w 253"/>
                  <a:gd name="T7" fmla="*/ 0 h 539"/>
                  <a:gd name="T8" fmla="*/ 0 w 253"/>
                  <a:gd name="T9" fmla="*/ 0 h 539"/>
                  <a:gd name="T10" fmla="*/ 0 w 253"/>
                  <a:gd name="T11" fmla="*/ 0 h 539"/>
                  <a:gd name="T12" fmla="*/ 0 w 253"/>
                  <a:gd name="T13" fmla="*/ 0 h 539"/>
                  <a:gd name="T14" fmla="*/ 0 w 253"/>
                  <a:gd name="T15" fmla="*/ 0 h 539"/>
                  <a:gd name="T16" fmla="*/ 0 w 253"/>
                  <a:gd name="T17" fmla="*/ 0 h 539"/>
                  <a:gd name="T18" fmla="*/ 0 w 253"/>
                  <a:gd name="T19" fmla="*/ 0 h 539"/>
                  <a:gd name="T20" fmla="*/ 0 w 253"/>
                  <a:gd name="T21" fmla="*/ 0 h 539"/>
                  <a:gd name="T22" fmla="*/ 0 w 253"/>
                  <a:gd name="T23" fmla="*/ 0 h 539"/>
                  <a:gd name="T24" fmla="*/ 0 w 253"/>
                  <a:gd name="T25" fmla="*/ 0 h 539"/>
                  <a:gd name="T26" fmla="*/ 0 w 253"/>
                  <a:gd name="T27" fmla="*/ 0 h 539"/>
                  <a:gd name="T28" fmla="*/ 0 w 253"/>
                  <a:gd name="T29" fmla="*/ 0 h 539"/>
                  <a:gd name="T30" fmla="*/ 0 w 253"/>
                  <a:gd name="T31" fmla="*/ 0 h 539"/>
                  <a:gd name="T32" fmla="*/ 0 w 253"/>
                  <a:gd name="T33" fmla="*/ 1 h 539"/>
                  <a:gd name="T34" fmla="*/ 0 w 253"/>
                  <a:gd name="T35" fmla="*/ 1 h 539"/>
                  <a:gd name="T36" fmla="*/ 0 w 253"/>
                  <a:gd name="T37" fmla="*/ 1 h 539"/>
                  <a:gd name="T38" fmla="*/ 0 w 253"/>
                  <a:gd name="T39" fmla="*/ 1 h 539"/>
                  <a:gd name="T40" fmla="*/ 0 w 253"/>
                  <a:gd name="T41" fmla="*/ 1 h 539"/>
                  <a:gd name="T42" fmla="*/ 0 w 253"/>
                  <a:gd name="T43" fmla="*/ 1 h 539"/>
                  <a:gd name="T44" fmla="*/ 0 w 253"/>
                  <a:gd name="T45" fmla="*/ 1 h 539"/>
                  <a:gd name="T46" fmla="*/ 0 w 253"/>
                  <a:gd name="T47" fmla="*/ 1 h 539"/>
                  <a:gd name="T48" fmla="*/ 0 w 253"/>
                  <a:gd name="T49" fmla="*/ 1 h 539"/>
                  <a:gd name="T50" fmla="*/ 0 w 253"/>
                  <a:gd name="T51" fmla="*/ 1 h 539"/>
                  <a:gd name="T52" fmla="*/ 0 w 253"/>
                  <a:gd name="T53" fmla="*/ 1 h 539"/>
                  <a:gd name="T54" fmla="*/ 0 w 253"/>
                  <a:gd name="T55" fmla="*/ 1 h 539"/>
                  <a:gd name="T56" fmla="*/ 0 w 253"/>
                  <a:gd name="T57" fmla="*/ 1 h 539"/>
                  <a:gd name="T58" fmla="*/ 0 w 253"/>
                  <a:gd name="T59" fmla="*/ 1 h 539"/>
                  <a:gd name="T60" fmla="*/ 0 w 253"/>
                  <a:gd name="T61" fmla="*/ 1 h 539"/>
                  <a:gd name="T62" fmla="*/ 0 w 253"/>
                  <a:gd name="T63" fmla="*/ 1 h 539"/>
                  <a:gd name="T64" fmla="*/ 0 w 253"/>
                  <a:gd name="T65" fmla="*/ 1 h 539"/>
                  <a:gd name="T66" fmla="*/ 0 w 253"/>
                  <a:gd name="T67" fmla="*/ 0 h 539"/>
                  <a:gd name="T68" fmla="*/ 0 w 253"/>
                  <a:gd name="T69" fmla="*/ 0 h 539"/>
                  <a:gd name="T70" fmla="*/ 0 w 253"/>
                  <a:gd name="T71" fmla="*/ 0 h 539"/>
                  <a:gd name="T72" fmla="*/ 0 w 253"/>
                  <a:gd name="T73" fmla="*/ 0 h 539"/>
                  <a:gd name="T74" fmla="*/ 0 w 253"/>
                  <a:gd name="T75" fmla="*/ 0 h 539"/>
                  <a:gd name="T76" fmla="*/ 0 w 253"/>
                  <a:gd name="T77" fmla="*/ 0 h 539"/>
                  <a:gd name="T78" fmla="*/ 0 w 253"/>
                  <a:gd name="T79" fmla="*/ 0 h 539"/>
                  <a:gd name="T80" fmla="*/ 0 w 253"/>
                  <a:gd name="T81" fmla="*/ 0 h 539"/>
                  <a:gd name="T82" fmla="*/ 0 w 253"/>
                  <a:gd name="T83" fmla="*/ 0 h 539"/>
                  <a:gd name="T84" fmla="*/ 0 w 253"/>
                  <a:gd name="T85" fmla="*/ 0 h 539"/>
                  <a:gd name="T86" fmla="*/ 0 w 253"/>
                  <a:gd name="T87" fmla="*/ 0 h 539"/>
                  <a:gd name="T88" fmla="*/ 0 w 253"/>
                  <a:gd name="T89" fmla="*/ 0 h 539"/>
                  <a:gd name="T90" fmla="*/ 0 w 253"/>
                  <a:gd name="T91" fmla="*/ 0 h 539"/>
                  <a:gd name="T92" fmla="*/ 0 w 253"/>
                  <a:gd name="T93" fmla="*/ 0 h 539"/>
                  <a:gd name="T94" fmla="*/ 0 w 253"/>
                  <a:gd name="T95" fmla="*/ 0 h 539"/>
                  <a:gd name="T96" fmla="*/ 0 w 253"/>
                  <a:gd name="T97" fmla="*/ 0 h 53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3"/>
                  <a:gd name="T148" fmla="*/ 0 h 539"/>
                  <a:gd name="T149" fmla="*/ 253 w 253"/>
                  <a:gd name="T150" fmla="*/ 539 h 53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3" h="539">
                    <a:moveTo>
                      <a:pt x="70" y="7"/>
                    </a:moveTo>
                    <a:lnTo>
                      <a:pt x="69" y="6"/>
                    </a:lnTo>
                    <a:lnTo>
                      <a:pt x="65" y="4"/>
                    </a:lnTo>
                    <a:lnTo>
                      <a:pt x="60" y="2"/>
                    </a:lnTo>
                    <a:lnTo>
                      <a:pt x="54" y="0"/>
                    </a:lnTo>
                    <a:lnTo>
                      <a:pt x="51" y="0"/>
                    </a:lnTo>
                    <a:lnTo>
                      <a:pt x="47" y="2"/>
                    </a:lnTo>
                    <a:lnTo>
                      <a:pt x="44" y="3"/>
                    </a:lnTo>
                    <a:lnTo>
                      <a:pt x="42" y="6"/>
                    </a:lnTo>
                    <a:lnTo>
                      <a:pt x="39" y="9"/>
                    </a:lnTo>
                    <a:lnTo>
                      <a:pt x="37" y="13"/>
                    </a:lnTo>
                    <a:lnTo>
                      <a:pt x="36" y="19"/>
                    </a:lnTo>
                    <a:lnTo>
                      <a:pt x="34" y="26"/>
                    </a:lnTo>
                    <a:lnTo>
                      <a:pt x="36" y="27"/>
                    </a:lnTo>
                    <a:lnTo>
                      <a:pt x="38" y="30"/>
                    </a:lnTo>
                    <a:lnTo>
                      <a:pt x="42" y="34"/>
                    </a:lnTo>
                    <a:lnTo>
                      <a:pt x="45" y="39"/>
                    </a:lnTo>
                    <a:lnTo>
                      <a:pt x="46" y="43"/>
                    </a:lnTo>
                    <a:lnTo>
                      <a:pt x="47" y="46"/>
                    </a:lnTo>
                    <a:lnTo>
                      <a:pt x="47" y="50"/>
                    </a:lnTo>
                    <a:lnTo>
                      <a:pt x="47" y="54"/>
                    </a:lnTo>
                    <a:lnTo>
                      <a:pt x="46" y="59"/>
                    </a:lnTo>
                    <a:lnTo>
                      <a:pt x="45" y="63"/>
                    </a:lnTo>
                    <a:lnTo>
                      <a:pt x="42" y="68"/>
                    </a:lnTo>
                    <a:lnTo>
                      <a:pt x="39" y="73"/>
                    </a:lnTo>
                    <a:lnTo>
                      <a:pt x="37" y="74"/>
                    </a:lnTo>
                    <a:lnTo>
                      <a:pt x="34" y="75"/>
                    </a:lnTo>
                    <a:lnTo>
                      <a:pt x="29" y="79"/>
                    </a:lnTo>
                    <a:lnTo>
                      <a:pt x="25" y="86"/>
                    </a:lnTo>
                    <a:lnTo>
                      <a:pt x="19" y="94"/>
                    </a:lnTo>
                    <a:lnTo>
                      <a:pt x="15" y="107"/>
                    </a:lnTo>
                    <a:lnTo>
                      <a:pt x="13" y="115"/>
                    </a:lnTo>
                    <a:lnTo>
                      <a:pt x="12" y="124"/>
                    </a:lnTo>
                    <a:lnTo>
                      <a:pt x="11" y="134"/>
                    </a:lnTo>
                    <a:lnTo>
                      <a:pt x="11" y="145"/>
                    </a:lnTo>
                    <a:lnTo>
                      <a:pt x="11" y="167"/>
                    </a:lnTo>
                    <a:lnTo>
                      <a:pt x="10" y="183"/>
                    </a:lnTo>
                    <a:lnTo>
                      <a:pt x="7" y="195"/>
                    </a:lnTo>
                    <a:lnTo>
                      <a:pt x="6" y="203"/>
                    </a:lnTo>
                    <a:lnTo>
                      <a:pt x="5" y="210"/>
                    </a:lnTo>
                    <a:lnTo>
                      <a:pt x="3" y="213"/>
                    </a:lnTo>
                    <a:lnTo>
                      <a:pt x="2" y="215"/>
                    </a:lnTo>
                    <a:lnTo>
                      <a:pt x="2" y="217"/>
                    </a:lnTo>
                    <a:lnTo>
                      <a:pt x="1" y="222"/>
                    </a:lnTo>
                    <a:lnTo>
                      <a:pt x="0" y="229"/>
                    </a:lnTo>
                    <a:lnTo>
                      <a:pt x="0" y="238"/>
                    </a:lnTo>
                    <a:lnTo>
                      <a:pt x="2" y="249"/>
                    </a:lnTo>
                    <a:lnTo>
                      <a:pt x="5" y="262"/>
                    </a:lnTo>
                    <a:lnTo>
                      <a:pt x="7" y="268"/>
                    </a:lnTo>
                    <a:lnTo>
                      <a:pt x="11" y="275"/>
                    </a:lnTo>
                    <a:lnTo>
                      <a:pt x="14" y="281"/>
                    </a:lnTo>
                    <a:lnTo>
                      <a:pt x="19" y="288"/>
                    </a:lnTo>
                    <a:lnTo>
                      <a:pt x="11" y="314"/>
                    </a:lnTo>
                    <a:lnTo>
                      <a:pt x="13" y="312"/>
                    </a:lnTo>
                    <a:lnTo>
                      <a:pt x="17" y="312"/>
                    </a:lnTo>
                    <a:lnTo>
                      <a:pt x="24" y="312"/>
                    </a:lnTo>
                    <a:lnTo>
                      <a:pt x="31" y="314"/>
                    </a:lnTo>
                    <a:lnTo>
                      <a:pt x="36" y="316"/>
                    </a:lnTo>
                    <a:lnTo>
                      <a:pt x="39" y="318"/>
                    </a:lnTo>
                    <a:lnTo>
                      <a:pt x="42" y="321"/>
                    </a:lnTo>
                    <a:lnTo>
                      <a:pt x="45" y="326"/>
                    </a:lnTo>
                    <a:lnTo>
                      <a:pt x="48" y="332"/>
                    </a:lnTo>
                    <a:lnTo>
                      <a:pt x="51" y="339"/>
                    </a:lnTo>
                    <a:lnTo>
                      <a:pt x="53" y="348"/>
                    </a:lnTo>
                    <a:lnTo>
                      <a:pt x="53" y="358"/>
                    </a:lnTo>
                    <a:lnTo>
                      <a:pt x="54" y="360"/>
                    </a:lnTo>
                    <a:lnTo>
                      <a:pt x="54" y="365"/>
                    </a:lnTo>
                    <a:lnTo>
                      <a:pt x="55" y="373"/>
                    </a:lnTo>
                    <a:lnTo>
                      <a:pt x="56" y="382"/>
                    </a:lnTo>
                    <a:lnTo>
                      <a:pt x="55" y="389"/>
                    </a:lnTo>
                    <a:lnTo>
                      <a:pt x="54" y="396"/>
                    </a:lnTo>
                    <a:lnTo>
                      <a:pt x="53" y="399"/>
                    </a:lnTo>
                    <a:lnTo>
                      <a:pt x="52" y="400"/>
                    </a:lnTo>
                    <a:lnTo>
                      <a:pt x="50" y="401"/>
                    </a:lnTo>
                    <a:lnTo>
                      <a:pt x="46" y="401"/>
                    </a:lnTo>
                    <a:lnTo>
                      <a:pt x="43" y="403"/>
                    </a:lnTo>
                    <a:lnTo>
                      <a:pt x="41" y="407"/>
                    </a:lnTo>
                    <a:lnTo>
                      <a:pt x="38" y="414"/>
                    </a:lnTo>
                    <a:lnTo>
                      <a:pt x="36" y="423"/>
                    </a:lnTo>
                    <a:lnTo>
                      <a:pt x="36" y="434"/>
                    </a:lnTo>
                    <a:lnTo>
                      <a:pt x="36" y="442"/>
                    </a:lnTo>
                    <a:lnTo>
                      <a:pt x="38" y="450"/>
                    </a:lnTo>
                    <a:lnTo>
                      <a:pt x="40" y="459"/>
                    </a:lnTo>
                    <a:lnTo>
                      <a:pt x="43" y="469"/>
                    </a:lnTo>
                    <a:lnTo>
                      <a:pt x="42" y="471"/>
                    </a:lnTo>
                    <a:lnTo>
                      <a:pt x="41" y="478"/>
                    </a:lnTo>
                    <a:lnTo>
                      <a:pt x="40" y="486"/>
                    </a:lnTo>
                    <a:lnTo>
                      <a:pt x="40" y="497"/>
                    </a:lnTo>
                    <a:lnTo>
                      <a:pt x="41" y="502"/>
                    </a:lnTo>
                    <a:lnTo>
                      <a:pt x="43" y="508"/>
                    </a:lnTo>
                    <a:lnTo>
                      <a:pt x="46" y="513"/>
                    </a:lnTo>
                    <a:lnTo>
                      <a:pt x="50" y="519"/>
                    </a:lnTo>
                    <a:lnTo>
                      <a:pt x="55" y="524"/>
                    </a:lnTo>
                    <a:lnTo>
                      <a:pt x="61" y="528"/>
                    </a:lnTo>
                    <a:lnTo>
                      <a:pt x="69" y="532"/>
                    </a:lnTo>
                    <a:lnTo>
                      <a:pt x="79" y="535"/>
                    </a:lnTo>
                    <a:lnTo>
                      <a:pt x="85" y="536"/>
                    </a:lnTo>
                    <a:lnTo>
                      <a:pt x="94" y="537"/>
                    </a:lnTo>
                    <a:lnTo>
                      <a:pt x="102" y="538"/>
                    </a:lnTo>
                    <a:lnTo>
                      <a:pt x="111" y="538"/>
                    </a:lnTo>
                    <a:lnTo>
                      <a:pt x="119" y="539"/>
                    </a:lnTo>
                    <a:lnTo>
                      <a:pt x="126" y="539"/>
                    </a:lnTo>
                    <a:lnTo>
                      <a:pt x="131" y="539"/>
                    </a:lnTo>
                    <a:lnTo>
                      <a:pt x="132" y="539"/>
                    </a:lnTo>
                    <a:lnTo>
                      <a:pt x="134" y="539"/>
                    </a:lnTo>
                    <a:lnTo>
                      <a:pt x="139" y="539"/>
                    </a:lnTo>
                    <a:lnTo>
                      <a:pt x="147" y="539"/>
                    </a:lnTo>
                    <a:lnTo>
                      <a:pt x="155" y="537"/>
                    </a:lnTo>
                    <a:lnTo>
                      <a:pt x="160" y="535"/>
                    </a:lnTo>
                    <a:lnTo>
                      <a:pt x="164" y="533"/>
                    </a:lnTo>
                    <a:lnTo>
                      <a:pt x="169" y="528"/>
                    </a:lnTo>
                    <a:lnTo>
                      <a:pt x="174" y="524"/>
                    </a:lnTo>
                    <a:lnTo>
                      <a:pt x="177" y="520"/>
                    </a:lnTo>
                    <a:lnTo>
                      <a:pt x="180" y="513"/>
                    </a:lnTo>
                    <a:lnTo>
                      <a:pt x="183" y="506"/>
                    </a:lnTo>
                    <a:lnTo>
                      <a:pt x="186" y="496"/>
                    </a:lnTo>
                    <a:lnTo>
                      <a:pt x="186" y="494"/>
                    </a:lnTo>
                    <a:lnTo>
                      <a:pt x="188" y="487"/>
                    </a:lnTo>
                    <a:lnTo>
                      <a:pt x="190" y="478"/>
                    </a:lnTo>
                    <a:lnTo>
                      <a:pt x="195" y="466"/>
                    </a:lnTo>
                    <a:lnTo>
                      <a:pt x="201" y="452"/>
                    </a:lnTo>
                    <a:lnTo>
                      <a:pt x="209" y="438"/>
                    </a:lnTo>
                    <a:lnTo>
                      <a:pt x="214" y="431"/>
                    </a:lnTo>
                    <a:lnTo>
                      <a:pt x="219" y="425"/>
                    </a:lnTo>
                    <a:lnTo>
                      <a:pt x="226" y="419"/>
                    </a:lnTo>
                    <a:lnTo>
                      <a:pt x="232" y="414"/>
                    </a:lnTo>
                    <a:lnTo>
                      <a:pt x="233" y="412"/>
                    </a:lnTo>
                    <a:lnTo>
                      <a:pt x="236" y="406"/>
                    </a:lnTo>
                    <a:lnTo>
                      <a:pt x="241" y="399"/>
                    </a:lnTo>
                    <a:lnTo>
                      <a:pt x="245" y="387"/>
                    </a:lnTo>
                    <a:lnTo>
                      <a:pt x="248" y="373"/>
                    </a:lnTo>
                    <a:lnTo>
                      <a:pt x="251" y="356"/>
                    </a:lnTo>
                    <a:lnTo>
                      <a:pt x="253" y="345"/>
                    </a:lnTo>
                    <a:lnTo>
                      <a:pt x="253" y="335"/>
                    </a:lnTo>
                    <a:lnTo>
                      <a:pt x="253" y="323"/>
                    </a:lnTo>
                    <a:lnTo>
                      <a:pt x="251" y="311"/>
                    </a:lnTo>
                    <a:lnTo>
                      <a:pt x="250" y="310"/>
                    </a:lnTo>
                    <a:lnTo>
                      <a:pt x="247" y="306"/>
                    </a:lnTo>
                    <a:lnTo>
                      <a:pt x="243" y="301"/>
                    </a:lnTo>
                    <a:lnTo>
                      <a:pt x="237" y="295"/>
                    </a:lnTo>
                    <a:lnTo>
                      <a:pt x="230" y="291"/>
                    </a:lnTo>
                    <a:lnTo>
                      <a:pt x="223" y="289"/>
                    </a:lnTo>
                    <a:lnTo>
                      <a:pt x="219" y="289"/>
                    </a:lnTo>
                    <a:lnTo>
                      <a:pt x="216" y="290"/>
                    </a:lnTo>
                    <a:lnTo>
                      <a:pt x="213" y="291"/>
                    </a:lnTo>
                    <a:lnTo>
                      <a:pt x="208" y="294"/>
                    </a:lnTo>
                    <a:lnTo>
                      <a:pt x="207" y="295"/>
                    </a:lnTo>
                    <a:lnTo>
                      <a:pt x="203" y="296"/>
                    </a:lnTo>
                    <a:lnTo>
                      <a:pt x="197" y="298"/>
                    </a:lnTo>
                    <a:lnTo>
                      <a:pt x="192" y="299"/>
                    </a:lnTo>
                    <a:lnTo>
                      <a:pt x="190" y="298"/>
                    </a:lnTo>
                    <a:lnTo>
                      <a:pt x="188" y="298"/>
                    </a:lnTo>
                    <a:lnTo>
                      <a:pt x="187" y="296"/>
                    </a:lnTo>
                    <a:lnTo>
                      <a:pt x="186" y="294"/>
                    </a:lnTo>
                    <a:lnTo>
                      <a:pt x="187" y="291"/>
                    </a:lnTo>
                    <a:lnTo>
                      <a:pt x="189" y="287"/>
                    </a:lnTo>
                    <a:lnTo>
                      <a:pt x="191" y="282"/>
                    </a:lnTo>
                    <a:lnTo>
                      <a:pt x="195" y="275"/>
                    </a:lnTo>
                    <a:lnTo>
                      <a:pt x="196" y="275"/>
                    </a:lnTo>
                    <a:lnTo>
                      <a:pt x="199" y="273"/>
                    </a:lnTo>
                    <a:lnTo>
                      <a:pt x="202" y="269"/>
                    </a:lnTo>
                    <a:lnTo>
                      <a:pt x="205" y="264"/>
                    </a:lnTo>
                    <a:lnTo>
                      <a:pt x="207" y="256"/>
                    </a:lnTo>
                    <a:lnTo>
                      <a:pt x="209" y="244"/>
                    </a:lnTo>
                    <a:lnTo>
                      <a:pt x="209" y="230"/>
                    </a:lnTo>
                    <a:lnTo>
                      <a:pt x="208" y="211"/>
                    </a:lnTo>
                    <a:lnTo>
                      <a:pt x="208" y="209"/>
                    </a:lnTo>
                    <a:lnTo>
                      <a:pt x="206" y="201"/>
                    </a:lnTo>
                    <a:lnTo>
                      <a:pt x="204" y="190"/>
                    </a:lnTo>
                    <a:lnTo>
                      <a:pt x="200" y="178"/>
                    </a:lnTo>
                    <a:lnTo>
                      <a:pt x="193" y="161"/>
                    </a:lnTo>
                    <a:lnTo>
                      <a:pt x="184" y="144"/>
                    </a:lnTo>
                    <a:lnTo>
                      <a:pt x="179" y="135"/>
                    </a:lnTo>
                    <a:lnTo>
                      <a:pt x="174" y="127"/>
                    </a:lnTo>
                    <a:lnTo>
                      <a:pt x="167" y="118"/>
                    </a:lnTo>
                    <a:lnTo>
                      <a:pt x="160" y="110"/>
                    </a:lnTo>
                    <a:lnTo>
                      <a:pt x="158" y="106"/>
                    </a:lnTo>
                    <a:lnTo>
                      <a:pt x="152" y="100"/>
                    </a:lnTo>
                    <a:lnTo>
                      <a:pt x="145" y="89"/>
                    </a:lnTo>
                    <a:lnTo>
                      <a:pt x="136" y="77"/>
                    </a:lnTo>
                    <a:lnTo>
                      <a:pt x="126" y="65"/>
                    </a:lnTo>
                    <a:lnTo>
                      <a:pt x="115" y="56"/>
                    </a:lnTo>
                    <a:lnTo>
                      <a:pt x="111" y="51"/>
                    </a:lnTo>
                    <a:lnTo>
                      <a:pt x="106" y="48"/>
                    </a:lnTo>
                    <a:lnTo>
                      <a:pt x="101" y="46"/>
                    </a:lnTo>
                    <a:lnTo>
                      <a:pt x="98" y="46"/>
                    </a:lnTo>
                    <a:lnTo>
                      <a:pt x="96" y="45"/>
                    </a:lnTo>
                    <a:lnTo>
                      <a:pt x="92" y="42"/>
                    </a:lnTo>
                    <a:lnTo>
                      <a:pt x="86" y="37"/>
                    </a:lnTo>
                    <a:lnTo>
                      <a:pt x="80" y="32"/>
                    </a:lnTo>
                    <a:lnTo>
                      <a:pt x="73" y="26"/>
                    </a:lnTo>
                    <a:lnTo>
                      <a:pt x="69" y="20"/>
                    </a:lnTo>
                    <a:lnTo>
                      <a:pt x="68" y="17"/>
                    </a:lnTo>
                    <a:lnTo>
                      <a:pt x="68" y="13"/>
                    </a:lnTo>
                    <a:lnTo>
                      <a:pt x="68" y="10"/>
                    </a:lnTo>
                    <a:lnTo>
                      <a:pt x="70" y="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5" name="Freeform 486"/>
              <p:cNvSpPr>
                <a:spLocks/>
              </p:cNvSpPr>
              <p:nvPr/>
            </p:nvSpPr>
            <p:spPr bwMode="auto">
              <a:xfrm>
                <a:off x="4801" y="1333"/>
                <a:ext cx="62" cy="56"/>
              </a:xfrm>
              <a:custGeom>
                <a:avLst/>
                <a:gdLst>
                  <a:gd name="T0" fmla="*/ 0 w 185"/>
                  <a:gd name="T1" fmla="*/ 0 h 168"/>
                  <a:gd name="T2" fmla="*/ 0 w 185"/>
                  <a:gd name="T3" fmla="*/ 0 h 168"/>
                  <a:gd name="T4" fmla="*/ 0 w 185"/>
                  <a:gd name="T5" fmla="*/ 0 h 168"/>
                  <a:gd name="T6" fmla="*/ 0 w 185"/>
                  <a:gd name="T7" fmla="*/ 0 h 168"/>
                  <a:gd name="T8" fmla="*/ 0 w 185"/>
                  <a:gd name="T9" fmla="*/ 0 h 168"/>
                  <a:gd name="T10" fmla="*/ 0 w 185"/>
                  <a:gd name="T11" fmla="*/ 0 h 168"/>
                  <a:gd name="T12" fmla="*/ 0 w 185"/>
                  <a:gd name="T13" fmla="*/ 0 h 168"/>
                  <a:gd name="T14" fmla="*/ 0 w 185"/>
                  <a:gd name="T15" fmla="*/ 0 h 168"/>
                  <a:gd name="T16" fmla="*/ 0 w 185"/>
                  <a:gd name="T17" fmla="*/ 0 h 168"/>
                  <a:gd name="T18" fmla="*/ 0 w 185"/>
                  <a:gd name="T19" fmla="*/ 0 h 168"/>
                  <a:gd name="T20" fmla="*/ 0 w 185"/>
                  <a:gd name="T21" fmla="*/ 0 h 168"/>
                  <a:gd name="T22" fmla="*/ 0 w 185"/>
                  <a:gd name="T23" fmla="*/ 0 h 168"/>
                  <a:gd name="T24" fmla="*/ 0 w 185"/>
                  <a:gd name="T25" fmla="*/ 0 h 168"/>
                  <a:gd name="T26" fmla="*/ 0 w 185"/>
                  <a:gd name="T27" fmla="*/ 0 h 168"/>
                  <a:gd name="T28" fmla="*/ 0 w 185"/>
                  <a:gd name="T29" fmla="*/ 0 h 168"/>
                  <a:gd name="T30" fmla="*/ 0 w 185"/>
                  <a:gd name="T31" fmla="*/ 0 h 168"/>
                  <a:gd name="T32" fmla="*/ 0 w 185"/>
                  <a:gd name="T33" fmla="*/ 0 h 168"/>
                  <a:gd name="T34" fmla="*/ 0 w 185"/>
                  <a:gd name="T35" fmla="*/ 0 h 168"/>
                  <a:gd name="T36" fmla="*/ 0 w 185"/>
                  <a:gd name="T37" fmla="*/ 0 h 168"/>
                  <a:gd name="T38" fmla="*/ 0 w 185"/>
                  <a:gd name="T39" fmla="*/ 0 h 168"/>
                  <a:gd name="T40" fmla="*/ 0 w 185"/>
                  <a:gd name="T41" fmla="*/ 0 h 168"/>
                  <a:gd name="T42" fmla="*/ 0 w 185"/>
                  <a:gd name="T43" fmla="*/ 0 h 168"/>
                  <a:gd name="T44" fmla="*/ 0 w 185"/>
                  <a:gd name="T45" fmla="*/ 0 h 168"/>
                  <a:gd name="T46" fmla="*/ 0 w 185"/>
                  <a:gd name="T47" fmla="*/ 0 h 168"/>
                  <a:gd name="T48" fmla="*/ 0 w 185"/>
                  <a:gd name="T49" fmla="*/ 0 h 168"/>
                  <a:gd name="T50" fmla="*/ 0 w 185"/>
                  <a:gd name="T51" fmla="*/ 0 h 168"/>
                  <a:gd name="T52" fmla="*/ 0 w 185"/>
                  <a:gd name="T53" fmla="*/ 0 h 168"/>
                  <a:gd name="T54" fmla="*/ 0 w 185"/>
                  <a:gd name="T55" fmla="*/ 0 h 168"/>
                  <a:gd name="T56" fmla="*/ 0 w 185"/>
                  <a:gd name="T57" fmla="*/ 0 h 168"/>
                  <a:gd name="T58" fmla="*/ 0 w 185"/>
                  <a:gd name="T59" fmla="*/ 0 h 168"/>
                  <a:gd name="T60" fmla="*/ 0 w 185"/>
                  <a:gd name="T61" fmla="*/ 0 h 168"/>
                  <a:gd name="T62" fmla="*/ 0 w 185"/>
                  <a:gd name="T63" fmla="*/ 0 h 168"/>
                  <a:gd name="T64" fmla="*/ 0 w 185"/>
                  <a:gd name="T65" fmla="*/ 0 h 168"/>
                  <a:gd name="T66" fmla="*/ 0 w 185"/>
                  <a:gd name="T67" fmla="*/ 0 h 168"/>
                  <a:gd name="T68" fmla="*/ 0 w 185"/>
                  <a:gd name="T69" fmla="*/ 0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168"/>
                  <a:gd name="T107" fmla="*/ 185 w 185"/>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168">
                    <a:moveTo>
                      <a:pt x="93" y="64"/>
                    </a:moveTo>
                    <a:lnTo>
                      <a:pt x="91" y="64"/>
                    </a:lnTo>
                    <a:lnTo>
                      <a:pt x="84" y="64"/>
                    </a:lnTo>
                    <a:lnTo>
                      <a:pt x="74" y="66"/>
                    </a:lnTo>
                    <a:lnTo>
                      <a:pt x="64" y="68"/>
                    </a:lnTo>
                    <a:lnTo>
                      <a:pt x="57" y="69"/>
                    </a:lnTo>
                    <a:lnTo>
                      <a:pt x="52" y="71"/>
                    </a:lnTo>
                    <a:lnTo>
                      <a:pt x="47" y="75"/>
                    </a:lnTo>
                    <a:lnTo>
                      <a:pt x="43" y="77"/>
                    </a:lnTo>
                    <a:lnTo>
                      <a:pt x="39" y="81"/>
                    </a:lnTo>
                    <a:lnTo>
                      <a:pt x="36" y="85"/>
                    </a:lnTo>
                    <a:lnTo>
                      <a:pt x="35" y="90"/>
                    </a:lnTo>
                    <a:lnTo>
                      <a:pt x="33" y="95"/>
                    </a:lnTo>
                    <a:lnTo>
                      <a:pt x="31" y="95"/>
                    </a:lnTo>
                    <a:lnTo>
                      <a:pt x="27" y="94"/>
                    </a:lnTo>
                    <a:lnTo>
                      <a:pt x="22" y="94"/>
                    </a:lnTo>
                    <a:lnTo>
                      <a:pt x="14" y="96"/>
                    </a:lnTo>
                    <a:lnTo>
                      <a:pt x="11" y="97"/>
                    </a:lnTo>
                    <a:lnTo>
                      <a:pt x="8" y="100"/>
                    </a:lnTo>
                    <a:lnTo>
                      <a:pt x="5" y="103"/>
                    </a:lnTo>
                    <a:lnTo>
                      <a:pt x="3" y="107"/>
                    </a:lnTo>
                    <a:lnTo>
                      <a:pt x="1" y="112"/>
                    </a:lnTo>
                    <a:lnTo>
                      <a:pt x="0" y="119"/>
                    </a:lnTo>
                    <a:lnTo>
                      <a:pt x="0" y="126"/>
                    </a:lnTo>
                    <a:lnTo>
                      <a:pt x="1" y="136"/>
                    </a:lnTo>
                    <a:lnTo>
                      <a:pt x="3" y="137"/>
                    </a:lnTo>
                    <a:lnTo>
                      <a:pt x="8" y="142"/>
                    </a:lnTo>
                    <a:lnTo>
                      <a:pt x="15" y="146"/>
                    </a:lnTo>
                    <a:lnTo>
                      <a:pt x="25" y="152"/>
                    </a:lnTo>
                    <a:lnTo>
                      <a:pt x="38" y="158"/>
                    </a:lnTo>
                    <a:lnTo>
                      <a:pt x="54" y="163"/>
                    </a:lnTo>
                    <a:lnTo>
                      <a:pt x="63" y="165"/>
                    </a:lnTo>
                    <a:lnTo>
                      <a:pt x="72" y="166"/>
                    </a:lnTo>
                    <a:lnTo>
                      <a:pt x="82" y="168"/>
                    </a:lnTo>
                    <a:lnTo>
                      <a:pt x="93" y="168"/>
                    </a:lnTo>
                    <a:lnTo>
                      <a:pt x="96" y="168"/>
                    </a:lnTo>
                    <a:lnTo>
                      <a:pt x="106" y="165"/>
                    </a:lnTo>
                    <a:lnTo>
                      <a:pt x="119" y="163"/>
                    </a:lnTo>
                    <a:lnTo>
                      <a:pt x="134" y="161"/>
                    </a:lnTo>
                    <a:lnTo>
                      <a:pt x="150" y="160"/>
                    </a:lnTo>
                    <a:lnTo>
                      <a:pt x="165" y="160"/>
                    </a:lnTo>
                    <a:lnTo>
                      <a:pt x="172" y="161"/>
                    </a:lnTo>
                    <a:lnTo>
                      <a:pt x="177" y="162"/>
                    </a:lnTo>
                    <a:lnTo>
                      <a:pt x="181" y="165"/>
                    </a:lnTo>
                    <a:lnTo>
                      <a:pt x="185" y="168"/>
                    </a:lnTo>
                    <a:lnTo>
                      <a:pt x="184" y="165"/>
                    </a:lnTo>
                    <a:lnTo>
                      <a:pt x="182" y="157"/>
                    </a:lnTo>
                    <a:lnTo>
                      <a:pt x="179" y="145"/>
                    </a:lnTo>
                    <a:lnTo>
                      <a:pt x="176" y="131"/>
                    </a:lnTo>
                    <a:lnTo>
                      <a:pt x="171" y="116"/>
                    </a:lnTo>
                    <a:lnTo>
                      <a:pt x="165" y="102"/>
                    </a:lnTo>
                    <a:lnTo>
                      <a:pt x="163" y="95"/>
                    </a:lnTo>
                    <a:lnTo>
                      <a:pt x="160" y="90"/>
                    </a:lnTo>
                    <a:lnTo>
                      <a:pt x="157" y="87"/>
                    </a:lnTo>
                    <a:lnTo>
                      <a:pt x="152" y="83"/>
                    </a:lnTo>
                    <a:lnTo>
                      <a:pt x="151" y="79"/>
                    </a:lnTo>
                    <a:lnTo>
                      <a:pt x="149" y="67"/>
                    </a:lnTo>
                    <a:lnTo>
                      <a:pt x="145" y="51"/>
                    </a:lnTo>
                    <a:lnTo>
                      <a:pt x="138" y="34"/>
                    </a:lnTo>
                    <a:lnTo>
                      <a:pt x="134" y="26"/>
                    </a:lnTo>
                    <a:lnTo>
                      <a:pt x="131" y="17"/>
                    </a:lnTo>
                    <a:lnTo>
                      <a:pt x="126" y="11"/>
                    </a:lnTo>
                    <a:lnTo>
                      <a:pt x="121" y="6"/>
                    </a:lnTo>
                    <a:lnTo>
                      <a:pt x="117" y="2"/>
                    </a:lnTo>
                    <a:lnTo>
                      <a:pt x="111" y="0"/>
                    </a:lnTo>
                    <a:lnTo>
                      <a:pt x="108" y="0"/>
                    </a:lnTo>
                    <a:lnTo>
                      <a:pt x="106" y="1"/>
                    </a:lnTo>
                    <a:lnTo>
                      <a:pt x="103" y="2"/>
                    </a:lnTo>
                    <a:lnTo>
                      <a:pt x="99" y="5"/>
                    </a:lnTo>
                    <a:lnTo>
                      <a:pt x="93" y="64"/>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6" name="Freeform 487"/>
              <p:cNvSpPr>
                <a:spLocks/>
              </p:cNvSpPr>
              <p:nvPr/>
            </p:nvSpPr>
            <p:spPr bwMode="auto">
              <a:xfrm>
                <a:off x="4801" y="1333"/>
                <a:ext cx="62" cy="56"/>
              </a:xfrm>
              <a:custGeom>
                <a:avLst/>
                <a:gdLst>
                  <a:gd name="T0" fmla="*/ 0 w 185"/>
                  <a:gd name="T1" fmla="*/ 0 h 168"/>
                  <a:gd name="T2" fmla="*/ 0 w 185"/>
                  <a:gd name="T3" fmla="*/ 0 h 168"/>
                  <a:gd name="T4" fmla="*/ 0 w 185"/>
                  <a:gd name="T5" fmla="*/ 0 h 168"/>
                  <a:gd name="T6" fmla="*/ 0 w 185"/>
                  <a:gd name="T7" fmla="*/ 0 h 168"/>
                  <a:gd name="T8" fmla="*/ 0 w 185"/>
                  <a:gd name="T9" fmla="*/ 0 h 168"/>
                  <a:gd name="T10" fmla="*/ 0 w 185"/>
                  <a:gd name="T11" fmla="*/ 0 h 168"/>
                  <a:gd name="T12" fmla="*/ 0 w 185"/>
                  <a:gd name="T13" fmla="*/ 0 h 168"/>
                  <a:gd name="T14" fmla="*/ 0 w 185"/>
                  <a:gd name="T15" fmla="*/ 0 h 168"/>
                  <a:gd name="T16" fmla="*/ 0 w 185"/>
                  <a:gd name="T17" fmla="*/ 0 h 168"/>
                  <a:gd name="T18" fmla="*/ 0 w 185"/>
                  <a:gd name="T19" fmla="*/ 0 h 168"/>
                  <a:gd name="T20" fmla="*/ 0 w 185"/>
                  <a:gd name="T21" fmla="*/ 0 h 168"/>
                  <a:gd name="T22" fmla="*/ 0 w 185"/>
                  <a:gd name="T23" fmla="*/ 0 h 168"/>
                  <a:gd name="T24" fmla="*/ 0 w 185"/>
                  <a:gd name="T25" fmla="*/ 0 h 168"/>
                  <a:gd name="T26" fmla="*/ 0 w 185"/>
                  <a:gd name="T27" fmla="*/ 0 h 168"/>
                  <a:gd name="T28" fmla="*/ 0 w 185"/>
                  <a:gd name="T29" fmla="*/ 0 h 168"/>
                  <a:gd name="T30" fmla="*/ 0 w 185"/>
                  <a:gd name="T31" fmla="*/ 0 h 168"/>
                  <a:gd name="T32" fmla="*/ 0 w 185"/>
                  <a:gd name="T33" fmla="*/ 0 h 168"/>
                  <a:gd name="T34" fmla="*/ 0 w 185"/>
                  <a:gd name="T35" fmla="*/ 0 h 168"/>
                  <a:gd name="T36" fmla="*/ 0 w 185"/>
                  <a:gd name="T37" fmla="*/ 0 h 168"/>
                  <a:gd name="T38" fmla="*/ 0 w 185"/>
                  <a:gd name="T39" fmla="*/ 0 h 168"/>
                  <a:gd name="T40" fmla="*/ 0 w 185"/>
                  <a:gd name="T41" fmla="*/ 0 h 168"/>
                  <a:gd name="T42" fmla="*/ 0 w 185"/>
                  <a:gd name="T43" fmla="*/ 0 h 168"/>
                  <a:gd name="T44" fmla="*/ 0 w 185"/>
                  <a:gd name="T45" fmla="*/ 0 h 168"/>
                  <a:gd name="T46" fmla="*/ 0 w 185"/>
                  <a:gd name="T47" fmla="*/ 0 h 168"/>
                  <a:gd name="T48" fmla="*/ 0 w 185"/>
                  <a:gd name="T49" fmla="*/ 0 h 168"/>
                  <a:gd name="T50" fmla="*/ 0 w 185"/>
                  <a:gd name="T51" fmla="*/ 0 h 168"/>
                  <a:gd name="T52" fmla="*/ 0 w 185"/>
                  <a:gd name="T53" fmla="*/ 0 h 168"/>
                  <a:gd name="T54" fmla="*/ 0 w 185"/>
                  <a:gd name="T55" fmla="*/ 0 h 168"/>
                  <a:gd name="T56" fmla="*/ 0 w 185"/>
                  <a:gd name="T57" fmla="*/ 0 h 168"/>
                  <a:gd name="T58" fmla="*/ 0 w 185"/>
                  <a:gd name="T59" fmla="*/ 0 h 168"/>
                  <a:gd name="T60" fmla="*/ 0 w 185"/>
                  <a:gd name="T61" fmla="*/ 0 h 168"/>
                  <a:gd name="T62" fmla="*/ 0 w 185"/>
                  <a:gd name="T63" fmla="*/ 0 h 168"/>
                  <a:gd name="T64" fmla="*/ 0 w 185"/>
                  <a:gd name="T65" fmla="*/ 0 h 168"/>
                  <a:gd name="T66" fmla="*/ 0 w 185"/>
                  <a:gd name="T67" fmla="*/ 0 h 168"/>
                  <a:gd name="T68" fmla="*/ 0 w 185"/>
                  <a:gd name="T69" fmla="*/ 0 h 1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5"/>
                  <a:gd name="T106" fmla="*/ 0 h 168"/>
                  <a:gd name="T107" fmla="*/ 185 w 185"/>
                  <a:gd name="T108" fmla="*/ 168 h 1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5" h="168">
                    <a:moveTo>
                      <a:pt x="93" y="64"/>
                    </a:moveTo>
                    <a:lnTo>
                      <a:pt x="91" y="64"/>
                    </a:lnTo>
                    <a:lnTo>
                      <a:pt x="84" y="64"/>
                    </a:lnTo>
                    <a:lnTo>
                      <a:pt x="74" y="66"/>
                    </a:lnTo>
                    <a:lnTo>
                      <a:pt x="64" y="68"/>
                    </a:lnTo>
                    <a:lnTo>
                      <a:pt x="57" y="69"/>
                    </a:lnTo>
                    <a:lnTo>
                      <a:pt x="52" y="71"/>
                    </a:lnTo>
                    <a:lnTo>
                      <a:pt x="47" y="75"/>
                    </a:lnTo>
                    <a:lnTo>
                      <a:pt x="43" y="77"/>
                    </a:lnTo>
                    <a:lnTo>
                      <a:pt x="39" y="81"/>
                    </a:lnTo>
                    <a:lnTo>
                      <a:pt x="36" y="85"/>
                    </a:lnTo>
                    <a:lnTo>
                      <a:pt x="35" y="90"/>
                    </a:lnTo>
                    <a:lnTo>
                      <a:pt x="33" y="95"/>
                    </a:lnTo>
                    <a:lnTo>
                      <a:pt x="31" y="95"/>
                    </a:lnTo>
                    <a:lnTo>
                      <a:pt x="27" y="94"/>
                    </a:lnTo>
                    <a:lnTo>
                      <a:pt x="22" y="94"/>
                    </a:lnTo>
                    <a:lnTo>
                      <a:pt x="14" y="96"/>
                    </a:lnTo>
                    <a:lnTo>
                      <a:pt x="11" y="97"/>
                    </a:lnTo>
                    <a:lnTo>
                      <a:pt x="8" y="100"/>
                    </a:lnTo>
                    <a:lnTo>
                      <a:pt x="5" y="103"/>
                    </a:lnTo>
                    <a:lnTo>
                      <a:pt x="3" y="107"/>
                    </a:lnTo>
                    <a:lnTo>
                      <a:pt x="1" y="112"/>
                    </a:lnTo>
                    <a:lnTo>
                      <a:pt x="0" y="119"/>
                    </a:lnTo>
                    <a:lnTo>
                      <a:pt x="0" y="126"/>
                    </a:lnTo>
                    <a:lnTo>
                      <a:pt x="1" y="136"/>
                    </a:lnTo>
                    <a:lnTo>
                      <a:pt x="3" y="137"/>
                    </a:lnTo>
                    <a:lnTo>
                      <a:pt x="8" y="142"/>
                    </a:lnTo>
                    <a:lnTo>
                      <a:pt x="15" y="146"/>
                    </a:lnTo>
                    <a:lnTo>
                      <a:pt x="25" y="152"/>
                    </a:lnTo>
                    <a:lnTo>
                      <a:pt x="38" y="158"/>
                    </a:lnTo>
                    <a:lnTo>
                      <a:pt x="54" y="163"/>
                    </a:lnTo>
                    <a:lnTo>
                      <a:pt x="63" y="165"/>
                    </a:lnTo>
                    <a:lnTo>
                      <a:pt x="72" y="166"/>
                    </a:lnTo>
                    <a:lnTo>
                      <a:pt x="82" y="168"/>
                    </a:lnTo>
                    <a:lnTo>
                      <a:pt x="93" y="168"/>
                    </a:lnTo>
                    <a:lnTo>
                      <a:pt x="96" y="168"/>
                    </a:lnTo>
                    <a:lnTo>
                      <a:pt x="106" y="165"/>
                    </a:lnTo>
                    <a:lnTo>
                      <a:pt x="119" y="163"/>
                    </a:lnTo>
                    <a:lnTo>
                      <a:pt x="134" y="161"/>
                    </a:lnTo>
                    <a:lnTo>
                      <a:pt x="150" y="160"/>
                    </a:lnTo>
                    <a:lnTo>
                      <a:pt x="165" y="160"/>
                    </a:lnTo>
                    <a:lnTo>
                      <a:pt x="172" y="161"/>
                    </a:lnTo>
                    <a:lnTo>
                      <a:pt x="177" y="162"/>
                    </a:lnTo>
                    <a:lnTo>
                      <a:pt x="181" y="165"/>
                    </a:lnTo>
                    <a:lnTo>
                      <a:pt x="185" y="168"/>
                    </a:lnTo>
                    <a:lnTo>
                      <a:pt x="184" y="165"/>
                    </a:lnTo>
                    <a:lnTo>
                      <a:pt x="182" y="157"/>
                    </a:lnTo>
                    <a:lnTo>
                      <a:pt x="179" y="145"/>
                    </a:lnTo>
                    <a:lnTo>
                      <a:pt x="176" y="131"/>
                    </a:lnTo>
                    <a:lnTo>
                      <a:pt x="171" y="116"/>
                    </a:lnTo>
                    <a:lnTo>
                      <a:pt x="165" y="102"/>
                    </a:lnTo>
                    <a:lnTo>
                      <a:pt x="163" y="95"/>
                    </a:lnTo>
                    <a:lnTo>
                      <a:pt x="160" y="90"/>
                    </a:lnTo>
                    <a:lnTo>
                      <a:pt x="157" y="87"/>
                    </a:lnTo>
                    <a:lnTo>
                      <a:pt x="152" y="83"/>
                    </a:lnTo>
                    <a:lnTo>
                      <a:pt x="151" y="79"/>
                    </a:lnTo>
                    <a:lnTo>
                      <a:pt x="149" y="67"/>
                    </a:lnTo>
                    <a:lnTo>
                      <a:pt x="145" y="51"/>
                    </a:lnTo>
                    <a:lnTo>
                      <a:pt x="138" y="34"/>
                    </a:lnTo>
                    <a:lnTo>
                      <a:pt x="134" y="26"/>
                    </a:lnTo>
                    <a:lnTo>
                      <a:pt x="131" y="17"/>
                    </a:lnTo>
                    <a:lnTo>
                      <a:pt x="126" y="11"/>
                    </a:lnTo>
                    <a:lnTo>
                      <a:pt x="121" y="6"/>
                    </a:lnTo>
                    <a:lnTo>
                      <a:pt x="117" y="2"/>
                    </a:lnTo>
                    <a:lnTo>
                      <a:pt x="111" y="0"/>
                    </a:lnTo>
                    <a:lnTo>
                      <a:pt x="108" y="0"/>
                    </a:lnTo>
                    <a:lnTo>
                      <a:pt x="106" y="1"/>
                    </a:lnTo>
                    <a:lnTo>
                      <a:pt x="103" y="2"/>
                    </a:lnTo>
                    <a:lnTo>
                      <a:pt x="99" y="5"/>
                    </a:lnTo>
                    <a:lnTo>
                      <a:pt x="93" y="6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7" name="Freeform 488"/>
              <p:cNvSpPr>
                <a:spLocks/>
              </p:cNvSpPr>
              <p:nvPr/>
            </p:nvSpPr>
            <p:spPr bwMode="auto">
              <a:xfrm>
                <a:off x="4838" y="842"/>
                <a:ext cx="41" cy="27"/>
              </a:xfrm>
              <a:custGeom>
                <a:avLst/>
                <a:gdLst>
                  <a:gd name="T0" fmla="*/ 0 w 123"/>
                  <a:gd name="T1" fmla="*/ 0 h 80"/>
                  <a:gd name="T2" fmla="*/ 0 w 123"/>
                  <a:gd name="T3" fmla="*/ 0 h 80"/>
                  <a:gd name="T4" fmla="*/ 0 w 123"/>
                  <a:gd name="T5" fmla="*/ 0 h 80"/>
                  <a:gd name="T6" fmla="*/ 0 w 123"/>
                  <a:gd name="T7" fmla="*/ 0 h 80"/>
                  <a:gd name="T8" fmla="*/ 0 w 123"/>
                  <a:gd name="T9" fmla="*/ 0 h 80"/>
                  <a:gd name="T10" fmla="*/ 0 w 123"/>
                  <a:gd name="T11" fmla="*/ 0 h 80"/>
                  <a:gd name="T12" fmla="*/ 0 w 123"/>
                  <a:gd name="T13" fmla="*/ 0 h 80"/>
                  <a:gd name="T14" fmla="*/ 0 w 123"/>
                  <a:gd name="T15" fmla="*/ 0 h 80"/>
                  <a:gd name="T16" fmla="*/ 0 w 123"/>
                  <a:gd name="T17" fmla="*/ 0 h 80"/>
                  <a:gd name="T18" fmla="*/ 0 w 123"/>
                  <a:gd name="T19" fmla="*/ 0 h 80"/>
                  <a:gd name="T20" fmla="*/ 0 w 123"/>
                  <a:gd name="T21" fmla="*/ 0 h 80"/>
                  <a:gd name="T22" fmla="*/ 0 w 123"/>
                  <a:gd name="T23" fmla="*/ 0 h 80"/>
                  <a:gd name="T24" fmla="*/ 0 w 123"/>
                  <a:gd name="T25" fmla="*/ 0 h 80"/>
                  <a:gd name="T26" fmla="*/ 0 w 123"/>
                  <a:gd name="T27" fmla="*/ 0 h 80"/>
                  <a:gd name="T28" fmla="*/ 0 w 123"/>
                  <a:gd name="T29" fmla="*/ 0 h 80"/>
                  <a:gd name="T30" fmla="*/ 0 w 123"/>
                  <a:gd name="T31" fmla="*/ 0 h 80"/>
                  <a:gd name="T32" fmla="*/ 0 w 123"/>
                  <a:gd name="T33" fmla="*/ 0 h 80"/>
                  <a:gd name="T34" fmla="*/ 0 w 123"/>
                  <a:gd name="T35" fmla="*/ 0 h 80"/>
                  <a:gd name="T36" fmla="*/ 0 w 123"/>
                  <a:gd name="T37" fmla="*/ 0 h 80"/>
                  <a:gd name="T38" fmla="*/ 0 w 123"/>
                  <a:gd name="T39" fmla="*/ 0 h 80"/>
                  <a:gd name="T40" fmla="*/ 0 w 123"/>
                  <a:gd name="T41" fmla="*/ 0 h 80"/>
                  <a:gd name="T42" fmla="*/ 0 w 123"/>
                  <a:gd name="T43" fmla="*/ 0 h 80"/>
                  <a:gd name="T44" fmla="*/ 0 w 123"/>
                  <a:gd name="T45" fmla="*/ 0 h 80"/>
                  <a:gd name="T46" fmla="*/ 0 w 123"/>
                  <a:gd name="T47" fmla="*/ 0 h 80"/>
                  <a:gd name="T48" fmla="*/ 0 w 123"/>
                  <a:gd name="T49" fmla="*/ 0 h 80"/>
                  <a:gd name="T50" fmla="*/ 0 w 123"/>
                  <a:gd name="T51" fmla="*/ 0 h 80"/>
                  <a:gd name="T52" fmla="*/ 0 w 123"/>
                  <a:gd name="T53" fmla="*/ 0 h 80"/>
                  <a:gd name="T54" fmla="*/ 0 w 123"/>
                  <a:gd name="T55" fmla="*/ 0 h 80"/>
                  <a:gd name="T56" fmla="*/ 0 w 123"/>
                  <a:gd name="T57" fmla="*/ 0 h 80"/>
                  <a:gd name="T58" fmla="*/ 0 w 123"/>
                  <a:gd name="T59" fmla="*/ 0 h 80"/>
                  <a:gd name="T60" fmla="*/ 0 w 123"/>
                  <a:gd name="T61" fmla="*/ 0 h 80"/>
                  <a:gd name="T62" fmla="*/ 0 w 123"/>
                  <a:gd name="T63" fmla="*/ 0 h 80"/>
                  <a:gd name="T64" fmla="*/ 0 w 123"/>
                  <a:gd name="T65" fmla="*/ 0 h 80"/>
                  <a:gd name="T66" fmla="*/ 0 w 123"/>
                  <a:gd name="T67" fmla="*/ 0 h 80"/>
                  <a:gd name="T68" fmla="*/ 0 w 123"/>
                  <a:gd name="T69" fmla="*/ 0 h 80"/>
                  <a:gd name="T70" fmla="*/ 0 w 123"/>
                  <a:gd name="T71" fmla="*/ 0 h 80"/>
                  <a:gd name="T72" fmla="*/ 0 w 123"/>
                  <a:gd name="T73" fmla="*/ 0 h 80"/>
                  <a:gd name="T74" fmla="*/ 0 w 123"/>
                  <a:gd name="T75" fmla="*/ 0 h 80"/>
                  <a:gd name="T76" fmla="*/ 0 w 123"/>
                  <a:gd name="T77" fmla="*/ 0 h 80"/>
                  <a:gd name="T78" fmla="*/ 0 w 123"/>
                  <a:gd name="T79" fmla="*/ 0 h 80"/>
                  <a:gd name="T80" fmla="*/ 0 w 123"/>
                  <a:gd name="T81" fmla="*/ 0 h 80"/>
                  <a:gd name="T82" fmla="*/ 0 w 123"/>
                  <a:gd name="T83" fmla="*/ 0 h 80"/>
                  <a:gd name="T84" fmla="*/ 0 w 123"/>
                  <a:gd name="T85" fmla="*/ 0 h 80"/>
                  <a:gd name="T86" fmla="*/ 0 w 123"/>
                  <a:gd name="T87" fmla="*/ 0 h 80"/>
                  <a:gd name="T88" fmla="*/ 0 w 123"/>
                  <a:gd name="T89" fmla="*/ 0 h 80"/>
                  <a:gd name="T90" fmla="*/ 0 w 123"/>
                  <a:gd name="T91" fmla="*/ 0 h 80"/>
                  <a:gd name="T92" fmla="*/ 0 w 123"/>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80"/>
                  <a:gd name="T143" fmla="*/ 123 w 123"/>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80">
                    <a:moveTo>
                      <a:pt x="57" y="17"/>
                    </a:moveTo>
                    <a:lnTo>
                      <a:pt x="56" y="16"/>
                    </a:lnTo>
                    <a:lnTo>
                      <a:pt x="52" y="12"/>
                    </a:lnTo>
                    <a:lnTo>
                      <a:pt x="45" y="7"/>
                    </a:lnTo>
                    <a:lnTo>
                      <a:pt x="38" y="2"/>
                    </a:lnTo>
                    <a:lnTo>
                      <a:pt x="34" y="1"/>
                    </a:lnTo>
                    <a:lnTo>
                      <a:pt x="28" y="0"/>
                    </a:lnTo>
                    <a:lnTo>
                      <a:pt x="24" y="0"/>
                    </a:lnTo>
                    <a:lnTo>
                      <a:pt x="18" y="1"/>
                    </a:lnTo>
                    <a:lnTo>
                      <a:pt x="14" y="3"/>
                    </a:lnTo>
                    <a:lnTo>
                      <a:pt x="9" y="7"/>
                    </a:lnTo>
                    <a:lnTo>
                      <a:pt x="4" y="13"/>
                    </a:lnTo>
                    <a:lnTo>
                      <a:pt x="0" y="19"/>
                    </a:lnTo>
                    <a:lnTo>
                      <a:pt x="0" y="21"/>
                    </a:lnTo>
                    <a:lnTo>
                      <a:pt x="1" y="25"/>
                    </a:lnTo>
                    <a:lnTo>
                      <a:pt x="2" y="31"/>
                    </a:lnTo>
                    <a:lnTo>
                      <a:pt x="6" y="38"/>
                    </a:lnTo>
                    <a:lnTo>
                      <a:pt x="11" y="45"/>
                    </a:lnTo>
                    <a:lnTo>
                      <a:pt x="18" y="52"/>
                    </a:lnTo>
                    <a:lnTo>
                      <a:pt x="24" y="55"/>
                    </a:lnTo>
                    <a:lnTo>
                      <a:pt x="30" y="58"/>
                    </a:lnTo>
                    <a:lnTo>
                      <a:pt x="37" y="60"/>
                    </a:lnTo>
                    <a:lnTo>
                      <a:pt x="44" y="62"/>
                    </a:lnTo>
                    <a:lnTo>
                      <a:pt x="49" y="64"/>
                    </a:lnTo>
                    <a:lnTo>
                      <a:pt x="59" y="68"/>
                    </a:lnTo>
                    <a:lnTo>
                      <a:pt x="75" y="72"/>
                    </a:lnTo>
                    <a:lnTo>
                      <a:pt x="91" y="76"/>
                    </a:lnTo>
                    <a:lnTo>
                      <a:pt x="98" y="79"/>
                    </a:lnTo>
                    <a:lnTo>
                      <a:pt x="106" y="80"/>
                    </a:lnTo>
                    <a:lnTo>
                      <a:pt x="112" y="80"/>
                    </a:lnTo>
                    <a:lnTo>
                      <a:pt x="118" y="79"/>
                    </a:lnTo>
                    <a:lnTo>
                      <a:pt x="119" y="78"/>
                    </a:lnTo>
                    <a:lnTo>
                      <a:pt x="121" y="76"/>
                    </a:lnTo>
                    <a:lnTo>
                      <a:pt x="122" y="74"/>
                    </a:lnTo>
                    <a:lnTo>
                      <a:pt x="123" y="72"/>
                    </a:lnTo>
                    <a:lnTo>
                      <a:pt x="122" y="67"/>
                    </a:lnTo>
                    <a:lnTo>
                      <a:pt x="119" y="60"/>
                    </a:lnTo>
                    <a:lnTo>
                      <a:pt x="115" y="53"/>
                    </a:lnTo>
                    <a:lnTo>
                      <a:pt x="110" y="46"/>
                    </a:lnTo>
                    <a:lnTo>
                      <a:pt x="105" y="40"/>
                    </a:lnTo>
                    <a:lnTo>
                      <a:pt x="99" y="35"/>
                    </a:lnTo>
                    <a:lnTo>
                      <a:pt x="90" y="28"/>
                    </a:lnTo>
                    <a:lnTo>
                      <a:pt x="80" y="23"/>
                    </a:lnTo>
                    <a:lnTo>
                      <a:pt x="70" y="19"/>
                    </a:lnTo>
                    <a:lnTo>
                      <a:pt x="64" y="18"/>
                    </a:lnTo>
                    <a:lnTo>
                      <a:pt x="59" y="17"/>
                    </a:lnTo>
                    <a:lnTo>
                      <a:pt x="57" y="17"/>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8" name="Freeform 489"/>
              <p:cNvSpPr>
                <a:spLocks/>
              </p:cNvSpPr>
              <p:nvPr/>
            </p:nvSpPr>
            <p:spPr bwMode="auto">
              <a:xfrm>
                <a:off x="4838" y="842"/>
                <a:ext cx="41" cy="27"/>
              </a:xfrm>
              <a:custGeom>
                <a:avLst/>
                <a:gdLst>
                  <a:gd name="T0" fmla="*/ 0 w 123"/>
                  <a:gd name="T1" fmla="*/ 0 h 80"/>
                  <a:gd name="T2" fmla="*/ 0 w 123"/>
                  <a:gd name="T3" fmla="*/ 0 h 80"/>
                  <a:gd name="T4" fmla="*/ 0 w 123"/>
                  <a:gd name="T5" fmla="*/ 0 h 80"/>
                  <a:gd name="T6" fmla="*/ 0 w 123"/>
                  <a:gd name="T7" fmla="*/ 0 h 80"/>
                  <a:gd name="T8" fmla="*/ 0 w 123"/>
                  <a:gd name="T9" fmla="*/ 0 h 80"/>
                  <a:gd name="T10" fmla="*/ 0 w 123"/>
                  <a:gd name="T11" fmla="*/ 0 h 80"/>
                  <a:gd name="T12" fmla="*/ 0 w 123"/>
                  <a:gd name="T13" fmla="*/ 0 h 80"/>
                  <a:gd name="T14" fmla="*/ 0 w 123"/>
                  <a:gd name="T15" fmla="*/ 0 h 80"/>
                  <a:gd name="T16" fmla="*/ 0 w 123"/>
                  <a:gd name="T17" fmla="*/ 0 h 80"/>
                  <a:gd name="T18" fmla="*/ 0 w 123"/>
                  <a:gd name="T19" fmla="*/ 0 h 80"/>
                  <a:gd name="T20" fmla="*/ 0 w 123"/>
                  <a:gd name="T21" fmla="*/ 0 h 80"/>
                  <a:gd name="T22" fmla="*/ 0 w 123"/>
                  <a:gd name="T23" fmla="*/ 0 h 80"/>
                  <a:gd name="T24" fmla="*/ 0 w 123"/>
                  <a:gd name="T25" fmla="*/ 0 h 80"/>
                  <a:gd name="T26" fmla="*/ 0 w 123"/>
                  <a:gd name="T27" fmla="*/ 0 h 80"/>
                  <a:gd name="T28" fmla="*/ 0 w 123"/>
                  <a:gd name="T29" fmla="*/ 0 h 80"/>
                  <a:gd name="T30" fmla="*/ 0 w 123"/>
                  <a:gd name="T31" fmla="*/ 0 h 80"/>
                  <a:gd name="T32" fmla="*/ 0 w 123"/>
                  <a:gd name="T33" fmla="*/ 0 h 80"/>
                  <a:gd name="T34" fmla="*/ 0 w 123"/>
                  <a:gd name="T35" fmla="*/ 0 h 80"/>
                  <a:gd name="T36" fmla="*/ 0 w 123"/>
                  <a:gd name="T37" fmla="*/ 0 h 80"/>
                  <a:gd name="T38" fmla="*/ 0 w 123"/>
                  <a:gd name="T39" fmla="*/ 0 h 80"/>
                  <a:gd name="T40" fmla="*/ 0 w 123"/>
                  <a:gd name="T41" fmla="*/ 0 h 80"/>
                  <a:gd name="T42" fmla="*/ 0 w 123"/>
                  <a:gd name="T43" fmla="*/ 0 h 80"/>
                  <a:gd name="T44" fmla="*/ 0 w 123"/>
                  <a:gd name="T45" fmla="*/ 0 h 80"/>
                  <a:gd name="T46" fmla="*/ 0 w 123"/>
                  <a:gd name="T47" fmla="*/ 0 h 80"/>
                  <a:gd name="T48" fmla="*/ 0 w 123"/>
                  <a:gd name="T49" fmla="*/ 0 h 80"/>
                  <a:gd name="T50" fmla="*/ 0 w 123"/>
                  <a:gd name="T51" fmla="*/ 0 h 80"/>
                  <a:gd name="T52" fmla="*/ 0 w 123"/>
                  <a:gd name="T53" fmla="*/ 0 h 80"/>
                  <a:gd name="T54" fmla="*/ 0 w 123"/>
                  <a:gd name="T55" fmla="*/ 0 h 80"/>
                  <a:gd name="T56" fmla="*/ 0 w 123"/>
                  <a:gd name="T57" fmla="*/ 0 h 80"/>
                  <a:gd name="T58" fmla="*/ 0 w 123"/>
                  <a:gd name="T59" fmla="*/ 0 h 80"/>
                  <a:gd name="T60" fmla="*/ 0 w 123"/>
                  <a:gd name="T61" fmla="*/ 0 h 80"/>
                  <a:gd name="T62" fmla="*/ 0 w 123"/>
                  <a:gd name="T63" fmla="*/ 0 h 80"/>
                  <a:gd name="T64" fmla="*/ 0 w 123"/>
                  <a:gd name="T65" fmla="*/ 0 h 80"/>
                  <a:gd name="T66" fmla="*/ 0 w 123"/>
                  <a:gd name="T67" fmla="*/ 0 h 80"/>
                  <a:gd name="T68" fmla="*/ 0 w 123"/>
                  <a:gd name="T69" fmla="*/ 0 h 80"/>
                  <a:gd name="T70" fmla="*/ 0 w 123"/>
                  <a:gd name="T71" fmla="*/ 0 h 80"/>
                  <a:gd name="T72" fmla="*/ 0 w 123"/>
                  <a:gd name="T73" fmla="*/ 0 h 80"/>
                  <a:gd name="T74" fmla="*/ 0 w 123"/>
                  <a:gd name="T75" fmla="*/ 0 h 80"/>
                  <a:gd name="T76" fmla="*/ 0 w 123"/>
                  <a:gd name="T77" fmla="*/ 0 h 80"/>
                  <a:gd name="T78" fmla="*/ 0 w 123"/>
                  <a:gd name="T79" fmla="*/ 0 h 80"/>
                  <a:gd name="T80" fmla="*/ 0 w 123"/>
                  <a:gd name="T81" fmla="*/ 0 h 80"/>
                  <a:gd name="T82" fmla="*/ 0 w 123"/>
                  <a:gd name="T83" fmla="*/ 0 h 80"/>
                  <a:gd name="T84" fmla="*/ 0 w 123"/>
                  <a:gd name="T85" fmla="*/ 0 h 80"/>
                  <a:gd name="T86" fmla="*/ 0 w 123"/>
                  <a:gd name="T87" fmla="*/ 0 h 80"/>
                  <a:gd name="T88" fmla="*/ 0 w 123"/>
                  <a:gd name="T89" fmla="*/ 0 h 80"/>
                  <a:gd name="T90" fmla="*/ 0 w 123"/>
                  <a:gd name="T91" fmla="*/ 0 h 80"/>
                  <a:gd name="T92" fmla="*/ 0 w 123"/>
                  <a:gd name="T93" fmla="*/ 0 h 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3"/>
                  <a:gd name="T142" fmla="*/ 0 h 80"/>
                  <a:gd name="T143" fmla="*/ 123 w 123"/>
                  <a:gd name="T144" fmla="*/ 80 h 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3" h="80">
                    <a:moveTo>
                      <a:pt x="57" y="17"/>
                    </a:moveTo>
                    <a:lnTo>
                      <a:pt x="56" y="16"/>
                    </a:lnTo>
                    <a:lnTo>
                      <a:pt x="52" y="12"/>
                    </a:lnTo>
                    <a:lnTo>
                      <a:pt x="45" y="7"/>
                    </a:lnTo>
                    <a:lnTo>
                      <a:pt x="38" y="2"/>
                    </a:lnTo>
                    <a:lnTo>
                      <a:pt x="34" y="1"/>
                    </a:lnTo>
                    <a:lnTo>
                      <a:pt x="28" y="0"/>
                    </a:lnTo>
                    <a:lnTo>
                      <a:pt x="24" y="0"/>
                    </a:lnTo>
                    <a:lnTo>
                      <a:pt x="18" y="1"/>
                    </a:lnTo>
                    <a:lnTo>
                      <a:pt x="14" y="3"/>
                    </a:lnTo>
                    <a:lnTo>
                      <a:pt x="9" y="7"/>
                    </a:lnTo>
                    <a:lnTo>
                      <a:pt x="4" y="13"/>
                    </a:lnTo>
                    <a:lnTo>
                      <a:pt x="0" y="19"/>
                    </a:lnTo>
                    <a:lnTo>
                      <a:pt x="0" y="21"/>
                    </a:lnTo>
                    <a:lnTo>
                      <a:pt x="1" y="25"/>
                    </a:lnTo>
                    <a:lnTo>
                      <a:pt x="2" y="31"/>
                    </a:lnTo>
                    <a:lnTo>
                      <a:pt x="6" y="38"/>
                    </a:lnTo>
                    <a:lnTo>
                      <a:pt x="11" y="45"/>
                    </a:lnTo>
                    <a:lnTo>
                      <a:pt x="18" y="52"/>
                    </a:lnTo>
                    <a:lnTo>
                      <a:pt x="24" y="55"/>
                    </a:lnTo>
                    <a:lnTo>
                      <a:pt x="30" y="58"/>
                    </a:lnTo>
                    <a:lnTo>
                      <a:pt x="37" y="60"/>
                    </a:lnTo>
                    <a:lnTo>
                      <a:pt x="44" y="62"/>
                    </a:lnTo>
                    <a:lnTo>
                      <a:pt x="49" y="64"/>
                    </a:lnTo>
                    <a:lnTo>
                      <a:pt x="59" y="68"/>
                    </a:lnTo>
                    <a:lnTo>
                      <a:pt x="75" y="72"/>
                    </a:lnTo>
                    <a:lnTo>
                      <a:pt x="91" y="76"/>
                    </a:lnTo>
                    <a:lnTo>
                      <a:pt x="98" y="79"/>
                    </a:lnTo>
                    <a:lnTo>
                      <a:pt x="106" y="80"/>
                    </a:lnTo>
                    <a:lnTo>
                      <a:pt x="112" y="80"/>
                    </a:lnTo>
                    <a:lnTo>
                      <a:pt x="118" y="79"/>
                    </a:lnTo>
                    <a:lnTo>
                      <a:pt x="119" y="78"/>
                    </a:lnTo>
                    <a:lnTo>
                      <a:pt x="121" y="76"/>
                    </a:lnTo>
                    <a:lnTo>
                      <a:pt x="122" y="74"/>
                    </a:lnTo>
                    <a:lnTo>
                      <a:pt x="123" y="72"/>
                    </a:lnTo>
                    <a:lnTo>
                      <a:pt x="122" y="67"/>
                    </a:lnTo>
                    <a:lnTo>
                      <a:pt x="119" y="60"/>
                    </a:lnTo>
                    <a:lnTo>
                      <a:pt x="115" y="53"/>
                    </a:lnTo>
                    <a:lnTo>
                      <a:pt x="110" y="46"/>
                    </a:lnTo>
                    <a:lnTo>
                      <a:pt x="105" y="40"/>
                    </a:lnTo>
                    <a:lnTo>
                      <a:pt x="99" y="35"/>
                    </a:lnTo>
                    <a:lnTo>
                      <a:pt x="90" y="28"/>
                    </a:lnTo>
                    <a:lnTo>
                      <a:pt x="80" y="23"/>
                    </a:lnTo>
                    <a:lnTo>
                      <a:pt x="70" y="19"/>
                    </a:lnTo>
                    <a:lnTo>
                      <a:pt x="64" y="18"/>
                    </a:lnTo>
                    <a:lnTo>
                      <a:pt x="59" y="17"/>
                    </a:lnTo>
                    <a:lnTo>
                      <a:pt x="57" y="1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69" name="Freeform 490"/>
              <p:cNvSpPr>
                <a:spLocks/>
              </p:cNvSpPr>
              <p:nvPr/>
            </p:nvSpPr>
            <p:spPr bwMode="auto">
              <a:xfrm>
                <a:off x="4790" y="927"/>
                <a:ext cx="21" cy="22"/>
              </a:xfrm>
              <a:custGeom>
                <a:avLst/>
                <a:gdLst>
                  <a:gd name="T0" fmla="*/ 0 w 63"/>
                  <a:gd name="T1" fmla="*/ 0 h 66"/>
                  <a:gd name="T2" fmla="*/ 0 w 63"/>
                  <a:gd name="T3" fmla="*/ 0 h 66"/>
                  <a:gd name="T4" fmla="*/ 0 w 63"/>
                  <a:gd name="T5" fmla="*/ 0 h 66"/>
                  <a:gd name="T6" fmla="*/ 0 w 63"/>
                  <a:gd name="T7" fmla="*/ 0 h 66"/>
                  <a:gd name="T8" fmla="*/ 0 w 63"/>
                  <a:gd name="T9" fmla="*/ 0 h 66"/>
                  <a:gd name="T10" fmla="*/ 0 w 63"/>
                  <a:gd name="T11" fmla="*/ 0 h 66"/>
                  <a:gd name="T12" fmla="*/ 0 w 63"/>
                  <a:gd name="T13" fmla="*/ 0 h 66"/>
                  <a:gd name="T14" fmla="*/ 0 w 63"/>
                  <a:gd name="T15" fmla="*/ 0 h 66"/>
                  <a:gd name="T16" fmla="*/ 0 w 63"/>
                  <a:gd name="T17" fmla="*/ 0 h 66"/>
                  <a:gd name="T18" fmla="*/ 0 w 63"/>
                  <a:gd name="T19" fmla="*/ 0 h 66"/>
                  <a:gd name="T20" fmla="*/ 0 w 63"/>
                  <a:gd name="T21" fmla="*/ 0 h 66"/>
                  <a:gd name="T22" fmla="*/ 0 w 63"/>
                  <a:gd name="T23" fmla="*/ 0 h 66"/>
                  <a:gd name="T24" fmla="*/ 0 w 63"/>
                  <a:gd name="T25" fmla="*/ 0 h 66"/>
                  <a:gd name="T26" fmla="*/ 0 w 63"/>
                  <a:gd name="T27" fmla="*/ 0 h 66"/>
                  <a:gd name="T28" fmla="*/ 0 w 63"/>
                  <a:gd name="T29" fmla="*/ 0 h 66"/>
                  <a:gd name="T30" fmla="*/ 0 w 63"/>
                  <a:gd name="T31" fmla="*/ 0 h 66"/>
                  <a:gd name="T32" fmla="*/ 0 w 63"/>
                  <a:gd name="T33" fmla="*/ 0 h 66"/>
                  <a:gd name="T34" fmla="*/ 0 w 63"/>
                  <a:gd name="T35" fmla="*/ 0 h 66"/>
                  <a:gd name="T36" fmla="*/ 0 w 63"/>
                  <a:gd name="T37" fmla="*/ 0 h 66"/>
                  <a:gd name="T38" fmla="*/ 0 w 63"/>
                  <a:gd name="T39" fmla="*/ 0 h 66"/>
                  <a:gd name="T40" fmla="*/ 0 w 63"/>
                  <a:gd name="T41" fmla="*/ 0 h 66"/>
                  <a:gd name="T42" fmla="*/ 0 w 63"/>
                  <a:gd name="T43" fmla="*/ 0 h 66"/>
                  <a:gd name="T44" fmla="*/ 0 w 63"/>
                  <a:gd name="T45" fmla="*/ 0 h 66"/>
                  <a:gd name="T46" fmla="*/ 0 w 63"/>
                  <a:gd name="T47" fmla="*/ 0 h 66"/>
                  <a:gd name="T48" fmla="*/ 0 w 63"/>
                  <a:gd name="T49" fmla="*/ 0 h 66"/>
                  <a:gd name="T50" fmla="*/ 0 w 63"/>
                  <a:gd name="T51" fmla="*/ 0 h 66"/>
                  <a:gd name="T52" fmla="*/ 0 w 63"/>
                  <a:gd name="T53" fmla="*/ 0 h 66"/>
                  <a:gd name="T54" fmla="*/ 0 w 63"/>
                  <a:gd name="T55" fmla="*/ 0 h 66"/>
                  <a:gd name="T56" fmla="*/ 0 w 63"/>
                  <a:gd name="T57" fmla="*/ 0 h 66"/>
                  <a:gd name="T58" fmla="*/ 0 w 63"/>
                  <a:gd name="T59" fmla="*/ 0 h 66"/>
                  <a:gd name="T60" fmla="*/ 0 w 63"/>
                  <a:gd name="T61" fmla="*/ 0 h 66"/>
                  <a:gd name="T62" fmla="*/ 0 w 63"/>
                  <a:gd name="T63" fmla="*/ 0 h 66"/>
                  <a:gd name="T64" fmla="*/ 0 w 63"/>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66"/>
                  <a:gd name="T101" fmla="*/ 63 w 63"/>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66">
                    <a:moveTo>
                      <a:pt x="31" y="66"/>
                    </a:moveTo>
                    <a:lnTo>
                      <a:pt x="37" y="64"/>
                    </a:lnTo>
                    <a:lnTo>
                      <a:pt x="44" y="63"/>
                    </a:lnTo>
                    <a:lnTo>
                      <a:pt x="49" y="60"/>
                    </a:lnTo>
                    <a:lnTo>
                      <a:pt x="54" y="56"/>
                    </a:lnTo>
                    <a:lnTo>
                      <a:pt x="58" y="51"/>
                    </a:lnTo>
                    <a:lnTo>
                      <a:pt x="61" y="46"/>
                    </a:lnTo>
                    <a:lnTo>
                      <a:pt x="62" y="40"/>
                    </a:lnTo>
                    <a:lnTo>
                      <a:pt x="63" y="33"/>
                    </a:lnTo>
                    <a:lnTo>
                      <a:pt x="62" y="27"/>
                    </a:lnTo>
                    <a:lnTo>
                      <a:pt x="61" y="20"/>
                    </a:lnTo>
                    <a:lnTo>
                      <a:pt x="58" y="15"/>
                    </a:lnTo>
                    <a:lnTo>
                      <a:pt x="54" y="9"/>
                    </a:lnTo>
                    <a:lnTo>
                      <a:pt x="49" y="5"/>
                    </a:lnTo>
                    <a:lnTo>
                      <a:pt x="44" y="2"/>
                    </a:lnTo>
                    <a:lnTo>
                      <a:pt x="37" y="1"/>
                    </a:lnTo>
                    <a:lnTo>
                      <a:pt x="31" y="0"/>
                    </a:lnTo>
                    <a:lnTo>
                      <a:pt x="26" y="1"/>
                    </a:lnTo>
                    <a:lnTo>
                      <a:pt x="19" y="2"/>
                    </a:lnTo>
                    <a:lnTo>
                      <a:pt x="14" y="5"/>
                    </a:lnTo>
                    <a:lnTo>
                      <a:pt x="9" y="9"/>
                    </a:lnTo>
                    <a:lnTo>
                      <a:pt x="5" y="15"/>
                    </a:lnTo>
                    <a:lnTo>
                      <a:pt x="2" y="20"/>
                    </a:lnTo>
                    <a:lnTo>
                      <a:pt x="1" y="27"/>
                    </a:lnTo>
                    <a:lnTo>
                      <a:pt x="0" y="33"/>
                    </a:lnTo>
                    <a:lnTo>
                      <a:pt x="1" y="40"/>
                    </a:lnTo>
                    <a:lnTo>
                      <a:pt x="2" y="46"/>
                    </a:lnTo>
                    <a:lnTo>
                      <a:pt x="5" y="51"/>
                    </a:lnTo>
                    <a:lnTo>
                      <a:pt x="9" y="56"/>
                    </a:lnTo>
                    <a:lnTo>
                      <a:pt x="14" y="60"/>
                    </a:lnTo>
                    <a:lnTo>
                      <a:pt x="19" y="63"/>
                    </a:lnTo>
                    <a:lnTo>
                      <a:pt x="26" y="64"/>
                    </a:lnTo>
                    <a:lnTo>
                      <a:pt x="31" y="6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0" name="Freeform 491"/>
              <p:cNvSpPr>
                <a:spLocks/>
              </p:cNvSpPr>
              <p:nvPr/>
            </p:nvSpPr>
            <p:spPr bwMode="auto">
              <a:xfrm>
                <a:off x="4790" y="927"/>
                <a:ext cx="21" cy="22"/>
              </a:xfrm>
              <a:custGeom>
                <a:avLst/>
                <a:gdLst>
                  <a:gd name="T0" fmla="*/ 0 w 63"/>
                  <a:gd name="T1" fmla="*/ 0 h 66"/>
                  <a:gd name="T2" fmla="*/ 0 w 63"/>
                  <a:gd name="T3" fmla="*/ 0 h 66"/>
                  <a:gd name="T4" fmla="*/ 0 w 63"/>
                  <a:gd name="T5" fmla="*/ 0 h 66"/>
                  <a:gd name="T6" fmla="*/ 0 w 63"/>
                  <a:gd name="T7" fmla="*/ 0 h 66"/>
                  <a:gd name="T8" fmla="*/ 0 w 63"/>
                  <a:gd name="T9" fmla="*/ 0 h 66"/>
                  <a:gd name="T10" fmla="*/ 0 w 63"/>
                  <a:gd name="T11" fmla="*/ 0 h 66"/>
                  <a:gd name="T12" fmla="*/ 0 w 63"/>
                  <a:gd name="T13" fmla="*/ 0 h 66"/>
                  <a:gd name="T14" fmla="*/ 0 w 63"/>
                  <a:gd name="T15" fmla="*/ 0 h 66"/>
                  <a:gd name="T16" fmla="*/ 0 w 63"/>
                  <a:gd name="T17" fmla="*/ 0 h 66"/>
                  <a:gd name="T18" fmla="*/ 0 w 63"/>
                  <a:gd name="T19" fmla="*/ 0 h 66"/>
                  <a:gd name="T20" fmla="*/ 0 w 63"/>
                  <a:gd name="T21" fmla="*/ 0 h 66"/>
                  <a:gd name="T22" fmla="*/ 0 w 63"/>
                  <a:gd name="T23" fmla="*/ 0 h 66"/>
                  <a:gd name="T24" fmla="*/ 0 w 63"/>
                  <a:gd name="T25" fmla="*/ 0 h 66"/>
                  <a:gd name="T26" fmla="*/ 0 w 63"/>
                  <a:gd name="T27" fmla="*/ 0 h 66"/>
                  <a:gd name="T28" fmla="*/ 0 w 63"/>
                  <a:gd name="T29" fmla="*/ 0 h 66"/>
                  <a:gd name="T30" fmla="*/ 0 w 63"/>
                  <a:gd name="T31" fmla="*/ 0 h 66"/>
                  <a:gd name="T32" fmla="*/ 0 w 63"/>
                  <a:gd name="T33" fmla="*/ 0 h 66"/>
                  <a:gd name="T34" fmla="*/ 0 w 63"/>
                  <a:gd name="T35" fmla="*/ 0 h 66"/>
                  <a:gd name="T36" fmla="*/ 0 w 63"/>
                  <a:gd name="T37" fmla="*/ 0 h 66"/>
                  <a:gd name="T38" fmla="*/ 0 w 63"/>
                  <a:gd name="T39" fmla="*/ 0 h 66"/>
                  <a:gd name="T40" fmla="*/ 0 w 63"/>
                  <a:gd name="T41" fmla="*/ 0 h 66"/>
                  <a:gd name="T42" fmla="*/ 0 w 63"/>
                  <a:gd name="T43" fmla="*/ 0 h 66"/>
                  <a:gd name="T44" fmla="*/ 0 w 63"/>
                  <a:gd name="T45" fmla="*/ 0 h 66"/>
                  <a:gd name="T46" fmla="*/ 0 w 63"/>
                  <a:gd name="T47" fmla="*/ 0 h 66"/>
                  <a:gd name="T48" fmla="*/ 0 w 63"/>
                  <a:gd name="T49" fmla="*/ 0 h 66"/>
                  <a:gd name="T50" fmla="*/ 0 w 63"/>
                  <a:gd name="T51" fmla="*/ 0 h 66"/>
                  <a:gd name="T52" fmla="*/ 0 w 63"/>
                  <a:gd name="T53" fmla="*/ 0 h 66"/>
                  <a:gd name="T54" fmla="*/ 0 w 63"/>
                  <a:gd name="T55" fmla="*/ 0 h 66"/>
                  <a:gd name="T56" fmla="*/ 0 w 63"/>
                  <a:gd name="T57" fmla="*/ 0 h 66"/>
                  <a:gd name="T58" fmla="*/ 0 w 63"/>
                  <a:gd name="T59" fmla="*/ 0 h 66"/>
                  <a:gd name="T60" fmla="*/ 0 w 63"/>
                  <a:gd name="T61" fmla="*/ 0 h 66"/>
                  <a:gd name="T62" fmla="*/ 0 w 63"/>
                  <a:gd name="T63" fmla="*/ 0 h 66"/>
                  <a:gd name="T64" fmla="*/ 0 w 63"/>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66"/>
                  <a:gd name="T101" fmla="*/ 63 w 63"/>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66">
                    <a:moveTo>
                      <a:pt x="31" y="66"/>
                    </a:moveTo>
                    <a:lnTo>
                      <a:pt x="37" y="64"/>
                    </a:lnTo>
                    <a:lnTo>
                      <a:pt x="44" y="63"/>
                    </a:lnTo>
                    <a:lnTo>
                      <a:pt x="49" y="60"/>
                    </a:lnTo>
                    <a:lnTo>
                      <a:pt x="54" y="56"/>
                    </a:lnTo>
                    <a:lnTo>
                      <a:pt x="58" y="51"/>
                    </a:lnTo>
                    <a:lnTo>
                      <a:pt x="61" y="46"/>
                    </a:lnTo>
                    <a:lnTo>
                      <a:pt x="62" y="40"/>
                    </a:lnTo>
                    <a:lnTo>
                      <a:pt x="63" y="33"/>
                    </a:lnTo>
                    <a:lnTo>
                      <a:pt x="62" y="27"/>
                    </a:lnTo>
                    <a:lnTo>
                      <a:pt x="61" y="20"/>
                    </a:lnTo>
                    <a:lnTo>
                      <a:pt x="58" y="15"/>
                    </a:lnTo>
                    <a:lnTo>
                      <a:pt x="54" y="9"/>
                    </a:lnTo>
                    <a:lnTo>
                      <a:pt x="49" y="5"/>
                    </a:lnTo>
                    <a:lnTo>
                      <a:pt x="44" y="2"/>
                    </a:lnTo>
                    <a:lnTo>
                      <a:pt x="37" y="1"/>
                    </a:lnTo>
                    <a:lnTo>
                      <a:pt x="31" y="0"/>
                    </a:lnTo>
                    <a:lnTo>
                      <a:pt x="26" y="1"/>
                    </a:lnTo>
                    <a:lnTo>
                      <a:pt x="19" y="2"/>
                    </a:lnTo>
                    <a:lnTo>
                      <a:pt x="14" y="5"/>
                    </a:lnTo>
                    <a:lnTo>
                      <a:pt x="9" y="9"/>
                    </a:lnTo>
                    <a:lnTo>
                      <a:pt x="5" y="15"/>
                    </a:lnTo>
                    <a:lnTo>
                      <a:pt x="2" y="20"/>
                    </a:lnTo>
                    <a:lnTo>
                      <a:pt x="1" y="27"/>
                    </a:lnTo>
                    <a:lnTo>
                      <a:pt x="0" y="33"/>
                    </a:lnTo>
                    <a:lnTo>
                      <a:pt x="1" y="40"/>
                    </a:lnTo>
                    <a:lnTo>
                      <a:pt x="2" y="46"/>
                    </a:lnTo>
                    <a:lnTo>
                      <a:pt x="5" y="51"/>
                    </a:lnTo>
                    <a:lnTo>
                      <a:pt x="9" y="56"/>
                    </a:lnTo>
                    <a:lnTo>
                      <a:pt x="14" y="60"/>
                    </a:lnTo>
                    <a:lnTo>
                      <a:pt x="19" y="63"/>
                    </a:lnTo>
                    <a:lnTo>
                      <a:pt x="26" y="64"/>
                    </a:lnTo>
                    <a:lnTo>
                      <a:pt x="31" y="6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1" name="Freeform 492"/>
              <p:cNvSpPr>
                <a:spLocks/>
              </p:cNvSpPr>
              <p:nvPr/>
            </p:nvSpPr>
            <p:spPr bwMode="auto">
              <a:xfrm>
                <a:off x="4825" y="940"/>
                <a:ext cx="22" cy="17"/>
              </a:xfrm>
              <a:custGeom>
                <a:avLst/>
                <a:gdLst>
                  <a:gd name="T0" fmla="*/ 0 w 67"/>
                  <a:gd name="T1" fmla="*/ 0 h 52"/>
                  <a:gd name="T2" fmla="*/ 0 w 67"/>
                  <a:gd name="T3" fmla="*/ 0 h 52"/>
                  <a:gd name="T4" fmla="*/ 0 w 67"/>
                  <a:gd name="T5" fmla="*/ 0 h 52"/>
                  <a:gd name="T6" fmla="*/ 0 w 67"/>
                  <a:gd name="T7" fmla="*/ 0 h 52"/>
                  <a:gd name="T8" fmla="*/ 0 w 67"/>
                  <a:gd name="T9" fmla="*/ 0 h 52"/>
                  <a:gd name="T10" fmla="*/ 0 w 67"/>
                  <a:gd name="T11" fmla="*/ 0 h 52"/>
                  <a:gd name="T12" fmla="*/ 0 w 67"/>
                  <a:gd name="T13" fmla="*/ 0 h 52"/>
                  <a:gd name="T14" fmla="*/ 0 w 67"/>
                  <a:gd name="T15" fmla="*/ 0 h 52"/>
                  <a:gd name="T16" fmla="*/ 0 w 67"/>
                  <a:gd name="T17" fmla="*/ 0 h 52"/>
                  <a:gd name="T18" fmla="*/ 0 w 67"/>
                  <a:gd name="T19" fmla="*/ 0 h 52"/>
                  <a:gd name="T20" fmla="*/ 0 w 67"/>
                  <a:gd name="T21" fmla="*/ 0 h 52"/>
                  <a:gd name="T22" fmla="*/ 0 w 67"/>
                  <a:gd name="T23" fmla="*/ 0 h 52"/>
                  <a:gd name="T24" fmla="*/ 0 w 67"/>
                  <a:gd name="T25" fmla="*/ 0 h 52"/>
                  <a:gd name="T26" fmla="*/ 0 w 67"/>
                  <a:gd name="T27" fmla="*/ 0 h 52"/>
                  <a:gd name="T28" fmla="*/ 0 w 67"/>
                  <a:gd name="T29" fmla="*/ 0 h 52"/>
                  <a:gd name="T30" fmla="*/ 0 w 67"/>
                  <a:gd name="T31" fmla="*/ 0 h 52"/>
                  <a:gd name="T32" fmla="*/ 0 w 67"/>
                  <a:gd name="T33" fmla="*/ 0 h 52"/>
                  <a:gd name="T34" fmla="*/ 0 w 67"/>
                  <a:gd name="T35" fmla="*/ 0 h 52"/>
                  <a:gd name="T36" fmla="*/ 0 w 67"/>
                  <a:gd name="T37" fmla="*/ 0 h 52"/>
                  <a:gd name="T38" fmla="*/ 0 w 67"/>
                  <a:gd name="T39" fmla="*/ 0 h 52"/>
                  <a:gd name="T40" fmla="*/ 0 w 67"/>
                  <a:gd name="T41" fmla="*/ 0 h 52"/>
                  <a:gd name="T42" fmla="*/ 0 w 67"/>
                  <a:gd name="T43" fmla="*/ 0 h 52"/>
                  <a:gd name="T44" fmla="*/ 0 w 67"/>
                  <a:gd name="T45" fmla="*/ 0 h 52"/>
                  <a:gd name="T46" fmla="*/ 0 w 67"/>
                  <a:gd name="T47" fmla="*/ 0 h 52"/>
                  <a:gd name="T48" fmla="*/ 0 w 67"/>
                  <a:gd name="T49" fmla="*/ 0 h 52"/>
                  <a:gd name="T50" fmla="*/ 0 w 67"/>
                  <a:gd name="T51" fmla="*/ 0 h 52"/>
                  <a:gd name="T52" fmla="*/ 0 w 67"/>
                  <a:gd name="T53" fmla="*/ 0 h 52"/>
                  <a:gd name="T54" fmla="*/ 0 w 67"/>
                  <a:gd name="T55" fmla="*/ 0 h 52"/>
                  <a:gd name="T56" fmla="*/ 0 w 67"/>
                  <a:gd name="T57" fmla="*/ 0 h 52"/>
                  <a:gd name="T58" fmla="*/ 0 w 67"/>
                  <a:gd name="T59" fmla="*/ 0 h 52"/>
                  <a:gd name="T60" fmla="*/ 0 w 67"/>
                  <a:gd name="T61" fmla="*/ 0 h 52"/>
                  <a:gd name="T62" fmla="*/ 0 w 67"/>
                  <a:gd name="T63" fmla="*/ 0 h 52"/>
                  <a:gd name="T64" fmla="*/ 0 w 67"/>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52"/>
                  <a:gd name="T101" fmla="*/ 67 w 67"/>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52">
                    <a:moveTo>
                      <a:pt x="33" y="52"/>
                    </a:moveTo>
                    <a:lnTo>
                      <a:pt x="39" y="51"/>
                    </a:lnTo>
                    <a:lnTo>
                      <a:pt x="46" y="50"/>
                    </a:lnTo>
                    <a:lnTo>
                      <a:pt x="52" y="48"/>
                    </a:lnTo>
                    <a:lnTo>
                      <a:pt x="56" y="45"/>
                    </a:lnTo>
                    <a:lnTo>
                      <a:pt x="61" y="41"/>
                    </a:lnTo>
                    <a:lnTo>
                      <a:pt x="64" y="37"/>
                    </a:lnTo>
                    <a:lnTo>
                      <a:pt x="66" y="32"/>
                    </a:lnTo>
                    <a:lnTo>
                      <a:pt x="67" y="26"/>
                    </a:lnTo>
                    <a:lnTo>
                      <a:pt x="66" y="22"/>
                    </a:lnTo>
                    <a:lnTo>
                      <a:pt x="64" y="17"/>
                    </a:lnTo>
                    <a:lnTo>
                      <a:pt x="61" y="12"/>
                    </a:lnTo>
                    <a:lnTo>
                      <a:pt x="56" y="9"/>
                    </a:lnTo>
                    <a:lnTo>
                      <a:pt x="52" y="6"/>
                    </a:lnTo>
                    <a:lnTo>
                      <a:pt x="46" y="3"/>
                    </a:lnTo>
                    <a:lnTo>
                      <a:pt x="39" y="2"/>
                    </a:lnTo>
                    <a:lnTo>
                      <a:pt x="33" y="0"/>
                    </a:lnTo>
                    <a:lnTo>
                      <a:pt x="26" y="2"/>
                    </a:lnTo>
                    <a:lnTo>
                      <a:pt x="21" y="3"/>
                    </a:lnTo>
                    <a:lnTo>
                      <a:pt x="15" y="6"/>
                    </a:lnTo>
                    <a:lnTo>
                      <a:pt x="10" y="9"/>
                    </a:lnTo>
                    <a:lnTo>
                      <a:pt x="7" y="12"/>
                    </a:lnTo>
                    <a:lnTo>
                      <a:pt x="3" y="17"/>
                    </a:lnTo>
                    <a:lnTo>
                      <a:pt x="1" y="22"/>
                    </a:lnTo>
                    <a:lnTo>
                      <a:pt x="0" y="26"/>
                    </a:lnTo>
                    <a:lnTo>
                      <a:pt x="1" y="32"/>
                    </a:lnTo>
                    <a:lnTo>
                      <a:pt x="3" y="37"/>
                    </a:lnTo>
                    <a:lnTo>
                      <a:pt x="7" y="41"/>
                    </a:lnTo>
                    <a:lnTo>
                      <a:pt x="10" y="45"/>
                    </a:lnTo>
                    <a:lnTo>
                      <a:pt x="15" y="48"/>
                    </a:lnTo>
                    <a:lnTo>
                      <a:pt x="21" y="50"/>
                    </a:lnTo>
                    <a:lnTo>
                      <a:pt x="26" y="51"/>
                    </a:lnTo>
                    <a:lnTo>
                      <a:pt x="33" y="5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2" name="Freeform 493"/>
              <p:cNvSpPr>
                <a:spLocks/>
              </p:cNvSpPr>
              <p:nvPr/>
            </p:nvSpPr>
            <p:spPr bwMode="auto">
              <a:xfrm>
                <a:off x="4825" y="940"/>
                <a:ext cx="22" cy="17"/>
              </a:xfrm>
              <a:custGeom>
                <a:avLst/>
                <a:gdLst>
                  <a:gd name="T0" fmla="*/ 0 w 67"/>
                  <a:gd name="T1" fmla="*/ 0 h 52"/>
                  <a:gd name="T2" fmla="*/ 0 w 67"/>
                  <a:gd name="T3" fmla="*/ 0 h 52"/>
                  <a:gd name="T4" fmla="*/ 0 w 67"/>
                  <a:gd name="T5" fmla="*/ 0 h 52"/>
                  <a:gd name="T6" fmla="*/ 0 w 67"/>
                  <a:gd name="T7" fmla="*/ 0 h 52"/>
                  <a:gd name="T8" fmla="*/ 0 w 67"/>
                  <a:gd name="T9" fmla="*/ 0 h 52"/>
                  <a:gd name="T10" fmla="*/ 0 w 67"/>
                  <a:gd name="T11" fmla="*/ 0 h 52"/>
                  <a:gd name="T12" fmla="*/ 0 w 67"/>
                  <a:gd name="T13" fmla="*/ 0 h 52"/>
                  <a:gd name="T14" fmla="*/ 0 w 67"/>
                  <a:gd name="T15" fmla="*/ 0 h 52"/>
                  <a:gd name="T16" fmla="*/ 0 w 67"/>
                  <a:gd name="T17" fmla="*/ 0 h 52"/>
                  <a:gd name="T18" fmla="*/ 0 w 67"/>
                  <a:gd name="T19" fmla="*/ 0 h 52"/>
                  <a:gd name="T20" fmla="*/ 0 w 67"/>
                  <a:gd name="T21" fmla="*/ 0 h 52"/>
                  <a:gd name="T22" fmla="*/ 0 w 67"/>
                  <a:gd name="T23" fmla="*/ 0 h 52"/>
                  <a:gd name="T24" fmla="*/ 0 w 67"/>
                  <a:gd name="T25" fmla="*/ 0 h 52"/>
                  <a:gd name="T26" fmla="*/ 0 w 67"/>
                  <a:gd name="T27" fmla="*/ 0 h 52"/>
                  <a:gd name="T28" fmla="*/ 0 w 67"/>
                  <a:gd name="T29" fmla="*/ 0 h 52"/>
                  <a:gd name="T30" fmla="*/ 0 w 67"/>
                  <a:gd name="T31" fmla="*/ 0 h 52"/>
                  <a:gd name="T32" fmla="*/ 0 w 67"/>
                  <a:gd name="T33" fmla="*/ 0 h 52"/>
                  <a:gd name="T34" fmla="*/ 0 w 67"/>
                  <a:gd name="T35" fmla="*/ 0 h 52"/>
                  <a:gd name="T36" fmla="*/ 0 w 67"/>
                  <a:gd name="T37" fmla="*/ 0 h 52"/>
                  <a:gd name="T38" fmla="*/ 0 w 67"/>
                  <a:gd name="T39" fmla="*/ 0 h 52"/>
                  <a:gd name="T40" fmla="*/ 0 w 67"/>
                  <a:gd name="T41" fmla="*/ 0 h 52"/>
                  <a:gd name="T42" fmla="*/ 0 w 67"/>
                  <a:gd name="T43" fmla="*/ 0 h 52"/>
                  <a:gd name="T44" fmla="*/ 0 w 67"/>
                  <a:gd name="T45" fmla="*/ 0 h 52"/>
                  <a:gd name="T46" fmla="*/ 0 w 67"/>
                  <a:gd name="T47" fmla="*/ 0 h 52"/>
                  <a:gd name="T48" fmla="*/ 0 w 67"/>
                  <a:gd name="T49" fmla="*/ 0 h 52"/>
                  <a:gd name="T50" fmla="*/ 0 w 67"/>
                  <a:gd name="T51" fmla="*/ 0 h 52"/>
                  <a:gd name="T52" fmla="*/ 0 w 67"/>
                  <a:gd name="T53" fmla="*/ 0 h 52"/>
                  <a:gd name="T54" fmla="*/ 0 w 67"/>
                  <a:gd name="T55" fmla="*/ 0 h 52"/>
                  <a:gd name="T56" fmla="*/ 0 w 67"/>
                  <a:gd name="T57" fmla="*/ 0 h 52"/>
                  <a:gd name="T58" fmla="*/ 0 w 67"/>
                  <a:gd name="T59" fmla="*/ 0 h 52"/>
                  <a:gd name="T60" fmla="*/ 0 w 67"/>
                  <a:gd name="T61" fmla="*/ 0 h 52"/>
                  <a:gd name="T62" fmla="*/ 0 w 67"/>
                  <a:gd name="T63" fmla="*/ 0 h 52"/>
                  <a:gd name="T64" fmla="*/ 0 w 67"/>
                  <a:gd name="T65" fmla="*/ 0 h 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
                  <a:gd name="T100" fmla="*/ 0 h 52"/>
                  <a:gd name="T101" fmla="*/ 67 w 67"/>
                  <a:gd name="T102" fmla="*/ 52 h 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 h="52">
                    <a:moveTo>
                      <a:pt x="33" y="52"/>
                    </a:moveTo>
                    <a:lnTo>
                      <a:pt x="39" y="51"/>
                    </a:lnTo>
                    <a:lnTo>
                      <a:pt x="46" y="50"/>
                    </a:lnTo>
                    <a:lnTo>
                      <a:pt x="52" y="48"/>
                    </a:lnTo>
                    <a:lnTo>
                      <a:pt x="56" y="45"/>
                    </a:lnTo>
                    <a:lnTo>
                      <a:pt x="61" y="41"/>
                    </a:lnTo>
                    <a:lnTo>
                      <a:pt x="64" y="37"/>
                    </a:lnTo>
                    <a:lnTo>
                      <a:pt x="66" y="32"/>
                    </a:lnTo>
                    <a:lnTo>
                      <a:pt x="67" y="26"/>
                    </a:lnTo>
                    <a:lnTo>
                      <a:pt x="66" y="22"/>
                    </a:lnTo>
                    <a:lnTo>
                      <a:pt x="64" y="17"/>
                    </a:lnTo>
                    <a:lnTo>
                      <a:pt x="61" y="12"/>
                    </a:lnTo>
                    <a:lnTo>
                      <a:pt x="56" y="9"/>
                    </a:lnTo>
                    <a:lnTo>
                      <a:pt x="52" y="6"/>
                    </a:lnTo>
                    <a:lnTo>
                      <a:pt x="46" y="3"/>
                    </a:lnTo>
                    <a:lnTo>
                      <a:pt x="39" y="2"/>
                    </a:lnTo>
                    <a:lnTo>
                      <a:pt x="33" y="0"/>
                    </a:lnTo>
                    <a:lnTo>
                      <a:pt x="26" y="2"/>
                    </a:lnTo>
                    <a:lnTo>
                      <a:pt x="21" y="3"/>
                    </a:lnTo>
                    <a:lnTo>
                      <a:pt x="15" y="6"/>
                    </a:lnTo>
                    <a:lnTo>
                      <a:pt x="10" y="9"/>
                    </a:lnTo>
                    <a:lnTo>
                      <a:pt x="7" y="12"/>
                    </a:lnTo>
                    <a:lnTo>
                      <a:pt x="3" y="17"/>
                    </a:lnTo>
                    <a:lnTo>
                      <a:pt x="1" y="22"/>
                    </a:lnTo>
                    <a:lnTo>
                      <a:pt x="0" y="26"/>
                    </a:lnTo>
                    <a:lnTo>
                      <a:pt x="1" y="32"/>
                    </a:lnTo>
                    <a:lnTo>
                      <a:pt x="3" y="37"/>
                    </a:lnTo>
                    <a:lnTo>
                      <a:pt x="7" y="41"/>
                    </a:lnTo>
                    <a:lnTo>
                      <a:pt x="10" y="45"/>
                    </a:lnTo>
                    <a:lnTo>
                      <a:pt x="15" y="48"/>
                    </a:lnTo>
                    <a:lnTo>
                      <a:pt x="21" y="50"/>
                    </a:lnTo>
                    <a:lnTo>
                      <a:pt x="26" y="51"/>
                    </a:lnTo>
                    <a:lnTo>
                      <a:pt x="33" y="5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3" name="Freeform 494"/>
              <p:cNvSpPr>
                <a:spLocks/>
              </p:cNvSpPr>
              <p:nvPr/>
            </p:nvSpPr>
            <p:spPr bwMode="auto">
              <a:xfrm>
                <a:off x="4857" y="878"/>
                <a:ext cx="15" cy="1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w 46"/>
                  <a:gd name="T15" fmla="*/ 0 h 32"/>
                  <a:gd name="T16" fmla="*/ 0 w 46"/>
                  <a:gd name="T17" fmla="*/ 0 h 32"/>
                  <a:gd name="T18" fmla="*/ 0 w 46"/>
                  <a:gd name="T19" fmla="*/ 0 h 32"/>
                  <a:gd name="T20" fmla="*/ 0 w 46"/>
                  <a:gd name="T21" fmla="*/ 0 h 32"/>
                  <a:gd name="T22" fmla="*/ 0 w 46"/>
                  <a:gd name="T23" fmla="*/ 0 h 32"/>
                  <a:gd name="T24" fmla="*/ 0 w 46"/>
                  <a:gd name="T25" fmla="*/ 0 h 32"/>
                  <a:gd name="T26" fmla="*/ 0 w 46"/>
                  <a:gd name="T27" fmla="*/ 0 h 32"/>
                  <a:gd name="T28" fmla="*/ 0 w 46"/>
                  <a:gd name="T29" fmla="*/ 0 h 32"/>
                  <a:gd name="T30" fmla="*/ 0 w 46"/>
                  <a:gd name="T31" fmla="*/ 0 h 32"/>
                  <a:gd name="T32" fmla="*/ 0 w 46"/>
                  <a:gd name="T33" fmla="*/ 0 h 32"/>
                  <a:gd name="T34" fmla="*/ 0 w 46"/>
                  <a:gd name="T35" fmla="*/ 0 h 32"/>
                  <a:gd name="T36" fmla="*/ 0 w 46"/>
                  <a:gd name="T37" fmla="*/ 0 h 32"/>
                  <a:gd name="T38" fmla="*/ 0 w 46"/>
                  <a:gd name="T39" fmla="*/ 0 h 32"/>
                  <a:gd name="T40" fmla="*/ 0 w 46"/>
                  <a:gd name="T41" fmla="*/ 0 h 32"/>
                  <a:gd name="T42" fmla="*/ 0 w 46"/>
                  <a:gd name="T43" fmla="*/ 0 h 32"/>
                  <a:gd name="T44" fmla="*/ 0 w 46"/>
                  <a:gd name="T45" fmla="*/ 0 h 32"/>
                  <a:gd name="T46" fmla="*/ 0 w 46"/>
                  <a:gd name="T47" fmla="*/ 0 h 32"/>
                  <a:gd name="T48" fmla="*/ 0 w 46"/>
                  <a:gd name="T49" fmla="*/ 0 h 32"/>
                  <a:gd name="T50" fmla="*/ 0 w 46"/>
                  <a:gd name="T51" fmla="*/ 0 h 32"/>
                  <a:gd name="T52" fmla="*/ 0 w 46"/>
                  <a:gd name="T53" fmla="*/ 0 h 32"/>
                  <a:gd name="T54" fmla="*/ 0 w 46"/>
                  <a:gd name="T55" fmla="*/ 0 h 32"/>
                  <a:gd name="T56" fmla="*/ 0 w 46"/>
                  <a:gd name="T57" fmla="*/ 0 h 32"/>
                  <a:gd name="T58" fmla="*/ 0 w 46"/>
                  <a:gd name="T59" fmla="*/ 0 h 32"/>
                  <a:gd name="T60" fmla="*/ 0 w 46"/>
                  <a:gd name="T61" fmla="*/ 0 h 32"/>
                  <a:gd name="T62" fmla="*/ 0 w 46"/>
                  <a:gd name="T63" fmla="*/ 0 h 32"/>
                  <a:gd name="T64" fmla="*/ 0 w 46"/>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2"/>
                  <a:gd name="T101" fmla="*/ 46 w 46"/>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2">
                    <a:moveTo>
                      <a:pt x="24" y="32"/>
                    </a:moveTo>
                    <a:lnTo>
                      <a:pt x="28" y="31"/>
                    </a:lnTo>
                    <a:lnTo>
                      <a:pt x="33" y="31"/>
                    </a:lnTo>
                    <a:lnTo>
                      <a:pt x="36" y="29"/>
                    </a:lnTo>
                    <a:lnTo>
                      <a:pt x="39" y="28"/>
                    </a:lnTo>
                    <a:lnTo>
                      <a:pt x="41" y="26"/>
                    </a:lnTo>
                    <a:lnTo>
                      <a:pt x="44" y="22"/>
                    </a:lnTo>
                    <a:lnTo>
                      <a:pt x="45" y="20"/>
                    </a:lnTo>
                    <a:lnTo>
                      <a:pt x="46" y="17"/>
                    </a:lnTo>
                    <a:lnTo>
                      <a:pt x="45" y="14"/>
                    </a:lnTo>
                    <a:lnTo>
                      <a:pt x="44" y="11"/>
                    </a:lnTo>
                    <a:lnTo>
                      <a:pt x="41" y="7"/>
                    </a:lnTo>
                    <a:lnTo>
                      <a:pt x="39" y="5"/>
                    </a:lnTo>
                    <a:lnTo>
                      <a:pt x="36" y="3"/>
                    </a:lnTo>
                    <a:lnTo>
                      <a:pt x="33" y="1"/>
                    </a:lnTo>
                    <a:lnTo>
                      <a:pt x="28" y="0"/>
                    </a:lnTo>
                    <a:lnTo>
                      <a:pt x="24" y="0"/>
                    </a:lnTo>
                    <a:lnTo>
                      <a:pt x="19" y="0"/>
                    </a:lnTo>
                    <a:lnTo>
                      <a:pt x="14" y="1"/>
                    </a:lnTo>
                    <a:lnTo>
                      <a:pt x="10" y="3"/>
                    </a:lnTo>
                    <a:lnTo>
                      <a:pt x="7" y="5"/>
                    </a:lnTo>
                    <a:lnTo>
                      <a:pt x="4" y="7"/>
                    </a:lnTo>
                    <a:lnTo>
                      <a:pt x="2" y="11"/>
                    </a:lnTo>
                    <a:lnTo>
                      <a:pt x="0" y="14"/>
                    </a:lnTo>
                    <a:lnTo>
                      <a:pt x="0" y="17"/>
                    </a:lnTo>
                    <a:lnTo>
                      <a:pt x="0" y="20"/>
                    </a:lnTo>
                    <a:lnTo>
                      <a:pt x="2" y="22"/>
                    </a:lnTo>
                    <a:lnTo>
                      <a:pt x="4" y="26"/>
                    </a:lnTo>
                    <a:lnTo>
                      <a:pt x="7" y="28"/>
                    </a:lnTo>
                    <a:lnTo>
                      <a:pt x="10" y="29"/>
                    </a:lnTo>
                    <a:lnTo>
                      <a:pt x="14" y="31"/>
                    </a:lnTo>
                    <a:lnTo>
                      <a:pt x="19" y="31"/>
                    </a:lnTo>
                    <a:lnTo>
                      <a:pt x="24" y="3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4" name="Freeform 495"/>
              <p:cNvSpPr>
                <a:spLocks/>
              </p:cNvSpPr>
              <p:nvPr/>
            </p:nvSpPr>
            <p:spPr bwMode="auto">
              <a:xfrm>
                <a:off x="4857" y="878"/>
                <a:ext cx="15" cy="1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w 46"/>
                  <a:gd name="T15" fmla="*/ 0 h 32"/>
                  <a:gd name="T16" fmla="*/ 0 w 46"/>
                  <a:gd name="T17" fmla="*/ 0 h 32"/>
                  <a:gd name="T18" fmla="*/ 0 w 46"/>
                  <a:gd name="T19" fmla="*/ 0 h 32"/>
                  <a:gd name="T20" fmla="*/ 0 w 46"/>
                  <a:gd name="T21" fmla="*/ 0 h 32"/>
                  <a:gd name="T22" fmla="*/ 0 w 46"/>
                  <a:gd name="T23" fmla="*/ 0 h 32"/>
                  <a:gd name="T24" fmla="*/ 0 w 46"/>
                  <a:gd name="T25" fmla="*/ 0 h 32"/>
                  <a:gd name="T26" fmla="*/ 0 w 46"/>
                  <a:gd name="T27" fmla="*/ 0 h 32"/>
                  <a:gd name="T28" fmla="*/ 0 w 46"/>
                  <a:gd name="T29" fmla="*/ 0 h 32"/>
                  <a:gd name="T30" fmla="*/ 0 w 46"/>
                  <a:gd name="T31" fmla="*/ 0 h 32"/>
                  <a:gd name="T32" fmla="*/ 0 w 46"/>
                  <a:gd name="T33" fmla="*/ 0 h 32"/>
                  <a:gd name="T34" fmla="*/ 0 w 46"/>
                  <a:gd name="T35" fmla="*/ 0 h 32"/>
                  <a:gd name="T36" fmla="*/ 0 w 46"/>
                  <a:gd name="T37" fmla="*/ 0 h 32"/>
                  <a:gd name="T38" fmla="*/ 0 w 46"/>
                  <a:gd name="T39" fmla="*/ 0 h 32"/>
                  <a:gd name="T40" fmla="*/ 0 w 46"/>
                  <a:gd name="T41" fmla="*/ 0 h 32"/>
                  <a:gd name="T42" fmla="*/ 0 w 46"/>
                  <a:gd name="T43" fmla="*/ 0 h 32"/>
                  <a:gd name="T44" fmla="*/ 0 w 46"/>
                  <a:gd name="T45" fmla="*/ 0 h 32"/>
                  <a:gd name="T46" fmla="*/ 0 w 46"/>
                  <a:gd name="T47" fmla="*/ 0 h 32"/>
                  <a:gd name="T48" fmla="*/ 0 w 46"/>
                  <a:gd name="T49" fmla="*/ 0 h 32"/>
                  <a:gd name="T50" fmla="*/ 0 w 46"/>
                  <a:gd name="T51" fmla="*/ 0 h 32"/>
                  <a:gd name="T52" fmla="*/ 0 w 46"/>
                  <a:gd name="T53" fmla="*/ 0 h 32"/>
                  <a:gd name="T54" fmla="*/ 0 w 46"/>
                  <a:gd name="T55" fmla="*/ 0 h 32"/>
                  <a:gd name="T56" fmla="*/ 0 w 46"/>
                  <a:gd name="T57" fmla="*/ 0 h 32"/>
                  <a:gd name="T58" fmla="*/ 0 w 46"/>
                  <a:gd name="T59" fmla="*/ 0 h 32"/>
                  <a:gd name="T60" fmla="*/ 0 w 46"/>
                  <a:gd name="T61" fmla="*/ 0 h 32"/>
                  <a:gd name="T62" fmla="*/ 0 w 46"/>
                  <a:gd name="T63" fmla="*/ 0 h 32"/>
                  <a:gd name="T64" fmla="*/ 0 w 46"/>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
                  <a:gd name="T100" fmla="*/ 0 h 32"/>
                  <a:gd name="T101" fmla="*/ 46 w 46"/>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 h="32">
                    <a:moveTo>
                      <a:pt x="24" y="32"/>
                    </a:moveTo>
                    <a:lnTo>
                      <a:pt x="28" y="31"/>
                    </a:lnTo>
                    <a:lnTo>
                      <a:pt x="33" y="31"/>
                    </a:lnTo>
                    <a:lnTo>
                      <a:pt x="36" y="29"/>
                    </a:lnTo>
                    <a:lnTo>
                      <a:pt x="39" y="28"/>
                    </a:lnTo>
                    <a:lnTo>
                      <a:pt x="41" y="26"/>
                    </a:lnTo>
                    <a:lnTo>
                      <a:pt x="44" y="22"/>
                    </a:lnTo>
                    <a:lnTo>
                      <a:pt x="45" y="20"/>
                    </a:lnTo>
                    <a:lnTo>
                      <a:pt x="46" y="17"/>
                    </a:lnTo>
                    <a:lnTo>
                      <a:pt x="45" y="14"/>
                    </a:lnTo>
                    <a:lnTo>
                      <a:pt x="44" y="11"/>
                    </a:lnTo>
                    <a:lnTo>
                      <a:pt x="41" y="7"/>
                    </a:lnTo>
                    <a:lnTo>
                      <a:pt x="39" y="5"/>
                    </a:lnTo>
                    <a:lnTo>
                      <a:pt x="36" y="3"/>
                    </a:lnTo>
                    <a:lnTo>
                      <a:pt x="33" y="1"/>
                    </a:lnTo>
                    <a:lnTo>
                      <a:pt x="28" y="0"/>
                    </a:lnTo>
                    <a:lnTo>
                      <a:pt x="24" y="0"/>
                    </a:lnTo>
                    <a:lnTo>
                      <a:pt x="19" y="0"/>
                    </a:lnTo>
                    <a:lnTo>
                      <a:pt x="14" y="1"/>
                    </a:lnTo>
                    <a:lnTo>
                      <a:pt x="10" y="3"/>
                    </a:lnTo>
                    <a:lnTo>
                      <a:pt x="7" y="5"/>
                    </a:lnTo>
                    <a:lnTo>
                      <a:pt x="4" y="7"/>
                    </a:lnTo>
                    <a:lnTo>
                      <a:pt x="2" y="11"/>
                    </a:lnTo>
                    <a:lnTo>
                      <a:pt x="0" y="14"/>
                    </a:lnTo>
                    <a:lnTo>
                      <a:pt x="0" y="17"/>
                    </a:lnTo>
                    <a:lnTo>
                      <a:pt x="0" y="20"/>
                    </a:lnTo>
                    <a:lnTo>
                      <a:pt x="2" y="22"/>
                    </a:lnTo>
                    <a:lnTo>
                      <a:pt x="4" y="26"/>
                    </a:lnTo>
                    <a:lnTo>
                      <a:pt x="7" y="28"/>
                    </a:lnTo>
                    <a:lnTo>
                      <a:pt x="10" y="29"/>
                    </a:lnTo>
                    <a:lnTo>
                      <a:pt x="14" y="31"/>
                    </a:lnTo>
                    <a:lnTo>
                      <a:pt x="19" y="31"/>
                    </a:lnTo>
                    <a:lnTo>
                      <a:pt x="24" y="3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5" name="Freeform 496"/>
              <p:cNvSpPr>
                <a:spLocks/>
              </p:cNvSpPr>
              <p:nvPr/>
            </p:nvSpPr>
            <p:spPr bwMode="auto">
              <a:xfrm>
                <a:off x="4675" y="961"/>
                <a:ext cx="22" cy="9"/>
              </a:xfrm>
              <a:custGeom>
                <a:avLst/>
                <a:gdLst>
                  <a:gd name="T0" fmla="*/ 0 w 64"/>
                  <a:gd name="T1" fmla="*/ 0 h 28"/>
                  <a:gd name="T2" fmla="*/ 0 w 64"/>
                  <a:gd name="T3" fmla="*/ 0 h 28"/>
                  <a:gd name="T4" fmla="*/ 0 w 64"/>
                  <a:gd name="T5" fmla="*/ 0 h 28"/>
                  <a:gd name="T6" fmla="*/ 0 w 64"/>
                  <a:gd name="T7" fmla="*/ 0 h 28"/>
                  <a:gd name="T8" fmla="*/ 0 w 64"/>
                  <a:gd name="T9" fmla="*/ 0 h 28"/>
                  <a:gd name="T10" fmla="*/ 0 w 64"/>
                  <a:gd name="T11" fmla="*/ 0 h 28"/>
                  <a:gd name="T12" fmla="*/ 0 w 64"/>
                  <a:gd name="T13" fmla="*/ 0 h 28"/>
                  <a:gd name="T14" fmla="*/ 0 w 64"/>
                  <a:gd name="T15" fmla="*/ 0 h 28"/>
                  <a:gd name="T16" fmla="*/ 0 w 64"/>
                  <a:gd name="T17" fmla="*/ 0 h 28"/>
                  <a:gd name="T18" fmla="*/ 0 w 64"/>
                  <a:gd name="T19" fmla="*/ 0 h 28"/>
                  <a:gd name="T20" fmla="*/ 0 w 64"/>
                  <a:gd name="T21" fmla="*/ 0 h 28"/>
                  <a:gd name="T22" fmla="*/ 0 w 64"/>
                  <a:gd name="T23" fmla="*/ 0 h 28"/>
                  <a:gd name="T24" fmla="*/ 0 w 64"/>
                  <a:gd name="T25" fmla="*/ 0 h 28"/>
                  <a:gd name="T26" fmla="*/ 0 w 64"/>
                  <a:gd name="T27" fmla="*/ 0 h 28"/>
                  <a:gd name="T28" fmla="*/ 0 w 64"/>
                  <a:gd name="T29" fmla="*/ 0 h 28"/>
                  <a:gd name="T30" fmla="*/ 0 w 64"/>
                  <a:gd name="T31" fmla="*/ 0 h 28"/>
                  <a:gd name="T32" fmla="*/ 0 w 64"/>
                  <a:gd name="T33" fmla="*/ 0 h 28"/>
                  <a:gd name="T34" fmla="*/ 0 w 64"/>
                  <a:gd name="T35" fmla="*/ 0 h 28"/>
                  <a:gd name="T36" fmla="*/ 0 w 64"/>
                  <a:gd name="T37" fmla="*/ 0 h 28"/>
                  <a:gd name="T38" fmla="*/ 0 w 64"/>
                  <a:gd name="T39" fmla="*/ 0 h 28"/>
                  <a:gd name="T40" fmla="*/ 0 w 64"/>
                  <a:gd name="T41" fmla="*/ 0 h 28"/>
                  <a:gd name="T42" fmla="*/ 0 w 64"/>
                  <a:gd name="T43" fmla="*/ 0 h 28"/>
                  <a:gd name="T44" fmla="*/ 0 w 64"/>
                  <a:gd name="T45" fmla="*/ 0 h 28"/>
                  <a:gd name="T46" fmla="*/ 0 w 64"/>
                  <a:gd name="T47" fmla="*/ 0 h 28"/>
                  <a:gd name="T48" fmla="*/ 0 w 64"/>
                  <a:gd name="T49" fmla="*/ 0 h 28"/>
                  <a:gd name="T50" fmla="*/ 0 w 64"/>
                  <a:gd name="T51" fmla="*/ 0 h 28"/>
                  <a:gd name="T52" fmla="*/ 0 w 64"/>
                  <a:gd name="T53" fmla="*/ 0 h 28"/>
                  <a:gd name="T54" fmla="*/ 0 w 64"/>
                  <a:gd name="T55" fmla="*/ 0 h 28"/>
                  <a:gd name="T56" fmla="*/ 0 w 64"/>
                  <a:gd name="T57" fmla="*/ 0 h 28"/>
                  <a:gd name="T58" fmla="*/ 0 w 64"/>
                  <a:gd name="T59" fmla="*/ 0 h 28"/>
                  <a:gd name="T60" fmla="*/ 0 w 64"/>
                  <a:gd name="T61" fmla="*/ 0 h 28"/>
                  <a:gd name="T62" fmla="*/ 0 w 64"/>
                  <a:gd name="T63" fmla="*/ 0 h 28"/>
                  <a:gd name="T64" fmla="*/ 0 w 64"/>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28"/>
                  <a:gd name="T101" fmla="*/ 64 w 6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28">
                    <a:moveTo>
                      <a:pt x="32" y="0"/>
                    </a:moveTo>
                    <a:lnTo>
                      <a:pt x="38" y="1"/>
                    </a:lnTo>
                    <a:lnTo>
                      <a:pt x="44" y="2"/>
                    </a:lnTo>
                    <a:lnTo>
                      <a:pt x="50" y="3"/>
                    </a:lnTo>
                    <a:lnTo>
                      <a:pt x="54" y="4"/>
                    </a:lnTo>
                    <a:lnTo>
                      <a:pt x="58" y="7"/>
                    </a:lnTo>
                    <a:lnTo>
                      <a:pt x="61" y="9"/>
                    </a:lnTo>
                    <a:lnTo>
                      <a:pt x="63" y="11"/>
                    </a:lnTo>
                    <a:lnTo>
                      <a:pt x="64" y="13"/>
                    </a:lnTo>
                    <a:lnTo>
                      <a:pt x="63" y="16"/>
                    </a:lnTo>
                    <a:lnTo>
                      <a:pt x="61" y="20"/>
                    </a:lnTo>
                    <a:lnTo>
                      <a:pt x="58" y="22"/>
                    </a:lnTo>
                    <a:lnTo>
                      <a:pt x="54" y="24"/>
                    </a:lnTo>
                    <a:lnTo>
                      <a:pt x="50" y="26"/>
                    </a:lnTo>
                    <a:lnTo>
                      <a:pt x="44" y="27"/>
                    </a:lnTo>
                    <a:lnTo>
                      <a:pt x="38" y="28"/>
                    </a:lnTo>
                    <a:lnTo>
                      <a:pt x="32" y="28"/>
                    </a:lnTo>
                    <a:lnTo>
                      <a:pt x="25" y="28"/>
                    </a:lnTo>
                    <a:lnTo>
                      <a:pt x="19" y="27"/>
                    </a:lnTo>
                    <a:lnTo>
                      <a:pt x="13" y="26"/>
                    </a:lnTo>
                    <a:lnTo>
                      <a:pt x="9" y="24"/>
                    </a:lnTo>
                    <a:lnTo>
                      <a:pt x="5" y="22"/>
                    </a:lnTo>
                    <a:lnTo>
                      <a:pt x="2" y="20"/>
                    </a:lnTo>
                    <a:lnTo>
                      <a:pt x="0" y="16"/>
                    </a:lnTo>
                    <a:lnTo>
                      <a:pt x="0" y="13"/>
                    </a:lnTo>
                    <a:lnTo>
                      <a:pt x="0" y="11"/>
                    </a:lnTo>
                    <a:lnTo>
                      <a:pt x="2" y="9"/>
                    </a:lnTo>
                    <a:lnTo>
                      <a:pt x="5" y="7"/>
                    </a:lnTo>
                    <a:lnTo>
                      <a:pt x="9" y="4"/>
                    </a:lnTo>
                    <a:lnTo>
                      <a:pt x="13" y="3"/>
                    </a:lnTo>
                    <a:lnTo>
                      <a:pt x="19" y="2"/>
                    </a:lnTo>
                    <a:lnTo>
                      <a:pt x="25" y="1"/>
                    </a:lnTo>
                    <a:lnTo>
                      <a:pt x="32" y="0"/>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6" name="Freeform 497"/>
              <p:cNvSpPr>
                <a:spLocks/>
              </p:cNvSpPr>
              <p:nvPr/>
            </p:nvSpPr>
            <p:spPr bwMode="auto">
              <a:xfrm>
                <a:off x="4675" y="961"/>
                <a:ext cx="22" cy="9"/>
              </a:xfrm>
              <a:custGeom>
                <a:avLst/>
                <a:gdLst>
                  <a:gd name="T0" fmla="*/ 0 w 64"/>
                  <a:gd name="T1" fmla="*/ 0 h 28"/>
                  <a:gd name="T2" fmla="*/ 0 w 64"/>
                  <a:gd name="T3" fmla="*/ 0 h 28"/>
                  <a:gd name="T4" fmla="*/ 0 w 64"/>
                  <a:gd name="T5" fmla="*/ 0 h 28"/>
                  <a:gd name="T6" fmla="*/ 0 w 64"/>
                  <a:gd name="T7" fmla="*/ 0 h 28"/>
                  <a:gd name="T8" fmla="*/ 0 w 64"/>
                  <a:gd name="T9" fmla="*/ 0 h 28"/>
                  <a:gd name="T10" fmla="*/ 0 w 64"/>
                  <a:gd name="T11" fmla="*/ 0 h 28"/>
                  <a:gd name="T12" fmla="*/ 0 w 64"/>
                  <a:gd name="T13" fmla="*/ 0 h 28"/>
                  <a:gd name="T14" fmla="*/ 0 w 64"/>
                  <a:gd name="T15" fmla="*/ 0 h 28"/>
                  <a:gd name="T16" fmla="*/ 0 w 64"/>
                  <a:gd name="T17" fmla="*/ 0 h 28"/>
                  <a:gd name="T18" fmla="*/ 0 w 64"/>
                  <a:gd name="T19" fmla="*/ 0 h 28"/>
                  <a:gd name="T20" fmla="*/ 0 w 64"/>
                  <a:gd name="T21" fmla="*/ 0 h 28"/>
                  <a:gd name="T22" fmla="*/ 0 w 64"/>
                  <a:gd name="T23" fmla="*/ 0 h 28"/>
                  <a:gd name="T24" fmla="*/ 0 w 64"/>
                  <a:gd name="T25" fmla="*/ 0 h 28"/>
                  <a:gd name="T26" fmla="*/ 0 w 64"/>
                  <a:gd name="T27" fmla="*/ 0 h 28"/>
                  <a:gd name="T28" fmla="*/ 0 w 64"/>
                  <a:gd name="T29" fmla="*/ 0 h 28"/>
                  <a:gd name="T30" fmla="*/ 0 w 64"/>
                  <a:gd name="T31" fmla="*/ 0 h 28"/>
                  <a:gd name="T32" fmla="*/ 0 w 64"/>
                  <a:gd name="T33" fmla="*/ 0 h 28"/>
                  <a:gd name="T34" fmla="*/ 0 w 64"/>
                  <a:gd name="T35" fmla="*/ 0 h 28"/>
                  <a:gd name="T36" fmla="*/ 0 w 64"/>
                  <a:gd name="T37" fmla="*/ 0 h 28"/>
                  <a:gd name="T38" fmla="*/ 0 w 64"/>
                  <a:gd name="T39" fmla="*/ 0 h 28"/>
                  <a:gd name="T40" fmla="*/ 0 w 64"/>
                  <a:gd name="T41" fmla="*/ 0 h 28"/>
                  <a:gd name="T42" fmla="*/ 0 w 64"/>
                  <a:gd name="T43" fmla="*/ 0 h 28"/>
                  <a:gd name="T44" fmla="*/ 0 w 64"/>
                  <a:gd name="T45" fmla="*/ 0 h 28"/>
                  <a:gd name="T46" fmla="*/ 0 w 64"/>
                  <a:gd name="T47" fmla="*/ 0 h 28"/>
                  <a:gd name="T48" fmla="*/ 0 w 64"/>
                  <a:gd name="T49" fmla="*/ 0 h 28"/>
                  <a:gd name="T50" fmla="*/ 0 w 64"/>
                  <a:gd name="T51" fmla="*/ 0 h 28"/>
                  <a:gd name="T52" fmla="*/ 0 w 64"/>
                  <a:gd name="T53" fmla="*/ 0 h 28"/>
                  <a:gd name="T54" fmla="*/ 0 w 64"/>
                  <a:gd name="T55" fmla="*/ 0 h 28"/>
                  <a:gd name="T56" fmla="*/ 0 w 64"/>
                  <a:gd name="T57" fmla="*/ 0 h 28"/>
                  <a:gd name="T58" fmla="*/ 0 w 64"/>
                  <a:gd name="T59" fmla="*/ 0 h 28"/>
                  <a:gd name="T60" fmla="*/ 0 w 64"/>
                  <a:gd name="T61" fmla="*/ 0 h 28"/>
                  <a:gd name="T62" fmla="*/ 0 w 64"/>
                  <a:gd name="T63" fmla="*/ 0 h 28"/>
                  <a:gd name="T64" fmla="*/ 0 w 64"/>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4"/>
                  <a:gd name="T100" fmla="*/ 0 h 28"/>
                  <a:gd name="T101" fmla="*/ 64 w 64"/>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4" h="28">
                    <a:moveTo>
                      <a:pt x="32" y="0"/>
                    </a:moveTo>
                    <a:lnTo>
                      <a:pt x="38" y="1"/>
                    </a:lnTo>
                    <a:lnTo>
                      <a:pt x="44" y="2"/>
                    </a:lnTo>
                    <a:lnTo>
                      <a:pt x="50" y="3"/>
                    </a:lnTo>
                    <a:lnTo>
                      <a:pt x="54" y="4"/>
                    </a:lnTo>
                    <a:lnTo>
                      <a:pt x="58" y="7"/>
                    </a:lnTo>
                    <a:lnTo>
                      <a:pt x="61" y="9"/>
                    </a:lnTo>
                    <a:lnTo>
                      <a:pt x="63" y="11"/>
                    </a:lnTo>
                    <a:lnTo>
                      <a:pt x="64" y="13"/>
                    </a:lnTo>
                    <a:lnTo>
                      <a:pt x="63" y="16"/>
                    </a:lnTo>
                    <a:lnTo>
                      <a:pt x="61" y="20"/>
                    </a:lnTo>
                    <a:lnTo>
                      <a:pt x="58" y="22"/>
                    </a:lnTo>
                    <a:lnTo>
                      <a:pt x="54" y="24"/>
                    </a:lnTo>
                    <a:lnTo>
                      <a:pt x="50" y="26"/>
                    </a:lnTo>
                    <a:lnTo>
                      <a:pt x="44" y="27"/>
                    </a:lnTo>
                    <a:lnTo>
                      <a:pt x="38" y="28"/>
                    </a:lnTo>
                    <a:lnTo>
                      <a:pt x="32" y="28"/>
                    </a:lnTo>
                    <a:lnTo>
                      <a:pt x="25" y="28"/>
                    </a:lnTo>
                    <a:lnTo>
                      <a:pt x="19" y="27"/>
                    </a:lnTo>
                    <a:lnTo>
                      <a:pt x="13" y="26"/>
                    </a:lnTo>
                    <a:lnTo>
                      <a:pt x="9" y="24"/>
                    </a:lnTo>
                    <a:lnTo>
                      <a:pt x="5" y="22"/>
                    </a:lnTo>
                    <a:lnTo>
                      <a:pt x="2" y="20"/>
                    </a:lnTo>
                    <a:lnTo>
                      <a:pt x="0" y="16"/>
                    </a:lnTo>
                    <a:lnTo>
                      <a:pt x="0" y="13"/>
                    </a:lnTo>
                    <a:lnTo>
                      <a:pt x="0" y="11"/>
                    </a:lnTo>
                    <a:lnTo>
                      <a:pt x="2" y="9"/>
                    </a:lnTo>
                    <a:lnTo>
                      <a:pt x="5" y="7"/>
                    </a:lnTo>
                    <a:lnTo>
                      <a:pt x="9" y="4"/>
                    </a:lnTo>
                    <a:lnTo>
                      <a:pt x="13" y="3"/>
                    </a:lnTo>
                    <a:lnTo>
                      <a:pt x="19" y="2"/>
                    </a:lnTo>
                    <a:lnTo>
                      <a:pt x="25" y="1"/>
                    </a:lnTo>
                    <a:lnTo>
                      <a:pt x="32"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7" name="Freeform 498"/>
              <p:cNvSpPr>
                <a:spLocks/>
              </p:cNvSpPr>
              <p:nvPr/>
            </p:nvSpPr>
            <p:spPr bwMode="auto">
              <a:xfrm>
                <a:off x="5111" y="1132"/>
                <a:ext cx="73" cy="55"/>
              </a:xfrm>
              <a:custGeom>
                <a:avLst/>
                <a:gdLst>
                  <a:gd name="T0" fmla="*/ 0 w 219"/>
                  <a:gd name="T1" fmla="*/ 0 h 167"/>
                  <a:gd name="T2" fmla="*/ 0 w 219"/>
                  <a:gd name="T3" fmla="*/ 0 h 167"/>
                  <a:gd name="T4" fmla="*/ 0 w 219"/>
                  <a:gd name="T5" fmla="*/ 0 h 167"/>
                  <a:gd name="T6" fmla="*/ 0 w 219"/>
                  <a:gd name="T7" fmla="*/ 0 h 167"/>
                  <a:gd name="T8" fmla="*/ 0 w 219"/>
                  <a:gd name="T9" fmla="*/ 0 h 167"/>
                  <a:gd name="T10" fmla="*/ 0 w 219"/>
                  <a:gd name="T11" fmla="*/ 0 h 167"/>
                  <a:gd name="T12" fmla="*/ 0 w 219"/>
                  <a:gd name="T13" fmla="*/ 0 h 167"/>
                  <a:gd name="T14" fmla="*/ 0 w 219"/>
                  <a:gd name="T15" fmla="*/ 0 h 167"/>
                  <a:gd name="T16" fmla="*/ 0 w 219"/>
                  <a:gd name="T17" fmla="*/ 0 h 167"/>
                  <a:gd name="T18" fmla="*/ 0 w 219"/>
                  <a:gd name="T19" fmla="*/ 0 h 167"/>
                  <a:gd name="T20" fmla="*/ 0 w 219"/>
                  <a:gd name="T21" fmla="*/ 0 h 167"/>
                  <a:gd name="T22" fmla="*/ 0 w 219"/>
                  <a:gd name="T23" fmla="*/ 0 h 167"/>
                  <a:gd name="T24" fmla="*/ 0 w 219"/>
                  <a:gd name="T25" fmla="*/ 0 h 167"/>
                  <a:gd name="T26" fmla="*/ 0 w 219"/>
                  <a:gd name="T27" fmla="*/ 0 h 167"/>
                  <a:gd name="T28" fmla="*/ 0 w 219"/>
                  <a:gd name="T29" fmla="*/ 0 h 167"/>
                  <a:gd name="T30" fmla="*/ 0 w 219"/>
                  <a:gd name="T31" fmla="*/ 0 h 167"/>
                  <a:gd name="T32" fmla="*/ 0 w 219"/>
                  <a:gd name="T33" fmla="*/ 0 h 167"/>
                  <a:gd name="T34" fmla="*/ 0 w 219"/>
                  <a:gd name="T35" fmla="*/ 0 h 167"/>
                  <a:gd name="T36" fmla="*/ 0 w 219"/>
                  <a:gd name="T37" fmla="*/ 0 h 167"/>
                  <a:gd name="T38" fmla="*/ 0 w 219"/>
                  <a:gd name="T39" fmla="*/ 0 h 167"/>
                  <a:gd name="T40" fmla="*/ 0 w 219"/>
                  <a:gd name="T41" fmla="*/ 0 h 167"/>
                  <a:gd name="T42" fmla="*/ 0 w 219"/>
                  <a:gd name="T43" fmla="*/ 0 h 167"/>
                  <a:gd name="T44" fmla="*/ 0 w 219"/>
                  <a:gd name="T45" fmla="*/ 0 h 167"/>
                  <a:gd name="T46" fmla="*/ 0 w 219"/>
                  <a:gd name="T47" fmla="*/ 0 h 167"/>
                  <a:gd name="T48" fmla="*/ 0 w 219"/>
                  <a:gd name="T49" fmla="*/ 0 h 167"/>
                  <a:gd name="T50" fmla="*/ 0 w 219"/>
                  <a:gd name="T51" fmla="*/ 0 h 167"/>
                  <a:gd name="T52" fmla="*/ 0 w 219"/>
                  <a:gd name="T53" fmla="*/ 0 h 167"/>
                  <a:gd name="T54" fmla="*/ 0 w 219"/>
                  <a:gd name="T55" fmla="*/ 0 h 167"/>
                  <a:gd name="T56" fmla="*/ 0 w 219"/>
                  <a:gd name="T57" fmla="*/ 0 h 167"/>
                  <a:gd name="T58" fmla="*/ 0 w 219"/>
                  <a:gd name="T59" fmla="*/ 0 h 167"/>
                  <a:gd name="T60" fmla="*/ 0 w 219"/>
                  <a:gd name="T61" fmla="*/ 0 h 167"/>
                  <a:gd name="T62" fmla="*/ 0 w 219"/>
                  <a:gd name="T63" fmla="*/ 0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9"/>
                  <a:gd name="T97" fmla="*/ 0 h 167"/>
                  <a:gd name="T98" fmla="*/ 219 w 219"/>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9" h="167">
                    <a:moveTo>
                      <a:pt x="56" y="10"/>
                    </a:moveTo>
                    <a:lnTo>
                      <a:pt x="53" y="10"/>
                    </a:lnTo>
                    <a:lnTo>
                      <a:pt x="46" y="7"/>
                    </a:lnTo>
                    <a:lnTo>
                      <a:pt x="36" y="6"/>
                    </a:lnTo>
                    <a:lnTo>
                      <a:pt x="27" y="7"/>
                    </a:lnTo>
                    <a:lnTo>
                      <a:pt x="21" y="8"/>
                    </a:lnTo>
                    <a:lnTo>
                      <a:pt x="16" y="12"/>
                    </a:lnTo>
                    <a:lnTo>
                      <a:pt x="11" y="14"/>
                    </a:lnTo>
                    <a:lnTo>
                      <a:pt x="8" y="18"/>
                    </a:lnTo>
                    <a:lnTo>
                      <a:pt x="5" y="25"/>
                    </a:lnTo>
                    <a:lnTo>
                      <a:pt x="3" y="31"/>
                    </a:lnTo>
                    <a:lnTo>
                      <a:pt x="2" y="40"/>
                    </a:lnTo>
                    <a:lnTo>
                      <a:pt x="2" y="51"/>
                    </a:lnTo>
                    <a:lnTo>
                      <a:pt x="2" y="55"/>
                    </a:lnTo>
                    <a:lnTo>
                      <a:pt x="0" y="66"/>
                    </a:lnTo>
                    <a:lnTo>
                      <a:pt x="0" y="81"/>
                    </a:lnTo>
                    <a:lnTo>
                      <a:pt x="0" y="99"/>
                    </a:lnTo>
                    <a:lnTo>
                      <a:pt x="2" y="108"/>
                    </a:lnTo>
                    <a:lnTo>
                      <a:pt x="4" y="117"/>
                    </a:lnTo>
                    <a:lnTo>
                      <a:pt x="7" y="125"/>
                    </a:lnTo>
                    <a:lnTo>
                      <a:pt x="11" y="133"/>
                    </a:lnTo>
                    <a:lnTo>
                      <a:pt x="17" y="139"/>
                    </a:lnTo>
                    <a:lnTo>
                      <a:pt x="23" y="143"/>
                    </a:lnTo>
                    <a:lnTo>
                      <a:pt x="28" y="146"/>
                    </a:lnTo>
                    <a:lnTo>
                      <a:pt x="32" y="147"/>
                    </a:lnTo>
                    <a:lnTo>
                      <a:pt x="37" y="148"/>
                    </a:lnTo>
                    <a:lnTo>
                      <a:pt x="43" y="148"/>
                    </a:lnTo>
                    <a:lnTo>
                      <a:pt x="44" y="149"/>
                    </a:lnTo>
                    <a:lnTo>
                      <a:pt x="47" y="153"/>
                    </a:lnTo>
                    <a:lnTo>
                      <a:pt x="53" y="157"/>
                    </a:lnTo>
                    <a:lnTo>
                      <a:pt x="59" y="162"/>
                    </a:lnTo>
                    <a:lnTo>
                      <a:pt x="67" y="165"/>
                    </a:lnTo>
                    <a:lnTo>
                      <a:pt x="75" y="167"/>
                    </a:lnTo>
                    <a:lnTo>
                      <a:pt x="80" y="167"/>
                    </a:lnTo>
                    <a:lnTo>
                      <a:pt x="84" y="166"/>
                    </a:lnTo>
                    <a:lnTo>
                      <a:pt x="89" y="164"/>
                    </a:lnTo>
                    <a:lnTo>
                      <a:pt x="94" y="161"/>
                    </a:lnTo>
                    <a:lnTo>
                      <a:pt x="212" y="154"/>
                    </a:lnTo>
                    <a:lnTo>
                      <a:pt x="219" y="135"/>
                    </a:lnTo>
                    <a:lnTo>
                      <a:pt x="219" y="131"/>
                    </a:lnTo>
                    <a:lnTo>
                      <a:pt x="217" y="123"/>
                    </a:lnTo>
                    <a:lnTo>
                      <a:pt x="213" y="109"/>
                    </a:lnTo>
                    <a:lnTo>
                      <a:pt x="209" y="94"/>
                    </a:lnTo>
                    <a:lnTo>
                      <a:pt x="206" y="76"/>
                    </a:lnTo>
                    <a:lnTo>
                      <a:pt x="203" y="60"/>
                    </a:lnTo>
                    <a:lnTo>
                      <a:pt x="200" y="45"/>
                    </a:lnTo>
                    <a:lnTo>
                      <a:pt x="200" y="35"/>
                    </a:lnTo>
                    <a:lnTo>
                      <a:pt x="199" y="31"/>
                    </a:lnTo>
                    <a:lnTo>
                      <a:pt x="198" y="28"/>
                    </a:lnTo>
                    <a:lnTo>
                      <a:pt x="196" y="24"/>
                    </a:lnTo>
                    <a:lnTo>
                      <a:pt x="194" y="19"/>
                    </a:lnTo>
                    <a:lnTo>
                      <a:pt x="191" y="16"/>
                    </a:lnTo>
                    <a:lnTo>
                      <a:pt x="186" y="12"/>
                    </a:lnTo>
                    <a:lnTo>
                      <a:pt x="182" y="8"/>
                    </a:lnTo>
                    <a:lnTo>
                      <a:pt x="177" y="5"/>
                    </a:lnTo>
                    <a:lnTo>
                      <a:pt x="170" y="3"/>
                    </a:lnTo>
                    <a:lnTo>
                      <a:pt x="165" y="2"/>
                    </a:lnTo>
                    <a:lnTo>
                      <a:pt x="157" y="1"/>
                    </a:lnTo>
                    <a:lnTo>
                      <a:pt x="150" y="0"/>
                    </a:lnTo>
                    <a:lnTo>
                      <a:pt x="142" y="1"/>
                    </a:lnTo>
                    <a:lnTo>
                      <a:pt x="133" y="3"/>
                    </a:lnTo>
                    <a:lnTo>
                      <a:pt x="124" y="5"/>
                    </a:lnTo>
                    <a:lnTo>
                      <a:pt x="115" y="10"/>
                    </a:lnTo>
                    <a:lnTo>
                      <a:pt x="56" y="1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8" name="Freeform 499"/>
              <p:cNvSpPr>
                <a:spLocks/>
              </p:cNvSpPr>
              <p:nvPr/>
            </p:nvSpPr>
            <p:spPr bwMode="auto">
              <a:xfrm>
                <a:off x="5111" y="1132"/>
                <a:ext cx="73" cy="55"/>
              </a:xfrm>
              <a:custGeom>
                <a:avLst/>
                <a:gdLst>
                  <a:gd name="T0" fmla="*/ 0 w 219"/>
                  <a:gd name="T1" fmla="*/ 0 h 167"/>
                  <a:gd name="T2" fmla="*/ 0 w 219"/>
                  <a:gd name="T3" fmla="*/ 0 h 167"/>
                  <a:gd name="T4" fmla="*/ 0 w 219"/>
                  <a:gd name="T5" fmla="*/ 0 h 167"/>
                  <a:gd name="T6" fmla="*/ 0 w 219"/>
                  <a:gd name="T7" fmla="*/ 0 h 167"/>
                  <a:gd name="T8" fmla="*/ 0 w 219"/>
                  <a:gd name="T9" fmla="*/ 0 h 167"/>
                  <a:gd name="T10" fmla="*/ 0 w 219"/>
                  <a:gd name="T11" fmla="*/ 0 h 167"/>
                  <a:gd name="T12" fmla="*/ 0 w 219"/>
                  <a:gd name="T13" fmla="*/ 0 h 167"/>
                  <a:gd name="T14" fmla="*/ 0 w 219"/>
                  <a:gd name="T15" fmla="*/ 0 h 167"/>
                  <a:gd name="T16" fmla="*/ 0 w 219"/>
                  <a:gd name="T17" fmla="*/ 0 h 167"/>
                  <a:gd name="T18" fmla="*/ 0 w 219"/>
                  <a:gd name="T19" fmla="*/ 0 h 167"/>
                  <a:gd name="T20" fmla="*/ 0 w 219"/>
                  <a:gd name="T21" fmla="*/ 0 h 167"/>
                  <a:gd name="T22" fmla="*/ 0 w 219"/>
                  <a:gd name="T23" fmla="*/ 0 h 167"/>
                  <a:gd name="T24" fmla="*/ 0 w 219"/>
                  <a:gd name="T25" fmla="*/ 0 h 167"/>
                  <a:gd name="T26" fmla="*/ 0 w 219"/>
                  <a:gd name="T27" fmla="*/ 0 h 167"/>
                  <a:gd name="T28" fmla="*/ 0 w 219"/>
                  <a:gd name="T29" fmla="*/ 0 h 167"/>
                  <a:gd name="T30" fmla="*/ 0 w 219"/>
                  <a:gd name="T31" fmla="*/ 0 h 167"/>
                  <a:gd name="T32" fmla="*/ 0 w 219"/>
                  <a:gd name="T33" fmla="*/ 0 h 167"/>
                  <a:gd name="T34" fmla="*/ 0 w 219"/>
                  <a:gd name="T35" fmla="*/ 0 h 167"/>
                  <a:gd name="T36" fmla="*/ 0 w 219"/>
                  <a:gd name="T37" fmla="*/ 0 h 167"/>
                  <a:gd name="T38" fmla="*/ 0 w 219"/>
                  <a:gd name="T39" fmla="*/ 0 h 167"/>
                  <a:gd name="T40" fmla="*/ 0 w 219"/>
                  <a:gd name="T41" fmla="*/ 0 h 167"/>
                  <a:gd name="T42" fmla="*/ 0 w 219"/>
                  <a:gd name="T43" fmla="*/ 0 h 167"/>
                  <a:gd name="T44" fmla="*/ 0 w 219"/>
                  <a:gd name="T45" fmla="*/ 0 h 167"/>
                  <a:gd name="T46" fmla="*/ 0 w 219"/>
                  <a:gd name="T47" fmla="*/ 0 h 167"/>
                  <a:gd name="T48" fmla="*/ 0 w 219"/>
                  <a:gd name="T49" fmla="*/ 0 h 167"/>
                  <a:gd name="T50" fmla="*/ 0 w 219"/>
                  <a:gd name="T51" fmla="*/ 0 h 167"/>
                  <a:gd name="T52" fmla="*/ 0 w 219"/>
                  <a:gd name="T53" fmla="*/ 0 h 167"/>
                  <a:gd name="T54" fmla="*/ 0 w 219"/>
                  <a:gd name="T55" fmla="*/ 0 h 167"/>
                  <a:gd name="T56" fmla="*/ 0 w 219"/>
                  <a:gd name="T57" fmla="*/ 0 h 167"/>
                  <a:gd name="T58" fmla="*/ 0 w 219"/>
                  <a:gd name="T59" fmla="*/ 0 h 167"/>
                  <a:gd name="T60" fmla="*/ 0 w 219"/>
                  <a:gd name="T61" fmla="*/ 0 h 167"/>
                  <a:gd name="T62" fmla="*/ 0 w 219"/>
                  <a:gd name="T63" fmla="*/ 0 h 1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9"/>
                  <a:gd name="T97" fmla="*/ 0 h 167"/>
                  <a:gd name="T98" fmla="*/ 219 w 219"/>
                  <a:gd name="T99" fmla="*/ 167 h 1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9" h="167">
                    <a:moveTo>
                      <a:pt x="56" y="10"/>
                    </a:moveTo>
                    <a:lnTo>
                      <a:pt x="53" y="10"/>
                    </a:lnTo>
                    <a:lnTo>
                      <a:pt x="46" y="7"/>
                    </a:lnTo>
                    <a:lnTo>
                      <a:pt x="36" y="6"/>
                    </a:lnTo>
                    <a:lnTo>
                      <a:pt x="27" y="7"/>
                    </a:lnTo>
                    <a:lnTo>
                      <a:pt x="21" y="8"/>
                    </a:lnTo>
                    <a:lnTo>
                      <a:pt x="16" y="12"/>
                    </a:lnTo>
                    <a:lnTo>
                      <a:pt x="11" y="14"/>
                    </a:lnTo>
                    <a:lnTo>
                      <a:pt x="8" y="18"/>
                    </a:lnTo>
                    <a:lnTo>
                      <a:pt x="5" y="25"/>
                    </a:lnTo>
                    <a:lnTo>
                      <a:pt x="3" y="31"/>
                    </a:lnTo>
                    <a:lnTo>
                      <a:pt x="2" y="40"/>
                    </a:lnTo>
                    <a:lnTo>
                      <a:pt x="2" y="51"/>
                    </a:lnTo>
                    <a:lnTo>
                      <a:pt x="2" y="55"/>
                    </a:lnTo>
                    <a:lnTo>
                      <a:pt x="0" y="66"/>
                    </a:lnTo>
                    <a:lnTo>
                      <a:pt x="0" y="81"/>
                    </a:lnTo>
                    <a:lnTo>
                      <a:pt x="0" y="99"/>
                    </a:lnTo>
                    <a:lnTo>
                      <a:pt x="2" y="108"/>
                    </a:lnTo>
                    <a:lnTo>
                      <a:pt x="4" y="117"/>
                    </a:lnTo>
                    <a:lnTo>
                      <a:pt x="7" y="125"/>
                    </a:lnTo>
                    <a:lnTo>
                      <a:pt x="11" y="133"/>
                    </a:lnTo>
                    <a:lnTo>
                      <a:pt x="17" y="139"/>
                    </a:lnTo>
                    <a:lnTo>
                      <a:pt x="23" y="143"/>
                    </a:lnTo>
                    <a:lnTo>
                      <a:pt x="28" y="146"/>
                    </a:lnTo>
                    <a:lnTo>
                      <a:pt x="32" y="147"/>
                    </a:lnTo>
                    <a:lnTo>
                      <a:pt x="37" y="148"/>
                    </a:lnTo>
                    <a:lnTo>
                      <a:pt x="43" y="148"/>
                    </a:lnTo>
                    <a:lnTo>
                      <a:pt x="44" y="149"/>
                    </a:lnTo>
                    <a:lnTo>
                      <a:pt x="47" y="153"/>
                    </a:lnTo>
                    <a:lnTo>
                      <a:pt x="53" y="157"/>
                    </a:lnTo>
                    <a:lnTo>
                      <a:pt x="59" y="162"/>
                    </a:lnTo>
                    <a:lnTo>
                      <a:pt x="67" y="165"/>
                    </a:lnTo>
                    <a:lnTo>
                      <a:pt x="75" y="167"/>
                    </a:lnTo>
                    <a:lnTo>
                      <a:pt x="80" y="167"/>
                    </a:lnTo>
                    <a:lnTo>
                      <a:pt x="84" y="166"/>
                    </a:lnTo>
                    <a:lnTo>
                      <a:pt x="89" y="164"/>
                    </a:lnTo>
                    <a:lnTo>
                      <a:pt x="94" y="161"/>
                    </a:lnTo>
                    <a:lnTo>
                      <a:pt x="212" y="154"/>
                    </a:lnTo>
                    <a:lnTo>
                      <a:pt x="219" y="135"/>
                    </a:lnTo>
                    <a:lnTo>
                      <a:pt x="219" y="131"/>
                    </a:lnTo>
                    <a:lnTo>
                      <a:pt x="217" y="123"/>
                    </a:lnTo>
                    <a:lnTo>
                      <a:pt x="213" y="109"/>
                    </a:lnTo>
                    <a:lnTo>
                      <a:pt x="209" y="94"/>
                    </a:lnTo>
                    <a:lnTo>
                      <a:pt x="206" y="76"/>
                    </a:lnTo>
                    <a:lnTo>
                      <a:pt x="203" y="60"/>
                    </a:lnTo>
                    <a:lnTo>
                      <a:pt x="200" y="45"/>
                    </a:lnTo>
                    <a:lnTo>
                      <a:pt x="200" y="35"/>
                    </a:lnTo>
                    <a:lnTo>
                      <a:pt x="199" y="31"/>
                    </a:lnTo>
                    <a:lnTo>
                      <a:pt x="198" y="28"/>
                    </a:lnTo>
                    <a:lnTo>
                      <a:pt x="196" y="24"/>
                    </a:lnTo>
                    <a:lnTo>
                      <a:pt x="194" y="19"/>
                    </a:lnTo>
                    <a:lnTo>
                      <a:pt x="191" y="16"/>
                    </a:lnTo>
                    <a:lnTo>
                      <a:pt x="186" y="12"/>
                    </a:lnTo>
                    <a:lnTo>
                      <a:pt x="182" y="8"/>
                    </a:lnTo>
                    <a:lnTo>
                      <a:pt x="177" y="5"/>
                    </a:lnTo>
                    <a:lnTo>
                      <a:pt x="170" y="3"/>
                    </a:lnTo>
                    <a:lnTo>
                      <a:pt x="165" y="2"/>
                    </a:lnTo>
                    <a:lnTo>
                      <a:pt x="157" y="1"/>
                    </a:lnTo>
                    <a:lnTo>
                      <a:pt x="150" y="0"/>
                    </a:lnTo>
                    <a:lnTo>
                      <a:pt x="142" y="1"/>
                    </a:lnTo>
                    <a:lnTo>
                      <a:pt x="133" y="3"/>
                    </a:lnTo>
                    <a:lnTo>
                      <a:pt x="124" y="5"/>
                    </a:lnTo>
                    <a:lnTo>
                      <a:pt x="115" y="10"/>
                    </a:lnTo>
                    <a:lnTo>
                      <a:pt x="56" y="1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79" name="Freeform 500"/>
              <p:cNvSpPr>
                <a:spLocks/>
              </p:cNvSpPr>
              <p:nvPr/>
            </p:nvSpPr>
            <p:spPr bwMode="auto">
              <a:xfrm>
                <a:off x="5162" y="1386"/>
                <a:ext cx="32" cy="40"/>
              </a:xfrm>
              <a:custGeom>
                <a:avLst/>
                <a:gdLst>
                  <a:gd name="T0" fmla="*/ 0 w 95"/>
                  <a:gd name="T1" fmla="*/ 0 h 118"/>
                  <a:gd name="T2" fmla="*/ 0 w 95"/>
                  <a:gd name="T3" fmla="*/ 0 h 118"/>
                  <a:gd name="T4" fmla="*/ 0 w 95"/>
                  <a:gd name="T5" fmla="*/ 0 h 118"/>
                  <a:gd name="T6" fmla="*/ 0 w 95"/>
                  <a:gd name="T7" fmla="*/ 0 h 118"/>
                  <a:gd name="T8" fmla="*/ 0 w 95"/>
                  <a:gd name="T9" fmla="*/ 0 h 118"/>
                  <a:gd name="T10" fmla="*/ 0 w 95"/>
                  <a:gd name="T11" fmla="*/ 0 h 118"/>
                  <a:gd name="T12" fmla="*/ 0 w 95"/>
                  <a:gd name="T13" fmla="*/ 0 h 118"/>
                  <a:gd name="T14" fmla="*/ 0 w 95"/>
                  <a:gd name="T15" fmla="*/ 0 h 118"/>
                  <a:gd name="T16" fmla="*/ 0 w 95"/>
                  <a:gd name="T17" fmla="*/ 0 h 118"/>
                  <a:gd name="T18" fmla="*/ 0 w 95"/>
                  <a:gd name="T19" fmla="*/ 0 h 118"/>
                  <a:gd name="T20" fmla="*/ 0 w 95"/>
                  <a:gd name="T21" fmla="*/ 0 h 118"/>
                  <a:gd name="T22" fmla="*/ 0 w 95"/>
                  <a:gd name="T23" fmla="*/ 0 h 118"/>
                  <a:gd name="T24" fmla="*/ 0 w 95"/>
                  <a:gd name="T25" fmla="*/ 0 h 118"/>
                  <a:gd name="T26" fmla="*/ 0 w 95"/>
                  <a:gd name="T27" fmla="*/ 0 h 118"/>
                  <a:gd name="T28" fmla="*/ 0 w 95"/>
                  <a:gd name="T29" fmla="*/ 0 h 118"/>
                  <a:gd name="T30" fmla="*/ 0 w 95"/>
                  <a:gd name="T31" fmla="*/ 0 h 118"/>
                  <a:gd name="T32" fmla="*/ 0 w 95"/>
                  <a:gd name="T33" fmla="*/ 0 h 118"/>
                  <a:gd name="T34" fmla="*/ 0 w 95"/>
                  <a:gd name="T35" fmla="*/ 0 h 118"/>
                  <a:gd name="T36" fmla="*/ 0 w 95"/>
                  <a:gd name="T37" fmla="*/ 0 h 118"/>
                  <a:gd name="T38" fmla="*/ 0 w 95"/>
                  <a:gd name="T39" fmla="*/ 0 h 118"/>
                  <a:gd name="T40" fmla="*/ 0 w 95"/>
                  <a:gd name="T41" fmla="*/ 0 h 118"/>
                  <a:gd name="T42" fmla="*/ 0 w 95"/>
                  <a:gd name="T43" fmla="*/ 0 h 118"/>
                  <a:gd name="T44" fmla="*/ 0 w 95"/>
                  <a:gd name="T45" fmla="*/ 0 h 118"/>
                  <a:gd name="T46" fmla="*/ 0 w 95"/>
                  <a:gd name="T47" fmla="*/ 0 h 118"/>
                  <a:gd name="T48" fmla="*/ 0 w 95"/>
                  <a:gd name="T49" fmla="*/ 0 h 118"/>
                  <a:gd name="T50" fmla="*/ 0 w 95"/>
                  <a:gd name="T51" fmla="*/ 0 h 118"/>
                  <a:gd name="T52" fmla="*/ 0 w 95"/>
                  <a:gd name="T53" fmla="*/ 0 h 118"/>
                  <a:gd name="T54" fmla="*/ 0 w 95"/>
                  <a:gd name="T55" fmla="*/ 0 h 118"/>
                  <a:gd name="T56" fmla="*/ 0 w 95"/>
                  <a:gd name="T57" fmla="*/ 0 h 118"/>
                  <a:gd name="T58" fmla="*/ 0 w 95"/>
                  <a:gd name="T59" fmla="*/ 0 h 118"/>
                  <a:gd name="T60" fmla="*/ 0 w 95"/>
                  <a:gd name="T61" fmla="*/ 0 h 118"/>
                  <a:gd name="T62" fmla="*/ 0 w 95"/>
                  <a:gd name="T63" fmla="*/ 0 h 118"/>
                  <a:gd name="T64" fmla="*/ 0 w 95"/>
                  <a:gd name="T65" fmla="*/ 0 h 118"/>
                  <a:gd name="T66" fmla="*/ 0 w 95"/>
                  <a:gd name="T67" fmla="*/ 0 h 118"/>
                  <a:gd name="T68" fmla="*/ 0 w 95"/>
                  <a:gd name="T69" fmla="*/ 0 h 118"/>
                  <a:gd name="T70" fmla="*/ 0 w 95"/>
                  <a:gd name="T71" fmla="*/ 0 h 118"/>
                  <a:gd name="T72" fmla="*/ 0 w 95"/>
                  <a:gd name="T73" fmla="*/ 0 h 118"/>
                  <a:gd name="T74" fmla="*/ 0 w 95"/>
                  <a:gd name="T75" fmla="*/ 0 h 118"/>
                  <a:gd name="T76" fmla="*/ 0 w 95"/>
                  <a:gd name="T77" fmla="*/ 0 h 118"/>
                  <a:gd name="T78" fmla="*/ 0 w 95"/>
                  <a:gd name="T79" fmla="*/ 0 h 118"/>
                  <a:gd name="T80" fmla="*/ 0 w 95"/>
                  <a:gd name="T81" fmla="*/ 0 h 118"/>
                  <a:gd name="T82" fmla="*/ 0 w 95"/>
                  <a:gd name="T83" fmla="*/ 0 h 118"/>
                  <a:gd name="T84" fmla="*/ 0 w 95"/>
                  <a:gd name="T85" fmla="*/ 0 h 118"/>
                  <a:gd name="T86" fmla="*/ 0 w 95"/>
                  <a:gd name="T87" fmla="*/ 0 h 118"/>
                  <a:gd name="T88" fmla="*/ 0 w 95"/>
                  <a:gd name="T89" fmla="*/ 0 h 118"/>
                  <a:gd name="T90" fmla="*/ 0 w 95"/>
                  <a:gd name="T91" fmla="*/ 0 h 118"/>
                  <a:gd name="T92" fmla="*/ 0 w 95"/>
                  <a:gd name="T93" fmla="*/ 0 h 118"/>
                  <a:gd name="T94" fmla="*/ 0 w 95"/>
                  <a:gd name="T95" fmla="*/ 0 h 118"/>
                  <a:gd name="T96" fmla="*/ 0 w 95"/>
                  <a:gd name="T97" fmla="*/ 0 h 118"/>
                  <a:gd name="T98" fmla="*/ 0 w 95"/>
                  <a:gd name="T99" fmla="*/ 0 h 118"/>
                  <a:gd name="T100" fmla="*/ 0 w 95"/>
                  <a:gd name="T101" fmla="*/ 0 h 118"/>
                  <a:gd name="T102" fmla="*/ 0 w 95"/>
                  <a:gd name="T103" fmla="*/ 0 h 118"/>
                  <a:gd name="T104" fmla="*/ 0 w 95"/>
                  <a:gd name="T105" fmla="*/ 0 h 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
                  <a:gd name="T160" fmla="*/ 0 h 118"/>
                  <a:gd name="T161" fmla="*/ 95 w 95"/>
                  <a:gd name="T162" fmla="*/ 118 h 1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 h="118">
                    <a:moveTo>
                      <a:pt x="41" y="1"/>
                    </a:moveTo>
                    <a:lnTo>
                      <a:pt x="39" y="0"/>
                    </a:lnTo>
                    <a:lnTo>
                      <a:pt x="34" y="0"/>
                    </a:lnTo>
                    <a:lnTo>
                      <a:pt x="28" y="0"/>
                    </a:lnTo>
                    <a:lnTo>
                      <a:pt x="20" y="2"/>
                    </a:lnTo>
                    <a:lnTo>
                      <a:pt x="16" y="4"/>
                    </a:lnTo>
                    <a:lnTo>
                      <a:pt x="13" y="8"/>
                    </a:lnTo>
                    <a:lnTo>
                      <a:pt x="10" y="12"/>
                    </a:lnTo>
                    <a:lnTo>
                      <a:pt x="6" y="17"/>
                    </a:lnTo>
                    <a:lnTo>
                      <a:pt x="4" y="25"/>
                    </a:lnTo>
                    <a:lnTo>
                      <a:pt x="2" y="32"/>
                    </a:lnTo>
                    <a:lnTo>
                      <a:pt x="1" y="42"/>
                    </a:lnTo>
                    <a:lnTo>
                      <a:pt x="0" y="54"/>
                    </a:lnTo>
                    <a:lnTo>
                      <a:pt x="0" y="56"/>
                    </a:lnTo>
                    <a:lnTo>
                      <a:pt x="0" y="63"/>
                    </a:lnTo>
                    <a:lnTo>
                      <a:pt x="0" y="71"/>
                    </a:lnTo>
                    <a:lnTo>
                      <a:pt x="1" y="81"/>
                    </a:lnTo>
                    <a:lnTo>
                      <a:pt x="2" y="86"/>
                    </a:lnTo>
                    <a:lnTo>
                      <a:pt x="3" y="92"/>
                    </a:lnTo>
                    <a:lnTo>
                      <a:pt x="5" y="97"/>
                    </a:lnTo>
                    <a:lnTo>
                      <a:pt x="9" y="101"/>
                    </a:lnTo>
                    <a:lnTo>
                      <a:pt x="12" y="106"/>
                    </a:lnTo>
                    <a:lnTo>
                      <a:pt x="15" y="109"/>
                    </a:lnTo>
                    <a:lnTo>
                      <a:pt x="20" y="111"/>
                    </a:lnTo>
                    <a:lnTo>
                      <a:pt x="26" y="113"/>
                    </a:lnTo>
                    <a:lnTo>
                      <a:pt x="29" y="114"/>
                    </a:lnTo>
                    <a:lnTo>
                      <a:pt x="36" y="116"/>
                    </a:lnTo>
                    <a:lnTo>
                      <a:pt x="46" y="118"/>
                    </a:lnTo>
                    <a:lnTo>
                      <a:pt x="58" y="118"/>
                    </a:lnTo>
                    <a:lnTo>
                      <a:pt x="65" y="118"/>
                    </a:lnTo>
                    <a:lnTo>
                      <a:pt x="71" y="117"/>
                    </a:lnTo>
                    <a:lnTo>
                      <a:pt x="77" y="114"/>
                    </a:lnTo>
                    <a:lnTo>
                      <a:pt x="81" y="112"/>
                    </a:lnTo>
                    <a:lnTo>
                      <a:pt x="85" y="109"/>
                    </a:lnTo>
                    <a:lnTo>
                      <a:pt x="88" y="105"/>
                    </a:lnTo>
                    <a:lnTo>
                      <a:pt x="91" y="99"/>
                    </a:lnTo>
                    <a:lnTo>
                      <a:pt x="92" y="92"/>
                    </a:lnTo>
                    <a:lnTo>
                      <a:pt x="93" y="87"/>
                    </a:lnTo>
                    <a:lnTo>
                      <a:pt x="94" y="76"/>
                    </a:lnTo>
                    <a:lnTo>
                      <a:pt x="95" y="59"/>
                    </a:lnTo>
                    <a:lnTo>
                      <a:pt x="93" y="41"/>
                    </a:lnTo>
                    <a:lnTo>
                      <a:pt x="92" y="32"/>
                    </a:lnTo>
                    <a:lnTo>
                      <a:pt x="88" y="24"/>
                    </a:lnTo>
                    <a:lnTo>
                      <a:pt x="84" y="16"/>
                    </a:lnTo>
                    <a:lnTo>
                      <a:pt x="79" y="10"/>
                    </a:lnTo>
                    <a:lnTo>
                      <a:pt x="76" y="7"/>
                    </a:lnTo>
                    <a:lnTo>
                      <a:pt x="72" y="4"/>
                    </a:lnTo>
                    <a:lnTo>
                      <a:pt x="68" y="2"/>
                    </a:lnTo>
                    <a:lnTo>
                      <a:pt x="64" y="1"/>
                    </a:lnTo>
                    <a:lnTo>
                      <a:pt x="58" y="0"/>
                    </a:lnTo>
                    <a:lnTo>
                      <a:pt x="53" y="0"/>
                    </a:lnTo>
                    <a:lnTo>
                      <a:pt x="47" y="0"/>
                    </a:lnTo>
                    <a:lnTo>
                      <a:pt x="41" y="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0" name="Freeform 501"/>
              <p:cNvSpPr>
                <a:spLocks/>
              </p:cNvSpPr>
              <p:nvPr/>
            </p:nvSpPr>
            <p:spPr bwMode="auto">
              <a:xfrm>
                <a:off x="5162" y="1386"/>
                <a:ext cx="32" cy="40"/>
              </a:xfrm>
              <a:custGeom>
                <a:avLst/>
                <a:gdLst>
                  <a:gd name="T0" fmla="*/ 0 w 95"/>
                  <a:gd name="T1" fmla="*/ 0 h 118"/>
                  <a:gd name="T2" fmla="*/ 0 w 95"/>
                  <a:gd name="T3" fmla="*/ 0 h 118"/>
                  <a:gd name="T4" fmla="*/ 0 w 95"/>
                  <a:gd name="T5" fmla="*/ 0 h 118"/>
                  <a:gd name="T6" fmla="*/ 0 w 95"/>
                  <a:gd name="T7" fmla="*/ 0 h 118"/>
                  <a:gd name="T8" fmla="*/ 0 w 95"/>
                  <a:gd name="T9" fmla="*/ 0 h 118"/>
                  <a:gd name="T10" fmla="*/ 0 w 95"/>
                  <a:gd name="T11" fmla="*/ 0 h 118"/>
                  <a:gd name="T12" fmla="*/ 0 w 95"/>
                  <a:gd name="T13" fmla="*/ 0 h 118"/>
                  <a:gd name="T14" fmla="*/ 0 w 95"/>
                  <a:gd name="T15" fmla="*/ 0 h 118"/>
                  <a:gd name="T16" fmla="*/ 0 w 95"/>
                  <a:gd name="T17" fmla="*/ 0 h 118"/>
                  <a:gd name="T18" fmla="*/ 0 w 95"/>
                  <a:gd name="T19" fmla="*/ 0 h 118"/>
                  <a:gd name="T20" fmla="*/ 0 w 95"/>
                  <a:gd name="T21" fmla="*/ 0 h 118"/>
                  <a:gd name="T22" fmla="*/ 0 w 95"/>
                  <a:gd name="T23" fmla="*/ 0 h 118"/>
                  <a:gd name="T24" fmla="*/ 0 w 95"/>
                  <a:gd name="T25" fmla="*/ 0 h 118"/>
                  <a:gd name="T26" fmla="*/ 0 w 95"/>
                  <a:gd name="T27" fmla="*/ 0 h 118"/>
                  <a:gd name="T28" fmla="*/ 0 w 95"/>
                  <a:gd name="T29" fmla="*/ 0 h 118"/>
                  <a:gd name="T30" fmla="*/ 0 w 95"/>
                  <a:gd name="T31" fmla="*/ 0 h 118"/>
                  <a:gd name="T32" fmla="*/ 0 w 95"/>
                  <a:gd name="T33" fmla="*/ 0 h 118"/>
                  <a:gd name="T34" fmla="*/ 0 w 95"/>
                  <a:gd name="T35" fmla="*/ 0 h 118"/>
                  <a:gd name="T36" fmla="*/ 0 w 95"/>
                  <a:gd name="T37" fmla="*/ 0 h 118"/>
                  <a:gd name="T38" fmla="*/ 0 w 95"/>
                  <a:gd name="T39" fmla="*/ 0 h 118"/>
                  <a:gd name="T40" fmla="*/ 0 w 95"/>
                  <a:gd name="T41" fmla="*/ 0 h 118"/>
                  <a:gd name="T42" fmla="*/ 0 w 95"/>
                  <a:gd name="T43" fmla="*/ 0 h 118"/>
                  <a:gd name="T44" fmla="*/ 0 w 95"/>
                  <a:gd name="T45" fmla="*/ 0 h 118"/>
                  <a:gd name="T46" fmla="*/ 0 w 95"/>
                  <a:gd name="T47" fmla="*/ 0 h 118"/>
                  <a:gd name="T48" fmla="*/ 0 w 95"/>
                  <a:gd name="T49" fmla="*/ 0 h 118"/>
                  <a:gd name="T50" fmla="*/ 0 w 95"/>
                  <a:gd name="T51" fmla="*/ 0 h 118"/>
                  <a:gd name="T52" fmla="*/ 0 w 95"/>
                  <a:gd name="T53" fmla="*/ 0 h 118"/>
                  <a:gd name="T54" fmla="*/ 0 w 95"/>
                  <a:gd name="T55" fmla="*/ 0 h 118"/>
                  <a:gd name="T56" fmla="*/ 0 w 95"/>
                  <a:gd name="T57" fmla="*/ 0 h 118"/>
                  <a:gd name="T58" fmla="*/ 0 w 95"/>
                  <a:gd name="T59" fmla="*/ 0 h 118"/>
                  <a:gd name="T60" fmla="*/ 0 w 95"/>
                  <a:gd name="T61" fmla="*/ 0 h 118"/>
                  <a:gd name="T62" fmla="*/ 0 w 95"/>
                  <a:gd name="T63" fmla="*/ 0 h 118"/>
                  <a:gd name="T64" fmla="*/ 0 w 95"/>
                  <a:gd name="T65" fmla="*/ 0 h 118"/>
                  <a:gd name="T66" fmla="*/ 0 w 95"/>
                  <a:gd name="T67" fmla="*/ 0 h 118"/>
                  <a:gd name="T68" fmla="*/ 0 w 95"/>
                  <a:gd name="T69" fmla="*/ 0 h 118"/>
                  <a:gd name="T70" fmla="*/ 0 w 95"/>
                  <a:gd name="T71" fmla="*/ 0 h 118"/>
                  <a:gd name="T72" fmla="*/ 0 w 95"/>
                  <a:gd name="T73" fmla="*/ 0 h 118"/>
                  <a:gd name="T74" fmla="*/ 0 w 95"/>
                  <a:gd name="T75" fmla="*/ 0 h 118"/>
                  <a:gd name="T76" fmla="*/ 0 w 95"/>
                  <a:gd name="T77" fmla="*/ 0 h 118"/>
                  <a:gd name="T78" fmla="*/ 0 w 95"/>
                  <a:gd name="T79" fmla="*/ 0 h 118"/>
                  <a:gd name="T80" fmla="*/ 0 w 95"/>
                  <a:gd name="T81" fmla="*/ 0 h 118"/>
                  <a:gd name="T82" fmla="*/ 0 w 95"/>
                  <a:gd name="T83" fmla="*/ 0 h 118"/>
                  <a:gd name="T84" fmla="*/ 0 w 95"/>
                  <a:gd name="T85" fmla="*/ 0 h 118"/>
                  <a:gd name="T86" fmla="*/ 0 w 95"/>
                  <a:gd name="T87" fmla="*/ 0 h 118"/>
                  <a:gd name="T88" fmla="*/ 0 w 95"/>
                  <a:gd name="T89" fmla="*/ 0 h 118"/>
                  <a:gd name="T90" fmla="*/ 0 w 95"/>
                  <a:gd name="T91" fmla="*/ 0 h 118"/>
                  <a:gd name="T92" fmla="*/ 0 w 95"/>
                  <a:gd name="T93" fmla="*/ 0 h 118"/>
                  <a:gd name="T94" fmla="*/ 0 w 95"/>
                  <a:gd name="T95" fmla="*/ 0 h 118"/>
                  <a:gd name="T96" fmla="*/ 0 w 95"/>
                  <a:gd name="T97" fmla="*/ 0 h 118"/>
                  <a:gd name="T98" fmla="*/ 0 w 95"/>
                  <a:gd name="T99" fmla="*/ 0 h 118"/>
                  <a:gd name="T100" fmla="*/ 0 w 95"/>
                  <a:gd name="T101" fmla="*/ 0 h 118"/>
                  <a:gd name="T102" fmla="*/ 0 w 95"/>
                  <a:gd name="T103" fmla="*/ 0 h 118"/>
                  <a:gd name="T104" fmla="*/ 0 w 95"/>
                  <a:gd name="T105" fmla="*/ 0 h 1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95"/>
                  <a:gd name="T160" fmla="*/ 0 h 118"/>
                  <a:gd name="T161" fmla="*/ 95 w 95"/>
                  <a:gd name="T162" fmla="*/ 118 h 1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95" h="118">
                    <a:moveTo>
                      <a:pt x="41" y="1"/>
                    </a:moveTo>
                    <a:lnTo>
                      <a:pt x="39" y="0"/>
                    </a:lnTo>
                    <a:lnTo>
                      <a:pt x="34" y="0"/>
                    </a:lnTo>
                    <a:lnTo>
                      <a:pt x="28" y="0"/>
                    </a:lnTo>
                    <a:lnTo>
                      <a:pt x="20" y="2"/>
                    </a:lnTo>
                    <a:lnTo>
                      <a:pt x="16" y="4"/>
                    </a:lnTo>
                    <a:lnTo>
                      <a:pt x="13" y="8"/>
                    </a:lnTo>
                    <a:lnTo>
                      <a:pt x="10" y="12"/>
                    </a:lnTo>
                    <a:lnTo>
                      <a:pt x="6" y="17"/>
                    </a:lnTo>
                    <a:lnTo>
                      <a:pt x="4" y="25"/>
                    </a:lnTo>
                    <a:lnTo>
                      <a:pt x="2" y="32"/>
                    </a:lnTo>
                    <a:lnTo>
                      <a:pt x="1" y="42"/>
                    </a:lnTo>
                    <a:lnTo>
                      <a:pt x="0" y="54"/>
                    </a:lnTo>
                    <a:lnTo>
                      <a:pt x="0" y="56"/>
                    </a:lnTo>
                    <a:lnTo>
                      <a:pt x="0" y="63"/>
                    </a:lnTo>
                    <a:lnTo>
                      <a:pt x="0" y="71"/>
                    </a:lnTo>
                    <a:lnTo>
                      <a:pt x="1" y="81"/>
                    </a:lnTo>
                    <a:lnTo>
                      <a:pt x="2" y="86"/>
                    </a:lnTo>
                    <a:lnTo>
                      <a:pt x="3" y="92"/>
                    </a:lnTo>
                    <a:lnTo>
                      <a:pt x="5" y="97"/>
                    </a:lnTo>
                    <a:lnTo>
                      <a:pt x="9" y="101"/>
                    </a:lnTo>
                    <a:lnTo>
                      <a:pt x="12" y="106"/>
                    </a:lnTo>
                    <a:lnTo>
                      <a:pt x="15" y="109"/>
                    </a:lnTo>
                    <a:lnTo>
                      <a:pt x="20" y="111"/>
                    </a:lnTo>
                    <a:lnTo>
                      <a:pt x="26" y="113"/>
                    </a:lnTo>
                    <a:lnTo>
                      <a:pt x="29" y="114"/>
                    </a:lnTo>
                    <a:lnTo>
                      <a:pt x="36" y="116"/>
                    </a:lnTo>
                    <a:lnTo>
                      <a:pt x="46" y="118"/>
                    </a:lnTo>
                    <a:lnTo>
                      <a:pt x="58" y="118"/>
                    </a:lnTo>
                    <a:lnTo>
                      <a:pt x="65" y="118"/>
                    </a:lnTo>
                    <a:lnTo>
                      <a:pt x="71" y="117"/>
                    </a:lnTo>
                    <a:lnTo>
                      <a:pt x="77" y="114"/>
                    </a:lnTo>
                    <a:lnTo>
                      <a:pt x="81" y="112"/>
                    </a:lnTo>
                    <a:lnTo>
                      <a:pt x="85" y="109"/>
                    </a:lnTo>
                    <a:lnTo>
                      <a:pt x="88" y="105"/>
                    </a:lnTo>
                    <a:lnTo>
                      <a:pt x="91" y="99"/>
                    </a:lnTo>
                    <a:lnTo>
                      <a:pt x="92" y="92"/>
                    </a:lnTo>
                    <a:lnTo>
                      <a:pt x="93" y="87"/>
                    </a:lnTo>
                    <a:lnTo>
                      <a:pt x="94" y="76"/>
                    </a:lnTo>
                    <a:lnTo>
                      <a:pt x="95" y="59"/>
                    </a:lnTo>
                    <a:lnTo>
                      <a:pt x="93" y="41"/>
                    </a:lnTo>
                    <a:lnTo>
                      <a:pt x="92" y="32"/>
                    </a:lnTo>
                    <a:lnTo>
                      <a:pt x="88" y="24"/>
                    </a:lnTo>
                    <a:lnTo>
                      <a:pt x="84" y="16"/>
                    </a:lnTo>
                    <a:lnTo>
                      <a:pt x="79" y="10"/>
                    </a:lnTo>
                    <a:lnTo>
                      <a:pt x="76" y="7"/>
                    </a:lnTo>
                    <a:lnTo>
                      <a:pt x="72" y="4"/>
                    </a:lnTo>
                    <a:lnTo>
                      <a:pt x="68" y="2"/>
                    </a:lnTo>
                    <a:lnTo>
                      <a:pt x="64" y="1"/>
                    </a:lnTo>
                    <a:lnTo>
                      <a:pt x="58" y="0"/>
                    </a:lnTo>
                    <a:lnTo>
                      <a:pt x="53" y="0"/>
                    </a:lnTo>
                    <a:lnTo>
                      <a:pt x="47" y="0"/>
                    </a:lnTo>
                    <a:lnTo>
                      <a:pt x="41" y="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1" name="Freeform 502"/>
              <p:cNvSpPr>
                <a:spLocks/>
              </p:cNvSpPr>
              <p:nvPr/>
            </p:nvSpPr>
            <p:spPr bwMode="auto">
              <a:xfrm>
                <a:off x="5065" y="1604"/>
                <a:ext cx="34" cy="9"/>
              </a:xfrm>
              <a:custGeom>
                <a:avLst/>
                <a:gdLst>
                  <a:gd name="T0" fmla="*/ 0 w 103"/>
                  <a:gd name="T1" fmla="*/ 0 h 28"/>
                  <a:gd name="T2" fmla="*/ 0 w 103"/>
                  <a:gd name="T3" fmla="*/ 0 h 28"/>
                  <a:gd name="T4" fmla="*/ 0 w 103"/>
                  <a:gd name="T5" fmla="*/ 0 h 28"/>
                  <a:gd name="T6" fmla="*/ 0 w 103"/>
                  <a:gd name="T7" fmla="*/ 0 h 28"/>
                  <a:gd name="T8" fmla="*/ 0 w 103"/>
                  <a:gd name="T9" fmla="*/ 0 h 28"/>
                  <a:gd name="T10" fmla="*/ 0 w 103"/>
                  <a:gd name="T11" fmla="*/ 0 h 28"/>
                  <a:gd name="T12" fmla="*/ 0 w 103"/>
                  <a:gd name="T13" fmla="*/ 0 h 28"/>
                  <a:gd name="T14" fmla="*/ 0 w 103"/>
                  <a:gd name="T15" fmla="*/ 0 h 28"/>
                  <a:gd name="T16" fmla="*/ 0 w 103"/>
                  <a:gd name="T17" fmla="*/ 0 h 28"/>
                  <a:gd name="T18" fmla="*/ 0 w 103"/>
                  <a:gd name="T19" fmla="*/ 0 h 28"/>
                  <a:gd name="T20" fmla="*/ 0 w 103"/>
                  <a:gd name="T21" fmla="*/ 0 h 28"/>
                  <a:gd name="T22" fmla="*/ 0 w 103"/>
                  <a:gd name="T23" fmla="*/ 0 h 28"/>
                  <a:gd name="T24" fmla="*/ 0 w 103"/>
                  <a:gd name="T25" fmla="*/ 0 h 28"/>
                  <a:gd name="T26" fmla="*/ 0 w 103"/>
                  <a:gd name="T27" fmla="*/ 0 h 28"/>
                  <a:gd name="T28" fmla="*/ 0 w 103"/>
                  <a:gd name="T29" fmla="*/ 0 h 28"/>
                  <a:gd name="T30" fmla="*/ 0 w 103"/>
                  <a:gd name="T31" fmla="*/ 0 h 28"/>
                  <a:gd name="T32" fmla="*/ 0 w 103"/>
                  <a:gd name="T33" fmla="*/ 0 h 28"/>
                  <a:gd name="T34" fmla="*/ 0 w 103"/>
                  <a:gd name="T35" fmla="*/ 0 h 28"/>
                  <a:gd name="T36" fmla="*/ 0 w 103"/>
                  <a:gd name="T37" fmla="*/ 0 h 28"/>
                  <a:gd name="T38" fmla="*/ 0 w 103"/>
                  <a:gd name="T39" fmla="*/ 0 h 28"/>
                  <a:gd name="T40" fmla="*/ 0 w 103"/>
                  <a:gd name="T41" fmla="*/ 0 h 28"/>
                  <a:gd name="T42" fmla="*/ 0 w 103"/>
                  <a:gd name="T43" fmla="*/ 0 h 28"/>
                  <a:gd name="T44" fmla="*/ 0 w 103"/>
                  <a:gd name="T45" fmla="*/ 0 h 28"/>
                  <a:gd name="T46" fmla="*/ 0 w 103"/>
                  <a:gd name="T47" fmla="*/ 0 h 28"/>
                  <a:gd name="T48" fmla="*/ 0 w 103"/>
                  <a:gd name="T49" fmla="*/ 0 h 28"/>
                  <a:gd name="T50" fmla="*/ 0 w 103"/>
                  <a:gd name="T51" fmla="*/ 0 h 28"/>
                  <a:gd name="T52" fmla="*/ 0 w 103"/>
                  <a:gd name="T53" fmla="*/ 0 h 28"/>
                  <a:gd name="T54" fmla="*/ 0 w 103"/>
                  <a:gd name="T55" fmla="*/ 0 h 28"/>
                  <a:gd name="T56" fmla="*/ 0 w 103"/>
                  <a:gd name="T57" fmla="*/ 0 h 28"/>
                  <a:gd name="T58" fmla="*/ 0 w 103"/>
                  <a:gd name="T59" fmla="*/ 0 h 28"/>
                  <a:gd name="T60" fmla="*/ 0 w 103"/>
                  <a:gd name="T61" fmla="*/ 0 h 28"/>
                  <a:gd name="T62" fmla="*/ 0 w 103"/>
                  <a:gd name="T63" fmla="*/ 0 h 28"/>
                  <a:gd name="T64" fmla="*/ 0 w 10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28"/>
                  <a:gd name="T101" fmla="*/ 103 w 10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28">
                    <a:moveTo>
                      <a:pt x="52" y="28"/>
                    </a:moveTo>
                    <a:lnTo>
                      <a:pt x="63" y="28"/>
                    </a:lnTo>
                    <a:lnTo>
                      <a:pt x="73" y="27"/>
                    </a:lnTo>
                    <a:lnTo>
                      <a:pt x="81" y="26"/>
                    </a:lnTo>
                    <a:lnTo>
                      <a:pt x="89" y="24"/>
                    </a:lnTo>
                    <a:lnTo>
                      <a:pt x="94" y="23"/>
                    </a:lnTo>
                    <a:lnTo>
                      <a:pt x="99" y="21"/>
                    </a:lnTo>
                    <a:lnTo>
                      <a:pt x="102" y="17"/>
                    </a:lnTo>
                    <a:lnTo>
                      <a:pt x="103" y="15"/>
                    </a:lnTo>
                    <a:lnTo>
                      <a:pt x="102" y="12"/>
                    </a:lnTo>
                    <a:lnTo>
                      <a:pt x="99" y="10"/>
                    </a:lnTo>
                    <a:lnTo>
                      <a:pt x="94" y="7"/>
                    </a:lnTo>
                    <a:lnTo>
                      <a:pt x="89" y="4"/>
                    </a:lnTo>
                    <a:lnTo>
                      <a:pt x="81" y="3"/>
                    </a:lnTo>
                    <a:lnTo>
                      <a:pt x="73" y="1"/>
                    </a:lnTo>
                    <a:lnTo>
                      <a:pt x="63" y="1"/>
                    </a:lnTo>
                    <a:lnTo>
                      <a:pt x="52" y="0"/>
                    </a:lnTo>
                    <a:lnTo>
                      <a:pt x="41" y="1"/>
                    </a:lnTo>
                    <a:lnTo>
                      <a:pt x="32" y="1"/>
                    </a:lnTo>
                    <a:lnTo>
                      <a:pt x="23" y="3"/>
                    </a:lnTo>
                    <a:lnTo>
                      <a:pt x="16" y="4"/>
                    </a:lnTo>
                    <a:lnTo>
                      <a:pt x="10" y="7"/>
                    </a:lnTo>
                    <a:lnTo>
                      <a:pt x="5" y="10"/>
                    </a:lnTo>
                    <a:lnTo>
                      <a:pt x="2" y="12"/>
                    </a:lnTo>
                    <a:lnTo>
                      <a:pt x="0" y="15"/>
                    </a:lnTo>
                    <a:lnTo>
                      <a:pt x="2" y="17"/>
                    </a:lnTo>
                    <a:lnTo>
                      <a:pt x="5" y="21"/>
                    </a:lnTo>
                    <a:lnTo>
                      <a:pt x="10" y="23"/>
                    </a:lnTo>
                    <a:lnTo>
                      <a:pt x="16" y="24"/>
                    </a:lnTo>
                    <a:lnTo>
                      <a:pt x="23" y="26"/>
                    </a:lnTo>
                    <a:lnTo>
                      <a:pt x="32" y="27"/>
                    </a:lnTo>
                    <a:lnTo>
                      <a:pt x="41" y="28"/>
                    </a:lnTo>
                    <a:lnTo>
                      <a:pt x="52" y="28"/>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2" name="Freeform 503"/>
              <p:cNvSpPr>
                <a:spLocks/>
              </p:cNvSpPr>
              <p:nvPr/>
            </p:nvSpPr>
            <p:spPr bwMode="auto">
              <a:xfrm>
                <a:off x="5065" y="1604"/>
                <a:ext cx="34" cy="9"/>
              </a:xfrm>
              <a:custGeom>
                <a:avLst/>
                <a:gdLst>
                  <a:gd name="T0" fmla="*/ 0 w 103"/>
                  <a:gd name="T1" fmla="*/ 0 h 28"/>
                  <a:gd name="T2" fmla="*/ 0 w 103"/>
                  <a:gd name="T3" fmla="*/ 0 h 28"/>
                  <a:gd name="T4" fmla="*/ 0 w 103"/>
                  <a:gd name="T5" fmla="*/ 0 h 28"/>
                  <a:gd name="T6" fmla="*/ 0 w 103"/>
                  <a:gd name="T7" fmla="*/ 0 h 28"/>
                  <a:gd name="T8" fmla="*/ 0 w 103"/>
                  <a:gd name="T9" fmla="*/ 0 h 28"/>
                  <a:gd name="T10" fmla="*/ 0 w 103"/>
                  <a:gd name="T11" fmla="*/ 0 h 28"/>
                  <a:gd name="T12" fmla="*/ 0 w 103"/>
                  <a:gd name="T13" fmla="*/ 0 h 28"/>
                  <a:gd name="T14" fmla="*/ 0 w 103"/>
                  <a:gd name="T15" fmla="*/ 0 h 28"/>
                  <a:gd name="T16" fmla="*/ 0 w 103"/>
                  <a:gd name="T17" fmla="*/ 0 h 28"/>
                  <a:gd name="T18" fmla="*/ 0 w 103"/>
                  <a:gd name="T19" fmla="*/ 0 h 28"/>
                  <a:gd name="T20" fmla="*/ 0 w 103"/>
                  <a:gd name="T21" fmla="*/ 0 h 28"/>
                  <a:gd name="T22" fmla="*/ 0 w 103"/>
                  <a:gd name="T23" fmla="*/ 0 h 28"/>
                  <a:gd name="T24" fmla="*/ 0 w 103"/>
                  <a:gd name="T25" fmla="*/ 0 h 28"/>
                  <a:gd name="T26" fmla="*/ 0 w 103"/>
                  <a:gd name="T27" fmla="*/ 0 h 28"/>
                  <a:gd name="T28" fmla="*/ 0 w 103"/>
                  <a:gd name="T29" fmla="*/ 0 h 28"/>
                  <a:gd name="T30" fmla="*/ 0 w 103"/>
                  <a:gd name="T31" fmla="*/ 0 h 28"/>
                  <a:gd name="T32" fmla="*/ 0 w 103"/>
                  <a:gd name="T33" fmla="*/ 0 h 28"/>
                  <a:gd name="T34" fmla="*/ 0 w 103"/>
                  <a:gd name="T35" fmla="*/ 0 h 28"/>
                  <a:gd name="T36" fmla="*/ 0 w 103"/>
                  <a:gd name="T37" fmla="*/ 0 h 28"/>
                  <a:gd name="T38" fmla="*/ 0 w 103"/>
                  <a:gd name="T39" fmla="*/ 0 h 28"/>
                  <a:gd name="T40" fmla="*/ 0 w 103"/>
                  <a:gd name="T41" fmla="*/ 0 h 28"/>
                  <a:gd name="T42" fmla="*/ 0 w 103"/>
                  <a:gd name="T43" fmla="*/ 0 h 28"/>
                  <a:gd name="T44" fmla="*/ 0 w 103"/>
                  <a:gd name="T45" fmla="*/ 0 h 28"/>
                  <a:gd name="T46" fmla="*/ 0 w 103"/>
                  <a:gd name="T47" fmla="*/ 0 h 28"/>
                  <a:gd name="T48" fmla="*/ 0 w 103"/>
                  <a:gd name="T49" fmla="*/ 0 h 28"/>
                  <a:gd name="T50" fmla="*/ 0 w 103"/>
                  <a:gd name="T51" fmla="*/ 0 h 28"/>
                  <a:gd name="T52" fmla="*/ 0 w 103"/>
                  <a:gd name="T53" fmla="*/ 0 h 28"/>
                  <a:gd name="T54" fmla="*/ 0 w 103"/>
                  <a:gd name="T55" fmla="*/ 0 h 28"/>
                  <a:gd name="T56" fmla="*/ 0 w 103"/>
                  <a:gd name="T57" fmla="*/ 0 h 28"/>
                  <a:gd name="T58" fmla="*/ 0 w 103"/>
                  <a:gd name="T59" fmla="*/ 0 h 28"/>
                  <a:gd name="T60" fmla="*/ 0 w 103"/>
                  <a:gd name="T61" fmla="*/ 0 h 28"/>
                  <a:gd name="T62" fmla="*/ 0 w 103"/>
                  <a:gd name="T63" fmla="*/ 0 h 28"/>
                  <a:gd name="T64" fmla="*/ 0 w 103"/>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3"/>
                  <a:gd name="T100" fmla="*/ 0 h 28"/>
                  <a:gd name="T101" fmla="*/ 103 w 103"/>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3" h="28">
                    <a:moveTo>
                      <a:pt x="52" y="28"/>
                    </a:moveTo>
                    <a:lnTo>
                      <a:pt x="63" y="28"/>
                    </a:lnTo>
                    <a:lnTo>
                      <a:pt x="73" y="27"/>
                    </a:lnTo>
                    <a:lnTo>
                      <a:pt x="81" y="26"/>
                    </a:lnTo>
                    <a:lnTo>
                      <a:pt x="89" y="24"/>
                    </a:lnTo>
                    <a:lnTo>
                      <a:pt x="94" y="23"/>
                    </a:lnTo>
                    <a:lnTo>
                      <a:pt x="99" y="21"/>
                    </a:lnTo>
                    <a:lnTo>
                      <a:pt x="102" y="17"/>
                    </a:lnTo>
                    <a:lnTo>
                      <a:pt x="103" y="15"/>
                    </a:lnTo>
                    <a:lnTo>
                      <a:pt x="102" y="12"/>
                    </a:lnTo>
                    <a:lnTo>
                      <a:pt x="99" y="10"/>
                    </a:lnTo>
                    <a:lnTo>
                      <a:pt x="94" y="7"/>
                    </a:lnTo>
                    <a:lnTo>
                      <a:pt x="89" y="4"/>
                    </a:lnTo>
                    <a:lnTo>
                      <a:pt x="81" y="3"/>
                    </a:lnTo>
                    <a:lnTo>
                      <a:pt x="73" y="1"/>
                    </a:lnTo>
                    <a:lnTo>
                      <a:pt x="63" y="1"/>
                    </a:lnTo>
                    <a:lnTo>
                      <a:pt x="52" y="0"/>
                    </a:lnTo>
                    <a:lnTo>
                      <a:pt x="41" y="1"/>
                    </a:lnTo>
                    <a:lnTo>
                      <a:pt x="32" y="1"/>
                    </a:lnTo>
                    <a:lnTo>
                      <a:pt x="23" y="3"/>
                    </a:lnTo>
                    <a:lnTo>
                      <a:pt x="16" y="4"/>
                    </a:lnTo>
                    <a:lnTo>
                      <a:pt x="10" y="7"/>
                    </a:lnTo>
                    <a:lnTo>
                      <a:pt x="5" y="10"/>
                    </a:lnTo>
                    <a:lnTo>
                      <a:pt x="2" y="12"/>
                    </a:lnTo>
                    <a:lnTo>
                      <a:pt x="0" y="15"/>
                    </a:lnTo>
                    <a:lnTo>
                      <a:pt x="2" y="17"/>
                    </a:lnTo>
                    <a:lnTo>
                      <a:pt x="5" y="21"/>
                    </a:lnTo>
                    <a:lnTo>
                      <a:pt x="10" y="23"/>
                    </a:lnTo>
                    <a:lnTo>
                      <a:pt x="16" y="24"/>
                    </a:lnTo>
                    <a:lnTo>
                      <a:pt x="23" y="26"/>
                    </a:lnTo>
                    <a:lnTo>
                      <a:pt x="32" y="27"/>
                    </a:lnTo>
                    <a:lnTo>
                      <a:pt x="41" y="28"/>
                    </a:lnTo>
                    <a:lnTo>
                      <a:pt x="52" y="2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3" name="Freeform 504"/>
              <p:cNvSpPr>
                <a:spLocks/>
              </p:cNvSpPr>
              <p:nvPr/>
            </p:nvSpPr>
            <p:spPr bwMode="auto">
              <a:xfrm>
                <a:off x="5115" y="1629"/>
                <a:ext cx="12" cy="34"/>
              </a:xfrm>
              <a:custGeom>
                <a:avLst/>
                <a:gdLst>
                  <a:gd name="T0" fmla="*/ 0 w 37"/>
                  <a:gd name="T1" fmla="*/ 0 h 102"/>
                  <a:gd name="T2" fmla="*/ 0 w 37"/>
                  <a:gd name="T3" fmla="*/ 0 h 102"/>
                  <a:gd name="T4" fmla="*/ 0 w 37"/>
                  <a:gd name="T5" fmla="*/ 0 h 102"/>
                  <a:gd name="T6" fmla="*/ 0 w 37"/>
                  <a:gd name="T7" fmla="*/ 0 h 102"/>
                  <a:gd name="T8" fmla="*/ 0 w 37"/>
                  <a:gd name="T9" fmla="*/ 0 h 102"/>
                  <a:gd name="T10" fmla="*/ 0 w 37"/>
                  <a:gd name="T11" fmla="*/ 0 h 102"/>
                  <a:gd name="T12" fmla="*/ 0 w 37"/>
                  <a:gd name="T13" fmla="*/ 0 h 102"/>
                  <a:gd name="T14" fmla="*/ 0 w 37"/>
                  <a:gd name="T15" fmla="*/ 0 h 102"/>
                  <a:gd name="T16" fmla="*/ 0 w 37"/>
                  <a:gd name="T17" fmla="*/ 0 h 102"/>
                  <a:gd name="T18" fmla="*/ 0 w 37"/>
                  <a:gd name="T19" fmla="*/ 0 h 102"/>
                  <a:gd name="T20" fmla="*/ 0 w 37"/>
                  <a:gd name="T21" fmla="*/ 0 h 102"/>
                  <a:gd name="T22" fmla="*/ 0 w 37"/>
                  <a:gd name="T23" fmla="*/ 0 h 102"/>
                  <a:gd name="T24" fmla="*/ 0 w 37"/>
                  <a:gd name="T25" fmla="*/ 0 h 102"/>
                  <a:gd name="T26" fmla="*/ 0 w 37"/>
                  <a:gd name="T27" fmla="*/ 0 h 102"/>
                  <a:gd name="T28" fmla="*/ 0 w 37"/>
                  <a:gd name="T29" fmla="*/ 0 h 102"/>
                  <a:gd name="T30" fmla="*/ 0 w 37"/>
                  <a:gd name="T31" fmla="*/ 0 h 102"/>
                  <a:gd name="T32" fmla="*/ 0 w 37"/>
                  <a:gd name="T33" fmla="*/ 0 h 102"/>
                  <a:gd name="T34" fmla="*/ 0 w 37"/>
                  <a:gd name="T35" fmla="*/ 0 h 102"/>
                  <a:gd name="T36" fmla="*/ 0 w 37"/>
                  <a:gd name="T37" fmla="*/ 0 h 102"/>
                  <a:gd name="T38" fmla="*/ 0 w 37"/>
                  <a:gd name="T39" fmla="*/ 0 h 102"/>
                  <a:gd name="T40" fmla="*/ 0 w 37"/>
                  <a:gd name="T41" fmla="*/ 0 h 102"/>
                  <a:gd name="T42" fmla="*/ 0 w 37"/>
                  <a:gd name="T43" fmla="*/ 0 h 102"/>
                  <a:gd name="T44" fmla="*/ 0 w 37"/>
                  <a:gd name="T45" fmla="*/ 0 h 102"/>
                  <a:gd name="T46" fmla="*/ 0 w 37"/>
                  <a:gd name="T47" fmla="*/ 0 h 102"/>
                  <a:gd name="T48" fmla="*/ 0 w 37"/>
                  <a:gd name="T49" fmla="*/ 0 h 102"/>
                  <a:gd name="T50" fmla="*/ 0 w 37"/>
                  <a:gd name="T51" fmla="*/ 0 h 102"/>
                  <a:gd name="T52" fmla="*/ 0 w 37"/>
                  <a:gd name="T53" fmla="*/ 0 h 102"/>
                  <a:gd name="T54" fmla="*/ 0 w 37"/>
                  <a:gd name="T55" fmla="*/ 0 h 102"/>
                  <a:gd name="T56" fmla="*/ 0 w 37"/>
                  <a:gd name="T57" fmla="*/ 0 h 102"/>
                  <a:gd name="T58" fmla="*/ 0 w 37"/>
                  <a:gd name="T59" fmla="*/ 0 h 102"/>
                  <a:gd name="T60" fmla="*/ 0 w 37"/>
                  <a:gd name="T61" fmla="*/ 0 h 102"/>
                  <a:gd name="T62" fmla="*/ 0 w 37"/>
                  <a:gd name="T63" fmla="*/ 0 h 102"/>
                  <a:gd name="T64" fmla="*/ 0 w 37"/>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102"/>
                  <a:gd name="T101" fmla="*/ 37 w 37"/>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102">
                    <a:moveTo>
                      <a:pt x="18" y="102"/>
                    </a:moveTo>
                    <a:lnTo>
                      <a:pt x="22" y="101"/>
                    </a:lnTo>
                    <a:lnTo>
                      <a:pt x="25" y="98"/>
                    </a:lnTo>
                    <a:lnTo>
                      <a:pt x="28" y="93"/>
                    </a:lnTo>
                    <a:lnTo>
                      <a:pt x="32" y="87"/>
                    </a:lnTo>
                    <a:lnTo>
                      <a:pt x="34" y="79"/>
                    </a:lnTo>
                    <a:lnTo>
                      <a:pt x="35" y="71"/>
                    </a:lnTo>
                    <a:lnTo>
                      <a:pt x="36" y="61"/>
                    </a:lnTo>
                    <a:lnTo>
                      <a:pt x="37" y="51"/>
                    </a:lnTo>
                    <a:lnTo>
                      <a:pt x="36" y="41"/>
                    </a:lnTo>
                    <a:lnTo>
                      <a:pt x="35" y="31"/>
                    </a:lnTo>
                    <a:lnTo>
                      <a:pt x="34" y="22"/>
                    </a:lnTo>
                    <a:lnTo>
                      <a:pt x="32" y="15"/>
                    </a:lnTo>
                    <a:lnTo>
                      <a:pt x="28" y="9"/>
                    </a:lnTo>
                    <a:lnTo>
                      <a:pt x="25" y="4"/>
                    </a:lnTo>
                    <a:lnTo>
                      <a:pt x="22" y="1"/>
                    </a:lnTo>
                    <a:lnTo>
                      <a:pt x="18" y="0"/>
                    </a:lnTo>
                    <a:lnTo>
                      <a:pt x="14" y="1"/>
                    </a:lnTo>
                    <a:lnTo>
                      <a:pt x="11" y="4"/>
                    </a:lnTo>
                    <a:lnTo>
                      <a:pt x="9" y="9"/>
                    </a:lnTo>
                    <a:lnTo>
                      <a:pt x="6" y="15"/>
                    </a:lnTo>
                    <a:lnTo>
                      <a:pt x="4" y="22"/>
                    </a:lnTo>
                    <a:lnTo>
                      <a:pt x="3" y="31"/>
                    </a:lnTo>
                    <a:lnTo>
                      <a:pt x="1" y="41"/>
                    </a:lnTo>
                    <a:lnTo>
                      <a:pt x="0" y="51"/>
                    </a:lnTo>
                    <a:lnTo>
                      <a:pt x="1" y="61"/>
                    </a:lnTo>
                    <a:lnTo>
                      <a:pt x="3" y="71"/>
                    </a:lnTo>
                    <a:lnTo>
                      <a:pt x="4" y="79"/>
                    </a:lnTo>
                    <a:lnTo>
                      <a:pt x="6" y="87"/>
                    </a:lnTo>
                    <a:lnTo>
                      <a:pt x="9" y="93"/>
                    </a:lnTo>
                    <a:lnTo>
                      <a:pt x="11" y="98"/>
                    </a:lnTo>
                    <a:lnTo>
                      <a:pt x="14" y="101"/>
                    </a:lnTo>
                    <a:lnTo>
                      <a:pt x="18" y="10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4" name="Freeform 505"/>
              <p:cNvSpPr>
                <a:spLocks/>
              </p:cNvSpPr>
              <p:nvPr/>
            </p:nvSpPr>
            <p:spPr bwMode="auto">
              <a:xfrm>
                <a:off x="5115" y="1629"/>
                <a:ext cx="12" cy="34"/>
              </a:xfrm>
              <a:custGeom>
                <a:avLst/>
                <a:gdLst>
                  <a:gd name="T0" fmla="*/ 0 w 37"/>
                  <a:gd name="T1" fmla="*/ 0 h 102"/>
                  <a:gd name="T2" fmla="*/ 0 w 37"/>
                  <a:gd name="T3" fmla="*/ 0 h 102"/>
                  <a:gd name="T4" fmla="*/ 0 w 37"/>
                  <a:gd name="T5" fmla="*/ 0 h 102"/>
                  <a:gd name="T6" fmla="*/ 0 w 37"/>
                  <a:gd name="T7" fmla="*/ 0 h 102"/>
                  <a:gd name="T8" fmla="*/ 0 w 37"/>
                  <a:gd name="T9" fmla="*/ 0 h 102"/>
                  <a:gd name="T10" fmla="*/ 0 w 37"/>
                  <a:gd name="T11" fmla="*/ 0 h 102"/>
                  <a:gd name="T12" fmla="*/ 0 w 37"/>
                  <a:gd name="T13" fmla="*/ 0 h 102"/>
                  <a:gd name="T14" fmla="*/ 0 w 37"/>
                  <a:gd name="T15" fmla="*/ 0 h 102"/>
                  <a:gd name="T16" fmla="*/ 0 w 37"/>
                  <a:gd name="T17" fmla="*/ 0 h 102"/>
                  <a:gd name="T18" fmla="*/ 0 w 37"/>
                  <a:gd name="T19" fmla="*/ 0 h 102"/>
                  <a:gd name="T20" fmla="*/ 0 w 37"/>
                  <a:gd name="T21" fmla="*/ 0 h 102"/>
                  <a:gd name="T22" fmla="*/ 0 w 37"/>
                  <a:gd name="T23" fmla="*/ 0 h 102"/>
                  <a:gd name="T24" fmla="*/ 0 w 37"/>
                  <a:gd name="T25" fmla="*/ 0 h 102"/>
                  <a:gd name="T26" fmla="*/ 0 w 37"/>
                  <a:gd name="T27" fmla="*/ 0 h 102"/>
                  <a:gd name="T28" fmla="*/ 0 w 37"/>
                  <a:gd name="T29" fmla="*/ 0 h 102"/>
                  <a:gd name="T30" fmla="*/ 0 w 37"/>
                  <a:gd name="T31" fmla="*/ 0 h 102"/>
                  <a:gd name="T32" fmla="*/ 0 w 37"/>
                  <a:gd name="T33" fmla="*/ 0 h 102"/>
                  <a:gd name="T34" fmla="*/ 0 w 37"/>
                  <a:gd name="T35" fmla="*/ 0 h 102"/>
                  <a:gd name="T36" fmla="*/ 0 w 37"/>
                  <a:gd name="T37" fmla="*/ 0 h 102"/>
                  <a:gd name="T38" fmla="*/ 0 w 37"/>
                  <a:gd name="T39" fmla="*/ 0 h 102"/>
                  <a:gd name="T40" fmla="*/ 0 w 37"/>
                  <a:gd name="T41" fmla="*/ 0 h 102"/>
                  <a:gd name="T42" fmla="*/ 0 w 37"/>
                  <a:gd name="T43" fmla="*/ 0 h 102"/>
                  <a:gd name="T44" fmla="*/ 0 w 37"/>
                  <a:gd name="T45" fmla="*/ 0 h 102"/>
                  <a:gd name="T46" fmla="*/ 0 w 37"/>
                  <a:gd name="T47" fmla="*/ 0 h 102"/>
                  <a:gd name="T48" fmla="*/ 0 w 37"/>
                  <a:gd name="T49" fmla="*/ 0 h 102"/>
                  <a:gd name="T50" fmla="*/ 0 w 37"/>
                  <a:gd name="T51" fmla="*/ 0 h 102"/>
                  <a:gd name="T52" fmla="*/ 0 w 37"/>
                  <a:gd name="T53" fmla="*/ 0 h 102"/>
                  <a:gd name="T54" fmla="*/ 0 w 37"/>
                  <a:gd name="T55" fmla="*/ 0 h 102"/>
                  <a:gd name="T56" fmla="*/ 0 w 37"/>
                  <a:gd name="T57" fmla="*/ 0 h 102"/>
                  <a:gd name="T58" fmla="*/ 0 w 37"/>
                  <a:gd name="T59" fmla="*/ 0 h 102"/>
                  <a:gd name="T60" fmla="*/ 0 w 37"/>
                  <a:gd name="T61" fmla="*/ 0 h 102"/>
                  <a:gd name="T62" fmla="*/ 0 w 37"/>
                  <a:gd name="T63" fmla="*/ 0 h 102"/>
                  <a:gd name="T64" fmla="*/ 0 w 37"/>
                  <a:gd name="T65" fmla="*/ 0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102"/>
                  <a:gd name="T101" fmla="*/ 37 w 37"/>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102">
                    <a:moveTo>
                      <a:pt x="18" y="102"/>
                    </a:moveTo>
                    <a:lnTo>
                      <a:pt x="22" y="101"/>
                    </a:lnTo>
                    <a:lnTo>
                      <a:pt x="25" y="98"/>
                    </a:lnTo>
                    <a:lnTo>
                      <a:pt x="28" y="93"/>
                    </a:lnTo>
                    <a:lnTo>
                      <a:pt x="32" y="87"/>
                    </a:lnTo>
                    <a:lnTo>
                      <a:pt x="34" y="79"/>
                    </a:lnTo>
                    <a:lnTo>
                      <a:pt x="35" y="71"/>
                    </a:lnTo>
                    <a:lnTo>
                      <a:pt x="36" y="61"/>
                    </a:lnTo>
                    <a:lnTo>
                      <a:pt x="37" y="51"/>
                    </a:lnTo>
                    <a:lnTo>
                      <a:pt x="36" y="41"/>
                    </a:lnTo>
                    <a:lnTo>
                      <a:pt x="35" y="31"/>
                    </a:lnTo>
                    <a:lnTo>
                      <a:pt x="34" y="22"/>
                    </a:lnTo>
                    <a:lnTo>
                      <a:pt x="32" y="15"/>
                    </a:lnTo>
                    <a:lnTo>
                      <a:pt x="28" y="9"/>
                    </a:lnTo>
                    <a:lnTo>
                      <a:pt x="25" y="4"/>
                    </a:lnTo>
                    <a:lnTo>
                      <a:pt x="22" y="1"/>
                    </a:lnTo>
                    <a:lnTo>
                      <a:pt x="18" y="0"/>
                    </a:lnTo>
                    <a:lnTo>
                      <a:pt x="14" y="1"/>
                    </a:lnTo>
                    <a:lnTo>
                      <a:pt x="11" y="4"/>
                    </a:lnTo>
                    <a:lnTo>
                      <a:pt x="9" y="9"/>
                    </a:lnTo>
                    <a:lnTo>
                      <a:pt x="6" y="15"/>
                    </a:lnTo>
                    <a:lnTo>
                      <a:pt x="4" y="22"/>
                    </a:lnTo>
                    <a:lnTo>
                      <a:pt x="3" y="31"/>
                    </a:lnTo>
                    <a:lnTo>
                      <a:pt x="1" y="41"/>
                    </a:lnTo>
                    <a:lnTo>
                      <a:pt x="0" y="51"/>
                    </a:lnTo>
                    <a:lnTo>
                      <a:pt x="1" y="61"/>
                    </a:lnTo>
                    <a:lnTo>
                      <a:pt x="3" y="71"/>
                    </a:lnTo>
                    <a:lnTo>
                      <a:pt x="4" y="79"/>
                    </a:lnTo>
                    <a:lnTo>
                      <a:pt x="6" y="87"/>
                    </a:lnTo>
                    <a:lnTo>
                      <a:pt x="9" y="93"/>
                    </a:lnTo>
                    <a:lnTo>
                      <a:pt x="11" y="98"/>
                    </a:lnTo>
                    <a:lnTo>
                      <a:pt x="14" y="101"/>
                    </a:lnTo>
                    <a:lnTo>
                      <a:pt x="18" y="10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5" name="Freeform 506"/>
              <p:cNvSpPr>
                <a:spLocks/>
              </p:cNvSpPr>
              <p:nvPr/>
            </p:nvSpPr>
            <p:spPr bwMode="auto">
              <a:xfrm>
                <a:off x="5162" y="1582"/>
                <a:ext cx="21" cy="25"/>
              </a:xfrm>
              <a:custGeom>
                <a:avLst/>
                <a:gdLst>
                  <a:gd name="T0" fmla="*/ 0 w 63"/>
                  <a:gd name="T1" fmla="*/ 0 h 75"/>
                  <a:gd name="T2" fmla="*/ 0 w 63"/>
                  <a:gd name="T3" fmla="*/ 0 h 75"/>
                  <a:gd name="T4" fmla="*/ 0 w 63"/>
                  <a:gd name="T5" fmla="*/ 0 h 75"/>
                  <a:gd name="T6" fmla="*/ 0 w 63"/>
                  <a:gd name="T7" fmla="*/ 0 h 75"/>
                  <a:gd name="T8" fmla="*/ 0 w 63"/>
                  <a:gd name="T9" fmla="*/ 0 h 75"/>
                  <a:gd name="T10" fmla="*/ 0 w 63"/>
                  <a:gd name="T11" fmla="*/ 0 h 75"/>
                  <a:gd name="T12" fmla="*/ 0 w 63"/>
                  <a:gd name="T13" fmla="*/ 0 h 75"/>
                  <a:gd name="T14" fmla="*/ 0 w 63"/>
                  <a:gd name="T15" fmla="*/ 0 h 75"/>
                  <a:gd name="T16" fmla="*/ 0 w 63"/>
                  <a:gd name="T17" fmla="*/ 0 h 75"/>
                  <a:gd name="T18" fmla="*/ 0 w 63"/>
                  <a:gd name="T19" fmla="*/ 0 h 75"/>
                  <a:gd name="T20" fmla="*/ 0 w 63"/>
                  <a:gd name="T21" fmla="*/ 0 h 75"/>
                  <a:gd name="T22" fmla="*/ 0 w 63"/>
                  <a:gd name="T23" fmla="*/ 0 h 75"/>
                  <a:gd name="T24" fmla="*/ 0 w 63"/>
                  <a:gd name="T25" fmla="*/ 0 h 75"/>
                  <a:gd name="T26" fmla="*/ 0 w 63"/>
                  <a:gd name="T27" fmla="*/ 0 h 75"/>
                  <a:gd name="T28" fmla="*/ 0 w 63"/>
                  <a:gd name="T29" fmla="*/ 0 h 75"/>
                  <a:gd name="T30" fmla="*/ 0 w 63"/>
                  <a:gd name="T31" fmla="*/ 0 h 75"/>
                  <a:gd name="T32" fmla="*/ 0 w 63"/>
                  <a:gd name="T33" fmla="*/ 0 h 75"/>
                  <a:gd name="T34" fmla="*/ 0 w 63"/>
                  <a:gd name="T35" fmla="*/ 0 h 75"/>
                  <a:gd name="T36" fmla="*/ 0 w 63"/>
                  <a:gd name="T37" fmla="*/ 0 h 75"/>
                  <a:gd name="T38" fmla="*/ 0 w 63"/>
                  <a:gd name="T39" fmla="*/ 0 h 75"/>
                  <a:gd name="T40" fmla="*/ 0 w 63"/>
                  <a:gd name="T41" fmla="*/ 0 h 75"/>
                  <a:gd name="T42" fmla="*/ 0 w 63"/>
                  <a:gd name="T43" fmla="*/ 0 h 75"/>
                  <a:gd name="T44" fmla="*/ 0 w 63"/>
                  <a:gd name="T45" fmla="*/ 0 h 75"/>
                  <a:gd name="T46" fmla="*/ 0 w 63"/>
                  <a:gd name="T47" fmla="*/ 0 h 75"/>
                  <a:gd name="T48" fmla="*/ 0 w 63"/>
                  <a:gd name="T49" fmla="*/ 0 h 75"/>
                  <a:gd name="T50" fmla="*/ 0 w 63"/>
                  <a:gd name="T51" fmla="*/ 0 h 75"/>
                  <a:gd name="T52" fmla="*/ 0 w 63"/>
                  <a:gd name="T53" fmla="*/ 0 h 75"/>
                  <a:gd name="T54" fmla="*/ 0 w 63"/>
                  <a:gd name="T55" fmla="*/ 0 h 75"/>
                  <a:gd name="T56" fmla="*/ 0 w 63"/>
                  <a:gd name="T57" fmla="*/ 0 h 75"/>
                  <a:gd name="T58" fmla="*/ 0 w 63"/>
                  <a:gd name="T59" fmla="*/ 0 h 75"/>
                  <a:gd name="T60" fmla="*/ 0 w 63"/>
                  <a:gd name="T61" fmla="*/ 0 h 75"/>
                  <a:gd name="T62" fmla="*/ 0 w 63"/>
                  <a:gd name="T63" fmla="*/ 0 h 75"/>
                  <a:gd name="T64" fmla="*/ 0 w 63"/>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75"/>
                  <a:gd name="T101" fmla="*/ 63 w 6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75">
                    <a:moveTo>
                      <a:pt x="32" y="75"/>
                    </a:moveTo>
                    <a:lnTo>
                      <a:pt x="39" y="75"/>
                    </a:lnTo>
                    <a:lnTo>
                      <a:pt x="44" y="73"/>
                    </a:lnTo>
                    <a:lnTo>
                      <a:pt x="49" y="68"/>
                    </a:lnTo>
                    <a:lnTo>
                      <a:pt x="55" y="64"/>
                    </a:lnTo>
                    <a:lnTo>
                      <a:pt x="58" y="59"/>
                    </a:lnTo>
                    <a:lnTo>
                      <a:pt x="61" y="53"/>
                    </a:lnTo>
                    <a:lnTo>
                      <a:pt x="63" y="46"/>
                    </a:lnTo>
                    <a:lnTo>
                      <a:pt x="63" y="39"/>
                    </a:lnTo>
                    <a:lnTo>
                      <a:pt x="63" y="32"/>
                    </a:lnTo>
                    <a:lnTo>
                      <a:pt x="61" y="24"/>
                    </a:lnTo>
                    <a:lnTo>
                      <a:pt x="58" y="18"/>
                    </a:lnTo>
                    <a:lnTo>
                      <a:pt x="55" y="12"/>
                    </a:lnTo>
                    <a:lnTo>
                      <a:pt x="49" y="7"/>
                    </a:lnTo>
                    <a:lnTo>
                      <a:pt x="44" y="3"/>
                    </a:lnTo>
                    <a:lnTo>
                      <a:pt x="39" y="1"/>
                    </a:lnTo>
                    <a:lnTo>
                      <a:pt x="32" y="0"/>
                    </a:lnTo>
                    <a:lnTo>
                      <a:pt x="26" y="1"/>
                    </a:lnTo>
                    <a:lnTo>
                      <a:pt x="20" y="3"/>
                    </a:lnTo>
                    <a:lnTo>
                      <a:pt x="15" y="7"/>
                    </a:lnTo>
                    <a:lnTo>
                      <a:pt x="9" y="12"/>
                    </a:lnTo>
                    <a:lnTo>
                      <a:pt x="6" y="18"/>
                    </a:lnTo>
                    <a:lnTo>
                      <a:pt x="3" y="24"/>
                    </a:lnTo>
                    <a:lnTo>
                      <a:pt x="1" y="32"/>
                    </a:lnTo>
                    <a:lnTo>
                      <a:pt x="0" y="39"/>
                    </a:lnTo>
                    <a:lnTo>
                      <a:pt x="1" y="46"/>
                    </a:lnTo>
                    <a:lnTo>
                      <a:pt x="3" y="53"/>
                    </a:lnTo>
                    <a:lnTo>
                      <a:pt x="6" y="59"/>
                    </a:lnTo>
                    <a:lnTo>
                      <a:pt x="9" y="64"/>
                    </a:lnTo>
                    <a:lnTo>
                      <a:pt x="15" y="68"/>
                    </a:lnTo>
                    <a:lnTo>
                      <a:pt x="20" y="73"/>
                    </a:lnTo>
                    <a:lnTo>
                      <a:pt x="26" y="75"/>
                    </a:lnTo>
                    <a:lnTo>
                      <a:pt x="32" y="75"/>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6" name="Freeform 507"/>
              <p:cNvSpPr>
                <a:spLocks/>
              </p:cNvSpPr>
              <p:nvPr/>
            </p:nvSpPr>
            <p:spPr bwMode="auto">
              <a:xfrm>
                <a:off x="5162" y="1582"/>
                <a:ext cx="21" cy="25"/>
              </a:xfrm>
              <a:custGeom>
                <a:avLst/>
                <a:gdLst>
                  <a:gd name="T0" fmla="*/ 0 w 63"/>
                  <a:gd name="T1" fmla="*/ 0 h 75"/>
                  <a:gd name="T2" fmla="*/ 0 w 63"/>
                  <a:gd name="T3" fmla="*/ 0 h 75"/>
                  <a:gd name="T4" fmla="*/ 0 w 63"/>
                  <a:gd name="T5" fmla="*/ 0 h 75"/>
                  <a:gd name="T6" fmla="*/ 0 w 63"/>
                  <a:gd name="T7" fmla="*/ 0 h 75"/>
                  <a:gd name="T8" fmla="*/ 0 w 63"/>
                  <a:gd name="T9" fmla="*/ 0 h 75"/>
                  <a:gd name="T10" fmla="*/ 0 w 63"/>
                  <a:gd name="T11" fmla="*/ 0 h 75"/>
                  <a:gd name="T12" fmla="*/ 0 w 63"/>
                  <a:gd name="T13" fmla="*/ 0 h 75"/>
                  <a:gd name="T14" fmla="*/ 0 w 63"/>
                  <a:gd name="T15" fmla="*/ 0 h 75"/>
                  <a:gd name="T16" fmla="*/ 0 w 63"/>
                  <a:gd name="T17" fmla="*/ 0 h 75"/>
                  <a:gd name="T18" fmla="*/ 0 w 63"/>
                  <a:gd name="T19" fmla="*/ 0 h 75"/>
                  <a:gd name="T20" fmla="*/ 0 w 63"/>
                  <a:gd name="T21" fmla="*/ 0 h 75"/>
                  <a:gd name="T22" fmla="*/ 0 w 63"/>
                  <a:gd name="T23" fmla="*/ 0 h 75"/>
                  <a:gd name="T24" fmla="*/ 0 w 63"/>
                  <a:gd name="T25" fmla="*/ 0 h 75"/>
                  <a:gd name="T26" fmla="*/ 0 w 63"/>
                  <a:gd name="T27" fmla="*/ 0 h 75"/>
                  <a:gd name="T28" fmla="*/ 0 w 63"/>
                  <a:gd name="T29" fmla="*/ 0 h 75"/>
                  <a:gd name="T30" fmla="*/ 0 w 63"/>
                  <a:gd name="T31" fmla="*/ 0 h 75"/>
                  <a:gd name="T32" fmla="*/ 0 w 63"/>
                  <a:gd name="T33" fmla="*/ 0 h 75"/>
                  <a:gd name="T34" fmla="*/ 0 w 63"/>
                  <a:gd name="T35" fmla="*/ 0 h 75"/>
                  <a:gd name="T36" fmla="*/ 0 w 63"/>
                  <a:gd name="T37" fmla="*/ 0 h 75"/>
                  <a:gd name="T38" fmla="*/ 0 w 63"/>
                  <a:gd name="T39" fmla="*/ 0 h 75"/>
                  <a:gd name="T40" fmla="*/ 0 w 63"/>
                  <a:gd name="T41" fmla="*/ 0 h 75"/>
                  <a:gd name="T42" fmla="*/ 0 w 63"/>
                  <a:gd name="T43" fmla="*/ 0 h 75"/>
                  <a:gd name="T44" fmla="*/ 0 w 63"/>
                  <a:gd name="T45" fmla="*/ 0 h 75"/>
                  <a:gd name="T46" fmla="*/ 0 w 63"/>
                  <a:gd name="T47" fmla="*/ 0 h 75"/>
                  <a:gd name="T48" fmla="*/ 0 w 63"/>
                  <a:gd name="T49" fmla="*/ 0 h 75"/>
                  <a:gd name="T50" fmla="*/ 0 w 63"/>
                  <a:gd name="T51" fmla="*/ 0 h 75"/>
                  <a:gd name="T52" fmla="*/ 0 w 63"/>
                  <a:gd name="T53" fmla="*/ 0 h 75"/>
                  <a:gd name="T54" fmla="*/ 0 w 63"/>
                  <a:gd name="T55" fmla="*/ 0 h 75"/>
                  <a:gd name="T56" fmla="*/ 0 w 63"/>
                  <a:gd name="T57" fmla="*/ 0 h 75"/>
                  <a:gd name="T58" fmla="*/ 0 w 63"/>
                  <a:gd name="T59" fmla="*/ 0 h 75"/>
                  <a:gd name="T60" fmla="*/ 0 w 63"/>
                  <a:gd name="T61" fmla="*/ 0 h 75"/>
                  <a:gd name="T62" fmla="*/ 0 w 63"/>
                  <a:gd name="T63" fmla="*/ 0 h 75"/>
                  <a:gd name="T64" fmla="*/ 0 w 63"/>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3"/>
                  <a:gd name="T100" fmla="*/ 0 h 75"/>
                  <a:gd name="T101" fmla="*/ 63 w 63"/>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3" h="75">
                    <a:moveTo>
                      <a:pt x="32" y="75"/>
                    </a:moveTo>
                    <a:lnTo>
                      <a:pt x="39" y="75"/>
                    </a:lnTo>
                    <a:lnTo>
                      <a:pt x="44" y="73"/>
                    </a:lnTo>
                    <a:lnTo>
                      <a:pt x="49" y="68"/>
                    </a:lnTo>
                    <a:lnTo>
                      <a:pt x="55" y="64"/>
                    </a:lnTo>
                    <a:lnTo>
                      <a:pt x="58" y="59"/>
                    </a:lnTo>
                    <a:lnTo>
                      <a:pt x="61" y="53"/>
                    </a:lnTo>
                    <a:lnTo>
                      <a:pt x="63" y="46"/>
                    </a:lnTo>
                    <a:lnTo>
                      <a:pt x="63" y="39"/>
                    </a:lnTo>
                    <a:lnTo>
                      <a:pt x="63" y="32"/>
                    </a:lnTo>
                    <a:lnTo>
                      <a:pt x="61" y="24"/>
                    </a:lnTo>
                    <a:lnTo>
                      <a:pt x="58" y="18"/>
                    </a:lnTo>
                    <a:lnTo>
                      <a:pt x="55" y="12"/>
                    </a:lnTo>
                    <a:lnTo>
                      <a:pt x="49" y="7"/>
                    </a:lnTo>
                    <a:lnTo>
                      <a:pt x="44" y="3"/>
                    </a:lnTo>
                    <a:lnTo>
                      <a:pt x="39" y="1"/>
                    </a:lnTo>
                    <a:lnTo>
                      <a:pt x="32" y="0"/>
                    </a:lnTo>
                    <a:lnTo>
                      <a:pt x="26" y="1"/>
                    </a:lnTo>
                    <a:lnTo>
                      <a:pt x="20" y="3"/>
                    </a:lnTo>
                    <a:lnTo>
                      <a:pt x="15" y="7"/>
                    </a:lnTo>
                    <a:lnTo>
                      <a:pt x="9" y="12"/>
                    </a:lnTo>
                    <a:lnTo>
                      <a:pt x="6" y="18"/>
                    </a:lnTo>
                    <a:lnTo>
                      <a:pt x="3" y="24"/>
                    </a:lnTo>
                    <a:lnTo>
                      <a:pt x="1" y="32"/>
                    </a:lnTo>
                    <a:lnTo>
                      <a:pt x="0" y="39"/>
                    </a:lnTo>
                    <a:lnTo>
                      <a:pt x="1" y="46"/>
                    </a:lnTo>
                    <a:lnTo>
                      <a:pt x="3" y="53"/>
                    </a:lnTo>
                    <a:lnTo>
                      <a:pt x="6" y="59"/>
                    </a:lnTo>
                    <a:lnTo>
                      <a:pt x="9" y="64"/>
                    </a:lnTo>
                    <a:lnTo>
                      <a:pt x="15" y="68"/>
                    </a:lnTo>
                    <a:lnTo>
                      <a:pt x="20" y="73"/>
                    </a:lnTo>
                    <a:lnTo>
                      <a:pt x="26" y="75"/>
                    </a:lnTo>
                    <a:lnTo>
                      <a:pt x="32" y="7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7" name="Freeform 508"/>
              <p:cNvSpPr>
                <a:spLocks/>
              </p:cNvSpPr>
              <p:nvPr/>
            </p:nvSpPr>
            <p:spPr bwMode="auto">
              <a:xfrm>
                <a:off x="5152" y="792"/>
                <a:ext cx="281" cy="330"/>
              </a:xfrm>
              <a:custGeom>
                <a:avLst/>
                <a:gdLst>
                  <a:gd name="T0" fmla="*/ 1 w 842"/>
                  <a:gd name="T1" fmla="*/ 0 h 990"/>
                  <a:gd name="T2" fmla="*/ 1 w 842"/>
                  <a:gd name="T3" fmla="*/ 0 h 990"/>
                  <a:gd name="T4" fmla="*/ 1 w 842"/>
                  <a:gd name="T5" fmla="*/ 0 h 990"/>
                  <a:gd name="T6" fmla="*/ 1 w 842"/>
                  <a:gd name="T7" fmla="*/ 0 h 990"/>
                  <a:gd name="T8" fmla="*/ 1 w 842"/>
                  <a:gd name="T9" fmla="*/ 1 h 990"/>
                  <a:gd name="T10" fmla="*/ 1 w 842"/>
                  <a:gd name="T11" fmla="*/ 1 h 990"/>
                  <a:gd name="T12" fmla="*/ 1 w 842"/>
                  <a:gd name="T13" fmla="*/ 1 h 990"/>
                  <a:gd name="T14" fmla="*/ 1 w 842"/>
                  <a:gd name="T15" fmla="*/ 1 h 990"/>
                  <a:gd name="T16" fmla="*/ 1 w 842"/>
                  <a:gd name="T17" fmla="*/ 1 h 990"/>
                  <a:gd name="T18" fmla="*/ 1 w 842"/>
                  <a:gd name="T19" fmla="*/ 1 h 990"/>
                  <a:gd name="T20" fmla="*/ 1 w 842"/>
                  <a:gd name="T21" fmla="*/ 1 h 990"/>
                  <a:gd name="T22" fmla="*/ 1 w 842"/>
                  <a:gd name="T23" fmla="*/ 1 h 990"/>
                  <a:gd name="T24" fmla="*/ 1 w 842"/>
                  <a:gd name="T25" fmla="*/ 1 h 990"/>
                  <a:gd name="T26" fmla="*/ 1 w 842"/>
                  <a:gd name="T27" fmla="*/ 1 h 990"/>
                  <a:gd name="T28" fmla="*/ 1 w 842"/>
                  <a:gd name="T29" fmla="*/ 1 h 990"/>
                  <a:gd name="T30" fmla="*/ 1 w 842"/>
                  <a:gd name="T31" fmla="*/ 1 h 990"/>
                  <a:gd name="T32" fmla="*/ 0 w 842"/>
                  <a:gd name="T33" fmla="*/ 1 h 990"/>
                  <a:gd name="T34" fmla="*/ 0 w 842"/>
                  <a:gd name="T35" fmla="*/ 1 h 990"/>
                  <a:gd name="T36" fmla="*/ 0 w 842"/>
                  <a:gd name="T37" fmla="*/ 1 h 990"/>
                  <a:gd name="T38" fmla="*/ 0 w 842"/>
                  <a:gd name="T39" fmla="*/ 1 h 990"/>
                  <a:gd name="T40" fmla="*/ 0 w 842"/>
                  <a:gd name="T41" fmla="*/ 1 h 990"/>
                  <a:gd name="T42" fmla="*/ 0 w 842"/>
                  <a:gd name="T43" fmla="*/ 1 h 990"/>
                  <a:gd name="T44" fmla="*/ 0 w 842"/>
                  <a:gd name="T45" fmla="*/ 1 h 990"/>
                  <a:gd name="T46" fmla="*/ 0 w 842"/>
                  <a:gd name="T47" fmla="*/ 1 h 990"/>
                  <a:gd name="T48" fmla="*/ 0 w 842"/>
                  <a:gd name="T49" fmla="*/ 1 h 990"/>
                  <a:gd name="T50" fmla="*/ 0 w 842"/>
                  <a:gd name="T51" fmla="*/ 1 h 990"/>
                  <a:gd name="T52" fmla="*/ 0 w 842"/>
                  <a:gd name="T53" fmla="*/ 1 h 990"/>
                  <a:gd name="T54" fmla="*/ 0 w 842"/>
                  <a:gd name="T55" fmla="*/ 1 h 990"/>
                  <a:gd name="T56" fmla="*/ 0 w 842"/>
                  <a:gd name="T57" fmla="*/ 1 h 990"/>
                  <a:gd name="T58" fmla="*/ 0 w 842"/>
                  <a:gd name="T59" fmla="*/ 1 h 990"/>
                  <a:gd name="T60" fmla="*/ 0 w 842"/>
                  <a:gd name="T61" fmla="*/ 1 h 990"/>
                  <a:gd name="T62" fmla="*/ 0 w 842"/>
                  <a:gd name="T63" fmla="*/ 1 h 990"/>
                  <a:gd name="T64" fmla="*/ 0 w 842"/>
                  <a:gd name="T65" fmla="*/ 1 h 990"/>
                  <a:gd name="T66" fmla="*/ 0 w 842"/>
                  <a:gd name="T67" fmla="*/ 1 h 990"/>
                  <a:gd name="T68" fmla="*/ 0 w 842"/>
                  <a:gd name="T69" fmla="*/ 1 h 990"/>
                  <a:gd name="T70" fmla="*/ 0 w 842"/>
                  <a:gd name="T71" fmla="*/ 1 h 990"/>
                  <a:gd name="T72" fmla="*/ 0 w 842"/>
                  <a:gd name="T73" fmla="*/ 1 h 990"/>
                  <a:gd name="T74" fmla="*/ 0 w 842"/>
                  <a:gd name="T75" fmla="*/ 1 h 990"/>
                  <a:gd name="T76" fmla="*/ 0 w 842"/>
                  <a:gd name="T77" fmla="*/ 1 h 990"/>
                  <a:gd name="T78" fmla="*/ 0 w 842"/>
                  <a:gd name="T79" fmla="*/ 1 h 990"/>
                  <a:gd name="T80" fmla="*/ 0 w 842"/>
                  <a:gd name="T81" fmla="*/ 1 h 990"/>
                  <a:gd name="T82" fmla="*/ 0 w 842"/>
                  <a:gd name="T83" fmla="*/ 1 h 990"/>
                  <a:gd name="T84" fmla="*/ 0 w 842"/>
                  <a:gd name="T85" fmla="*/ 1 h 990"/>
                  <a:gd name="T86" fmla="*/ 1 w 842"/>
                  <a:gd name="T87" fmla="*/ 0 h 990"/>
                  <a:gd name="T88" fmla="*/ 1 w 842"/>
                  <a:gd name="T89" fmla="*/ 0 h 990"/>
                  <a:gd name="T90" fmla="*/ 1 w 842"/>
                  <a:gd name="T91" fmla="*/ 0 h 990"/>
                  <a:gd name="T92" fmla="*/ 0 w 842"/>
                  <a:gd name="T93" fmla="*/ 0 h 990"/>
                  <a:gd name="T94" fmla="*/ 0 w 842"/>
                  <a:gd name="T95" fmla="*/ 0 h 990"/>
                  <a:gd name="T96" fmla="*/ 0 w 842"/>
                  <a:gd name="T97" fmla="*/ 0 h 990"/>
                  <a:gd name="T98" fmla="*/ 0 w 842"/>
                  <a:gd name="T99" fmla="*/ 0 h 990"/>
                  <a:gd name="T100" fmla="*/ 0 w 842"/>
                  <a:gd name="T101" fmla="*/ 0 h 990"/>
                  <a:gd name="T102" fmla="*/ 0 w 842"/>
                  <a:gd name="T103" fmla="*/ 0 h 990"/>
                  <a:gd name="T104" fmla="*/ 0 w 842"/>
                  <a:gd name="T105" fmla="*/ 0 h 990"/>
                  <a:gd name="T106" fmla="*/ 0 w 842"/>
                  <a:gd name="T107" fmla="*/ 0 h 990"/>
                  <a:gd name="T108" fmla="*/ 0 w 842"/>
                  <a:gd name="T109" fmla="*/ 0 h 990"/>
                  <a:gd name="T110" fmla="*/ 1 w 842"/>
                  <a:gd name="T111" fmla="*/ 0 h 990"/>
                  <a:gd name="T112" fmla="*/ 1 w 842"/>
                  <a:gd name="T113" fmla="*/ 0 h 990"/>
                  <a:gd name="T114" fmla="*/ 1 w 842"/>
                  <a:gd name="T115" fmla="*/ 0 h 990"/>
                  <a:gd name="T116" fmla="*/ 1 w 842"/>
                  <a:gd name="T117" fmla="*/ 0 h 990"/>
                  <a:gd name="T118" fmla="*/ 1 w 842"/>
                  <a:gd name="T119" fmla="*/ 0 h 990"/>
                  <a:gd name="T120" fmla="*/ 1 w 842"/>
                  <a:gd name="T121" fmla="*/ 0 h 9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2"/>
                  <a:gd name="T184" fmla="*/ 0 h 990"/>
                  <a:gd name="T185" fmla="*/ 842 w 842"/>
                  <a:gd name="T186" fmla="*/ 990 h 9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2" h="990">
                    <a:moveTo>
                      <a:pt x="818" y="252"/>
                    </a:moveTo>
                    <a:lnTo>
                      <a:pt x="842" y="297"/>
                    </a:lnTo>
                    <a:lnTo>
                      <a:pt x="832" y="302"/>
                    </a:lnTo>
                    <a:lnTo>
                      <a:pt x="823" y="305"/>
                    </a:lnTo>
                    <a:lnTo>
                      <a:pt x="815" y="307"/>
                    </a:lnTo>
                    <a:lnTo>
                      <a:pt x="807" y="310"/>
                    </a:lnTo>
                    <a:lnTo>
                      <a:pt x="800" y="311"/>
                    </a:lnTo>
                    <a:lnTo>
                      <a:pt x="793" y="311"/>
                    </a:lnTo>
                    <a:lnTo>
                      <a:pt x="787" y="311"/>
                    </a:lnTo>
                    <a:lnTo>
                      <a:pt x="781" y="310"/>
                    </a:lnTo>
                    <a:lnTo>
                      <a:pt x="772" y="306"/>
                    </a:lnTo>
                    <a:lnTo>
                      <a:pt x="763" y="304"/>
                    </a:lnTo>
                    <a:lnTo>
                      <a:pt x="758" y="301"/>
                    </a:lnTo>
                    <a:lnTo>
                      <a:pt x="752" y="299"/>
                    </a:lnTo>
                    <a:lnTo>
                      <a:pt x="741" y="297"/>
                    </a:lnTo>
                    <a:lnTo>
                      <a:pt x="734" y="296"/>
                    </a:lnTo>
                    <a:lnTo>
                      <a:pt x="727" y="296"/>
                    </a:lnTo>
                    <a:lnTo>
                      <a:pt x="723" y="297"/>
                    </a:lnTo>
                    <a:lnTo>
                      <a:pt x="721" y="298"/>
                    </a:lnTo>
                    <a:lnTo>
                      <a:pt x="720" y="301"/>
                    </a:lnTo>
                    <a:lnTo>
                      <a:pt x="720" y="303"/>
                    </a:lnTo>
                    <a:lnTo>
                      <a:pt x="721" y="306"/>
                    </a:lnTo>
                    <a:lnTo>
                      <a:pt x="725" y="314"/>
                    </a:lnTo>
                    <a:lnTo>
                      <a:pt x="731" y="320"/>
                    </a:lnTo>
                    <a:lnTo>
                      <a:pt x="736" y="325"/>
                    </a:lnTo>
                    <a:lnTo>
                      <a:pt x="737" y="327"/>
                    </a:lnTo>
                    <a:lnTo>
                      <a:pt x="741" y="330"/>
                    </a:lnTo>
                    <a:lnTo>
                      <a:pt x="743" y="332"/>
                    </a:lnTo>
                    <a:lnTo>
                      <a:pt x="745" y="334"/>
                    </a:lnTo>
                    <a:lnTo>
                      <a:pt x="745" y="337"/>
                    </a:lnTo>
                    <a:lnTo>
                      <a:pt x="741" y="339"/>
                    </a:lnTo>
                    <a:lnTo>
                      <a:pt x="737" y="340"/>
                    </a:lnTo>
                    <a:lnTo>
                      <a:pt x="731" y="340"/>
                    </a:lnTo>
                    <a:lnTo>
                      <a:pt x="724" y="340"/>
                    </a:lnTo>
                    <a:lnTo>
                      <a:pt x="720" y="340"/>
                    </a:lnTo>
                    <a:lnTo>
                      <a:pt x="719" y="340"/>
                    </a:lnTo>
                    <a:lnTo>
                      <a:pt x="713" y="342"/>
                    </a:lnTo>
                    <a:lnTo>
                      <a:pt x="710" y="344"/>
                    </a:lnTo>
                    <a:lnTo>
                      <a:pt x="708" y="347"/>
                    </a:lnTo>
                    <a:lnTo>
                      <a:pt x="708" y="350"/>
                    </a:lnTo>
                    <a:lnTo>
                      <a:pt x="707" y="353"/>
                    </a:lnTo>
                    <a:lnTo>
                      <a:pt x="707" y="355"/>
                    </a:lnTo>
                    <a:lnTo>
                      <a:pt x="708" y="356"/>
                    </a:lnTo>
                    <a:lnTo>
                      <a:pt x="708" y="357"/>
                    </a:lnTo>
                    <a:lnTo>
                      <a:pt x="752" y="357"/>
                    </a:lnTo>
                    <a:lnTo>
                      <a:pt x="760" y="359"/>
                    </a:lnTo>
                    <a:lnTo>
                      <a:pt x="763" y="363"/>
                    </a:lnTo>
                    <a:lnTo>
                      <a:pt x="764" y="366"/>
                    </a:lnTo>
                    <a:lnTo>
                      <a:pt x="762" y="369"/>
                    </a:lnTo>
                    <a:lnTo>
                      <a:pt x="759" y="371"/>
                    </a:lnTo>
                    <a:lnTo>
                      <a:pt x="755" y="373"/>
                    </a:lnTo>
                    <a:lnTo>
                      <a:pt x="753" y="375"/>
                    </a:lnTo>
                    <a:lnTo>
                      <a:pt x="752" y="375"/>
                    </a:lnTo>
                    <a:lnTo>
                      <a:pt x="748" y="377"/>
                    </a:lnTo>
                    <a:lnTo>
                      <a:pt x="746" y="378"/>
                    </a:lnTo>
                    <a:lnTo>
                      <a:pt x="742" y="379"/>
                    </a:lnTo>
                    <a:lnTo>
                      <a:pt x="740" y="381"/>
                    </a:lnTo>
                    <a:lnTo>
                      <a:pt x="739" y="384"/>
                    </a:lnTo>
                    <a:lnTo>
                      <a:pt x="738" y="388"/>
                    </a:lnTo>
                    <a:lnTo>
                      <a:pt x="739" y="393"/>
                    </a:lnTo>
                    <a:lnTo>
                      <a:pt x="740" y="396"/>
                    </a:lnTo>
                    <a:lnTo>
                      <a:pt x="741" y="398"/>
                    </a:lnTo>
                    <a:lnTo>
                      <a:pt x="741" y="399"/>
                    </a:lnTo>
                    <a:lnTo>
                      <a:pt x="789" y="393"/>
                    </a:lnTo>
                    <a:lnTo>
                      <a:pt x="792" y="398"/>
                    </a:lnTo>
                    <a:lnTo>
                      <a:pt x="794" y="402"/>
                    </a:lnTo>
                    <a:lnTo>
                      <a:pt x="795" y="407"/>
                    </a:lnTo>
                    <a:lnTo>
                      <a:pt x="795" y="410"/>
                    </a:lnTo>
                    <a:lnTo>
                      <a:pt x="794" y="413"/>
                    </a:lnTo>
                    <a:lnTo>
                      <a:pt x="792" y="415"/>
                    </a:lnTo>
                    <a:lnTo>
                      <a:pt x="790" y="418"/>
                    </a:lnTo>
                    <a:lnTo>
                      <a:pt x="787" y="419"/>
                    </a:lnTo>
                    <a:lnTo>
                      <a:pt x="780" y="421"/>
                    </a:lnTo>
                    <a:lnTo>
                      <a:pt x="774" y="422"/>
                    </a:lnTo>
                    <a:lnTo>
                      <a:pt x="769" y="423"/>
                    </a:lnTo>
                    <a:lnTo>
                      <a:pt x="767" y="423"/>
                    </a:lnTo>
                    <a:lnTo>
                      <a:pt x="754" y="424"/>
                    </a:lnTo>
                    <a:lnTo>
                      <a:pt x="742" y="426"/>
                    </a:lnTo>
                    <a:lnTo>
                      <a:pt x="732" y="429"/>
                    </a:lnTo>
                    <a:lnTo>
                      <a:pt x="722" y="434"/>
                    </a:lnTo>
                    <a:lnTo>
                      <a:pt x="713" y="437"/>
                    </a:lnTo>
                    <a:lnTo>
                      <a:pt x="705" y="441"/>
                    </a:lnTo>
                    <a:lnTo>
                      <a:pt x="698" y="446"/>
                    </a:lnTo>
                    <a:lnTo>
                      <a:pt x="693" y="451"/>
                    </a:lnTo>
                    <a:lnTo>
                      <a:pt x="683" y="460"/>
                    </a:lnTo>
                    <a:lnTo>
                      <a:pt x="677" y="466"/>
                    </a:lnTo>
                    <a:lnTo>
                      <a:pt x="672" y="472"/>
                    </a:lnTo>
                    <a:lnTo>
                      <a:pt x="671" y="474"/>
                    </a:lnTo>
                    <a:lnTo>
                      <a:pt x="665" y="482"/>
                    </a:lnTo>
                    <a:lnTo>
                      <a:pt x="657" y="489"/>
                    </a:lnTo>
                    <a:lnTo>
                      <a:pt x="651" y="494"/>
                    </a:lnTo>
                    <a:lnTo>
                      <a:pt x="644" y="499"/>
                    </a:lnTo>
                    <a:lnTo>
                      <a:pt x="638" y="503"/>
                    </a:lnTo>
                    <a:lnTo>
                      <a:pt x="631" y="506"/>
                    </a:lnTo>
                    <a:lnTo>
                      <a:pt x="626" y="508"/>
                    </a:lnTo>
                    <a:lnTo>
                      <a:pt x="620" y="509"/>
                    </a:lnTo>
                    <a:lnTo>
                      <a:pt x="611" y="510"/>
                    </a:lnTo>
                    <a:lnTo>
                      <a:pt x="603" y="510"/>
                    </a:lnTo>
                    <a:lnTo>
                      <a:pt x="599" y="510"/>
                    </a:lnTo>
                    <a:lnTo>
                      <a:pt x="597" y="509"/>
                    </a:lnTo>
                    <a:lnTo>
                      <a:pt x="607" y="524"/>
                    </a:lnTo>
                    <a:lnTo>
                      <a:pt x="587" y="552"/>
                    </a:lnTo>
                    <a:lnTo>
                      <a:pt x="583" y="552"/>
                    </a:lnTo>
                    <a:lnTo>
                      <a:pt x="577" y="555"/>
                    </a:lnTo>
                    <a:lnTo>
                      <a:pt x="573" y="557"/>
                    </a:lnTo>
                    <a:lnTo>
                      <a:pt x="569" y="560"/>
                    </a:lnTo>
                    <a:lnTo>
                      <a:pt x="564" y="563"/>
                    </a:lnTo>
                    <a:lnTo>
                      <a:pt x="562" y="567"/>
                    </a:lnTo>
                    <a:lnTo>
                      <a:pt x="560" y="569"/>
                    </a:lnTo>
                    <a:lnTo>
                      <a:pt x="559" y="570"/>
                    </a:lnTo>
                    <a:lnTo>
                      <a:pt x="562" y="572"/>
                    </a:lnTo>
                    <a:lnTo>
                      <a:pt x="564" y="574"/>
                    </a:lnTo>
                    <a:lnTo>
                      <a:pt x="565" y="577"/>
                    </a:lnTo>
                    <a:lnTo>
                      <a:pt x="565" y="581"/>
                    </a:lnTo>
                    <a:lnTo>
                      <a:pt x="562" y="587"/>
                    </a:lnTo>
                    <a:lnTo>
                      <a:pt x="557" y="594"/>
                    </a:lnTo>
                    <a:lnTo>
                      <a:pt x="550" y="600"/>
                    </a:lnTo>
                    <a:lnTo>
                      <a:pt x="544" y="605"/>
                    </a:lnTo>
                    <a:lnTo>
                      <a:pt x="539" y="609"/>
                    </a:lnTo>
                    <a:lnTo>
                      <a:pt x="537" y="610"/>
                    </a:lnTo>
                    <a:lnTo>
                      <a:pt x="515" y="595"/>
                    </a:lnTo>
                    <a:lnTo>
                      <a:pt x="487" y="612"/>
                    </a:lnTo>
                    <a:lnTo>
                      <a:pt x="483" y="609"/>
                    </a:lnTo>
                    <a:lnTo>
                      <a:pt x="480" y="608"/>
                    </a:lnTo>
                    <a:lnTo>
                      <a:pt x="477" y="608"/>
                    </a:lnTo>
                    <a:lnTo>
                      <a:pt x="472" y="609"/>
                    </a:lnTo>
                    <a:lnTo>
                      <a:pt x="465" y="613"/>
                    </a:lnTo>
                    <a:lnTo>
                      <a:pt x="457" y="619"/>
                    </a:lnTo>
                    <a:lnTo>
                      <a:pt x="451" y="627"/>
                    </a:lnTo>
                    <a:lnTo>
                      <a:pt x="444" y="635"/>
                    </a:lnTo>
                    <a:lnTo>
                      <a:pt x="441" y="640"/>
                    </a:lnTo>
                    <a:lnTo>
                      <a:pt x="440" y="642"/>
                    </a:lnTo>
                    <a:lnTo>
                      <a:pt x="437" y="651"/>
                    </a:lnTo>
                    <a:lnTo>
                      <a:pt x="433" y="657"/>
                    </a:lnTo>
                    <a:lnTo>
                      <a:pt x="427" y="662"/>
                    </a:lnTo>
                    <a:lnTo>
                      <a:pt x="423" y="665"/>
                    </a:lnTo>
                    <a:lnTo>
                      <a:pt x="417" y="667"/>
                    </a:lnTo>
                    <a:lnTo>
                      <a:pt x="413" y="667"/>
                    </a:lnTo>
                    <a:lnTo>
                      <a:pt x="411" y="667"/>
                    </a:lnTo>
                    <a:lnTo>
                      <a:pt x="410" y="667"/>
                    </a:lnTo>
                    <a:lnTo>
                      <a:pt x="404" y="667"/>
                    </a:lnTo>
                    <a:lnTo>
                      <a:pt x="400" y="667"/>
                    </a:lnTo>
                    <a:lnTo>
                      <a:pt x="397" y="668"/>
                    </a:lnTo>
                    <a:lnTo>
                      <a:pt x="394" y="669"/>
                    </a:lnTo>
                    <a:lnTo>
                      <a:pt x="390" y="673"/>
                    </a:lnTo>
                    <a:lnTo>
                      <a:pt x="388" y="679"/>
                    </a:lnTo>
                    <a:lnTo>
                      <a:pt x="387" y="683"/>
                    </a:lnTo>
                    <a:lnTo>
                      <a:pt x="387" y="688"/>
                    </a:lnTo>
                    <a:lnTo>
                      <a:pt x="388" y="692"/>
                    </a:lnTo>
                    <a:lnTo>
                      <a:pt x="388" y="693"/>
                    </a:lnTo>
                    <a:lnTo>
                      <a:pt x="390" y="692"/>
                    </a:lnTo>
                    <a:lnTo>
                      <a:pt x="394" y="691"/>
                    </a:lnTo>
                    <a:lnTo>
                      <a:pt x="397" y="691"/>
                    </a:lnTo>
                    <a:lnTo>
                      <a:pt x="400" y="691"/>
                    </a:lnTo>
                    <a:lnTo>
                      <a:pt x="408" y="693"/>
                    </a:lnTo>
                    <a:lnTo>
                      <a:pt x="416" y="695"/>
                    </a:lnTo>
                    <a:lnTo>
                      <a:pt x="423" y="698"/>
                    </a:lnTo>
                    <a:lnTo>
                      <a:pt x="429" y="700"/>
                    </a:lnTo>
                    <a:lnTo>
                      <a:pt x="434" y="703"/>
                    </a:lnTo>
                    <a:lnTo>
                      <a:pt x="436" y="704"/>
                    </a:lnTo>
                    <a:lnTo>
                      <a:pt x="438" y="707"/>
                    </a:lnTo>
                    <a:lnTo>
                      <a:pt x="439" y="710"/>
                    </a:lnTo>
                    <a:lnTo>
                      <a:pt x="439" y="713"/>
                    </a:lnTo>
                    <a:lnTo>
                      <a:pt x="438" y="715"/>
                    </a:lnTo>
                    <a:lnTo>
                      <a:pt x="433" y="722"/>
                    </a:lnTo>
                    <a:lnTo>
                      <a:pt x="426" y="726"/>
                    </a:lnTo>
                    <a:lnTo>
                      <a:pt x="419" y="731"/>
                    </a:lnTo>
                    <a:lnTo>
                      <a:pt x="411" y="735"/>
                    </a:lnTo>
                    <a:lnTo>
                      <a:pt x="406" y="737"/>
                    </a:lnTo>
                    <a:lnTo>
                      <a:pt x="403" y="737"/>
                    </a:lnTo>
                    <a:lnTo>
                      <a:pt x="401" y="745"/>
                    </a:lnTo>
                    <a:lnTo>
                      <a:pt x="398" y="751"/>
                    </a:lnTo>
                    <a:lnTo>
                      <a:pt x="393" y="756"/>
                    </a:lnTo>
                    <a:lnTo>
                      <a:pt x="388" y="762"/>
                    </a:lnTo>
                    <a:lnTo>
                      <a:pt x="383" y="765"/>
                    </a:lnTo>
                    <a:lnTo>
                      <a:pt x="379" y="768"/>
                    </a:lnTo>
                    <a:lnTo>
                      <a:pt x="375" y="771"/>
                    </a:lnTo>
                    <a:lnTo>
                      <a:pt x="373" y="772"/>
                    </a:lnTo>
                    <a:lnTo>
                      <a:pt x="372" y="781"/>
                    </a:lnTo>
                    <a:lnTo>
                      <a:pt x="370" y="789"/>
                    </a:lnTo>
                    <a:lnTo>
                      <a:pt x="367" y="798"/>
                    </a:lnTo>
                    <a:lnTo>
                      <a:pt x="362" y="804"/>
                    </a:lnTo>
                    <a:lnTo>
                      <a:pt x="357" y="809"/>
                    </a:lnTo>
                    <a:lnTo>
                      <a:pt x="353" y="815"/>
                    </a:lnTo>
                    <a:lnTo>
                      <a:pt x="347" y="819"/>
                    </a:lnTo>
                    <a:lnTo>
                      <a:pt x="341" y="823"/>
                    </a:lnTo>
                    <a:lnTo>
                      <a:pt x="330" y="829"/>
                    </a:lnTo>
                    <a:lnTo>
                      <a:pt x="321" y="833"/>
                    </a:lnTo>
                    <a:lnTo>
                      <a:pt x="315" y="834"/>
                    </a:lnTo>
                    <a:lnTo>
                      <a:pt x="312" y="835"/>
                    </a:lnTo>
                    <a:lnTo>
                      <a:pt x="307" y="831"/>
                    </a:lnTo>
                    <a:lnTo>
                      <a:pt x="304" y="830"/>
                    </a:lnTo>
                    <a:lnTo>
                      <a:pt x="300" y="830"/>
                    </a:lnTo>
                    <a:lnTo>
                      <a:pt x="297" y="831"/>
                    </a:lnTo>
                    <a:lnTo>
                      <a:pt x="292" y="833"/>
                    </a:lnTo>
                    <a:lnTo>
                      <a:pt x="290" y="836"/>
                    </a:lnTo>
                    <a:lnTo>
                      <a:pt x="287" y="841"/>
                    </a:lnTo>
                    <a:lnTo>
                      <a:pt x="284" y="846"/>
                    </a:lnTo>
                    <a:lnTo>
                      <a:pt x="279" y="856"/>
                    </a:lnTo>
                    <a:lnTo>
                      <a:pt x="276" y="866"/>
                    </a:lnTo>
                    <a:lnTo>
                      <a:pt x="275" y="873"/>
                    </a:lnTo>
                    <a:lnTo>
                      <a:pt x="274" y="875"/>
                    </a:lnTo>
                    <a:lnTo>
                      <a:pt x="276" y="877"/>
                    </a:lnTo>
                    <a:lnTo>
                      <a:pt x="278" y="881"/>
                    </a:lnTo>
                    <a:lnTo>
                      <a:pt x="280" y="884"/>
                    </a:lnTo>
                    <a:lnTo>
                      <a:pt x="282" y="887"/>
                    </a:lnTo>
                    <a:lnTo>
                      <a:pt x="285" y="896"/>
                    </a:lnTo>
                    <a:lnTo>
                      <a:pt x="286" y="905"/>
                    </a:lnTo>
                    <a:lnTo>
                      <a:pt x="287" y="914"/>
                    </a:lnTo>
                    <a:lnTo>
                      <a:pt x="287" y="922"/>
                    </a:lnTo>
                    <a:lnTo>
                      <a:pt x="287" y="927"/>
                    </a:lnTo>
                    <a:lnTo>
                      <a:pt x="287" y="929"/>
                    </a:lnTo>
                    <a:lnTo>
                      <a:pt x="286" y="937"/>
                    </a:lnTo>
                    <a:lnTo>
                      <a:pt x="285" y="944"/>
                    </a:lnTo>
                    <a:lnTo>
                      <a:pt x="282" y="950"/>
                    </a:lnTo>
                    <a:lnTo>
                      <a:pt x="280" y="955"/>
                    </a:lnTo>
                    <a:lnTo>
                      <a:pt x="277" y="959"/>
                    </a:lnTo>
                    <a:lnTo>
                      <a:pt x="274" y="963"/>
                    </a:lnTo>
                    <a:lnTo>
                      <a:pt x="271" y="966"/>
                    </a:lnTo>
                    <a:lnTo>
                      <a:pt x="267" y="968"/>
                    </a:lnTo>
                    <a:lnTo>
                      <a:pt x="260" y="970"/>
                    </a:lnTo>
                    <a:lnTo>
                      <a:pt x="254" y="971"/>
                    </a:lnTo>
                    <a:lnTo>
                      <a:pt x="250" y="971"/>
                    </a:lnTo>
                    <a:lnTo>
                      <a:pt x="248" y="971"/>
                    </a:lnTo>
                    <a:lnTo>
                      <a:pt x="235" y="978"/>
                    </a:lnTo>
                    <a:lnTo>
                      <a:pt x="223" y="983"/>
                    </a:lnTo>
                    <a:lnTo>
                      <a:pt x="213" y="986"/>
                    </a:lnTo>
                    <a:lnTo>
                      <a:pt x="205" y="989"/>
                    </a:lnTo>
                    <a:lnTo>
                      <a:pt x="198" y="990"/>
                    </a:lnTo>
                    <a:lnTo>
                      <a:pt x="192" y="989"/>
                    </a:lnTo>
                    <a:lnTo>
                      <a:pt x="187" y="987"/>
                    </a:lnTo>
                    <a:lnTo>
                      <a:pt x="183" y="985"/>
                    </a:lnTo>
                    <a:lnTo>
                      <a:pt x="180" y="982"/>
                    </a:lnTo>
                    <a:lnTo>
                      <a:pt x="178" y="980"/>
                    </a:lnTo>
                    <a:lnTo>
                      <a:pt x="176" y="977"/>
                    </a:lnTo>
                    <a:lnTo>
                      <a:pt x="175" y="973"/>
                    </a:lnTo>
                    <a:lnTo>
                      <a:pt x="173" y="969"/>
                    </a:lnTo>
                    <a:lnTo>
                      <a:pt x="173" y="967"/>
                    </a:lnTo>
                    <a:lnTo>
                      <a:pt x="170" y="962"/>
                    </a:lnTo>
                    <a:lnTo>
                      <a:pt x="167" y="956"/>
                    </a:lnTo>
                    <a:lnTo>
                      <a:pt x="163" y="952"/>
                    </a:lnTo>
                    <a:lnTo>
                      <a:pt x="158" y="948"/>
                    </a:lnTo>
                    <a:lnTo>
                      <a:pt x="149" y="942"/>
                    </a:lnTo>
                    <a:lnTo>
                      <a:pt x="140" y="939"/>
                    </a:lnTo>
                    <a:lnTo>
                      <a:pt x="130" y="938"/>
                    </a:lnTo>
                    <a:lnTo>
                      <a:pt x="123" y="937"/>
                    </a:lnTo>
                    <a:lnTo>
                      <a:pt x="118" y="937"/>
                    </a:lnTo>
                    <a:lnTo>
                      <a:pt x="116" y="937"/>
                    </a:lnTo>
                    <a:lnTo>
                      <a:pt x="111" y="942"/>
                    </a:lnTo>
                    <a:lnTo>
                      <a:pt x="105" y="945"/>
                    </a:lnTo>
                    <a:lnTo>
                      <a:pt x="100" y="946"/>
                    </a:lnTo>
                    <a:lnTo>
                      <a:pt x="95" y="948"/>
                    </a:lnTo>
                    <a:lnTo>
                      <a:pt x="90" y="946"/>
                    </a:lnTo>
                    <a:lnTo>
                      <a:pt x="85" y="945"/>
                    </a:lnTo>
                    <a:lnTo>
                      <a:pt x="81" y="943"/>
                    </a:lnTo>
                    <a:lnTo>
                      <a:pt x="76" y="941"/>
                    </a:lnTo>
                    <a:lnTo>
                      <a:pt x="69" y="935"/>
                    </a:lnTo>
                    <a:lnTo>
                      <a:pt x="63" y="929"/>
                    </a:lnTo>
                    <a:lnTo>
                      <a:pt x="60" y="924"/>
                    </a:lnTo>
                    <a:lnTo>
                      <a:pt x="59" y="923"/>
                    </a:lnTo>
                    <a:lnTo>
                      <a:pt x="48" y="918"/>
                    </a:lnTo>
                    <a:lnTo>
                      <a:pt x="38" y="914"/>
                    </a:lnTo>
                    <a:lnTo>
                      <a:pt x="31" y="910"/>
                    </a:lnTo>
                    <a:lnTo>
                      <a:pt x="23" y="907"/>
                    </a:lnTo>
                    <a:lnTo>
                      <a:pt x="13" y="898"/>
                    </a:lnTo>
                    <a:lnTo>
                      <a:pt x="6" y="891"/>
                    </a:lnTo>
                    <a:lnTo>
                      <a:pt x="2" y="885"/>
                    </a:lnTo>
                    <a:lnTo>
                      <a:pt x="0" y="880"/>
                    </a:lnTo>
                    <a:lnTo>
                      <a:pt x="0" y="876"/>
                    </a:lnTo>
                    <a:lnTo>
                      <a:pt x="0" y="875"/>
                    </a:lnTo>
                    <a:lnTo>
                      <a:pt x="3" y="867"/>
                    </a:lnTo>
                    <a:lnTo>
                      <a:pt x="6" y="859"/>
                    </a:lnTo>
                    <a:lnTo>
                      <a:pt x="10" y="853"/>
                    </a:lnTo>
                    <a:lnTo>
                      <a:pt x="15" y="846"/>
                    </a:lnTo>
                    <a:lnTo>
                      <a:pt x="24" y="836"/>
                    </a:lnTo>
                    <a:lnTo>
                      <a:pt x="33" y="830"/>
                    </a:lnTo>
                    <a:lnTo>
                      <a:pt x="42" y="824"/>
                    </a:lnTo>
                    <a:lnTo>
                      <a:pt x="48" y="822"/>
                    </a:lnTo>
                    <a:lnTo>
                      <a:pt x="53" y="820"/>
                    </a:lnTo>
                    <a:lnTo>
                      <a:pt x="55" y="820"/>
                    </a:lnTo>
                    <a:lnTo>
                      <a:pt x="64" y="817"/>
                    </a:lnTo>
                    <a:lnTo>
                      <a:pt x="72" y="814"/>
                    </a:lnTo>
                    <a:lnTo>
                      <a:pt x="77" y="812"/>
                    </a:lnTo>
                    <a:lnTo>
                      <a:pt x="81" y="808"/>
                    </a:lnTo>
                    <a:lnTo>
                      <a:pt x="83" y="805"/>
                    </a:lnTo>
                    <a:lnTo>
                      <a:pt x="84" y="803"/>
                    </a:lnTo>
                    <a:lnTo>
                      <a:pt x="83" y="801"/>
                    </a:lnTo>
                    <a:lnTo>
                      <a:pt x="82" y="798"/>
                    </a:lnTo>
                    <a:lnTo>
                      <a:pt x="76" y="794"/>
                    </a:lnTo>
                    <a:lnTo>
                      <a:pt x="70" y="791"/>
                    </a:lnTo>
                    <a:lnTo>
                      <a:pt x="65" y="789"/>
                    </a:lnTo>
                    <a:lnTo>
                      <a:pt x="63" y="789"/>
                    </a:lnTo>
                    <a:lnTo>
                      <a:pt x="63" y="782"/>
                    </a:lnTo>
                    <a:lnTo>
                      <a:pt x="63" y="777"/>
                    </a:lnTo>
                    <a:lnTo>
                      <a:pt x="64" y="773"/>
                    </a:lnTo>
                    <a:lnTo>
                      <a:pt x="67" y="769"/>
                    </a:lnTo>
                    <a:lnTo>
                      <a:pt x="70" y="767"/>
                    </a:lnTo>
                    <a:lnTo>
                      <a:pt x="73" y="765"/>
                    </a:lnTo>
                    <a:lnTo>
                      <a:pt x="76" y="765"/>
                    </a:lnTo>
                    <a:lnTo>
                      <a:pt x="80" y="764"/>
                    </a:lnTo>
                    <a:lnTo>
                      <a:pt x="87" y="765"/>
                    </a:lnTo>
                    <a:lnTo>
                      <a:pt x="94" y="767"/>
                    </a:lnTo>
                    <a:lnTo>
                      <a:pt x="98" y="768"/>
                    </a:lnTo>
                    <a:lnTo>
                      <a:pt x="99" y="769"/>
                    </a:lnTo>
                    <a:lnTo>
                      <a:pt x="103" y="777"/>
                    </a:lnTo>
                    <a:lnTo>
                      <a:pt x="107" y="785"/>
                    </a:lnTo>
                    <a:lnTo>
                      <a:pt x="111" y="790"/>
                    </a:lnTo>
                    <a:lnTo>
                      <a:pt x="115" y="795"/>
                    </a:lnTo>
                    <a:lnTo>
                      <a:pt x="119" y="799"/>
                    </a:lnTo>
                    <a:lnTo>
                      <a:pt x="123" y="802"/>
                    </a:lnTo>
                    <a:lnTo>
                      <a:pt x="127" y="804"/>
                    </a:lnTo>
                    <a:lnTo>
                      <a:pt x="131" y="806"/>
                    </a:lnTo>
                    <a:lnTo>
                      <a:pt x="138" y="807"/>
                    </a:lnTo>
                    <a:lnTo>
                      <a:pt x="143" y="808"/>
                    </a:lnTo>
                    <a:lnTo>
                      <a:pt x="146" y="808"/>
                    </a:lnTo>
                    <a:lnTo>
                      <a:pt x="149" y="807"/>
                    </a:lnTo>
                    <a:lnTo>
                      <a:pt x="153" y="808"/>
                    </a:lnTo>
                    <a:lnTo>
                      <a:pt x="156" y="808"/>
                    </a:lnTo>
                    <a:lnTo>
                      <a:pt x="158" y="807"/>
                    </a:lnTo>
                    <a:lnTo>
                      <a:pt x="159" y="804"/>
                    </a:lnTo>
                    <a:lnTo>
                      <a:pt x="159" y="798"/>
                    </a:lnTo>
                    <a:lnTo>
                      <a:pt x="156" y="790"/>
                    </a:lnTo>
                    <a:lnTo>
                      <a:pt x="153" y="780"/>
                    </a:lnTo>
                    <a:lnTo>
                      <a:pt x="149" y="773"/>
                    </a:lnTo>
                    <a:lnTo>
                      <a:pt x="145" y="767"/>
                    </a:lnTo>
                    <a:lnTo>
                      <a:pt x="144" y="765"/>
                    </a:lnTo>
                    <a:lnTo>
                      <a:pt x="139" y="761"/>
                    </a:lnTo>
                    <a:lnTo>
                      <a:pt x="135" y="756"/>
                    </a:lnTo>
                    <a:lnTo>
                      <a:pt x="131" y="753"/>
                    </a:lnTo>
                    <a:lnTo>
                      <a:pt x="130" y="750"/>
                    </a:lnTo>
                    <a:lnTo>
                      <a:pt x="129" y="747"/>
                    </a:lnTo>
                    <a:lnTo>
                      <a:pt x="128" y="745"/>
                    </a:lnTo>
                    <a:lnTo>
                      <a:pt x="129" y="742"/>
                    </a:lnTo>
                    <a:lnTo>
                      <a:pt x="130" y="740"/>
                    </a:lnTo>
                    <a:lnTo>
                      <a:pt x="132" y="737"/>
                    </a:lnTo>
                    <a:lnTo>
                      <a:pt x="136" y="735"/>
                    </a:lnTo>
                    <a:lnTo>
                      <a:pt x="139" y="734"/>
                    </a:lnTo>
                    <a:lnTo>
                      <a:pt x="140" y="733"/>
                    </a:lnTo>
                    <a:lnTo>
                      <a:pt x="143" y="723"/>
                    </a:lnTo>
                    <a:lnTo>
                      <a:pt x="143" y="717"/>
                    </a:lnTo>
                    <a:lnTo>
                      <a:pt x="143" y="714"/>
                    </a:lnTo>
                    <a:lnTo>
                      <a:pt x="142" y="713"/>
                    </a:lnTo>
                    <a:lnTo>
                      <a:pt x="141" y="712"/>
                    </a:lnTo>
                    <a:lnTo>
                      <a:pt x="139" y="711"/>
                    </a:lnTo>
                    <a:lnTo>
                      <a:pt x="136" y="711"/>
                    </a:lnTo>
                    <a:lnTo>
                      <a:pt x="132" y="712"/>
                    </a:lnTo>
                    <a:lnTo>
                      <a:pt x="130" y="713"/>
                    </a:lnTo>
                    <a:lnTo>
                      <a:pt x="129" y="714"/>
                    </a:lnTo>
                    <a:lnTo>
                      <a:pt x="101" y="735"/>
                    </a:lnTo>
                    <a:lnTo>
                      <a:pt x="96" y="734"/>
                    </a:lnTo>
                    <a:lnTo>
                      <a:pt x="91" y="733"/>
                    </a:lnTo>
                    <a:lnTo>
                      <a:pt x="89" y="730"/>
                    </a:lnTo>
                    <a:lnTo>
                      <a:pt x="88" y="726"/>
                    </a:lnTo>
                    <a:lnTo>
                      <a:pt x="88" y="723"/>
                    </a:lnTo>
                    <a:lnTo>
                      <a:pt x="88" y="719"/>
                    </a:lnTo>
                    <a:lnTo>
                      <a:pt x="90" y="714"/>
                    </a:lnTo>
                    <a:lnTo>
                      <a:pt x="91" y="710"/>
                    </a:lnTo>
                    <a:lnTo>
                      <a:pt x="97" y="701"/>
                    </a:lnTo>
                    <a:lnTo>
                      <a:pt x="102" y="694"/>
                    </a:lnTo>
                    <a:lnTo>
                      <a:pt x="107" y="688"/>
                    </a:lnTo>
                    <a:lnTo>
                      <a:pt x="108" y="686"/>
                    </a:lnTo>
                    <a:lnTo>
                      <a:pt x="114" y="676"/>
                    </a:lnTo>
                    <a:lnTo>
                      <a:pt x="118" y="667"/>
                    </a:lnTo>
                    <a:lnTo>
                      <a:pt x="124" y="659"/>
                    </a:lnTo>
                    <a:lnTo>
                      <a:pt x="128" y="654"/>
                    </a:lnTo>
                    <a:lnTo>
                      <a:pt x="131" y="650"/>
                    </a:lnTo>
                    <a:lnTo>
                      <a:pt x="136" y="647"/>
                    </a:lnTo>
                    <a:lnTo>
                      <a:pt x="138" y="646"/>
                    </a:lnTo>
                    <a:lnTo>
                      <a:pt x="141" y="645"/>
                    </a:lnTo>
                    <a:lnTo>
                      <a:pt x="145" y="646"/>
                    </a:lnTo>
                    <a:lnTo>
                      <a:pt x="149" y="649"/>
                    </a:lnTo>
                    <a:lnTo>
                      <a:pt x="150" y="651"/>
                    </a:lnTo>
                    <a:lnTo>
                      <a:pt x="151" y="652"/>
                    </a:lnTo>
                    <a:lnTo>
                      <a:pt x="153" y="655"/>
                    </a:lnTo>
                    <a:lnTo>
                      <a:pt x="157" y="657"/>
                    </a:lnTo>
                    <a:lnTo>
                      <a:pt x="162" y="657"/>
                    </a:lnTo>
                    <a:lnTo>
                      <a:pt x="167" y="656"/>
                    </a:lnTo>
                    <a:lnTo>
                      <a:pt x="181" y="652"/>
                    </a:lnTo>
                    <a:lnTo>
                      <a:pt x="195" y="645"/>
                    </a:lnTo>
                    <a:lnTo>
                      <a:pt x="208" y="638"/>
                    </a:lnTo>
                    <a:lnTo>
                      <a:pt x="220" y="630"/>
                    </a:lnTo>
                    <a:lnTo>
                      <a:pt x="228" y="625"/>
                    </a:lnTo>
                    <a:lnTo>
                      <a:pt x="231" y="623"/>
                    </a:lnTo>
                    <a:lnTo>
                      <a:pt x="239" y="618"/>
                    </a:lnTo>
                    <a:lnTo>
                      <a:pt x="245" y="615"/>
                    </a:lnTo>
                    <a:lnTo>
                      <a:pt x="248" y="613"/>
                    </a:lnTo>
                    <a:lnTo>
                      <a:pt x="250" y="611"/>
                    </a:lnTo>
                    <a:lnTo>
                      <a:pt x="251" y="609"/>
                    </a:lnTo>
                    <a:lnTo>
                      <a:pt x="251" y="608"/>
                    </a:lnTo>
                    <a:lnTo>
                      <a:pt x="250" y="605"/>
                    </a:lnTo>
                    <a:lnTo>
                      <a:pt x="248" y="605"/>
                    </a:lnTo>
                    <a:lnTo>
                      <a:pt x="243" y="604"/>
                    </a:lnTo>
                    <a:lnTo>
                      <a:pt x="236" y="603"/>
                    </a:lnTo>
                    <a:lnTo>
                      <a:pt x="231" y="603"/>
                    </a:lnTo>
                    <a:lnTo>
                      <a:pt x="230" y="603"/>
                    </a:lnTo>
                    <a:lnTo>
                      <a:pt x="225" y="606"/>
                    </a:lnTo>
                    <a:lnTo>
                      <a:pt x="222" y="610"/>
                    </a:lnTo>
                    <a:lnTo>
                      <a:pt x="219" y="611"/>
                    </a:lnTo>
                    <a:lnTo>
                      <a:pt x="214" y="612"/>
                    </a:lnTo>
                    <a:lnTo>
                      <a:pt x="207" y="613"/>
                    </a:lnTo>
                    <a:lnTo>
                      <a:pt x="199" y="612"/>
                    </a:lnTo>
                    <a:lnTo>
                      <a:pt x="193" y="609"/>
                    </a:lnTo>
                    <a:lnTo>
                      <a:pt x="187" y="606"/>
                    </a:lnTo>
                    <a:lnTo>
                      <a:pt x="183" y="604"/>
                    </a:lnTo>
                    <a:lnTo>
                      <a:pt x="182" y="603"/>
                    </a:lnTo>
                    <a:lnTo>
                      <a:pt x="197" y="537"/>
                    </a:lnTo>
                    <a:lnTo>
                      <a:pt x="207" y="523"/>
                    </a:lnTo>
                    <a:lnTo>
                      <a:pt x="212" y="513"/>
                    </a:lnTo>
                    <a:lnTo>
                      <a:pt x="216" y="504"/>
                    </a:lnTo>
                    <a:lnTo>
                      <a:pt x="216" y="497"/>
                    </a:lnTo>
                    <a:lnTo>
                      <a:pt x="214" y="493"/>
                    </a:lnTo>
                    <a:lnTo>
                      <a:pt x="212" y="491"/>
                    </a:lnTo>
                    <a:lnTo>
                      <a:pt x="210" y="489"/>
                    </a:lnTo>
                    <a:lnTo>
                      <a:pt x="203" y="479"/>
                    </a:lnTo>
                    <a:lnTo>
                      <a:pt x="197" y="468"/>
                    </a:lnTo>
                    <a:lnTo>
                      <a:pt x="193" y="460"/>
                    </a:lnTo>
                    <a:lnTo>
                      <a:pt x="191" y="450"/>
                    </a:lnTo>
                    <a:lnTo>
                      <a:pt x="189" y="442"/>
                    </a:lnTo>
                    <a:lnTo>
                      <a:pt x="187" y="437"/>
                    </a:lnTo>
                    <a:lnTo>
                      <a:pt x="186" y="433"/>
                    </a:lnTo>
                    <a:lnTo>
                      <a:pt x="186" y="432"/>
                    </a:lnTo>
                    <a:lnTo>
                      <a:pt x="187" y="426"/>
                    </a:lnTo>
                    <a:lnTo>
                      <a:pt x="190" y="422"/>
                    </a:lnTo>
                    <a:lnTo>
                      <a:pt x="191" y="418"/>
                    </a:lnTo>
                    <a:lnTo>
                      <a:pt x="194" y="414"/>
                    </a:lnTo>
                    <a:lnTo>
                      <a:pt x="199" y="409"/>
                    </a:lnTo>
                    <a:lnTo>
                      <a:pt x="205" y="406"/>
                    </a:lnTo>
                    <a:lnTo>
                      <a:pt x="211" y="405"/>
                    </a:lnTo>
                    <a:lnTo>
                      <a:pt x="216" y="404"/>
                    </a:lnTo>
                    <a:lnTo>
                      <a:pt x="219" y="404"/>
                    </a:lnTo>
                    <a:lnTo>
                      <a:pt x="221" y="404"/>
                    </a:lnTo>
                    <a:lnTo>
                      <a:pt x="225" y="404"/>
                    </a:lnTo>
                    <a:lnTo>
                      <a:pt x="231" y="405"/>
                    </a:lnTo>
                    <a:lnTo>
                      <a:pt x="235" y="406"/>
                    </a:lnTo>
                    <a:lnTo>
                      <a:pt x="238" y="409"/>
                    </a:lnTo>
                    <a:lnTo>
                      <a:pt x="246" y="415"/>
                    </a:lnTo>
                    <a:lnTo>
                      <a:pt x="251" y="424"/>
                    </a:lnTo>
                    <a:lnTo>
                      <a:pt x="255" y="433"/>
                    </a:lnTo>
                    <a:lnTo>
                      <a:pt x="259" y="440"/>
                    </a:lnTo>
                    <a:lnTo>
                      <a:pt x="261" y="446"/>
                    </a:lnTo>
                    <a:lnTo>
                      <a:pt x="261" y="448"/>
                    </a:lnTo>
                    <a:lnTo>
                      <a:pt x="267" y="518"/>
                    </a:lnTo>
                    <a:lnTo>
                      <a:pt x="268" y="525"/>
                    </a:lnTo>
                    <a:lnTo>
                      <a:pt x="270" y="530"/>
                    </a:lnTo>
                    <a:lnTo>
                      <a:pt x="271" y="532"/>
                    </a:lnTo>
                    <a:lnTo>
                      <a:pt x="273" y="533"/>
                    </a:lnTo>
                    <a:lnTo>
                      <a:pt x="275" y="533"/>
                    </a:lnTo>
                    <a:lnTo>
                      <a:pt x="278" y="531"/>
                    </a:lnTo>
                    <a:lnTo>
                      <a:pt x="280" y="529"/>
                    </a:lnTo>
                    <a:lnTo>
                      <a:pt x="282" y="524"/>
                    </a:lnTo>
                    <a:lnTo>
                      <a:pt x="288" y="517"/>
                    </a:lnTo>
                    <a:lnTo>
                      <a:pt x="293" y="508"/>
                    </a:lnTo>
                    <a:lnTo>
                      <a:pt x="295" y="502"/>
                    </a:lnTo>
                    <a:lnTo>
                      <a:pt x="298" y="500"/>
                    </a:lnTo>
                    <a:lnTo>
                      <a:pt x="294" y="486"/>
                    </a:lnTo>
                    <a:lnTo>
                      <a:pt x="293" y="474"/>
                    </a:lnTo>
                    <a:lnTo>
                      <a:pt x="292" y="463"/>
                    </a:lnTo>
                    <a:lnTo>
                      <a:pt x="292" y="453"/>
                    </a:lnTo>
                    <a:lnTo>
                      <a:pt x="292" y="445"/>
                    </a:lnTo>
                    <a:lnTo>
                      <a:pt x="292" y="438"/>
                    </a:lnTo>
                    <a:lnTo>
                      <a:pt x="292" y="435"/>
                    </a:lnTo>
                    <a:lnTo>
                      <a:pt x="293" y="434"/>
                    </a:lnTo>
                    <a:lnTo>
                      <a:pt x="298" y="427"/>
                    </a:lnTo>
                    <a:lnTo>
                      <a:pt x="302" y="421"/>
                    </a:lnTo>
                    <a:lnTo>
                      <a:pt x="304" y="414"/>
                    </a:lnTo>
                    <a:lnTo>
                      <a:pt x="306" y="409"/>
                    </a:lnTo>
                    <a:lnTo>
                      <a:pt x="307" y="404"/>
                    </a:lnTo>
                    <a:lnTo>
                      <a:pt x="307" y="399"/>
                    </a:lnTo>
                    <a:lnTo>
                      <a:pt x="307" y="396"/>
                    </a:lnTo>
                    <a:lnTo>
                      <a:pt x="307" y="395"/>
                    </a:lnTo>
                    <a:lnTo>
                      <a:pt x="311" y="387"/>
                    </a:lnTo>
                    <a:lnTo>
                      <a:pt x="313" y="380"/>
                    </a:lnTo>
                    <a:lnTo>
                      <a:pt x="314" y="373"/>
                    </a:lnTo>
                    <a:lnTo>
                      <a:pt x="315" y="368"/>
                    </a:lnTo>
                    <a:lnTo>
                      <a:pt x="316" y="364"/>
                    </a:lnTo>
                    <a:lnTo>
                      <a:pt x="316" y="359"/>
                    </a:lnTo>
                    <a:lnTo>
                      <a:pt x="316" y="357"/>
                    </a:lnTo>
                    <a:lnTo>
                      <a:pt x="380" y="353"/>
                    </a:lnTo>
                    <a:lnTo>
                      <a:pt x="386" y="355"/>
                    </a:lnTo>
                    <a:lnTo>
                      <a:pt x="392" y="357"/>
                    </a:lnTo>
                    <a:lnTo>
                      <a:pt x="397" y="358"/>
                    </a:lnTo>
                    <a:lnTo>
                      <a:pt x="401" y="359"/>
                    </a:lnTo>
                    <a:lnTo>
                      <a:pt x="410" y="358"/>
                    </a:lnTo>
                    <a:lnTo>
                      <a:pt x="417" y="357"/>
                    </a:lnTo>
                    <a:lnTo>
                      <a:pt x="424" y="354"/>
                    </a:lnTo>
                    <a:lnTo>
                      <a:pt x="427" y="352"/>
                    </a:lnTo>
                    <a:lnTo>
                      <a:pt x="430" y="350"/>
                    </a:lnTo>
                    <a:lnTo>
                      <a:pt x="431" y="348"/>
                    </a:lnTo>
                    <a:lnTo>
                      <a:pt x="433" y="344"/>
                    </a:lnTo>
                    <a:lnTo>
                      <a:pt x="435" y="340"/>
                    </a:lnTo>
                    <a:lnTo>
                      <a:pt x="438" y="336"/>
                    </a:lnTo>
                    <a:lnTo>
                      <a:pt x="441" y="332"/>
                    </a:lnTo>
                    <a:lnTo>
                      <a:pt x="448" y="328"/>
                    </a:lnTo>
                    <a:lnTo>
                      <a:pt x="456" y="324"/>
                    </a:lnTo>
                    <a:lnTo>
                      <a:pt x="464" y="321"/>
                    </a:lnTo>
                    <a:lnTo>
                      <a:pt x="469" y="319"/>
                    </a:lnTo>
                    <a:lnTo>
                      <a:pt x="475" y="318"/>
                    </a:lnTo>
                    <a:lnTo>
                      <a:pt x="476" y="318"/>
                    </a:lnTo>
                    <a:lnTo>
                      <a:pt x="472" y="317"/>
                    </a:lnTo>
                    <a:lnTo>
                      <a:pt x="470" y="315"/>
                    </a:lnTo>
                    <a:lnTo>
                      <a:pt x="469" y="314"/>
                    </a:lnTo>
                    <a:lnTo>
                      <a:pt x="470" y="312"/>
                    </a:lnTo>
                    <a:lnTo>
                      <a:pt x="472" y="307"/>
                    </a:lnTo>
                    <a:lnTo>
                      <a:pt x="478" y="303"/>
                    </a:lnTo>
                    <a:lnTo>
                      <a:pt x="483" y="299"/>
                    </a:lnTo>
                    <a:lnTo>
                      <a:pt x="489" y="296"/>
                    </a:lnTo>
                    <a:lnTo>
                      <a:pt x="493" y="293"/>
                    </a:lnTo>
                    <a:lnTo>
                      <a:pt x="495" y="293"/>
                    </a:lnTo>
                    <a:lnTo>
                      <a:pt x="474" y="287"/>
                    </a:lnTo>
                    <a:lnTo>
                      <a:pt x="348" y="294"/>
                    </a:lnTo>
                    <a:lnTo>
                      <a:pt x="343" y="289"/>
                    </a:lnTo>
                    <a:lnTo>
                      <a:pt x="335" y="285"/>
                    </a:lnTo>
                    <a:lnTo>
                      <a:pt x="328" y="280"/>
                    </a:lnTo>
                    <a:lnTo>
                      <a:pt x="319" y="278"/>
                    </a:lnTo>
                    <a:lnTo>
                      <a:pt x="311" y="276"/>
                    </a:lnTo>
                    <a:lnTo>
                      <a:pt x="304" y="275"/>
                    </a:lnTo>
                    <a:lnTo>
                      <a:pt x="299" y="274"/>
                    </a:lnTo>
                    <a:lnTo>
                      <a:pt x="298" y="274"/>
                    </a:lnTo>
                    <a:lnTo>
                      <a:pt x="292" y="276"/>
                    </a:lnTo>
                    <a:lnTo>
                      <a:pt x="287" y="277"/>
                    </a:lnTo>
                    <a:lnTo>
                      <a:pt x="282" y="278"/>
                    </a:lnTo>
                    <a:lnTo>
                      <a:pt x="277" y="279"/>
                    </a:lnTo>
                    <a:lnTo>
                      <a:pt x="268" y="278"/>
                    </a:lnTo>
                    <a:lnTo>
                      <a:pt x="261" y="276"/>
                    </a:lnTo>
                    <a:lnTo>
                      <a:pt x="254" y="273"/>
                    </a:lnTo>
                    <a:lnTo>
                      <a:pt x="250" y="271"/>
                    </a:lnTo>
                    <a:lnTo>
                      <a:pt x="247" y="269"/>
                    </a:lnTo>
                    <a:lnTo>
                      <a:pt x="246" y="268"/>
                    </a:lnTo>
                    <a:lnTo>
                      <a:pt x="240" y="261"/>
                    </a:lnTo>
                    <a:lnTo>
                      <a:pt x="236" y="258"/>
                    </a:lnTo>
                    <a:lnTo>
                      <a:pt x="232" y="258"/>
                    </a:lnTo>
                    <a:lnTo>
                      <a:pt x="228" y="258"/>
                    </a:lnTo>
                    <a:lnTo>
                      <a:pt x="226" y="260"/>
                    </a:lnTo>
                    <a:lnTo>
                      <a:pt x="224" y="262"/>
                    </a:lnTo>
                    <a:lnTo>
                      <a:pt x="223" y="264"/>
                    </a:lnTo>
                    <a:lnTo>
                      <a:pt x="223" y="265"/>
                    </a:lnTo>
                    <a:lnTo>
                      <a:pt x="216" y="273"/>
                    </a:lnTo>
                    <a:lnTo>
                      <a:pt x="210" y="276"/>
                    </a:lnTo>
                    <a:lnTo>
                      <a:pt x="206" y="278"/>
                    </a:lnTo>
                    <a:lnTo>
                      <a:pt x="202" y="277"/>
                    </a:lnTo>
                    <a:lnTo>
                      <a:pt x="198" y="275"/>
                    </a:lnTo>
                    <a:lnTo>
                      <a:pt x="196" y="273"/>
                    </a:lnTo>
                    <a:lnTo>
                      <a:pt x="195" y="271"/>
                    </a:lnTo>
                    <a:lnTo>
                      <a:pt x="195" y="270"/>
                    </a:lnTo>
                    <a:lnTo>
                      <a:pt x="160" y="237"/>
                    </a:lnTo>
                    <a:lnTo>
                      <a:pt x="158" y="234"/>
                    </a:lnTo>
                    <a:lnTo>
                      <a:pt x="156" y="231"/>
                    </a:lnTo>
                    <a:lnTo>
                      <a:pt x="155" y="226"/>
                    </a:lnTo>
                    <a:lnTo>
                      <a:pt x="154" y="223"/>
                    </a:lnTo>
                    <a:lnTo>
                      <a:pt x="154" y="217"/>
                    </a:lnTo>
                    <a:lnTo>
                      <a:pt x="155" y="211"/>
                    </a:lnTo>
                    <a:lnTo>
                      <a:pt x="156" y="206"/>
                    </a:lnTo>
                    <a:lnTo>
                      <a:pt x="158" y="203"/>
                    </a:lnTo>
                    <a:lnTo>
                      <a:pt x="160" y="201"/>
                    </a:lnTo>
                    <a:lnTo>
                      <a:pt x="160" y="200"/>
                    </a:lnTo>
                    <a:lnTo>
                      <a:pt x="165" y="192"/>
                    </a:lnTo>
                    <a:lnTo>
                      <a:pt x="166" y="185"/>
                    </a:lnTo>
                    <a:lnTo>
                      <a:pt x="165" y="179"/>
                    </a:lnTo>
                    <a:lnTo>
                      <a:pt x="163" y="174"/>
                    </a:lnTo>
                    <a:lnTo>
                      <a:pt x="160" y="169"/>
                    </a:lnTo>
                    <a:lnTo>
                      <a:pt x="157" y="166"/>
                    </a:lnTo>
                    <a:lnTo>
                      <a:pt x="155" y="164"/>
                    </a:lnTo>
                    <a:lnTo>
                      <a:pt x="155" y="163"/>
                    </a:lnTo>
                    <a:lnTo>
                      <a:pt x="156" y="162"/>
                    </a:lnTo>
                    <a:lnTo>
                      <a:pt x="159" y="156"/>
                    </a:lnTo>
                    <a:lnTo>
                      <a:pt x="164" y="151"/>
                    </a:lnTo>
                    <a:lnTo>
                      <a:pt x="170" y="143"/>
                    </a:lnTo>
                    <a:lnTo>
                      <a:pt x="178" y="138"/>
                    </a:lnTo>
                    <a:lnTo>
                      <a:pt x="186" y="134"/>
                    </a:lnTo>
                    <a:lnTo>
                      <a:pt x="191" y="133"/>
                    </a:lnTo>
                    <a:lnTo>
                      <a:pt x="195" y="133"/>
                    </a:lnTo>
                    <a:lnTo>
                      <a:pt x="199" y="134"/>
                    </a:lnTo>
                    <a:lnTo>
                      <a:pt x="204" y="136"/>
                    </a:lnTo>
                    <a:lnTo>
                      <a:pt x="211" y="140"/>
                    </a:lnTo>
                    <a:lnTo>
                      <a:pt x="219" y="146"/>
                    </a:lnTo>
                    <a:lnTo>
                      <a:pt x="226" y="150"/>
                    </a:lnTo>
                    <a:lnTo>
                      <a:pt x="233" y="154"/>
                    </a:lnTo>
                    <a:lnTo>
                      <a:pt x="238" y="157"/>
                    </a:lnTo>
                    <a:lnTo>
                      <a:pt x="243" y="161"/>
                    </a:lnTo>
                    <a:lnTo>
                      <a:pt x="245" y="163"/>
                    </a:lnTo>
                    <a:lnTo>
                      <a:pt x="246" y="163"/>
                    </a:lnTo>
                    <a:lnTo>
                      <a:pt x="254" y="132"/>
                    </a:lnTo>
                    <a:lnTo>
                      <a:pt x="254" y="130"/>
                    </a:lnTo>
                    <a:lnTo>
                      <a:pt x="255" y="126"/>
                    </a:lnTo>
                    <a:lnTo>
                      <a:pt x="258" y="122"/>
                    </a:lnTo>
                    <a:lnTo>
                      <a:pt x="260" y="115"/>
                    </a:lnTo>
                    <a:lnTo>
                      <a:pt x="264" y="110"/>
                    </a:lnTo>
                    <a:lnTo>
                      <a:pt x="268" y="106"/>
                    </a:lnTo>
                    <a:lnTo>
                      <a:pt x="272" y="103"/>
                    </a:lnTo>
                    <a:lnTo>
                      <a:pt x="276" y="102"/>
                    </a:lnTo>
                    <a:lnTo>
                      <a:pt x="280" y="101"/>
                    </a:lnTo>
                    <a:lnTo>
                      <a:pt x="285" y="101"/>
                    </a:lnTo>
                    <a:lnTo>
                      <a:pt x="294" y="101"/>
                    </a:lnTo>
                    <a:lnTo>
                      <a:pt x="303" y="99"/>
                    </a:lnTo>
                    <a:lnTo>
                      <a:pt x="313" y="96"/>
                    </a:lnTo>
                    <a:lnTo>
                      <a:pt x="320" y="92"/>
                    </a:lnTo>
                    <a:lnTo>
                      <a:pt x="328" y="87"/>
                    </a:lnTo>
                    <a:lnTo>
                      <a:pt x="333" y="84"/>
                    </a:lnTo>
                    <a:lnTo>
                      <a:pt x="336" y="81"/>
                    </a:lnTo>
                    <a:lnTo>
                      <a:pt x="338" y="80"/>
                    </a:lnTo>
                    <a:lnTo>
                      <a:pt x="355" y="97"/>
                    </a:lnTo>
                    <a:lnTo>
                      <a:pt x="363" y="66"/>
                    </a:lnTo>
                    <a:lnTo>
                      <a:pt x="363" y="65"/>
                    </a:lnTo>
                    <a:lnTo>
                      <a:pt x="367" y="61"/>
                    </a:lnTo>
                    <a:lnTo>
                      <a:pt x="371" y="57"/>
                    </a:lnTo>
                    <a:lnTo>
                      <a:pt x="377" y="51"/>
                    </a:lnTo>
                    <a:lnTo>
                      <a:pt x="387" y="44"/>
                    </a:lnTo>
                    <a:lnTo>
                      <a:pt x="399" y="38"/>
                    </a:lnTo>
                    <a:lnTo>
                      <a:pt x="414" y="31"/>
                    </a:lnTo>
                    <a:lnTo>
                      <a:pt x="434" y="25"/>
                    </a:lnTo>
                    <a:lnTo>
                      <a:pt x="440" y="57"/>
                    </a:lnTo>
                    <a:lnTo>
                      <a:pt x="446" y="14"/>
                    </a:lnTo>
                    <a:lnTo>
                      <a:pt x="448" y="14"/>
                    </a:lnTo>
                    <a:lnTo>
                      <a:pt x="452" y="11"/>
                    </a:lnTo>
                    <a:lnTo>
                      <a:pt x="458" y="8"/>
                    </a:lnTo>
                    <a:lnTo>
                      <a:pt x="467" y="5"/>
                    </a:lnTo>
                    <a:lnTo>
                      <a:pt x="477" y="2"/>
                    </a:lnTo>
                    <a:lnTo>
                      <a:pt x="488" y="0"/>
                    </a:lnTo>
                    <a:lnTo>
                      <a:pt x="493" y="0"/>
                    </a:lnTo>
                    <a:lnTo>
                      <a:pt x="498" y="0"/>
                    </a:lnTo>
                    <a:lnTo>
                      <a:pt x="504" y="0"/>
                    </a:lnTo>
                    <a:lnTo>
                      <a:pt x="510" y="2"/>
                    </a:lnTo>
                    <a:lnTo>
                      <a:pt x="523" y="4"/>
                    </a:lnTo>
                    <a:lnTo>
                      <a:pt x="542" y="7"/>
                    </a:lnTo>
                    <a:lnTo>
                      <a:pt x="563" y="10"/>
                    </a:lnTo>
                    <a:lnTo>
                      <a:pt x="586" y="13"/>
                    </a:lnTo>
                    <a:lnTo>
                      <a:pt x="607" y="15"/>
                    </a:lnTo>
                    <a:lnTo>
                      <a:pt x="625" y="17"/>
                    </a:lnTo>
                    <a:lnTo>
                      <a:pt x="638" y="18"/>
                    </a:lnTo>
                    <a:lnTo>
                      <a:pt x="642" y="18"/>
                    </a:lnTo>
                    <a:lnTo>
                      <a:pt x="642" y="51"/>
                    </a:lnTo>
                    <a:lnTo>
                      <a:pt x="660" y="29"/>
                    </a:lnTo>
                    <a:lnTo>
                      <a:pt x="664" y="29"/>
                    </a:lnTo>
                    <a:lnTo>
                      <a:pt x="669" y="28"/>
                    </a:lnTo>
                    <a:lnTo>
                      <a:pt x="679" y="28"/>
                    </a:lnTo>
                    <a:lnTo>
                      <a:pt x="689" y="28"/>
                    </a:lnTo>
                    <a:lnTo>
                      <a:pt x="701" y="29"/>
                    </a:lnTo>
                    <a:lnTo>
                      <a:pt x="713" y="32"/>
                    </a:lnTo>
                    <a:lnTo>
                      <a:pt x="720" y="34"/>
                    </a:lnTo>
                    <a:lnTo>
                      <a:pt x="724" y="37"/>
                    </a:lnTo>
                    <a:lnTo>
                      <a:pt x="729" y="40"/>
                    </a:lnTo>
                    <a:lnTo>
                      <a:pt x="733" y="44"/>
                    </a:lnTo>
                    <a:lnTo>
                      <a:pt x="741" y="53"/>
                    </a:lnTo>
                    <a:lnTo>
                      <a:pt x="750" y="62"/>
                    </a:lnTo>
                    <a:lnTo>
                      <a:pt x="758" y="72"/>
                    </a:lnTo>
                    <a:lnTo>
                      <a:pt x="765" y="81"/>
                    </a:lnTo>
                    <a:lnTo>
                      <a:pt x="770" y="88"/>
                    </a:lnTo>
                    <a:lnTo>
                      <a:pt x="776" y="94"/>
                    </a:lnTo>
                    <a:lnTo>
                      <a:pt x="779" y="98"/>
                    </a:lnTo>
                    <a:lnTo>
                      <a:pt x="780" y="99"/>
                    </a:lnTo>
                    <a:lnTo>
                      <a:pt x="763" y="116"/>
                    </a:lnTo>
                    <a:lnTo>
                      <a:pt x="764" y="115"/>
                    </a:lnTo>
                    <a:lnTo>
                      <a:pt x="765" y="113"/>
                    </a:lnTo>
                    <a:lnTo>
                      <a:pt x="768" y="111"/>
                    </a:lnTo>
                    <a:lnTo>
                      <a:pt x="772" y="109"/>
                    </a:lnTo>
                    <a:lnTo>
                      <a:pt x="777" y="108"/>
                    </a:lnTo>
                    <a:lnTo>
                      <a:pt x="782" y="109"/>
                    </a:lnTo>
                    <a:lnTo>
                      <a:pt x="790" y="111"/>
                    </a:lnTo>
                    <a:lnTo>
                      <a:pt x="797" y="116"/>
                    </a:lnTo>
                    <a:lnTo>
                      <a:pt x="804" y="124"/>
                    </a:lnTo>
                    <a:lnTo>
                      <a:pt x="809" y="133"/>
                    </a:lnTo>
                    <a:lnTo>
                      <a:pt x="813" y="142"/>
                    </a:lnTo>
                    <a:lnTo>
                      <a:pt x="814" y="152"/>
                    </a:lnTo>
                    <a:lnTo>
                      <a:pt x="813" y="162"/>
                    </a:lnTo>
                    <a:lnTo>
                      <a:pt x="810" y="173"/>
                    </a:lnTo>
                    <a:lnTo>
                      <a:pt x="807" y="184"/>
                    </a:lnTo>
                    <a:lnTo>
                      <a:pt x="801" y="195"/>
                    </a:lnTo>
                    <a:lnTo>
                      <a:pt x="799" y="201"/>
                    </a:lnTo>
                    <a:lnTo>
                      <a:pt x="797" y="206"/>
                    </a:lnTo>
                    <a:lnTo>
                      <a:pt x="796" y="211"/>
                    </a:lnTo>
                    <a:lnTo>
                      <a:pt x="796" y="217"/>
                    </a:lnTo>
                    <a:lnTo>
                      <a:pt x="800" y="226"/>
                    </a:lnTo>
                    <a:lnTo>
                      <a:pt x="803" y="235"/>
                    </a:lnTo>
                    <a:lnTo>
                      <a:pt x="808" y="243"/>
                    </a:lnTo>
                    <a:lnTo>
                      <a:pt x="814" y="248"/>
                    </a:lnTo>
                    <a:lnTo>
                      <a:pt x="817" y="251"/>
                    </a:lnTo>
                    <a:lnTo>
                      <a:pt x="818" y="25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8" name="Freeform 509"/>
              <p:cNvSpPr>
                <a:spLocks/>
              </p:cNvSpPr>
              <p:nvPr/>
            </p:nvSpPr>
            <p:spPr bwMode="auto">
              <a:xfrm>
                <a:off x="5152" y="792"/>
                <a:ext cx="281" cy="330"/>
              </a:xfrm>
              <a:custGeom>
                <a:avLst/>
                <a:gdLst>
                  <a:gd name="T0" fmla="*/ 1 w 842"/>
                  <a:gd name="T1" fmla="*/ 0 h 990"/>
                  <a:gd name="T2" fmla="*/ 1 w 842"/>
                  <a:gd name="T3" fmla="*/ 0 h 990"/>
                  <a:gd name="T4" fmla="*/ 1 w 842"/>
                  <a:gd name="T5" fmla="*/ 0 h 990"/>
                  <a:gd name="T6" fmla="*/ 1 w 842"/>
                  <a:gd name="T7" fmla="*/ 0 h 990"/>
                  <a:gd name="T8" fmla="*/ 1 w 842"/>
                  <a:gd name="T9" fmla="*/ 1 h 990"/>
                  <a:gd name="T10" fmla="*/ 1 w 842"/>
                  <a:gd name="T11" fmla="*/ 1 h 990"/>
                  <a:gd name="T12" fmla="*/ 1 w 842"/>
                  <a:gd name="T13" fmla="*/ 1 h 990"/>
                  <a:gd name="T14" fmla="*/ 1 w 842"/>
                  <a:gd name="T15" fmla="*/ 1 h 990"/>
                  <a:gd name="T16" fmla="*/ 1 w 842"/>
                  <a:gd name="T17" fmla="*/ 1 h 990"/>
                  <a:gd name="T18" fmla="*/ 1 w 842"/>
                  <a:gd name="T19" fmla="*/ 1 h 990"/>
                  <a:gd name="T20" fmla="*/ 1 w 842"/>
                  <a:gd name="T21" fmla="*/ 1 h 990"/>
                  <a:gd name="T22" fmla="*/ 1 w 842"/>
                  <a:gd name="T23" fmla="*/ 1 h 990"/>
                  <a:gd name="T24" fmla="*/ 1 w 842"/>
                  <a:gd name="T25" fmla="*/ 1 h 990"/>
                  <a:gd name="T26" fmla="*/ 1 w 842"/>
                  <a:gd name="T27" fmla="*/ 1 h 990"/>
                  <a:gd name="T28" fmla="*/ 1 w 842"/>
                  <a:gd name="T29" fmla="*/ 1 h 990"/>
                  <a:gd name="T30" fmla="*/ 1 w 842"/>
                  <a:gd name="T31" fmla="*/ 1 h 990"/>
                  <a:gd name="T32" fmla="*/ 0 w 842"/>
                  <a:gd name="T33" fmla="*/ 1 h 990"/>
                  <a:gd name="T34" fmla="*/ 0 w 842"/>
                  <a:gd name="T35" fmla="*/ 1 h 990"/>
                  <a:gd name="T36" fmla="*/ 0 w 842"/>
                  <a:gd name="T37" fmla="*/ 1 h 990"/>
                  <a:gd name="T38" fmla="*/ 0 w 842"/>
                  <a:gd name="T39" fmla="*/ 1 h 990"/>
                  <a:gd name="T40" fmla="*/ 0 w 842"/>
                  <a:gd name="T41" fmla="*/ 1 h 990"/>
                  <a:gd name="T42" fmla="*/ 0 w 842"/>
                  <a:gd name="T43" fmla="*/ 1 h 990"/>
                  <a:gd name="T44" fmla="*/ 0 w 842"/>
                  <a:gd name="T45" fmla="*/ 1 h 990"/>
                  <a:gd name="T46" fmla="*/ 0 w 842"/>
                  <a:gd name="T47" fmla="*/ 1 h 990"/>
                  <a:gd name="T48" fmla="*/ 0 w 842"/>
                  <a:gd name="T49" fmla="*/ 1 h 990"/>
                  <a:gd name="T50" fmla="*/ 0 w 842"/>
                  <a:gd name="T51" fmla="*/ 1 h 990"/>
                  <a:gd name="T52" fmla="*/ 0 w 842"/>
                  <a:gd name="T53" fmla="*/ 1 h 990"/>
                  <a:gd name="T54" fmla="*/ 0 w 842"/>
                  <a:gd name="T55" fmla="*/ 1 h 990"/>
                  <a:gd name="T56" fmla="*/ 0 w 842"/>
                  <a:gd name="T57" fmla="*/ 1 h 990"/>
                  <a:gd name="T58" fmla="*/ 0 w 842"/>
                  <a:gd name="T59" fmla="*/ 1 h 990"/>
                  <a:gd name="T60" fmla="*/ 0 w 842"/>
                  <a:gd name="T61" fmla="*/ 1 h 990"/>
                  <a:gd name="T62" fmla="*/ 0 w 842"/>
                  <a:gd name="T63" fmla="*/ 1 h 990"/>
                  <a:gd name="T64" fmla="*/ 0 w 842"/>
                  <a:gd name="T65" fmla="*/ 1 h 990"/>
                  <a:gd name="T66" fmla="*/ 0 w 842"/>
                  <a:gd name="T67" fmla="*/ 1 h 990"/>
                  <a:gd name="T68" fmla="*/ 0 w 842"/>
                  <a:gd name="T69" fmla="*/ 1 h 990"/>
                  <a:gd name="T70" fmla="*/ 0 w 842"/>
                  <a:gd name="T71" fmla="*/ 1 h 990"/>
                  <a:gd name="T72" fmla="*/ 0 w 842"/>
                  <a:gd name="T73" fmla="*/ 1 h 990"/>
                  <a:gd name="T74" fmla="*/ 0 w 842"/>
                  <a:gd name="T75" fmla="*/ 1 h 990"/>
                  <a:gd name="T76" fmla="*/ 0 w 842"/>
                  <a:gd name="T77" fmla="*/ 1 h 990"/>
                  <a:gd name="T78" fmla="*/ 0 w 842"/>
                  <a:gd name="T79" fmla="*/ 1 h 990"/>
                  <a:gd name="T80" fmla="*/ 0 w 842"/>
                  <a:gd name="T81" fmla="*/ 1 h 990"/>
                  <a:gd name="T82" fmla="*/ 0 w 842"/>
                  <a:gd name="T83" fmla="*/ 1 h 990"/>
                  <a:gd name="T84" fmla="*/ 0 w 842"/>
                  <a:gd name="T85" fmla="*/ 1 h 990"/>
                  <a:gd name="T86" fmla="*/ 1 w 842"/>
                  <a:gd name="T87" fmla="*/ 0 h 990"/>
                  <a:gd name="T88" fmla="*/ 1 w 842"/>
                  <a:gd name="T89" fmla="*/ 0 h 990"/>
                  <a:gd name="T90" fmla="*/ 1 w 842"/>
                  <a:gd name="T91" fmla="*/ 0 h 990"/>
                  <a:gd name="T92" fmla="*/ 0 w 842"/>
                  <a:gd name="T93" fmla="*/ 0 h 990"/>
                  <a:gd name="T94" fmla="*/ 0 w 842"/>
                  <a:gd name="T95" fmla="*/ 0 h 990"/>
                  <a:gd name="T96" fmla="*/ 0 w 842"/>
                  <a:gd name="T97" fmla="*/ 0 h 990"/>
                  <a:gd name="T98" fmla="*/ 0 w 842"/>
                  <a:gd name="T99" fmla="*/ 0 h 990"/>
                  <a:gd name="T100" fmla="*/ 0 w 842"/>
                  <a:gd name="T101" fmla="*/ 0 h 990"/>
                  <a:gd name="T102" fmla="*/ 0 w 842"/>
                  <a:gd name="T103" fmla="*/ 0 h 990"/>
                  <a:gd name="T104" fmla="*/ 0 w 842"/>
                  <a:gd name="T105" fmla="*/ 0 h 990"/>
                  <a:gd name="T106" fmla="*/ 0 w 842"/>
                  <a:gd name="T107" fmla="*/ 0 h 990"/>
                  <a:gd name="T108" fmla="*/ 0 w 842"/>
                  <a:gd name="T109" fmla="*/ 0 h 990"/>
                  <a:gd name="T110" fmla="*/ 1 w 842"/>
                  <a:gd name="T111" fmla="*/ 0 h 990"/>
                  <a:gd name="T112" fmla="*/ 1 w 842"/>
                  <a:gd name="T113" fmla="*/ 0 h 990"/>
                  <a:gd name="T114" fmla="*/ 1 w 842"/>
                  <a:gd name="T115" fmla="*/ 0 h 990"/>
                  <a:gd name="T116" fmla="*/ 1 w 842"/>
                  <a:gd name="T117" fmla="*/ 0 h 990"/>
                  <a:gd name="T118" fmla="*/ 1 w 842"/>
                  <a:gd name="T119" fmla="*/ 0 h 990"/>
                  <a:gd name="T120" fmla="*/ 1 w 842"/>
                  <a:gd name="T121" fmla="*/ 0 h 9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2"/>
                  <a:gd name="T184" fmla="*/ 0 h 990"/>
                  <a:gd name="T185" fmla="*/ 842 w 842"/>
                  <a:gd name="T186" fmla="*/ 990 h 99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2" h="990">
                    <a:moveTo>
                      <a:pt x="818" y="252"/>
                    </a:moveTo>
                    <a:lnTo>
                      <a:pt x="842" y="297"/>
                    </a:lnTo>
                    <a:lnTo>
                      <a:pt x="832" y="302"/>
                    </a:lnTo>
                    <a:lnTo>
                      <a:pt x="823" y="305"/>
                    </a:lnTo>
                    <a:lnTo>
                      <a:pt x="815" y="307"/>
                    </a:lnTo>
                    <a:lnTo>
                      <a:pt x="807" y="310"/>
                    </a:lnTo>
                    <a:lnTo>
                      <a:pt x="800" y="311"/>
                    </a:lnTo>
                    <a:lnTo>
                      <a:pt x="793" y="311"/>
                    </a:lnTo>
                    <a:lnTo>
                      <a:pt x="787" y="311"/>
                    </a:lnTo>
                    <a:lnTo>
                      <a:pt x="781" y="310"/>
                    </a:lnTo>
                    <a:lnTo>
                      <a:pt x="772" y="306"/>
                    </a:lnTo>
                    <a:lnTo>
                      <a:pt x="763" y="304"/>
                    </a:lnTo>
                    <a:lnTo>
                      <a:pt x="758" y="301"/>
                    </a:lnTo>
                    <a:lnTo>
                      <a:pt x="752" y="299"/>
                    </a:lnTo>
                    <a:lnTo>
                      <a:pt x="741" y="297"/>
                    </a:lnTo>
                    <a:lnTo>
                      <a:pt x="734" y="296"/>
                    </a:lnTo>
                    <a:lnTo>
                      <a:pt x="727" y="296"/>
                    </a:lnTo>
                    <a:lnTo>
                      <a:pt x="723" y="297"/>
                    </a:lnTo>
                    <a:lnTo>
                      <a:pt x="721" y="298"/>
                    </a:lnTo>
                    <a:lnTo>
                      <a:pt x="720" y="301"/>
                    </a:lnTo>
                    <a:lnTo>
                      <a:pt x="720" y="303"/>
                    </a:lnTo>
                    <a:lnTo>
                      <a:pt x="721" y="306"/>
                    </a:lnTo>
                    <a:lnTo>
                      <a:pt x="725" y="314"/>
                    </a:lnTo>
                    <a:lnTo>
                      <a:pt x="731" y="320"/>
                    </a:lnTo>
                    <a:lnTo>
                      <a:pt x="736" y="325"/>
                    </a:lnTo>
                    <a:lnTo>
                      <a:pt x="737" y="327"/>
                    </a:lnTo>
                    <a:lnTo>
                      <a:pt x="741" y="330"/>
                    </a:lnTo>
                    <a:lnTo>
                      <a:pt x="743" y="332"/>
                    </a:lnTo>
                    <a:lnTo>
                      <a:pt x="745" y="334"/>
                    </a:lnTo>
                    <a:lnTo>
                      <a:pt x="745" y="337"/>
                    </a:lnTo>
                    <a:lnTo>
                      <a:pt x="741" y="339"/>
                    </a:lnTo>
                    <a:lnTo>
                      <a:pt x="737" y="340"/>
                    </a:lnTo>
                    <a:lnTo>
                      <a:pt x="731" y="340"/>
                    </a:lnTo>
                    <a:lnTo>
                      <a:pt x="724" y="340"/>
                    </a:lnTo>
                    <a:lnTo>
                      <a:pt x="720" y="340"/>
                    </a:lnTo>
                    <a:lnTo>
                      <a:pt x="719" y="340"/>
                    </a:lnTo>
                    <a:lnTo>
                      <a:pt x="713" y="342"/>
                    </a:lnTo>
                    <a:lnTo>
                      <a:pt x="710" y="344"/>
                    </a:lnTo>
                    <a:lnTo>
                      <a:pt x="708" y="347"/>
                    </a:lnTo>
                    <a:lnTo>
                      <a:pt x="708" y="350"/>
                    </a:lnTo>
                    <a:lnTo>
                      <a:pt x="707" y="353"/>
                    </a:lnTo>
                    <a:lnTo>
                      <a:pt x="707" y="355"/>
                    </a:lnTo>
                    <a:lnTo>
                      <a:pt x="708" y="356"/>
                    </a:lnTo>
                    <a:lnTo>
                      <a:pt x="708" y="357"/>
                    </a:lnTo>
                    <a:lnTo>
                      <a:pt x="752" y="357"/>
                    </a:lnTo>
                    <a:lnTo>
                      <a:pt x="760" y="359"/>
                    </a:lnTo>
                    <a:lnTo>
                      <a:pt x="763" y="363"/>
                    </a:lnTo>
                    <a:lnTo>
                      <a:pt x="764" y="366"/>
                    </a:lnTo>
                    <a:lnTo>
                      <a:pt x="762" y="369"/>
                    </a:lnTo>
                    <a:lnTo>
                      <a:pt x="759" y="371"/>
                    </a:lnTo>
                    <a:lnTo>
                      <a:pt x="755" y="373"/>
                    </a:lnTo>
                    <a:lnTo>
                      <a:pt x="753" y="375"/>
                    </a:lnTo>
                    <a:lnTo>
                      <a:pt x="752" y="375"/>
                    </a:lnTo>
                    <a:lnTo>
                      <a:pt x="748" y="377"/>
                    </a:lnTo>
                    <a:lnTo>
                      <a:pt x="746" y="378"/>
                    </a:lnTo>
                    <a:lnTo>
                      <a:pt x="742" y="379"/>
                    </a:lnTo>
                    <a:lnTo>
                      <a:pt x="740" y="381"/>
                    </a:lnTo>
                    <a:lnTo>
                      <a:pt x="739" y="384"/>
                    </a:lnTo>
                    <a:lnTo>
                      <a:pt x="738" y="388"/>
                    </a:lnTo>
                    <a:lnTo>
                      <a:pt x="739" y="393"/>
                    </a:lnTo>
                    <a:lnTo>
                      <a:pt x="740" y="396"/>
                    </a:lnTo>
                    <a:lnTo>
                      <a:pt x="741" y="398"/>
                    </a:lnTo>
                    <a:lnTo>
                      <a:pt x="741" y="399"/>
                    </a:lnTo>
                    <a:lnTo>
                      <a:pt x="789" y="393"/>
                    </a:lnTo>
                    <a:lnTo>
                      <a:pt x="792" y="398"/>
                    </a:lnTo>
                    <a:lnTo>
                      <a:pt x="794" y="402"/>
                    </a:lnTo>
                    <a:lnTo>
                      <a:pt x="795" y="407"/>
                    </a:lnTo>
                    <a:lnTo>
                      <a:pt x="795" y="410"/>
                    </a:lnTo>
                    <a:lnTo>
                      <a:pt x="794" y="413"/>
                    </a:lnTo>
                    <a:lnTo>
                      <a:pt x="792" y="415"/>
                    </a:lnTo>
                    <a:lnTo>
                      <a:pt x="790" y="418"/>
                    </a:lnTo>
                    <a:lnTo>
                      <a:pt x="787" y="419"/>
                    </a:lnTo>
                    <a:lnTo>
                      <a:pt x="780" y="421"/>
                    </a:lnTo>
                    <a:lnTo>
                      <a:pt x="774" y="422"/>
                    </a:lnTo>
                    <a:lnTo>
                      <a:pt x="769" y="423"/>
                    </a:lnTo>
                    <a:lnTo>
                      <a:pt x="767" y="423"/>
                    </a:lnTo>
                    <a:lnTo>
                      <a:pt x="754" y="424"/>
                    </a:lnTo>
                    <a:lnTo>
                      <a:pt x="742" y="426"/>
                    </a:lnTo>
                    <a:lnTo>
                      <a:pt x="732" y="429"/>
                    </a:lnTo>
                    <a:lnTo>
                      <a:pt x="722" y="434"/>
                    </a:lnTo>
                    <a:lnTo>
                      <a:pt x="713" y="437"/>
                    </a:lnTo>
                    <a:lnTo>
                      <a:pt x="705" y="441"/>
                    </a:lnTo>
                    <a:lnTo>
                      <a:pt x="698" y="446"/>
                    </a:lnTo>
                    <a:lnTo>
                      <a:pt x="693" y="451"/>
                    </a:lnTo>
                    <a:lnTo>
                      <a:pt x="683" y="460"/>
                    </a:lnTo>
                    <a:lnTo>
                      <a:pt x="677" y="466"/>
                    </a:lnTo>
                    <a:lnTo>
                      <a:pt x="672" y="472"/>
                    </a:lnTo>
                    <a:lnTo>
                      <a:pt x="671" y="474"/>
                    </a:lnTo>
                    <a:lnTo>
                      <a:pt x="665" y="482"/>
                    </a:lnTo>
                    <a:lnTo>
                      <a:pt x="657" y="489"/>
                    </a:lnTo>
                    <a:lnTo>
                      <a:pt x="651" y="494"/>
                    </a:lnTo>
                    <a:lnTo>
                      <a:pt x="644" y="499"/>
                    </a:lnTo>
                    <a:lnTo>
                      <a:pt x="638" y="503"/>
                    </a:lnTo>
                    <a:lnTo>
                      <a:pt x="631" y="506"/>
                    </a:lnTo>
                    <a:lnTo>
                      <a:pt x="626" y="508"/>
                    </a:lnTo>
                    <a:lnTo>
                      <a:pt x="620" y="509"/>
                    </a:lnTo>
                    <a:lnTo>
                      <a:pt x="611" y="510"/>
                    </a:lnTo>
                    <a:lnTo>
                      <a:pt x="603" y="510"/>
                    </a:lnTo>
                    <a:lnTo>
                      <a:pt x="599" y="510"/>
                    </a:lnTo>
                    <a:lnTo>
                      <a:pt x="597" y="509"/>
                    </a:lnTo>
                    <a:lnTo>
                      <a:pt x="607" y="524"/>
                    </a:lnTo>
                    <a:lnTo>
                      <a:pt x="587" y="552"/>
                    </a:lnTo>
                    <a:lnTo>
                      <a:pt x="583" y="552"/>
                    </a:lnTo>
                    <a:lnTo>
                      <a:pt x="577" y="555"/>
                    </a:lnTo>
                    <a:lnTo>
                      <a:pt x="573" y="557"/>
                    </a:lnTo>
                    <a:lnTo>
                      <a:pt x="569" y="560"/>
                    </a:lnTo>
                    <a:lnTo>
                      <a:pt x="564" y="563"/>
                    </a:lnTo>
                    <a:lnTo>
                      <a:pt x="562" y="567"/>
                    </a:lnTo>
                    <a:lnTo>
                      <a:pt x="560" y="569"/>
                    </a:lnTo>
                    <a:lnTo>
                      <a:pt x="559" y="570"/>
                    </a:lnTo>
                    <a:lnTo>
                      <a:pt x="562" y="572"/>
                    </a:lnTo>
                    <a:lnTo>
                      <a:pt x="564" y="574"/>
                    </a:lnTo>
                    <a:lnTo>
                      <a:pt x="565" y="577"/>
                    </a:lnTo>
                    <a:lnTo>
                      <a:pt x="565" y="581"/>
                    </a:lnTo>
                    <a:lnTo>
                      <a:pt x="562" y="587"/>
                    </a:lnTo>
                    <a:lnTo>
                      <a:pt x="557" y="594"/>
                    </a:lnTo>
                    <a:lnTo>
                      <a:pt x="550" y="600"/>
                    </a:lnTo>
                    <a:lnTo>
                      <a:pt x="544" y="605"/>
                    </a:lnTo>
                    <a:lnTo>
                      <a:pt x="539" y="609"/>
                    </a:lnTo>
                    <a:lnTo>
                      <a:pt x="537" y="610"/>
                    </a:lnTo>
                    <a:lnTo>
                      <a:pt x="515" y="595"/>
                    </a:lnTo>
                    <a:lnTo>
                      <a:pt x="487" y="612"/>
                    </a:lnTo>
                    <a:lnTo>
                      <a:pt x="483" y="609"/>
                    </a:lnTo>
                    <a:lnTo>
                      <a:pt x="480" y="608"/>
                    </a:lnTo>
                    <a:lnTo>
                      <a:pt x="477" y="608"/>
                    </a:lnTo>
                    <a:lnTo>
                      <a:pt x="472" y="609"/>
                    </a:lnTo>
                    <a:lnTo>
                      <a:pt x="465" y="613"/>
                    </a:lnTo>
                    <a:lnTo>
                      <a:pt x="457" y="619"/>
                    </a:lnTo>
                    <a:lnTo>
                      <a:pt x="451" y="627"/>
                    </a:lnTo>
                    <a:lnTo>
                      <a:pt x="444" y="635"/>
                    </a:lnTo>
                    <a:lnTo>
                      <a:pt x="441" y="640"/>
                    </a:lnTo>
                    <a:lnTo>
                      <a:pt x="440" y="642"/>
                    </a:lnTo>
                    <a:lnTo>
                      <a:pt x="437" y="651"/>
                    </a:lnTo>
                    <a:lnTo>
                      <a:pt x="433" y="657"/>
                    </a:lnTo>
                    <a:lnTo>
                      <a:pt x="427" y="662"/>
                    </a:lnTo>
                    <a:lnTo>
                      <a:pt x="423" y="665"/>
                    </a:lnTo>
                    <a:lnTo>
                      <a:pt x="417" y="667"/>
                    </a:lnTo>
                    <a:lnTo>
                      <a:pt x="413" y="667"/>
                    </a:lnTo>
                    <a:lnTo>
                      <a:pt x="411" y="667"/>
                    </a:lnTo>
                    <a:lnTo>
                      <a:pt x="410" y="667"/>
                    </a:lnTo>
                    <a:lnTo>
                      <a:pt x="404" y="667"/>
                    </a:lnTo>
                    <a:lnTo>
                      <a:pt x="400" y="667"/>
                    </a:lnTo>
                    <a:lnTo>
                      <a:pt x="397" y="668"/>
                    </a:lnTo>
                    <a:lnTo>
                      <a:pt x="394" y="669"/>
                    </a:lnTo>
                    <a:lnTo>
                      <a:pt x="390" y="673"/>
                    </a:lnTo>
                    <a:lnTo>
                      <a:pt x="388" y="679"/>
                    </a:lnTo>
                    <a:lnTo>
                      <a:pt x="387" y="683"/>
                    </a:lnTo>
                    <a:lnTo>
                      <a:pt x="387" y="688"/>
                    </a:lnTo>
                    <a:lnTo>
                      <a:pt x="388" y="692"/>
                    </a:lnTo>
                    <a:lnTo>
                      <a:pt x="388" y="693"/>
                    </a:lnTo>
                    <a:lnTo>
                      <a:pt x="390" y="692"/>
                    </a:lnTo>
                    <a:lnTo>
                      <a:pt x="394" y="691"/>
                    </a:lnTo>
                    <a:lnTo>
                      <a:pt x="397" y="691"/>
                    </a:lnTo>
                    <a:lnTo>
                      <a:pt x="400" y="691"/>
                    </a:lnTo>
                    <a:lnTo>
                      <a:pt x="408" y="693"/>
                    </a:lnTo>
                    <a:lnTo>
                      <a:pt x="416" y="695"/>
                    </a:lnTo>
                    <a:lnTo>
                      <a:pt x="423" y="698"/>
                    </a:lnTo>
                    <a:lnTo>
                      <a:pt x="429" y="700"/>
                    </a:lnTo>
                    <a:lnTo>
                      <a:pt x="434" y="703"/>
                    </a:lnTo>
                    <a:lnTo>
                      <a:pt x="436" y="704"/>
                    </a:lnTo>
                    <a:lnTo>
                      <a:pt x="438" y="707"/>
                    </a:lnTo>
                    <a:lnTo>
                      <a:pt x="439" y="710"/>
                    </a:lnTo>
                    <a:lnTo>
                      <a:pt x="439" y="713"/>
                    </a:lnTo>
                    <a:lnTo>
                      <a:pt x="438" y="715"/>
                    </a:lnTo>
                    <a:lnTo>
                      <a:pt x="433" y="722"/>
                    </a:lnTo>
                    <a:lnTo>
                      <a:pt x="426" y="726"/>
                    </a:lnTo>
                    <a:lnTo>
                      <a:pt x="419" y="731"/>
                    </a:lnTo>
                    <a:lnTo>
                      <a:pt x="411" y="735"/>
                    </a:lnTo>
                    <a:lnTo>
                      <a:pt x="406" y="737"/>
                    </a:lnTo>
                    <a:lnTo>
                      <a:pt x="403" y="737"/>
                    </a:lnTo>
                    <a:lnTo>
                      <a:pt x="401" y="745"/>
                    </a:lnTo>
                    <a:lnTo>
                      <a:pt x="398" y="751"/>
                    </a:lnTo>
                    <a:lnTo>
                      <a:pt x="393" y="756"/>
                    </a:lnTo>
                    <a:lnTo>
                      <a:pt x="388" y="762"/>
                    </a:lnTo>
                    <a:lnTo>
                      <a:pt x="383" y="765"/>
                    </a:lnTo>
                    <a:lnTo>
                      <a:pt x="379" y="768"/>
                    </a:lnTo>
                    <a:lnTo>
                      <a:pt x="375" y="771"/>
                    </a:lnTo>
                    <a:lnTo>
                      <a:pt x="373" y="772"/>
                    </a:lnTo>
                    <a:lnTo>
                      <a:pt x="372" y="781"/>
                    </a:lnTo>
                    <a:lnTo>
                      <a:pt x="370" y="789"/>
                    </a:lnTo>
                    <a:lnTo>
                      <a:pt x="367" y="798"/>
                    </a:lnTo>
                    <a:lnTo>
                      <a:pt x="362" y="804"/>
                    </a:lnTo>
                    <a:lnTo>
                      <a:pt x="357" y="809"/>
                    </a:lnTo>
                    <a:lnTo>
                      <a:pt x="353" y="815"/>
                    </a:lnTo>
                    <a:lnTo>
                      <a:pt x="347" y="819"/>
                    </a:lnTo>
                    <a:lnTo>
                      <a:pt x="341" y="823"/>
                    </a:lnTo>
                    <a:lnTo>
                      <a:pt x="330" y="829"/>
                    </a:lnTo>
                    <a:lnTo>
                      <a:pt x="321" y="833"/>
                    </a:lnTo>
                    <a:lnTo>
                      <a:pt x="315" y="834"/>
                    </a:lnTo>
                    <a:lnTo>
                      <a:pt x="312" y="835"/>
                    </a:lnTo>
                    <a:lnTo>
                      <a:pt x="307" y="831"/>
                    </a:lnTo>
                    <a:lnTo>
                      <a:pt x="304" y="830"/>
                    </a:lnTo>
                    <a:lnTo>
                      <a:pt x="300" y="830"/>
                    </a:lnTo>
                    <a:lnTo>
                      <a:pt x="297" y="831"/>
                    </a:lnTo>
                    <a:lnTo>
                      <a:pt x="292" y="833"/>
                    </a:lnTo>
                    <a:lnTo>
                      <a:pt x="290" y="836"/>
                    </a:lnTo>
                    <a:lnTo>
                      <a:pt x="287" y="841"/>
                    </a:lnTo>
                    <a:lnTo>
                      <a:pt x="284" y="846"/>
                    </a:lnTo>
                    <a:lnTo>
                      <a:pt x="279" y="856"/>
                    </a:lnTo>
                    <a:lnTo>
                      <a:pt x="276" y="866"/>
                    </a:lnTo>
                    <a:lnTo>
                      <a:pt x="275" y="873"/>
                    </a:lnTo>
                    <a:lnTo>
                      <a:pt x="274" y="875"/>
                    </a:lnTo>
                    <a:lnTo>
                      <a:pt x="276" y="877"/>
                    </a:lnTo>
                    <a:lnTo>
                      <a:pt x="278" y="881"/>
                    </a:lnTo>
                    <a:lnTo>
                      <a:pt x="280" y="884"/>
                    </a:lnTo>
                    <a:lnTo>
                      <a:pt x="282" y="887"/>
                    </a:lnTo>
                    <a:lnTo>
                      <a:pt x="285" y="896"/>
                    </a:lnTo>
                    <a:lnTo>
                      <a:pt x="286" y="905"/>
                    </a:lnTo>
                    <a:lnTo>
                      <a:pt x="287" y="914"/>
                    </a:lnTo>
                    <a:lnTo>
                      <a:pt x="287" y="922"/>
                    </a:lnTo>
                    <a:lnTo>
                      <a:pt x="287" y="927"/>
                    </a:lnTo>
                    <a:lnTo>
                      <a:pt x="287" y="929"/>
                    </a:lnTo>
                    <a:lnTo>
                      <a:pt x="286" y="937"/>
                    </a:lnTo>
                    <a:lnTo>
                      <a:pt x="285" y="944"/>
                    </a:lnTo>
                    <a:lnTo>
                      <a:pt x="282" y="950"/>
                    </a:lnTo>
                    <a:lnTo>
                      <a:pt x="280" y="955"/>
                    </a:lnTo>
                    <a:lnTo>
                      <a:pt x="277" y="959"/>
                    </a:lnTo>
                    <a:lnTo>
                      <a:pt x="274" y="963"/>
                    </a:lnTo>
                    <a:lnTo>
                      <a:pt x="271" y="966"/>
                    </a:lnTo>
                    <a:lnTo>
                      <a:pt x="267" y="968"/>
                    </a:lnTo>
                    <a:lnTo>
                      <a:pt x="260" y="970"/>
                    </a:lnTo>
                    <a:lnTo>
                      <a:pt x="254" y="971"/>
                    </a:lnTo>
                    <a:lnTo>
                      <a:pt x="250" y="971"/>
                    </a:lnTo>
                    <a:lnTo>
                      <a:pt x="248" y="971"/>
                    </a:lnTo>
                    <a:lnTo>
                      <a:pt x="235" y="978"/>
                    </a:lnTo>
                    <a:lnTo>
                      <a:pt x="223" y="983"/>
                    </a:lnTo>
                    <a:lnTo>
                      <a:pt x="213" y="986"/>
                    </a:lnTo>
                    <a:lnTo>
                      <a:pt x="205" y="989"/>
                    </a:lnTo>
                    <a:lnTo>
                      <a:pt x="198" y="990"/>
                    </a:lnTo>
                    <a:lnTo>
                      <a:pt x="192" y="989"/>
                    </a:lnTo>
                    <a:lnTo>
                      <a:pt x="187" y="987"/>
                    </a:lnTo>
                    <a:lnTo>
                      <a:pt x="183" y="985"/>
                    </a:lnTo>
                    <a:lnTo>
                      <a:pt x="180" y="982"/>
                    </a:lnTo>
                    <a:lnTo>
                      <a:pt x="178" y="980"/>
                    </a:lnTo>
                    <a:lnTo>
                      <a:pt x="176" y="977"/>
                    </a:lnTo>
                    <a:lnTo>
                      <a:pt x="175" y="973"/>
                    </a:lnTo>
                    <a:lnTo>
                      <a:pt x="173" y="969"/>
                    </a:lnTo>
                    <a:lnTo>
                      <a:pt x="173" y="967"/>
                    </a:lnTo>
                    <a:lnTo>
                      <a:pt x="170" y="962"/>
                    </a:lnTo>
                    <a:lnTo>
                      <a:pt x="167" y="956"/>
                    </a:lnTo>
                    <a:lnTo>
                      <a:pt x="163" y="952"/>
                    </a:lnTo>
                    <a:lnTo>
                      <a:pt x="158" y="948"/>
                    </a:lnTo>
                    <a:lnTo>
                      <a:pt x="149" y="942"/>
                    </a:lnTo>
                    <a:lnTo>
                      <a:pt x="140" y="939"/>
                    </a:lnTo>
                    <a:lnTo>
                      <a:pt x="130" y="938"/>
                    </a:lnTo>
                    <a:lnTo>
                      <a:pt x="123" y="937"/>
                    </a:lnTo>
                    <a:lnTo>
                      <a:pt x="118" y="937"/>
                    </a:lnTo>
                    <a:lnTo>
                      <a:pt x="116" y="937"/>
                    </a:lnTo>
                    <a:lnTo>
                      <a:pt x="111" y="942"/>
                    </a:lnTo>
                    <a:lnTo>
                      <a:pt x="105" y="945"/>
                    </a:lnTo>
                    <a:lnTo>
                      <a:pt x="100" y="946"/>
                    </a:lnTo>
                    <a:lnTo>
                      <a:pt x="95" y="948"/>
                    </a:lnTo>
                    <a:lnTo>
                      <a:pt x="90" y="946"/>
                    </a:lnTo>
                    <a:lnTo>
                      <a:pt x="85" y="945"/>
                    </a:lnTo>
                    <a:lnTo>
                      <a:pt x="81" y="943"/>
                    </a:lnTo>
                    <a:lnTo>
                      <a:pt x="76" y="941"/>
                    </a:lnTo>
                    <a:lnTo>
                      <a:pt x="69" y="935"/>
                    </a:lnTo>
                    <a:lnTo>
                      <a:pt x="63" y="929"/>
                    </a:lnTo>
                    <a:lnTo>
                      <a:pt x="60" y="924"/>
                    </a:lnTo>
                    <a:lnTo>
                      <a:pt x="59" y="923"/>
                    </a:lnTo>
                    <a:lnTo>
                      <a:pt x="48" y="918"/>
                    </a:lnTo>
                    <a:lnTo>
                      <a:pt x="38" y="914"/>
                    </a:lnTo>
                    <a:lnTo>
                      <a:pt x="31" y="910"/>
                    </a:lnTo>
                    <a:lnTo>
                      <a:pt x="23" y="907"/>
                    </a:lnTo>
                    <a:lnTo>
                      <a:pt x="13" y="898"/>
                    </a:lnTo>
                    <a:lnTo>
                      <a:pt x="6" y="891"/>
                    </a:lnTo>
                    <a:lnTo>
                      <a:pt x="2" y="885"/>
                    </a:lnTo>
                    <a:lnTo>
                      <a:pt x="0" y="880"/>
                    </a:lnTo>
                    <a:lnTo>
                      <a:pt x="0" y="876"/>
                    </a:lnTo>
                    <a:lnTo>
                      <a:pt x="0" y="875"/>
                    </a:lnTo>
                    <a:lnTo>
                      <a:pt x="3" y="867"/>
                    </a:lnTo>
                    <a:lnTo>
                      <a:pt x="6" y="859"/>
                    </a:lnTo>
                    <a:lnTo>
                      <a:pt x="10" y="853"/>
                    </a:lnTo>
                    <a:lnTo>
                      <a:pt x="15" y="846"/>
                    </a:lnTo>
                    <a:lnTo>
                      <a:pt x="24" y="836"/>
                    </a:lnTo>
                    <a:lnTo>
                      <a:pt x="33" y="830"/>
                    </a:lnTo>
                    <a:lnTo>
                      <a:pt x="42" y="824"/>
                    </a:lnTo>
                    <a:lnTo>
                      <a:pt x="48" y="822"/>
                    </a:lnTo>
                    <a:lnTo>
                      <a:pt x="53" y="820"/>
                    </a:lnTo>
                    <a:lnTo>
                      <a:pt x="55" y="820"/>
                    </a:lnTo>
                    <a:lnTo>
                      <a:pt x="64" y="817"/>
                    </a:lnTo>
                    <a:lnTo>
                      <a:pt x="72" y="814"/>
                    </a:lnTo>
                    <a:lnTo>
                      <a:pt x="77" y="812"/>
                    </a:lnTo>
                    <a:lnTo>
                      <a:pt x="81" y="808"/>
                    </a:lnTo>
                    <a:lnTo>
                      <a:pt x="83" y="805"/>
                    </a:lnTo>
                    <a:lnTo>
                      <a:pt x="84" y="803"/>
                    </a:lnTo>
                    <a:lnTo>
                      <a:pt x="83" y="801"/>
                    </a:lnTo>
                    <a:lnTo>
                      <a:pt x="82" y="798"/>
                    </a:lnTo>
                    <a:lnTo>
                      <a:pt x="76" y="794"/>
                    </a:lnTo>
                    <a:lnTo>
                      <a:pt x="70" y="791"/>
                    </a:lnTo>
                    <a:lnTo>
                      <a:pt x="65" y="789"/>
                    </a:lnTo>
                    <a:lnTo>
                      <a:pt x="63" y="789"/>
                    </a:lnTo>
                    <a:lnTo>
                      <a:pt x="63" y="782"/>
                    </a:lnTo>
                    <a:lnTo>
                      <a:pt x="63" y="777"/>
                    </a:lnTo>
                    <a:lnTo>
                      <a:pt x="64" y="773"/>
                    </a:lnTo>
                    <a:lnTo>
                      <a:pt x="67" y="769"/>
                    </a:lnTo>
                    <a:lnTo>
                      <a:pt x="70" y="767"/>
                    </a:lnTo>
                    <a:lnTo>
                      <a:pt x="73" y="765"/>
                    </a:lnTo>
                    <a:lnTo>
                      <a:pt x="76" y="765"/>
                    </a:lnTo>
                    <a:lnTo>
                      <a:pt x="80" y="764"/>
                    </a:lnTo>
                    <a:lnTo>
                      <a:pt x="87" y="765"/>
                    </a:lnTo>
                    <a:lnTo>
                      <a:pt x="94" y="767"/>
                    </a:lnTo>
                    <a:lnTo>
                      <a:pt x="98" y="768"/>
                    </a:lnTo>
                    <a:lnTo>
                      <a:pt x="99" y="769"/>
                    </a:lnTo>
                    <a:lnTo>
                      <a:pt x="103" y="777"/>
                    </a:lnTo>
                    <a:lnTo>
                      <a:pt x="107" y="785"/>
                    </a:lnTo>
                    <a:lnTo>
                      <a:pt x="111" y="790"/>
                    </a:lnTo>
                    <a:lnTo>
                      <a:pt x="115" y="795"/>
                    </a:lnTo>
                    <a:lnTo>
                      <a:pt x="119" y="799"/>
                    </a:lnTo>
                    <a:lnTo>
                      <a:pt x="123" y="802"/>
                    </a:lnTo>
                    <a:lnTo>
                      <a:pt x="127" y="804"/>
                    </a:lnTo>
                    <a:lnTo>
                      <a:pt x="131" y="806"/>
                    </a:lnTo>
                    <a:lnTo>
                      <a:pt x="138" y="807"/>
                    </a:lnTo>
                    <a:lnTo>
                      <a:pt x="143" y="808"/>
                    </a:lnTo>
                    <a:lnTo>
                      <a:pt x="146" y="808"/>
                    </a:lnTo>
                    <a:lnTo>
                      <a:pt x="149" y="807"/>
                    </a:lnTo>
                    <a:lnTo>
                      <a:pt x="153" y="808"/>
                    </a:lnTo>
                    <a:lnTo>
                      <a:pt x="156" y="808"/>
                    </a:lnTo>
                    <a:lnTo>
                      <a:pt x="158" y="807"/>
                    </a:lnTo>
                    <a:lnTo>
                      <a:pt x="159" y="804"/>
                    </a:lnTo>
                    <a:lnTo>
                      <a:pt x="159" y="798"/>
                    </a:lnTo>
                    <a:lnTo>
                      <a:pt x="156" y="790"/>
                    </a:lnTo>
                    <a:lnTo>
                      <a:pt x="153" y="780"/>
                    </a:lnTo>
                    <a:lnTo>
                      <a:pt x="149" y="773"/>
                    </a:lnTo>
                    <a:lnTo>
                      <a:pt x="145" y="767"/>
                    </a:lnTo>
                    <a:lnTo>
                      <a:pt x="144" y="765"/>
                    </a:lnTo>
                    <a:lnTo>
                      <a:pt x="139" y="761"/>
                    </a:lnTo>
                    <a:lnTo>
                      <a:pt x="135" y="756"/>
                    </a:lnTo>
                    <a:lnTo>
                      <a:pt x="131" y="753"/>
                    </a:lnTo>
                    <a:lnTo>
                      <a:pt x="130" y="750"/>
                    </a:lnTo>
                    <a:lnTo>
                      <a:pt x="129" y="747"/>
                    </a:lnTo>
                    <a:lnTo>
                      <a:pt x="128" y="745"/>
                    </a:lnTo>
                    <a:lnTo>
                      <a:pt x="129" y="742"/>
                    </a:lnTo>
                    <a:lnTo>
                      <a:pt x="130" y="740"/>
                    </a:lnTo>
                    <a:lnTo>
                      <a:pt x="132" y="737"/>
                    </a:lnTo>
                    <a:lnTo>
                      <a:pt x="136" y="735"/>
                    </a:lnTo>
                    <a:lnTo>
                      <a:pt x="139" y="734"/>
                    </a:lnTo>
                    <a:lnTo>
                      <a:pt x="140" y="733"/>
                    </a:lnTo>
                    <a:lnTo>
                      <a:pt x="143" y="723"/>
                    </a:lnTo>
                    <a:lnTo>
                      <a:pt x="143" y="717"/>
                    </a:lnTo>
                    <a:lnTo>
                      <a:pt x="143" y="714"/>
                    </a:lnTo>
                    <a:lnTo>
                      <a:pt x="142" y="713"/>
                    </a:lnTo>
                    <a:lnTo>
                      <a:pt x="141" y="712"/>
                    </a:lnTo>
                    <a:lnTo>
                      <a:pt x="139" y="711"/>
                    </a:lnTo>
                    <a:lnTo>
                      <a:pt x="136" y="711"/>
                    </a:lnTo>
                    <a:lnTo>
                      <a:pt x="132" y="712"/>
                    </a:lnTo>
                    <a:lnTo>
                      <a:pt x="130" y="713"/>
                    </a:lnTo>
                    <a:lnTo>
                      <a:pt x="129" y="714"/>
                    </a:lnTo>
                    <a:lnTo>
                      <a:pt x="101" y="735"/>
                    </a:lnTo>
                    <a:lnTo>
                      <a:pt x="96" y="734"/>
                    </a:lnTo>
                    <a:lnTo>
                      <a:pt x="91" y="733"/>
                    </a:lnTo>
                    <a:lnTo>
                      <a:pt x="89" y="730"/>
                    </a:lnTo>
                    <a:lnTo>
                      <a:pt x="88" y="726"/>
                    </a:lnTo>
                    <a:lnTo>
                      <a:pt x="88" y="723"/>
                    </a:lnTo>
                    <a:lnTo>
                      <a:pt x="88" y="719"/>
                    </a:lnTo>
                    <a:lnTo>
                      <a:pt x="90" y="714"/>
                    </a:lnTo>
                    <a:lnTo>
                      <a:pt x="91" y="710"/>
                    </a:lnTo>
                    <a:lnTo>
                      <a:pt x="97" y="701"/>
                    </a:lnTo>
                    <a:lnTo>
                      <a:pt x="102" y="694"/>
                    </a:lnTo>
                    <a:lnTo>
                      <a:pt x="107" y="688"/>
                    </a:lnTo>
                    <a:lnTo>
                      <a:pt x="108" y="686"/>
                    </a:lnTo>
                    <a:lnTo>
                      <a:pt x="114" y="676"/>
                    </a:lnTo>
                    <a:lnTo>
                      <a:pt x="118" y="667"/>
                    </a:lnTo>
                    <a:lnTo>
                      <a:pt x="124" y="659"/>
                    </a:lnTo>
                    <a:lnTo>
                      <a:pt x="128" y="654"/>
                    </a:lnTo>
                    <a:lnTo>
                      <a:pt x="131" y="650"/>
                    </a:lnTo>
                    <a:lnTo>
                      <a:pt x="136" y="647"/>
                    </a:lnTo>
                    <a:lnTo>
                      <a:pt x="138" y="646"/>
                    </a:lnTo>
                    <a:lnTo>
                      <a:pt x="141" y="645"/>
                    </a:lnTo>
                    <a:lnTo>
                      <a:pt x="145" y="646"/>
                    </a:lnTo>
                    <a:lnTo>
                      <a:pt x="149" y="649"/>
                    </a:lnTo>
                    <a:lnTo>
                      <a:pt x="150" y="651"/>
                    </a:lnTo>
                    <a:lnTo>
                      <a:pt x="151" y="652"/>
                    </a:lnTo>
                    <a:lnTo>
                      <a:pt x="153" y="655"/>
                    </a:lnTo>
                    <a:lnTo>
                      <a:pt x="157" y="657"/>
                    </a:lnTo>
                    <a:lnTo>
                      <a:pt x="162" y="657"/>
                    </a:lnTo>
                    <a:lnTo>
                      <a:pt x="167" y="656"/>
                    </a:lnTo>
                    <a:lnTo>
                      <a:pt x="181" y="652"/>
                    </a:lnTo>
                    <a:lnTo>
                      <a:pt x="195" y="645"/>
                    </a:lnTo>
                    <a:lnTo>
                      <a:pt x="208" y="638"/>
                    </a:lnTo>
                    <a:lnTo>
                      <a:pt x="220" y="630"/>
                    </a:lnTo>
                    <a:lnTo>
                      <a:pt x="228" y="625"/>
                    </a:lnTo>
                    <a:lnTo>
                      <a:pt x="231" y="623"/>
                    </a:lnTo>
                    <a:lnTo>
                      <a:pt x="239" y="618"/>
                    </a:lnTo>
                    <a:lnTo>
                      <a:pt x="245" y="615"/>
                    </a:lnTo>
                    <a:lnTo>
                      <a:pt x="248" y="613"/>
                    </a:lnTo>
                    <a:lnTo>
                      <a:pt x="250" y="611"/>
                    </a:lnTo>
                    <a:lnTo>
                      <a:pt x="251" y="609"/>
                    </a:lnTo>
                    <a:lnTo>
                      <a:pt x="251" y="608"/>
                    </a:lnTo>
                    <a:lnTo>
                      <a:pt x="250" y="605"/>
                    </a:lnTo>
                    <a:lnTo>
                      <a:pt x="248" y="605"/>
                    </a:lnTo>
                    <a:lnTo>
                      <a:pt x="243" y="604"/>
                    </a:lnTo>
                    <a:lnTo>
                      <a:pt x="236" y="603"/>
                    </a:lnTo>
                    <a:lnTo>
                      <a:pt x="231" y="603"/>
                    </a:lnTo>
                    <a:lnTo>
                      <a:pt x="230" y="603"/>
                    </a:lnTo>
                    <a:lnTo>
                      <a:pt x="225" y="606"/>
                    </a:lnTo>
                    <a:lnTo>
                      <a:pt x="222" y="610"/>
                    </a:lnTo>
                    <a:lnTo>
                      <a:pt x="219" y="611"/>
                    </a:lnTo>
                    <a:lnTo>
                      <a:pt x="214" y="612"/>
                    </a:lnTo>
                    <a:lnTo>
                      <a:pt x="207" y="613"/>
                    </a:lnTo>
                    <a:lnTo>
                      <a:pt x="199" y="612"/>
                    </a:lnTo>
                    <a:lnTo>
                      <a:pt x="193" y="609"/>
                    </a:lnTo>
                    <a:lnTo>
                      <a:pt x="187" y="606"/>
                    </a:lnTo>
                    <a:lnTo>
                      <a:pt x="183" y="604"/>
                    </a:lnTo>
                    <a:lnTo>
                      <a:pt x="182" y="603"/>
                    </a:lnTo>
                    <a:lnTo>
                      <a:pt x="197" y="537"/>
                    </a:lnTo>
                    <a:lnTo>
                      <a:pt x="207" y="523"/>
                    </a:lnTo>
                    <a:lnTo>
                      <a:pt x="212" y="513"/>
                    </a:lnTo>
                    <a:lnTo>
                      <a:pt x="216" y="504"/>
                    </a:lnTo>
                    <a:lnTo>
                      <a:pt x="216" y="497"/>
                    </a:lnTo>
                    <a:lnTo>
                      <a:pt x="214" y="493"/>
                    </a:lnTo>
                    <a:lnTo>
                      <a:pt x="212" y="491"/>
                    </a:lnTo>
                    <a:lnTo>
                      <a:pt x="210" y="489"/>
                    </a:lnTo>
                    <a:lnTo>
                      <a:pt x="203" y="479"/>
                    </a:lnTo>
                    <a:lnTo>
                      <a:pt x="197" y="468"/>
                    </a:lnTo>
                    <a:lnTo>
                      <a:pt x="193" y="460"/>
                    </a:lnTo>
                    <a:lnTo>
                      <a:pt x="191" y="450"/>
                    </a:lnTo>
                    <a:lnTo>
                      <a:pt x="189" y="442"/>
                    </a:lnTo>
                    <a:lnTo>
                      <a:pt x="187" y="437"/>
                    </a:lnTo>
                    <a:lnTo>
                      <a:pt x="186" y="433"/>
                    </a:lnTo>
                    <a:lnTo>
                      <a:pt x="186" y="432"/>
                    </a:lnTo>
                    <a:lnTo>
                      <a:pt x="187" y="426"/>
                    </a:lnTo>
                    <a:lnTo>
                      <a:pt x="190" y="422"/>
                    </a:lnTo>
                    <a:lnTo>
                      <a:pt x="191" y="418"/>
                    </a:lnTo>
                    <a:lnTo>
                      <a:pt x="194" y="414"/>
                    </a:lnTo>
                    <a:lnTo>
                      <a:pt x="199" y="409"/>
                    </a:lnTo>
                    <a:lnTo>
                      <a:pt x="205" y="406"/>
                    </a:lnTo>
                    <a:lnTo>
                      <a:pt x="211" y="405"/>
                    </a:lnTo>
                    <a:lnTo>
                      <a:pt x="216" y="404"/>
                    </a:lnTo>
                    <a:lnTo>
                      <a:pt x="219" y="404"/>
                    </a:lnTo>
                    <a:lnTo>
                      <a:pt x="221" y="404"/>
                    </a:lnTo>
                    <a:lnTo>
                      <a:pt x="225" y="404"/>
                    </a:lnTo>
                    <a:lnTo>
                      <a:pt x="231" y="405"/>
                    </a:lnTo>
                    <a:lnTo>
                      <a:pt x="235" y="406"/>
                    </a:lnTo>
                    <a:lnTo>
                      <a:pt x="238" y="409"/>
                    </a:lnTo>
                    <a:lnTo>
                      <a:pt x="246" y="415"/>
                    </a:lnTo>
                    <a:lnTo>
                      <a:pt x="251" y="424"/>
                    </a:lnTo>
                    <a:lnTo>
                      <a:pt x="255" y="433"/>
                    </a:lnTo>
                    <a:lnTo>
                      <a:pt x="259" y="440"/>
                    </a:lnTo>
                    <a:lnTo>
                      <a:pt x="261" y="446"/>
                    </a:lnTo>
                    <a:lnTo>
                      <a:pt x="261" y="448"/>
                    </a:lnTo>
                    <a:lnTo>
                      <a:pt x="267" y="518"/>
                    </a:lnTo>
                    <a:lnTo>
                      <a:pt x="268" y="525"/>
                    </a:lnTo>
                    <a:lnTo>
                      <a:pt x="270" y="530"/>
                    </a:lnTo>
                    <a:lnTo>
                      <a:pt x="271" y="532"/>
                    </a:lnTo>
                    <a:lnTo>
                      <a:pt x="273" y="533"/>
                    </a:lnTo>
                    <a:lnTo>
                      <a:pt x="275" y="533"/>
                    </a:lnTo>
                    <a:lnTo>
                      <a:pt x="278" y="531"/>
                    </a:lnTo>
                    <a:lnTo>
                      <a:pt x="280" y="529"/>
                    </a:lnTo>
                    <a:lnTo>
                      <a:pt x="282" y="524"/>
                    </a:lnTo>
                    <a:lnTo>
                      <a:pt x="288" y="517"/>
                    </a:lnTo>
                    <a:lnTo>
                      <a:pt x="293" y="508"/>
                    </a:lnTo>
                    <a:lnTo>
                      <a:pt x="295" y="502"/>
                    </a:lnTo>
                    <a:lnTo>
                      <a:pt x="298" y="500"/>
                    </a:lnTo>
                    <a:lnTo>
                      <a:pt x="294" y="486"/>
                    </a:lnTo>
                    <a:lnTo>
                      <a:pt x="293" y="474"/>
                    </a:lnTo>
                    <a:lnTo>
                      <a:pt x="292" y="463"/>
                    </a:lnTo>
                    <a:lnTo>
                      <a:pt x="292" y="453"/>
                    </a:lnTo>
                    <a:lnTo>
                      <a:pt x="292" y="445"/>
                    </a:lnTo>
                    <a:lnTo>
                      <a:pt x="292" y="438"/>
                    </a:lnTo>
                    <a:lnTo>
                      <a:pt x="292" y="435"/>
                    </a:lnTo>
                    <a:lnTo>
                      <a:pt x="293" y="434"/>
                    </a:lnTo>
                    <a:lnTo>
                      <a:pt x="298" y="427"/>
                    </a:lnTo>
                    <a:lnTo>
                      <a:pt x="302" y="421"/>
                    </a:lnTo>
                    <a:lnTo>
                      <a:pt x="304" y="414"/>
                    </a:lnTo>
                    <a:lnTo>
                      <a:pt x="306" y="409"/>
                    </a:lnTo>
                    <a:lnTo>
                      <a:pt x="307" y="404"/>
                    </a:lnTo>
                    <a:lnTo>
                      <a:pt x="307" y="399"/>
                    </a:lnTo>
                    <a:lnTo>
                      <a:pt x="307" y="396"/>
                    </a:lnTo>
                    <a:lnTo>
                      <a:pt x="307" y="395"/>
                    </a:lnTo>
                    <a:lnTo>
                      <a:pt x="311" y="387"/>
                    </a:lnTo>
                    <a:lnTo>
                      <a:pt x="313" y="380"/>
                    </a:lnTo>
                    <a:lnTo>
                      <a:pt x="314" y="373"/>
                    </a:lnTo>
                    <a:lnTo>
                      <a:pt x="315" y="368"/>
                    </a:lnTo>
                    <a:lnTo>
                      <a:pt x="316" y="364"/>
                    </a:lnTo>
                    <a:lnTo>
                      <a:pt x="316" y="359"/>
                    </a:lnTo>
                    <a:lnTo>
                      <a:pt x="316" y="357"/>
                    </a:lnTo>
                    <a:lnTo>
                      <a:pt x="380" y="353"/>
                    </a:lnTo>
                    <a:lnTo>
                      <a:pt x="386" y="355"/>
                    </a:lnTo>
                    <a:lnTo>
                      <a:pt x="392" y="357"/>
                    </a:lnTo>
                    <a:lnTo>
                      <a:pt x="397" y="358"/>
                    </a:lnTo>
                    <a:lnTo>
                      <a:pt x="401" y="359"/>
                    </a:lnTo>
                    <a:lnTo>
                      <a:pt x="410" y="358"/>
                    </a:lnTo>
                    <a:lnTo>
                      <a:pt x="417" y="357"/>
                    </a:lnTo>
                    <a:lnTo>
                      <a:pt x="424" y="354"/>
                    </a:lnTo>
                    <a:lnTo>
                      <a:pt x="427" y="352"/>
                    </a:lnTo>
                    <a:lnTo>
                      <a:pt x="430" y="350"/>
                    </a:lnTo>
                    <a:lnTo>
                      <a:pt x="431" y="348"/>
                    </a:lnTo>
                    <a:lnTo>
                      <a:pt x="433" y="344"/>
                    </a:lnTo>
                    <a:lnTo>
                      <a:pt x="435" y="340"/>
                    </a:lnTo>
                    <a:lnTo>
                      <a:pt x="438" y="336"/>
                    </a:lnTo>
                    <a:lnTo>
                      <a:pt x="441" y="332"/>
                    </a:lnTo>
                    <a:lnTo>
                      <a:pt x="448" y="328"/>
                    </a:lnTo>
                    <a:lnTo>
                      <a:pt x="456" y="324"/>
                    </a:lnTo>
                    <a:lnTo>
                      <a:pt x="464" y="321"/>
                    </a:lnTo>
                    <a:lnTo>
                      <a:pt x="469" y="319"/>
                    </a:lnTo>
                    <a:lnTo>
                      <a:pt x="475" y="318"/>
                    </a:lnTo>
                    <a:lnTo>
                      <a:pt x="476" y="318"/>
                    </a:lnTo>
                    <a:lnTo>
                      <a:pt x="472" y="317"/>
                    </a:lnTo>
                    <a:lnTo>
                      <a:pt x="470" y="315"/>
                    </a:lnTo>
                    <a:lnTo>
                      <a:pt x="469" y="314"/>
                    </a:lnTo>
                    <a:lnTo>
                      <a:pt x="470" y="312"/>
                    </a:lnTo>
                    <a:lnTo>
                      <a:pt x="472" y="307"/>
                    </a:lnTo>
                    <a:lnTo>
                      <a:pt x="478" y="303"/>
                    </a:lnTo>
                    <a:lnTo>
                      <a:pt x="483" y="299"/>
                    </a:lnTo>
                    <a:lnTo>
                      <a:pt x="489" y="296"/>
                    </a:lnTo>
                    <a:lnTo>
                      <a:pt x="493" y="293"/>
                    </a:lnTo>
                    <a:lnTo>
                      <a:pt x="495" y="293"/>
                    </a:lnTo>
                    <a:lnTo>
                      <a:pt x="474" y="287"/>
                    </a:lnTo>
                    <a:lnTo>
                      <a:pt x="348" y="294"/>
                    </a:lnTo>
                    <a:lnTo>
                      <a:pt x="343" y="289"/>
                    </a:lnTo>
                    <a:lnTo>
                      <a:pt x="335" y="285"/>
                    </a:lnTo>
                    <a:lnTo>
                      <a:pt x="328" y="280"/>
                    </a:lnTo>
                    <a:lnTo>
                      <a:pt x="319" y="278"/>
                    </a:lnTo>
                    <a:lnTo>
                      <a:pt x="311" y="276"/>
                    </a:lnTo>
                    <a:lnTo>
                      <a:pt x="304" y="275"/>
                    </a:lnTo>
                    <a:lnTo>
                      <a:pt x="299" y="274"/>
                    </a:lnTo>
                    <a:lnTo>
                      <a:pt x="298" y="274"/>
                    </a:lnTo>
                    <a:lnTo>
                      <a:pt x="292" y="276"/>
                    </a:lnTo>
                    <a:lnTo>
                      <a:pt x="287" y="277"/>
                    </a:lnTo>
                    <a:lnTo>
                      <a:pt x="282" y="278"/>
                    </a:lnTo>
                    <a:lnTo>
                      <a:pt x="277" y="279"/>
                    </a:lnTo>
                    <a:lnTo>
                      <a:pt x="268" y="278"/>
                    </a:lnTo>
                    <a:lnTo>
                      <a:pt x="261" y="276"/>
                    </a:lnTo>
                    <a:lnTo>
                      <a:pt x="254" y="273"/>
                    </a:lnTo>
                    <a:lnTo>
                      <a:pt x="250" y="271"/>
                    </a:lnTo>
                    <a:lnTo>
                      <a:pt x="247" y="269"/>
                    </a:lnTo>
                    <a:lnTo>
                      <a:pt x="246" y="268"/>
                    </a:lnTo>
                    <a:lnTo>
                      <a:pt x="240" y="261"/>
                    </a:lnTo>
                    <a:lnTo>
                      <a:pt x="236" y="258"/>
                    </a:lnTo>
                    <a:lnTo>
                      <a:pt x="232" y="258"/>
                    </a:lnTo>
                    <a:lnTo>
                      <a:pt x="228" y="258"/>
                    </a:lnTo>
                    <a:lnTo>
                      <a:pt x="226" y="260"/>
                    </a:lnTo>
                    <a:lnTo>
                      <a:pt x="224" y="262"/>
                    </a:lnTo>
                    <a:lnTo>
                      <a:pt x="223" y="264"/>
                    </a:lnTo>
                    <a:lnTo>
                      <a:pt x="223" y="265"/>
                    </a:lnTo>
                    <a:lnTo>
                      <a:pt x="216" y="273"/>
                    </a:lnTo>
                    <a:lnTo>
                      <a:pt x="210" y="276"/>
                    </a:lnTo>
                    <a:lnTo>
                      <a:pt x="206" y="278"/>
                    </a:lnTo>
                    <a:lnTo>
                      <a:pt x="202" y="277"/>
                    </a:lnTo>
                    <a:lnTo>
                      <a:pt x="198" y="275"/>
                    </a:lnTo>
                    <a:lnTo>
                      <a:pt x="196" y="273"/>
                    </a:lnTo>
                    <a:lnTo>
                      <a:pt x="195" y="271"/>
                    </a:lnTo>
                    <a:lnTo>
                      <a:pt x="195" y="270"/>
                    </a:lnTo>
                    <a:lnTo>
                      <a:pt x="160" y="237"/>
                    </a:lnTo>
                    <a:lnTo>
                      <a:pt x="158" y="234"/>
                    </a:lnTo>
                    <a:lnTo>
                      <a:pt x="156" y="231"/>
                    </a:lnTo>
                    <a:lnTo>
                      <a:pt x="155" y="226"/>
                    </a:lnTo>
                    <a:lnTo>
                      <a:pt x="154" y="223"/>
                    </a:lnTo>
                    <a:lnTo>
                      <a:pt x="154" y="217"/>
                    </a:lnTo>
                    <a:lnTo>
                      <a:pt x="155" y="211"/>
                    </a:lnTo>
                    <a:lnTo>
                      <a:pt x="156" y="206"/>
                    </a:lnTo>
                    <a:lnTo>
                      <a:pt x="158" y="203"/>
                    </a:lnTo>
                    <a:lnTo>
                      <a:pt x="160" y="201"/>
                    </a:lnTo>
                    <a:lnTo>
                      <a:pt x="160" y="200"/>
                    </a:lnTo>
                    <a:lnTo>
                      <a:pt x="165" y="192"/>
                    </a:lnTo>
                    <a:lnTo>
                      <a:pt x="166" y="185"/>
                    </a:lnTo>
                    <a:lnTo>
                      <a:pt x="165" y="179"/>
                    </a:lnTo>
                    <a:lnTo>
                      <a:pt x="163" y="174"/>
                    </a:lnTo>
                    <a:lnTo>
                      <a:pt x="160" y="169"/>
                    </a:lnTo>
                    <a:lnTo>
                      <a:pt x="157" y="166"/>
                    </a:lnTo>
                    <a:lnTo>
                      <a:pt x="155" y="164"/>
                    </a:lnTo>
                    <a:lnTo>
                      <a:pt x="155" y="163"/>
                    </a:lnTo>
                    <a:lnTo>
                      <a:pt x="156" y="162"/>
                    </a:lnTo>
                    <a:lnTo>
                      <a:pt x="159" y="156"/>
                    </a:lnTo>
                    <a:lnTo>
                      <a:pt x="164" y="151"/>
                    </a:lnTo>
                    <a:lnTo>
                      <a:pt x="170" y="143"/>
                    </a:lnTo>
                    <a:lnTo>
                      <a:pt x="178" y="138"/>
                    </a:lnTo>
                    <a:lnTo>
                      <a:pt x="186" y="134"/>
                    </a:lnTo>
                    <a:lnTo>
                      <a:pt x="191" y="133"/>
                    </a:lnTo>
                    <a:lnTo>
                      <a:pt x="195" y="133"/>
                    </a:lnTo>
                    <a:lnTo>
                      <a:pt x="199" y="134"/>
                    </a:lnTo>
                    <a:lnTo>
                      <a:pt x="204" y="136"/>
                    </a:lnTo>
                    <a:lnTo>
                      <a:pt x="211" y="140"/>
                    </a:lnTo>
                    <a:lnTo>
                      <a:pt x="219" y="146"/>
                    </a:lnTo>
                    <a:lnTo>
                      <a:pt x="226" y="150"/>
                    </a:lnTo>
                    <a:lnTo>
                      <a:pt x="233" y="154"/>
                    </a:lnTo>
                    <a:lnTo>
                      <a:pt x="238" y="157"/>
                    </a:lnTo>
                    <a:lnTo>
                      <a:pt x="243" y="161"/>
                    </a:lnTo>
                    <a:lnTo>
                      <a:pt x="245" y="163"/>
                    </a:lnTo>
                    <a:lnTo>
                      <a:pt x="246" y="163"/>
                    </a:lnTo>
                    <a:lnTo>
                      <a:pt x="254" y="132"/>
                    </a:lnTo>
                    <a:lnTo>
                      <a:pt x="254" y="130"/>
                    </a:lnTo>
                    <a:lnTo>
                      <a:pt x="255" y="126"/>
                    </a:lnTo>
                    <a:lnTo>
                      <a:pt x="258" y="122"/>
                    </a:lnTo>
                    <a:lnTo>
                      <a:pt x="260" y="115"/>
                    </a:lnTo>
                    <a:lnTo>
                      <a:pt x="264" y="110"/>
                    </a:lnTo>
                    <a:lnTo>
                      <a:pt x="268" y="106"/>
                    </a:lnTo>
                    <a:lnTo>
                      <a:pt x="272" y="103"/>
                    </a:lnTo>
                    <a:lnTo>
                      <a:pt x="276" y="102"/>
                    </a:lnTo>
                    <a:lnTo>
                      <a:pt x="280" y="101"/>
                    </a:lnTo>
                    <a:lnTo>
                      <a:pt x="285" y="101"/>
                    </a:lnTo>
                    <a:lnTo>
                      <a:pt x="294" y="101"/>
                    </a:lnTo>
                    <a:lnTo>
                      <a:pt x="303" y="99"/>
                    </a:lnTo>
                    <a:lnTo>
                      <a:pt x="313" y="96"/>
                    </a:lnTo>
                    <a:lnTo>
                      <a:pt x="320" y="92"/>
                    </a:lnTo>
                    <a:lnTo>
                      <a:pt x="328" y="87"/>
                    </a:lnTo>
                    <a:lnTo>
                      <a:pt x="333" y="84"/>
                    </a:lnTo>
                    <a:lnTo>
                      <a:pt x="336" y="81"/>
                    </a:lnTo>
                    <a:lnTo>
                      <a:pt x="338" y="80"/>
                    </a:lnTo>
                    <a:lnTo>
                      <a:pt x="355" y="97"/>
                    </a:lnTo>
                    <a:lnTo>
                      <a:pt x="363" y="66"/>
                    </a:lnTo>
                    <a:lnTo>
                      <a:pt x="363" y="65"/>
                    </a:lnTo>
                    <a:lnTo>
                      <a:pt x="367" y="61"/>
                    </a:lnTo>
                    <a:lnTo>
                      <a:pt x="371" y="57"/>
                    </a:lnTo>
                    <a:lnTo>
                      <a:pt x="377" y="51"/>
                    </a:lnTo>
                    <a:lnTo>
                      <a:pt x="387" y="44"/>
                    </a:lnTo>
                    <a:lnTo>
                      <a:pt x="399" y="38"/>
                    </a:lnTo>
                    <a:lnTo>
                      <a:pt x="414" y="31"/>
                    </a:lnTo>
                    <a:lnTo>
                      <a:pt x="434" y="25"/>
                    </a:lnTo>
                    <a:lnTo>
                      <a:pt x="440" y="57"/>
                    </a:lnTo>
                    <a:lnTo>
                      <a:pt x="446" y="14"/>
                    </a:lnTo>
                    <a:lnTo>
                      <a:pt x="448" y="14"/>
                    </a:lnTo>
                    <a:lnTo>
                      <a:pt x="452" y="11"/>
                    </a:lnTo>
                    <a:lnTo>
                      <a:pt x="458" y="8"/>
                    </a:lnTo>
                    <a:lnTo>
                      <a:pt x="467" y="5"/>
                    </a:lnTo>
                    <a:lnTo>
                      <a:pt x="477" y="2"/>
                    </a:lnTo>
                    <a:lnTo>
                      <a:pt x="488" y="0"/>
                    </a:lnTo>
                    <a:lnTo>
                      <a:pt x="493" y="0"/>
                    </a:lnTo>
                    <a:lnTo>
                      <a:pt x="498" y="0"/>
                    </a:lnTo>
                    <a:lnTo>
                      <a:pt x="504" y="0"/>
                    </a:lnTo>
                    <a:lnTo>
                      <a:pt x="510" y="2"/>
                    </a:lnTo>
                    <a:lnTo>
                      <a:pt x="523" y="4"/>
                    </a:lnTo>
                    <a:lnTo>
                      <a:pt x="542" y="7"/>
                    </a:lnTo>
                    <a:lnTo>
                      <a:pt x="563" y="10"/>
                    </a:lnTo>
                    <a:lnTo>
                      <a:pt x="586" y="13"/>
                    </a:lnTo>
                    <a:lnTo>
                      <a:pt x="607" y="15"/>
                    </a:lnTo>
                    <a:lnTo>
                      <a:pt x="625" y="17"/>
                    </a:lnTo>
                    <a:lnTo>
                      <a:pt x="638" y="18"/>
                    </a:lnTo>
                    <a:lnTo>
                      <a:pt x="642" y="18"/>
                    </a:lnTo>
                    <a:lnTo>
                      <a:pt x="642" y="51"/>
                    </a:lnTo>
                    <a:lnTo>
                      <a:pt x="660" y="29"/>
                    </a:lnTo>
                    <a:lnTo>
                      <a:pt x="664" y="29"/>
                    </a:lnTo>
                    <a:lnTo>
                      <a:pt x="669" y="28"/>
                    </a:lnTo>
                    <a:lnTo>
                      <a:pt x="679" y="28"/>
                    </a:lnTo>
                    <a:lnTo>
                      <a:pt x="689" y="28"/>
                    </a:lnTo>
                    <a:lnTo>
                      <a:pt x="701" y="29"/>
                    </a:lnTo>
                    <a:lnTo>
                      <a:pt x="713" y="32"/>
                    </a:lnTo>
                    <a:lnTo>
                      <a:pt x="720" y="34"/>
                    </a:lnTo>
                    <a:lnTo>
                      <a:pt x="724" y="37"/>
                    </a:lnTo>
                    <a:lnTo>
                      <a:pt x="729" y="40"/>
                    </a:lnTo>
                    <a:lnTo>
                      <a:pt x="733" y="44"/>
                    </a:lnTo>
                    <a:lnTo>
                      <a:pt x="741" y="53"/>
                    </a:lnTo>
                    <a:lnTo>
                      <a:pt x="750" y="62"/>
                    </a:lnTo>
                    <a:lnTo>
                      <a:pt x="758" y="72"/>
                    </a:lnTo>
                    <a:lnTo>
                      <a:pt x="765" y="81"/>
                    </a:lnTo>
                    <a:lnTo>
                      <a:pt x="770" y="88"/>
                    </a:lnTo>
                    <a:lnTo>
                      <a:pt x="776" y="94"/>
                    </a:lnTo>
                    <a:lnTo>
                      <a:pt x="779" y="98"/>
                    </a:lnTo>
                    <a:lnTo>
                      <a:pt x="780" y="99"/>
                    </a:lnTo>
                    <a:lnTo>
                      <a:pt x="763" y="116"/>
                    </a:lnTo>
                    <a:lnTo>
                      <a:pt x="764" y="115"/>
                    </a:lnTo>
                    <a:lnTo>
                      <a:pt x="765" y="113"/>
                    </a:lnTo>
                    <a:lnTo>
                      <a:pt x="768" y="111"/>
                    </a:lnTo>
                    <a:lnTo>
                      <a:pt x="772" y="109"/>
                    </a:lnTo>
                    <a:lnTo>
                      <a:pt x="777" y="108"/>
                    </a:lnTo>
                    <a:lnTo>
                      <a:pt x="782" y="109"/>
                    </a:lnTo>
                    <a:lnTo>
                      <a:pt x="790" y="111"/>
                    </a:lnTo>
                    <a:lnTo>
                      <a:pt x="797" y="116"/>
                    </a:lnTo>
                    <a:lnTo>
                      <a:pt x="804" y="124"/>
                    </a:lnTo>
                    <a:lnTo>
                      <a:pt x="809" y="133"/>
                    </a:lnTo>
                    <a:lnTo>
                      <a:pt x="813" y="142"/>
                    </a:lnTo>
                    <a:lnTo>
                      <a:pt x="814" y="152"/>
                    </a:lnTo>
                    <a:lnTo>
                      <a:pt x="813" y="162"/>
                    </a:lnTo>
                    <a:lnTo>
                      <a:pt x="810" y="173"/>
                    </a:lnTo>
                    <a:lnTo>
                      <a:pt x="807" y="184"/>
                    </a:lnTo>
                    <a:lnTo>
                      <a:pt x="801" y="195"/>
                    </a:lnTo>
                    <a:lnTo>
                      <a:pt x="799" y="201"/>
                    </a:lnTo>
                    <a:lnTo>
                      <a:pt x="797" y="206"/>
                    </a:lnTo>
                    <a:lnTo>
                      <a:pt x="796" y="211"/>
                    </a:lnTo>
                    <a:lnTo>
                      <a:pt x="796" y="217"/>
                    </a:lnTo>
                    <a:lnTo>
                      <a:pt x="800" y="226"/>
                    </a:lnTo>
                    <a:lnTo>
                      <a:pt x="803" y="235"/>
                    </a:lnTo>
                    <a:lnTo>
                      <a:pt x="808" y="243"/>
                    </a:lnTo>
                    <a:lnTo>
                      <a:pt x="814" y="248"/>
                    </a:lnTo>
                    <a:lnTo>
                      <a:pt x="817" y="251"/>
                    </a:lnTo>
                    <a:lnTo>
                      <a:pt x="818" y="25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89" name="Freeform 510"/>
              <p:cNvSpPr>
                <a:spLocks/>
              </p:cNvSpPr>
              <p:nvPr/>
            </p:nvSpPr>
            <p:spPr bwMode="auto">
              <a:xfrm>
                <a:off x="4247" y="1786"/>
                <a:ext cx="13" cy="20"/>
              </a:xfrm>
              <a:custGeom>
                <a:avLst/>
                <a:gdLst>
                  <a:gd name="T0" fmla="*/ 0 w 39"/>
                  <a:gd name="T1" fmla="*/ 0 h 60"/>
                  <a:gd name="T2" fmla="*/ 0 w 39"/>
                  <a:gd name="T3" fmla="*/ 0 h 60"/>
                  <a:gd name="T4" fmla="*/ 0 w 39"/>
                  <a:gd name="T5" fmla="*/ 0 h 60"/>
                  <a:gd name="T6" fmla="*/ 0 w 39"/>
                  <a:gd name="T7" fmla="*/ 0 h 60"/>
                  <a:gd name="T8" fmla="*/ 0 w 39"/>
                  <a:gd name="T9" fmla="*/ 0 h 60"/>
                  <a:gd name="T10" fmla="*/ 0 w 39"/>
                  <a:gd name="T11" fmla="*/ 0 h 60"/>
                  <a:gd name="T12" fmla="*/ 0 w 39"/>
                  <a:gd name="T13" fmla="*/ 0 h 60"/>
                  <a:gd name="T14" fmla="*/ 0 w 39"/>
                  <a:gd name="T15" fmla="*/ 0 h 60"/>
                  <a:gd name="T16" fmla="*/ 0 w 39"/>
                  <a:gd name="T17" fmla="*/ 0 h 60"/>
                  <a:gd name="T18" fmla="*/ 0 w 39"/>
                  <a:gd name="T19" fmla="*/ 0 h 60"/>
                  <a:gd name="T20" fmla="*/ 0 w 39"/>
                  <a:gd name="T21" fmla="*/ 0 h 60"/>
                  <a:gd name="T22" fmla="*/ 0 w 39"/>
                  <a:gd name="T23" fmla="*/ 0 h 60"/>
                  <a:gd name="T24" fmla="*/ 0 w 39"/>
                  <a:gd name="T25" fmla="*/ 0 h 60"/>
                  <a:gd name="T26" fmla="*/ 0 w 39"/>
                  <a:gd name="T27" fmla="*/ 0 h 60"/>
                  <a:gd name="T28" fmla="*/ 0 w 39"/>
                  <a:gd name="T29" fmla="*/ 0 h 60"/>
                  <a:gd name="T30" fmla="*/ 0 w 39"/>
                  <a:gd name="T31" fmla="*/ 0 h 60"/>
                  <a:gd name="T32" fmla="*/ 0 w 39"/>
                  <a:gd name="T33" fmla="*/ 0 h 60"/>
                  <a:gd name="T34" fmla="*/ 0 w 39"/>
                  <a:gd name="T35" fmla="*/ 0 h 60"/>
                  <a:gd name="T36" fmla="*/ 0 w 39"/>
                  <a:gd name="T37" fmla="*/ 0 h 60"/>
                  <a:gd name="T38" fmla="*/ 0 w 39"/>
                  <a:gd name="T39" fmla="*/ 0 h 60"/>
                  <a:gd name="T40" fmla="*/ 0 w 39"/>
                  <a:gd name="T41" fmla="*/ 0 h 60"/>
                  <a:gd name="T42" fmla="*/ 0 w 39"/>
                  <a:gd name="T43" fmla="*/ 0 h 60"/>
                  <a:gd name="T44" fmla="*/ 0 w 39"/>
                  <a:gd name="T45" fmla="*/ 0 h 60"/>
                  <a:gd name="T46" fmla="*/ 0 w 39"/>
                  <a:gd name="T47" fmla="*/ 0 h 60"/>
                  <a:gd name="T48" fmla="*/ 0 w 39"/>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60"/>
                  <a:gd name="T77" fmla="*/ 39 w 3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60">
                    <a:moveTo>
                      <a:pt x="28" y="4"/>
                    </a:moveTo>
                    <a:lnTo>
                      <a:pt x="27" y="2"/>
                    </a:lnTo>
                    <a:lnTo>
                      <a:pt x="22" y="1"/>
                    </a:lnTo>
                    <a:lnTo>
                      <a:pt x="15" y="0"/>
                    </a:lnTo>
                    <a:lnTo>
                      <a:pt x="9" y="1"/>
                    </a:lnTo>
                    <a:lnTo>
                      <a:pt x="6" y="4"/>
                    </a:lnTo>
                    <a:lnTo>
                      <a:pt x="4" y="6"/>
                    </a:lnTo>
                    <a:lnTo>
                      <a:pt x="1" y="10"/>
                    </a:lnTo>
                    <a:lnTo>
                      <a:pt x="0" y="15"/>
                    </a:lnTo>
                    <a:lnTo>
                      <a:pt x="0" y="21"/>
                    </a:lnTo>
                    <a:lnTo>
                      <a:pt x="1" y="29"/>
                    </a:lnTo>
                    <a:lnTo>
                      <a:pt x="4" y="38"/>
                    </a:lnTo>
                    <a:lnTo>
                      <a:pt x="8" y="50"/>
                    </a:lnTo>
                    <a:lnTo>
                      <a:pt x="10" y="51"/>
                    </a:lnTo>
                    <a:lnTo>
                      <a:pt x="15" y="55"/>
                    </a:lnTo>
                    <a:lnTo>
                      <a:pt x="23" y="59"/>
                    </a:lnTo>
                    <a:lnTo>
                      <a:pt x="31" y="60"/>
                    </a:lnTo>
                    <a:lnTo>
                      <a:pt x="34" y="59"/>
                    </a:lnTo>
                    <a:lnTo>
                      <a:pt x="36" y="56"/>
                    </a:lnTo>
                    <a:lnTo>
                      <a:pt x="38" y="53"/>
                    </a:lnTo>
                    <a:lnTo>
                      <a:pt x="39" y="48"/>
                    </a:lnTo>
                    <a:lnTo>
                      <a:pt x="39" y="40"/>
                    </a:lnTo>
                    <a:lnTo>
                      <a:pt x="37" y="30"/>
                    </a:lnTo>
                    <a:lnTo>
                      <a:pt x="34" y="19"/>
                    </a:lnTo>
                    <a:lnTo>
                      <a:pt x="28" y="4"/>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0" name="Freeform 511"/>
              <p:cNvSpPr>
                <a:spLocks/>
              </p:cNvSpPr>
              <p:nvPr/>
            </p:nvSpPr>
            <p:spPr bwMode="auto">
              <a:xfrm>
                <a:off x="4247" y="1786"/>
                <a:ext cx="13" cy="20"/>
              </a:xfrm>
              <a:custGeom>
                <a:avLst/>
                <a:gdLst>
                  <a:gd name="T0" fmla="*/ 0 w 39"/>
                  <a:gd name="T1" fmla="*/ 0 h 60"/>
                  <a:gd name="T2" fmla="*/ 0 w 39"/>
                  <a:gd name="T3" fmla="*/ 0 h 60"/>
                  <a:gd name="T4" fmla="*/ 0 w 39"/>
                  <a:gd name="T5" fmla="*/ 0 h 60"/>
                  <a:gd name="T6" fmla="*/ 0 w 39"/>
                  <a:gd name="T7" fmla="*/ 0 h 60"/>
                  <a:gd name="T8" fmla="*/ 0 w 39"/>
                  <a:gd name="T9" fmla="*/ 0 h 60"/>
                  <a:gd name="T10" fmla="*/ 0 w 39"/>
                  <a:gd name="T11" fmla="*/ 0 h 60"/>
                  <a:gd name="T12" fmla="*/ 0 w 39"/>
                  <a:gd name="T13" fmla="*/ 0 h 60"/>
                  <a:gd name="T14" fmla="*/ 0 w 39"/>
                  <a:gd name="T15" fmla="*/ 0 h 60"/>
                  <a:gd name="T16" fmla="*/ 0 w 39"/>
                  <a:gd name="T17" fmla="*/ 0 h 60"/>
                  <a:gd name="T18" fmla="*/ 0 w 39"/>
                  <a:gd name="T19" fmla="*/ 0 h 60"/>
                  <a:gd name="T20" fmla="*/ 0 w 39"/>
                  <a:gd name="T21" fmla="*/ 0 h 60"/>
                  <a:gd name="T22" fmla="*/ 0 w 39"/>
                  <a:gd name="T23" fmla="*/ 0 h 60"/>
                  <a:gd name="T24" fmla="*/ 0 w 39"/>
                  <a:gd name="T25" fmla="*/ 0 h 60"/>
                  <a:gd name="T26" fmla="*/ 0 w 39"/>
                  <a:gd name="T27" fmla="*/ 0 h 60"/>
                  <a:gd name="T28" fmla="*/ 0 w 39"/>
                  <a:gd name="T29" fmla="*/ 0 h 60"/>
                  <a:gd name="T30" fmla="*/ 0 w 39"/>
                  <a:gd name="T31" fmla="*/ 0 h 60"/>
                  <a:gd name="T32" fmla="*/ 0 w 39"/>
                  <a:gd name="T33" fmla="*/ 0 h 60"/>
                  <a:gd name="T34" fmla="*/ 0 w 39"/>
                  <a:gd name="T35" fmla="*/ 0 h 60"/>
                  <a:gd name="T36" fmla="*/ 0 w 39"/>
                  <a:gd name="T37" fmla="*/ 0 h 60"/>
                  <a:gd name="T38" fmla="*/ 0 w 39"/>
                  <a:gd name="T39" fmla="*/ 0 h 60"/>
                  <a:gd name="T40" fmla="*/ 0 w 39"/>
                  <a:gd name="T41" fmla="*/ 0 h 60"/>
                  <a:gd name="T42" fmla="*/ 0 w 39"/>
                  <a:gd name="T43" fmla="*/ 0 h 60"/>
                  <a:gd name="T44" fmla="*/ 0 w 39"/>
                  <a:gd name="T45" fmla="*/ 0 h 60"/>
                  <a:gd name="T46" fmla="*/ 0 w 39"/>
                  <a:gd name="T47" fmla="*/ 0 h 60"/>
                  <a:gd name="T48" fmla="*/ 0 w 39"/>
                  <a:gd name="T49" fmla="*/ 0 h 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60"/>
                  <a:gd name="T77" fmla="*/ 39 w 39"/>
                  <a:gd name="T78" fmla="*/ 60 h 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60">
                    <a:moveTo>
                      <a:pt x="28" y="4"/>
                    </a:moveTo>
                    <a:lnTo>
                      <a:pt x="27" y="2"/>
                    </a:lnTo>
                    <a:lnTo>
                      <a:pt x="22" y="1"/>
                    </a:lnTo>
                    <a:lnTo>
                      <a:pt x="15" y="0"/>
                    </a:lnTo>
                    <a:lnTo>
                      <a:pt x="9" y="1"/>
                    </a:lnTo>
                    <a:lnTo>
                      <a:pt x="6" y="4"/>
                    </a:lnTo>
                    <a:lnTo>
                      <a:pt x="4" y="6"/>
                    </a:lnTo>
                    <a:lnTo>
                      <a:pt x="1" y="10"/>
                    </a:lnTo>
                    <a:lnTo>
                      <a:pt x="0" y="15"/>
                    </a:lnTo>
                    <a:lnTo>
                      <a:pt x="0" y="21"/>
                    </a:lnTo>
                    <a:lnTo>
                      <a:pt x="1" y="29"/>
                    </a:lnTo>
                    <a:lnTo>
                      <a:pt x="4" y="38"/>
                    </a:lnTo>
                    <a:lnTo>
                      <a:pt x="8" y="50"/>
                    </a:lnTo>
                    <a:lnTo>
                      <a:pt x="10" y="51"/>
                    </a:lnTo>
                    <a:lnTo>
                      <a:pt x="15" y="55"/>
                    </a:lnTo>
                    <a:lnTo>
                      <a:pt x="23" y="59"/>
                    </a:lnTo>
                    <a:lnTo>
                      <a:pt x="31" y="60"/>
                    </a:lnTo>
                    <a:lnTo>
                      <a:pt x="34" y="59"/>
                    </a:lnTo>
                    <a:lnTo>
                      <a:pt x="36" y="56"/>
                    </a:lnTo>
                    <a:lnTo>
                      <a:pt x="38" y="53"/>
                    </a:lnTo>
                    <a:lnTo>
                      <a:pt x="39" y="48"/>
                    </a:lnTo>
                    <a:lnTo>
                      <a:pt x="39" y="40"/>
                    </a:lnTo>
                    <a:lnTo>
                      <a:pt x="37" y="30"/>
                    </a:lnTo>
                    <a:lnTo>
                      <a:pt x="34" y="19"/>
                    </a:lnTo>
                    <a:lnTo>
                      <a:pt x="28" y="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1" name="Freeform 512"/>
              <p:cNvSpPr>
                <a:spLocks/>
              </p:cNvSpPr>
              <p:nvPr/>
            </p:nvSpPr>
            <p:spPr bwMode="auto">
              <a:xfrm>
                <a:off x="5460" y="3469"/>
                <a:ext cx="98" cy="110"/>
              </a:xfrm>
              <a:custGeom>
                <a:avLst/>
                <a:gdLst>
                  <a:gd name="T0" fmla="*/ 0 w 295"/>
                  <a:gd name="T1" fmla="*/ 0 h 331"/>
                  <a:gd name="T2" fmla="*/ 0 w 295"/>
                  <a:gd name="T3" fmla="*/ 0 h 331"/>
                  <a:gd name="T4" fmla="*/ 0 w 295"/>
                  <a:gd name="T5" fmla="*/ 0 h 331"/>
                  <a:gd name="T6" fmla="*/ 0 w 295"/>
                  <a:gd name="T7" fmla="*/ 0 h 331"/>
                  <a:gd name="T8" fmla="*/ 0 w 295"/>
                  <a:gd name="T9" fmla="*/ 0 h 331"/>
                  <a:gd name="T10" fmla="*/ 0 w 295"/>
                  <a:gd name="T11" fmla="*/ 0 h 331"/>
                  <a:gd name="T12" fmla="*/ 0 w 295"/>
                  <a:gd name="T13" fmla="*/ 0 h 331"/>
                  <a:gd name="T14" fmla="*/ 0 w 295"/>
                  <a:gd name="T15" fmla="*/ 0 h 331"/>
                  <a:gd name="T16" fmla="*/ 0 w 295"/>
                  <a:gd name="T17" fmla="*/ 0 h 331"/>
                  <a:gd name="T18" fmla="*/ 0 w 295"/>
                  <a:gd name="T19" fmla="*/ 0 h 331"/>
                  <a:gd name="T20" fmla="*/ 0 w 295"/>
                  <a:gd name="T21" fmla="*/ 0 h 331"/>
                  <a:gd name="T22" fmla="*/ 0 w 295"/>
                  <a:gd name="T23" fmla="*/ 0 h 331"/>
                  <a:gd name="T24" fmla="*/ 0 w 295"/>
                  <a:gd name="T25" fmla="*/ 0 h 331"/>
                  <a:gd name="T26" fmla="*/ 0 w 295"/>
                  <a:gd name="T27" fmla="*/ 0 h 331"/>
                  <a:gd name="T28" fmla="*/ 0 w 295"/>
                  <a:gd name="T29" fmla="*/ 0 h 331"/>
                  <a:gd name="T30" fmla="*/ 0 w 295"/>
                  <a:gd name="T31" fmla="*/ 0 h 331"/>
                  <a:gd name="T32" fmla="*/ 0 w 295"/>
                  <a:gd name="T33" fmla="*/ 0 h 331"/>
                  <a:gd name="T34" fmla="*/ 0 w 295"/>
                  <a:gd name="T35" fmla="*/ 0 h 331"/>
                  <a:gd name="T36" fmla="*/ 0 w 295"/>
                  <a:gd name="T37" fmla="*/ 0 h 331"/>
                  <a:gd name="T38" fmla="*/ 0 w 295"/>
                  <a:gd name="T39" fmla="*/ 0 h 331"/>
                  <a:gd name="T40" fmla="*/ 0 w 295"/>
                  <a:gd name="T41" fmla="*/ 0 h 331"/>
                  <a:gd name="T42" fmla="*/ 0 w 295"/>
                  <a:gd name="T43" fmla="*/ 0 h 331"/>
                  <a:gd name="T44" fmla="*/ 0 w 295"/>
                  <a:gd name="T45" fmla="*/ 0 h 331"/>
                  <a:gd name="T46" fmla="*/ 0 w 295"/>
                  <a:gd name="T47" fmla="*/ 0 h 331"/>
                  <a:gd name="T48" fmla="*/ 0 w 295"/>
                  <a:gd name="T49" fmla="*/ 0 h 331"/>
                  <a:gd name="T50" fmla="*/ 0 w 295"/>
                  <a:gd name="T51" fmla="*/ 0 h 331"/>
                  <a:gd name="T52" fmla="*/ 0 w 295"/>
                  <a:gd name="T53" fmla="*/ 0 h 331"/>
                  <a:gd name="T54" fmla="*/ 0 w 295"/>
                  <a:gd name="T55" fmla="*/ 0 h 331"/>
                  <a:gd name="T56" fmla="*/ 0 w 295"/>
                  <a:gd name="T57" fmla="*/ 0 h 331"/>
                  <a:gd name="T58" fmla="*/ 0 w 295"/>
                  <a:gd name="T59" fmla="*/ 0 h 331"/>
                  <a:gd name="T60" fmla="*/ 0 w 295"/>
                  <a:gd name="T61" fmla="*/ 0 h 331"/>
                  <a:gd name="T62" fmla="*/ 0 w 295"/>
                  <a:gd name="T63" fmla="*/ 0 h 331"/>
                  <a:gd name="T64" fmla="*/ 0 w 295"/>
                  <a:gd name="T65" fmla="*/ 0 h 331"/>
                  <a:gd name="T66" fmla="*/ 0 w 295"/>
                  <a:gd name="T67" fmla="*/ 0 h 331"/>
                  <a:gd name="T68" fmla="*/ 0 w 295"/>
                  <a:gd name="T69" fmla="*/ 0 h 331"/>
                  <a:gd name="T70" fmla="*/ 0 w 295"/>
                  <a:gd name="T71" fmla="*/ 0 h 331"/>
                  <a:gd name="T72" fmla="*/ 0 w 295"/>
                  <a:gd name="T73" fmla="*/ 0 h 331"/>
                  <a:gd name="T74" fmla="*/ 0 w 295"/>
                  <a:gd name="T75" fmla="*/ 0 h 331"/>
                  <a:gd name="T76" fmla="*/ 0 w 295"/>
                  <a:gd name="T77" fmla="*/ 0 h 331"/>
                  <a:gd name="T78" fmla="*/ 0 w 295"/>
                  <a:gd name="T79" fmla="*/ 0 h 331"/>
                  <a:gd name="T80" fmla="*/ 0 w 295"/>
                  <a:gd name="T81" fmla="*/ 0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331"/>
                  <a:gd name="T125" fmla="*/ 295 w 295"/>
                  <a:gd name="T126" fmla="*/ 331 h 3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331">
                    <a:moveTo>
                      <a:pt x="295" y="182"/>
                    </a:moveTo>
                    <a:lnTo>
                      <a:pt x="224" y="114"/>
                    </a:lnTo>
                    <a:lnTo>
                      <a:pt x="223" y="113"/>
                    </a:lnTo>
                    <a:lnTo>
                      <a:pt x="222" y="111"/>
                    </a:lnTo>
                    <a:lnTo>
                      <a:pt x="220" y="107"/>
                    </a:lnTo>
                    <a:lnTo>
                      <a:pt x="215" y="101"/>
                    </a:lnTo>
                    <a:lnTo>
                      <a:pt x="207" y="95"/>
                    </a:lnTo>
                    <a:lnTo>
                      <a:pt x="197" y="88"/>
                    </a:lnTo>
                    <a:lnTo>
                      <a:pt x="183" y="82"/>
                    </a:lnTo>
                    <a:lnTo>
                      <a:pt x="164" y="74"/>
                    </a:lnTo>
                    <a:lnTo>
                      <a:pt x="147" y="67"/>
                    </a:lnTo>
                    <a:lnTo>
                      <a:pt x="133" y="59"/>
                    </a:lnTo>
                    <a:lnTo>
                      <a:pt x="123" y="51"/>
                    </a:lnTo>
                    <a:lnTo>
                      <a:pt x="116" y="46"/>
                    </a:lnTo>
                    <a:lnTo>
                      <a:pt x="112" y="41"/>
                    </a:lnTo>
                    <a:lnTo>
                      <a:pt x="110" y="36"/>
                    </a:lnTo>
                    <a:lnTo>
                      <a:pt x="109" y="34"/>
                    </a:lnTo>
                    <a:lnTo>
                      <a:pt x="109" y="33"/>
                    </a:lnTo>
                    <a:lnTo>
                      <a:pt x="108" y="31"/>
                    </a:lnTo>
                    <a:lnTo>
                      <a:pt x="103" y="26"/>
                    </a:lnTo>
                    <a:lnTo>
                      <a:pt x="98" y="19"/>
                    </a:lnTo>
                    <a:lnTo>
                      <a:pt x="90" y="10"/>
                    </a:lnTo>
                    <a:lnTo>
                      <a:pt x="86" y="7"/>
                    </a:lnTo>
                    <a:lnTo>
                      <a:pt x="81" y="4"/>
                    </a:lnTo>
                    <a:lnTo>
                      <a:pt x="75" y="2"/>
                    </a:lnTo>
                    <a:lnTo>
                      <a:pt x="70" y="1"/>
                    </a:lnTo>
                    <a:lnTo>
                      <a:pt x="65" y="0"/>
                    </a:lnTo>
                    <a:lnTo>
                      <a:pt x="59" y="1"/>
                    </a:lnTo>
                    <a:lnTo>
                      <a:pt x="54" y="2"/>
                    </a:lnTo>
                    <a:lnTo>
                      <a:pt x="47" y="6"/>
                    </a:lnTo>
                    <a:lnTo>
                      <a:pt x="46" y="7"/>
                    </a:lnTo>
                    <a:lnTo>
                      <a:pt x="44" y="12"/>
                    </a:lnTo>
                    <a:lnTo>
                      <a:pt x="40" y="17"/>
                    </a:lnTo>
                    <a:lnTo>
                      <a:pt x="34" y="26"/>
                    </a:lnTo>
                    <a:lnTo>
                      <a:pt x="29" y="35"/>
                    </a:lnTo>
                    <a:lnTo>
                      <a:pt x="22" y="46"/>
                    </a:lnTo>
                    <a:lnTo>
                      <a:pt x="16" y="59"/>
                    </a:lnTo>
                    <a:lnTo>
                      <a:pt x="9" y="72"/>
                    </a:lnTo>
                    <a:lnTo>
                      <a:pt x="6" y="80"/>
                    </a:lnTo>
                    <a:lnTo>
                      <a:pt x="4" y="87"/>
                    </a:lnTo>
                    <a:lnTo>
                      <a:pt x="2" y="96"/>
                    </a:lnTo>
                    <a:lnTo>
                      <a:pt x="1" y="104"/>
                    </a:lnTo>
                    <a:lnTo>
                      <a:pt x="0" y="123"/>
                    </a:lnTo>
                    <a:lnTo>
                      <a:pt x="0" y="140"/>
                    </a:lnTo>
                    <a:lnTo>
                      <a:pt x="1" y="157"/>
                    </a:lnTo>
                    <a:lnTo>
                      <a:pt x="3" y="172"/>
                    </a:lnTo>
                    <a:lnTo>
                      <a:pt x="5" y="184"/>
                    </a:lnTo>
                    <a:lnTo>
                      <a:pt x="7" y="193"/>
                    </a:lnTo>
                    <a:lnTo>
                      <a:pt x="8" y="199"/>
                    </a:lnTo>
                    <a:lnTo>
                      <a:pt x="8" y="205"/>
                    </a:lnTo>
                    <a:lnTo>
                      <a:pt x="8" y="210"/>
                    </a:lnTo>
                    <a:lnTo>
                      <a:pt x="7" y="217"/>
                    </a:lnTo>
                    <a:lnTo>
                      <a:pt x="7" y="224"/>
                    </a:lnTo>
                    <a:lnTo>
                      <a:pt x="7" y="234"/>
                    </a:lnTo>
                    <a:lnTo>
                      <a:pt x="8" y="247"/>
                    </a:lnTo>
                    <a:lnTo>
                      <a:pt x="12" y="263"/>
                    </a:lnTo>
                    <a:lnTo>
                      <a:pt x="13" y="273"/>
                    </a:lnTo>
                    <a:lnTo>
                      <a:pt x="15" y="280"/>
                    </a:lnTo>
                    <a:lnTo>
                      <a:pt x="18" y="289"/>
                    </a:lnTo>
                    <a:lnTo>
                      <a:pt x="21" y="295"/>
                    </a:lnTo>
                    <a:lnTo>
                      <a:pt x="30" y="307"/>
                    </a:lnTo>
                    <a:lnTo>
                      <a:pt x="38" y="316"/>
                    </a:lnTo>
                    <a:lnTo>
                      <a:pt x="46" y="323"/>
                    </a:lnTo>
                    <a:lnTo>
                      <a:pt x="54" y="328"/>
                    </a:lnTo>
                    <a:lnTo>
                      <a:pt x="58" y="330"/>
                    </a:lnTo>
                    <a:lnTo>
                      <a:pt x="60" y="331"/>
                    </a:lnTo>
                    <a:lnTo>
                      <a:pt x="65" y="331"/>
                    </a:lnTo>
                    <a:lnTo>
                      <a:pt x="76" y="331"/>
                    </a:lnTo>
                    <a:lnTo>
                      <a:pt x="93" y="331"/>
                    </a:lnTo>
                    <a:lnTo>
                      <a:pt x="113" y="330"/>
                    </a:lnTo>
                    <a:lnTo>
                      <a:pt x="135" y="329"/>
                    </a:lnTo>
                    <a:lnTo>
                      <a:pt x="155" y="328"/>
                    </a:lnTo>
                    <a:lnTo>
                      <a:pt x="173" y="326"/>
                    </a:lnTo>
                    <a:lnTo>
                      <a:pt x="185" y="322"/>
                    </a:lnTo>
                    <a:lnTo>
                      <a:pt x="195" y="319"/>
                    </a:lnTo>
                    <a:lnTo>
                      <a:pt x="207" y="313"/>
                    </a:lnTo>
                    <a:lnTo>
                      <a:pt x="220" y="305"/>
                    </a:lnTo>
                    <a:lnTo>
                      <a:pt x="233" y="297"/>
                    </a:lnTo>
                    <a:lnTo>
                      <a:pt x="244" y="289"/>
                    </a:lnTo>
                    <a:lnTo>
                      <a:pt x="253" y="282"/>
                    </a:lnTo>
                    <a:lnTo>
                      <a:pt x="260" y="278"/>
                    </a:lnTo>
                    <a:lnTo>
                      <a:pt x="262" y="276"/>
                    </a:lnTo>
                    <a:lnTo>
                      <a:pt x="295" y="182"/>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2" name="Freeform 513"/>
              <p:cNvSpPr>
                <a:spLocks/>
              </p:cNvSpPr>
              <p:nvPr/>
            </p:nvSpPr>
            <p:spPr bwMode="auto">
              <a:xfrm>
                <a:off x="5460" y="3469"/>
                <a:ext cx="98" cy="110"/>
              </a:xfrm>
              <a:custGeom>
                <a:avLst/>
                <a:gdLst>
                  <a:gd name="T0" fmla="*/ 0 w 295"/>
                  <a:gd name="T1" fmla="*/ 0 h 331"/>
                  <a:gd name="T2" fmla="*/ 0 w 295"/>
                  <a:gd name="T3" fmla="*/ 0 h 331"/>
                  <a:gd name="T4" fmla="*/ 0 w 295"/>
                  <a:gd name="T5" fmla="*/ 0 h 331"/>
                  <a:gd name="T6" fmla="*/ 0 w 295"/>
                  <a:gd name="T7" fmla="*/ 0 h 331"/>
                  <a:gd name="T8" fmla="*/ 0 w 295"/>
                  <a:gd name="T9" fmla="*/ 0 h 331"/>
                  <a:gd name="T10" fmla="*/ 0 w 295"/>
                  <a:gd name="T11" fmla="*/ 0 h 331"/>
                  <a:gd name="T12" fmla="*/ 0 w 295"/>
                  <a:gd name="T13" fmla="*/ 0 h 331"/>
                  <a:gd name="T14" fmla="*/ 0 w 295"/>
                  <a:gd name="T15" fmla="*/ 0 h 331"/>
                  <a:gd name="T16" fmla="*/ 0 w 295"/>
                  <a:gd name="T17" fmla="*/ 0 h 331"/>
                  <a:gd name="T18" fmla="*/ 0 w 295"/>
                  <a:gd name="T19" fmla="*/ 0 h 331"/>
                  <a:gd name="T20" fmla="*/ 0 w 295"/>
                  <a:gd name="T21" fmla="*/ 0 h 331"/>
                  <a:gd name="T22" fmla="*/ 0 w 295"/>
                  <a:gd name="T23" fmla="*/ 0 h 331"/>
                  <a:gd name="T24" fmla="*/ 0 w 295"/>
                  <a:gd name="T25" fmla="*/ 0 h 331"/>
                  <a:gd name="T26" fmla="*/ 0 w 295"/>
                  <a:gd name="T27" fmla="*/ 0 h 331"/>
                  <a:gd name="T28" fmla="*/ 0 w 295"/>
                  <a:gd name="T29" fmla="*/ 0 h 331"/>
                  <a:gd name="T30" fmla="*/ 0 w 295"/>
                  <a:gd name="T31" fmla="*/ 0 h 331"/>
                  <a:gd name="T32" fmla="*/ 0 w 295"/>
                  <a:gd name="T33" fmla="*/ 0 h 331"/>
                  <a:gd name="T34" fmla="*/ 0 w 295"/>
                  <a:gd name="T35" fmla="*/ 0 h 331"/>
                  <a:gd name="T36" fmla="*/ 0 w 295"/>
                  <a:gd name="T37" fmla="*/ 0 h 331"/>
                  <a:gd name="T38" fmla="*/ 0 w 295"/>
                  <a:gd name="T39" fmla="*/ 0 h 331"/>
                  <a:gd name="T40" fmla="*/ 0 w 295"/>
                  <a:gd name="T41" fmla="*/ 0 h 331"/>
                  <a:gd name="T42" fmla="*/ 0 w 295"/>
                  <a:gd name="T43" fmla="*/ 0 h 331"/>
                  <a:gd name="T44" fmla="*/ 0 w 295"/>
                  <a:gd name="T45" fmla="*/ 0 h 331"/>
                  <a:gd name="T46" fmla="*/ 0 w 295"/>
                  <a:gd name="T47" fmla="*/ 0 h 331"/>
                  <a:gd name="T48" fmla="*/ 0 w 295"/>
                  <a:gd name="T49" fmla="*/ 0 h 331"/>
                  <a:gd name="T50" fmla="*/ 0 w 295"/>
                  <a:gd name="T51" fmla="*/ 0 h 331"/>
                  <a:gd name="T52" fmla="*/ 0 w 295"/>
                  <a:gd name="T53" fmla="*/ 0 h 331"/>
                  <a:gd name="T54" fmla="*/ 0 w 295"/>
                  <a:gd name="T55" fmla="*/ 0 h 331"/>
                  <a:gd name="T56" fmla="*/ 0 w 295"/>
                  <a:gd name="T57" fmla="*/ 0 h 331"/>
                  <a:gd name="T58" fmla="*/ 0 w 295"/>
                  <a:gd name="T59" fmla="*/ 0 h 331"/>
                  <a:gd name="T60" fmla="*/ 0 w 295"/>
                  <a:gd name="T61" fmla="*/ 0 h 331"/>
                  <a:gd name="T62" fmla="*/ 0 w 295"/>
                  <a:gd name="T63" fmla="*/ 0 h 331"/>
                  <a:gd name="T64" fmla="*/ 0 w 295"/>
                  <a:gd name="T65" fmla="*/ 0 h 331"/>
                  <a:gd name="T66" fmla="*/ 0 w 295"/>
                  <a:gd name="T67" fmla="*/ 0 h 331"/>
                  <a:gd name="T68" fmla="*/ 0 w 295"/>
                  <a:gd name="T69" fmla="*/ 0 h 331"/>
                  <a:gd name="T70" fmla="*/ 0 w 295"/>
                  <a:gd name="T71" fmla="*/ 0 h 331"/>
                  <a:gd name="T72" fmla="*/ 0 w 295"/>
                  <a:gd name="T73" fmla="*/ 0 h 331"/>
                  <a:gd name="T74" fmla="*/ 0 w 295"/>
                  <a:gd name="T75" fmla="*/ 0 h 331"/>
                  <a:gd name="T76" fmla="*/ 0 w 295"/>
                  <a:gd name="T77" fmla="*/ 0 h 331"/>
                  <a:gd name="T78" fmla="*/ 0 w 295"/>
                  <a:gd name="T79" fmla="*/ 0 h 331"/>
                  <a:gd name="T80" fmla="*/ 0 w 295"/>
                  <a:gd name="T81" fmla="*/ 0 h 3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5"/>
                  <a:gd name="T124" fmla="*/ 0 h 331"/>
                  <a:gd name="T125" fmla="*/ 295 w 295"/>
                  <a:gd name="T126" fmla="*/ 331 h 3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5" h="331">
                    <a:moveTo>
                      <a:pt x="295" y="182"/>
                    </a:moveTo>
                    <a:lnTo>
                      <a:pt x="224" y="114"/>
                    </a:lnTo>
                    <a:lnTo>
                      <a:pt x="223" y="113"/>
                    </a:lnTo>
                    <a:lnTo>
                      <a:pt x="222" y="111"/>
                    </a:lnTo>
                    <a:lnTo>
                      <a:pt x="220" y="107"/>
                    </a:lnTo>
                    <a:lnTo>
                      <a:pt x="215" y="101"/>
                    </a:lnTo>
                    <a:lnTo>
                      <a:pt x="207" y="95"/>
                    </a:lnTo>
                    <a:lnTo>
                      <a:pt x="197" y="88"/>
                    </a:lnTo>
                    <a:lnTo>
                      <a:pt x="183" y="82"/>
                    </a:lnTo>
                    <a:lnTo>
                      <a:pt x="164" y="74"/>
                    </a:lnTo>
                    <a:lnTo>
                      <a:pt x="147" y="67"/>
                    </a:lnTo>
                    <a:lnTo>
                      <a:pt x="133" y="59"/>
                    </a:lnTo>
                    <a:lnTo>
                      <a:pt x="123" y="51"/>
                    </a:lnTo>
                    <a:lnTo>
                      <a:pt x="116" y="46"/>
                    </a:lnTo>
                    <a:lnTo>
                      <a:pt x="112" y="41"/>
                    </a:lnTo>
                    <a:lnTo>
                      <a:pt x="110" y="36"/>
                    </a:lnTo>
                    <a:lnTo>
                      <a:pt x="109" y="34"/>
                    </a:lnTo>
                    <a:lnTo>
                      <a:pt x="109" y="33"/>
                    </a:lnTo>
                    <a:lnTo>
                      <a:pt x="108" y="31"/>
                    </a:lnTo>
                    <a:lnTo>
                      <a:pt x="103" y="26"/>
                    </a:lnTo>
                    <a:lnTo>
                      <a:pt x="98" y="19"/>
                    </a:lnTo>
                    <a:lnTo>
                      <a:pt x="90" y="10"/>
                    </a:lnTo>
                    <a:lnTo>
                      <a:pt x="86" y="7"/>
                    </a:lnTo>
                    <a:lnTo>
                      <a:pt x="81" y="4"/>
                    </a:lnTo>
                    <a:lnTo>
                      <a:pt x="75" y="2"/>
                    </a:lnTo>
                    <a:lnTo>
                      <a:pt x="70" y="1"/>
                    </a:lnTo>
                    <a:lnTo>
                      <a:pt x="65" y="0"/>
                    </a:lnTo>
                    <a:lnTo>
                      <a:pt x="59" y="1"/>
                    </a:lnTo>
                    <a:lnTo>
                      <a:pt x="54" y="2"/>
                    </a:lnTo>
                    <a:lnTo>
                      <a:pt x="47" y="6"/>
                    </a:lnTo>
                    <a:lnTo>
                      <a:pt x="46" y="7"/>
                    </a:lnTo>
                    <a:lnTo>
                      <a:pt x="44" y="12"/>
                    </a:lnTo>
                    <a:lnTo>
                      <a:pt x="40" y="17"/>
                    </a:lnTo>
                    <a:lnTo>
                      <a:pt x="34" y="26"/>
                    </a:lnTo>
                    <a:lnTo>
                      <a:pt x="29" y="35"/>
                    </a:lnTo>
                    <a:lnTo>
                      <a:pt x="22" y="46"/>
                    </a:lnTo>
                    <a:lnTo>
                      <a:pt x="16" y="59"/>
                    </a:lnTo>
                    <a:lnTo>
                      <a:pt x="9" y="72"/>
                    </a:lnTo>
                    <a:lnTo>
                      <a:pt x="6" y="80"/>
                    </a:lnTo>
                    <a:lnTo>
                      <a:pt x="4" y="87"/>
                    </a:lnTo>
                    <a:lnTo>
                      <a:pt x="2" y="96"/>
                    </a:lnTo>
                    <a:lnTo>
                      <a:pt x="1" y="104"/>
                    </a:lnTo>
                    <a:lnTo>
                      <a:pt x="0" y="123"/>
                    </a:lnTo>
                    <a:lnTo>
                      <a:pt x="0" y="140"/>
                    </a:lnTo>
                    <a:lnTo>
                      <a:pt x="1" y="157"/>
                    </a:lnTo>
                    <a:lnTo>
                      <a:pt x="3" y="172"/>
                    </a:lnTo>
                    <a:lnTo>
                      <a:pt x="5" y="184"/>
                    </a:lnTo>
                    <a:lnTo>
                      <a:pt x="7" y="193"/>
                    </a:lnTo>
                    <a:lnTo>
                      <a:pt x="8" y="199"/>
                    </a:lnTo>
                    <a:lnTo>
                      <a:pt x="8" y="205"/>
                    </a:lnTo>
                    <a:lnTo>
                      <a:pt x="8" y="210"/>
                    </a:lnTo>
                    <a:lnTo>
                      <a:pt x="7" y="217"/>
                    </a:lnTo>
                    <a:lnTo>
                      <a:pt x="7" y="224"/>
                    </a:lnTo>
                    <a:lnTo>
                      <a:pt x="7" y="234"/>
                    </a:lnTo>
                    <a:lnTo>
                      <a:pt x="8" y="247"/>
                    </a:lnTo>
                    <a:lnTo>
                      <a:pt x="12" y="263"/>
                    </a:lnTo>
                    <a:lnTo>
                      <a:pt x="13" y="273"/>
                    </a:lnTo>
                    <a:lnTo>
                      <a:pt x="15" y="280"/>
                    </a:lnTo>
                    <a:lnTo>
                      <a:pt x="18" y="289"/>
                    </a:lnTo>
                    <a:lnTo>
                      <a:pt x="21" y="295"/>
                    </a:lnTo>
                    <a:lnTo>
                      <a:pt x="30" y="307"/>
                    </a:lnTo>
                    <a:lnTo>
                      <a:pt x="38" y="316"/>
                    </a:lnTo>
                    <a:lnTo>
                      <a:pt x="46" y="323"/>
                    </a:lnTo>
                    <a:lnTo>
                      <a:pt x="54" y="328"/>
                    </a:lnTo>
                    <a:lnTo>
                      <a:pt x="58" y="330"/>
                    </a:lnTo>
                    <a:lnTo>
                      <a:pt x="60" y="331"/>
                    </a:lnTo>
                    <a:lnTo>
                      <a:pt x="65" y="331"/>
                    </a:lnTo>
                    <a:lnTo>
                      <a:pt x="76" y="331"/>
                    </a:lnTo>
                    <a:lnTo>
                      <a:pt x="93" y="331"/>
                    </a:lnTo>
                    <a:lnTo>
                      <a:pt x="113" y="330"/>
                    </a:lnTo>
                    <a:lnTo>
                      <a:pt x="135" y="329"/>
                    </a:lnTo>
                    <a:lnTo>
                      <a:pt x="155" y="328"/>
                    </a:lnTo>
                    <a:lnTo>
                      <a:pt x="173" y="326"/>
                    </a:lnTo>
                    <a:lnTo>
                      <a:pt x="185" y="322"/>
                    </a:lnTo>
                    <a:lnTo>
                      <a:pt x="195" y="319"/>
                    </a:lnTo>
                    <a:lnTo>
                      <a:pt x="207" y="313"/>
                    </a:lnTo>
                    <a:lnTo>
                      <a:pt x="220" y="305"/>
                    </a:lnTo>
                    <a:lnTo>
                      <a:pt x="233" y="297"/>
                    </a:lnTo>
                    <a:lnTo>
                      <a:pt x="244" y="289"/>
                    </a:lnTo>
                    <a:lnTo>
                      <a:pt x="253" y="282"/>
                    </a:lnTo>
                    <a:lnTo>
                      <a:pt x="260" y="278"/>
                    </a:lnTo>
                    <a:lnTo>
                      <a:pt x="262" y="276"/>
                    </a:lnTo>
                    <a:lnTo>
                      <a:pt x="295" y="182"/>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3" name="Freeform 514"/>
              <p:cNvSpPr>
                <a:spLocks/>
              </p:cNvSpPr>
              <p:nvPr/>
            </p:nvSpPr>
            <p:spPr bwMode="auto">
              <a:xfrm>
                <a:off x="3734" y="1279"/>
                <a:ext cx="607" cy="614"/>
              </a:xfrm>
              <a:custGeom>
                <a:avLst/>
                <a:gdLst>
                  <a:gd name="T0" fmla="*/ 2 w 1821"/>
                  <a:gd name="T1" fmla="*/ 0 h 1843"/>
                  <a:gd name="T2" fmla="*/ 1 w 1821"/>
                  <a:gd name="T3" fmla="*/ 0 h 1843"/>
                  <a:gd name="T4" fmla="*/ 1 w 1821"/>
                  <a:gd name="T5" fmla="*/ 0 h 1843"/>
                  <a:gd name="T6" fmla="*/ 1 w 1821"/>
                  <a:gd name="T7" fmla="*/ 0 h 1843"/>
                  <a:gd name="T8" fmla="*/ 1 w 1821"/>
                  <a:gd name="T9" fmla="*/ 0 h 1843"/>
                  <a:gd name="T10" fmla="*/ 1 w 1821"/>
                  <a:gd name="T11" fmla="*/ 0 h 1843"/>
                  <a:gd name="T12" fmla="*/ 1 w 1821"/>
                  <a:gd name="T13" fmla="*/ 0 h 1843"/>
                  <a:gd name="T14" fmla="*/ 1 w 1821"/>
                  <a:gd name="T15" fmla="*/ 0 h 1843"/>
                  <a:gd name="T16" fmla="*/ 0 w 1821"/>
                  <a:gd name="T17" fmla="*/ 0 h 1843"/>
                  <a:gd name="T18" fmla="*/ 0 w 1821"/>
                  <a:gd name="T19" fmla="*/ 0 h 1843"/>
                  <a:gd name="T20" fmla="*/ 0 w 1821"/>
                  <a:gd name="T21" fmla="*/ 0 h 1843"/>
                  <a:gd name="T22" fmla="*/ 0 w 1821"/>
                  <a:gd name="T23" fmla="*/ 0 h 1843"/>
                  <a:gd name="T24" fmla="*/ 0 w 1821"/>
                  <a:gd name="T25" fmla="*/ 1 h 1843"/>
                  <a:gd name="T26" fmla="*/ 0 w 1821"/>
                  <a:gd name="T27" fmla="*/ 1 h 1843"/>
                  <a:gd name="T28" fmla="*/ 0 w 1821"/>
                  <a:gd name="T29" fmla="*/ 1 h 1843"/>
                  <a:gd name="T30" fmla="*/ 0 w 1821"/>
                  <a:gd name="T31" fmla="*/ 1 h 1843"/>
                  <a:gd name="T32" fmla="*/ 0 w 1821"/>
                  <a:gd name="T33" fmla="*/ 1 h 1843"/>
                  <a:gd name="T34" fmla="*/ 0 w 1821"/>
                  <a:gd name="T35" fmla="*/ 1 h 1843"/>
                  <a:gd name="T36" fmla="*/ 0 w 1821"/>
                  <a:gd name="T37" fmla="*/ 1 h 1843"/>
                  <a:gd name="T38" fmla="*/ 0 w 1821"/>
                  <a:gd name="T39" fmla="*/ 1 h 1843"/>
                  <a:gd name="T40" fmla="*/ 0 w 1821"/>
                  <a:gd name="T41" fmla="*/ 1 h 1843"/>
                  <a:gd name="T42" fmla="*/ 0 w 1821"/>
                  <a:gd name="T43" fmla="*/ 1 h 1843"/>
                  <a:gd name="T44" fmla="*/ 0 w 1821"/>
                  <a:gd name="T45" fmla="*/ 1 h 1843"/>
                  <a:gd name="T46" fmla="*/ 0 w 1821"/>
                  <a:gd name="T47" fmla="*/ 2 h 1843"/>
                  <a:gd name="T48" fmla="*/ 0 w 1821"/>
                  <a:gd name="T49" fmla="*/ 2 h 1843"/>
                  <a:gd name="T50" fmla="*/ 0 w 1821"/>
                  <a:gd name="T51" fmla="*/ 2 h 1843"/>
                  <a:gd name="T52" fmla="*/ 0 w 1821"/>
                  <a:gd name="T53" fmla="*/ 2 h 1843"/>
                  <a:gd name="T54" fmla="*/ 0 w 1821"/>
                  <a:gd name="T55" fmla="*/ 2 h 1843"/>
                  <a:gd name="T56" fmla="*/ 0 w 1821"/>
                  <a:gd name="T57" fmla="*/ 2 h 1843"/>
                  <a:gd name="T58" fmla="*/ 1 w 1821"/>
                  <a:gd name="T59" fmla="*/ 2 h 1843"/>
                  <a:gd name="T60" fmla="*/ 1 w 1821"/>
                  <a:gd name="T61" fmla="*/ 2 h 1843"/>
                  <a:gd name="T62" fmla="*/ 1 w 1821"/>
                  <a:gd name="T63" fmla="*/ 2 h 1843"/>
                  <a:gd name="T64" fmla="*/ 1 w 1821"/>
                  <a:gd name="T65" fmla="*/ 2 h 1843"/>
                  <a:gd name="T66" fmla="*/ 0 w 1821"/>
                  <a:gd name="T67" fmla="*/ 2 h 1843"/>
                  <a:gd name="T68" fmla="*/ 0 w 1821"/>
                  <a:gd name="T69" fmla="*/ 2 h 1843"/>
                  <a:gd name="T70" fmla="*/ 1 w 1821"/>
                  <a:gd name="T71" fmla="*/ 2 h 1843"/>
                  <a:gd name="T72" fmla="*/ 1 w 1821"/>
                  <a:gd name="T73" fmla="*/ 2 h 1843"/>
                  <a:gd name="T74" fmla="*/ 1 w 1821"/>
                  <a:gd name="T75" fmla="*/ 2 h 1843"/>
                  <a:gd name="T76" fmla="*/ 1 w 1821"/>
                  <a:gd name="T77" fmla="*/ 2 h 1843"/>
                  <a:gd name="T78" fmla="*/ 1 w 1821"/>
                  <a:gd name="T79" fmla="*/ 2 h 1843"/>
                  <a:gd name="T80" fmla="*/ 1 w 1821"/>
                  <a:gd name="T81" fmla="*/ 2 h 1843"/>
                  <a:gd name="T82" fmla="*/ 1 w 1821"/>
                  <a:gd name="T83" fmla="*/ 2 h 1843"/>
                  <a:gd name="T84" fmla="*/ 1 w 1821"/>
                  <a:gd name="T85" fmla="*/ 2 h 1843"/>
                  <a:gd name="T86" fmla="*/ 1 w 1821"/>
                  <a:gd name="T87" fmla="*/ 2 h 1843"/>
                  <a:gd name="T88" fmla="*/ 1 w 1821"/>
                  <a:gd name="T89" fmla="*/ 2 h 1843"/>
                  <a:gd name="T90" fmla="*/ 1 w 1821"/>
                  <a:gd name="T91" fmla="*/ 2 h 1843"/>
                  <a:gd name="T92" fmla="*/ 1 w 1821"/>
                  <a:gd name="T93" fmla="*/ 2 h 1843"/>
                  <a:gd name="T94" fmla="*/ 2 w 1821"/>
                  <a:gd name="T95" fmla="*/ 2 h 1843"/>
                  <a:gd name="T96" fmla="*/ 2 w 1821"/>
                  <a:gd name="T97" fmla="*/ 2 h 1843"/>
                  <a:gd name="T98" fmla="*/ 2 w 1821"/>
                  <a:gd name="T99" fmla="*/ 2 h 1843"/>
                  <a:gd name="T100" fmla="*/ 2 w 1821"/>
                  <a:gd name="T101" fmla="*/ 2 h 1843"/>
                  <a:gd name="T102" fmla="*/ 2 w 1821"/>
                  <a:gd name="T103" fmla="*/ 2 h 1843"/>
                  <a:gd name="T104" fmla="*/ 2 w 1821"/>
                  <a:gd name="T105" fmla="*/ 2 h 1843"/>
                  <a:gd name="T106" fmla="*/ 2 w 1821"/>
                  <a:gd name="T107" fmla="*/ 2 h 1843"/>
                  <a:gd name="T108" fmla="*/ 2 w 1821"/>
                  <a:gd name="T109" fmla="*/ 2 h 1843"/>
                  <a:gd name="T110" fmla="*/ 2 w 1821"/>
                  <a:gd name="T111" fmla="*/ 3 h 1843"/>
                  <a:gd name="T112" fmla="*/ 2 w 1821"/>
                  <a:gd name="T113" fmla="*/ 2 h 1843"/>
                  <a:gd name="T114" fmla="*/ 2 w 1821"/>
                  <a:gd name="T115" fmla="*/ 2 h 1843"/>
                  <a:gd name="T116" fmla="*/ 2 w 1821"/>
                  <a:gd name="T117" fmla="*/ 2 h 1843"/>
                  <a:gd name="T118" fmla="*/ 2 w 1821"/>
                  <a:gd name="T119" fmla="*/ 2 h 18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21"/>
                  <a:gd name="T181" fmla="*/ 0 h 1843"/>
                  <a:gd name="T182" fmla="*/ 1821 w 1821"/>
                  <a:gd name="T183" fmla="*/ 1843 h 18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21" h="1843">
                    <a:moveTo>
                      <a:pt x="1250" y="185"/>
                    </a:moveTo>
                    <a:lnTo>
                      <a:pt x="1248" y="183"/>
                    </a:lnTo>
                    <a:lnTo>
                      <a:pt x="1243" y="178"/>
                    </a:lnTo>
                    <a:lnTo>
                      <a:pt x="1235" y="172"/>
                    </a:lnTo>
                    <a:lnTo>
                      <a:pt x="1223" y="167"/>
                    </a:lnTo>
                    <a:lnTo>
                      <a:pt x="1217" y="164"/>
                    </a:lnTo>
                    <a:lnTo>
                      <a:pt x="1209" y="163"/>
                    </a:lnTo>
                    <a:lnTo>
                      <a:pt x="1202" y="162"/>
                    </a:lnTo>
                    <a:lnTo>
                      <a:pt x="1193" y="163"/>
                    </a:lnTo>
                    <a:lnTo>
                      <a:pt x="1183" y="164"/>
                    </a:lnTo>
                    <a:lnTo>
                      <a:pt x="1173" y="168"/>
                    </a:lnTo>
                    <a:lnTo>
                      <a:pt x="1163" y="172"/>
                    </a:lnTo>
                    <a:lnTo>
                      <a:pt x="1152" y="178"/>
                    </a:lnTo>
                    <a:lnTo>
                      <a:pt x="1149" y="178"/>
                    </a:lnTo>
                    <a:lnTo>
                      <a:pt x="1141" y="178"/>
                    </a:lnTo>
                    <a:lnTo>
                      <a:pt x="1129" y="178"/>
                    </a:lnTo>
                    <a:lnTo>
                      <a:pt x="1114" y="177"/>
                    </a:lnTo>
                    <a:lnTo>
                      <a:pt x="1098" y="174"/>
                    </a:lnTo>
                    <a:lnTo>
                      <a:pt x="1081" y="170"/>
                    </a:lnTo>
                    <a:lnTo>
                      <a:pt x="1072" y="167"/>
                    </a:lnTo>
                    <a:lnTo>
                      <a:pt x="1063" y="162"/>
                    </a:lnTo>
                    <a:lnTo>
                      <a:pt x="1056" y="158"/>
                    </a:lnTo>
                    <a:lnTo>
                      <a:pt x="1048" y="153"/>
                    </a:lnTo>
                    <a:lnTo>
                      <a:pt x="1045" y="153"/>
                    </a:lnTo>
                    <a:lnTo>
                      <a:pt x="1037" y="153"/>
                    </a:lnTo>
                    <a:lnTo>
                      <a:pt x="1027" y="153"/>
                    </a:lnTo>
                    <a:lnTo>
                      <a:pt x="1014" y="150"/>
                    </a:lnTo>
                    <a:lnTo>
                      <a:pt x="1006" y="149"/>
                    </a:lnTo>
                    <a:lnTo>
                      <a:pt x="1000" y="147"/>
                    </a:lnTo>
                    <a:lnTo>
                      <a:pt x="993" y="144"/>
                    </a:lnTo>
                    <a:lnTo>
                      <a:pt x="987" y="141"/>
                    </a:lnTo>
                    <a:lnTo>
                      <a:pt x="981" y="136"/>
                    </a:lnTo>
                    <a:lnTo>
                      <a:pt x="976" y="132"/>
                    </a:lnTo>
                    <a:lnTo>
                      <a:pt x="973" y="126"/>
                    </a:lnTo>
                    <a:lnTo>
                      <a:pt x="969" y="118"/>
                    </a:lnTo>
                    <a:lnTo>
                      <a:pt x="967" y="118"/>
                    </a:lnTo>
                    <a:lnTo>
                      <a:pt x="963" y="116"/>
                    </a:lnTo>
                    <a:lnTo>
                      <a:pt x="958" y="113"/>
                    </a:lnTo>
                    <a:lnTo>
                      <a:pt x="949" y="109"/>
                    </a:lnTo>
                    <a:lnTo>
                      <a:pt x="939" y="105"/>
                    </a:lnTo>
                    <a:lnTo>
                      <a:pt x="929" y="102"/>
                    </a:lnTo>
                    <a:lnTo>
                      <a:pt x="920" y="100"/>
                    </a:lnTo>
                    <a:lnTo>
                      <a:pt x="910" y="100"/>
                    </a:lnTo>
                    <a:lnTo>
                      <a:pt x="907" y="98"/>
                    </a:lnTo>
                    <a:lnTo>
                      <a:pt x="901" y="94"/>
                    </a:lnTo>
                    <a:lnTo>
                      <a:pt x="893" y="90"/>
                    </a:lnTo>
                    <a:lnTo>
                      <a:pt x="882" y="86"/>
                    </a:lnTo>
                    <a:lnTo>
                      <a:pt x="871" y="82"/>
                    </a:lnTo>
                    <a:lnTo>
                      <a:pt x="863" y="80"/>
                    </a:lnTo>
                    <a:lnTo>
                      <a:pt x="858" y="80"/>
                    </a:lnTo>
                    <a:lnTo>
                      <a:pt x="854" y="81"/>
                    </a:lnTo>
                    <a:lnTo>
                      <a:pt x="852" y="83"/>
                    </a:lnTo>
                    <a:lnTo>
                      <a:pt x="850" y="87"/>
                    </a:lnTo>
                    <a:lnTo>
                      <a:pt x="848" y="94"/>
                    </a:lnTo>
                    <a:lnTo>
                      <a:pt x="850" y="104"/>
                    </a:lnTo>
                    <a:lnTo>
                      <a:pt x="852" y="114"/>
                    </a:lnTo>
                    <a:lnTo>
                      <a:pt x="854" y="122"/>
                    </a:lnTo>
                    <a:lnTo>
                      <a:pt x="855" y="131"/>
                    </a:lnTo>
                    <a:lnTo>
                      <a:pt x="855" y="136"/>
                    </a:lnTo>
                    <a:lnTo>
                      <a:pt x="853" y="139"/>
                    </a:lnTo>
                    <a:lnTo>
                      <a:pt x="851" y="140"/>
                    </a:lnTo>
                    <a:lnTo>
                      <a:pt x="847" y="141"/>
                    </a:lnTo>
                    <a:lnTo>
                      <a:pt x="844" y="140"/>
                    </a:lnTo>
                    <a:lnTo>
                      <a:pt x="839" y="139"/>
                    </a:lnTo>
                    <a:lnTo>
                      <a:pt x="833" y="136"/>
                    </a:lnTo>
                    <a:lnTo>
                      <a:pt x="829" y="133"/>
                    </a:lnTo>
                    <a:lnTo>
                      <a:pt x="825" y="131"/>
                    </a:lnTo>
                    <a:lnTo>
                      <a:pt x="817" y="123"/>
                    </a:lnTo>
                    <a:lnTo>
                      <a:pt x="809" y="115"/>
                    </a:lnTo>
                    <a:lnTo>
                      <a:pt x="801" y="106"/>
                    </a:lnTo>
                    <a:lnTo>
                      <a:pt x="792" y="96"/>
                    </a:lnTo>
                    <a:lnTo>
                      <a:pt x="783" y="88"/>
                    </a:lnTo>
                    <a:lnTo>
                      <a:pt x="772" y="80"/>
                    </a:lnTo>
                    <a:lnTo>
                      <a:pt x="757" y="73"/>
                    </a:lnTo>
                    <a:lnTo>
                      <a:pt x="738" y="63"/>
                    </a:lnTo>
                    <a:lnTo>
                      <a:pt x="719" y="53"/>
                    </a:lnTo>
                    <a:lnTo>
                      <a:pt x="699" y="44"/>
                    </a:lnTo>
                    <a:lnTo>
                      <a:pt x="681" y="35"/>
                    </a:lnTo>
                    <a:lnTo>
                      <a:pt x="666" y="27"/>
                    </a:lnTo>
                    <a:lnTo>
                      <a:pt x="656" y="22"/>
                    </a:lnTo>
                    <a:lnTo>
                      <a:pt x="652" y="21"/>
                    </a:lnTo>
                    <a:lnTo>
                      <a:pt x="649" y="19"/>
                    </a:lnTo>
                    <a:lnTo>
                      <a:pt x="640" y="14"/>
                    </a:lnTo>
                    <a:lnTo>
                      <a:pt x="627" y="9"/>
                    </a:lnTo>
                    <a:lnTo>
                      <a:pt x="609" y="4"/>
                    </a:lnTo>
                    <a:lnTo>
                      <a:pt x="598" y="3"/>
                    </a:lnTo>
                    <a:lnTo>
                      <a:pt x="586" y="1"/>
                    </a:lnTo>
                    <a:lnTo>
                      <a:pt x="574" y="0"/>
                    </a:lnTo>
                    <a:lnTo>
                      <a:pt x="560" y="1"/>
                    </a:lnTo>
                    <a:lnTo>
                      <a:pt x="546" y="4"/>
                    </a:lnTo>
                    <a:lnTo>
                      <a:pt x="532" y="8"/>
                    </a:lnTo>
                    <a:lnTo>
                      <a:pt x="517" y="13"/>
                    </a:lnTo>
                    <a:lnTo>
                      <a:pt x="501" y="21"/>
                    </a:lnTo>
                    <a:lnTo>
                      <a:pt x="473" y="35"/>
                    </a:lnTo>
                    <a:lnTo>
                      <a:pt x="452" y="44"/>
                    </a:lnTo>
                    <a:lnTo>
                      <a:pt x="445" y="46"/>
                    </a:lnTo>
                    <a:lnTo>
                      <a:pt x="437" y="48"/>
                    </a:lnTo>
                    <a:lnTo>
                      <a:pt x="431" y="49"/>
                    </a:lnTo>
                    <a:lnTo>
                      <a:pt x="426" y="49"/>
                    </a:lnTo>
                    <a:lnTo>
                      <a:pt x="417" y="48"/>
                    </a:lnTo>
                    <a:lnTo>
                      <a:pt x="409" y="47"/>
                    </a:lnTo>
                    <a:lnTo>
                      <a:pt x="402" y="47"/>
                    </a:lnTo>
                    <a:lnTo>
                      <a:pt x="391" y="48"/>
                    </a:lnTo>
                    <a:lnTo>
                      <a:pt x="378" y="51"/>
                    </a:lnTo>
                    <a:lnTo>
                      <a:pt x="365" y="55"/>
                    </a:lnTo>
                    <a:lnTo>
                      <a:pt x="352" y="61"/>
                    </a:lnTo>
                    <a:lnTo>
                      <a:pt x="341" y="67"/>
                    </a:lnTo>
                    <a:lnTo>
                      <a:pt x="330" y="75"/>
                    </a:lnTo>
                    <a:lnTo>
                      <a:pt x="322" y="85"/>
                    </a:lnTo>
                    <a:lnTo>
                      <a:pt x="318" y="89"/>
                    </a:lnTo>
                    <a:lnTo>
                      <a:pt x="315" y="94"/>
                    </a:lnTo>
                    <a:lnTo>
                      <a:pt x="313" y="100"/>
                    </a:lnTo>
                    <a:lnTo>
                      <a:pt x="312" y="106"/>
                    </a:lnTo>
                    <a:lnTo>
                      <a:pt x="307" y="123"/>
                    </a:lnTo>
                    <a:lnTo>
                      <a:pt x="297" y="147"/>
                    </a:lnTo>
                    <a:lnTo>
                      <a:pt x="284" y="175"/>
                    </a:lnTo>
                    <a:lnTo>
                      <a:pt x="267" y="204"/>
                    </a:lnTo>
                    <a:lnTo>
                      <a:pt x="258" y="218"/>
                    </a:lnTo>
                    <a:lnTo>
                      <a:pt x="248" y="232"/>
                    </a:lnTo>
                    <a:lnTo>
                      <a:pt x="237" y="245"/>
                    </a:lnTo>
                    <a:lnTo>
                      <a:pt x="228" y="256"/>
                    </a:lnTo>
                    <a:lnTo>
                      <a:pt x="217" y="265"/>
                    </a:lnTo>
                    <a:lnTo>
                      <a:pt x="207" y="272"/>
                    </a:lnTo>
                    <a:lnTo>
                      <a:pt x="202" y="275"/>
                    </a:lnTo>
                    <a:lnTo>
                      <a:pt x="196" y="277"/>
                    </a:lnTo>
                    <a:lnTo>
                      <a:pt x="191" y="278"/>
                    </a:lnTo>
                    <a:lnTo>
                      <a:pt x="187" y="278"/>
                    </a:lnTo>
                    <a:lnTo>
                      <a:pt x="166" y="279"/>
                    </a:lnTo>
                    <a:lnTo>
                      <a:pt x="146" y="282"/>
                    </a:lnTo>
                    <a:lnTo>
                      <a:pt x="135" y="284"/>
                    </a:lnTo>
                    <a:lnTo>
                      <a:pt x="125" y="286"/>
                    </a:lnTo>
                    <a:lnTo>
                      <a:pt x="115" y="290"/>
                    </a:lnTo>
                    <a:lnTo>
                      <a:pt x="107" y="293"/>
                    </a:lnTo>
                    <a:lnTo>
                      <a:pt x="98" y="297"/>
                    </a:lnTo>
                    <a:lnTo>
                      <a:pt x="91" y="302"/>
                    </a:lnTo>
                    <a:lnTo>
                      <a:pt x="84" y="307"/>
                    </a:lnTo>
                    <a:lnTo>
                      <a:pt x="79" y="313"/>
                    </a:lnTo>
                    <a:lnTo>
                      <a:pt x="73" y="319"/>
                    </a:lnTo>
                    <a:lnTo>
                      <a:pt x="70" y="326"/>
                    </a:lnTo>
                    <a:lnTo>
                      <a:pt x="68" y="334"/>
                    </a:lnTo>
                    <a:lnTo>
                      <a:pt x="67" y="341"/>
                    </a:lnTo>
                    <a:lnTo>
                      <a:pt x="68" y="350"/>
                    </a:lnTo>
                    <a:lnTo>
                      <a:pt x="69" y="358"/>
                    </a:lnTo>
                    <a:lnTo>
                      <a:pt x="70" y="364"/>
                    </a:lnTo>
                    <a:lnTo>
                      <a:pt x="72" y="371"/>
                    </a:lnTo>
                    <a:lnTo>
                      <a:pt x="75" y="376"/>
                    </a:lnTo>
                    <a:lnTo>
                      <a:pt x="79" y="382"/>
                    </a:lnTo>
                    <a:lnTo>
                      <a:pt x="83" y="387"/>
                    </a:lnTo>
                    <a:lnTo>
                      <a:pt x="87" y="392"/>
                    </a:lnTo>
                    <a:lnTo>
                      <a:pt x="98" y="403"/>
                    </a:lnTo>
                    <a:lnTo>
                      <a:pt x="112" y="416"/>
                    </a:lnTo>
                    <a:lnTo>
                      <a:pt x="128" y="430"/>
                    </a:lnTo>
                    <a:lnTo>
                      <a:pt x="146" y="448"/>
                    </a:lnTo>
                    <a:lnTo>
                      <a:pt x="168" y="471"/>
                    </a:lnTo>
                    <a:lnTo>
                      <a:pt x="194" y="498"/>
                    </a:lnTo>
                    <a:lnTo>
                      <a:pt x="221" y="527"/>
                    </a:lnTo>
                    <a:lnTo>
                      <a:pt x="246" y="558"/>
                    </a:lnTo>
                    <a:lnTo>
                      <a:pt x="257" y="574"/>
                    </a:lnTo>
                    <a:lnTo>
                      <a:pt x="267" y="589"/>
                    </a:lnTo>
                    <a:lnTo>
                      <a:pt x="274" y="603"/>
                    </a:lnTo>
                    <a:lnTo>
                      <a:pt x="280" y="617"/>
                    </a:lnTo>
                    <a:lnTo>
                      <a:pt x="281" y="622"/>
                    </a:lnTo>
                    <a:lnTo>
                      <a:pt x="282" y="629"/>
                    </a:lnTo>
                    <a:lnTo>
                      <a:pt x="282" y="635"/>
                    </a:lnTo>
                    <a:lnTo>
                      <a:pt x="282" y="640"/>
                    </a:lnTo>
                    <a:lnTo>
                      <a:pt x="281" y="646"/>
                    </a:lnTo>
                    <a:lnTo>
                      <a:pt x="278" y="650"/>
                    </a:lnTo>
                    <a:lnTo>
                      <a:pt x="275" y="654"/>
                    </a:lnTo>
                    <a:lnTo>
                      <a:pt x="272" y="659"/>
                    </a:lnTo>
                    <a:lnTo>
                      <a:pt x="263" y="664"/>
                    </a:lnTo>
                    <a:lnTo>
                      <a:pt x="256" y="669"/>
                    </a:lnTo>
                    <a:lnTo>
                      <a:pt x="248" y="671"/>
                    </a:lnTo>
                    <a:lnTo>
                      <a:pt x="242" y="672"/>
                    </a:lnTo>
                    <a:lnTo>
                      <a:pt x="235" y="671"/>
                    </a:lnTo>
                    <a:lnTo>
                      <a:pt x="229" y="669"/>
                    </a:lnTo>
                    <a:lnTo>
                      <a:pt x="223" y="665"/>
                    </a:lnTo>
                    <a:lnTo>
                      <a:pt x="218" y="661"/>
                    </a:lnTo>
                    <a:lnTo>
                      <a:pt x="207" y="651"/>
                    </a:lnTo>
                    <a:lnTo>
                      <a:pt x="196" y="640"/>
                    </a:lnTo>
                    <a:lnTo>
                      <a:pt x="191" y="636"/>
                    </a:lnTo>
                    <a:lnTo>
                      <a:pt x="186" y="632"/>
                    </a:lnTo>
                    <a:lnTo>
                      <a:pt x="179" y="628"/>
                    </a:lnTo>
                    <a:lnTo>
                      <a:pt x="174" y="624"/>
                    </a:lnTo>
                    <a:lnTo>
                      <a:pt x="167" y="622"/>
                    </a:lnTo>
                    <a:lnTo>
                      <a:pt x="160" y="621"/>
                    </a:lnTo>
                    <a:lnTo>
                      <a:pt x="151" y="621"/>
                    </a:lnTo>
                    <a:lnTo>
                      <a:pt x="142" y="621"/>
                    </a:lnTo>
                    <a:lnTo>
                      <a:pt x="133" y="622"/>
                    </a:lnTo>
                    <a:lnTo>
                      <a:pt x="123" y="623"/>
                    </a:lnTo>
                    <a:lnTo>
                      <a:pt x="113" y="625"/>
                    </a:lnTo>
                    <a:lnTo>
                      <a:pt x="104" y="629"/>
                    </a:lnTo>
                    <a:lnTo>
                      <a:pt x="94" y="633"/>
                    </a:lnTo>
                    <a:lnTo>
                      <a:pt x="84" y="637"/>
                    </a:lnTo>
                    <a:lnTo>
                      <a:pt x="74" y="643"/>
                    </a:lnTo>
                    <a:lnTo>
                      <a:pt x="66" y="648"/>
                    </a:lnTo>
                    <a:lnTo>
                      <a:pt x="57" y="654"/>
                    </a:lnTo>
                    <a:lnTo>
                      <a:pt x="50" y="662"/>
                    </a:lnTo>
                    <a:lnTo>
                      <a:pt x="42" y="670"/>
                    </a:lnTo>
                    <a:lnTo>
                      <a:pt x="36" y="678"/>
                    </a:lnTo>
                    <a:lnTo>
                      <a:pt x="24" y="694"/>
                    </a:lnTo>
                    <a:lnTo>
                      <a:pt x="14" y="712"/>
                    </a:lnTo>
                    <a:lnTo>
                      <a:pt x="10" y="719"/>
                    </a:lnTo>
                    <a:lnTo>
                      <a:pt x="5" y="728"/>
                    </a:lnTo>
                    <a:lnTo>
                      <a:pt x="3" y="735"/>
                    </a:lnTo>
                    <a:lnTo>
                      <a:pt x="1" y="743"/>
                    </a:lnTo>
                    <a:lnTo>
                      <a:pt x="0" y="751"/>
                    </a:lnTo>
                    <a:lnTo>
                      <a:pt x="1" y="758"/>
                    </a:lnTo>
                    <a:lnTo>
                      <a:pt x="2" y="766"/>
                    </a:lnTo>
                    <a:lnTo>
                      <a:pt x="5" y="773"/>
                    </a:lnTo>
                    <a:lnTo>
                      <a:pt x="11" y="781"/>
                    </a:lnTo>
                    <a:lnTo>
                      <a:pt x="17" y="788"/>
                    </a:lnTo>
                    <a:lnTo>
                      <a:pt x="25" y="796"/>
                    </a:lnTo>
                    <a:lnTo>
                      <a:pt x="36" y="803"/>
                    </a:lnTo>
                    <a:lnTo>
                      <a:pt x="58" y="817"/>
                    </a:lnTo>
                    <a:lnTo>
                      <a:pt x="82" y="830"/>
                    </a:lnTo>
                    <a:lnTo>
                      <a:pt x="94" y="836"/>
                    </a:lnTo>
                    <a:lnTo>
                      <a:pt x="107" y="841"/>
                    </a:lnTo>
                    <a:lnTo>
                      <a:pt x="120" y="847"/>
                    </a:lnTo>
                    <a:lnTo>
                      <a:pt x="132" y="850"/>
                    </a:lnTo>
                    <a:lnTo>
                      <a:pt x="145" y="853"/>
                    </a:lnTo>
                    <a:lnTo>
                      <a:pt x="158" y="856"/>
                    </a:lnTo>
                    <a:lnTo>
                      <a:pt x="170" y="857"/>
                    </a:lnTo>
                    <a:lnTo>
                      <a:pt x="182" y="859"/>
                    </a:lnTo>
                    <a:lnTo>
                      <a:pt x="195" y="857"/>
                    </a:lnTo>
                    <a:lnTo>
                      <a:pt x="208" y="855"/>
                    </a:lnTo>
                    <a:lnTo>
                      <a:pt x="221" y="852"/>
                    </a:lnTo>
                    <a:lnTo>
                      <a:pt x="233" y="848"/>
                    </a:lnTo>
                    <a:lnTo>
                      <a:pt x="236" y="846"/>
                    </a:lnTo>
                    <a:lnTo>
                      <a:pt x="247" y="840"/>
                    </a:lnTo>
                    <a:lnTo>
                      <a:pt x="261" y="833"/>
                    </a:lnTo>
                    <a:lnTo>
                      <a:pt x="277" y="826"/>
                    </a:lnTo>
                    <a:lnTo>
                      <a:pt x="286" y="822"/>
                    </a:lnTo>
                    <a:lnTo>
                      <a:pt x="295" y="820"/>
                    </a:lnTo>
                    <a:lnTo>
                      <a:pt x="302" y="817"/>
                    </a:lnTo>
                    <a:lnTo>
                      <a:pt x="311" y="815"/>
                    </a:lnTo>
                    <a:lnTo>
                      <a:pt x="317" y="815"/>
                    </a:lnTo>
                    <a:lnTo>
                      <a:pt x="323" y="816"/>
                    </a:lnTo>
                    <a:lnTo>
                      <a:pt x="328" y="819"/>
                    </a:lnTo>
                    <a:lnTo>
                      <a:pt x="331" y="823"/>
                    </a:lnTo>
                    <a:lnTo>
                      <a:pt x="332" y="827"/>
                    </a:lnTo>
                    <a:lnTo>
                      <a:pt x="334" y="830"/>
                    </a:lnTo>
                    <a:lnTo>
                      <a:pt x="334" y="835"/>
                    </a:lnTo>
                    <a:lnTo>
                      <a:pt x="332" y="838"/>
                    </a:lnTo>
                    <a:lnTo>
                      <a:pt x="329" y="843"/>
                    </a:lnTo>
                    <a:lnTo>
                      <a:pt x="325" y="848"/>
                    </a:lnTo>
                    <a:lnTo>
                      <a:pt x="321" y="853"/>
                    </a:lnTo>
                    <a:lnTo>
                      <a:pt x="316" y="860"/>
                    </a:lnTo>
                    <a:lnTo>
                      <a:pt x="316" y="863"/>
                    </a:lnTo>
                    <a:lnTo>
                      <a:pt x="315" y="866"/>
                    </a:lnTo>
                    <a:lnTo>
                      <a:pt x="316" y="870"/>
                    </a:lnTo>
                    <a:lnTo>
                      <a:pt x="318" y="876"/>
                    </a:lnTo>
                    <a:lnTo>
                      <a:pt x="324" y="884"/>
                    </a:lnTo>
                    <a:lnTo>
                      <a:pt x="330" y="894"/>
                    </a:lnTo>
                    <a:lnTo>
                      <a:pt x="336" y="903"/>
                    </a:lnTo>
                    <a:lnTo>
                      <a:pt x="341" y="911"/>
                    </a:lnTo>
                    <a:lnTo>
                      <a:pt x="342" y="916"/>
                    </a:lnTo>
                    <a:lnTo>
                      <a:pt x="343" y="920"/>
                    </a:lnTo>
                    <a:lnTo>
                      <a:pt x="342" y="924"/>
                    </a:lnTo>
                    <a:lnTo>
                      <a:pt x="341" y="929"/>
                    </a:lnTo>
                    <a:lnTo>
                      <a:pt x="339" y="933"/>
                    </a:lnTo>
                    <a:lnTo>
                      <a:pt x="336" y="938"/>
                    </a:lnTo>
                    <a:lnTo>
                      <a:pt x="331" y="943"/>
                    </a:lnTo>
                    <a:lnTo>
                      <a:pt x="325" y="948"/>
                    </a:lnTo>
                    <a:lnTo>
                      <a:pt x="308" y="957"/>
                    </a:lnTo>
                    <a:lnTo>
                      <a:pt x="286" y="966"/>
                    </a:lnTo>
                    <a:lnTo>
                      <a:pt x="263" y="976"/>
                    </a:lnTo>
                    <a:lnTo>
                      <a:pt x="242" y="987"/>
                    </a:lnTo>
                    <a:lnTo>
                      <a:pt x="232" y="993"/>
                    </a:lnTo>
                    <a:lnTo>
                      <a:pt x="222" y="1000"/>
                    </a:lnTo>
                    <a:lnTo>
                      <a:pt x="215" y="1006"/>
                    </a:lnTo>
                    <a:lnTo>
                      <a:pt x="207" y="1014"/>
                    </a:lnTo>
                    <a:lnTo>
                      <a:pt x="203" y="1023"/>
                    </a:lnTo>
                    <a:lnTo>
                      <a:pt x="200" y="1031"/>
                    </a:lnTo>
                    <a:lnTo>
                      <a:pt x="199" y="1037"/>
                    </a:lnTo>
                    <a:lnTo>
                      <a:pt x="197" y="1041"/>
                    </a:lnTo>
                    <a:lnTo>
                      <a:pt x="199" y="1046"/>
                    </a:lnTo>
                    <a:lnTo>
                      <a:pt x="200" y="1052"/>
                    </a:lnTo>
                    <a:lnTo>
                      <a:pt x="201" y="1052"/>
                    </a:lnTo>
                    <a:lnTo>
                      <a:pt x="201" y="1053"/>
                    </a:lnTo>
                    <a:lnTo>
                      <a:pt x="199" y="1055"/>
                    </a:lnTo>
                    <a:lnTo>
                      <a:pt x="193" y="1059"/>
                    </a:lnTo>
                    <a:lnTo>
                      <a:pt x="182" y="1067"/>
                    </a:lnTo>
                    <a:lnTo>
                      <a:pt x="165" y="1078"/>
                    </a:lnTo>
                    <a:lnTo>
                      <a:pt x="139" y="1093"/>
                    </a:lnTo>
                    <a:lnTo>
                      <a:pt x="112" y="1108"/>
                    </a:lnTo>
                    <a:lnTo>
                      <a:pt x="91" y="1122"/>
                    </a:lnTo>
                    <a:lnTo>
                      <a:pt x="82" y="1128"/>
                    </a:lnTo>
                    <a:lnTo>
                      <a:pt x="74" y="1135"/>
                    </a:lnTo>
                    <a:lnTo>
                      <a:pt x="68" y="1141"/>
                    </a:lnTo>
                    <a:lnTo>
                      <a:pt x="64" y="1147"/>
                    </a:lnTo>
                    <a:lnTo>
                      <a:pt x="60" y="1153"/>
                    </a:lnTo>
                    <a:lnTo>
                      <a:pt x="59" y="1160"/>
                    </a:lnTo>
                    <a:lnTo>
                      <a:pt x="59" y="1166"/>
                    </a:lnTo>
                    <a:lnTo>
                      <a:pt x="60" y="1173"/>
                    </a:lnTo>
                    <a:lnTo>
                      <a:pt x="64" y="1179"/>
                    </a:lnTo>
                    <a:lnTo>
                      <a:pt x="68" y="1187"/>
                    </a:lnTo>
                    <a:lnTo>
                      <a:pt x="74" y="1194"/>
                    </a:lnTo>
                    <a:lnTo>
                      <a:pt x="82" y="1203"/>
                    </a:lnTo>
                    <a:lnTo>
                      <a:pt x="84" y="1204"/>
                    </a:lnTo>
                    <a:lnTo>
                      <a:pt x="87" y="1206"/>
                    </a:lnTo>
                    <a:lnTo>
                      <a:pt x="94" y="1209"/>
                    </a:lnTo>
                    <a:lnTo>
                      <a:pt x="102" y="1214"/>
                    </a:lnTo>
                    <a:lnTo>
                      <a:pt x="112" y="1218"/>
                    </a:lnTo>
                    <a:lnTo>
                      <a:pt x="123" y="1222"/>
                    </a:lnTo>
                    <a:lnTo>
                      <a:pt x="134" y="1226"/>
                    </a:lnTo>
                    <a:lnTo>
                      <a:pt x="146" y="1229"/>
                    </a:lnTo>
                    <a:lnTo>
                      <a:pt x="145" y="1232"/>
                    </a:lnTo>
                    <a:lnTo>
                      <a:pt x="142" y="1241"/>
                    </a:lnTo>
                    <a:lnTo>
                      <a:pt x="141" y="1254"/>
                    </a:lnTo>
                    <a:lnTo>
                      <a:pt x="140" y="1270"/>
                    </a:lnTo>
                    <a:lnTo>
                      <a:pt x="141" y="1278"/>
                    </a:lnTo>
                    <a:lnTo>
                      <a:pt x="143" y="1288"/>
                    </a:lnTo>
                    <a:lnTo>
                      <a:pt x="146" y="1297"/>
                    </a:lnTo>
                    <a:lnTo>
                      <a:pt x="150" y="1306"/>
                    </a:lnTo>
                    <a:lnTo>
                      <a:pt x="154" y="1316"/>
                    </a:lnTo>
                    <a:lnTo>
                      <a:pt x="162" y="1325"/>
                    </a:lnTo>
                    <a:lnTo>
                      <a:pt x="169" y="1333"/>
                    </a:lnTo>
                    <a:lnTo>
                      <a:pt x="180" y="1341"/>
                    </a:lnTo>
                    <a:lnTo>
                      <a:pt x="182" y="1341"/>
                    </a:lnTo>
                    <a:lnTo>
                      <a:pt x="189" y="1341"/>
                    </a:lnTo>
                    <a:lnTo>
                      <a:pt x="197" y="1341"/>
                    </a:lnTo>
                    <a:lnTo>
                      <a:pt x="209" y="1341"/>
                    </a:lnTo>
                    <a:lnTo>
                      <a:pt x="221" y="1341"/>
                    </a:lnTo>
                    <a:lnTo>
                      <a:pt x="233" y="1341"/>
                    </a:lnTo>
                    <a:lnTo>
                      <a:pt x="244" y="1341"/>
                    </a:lnTo>
                    <a:lnTo>
                      <a:pt x="253" y="1341"/>
                    </a:lnTo>
                    <a:lnTo>
                      <a:pt x="254" y="1343"/>
                    </a:lnTo>
                    <a:lnTo>
                      <a:pt x="256" y="1347"/>
                    </a:lnTo>
                    <a:lnTo>
                      <a:pt x="260" y="1356"/>
                    </a:lnTo>
                    <a:lnTo>
                      <a:pt x="265" y="1366"/>
                    </a:lnTo>
                    <a:lnTo>
                      <a:pt x="270" y="1379"/>
                    </a:lnTo>
                    <a:lnTo>
                      <a:pt x="274" y="1393"/>
                    </a:lnTo>
                    <a:lnTo>
                      <a:pt x="276" y="1409"/>
                    </a:lnTo>
                    <a:lnTo>
                      <a:pt x="277" y="1426"/>
                    </a:lnTo>
                    <a:lnTo>
                      <a:pt x="280" y="1427"/>
                    </a:lnTo>
                    <a:lnTo>
                      <a:pt x="283" y="1431"/>
                    </a:lnTo>
                    <a:lnTo>
                      <a:pt x="288" y="1434"/>
                    </a:lnTo>
                    <a:lnTo>
                      <a:pt x="296" y="1437"/>
                    </a:lnTo>
                    <a:lnTo>
                      <a:pt x="300" y="1437"/>
                    </a:lnTo>
                    <a:lnTo>
                      <a:pt x="304" y="1437"/>
                    </a:lnTo>
                    <a:lnTo>
                      <a:pt x="310" y="1436"/>
                    </a:lnTo>
                    <a:lnTo>
                      <a:pt x="315" y="1435"/>
                    </a:lnTo>
                    <a:lnTo>
                      <a:pt x="321" y="1432"/>
                    </a:lnTo>
                    <a:lnTo>
                      <a:pt x="326" y="1427"/>
                    </a:lnTo>
                    <a:lnTo>
                      <a:pt x="331" y="1421"/>
                    </a:lnTo>
                    <a:lnTo>
                      <a:pt x="338" y="1413"/>
                    </a:lnTo>
                    <a:lnTo>
                      <a:pt x="339" y="1413"/>
                    </a:lnTo>
                    <a:lnTo>
                      <a:pt x="342" y="1412"/>
                    </a:lnTo>
                    <a:lnTo>
                      <a:pt x="348" y="1411"/>
                    </a:lnTo>
                    <a:lnTo>
                      <a:pt x="353" y="1412"/>
                    </a:lnTo>
                    <a:lnTo>
                      <a:pt x="356" y="1413"/>
                    </a:lnTo>
                    <a:lnTo>
                      <a:pt x="359" y="1414"/>
                    </a:lnTo>
                    <a:lnTo>
                      <a:pt x="362" y="1417"/>
                    </a:lnTo>
                    <a:lnTo>
                      <a:pt x="365" y="1419"/>
                    </a:lnTo>
                    <a:lnTo>
                      <a:pt x="366" y="1423"/>
                    </a:lnTo>
                    <a:lnTo>
                      <a:pt x="368" y="1427"/>
                    </a:lnTo>
                    <a:lnTo>
                      <a:pt x="369" y="1433"/>
                    </a:lnTo>
                    <a:lnTo>
                      <a:pt x="369" y="1439"/>
                    </a:lnTo>
                    <a:lnTo>
                      <a:pt x="370" y="1441"/>
                    </a:lnTo>
                    <a:lnTo>
                      <a:pt x="373" y="1449"/>
                    </a:lnTo>
                    <a:lnTo>
                      <a:pt x="376" y="1453"/>
                    </a:lnTo>
                    <a:lnTo>
                      <a:pt x="379" y="1458"/>
                    </a:lnTo>
                    <a:lnTo>
                      <a:pt x="383" y="1462"/>
                    </a:lnTo>
                    <a:lnTo>
                      <a:pt x="387" y="1465"/>
                    </a:lnTo>
                    <a:lnTo>
                      <a:pt x="393" y="1468"/>
                    </a:lnTo>
                    <a:lnTo>
                      <a:pt x="398" y="1472"/>
                    </a:lnTo>
                    <a:lnTo>
                      <a:pt x="405" y="1473"/>
                    </a:lnTo>
                    <a:lnTo>
                      <a:pt x="412" y="1473"/>
                    </a:lnTo>
                    <a:lnTo>
                      <a:pt x="421" y="1471"/>
                    </a:lnTo>
                    <a:lnTo>
                      <a:pt x="430" y="1466"/>
                    </a:lnTo>
                    <a:lnTo>
                      <a:pt x="439" y="1461"/>
                    </a:lnTo>
                    <a:lnTo>
                      <a:pt x="450" y="1452"/>
                    </a:lnTo>
                    <a:lnTo>
                      <a:pt x="453" y="1449"/>
                    </a:lnTo>
                    <a:lnTo>
                      <a:pt x="460" y="1440"/>
                    </a:lnTo>
                    <a:lnTo>
                      <a:pt x="471" y="1430"/>
                    </a:lnTo>
                    <a:lnTo>
                      <a:pt x="482" y="1419"/>
                    </a:lnTo>
                    <a:lnTo>
                      <a:pt x="488" y="1413"/>
                    </a:lnTo>
                    <a:lnTo>
                      <a:pt x="493" y="1409"/>
                    </a:lnTo>
                    <a:lnTo>
                      <a:pt x="499" y="1407"/>
                    </a:lnTo>
                    <a:lnTo>
                      <a:pt x="504" y="1405"/>
                    </a:lnTo>
                    <a:lnTo>
                      <a:pt x="506" y="1405"/>
                    </a:lnTo>
                    <a:lnTo>
                      <a:pt x="508" y="1406"/>
                    </a:lnTo>
                    <a:lnTo>
                      <a:pt x="509" y="1407"/>
                    </a:lnTo>
                    <a:lnTo>
                      <a:pt x="512" y="1408"/>
                    </a:lnTo>
                    <a:lnTo>
                      <a:pt x="513" y="1412"/>
                    </a:lnTo>
                    <a:lnTo>
                      <a:pt x="514" y="1420"/>
                    </a:lnTo>
                    <a:lnTo>
                      <a:pt x="514" y="1424"/>
                    </a:lnTo>
                    <a:lnTo>
                      <a:pt x="512" y="1434"/>
                    </a:lnTo>
                    <a:lnTo>
                      <a:pt x="508" y="1449"/>
                    </a:lnTo>
                    <a:lnTo>
                      <a:pt x="504" y="1467"/>
                    </a:lnTo>
                    <a:lnTo>
                      <a:pt x="498" y="1488"/>
                    </a:lnTo>
                    <a:lnTo>
                      <a:pt x="490" y="1508"/>
                    </a:lnTo>
                    <a:lnTo>
                      <a:pt x="486" y="1519"/>
                    </a:lnTo>
                    <a:lnTo>
                      <a:pt x="480" y="1529"/>
                    </a:lnTo>
                    <a:lnTo>
                      <a:pt x="475" y="1537"/>
                    </a:lnTo>
                    <a:lnTo>
                      <a:pt x="470" y="1545"/>
                    </a:lnTo>
                    <a:lnTo>
                      <a:pt x="464" y="1549"/>
                    </a:lnTo>
                    <a:lnTo>
                      <a:pt x="451" y="1559"/>
                    </a:lnTo>
                    <a:lnTo>
                      <a:pt x="432" y="1573"/>
                    </a:lnTo>
                    <a:lnTo>
                      <a:pt x="408" y="1591"/>
                    </a:lnTo>
                    <a:lnTo>
                      <a:pt x="383" y="1613"/>
                    </a:lnTo>
                    <a:lnTo>
                      <a:pt x="358" y="1636"/>
                    </a:lnTo>
                    <a:lnTo>
                      <a:pt x="346" y="1648"/>
                    </a:lnTo>
                    <a:lnTo>
                      <a:pt x="336" y="1659"/>
                    </a:lnTo>
                    <a:lnTo>
                      <a:pt x="326" y="1670"/>
                    </a:lnTo>
                    <a:lnTo>
                      <a:pt x="318" y="1681"/>
                    </a:lnTo>
                    <a:lnTo>
                      <a:pt x="315" y="1683"/>
                    </a:lnTo>
                    <a:lnTo>
                      <a:pt x="308" y="1686"/>
                    </a:lnTo>
                    <a:lnTo>
                      <a:pt x="297" y="1693"/>
                    </a:lnTo>
                    <a:lnTo>
                      <a:pt x="283" y="1700"/>
                    </a:lnTo>
                    <a:lnTo>
                      <a:pt x="269" y="1711"/>
                    </a:lnTo>
                    <a:lnTo>
                      <a:pt x="255" y="1724"/>
                    </a:lnTo>
                    <a:lnTo>
                      <a:pt x="248" y="1731"/>
                    </a:lnTo>
                    <a:lnTo>
                      <a:pt x="243" y="1738"/>
                    </a:lnTo>
                    <a:lnTo>
                      <a:pt x="237" y="1746"/>
                    </a:lnTo>
                    <a:lnTo>
                      <a:pt x="233" y="1753"/>
                    </a:lnTo>
                    <a:lnTo>
                      <a:pt x="235" y="1752"/>
                    </a:lnTo>
                    <a:lnTo>
                      <a:pt x="243" y="1750"/>
                    </a:lnTo>
                    <a:lnTo>
                      <a:pt x="255" y="1745"/>
                    </a:lnTo>
                    <a:lnTo>
                      <a:pt x="270" y="1739"/>
                    </a:lnTo>
                    <a:lnTo>
                      <a:pt x="287" y="1733"/>
                    </a:lnTo>
                    <a:lnTo>
                      <a:pt x="307" y="1727"/>
                    </a:lnTo>
                    <a:lnTo>
                      <a:pt x="328" y="1721"/>
                    </a:lnTo>
                    <a:lnTo>
                      <a:pt x="350" y="1716"/>
                    </a:lnTo>
                    <a:lnTo>
                      <a:pt x="363" y="1712"/>
                    </a:lnTo>
                    <a:lnTo>
                      <a:pt x="376" y="1707"/>
                    </a:lnTo>
                    <a:lnTo>
                      <a:pt x="391" y="1699"/>
                    </a:lnTo>
                    <a:lnTo>
                      <a:pt x="406" y="1690"/>
                    </a:lnTo>
                    <a:lnTo>
                      <a:pt x="422" y="1679"/>
                    </a:lnTo>
                    <a:lnTo>
                      <a:pt x="439" y="1667"/>
                    </a:lnTo>
                    <a:lnTo>
                      <a:pt x="457" y="1654"/>
                    </a:lnTo>
                    <a:lnTo>
                      <a:pt x="475" y="1640"/>
                    </a:lnTo>
                    <a:lnTo>
                      <a:pt x="509" y="1611"/>
                    </a:lnTo>
                    <a:lnTo>
                      <a:pt x="542" y="1581"/>
                    </a:lnTo>
                    <a:lnTo>
                      <a:pt x="556" y="1566"/>
                    </a:lnTo>
                    <a:lnTo>
                      <a:pt x="570" y="1550"/>
                    </a:lnTo>
                    <a:lnTo>
                      <a:pt x="582" y="1537"/>
                    </a:lnTo>
                    <a:lnTo>
                      <a:pt x="593" y="1525"/>
                    </a:lnTo>
                    <a:lnTo>
                      <a:pt x="598" y="1521"/>
                    </a:lnTo>
                    <a:lnTo>
                      <a:pt x="613" y="1514"/>
                    </a:lnTo>
                    <a:lnTo>
                      <a:pt x="634" y="1501"/>
                    </a:lnTo>
                    <a:lnTo>
                      <a:pt x="654" y="1486"/>
                    </a:lnTo>
                    <a:lnTo>
                      <a:pt x="665" y="1477"/>
                    </a:lnTo>
                    <a:lnTo>
                      <a:pt x="674" y="1468"/>
                    </a:lnTo>
                    <a:lnTo>
                      <a:pt x="680" y="1459"/>
                    </a:lnTo>
                    <a:lnTo>
                      <a:pt x="685" y="1450"/>
                    </a:lnTo>
                    <a:lnTo>
                      <a:pt x="687" y="1445"/>
                    </a:lnTo>
                    <a:lnTo>
                      <a:pt x="688" y="1440"/>
                    </a:lnTo>
                    <a:lnTo>
                      <a:pt x="688" y="1436"/>
                    </a:lnTo>
                    <a:lnTo>
                      <a:pt x="687" y="1432"/>
                    </a:lnTo>
                    <a:lnTo>
                      <a:pt x="684" y="1426"/>
                    </a:lnTo>
                    <a:lnTo>
                      <a:pt x="682" y="1422"/>
                    </a:lnTo>
                    <a:lnTo>
                      <a:pt x="678" y="1418"/>
                    </a:lnTo>
                    <a:lnTo>
                      <a:pt x="674" y="1413"/>
                    </a:lnTo>
                    <a:lnTo>
                      <a:pt x="671" y="1412"/>
                    </a:lnTo>
                    <a:lnTo>
                      <a:pt x="668" y="1410"/>
                    </a:lnTo>
                    <a:lnTo>
                      <a:pt x="663" y="1407"/>
                    </a:lnTo>
                    <a:lnTo>
                      <a:pt x="658" y="1401"/>
                    </a:lnTo>
                    <a:lnTo>
                      <a:pt x="656" y="1398"/>
                    </a:lnTo>
                    <a:lnTo>
                      <a:pt x="655" y="1395"/>
                    </a:lnTo>
                    <a:lnTo>
                      <a:pt x="655" y="1392"/>
                    </a:lnTo>
                    <a:lnTo>
                      <a:pt x="656" y="1389"/>
                    </a:lnTo>
                    <a:lnTo>
                      <a:pt x="658" y="1385"/>
                    </a:lnTo>
                    <a:lnTo>
                      <a:pt x="662" y="1381"/>
                    </a:lnTo>
                    <a:lnTo>
                      <a:pt x="667" y="1377"/>
                    </a:lnTo>
                    <a:lnTo>
                      <a:pt x="674" y="1373"/>
                    </a:lnTo>
                    <a:lnTo>
                      <a:pt x="677" y="1369"/>
                    </a:lnTo>
                    <a:lnTo>
                      <a:pt x="685" y="1357"/>
                    </a:lnTo>
                    <a:lnTo>
                      <a:pt x="697" y="1339"/>
                    </a:lnTo>
                    <a:lnTo>
                      <a:pt x="711" y="1317"/>
                    </a:lnTo>
                    <a:lnTo>
                      <a:pt x="726" y="1291"/>
                    </a:lnTo>
                    <a:lnTo>
                      <a:pt x="739" y="1265"/>
                    </a:lnTo>
                    <a:lnTo>
                      <a:pt x="746" y="1252"/>
                    </a:lnTo>
                    <a:lnTo>
                      <a:pt x="751" y="1240"/>
                    </a:lnTo>
                    <a:lnTo>
                      <a:pt x="756" y="1228"/>
                    </a:lnTo>
                    <a:lnTo>
                      <a:pt x="759" y="1216"/>
                    </a:lnTo>
                    <a:lnTo>
                      <a:pt x="761" y="1214"/>
                    </a:lnTo>
                    <a:lnTo>
                      <a:pt x="768" y="1209"/>
                    </a:lnTo>
                    <a:lnTo>
                      <a:pt x="779" y="1202"/>
                    </a:lnTo>
                    <a:lnTo>
                      <a:pt x="796" y="1194"/>
                    </a:lnTo>
                    <a:lnTo>
                      <a:pt x="805" y="1191"/>
                    </a:lnTo>
                    <a:lnTo>
                      <a:pt x="816" y="1187"/>
                    </a:lnTo>
                    <a:lnTo>
                      <a:pt x="828" y="1183"/>
                    </a:lnTo>
                    <a:lnTo>
                      <a:pt x="841" y="1181"/>
                    </a:lnTo>
                    <a:lnTo>
                      <a:pt x="855" y="1179"/>
                    </a:lnTo>
                    <a:lnTo>
                      <a:pt x="870" y="1177"/>
                    </a:lnTo>
                    <a:lnTo>
                      <a:pt x="886" y="1177"/>
                    </a:lnTo>
                    <a:lnTo>
                      <a:pt x="904" y="1178"/>
                    </a:lnTo>
                    <a:lnTo>
                      <a:pt x="906" y="1179"/>
                    </a:lnTo>
                    <a:lnTo>
                      <a:pt x="911" y="1181"/>
                    </a:lnTo>
                    <a:lnTo>
                      <a:pt x="918" y="1187"/>
                    </a:lnTo>
                    <a:lnTo>
                      <a:pt x="925" y="1192"/>
                    </a:lnTo>
                    <a:lnTo>
                      <a:pt x="927" y="1195"/>
                    </a:lnTo>
                    <a:lnTo>
                      <a:pt x="931" y="1199"/>
                    </a:lnTo>
                    <a:lnTo>
                      <a:pt x="932" y="1202"/>
                    </a:lnTo>
                    <a:lnTo>
                      <a:pt x="933" y="1205"/>
                    </a:lnTo>
                    <a:lnTo>
                      <a:pt x="933" y="1207"/>
                    </a:lnTo>
                    <a:lnTo>
                      <a:pt x="931" y="1210"/>
                    </a:lnTo>
                    <a:lnTo>
                      <a:pt x="927" y="1214"/>
                    </a:lnTo>
                    <a:lnTo>
                      <a:pt x="922" y="1216"/>
                    </a:lnTo>
                    <a:lnTo>
                      <a:pt x="918" y="1216"/>
                    </a:lnTo>
                    <a:lnTo>
                      <a:pt x="905" y="1218"/>
                    </a:lnTo>
                    <a:lnTo>
                      <a:pt x="885" y="1221"/>
                    </a:lnTo>
                    <a:lnTo>
                      <a:pt x="864" y="1227"/>
                    </a:lnTo>
                    <a:lnTo>
                      <a:pt x="852" y="1230"/>
                    </a:lnTo>
                    <a:lnTo>
                      <a:pt x="841" y="1235"/>
                    </a:lnTo>
                    <a:lnTo>
                      <a:pt x="829" y="1241"/>
                    </a:lnTo>
                    <a:lnTo>
                      <a:pt x="819" y="1246"/>
                    </a:lnTo>
                    <a:lnTo>
                      <a:pt x="810" y="1254"/>
                    </a:lnTo>
                    <a:lnTo>
                      <a:pt x="802" y="1262"/>
                    </a:lnTo>
                    <a:lnTo>
                      <a:pt x="798" y="1267"/>
                    </a:lnTo>
                    <a:lnTo>
                      <a:pt x="796" y="1271"/>
                    </a:lnTo>
                    <a:lnTo>
                      <a:pt x="792" y="1276"/>
                    </a:lnTo>
                    <a:lnTo>
                      <a:pt x="790" y="1282"/>
                    </a:lnTo>
                    <a:lnTo>
                      <a:pt x="790" y="1284"/>
                    </a:lnTo>
                    <a:lnTo>
                      <a:pt x="789" y="1289"/>
                    </a:lnTo>
                    <a:lnTo>
                      <a:pt x="787" y="1297"/>
                    </a:lnTo>
                    <a:lnTo>
                      <a:pt x="785" y="1306"/>
                    </a:lnTo>
                    <a:lnTo>
                      <a:pt x="782" y="1315"/>
                    </a:lnTo>
                    <a:lnTo>
                      <a:pt x="777" y="1324"/>
                    </a:lnTo>
                    <a:lnTo>
                      <a:pt x="774" y="1328"/>
                    </a:lnTo>
                    <a:lnTo>
                      <a:pt x="772" y="1331"/>
                    </a:lnTo>
                    <a:lnTo>
                      <a:pt x="769" y="1333"/>
                    </a:lnTo>
                    <a:lnTo>
                      <a:pt x="765" y="1335"/>
                    </a:lnTo>
                    <a:lnTo>
                      <a:pt x="764" y="1339"/>
                    </a:lnTo>
                    <a:lnTo>
                      <a:pt x="764" y="1347"/>
                    </a:lnTo>
                    <a:lnTo>
                      <a:pt x="764" y="1360"/>
                    </a:lnTo>
                    <a:lnTo>
                      <a:pt x="766" y="1373"/>
                    </a:lnTo>
                    <a:lnTo>
                      <a:pt x="769" y="1380"/>
                    </a:lnTo>
                    <a:lnTo>
                      <a:pt x="772" y="1385"/>
                    </a:lnTo>
                    <a:lnTo>
                      <a:pt x="776" y="1390"/>
                    </a:lnTo>
                    <a:lnTo>
                      <a:pt x="782" y="1393"/>
                    </a:lnTo>
                    <a:lnTo>
                      <a:pt x="788" y="1395"/>
                    </a:lnTo>
                    <a:lnTo>
                      <a:pt x="796" y="1395"/>
                    </a:lnTo>
                    <a:lnTo>
                      <a:pt x="805" y="1393"/>
                    </a:lnTo>
                    <a:lnTo>
                      <a:pt x="816" y="1389"/>
                    </a:lnTo>
                    <a:lnTo>
                      <a:pt x="820" y="1385"/>
                    </a:lnTo>
                    <a:lnTo>
                      <a:pt x="832" y="1378"/>
                    </a:lnTo>
                    <a:lnTo>
                      <a:pt x="850" y="1367"/>
                    </a:lnTo>
                    <a:lnTo>
                      <a:pt x="870" y="1354"/>
                    </a:lnTo>
                    <a:lnTo>
                      <a:pt x="891" y="1339"/>
                    </a:lnTo>
                    <a:lnTo>
                      <a:pt x="909" y="1324"/>
                    </a:lnTo>
                    <a:lnTo>
                      <a:pt x="915" y="1316"/>
                    </a:lnTo>
                    <a:lnTo>
                      <a:pt x="922" y="1309"/>
                    </a:lnTo>
                    <a:lnTo>
                      <a:pt x="926" y="1301"/>
                    </a:lnTo>
                    <a:lnTo>
                      <a:pt x="928" y="1295"/>
                    </a:lnTo>
                    <a:lnTo>
                      <a:pt x="929" y="1290"/>
                    </a:lnTo>
                    <a:lnTo>
                      <a:pt x="931" y="1279"/>
                    </a:lnTo>
                    <a:lnTo>
                      <a:pt x="933" y="1272"/>
                    </a:lnTo>
                    <a:lnTo>
                      <a:pt x="934" y="1264"/>
                    </a:lnTo>
                    <a:lnTo>
                      <a:pt x="937" y="1257"/>
                    </a:lnTo>
                    <a:lnTo>
                      <a:pt x="940" y="1250"/>
                    </a:lnTo>
                    <a:lnTo>
                      <a:pt x="945" y="1243"/>
                    </a:lnTo>
                    <a:lnTo>
                      <a:pt x="949" y="1237"/>
                    </a:lnTo>
                    <a:lnTo>
                      <a:pt x="955" y="1234"/>
                    </a:lnTo>
                    <a:lnTo>
                      <a:pt x="962" y="1232"/>
                    </a:lnTo>
                    <a:lnTo>
                      <a:pt x="966" y="1232"/>
                    </a:lnTo>
                    <a:lnTo>
                      <a:pt x="969" y="1232"/>
                    </a:lnTo>
                    <a:lnTo>
                      <a:pt x="975" y="1233"/>
                    </a:lnTo>
                    <a:lnTo>
                      <a:pt x="979" y="1234"/>
                    </a:lnTo>
                    <a:lnTo>
                      <a:pt x="989" y="1241"/>
                    </a:lnTo>
                    <a:lnTo>
                      <a:pt x="1001" y="1250"/>
                    </a:lnTo>
                    <a:lnTo>
                      <a:pt x="1005" y="1250"/>
                    </a:lnTo>
                    <a:lnTo>
                      <a:pt x="1015" y="1250"/>
                    </a:lnTo>
                    <a:lnTo>
                      <a:pt x="1029" y="1252"/>
                    </a:lnTo>
                    <a:lnTo>
                      <a:pt x="1045" y="1256"/>
                    </a:lnTo>
                    <a:lnTo>
                      <a:pt x="1054" y="1258"/>
                    </a:lnTo>
                    <a:lnTo>
                      <a:pt x="1062" y="1261"/>
                    </a:lnTo>
                    <a:lnTo>
                      <a:pt x="1071" y="1264"/>
                    </a:lnTo>
                    <a:lnTo>
                      <a:pt x="1078" y="1269"/>
                    </a:lnTo>
                    <a:lnTo>
                      <a:pt x="1085" y="1274"/>
                    </a:lnTo>
                    <a:lnTo>
                      <a:pt x="1091" y="1279"/>
                    </a:lnTo>
                    <a:lnTo>
                      <a:pt x="1096" y="1287"/>
                    </a:lnTo>
                    <a:lnTo>
                      <a:pt x="1099" y="1295"/>
                    </a:lnTo>
                    <a:lnTo>
                      <a:pt x="1101" y="1296"/>
                    </a:lnTo>
                    <a:lnTo>
                      <a:pt x="1108" y="1298"/>
                    </a:lnTo>
                    <a:lnTo>
                      <a:pt x="1117" y="1301"/>
                    </a:lnTo>
                    <a:lnTo>
                      <a:pt x="1132" y="1306"/>
                    </a:lnTo>
                    <a:lnTo>
                      <a:pt x="1150" y="1311"/>
                    </a:lnTo>
                    <a:lnTo>
                      <a:pt x="1171" y="1315"/>
                    </a:lnTo>
                    <a:lnTo>
                      <a:pt x="1196" y="1319"/>
                    </a:lnTo>
                    <a:lnTo>
                      <a:pt x="1224" y="1323"/>
                    </a:lnTo>
                    <a:lnTo>
                      <a:pt x="1226" y="1323"/>
                    </a:lnTo>
                    <a:lnTo>
                      <a:pt x="1232" y="1325"/>
                    </a:lnTo>
                    <a:lnTo>
                      <a:pt x="1240" y="1328"/>
                    </a:lnTo>
                    <a:lnTo>
                      <a:pt x="1250" y="1332"/>
                    </a:lnTo>
                    <a:lnTo>
                      <a:pt x="1261" y="1339"/>
                    </a:lnTo>
                    <a:lnTo>
                      <a:pt x="1272" y="1346"/>
                    </a:lnTo>
                    <a:lnTo>
                      <a:pt x="1277" y="1351"/>
                    </a:lnTo>
                    <a:lnTo>
                      <a:pt x="1282" y="1356"/>
                    </a:lnTo>
                    <a:lnTo>
                      <a:pt x="1287" y="1362"/>
                    </a:lnTo>
                    <a:lnTo>
                      <a:pt x="1290" y="1367"/>
                    </a:lnTo>
                    <a:lnTo>
                      <a:pt x="1292" y="1365"/>
                    </a:lnTo>
                    <a:lnTo>
                      <a:pt x="1298" y="1359"/>
                    </a:lnTo>
                    <a:lnTo>
                      <a:pt x="1305" y="1353"/>
                    </a:lnTo>
                    <a:lnTo>
                      <a:pt x="1315" y="1346"/>
                    </a:lnTo>
                    <a:lnTo>
                      <a:pt x="1320" y="1343"/>
                    </a:lnTo>
                    <a:lnTo>
                      <a:pt x="1326" y="1341"/>
                    </a:lnTo>
                    <a:lnTo>
                      <a:pt x="1331" y="1340"/>
                    </a:lnTo>
                    <a:lnTo>
                      <a:pt x="1336" y="1340"/>
                    </a:lnTo>
                    <a:lnTo>
                      <a:pt x="1342" y="1341"/>
                    </a:lnTo>
                    <a:lnTo>
                      <a:pt x="1347" y="1343"/>
                    </a:lnTo>
                    <a:lnTo>
                      <a:pt x="1352" y="1347"/>
                    </a:lnTo>
                    <a:lnTo>
                      <a:pt x="1356" y="1354"/>
                    </a:lnTo>
                    <a:lnTo>
                      <a:pt x="1361" y="1363"/>
                    </a:lnTo>
                    <a:lnTo>
                      <a:pt x="1369" y="1372"/>
                    </a:lnTo>
                    <a:lnTo>
                      <a:pt x="1377" y="1384"/>
                    </a:lnTo>
                    <a:lnTo>
                      <a:pt x="1389" y="1397"/>
                    </a:lnTo>
                    <a:lnTo>
                      <a:pt x="1414" y="1424"/>
                    </a:lnTo>
                    <a:lnTo>
                      <a:pt x="1442" y="1451"/>
                    </a:lnTo>
                    <a:lnTo>
                      <a:pt x="1469" y="1477"/>
                    </a:lnTo>
                    <a:lnTo>
                      <a:pt x="1492" y="1498"/>
                    </a:lnTo>
                    <a:lnTo>
                      <a:pt x="1508" y="1513"/>
                    </a:lnTo>
                    <a:lnTo>
                      <a:pt x="1514" y="1518"/>
                    </a:lnTo>
                    <a:lnTo>
                      <a:pt x="1566" y="1426"/>
                    </a:lnTo>
                    <a:lnTo>
                      <a:pt x="1570" y="1430"/>
                    </a:lnTo>
                    <a:lnTo>
                      <a:pt x="1577" y="1439"/>
                    </a:lnTo>
                    <a:lnTo>
                      <a:pt x="1587" y="1453"/>
                    </a:lnTo>
                    <a:lnTo>
                      <a:pt x="1600" y="1471"/>
                    </a:lnTo>
                    <a:lnTo>
                      <a:pt x="1613" y="1490"/>
                    </a:lnTo>
                    <a:lnTo>
                      <a:pt x="1625" y="1509"/>
                    </a:lnTo>
                    <a:lnTo>
                      <a:pt x="1629" y="1519"/>
                    </a:lnTo>
                    <a:lnTo>
                      <a:pt x="1633" y="1529"/>
                    </a:lnTo>
                    <a:lnTo>
                      <a:pt x="1637" y="1537"/>
                    </a:lnTo>
                    <a:lnTo>
                      <a:pt x="1639" y="1545"/>
                    </a:lnTo>
                    <a:lnTo>
                      <a:pt x="1641" y="1547"/>
                    </a:lnTo>
                    <a:lnTo>
                      <a:pt x="1645" y="1551"/>
                    </a:lnTo>
                    <a:lnTo>
                      <a:pt x="1653" y="1559"/>
                    </a:lnTo>
                    <a:lnTo>
                      <a:pt x="1660" y="1568"/>
                    </a:lnTo>
                    <a:lnTo>
                      <a:pt x="1670" y="1578"/>
                    </a:lnTo>
                    <a:lnTo>
                      <a:pt x="1680" y="1589"/>
                    </a:lnTo>
                    <a:lnTo>
                      <a:pt x="1688" y="1601"/>
                    </a:lnTo>
                    <a:lnTo>
                      <a:pt x="1697" y="1611"/>
                    </a:lnTo>
                    <a:lnTo>
                      <a:pt x="1696" y="1614"/>
                    </a:lnTo>
                    <a:lnTo>
                      <a:pt x="1696" y="1621"/>
                    </a:lnTo>
                    <a:lnTo>
                      <a:pt x="1696" y="1631"/>
                    </a:lnTo>
                    <a:lnTo>
                      <a:pt x="1698" y="1643"/>
                    </a:lnTo>
                    <a:lnTo>
                      <a:pt x="1700" y="1657"/>
                    </a:lnTo>
                    <a:lnTo>
                      <a:pt x="1706" y="1671"/>
                    </a:lnTo>
                    <a:lnTo>
                      <a:pt x="1709" y="1679"/>
                    </a:lnTo>
                    <a:lnTo>
                      <a:pt x="1713" y="1685"/>
                    </a:lnTo>
                    <a:lnTo>
                      <a:pt x="1719" y="1691"/>
                    </a:lnTo>
                    <a:lnTo>
                      <a:pt x="1724" y="1696"/>
                    </a:lnTo>
                    <a:lnTo>
                      <a:pt x="1724" y="1697"/>
                    </a:lnTo>
                    <a:lnTo>
                      <a:pt x="1725" y="1700"/>
                    </a:lnTo>
                    <a:lnTo>
                      <a:pt x="1726" y="1705"/>
                    </a:lnTo>
                    <a:lnTo>
                      <a:pt x="1729" y="1708"/>
                    </a:lnTo>
                    <a:lnTo>
                      <a:pt x="1731" y="1710"/>
                    </a:lnTo>
                    <a:lnTo>
                      <a:pt x="1734" y="1710"/>
                    </a:lnTo>
                    <a:lnTo>
                      <a:pt x="1737" y="1710"/>
                    </a:lnTo>
                    <a:lnTo>
                      <a:pt x="1740" y="1710"/>
                    </a:lnTo>
                    <a:lnTo>
                      <a:pt x="1745" y="1708"/>
                    </a:lnTo>
                    <a:lnTo>
                      <a:pt x="1750" y="1706"/>
                    </a:lnTo>
                    <a:lnTo>
                      <a:pt x="1755" y="1702"/>
                    </a:lnTo>
                    <a:lnTo>
                      <a:pt x="1763" y="1696"/>
                    </a:lnTo>
                    <a:lnTo>
                      <a:pt x="1764" y="1697"/>
                    </a:lnTo>
                    <a:lnTo>
                      <a:pt x="1766" y="1699"/>
                    </a:lnTo>
                    <a:lnTo>
                      <a:pt x="1768" y="1704"/>
                    </a:lnTo>
                    <a:lnTo>
                      <a:pt x="1769" y="1710"/>
                    </a:lnTo>
                    <a:lnTo>
                      <a:pt x="1772" y="1720"/>
                    </a:lnTo>
                    <a:lnTo>
                      <a:pt x="1773" y="1734"/>
                    </a:lnTo>
                    <a:lnTo>
                      <a:pt x="1773" y="1751"/>
                    </a:lnTo>
                    <a:lnTo>
                      <a:pt x="1772" y="1756"/>
                    </a:lnTo>
                    <a:lnTo>
                      <a:pt x="1768" y="1764"/>
                    </a:lnTo>
                    <a:lnTo>
                      <a:pt x="1765" y="1777"/>
                    </a:lnTo>
                    <a:lnTo>
                      <a:pt x="1762" y="1792"/>
                    </a:lnTo>
                    <a:lnTo>
                      <a:pt x="1762" y="1801"/>
                    </a:lnTo>
                    <a:lnTo>
                      <a:pt x="1762" y="1808"/>
                    </a:lnTo>
                    <a:lnTo>
                      <a:pt x="1763" y="1816"/>
                    </a:lnTo>
                    <a:lnTo>
                      <a:pt x="1766" y="1824"/>
                    </a:lnTo>
                    <a:lnTo>
                      <a:pt x="1770" y="1830"/>
                    </a:lnTo>
                    <a:lnTo>
                      <a:pt x="1776" y="1835"/>
                    </a:lnTo>
                    <a:lnTo>
                      <a:pt x="1783" y="1840"/>
                    </a:lnTo>
                    <a:lnTo>
                      <a:pt x="1792" y="1843"/>
                    </a:lnTo>
                    <a:lnTo>
                      <a:pt x="1794" y="1838"/>
                    </a:lnTo>
                    <a:lnTo>
                      <a:pt x="1799" y="1822"/>
                    </a:lnTo>
                    <a:lnTo>
                      <a:pt x="1804" y="1802"/>
                    </a:lnTo>
                    <a:lnTo>
                      <a:pt x="1810" y="1776"/>
                    </a:lnTo>
                    <a:lnTo>
                      <a:pt x="1816" y="1750"/>
                    </a:lnTo>
                    <a:lnTo>
                      <a:pt x="1820" y="1725"/>
                    </a:lnTo>
                    <a:lnTo>
                      <a:pt x="1821" y="1713"/>
                    </a:lnTo>
                    <a:lnTo>
                      <a:pt x="1821" y="1704"/>
                    </a:lnTo>
                    <a:lnTo>
                      <a:pt x="1820" y="1696"/>
                    </a:lnTo>
                    <a:lnTo>
                      <a:pt x="1818" y="1690"/>
                    </a:lnTo>
                    <a:lnTo>
                      <a:pt x="1816" y="1689"/>
                    </a:lnTo>
                    <a:lnTo>
                      <a:pt x="1809" y="1683"/>
                    </a:lnTo>
                    <a:lnTo>
                      <a:pt x="1800" y="1676"/>
                    </a:lnTo>
                    <a:lnTo>
                      <a:pt x="1789" y="1665"/>
                    </a:lnTo>
                    <a:lnTo>
                      <a:pt x="1776" y="1651"/>
                    </a:lnTo>
                    <a:lnTo>
                      <a:pt x="1762" y="1634"/>
                    </a:lnTo>
                    <a:lnTo>
                      <a:pt x="1755" y="1624"/>
                    </a:lnTo>
                    <a:lnTo>
                      <a:pt x="1749" y="1613"/>
                    </a:lnTo>
                    <a:lnTo>
                      <a:pt x="1742" y="1602"/>
                    </a:lnTo>
                    <a:lnTo>
                      <a:pt x="1737" y="1590"/>
                    </a:lnTo>
                    <a:lnTo>
                      <a:pt x="1731" y="1581"/>
                    </a:lnTo>
                    <a:lnTo>
                      <a:pt x="1714" y="1556"/>
                    </a:lnTo>
                    <a:lnTo>
                      <a:pt x="1690" y="1520"/>
                    </a:lnTo>
                    <a:lnTo>
                      <a:pt x="1660" y="1478"/>
                    </a:lnTo>
                    <a:lnTo>
                      <a:pt x="1629" y="1436"/>
                    </a:lnTo>
                    <a:lnTo>
                      <a:pt x="1599" y="1397"/>
                    </a:lnTo>
                    <a:lnTo>
                      <a:pt x="1585" y="1381"/>
                    </a:lnTo>
                    <a:lnTo>
                      <a:pt x="1572" y="1368"/>
                    </a:lnTo>
                    <a:lnTo>
                      <a:pt x="1561" y="1358"/>
                    </a:lnTo>
                    <a:lnTo>
                      <a:pt x="1552" y="1352"/>
                    </a:lnTo>
                    <a:lnTo>
                      <a:pt x="1550" y="1354"/>
                    </a:lnTo>
                    <a:lnTo>
                      <a:pt x="1545" y="1359"/>
                    </a:lnTo>
                    <a:lnTo>
                      <a:pt x="1536" y="1366"/>
                    </a:lnTo>
                    <a:lnTo>
                      <a:pt x="1526" y="1374"/>
                    </a:lnTo>
                    <a:lnTo>
                      <a:pt x="1514" y="1383"/>
                    </a:lnTo>
                    <a:lnTo>
                      <a:pt x="1501" y="1392"/>
                    </a:lnTo>
                    <a:lnTo>
                      <a:pt x="1494" y="1395"/>
                    </a:lnTo>
                    <a:lnTo>
                      <a:pt x="1487" y="1397"/>
                    </a:lnTo>
                    <a:lnTo>
                      <a:pt x="1480" y="1399"/>
                    </a:lnTo>
                    <a:lnTo>
                      <a:pt x="1474" y="1400"/>
                    </a:lnTo>
                    <a:lnTo>
                      <a:pt x="1467" y="1396"/>
                    </a:lnTo>
                    <a:lnTo>
                      <a:pt x="1452" y="1383"/>
                    </a:lnTo>
                    <a:lnTo>
                      <a:pt x="1428" y="1364"/>
                    </a:lnTo>
                    <a:lnTo>
                      <a:pt x="1401" y="1342"/>
                    </a:lnTo>
                    <a:lnTo>
                      <a:pt x="1371" y="1319"/>
                    </a:lnTo>
                    <a:lnTo>
                      <a:pt x="1342" y="1298"/>
                    </a:lnTo>
                    <a:lnTo>
                      <a:pt x="1329" y="1288"/>
                    </a:lnTo>
                    <a:lnTo>
                      <a:pt x="1316" y="1281"/>
                    </a:lnTo>
                    <a:lnTo>
                      <a:pt x="1305" y="1274"/>
                    </a:lnTo>
                    <a:lnTo>
                      <a:pt x="1297" y="1269"/>
                    </a:lnTo>
                    <a:lnTo>
                      <a:pt x="1250" y="1262"/>
                    </a:lnTo>
                    <a:lnTo>
                      <a:pt x="1250" y="185"/>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4" name="Freeform 515"/>
              <p:cNvSpPr>
                <a:spLocks/>
              </p:cNvSpPr>
              <p:nvPr/>
            </p:nvSpPr>
            <p:spPr bwMode="auto">
              <a:xfrm>
                <a:off x="3734" y="1279"/>
                <a:ext cx="607" cy="614"/>
              </a:xfrm>
              <a:custGeom>
                <a:avLst/>
                <a:gdLst>
                  <a:gd name="T0" fmla="*/ 2 w 1821"/>
                  <a:gd name="T1" fmla="*/ 0 h 1843"/>
                  <a:gd name="T2" fmla="*/ 1 w 1821"/>
                  <a:gd name="T3" fmla="*/ 0 h 1843"/>
                  <a:gd name="T4" fmla="*/ 1 w 1821"/>
                  <a:gd name="T5" fmla="*/ 0 h 1843"/>
                  <a:gd name="T6" fmla="*/ 1 w 1821"/>
                  <a:gd name="T7" fmla="*/ 0 h 1843"/>
                  <a:gd name="T8" fmla="*/ 1 w 1821"/>
                  <a:gd name="T9" fmla="*/ 0 h 1843"/>
                  <a:gd name="T10" fmla="*/ 1 w 1821"/>
                  <a:gd name="T11" fmla="*/ 0 h 1843"/>
                  <a:gd name="T12" fmla="*/ 1 w 1821"/>
                  <a:gd name="T13" fmla="*/ 0 h 1843"/>
                  <a:gd name="T14" fmla="*/ 1 w 1821"/>
                  <a:gd name="T15" fmla="*/ 0 h 1843"/>
                  <a:gd name="T16" fmla="*/ 0 w 1821"/>
                  <a:gd name="T17" fmla="*/ 0 h 1843"/>
                  <a:gd name="T18" fmla="*/ 0 w 1821"/>
                  <a:gd name="T19" fmla="*/ 0 h 1843"/>
                  <a:gd name="T20" fmla="*/ 0 w 1821"/>
                  <a:gd name="T21" fmla="*/ 0 h 1843"/>
                  <a:gd name="T22" fmla="*/ 0 w 1821"/>
                  <a:gd name="T23" fmla="*/ 0 h 1843"/>
                  <a:gd name="T24" fmla="*/ 0 w 1821"/>
                  <a:gd name="T25" fmla="*/ 1 h 1843"/>
                  <a:gd name="T26" fmla="*/ 0 w 1821"/>
                  <a:gd name="T27" fmla="*/ 1 h 1843"/>
                  <a:gd name="T28" fmla="*/ 0 w 1821"/>
                  <a:gd name="T29" fmla="*/ 1 h 1843"/>
                  <a:gd name="T30" fmla="*/ 0 w 1821"/>
                  <a:gd name="T31" fmla="*/ 1 h 1843"/>
                  <a:gd name="T32" fmla="*/ 0 w 1821"/>
                  <a:gd name="T33" fmla="*/ 1 h 1843"/>
                  <a:gd name="T34" fmla="*/ 0 w 1821"/>
                  <a:gd name="T35" fmla="*/ 1 h 1843"/>
                  <a:gd name="T36" fmla="*/ 0 w 1821"/>
                  <a:gd name="T37" fmla="*/ 1 h 1843"/>
                  <a:gd name="T38" fmla="*/ 0 w 1821"/>
                  <a:gd name="T39" fmla="*/ 1 h 1843"/>
                  <a:gd name="T40" fmla="*/ 0 w 1821"/>
                  <a:gd name="T41" fmla="*/ 1 h 1843"/>
                  <a:gd name="T42" fmla="*/ 0 w 1821"/>
                  <a:gd name="T43" fmla="*/ 1 h 1843"/>
                  <a:gd name="T44" fmla="*/ 0 w 1821"/>
                  <a:gd name="T45" fmla="*/ 1 h 1843"/>
                  <a:gd name="T46" fmla="*/ 0 w 1821"/>
                  <a:gd name="T47" fmla="*/ 2 h 1843"/>
                  <a:gd name="T48" fmla="*/ 0 w 1821"/>
                  <a:gd name="T49" fmla="*/ 2 h 1843"/>
                  <a:gd name="T50" fmla="*/ 0 w 1821"/>
                  <a:gd name="T51" fmla="*/ 2 h 1843"/>
                  <a:gd name="T52" fmla="*/ 0 w 1821"/>
                  <a:gd name="T53" fmla="*/ 2 h 1843"/>
                  <a:gd name="T54" fmla="*/ 0 w 1821"/>
                  <a:gd name="T55" fmla="*/ 2 h 1843"/>
                  <a:gd name="T56" fmla="*/ 0 w 1821"/>
                  <a:gd name="T57" fmla="*/ 2 h 1843"/>
                  <a:gd name="T58" fmla="*/ 1 w 1821"/>
                  <a:gd name="T59" fmla="*/ 2 h 1843"/>
                  <a:gd name="T60" fmla="*/ 1 w 1821"/>
                  <a:gd name="T61" fmla="*/ 2 h 1843"/>
                  <a:gd name="T62" fmla="*/ 1 w 1821"/>
                  <a:gd name="T63" fmla="*/ 2 h 1843"/>
                  <a:gd name="T64" fmla="*/ 1 w 1821"/>
                  <a:gd name="T65" fmla="*/ 2 h 1843"/>
                  <a:gd name="T66" fmla="*/ 0 w 1821"/>
                  <a:gd name="T67" fmla="*/ 2 h 1843"/>
                  <a:gd name="T68" fmla="*/ 0 w 1821"/>
                  <a:gd name="T69" fmla="*/ 2 h 1843"/>
                  <a:gd name="T70" fmla="*/ 1 w 1821"/>
                  <a:gd name="T71" fmla="*/ 2 h 1843"/>
                  <a:gd name="T72" fmla="*/ 1 w 1821"/>
                  <a:gd name="T73" fmla="*/ 2 h 1843"/>
                  <a:gd name="T74" fmla="*/ 1 w 1821"/>
                  <a:gd name="T75" fmla="*/ 2 h 1843"/>
                  <a:gd name="T76" fmla="*/ 1 w 1821"/>
                  <a:gd name="T77" fmla="*/ 2 h 1843"/>
                  <a:gd name="T78" fmla="*/ 1 w 1821"/>
                  <a:gd name="T79" fmla="*/ 2 h 1843"/>
                  <a:gd name="T80" fmla="*/ 1 w 1821"/>
                  <a:gd name="T81" fmla="*/ 2 h 1843"/>
                  <a:gd name="T82" fmla="*/ 1 w 1821"/>
                  <a:gd name="T83" fmla="*/ 2 h 1843"/>
                  <a:gd name="T84" fmla="*/ 1 w 1821"/>
                  <a:gd name="T85" fmla="*/ 2 h 1843"/>
                  <a:gd name="T86" fmla="*/ 1 w 1821"/>
                  <a:gd name="T87" fmla="*/ 2 h 1843"/>
                  <a:gd name="T88" fmla="*/ 1 w 1821"/>
                  <a:gd name="T89" fmla="*/ 2 h 1843"/>
                  <a:gd name="T90" fmla="*/ 1 w 1821"/>
                  <a:gd name="T91" fmla="*/ 2 h 1843"/>
                  <a:gd name="T92" fmla="*/ 1 w 1821"/>
                  <a:gd name="T93" fmla="*/ 2 h 1843"/>
                  <a:gd name="T94" fmla="*/ 2 w 1821"/>
                  <a:gd name="T95" fmla="*/ 2 h 1843"/>
                  <a:gd name="T96" fmla="*/ 2 w 1821"/>
                  <a:gd name="T97" fmla="*/ 2 h 1843"/>
                  <a:gd name="T98" fmla="*/ 2 w 1821"/>
                  <a:gd name="T99" fmla="*/ 2 h 1843"/>
                  <a:gd name="T100" fmla="*/ 2 w 1821"/>
                  <a:gd name="T101" fmla="*/ 2 h 1843"/>
                  <a:gd name="T102" fmla="*/ 2 w 1821"/>
                  <a:gd name="T103" fmla="*/ 2 h 1843"/>
                  <a:gd name="T104" fmla="*/ 2 w 1821"/>
                  <a:gd name="T105" fmla="*/ 2 h 1843"/>
                  <a:gd name="T106" fmla="*/ 2 w 1821"/>
                  <a:gd name="T107" fmla="*/ 2 h 1843"/>
                  <a:gd name="T108" fmla="*/ 2 w 1821"/>
                  <a:gd name="T109" fmla="*/ 2 h 1843"/>
                  <a:gd name="T110" fmla="*/ 2 w 1821"/>
                  <a:gd name="T111" fmla="*/ 3 h 1843"/>
                  <a:gd name="T112" fmla="*/ 2 w 1821"/>
                  <a:gd name="T113" fmla="*/ 2 h 1843"/>
                  <a:gd name="T114" fmla="*/ 2 w 1821"/>
                  <a:gd name="T115" fmla="*/ 2 h 1843"/>
                  <a:gd name="T116" fmla="*/ 2 w 1821"/>
                  <a:gd name="T117" fmla="*/ 2 h 1843"/>
                  <a:gd name="T118" fmla="*/ 2 w 1821"/>
                  <a:gd name="T119" fmla="*/ 2 h 18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21"/>
                  <a:gd name="T181" fmla="*/ 0 h 1843"/>
                  <a:gd name="T182" fmla="*/ 1821 w 1821"/>
                  <a:gd name="T183" fmla="*/ 1843 h 18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21" h="1843">
                    <a:moveTo>
                      <a:pt x="1250" y="185"/>
                    </a:moveTo>
                    <a:lnTo>
                      <a:pt x="1248" y="183"/>
                    </a:lnTo>
                    <a:lnTo>
                      <a:pt x="1243" y="178"/>
                    </a:lnTo>
                    <a:lnTo>
                      <a:pt x="1235" y="172"/>
                    </a:lnTo>
                    <a:lnTo>
                      <a:pt x="1223" y="167"/>
                    </a:lnTo>
                    <a:lnTo>
                      <a:pt x="1217" y="164"/>
                    </a:lnTo>
                    <a:lnTo>
                      <a:pt x="1209" y="163"/>
                    </a:lnTo>
                    <a:lnTo>
                      <a:pt x="1202" y="162"/>
                    </a:lnTo>
                    <a:lnTo>
                      <a:pt x="1193" y="163"/>
                    </a:lnTo>
                    <a:lnTo>
                      <a:pt x="1183" y="164"/>
                    </a:lnTo>
                    <a:lnTo>
                      <a:pt x="1173" y="168"/>
                    </a:lnTo>
                    <a:lnTo>
                      <a:pt x="1163" y="172"/>
                    </a:lnTo>
                    <a:lnTo>
                      <a:pt x="1152" y="178"/>
                    </a:lnTo>
                    <a:lnTo>
                      <a:pt x="1149" y="178"/>
                    </a:lnTo>
                    <a:lnTo>
                      <a:pt x="1141" y="178"/>
                    </a:lnTo>
                    <a:lnTo>
                      <a:pt x="1129" y="178"/>
                    </a:lnTo>
                    <a:lnTo>
                      <a:pt x="1114" y="177"/>
                    </a:lnTo>
                    <a:lnTo>
                      <a:pt x="1098" y="174"/>
                    </a:lnTo>
                    <a:lnTo>
                      <a:pt x="1081" y="170"/>
                    </a:lnTo>
                    <a:lnTo>
                      <a:pt x="1072" y="167"/>
                    </a:lnTo>
                    <a:lnTo>
                      <a:pt x="1063" y="162"/>
                    </a:lnTo>
                    <a:lnTo>
                      <a:pt x="1056" y="158"/>
                    </a:lnTo>
                    <a:lnTo>
                      <a:pt x="1048" y="153"/>
                    </a:lnTo>
                    <a:lnTo>
                      <a:pt x="1045" y="153"/>
                    </a:lnTo>
                    <a:lnTo>
                      <a:pt x="1037" y="153"/>
                    </a:lnTo>
                    <a:lnTo>
                      <a:pt x="1027" y="153"/>
                    </a:lnTo>
                    <a:lnTo>
                      <a:pt x="1014" y="150"/>
                    </a:lnTo>
                    <a:lnTo>
                      <a:pt x="1006" y="149"/>
                    </a:lnTo>
                    <a:lnTo>
                      <a:pt x="1000" y="147"/>
                    </a:lnTo>
                    <a:lnTo>
                      <a:pt x="993" y="144"/>
                    </a:lnTo>
                    <a:lnTo>
                      <a:pt x="987" y="141"/>
                    </a:lnTo>
                    <a:lnTo>
                      <a:pt x="981" y="136"/>
                    </a:lnTo>
                    <a:lnTo>
                      <a:pt x="976" y="132"/>
                    </a:lnTo>
                    <a:lnTo>
                      <a:pt x="973" y="126"/>
                    </a:lnTo>
                    <a:lnTo>
                      <a:pt x="969" y="118"/>
                    </a:lnTo>
                    <a:lnTo>
                      <a:pt x="967" y="118"/>
                    </a:lnTo>
                    <a:lnTo>
                      <a:pt x="963" y="116"/>
                    </a:lnTo>
                    <a:lnTo>
                      <a:pt x="958" y="113"/>
                    </a:lnTo>
                    <a:lnTo>
                      <a:pt x="949" y="109"/>
                    </a:lnTo>
                    <a:lnTo>
                      <a:pt x="939" y="105"/>
                    </a:lnTo>
                    <a:lnTo>
                      <a:pt x="929" y="102"/>
                    </a:lnTo>
                    <a:lnTo>
                      <a:pt x="920" y="100"/>
                    </a:lnTo>
                    <a:lnTo>
                      <a:pt x="910" y="100"/>
                    </a:lnTo>
                    <a:lnTo>
                      <a:pt x="907" y="98"/>
                    </a:lnTo>
                    <a:lnTo>
                      <a:pt x="901" y="94"/>
                    </a:lnTo>
                    <a:lnTo>
                      <a:pt x="893" y="90"/>
                    </a:lnTo>
                    <a:lnTo>
                      <a:pt x="882" y="86"/>
                    </a:lnTo>
                    <a:lnTo>
                      <a:pt x="871" y="82"/>
                    </a:lnTo>
                    <a:lnTo>
                      <a:pt x="863" y="80"/>
                    </a:lnTo>
                    <a:lnTo>
                      <a:pt x="858" y="80"/>
                    </a:lnTo>
                    <a:lnTo>
                      <a:pt x="854" y="81"/>
                    </a:lnTo>
                    <a:lnTo>
                      <a:pt x="852" y="83"/>
                    </a:lnTo>
                    <a:lnTo>
                      <a:pt x="850" y="87"/>
                    </a:lnTo>
                    <a:lnTo>
                      <a:pt x="848" y="94"/>
                    </a:lnTo>
                    <a:lnTo>
                      <a:pt x="850" y="104"/>
                    </a:lnTo>
                    <a:lnTo>
                      <a:pt x="852" y="114"/>
                    </a:lnTo>
                    <a:lnTo>
                      <a:pt x="854" y="122"/>
                    </a:lnTo>
                    <a:lnTo>
                      <a:pt x="855" y="131"/>
                    </a:lnTo>
                    <a:lnTo>
                      <a:pt x="855" y="136"/>
                    </a:lnTo>
                    <a:lnTo>
                      <a:pt x="853" y="139"/>
                    </a:lnTo>
                    <a:lnTo>
                      <a:pt x="851" y="140"/>
                    </a:lnTo>
                    <a:lnTo>
                      <a:pt x="847" y="141"/>
                    </a:lnTo>
                    <a:lnTo>
                      <a:pt x="844" y="140"/>
                    </a:lnTo>
                    <a:lnTo>
                      <a:pt x="839" y="139"/>
                    </a:lnTo>
                    <a:lnTo>
                      <a:pt x="833" y="136"/>
                    </a:lnTo>
                    <a:lnTo>
                      <a:pt x="829" y="133"/>
                    </a:lnTo>
                    <a:lnTo>
                      <a:pt x="825" y="131"/>
                    </a:lnTo>
                    <a:lnTo>
                      <a:pt x="817" y="123"/>
                    </a:lnTo>
                    <a:lnTo>
                      <a:pt x="809" y="115"/>
                    </a:lnTo>
                    <a:lnTo>
                      <a:pt x="801" y="106"/>
                    </a:lnTo>
                    <a:lnTo>
                      <a:pt x="792" y="96"/>
                    </a:lnTo>
                    <a:lnTo>
                      <a:pt x="783" y="88"/>
                    </a:lnTo>
                    <a:lnTo>
                      <a:pt x="772" y="80"/>
                    </a:lnTo>
                    <a:lnTo>
                      <a:pt x="757" y="73"/>
                    </a:lnTo>
                    <a:lnTo>
                      <a:pt x="738" y="63"/>
                    </a:lnTo>
                    <a:lnTo>
                      <a:pt x="719" y="53"/>
                    </a:lnTo>
                    <a:lnTo>
                      <a:pt x="699" y="44"/>
                    </a:lnTo>
                    <a:lnTo>
                      <a:pt x="681" y="35"/>
                    </a:lnTo>
                    <a:lnTo>
                      <a:pt x="666" y="27"/>
                    </a:lnTo>
                    <a:lnTo>
                      <a:pt x="656" y="22"/>
                    </a:lnTo>
                    <a:lnTo>
                      <a:pt x="652" y="21"/>
                    </a:lnTo>
                    <a:lnTo>
                      <a:pt x="649" y="19"/>
                    </a:lnTo>
                    <a:lnTo>
                      <a:pt x="640" y="14"/>
                    </a:lnTo>
                    <a:lnTo>
                      <a:pt x="627" y="9"/>
                    </a:lnTo>
                    <a:lnTo>
                      <a:pt x="609" y="4"/>
                    </a:lnTo>
                    <a:lnTo>
                      <a:pt x="598" y="3"/>
                    </a:lnTo>
                    <a:lnTo>
                      <a:pt x="586" y="1"/>
                    </a:lnTo>
                    <a:lnTo>
                      <a:pt x="574" y="0"/>
                    </a:lnTo>
                    <a:lnTo>
                      <a:pt x="560" y="1"/>
                    </a:lnTo>
                    <a:lnTo>
                      <a:pt x="546" y="4"/>
                    </a:lnTo>
                    <a:lnTo>
                      <a:pt x="532" y="8"/>
                    </a:lnTo>
                    <a:lnTo>
                      <a:pt x="517" y="13"/>
                    </a:lnTo>
                    <a:lnTo>
                      <a:pt x="501" y="21"/>
                    </a:lnTo>
                    <a:lnTo>
                      <a:pt x="473" y="35"/>
                    </a:lnTo>
                    <a:lnTo>
                      <a:pt x="452" y="44"/>
                    </a:lnTo>
                    <a:lnTo>
                      <a:pt x="445" y="46"/>
                    </a:lnTo>
                    <a:lnTo>
                      <a:pt x="437" y="48"/>
                    </a:lnTo>
                    <a:lnTo>
                      <a:pt x="431" y="49"/>
                    </a:lnTo>
                    <a:lnTo>
                      <a:pt x="426" y="49"/>
                    </a:lnTo>
                    <a:lnTo>
                      <a:pt x="417" y="48"/>
                    </a:lnTo>
                    <a:lnTo>
                      <a:pt x="409" y="47"/>
                    </a:lnTo>
                    <a:lnTo>
                      <a:pt x="402" y="47"/>
                    </a:lnTo>
                    <a:lnTo>
                      <a:pt x="391" y="48"/>
                    </a:lnTo>
                    <a:lnTo>
                      <a:pt x="378" y="51"/>
                    </a:lnTo>
                    <a:lnTo>
                      <a:pt x="365" y="55"/>
                    </a:lnTo>
                    <a:lnTo>
                      <a:pt x="352" y="61"/>
                    </a:lnTo>
                    <a:lnTo>
                      <a:pt x="341" y="67"/>
                    </a:lnTo>
                    <a:lnTo>
                      <a:pt x="330" y="75"/>
                    </a:lnTo>
                    <a:lnTo>
                      <a:pt x="322" y="85"/>
                    </a:lnTo>
                    <a:lnTo>
                      <a:pt x="318" y="89"/>
                    </a:lnTo>
                    <a:lnTo>
                      <a:pt x="315" y="94"/>
                    </a:lnTo>
                    <a:lnTo>
                      <a:pt x="313" y="100"/>
                    </a:lnTo>
                    <a:lnTo>
                      <a:pt x="312" y="106"/>
                    </a:lnTo>
                    <a:lnTo>
                      <a:pt x="307" y="123"/>
                    </a:lnTo>
                    <a:lnTo>
                      <a:pt x="297" y="147"/>
                    </a:lnTo>
                    <a:lnTo>
                      <a:pt x="284" y="175"/>
                    </a:lnTo>
                    <a:lnTo>
                      <a:pt x="267" y="204"/>
                    </a:lnTo>
                    <a:lnTo>
                      <a:pt x="258" y="218"/>
                    </a:lnTo>
                    <a:lnTo>
                      <a:pt x="248" y="232"/>
                    </a:lnTo>
                    <a:lnTo>
                      <a:pt x="237" y="245"/>
                    </a:lnTo>
                    <a:lnTo>
                      <a:pt x="228" y="256"/>
                    </a:lnTo>
                    <a:lnTo>
                      <a:pt x="217" y="265"/>
                    </a:lnTo>
                    <a:lnTo>
                      <a:pt x="207" y="272"/>
                    </a:lnTo>
                    <a:lnTo>
                      <a:pt x="202" y="275"/>
                    </a:lnTo>
                    <a:lnTo>
                      <a:pt x="196" y="277"/>
                    </a:lnTo>
                    <a:lnTo>
                      <a:pt x="191" y="278"/>
                    </a:lnTo>
                    <a:lnTo>
                      <a:pt x="187" y="278"/>
                    </a:lnTo>
                    <a:lnTo>
                      <a:pt x="166" y="279"/>
                    </a:lnTo>
                    <a:lnTo>
                      <a:pt x="146" y="282"/>
                    </a:lnTo>
                    <a:lnTo>
                      <a:pt x="135" y="284"/>
                    </a:lnTo>
                    <a:lnTo>
                      <a:pt x="125" y="286"/>
                    </a:lnTo>
                    <a:lnTo>
                      <a:pt x="115" y="290"/>
                    </a:lnTo>
                    <a:lnTo>
                      <a:pt x="107" y="293"/>
                    </a:lnTo>
                    <a:lnTo>
                      <a:pt x="98" y="297"/>
                    </a:lnTo>
                    <a:lnTo>
                      <a:pt x="91" y="302"/>
                    </a:lnTo>
                    <a:lnTo>
                      <a:pt x="84" y="307"/>
                    </a:lnTo>
                    <a:lnTo>
                      <a:pt x="79" y="313"/>
                    </a:lnTo>
                    <a:lnTo>
                      <a:pt x="73" y="319"/>
                    </a:lnTo>
                    <a:lnTo>
                      <a:pt x="70" y="326"/>
                    </a:lnTo>
                    <a:lnTo>
                      <a:pt x="68" y="334"/>
                    </a:lnTo>
                    <a:lnTo>
                      <a:pt x="67" y="341"/>
                    </a:lnTo>
                    <a:lnTo>
                      <a:pt x="68" y="350"/>
                    </a:lnTo>
                    <a:lnTo>
                      <a:pt x="69" y="358"/>
                    </a:lnTo>
                    <a:lnTo>
                      <a:pt x="70" y="364"/>
                    </a:lnTo>
                    <a:lnTo>
                      <a:pt x="72" y="371"/>
                    </a:lnTo>
                    <a:lnTo>
                      <a:pt x="75" y="376"/>
                    </a:lnTo>
                    <a:lnTo>
                      <a:pt x="79" y="382"/>
                    </a:lnTo>
                    <a:lnTo>
                      <a:pt x="83" y="387"/>
                    </a:lnTo>
                    <a:lnTo>
                      <a:pt x="87" y="392"/>
                    </a:lnTo>
                    <a:lnTo>
                      <a:pt x="98" y="403"/>
                    </a:lnTo>
                    <a:lnTo>
                      <a:pt x="112" y="416"/>
                    </a:lnTo>
                    <a:lnTo>
                      <a:pt x="128" y="430"/>
                    </a:lnTo>
                    <a:lnTo>
                      <a:pt x="146" y="448"/>
                    </a:lnTo>
                    <a:lnTo>
                      <a:pt x="168" y="471"/>
                    </a:lnTo>
                    <a:lnTo>
                      <a:pt x="194" y="498"/>
                    </a:lnTo>
                    <a:lnTo>
                      <a:pt x="221" y="527"/>
                    </a:lnTo>
                    <a:lnTo>
                      <a:pt x="246" y="558"/>
                    </a:lnTo>
                    <a:lnTo>
                      <a:pt x="257" y="574"/>
                    </a:lnTo>
                    <a:lnTo>
                      <a:pt x="267" y="589"/>
                    </a:lnTo>
                    <a:lnTo>
                      <a:pt x="274" y="603"/>
                    </a:lnTo>
                    <a:lnTo>
                      <a:pt x="280" y="617"/>
                    </a:lnTo>
                    <a:lnTo>
                      <a:pt x="281" y="622"/>
                    </a:lnTo>
                    <a:lnTo>
                      <a:pt x="282" y="629"/>
                    </a:lnTo>
                    <a:lnTo>
                      <a:pt x="282" y="635"/>
                    </a:lnTo>
                    <a:lnTo>
                      <a:pt x="282" y="640"/>
                    </a:lnTo>
                    <a:lnTo>
                      <a:pt x="281" y="646"/>
                    </a:lnTo>
                    <a:lnTo>
                      <a:pt x="278" y="650"/>
                    </a:lnTo>
                    <a:lnTo>
                      <a:pt x="275" y="654"/>
                    </a:lnTo>
                    <a:lnTo>
                      <a:pt x="272" y="659"/>
                    </a:lnTo>
                    <a:lnTo>
                      <a:pt x="263" y="664"/>
                    </a:lnTo>
                    <a:lnTo>
                      <a:pt x="256" y="669"/>
                    </a:lnTo>
                    <a:lnTo>
                      <a:pt x="248" y="671"/>
                    </a:lnTo>
                    <a:lnTo>
                      <a:pt x="242" y="672"/>
                    </a:lnTo>
                    <a:lnTo>
                      <a:pt x="235" y="671"/>
                    </a:lnTo>
                    <a:lnTo>
                      <a:pt x="229" y="669"/>
                    </a:lnTo>
                    <a:lnTo>
                      <a:pt x="223" y="665"/>
                    </a:lnTo>
                    <a:lnTo>
                      <a:pt x="218" y="661"/>
                    </a:lnTo>
                    <a:lnTo>
                      <a:pt x="207" y="651"/>
                    </a:lnTo>
                    <a:lnTo>
                      <a:pt x="196" y="640"/>
                    </a:lnTo>
                    <a:lnTo>
                      <a:pt x="191" y="636"/>
                    </a:lnTo>
                    <a:lnTo>
                      <a:pt x="186" y="632"/>
                    </a:lnTo>
                    <a:lnTo>
                      <a:pt x="179" y="628"/>
                    </a:lnTo>
                    <a:lnTo>
                      <a:pt x="174" y="624"/>
                    </a:lnTo>
                    <a:lnTo>
                      <a:pt x="167" y="622"/>
                    </a:lnTo>
                    <a:lnTo>
                      <a:pt x="160" y="621"/>
                    </a:lnTo>
                    <a:lnTo>
                      <a:pt x="151" y="621"/>
                    </a:lnTo>
                    <a:lnTo>
                      <a:pt x="142" y="621"/>
                    </a:lnTo>
                    <a:lnTo>
                      <a:pt x="133" y="622"/>
                    </a:lnTo>
                    <a:lnTo>
                      <a:pt x="123" y="623"/>
                    </a:lnTo>
                    <a:lnTo>
                      <a:pt x="113" y="625"/>
                    </a:lnTo>
                    <a:lnTo>
                      <a:pt x="104" y="629"/>
                    </a:lnTo>
                    <a:lnTo>
                      <a:pt x="94" y="633"/>
                    </a:lnTo>
                    <a:lnTo>
                      <a:pt x="84" y="637"/>
                    </a:lnTo>
                    <a:lnTo>
                      <a:pt x="74" y="643"/>
                    </a:lnTo>
                    <a:lnTo>
                      <a:pt x="66" y="648"/>
                    </a:lnTo>
                    <a:lnTo>
                      <a:pt x="57" y="654"/>
                    </a:lnTo>
                    <a:lnTo>
                      <a:pt x="50" y="662"/>
                    </a:lnTo>
                    <a:lnTo>
                      <a:pt x="42" y="670"/>
                    </a:lnTo>
                    <a:lnTo>
                      <a:pt x="36" y="678"/>
                    </a:lnTo>
                    <a:lnTo>
                      <a:pt x="24" y="694"/>
                    </a:lnTo>
                    <a:lnTo>
                      <a:pt x="14" y="712"/>
                    </a:lnTo>
                    <a:lnTo>
                      <a:pt x="10" y="719"/>
                    </a:lnTo>
                    <a:lnTo>
                      <a:pt x="5" y="728"/>
                    </a:lnTo>
                    <a:lnTo>
                      <a:pt x="3" y="735"/>
                    </a:lnTo>
                    <a:lnTo>
                      <a:pt x="1" y="743"/>
                    </a:lnTo>
                    <a:lnTo>
                      <a:pt x="0" y="751"/>
                    </a:lnTo>
                    <a:lnTo>
                      <a:pt x="1" y="758"/>
                    </a:lnTo>
                    <a:lnTo>
                      <a:pt x="2" y="766"/>
                    </a:lnTo>
                    <a:lnTo>
                      <a:pt x="5" y="773"/>
                    </a:lnTo>
                    <a:lnTo>
                      <a:pt x="11" y="781"/>
                    </a:lnTo>
                    <a:lnTo>
                      <a:pt x="17" y="788"/>
                    </a:lnTo>
                    <a:lnTo>
                      <a:pt x="25" y="796"/>
                    </a:lnTo>
                    <a:lnTo>
                      <a:pt x="36" y="803"/>
                    </a:lnTo>
                    <a:lnTo>
                      <a:pt x="58" y="817"/>
                    </a:lnTo>
                    <a:lnTo>
                      <a:pt x="82" y="830"/>
                    </a:lnTo>
                    <a:lnTo>
                      <a:pt x="94" y="836"/>
                    </a:lnTo>
                    <a:lnTo>
                      <a:pt x="107" y="841"/>
                    </a:lnTo>
                    <a:lnTo>
                      <a:pt x="120" y="847"/>
                    </a:lnTo>
                    <a:lnTo>
                      <a:pt x="132" y="850"/>
                    </a:lnTo>
                    <a:lnTo>
                      <a:pt x="145" y="853"/>
                    </a:lnTo>
                    <a:lnTo>
                      <a:pt x="158" y="856"/>
                    </a:lnTo>
                    <a:lnTo>
                      <a:pt x="170" y="857"/>
                    </a:lnTo>
                    <a:lnTo>
                      <a:pt x="182" y="859"/>
                    </a:lnTo>
                    <a:lnTo>
                      <a:pt x="195" y="857"/>
                    </a:lnTo>
                    <a:lnTo>
                      <a:pt x="208" y="855"/>
                    </a:lnTo>
                    <a:lnTo>
                      <a:pt x="221" y="852"/>
                    </a:lnTo>
                    <a:lnTo>
                      <a:pt x="233" y="848"/>
                    </a:lnTo>
                    <a:lnTo>
                      <a:pt x="236" y="846"/>
                    </a:lnTo>
                    <a:lnTo>
                      <a:pt x="247" y="840"/>
                    </a:lnTo>
                    <a:lnTo>
                      <a:pt x="261" y="833"/>
                    </a:lnTo>
                    <a:lnTo>
                      <a:pt x="277" y="826"/>
                    </a:lnTo>
                    <a:lnTo>
                      <a:pt x="286" y="822"/>
                    </a:lnTo>
                    <a:lnTo>
                      <a:pt x="295" y="820"/>
                    </a:lnTo>
                    <a:lnTo>
                      <a:pt x="302" y="817"/>
                    </a:lnTo>
                    <a:lnTo>
                      <a:pt x="311" y="815"/>
                    </a:lnTo>
                    <a:lnTo>
                      <a:pt x="317" y="815"/>
                    </a:lnTo>
                    <a:lnTo>
                      <a:pt x="323" y="816"/>
                    </a:lnTo>
                    <a:lnTo>
                      <a:pt x="328" y="819"/>
                    </a:lnTo>
                    <a:lnTo>
                      <a:pt x="331" y="823"/>
                    </a:lnTo>
                    <a:lnTo>
                      <a:pt x="332" y="827"/>
                    </a:lnTo>
                    <a:lnTo>
                      <a:pt x="334" y="830"/>
                    </a:lnTo>
                    <a:lnTo>
                      <a:pt x="334" y="835"/>
                    </a:lnTo>
                    <a:lnTo>
                      <a:pt x="332" y="838"/>
                    </a:lnTo>
                    <a:lnTo>
                      <a:pt x="329" y="843"/>
                    </a:lnTo>
                    <a:lnTo>
                      <a:pt x="325" y="848"/>
                    </a:lnTo>
                    <a:lnTo>
                      <a:pt x="321" y="853"/>
                    </a:lnTo>
                    <a:lnTo>
                      <a:pt x="316" y="860"/>
                    </a:lnTo>
                    <a:lnTo>
                      <a:pt x="316" y="863"/>
                    </a:lnTo>
                    <a:lnTo>
                      <a:pt x="315" y="866"/>
                    </a:lnTo>
                    <a:lnTo>
                      <a:pt x="316" y="870"/>
                    </a:lnTo>
                    <a:lnTo>
                      <a:pt x="318" y="876"/>
                    </a:lnTo>
                    <a:lnTo>
                      <a:pt x="324" y="884"/>
                    </a:lnTo>
                    <a:lnTo>
                      <a:pt x="330" y="894"/>
                    </a:lnTo>
                    <a:lnTo>
                      <a:pt x="336" y="903"/>
                    </a:lnTo>
                    <a:lnTo>
                      <a:pt x="341" y="911"/>
                    </a:lnTo>
                    <a:lnTo>
                      <a:pt x="342" y="916"/>
                    </a:lnTo>
                    <a:lnTo>
                      <a:pt x="343" y="920"/>
                    </a:lnTo>
                    <a:lnTo>
                      <a:pt x="342" y="924"/>
                    </a:lnTo>
                    <a:lnTo>
                      <a:pt x="341" y="929"/>
                    </a:lnTo>
                    <a:lnTo>
                      <a:pt x="339" y="933"/>
                    </a:lnTo>
                    <a:lnTo>
                      <a:pt x="336" y="938"/>
                    </a:lnTo>
                    <a:lnTo>
                      <a:pt x="331" y="943"/>
                    </a:lnTo>
                    <a:lnTo>
                      <a:pt x="325" y="948"/>
                    </a:lnTo>
                    <a:lnTo>
                      <a:pt x="308" y="957"/>
                    </a:lnTo>
                    <a:lnTo>
                      <a:pt x="286" y="966"/>
                    </a:lnTo>
                    <a:lnTo>
                      <a:pt x="263" y="976"/>
                    </a:lnTo>
                    <a:lnTo>
                      <a:pt x="242" y="987"/>
                    </a:lnTo>
                    <a:lnTo>
                      <a:pt x="232" y="993"/>
                    </a:lnTo>
                    <a:lnTo>
                      <a:pt x="222" y="1000"/>
                    </a:lnTo>
                    <a:lnTo>
                      <a:pt x="215" y="1006"/>
                    </a:lnTo>
                    <a:lnTo>
                      <a:pt x="207" y="1014"/>
                    </a:lnTo>
                    <a:lnTo>
                      <a:pt x="203" y="1023"/>
                    </a:lnTo>
                    <a:lnTo>
                      <a:pt x="200" y="1031"/>
                    </a:lnTo>
                    <a:lnTo>
                      <a:pt x="199" y="1037"/>
                    </a:lnTo>
                    <a:lnTo>
                      <a:pt x="197" y="1041"/>
                    </a:lnTo>
                    <a:lnTo>
                      <a:pt x="199" y="1046"/>
                    </a:lnTo>
                    <a:lnTo>
                      <a:pt x="200" y="1052"/>
                    </a:lnTo>
                    <a:lnTo>
                      <a:pt x="201" y="1052"/>
                    </a:lnTo>
                    <a:lnTo>
                      <a:pt x="201" y="1053"/>
                    </a:lnTo>
                    <a:lnTo>
                      <a:pt x="199" y="1055"/>
                    </a:lnTo>
                    <a:lnTo>
                      <a:pt x="193" y="1059"/>
                    </a:lnTo>
                    <a:lnTo>
                      <a:pt x="182" y="1067"/>
                    </a:lnTo>
                    <a:lnTo>
                      <a:pt x="165" y="1078"/>
                    </a:lnTo>
                    <a:lnTo>
                      <a:pt x="139" y="1093"/>
                    </a:lnTo>
                    <a:lnTo>
                      <a:pt x="112" y="1108"/>
                    </a:lnTo>
                    <a:lnTo>
                      <a:pt x="91" y="1122"/>
                    </a:lnTo>
                    <a:lnTo>
                      <a:pt x="82" y="1128"/>
                    </a:lnTo>
                    <a:lnTo>
                      <a:pt x="74" y="1135"/>
                    </a:lnTo>
                    <a:lnTo>
                      <a:pt x="68" y="1141"/>
                    </a:lnTo>
                    <a:lnTo>
                      <a:pt x="64" y="1147"/>
                    </a:lnTo>
                    <a:lnTo>
                      <a:pt x="60" y="1153"/>
                    </a:lnTo>
                    <a:lnTo>
                      <a:pt x="59" y="1160"/>
                    </a:lnTo>
                    <a:lnTo>
                      <a:pt x="59" y="1166"/>
                    </a:lnTo>
                    <a:lnTo>
                      <a:pt x="60" y="1173"/>
                    </a:lnTo>
                    <a:lnTo>
                      <a:pt x="64" y="1179"/>
                    </a:lnTo>
                    <a:lnTo>
                      <a:pt x="68" y="1187"/>
                    </a:lnTo>
                    <a:lnTo>
                      <a:pt x="74" y="1194"/>
                    </a:lnTo>
                    <a:lnTo>
                      <a:pt x="82" y="1203"/>
                    </a:lnTo>
                    <a:lnTo>
                      <a:pt x="84" y="1204"/>
                    </a:lnTo>
                    <a:lnTo>
                      <a:pt x="87" y="1206"/>
                    </a:lnTo>
                    <a:lnTo>
                      <a:pt x="94" y="1209"/>
                    </a:lnTo>
                    <a:lnTo>
                      <a:pt x="102" y="1214"/>
                    </a:lnTo>
                    <a:lnTo>
                      <a:pt x="112" y="1218"/>
                    </a:lnTo>
                    <a:lnTo>
                      <a:pt x="123" y="1222"/>
                    </a:lnTo>
                    <a:lnTo>
                      <a:pt x="134" y="1226"/>
                    </a:lnTo>
                    <a:lnTo>
                      <a:pt x="146" y="1229"/>
                    </a:lnTo>
                    <a:lnTo>
                      <a:pt x="145" y="1232"/>
                    </a:lnTo>
                    <a:lnTo>
                      <a:pt x="142" y="1241"/>
                    </a:lnTo>
                    <a:lnTo>
                      <a:pt x="141" y="1254"/>
                    </a:lnTo>
                    <a:lnTo>
                      <a:pt x="140" y="1270"/>
                    </a:lnTo>
                    <a:lnTo>
                      <a:pt x="141" y="1278"/>
                    </a:lnTo>
                    <a:lnTo>
                      <a:pt x="143" y="1288"/>
                    </a:lnTo>
                    <a:lnTo>
                      <a:pt x="146" y="1297"/>
                    </a:lnTo>
                    <a:lnTo>
                      <a:pt x="150" y="1306"/>
                    </a:lnTo>
                    <a:lnTo>
                      <a:pt x="154" y="1316"/>
                    </a:lnTo>
                    <a:lnTo>
                      <a:pt x="162" y="1325"/>
                    </a:lnTo>
                    <a:lnTo>
                      <a:pt x="169" y="1333"/>
                    </a:lnTo>
                    <a:lnTo>
                      <a:pt x="180" y="1341"/>
                    </a:lnTo>
                    <a:lnTo>
                      <a:pt x="182" y="1341"/>
                    </a:lnTo>
                    <a:lnTo>
                      <a:pt x="189" y="1341"/>
                    </a:lnTo>
                    <a:lnTo>
                      <a:pt x="197" y="1341"/>
                    </a:lnTo>
                    <a:lnTo>
                      <a:pt x="209" y="1341"/>
                    </a:lnTo>
                    <a:lnTo>
                      <a:pt x="221" y="1341"/>
                    </a:lnTo>
                    <a:lnTo>
                      <a:pt x="233" y="1341"/>
                    </a:lnTo>
                    <a:lnTo>
                      <a:pt x="244" y="1341"/>
                    </a:lnTo>
                    <a:lnTo>
                      <a:pt x="253" y="1341"/>
                    </a:lnTo>
                    <a:lnTo>
                      <a:pt x="254" y="1343"/>
                    </a:lnTo>
                    <a:lnTo>
                      <a:pt x="256" y="1347"/>
                    </a:lnTo>
                    <a:lnTo>
                      <a:pt x="260" y="1356"/>
                    </a:lnTo>
                    <a:lnTo>
                      <a:pt x="265" y="1366"/>
                    </a:lnTo>
                    <a:lnTo>
                      <a:pt x="270" y="1379"/>
                    </a:lnTo>
                    <a:lnTo>
                      <a:pt x="274" y="1393"/>
                    </a:lnTo>
                    <a:lnTo>
                      <a:pt x="276" y="1409"/>
                    </a:lnTo>
                    <a:lnTo>
                      <a:pt x="277" y="1426"/>
                    </a:lnTo>
                    <a:lnTo>
                      <a:pt x="280" y="1427"/>
                    </a:lnTo>
                    <a:lnTo>
                      <a:pt x="283" y="1431"/>
                    </a:lnTo>
                    <a:lnTo>
                      <a:pt x="288" y="1434"/>
                    </a:lnTo>
                    <a:lnTo>
                      <a:pt x="296" y="1437"/>
                    </a:lnTo>
                    <a:lnTo>
                      <a:pt x="300" y="1437"/>
                    </a:lnTo>
                    <a:lnTo>
                      <a:pt x="304" y="1437"/>
                    </a:lnTo>
                    <a:lnTo>
                      <a:pt x="310" y="1436"/>
                    </a:lnTo>
                    <a:lnTo>
                      <a:pt x="315" y="1435"/>
                    </a:lnTo>
                    <a:lnTo>
                      <a:pt x="321" y="1432"/>
                    </a:lnTo>
                    <a:lnTo>
                      <a:pt x="326" y="1427"/>
                    </a:lnTo>
                    <a:lnTo>
                      <a:pt x="331" y="1421"/>
                    </a:lnTo>
                    <a:lnTo>
                      <a:pt x="338" y="1413"/>
                    </a:lnTo>
                    <a:lnTo>
                      <a:pt x="339" y="1413"/>
                    </a:lnTo>
                    <a:lnTo>
                      <a:pt x="342" y="1412"/>
                    </a:lnTo>
                    <a:lnTo>
                      <a:pt x="348" y="1411"/>
                    </a:lnTo>
                    <a:lnTo>
                      <a:pt x="353" y="1412"/>
                    </a:lnTo>
                    <a:lnTo>
                      <a:pt x="356" y="1413"/>
                    </a:lnTo>
                    <a:lnTo>
                      <a:pt x="359" y="1414"/>
                    </a:lnTo>
                    <a:lnTo>
                      <a:pt x="362" y="1417"/>
                    </a:lnTo>
                    <a:lnTo>
                      <a:pt x="365" y="1419"/>
                    </a:lnTo>
                    <a:lnTo>
                      <a:pt x="366" y="1423"/>
                    </a:lnTo>
                    <a:lnTo>
                      <a:pt x="368" y="1427"/>
                    </a:lnTo>
                    <a:lnTo>
                      <a:pt x="369" y="1433"/>
                    </a:lnTo>
                    <a:lnTo>
                      <a:pt x="369" y="1439"/>
                    </a:lnTo>
                    <a:lnTo>
                      <a:pt x="370" y="1441"/>
                    </a:lnTo>
                    <a:lnTo>
                      <a:pt x="373" y="1449"/>
                    </a:lnTo>
                    <a:lnTo>
                      <a:pt x="376" y="1453"/>
                    </a:lnTo>
                    <a:lnTo>
                      <a:pt x="379" y="1458"/>
                    </a:lnTo>
                    <a:lnTo>
                      <a:pt x="383" y="1462"/>
                    </a:lnTo>
                    <a:lnTo>
                      <a:pt x="387" y="1465"/>
                    </a:lnTo>
                    <a:lnTo>
                      <a:pt x="393" y="1468"/>
                    </a:lnTo>
                    <a:lnTo>
                      <a:pt x="398" y="1472"/>
                    </a:lnTo>
                    <a:lnTo>
                      <a:pt x="405" y="1473"/>
                    </a:lnTo>
                    <a:lnTo>
                      <a:pt x="412" y="1473"/>
                    </a:lnTo>
                    <a:lnTo>
                      <a:pt x="421" y="1471"/>
                    </a:lnTo>
                    <a:lnTo>
                      <a:pt x="430" y="1466"/>
                    </a:lnTo>
                    <a:lnTo>
                      <a:pt x="439" y="1461"/>
                    </a:lnTo>
                    <a:lnTo>
                      <a:pt x="450" y="1452"/>
                    </a:lnTo>
                    <a:lnTo>
                      <a:pt x="453" y="1449"/>
                    </a:lnTo>
                    <a:lnTo>
                      <a:pt x="460" y="1440"/>
                    </a:lnTo>
                    <a:lnTo>
                      <a:pt x="471" y="1430"/>
                    </a:lnTo>
                    <a:lnTo>
                      <a:pt x="482" y="1419"/>
                    </a:lnTo>
                    <a:lnTo>
                      <a:pt x="488" y="1413"/>
                    </a:lnTo>
                    <a:lnTo>
                      <a:pt x="493" y="1409"/>
                    </a:lnTo>
                    <a:lnTo>
                      <a:pt x="499" y="1407"/>
                    </a:lnTo>
                    <a:lnTo>
                      <a:pt x="504" y="1405"/>
                    </a:lnTo>
                    <a:lnTo>
                      <a:pt x="506" y="1405"/>
                    </a:lnTo>
                    <a:lnTo>
                      <a:pt x="508" y="1406"/>
                    </a:lnTo>
                    <a:lnTo>
                      <a:pt x="509" y="1407"/>
                    </a:lnTo>
                    <a:lnTo>
                      <a:pt x="512" y="1408"/>
                    </a:lnTo>
                    <a:lnTo>
                      <a:pt x="513" y="1412"/>
                    </a:lnTo>
                    <a:lnTo>
                      <a:pt x="514" y="1420"/>
                    </a:lnTo>
                    <a:lnTo>
                      <a:pt x="514" y="1424"/>
                    </a:lnTo>
                    <a:lnTo>
                      <a:pt x="512" y="1434"/>
                    </a:lnTo>
                    <a:lnTo>
                      <a:pt x="508" y="1449"/>
                    </a:lnTo>
                    <a:lnTo>
                      <a:pt x="504" y="1467"/>
                    </a:lnTo>
                    <a:lnTo>
                      <a:pt x="498" y="1488"/>
                    </a:lnTo>
                    <a:lnTo>
                      <a:pt x="490" y="1508"/>
                    </a:lnTo>
                    <a:lnTo>
                      <a:pt x="486" y="1519"/>
                    </a:lnTo>
                    <a:lnTo>
                      <a:pt x="480" y="1529"/>
                    </a:lnTo>
                    <a:lnTo>
                      <a:pt x="475" y="1537"/>
                    </a:lnTo>
                    <a:lnTo>
                      <a:pt x="470" y="1545"/>
                    </a:lnTo>
                    <a:lnTo>
                      <a:pt x="464" y="1549"/>
                    </a:lnTo>
                    <a:lnTo>
                      <a:pt x="451" y="1559"/>
                    </a:lnTo>
                    <a:lnTo>
                      <a:pt x="432" y="1573"/>
                    </a:lnTo>
                    <a:lnTo>
                      <a:pt x="408" y="1591"/>
                    </a:lnTo>
                    <a:lnTo>
                      <a:pt x="383" y="1613"/>
                    </a:lnTo>
                    <a:lnTo>
                      <a:pt x="358" y="1636"/>
                    </a:lnTo>
                    <a:lnTo>
                      <a:pt x="346" y="1648"/>
                    </a:lnTo>
                    <a:lnTo>
                      <a:pt x="336" y="1659"/>
                    </a:lnTo>
                    <a:lnTo>
                      <a:pt x="326" y="1670"/>
                    </a:lnTo>
                    <a:lnTo>
                      <a:pt x="318" y="1681"/>
                    </a:lnTo>
                    <a:lnTo>
                      <a:pt x="315" y="1683"/>
                    </a:lnTo>
                    <a:lnTo>
                      <a:pt x="308" y="1686"/>
                    </a:lnTo>
                    <a:lnTo>
                      <a:pt x="297" y="1693"/>
                    </a:lnTo>
                    <a:lnTo>
                      <a:pt x="283" y="1700"/>
                    </a:lnTo>
                    <a:lnTo>
                      <a:pt x="269" y="1711"/>
                    </a:lnTo>
                    <a:lnTo>
                      <a:pt x="255" y="1724"/>
                    </a:lnTo>
                    <a:lnTo>
                      <a:pt x="248" y="1731"/>
                    </a:lnTo>
                    <a:lnTo>
                      <a:pt x="243" y="1738"/>
                    </a:lnTo>
                    <a:lnTo>
                      <a:pt x="237" y="1746"/>
                    </a:lnTo>
                    <a:lnTo>
                      <a:pt x="233" y="1753"/>
                    </a:lnTo>
                    <a:lnTo>
                      <a:pt x="235" y="1752"/>
                    </a:lnTo>
                    <a:lnTo>
                      <a:pt x="243" y="1750"/>
                    </a:lnTo>
                    <a:lnTo>
                      <a:pt x="255" y="1745"/>
                    </a:lnTo>
                    <a:lnTo>
                      <a:pt x="270" y="1739"/>
                    </a:lnTo>
                    <a:lnTo>
                      <a:pt x="287" y="1733"/>
                    </a:lnTo>
                    <a:lnTo>
                      <a:pt x="307" y="1727"/>
                    </a:lnTo>
                    <a:lnTo>
                      <a:pt x="328" y="1721"/>
                    </a:lnTo>
                    <a:lnTo>
                      <a:pt x="350" y="1716"/>
                    </a:lnTo>
                    <a:lnTo>
                      <a:pt x="363" y="1712"/>
                    </a:lnTo>
                    <a:lnTo>
                      <a:pt x="376" y="1707"/>
                    </a:lnTo>
                    <a:lnTo>
                      <a:pt x="391" y="1699"/>
                    </a:lnTo>
                    <a:lnTo>
                      <a:pt x="406" y="1690"/>
                    </a:lnTo>
                    <a:lnTo>
                      <a:pt x="422" y="1679"/>
                    </a:lnTo>
                    <a:lnTo>
                      <a:pt x="439" y="1667"/>
                    </a:lnTo>
                    <a:lnTo>
                      <a:pt x="457" y="1654"/>
                    </a:lnTo>
                    <a:lnTo>
                      <a:pt x="475" y="1640"/>
                    </a:lnTo>
                    <a:lnTo>
                      <a:pt x="509" y="1611"/>
                    </a:lnTo>
                    <a:lnTo>
                      <a:pt x="542" y="1581"/>
                    </a:lnTo>
                    <a:lnTo>
                      <a:pt x="556" y="1566"/>
                    </a:lnTo>
                    <a:lnTo>
                      <a:pt x="570" y="1550"/>
                    </a:lnTo>
                    <a:lnTo>
                      <a:pt x="582" y="1537"/>
                    </a:lnTo>
                    <a:lnTo>
                      <a:pt x="593" y="1525"/>
                    </a:lnTo>
                    <a:lnTo>
                      <a:pt x="598" y="1521"/>
                    </a:lnTo>
                    <a:lnTo>
                      <a:pt x="613" y="1514"/>
                    </a:lnTo>
                    <a:lnTo>
                      <a:pt x="634" y="1501"/>
                    </a:lnTo>
                    <a:lnTo>
                      <a:pt x="654" y="1486"/>
                    </a:lnTo>
                    <a:lnTo>
                      <a:pt x="665" y="1477"/>
                    </a:lnTo>
                    <a:lnTo>
                      <a:pt x="674" y="1468"/>
                    </a:lnTo>
                    <a:lnTo>
                      <a:pt x="680" y="1459"/>
                    </a:lnTo>
                    <a:lnTo>
                      <a:pt x="685" y="1450"/>
                    </a:lnTo>
                    <a:lnTo>
                      <a:pt x="687" y="1445"/>
                    </a:lnTo>
                    <a:lnTo>
                      <a:pt x="688" y="1440"/>
                    </a:lnTo>
                    <a:lnTo>
                      <a:pt x="688" y="1436"/>
                    </a:lnTo>
                    <a:lnTo>
                      <a:pt x="687" y="1432"/>
                    </a:lnTo>
                    <a:lnTo>
                      <a:pt x="684" y="1426"/>
                    </a:lnTo>
                    <a:lnTo>
                      <a:pt x="682" y="1422"/>
                    </a:lnTo>
                    <a:lnTo>
                      <a:pt x="678" y="1418"/>
                    </a:lnTo>
                    <a:lnTo>
                      <a:pt x="674" y="1413"/>
                    </a:lnTo>
                    <a:lnTo>
                      <a:pt x="671" y="1412"/>
                    </a:lnTo>
                    <a:lnTo>
                      <a:pt x="668" y="1410"/>
                    </a:lnTo>
                    <a:lnTo>
                      <a:pt x="663" y="1407"/>
                    </a:lnTo>
                    <a:lnTo>
                      <a:pt x="658" y="1401"/>
                    </a:lnTo>
                    <a:lnTo>
                      <a:pt x="656" y="1398"/>
                    </a:lnTo>
                    <a:lnTo>
                      <a:pt x="655" y="1395"/>
                    </a:lnTo>
                    <a:lnTo>
                      <a:pt x="655" y="1392"/>
                    </a:lnTo>
                    <a:lnTo>
                      <a:pt x="656" y="1389"/>
                    </a:lnTo>
                    <a:lnTo>
                      <a:pt x="658" y="1385"/>
                    </a:lnTo>
                    <a:lnTo>
                      <a:pt x="662" y="1381"/>
                    </a:lnTo>
                    <a:lnTo>
                      <a:pt x="667" y="1377"/>
                    </a:lnTo>
                    <a:lnTo>
                      <a:pt x="674" y="1373"/>
                    </a:lnTo>
                    <a:lnTo>
                      <a:pt x="677" y="1369"/>
                    </a:lnTo>
                    <a:lnTo>
                      <a:pt x="685" y="1357"/>
                    </a:lnTo>
                    <a:lnTo>
                      <a:pt x="697" y="1339"/>
                    </a:lnTo>
                    <a:lnTo>
                      <a:pt x="711" y="1317"/>
                    </a:lnTo>
                    <a:lnTo>
                      <a:pt x="726" y="1291"/>
                    </a:lnTo>
                    <a:lnTo>
                      <a:pt x="739" y="1265"/>
                    </a:lnTo>
                    <a:lnTo>
                      <a:pt x="746" y="1252"/>
                    </a:lnTo>
                    <a:lnTo>
                      <a:pt x="751" y="1240"/>
                    </a:lnTo>
                    <a:lnTo>
                      <a:pt x="756" y="1228"/>
                    </a:lnTo>
                    <a:lnTo>
                      <a:pt x="759" y="1216"/>
                    </a:lnTo>
                    <a:lnTo>
                      <a:pt x="761" y="1214"/>
                    </a:lnTo>
                    <a:lnTo>
                      <a:pt x="768" y="1209"/>
                    </a:lnTo>
                    <a:lnTo>
                      <a:pt x="779" y="1202"/>
                    </a:lnTo>
                    <a:lnTo>
                      <a:pt x="796" y="1194"/>
                    </a:lnTo>
                    <a:lnTo>
                      <a:pt x="805" y="1191"/>
                    </a:lnTo>
                    <a:lnTo>
                      <a:pt x="816" y="1187"/>
                    </a:lnTo>
                    <a:lnTo>
                      <a:pt x="828" y="1183"/>
                    </a:lnTo>
                    <a:lnTo>
                      <a:pt x="841" y="1181"/>
                    </a:lnTo>
                    <a:lnTo>
                      <a:pt x="855" y="1179"/>
                    </a:lnTo>
                    <a:lnTo>
                      <a:pt x="870" y="1177"/>
                    </a:lnTo>
                    <a:lnTo>
                      <a:pt x="886" y="1177"/>
                    </a:lnTo>
                    <a:lnTo>
                      <a:pt x="904" y="1178"/>
                    </a:lnTo>
                    <a:lnTo>
                      <a:pt x="906" y="1179"/>
                    </a:lnTo>
                    <a:lnTo>
                      <a:pt x="911" y="1181"/>
                    </a:lnTo>
                    <a:lnTo>
                      <a:pt x="918" y="1187"/>
                    </a:lnTo>
                    <a:lnTo>
                      <a:pt x="925" y="1192"/>
                    </a:lnTo>
                    <a:lnTo>
                      <a:pt x="927" y="1195"/>
                    </a:lnTo>
                    <a:lnTo>
                      <a:pt x="931" y="1199"/>
                    </a:lnTo>
                    <a:lnTo>
                      <a:pt x="932" y="1202"/>
                    </a:lnTo>
                    <a:lnTo>
                      <a:pt x="933" y="1205"/>
                    </a:lnTo>
                    <a:lnTo>
                      <a:pt x="933" y="1207"/>
                    </a:lnTo>
                    <a:lnTo>
                      <a:pt x="931" y="1210"/>
                    </a:lnTo>
                    <a:lnTo>
                      <a:pt x="927" y="1214"/>
                    </a:lnTo>
                    <a:lnTo>
                      <a:pt x="922" y="1216"/>
                    </a:lnTo>
                    <a:lnTo>
                      <a:pt x="918" y="1216"/>
                    </a:lnTo>
                    <a:lnTo>
                      <a:pt x="905" y="1218"/>
                    </a:lnTo>
                    <a:lnTo>
                      <a:pt x="885" y="1221"/>
                    </a:lnTo>
                    <a:lnTo>
                      <a:pt x="864" y="1227"/>
                    </a:lnTo>
                    <a:lnTo>
                      <a:pt x="852" y="1230"/>
                    </a:lnTo>
                    <a:lnTo>
                      <a:pt x="841" y="1235"/>
                    </a:lnTo>
                    <a:lnTo>
                      <a:pt x="829" y="1241"/>
                    </a:lnTo>
                    <a:lnTo>
                      <a:pt x="819" y="1246"/>
                    </a:lnTo>
                    <a:lnTo>
                      <a:pt x="810" y="1254"/>
                    </a:lnTo>
                    <a:lnTo>
                      <a:pt x="802" y="1262"/>
                    </a:lnTo>
                    <a:lnTo>
                      <a:pt x="798" y="1267"/>
                    </a:lnTo>
                    <a:lnTo>
                      <a:pt x="796" y="1271"/>
                    </a:lnTo>
                    <a:lnTo>
                      <a:pt x="792" y="1276"/>
                    </a:lnTo>
                    <a:lnTo>
                      <a:pt x="790" y="1282"/>
                    </a:lnTo>
                    <a:lnTo>
                      <a:pt x="790" y="1284"/>
                    </a:lnTo>
                    <a:lnTo>
                      <a:pt x="789" y="1289"/>
                    </a:lnTo>
                    <a:lnTo>
                      <a:pt x="787" y="1297"/>
                    </a:lnTo>
                    <a:lnTo>
                      <a:pt x="785" y="1306"/>
                    </a:lnTo>
                    <a:lnTo>
                      <a:pt x="782" y="1315"/>
                    </a:lnTo>
                    <a:lnTo>
                      <a:pt x="777" y="1324"/>
                    </a:lnTo>
                    <a:lnTo>
                      <a:pt x="774" y="1328"/>
                    </a:lnTo>
                    <a:lnTo>
                      <a:pt x="772" y="1331"/>
                    </a:lnTo>
                    <a:lnTo>
                      <a:pt x="769" y="1333"/>
                    </a:lnTo>
                    <a:lnTo>
                      <a:pt x="765" y="1335"/>
                    </a:lnTo>
                    <a:lnTo>
                      <a:pt x="764" y="1339"/>
                    </a:lnTo>
                    <a:lnTo>
                      <a:pt x="764" y="1347"/>
                    </a:lnTo>
                    <a:lnTo>
                      <a:pt x="764" y="1360"/>
                    </a:lnTo>
                    <a:lnTo>
                      <a:pt x="766" y="1373"/>
                    </a:lnTo>
                    <a:lnTo>
                      <a:pt x="769" y="1380"/>
                    </a:lnTo>
                    <a:lnTo>
                      <a:pt x="772" y="1385"/>
                    </a:lnTo>
                    <a:lnTo>
                      <a:pt x="776" y="1390"/>
                    </a:lnTo>
                    <a:lnTo>
                      <a:pt x="782" y="1393"/>
                    </a:lnTo>
                    <a:lnTo>
                      <a:pt x="788" y="1395"/>
                    </a:lnTo>
                    <a:lnTo>
                      <a:pt x="796" y="1395"/>
                    </a:lnTo>
                    <a:lnTo>
                      <a:pt x="805" y="1393"/>
                    </a:lnTo>
                    <a:lnTo>
                      <a:pt x="816" y="1389"/>
                    </a:lnTo>
                    <a:lnTo>
                      <a:pt x="820" y="1385"/>
                    </a:lnTo>
                    <a:lnTo>
                      <a:pt x="832" y="1378"/>
                    </a:lnTo>
                    <a:lnTo>
                      <a:pt x="850" y="1367"/>
                    </a:lnTo>
                    <a:lnTo>
                      <a:pt x="870" y="1354"/>
                    </a:lnTo>
                    <a:lnTo>
                      <a:pt x="891" y="1339"/>
                    </a:lnTo>
                    <a:lnTo>
                      <a:pt x="909" y="1324"/>
                    </a:lnTo>
                    <a:lnTo>
                      <a:pt x="915" y="1316"/>
                    </a:lnTo>
                    <a:lnTo>
                      <a:pt x="922" y="1309"/>
                    </a:lnTo>
                    <a:lnTo>
                      <a:pt x="926" y="1301"/>
                    </a:lnTo>
                    <a:lnTo>
                      <a:pt x="928" y="1295"/>
                    </a:lnTo>
                    <a:lnTo>
                      <a:pt x="929" y="1290"/>
                    </a:lnTo>
                    <a:lnTo>
                      <a:pt x="931" y="1279"/>
                    </a:lnTo>
                    <a:lnTo>
                      <a:pt x="933" y="1272"/>
                    </a:lnTo>
                    <a:lnTo>
                      <a:pt x="934" y="1264"/>
                    </a:lnTo>
                    <a:lnTo>
                      <a:pt x="937" y="1257"/>
                    </a:lnTo>
                    <a:lnTo>
                      <a:pt x="940" y="1250"/>
                    </a:lnTo>
                    <a:lnTo>
                      <a:pt x="945" y="1243"/>
                    </a:lnTo>
                    <a:lnTo>
                      <a:pt x="949" y="1237"/>
                    </a:lnTo>
                    <a:lnTo>
                      <a:pt x="955" y="1234"/>
                    </a:lnTo>
                    <a:lnTo>
                      <a:pt x="962" y="1232"/>
                    </a:lnTo>
                    <a:lnTo>
                      <a:pt x="966" y="1232"/>
                    </a:lnTo>
                    <a:lnTo>
                      <a:pt x="969" y="1232"/>
                    </a:lnTo>
                    <a:lnTo>
                      <a:pt x="975" y="1233"/>
                    </a:lnTo>
                    <a:lnTo>
                      <a:pt x="979" y="1234"/>
                    </a:lnTo>
                    <a:lnTo>
                      <a:pt x="989" y="1241"/>
                    </a:lnTo>
                    <a:lnTo>
                      <a:pt x="1001" y="1250"/>
                    </a:lnTo>
                    <a:lnTo>
                      <a:pt x="1005" y="1250"/>
                    </a:lnTo>
                    <a:lnTo>
                      <a:pt x="1015" y="1250"/>
                    </a:lnTo>
                    <a:lnTo>
                      <a:pt x="1029" y="1252"/>
                    </a:lnTo>
                    <a:lnTo>
                      <a:pt x="1045" y="1256"/>
                    </a:lnTo>
                    <a:lnTo>
                      <a:pt x="1054" y="1258"/>
                    </a:lnTo>
                    <a:lnTo>
                      <a:pt x="1062" y="1261"/>
                    </a:lnTo>
                    <a:lnTo>
                      <a:pt x="1071" y="1264"/>
                    </a:lnTo>
                    <a:lnTo>
                      <a:pt x="1078" y="1269"/>
                    </a:lnTo>
                    <a:lnTo>
                      <a:pt x="1085" y="1274"/>
                    </a:lnTo>
                    <a:lnTo>
                      <a:pt x="1091" y="1279"/>
                    </a:lnTo>
                    <a:lnTo>
                      <a:pt x="1096" y="1287"/>
                    </a:lnTo>
                    <a:lnTo>
                      <a:pt x="1099" y="1295"/>
                    </a:lnTo>
                    <a:lnTo>
                      <a:pt x="1101" y="1296"/>
                    </a:lnTo>
                    <a:lnTo>
                      <a:pt x="1108" y="1298"/>
                    </a:lnTo>
                    <a:lnTo>
                      <a:pt x="1117" y="1301"/>
                    </a:lnTo>
                    <a:lnTo>
                      <a:pt x="1132" y="1306"/>
                    </a:lnTo>
                    <a:lnTo>
                      <a:pt x="1150" y="1311"/>
                    </a:lnTo>
                    <a:lnTo>
                      <a:pt x="1171" y="1315"/>
                    </a:lnTo>
                    <a:lnTo>
                      <a:pt x="1196" y="1319"/>
                    </a:lnTo>
                    <a:lnTo>
                      <a:pt x="1224" y="1323"/>
                    </a:lnTo>
                    <a:lnTo>
                      <a:pt x="1226" y="1323"/>
                    </a:lnTo>
                    <a:lnTo>
                      <a:pt x="1232" y="1325"/>
                    </a:lnTo>
                    <a:lnTo>
                      <a:pt x="1240" y="1328"/>
                    </a:lnTo>
                    <a:lnTo>
                      <a:pt x="1250" y="1332"/>
                    </a:lnTo>
                    <a:lnTo>
                      <a:pt x="1261" y="1339"/>
                    </a:lnTo>
                    <a:lnTo>
                      <a:pt x="1272" y="1346"/>
                    </a:lnTo>
                    <a:lnTo>
                      <a:pt x="1277" y="1351"/>
                    </a:lnTo>
                    <a:lnTo>
                      <a:pt x="1282" y="1356"/>
                    </a:lnTo>
                    <a:lnTo>
                      <a:pt x="1287" y="1362"/>
                    </a:lnTo>
                    <a:lnTo>
                      <a:pt x="1290" y="1367"/>
                    </a:lnTo>
                    <a:lnTo>
                      <a:pt x="1292" y="1365"/>
                    </a:lnTo>
                    <a:lnTo>
                      <a:pt x="1298" y="1359"/>
                    </a:lnTo>
                    <a:lnTo>
                      <a:pt x="1305" y="1353"/>
                    </a:lnTo>
                    <a:lnTo>
                      <a:pt x="1315" y="1346"/>
                    </a:lnTo>
                    <a:lnTo>
                      <a:pt x="1320" y="1343"/>
                    </a:lnTo>
                    <a:lnTo>
                      <a:pt x="1326" y="1341"/>
                    </a:lnTo>
                    <a:lnTo>
                      <a:pt x="1331" y="1340"/>
                    </a:lnTo>
                    <a:lnTo>
                      <a:pt x="1336" y="1340"/>
                    </a:lnTo>
                    <a:lnTo>
                      <a:pt x="1342" y="1341"/>
                    </a:lnTo>
                    <a:lnTo>
                      <a:pt x="1347" y="1343"/>
                    </a:lnTo>
                    <a:lnTo>
                      <a:pt x="1352" y="1347"/>
                    </a:lnTo>
                    <a:lnTo>
                      <a:pt x="1356" y="1354"/>
                    </a:lnTo>
                    <a:lnTo>
                      <a:pt x="1361" y="1363"/>
                    </a:lnTo>
                    <a:lnTo>
                      <a:pt x="1369" y="1372"/>
                    </a:lnTo>
                    <a:lnTo>
                      <a:pt x="1377" y="1384"/>
                    </a:lnTo>
                    <a:lnTo>
                      <a:pt x="1389" y="1397"/>
                    </a:lnTo>
                    <a:lnTo>
                      <a:pt x="1414" y="1424"/>
                    </a:lnTo>
                    <a:lnTo>
                      <a:pt x="1442" y="1451"/>
                    </a:lnTo>
                    <a:lnTo>
                      <a:pt x="1469" y="1477"/>
                    </a:lnTo>
                    <a:lnTo>
                      <a:pt x="1492" y="1498"/>
                    </a:lnTo>
                    <a:lnTo>
                      <a:pt x="1508" y="1513"/>
                    </a:lnTo>
                    <a:lnTo>
                      <a:pt x="1514" y="1518"/>
                    </a:lnTo>
                    <a:lnTo>
                      <a:pt x="1566" y="1426"/>
                    </a:lnTo>
                    <a:lnTo>
                      <a:pt x="1570" y="1430"/>
                    </a:lnTo>
                    <a:lnTo>
                      <a:pt x="1577" y="1439"/>
                    </a:lnTo>
                    <a:lnTo>
                      <a:pt x="1587" y="1453"/>
                    </a:lnTo>
                    <a:lnTo>
                      <a:pt x="1600" y="1471"/>
                    </a:lnTo>
                    <a:lnTo>
                      <a:pt x="1613" y="1490"/>
                    </a:lnTo>
                    <a:lnTo>
                      <a:pt x="1625" y="1509"/>
                    </a:lnTo>
                    <a:lnTo>
                      <a:pt x="1629" y="1519"/>
                    </a:lnTo>
                    <a:lnTo>
                      <a:pt x="1633" y="1529"/>
                    </a:lnTo>
                    <a:lnTo>
                      <a:pt x="1637" y="1537"/>
                    </a:lnTo>
                    <a:lnTo>
                      <a:pt x="1639" y="1545"/>
                    </a:lnTo>
                    <a:lnTo>
                      <a:pt x="1641" y="1547"/>
                    </a:lnTo>
                    <a:lnTo>
                      <a:pt x="1645" y="1551"/>
                    </a:lnTo>
                    <a:lnTo>
                      <a:pt x="1653" y="1559"/>
                    </a:lnTo>
                    <a:lnTo>
                      <a:pt x="1660" y="1568"/>
                    </a:lnTo>
                    <a:lnTo>
                      <a:pt x="1670" y="1578"/>
                    </a:lnTo>
                    <a:lnTo>
                      <a:pt x="1680" y="1589"/>
                    </a:lnTo>
                    <a:lnTo>
                      <a:pt x="1688" y="1601"/>
                    </a:lnTo>
                    <a:lnTo>
                      <a:pt x="1697" y="1611"/>
                    </a:lnTo>
                    <a:lnTo>
                      <a:pt x="1696" y="1614"/>
                    </a:lnTo>
                    <a:lnTo>
                      <a:pt x="1696" y="1621"/>
                    </a:lnTo>
                    <a:lnTo>
                      <a:pt x="1696" y="1631"/>
                    </a:lnTo>
                    <a:lnTo>
                      <a:pt x="1698" y="1643"/>
                    </a:lnTo>
                    <a:lnTo>
                      <a:pt x="1700" y="1657"/>
                    </a:lnTo>
                    <a:lnTo>
                      <a:pt x="1706" y="1671"/>
                    </a:lnTo>
                    <a:lnTo>
                      <a:pt x="1709" y="1679"/>
                    </a:lnTo>
                    <a:lnTo>
                      <a:pt x="1713" y="1685"/>
                    </a:lnTo>
                    <a:lnTo>
                      <a:pt x="1719" y="1691"/>
                    </a:lnTo>
                    <a:lnTo>
                      <a:pt x="1724" y="1696"/>
                    </a:lnTo>
                    <a:lnTo>
                      <a:pt x="1724" y="1697"/>
                    </a:lnTo>
                    <a:lnTo>
                      <a:pt x="1725" y="1700"/>
                    </a:lnTo>
                    <a:lnTo>
                      <a:pt x="1726" y="1705"/>
                    </a:lnTo>
                    <a:lnTo>
                      <a:pt x="1729" y="1708"/>
                    </a:lnTo>
                    <a:lnTo>
                      <a:pt x="1731" y="1710"/>
                    </a:lnTo>
                    <a:lnTo>
                      <a:pt x="1734" y="1710"/>
                    </a:lnTo>
                    <a:lnTo>
                      <a:pt x="1737" y="1710"/>
                    </a:lnTo>
                    <a:lnTo>
                      <a:pt x="1740" y="1710"/>
                    </a:lnTo>
                    <a:lnTo>
                      <a:pt x="1745" y="1708"/>
                    </a:lnTo>
                    <a:lnTo>
                      <a:pt x="1750" y="1706"/>
                    </a:lnTo>
                    <a:lnTo>
                      <a:pt x="1755" y="1702"/>
                    </a:lnTo>
                    <a:lnTo>
                      <a:pt x="1763" y="1696"/>
                    </a:lnTo>
                    <a:lnTo>
                      <a:pt x="1764" y="1697"/>
                    </a:lnTo>
                    <a:lnTo>
                      <a:pt x="1766" y="1699"/>
                    </a:lnTo>
                    <a:lnTo>
                      <a:pt x="1768" y="1704"/>
                    </a:lnTo>
                    <a:lnTo>
                      <a:pt x="1769" y="1710"/>
                    </a:lnTo>
                    <a:lnTo>
                      <a:pt x="1772" y="1720"/>
                    </a:lnTo>
                    <a:lnTo>
                      <a:pt x="1773" y="1734"/>
                    </a:lnTo>
                    <a:lnTo>
                      <a:pt x="1773" y="1751"/>
                    </a:lnTo>
                    <a:lnTo>
                      <a:pt x="1772" y="1756"/>
                    </a:lnTo>
                    <a:lnTo>
                      <a:pt x="1768" y="1764"/>
                    </a:lnTo>
                    <a:lnTo>
                      <a:pt x="1765" y="1777"/>
                    </a:lnTo>
                    <a:lnTo>
                      <a:pt x="1762" y="1792"/>
                    </a:lnTo>
                    <a:lnTo>
                      <a:pt x="1762" y="1801"/>
                    </a:lnTo>
                    <a:lnTo>
                      <a:pt x="1762" y="1808"/>
                    </a:lnTo>
                    <a:lnTo>
                      <a:pt x="1763" y="1816"/>
                    </a:lnTo>
                    <a:lnTo>
                      <a:pt x="1766" y="1824"/>
                    </a:lnTo>
                    <a:lnTo>
                      <a:pt x="1770" y="1830"/>
                    </a:lnTo>
                    <a:lnTo>
                      <a:pt x="1776" y="1835"/>
                    </a:lnTo>
                    <a:lnTo>
                      <a:pt x="1783" y="1840"/>
                    </a:lnTo>
                    <a:lnTo>
                      <a:pt x="1792" y="1843"/>
                    </a:lnTo>
                    <a:lnTo>
                      <a:pt x="1794" y="1838"/>
                    </a:lnTo>
                    <a:lnTo>
                      <a:pt x="1799" y="1822"/>
                    </a:lnTo>
                    <a:lnTo>
                      <a:pt x="1804" y="1802"/>
                    </a:lnTo>
                    <a:lnTo>
                      <a:pt x="1810" y="1776"/>
                    </a:lnTo>
                    <a:lnTo>
                      <a:pt x="1816" y="1750"/>
                    </a:lnTo>
                    <a:lnTo>
                      <a:pt x="1820" y="1725"/>
                    </a:lnTo>
                    <a:lnTo>
                      <a:pt x="1821" y="1713"/>
                    </a:lnTo>
                    <a:lnTo>
                      <a:pt x="1821" y="1704"/>
                    </a:lnTo>
                    <a:lnTo>
                      <a:pt x="1820" y="1696"/>
                    </a:lnTo>
                    <a:lnTo>
                      <a:pt x="1818" y="1690"/>
                    </a:lnTo>
                    <a:lnTo>
                      <a:pt x="1816" y="1689"/>
                    </a:lnTo>
                    <a:lnTo>
                      <a:pt x="1809" y="1683"/>
                    </a:lnTo>
                    <a:lnTo>
                      <a:pt x="1800" y="1676"/>
                    </a:lnTo>
                    <a:lnTo>
                      <a:pt x="1789" y="1665"/>
                    </a:lnTo>
                    <a:lnTo>
                      <a:pt x="1776" y="1651"/>
                    </a:lnTo>
                    <a:lnTo>
                      <a:pt x="1762" y="1634"/>
                    </a:lnTo>
                    <a:lnTo>
                      <a:pt x="1755" y="1624"/>
                    </a:lnTo>
                    <a:lnTo>
                      <a:pt x="1749" y="1613"/>
                    </a:lnTo>
                    <a:lnTo>
                      <a:pt x="1742" y="1602"/>
                    </a:lnTo>
                    <a:lnTo>
                      <a:pt x="1737" y="1590"/>
                    </a:lnTo>
                    <a:lnTo>
                      <a:pt x="1731" y="1581"/>
                    </a:lnTo>
                    <a:lnTo>
                      <a:pt x="1714" y="1556"/>
                    </a:lnTo>
                    <a:lnTo>
                      <a:pt x="1690" y="1520"/>
                    </a:lnTo>
                    <a:lnTo>
                      <a:pt x="1660" y="1478"/>
                    </a:lnTo>
                    <a:lnTo>
                      <a:pt x="1629" y="1436"/>
                    </a:lnTo>
                    <a:lnTo>
                      <a:pt x="1599" y="1397"/>
                    </a:lnTo>
                    <a:lnTo>
                      <a:pt x="1585" y="1381"/>
                    </a:lnTo>
                    <a:lnTo>
                      <a:pt x="1572" y="1368"/>
                    </a:lnTo>
                    <a:lnTo>
                      <a:pt x="1561" y="1358"/>
                    </a:lnTo>
                    <a:lnTo>
                      <a:pt x="1552" y="1352"/>
                    </a:lnTo>
                    <a:lnTo>
                      <a:pt x="1550" y="1354"/>
                    </a:lnTo>
                    <a:lnTo>
                      <a:pt x="1545" y="1359"/>
                    </a:lnTo>
                    <a:lnTo>
                      <a:pt x="1536" y="1366"/>
                    </a:lnTo>
                    <a:lnTo>
                      <a:pt x="1526" y="1374"/>
                    </a:lnTo>
                    <a:lnTo>
                      <a:pt x="1514" y="1383"/>
                    </a:lnTo>
                    <a:lnTo>
                      <a:pt x="1501" y="1392"/>
                    </a:lnTo>
                    <a:lnTo>
                      <a:pt x="1494" y="1395"/>
                    </a:lnTo>
                    <a:lnTo>
                      <a:pt x="1487" y="1397"/>
                    </a:lnTo>
                    <a:lnTo>
                      <a:pt x="1480" y="1399"/>
                    </a:lnTo>
                    <a:lnTo>
                      <a:pt x="1474" y="1400"/>
                    </a:lnTo>
                    <a:lnTo>
                      <a:pt x="1467" y="1396"/>
                    </a:lnTo>
                    <a:lnTo>
                      <a:pt x="1452" y="1383"/>
                    </a:lnTo>
                    <a:lnTo>
                      <a:pt x="1428" y="1364"/>
                    </a:lnTo>
                    <a:lnTo>
                      <a:pt x="1401" y="1342"/>
                    </a:lnTo>
                    <a:lnTo>
                      <a:pt x="1371" y="1319"/>
                    </a:lnTo>
                    <a:lnTo>
                      <a:pt x="1342" y="1298"/>
                    </a:lnTo>
                    <a:lnTo>
                      <a:pt x="1329" y="1288"/>
                    </a:lnTo>
                    <a:lnTo>
                      <a:pt x="1316" y="1281"/>
                    </a:lnTo>
                    <a:lnTo>
                      <a:pt x="1305" y="1274"/>
                    </a:lnTo>
                    <a:lnTo>
                      <a:pt x="1297" y="1269"/>
                    </a:lnTo>
                    <a:lnTo>
                      <a:pt x="1250" y="1262"/>
                    </a:lnTo>
                    <a:lnTo>
                      <a:pt x="1250" y="18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5" name="Freeform 516"/>
              <p:cNvSpPr>
                <a:spLocks/>
              </p:cNvSpPr>
              <p:nvPr/>
            </p:nvSpPr>
            <p:spPr bwMode="auto">
              <a:xfrm>
                <a:off x="3682" y="1591"/>
                <a:ext cx="34" cy="30"/>
              </a:xfrm>
              <a:custGeom>
                <a:avLst/>
                <a:gdLst>
                  <a:gd name="T0" fmla="*/ 0 w 101"/>
                  <a:gd name="T1" fmla="*/ 0 h 91"/>
                  <a:gd name="T2" fmla="*/ 0 w 101"/>
                  <a:gd name="T3" fmla="*/ 0 h 91"/>
                  <a:gd name="T4" fmla="*/ 0 w 101"/>
                  <a:gd name="T5" fmla="*/ 0 h 91"/>
                  <a:gd name="T6" fmla="*/ 0 w 101"/>
                  <a:gd name="T7" fmla="*/ 0 h 91"/>
                  <a:gd name="T8" fmla="*/ 0 w 101"/>
                  <a:gd name="T9" fmla="*/ 0 h 91"/>
                  <a:gd name="T10" fmla="*/ 0 w 101"/>
                  <a:gd name="T11" fmla="*/ 0 h 91"/>
                  <a:gd name="T12" fmla="*/ 0 w 101"/>
                  <a:gd name="T13" fmla="*/ 0 h 91"/>
                  <a:gd name="T14" fmla="*/ 0 w 101"/>
                  <a:gd name="T15" fmla="*/ 0 h 91"/>
                  <a:gd name="T16" fmla="*/ 0 w 101"/>
                  <a:gd name="T17" fmla="*/ 0 h 91"/>
                  <a:gd name="T18" fmla="*/ 0 w 101"/>
                  <a:gd name="T19" fmla="*/ 0 h 91"/>
                  <a:gd name="T20" fmla="*/ 0 w 101"/>
                  <a:gd name="T21" fmla="*/ 0 h 91"/>
                  <a:gd name="T22" fmla="*/ 0 w 101"/>
                  <a:gd name="T23" fmla="*/ 0 h 91"/>
                  <a:gd name="T24" fmla="*/ 0 w 101"/>
                  <a:gd name="T25" fmla="*/ 0 h 91"/>
                  <a:gd name="T26" fmla="*/ 0 w 101"/>
                  <a:gd name="T27" fmla="*/ 0 h 91"/>
                  <a:gd name="T28" fmla="*/ 0 w 101"/>
                  <a:gd name="T29" fmla="*/ 0 h 91"/>
                  <a:gd name="T30" fmla="*/ 0 w 101"/>
                  <a:gd name="T31" fmla="*/ 0 h 91"/>
                  <a:gd name="T32" fmla="*/ 0 w 101"/>
                  <a:gd name="T33" fmla="*/ 0 h 91"/>
                  <a:gd name="T34" fmla="*/ 0 w 101"/>
                  <a:gd name="T35" fmla="*/ 0 h 91"/>
                  <a:gd name="T36" fmla="*/ 0 w 101"/>
                  <a:gd name="T37" fmla="*/ 0 h 91"/>
                  <a:gd name="T38" fmla="*/ 0 w 101"/>
                  <a:gd name="T39" fmla="*/ 0 h 91"/>
                  <a:gd name="T40" fmla="*/ 0 w 101"/>
                  <a:gd name="T41" fmla="*/ 0 h 91"/>
                  <a:gd name="T42" fmla="*/ 0 w 101"/>
                  <a:gd name="T43" fmla="*/ 0 h 91"/>
                  <a:gd name="T44" fmla="*/ 0 w 101"/>
                  <a:gd name="T45" fmla="*/ 0 h 91"/>
                  <a:gd name="T46" fmla="*/ 0 w 101"/>
                  <a:gd name="T47" fmla="*/ 0 h 91"/>
                  <a:gd name="T48" fmla="*/ 0 w 101"/>
                  <a:gd name="T49" fmla="*/ 0 h 91"/>
                  <a:gd name="T50" fmla="*/ 0 w 101"/>
                  <a:gd name="T51" fmla="*/ 0 h 91"/>
                  <a:gd name="T52" fmla="*/ 0 w 101"/>
                  <a:gd name="T53" fmla="*/ 0 h 91"/>
                  <a:gd name="T54" fmla="*/ 0 w 101"/>
                  <a:gd name="T55" fmla="*/ 0 h 91"/>
                  <a:gd name="T56" fmla="*/ 0 w 101"/>
                  <a:gd name="T57" fmla="*/ 0 h 91"/>
                  <a:gd name="T58" fmla="*/ 0 w 101"/>
                  <a:gd name="T59" fmla="*/ 0 h 91"/>
                  <a:gd name="T60" fmla="*/ 0 w 101"/>
                  <a:gd name="T61" fmla="*/ 0 h 91"/>
                  <a:gd name="T62" fmla="*/ 0 w 101"/>
                  <a:gd name="T63" fmla="*/ 0 h 91"/>
                  <a:gd name="T64" fmla="*/ 0 w 101"/>
                  <a:gd name="T65" fmla="*/ 0 h 91"/>
                  <a:gd name="T66" fmla="*/ 0 w 101"/>
                  <a:gd name="T67" fmla="*/ 0 h 91"/>
                  <a:gd name="T68" fmla="*/ 0 w 101"/>
                  <a:gd name="T69" fmla="*/ 0 h 91"/>
                  <a:gd name="T70" fmla="*/ 0 w 101"/>
                  <a:gd name="T71" fmla="*/ 0 h 91"/>
                  <a:gd name="T72" fmla="*/ 0 w 101"/>
                  <a:gd name="T73" fmla="*/ 0 h 91"/>
                  <a:gd name="T74" fmla="*/ 0 w 101"/>
                  <a:gd name="T75" fmla="*/ 0 h 91"/>
                  <a:gd name="T76" fmla="*/ 0 w 101"/>
                  <a:gd name="T77" fmla="*/ 0 h 91"/>
                  <a:gd name="T78" fmla="*/ 0 w 101"/>
                  <a:gd name="T79" fmla="*/ 0 h 91"/>
                  <a:gd name="T80" fmla="*/ 0 w 101"/>
                  <a:gd name="T81" fmla="*/ 0 h 91"/>
                  <a:gd name="T82" fmla="*/ 0 w 101"/>
                  <a:gd name="T83" fmla="*/ 0 h 91"/>
                  <a:gd name="T84" fmla="*/ 0 w 101"/>
                  <a:gd name="T85" fmla="*/ 0 h 91"/>
                  <a:gd name="T86" fmla="*/ 0 w 101"/>
                  <a:gd name="T87" fmla="*/ 0 h 91"/>
                  <a:gd name="T88" fmla="*/ 0 w 101"/>
                  <a:gd name="T89" fmla="*/ 0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91"/>
                  <a:gd name="T137" fmla="*/ 101 w 101"/>
                  <a:gd name="T138" fmla="*/ 91 h 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91">
                    <a:moveTo>
                      <a:pt x="53" y="6"/>
                    </a:moveTo>
                    <a:lnTo>
                      <a:pt x="49" y="5"/>
                    </a:lnTo>
                    <a:lnTo>
                      <a:pt x="40" y="2"/>
                    </a:lnTo>
                    <a:lnTo>
                      <a:pt x="29" y="0"/>
                    </a:lnTo>
                    <a:lnTo>
                      <a:pt x="17" y="0"/>
                    </a:lnTo>
                    <a:lnTo>
                      <a:pt x="11" y="2"/>
                    </a:lnTo>
                    <a:lnTo>
                      <a:pt x="6" y="5"/>
                    </a:lnTo>
                    <a:lnTo>
                      <a:pt x="3" y="8"/>
                    </a:lnTo>
                    <a:lnTo>
                      <a:pt x="2" y="13"/>
                    </a:lnTo>
                    <a:lnTo>
                      <a:pt x="0" y="20"/>
                    </a:lnTo>
                    <a:lnTo>
                      <a:pt x="3" y="27"/>
                    </a:lnTo>
                    <a:lnTo>
                      <a:pt x="8" y="38"/>
                    </a:lnTo>
                    <a:lnTo>
                      <a:pt x="14" y="50"/>
                    </a:lnTo>
                    <a:lnTo>
                      <a:pt x="17" y="52"/>
                    </a:lnTo>
                    <a:lnTo>
                      <a:pt x="21" y="56"/>
                    </a:lnTo>
                    <a:lnTo>
                      <a:pt x="27" y="63"/>
                    </a:lnTo>
                    <a:lnTo>
                      <a:pt x="36" y="70"/>
                    </a:lnTo>
                    <a:lnTo>
                      <a:pt x="46" y="78"/>
                    </a:lnTo>
                    <a:lnTo>
                      <a:pt x="55" y="84"/>
                    </a:lnTo>
                    <a:lnTo>
                      <a:pt x="60" y="87"/>
                    </a:lnTo>
                    <a:lnTo>
                      <a:pt x="64" y="89"/>
                    </a:lnTo>
                    <a:lnTo>
                      <a:pt x="68" y="90"/>
                    </a:lnTo>
                    <a:lnTo>
                      <a:pt x="73" y="91"/>
                    </a:lnTo>
                    <a:lnTo>
                      <a:pt x="76" y="90"/>
                    </a:lnTo>
                    <a:lnTo>
                      <a:pt x="80" y="89"/>
                    </a:lnTo>
                    <a:lnTo>
                      <a:pt x="84" y="87"/>
                    </a:lnTo>
                    <a:lnTo>
                      <a:pt x="87" y="84"/>
                    </a:lnTo>
                    <a:lnTo>
                      <a:pt x="93" y="77"/>
                    </a:lnTo>
                    <a:lnTo>
                      <a:pt x="98" y="68"/>
                    </a:lnTo>
                    <a:lnTo>
                      <a:pt x="100" y="64"/>
                    </a:lnTo>
                    <a:lnTo>
                      <a:pt x="101" y="60"/>
                    </a:lnTo>
                    <a:lnTo>
                      <a:pt x="101" y="55"/>
                    </a:lnTo>
                    <a:lnTo>
                      <a:pt x="101" y="51"/>
                    </a:lnTo>
                    <a:lnTo>
                      <a:pt x="101" y="47"/>
                    </a:lnTo>
                    <a:lnTo>
                      <a:pt x="99" y="43"/>
                    </a:lnTo>
                    <a:lnTo>
                      <a:pt x="97" y="40"/>
                    </a:lnTo>
                    <a:lnTo>
                      <a:pt x="93" y="37"/>
                    </a:lnTo>
                    <a:lnTo>
                      <a:pt x="86" y="33"/>
                    </a:lnTo>
                    <a:lnTo>
                      <a:pt x="78" y="27"/>
                    </a:lnTo>
                    <a:lnTo>
                      <a:pt x="72" y="22"/>
                    </a:lnTo>
                    <a:lnTo>
                      <a:pt x="65" y="16"/>
                    </a:lnTo>
                    <a:lnTo>
                      <a:pt x="60" y="12"/>
                    </a:lnTo>
                    <a:lnTo>
                      <a:pt x="57" y="9"/>
                    </a:lnTo>
                    <a:lnTo>
                      <a:pt x="54" y="7"/>
                    </a:lnTo>
                    <a:lnTo>
                      <a:pt x="53" y="6"/>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6" name="Freeform 517"/>
              <p:cNvSpPr>
                <a:spLocks/>
              </p:cNvSpPr>
              <p:nvPr/>
            </p:nvSpPr>
            <p:spPr bwMode="auto">
              <a:xfrm>
                <a:off x="3682" y="1591"/>
                <a:ext cx="34" cy="30"/>
              </a:xfrm>
              <a:custGeom>
                <a:avLst/>
                <a:gdLst>
                  <a:gd name="T0" fmla="*/ 0 w 101"/>
                  <a:gd name="T1" fmla="*/ 0 h 91"/>
                  <a:gd name="T2" fmla="*/ 0 w 101"/>
                  <a:gd name="T3" fmla="*/ 0 h 91"/>
                  <a:gd name="T4" fmla="*/ 0 w 101"/>
                  <a:gd name="T5" fmla="*/ 0 h 91"/>
                  <a:gd name="T6" fmla="*/ 0 w 101"/>
                  <a:gd name="T7" fmla="*/ 0 h 91"/>
                  <a:gd name="T8" fmla="*/ 0 w 101"/>
                  <a:gd name="T9" fmla="*/ 0 h 91"/>
                  <a:gd name="T10" fmla="*/ 0 w 101"/>
                  <a:gd name="T11" fmla="*/ 0 h 91"/>
                  <a:gd name="T12" fmla="*/ 0 w 101"/>
                  <a:gd name="T13" fmla="*/ 0 h 91"/>
                  <a:gd name="T14" fmla="*/ 0 w 101"/>
                  <a:gd name="T15" fmla="*/ 0 h 91"/>
                  <a:gd name="T16" fmla="*/ 0 w 101"/>
                  <a:gd name="T17" fmla="*/ 0 h 91"/>
                  <a:gd name="T18" fmla="*/ 0 w 101"/>
                  <a:gd name="T19" fmla="*/ 0 h 91"/>
                  <a:gd name="T20" fmla="*/ 0 w 101"/>
                  <a:gd name="T21" fmla="*/ 0 h 91"/>
                  <a:gd name="T22" fmla="*/ 0 w 101"/>
                  <a:gd name="T23" fmla="*/ 0 h 91"/>
                  <a:gd name="T24" fmla="*/ 0 w 101"/>
                  <a:gd name="T25" fmla="*/ 0 h 91"/>
                  <a:gd name="T26" fmla="*/ 0 w 101"/>
                  <a:gd name="T27" fmla="*/ 0 h 91"/>
                  <a:gd name="T28" fmla="*/ 0 w 101"/>
                  <a:gd name="T29" fmla="*/ 0 h 91"/>
                  <a:gd name="T30" fmla="*/ 0 w 101"/>
                  <a:gd name="T31" fmla="*/ 0 h 91"/>
                  <a:gd name="T32" fmla="*/ 0 w 101"/>
                  <a:gd name="T33" fmla="*/ 0 h 91"/>
                  <a:gd name="T34" fmla="*/ 0 w 101"/>
                  <a:gd name="T35" fmla="*/ 0 h 91"/>
                  <a:gd name="T36" fmla="*/ 0 w 101"/>
                  <a:gd name="T37" fmla="*/ 0 h 91"/>
                  <a:gd name="T38" fmla="*/ 0 w 101"/>
                  <a:gd name="T39" fmla="*/ 0 h 91"/>
                  <a:gd name="T40" fmla="*/ 0 w 101"/>
                  <a:gd name="T41" fmla="*/ 0 h 91"/>
                  <a:gd name="T42" fmla="*/ 0 w 101"/>
                  <a:gd name="T43" fmla="*/ 0 h 91"/>
                  <a:gd name="T44" fmla="*/ 0 w 101"/>
                  <a:gd name="T45" fmla="*/ 0 h 91"/>
                  <a:gd name="T46" fmla="*/ 0 w 101"/>
                  <a:gd name="T47" fmla="*/ 0 h 91"/>
                  <a:gd name="T48" fmla="*/ 0 w 101"/>
                  <a:gd name="T49" fmla="*/ 0 h 91"/>
                  <a:gd name="T50" fmla="*/ 0 w 101"/>
                  <a:gd name="T51" fmla="*/ 0 h 91"/>
                  <a:gd name="T52" fmla="*/ 0 w 101"/>
                  <a:gd name="T53" fmla="*/ 0 h 91"/>
                  <a:gd name="T54" fmla="*/ 0 w 101"/>
                  <a:gd name="T55" fmla="*/ 0 h 91"/>
                  <a:gd name="T56" fmla="*/ 0 w 101"/>
                  <a:gd name="T57" fmla="*/ 0 h 91"/>
                  <a:gd name="T58" fmla="*/ 0 w 101"/>
                  <a:gd name="T59" fmla="*/ 0 h 91"/>
                  <a:gd name="T60" fmla="*/ 0 w 101"/>
                  <a:gd name="T61" fmla="*/ 0 h 91"/>
                  <a:gd name="T62" fmla="*/ 0 w 101"/>
                  <a:gd name="T63" fmla="*/ 0 h 91"/>
                  <a:gd name="T64" fmla="*/ 0 w 101"/>
                  <a:gd name="T65" fmla="*/ 0 h 91"/>
                  <a:gd name="T66" fmla="*/ 0 w 101"/>
                  <a:gd name="T67" fmla="*/ 0 h 91"/>
                  <a:gd name="T68" fmla="*/ 0 w 101"/>
                  <a:gd name="T69" fmla="*/ 0 h 91"/>
                  <a:gd name="T70" fmla="*/ 0 w 101"/>
                  <a:gd name="T71" fmla="*/ 0 h 91"/>
                  <a:gd name="T72" fmla="*/ 0 w 101"/>
                  <a:gd name="T73" fmla="*/ 0 h 91"/>
                  <a:gd name="T74" fmla="*/ 0 w 101"/>
                  <a:gd name="T75" fmla="*/ 0 h 91"/>
                  <a:gd name="T76" fmla="*/ 0 w 101"/>
                  <a:gd name="T77" fmla="*/ 0 h 91"/>
                  <a:gd name="T78" fmla="*/ 0 w 101"/>
                  <a:gd name="T79" fmla="*/ 0 h 91"/>
                  <a:gd name="T80" fmla="*/ 0 w 101"/>
                  <a:gd name="T81" fmla="*/ 0 h 91"/>
                  <a:gd name="T82" fmla="*/ 0 w 101"/>
                  <a:gd name="T83" fmla="*/ 0 h 91"/>
                  <a:gd name="T84" fmla="*/ 0 w 101"/>
                  <a:gd name="T85" fmla="*/ 0 h 91"/>
                  <a:gd name="T86" fmla="*/ 0 w 101"/>
                  <a:gd name="T87" fmla="*/ 0 h 91"/>
                  <a:gd name="T88" fmla="*/ 0 w 101"/>
                  <a:gd name="T89" fmla="*/ 0 h 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1"/>
                  <a:gd name="T136" fmla="*/ 0 h 91"/>
                  <a:gd name="T137" fmla="*/ 101 w 101"/>
                  <a:gd name="T138" fmla="*/ 91 h 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1" h="91">
                    <a:moveTo>
                      <a:pt x="53" y="6"/>
                    </a:moveTo>
                    <a:lnTo>
                      <a:pt x="49" y="5"/>
                    </a:lnTo>
                    <a:lnTo>
                      <a:pt x="40" y="2"/>
                    </a:lnTo>
                    <a:lnTo>
                      <a:pt x="29" y="0"/>
                    </a:lnTo>
                    <a:lnTo>
                      <a:pt x="17" y="0"/>
                    </a:lnTo>
                    <a:lnTo>
                      <a:pt x="11" y="2"/>
                    </a:lnTo>
                    <a:lnTo>
                      <a:pt x="6" y="5"/>
                    </a:lnTo>
                    <a:lnTo>
                      <a:pt x="3" y="8"/>
                    </a:lnTo>
                    <a:lnTo>
                      <a:pt x="2" y="13"/>
                    </a:lnTo>
                    <a:lnTo>
                      <a:pt x="0" y="20"/>
                    </a:lnTo>
                    <a:lnTo>
                      <a:pt x="3" y="27"/>
                    </a:lnTo>
                    <a:lnTo>
                      <a:pt x="8" y="38"/>
                    </a:lnTo>
                    <a:lnTo>
                      <a:pt x="14" y="50"/>
                    </a:lnTo>
                    <a:lnTo>
                      <a:pt x="17" y="52"/>
                    </a:lnTo>
                    <a:lnTo>
                      <a:pt x="21" y="56"/>
                    </a:lnTo>
                    <a:lnTo>
                      <a:pt x="27" y="63"/>
                    </a:lnTo>
                    <a:lnTo>
                      <a:pt x="36" y="70"/>
                    </a:lnTo>
                    <a:lnTo>
                      <a:pt x="46" y="78"/>
                    </a:lnTo>
                    <a:lnTo>
                      <a:pt x="55" y="84"/>
                    </a:lnTo>
                    <a:lnTo>
                      <a:pt x="60" y="87"/>
                    </a:lnTo>
                    <a:lnTo>
                      <a:pt x="64" y="89"/>
                    </a:lnTo>
                    <a:lnTo>
                      <a:pt x="68" y="90"/>
                    </a:lnTo>
                    <a:lnTo>
                      <a:pt x="73" y="91"/>
                    </a:lnTo>
                    <a:lnTo>
                      <a:pt x="76" y="90"/>
                    </a:lnTo>
                    <a:lnTo>
                      <a:pt x="80" y="89"/>
                    </a:lnTo>
                    <a:lnTo>
                      <a:pt x="84" y="87"/>
                    </a:lnTo>
                    <a:lnTo>
                      <a:pt x="87" y="84"/>
                    </a:lnTo>
                    <a:lnTo>
                      <a:pt x="93" y="77"/>
                    </a:lnTo>
                    <a:lnTo>
                      <a:pt x="98" y="68"/>
                    </a:lnTo>
                    <a:lnTo>
                      <a:pt x="100" y="64"/>
                    </a:lnTo>
                    <a:lnTo>
                      <a:pt x="101" y="60"/>
                    </a:lnTo>
                    <a:lnTo>
                      <a:pt x="101" y="55"/>
                    </a:lnTo>
                    <a:lnTo>
                      <a:pt x="101" y="51"/>
                    </a:lnTo>
                    <a:lnTo>
                      <a:pt x="101" y="47"/>
                    </a:lnTo>
                    <a:lnTo>
                      <a:pt x="99" y="43"/>
                    </a:lnTo>
                    <a:lnTo>
                      <a:pt x="97" y="40"/>
                    </a:lnTo>
                    <a:lnTo>
                      <a:pt x="93" y="37"/>
                    </a:lnTo>
                    <a:lnTo>
                      <a:pt x="86" y="33"/>
                    </a:lnTo>
                    <a:lnTo>
                      <a:pt x="78" y="27"/>
                    </a:lnTo>
                    <a:lnTo>
                      <a:pt x="72" y="22"/>
                    </a:lnTo>
                    <a:lnTo>
                      <a:pt x="65" y="16"/>
                    </a:lnTo>
                    <a:lnTo>
                      <a:pt x="60" y="12"/>
                    </a:lnTo>
                    <a:lnTo>
                      <a:pt x="57" y="9"/>
                    </a:lnTo>
                    <a:lnTo>
                      <a:pt x="54" y="7"/>
                    </a:lnTo>
                    <a:lnTo>
                      <a:pt x="53" y="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7" name="Freeform 518"/>
              <p:cNvSpPr>
                <a:spLocks/>
              </p:cNvSpPr>
              <p:nvPr/>
            </p:nvSpPr>
            <p:spPr bwMode="auto">
              <a:xfrm>
                <a:off x="3945" y="1789"/>
                <a:ext cx="19" cy="28"/>
              </a:xfrm>
              <a:custGeom>
                <a:avLst/>
                <a:gdLst>
                  <a:gd name="T0" fmla="*/ 0 w 56"/>
                  <a:gd name="T1" fmla="*/ 0 h 84"/>
                  <a:gd name="T2" fmla="*/ 0 w 56"/>
                  <a:gd name="T3" fmla="*/ 0 h 84"/>
                  <a:gd name="T4" fmla="*/ 0 w 56"/>
                  <a:gd name="T5" fmla="*/ 0 h 84"/>
                  <a:gd name="T6" fmla="*/ 0 w 56"/>
                  <a:gd name="T7" fmla="*/ 0 h 84"/>
                  <a:gd name="T8" fmla="*/ 0 w 56"/>
                  <a:gd name="T9" fmla="*/ 0 h 84"/>
                  <a:gd name="T10" fmla="*/ 0 w 56"/>
                  <a:gd name="T11" fmla="*/ 0 h 84"/>
                  <a:gd name="T12" fmla="*/ 0 w 56"/>
                  <a:gd name="T13" fmla="*/ 0 h 84"/>
                  <a:gd name="T14" fmla="*/ 0 w 56"/>
                  <a:gd name="T15" fmla="*/ 0 h 84"/>
                  <a:gd name="T16" fmla="*/ 0 w 56"/>
                  <a:gd name="T17" fmla="*/ 0 h 84"/>
                  <a:gd name="T18" fmla="*/ 0 w 56"/>
                  <a:gd name="T19" fmla="*/ 0 h 84"/>
                  <a:gd name="T20" fmla="*/ 0 w 56"/>
                  <a:gd name="T21" fmla="*/ 0 h 84"/>
                  <a:gd name="T22" fmla="*/ 0 w 56"/>
                  <a:gd name="T23" fmla="*/ 0 h 84"/>
                  <a:gd name="T24" fmla="*/ 0 w 56"/>
                  <a:gd name="T25" fmla="*/ 0 h 84"/>
                  <a:gd name="T26" fmla="*/ 0 w 56"/>
                  <a:gd name="T27" fmla="*/ 0 h 84"/>
                  <a:gd name="T28" fmla="*/ 0 w 56"/>
                  <a:gd name="T29" fmla="*/ 0 h 84"/>
                  <a:gd name="T30" fmla="*/ 0 w 56"/>
                  <a:gd name="T31" fmla="*/ 0 h 84"/>
                  <a:gd name="T32" fmla="*/ 0 w 56"/>
                  <a:gd name="T33" fmla="*/ 0 h 84"/>
                  <a:gd name="T34" fmla="*/ 0 w 56"/>
                  <a:gd name="T35" fmla="*/ 0 h 84"/>
                  <a:gd name="T36" fmla="*/ 0 w 56"/>
                  <a:gd name="T37" fmla="*/ 0 h 84"/>
                  <a:gd name="T38" fmla="*/ 0 w 56"/>
                  <a:gd name="T39" fmla="*/ 0 h 84"/>
                  <a:gd name="T40" fmla="*/ 0 w 56"/>
                  <a:gd name="T41" fmla="*/ 0 h 84"/>
                  <a:gd name="T42" fmla="*/ 0 w 56"/>
                  <a:gd name="T43" fmla="*/ 0 h 84"/>
                  <a:gd name="T44" fmla="*/ 0 w 56"/>
                  <a:gd name="T45" fmla="*/ 0 h 84"/>
                  <a:gd name="T46" fmla="*/ 0 w 56"/>
                  <a:gd name="T47" fmla="*/ 0 h 84"/>
                  <a:gd name="T48" fmla="*/ 0 w 56"/>
                  <a:gd name="T49" fmla="*/ 0 h 84"/>
                  <a:gd name="T50" fmla="*/ 0 w 56"/>
                  <a:gd name="T51" fmla="*/ 0 h 84"/>
                  <a:gd name="T52" fmla="*/ 0 w 56"/>
                  <a:gd name="T53" fmla="*/ 0 h 84"/>
                  <a:gd name="T54" fmla="*/ 0 w 56"/>
                  <a:gd name="T55" fmla="*/ 0 h 84"/>
                  <a:gd name="T56" fmla="*/ 0 w 56"/>
                  <a:gd name="T57" fmla="*/ 0 h 84"/>
                  <a:gd name="T58" fmla="*/ 0 w 56"/>
                  <a:gd name="T59" fmla="*/ 0 h 84"/>
                  <a:gd name="T60" fmla="*/ 0 w 56"/>
                  <a:gd name="T61" fmla="*/ 0 h 84"/>
                  <a:gd name="T62" fmla="*/ 0 w 56"/>
                  <a:gd name="T63" fmla="*/ 0 h 84"/>
                  <a:gd name="T64" fmla="*/ 0 w 56"/>
                  <a:gd name="T65" fmla="*/ 0 h 84"/>
                  <a:gd name="T66" fmla="*/ 0 w 56"/>
                  <a:gd name="T67" fmla="*/ 0 h 84"/>
                  <a:gd name="T68" fmla="*/ 0 w 56"/>
                  <a:gd name="T69" fmla="*/ 0 h 84"/>
                  <a:gd name="T70" fmla="*/ 0 w 56"/>
                  <a:gd name="T71" fmla="*/ 0 h 84"/>
                  <a:gd name="T72" fmla="*/ 0 w 56"/>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84"/>
                  <a:gd name="T113" fmla="*/ 56 w 56"/>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84">
                    <a:moveTo>
                      <a:pt x="32" y="1"/>
                    </a:moveTo>
                    <a:lnTo>
                      <a:pt x="31" y="0"/>
                    </a:lnTo>
                    <a:lnTo>
                      <a:pt x="27" y="0"/>
                    </a:lnTo>
                    <a:lnTo>
                      <a:pt x="22" y="0"/>
                    </a:lnTo>
                    <a:lnTo>
                      <a:pt x="16" y="2"/>
                    </a:lnTo>
                    <a:lnTo>
                      <a:pt x="13" y="4"/>
                    </a:lnTo>
                    <a:lnTo>
                      <a:pt x="10" y="7"/>
                    </a:lnTo>
                    <a:lnTo>
                      <a:pt x="7" y="12"/>
                    </a:lnTo>
                    <a:lnTo>
                      <a:pt x="5" y="17"/>
                    </a:lnTo>
                    <a:lnTo>
                      <a:pt x="3" y="25"/>
                    </a:lnTo>
                    <a:lnTo>
                      <a:pt x="2" y="32"/>
                    </a:lnTo>
                    <a:lnTo>
                      <a:pt x="1" y="42"/>
                    </a:lnTo>
                    <a:lnTo>
                      <a:pt x="0" y="54"/>
                    </a:lnTo>
                    <a:lnTo>
                      <a:pt x="0" y="56"/>
                    </a:lnTo>
                    <a:lnTo>
                      <a:pt x="0" y="63"/>
                    </a:lnTo>
                    <a:lnTo>
                      <a:pt x="0" y="70"/>
                    </a:lnTo>
                    <a:lnTo>
                      <a:pt x="2" y="78"/>
                    </a:lnTo>
                    <a:lnTo>
                      <a:pt x="4" y="81"/>
                    </a:lnTo>
                    <a:lnTo>
                      <a:pt x="7" y="83"/>
                    </a:lnTo>
                    <a:lnTo>
                      <a:pt x="11" y="84"/>
                    </a:lnTo>
                    <a:lnTo>
                      <a:pt x="17" y="84"/>
                    </a:lnTo>
                    <a:lnTo>
                      <a:pt x="23" y="83"/>
                    </a:lnTo>
                    <a:lnTo>
                      <a:pt x="32" y="80"/>
                    </a:lnTo>
                    <a:lnTo>
                      <a:pt x="42" y="74"/>
                    </a:lnTo>
                    <a:lnTo>
                      <a:pt x="54" y="67"/>
                    </a:lnTo>
                    <a:lnTo>
                      <a:pt x="54" y="65"/>
                    </a:lnTo>
                    <a:lnTo>
                      <a:pt x="55" y="58"/>
                    </a:lnTo>
                    <a:lnTo>
                      <a:pt x="56" y="50"/>
                    </a:lnTo>
                    <a:lnTo>
                      <a:pt x="56" y="39"/>
                    </a:lnTo>
                    <a:lnTo>
                      <a:pt x="55" y="33"/>
                    </a:lnTo>
                    <a:lnTo>
                      <a:pt x="54" y="28"/>
                    </a:lnTo>
                    <a:lnTo>
                      <a:pt x="52" y="23"/>
                    </a:lnTo>
                    <a:lnTo>
                      <a:pt x="49" y="17"/>
                    </a:lnTo>
                    <a:lnTo>
                      <a:pt x="47" y="12"/>
                    </a:lnTo>
                    <a:lnTo>
                      <a:pt x="43" y="7"/>
                    </a:lnTo>
                    <a:lnTo>
                      <a:pt x="37" y="4"/>
                    </a:lnTo>
                    <a:lnTo>
                      <a:pt x="32" y="1"/>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8" name="Freeform 519"/>
              <p:cNvSpPr>
                <a:spLocks/>
              </p:cNvSpPr>
              <p:nvPr/>
            </p:nvSpPr>
            <p:spPr bwMode="auto">
              <a:xfrm>
                <a:off x="3945" y="1789"/>
                <a:ext cx="19" cy="28"/>
              </a:xfrm>
              <a:custGeom>
                <a:avLst/>
                <a:gdLst>
                  <a:gd name="T0" fmla="*/ 0 w 56"/>
                  <a:gd name="T1" fmla="*/ 0 h 84"/>
                  <a:gd name="T2" fmla="*/ 0 w 56"/>
                  <a:gd name="T3" fmla="*/ 0 h 84"/>
                  <a:gd name="T4" fmla="*/ 0 w 56"/>
                  <a:gd name="T5" fmla="*/ 0 h 84"/>
                  <a:gd name="T6" fmla="*/ 0 w 56"/>
                  <a:gd name="T7" fmla="*/ 0 h 84"/>
                  <a:gd name="T8" fmla="*/ 0 w 56"/>
                  <a:gd name="T9" fmla="*/ 0 h 84"/>
                  <a:gd name="T10" fmla="*/ 0 w 56"/>
                  <a:gd name="T11" fmla="*/ 0 h 84"/>
                  <a:gd name="T12" fmla="*/ 0 w 56"/>
                  <a:gd name="T13" fmla="*/ 0 h 84"/>
                  <a:gd name="T14" fmla="*/ 0 w 56"/>
                  <a:gd name="T15" fmla="*/ 0 h 84"/>
                  <a:gd name="T16" fmla="*/ 0 w 56"/>
                  <a:gd name="T17" fmla="*/ 0 h 84"/>
                  <a:gd name="T18" fmla="*/ 0 w 56"/>
                  <a:gd name="T19" fmla="*/ 0 h 84"/>
                  <a:gd name="T20" fmla="*/ 0 w 56"/>
                  <a:gd name="T21" fmla="*/ 0 h 84"/>
                  <a:gd name="T22" fmla="*/ 0 w 56"/>
                  <a:gd name="T23" fmla="*/ 0 h 84"/>
                  <a:gd name="T24" fmla="*/ 0 w 56"/>
                  <a:gd name="T25" fmla="*/ 0 h 84"/>
                  <a:gd name="T26" fmla="*/ 0 w 56"/>
                  <a:gd name="T27" fmla="*/ 0 h 84"/>
                  <a:gd name="T28" fmla="*/ 0 w 56"/>
                  <a:gd name="T29" fmla="*/ 0 h 84"/>
                  <a:gd name="T30" fmla="*/ 0 w 56"/>
                  <a:gd name="T31" fmla="*/ 0 h 84"/>
                  <a:gd name="T32" fmla="*/ 0 w 56"/>
                  <a:gd name="T33" fmla="*/ 0 h 84"/>
                  <a:gd name="T34" fmla="*/ 0 w 56"/>
                  <a:gd name="T35" fmla="*/ 0 h 84"/>
                  <a:gd name="T36" fmla="*/ 0 w 56"/>
                  <a:gd name="T37" fmla="*/ 0 h 84"/>
                  <a:gd name="T38" fmla="*/ 0 w 56"/>
                  <a:gd name="T39" fmla="*/ 0 h 84"/>
                  <a:gd name="T40" fmla="*/ 0 w 56"/>
                  <a:gd name="T41" fmla="*/ 0 h 84"/>
                  <a:gd name="T42" fmla="*/ 0 w 56"/>
                  <a:gd name="T43" fmla="*/ 0 h 84"/>
                  <a:gd name="T44" fmla="*/ 0 w 56"/>
                  <a:gd name="T45" fmla="*/ 0 h 84"/>
                  <a:gd name="T46" fmla="*/ 0 w 56"/>
                  <a:gd name="T47" fmla="*/ 0 h 84"/>
                  <a:gd name="T48" fmla="*/ 0 w 56"/>
                  <a:gd name="T49" fmla="*/ 0 h 84"/>
                  <a:gd name="T50" fmla="*/ 0 w 56"/>
                  <a:gd name="T51" fmla="*/ 0 h 84"/>
                  <a:gd name="T52" fmla="*/ 0 w 56"/>
                  <a:gd name="T53" fmla="*/ 0 h 84"/>
                  <a:gd name="T54" fmla="*/ 0 w 56"/>
                  <a:gd name="T55" fmla="*/ 0 h 84"/>
                  <a:gd name="T56" fmla="*/ 0 w 56"/>
                  <a:gd name="T57" fmla="*/ 0 h 84"/>
                  <a:gd name="T58" fmla="*/ 0 w 56"/>
                  <a:gd name="T59" fmla="*/ 0 h 84"/>
                  <a:gd name="T60" fmla="*/ 0 w 56"/>
                  <a:gd name="T61" fmla="*/ 0 h 84"/>
                  <a:gd name="T62" fmla="*/ 0 w 56"/>
                  <a:gd name="T63" fmla="*/ 0 h 84"/>
                  <a:gd name="T64" fmla="*/ 0 w 56"/>
                  <a:gd name="T65" fmla="*/ 0 h 84"/>
                  <a:gd name="T66" fmla="*/ 0 w 56"/>
                  <a:gd name="T67" fmla="*/ 0 h 84"/>
                  <a:gd name="T68" fmla="*/ 0 w 56"/>
                  <a:gd name="T69" fmla="*/ 0 h 84"/>
                  <a:gd name="T70" fmla="*/ 0 w 56"/>
                  <a:gd name="T71" fmla="*/ 0 h 84"/>
                  <a:gd name="T72" fmla="*/ 0 w 56"/>
                  <a:gd name="T73" fmla="*/ 0 h 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84"/>
                  <a:gd name="T113" fmla="*/ 56 w 56"/>
                  <a:gd name="T114" fmla="*/ 84 h 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84">
                    <a:moveTo>
                      <a:pt x="32" y="1"/>
                    </a:moveTo>
                    <a:lnTo>
                      <a:pt x="31" y="0"/>
                    </a:lnTo>
                    <a:lnTo>
                      <a:pt x="27" y="0"/>
                    </a:lnTo>
                    <a:lnTo>
                      <a:pt x="22" y="0"/>
                    </a:lnTo>
                    <a:lnTo>
                      <a:pt x="16" y="2"/>
                    </a:lnTo>
                    <a:lnTo>
                      <a:pt x="13" y="4"/>
                    </a:lnTo>
                    <a:lnTo>
                      <a:pt x="10" y="7"/>
                    </a:lnTo>
                    <a:lnTo>
                      <a:pt x="7" y="12"/>
                    </a:lnTo>
                    <a:lnTo>
                      <a:pt x="5" y="17"/>
                    </a:lnTo>
                    <a:lnTo>
                      <a:pt x="3" y="25"/>
                    </a:lnTo>
                    <a:lnTo>
                      <a:pt x="2" y="32"/>
                    </a:lnTo>
                    <a:lnTo>
                      <a:pt x="1" y="42"/>
                    </a:lnTo>
                    <a:lnTo>
                      <a:pt x="0" y="54"/>
                    </a:lnTo>
                    <a:lnTo>
                      <a:pt x="0" y="56"/>
                    </a:lnTo>
                    <a:lnTo>
                      <a:pt x="0" y="63"/>
                    </a:lnTo>
                    <a:lnTo>
                      <a:pt x="0" y="70"/>
                    </a:lnTo>
                    <a:lnTo>
                      <a:pt x="2" y="78"/>
                    </a:lnTo>
                    <a:lnTo>
                      <a:pt x="4" y="81"/>
                    </a:lnTo>
                    <a:lnTo>
                      <a:pt x="7" y="83"/>
                    </a:lnTo>
                    <a:lnTo>
                      <a:pt x="11" y="84"/>
                    </a:lnTo>
                    <a:lnTo>
                      <a:pt x="17" y="84"/>
                    </a:lnTo>
                    <a:lnTo>
                      <a:pt x="23" y="83"/>
                    </a:lnTo>
                    <a:lnTo>
                      <a:pt x="32" y="80"/>
                    </a:lnTo>
                    <a:lnTo>
                      <a:pt x="42" y="74"/>
                    </a:lnTo>
                    <a:lnTo>
                      <a:pt x="54" y="67"/>
                    </a:lnTo>
                    <a:lnTo>
                      <a:pt x="54" y="65"/>
                    </a:lnTo>
                    <a:lnTo>
                      <a:pt x="55" y="58"/>
                    </a:lnTo>
                    <a:lnTo>
                      <a:pt x="56" y="50"/>
                    </a:lnTo>
                    <a:lnTo>
                      <a:pt x="56" y="39"/>
                    </a:lnTo>
                    <a:lnTo>
                      <a:pt x="55" y="33"/>
                    </a:lnTo>
                    <a:lnTo>
                      <a:pt x="54" y="28"/>
                    </a:lnTo>
                    <a:lnTo>
                      <a:pt x="52" y="23"/>
                    </a:lnTo>
                    <a:lnTo>
                      <a:pt x="49" y="17"/>
                    </a:lnTo>
                    <a:lnTo>
                      <a:pt x="47" y="12"/>
                    </a:lnTo>
                    <a:lnTo>
                      <a:pt x="43" y="7"/>
                    </a:lnTo>
                    <a:lnTo>
                      <a:pt x="37" y="4"/>
                    </a:lnTo>
                    <a:lnTo>
                      <a:pt x="32" y="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799" name="Freeform 520"/>
              <p:cNvSpPr>
                <a:spLocks/>
              </p:cNvSpPr>
              <p:nvPr/>
            </p:nvSpPr>
            <p:spPr bwMode="auto">
              <a:xfrm>
                <a:off x="4412" y="2024"/>
                <a:ext cx="909" cy="496"/>
              </a:xfrm>
              <a:custGeom>
                <a:avLst/>
                <a:gdLst>
                  <a:gd name="T0" fmla="*/ 4 w 2727"/>
                  <a:gd name="T1" fmla="*/ 0 h 1489"/>
                  <a:gd name="T2" fmla="*/ 4 w 2727"/>
                  <a:gd name="T3" fmla="*/ 0 h 1489"/>
                  <a:gd name="T4" fmla="*/ 4 w 2727"/>
                  <a:gd name="T5" fmla="*/ 0 h 1489"/>
                  <a:gd name="T6" fmla="*/ 4 w 2727"/>
                  <a:gd name="T7" fmla="*/ 0 h 1489"/>
                  <a:gd name="T8" fmla="*/ 4 w 2727"/>
                  <a:gd name="T9" fmla="*/ 0 h 1489"/>
                  <a:gd name="T10" fmla="*/ 4 w 2727"/>
                  <a:gd name="T11" fmla="*/ 1 h 1489"/>
                  <a:gd name="T12" fmla="*/ 3 w 2727"/>
                  <a:gd name="T13" fmla="*/ 1 h 1489"/>
                  <a:gd name="T14" fmla="*/ 4 w 2727"/>
                  <a:gd name="T15" fmla="*/ 1 h 1489"/>
                  <a:gd name="T16" fmla="*/ 3 w 2727"/>
                  <a:gd name="T17" fmla="*/ 1 h 1489"/>
                  <a:gd name="T18" fmla="*/ 3 w 2727"/>
                  <a:gd name="T19" fmla="*/ 1 h 1489"/>
                  <a:gd name="T20" fmla="*/ 3 w 2727"/>
                  <a:gd name="T21" fmla="*/ 1 h 1489"/>
                  <a:gd name="T22" fmla="*/ 3 w 2727"/>
                  <a:gd name="T23" fmla="*/ 1 h 1489"/>
                  <a:gd name="T24" fmla="*/ 3 w 2727"/>
                  <a:gd name="T25" fmla="*/ 1 h 1489"/>
                  <a:gd name="T26" fmla="*/ 3 w 2727"/>
                  <a:gd name="T27" fmla="*/ 1 h 1489"/>
                  <a:gd name="T28" fmla="*/ 3 w 2727"/>
                  <a:gd name="T29" fmla="*/ 1 h 1489"/>
                  <a:gd name="T30" fmla="*/ 3 w 2727"/>
                  <a:gd name="T31" fmla="*/ 1 h 1489"/>
                  <a:gd name="T32" fmla="*/ 3 w 2727"/>
                  <a:gd name="T33" fmla="*/ 1 h 1489"/>
                  <a:gd name="T34" fmla="*/ 3 w 2727"/>
                  <a:gd name="T35" fmla="*/ 1 h 1489"/>
                  <a:gd name="T36" fmla="*/ 3 w 2727"/>
                  <a:gd name="T37" fmla="*/ 2 h 1489"/>
                  <a:gd name="T38" fmla="*/ 3 w 2727"/>
                  <a:gd name="T39" fmla="*/ 2 h 1489"/>
                  <a:gd name="T40" fmla="*/ 3 w 2727"/>
                  <a:gd name="T41" fmla="*/ 2 h 1489"/>
                  <a:gd name="T42" fmla="*/ 3 w 2727"/>
                  <a:gd name="T43" fmla="*/ 2 h 1489"/>
                  <a:gd name="T44" fmla="*/ 3 w 2727"/>
                  <a:gd name="T45" fmla="*/ 2 h 1489"/>
                  <a:gd name="T46" fmla="*/ 3 w 2727"/>
                  <a:gd name="T47" fmla="*/ 2 h 1489"/>
                  <a:gd name="T48" fmla="*/ 2 w 2727"/>
                  <a:gd name="T49" fmla="*/ 2 h 1489"/>
                  <a:gd name="T50" fmla="*/ 2 w 2727"/>
                  <a:gd name="T51" fmla="*/ 2 h 1489"/>
                  <a:gd name="T52" fmla="*/ 2 w 2727"/>
                  <a:gd name="T53" fmla="*/ 2 h 1489"/>
                  <a:gd name="T54" fmla="*/ 2 w 2727"/>
                  <a:gd name="T55" fmla="*/ 2 h 1489"/>
                  <a:gd name="T56" fmla="*/ 2 w 2727"/>
                  <a:gd name="T57" fmla="*/ 2 h 1489"/>
                  <a:gd name="T58" fmla="*/ 1 w 2727"/>
                  <a:gd name="T59" fmla="*/ 2 h 1489"/>
                  <a:gd name="T60" fmla="*/ 1 w 2727"/>
                  <a:gd name="T61" fmla="*/ 2 h 1489"/>
                  <a:gd name="T62" fmla="*/ 1 w 2727"/>
                  <a:gd name="T63" fmla="*/ 1 h 1489"/>
                  <a:gd name="T64" fmla="*/ 1 w 2727"/>
                  <a:gd name="T65" fmla="*/ 2 h 1489"/>
                  <a:gd name="T66" fmla="*/ 1 w 2727"/>
                  <a:gd name="T67" fmla="*/ 1 h 1489"/>
                  <a:gd name="T68" fmla="*/ 1 w 2727"/>
                  <a:gd name="T69" fmla="*/ 1 h 1489"/>
                  <a:gd name="T70" fmla="*/ 0 w 2727"/>
                  <a:gd name="T71" fmla="*/ 1 h 1489"/>
                  <a:gd name="T72" fmla="*/ 0 w 2727"/>
                  <a:gd name="T73" fmla="*/ 1 h 1489"/>
                  <a:gd name="T74" fmla="*/ 0 w 2727"/>
                  <a:gd name="T75" fmla="*/ 1 h 1489"/>
                  <a:gd name="T76" fmla="*/ 0 w 2727"/>
                  <a:gd name="T77" fmla="*/ 1 h 1489"/>
                  <a:gd name="T78" fmla="*/ 0 w 2727"/>
                  <a:gd name="T79" fmla="*/ 0 h 1489"/>
                  <a:gd name="T80" fmla="*/ 0 w 2727"/>
                  <a:gd name="T81" fmla="*/ 0 h 1489"/>
                  <a:gd name="T82" fmla="*/ 2 w 2727"/>
                  <a:gd name="T83" fmla="*/ 0 h 1489"/>
                  <a:gd name="T84" fmla="*/ 2 w 2727"/>
                  <a:gd name="T85" fmla="*/ 0 h 1489"/>
                  <a:gd name="T86" fmla="*/ 2 w 2727"/>
                  <a:gd name="T87" fmla="*/ 0 h 1489"/>
                  <a:gd name="T88" fmla="*/ 2 w 2727"/>
                  <a:gd name="T89" fmla="*/ 0 h 1489"/>
                  <a:gd name="T90" fmla="*/ 2 w 2727"/>
                  <a:gd name="T91" fmla="*/ 0 h 1489"/>
                  <a:gd name="T92" fmla="*/ 3 w 2727"/>
                  <a:gd name="T93" fmla="*/ 0 h 1489"/>
                  <a:gd name="T94" fmla="*/ 2 w 2727"/>
                  <a:gd name="T95" fmla="*/ 0 h 1489"/>
                  <a:gd name="T96" fmla="*/ 2 w 2727"/>
                  <a:gd name="T97" fmla="*/ 0 h 1489"/>
                  <a:gd name="T98" fmla="*/ 2 w 2727"/>
                  <a:gd name="T99" fmla="*/ 1 h 1489"/>
                  <a:gd name="T100" fmla="*/ 2 w 2727"/>
                  <a:gd name="T101" fmla="*/ 1 h 1489"/>
                  <a:gd name="T102" fmla="*/ 3 w 2727"/>
                  <a:gd name="T103" fmla="*/ 0 h 1489"/>
                  <a:gd name="T104" fmla="*/ 3 w 2727"/>
                  <a:gd name="T105" fmla="*/ 0 h 1489"/>
                  <a:gd name="T106" fmla="*/ 3 w 2727"/>
                  <a:gd name="T107" fmla="*/ 0 h 1489"/>
                  <a:gd name="T108" fmla="*/ 3 w 2727"/>
                  <a:gd name="T109" fmla="*/ 0 h 1489"/>
                  <a:gd name="T110" fmla="*/ 3 w 2727"/>
                  <a:gd name="T111" fmla="*/ 1 h 1489"/>
                  <a:gd name="T112" fmla="*/ 3 w 2727"/>
                  <a:gd name="T113" fmla="*/ 1 h 1489"/>
                  <a:gd name="T114" fmla="*/ 3 w 2727"/>
                  <a:gd name="T115" fmla="*/ 1 h 1489"/>
                  <a:gd name="T116" fmla="*/ 3 w 2727"/>
                  <a:gd name="T117" fmla="*/ 1 h 1489"/>
                  <a:gd name="T118" fmla="*/ 3 w 2727"/>
                  <a:gd name="T119" fmla="*/ 0 h 1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27"/>
                  <a:gd name="T181" fmla="*/ 0 h 1489"/>
                  <a:gd name="T182" fmla="*/ 2727 w 2727"/>
                  <a:gd name="T183" fmla="*/ 1489 h 1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27" h="1489">
                    <a:moveTo>
                      <a:pt x="2363" y="276"/>
                    </a:moveTo>
                    <a:lnTo>
                      <a:pt x="2367" y="269"/>
                    </a:lnTo>
                    <a:lnTo>
                      <a:pt x="2372" y="262"/>
                    </a:lnTo>
                    <a:lnTo>
                      <a:pt x="2378" y="256"/>
                    </a:lnTo>
                    <a:lnTo>
                      <a:pt x="2385" y="250"/>
                    </a:lnTo>
                    <a:lnTo>
                      <a:pt x="2399" y="239"/>
                    </a:lnTo>
                    <a:lnTo>
                      <a:pt x="2415" y="230"/>
                    </a:lnTo>
                    <a:lnTo>
                      <a:pt x="2432" y="222"/>
                    </a:lnTo>
                    <a:lnTo>
                      <a:pt x="2451" y="215"/>
                    </a:lnTo>
                    <a:lnTo>
                      <a:pt x="2469" y="209"/>
                    </a:lnTo>
                    <a:lnTo>
                      <a:pt x="2487" y="204"/>
                    </a:lnTo>
                    <a:lnTo>
                      <a:pt x="2522" y="196"/>
                    </a:lnTo>
                    <a:lnTo>
                      <a:pt x="2552" y="192"/>
                    </a:lnTo>
                    <a:lnTo>
                      <a:pt x="2573" y="190"/>
                    </a:lnTo>
                    <a:lnTo>
                      <a:pt x="2580" y="189"/>
                    </a:lnTo>
                    <a:lnTo>
                      <a:pt x="2591" y="168"/>
                    </a:lnTo>
                    <a:lnTo>
                      <a:pt x="2601" y="152"/>
                    </a:lnTo>
                    <a:lnTo>
                      <a:pt x="2611" y="138"/>
                    </a:lnTo>
                    <a:lnTo>
                      <a:pt x="2620" y="127"/>
                    </a:lnTo>
                    <a:lnTo>
                      <a:pt x="2630" y="119"/>
                    </a:lnTo>
                    <a:lnTo>
                      <a:pt x="2637" y="112"/>
                    </a:lnTo>
                    <a:lnTo>
                      <a:pt x="2645" y="108"/>
                    </a:lnTo>
                    <a:lnTo>
                      <a:pt x="2652" y="106"/>
                    </a:lnTo>
                    <a:lnTo>
                      <a:pt x="2658" y="104"/>
                    </a:lnTo>
                    <a:lnTo>
                      <a:pt x="2664" y="104"/>
                    </a:lnTo>
                    <a:lnTo>
                      <a:pt x="2669" y="104"/>
                    </a:lnTo>
                    <a:lnTo>
                      <a:pt x="2673" y="106"/>
                    </a:lnTo>
                    <a:lnTo>
                      <a:pt x="2678" y="109"/>
                    </a:lnTo>
                    <a:lnTo>
                      <a:pt x="2679" y="110"/>
                    </a:lnTo>
                    <a:lnTo>
                      <a:pt x="2687" y="110"/>
                    </a:lnTo>
                    <a:lnTo>
                      <a:pt x="2692" y="111"/>
                    </a:lnTo>
                    <a:lnTo>
                      <a:pt x="2698" y="113"/>
                    </a:lnTo>
                    <a:lnTo>
                      <a:pt x="2702" y="115"/>
                    </a:lnTo>
                    <a:lnTo>
                      <a:pt x="2705" y="119"/>
                    </a:lnTo>
                    <a:lnTo>
                      <a:pt x="2709" y="122"/>
                    </a:lnTo>
                    <a:lnTo>
                      <a:pt x="2711" y="125"/>
                    </a:lnTo>
                    <a:lnTo>
                      <a:pt x="2712" y="129"/>
                    </a:lnTo>
                    <a:lnTo>
                      <a:pt x="2713" y="139"/>
                    </a:lnTo>
                    <a:lnTo>
                      <a:pt x="2712" y="150"/>
                    </a:lnTo>
                    <a:lnTo>
                      <a:pt x="2710" y="161"/>
                    </a:lnTo>
                    <a:lnTo>
                      <a:pt x="2706" y="172"/>
                    </a:lnTo>
                    <a:lnTo>
                      <a:pt x="2696" y="196"/>
                    </a:lnTo>
                    <a:lnTo>
                      <a:pt x="2686" y="216"/>
                    </a:lnTo>
                    <a:lnTo>
                      <a:pt x="2677" y="230"/>
                    </a:lnTo>
                    <a:lnTo>
                      <a:pt x="2673" y="235"/>
                    </a:lnTo>
                    <a:lnTo>
                      <a:pt x="2675" y="236"/>
                    </a:lnTo>
                    <a:lnTo>
                      <a:pt x="2679" y="239"/>
                    </a:lnTo>
                    <a:lnTo>
                      <a:pt x="2686" y="244"/>
                    </a:lnTo>
                    <a:lnTo>
                      <a:pt x="2693" y="249"/>
                    </a:lnTo>
                    <a:lnTo>
                      <a:pt x="2702" y="256"/>
                    </a:lnTo>
                    <a:lnTo>
                      <a:pt x="2710" y="261"/>
                    </a:lnTo>
                    <a:lnTo>
                      <a:pt x="2718" y="265"/>
                    </a:lnTo>
                    <a:lnTo>
                      <a:pt x="2725" y="270"/>
                    </a:lnTo>
                    <a:lnTo>
                      <a:pt x="2726" y="271"/>
                    </a:lnTo>
                    <a:lnTo>
                      <a:pt x="2727" y="273"/>
                    </a:lnTo>
                    <a:lnTo>
                      <a:pt x="2727" y="276"/>
                    </a:lnTo>
                    <a:lnTo>
                      <a:pt x="2725" y="280"/>
                    </a:lnTo>
                    <a:lnTo>
                      <a:pt x="2719" y="285"/>
                    </a:lnTo>
                    <a:lnTo>
                      <a:pt x="2712" y="290"/>
                    </a:lnTo>
                    <a:lnTo>
                      <a:pt x="2699" y="298"/>
                    </a:lnTo>
                    <a:lnTo>
                      <a:pt x="2697" y="298"/>
                    </a:lnTo>
                    <a:lnTo>
                      <a:pt x="2691" y="300"/>
                    </a:lnTo>
                    <a:lnTo>
                      <a:pt x="2683" y="303"/>
                    </a:lnTo>
                    <a:lnTo>
                      <a:pt x="2671" y="307"/>
                    </a:lnTo>
                    <a:lnTo>
                      <a:pt x="2658" y="312"/>
                    </a:lnTo>
                    <a:lnTo>
                      <a:pt x="2644" y="316"/>
                    </a:lnTo>
                    <a:lnTo>
                      <a:pt x="2630" y="320"/>
                    </a:lnTo>
                    <a:lnTo>
                      <a:pt x="2616" y="325"/>
                    </a:lnTo>
                    <a:lnTo>
                      <a:pt x="2614" y="327"/>
                    </a:lnTo>
                    <a:lnTo>
                      <a:pt x="2609" y="332"/>
                    </a:lnTo>
                    <a:lnTo>
                      <a:pt x="2602" y="340"/>
                    </a:lnTo>
                    <a:lnTo>
                      <a:pt x="2593" y="350"/>
                    </a:lnTo>
                    <a:lnTo>
                      <a:pt x="2583" y="360"/>
                    </a:lnTo>
                    <a:lnTo>
                      <a:pt x="2575" y="371"/>
                    </a:lnTo>
                    <a:lnTo>
                      <a:pt x="2567" y="383"/>
                    </a:lnTo>
                    <a:lnTo>
                      <a:pt x="2561" y="393"/>
                    </a:lnTo>
                    <a:lnTo>
                      <a:pt x="2557" y="395"/>
                    </a:lnTo>
                    <a:lnTo>
                      <a:pt x="2548" y="401"/>
                    </a:lnTo>
                    <a:lnTo>
                      <a:pt x="2537" y="410"/>
                    </a:lnTo>
                    <a:lnTo>
                      <a:pt x="2525" y="421"/>
                    </a:lnTo>
                    <a:lnTo>
                      <a:pt x="2520" y="427"/>
                    </a:lnTo>
                    <a:lnTo>
                      <a:pt x="2515" y="433"/>
                    </a:lnTo>
                    <a:lnTo>
                      <a:pt x="2512" y="438"/>
                    </a:lnTo>
                    <a:lnTo>
                      <a:pt x="2511" y="443"/>
                    </a:lnTo>
                    <a:lnTo>
                      <a:pt x="2511" y="446"/>
                    </a:lnTo>
                    <a:lnTo>
                      <a:pt x="2512" y="448"/>
                    </a:lnTo>
                    <a:lnTo>
                      <a:pt x="2513" y="450"/>
                    </a:lnTo>
                    <a:lnTo>
                      <a:pt x="2515" y="452"/>
                    </a:lnTo>
                    <a:lnTo>
                      <a:pt x="2521" y="456"/>
                    </a:lnTo>
                    <a:lnTo>
                      <a:pt x="2528" y="459"/>
                    </a:lnTo>
                    <a:lnTo>
                      <a:pt x="2533" y="460"/>
                    </a:lnTo>
                    <a:lnTo>
                      <a:pt x="2541" y="461"/>
                    </a:lnTo>
                    <a:lnTo>
                      <a:pt x="2554" y="462"/>
                    </a:lnTo>
                    <a:lnTo>
                      <a:pt x="2568" y="465"/>
                    </a:lnTo>
                    <a:lnTo>
                      <a:pt x="2575" y="467"/>
                    </a:lnTo>
                    <a:lnTo>
                      <a:pt x="2580" y="470"/>
                    </a:lnTo>
                    <a:lnTo>
                      <a:pt x="2586" y="473"/>
                    </a:lnTo>
                    <a:lnTo>
                      <a:pt x="2590" y="476"/>
                    </a:lnTo>
                    <a:lnTo>
                      <a:pt x="2592" y="479"/>
                    </a:lnTo>
                    <a:lnTo>
                      <a:pt x="2593" y="483"/>
                    </a:lnTo>
                    <a:lnTo>
                      <a:pt x="2592" y="488"/>
                    </a:lnTo>
                    <a:lnTo>
                      <a:pt x="2589" y="493"/>
                    </a:lnTo>
                    <a:lnTo>
                      <a:pt x="2583" y="497"/>
                    </a:lnTo>
                    <a:lnTo>
                      <a:pt x="2578" y="501"/>
                    </a:lnTo>
                    <a:lnTo>
                      <a:pt x="2574" y="504"/>
                    </a:lnTo>
                    <a:lnTo>
                      <a:pt x="2568" y="506"/>
                    </a:lnTo>
                    <a:lnTo>
                      <a:pt x="2560" y="508"/>
                    </a:lnTo>
                    <a:lnTo>
                      <a:pt x="2550" y="509"/>
                    </a:lnTo>
                    <a:lnTo>
                      <a:pt x="2539" y="508"/>
                    </a:lnTo>
                    <a:lnTo>
                      <a:pt x="2528" y="507"/>
                    </a:lnTo>
                    <a:lnTo>
                      <a:pt x="2515" y="506"/>
                    </a:lnTo>
                    <a:lnTo>
                      <a:pt x="2501" y="506"/>
                    </a:lnTo>
                    <a:lnTo>
                      <a:pt x="2497" y="507"/>
                    </a:lnTo>
                    <a:lnTo>
                      <a:pt x="2487" y="510"/>
                    </a:lnTo>
                    <a:lnTo>
                      <a:pt x="2473" y="515"/>
                    </a:lnTo>
                    <a:lnTo>
                      <a:pt x="2455" y="519"/>
                    </a:lnTo>
                    <a:lnTo>
                      <a:pt x="2437" y="522"/>
                    </a:lnTo>
                    <a:lnTo>
                      <a:pt x="2418" y="524"/>
                    </a:lnTo>
                    <a:lnTo>
                      <a:pt x="2411" y="524"/>
                    </a:lnTo>
                    <a:lnTo>
                      <a:pt x="2403" y="523"/>
                    </a:lnTo>
                    <a:lnTo>
                      <a:pt x="2396" y="521"/>
                    </a:lnTo>
                    <a:lnTo>
                      <a:pt x="2390" y="518"/>
                    </a:lnTo>
                    <a:lnTo>
                      <a:pt x="2389" y="519"/>
                    </a:lnTo>
                    <a:lnTo>
                      <a:pt x="2385" y="521"/>
                    </a:lnTo>
                    <a:lnTo>
                      <a:pt x="2379" y="524"/>
                    </a:lnTo>
                    <a:lnTo>
                      <a:pt x="2375" y="529"/>
                    </a:lnTo>
                    <a:lnTo>
                      <a:pt x="2373" y="532"/>
                    </a:lnTo>
                    <a:lnTo>
                      <a:pt x="2371" y="535"/>
                    </a:lnTo>
                    <a:lnTo>
                      <a:pt x="2371" y="538"/>
                    </a:lnTo>
                    <a:lnTo>
                      <a:pt x="2371" y="543"/>
                    </a:lnTo>
                    <a:lnTo>
                      <a:pt x="2372" y="547"/>
                    </a:lnTo>
                    <a:lnTo>
                      <a:pt x="2375" y="552"/>
                    </a:lnTo>
                    <a:lnTo>
                      <a:pt x="2378" y="557"/>
                    </a:lnTo>
                    <a:lnTo>
                      <a:pt x="2384" y="563"/>
                    </a:lnTo>
                    <a:lnTo>
                      <a:pt x="2385" y="565"/>
                    </a:lnTo>
                    <a:lnTo>
                      <a:pt x="2385" y="574"/>
                    </a:lnTo>
                    <a:lnTo>
                      <a:pt x="2386" y="585"/>
                    </a:lnTo>
                    <a:lnTo>
                      <a:pt x="2387" y="600"/>
                    </a:lnTo>
                    <a:lnTo>
                      <a:pt x="2388" y="615"/>
                    </a:lnTo>
                    <a:lnTo>
                      <a:pt x="2388" y="630"/>
                    </a:lnTo>
                    <a:lnTo>
                      <a:pt x="2387" y="644"/>
                    </a:lnTo>
                    <a:lnTo>
                      <a:pt x="2386" y="656"/>
                    </a:lnTo>
                    <a:lnTo>
                      <a:pt x="2385" y="667"/>
                    </a:lnTo>
                    <a:lnTo>
                      <a:pt x="2384" y="677"/>
                    </a:lnTo>
                    <a:lnTo>
                      <a:pt x="2383" y="686"/>
                    </a:lnTo>
                    <a:lnTo>
                      <a:pt x="2379" y="695"/>
                    </a:lnTo>
                    <a:lnTo>
                      <a:pt x="2377" y="702"/>
                    </a:lnTo>
                    <a:lnTo>
                      <a:pt x="2374" y="709"/>
                    </a:lnTo>
                    <a:lnTo>
                      <a:pt x="2373" y="710"/>
                    </a:lnTo>
                    <a:lnTo>
                      <a:pt x="2371" y="712"/>
                    </a:lnTo>
                    <a:lnTo>
                      <a:pt x="2369" y="712"/>
                    </a:lnTo>
                    <a:lnTo>
                      <a:pt x="2367" y="712"/>
                    </a:lnTo>
                    <a:lnTo>
                      <a:pt x="2363" y="709"/>
                    </a:lnTo>
                    <a:lnTo>
                      <a:pt x="2361" y="705"/>
                    </a:lnTo>
                    <a:lnTo>
                      <a:pt x="2359" y="698"/>
                    </a:lnTo>
                    <a:lnTo>
                      <a:pt x="2357" y="692"/>
                    </a:lnTo>
                    <a:lnTo>
                      <a:pt x="2356" y="686"/>
                    </a:lnTo>
                    <a:lnTo>
                      <a:pt x="2354" y="681"/>
                    </a:lnTo>
                    <a:lnTo>
                      <a:pt x="2354" y="677"/>
                    </a:lnTo>
                    <a:lnTo>
                      <a:pt x="2354" y="675"/>
                    </a:lnTo>
                    <a:lnTo>
                      <a:pt x="2342" y="646"/>
                    </a:lnTo>
                    <a:lnTo>
                      <a:pt x="2331" y="675"/>
                    </a:lnTo>
                    <a:lnTo>
                      <a:pt x="2295" y="651"/>
                    </a:lnTo>
                    <a:lnTo>
                      <a:pt x="2294" y="651"/>
                    </a:lnTo>
                    <a:lnTo>
                      <a:pt x="2293" y="651"/>
                    </a:lnTo>
                    <a:lnTo>
                      <a:pt x="2291" y="653"/>
                    </a:lnTo>
                    <a:lnTo>
                      <a:pt x="2289" y="656"/>
                    </a:lnTo>
                    <a:lnTo>
                      <a:pt x="2289" y="660"/>
                    </a:lnTo>
                    <a:lnTo>
                      <a:pt x="2290" y="667"/>
                    </a:lnTo>
                    <a:lnTo>
                      <a:pt x="2293" y="675"/>
                    </a:lnTo>
                    <a:lnTo>
                      <a:pt x="2299" y="686"/>
                    </a:lnTo>
                    <a:lnTo>
                      <a:pt x="2301" y="687"/>
                    </a:lnTo>
                    <a:lnTo>
                      <a:pt x="2303" y="690"/>
                    </a:lnTo>
                    <a:lnTo>
                      <a:pt x="2307" y="695"/>
                    </a:lnTo>
                    <a:lnTo>
                      <a:pt x="2311" y="700"/>
                    </a:lnTo>
                    <a:lnTo>
                      <a:pt x="2315" y="709"/>
                    </a:lnTo>
                    <a:lnTo>
                      <a:pt x="2318" y="719"/>
                    </a:lnTo>
                    <a:lnTo>
                      <a:pt x="2319" y="724"/>
                    </a:lnTo>
                    <a:lnTo>
                      <a:pt x="2319" y="731"/>
                    </a:lnTo>
                    <a:lnTo>
                      <a:pt x="2319" y="737"/>
                    </a:lnTo>
                    <a:lnTo>
                      <a:pt x="2318" y="743"/>
                    </a:lnTo>
                    <a:lnTo>
                      <a:pt x="2318" y="745"/>
                    </a:lnTo>
                    <a:lnTo>
                      <a:pt x="2317" y="747"/>
                    </a:lnTo>
                    <a:lnTo>
                      <a:pt x="2313" y="749"/>
                    </a:lnTo>
                    <a:lnTo>
                      <a:pt x="2309" y="752"/>
                    </a:lnTo>
                    <a:lnTo>
                      <a:pt x="2303" y="755"/>
                    </a:lnTo>
                    <a:lnTo>
                      <a:pt x="2293" y="759"/>
                    </a:lnTo>
                    <a:lnTo>
                      <a:pt x="2281" y="760"/>
                    </a:lnTo>
                    <a:lnTo>
                      <a:pt x="2265" y="761"/>
                    </a:lnTo>
                    <a:lnTo>
                      <a:pt x="2265" y="762"/>
                    </a:lnTo>
                    <a:lnTo>
                      <a:pt x="2265" y="765"/>
                    </a:lnTo>
                    <a:lnTo>
                      <a:pt x="2266" y="770"/>
                    </a:lnTo>
                    <a:lnTo>
                      <a:pt x="2266" y="777"/>
                    </a:lnTo>
                    <a:lnTo>
                      <a:pt x="2267" y="783"/>
                    </a:lnTo>
                    <a:lnTo>
                      <a:pt x="2269" y="790"/>
                    </a:lnTo>
                    <a:lnTo>
                      <a:pt x="2272" y="796"/>
                    </a:lnTo>
                    <a:lnTo>
                      <a:pt x="2276" y="801"/>
                    </a:lnTo>
                    <a:lnTo>
                      <a:pt x="2282" y="833"/>
                    </a:lnTo>
                    <a:lnTo>
                      <a:pt x="2283" y="833"/>
                    </a:lnTo>
                    <a:lnTo>
                      <a:pt x="2285" y="834"/>
                    </a:lnTo>
                    <a:lnTo>
                      <a:pt x="2289" y="835"/>
                    </a:lnTo>
                    <a:lnTo>
                      <a:pt x="2292" y="837"/>
                    </a:lnTo>
                    <a:lnTo>
                      <a:pt x="2296" y="840"/>
                    </a:lnTo>
                    <a:lnTo>
                      <a:pt x="2299" y="843"/>
                    </a:lnTo>
                    <a:lnTo>
                      <a:pt x="2303" y="846"/>
                    </a:lnTo>
                    <a:lnTo>
                      <a:pt x="2306" y="850"/>
                    </a:lnTo>
                    <a:lnTo>
                      <a:pt x="2306" y="853"/>
                    </a:lnTo>
                    <a:lnTo>
                      <a:pt x="2305" y="856"/>
                    </a:lnTo>
                    <a:lnTo>
                      <a:pt x="2304" y="859"/>
                    </a:lnTo>
                    <a:lnTo>
                      <a:pt x="2302" y="862"/>
                    </a:lnTo>
                    <a:lnTo>
                      <a:pt x="2298" y="865"/>
                    </a:lnTo>
                    <a:lnTo>
                      <a:pt x="2293" y="868"/>
                    </a:lnTo>
                    <a:lnTo>
                      <a:pt x="2286" y="869"/>
                    </a:lnTo>
                    <a:lnTo>
                      <a:pt x="2284" y="869"/>
                    </a:lnTo>
                    <a:lnTo>
                      <a:pt x="2281" y="869"/>
                    </a:lnTo>
                    <a:lnTo>
                      <a:pt x="2276" y="870"/>
                    </a:lnTo>
                    <a:lnTo>
                      <a:pt x="2269" y="871"/>
                    </a:lnTo>
                    <a:lnTo>
                      <a:pt x="2266" y="873"/>
                    </a:lnTo>
                    <a:lnTo>
                      <a:pt x="2263" y="875"/>
                    </a:lnTo>
                    <a:lnTo>
                      <a:pt x="2261" y="877"/>
                    </a:lnTo>
                    <a:lnTo>
                      <a:pt x="2257" y="881"/>
                    </a:lnTo>
                    <a:lnTo>
                      <a:pt x="2255" y="885"/>
                    </a:lnTo>
                    <a:lnTo>
                      <a:pt x="2254" y="890"/>
                    </a:lnTo>
                    <a:lnTo>
                      <a:pt x="2253" y="897"/>
                    </a:lnTo>
                    <a:lnTo>
                      <a:pt x="2252" y="903"/>
                    </a:lnTo>
                    <a:lnTo>
                      <a:pt x="2239" y="918"/>
                    </a:lnTo>
                    <a:lnTo>
                      <a:pt x="2235" y="923"/>
                    </a:lnTo>
                    <a:lnTo>
                      <a:pt x="2222" y="935"/>
                    </a:lnTo>
                    <a:lnTo>
                      <a:pt x="2201" y="954"/>
                    </a:lnTo>
                    <a:lnTo>
                      <a:pt x="2176" y="977"/>
                    </a:lnTo>
                    <a:lnTo>
                      <a:pt x="2147" y="1004"/>
                    </a:lnTo>
                    <a:lnTo>
                      <a:pt x="2117" y="1033"/>
                    </a:lnTo>
                    <a:lnTo>
                      <a:pt x="2087" y="1062"/>
                    </a:lnTo>
                    <a:lnTo>
                      <a:pt x="2059" y="1090"/>
                    </a:lnTo>
                    <a:lnTo>
                      <a:pt x="2058" y="1092"/>
                    </a:lnTo>
                    <a:lnTo>
                      <a:pt x="2054" y="1095"/>
                    </a:lnTo>
                    <a:lnTo>
                      <a:pt x="2051" y="1101"/>
                    </a:lnTo>
                    <a:lnTo>
                      <a:pt x="2046" y="1109"/>
                    </a:lnTo>
                    <a:lnTo>
                      <a:pt x="2041" y="1119"/>
                    </a:lnTo>
                    <a:lnTo>
                      <a:pt x="2038" y="1132"/>
                    </a:lnTo>
                    <a:lnTo>
                      <a:pt x="2036" y="1146"/>
                    </a:lnTo>
                    <a:lnTo>
                      <a:pt x="2035" y="1162"/>
                    </a:lnTo>
                    <a:lnTo>
                      <a:pt x="2035" y="1166"/>
                    </a:lnTo>
                    <a:lnTo>
                      <a:pt x="2034" y="1172"/>
                    </a:lnTo>
                    <a:lnTo>
                      <a:pt x="2034" y="1184"/>
                    </a:lnTo>
                    <a:lnTo>
                      <a:pt x="2034" y="1198"/>
                    </a:lnTo>
                    <a:lnTo>
                      <a:pt x="2035" y="1207"/>
                    </a:lnTo>
                    <a:lnTo>
                      <a:pt x="2036" y="1215"/>
                    </a:lnTo>
                    <a:lnTo>
                      <a:pt x="2038" y="1224"/>
                    </a:lnTo>
                    <a:lnTo>
                      <a:pt x="2041" y="1234"/>
                    </a:lnTo>
                    <a:lnTo>
                      <a:pt x="2046" y="1243"/>
                    </a:lnTo>
                    <a:lnTo>
                      <a:pt x="2050" y="1253"/>
                    </a:lnTo>
                    <a:lnTo>
                      <a:pt x="2055" y="1264"/>
                    </a:lnTo>
                    <a:lnTo>
                      <a:pt x="2063" y="1273"/>
                    </a:lnTo>
                    <a:lnTo>
                      <a:pt x="2066" y="1278"/>
                    </a:lnTo>
                    <a:lnTo>
                      <a:pt x="2076" y="1290"/>
                    </a:lnTo>
                    <a:lnTo>
                      <a:pt x="2081" y="1297"/>
                    </a:lnTo>
                    <a:lnTo>
                      <a:pt x="2088" y="1308"/>
                    </a:lnTo>
                    <a:lnTo>
                      <a:pt x="2094" y="1320"/>
                    </a:lnTo>
                    <a:lnTo>
                      <a:pt x="2101" y="1333"/>
                    </a:lnTo>
                    <a:lnTo>
                      <a:pt x="2107" y="1347"/>
                    </a:lnTo>
                    <a:lnTo>
                      <a:pt x="2113" y="1362"/>
                    </a:lnTo>
                    <a:lnTo>
                      <a:pt x="2117" y="1378"/>
                    </a:lnTo>
                    <a:lnTo>
                      <a:pt x="2120" y="1395"/>
                    </a:lnTo>
                    <a:lnTo>
                      <a:pt x="2122" y="1414"/>
                    </a:lnTo>
                    <a:lnTo>
                      <a:pt x="2121" y="1432"/>
                    </a:lnTo>
                    <a:lnTo>
                      <a:pt x="2120" y="1442"/>
                    </a:lnTo>
                    <a:lnTo>
                      <a:pt x="2119" y="1452"/>
                    </a:lnTo>
                    <a:lnTo>
                      <a:pt x="2117" y="1461"/>
                    </a:lnTo>
                    <a:lnTo>
                      <a:pt x="2114" y="1471"/>
                    </a:lnTo>
                    <a:lnTo>
                      <a:pt x="2113" y="1473"/>
                    </a:lnTo>
                    <a:lnTo>
                      <a:pt x="2110" y="1478"/>
                    </a:lnTo>
                    <a:lnTo>
                      <a:pt x="2108" y="1481"/>
                    </a:lnTo>
                    <a:lnTo>
                      <a:pt x="2105" y="1484"/>
                    </a:lnTo>
                    <a:lnTo>
                      <a:pt x="2102" y="1486"/>
                    </a:lnTo>
                    <a:lnTo>
                      <a:pt x="2099" y="1488"/>
                    </a:lnTo>
                    <a:lnTo>
                      <a:pt x="2094" y="1489"/>
                    </a:lnTo>
                    <a:lnTo>
                      <a:pt x="2090" y="1489"/>
                    </a:lnTo>
                    <a:lnTo>
                      <a:pt x="2084" y="1489"/>
                    </a:lnTo>
                    <a:lnTo>
                      <a:pt x="2078" y="1486"/>
                    </a:lnTo>
                    <a:lnTo>
                      <a:pt x="2072" y="1482"/>
                    </a:lnTo>
                    <a:lnTo>
                      <a:pt x="2064" y="1475"/>
                    </a:lnTo>
                    <a:lnTo>
                      <a:pt x="2057" y="1467"/>
                    </a:lnTo>
                    <a:lnTo>
                      <a:pt x="2048" y="1456"/>
                    </a:lnTo>
                    <a:lnTo>
                      <a:pt x="2044" y="1454"/>
                    </a:lnTo>
                    <a:lnTo>
                      <a:pt x="2034" y="1445"/>
                    </a:lnTo>
                    <a:lnTo>
                      <a:pt x="2026" y="1440"/>
                    </a:lnTo>
                    <a:lnTo>
                      <a:pt x="2019" y="1432"/>
                    </a:lnTo>
                    <a:lnTo>
                      <a:pt x="2010" y="1422"/>
                    </a:lnTo>
                    <a:lnTo>
                      <a:pt x="2001" y="1413"/>
                    </a:lnTo>
                    <a:lnTo>
                      <a:pt x="1993" y="1401"/>
                    </a:lnTo>
                    <a:lnTo>
                      <a:pt x="1984" y="1388"/>
                    </a:lnTo>
                    <a:lnTo>
                      <a:pt x="1976" y="1374"/>
                    </a:lnTo>
                    <a:lnTo>
                      <a:pt x="1968" y="1358"/>
                    </a:lnTo>
                    <a:lnTo>
                      <a:pt x="1962" y="1340"/>
                    </a:lnTo>
                    <a:lnTo>
                      <a:pt x="1956" y="1321"/>
                    </a:lnTo>
                    <a:lnTo>
                      <a:pt x="1953" y="1302"/>
                    </a:lnTo>
                    <a:lnTo>
                      <a:pt x="1951" y="1280"/>
                    </a:lnTo>
                    <a:lnTo>
                      <a:pt x="1951" y="1277"/>
                    </a:lnTo>
                    <a:lnTo>
                      <a:pt x="1950" y="1267"/>
                    </a:lnTo>
                    <a:lnTo>
                      <a:pt x="1949" y="1255"/>
                    </a:lnTo>
                    <a:lnTo>
                      <a:pt x="1944" y="1240"/>
                    </a:lnTo>
                    <a:lnTo>
                      <a:pt x="1941" y="1234"/>
                    </a:lnTo>
                    <a:lnTo>
                      <a:pt x="1937" y="1226"/>
                    </a:lnTo>
                    <a:lnTo>
                      <a:pt x="1931" y="1220"/>
                    </a:lnTo>
                    <a:lnTo>
                      <a:pt x="1925" y="1213"/>
                    </a:lnTo>
                    <a:lnTo>
                      <a:pt x="1917" y="1209"/>
                    </a:lnTo>
                    <a:lnTo>
                      <a:pt x="1908" y="1204"/>
                    </a:lnTo>
                    <a:lnTo>
                      <a:pt x="1897" y="1202"/>
                    </a:lnTo>
                    <a:lnTo>
                      <a:pt x="1884" y="1201"/>
                    </a:lnTo>
                    <a:lnTo>
                      <a:pt x="1875" y="1200"/>
                    </a:lnTo>
                    <a:lnTo>
                      <a:pt x="1851" y="1197"/>
                    </a:lnTo>
                    <a:lnTo>
                      <a:pt x="1816" y="1193"/>
                    </a:lnTo>
                    <a:lnTo>
                      <a:pt x="1776" y="1188"/>
                    </a:lnTo>
                    <a:lnTo>
                      <a:pt x="1734" y="1185"/>
                    </a:lnTo>
                    <a:lnTo>
                      <a:pt x="1696" y="1185"/>
                    </a:lnTo>
                    <a:lnTo>
                      <a:pt x="1680" y="1186"/>
                    </a:lnTo>
                    <a:lnTo>
                      <a:pt x="1666" y="1187"/>
                    </a:lnTo>
                    <a:lnTo>
                      <a:pt x="1660" y="1189"/>
                    </a:lnTo>
                    <a:lnTo>
                      <a:pt x="1655" y="1190"/>
                    </a:lnTo>
                    <a:lnTo>
                      <a:pt x="1651" y="1193"/>
                    </a:lnTo>
                    <a:lnTo>
                      <a:pt x="1648" y="1195"/>
                    </a:lnTo>
                    <a:lnTo>
                      <a:pt x="1648" y="1196"/>
                    </a:lnTo>
                    <a:lnTo>
                      <a:pt x="1646" y="1200"/>
                    </a:lnTo>
                    <a:lnTo>
                      <a:pt x="1645" y="1202"/>
                    </a:lnTo>
                    <a:lnTo>
                      <a:pt x="1642" y="1204"/>
                    </a:lnTo>
                    <a:lnTo>
                      <a:pt x="1638" y="1208"/>
                    </a:lnTo>
                    <a:lnTo>
                      <a:pt x="1632" y="1211"/>
                    </a:lnTo>
                    <a:lnTo>
                      <a:pt x="1625" y="1213"/>
                    </a:lnTo>
                    <a:lnTo>
                      <a:pt x="1616" y="1216"/>
                    </a:lnTo>
                    <a:lnTo>
                      <a:pt x="1604" y="1220"/>
                    </a:lnTo>
                    <a:lnTo>
                      <a:pt x="1590" y="1222"/>
                    </a:lnTo>
                    <a:lnTo>
                      <a:pt x="1573" y="1224"/>
                    </a:lnTo>
                    <a:lnTo>
                      <a:pt x="1553" y="1225"/>
                    </a:lnTo>
                    <a:lnTo>
                      <a:pt x="1530" y="1226"/>
                    </a:lnTo>
                    <a:lnTo>
                      <a:pt x="1504" y="1226"/>
                    </a:lnTo>
                    <a:lnTo>
                      <a:pt x="1499" y="1226"/>
                    </a:lnTo>
                    <a:lnTo>
                      <a:pt x="1489" y="1224"/>
                    </a:lnTo>
                    <a:lnTo>
                      <a:pt x="1472" y="1223"/>
                    </a:lnTo>
                    <a:lnTo>
                      <a:pt x="1453" y="1223"/>
                    </a:lnTo>
                    <a:lnTo>
                      <a:pt x="1443" y="1224"/>
                    </a:lnTo>
                    <a:lnTo>
                      <a:pt x="1432" y="1225"/>
                    </a:lnTo>
                    <a:lnTo>
                      <a:pt x="1422" y="1227"/>
                    </a:lnTo>
                    <a:lnTo>
                      <a:pt x="1412" y="1230"/>
                    </a:lnTo>
                    <a:lnTo>
                      <a:pt x="1402" y="1235"/>
                    </a:lnTo>
                    <a:lnTo>
                      <a:pt x="1394" y="1240"/>
                    </a:lnTo>
                    <a:lnTo>
                      <a:pt x="1385" y="1247"/>
                    </a:lnTo>
                    <a:lnTo>
                      <a:pt x="1379" y="1254"/>
                    </a:lnTo>
                    <a:lnTo>
                      <a:pt x="1312" y="1286"/>
                    </a:lnTo>
                    <a:lnTo>
                      <a:pt x="1267" y="1352"/>
                    </a:lnTo>
                    <a:lnTo>
                      <a:pt x="1268" y="1354"/>
                    </a:lnTo>
                    <a:lnTo>
                      <a:pt x="1269" y="1361"/>
                    </a:lnTo>
                    <a:lnTo>
                      <a:pt x="1272" y="1370"/>
                    </a:lnTo>
                    <a:lnTo>
                      <a:pt x="1274" y="1379"/>
                    </a:lnTo>
                    <a:lnTo>
                      <a:pt x="1274" y="1390"/>
                    </a:lnTo>
                    <a:lnTo>
                      <a:pt x="1273" y="1400"/>
                    </a:lnTo>
                    <a:lnTo>
                      <a:pt x="1271" y="1404"/>
                    </a:lnTo>
                    <a:lnTo>
                      <a:pt x="1268" y="1407"/>
                    </a:lnTo>
                    <a:lnTo>
                      <a:pt x="1265" y="1410"/>
                    </a:lnTo>
                    <a:lnTo>
                      <a:pt x="1261" y="1412"/>
                    </a:lnTo>
                    <a:lnTo>
                      <a:pt x="1258" y="1411"/>
                    </a:lnTo>
                    <a:lnTo>
                      <a:pt x="1249" y="1406"/>
                    </a:lnTo>
                    <a:lnTo>
                      <a:pt x="1236" y="1399"/>
                    </a:lnTo>
                    <a:lnTo>
                      <a:pt x="1219" y="1387"/>
                    </a:lnTo>
                    <a:lnTo>
                      <a:pt x="1210" y="1379"/>
                    </a:lnTo>
                    <a:lnTo>
                      <a:pt x="1200" y="1372"/>
                    </a:lnTo>
                    <a:lnTo>
                      <a:pt x="1191" y="1362"/>
                    </a:lnTo>
                    <a:lnTo>
                      <a:pt x="1180" y="1350"/>
                    </a:lnTo>
                    <a:lnTo>
                      <a:pt x="1170" y="1338"/>
                    </a:lnTo>
                    <a:lnTo>
                      <a:pt x="1160" y="1324"/>
                    </a:lnTo>
                    <a:lnTo>
                      <a:pt x="1151" y="1309"/>
                    </a:lnTo>
                    <a:lnTo>
                      <a:pt x="1142" y="1293"/>
                    </a:lnTo>
                    <a:lnTo>
                      <a:pt x="1140" y="1290"/>
                    </a:lnTo>
                    <a:lnTo>
                      <a:pt x="1136" y="1283"/>
                    </a:lnTo>
                    <a:lnTo>
                      <a:pt x="1128" y="1275"/>
                    </a:lnTo>
                    <a:lnTo>
                      <a:pt x="1117" y="1264"/>
                    </a:lnTo>
                    <a:lnTo>
                      <a:pt x="1112" y="1258"/>
                    </a:lnTo>
                    <a:lnTo>
                      <a:pt x="1105" y="1254"/>
                    </a:lnTo>
                    <a:lnTo>
                      <a:pt x="1099" y="1250"/>
                    </a:lnTo>
                    <a:lnTo>
                      <a:pt x="1092" y="1245"/>
                    </a:lnTo>
                    <a:lnTo>
                      <a:pt x="1086" y="1243"/>
                    </a:lnTo>
                    <a:lnTo>
                      <a:pt x="1078" y="1241"/>
                    </a:lnTo>
                    <a:lnTo>
                      <a:pt x="1071" y="1241"/>
                    </a:lnTo>
                    <a:lnTo>
                      <a:pt x="1063" y="1241"/>
                    </a:lnTo>
                    <a:lnTo>
                      <a:pt x="1062" y="1242"/>
                    </a:lnTo>
                    <a:lnTo>
                      <a:pt x="1058" y="1245"/>
                    </a:lnTo>
                    <a:lnTo>
                      <a:pt x="1050" y="1250"/>
                    </a:lnTo>
                    <a:lnTo>
                      <a:pt x="1042" y="1253"/>
                    </a:lnTo>
                    <a:lnTo>
                      <a:pt x="1036" y="1255"/>
                    </a:lnTo>
                    <a:lnTo>
                      <a:pt x="1030" y="1255"/>
                    </a:lnTo>
                    <a:lnTo>
                      <a:pt x="1023" y="1255"/>
                    </a:lnTo>
                    <a:lnTo>
                      <a:pt x="1017" y="1255"/>
                    </a:lnTo>
                    <a:lnTo>
                      <a:pt x="1009" y="1253"/>
                    </a:lnTo>
                    <a:lnTo>
                      <a:pt x="1002" y="1251"/>
                    </a:lnTo>
                    <a:lnTo>
                      <a:pt x="993" y="1247"/>
                    </a:lnTo>
                    <a:lnTo>
                      <a:pt x="984" y="1241"/>
                    </a:lnTo>
                    <a:lnTo>
                      <a:pt x="981" y="1239"/>
                    </a:lnTo>
                    <a:lnTo>
                      <a:pt x="971" y="1232"/>
                    </a:lnTo>
                    <a:lnTo>
                      <a:pt x="957" y="1222"/>
                    </a:lnTo>
                    <a:lnTo>
                      <a:pt x="941" y="1207"/>
                    </a:lnTo>
                    <a:lnTo>
                      <a:pt x="933" y="1197"/>
                    </a:lnTo>
                    <a:lnTo>
                      <a:pt x="925" y="1187"/>
                    </a:lnTo>
                    <a:lnTo>
                      <a:pt x="918" y="1175"/>
                    </a:lnTo>
                    <a:lnTo>
                      <a:pt x="910" y="1163"/>
                    </a:lnTo>
                    <a:lnTo>
                      <a:pt x="903" y="1149"/>
                    </a:lnTo>
                    <a:lnTo>
                      <a:pt x="899" y="1135"/>
                    </a:lnTo>
                    <a:lnTo>
                      <a:pt x="895" y="1120"/>
                    </a:lnTo>
                    <a:lnTo>
                      <a:pt x="893" y="1103"/>
                    </a:lnTo>
                    <a:lnTo>
                      <a:pt x="891" y="1102"/>
                    </a:lnTo>
                    <a:lnTo>
                      <a:pt x="882" y="1099"/>
                    </a:lnTo>
                    <a:lnTo>
                      <a:pt x="870" y="1094"/>
                    </a:lnTo>
                    <a:lnTo>
                      <a:pt x="856" y="1090"/>
                    </a:lnTo>
                    <a:lnTo>
                      <a:pt x="847" y="1089"/>
                    </a:lnTo>
                    <a:lnTo>
                      <a:pt x="840" y="1088"/>
                    </a:lnTo>
                    <a:lnTo>
                      <a:pt x="831" y="1088"/>
                    </a:lnTo>
                    <a:lnTo>
                      <a:pt x="823" y="1089"/>
                    </a:lnTo>
                    <a:lnTo>
                      <a:pt x="815" y="1091"/>
                    </a:lnTo>
                    <a:lnTo>
                      <a:pt x="807" y="1093"/>
                    </a:lnTo>
                    <a:lnTo>
                      <a:pt x="800" y="1098"/>
                    </a:lnTo>
                    <a:lnTo>
                      <a:pt x="793" y="1103"/>
                    </a:lnTo>
                    <a:lnTo>
                      <a:pt x="791" y="1105"/>
                    </a:lnTo>
                    <a:lnTo>
                      <a:pt x="785" y="1109"/>
                    </a:lnTo>
                    <a:lnTo>
                      <a:pt x="775" y="1115"/>
                    </a:lnTo>
                    <a:lnTo>
                      <a:pt x="761" y="1120"/>
                    </a:lnTo>
                    <a:lnTo>
                      <a:pt x="752" y="1123"/>
                    </a:lnTo>
                    <a:lnTo>
                      <a:pt x="744" y="1127"/>
                    </a:lnTo>
                    <a:lnTo>
                      <a:pt x="733" y="1129"/>
                    </a:lnTo>
                    <a:lnTo>
                      <a:pt x="722" y="1130"/>
                    </a:lnTo>
                    <a:lnTo>
                      <a:pt x="710" y="1131"/>
                    </a:lnTo>
                    <a:lnTo>
                      <a:pt x="697" y="1131"/>
                    </a:lnTo>
                    <a:lnTo>
                      <a:pt x="684" y="1131"/>
                    </a:lnTo>
                    <a:lnTo>
                      <a:pt x="669" y="1129"/>
                    </a:lnTo>
                    <a:lnTo>
                      <a:pt x="663" y="1128"/>
                    </a:lnTo>
                    <a:lnTo>
                      <a:pt x="645" y="1125"/>
                    </a:lnTo>
                    <a:lnTo>
                      <a:pt x="621" y="1119"/>
                    </a:lnTo>
                    <a:lnTo>
                      <a:pt x="590" y="1112"/>
                    </a:lnTo>
                    <a:lnTo>
                      <a:pt x="558" y="1103"/>
                    </a:lnTo>
                    <a:lnTo>
                      <a:pt x="528" y="1093"/>
                    </a:lnTo>
                    <a:lnTo>
                      <a:pt x="515" y="1088"/>
                    </a:lnTo>
                    <a:lnTo>
                      <a:pt x="502" y="1081"/>
                    </a:lnTo>
                    <a:lnTo>
                      <a:pt x="492" y="1076"/>
                    </a:lnTo>
                    <a:lnTo>
                      <a:pt x="485" y="1069"/>
                    </a:lnTo>
                    <a:lnTo>
                      <a:pt x="484" y="1067"/>
                    </a:lnTo>
                    <a:lnTo>
                      <a:pt x="478" y="1064"/>
                    </a:lnTo>
                    <a:lnTo>
                      <a:pt x="475" y="1062"/>
                    </a:lnTo>
                    <a:lnTo>
                      <a:pt x="469" y="1060"/>
                    </a:lnTo>
                    <a:lnTo>
                      <a:pt x="464" y="1059"/>
                    </a:lnTo>
                    <a:lnTo>
                      <a:pt x="458" y="1058"/>
                    </a:lnTo>
                    <a:lnTo>
                      <a:pt x="449" y="1057"/>
                    </a:lnTo>
                    <a:lnTo>
                      <a:pt x="440" y="1058"/>
                    </a:lnTo>
                    <a:lnTo>
                      <a:pt x="431" y="1059"/>
                    </a:lnTo>
                    <a:lnTo>
                      <a:pt x="419" y="1062"/>
                    </a:lnTo>
                    <a:lnTo>
                      <a:pt x="407" y="1066"/>
                    </a:lnTo>
                    <a:lnTo>
                      <a:pt x="393" y="1073"/>
                    </a:lnTo>
                    <a:lnTo>
                      <a:pt x="378" y="1080"/>
                    </a:lnTo>
                    <a:lnTo>
                      <a:pt x="362" y="1090"/>
                    </a:lnTo>
                    <a:lnTo>
                      <a:pt x="359" y="1086"/>
                    </a:lnTo>
                    <a:lnTo>
                      <a:pt x="355" y="1075"/>
                    </a:lnTo>
                    <a:lnTo>
                      <a:pt x="347" y="1058"/>
                    </a:lnTo>
                    <a:lnTo>
                      <a:pt x="338" y="1039"/>
                    </a:lnTo>
                    <a:lnTo>
                      <a:pt x="332" y="1028"/>
                    </a:lnTo>
                    <a:lnTo>
                      <a:pt x="326" y="1019"/>
                    </a:lnTo>
                    <a:lnTo>
                      <a:pt x="318" y="1009"/>
                    </a:lnTo>
                    <a:lnTo>
                      <a:pt x="311" y="1000"/>
                    </a:lnTo>
                    <a:lnTo>
                      <a:pt x="303" y="993"/>
                    </a:lnTo>
                    <a:lnTo>
                      <a:pt x="295" y="986"/>
                    </a:lnTo>
                    <a:lnTo>
                      <a:pt x="286" y="981"/>
                    </a:lnTo>
                    <a:lnTo>
                      <a:pt x="276" y="978"/>
                    </a:lnTo>
                    <a:lnTo>
                      <a:pt x="274" y="978"/>
                    </a:lnTo>
                    <a:lnTo>
                      <a:pt x="268" y="977"/>
                    </a:lnTo>
                    <a:lnTo>
                      <a:pt x="257" y="973"/>
                    </a:lnTo>
                    <a:lnTo>
                      <a:pt x="243" y="967"/>
                    </a:lnTo>
                    <a:lnTo>
                      <a:pt x="235" y="963"/>
                    </a:lnTo>
                    <a:lnTo>
                      <a:pt x="227" y="957"/>
                    </a:lnTo>
                    <a:lnTo>
                      <a:pt x="218" y="950"/>
                    </a:lnTo>
                    <a:lnTo>
                      <a:pt x="209" y="942"/>
                    </a:lnTo>
                    <a:lnTo>
                      <a:pt x="200" y="932"/>
                    </a:lnTo>
                    <a:lnTo>
                      <a:pt x="190" y="921"/>
                    </a:lnTo>
                    <a:lnTo>
                      <a:pt x="180" y="908"/>
                    </a:lnTo>
                    <a:lnTo>
                      <a:pt x="169" y="892"/>
                    </a:lnTo>
                    <a:lnTo>
                      <a:pt x="164" y="886"/>
                    </a:lnTo>
                    <a:lnTo>
                      <a:pt x="148" y="868"/>
                    </a:lnTo>
                    <a:lnTo>
                      <a:pt x="137" y="854"/>
                    </a:lnTo>
                    <a:lnTo>
                      <a:pt x="125" y="837"/>
                    </a:lnTo>
                    <a:lnTo>
                      <a:pt x="112" y="820"/>
                    </a:lnTo>
                    <a:lnTo>
                      <a:pt x="98" y="799"/>
                    </a:lnTo>
                    <a:lnTo>
                      <a:pt x="84" y="777"/>
                    </a:lnTo>
                    <a:lnTo>
                      <a:pt x="71" y="752"/>
                    </a:lnTo>
                    <a:lnTo>
                      <a:pt x="57" y="726"/>
                    </a:lnTo>
                    <a:lnTo>
                      <a:pt x="45" y="699"/>
                    </a:lnTo>
                    <a:lnTo>
                      <a:pt x="34" y="670"/>
                    </a:lnTo>
                    <a:lnTo>
                      <a:pt x="25" y="640"/>
                    </a:lnTo>
                    <a:lnTo>
                      <a:pt x="20" y="625"/>
                    </a:lnTo>
                    <a:lnTo>
                      <a:pt x="17" y="610"/>
                    </a:lnTo>
                    <a:lnTo>
                      <a:pt x="15" y="593"/>
                    </a:lnTo>
                    <a:lnTo>
                      <a:pt x="13" y="578"/>
                    </a:lnTo>
                    <a:lnTo>
                      <a:pt x="11" y="570"/>
                    </a:lnTo>
                    <a:lnTo>
                      <a:pt x="8" y="549"/>
                    </a:lnTo>
                    <a:lnTo>
                      <a:pt x="4" y="519"/>
                    </a:lnTo>
                    <a:lnTo>
                      <a:pt x="1" y="483"/>
                    </a:lnTo>
                    <a:lnTo>
                      <a:pt x="0" y="466"/>
                    </a:lnTo>
                    <a:lnTo>
                      <a:pt x="0" y="449"/>
                    </a:lnTo>
                    <a:lnTo>
                      <a:pt x="0" y="432"/>
                    </a:lnTo>
                    <a:lnTo>
                      <a:pt x="2" y="416"/>
                    </a:lnTo>
                    <a:lnTo>
                      <a:pt x="4" y="403"/>
                    </a:lnTo>
                    <a:lnTo>
                      <a:pt x="7" y="393"/>
                    </a:lnTo>
                    <a:lnTo>
                      <a:pt x="10" y="388"/>
                    </a:lnTo>
                    <a:lnTo>
                      <a:pt x="13" y="384"/>
                    </a:lnTo>
                    <a:lnTo>
                      <a:pt x="15" y="382"/>
                    </a:lnTo>
                    <a:lnTo>
                      <a:pt x="19" y="380"/>
                    </a:lnTo>
                    <a:lnTo>
                      <a:pt x="20" y="379"/>
                    </a:lnTo>
                    <a:lnTo>
                      <a:pt x="25" y="375"/>
                    </a:lnTo>
                    <a:lnTo>
                      <a:pt x="30" y="369"/>
                    </a:lnTo>
                    <a:lnTo>
                      <a:pt x="35" y="360"/>
                    </a:lnTo>
                    <a:lnTo>
                      <a:pt x="38" y="355"/>
                    </a:lnTo>
                    <a:lnTo>
                      <a:pt x="40" y="348"/>
                    </a:lnTo>
                    <a:lnTo>
                      <a:pt x="41" y="341"/>
                    </a:lnTo>
                    <a:lnTo>
                      <a:pt x="41" y="333"/>
                    </a:lnTo>
                    <a:lnTo>
                      <a:pt x="41" y="325"/>
                    </a:lnTo>
                    <a:lnTo>
                      <a:pt x="39" y="316"/>
                    </a:lnTo>
                    <a:lnTo>
                      <a:pt x="35" y="306"/>
                    </a:lnTo>
                    <a:lnTo>
                      <a:pt x="31" y="296"/>
                    </a:lnTo>
                    <a:lnTo>
                      <a:pt x="31" y="287"/>
                    </a:lnTo>
                    <a:lnTo>
                      <a:pt x="30" y="266"/>
                    </a:lnTo>
                    <a:lnTo>
                      <a:pt x="28" y="236"/>
                    </a:lnTo>
                    <a:lnTo>
                      <a:pt x="25" y="201"/>
                    </a:lnTo>
                    <a:lnTo>
                      <a:pt x="23" y="162"/>
                    </a:lnTo>
                    <a:lnTo>
                      <a:pt x="20" y="125"/>
                    </a:lnTo>
                    <a:lnTo>
                      <a:pt x="19" y="94"/>
                    </a:lnTo>
                    <a:lnTo>
                      <a:pt x="19" y="72"/>
                    </a:lnTo>
                    <a:lnTo>
                      <a:pt x="21" y="72"/>
                    </a:lnTo>
                    <a:lnTo>
                      <a:pt x="27" y="74"/>
                    </a:lnTo>
                    <a:lnTo>
                      <a:pt x="35" y="75"/>
                    </a:lnTo>
                    <a:lnTo>
                      <a:pt x="45" y="76"/>
                    </a:lnTo>
                    <a:lnTo>
                      <a:pt x="51" y="76"/>
                    </a:lnTo>
                    <a:lnTo>
                      <a:pt x="55" y="75"/>
                    </a:lnTo>
                    <a:lnTo>
                      <a:pt x="59" y="74"/>
                    </a:lnTo>
                    <a:lnTo>
                      <a:pt x="64" y="72"/>
                    </a:lnTo>
                    <a:lnTo>
                      <a:pt x="67" y="69"/>
                    </a:lnTo>
                    <a:lnTo>
                      <a:pt x="70" y="65"/>
                    </a:lnTo>
                    <a:lnTo>
                      <a:pt x="71" y="59"/>
                    </a:lnTo>
                    <a:lnTo>
                      <a:pt x="72" y="53"/>
                    </a:lnTo>
                    <a:lnTo>
                      <a:pt x="72" y="0"/>
                    </a:lnTo>
                    <a:lnTo>
                      <a:pt x="1406" y="0"/>
                    </a:lnTo>
                    <a:lnTo>
                      <a:pt x="1451" y="38"/>
                    </a:lnTo>
                    <a:lnTo>
                      <a:pt x="1535" y="46"/>
                    </a:lnTo>
                    <a:lnTo>
                      <a:pt x="1538" y="52"/>
                    </a:lnTo>
                    <a:lnTo>
                      <a:pt x="1543" y="57"/>
                    </a:lnTo>
                    <a:lnTo>
                      <a:pt x="1547" y="60"/>
                    </a:lnTo>
                    <a:lnTo>
                      <a:pt x="1552" y="63"/>
                    </a:lnTo>
                    <a:lnTo>
                      <a:pt x="1563" y="69"/>
                    </a:lnTo>
                    <a:lnTo>
                      <a:pt x="1574" y="71"/>
                    </a:lnTo>
                    <a:lnTo>
                      <a:pt x="1585" y="72"/>
                    </a:lnTo>
                    <a:lnTo>
                      <a:pt x="1593" y="72"/>
                    </a:lnTo>
                    <a:lnTo>
                      <a:pt x="1599" y="72"/>
                    </a:lnTo>
                    <a:lnTo>
                      <a:pt x="1601" y="72"/>
                    </a:lnTo>
                    <a:lnTo>
                      <a:pt x="1601" y="73"/>
                    </a:lnTo>
                    <a:lnTo>
                      <a:pt x="1600" y="76"/>
                    </a:lnTo>
                    <a:lnTo>
                      <a:pt x="1598" y="81"/>
                    </a:lnTo>
                    <a:lnTo>
                      <a:pt x="1594" y="87"/>
                    </a:lnTo>
                    <a:lnTo>
                      <a:pt x="1591" y="94"/>
                    </a:lnTo>
                    <a:lnTo>
                      <a:pt x="1585" y="101"/>
                    </a:lnTo>
                    <a:lnTo>
                      <a:pt x="1578" y="109"/>
                    </a:lnTo>
                    <a:lnTo>
                      <a:pt x="1570" y="116"/>
                    </a:lnTo>
                    <a:lnTo>
                      <a:pt x="1560" y="124"/>
                    </a:lnTo>
                    <a:lnTo>
                      <a:pt x="1549" y="131"/>
                    </a:lnTo>
                    <a:lnTo>
                      <a:pt x="1542" y="139"/>
                    </a:lnTo>
                    <a:lnTo>
                      <a:pt x="1537" y="145"/>
                    </a:lnTo>
                    <a:lnTo>
                      <a:pt x="1536" y="149"/>
                    </a:lnTo>
                    <a:lnTo>
                      <a:pt x="1537" y="151"/>
                    </a:lnTo>
                    <a:lnTo>
                      <a:pt x="1539" y="154"/>
                    </a:lnTo>
                    <a:lnTo>
                      <a:pt x="1544" y="156"/>
                    </a:lnTo>
                    <a:lnTo>
                      <a:pt x="1549" y="158"/>
                    </a:lnTo>
                    <a:lnTo>
                      <a:pt x="1558" y="161"/>
                    </a:lnTo>
                    <a:lnTo>
                      <a:pt x="1569" y="162"/>
                    </a:lnTo>
                    <a:lnTo>
                      <a:pt x="1583" y="163"/>
                    </a:lnTo>
                    <a:lnTo>
                      <a:pt x="1587" y="164"/>
                    </a:lnTo>
                    <a:lnTo>
                      <a:pt x="1598" y="164"/>
                    </a:lnTo>
                    <a:lnTo>
                      <a:pt x="1615" y="164"/>
                    </a:lnTo>
                    <a:lnTo>
                      <a:pt x="1635" y="163"/>
                    </a:lnTo>
                    <a:lnTo>
                      <a:pt x="1657" y="160"/>
                    </a:lnTo>
                    <a:lnTo>
                      <a:pt x="1679" y="155"/>
                    </a:lnTo>
                    <a:lnTo>
                      <a:pt x="1689" y="152"/>
                    </a:lnTo>
                    <a:lnTo>
                      <a:pt x="1699" y="148"/>
                    </a:lnTo>
                    <a:lnTo>
                      <a:pt x="1707" y="143"/>
                    </a:lnTo>
                    <a:lnTo>
                      <a:pt x="1714" y="138"/>
                    </a:lnTo>
                    <a:lnTo>
                      <a:pt x="1714" y="139"/>
                    </a:lnTo>
                    <a:lnTo>
                      <a:pt x="1718" y="141"/>
                    </a:lnTo>
                    <a:lnTo>
                      <a:pt x="1721" y="143"/>
                    </a:lnTo>
                    <a:lnTo>
                      <a:pt x="1728" y="148"/>
                    </a:lnTo>
                    <a:lnTo>
                      <a:pt x="1737" y="151"/>
                    </a:lnTo>
                    <a:lnTo>
                      <a:pt x="1750" y="154"/>
                    </a:lnTo>
                    <a:lnTo>
                      <a:pt x="1766" y="156"/>
                    </a:lnTo>
                    <a:lnTo>
                      <a:pt x="1787" y="157"/>
                    </a:lnTo>
                    <a:lnTo>
                      <a:pt x="1789" y="156"/>
                    </a:lnTo>
                    <a:lnTo>
                      <a:pt x="1795" y="153"/>
                    </a:lnTo>
                    <a:lnTo>
                      <a:pt x="1804" y="151"/>
                    </a:lnTo>
                    <a:lnTo>
                      <a:pt x="1816" y="148"/>
                    </a:lnTo>
                    <a:lnTo>
                      <a:pt x="1821" y="148"/>
                    </a:lnTo>
                    <a:lnTo>
                      <a:pt x="1828" y="148"/>
                    </a:lnTo>
                    <a:lnTo>
                      <a:pt x="1833" y="148"/>
                    </a:lnTo>
                    <a:lnTo>
                      <a:pt x="1840" y="149"/>
                    </a:lnTo>
                    <a:lnTo>
                      <a:pt x="1845" y="151"/>
                    </a:lnTo>
                    <a:lnTo>
                      <a:pt x="1850" y="154"/>
                    </a:lnTo>
                    <a:lnTo>
                      <a:pt x="1855" y="157"/>
                    </a:lnTo>
                    <a:lnTo>
                      <a:pt x="1859" y="163"/>
                    </a:lnTo>
                    <a:lnTo>
                      <a:pt x="1859" y="165"/>
                    </a:lnTo>
                    <a:lnTo>
                      <a:pt x="1859" y="170"/>
                    </a:lnTo>
                    <a:lnTo>
                      <a:pt x="1858" y="178"/>
                    </a:lnTo>
                    <a:lnTo>
                      <a:pt x="1856" y="188"/>
                    </a:lnTo>
                    <a:lnTo>
                      <a:pt x="1854" y="192"/>
                    </a:lnTo>
                    <a:lnTo>
                      <a:pt x="1850" y="197"/>
                    </a:lnTo>
                    <a:lnTo>
                      <a:pt x="1846" y="202"/>
                    </a:lnTo>
                    <a:lnTo>
                      <a:pt x="1842" y="205"/>
                    </a:lnTo>
                    <a:lnTo>
                      <a:pt x="1836" y="209"/>
                    </a:lnTo>
                    <a:lnTo>
                      <a:pt x="1829" y="212"/>
                    </a:lnTo>
                    <a:lnTo>
                      <a:pt x="1821" y="215"/>
                    </a:lnTo>
                    <a:lnTo>
                      <a:pt x="1811" y="217"/>
                    </a:lnTo>
                    <a:lnTo>
                      <a:pt x="1809" y="216"/>
                    </a:lnTo>
                    <a:lnTo>
                      <a:pt x="1803" y="213"/>
                    </a:lnTo>
                    <a:lnTo>
                      <a:pt x="1792" y="211"/>
                    </a:lnTo>
                    <a:lnTo>
                      <a:pt x="1780" y="211"/>
                    </a:lnTo>
                    <a:lnTo>
                      <a:pt x="1775" y="212"/>
                    </a:lnTo>
                    <a:lnTo>
                      <a:pt x="1768" y="216"/>
                    </a:lnTo>
                    <a:lnTo>
                      <a:pt x="1762" y="219"/>
                    </a:lnTo>
                    <a:lnTo>
                      <a:pt x="1756" y="223"/>
                    </a:lnTo>
                    <a:lnTo>
                      <a:pt x="1751" y="230"/>
                    </a:lnTo>
                    <a:lnTo>
                      <a:pt x="1747" y="238"/>
                    </a:lnTo>
                    <a:lnTo>
                      <a:pt x="1742" y="249"/>
                    </a:lnTo>
                    <a:lnTo>
                      <a:pt x="1739" y="261"/>
                    </a:lnTo>
                    <a:lnTo>
                      <a:pt x="1741" y="262"/>
                    </a:lnTo>
                    <a:lnTo>
                      <a:pt x="1746" y="265"/>
                    </a:lnTo>
                    <a:lnTo>
                      <a:pt x="1751" y="270"/>
                    </a:lnTo>
                    <a:lnTo>
                      <a:pt x="1756" y="277"/>
                    </a:lnTo>
                    <a:lnTo>
                      <a:pt x="1759" y="282"/>
                    </a:lnTo>
                    <a:lnTo>
                      <a:pt x="1761" y="287"/>
                    </a:lnTo>
                    <a:lnTo>
                      <a:pt x="1762" y="292"/>
                    </a:lnTo>
                    <a:lnTo>
                      <a:pt x="1762" y="298"/>
                    </a:lnTo>
                    <a:lnTo>
                      <a:pt x="1762" y="304"/>
                    </a:lnTo>
                    <a:lnTo>
                      <a:pt x="1760" y="312"/>
                    </a:lnTo>
                    <a:lnTo>
                      <a:pt x="1756" y="319"/>
                    </a:lnTo>
                    <a:lnTo>
                      <a:pt x="1752" y="327"/>
                    </a:lnTo>
                    <a:lnTo>
                      <a:pt x="1750" y="332"/>
                    </a:lnTo>
                    <a:lnTo>
                      <a:pt x="1746" y="348"/>
                    </a:lnTo>
                    <a:lnTo>
                      <a:pt x="1738" y="370"/>
                    </a:lnTo>
                    <a:lnTo>
                      <a:pt x="1733" y="397"/>
                    </a:lnTo>
                    <a:lnTo>
                      <a:pt x="1730" y="411"/>
                    </a:lnTo>
                    <a:lnTo>
                      <a:pt x="1728" y="425"/>
                    </a:lnTo>
                    <a:lnTo>
                      <a:pt x="1727" y="439"/>
                    </a:lnTo>
                    <a:lnTo>
                      <a:pt x="1728" y="452"/>
                    </a:lnTo>
                    <a:lnTo>
                      <a:pt x="1730" y="465"/>
                    </a:lnTo>
                    <a:lnTo>
                      <a:pt x="1734" y="476"/>
                    </a:lnTo>
                    <a:lnTo>
                      <a:pt x="1736" y="481"/>
                    </a:lnTo>
                    <a:lnTo>
                      <a:pt x="1739" y="486"/>
                    </a:lnTo>
                    <a:lnTo>
                      <a:pt x="1742" y="490"/>
                    </a:lnTo>
                    <a:lnTo>
                      <a:pt x="1746" y="493"/>
                    </a:lnTo>
                    <a:lnTo>
                      <a:pt x="1749" y="492"/>
                    </a:lnTo>
                    <a:lnTo>
                      <a:pt x="1755" y="490"/>
                    </a:lnTo>
                    <a:lnTo>
                      <a:pt x="1765" y="486"/>
                    </a:lnTo>
                    <a:lnTo>
                      <a:pt x="1777" y="478"/>
                    </a:lnTo>
                    <a:lnTo>
                      <a:pt x="1782" y="473"/>
                    </a:lnTo>
                    <a:lnTo>
                      <a:pt x="1789" y="466"/>
                    </a:lnTo>
                    <a:lnTo>
                      <a:pt x="1794" y="459"/>
                    </a:lnTo>
                    <a:lnTo>
                      <a:pt x="1798" y="450"/>
                    </a:lnTo>
                    <a:lnTo>
                      <a:pt x="1804" y="439"/>
                    </a:lnTo>
                    <a:lnTo>
                      <a:pt x="1807" y="427"/>
                    </a:lnTo>
                    <a:lnTo>
                      <a:pt x="1810" y="414"/>
                    </a:lnTo>
                    <a:lnTo>
                      <a:pt x="1811" y="399"/>
                    </a:lnTo>
                    <a:lnTo>
                      <a:pt x="1824" y="301"/>
                    </a:lnTo>
                    <a:lnTo>
                      <a:pt x="1846" y="289"/>
                    </a:lnTo>
                    <a:lnTo>
                      <a:pt x="1846" y="286"/>
                    </a:lnTo>
                    <a:lnTo>
                      <a:pt x="1847" y="277"/>
                    </a:lnTo>
                    <a:lnTo>
                      <a:pt x="1849" y="266"/>
                    </a:lnTo>
                    <a:lnTo>
                      <a:pt x="1852" y="255"/>
                    </a:lnTo>
                    <a:lnTo>
                      <a:pt x="1855" y="248"/>
                    </a:lnTo>
                    <a:lnTo>
                      <a:pt x="1857" y="243"/>
                    </a:lnTo>
                    <a:lnTo>
                      <a:pt x="1859" y="237"/>
                    </a:lnTo>
                    <a:lnTo>
                      <a:pt x="1862" y="233"/>
                    </a:lnTo>
                    <a:lnTo>
                      <a:pt x="1865" y="230"/>
                    </a:lnTo>
                    <a:lnTo>
                      <a:pt x="1869" y="228"/>
                    </a:lnTo>
                    <a:lnTo>
                      <a:pt x="1873" y="228"/>
                    </a:lnTo>
                    <a:lnTo>
                      <a:pt x="1878" y="229"/>
                    </a:lnTo>
                    <a:lnTo>
                      <a:pt x="1881" y="229"/>
                    </a:lnTo>
                    <a:lnTo>
                      <a:pt x="1888" y="229"/>
                    </a:lnTo>
                    <a:lnTo>
                      <a:pt x="1899" y="229"/>
                    </a:lnTo>
                    <a:lnTo>
                      <a:pt x="1910" y="231"/>
                    </a:lnTo>
                    <a:lnTo>
                      <a:pt x="1916" y="233"/>
                    </a:lnTo>
                    <a:lnTo>
                      <a:pt x="1922" y="236"/>
                    </a:lnTo>
                    <a:lnTo>
                      <a:pt x="1926" y="240"/>
                    </a:lnTo>
                    <a:lnTo>
                      <a:pt x="1931" y="246"/>
                    </a:lnTo>
                    <a:lnTo>
                      <a:pt x="1935" y="253"/>
                    </a:lnTo>
                    <a:lnTo>
                      <a:pt x="1937" y="261"/>
                    </a:lnTo>
                    <a:lnTo>
                      <a:pt x="1938" y="271"/>
                    </a:lnTo>
                    <a:lnTo>
                      <a:pt x="1938" y="283"/>
                    </a:lnTo>
                    <a:lnTo>
                      <a:pt x="1925" y="318"/>
                    </a:lnTo>
                    <a:lnTo>
                      <a:pt x="1924" y="319"/>
                    </a:lnTo>
                    <a:lnTo>
                      <a:pt x="1923" y="321"/>
                    </a:lnTo>
                    <a:lnTo>
                      <a:pt x="1920" y="325"/>
                    </a:lnTo>
                    <a:lnTo>
                      <a:pt x="1918" y="329"/>
                    </a:lnTo>
                    <a:lnTo>
                      <a:pt x="1917" y="333"/>
                    </a:lnTo>
                    <a:lnTo>
                      <a:pt x="1917" y="337"/>
                    </a:lnTo>
                    <a:lnTo>
                      <a:pt x="1918" y="338"/>
                    </a:lnTo>
                    <a:lnTo>
                      <a:pt x="1919" y="339"/>
                    </a:lnTo>
                    <a:lnTo>
                      <a:pt x="1922" y="340"/>
                    </a:lnTo>
                    <a:lnTo>
                      <a:pt x="1925" y="340"/>
                    </a:lnTo>
                    <a:lnTo>
                      <a:pt x="1930" y="339"/>
                    </a:lnTo>
                    <a:lnTo>
                      <a:pt x="1936" y="337"/>
                    </a:lnTo>
                    <a:lnTo>
                      <a:pt x="1939" y="333"/>
                    </a:lnTo>
                    <a:lnTo>
                      <a:pt x="1943" y="329"/>
                    </a:lnTo>
                    <a:lnTo>
                      <a:pt x="1945" y="327"/>
                    </a:lnTo>
                    <a:lnTo>
                      <a:pt x="1949" y="325"/>
                    </a:lnTo>
                    <a:lnTo>
                      <a:pt x="1950" y="325"/>
                    </a:lnTo>
                    <a:lnTo>
                      <a:pt x="1952" y="325"/>
                    </a:lnTo>
                    <a:lnTo>
                      <a:pt x="1953" y="326"/>
                    </a:lnTo>
                    <a:lnTo>
                      <a:pt x="1954" y="327"/>
                    </a:lnTo>
                    <a:lnTo>
                      <a:pt x="1957" y="332"/>
                    </a:lnTo>
                    <a:lnTo>
                      <a:pt x="1962" y="339"/>
                    </a:lnTo>
                    <a:lnTo>
                      <a:pt x="1967" y="345"/>
                    </a:lnTo>
                    <a:lnTo>
                      <a:pt x="1971" y="353"/>
                    </a:lnTo>
                    <a:lnTo>
                      <a:pt x="1977" y="360"/>
                    </a:lnTo>
                    <a:lnTo>
                      <a:pt x="1981" y="368"/>
                    </a:lnTo>
                    <a:lnTo>
                      <a:pt x="1983" y="375"/>
                    </a:lnTo>
                    <a:lnTo>
                      <a:pt x="1984" y="382"/>
                    </a:lnTo>
                    <a:lnTo>
                      <a:pt x="1984" y="391"/>
                    </a:lnTo>
                    <a:lnTo>
                      <a:pt x="1983" y="399"/>
                    </a:lnTo>
                    <a:lnTo>
                      <a:pt x="1983" y="408"/>
                    </a:lnTo>
                    <a:lnTo>
                      <a:pt x="1982" y="416"/>
                    </a:lnTo>
                    <a:lnTo>
                      <a:pt x="1981" y="425"/>
                    </a:lnTo>
                    <a:lnTo>
                      <a:pt x="1980" y="433"/>
                    </a:lnTo>
                    <a:lnTo>
                      <a:pt x="1979" y="438"/>
                    </a:lnTo>
                    <a:lnTo>
                      <a:pt x="1978" y="442"/>
                    </a:lnTo>
                    <a:lnTo>
                      <a:pt x="1977" y="446"/>
                    </a:lnTo>
                    <a:lnTo>
                      <a:pt x="1976" y="450"/>
                    </a:lnTo>
                    <a:lnTo>
                      <a:pt x="1974" y="455"/>
                    </a:lnTo>
                    <a:lnTo>
                      <a:pt x="1976" y="461"/>
                    </a:lnTo>
                    <a:lnTo>
                      <a:pt x="1976" y="463"/>
                    </a:lnTo>
                    <a:lnTo>
                      <a:pt x="1977" y="465"/>
                    </a:lnTo>
                    <a:lnTo>
                      <a:pt x="1978" y="467"/>
                    </a:lnTo>
                    <a:lnTo>
                      <a:pt x="1980" y="468"/>
                    </a:lnTo>
                    <a:lnTo>
                      <a:pt x="1983" y="469"/>
                    </a:lnTo>
                    <a:lnTo>
                      <a:pt x="1986" y="469"/>
                    </a:lnTo>
                    <a:lnTo>
                      <a:pt x="1990" y="470"/>
                    </a:lnTo>
                    <a:lnTo>
                      <a:pt x="1995" y="469"/>
                    </a:lnTo>
                    <a:lnTo>
                      <a:pt x="2006" y="469"/>
                    </a:lnTo>
                    <a:lnTo>
                      <a:pt x="2019" y="469"/>
                    </a:lnTo>
                    <a:lnTo>
                      <a:pt x="2032" y="469"/>
                    </a:lnTo>
                    <a:lnTo>
                      <a:pt x="2046" y="469"/>
                    </a:lnTo>
                    <a:lnTo>
                      <a:pt x="2060" y="469"/>
                    </a:lnTo>
                    <a:lnTo>
                      <a:pt x="2073" y="469"/>
                    </a:lnTo>
                    <a:lnTo>
                      <a:pt x="2086" y="468"/>
                    </a:lnTo>
                    <a:lnTo>
                      <a:pt x="2096" y="465"/>
                    </a:lnTo>
                    <a:lnTo>
                      <a:pt x="2109" y="460"/>
                    </a:lnTo>
                    <a:lnTo>
                      <a:pt x="2125" y="450"/>
                    </a:lnTo>
                    <a:lnTo>
                      <a:pt x="2141" y="438"/>
                    </a:lnTo>
                    <a:lnTo>
                      <a:pt x="2157" y="425"/>
                    </a:lnTo>
                    <a:lnTo>
                      <a:pt x="2171" y="411"/>
                    </a:lnTo>
                    <a:lnTo>
                      <a:pt x="2183" y="399"/>
                    </a:lnTo>
                    <a:lnTo>
                      <a:pt x="2187" y="394"/>
                    </a:lnTo>
                    <a:lnTo>
                      <a:pt x="2190" y="389"/>
                    </a:lnTo>
                    <a:lnTo>
                      <a:pt x="2193" y="385"/>
                    </a:lnTo>
                    <a:lnTo>
                      <a:pt x="2193" y="382"/>
                    </a:lnTo>
                    <a:lnTo>
                      <a:pt x="2191" y="378"/>
                    </a:lnTo>
                    <a:lnTo>
                      <a:pt x="2190" y="374"/>
                    </a:lnTo>
                    <a:lnTo>
                      <a:pt x="2190" y="371"/>
                    </a:lnTo>
                    <a:lnTo>
                      <a:pt x="2189" y="368"/>
                    </a:lnTo>
                    <a:lnTo>
                      <a:pt x="2189" y="365"/>
                    </a:lnTo>
                    <a:lnTo>
                      <a:pt x="2190" y="361"/>
                    </a:lnTo>
                    <a:lnTo>
                      <a:pt x="2193" y="358"/>
                    </a:lnTo>
                    <a:lnTo>
                      <a:pt x="2195" y="355"/>
                    </a:lnTo>
                    <a:lnTo>
                      <a:pt x="2199" y="351"/>
                    </a:lnTo>
                    <a:lnTo>
                      <a:pt x="2207" y="346"/>
                    </a:lnTo>
                    <a:lnTo>
                      <a:pt x="2217" y="342"/>
                    </a:lnTo>
                    <a:lnTo>
                      <a:pt x="2230" y="337"/>
                    </a:lnTo>
                    <a:lnTo>
                      <a:pt x="2245" y="332"/>
                    </a:lnTo>
                    <a:lnTo>
                      <a:pt x="2261" y="329"/>
                    </a:lnTo>
                    <a:lnTo>
                      <a:pt x="2276" y="327"/>
                    </a:lnTo>
                    <a:lnTo>
                      <a:pt x="2291" y="327"/>
                    </a:lnTo>
                    <a:lnTo>
                      <a:pt x="2297" y="327"/>
                    </a:lnTo>
                    <a:lnTo>
                      <a:pt x="2304" y="326"/>
                    </a:lnTo>
                    <a:lnTo>
                      <a:pt x="2310" y="324"/>
                    </a:lnTo>
                    <a:lnTo>
                      <a:pt x="2316" y="321"/>
                    </a:lnTo>
                    <a:lnTo>
                      <a:pt x="2326" y="315"/>
                    </a:lnTo>
                    <a:lnTo>
                      <a:pt x="2336" y="307"/>
                    </a:lnTo>
                    <a:lnTo>
                      <a:pt x="2345" y="300"/>
                    </a:lnTo>
                    <a:lnTo>
                      <a:pt x="2352" y="291"/>
                    </a:lnTo>
                    <a:lnTo>
                      <a:pt x="2358" y="283"/>
                    </a:lnTo>
                    <a:lnTo>
                      <a:pt x="2363" y="27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0" name="Freeform 521"/>
              <p:cNvSpPr>
                <a:spLocks/>
              </p:cNvSpPr>
              <p:nvPr/>
            </p:nvSpPr>
            <p:spPr bwMode="auto">
              <a:xfrm>
                <a:off x="4412" y="2024"/>
                <a:ext cx="909" cy="496"/>
              </a:xfrm>
              <a:custGeom>
                <a:avLst/>
                <a:gdLst>
                  <a:gd name="T0" fmla="*/ 4 w 2727"/>
                  <a:gd name="T1" fmla="*/ 0 h 1489"/>
                  <a:gd name="T2" fmla="*/ 4 w 2727"/>
                  <a:gd name="T3" fmla="*/ 0 h 1489"/>
                  <a:gd name="T4" fmla="*/ 4 w 2727"/>
                  <a:gd name="T5" fmla="*/ 0 h 1489"/>
                  <a:gd name="T6" fmla="*/ 4 w 2727"/>
                  <a:gd name="T7" fmla="*/ 0 h 1489"/>
                  <a:gd name="T8" fmla="*/ 4 w 2727"/>
                  <a:gd name="T9" fmla="*/ 0 h 1489"/>
                  <a:gd name="T10" fmla="*/ 4 w 2727"/>
                  <a:gd name="T11" fmla="*/ 1 h 1489"/>
                  <a:gd name="T12" fmla="*/ 3 w 2727"/>
                  <a:gd name="T13" fmla="*/ 1 h 1489"/>
                  <a:gd name="T14" fmla="*/ 4 w 2727"/>
                  <a:gd name="T15" fmla="*/ 1 h 1489"/>
                  <a:gd name="T16" fmla="*/ 3 w 2727"/>
                  <a:gd name="T17" fmla="*/ 1 h 1489"/>
                  <a:gd name="T18" fmla="*/ 3 w 2727"/>
                  <a:gd name="T19" fmla="*/ 1 h 1489"/>
                  <a:gd name="T20" fmla="*/ 3 w 2727"/>
                  <a:gd name="T21" fmla="*/ 1 h 1489"/>
                  <a:gd name="T22" fmla="*/ 3 w 2727"/>
                  <a:gd name="T23" fmla="*/ 1 h 1489"/>
                  <a:gd name="T24" fmla="*/ 3 w 2727"/>
                  <a:gd name="T25" fmla="*/ 1 h 1489"/>
                  <a:gd name="T26" fmla="*/ 3 w 2727"/>
                  <a:gd name="T27" fmla="*/ 1 h 1489"/>
                  <a:gd name="T28" fmla="*/ 3 w 2727"/>
                  <a:gd name="T29" fmla="*/ 1 h 1489"/>
                  <a:gd name="T30" fmla="*/ 3 w 2727"/>
                  <a:gd name="T31" fmla="*/ 1 h 1489"/>
                  <a:gd name="T32" fmla="*/ 3 w 2727"/>
                  <a:gd name="T33" fmla="*/ 1 h 1489"/>
                  <a:gd name="T34" fmla="*/ 3 w 2727"/>
                  <a:gd name="T35" fmla="*/ 1 h 1489"/>
                  <a:gd name="T36" fmla="*/ 3 w 2727"/>
                  <a:gd name="T37" fmla="*/ 2 h 1489"/>
                  <a:gd name="T38" fmla="*/ 3 w 2727"/>
                  <a:gd name="T39" fmla="*/ 2 h 1489"/>
                  <a:gd name="T40" fmla="*/ 3 w 2727"/>
                  <a:gd name="T41" fmla="*/ 2 h 1489"/>
                  <a:gd name="T42" fmla="*/ 3 w 2727"/>
                  <a:gd name="T43" fmla="*/ 2 h 1489"/>
                  <a:gd name="T44" fmla="*/ 3 w 2727"/>
                  <a:gd name="T45" fmla="*/ 2 h 1489"/>
                  <a:gd name="T46" fmla="*/ 3 w 2727"/>
                  <a:gd name="T47" fmla="*/ 2 h 1489"/>
                  <a:gd name="T48" fmla="*/ 2 w 2727"/>
                  <a:gd name="T49" fmla="*/ 2 h 1489"/>
                  <a:gd name="T50" fmla="*/ 2 w 2727"/>
                  <a:gd name="T51" fmla="*/ 2 h 1489"/>
                  <a:gd name="T52" fmla="*/ 2 w 2727"/>
                  <a:gd name="T53" fmla="*/ 2 h 1489"/>
                  <a:gd name="T54" fmla="*/ 2 w 2727"/>
                  <a:gd name="T55" fmla="*/ 2 h 1489"/>
                  <a:gd name="T56" fmla="*/ 2 w 2727"/>
                  <a:gd name="T57" fmla="*/ 2 h 1489"/>
                  <a:gd name="T58" fmla="*/ 1 w 2727"/>
                  <a:gd name="T59" fmla="*/ 2 h 1489"/>
                  <a:gd name="T60" fmla="*/ 1 w 2727"/>
                  <a:gd name="T61" fmla="*/ 2 h 1489"/>
                  <a:gd name="T62" fmla="*/ 1 w 2727"/>
                  <a:gd name="T63" fmla="*/ 1 h 1489"/>
                  <a:gd name="T64" fmla="*/ 1 w 2727"/>
                  <a:gd name="T65" fmla="*/ 2 h 1489"/>
                  <a:gd name="T66" fmla="*/ 1 w 2727"/>
                  <a:gd name="T67" fmla="*/ 1 h 1489"/>
                  <a:gd name="T68" fmla="*/ 1 w 2727"/>
                  <a:gd name="T69" fmla="*/ 1 h 1489"/>
                  <a:gd name="T70" fmla="*/ 0 w 2727"/>
                  <a:gd name="T71" fmla="*/ 1 h 1489"/>
                  <a:gd name="T72" fmla="*/ 0 w 2727"/>
                  <a:gd name="T73" fmla="*/ 1 h 1489"/>
                  <a:gd name="T74" fmla="*/ 0 w 2727"/>
                  <a:gd name="T75" fmla="*/ 1 h 1489"/>
                  <a:gd name="T76" fmla="*/ 0 w 2727"/>
                  <a:gd name="T77" fmla="*/ 1 h 1489"/>
                  <a:gd name="T78" fmla="*/ 0 w 2727"/>
                  <a:gd name="T79" fmla="*/ 0 h 1489"/>
                  <a:gd name="T80" fmla="*/ 0 w 2727"/>
                  <a:gd name="T81" fmla="*/ 0 h 1489"/>
                  <a:gd name="T82" fmla="*/ 2 w 2727"/>
                  <a:gd name="T83" fmla="*/ 0 h 1489"/>
                  <a:gd name="T84" fmla="*/ 2 w 2727"/>
                  <a:gd name="T85" fmla="*/ 0 h 1489"/>
                  <a:gd name="T86" fmla="*/ 2 w 2727"/>
                  <a:gd name="T87" fmla="*/ 0 h 1489"/>
                  <a:gd name="T88" fmla="*/ 2 w 2727"/>
                  <a:gd name="T89" fmla="*/ 0 h 1489"/>
                  <a:gd name="T90" fmla="*/ 2 w 2727"/>
                  <a:gd name="T91" fmla="*/ 0 h 1489"/>
                  <a:gd name="T92" fmla="*/ 3 w 2727"/>
                  <a:gd name="T93" fmla="*/ 0 h 1489"/>
                  <a:gd name="T94" fmla="*/ 2 w 2727"/>
                  <a:gd name="T95" fmla="*/ 0 h 1489"/>
                  <a:gd name="T96" fmla="*/ 2 w 2727"/>
                  <a:gd name="T97" fmla="*/ 0 h 1489"/>
                  <a:gd name="T98" fmla="*/ 2 w 2727"/>
                  <a:gd name="T99" fmla="*/ 1 h 1489"/>
                  <a:gd name="T100" fmla="*/ 2 w 2727"/>
                  <a:gd name="T101" fmla="*/ 1 h 1489"/>
                  <a:gd name="T102" fmla="*/ 3 w 2727"/>
                  <a:gd name="T103" fmla="*/ 0 h 1489"/>
                  <a:gd name="T104" fmla="*/ 3 w 2727"/>
                  <a:gd name="T105" fmla="*/ 0 h 1489"/>
                  <a:gd name="T106" fmla="*/ 3 w 2727"/>
                  <a:gd name="T107" fmla="*/ 0 h 1489"/>
                  <a:gd name="T108" fmla="*/ 3 w 2727"/>
                  <a:gd name="T109" fmla="*/ 0 h 1489"/>
                  <a:gd name="T110" fmla="*/ 3 w 2727"/>
                  <a:gd name="T111" fmla="*/ 1 h 1489"/>
                  <a:gd name="T112" fmla="*/ 3 w 2727"/>
                  <a:gd name="T113" fmla="*/ 1 h 1489"/>
                  <a:gd name="T114" fmla="*/ 3 w 2727"/>
                  <a:gd name="T115" fmla="*/ 1 h 1489"/>
                  <a:gd name="T116" fmla="*/ 3 w 2727"/>
                  <a:gd name="T117" fmla="*/ 1 h 1489"/>
                  <a:gd name="T118" fmla="*/ 3 w 2727"/>
                  <a:gd name="T119" fmla="*/ 0 h 14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27"/>
                  <a:gd name="T181" fmla="*/ 0 h 1489"/>
                  <a:gd name="T182" fmla="*/ 2727 w 2727"/>
                  <a:gd name="T183" fmla="*/ 1489 h 148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27" h="1489">
                    <a:moveTo>
                      <a:pt x="2363" y="276"/>
                    </a:moveTo>
                    <a:lnTo>
                      <a:pt x="2367" y="269"/>
                    </a:lnTo>
                    <a:lnTo>
                      <a:pt x="2372" y="262"/>
                    </a:lnTo>
                    <a:lnTo>
                      <a:pt x="2378" y="256"/>
                    </a:lnTo>
                    <a:lnTo>
                      <a:pt x="2385" y="250"/>
                    </a:lnTo>
                    <a:lnTo>
                      <a:pt x="2399" y="239"/>
                    </a:lnTo>
                    <a:lnTo>
                      <a:pt x="2415" y="230"/>
                    </a:lnTo>
                    <a:lnTo>
                      <a:pt x="2432" y="222"/>
                    </a:lnTo>
                    <a:lnTo>
                      <a:pt x="2451" y="215"/>
                    </a:lnTo>
                    <a:lnTo>
                      <a:pt x="2469" y="209"/>
                    </a:lnTo>
                    <a:lnTo>
                      <a:pt x="2487" y="204"/>
                    </a:lnTo>
                    <a:lnTo>
                      <a:pt x="2522" y="196"/>
                    </a:lnTo>
                    <a:lnTo>
                      <a:pt x="2552" y="192"/>
                    </a:lnTo>
                    <a:lnTo>
                      <a:pt x="2573" y="190"/>
                    </a:lnTo>
                    <a:lnTo>
                      <a:pt x="2580" y="189"/>
                    </a:lnTo>
                    <a:lnTo>
                      <a:pt x="2591" y="168"/>
                    </a:lnTo>
                    <a:lnTo>
                      <a:pt x="2601" y="152"/>
                    </a:lnTo>
                    <a:lnTo>
                      <a:pt x="2611" y="138"/>
                    </a:lnTo>
                    <a:lnTo>
                      <a:pt x="2620" y="127"/>
                    </a:lnTo>
                    <a:lnTo>
                      <a:pt x="2630" y="119"/>
                    </a:lnTo>
                    <a:lnTo>
                      <a:pt x="2637" y="112"/>
                    </a:lnTo>
                    <a:lnTo>
                      <a:pt x="2645" y="108"/>
                    </a:lnTo>
                    <a:lnTo>
                      <a:pt x="2652" y="106"/>
                    </a:lnTo>
                    <a:lnTo>
                      <a:pt x="2658" y="104"/>
                    </a:lnTo>
                    <a:lnTo>
                      <a:pt x="2664" y="104"/>
                    </a:lnTo>
                    <a:lnTo>
                      <a:pt x="2669" y="104"/>
                    </a:lnTo>
                    <a:lnTo>
                      <a:pt x="2673" y="106"/>
                    </a:lnTo>
                    <a:lnTo>
                      <a:pt x="2678" y="109"/>
                    </a:lnTo>
                    <a:lnTo>
                      <a:pt x="2679" y="110"/>
                    </a:lnTo>
                    <a:lnTo>
                      <a:pt x="2687" y="110"/>
                    </a:lnTo>
                    <a:lnTo>
                      <a:pt x="2692" y="111"/>
                    </a:lnTo>
                    <a:lnTo>
                      <a:pt x="2698" y="113"/>
                    </a:lnTo>
                    <a:lnTo>
                      <a:pt x="2702" y="115"/>
                    </a:lnTo>
                    <a:lnTo>
                      <a:pt x="2705" y="119"/>
                    </a:lnTo>
                    <a:lnTo>
                      <a:pt x="2709" y="122"/>
                    </a:lnTo>
                    <a:lnTo>
                      <a:pt x="2711" y="125"/>
                    </a:lnTo>
                    <a:lnTo>
                      <a:pt x="2712" y="129"/>
                    </a:lnTo>
                    <a:lnTo>
                      <a:pt x="2713" y="139"/>
                    </a:lnTo>
                    <a:lnTo>
                      <a:pt x="2712" y="150"/>
                    </a:lnTo>
                    <a:lnTo>
                      <a:pt x="2710" y="161"/>
                    </a:lnTo>
                    <a:lnTo>
                      <a:pt x="2706" y="172"/>
                    </a:lnTo>
                    <a:lnTo>
                      <a:pt x="2696" y="196"/>
                    </a:lnTo>
                    <a:lnTo>
                      <a:pt x="2686" y="216"/>
                    </a:lnTo>
                    <a:lnTo>
                      <a:pt x="2677" y="230"/>
                    </a:lnTo>
                    <a:lnTo>
                      <a:pt x="2673" y="235"/>
                    </a:lnTo>
                    <a:lnTo>
                      <a:pt x="2675" y="236"/>
                    </a:lnTo>
                    <a:lnTo>
                      <a:pt x="2679" y="239"/>
                    </a:lnTo>
                    <a:lnTo>
                      <a:pt x="2686" y="244"/>
                    </a:lnTo>
                    <a:lnTo>
                      <a:pt x="2693" y="249"/>
                    </a:lnTo>
                    <a:lnTo>
                      <a:pt x="2702" y="256"/>
                    </a:lnTo>
                    <a:lnTo>
                      <a:pt x="2710" y="261"/>
                    </a:lnTo>
                    <a:lnTo>
                      <a:pt x="2718" y="265"/>
                    </a:lnTo>
                    <a:lnTo>
                      <a:pt x="2725" y="270"/>
                    </a:lnTo>
                    <a:lnTo>
                      <a:pt x="2726" y="271"/>
                    </a:lnTo>
                    <a:lnTo>
                      <a:pt x="2727" y="273"/>
                    </a:lnTo>
                    <a:lnTo>
                      <a:pt x="2727" y="276"/>
                    </a:lnTo>
                    <a:lnTo>
                      <a:pt x="2725" y="280"/>
                    </a:lnTo>
                    <a:lnTo>
                      <a:pt x="2719" y="285"/>
                    </a:lnTo>
                    <a:lnTo>
                      <a:pt x="2712" y="290"/>
                    </a:lnTo>
                    <a:lnTo>
                      <a:pt x="2699" y="298"/>
                    </a:lnTo>
                    <a:lnTo>
                      <a:pt x="2697" y="298"/>
                    </a:lnTo>
                    <a:lnTo>
                      <a:pt x="2691" y="300"/>
                    </a:lnTo>
                    <a:lnTo>
                      <a:pt x="2683" y="303"/>
                    </a:lnTo>
                    <a:lnTo>
                      <a:pt x="2671" y="307"/>
                    </a:lnTo>
                    <a:lnTo>
                      <a:pt x="2658" y="312"/>
                    </a:lnTo>
                    <a:lnTo>
                      <a:pt x="2644" y="316"/>
                    </a:lnTo>
                    <a:lnTo>
                      <a:pt x="2630" y="320"/>
                    </a:lnTo>
                    <a:lnTo>
                      <a:pt x="2616" y="325"/>
                    </a:lnTo>
                    <a:lnTo>
                      <a:pt x="2614" y="327"/>
                    </a:lnTo>
                    <a:lnTo>
                      <a:pt x="2609" y="332"/>
                    </a:lnTo>
                    <a:lnTo>
                      <a:pt x="2602" y="340"/>
                    </a:lnTo>
                    <a:lnTo>
                      <a:pt x="2593" y="350"/>
                    </a:lnTo>
                    <a:lnTo>
                      <a:pt x="2583" y="360"/>
                    </a:lnTo>
                    <a:lnTo>
                      <a:pt x="2575" y="371"/>
                    </a:lnTo>
                    <a:lnTo>
                      <a:pt x="2567" y="383"/>
                    </a:lnTo>
                    <a:lnTo>
                      <a:pt x="2561" y="393"/>
                    </a:lnTo>
                    <a:lnTo>
                      <a:pt x="2557" y="395"/>
                    </a:lnTo>
                    <a:lnTo>
                      <a:pt x="2548" y="401"/>
                    </a:lnTo>
                    <a:lnTo>
                      <a:pt x="2537" y="410"/>
                    </a:lnTo>
                    <a:lnTo>
                      <a:pt x="2525" y="421"/>
                    </a:lnTo>
                    <a:lnTo>
                      <a:pt x="2520" y="427"/>
                    </a:lnTo>
                    <a:lnTo>
                      <a:pt x="2515" y="433"/>
                    </a:lnTo>
                    <a:lnTo>
                      <a:pt x="2512" y="438"/>
                    </a:lnTo>
                    <a:lnTo>
                      <a:pt x="2511" y="443"/>
                    </a:lnTo>
                    <a:lnTo>
                      <a:pt x="2511" y="446"/>
                    </a:lnTo>
                    <a:lnTo>
                      <a:pt x="2512" y="448"/>
                    </a:lnTo>
                    <a:lnTo>
                      <a:pt x="2513" y="450"/>
                    </a:lnTo>
                    <a:lnTo>
                      <a:pt x="2515" y="452"/>
                    </a:lnTo>
                    <a:lnTo>
                      <a:pt x="2521" y="456"/>
                    </a:lnTo>
                    <a:lnTo>
                      <a:pt x="2528" y="459"/>
                    </a:lnTo>
                    <a:lnTo>
                      <a:pt x="2533" y="460"/>
                    </a:lnTo>
                    <a:lnTo>
                      <a:pt x="2541" y="461"/>
                    </a:lnTo>
                    <a:lnTo>
                      <a:pt x="2554" y="462"/>
                    </a:lnTo>
                    <a:lnTo>
                      <a:pt x="2568" y="465"/>
                    </a:lnTo>
                    <a:lnTo>
                      <a:pt x="2575" y="467"/>
                    </a:lnTo>
                    <a:lnTo>
                      <a:pt x="2580" y="470"/>
                    </a:lnTo>
                    <a:lnTo>
                      <a:pt x="2586" y="473"/>
                    </a:lnTo>
                    <a:lnTo>
                      <a:pt x="2590" y="476"/>
                    </a:lnTo>
                    <a:lnTo>
                      <a:pt x="2592" y="479"/>
                    </a:lnTo>
                    <a:lnTo>
                      <a:pt x="2593" y="483"/>
                    </a:lnTo>
                    <a:lnTo>
                      <a:pt x="2592" y="488"/>
                    </a:lnTo>
                    <a:lnTo>
                      <a:pt x="2589" y="493"/>
                    </a:lnTo>
                    <a:lnTo>
                      <a:pt x="2583" y="497"/>
                    </a:lnTo>
                    <a:lnTo>
                      <a:pt x="2578" y="501"/>
                    </a:lnTo>
                    <a:lnTo>
                      <a:pt x="2574" y="504"/>
                    </a:lnTo>
                    <a:lnTo>
                      <a:pt x="2568" y="506"/>
                    </a:lnTo>
                    <a:lnTo>
                      <a:pt x="2560" y="508"/>
                    </a:lnTo>
                    <a:lnTo>
                      <a:pt x="2550" y="509"/>
                    </a:lnTo>
                    <a:lnTo>
                      <a:pt x="2539" y="508"/>
                    </a:lnTo>
                    <a:lnTo>
                      <a:pt x="2528" y="507"/>
                    </a:lnTo>
                    <a:lnTo>
                      <a:pt x="2515" y="506"/>
                    </a:lnTo>
                    <a:lnTo>
                      <a:pt x="2501" y="506"/>
                    </a:lnTo>
                    <a:lnTo>
                      <a:pt x="2497" y="507"/>
                    </a:lnTo>
                    <a:lnTo>
                      <a:pt x="2487" y="510"/>
                    </a:lnTo>
                    <a:lnTo>
                      <a:pt x="2473" y="515"/>
                    </a:lnTo>
                    <a:lnTo>
                      <a:pt x="2455" y="519"/>
                    </a:lnTo>
                    <a:lnTo>
                      <a:pt x="2437" y="522"/>
                    </a:lnTo>
                    <a:lnTo>
                      <a:pt x="2418" y="524"/>
                    </a:lnTo>
                    <a:lnTo>
                      <a:pt x="2411" y="524"/>
                    </a:lnTo>
                    <a:lnTo>
                      <a:pt x="2403" y="523"/>
                    </a:lnTo>
                    <a:lnTo>
                      <a:pt x="2396" y="521"/>
                    </a:lnTo>
                    <a:lnTo>
                      <a:pt x="2390" y="518"/>
                    </a:lnTo>
                    <a:lnTo>
                      <a:pt x="2389" y="519"/>
                    </a:lnTo>
                    <a:lnTo>
                      <a:pt x="2385" y="521"/>
                    </a:lnTo>
                    <a:lnTo>
                      <a:pt x="2379" y="524"/>
                    </a:lnTo>
                    <a:lnTo>
                      <a:pt x="2375" y="529"/>
                    </a:lnTo>
                    <a:lnTo>
                      <a:pt x="2373" y="532"/>
                    </a:lnTo>
                    <a:lnTo>
                      <a:pt x="2371" y="535"/>
                    </a:lnTo>
                    <a:lnTo>
                      <a:pt x="2371" y="538"/>
                    </a:lnTo>
                    <a:lnTo>
                      <a:pt x="2371" y="543"/>
                    </a:lnTo>
                    <a:lnTo>
                      <a:pt x="2372" y="547"/>
                    </a:lnTo>
                    <a:lnTo>
                      <a:pt x="2375" y="552"/>
                    </a:lnTo>
                    <a:lnTo>
                      <a:pt x="2378" y="557"/>
                    </a:lnTo>
                    <a:lnTo>
                      <a:pt x="2384" y="563"/>
                    </a:lnTo>
                    <a:lnTo>
                      <a:pt x="2385" y="565"/>
                    </a:lnTo>
                    <a:lnTo>
                      <a:pt x="2385" y="574"/>
                    </a:lnTo>
                    <a:lnTo>
                      <a:pt x="2386" y="585"/>
                    </a:lnTo>
                    <a:lnTo>
                      <a:pt x="2387" y="600"/>
                    </a:lnTo>
                    <a:lnTo>
                      <a:pt x="2388" y="615"/>
                    </a:lnTo>
                    <a:lnTo>
                      <a:pt x="2388" y="630"/>
                    </a:lnTo>
                    <a:lnTo>
                      <a:pt x="2387" y="644"/>
                    </a:lnTo>
                    <a:lnTo>
                      <a:pt x="2386" y="656"/>
                    </a:lnTo>
                    <a:lnTo>
                      <a:pt x="2385" y="667"/>
                    </a:lnTo>
                    <a:lnTo>
                      <a:pt x="2384" y="677"/>
                    </a:lnTo>
                    <a:lnTo>
                      <a:pt x="2383" y="686"/>
                    </a:lnTo>
                    <a:lnTo>
                      <a:pt x="2379" y="695"/>
                    </a:lnTo>
                    <a:lnTo>
                      <a:pt x="2377" y="702"/>
                    </a:lnTo>
                    <a:lnTo>
                      <a:pt x="2374" y="709"/>
                    </a:lnTo>
                    <a:lnTo>
                      <a:pt x="2373" y="710"/>
                    </a:lnTo>
                    <a:lnTo>
                      <a:pt x="2371" y="712"/>
                    </a:lnTo>
                    <a:lnTo>
                      <a:pt x="2369" y="712"/>
                    </a:lnTo>
                    <a:lnTo>
                      <a:pt x="2367" y="712"/>
                    </a:lnTo>
                    <a:lnTo>
                      <a:pt x="2363" y="709"/>
                    </a:lnTo>
                    <a:lnTo>
                      <a:pt x="2361" y="705"/>
                    </a:lnTo>
                    <a:lnTo>
                      <a:pt x="2359" y="698"/>
                    </a:lnTo>
                    <a:lnTo>
                      <a:pt x="2357" y="692"/>
                    </a:lnTo>
                    <a:lnTo>
                      <a:pt x="2356" y="686"/>
                    </a:lnTo>
                    <a:lnTo>
                      <a:pt x="2354" y="681"/>
                    </a:lnTo>
                    <a:lnTo>
                      <a:pt x="2354" y="677"/>
                    </a:lnTo>
                    <a:lnTo>
                      <a:pt x="2354" y="675"/>
                    </a:lnTo>
                    <a:lnTo>
                      <a:pt x="2342" y="646"/>
                    </a:lnTo>
                    <a:lnTo>
                      <a:pt x="2331" y="675"/>
                    </a:lnTo>
                    <a:lnTo>
                      <a:pt x="2295" y="651"/>
                    </a:lnTo>
                    <a:lnTo>
                      <a:pt x="2294" y="651"/>
                    </a:lnTo>
                    <a:lnTo>
                      <a:pt x="2293" y="651"/>
                    </a:lnTo>
                    <a:lnTo>
                      <a:pt x="2291" y="653"/>
                    </a:lnTo>
                    <a:lnTo>
                      <a:pt x="2289" y="656"/>
                    </a:lnTo>
                    <a:lnTo>
                      <a:pt x="2289" y="660"/>
                    </a:lnTo>
                    <a:lnTo>
                      <a:pt x="2290" y="667"/>
                    </a:lnTo>
                    <a:lnTo>
                      <a:pt x="2293" y="675"/>
                    </a:lnTo>
                    <a:lnTo>
                      <a:pt x="2299" y="686"/>
                    </a:lnTo>
                    <a:lnTo>
                      <a:pt x="2301" y="687"/>
                    </a:lnTo>
                    <a:lnTo>
                      <a:pt x="2303" y="690"/>
                    </a:lnTo>
                    <a:lnTo>
                      <a:pt x="2307" y="695"/>
                    </a:lnTo>
                    <a:lnTo>
                      <a:pt x="2311" y="700"/>
                    </a:lnTo>
                    <a:lnTo>
                      <a:pt x="2315" y="709"/>
                    </a:lnTo>
                    <a:lnTo>
                      <a:pt x="2318" y="719"/>
                    </a:lnTo>
                    <a:lnTo>
                      <a:pt x="2319" y="724"/>
                    </a:lnTo>
                    <a:lnTo>
                      <a:pt x="2319" y="731"/>
                    </a:lnTo>
                    <a:lnTo>
                      <a:pt x="2319" y="737"/>
                    </a:lnTo>
                    <a:lnTo>
                      <a:pt x="2318" y="743"/>
                    </a:lnTo>
                    <a:lnTo>
                      <a:pt x="2318" y="745"/>
                    </a:lnTo>
                    <a:lnTo>
                      <a:pt x="2317" y="747"/>
                    </a:lnTo>
                    <a:lnTo>
                      <a:pt x="2313" y="749"/>
                    </a:lnTo>
                    <a:lnTo>
                      <a:pt x="2309" y="752"/>
                    </a:lnTo>
                    <a:lnTo>
                      <a:pt x="2303" y="755"/>
                    </a:lnTo>
                    <a:lnTo>
                      <a:pt x="2293" y="759"/>
                    </a:lnTo>
                    <a:lnTo>
                      <a:pt x="2281" y="760"/>
                    </a:lnTo>
                    <a:lnTo>
                      <a:pt x="2265" y="761"/>
                    </a:lnTo>
                    <a:lnTo>
                      <a:pt x="2265" y="762"/>
                    </a:lnTo>
                    <a:lnTo>
                      <a:pt x="2265" y="765"/>
                    </a:lnTo>
                    <a:lnTo>
                      <a:pt x="2266" y="770"/>
                    </a:lnTo>
                    <a:lnTo>
                      <a:pt x="2266" y="777"/>
                    </a:lnTo>
                    <a:lnTo>
                      <a:pt x="2267" y="783"/>
                    </a:lnTo>
                    <a:lnTo>
                      <a:pt x="2269" y="790"/>
                    </a:lnTo>
                    <a:lnTo>
                      <a:pt x="2272" y="796"/>
                    </a:lnTo>
                    <a:lnTo>
                      <a:pt x="2276" y="801"/>
                    </a:lnTo>
                    <a:lnTo>
                      <a:pt x="2282" y="833"/>
                    </a:lnTo>
                    <a:lnTo>
                      <a:pt x="2283" y="833"/>
                    </a:lnTo>
                    <a:lnTo>
                      <a:pt x="2285" y="834"/>
                    </a:lnTo>
                    <a:lnTo>
                      <a:pt x="2289" y="835"/>
                    </a:lnTo>
                    <a:lnTo>
                      <a:pt x="2292" y="837"/>
                    </a:lnTo>
                    <a:lnTo>
                      <a:pt x="2296" y="840"/>
                    </a:lnTo>
                    <a:lnTo>
                      <a:pt x="2299" y="843"/>
                    </a:lnTo>
                    <a:lnTo>
                      <a:pt x="2303" y="846"/>
                    </a:lnTo>
                    <a:lnTo>
                      <a:pt x="2306" y="850"/>
                    </a:lnTo>
                    <a:lnTo>
                      <a:pt x="2306" y="853"/>
                    </a:lnTo>
                    <a:lnTo>
                      <a:pt x="2305" y="856"/>
                    </a:lnTo>
                    <a:lnTo>
                      <a:pt x="2304" y="859"/>
                    </a:lnTo>
                    <a:lnTo>
                      <a:pt x="2302" y="862"/>
                    </a:lnTo>
                    <a:lnTo>
                      <a:pt x="2298" y="865"/>
                    </a:lnTo>
                    <a:lnTo>
                      <a:pt x="2293" y="868"/>
                    </a:lnTo>
                    <a:lnTo>
                      <a:pt x="2286" y="869"/>
                    </a:lnTo>
                    <a:lnTo>
                      <a:pt x="2284" y="869"/>
                    </a:lnTo>
                    <a:lnTo>
                      <a:pt x="2281" y="869"/>
                    </a:lnTo>
                    <a:lnTo>
                      <a:pt x="2276" y="870"/>
                    </a:lnTo>
                    <a:lnTo>
                      <a:pt x="2269" y="871"/>
                    </a:lnTo>
                    <a:lnTo>
                      <a:pt x="2266" y="873"/>
                    </a:lnTo>
                    <a:lnTo>
                      <a:pt x="2263" y="875"/>
                    </a:lnTo>
                    <a:lnTo>
                      <a:pt x="2261" y="877"/>
                    </a:lnTo>
                    <a:lnTo>
                      <a:pt x="2257" y="881"/>
                    </a:lnTo>
                    <a:lnTo>
                      <a:pt x="2255" y="885"/>
                    </a:lnTo>
                    <a:lnTo>
                      <a:pt x="2254" y="890"/>
                    </a:lnTo>
                    <a:lnTo>
                      <a:pt x="2253" y="897"/>
                    </a:lnTo>
                    <a:lnTo>
                      <a:pt x="2252" y="903"/>
                    </a:lnTo>
                    <a:lnTo>
                      <a:pt x="2239" y="918"/>
                    </a:lnTo>
                    <a:lnTo>
                      <a:pt x="2235" y="923"/>
                    </a:lnTo>
                    <a:lnTo>
                      <a:pt x="2222" y="935"/>
                    </a:lnTo>
                    <a:lnTo>
                      <a:pt x="2201" y="954"/>
                    </a:lnTo>
                    <a:lnTo>
                      <a:pt x="2176" y="977"/>
                    </a:lnTo>
                    <a:lnTo>
                      <a:pt x="2147" y="1004"/>
                    </a:lnTo>
                    <a:lnTo>
                      <a:pt x="2117" y="1033"/>
                    </a:lnTo>
                    <a:lnTo>
                      <a:pt x="2087" y="1062"/>
                    </a:lnTo>
                    <a:lnTo>
                      <a:pt x="2059" y="1090"/>
                    </a:lnTo>
                    <a:lnTo>
                      <a:pt x="2058" y="1092"/>
                    </a:lnTo>
                    <a:lnTo>
                      <a:pt x="2054" y="1095"/>
                    </a:lnTo>
                    <a:lnTo>
                      <a:pt x="2051" y="1101"/>
                    </a:lnTo>
                    <a:lnTo>
                      <a:pt x="2046" y="1109"/>
                    </a:lnTo>
                    <a:lnTo>
                      <a:pt x="2041" y="1119"/>
                    </a:lnTo>
                    <a:lnTo>
                      <a:pt x="2038" y="1132"/>
                    </a:lnTo>
                    <a:lnTo>
                      <a:pt x="2036" y="1146"/>
                    </a:lnTo>
                    <a:lnTo>
                      <a:pt x="2035" y="1162"/>
                    </a:lnTo>
                    <a:lnTo>
                      <a:pt x="2035" y="1166"/>
                    </a:lnTo>
                    <a:lnTo>
                      <a:pt x="2034" y="1172"/>
                    </a:lnTo>
                    <a:lnTo>
                      <a:pt x="2034" y="1184"/>
                    </a:lnTo>
                    <a:lnTo>
                      <a:pt x="2034" y="1198"/>
                    </a:lnTo>
                    <a:lnTo>
                      <a:pt x="2035" y="1207"/>
                    </a:lnTo>
                    <a:lnTo>
                      <a:pt x="2036" y="1215"/>
                    </a:lnTo>
                    <a:lnTo>
                      <a:pt x="2038" y="1224"/>
                    </a:lnTo>
                    <a:lnTo>
                      <a:pt x="2041" y="1234"/>
                    </a:lnTo>
                    <a:lnTo>
                      <a:pt x="2046" y="1243"/>
                    </a:lnTo>
                    <a:lnTo>
                      <a:pt x="2050" y="1253"/>
                    </a:lnTo>
                    <a:lnTo>
                      <a:pt x="2055" y="1264"/>
                    </a:lnTo>
                    <a:lnTo>
                      <a:pt x="2063" y="1273"/>
                    </a:lnTo>
                    <a:lnTo>
                      <a:pt x="2066" y="1278"/>
                    </a:lnTo>
                    <a:lnTo>
                      <a:pt x="2076" y="1290"/>
                    </a:lnTo>
                    <a:lnTo>
                      <a:pt x="2081" y="1297"/>
                    </a:lnTo>
                    <a:lnTo>
                      <a:pt x="2088" y="1308"/>
                    </a:lnTo>
                    <a:lnTo>
                      <a:pt x="2094" y="1320"/>
                    </a:lnTo>
                    <a:lnTo>
                      <a:pt x="2101" y="1333"/>
                    </a:lnTo>
                    <a:lnTo>
                      <a:pt x="2107" y="1347"/>
                    </a:lnTo>
                    <a:lnTo>
                      <a:pt x="2113" y="1362"/>
                    </a:lnTo>
                    <a:lnTo>
                      <a:pt x="2117" y="1378"/>
                    </a:lnTo>
                    <a:lnTo>
                      <a:pt x="2120" y="1395"/>
                    </a:lnTo>
                    <a:lnTo>
                      <a:pt x="2122" y="1414"/>
                    </a:lnTo>
                    <a:lnTo>
                      <a:pt x="2121" y="1432"/>
                    </a:lnTo>
                    <a:lnTo>
                      <a:pt x="2120" y="1442"/>
                    </a:lnTo>
                    <a:lnTo>
                      <a:pt x="2119" y="1452"/>
                    </a:lnTo>
                    <a:lnTo>
                      <a:pt x="2117" y="1461"/>
                    </a:lnTo>
                    <a:lnTo>
                      <a:pt x="2114" y="1471"/>
                    </a:lnTo>
                    <a:lnTo>
                      <a:pt x="2113" y="1473"/>
                    </a:lnTo>
                    <a:lnTo>
                      <a:pt x="2110" y="1478"/>
                    </a:lnTo>
                    <a:lnTo>
                      <a:pt x="2108" y="1481"/>
                    </a:lnTo>
                    <a:lnTo>
                      <a:pt x="2105" y="1484"/>
                    </a:lnTo>
                    <a:lnTo>
                      <a:pt x="2102" y="1486"/>
                    </a:lnTo>
                    <a:lnTo>
                      <a:pt x="2099" y="1488"/>
                    </a:lnTo>
                    <a:lnTo>
                      <a:pt x="2094" y="1489"/>
                    </a:lnTo>
                    <a:lnTo>
                      <a:pt x="2090" y="1489"/>
                    </a:lnTo>
                    <a:lnTo>
                      <a:pt x="2084" y="1489"/>
                    </a:lnTo>
                    <a:lnTo>
                      <a:pt x="2078" y="1486"/>
                    </a:lnTo>
                    <a:lnTo>
                      <a:pt x="2072" y="1482"/>
                    </a:lnTo>
                    <a:lnTo>
                      <a:pt x="2064" y="1475"/>
                    </a:lnTo>
                    <a:lnTo>
                      <a:pt x="2057" y="1467"/>
                    </a:lnTo>
                    <a:lnTo>
                      <a:pt x="2048" y="1456"/>
                    </a:lnTo>
                    <a:lnTo>
                      <a:pt x="2044" y="1454"/>
                    </a:lnTo>
                    <a:lnTo>
                      <a:pt x="2034" y="1445"/>
                    </a:lnTo>
                    <a:lnTo>
                      <a:pt x="2026" y="1440"/>
                    </a:lnTo>
                    <a:lnTo>
                      <a:pt x="2019" y="1432"/>
                    </a:lnTo>
                    <a:lnTo>
                      <a:pt x="2010" y="1422"/>
                    </a:lnTo>
                    <a:lnTo>
                      <a:pt x="2001" y="1413"/>
                    </a:lnTo>
                    <a:lnTo>
                      <a:pt x="1993" y="1401"/>
                    </a:lnTo>
                    <a:lnTo>
                      <a:pt x="1984" y="1388"/>
                    </a:lnTo>
                    <a:lnTo>
                      <a:pt x="1976" y="1374"/>
                    </a:lnTo>
                    <a:lnTo>
                      <a:pt x="1968" y="1358"/>
                    </a:lnTo>
                    <a:lnTo>
                      <a:pt x="1962" y="1340"/>
                    </a:lnTo>
                    <a:lnTo>
                      <a:pt x="1956" y="1321"/>
                    </a:lnTo>
                    <a:lnTo>
                      <a:pt x="1953" y="1302"/>
                    </a:lnTo>
                    <a:lnTo>
                      <a:pt x="1951" y="1280"/>
                    </a:lnTo>
                    <a:lnTo>
                      <a:pt x="1951" y="1277"/>
                    </a:lnTo>
                    <a:lnTo>
                      <a:pt x="1950" y="1267"/>
                    </a:lnTo>
                    <a:lnTo>
                      <a:pt x="1949" y="1255"/>
                    </a:lnTo>
                    <a:lnTo>
                      <a:pt x="1944" y="1240"/>
                    </a:lnTo>
                    <a:lnTo>
                      <a:pt x="1941" y="1234"/>
                    </a:lnTo>
                    <a:lnTo>
                      <a:pt x="1937" y="1226"/>
                    </a:lnTo>
                    <a:lnTo>
                      <a:pt x="1931" y="1220"/>
                    </a:lnTo>
                    <a:lnTo>
                      <a:pt x="1925" y="1213"/>
                    </a:lnTo>
                    <a:lnTo>
                      <a:pt x="1917" y="1209"/>
                    </a:lnTo>
                    <a:lnTo>
                      <a:pt x="1908" y="1204"/>
                    </a:lnTo>
                    <a:lnTo>
                      <a:pt x="1897" y="1202"/>
                    </a:lnTo>
                    <a:lnTo>
                      <a:pt x="1884" y="1201"/>
                    </a:lnTo>
                    <a:lnTo>
                      <a:pt x="1875" y="1200"/>
                    </a:lnTo>
                    <a:lnTo>
                      <a:pt x="1851" y="1197"/>
                    </a:lnTo>
                    <a:lnTo>
                      <a:pt x="1816" y="1193"/>
                    </a:lnTo>
                    <a:lnTo>
                      <a:pt x="1776" y="1188"/>
                    </a:lnTo>
                    <a:lnTo>
                      <a:pt x="1734" y="1185"/>
                    </a:lnTo>
                    <a:lnTo>
                      <a:pt x="1696" y="1185"/>
                    </a:lnTo>
                    <a:lnTo>
                      <a:pt x="1680" y="1186"/>
                    </a:lnTo>
                    <a:lnTo>
                      <a:pt x="1666" y="1187"/>
                    </a:lnTo>
                    <a:lnTo>
                      <a:pt x="1660" y="1189"/>
                    </a:lnTo>
                    <a:lnTo>
                      <a:pt x="1655" y="1190"/>
                    </a:lnTo>
                    <a:lnTo>
                      <a:pt x="1651" y="1193"/>
                    </a:lnTo>
                    <a:lnTo>
                      <a:pt x="1648" y="1195"/>
                    </a:lnTo>
                    <a:lnTo>
                      <a:pt x="1648" y="1196"/>
                    </a:lnTo>
                    <a:lnTo>
                      <a:pt x="1646" y="1200"/>
                    </a:lnTo>
                    <a:lnTo>
                      <a:pt x="1645" y="1202"/>
                    </a:lnTo>
                    <a:lnTo>
                      <a:pt x="1642" y="1204"/>
                    </a:lnTo>
                    <a:lnTo>
                      <a:pt x="1638" y="1208"/>
                    </a:lnTo>
                    <a:lnTo>
                      <a:pt x="1632" y="1211"/>
                    </a:lnTo>
                    <a:lnTo>
                      <a:pt x="1625" y="1213"/>
                    </a:lnTo>
                    <a:lnTo>
                      <a:pt x="1616" y="1216"/>
                    </a:lnTo>
                    <a:lnTo>
                      <a:pt x="1604" y="1220"/>
                    </a:lnTo>
                    <a:lnTo>
                      <a:pt x="1590" y="1222"/>
                    </a:lnTo>
                    <a:lnTo>
                      <a:pt x="1573" y="1224"/>
                    </a:lnTo>
                    <a:lnTo>
                      <a:pt x="1553" y="1225"/>
                    </a:lnTo>
                    <a:lnTo>
                      <a:pt x="1530" y="1226"/>
                    </a:lnTo>
                    <a:lnTo>
                      <a:pt x="1504" y="1226"/>
                    </a:lnTo>
                    <a:lnTo>
                      <a:pt x="1499" y="1226"/>
                    </a:lnTo>
                    <a:lnTo>
                      <a:pt x="1489" y="1224"/>
                    </a:lnTo>
                    <a:lnTo>
                      <a:pt x="1472" y="1223"/>
                    </a:lnTo>
                    <a:lnTo>
                      <a:pt x="1453" y="1223"/>
                    </a:lnTo>
                    <a:lnTo>
                      <a:pt x="1443" y="1224"/>
                    </a:lnTo>
                    <a:lnTo>
                      <a:pt x="1432" y="1225"/>
                    </a:lnTo>
                    <a:lnTo>
                      <a:pt x="1422" y="1227"/>
                    </a:lnTo>
                    <a:lnTo>
                      <a:pt x="1412" y="1230"/>
                    </a:lnTo>
                    <a:lnTo>
                      <a:pt x="1402" y="1235"/>
                    </a:lnTo>
                    <a:lnTo>
                      <a:pt x="1394" y="1240"/>
                    </a:lnTo>
                    <a:lnTo>
                      <a:pt x="1385" y="1247"/>
                    </a:lnTo>
                    <a:lnTo>
                      <a:pt x="1379" y="1254"/>
                    </a:lnTo>
                    <a:lnTo>
                      <a:pt x="1312" y="1286"/>
                    </a:lnTo>
                    <a:lnTo>
                      <a:pt x="1267" y="1352"/>
                    </a:lnTo>
                    <a:lnTo>
                      <a:pt x="1268" y="1354"/>
                    </a:lnTo>
                    <a:lnTo>
                      <a:pt x="1269" y="1361"/>
                    </a:lnTo>
                    <a:lnTo>
                      <a:pt x="1272" y="1370"/>
                    </a:lnTo>
                    <a:lnTo>
                      <a:pt x="1274" y="1379"/>
                    </a:lnTo>
                    <a:lnTo>
                      <a:pt x="1274" y="1390"/>
                    </a:lnTo>
                    <a:lnTo>
                      <a:pt x="1273" y="1400"/>
                    </a:lnTo>
                    <a:lnTo>
                      <a:pt x="1271" y="1404"/>
                    </a:lnTo>
                    <a:lnTo>
                      <a:pt x="1268" y="1407"/>
                    </a:lnTo>
                    <a:lnTo>
                      <a:pt x="1265" y="1410"/>
                    </a:lnTo>
                    <a:lnTo>
                      <a:pt x="1261" y="1412"/>
                    </a:lnTo>
                    <a:lnTo>
                      <a:pt x="1258" y="1411"/>
                    </a:lnTo>
                    <a:lnTo>
                      <a:pt x="1249" y="1406"/>
                    </a:lnTo>
                    <a:lnTo>
                      <a:pt x="1236" y="1399"/>
                    </a:lnTo>
                    <a:lnTo>
                      <a:pt x="1219" y="1387"/>
                    </a:lnTo>
                    <a:lnTo>
                      <a:pt x="1210" y="1379"/>
                    </a:lnTo>
                    <a:lnTo>
                      <a:pt x="1200" y="1372"/>
                    </a:lnTo>
                    <a:lnTo>
                      <a:pt x="1191" y="1362"/>
                    </a:lnTo>
                    <a:lnTo>
                      <a:pt x="1180" y="1350"/>
                    </a:lnTo>
                    <a:lnTo>
                      <a:pt x="1170" y="1338"/>
                    </a:lnTo>
                    <a:lnTo>
                      <a:pt x="1160" y="1324"/>
                    </a:lnTo>
                    <a:lnTo>
                      <a:pt x="1151" y="1309"/>
                    </a:lnTo>
                    <a:lnTo>
                      <a:pt x="1142" y="1293"/>
                    </a:lnTo>
                    <a:lnTo>
                      <a:pt x="1140" y="1290"/>
                    </a:lnTo>
                    <a:lnTo>
                      <a:pt x="1136" y="1283"/>
                    </a:lnTo>
                    <a:lnTo>
                      <a:pt x="1128" y="1275"/>
                    </a:lnTo>
                    <a:lnTo>
                      <a:pt x="1117" y="1264"/>
                    </a:lnTo>
                    <a:lnTo>
                      <a:pt x="1112" y="1258"/>
                    </a:lnTo>
                    <a:lnTo>
                      <a:pt x="1105" y="1254"/>
                    </a:lnTo>
                    <a:lnTo>
                      <a:pt x="1099" y="1250"/>
                    </a:lnTo>
                    <a:lnTo>
                      <a:pt x="1092" y="1245"/>
                    </a:lnTo>
                    <a:lnTo>
                      <a:pt x="1086" y="1243"/>
                    </a:lnTo>
                    <a:lnTo>
                      <a:pt x="1078" y="1241"/>
                    </a:lnTo>
                    <a:lnTo>
                      <a:pt x="1071" y="1241"/>
                    </a:lnTo>
                    <a:lnTo>
                      <a:pt x="1063" y="1241"/>
                    </a:lnTo>
                    <a:lnTo>
                      <a:pt x="1062" y="1242"/>
                    </a:lnTo>
                    <a:lnTo>
                      <a:pt x="1058" y="1245"/>
                    </a:lnTo>
                    <a:lnTo>
                      <a:pt x="1050" y="1250"/>
                    </a:lnTo>
                    <a:lnTo>
                      <a:pt x="1042" y="1253"/>
                    </a:lnTo>
                    <a:lnTo>
                      <a:pt x="1036" y="1255"/>
                    </a:lnTo>
                    <a:lnTo>
                      <a:pt x="1030" y="1255"/>
                    </a:lnTo>
                    <a:lnTo>
                      <a:pt x="1023" y="1255"/>
                    </a:lnTo>
                    <a:lnTo>
                      <a:pt x="1017" y="1255"/>
                    </a:lnTo>
                    <a:lnTo>
                      <a:pt x="1009" y="1253"/>
                    </a:lnTo>
                    <a:lnTo>
                      <a:pt x="1002" y="1251"/>
                    </a:lnTo>
                    <a:lnTo>
                      <a:pt x="993" y="1247"/>
                    </a:lnTo>
                    <a:lnTo>
                      <a:pt x="984" y="1241"/>
                    </a:lnTo>
                    <a:lnTo>
                      <a:pt x="981" y="1239"/>
                    </a:lnTo>
                    <a:lnTo>
                      <a:pt x="971" y="1232"/>
                    </a:lnTo>
                    <a:lnTo>
                      <a:pt x="957" y="1222"/>
                    </a:lnTo>
                    <a:lnTo>
                      <a:pt x="941" y="1207"/>
                    </a:lnTo>
                    <a:lnTo>
                      <a:pt x="933" y="1197"/>
                    </a:lnTo>
                    <a:lnTo>
                      <a:pt x="925" y="1187"/>
                    </a:lnTo>
                    <a:lnTo>
                      <a:pt x="918" y="1175"/>
                    </a:lnTo>
                    <a:lnTo>
                      <a:pt x="910" y="1163"/>
                    </a:lnTo>
                    <a:lnTo>
                      <a:pt x="903" y="1149"/>
                    </a:lnTo>
                    <a:lnTo>
                      <a:pt x="899" y="1135"/>
                    </a:lnTo>
                    <a:lnTo>
                      <a:pt x="895" y="1120"/>
                    </a:lnTo>
                    <a:lnTo>
                      <a:pt x="893" y="1103"/>
                    </a:lnTo>
                    <a:lnTo>
                      <a:pt x="891" y="1102"/>
                    </a:lnTo>
                    <a:lnTo>
                      <a:pt x="882" y="1099"/>
                    </a:lnTo>
                    <a:lnTo>
                      <a:pt x="870" y="1094"/>
                    </a:lnTo>
                    <a:lnTo>
                      <a:pt x="856" y="1090"/>
                    </a:lnTo>
                    <a:lnTo>
                      <a:pt x="847" y="1089"/>
                    </a:lnTo>
                    <a:lnTo>
                      <a:pt x="840" y="1088"/>
                    </a:lnTo>
                    <a:lnTo>
                      <a:pt x="831" y="1088"/>
                    </a:lnTo>
                    <a:lnTo>
                      <a:pt x="823" y="1089"/>
                    </a:lnTo>
                    <a:lnTo>
                      <a:pt x="815" y="1091"/>
                    </a:lnTo>
                    <a:lnTo>
                      <a:pt x="807" y="1093"/>
                    </a:lnTo>
                    <a:lnTo>
                      <a:pt x="800" y="1098"/>
                    </a:lnTo>
                    <a:lnTo>
                      <a:pt x="793" y="1103"/>
                    </a:lnTo>
                    <a:lnTo>
                      <a:pt x="791" y="1105"/>
                    </a:lnTo>
                    <a:lnTo>
                      <a:pt x="785" y="1109"/>
                    </a:lnTo>
                    <a:lnTo>
                      <a:pt x="775" y="1115"/>
                    </a:lnTo>
                    <a:lnTo>
                      <a:pt x="761" y="1120"/>
                    </a:lnTo>
                    <a:lnTo>
                      <a:pt x="752" y="1123"/>
                    </a:lnTo>
                    <a:lnTo>
                      <a:pt x="744" y="1127"/>
                    </a:lnTo>
                    <a:lnTo>
                      <a:pt x="733" y="1129"/>
                    </a:lnTo>
                    <a:lnTo>
                      <a:pt x="722" y="1130"/>
                    </a:lnTo>
                    <a:lnTo>
                      <a:pt x="710" y="1131"/>
                    </a:lnTo>
                    <a:lnTo>
                      <a:pt x="697" y="1131"/>
                    </a:lnTo>
                    <a:lnTo>
                      <a:pt x="684" y="1131"/>
                    </a:lnTo>
                    <a:lnTo>
                      <a:pt x="669" y="1129"/>
                    </a:lnTo>
                    <a:lnTo>
                      <a:pt x="663" y="1128"/>
                    </a:lnTo>
                    <a:lnTo>
                      <a:pt x="645" y="1125"/>
                    </a:lnTo>
                    <a:lnTo>
                      <a:pt x="621" y="1119"/>
                    </a:lnTo>
                    <a:lnTo>
                      <a:pt x="590" y="1112"/>
                    </a:lnTo>
                    <a:lnTo>
                      <a:pt x="558" y="1103"/>
                    </a:lnTo>
                    <a:lnTo>
                      <a:pt x="528" y="1093"/>
                    </a:lnTo>
                    <a:lnTo>
                      <a:pt x="515" y="1088"/>
                    </a:lnTo>
                    <a:lnTo>
                      <a:pt x="502" y="1081"/>
                    </a:lnTo>
                    <a:lnTo>
                      <a:pt x="492" y="1076"/>
                    </a:lnTo>
                    <a:lnTo>
                      <a:pt x="485" y="1069"/>
                    </a:lnTo>
                    <a:lnTo>
                      <a:pt x="484" y="1067"/>
                    </a:lnTo>
                    <a:lnTo>
                      <a:pt x="478" y="1064"/>
                    </a:lnTo>
                    <a:lnTo>
                      <a:pt x="475" y="1062"/>
                    </a:lnTo>
                    <a:lnTo>
                      <a:pt x="469" y="1060"/>
                    </a:lnTo>
                    <a:lnTo>
                      <a:pt x="464" y="1059"/>
                    </a:lnTo>
                    <a:lnTo>
                      <a:pt x="458" y="1058"/>
                    </a:lnTo>
                    <a:lnTo>
                      <a:pt x="449" y="1057"/>
                    </a:lnTo>
                    <a:lnTo>
                      <a:pt x="440" y="1058"/>
                    </a:lnTo>
                    <a:lnTo>
                      <a:pt x="431" y="1059"/>
                    </a:lnTo>
                    <a:lnTo>
                      <a:pt x="419" y="1062"/>
                    </a:lnTo>
                    <a:lnTo>
                      <a:pt x="407" y="1066"/>
                    </a:lnTo>
                    <a:lnTo>
                      <a:pt x="393" y="1073"/>
                    </a:lnTo>
                    <a:lnTo>
                      <a:pt x="378" y="1080"/>
                    </a:lnTo>
                    <a:lnTo>
                      <a:pt x="362" y="1090"/>
                    </a:lnTo>
                    <a:lnTo>
                      <a:pt x="359" y="1086"/>
                    </a:lnTo>
                    <a:lnTo>
                      <a:pt x="355" y="1075"/>
                    </a:lnTo>
                    <a:lnTo>
                      <a:pt x="347" y="1058"/>
                    </a:lnTo>
                    <a:lnTo>
                      <a:pt x="338" y="1039"/>
                    </a:lnTo>
                    <a:lnTo>
                      <a:pt x="332" y="1028"/>
                    </a:lnTo>
                    <a:lnTo>
                      <a:pt x="326" y="1019"/>
                    </a:lnTo>
                    <a:lnTo>
                      <a:pt x="318" y="1009"/>
                    </a:lnTo>
                    <a:lnTo>
                      <a:pt x="311" y="1000"/>
                    </a:lnTo>
                    <a:lnTo>
                      <a:pt x="303" y="993"/>
                    </a:lnTo>
                    <a:lnTo>
                      <a:pt x="295" y="986"/>
                    </a:lnTo>
                    <a:lnTo>
                      <a:pt x="286" y="981"/>
                    </a:lnTo>
                    <a:lnTo>
                      <a:pt x="276" y="978"/>
                    </a:lnTo>
                    <a:lnTo>
                      <a:pt x="274" y="978"/>
                    </a:lnTo>
                    <a:lnTo>
                      <a:pt x="268" y="977"/>
                    </a:lnTo>
                    <a:lnTo>
                      <a:pt x="257" y="973"/>
                    </a:lnTo>
                    <a:lnTo>
                      <a:pt x="243" y="967"/>
                    </a:lnTo>
                    <a:lnTo>
                      <a:pt x="235" y="963"/>
                    </a:lnTo>
                    <a:lnTo>
                      <a:pt x="227" y="957"/>
                    </a:lnTo>
                    <a:lnTo>
                      <a:pt x="218" y="950"/>
                    </a:lnTo>
                    <a:lnTo>
                      <a:pt x="209" y="942"/>
                    </a:lnTo>
                    <a:lnTo>
                      <a:pt x="200" y="932"/>
                    </a:lnTo>
                    <a:lnTo>
                      <a:pt x="190" y="921"/>
                    </a:lnTo>
                    <a:lnTo>
                      <a:pt x="180" y="908"/>
                    </a:lnTo>
                    <a:lnTo>
                      <a:pt x="169" y="892"/>
                    </a:lnTo>
                    <a:lnTo>
                      <a:pt x="164" y="886"/>
                    </a:lnTo>
                    <a:lnTo>
                      <a:pt x="148" y="868"/>
                    </a:lnTo>
                    <a:lnTo>
                      <a:pt x="137" y="854"/>
                    </a:lnTo>
                    <a:lnTo>
                      <a:pt x="125" y="837"/>
                    </a:lnTo>
                    <a:lnTo>
                      <a:pt x="112" y="820"/>
                    </a:lnTo>
                    <a:lnTo>
                      <a:pt x="98" y="799"/>
                    </a:lnTo>
                    <a:lnTo>
                      <a:pt x="84" y="777"/>
                    </a:lnTo>
                    <a:lnTo>
                      <a:pt x="71" y="752"/>
                    </a:lnTo>
                    <a:lnTo>
                      <a:pt x="57" y="726"/>
                    </a:lnTo>
                    <a:lnTo>
                      <a:pt x="45" y="699"/>
                    </a:lnTo>
                    <a:lnTo>
                      <a:pt x="34" y="670"/>
                    </a:lnTo>
                    <a:lnTo>
                      <a:pt x="25" y="640"/>
                    </a:lnTo>
                    <a:lnTo>
                      <a:pt x="20" y="625"/>
                    </a:lnTo>
                    <a:lnTo>
                      <a:pt x="17" y="610"/>
                    </a:lnTo>
                    <a:lnTo>
                      <a:pt x="15" y="593"/>
                    </a:lnTo>
                    <a:lnTo>
                      <a:pt x="13" y="578"/>
                    </a:lnTo>
                    <a:lnTo>
                      <a:pt x="11" y="570"/>
                    </a:lnTo>
                    <a:lnTo>
                      <a:pt x="8" y="549"/>
                    </a:lnTo>
                    <a:lnTo>
                      <a:pt x="4" y="519"/>
                    </a:lnTo>
                    <a:lnTo>
                      <a:pt x="1" y="483"/>
                    </a:lnTo>
                    <a:lnTo>
                      <a:pt x="0" y="466"/>
                    </a:lnTo>
                    <a:lnTo>
                      <a:pt x="0" y="449"/>
                    </a:lnTo>
                    <a:lnTo>
                      <a:pt x="0" y="432"/>
                    </a:lnTo>
                    <a:lnTo>
                      <a:pt x="2" y="416"/>
                    </a:lnTo>
                    <a:lnTo>
                      <a:pt x="4" y="403"/>
                    </a:lnTo>
                    <a:lnTo>
                      <a:pt x="7" y="393"/>
                    </a:lnTo>
                    <a:lnTo>
                      <a:pt x="10" y="388"/>
                    </a:lnTo>
                    <a:lnTo>
                      <a:pt x="13" y="384"/>
                    </a:lnTo>
                    <a:lnTo>
                      <a:pt x="15" y="382"/>
                    </a:lnTo>
                    <a:lnTo>
                      <a:pt x="19" y="380"/>
                    </a:lnTo>
                    <a:lnTo>
                      <a:pt x="20" y="379"/>
                    </a:lnTo>
                    <a:lnTo>
                      <a:pt x="25" y="375"/>
                    </a:lnTo>
                    <a:lnTo>
                      <a:pt x="30" y="369"/>
                    </a:lnTo>
                    <a:lnTo>
                      <a:pt x="35" y="360"/>
                    </a:lnTo>
                    <a:lnTo>
                      <a:pt x="38" y="355"/>
                    </a:lnTo>
                    <a:lnTo>
                      <a:pt x="40" y="348"/>
                    </a:lnTo>
                    <a:lnTo>
                      <a:pt x="41" y="341"/>
                    </a:lnTo>
                    <a:lnTo>
                      <a:pt x="41" y="333"/>
                    </a:lnTo>
                    <a:lnTo>
                      <a:pt x="41" y="325"/>
                    </a:lnTo>
                    <a:lnTo>
                      <a:pt x="39" y="316"/>
                    </a:lnTo>
                    <a:lnTo>
                      <a:pt x="35" y="306"/>
                    </a:lnTo>
                    <a:lnTo>
                      <a:pt x="31" y="296"/>
                    </a:lnTo>
                    <a:lnTo>
                      <a:pt x="31" y="287"/>
                    </a:lnTo>
                    <a:lnTo>
                      <a:pt x="30" y="266"/>
                    </a:lnTo>
                    <a:lnTo>
                      <a:pt x="28" y="236"/>
                    </a:lnTo>
                    <a:lnTo>
                      <a:pt x="25" y="201"/>
                    </a:lnTo>
                    <a:lnTo>
                      <a:pt x="23" y="162"/>
                    </a:lnTo>
                    <a:lnTo>
                      <a:pt x="20" y="125"/>
                    </a:lnTo>
                    <a:lnTo>
                      <a:pt x="19" y="94"/>
                    </a:lnTo>
                    <a:lnTo>
                      <a:pt x="19" y="72"/>
                    </a:lnTo>
                    <a:lnTo>
                      <a:pt x="21" y="72"/>
                    </a:lnTo>
                    <a:lnTo>
                      <a:pt x="27" y="74"/>
                    </a:lnTo>
                    <a:lnTo>
                      <a:pt x="35" y="75"/>
                    </a:lnTo>
                    <a:lnTo>
                      <a:pt x="45" y="76"/>
                    </a:lnTo>
                    <a:lnTo>
                      <a:pt x="51" y="76"/>
                    </a:lnTo>
                    <a:lnTo>
                      <a:pt x="55" y="75"/>
                    </a:lnTo>
                    <a:lnTo>
                      <a:pt x="59" y="74"/>
                    </a:lnTo>
                    <a:lnTo>
                      <a:pt x="64" y="72"/>
                    </a:lnTo>
                    <a:lnTo>
                      <a:pt x="67" y="69"/>
                    </a:lnTo>
                    <a:lnTo>
                      <a:pt x="70" y="65"/>
                    </a:lnTo>
                    <a:lnTo>
                      <a:pt x="71" y="59"/>
                    </a:lnTo>
                    <a:lnTo>
                      <a:pt x="72" y="53"/>
                    </a:lnTo>
                    <a:lnTo>
                      <a:pt x="72" y="0"/>
                    </a:lnTo>
                    <a:lnTo>
                      <a:pt x="1406" y="0"/>
                    </a:lnTo>
                    <a:lnTo>
                      <a:pt x="1451" y="38"/>
                    </a:lnTo>
                    <a:lnTo>
                      <a:pt x="1535" y="46"/>
                    </a:lnTo>
                    <a:lnTo>
                      <a:pt x="1538" y="52"/>
                    </a:lnTo>
                    <a:lnTo>
                      <a:pt x="1543" y="57"/>
                    </a:lnTo>
                    <a:lnTo>
                      <a:pt x="1547" y="60"/>
                    </a:lnTo>
                    <a:lnTo>
                      <a:pt x="1552" y="63"/>
                    </a:lnTo>
                    <a:lnTo>
                      <a:pt x="1563" y="69"/>
                    </a:lnTo>
                    <a:lnTo>
                      <a:pt x="1574" y="71"/>
                    </a:lnTo>
                    <a:lnTo>
                      <a:pt x="1585" y="72"/>
                    </a:lnTo>
                    <a:lnTo>
                      <a:pt x="1593" y="72"/>
                    </a:lnTo>
                    <a:lnTo>
                      <a:pt x="1599" y="72"/>
                    </a:lnTo>
                    <a:lnTo>
                      <a:pt x="1601" y="72"/>
                    </a:lnTo>
                    <a:lnTo>
                      <a:pt x="1601" y="73"/>
                    </a:lnTo>
                    <a:lnTo>
                      <a:pt x="1600" y="76"/>
                    </a:lnTo>
                    <a:lnTo>
                      <a:pt x="1598" y="81"/>
                    </a:lnTo>
                    <a:lnTo>
                      <a:pt x="1594" y="87"/>
                    </a:lnTo>
                    <a:lnTo>
                      <a:pt x="1591" y="94"/>
                    </a:lnTo>
                    <a:lnTo>
                      <a:pt x="1585" y="101"/>
                    </a:lnTo>
                    <a:lnTo>
                      <a:pt x="1578" y="109"/>
                    </a:lnTo>
                    <a:lnTo>
                      <a:pt x="1570" y="116"/>
                    </a:lnTo>
                    <a:lnTo>
                      <a:pt x="1560" y="124"/>
                    </a:lnTo>
                    <a:lnTo>
                      <a:pt x="1549" y="131"/>
                    </a:lnTo>
                    <a:lnTo>
                      <a:pt x="1542" y="139"/>
                    </a:lnTo>
                    <a:lnTo>
                      <a:pt x="1537" y="145"/>
                    </a:lnTo>
                    <a:lnTo>
                      <a:pt x="1536" y="149"/>
                    </a:lnTo>
                    <a:lnTo>
                      <a:pt x="1537" y="151"/>
                    </a:lnTo>
                    <a:lnTo>
                      <a:pt x="1539" y="154"/>
                    </a:lnTo>
                    <a:lnTo>
                      <a:pt x="1544" y="156"/>
                    </a:lnTo>
                    <a:lnTo>
                      <a:pt x="1549" y="158"/>
                    </a:lnTo>
                    <a:lnTo>
                      <a:pt x="1558" y="161"/>
                    </a:lnTo>
                    <a:lnTo>
                      <a:pt x="1569" y="162"/>
                    </a:lnTo>
                    <a:lnTo>
                      <a:pt x="1583" y="163"/>
                    </a:lnTo>
                    <a:lnTo>
                      <a:pt x="1587" y="164"/>
                    </a:lnTo>
                    <a:lnTo>
                      <a:pt x="1598" y="164"/>
                    </a:lnTo>
                    <a:lnTo>
                      <a:pt x="1615" y="164"/>
                    </a:lnTo>
                    <a:lnTo>
                      <a:pt x="1635" y="163"/>
                    </a:lnTo>
                    <a:lnTo>
                      <a:pt x="1657" y="160"/>
                    </a:lnTo>
                    <a:lnTo>
                      <a:pt x="1679" y="155"/>
                    </a:lnTo>
                    <a:lnTo>
                      <a:pt x="1689" y="152"/>
                    </a:lnTo>
                    <a:lnTo>
                      <a:pt x="1699" y="148"/>
                    </a:lnTo>
                    <a:lnTo>
                      <a:pt x="1707" y="143"/>
                    </a:lnTo>
                    <a:lnTo>
                      <a:pt x="1714" y="138"/>
                    </a:lnTo>
                    <a:lnTo>
                      <a:pt x="1714" y="139"/>
                    </a:lnTo>
                    <a:lnTo>
                      <a:pt x="1718" y="141"/>
                    </a:lnTo>
                    <a:lnTo>
                      <a:pt x="1721" y="143"/>
                    </a:lnTo>
                    <a:lnTo>
                      <a:pt x="1728" y="148"/>
                    </a:lnTo>
                    <a:lnTo>
                      <a:pt x="1737" y="151"/>
                    </a:lnTo>
                    <a:lnTo>
                      <a:pt x="1750" y="154"/>
                    </a:lnTo>
                    <a:lnTo>
                      <a:pt x="1766" y="156"/>
                    </a:lnTo>
                    <a:lnTo>
                      <a:pt x="1787" y="157"/>
                    </a:lnTo>
                    <a:lnTo>
                      <a:pt x="1789" y="156"/>
                    </a:lnTo>
                    <a:lnTo>
                      <a:pt x="1795" y="153"/>
                    </a:lnTo>
                    <a:lnTo>
                      <a:pt x="1804" y="151"/>
                    </a:lnTo>
                    <a:lnTo>
                      <a:pt x="1816" y="148"/>
                    </a:lnTo>
                    <a:lnTo>
                      <a:pt x="1821" y="148"/>
                    </a:lnTo>
                    <a:lnTo>
                      <a:pt x="1828" y="148"/>
                    </a:lnTo>
                    <a:lnTo>
                      <a:pt x="1833" y="148"/>
                    </a:lnTo>
                    <a:lnTo>
                      <a:pt x="1840" y="149"/>
                    </a:lnTo>
                    <a:lnTo>
                      <a:pt x="1845" y="151"/>
                    </a:lnTo>
                    <a:lnTo>
                      <a:pt x="1850" y="154"/>
                    </a:lnTo>
                    <a:lnTo>
                      <a:pt x="1855" y="157"/>
                    </a:lnTo>
                    <a:lnTo>
                      <a:pt x="1859" y="163"/>
                    </a:lnTo>
                    <a:lnTo>
                      <a:pt x="1859" y="165"/>
                    </a:lnTo>
                    <a:lnTo>
                      <a:pt x="1859" y="170"/>
                    </a:lnTo>
                    <a:lnTo>
                      <a:pt x="1858" y="178"/>
                    </a:lnTo>
                    <a:lnTo>
                      <a:pt x="1856" y="188"/>
                    </a:lnTo>
                    <a:lnTo>
                      <a:pt x="1854" y="192"/>
                    </a:lnTo>
                    <a:lnTo>
                      <a:pt x="1850" y="197"/>
                    </a:lnTo>
                    <a:lnTo>
                      <a:pt x="1846" y="202"/>
                    </a:lnTo>
                    <a:lnTo>
                      <a:pt x="1842" y="205"/>
                    </a:lnTo>
                    <a:lnTo>
                      <a:pt x="1836" y="209"/>
                    </a:lnTo>
                    <a:lnTo>
                      <a:pt x="1829" y="212"/>
                    </a:lnTo>
                    <a:lnTo>
                      <a:pt x="1821" y="215"/>
                    </a:lnTo>
                    <a:lnTo>
                      <a:pt x="1811" y="217"/>
                    </a:lnTo>
                    <a:lnTo>
                      <a:pt x="1809" y="216"/>
                    </a:lnTo>
                    <a:lnTo>
                      <a:pt x="1803" y="213"/>
                    </a:lnTo>
                    <a:lnTo>
                      <a:pt x="1792" y="211"/>
                    </a:lnTo>
                    <a:lnTo>
                      <a:pt x="1780" y="211"/>
                    </a:lnTo>
                    <a:lnTo>
                      <a:pt x="1775" y="212"/>
                    </a:lnTo>
                    <a:lnTo>
                      <a:pt x="1768" y="216"/>
                    </a:lnTo>
                    <a:lnTo>
                      <a:pt x="1762" y="219"/>
                    </a:lnTo>
                    <a:lnTo>
                      <a:pt x="1756" y="223"/>
                    </a:lnTo>
                    <a:lnTo>
                      <a:pt x="1751" y="230"/>
                    </a:lnTo>
                    <a:lnTo>
                      <a:pt x="1747" y="238"/>
                    </a:lnTo>
                    <a:lnTo>
                      <a:pt x="1742" y="249"/>
                    </a:lnTo>
                    <a:lnTo>
                      <a:pt x="1739" y="261"/>
                    </a:lnTo>
                    <a:lnTo>
                      <a:pt x="1741" y="262"/>
                    </a:lnTo>
                    <a:lnTo>
                      <a:pt x="1746" y="265"/>
                    </a:lnTo>
                    <a:lnTo>
                      <a:pt x="1751" y="270"/>
                    </a:lnTo>
                    <a:lnTo>
                      <a:pt x="1756" y="277"/>
                    </a:lnTo>
                    <a:lnTo>
                      <a:pt x="1759" y="282"/>
                    </a:lnTo>
                    <a:lnTo>
                      <a:pt x="1761" y="287"/>
                    </a:lnTo>
                    <a:lnTo>
                      <a:pt x="1762" y="292"/>
                    </a:lnTo>
                    <a:lnTo>
                      <a:pt x="1762" y="298"/>
                    </a:lnTo>
                    <a:lnTo>
                      <a:pt x="1762" y="304"/>
                    </a:lnTo>
                    <a:lnTo>
                      <a:pt x="1760" y="312"/>
                    </a:lnTo>
                    <a:lnTo>
                      <a:pt x="1756" y="319"/>
                    </a:lnTo>
                    <a:lnTo>
                      <a:pt x="1752" y="327"/>
                    </a:lnTo>
                    <a:lnTo>
                      <a:pt x="1750" y="332"/>
                    </a:lnTo>
                    <a:lnTo>
                      <a:pt x="1746" y="348"/>
                    </a:lnTo>
                    <a:lnTo>
                      <a:pt x="1738" y="370"/>
                    </a:lnTo>
                    <a:lnTo>
                      <a:pt x="1733" y="397"/>
                    </a:lnTo>
                    <a:lnTo>
                      <a:pt x="1730" y="411"/>
                    </a:lnTo>
                    <a:lnTo>
                      <a:pt x="1728" y="425"/>
                    </a:lnTo>
                    <a:lnTo>
                      <a:pt x="1727" y="439"/>
                    </a:lnTo>
                    <a:lnTo>
                      <a:pt x="1728" y="452"/>
                    </a:lnTo>
                    <a:lnTo>
                      <a:pt x="1730" y="465"/>
                    </a:lnTo>
                    <a:lnTo>
                      <a:pt x="1734" y="476"/>
                    </a:lnTo>
                    <a:lnTo>
                      <a:pt x="1736" y="481"/>
                    </a:lnTo>
                    <a:lnTo>
                      <a:pt x="1739" y="486"/>
                    </a:lnTo>
                    <a:lnTo>
                      <a:pt x="1742" y="490"/>
                    </a:lnTo>
                    <a:lnTo>
                      <a:pt x="1746" y="493"/>
                    </a:lnTo>
                    <a:lnTo>
                      <a:pt x="1749" y="492"/>
                    </a:lnTo>
                    <a:lnTo>
                      <a:pt x="1755" y="490"/>
                    </a:lnTo>
                    <a:lnTo>
                      <a:pt x="1765" y="486"/>
                    </a:lnTo>
                    <a:lnTo>
                      <a:pt x="1777" y="478"/>
                    </a:lnTo>
                    <a:lnTo>
                      <a:pt x="1782" y="473"/>
                    </a:lnTo>
                    <a:lnTo>
                      <a:pt x="1789" y="466"/>
                    </a:lnTo>
                    <a:lnTo>
                      <a:pt x="1794" y="459"/>
                    </a:lnTo>
                    <a:lnTo>
                      <a:pt x="1798" y="450"/>
                    </a:lnTo>
                    <a:lnTo>
                      <a:pt x="1804" y="439"/>
                    </a:lnTo>
                    <a:lnTo>
                      <a:pt x="1807" y="427"/>
                    </a:lnTo>
                    <a:lnTo>
                      <a:pt x="1810" y="414"/>
                    </a:lnTo>
                    <a:lnTo>
                      <a:pt x="1811" y="399"/>
                    </a:lnTo>
                    <a:lnTo>
                      <a:pt x="1824" y="301"/>
                    </a:lnTo>
                    <a:lnTo>
                      <a:pt x="1846" y="289"/>
                    </a:lnTo>
                    <a:lnTo>
                      <a:pt x="1846" y="286"/>
                    </a:lnTo>
                    <a:lnTo>
                      <a:pt x="1847" y="277"/>
                    </a:lnTo>
                    <a:lnTo>
                      <a:pt x="1849" y="266"/>
                    </a:lnTo>
                    <a:lnTo>
                      <a:pt x="1852" y="255"/>
                    </a:lnTo>
                    <a:lnTo>
                      <a:pt x="1855" y="248"/>
                    </a:lnTo>
                    <a:lnTo>
                      <a:pt x="1857" y="243"/>
                    </a:lnTo>
                    <a:lnTo>
                      <a:pt x="1859" y="237"/>
                    </a:lnTo>
                    <a:lnTo>
                      <a:pt x="1862" y="233"/>
                    </a:lnTo>
                    <a:lnTo>
                      <a:pt x="1865" y="230"/>
                    </a:lnTo>
                    <a:lnTo>
                      <a:pt x="1869" y="228"/>
                    </a:lnTo>
                    <a:lnTo>
                      <a:pt x="1873" y="228"/>
                    </a:lnTo>
                    <a:lnTo>
                      <a:pt x="1878" y="229"/>
                    </a:lnTo>
                    <a:lnTo>
                      <a:pt x="1881" y="229"/>
                    </a:lnTo>
                    <a:lnTo>
                      <a:pt x="1888" y="229"/>
                    </a:lnTo>
                    <a:lnTo>
                      <a:pt x="1899" y="229"/>
                    </a:lnTo>
                    <a:lnTo>
                      <a:pt x="1910" y="231"/>
                    </a:lnTo>
                    <a:lnTo>
                      <a:pt x="1916" y="233"/>
                    </a:lnTo>
                    <a:lnTo>
                      <a:pt x="1922" y="236"/>
                    </a:lnTo>
                    <a:lnTo>
                      <a:pt x="1926" y="240"/>
                    </a:lnTo>
                    <a:lnTo>
                      <a:pt x="1931" y="246"/>
                    </a:lnTo>
                    <a:lnTo>
                      <a:pt x="1935" y="253"/>
                    </a:lnTo>
                    <a:lnTo>
                      <a:pt x="1937" y="261"/>
                    </a:lnTo>
                    <a:lnTo>
                      <a:pt x="1938" y="271"/>
                    </a:lnTo>
                    <a:lnTo>
                      <a:pt x="1938" y="283"/>
                    </a:lnTo>
                    <a:lnTo>
                      <a:pt x="1925" y="318"/>
                    </a:lnTo>
                    <a:lnTo>
                      <a:pt x="1924" y="319"/>
                    </a:lnTo>
                    <a:lnTo>
                      <a:pt x="1923" y="321"/>
                    </a:lnTo>
                    <a:lnTo>
                      <a:pt x="1920" y="325"/>
                    </a:lnTo>
                    <a:lnTo>
                      <a:pt x="1918" y="329"/>
                    </a:lnTo>
                    <a:lnTo>
                      <a:pt x="1917" y="333"/>
                    </a:lnTo>
                    <a:lnTo>
                      <a:pt x="1917" y="337"/>
                    </a:lnTo>
                    <a:lnTo>
                      <a:pt x="1918" y="338"/>
                    </a:lnTo>
                    <a:lnTo>
                      <a:pt x="1919" y="339"/>
                    </a:lnTo>
                    <a:lnTo>
                      <a:pt x="1922" y="340"/>
                    </a:lnTo>
                    <a:lnTo>
                      <a:pt x="1925" y="340"/>
                    </a:lnTo>
                    <a:lnTo>
                      <a:pt x="1930" y="339"/>
                    </a:lnTo>
                    <a:lnTo>
                      <a:pt x="1936" y="337"/>
                    </a:lnTo>
                    <a:lnTo>
                      <a:pt x="1939" y="333"/>
                    </a:lnTo>
                    <a:lnTo>
                      <a:pt x="1943" y="329"/>
                    </a:lnTo>
                    <a:lnTo>
                      <a:pt x="1945" y="327"/>
                    </a:lnTo>
                    <a:lnTo>
                      <a:pt x="1949" y="325"/>
                    </a:lnTo>
                    <a:lnTo>
                      <a:pt x="1950" y="325"/>
                    </a:lnTo>
                    <a:lnTo>
                      <a:pt x="1952" y="325"/>
                    </a:lnTo>
                    <a:lnTo>
                      <a:pt x="1953" y="326"/>
                    </a:lnTo>
                    <a:lnTo>
                      <a:pt x="1954" y="327"/>
                    </a:lnTo>
                    <a:lnTo>
                      <a:pt x="1957" y="332"/>
                    </a:lnTo>
                    <a:lnTo>
                      <a:pt x="1962" y="339"/>
                    </a:lnTo>
                    <a:lnTo>
                      <a:pt x="1967" y="345"/>
                    </a:lnTo>
                    <a:lnTo>
                      <a:pt x="1971" y="353"/>
                    </a:lnTo>
                    <a:lnTo>
                      <a:pt x="1977" y="360"/>
                    </a:lnTo>
                    <a:lnTo>
                      <a:pt x="1981" y="368"/>
                    </a:lnTo>
                    <a:lnTo>
                      <a:pt x="1983" y="375"/>
                    </a:lnTo>
                    <a:lnTo>
                      <a:pt x="1984" y="382"/>
                    </a:lnTo>
                    <a:lnTo>
                      <a:pt x="1984" y="391"/>
                    </a:lnTo>
                    <a:lnTo>
                      <a:pt x="1983" y="399"/>
                    </a:lnTo>
                    <a:lnTo>
                      <a:pt x="1983" y="408"/>
                    </a:lnTo>
                    <a:lnTo>
                      <a:pt x="1982" y="416"/>
                    </a:lnTo>
                    <a:lnTo>
                      <a:pt x="1981" y="425"/>
                    </a:lnTo>
                    <a:lnTo>
                      <a:pt x="1980" y="433"/>
                    </a:lnTo>
                    <a:lnTo>
                      <a:pt x="1979" y="438"/>
                    </a:lnTo>
                    <a:lnTo>
                      <a:pt x="1978" y="442"/>
                    </a:lnTo>
                    <a:lnTo>
                      <a:pt x="1977" y="446"/>
                    </a:lnTo>
                    <a:lnTo>
                      <a:pt x="1976" y="450"/>
                    </a:lnTo>
                    <a:lnTo>
                      <a:pt x="1974" y="455"/>
                    </a:lnTo>
                    <a:lnTo>
                      <a:pt x="1976" y="461"/>
                    </a:lnTo>
                    <a:lnTo>
                      <a:pt x="1976" y="463"/>
                    </a:lnTo>
                    <a:lnTo>
                      <a:pt x="1977" y="465"/>
                    </a:lnTo>
                    <a:lnTo>
                      <a:pt x="1978" y="467"/>
                    </a:lnTo>
                    <a:lnTo>
                      <a:pt x="1980" y="468"/>
                    </a:lnTo>
                    <a:lnTo>
                      <a:pt x="1983" y="469"/>
                    </a:lnTo>
                    <a:lnTo>
                      <a:pt x="1986" y="469"/>
                    </a:lnTo>
                    <a:lnTo>
                      <a:pt x="1990" y="470"/>
                    </a:lnTo>
                    <a:lnTo>
                      <a:pt x="1995" y="469"/>
                    </a:lnTo>
                    <a:lnTo>
                      <a:pt x="2006" y="469"/>
                    </a:lnTo>
                    <a:lnTo>
                      <a:pt x="2019" y="469"/>
                    </a:lnTo>
                    <a:lnTo>
                      <a:pt x="2032" y="469"/>
                    </a:lnTo>
                    <a:lnTo>
                      <a:pt x="2046" y="469"/>
                    </a:lnTo>
                    <a:lnTo>
                      <a:pt x="2060" y="469"/>
                    </a:lnTo>
                    <a:lnTo>
                      <a:pt x="2073" y="469"/>
                    </a:lnTo>
                    <a:lnTo>
                      <a:pt x="2086" y="468"/>
                    </a:lnTo>
                    <a:lnTo>
                      <a:pt x="2096" y="465"/>
                    </a:lnTo>
                    <a:lnTo>
                      <a:pt x="2109" y="460"/>
                    </a:lnTo>
                    <a:lnTo>
                      <a:pt x="2125" y="450"/>
                    </a:lnTo>
                    <a:lnTo>
                      <a:pt x="2141" y="438"/>
                    </a:lnTo>
                    <a:lnTo>
                      <a:pt x="2157" y="425"/>
                    </a:lnTo>
                    <a:lnTo>
                      <a:pt x="2171" y="411"/>
                    </a:lnTo>
                    <a:lnTo>
                      <a:pt x="2183" y="399"/>
                    </a:lnTo>
                    <a:lnTo>
                      <a:pt x="2187" y="394"/>
                    </a:lnTo>
                    <a:lnTo>
                      <a:pt x="2190" y="389"/>
                    </a:lnTo>
                    <a:lnTo>
                      <a:pt x="2193" y="385"/>
                    </a:lnTo>
                    <a:lnTo>
                      <a:pt x="2193" y="382"/>
                    </a:lnTo>
                    <a:lnTo>
                      <a:pt x="2191" y="378"/>
                    </a:lnTo>
                    <a:lnTo>
                      <a:pt x="2190" y="374"/>
                    </a:lnTo>
                    <a:lnTo>
                      <a:pt x="2190" y="371"/>
                    </a:lnTo>
                    <a:lnTo>
                      <a:pt x="2189" y="368"/>
                    </a:lnTo>
                    <a:lnTo>
                      <a:pt x="2189" y="365"/>
                    </a:lnTo>
                    <a:lnTo>
                      <a:pt x="2190" y="361"/>
                    </a:lnTo>
                    <a:lnTo>
                      <a:pt x="2193" y="358"/>
                    </a:lnTo>
                    <a:lnTo>
                      <a:pt x="2195" y="355"/>
                    </a:lnTo>
                    <a:lnTo>
                      <a:pt x="2199" y="351"/>
                    </a:lnTo>
                    <a:lnTo>
                      <a:pt x="2207" y="346"/>
                    </a:lnTo>
                    <a:lnTo>
                      <a:pt x="2217" y="342"/>
                    </a:lnTo>
                    <a:lnTo>
                      <a:pt x="2230" y="337"/>
                    </a:lnTo>
                    <a:lnTo>
                      <a:pt x="2245" y="332"/>
                    </a:lnTo>
                    <a:lnTo>
                      <a:pt x="2261" y="329"/>
                    </a:lnTo>
                    <a:lnTo>
                      <a:pt x="2276" y="327"/>
                    </a:lnTo>
                    <a:lnTo>
                      <a:pt x="2291" y="327"/>
                    </a:lnTo>
                    <a:lnTo>
                      <a:pt x="2297" y="327"/>
                    </a:lnTo>
                    <a:lnTo>
                      <a:pt x="2304" y="326"/>
                    </a:lnTo>
                    <a:lnTo>
                      <a:pt x="2310" y="324"/>
                    </a:lnTo>
                    <a:lnTo>
                      <a:pt x="2316" y="321"/>
                    </a:lnTo>
                    <a:lnTo>
                      <a:pt x="2326" y="315"/>
                    </a:lnTo>
                    <a:lnTo>
                      <a:pt x="2336" y="307"/>
                    </a:lnTo>
                    <a:lnTo>
                      <a:pt x="2345" y="300"/>
                    </a:lnTo>
                    <a:lnTo>
                      <a:pt x="2352" y="291"/>
                    </a:lnTo>
                    <a:lnTo>
                      <a:pt x="2358" y="283"/>
                    </a:lnTo>
                    <a:lnTo>
                      <a:pt x="2363" y="27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1" name="Freeform 522"/>
              <p:cNvSpPr>
                <a:spLocks/>
              </p:cNvSpPr>
              <p:nvPr/>
            </p:nvSpPr>
            <p:spPr bwMode="auto">
              <a:xfrm>
                <a:off x="2394" y="2565"/>
                <a:ext cx="41" cy="42"/>
              </a:xfrm>
              <a:custGeom>
                <a:avLst/>
                <a:gdLst>
                  <a:gd name="T0" fmla="*/ 0 w 125"/>
                  <a:gd name="T1" fmla="*/ 0 h 126"/>
                  <a:gd name="T2" fmla="*/ 0 w 125"/>
                  <a:gd name="T3" fmla="*/ 0 h 126"/>
                  <a:gd name="T4" fmla="*/ 0 w 125"/>
                  <a:gd name="T5" fmla="*/ 0 h 126"/>
                  <a:gd name="T6" fmla="*/ 0 w 125"/>
                  <a:gd name="T7" fmla="*/ 0 h 126"/>
                  <a:gd name="T8" fmla="*/ 0 w 125"/>
                  <a:gd name="T9" fmla="*/ 0 h 126"/>
                  <a:gd name="T10" fmla="*/ 0 w 125"/>
                  <a:gd name="T11" fmla="*/ 0 h 126"/>
                  <a:gd name="T12" fmla="*/ 0 w 125"/>
                  <a:gd name="T13" fmla="*/ 0 h 126"/>
                  <a:gd name="T14" fmla="*/ 0 w 125"/>
                  <a:gd name="T15" fmla="*/ 0 h 126"/>
                  <a:gd name="T16" fmla="*/ 0 w 125"/>
                  <a:gd name="T17" fmla="*/ 0 h 126"/>
                  <a:gd name="T18" fmla="*/ 0 w 125"/>
                  <a:gd name="T19" fmla="*/ 0 h 126"/>
                  <a:gd name="T20" fmla="*/ 0 w 125"/>
                  <a:gd name="T21" fmla="*/ 0 h 126"/>
                  <a:gd name="T22" fmla="*/ 0 w 125"/>
                  <a:gd name="T23" fmla="*/ 0 h 126"/>
                  <a:gd name="T24" fmla="*/ 0 w 125"/>
                  <a:gd name="T25" fmla="*/ 0 h 126"/>
                  <a:gd name="T26" fmla="*/ 0 w 125"/>
                  <a:gd name="T27" fmla="*/ 0 h 126"/>
                  <a:gd name="T28" fmla="*/ 0 w 125"/>
                  <a:gd name="T29" fmla="*/ 0 h 126"/>
                  <a:gd name="T30" fmla="*/ 0 w 125"/>
                  <a:gd name="T31" fmla="*/ 0 h 126"/>
                  <a:gd name="T32" fmla="*/ 0 w 125"/>
                  <a:gd name="T33" fmla="*/ 0 h 126"/>
                  <a:gd name="T34" fmla="*/ 0 w 125"/>
                  <a:gd name="T35" fmla="*/ 0 h 126"/>
                  <a:gd name="T36" fmla="*/ 0 w 125"/>
                  <a:gd name="T37" fmla="*/ 0 h 126"/>
                  <a:gd name="T38" fmla="*/ 0 w 125"/>
                  <a:gd name="T39" fmla="*/ 0 h 126"/>
                  <a:gd name="T40" fmla="*/ 0 w 125"/>
                  <a:gd name="T41" fmla="*/ 0 h 126"/>
                  <a:gd name="T42" fmla="*/ 0 w 125"/>
                  <a:gd name="T43" fmla="*/ 0 h 126"/>
                  <a:gd name="T44" fmla="*/ 0 w 125"/>
                  <a:gd name="T45" fmla="*/ 0 h 126"/>
                  <a:gd name="T46" fmla="*/ 0 w 125"/>
                  <a:gd name="T47" fmla="*/ 0 h 126"/>
                  <a:gd name="T48" fmla="*/ 0 w 125"/>
                  <a:gd name="T49" fmla="*/ 0 h 126"/>
                  <a:gd name="T50" fmla="*/ 0 w 125"/>
                  <a:gd name="T51" fmla="*/ 0 h 126"/>
                  <a:gd name="T52" fmla="*/ 0 w 125"/>
                  <a:gd name="T53" fmla="*/ 0 h 126"/>
                  <a:gd name="T54" fmla="*/ 0 w 125"/>
                  <a:gd name="T55" fmla="*/ 0 h 126"/>
                  <a:gd name="T56" fmla="*/ 0 w 125"/>
                  <a:gd name="T57" fmla="*/ 0 h 126"/>
                  <a:gd name="T58" fmla="*/ 0 w 125"/>
                  <a:gd name="T59" fmla="*/ 0 h 126"/>
                  <a:gd name="T60" fmla="*/ 0 w 125"/>
                  <a:gd name="T61" fmla="*/ 0 h 126"/>
                  <a:gd name="T62" fmla="*/ 0 w 125"/>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126"/>
                  <a:gd name="T98" fmla="*/ 125 w 125"/>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126">
                    <a:moveTo>
                      <a:pt x="63" y="0"/>
                    </a:moveTo>
                    <a:lnTo>
                      <a:pt x="69" y="1"/>
                    </a:lnTo>
                    <a:lnTo>
                      <a:pt x="75" y="1"/>
                    </a:lnTo>
                    <a:lnTo>
                      <a:pt x="81" y="4"/>
                    </a:lnTo>
                    <a:lnTo>
                      <a:pt x="87" y="6"/>
                    </a:lnTo>
                    <a:lnTo>
                      <a:pt x="92" y="8"/>
                    </a:lnTo>
                    <a:lnTo>
                      <a:pt x="98" y="11"/>
                    </a:lnTo>
                    <a:lnTo>
                      <a:pt x="102" y="14"/>
                    </a:lnTo>
                    <a:lnTo>
                      <a:pt x="106" y="19"/>
                    </a:lnTo>
                    <a:lnTo>
                      <a:pt x="110" y="23"/>
                    </a:lnTo>
                    <a:lnTo>
                      <a:pt x="115" y="28"/>
                    </a:lnTo>
                    <a:lnTo>
                      <a:pt x="117" y="33"/>
                    </a:lnTo>
                    <a:lnTo>
                      <a:pt x="120" y="39"/>
                    </a:lnTo>
                    <a:lnTo>
                      <a:pt x="122" y="45"/>
                    </a:lnTo>
                    <a:lnTo>
                      <a:pt x="123" y="50"/>
                    </a:lnTo>
                    <a:lnTo>
                      <a:pt x="125" y="56"/>
                    </a:lnTo>
                    <a:lnTo>
                      <a:pt x="125" y="63"/>
                    </a:lnTo>
                    <a:lnTo>
                      <a:pt x="125" y="69"/>
                    </a:lnTo>
                    <a:lnTo>
                      <a:pt x="123" y="76"/>
                    </a:lnTo>
                    <a:lnTo>
                      <a:pt x="122" y="81"/>
                    </a:lnTo>
                    <a:lnTo>
                      <a:pt x="120" y="87"/>
                    </a:lnTo>
                    <a:lnTo>
                      <a:pt x="117" y="92"/>
                    </a:lnTo>
                    <a:lnTo>
                      <a:pt x="115" y="97"/>
                    </a:lnTo>
                    <a:lnTo>
                      <a:pt x="110" y="103"/>
                    </a:lnTo>
                    <a:lnTo>
                      <a:pt x="106" y="107"/>
                    </a:lnTo>
                    <a:lnTo>
                      <a:pt x="102" y="110"/>
                    </a:lnTo>
                    <a:lnTo>
                      <a:pt x="98" y="115"/>
                    </a:lnTo>
                    <a:lnTo>
                      <a:pt x="92" y="118"/>
                    </a:lnTo>
                    <a:lnTo>
                      <a:pt x="87" y="120"/>
                    </a:lnTo>
                    <a:lnTo>
                      <a:pt x="81" y="122"/>
                    </a:lnTo>
                    <a:lnTo>
                      <a:pt x="75" y="123"/>
                    </a:lnTo>
                    <a:lnTo>
                      <a:pt x="69" y="124"/>
                    </a:lnTo>
                    <a:lnTo>
                      <a:pt x="63" y="126"/>
                    </a:lnTo>
                    <a:lnTo>
                      <a:pt x="57" y="124"/>
                    </a:lnTo>
                    <a:lnTo>
                      <a:pt x="50" y="123"/>
                    </a:lnTo>
                    <a:lnTo>
                      <a:pt x="45" y="122"/>
                    </a:lnTo>
                    <a:lnTo>
                      <a:pt x="38" y="120"/>
                    </a:lnTo>
                    <a:lnTo>
                      <a:pt x="33" y="118"/>
                    </a:lnTo>
                    <a:lnTo>
                      <a:pt x="27" y="115"/>
                    </a:lnTo>
                    <a:lnTo>
                      <a:pt x="23" y="110"/>
                    </a:lnTo>
                    <a:lnTo>
                      <a:pt x="19" y="107"/>
                    </a:lnTo>
                    <a:lnTo>
                      <a:pt x="14" y="103"/>
                    </a:lnTo>
                    <a:lnTo>
                      <a:pt x="11" y="97"/>
                    </a:lnTo>
                    <a:lnTo>
                      <a:pt x="8" y="92"/>
                    </a:lnTo>
                    <a:lnTo>
                      <a:pt x="6" y="87"/>
                    </a:lnTo>
                    <a:lnTo>
                      <a:pt x="4" y="81"/>
                    </a:lnTo>
                    <a:lnTo>
                      <a:pt x="1" y="76"/>
                    </a:lnTo>
                    <a:lnTo>
                      <a:pt x="0" y="69"/>
                    </a:lnTo>
                    <a:lnTo>
                      <a:pt x="0" y="63"/>
                    </a:lnTo>
                    <a:lnTo>
                      <a:pt x="0" y="56"/>
                    </a:lnTo>
                    <a:lnTo>
                      <a:pt x="1" y="50"/>
                    </a:lnTo>
                    <a:lnTo>
                      <a:pt x="4" y="45"/>
                    </a:lnTo>
                    <a:lnTo>
                      <a:pt x="6" y="39"/>
                    </a:lnTo>
                    <a:lnTo>
                      <a:pt x="8" y="33"/>
                    </a:lnTo>
                    <a:lnTo>
                      <a:pt x="11" y="28"/>
                    </a:lnTo>
                    <a:lnTo>
                      <a:pt x="14" y="23"/>
                    </a:lnTo>
                    <a:lnTo>
                      <a:pt x="19" y="19"/>
                    </a:lnTo>
                    <a:lnTo>
                      <a:pt x="23" y="14"/>
                    </a:lnTo>
                    <a:lnTo>
                      <a:pt x="27" y="11"/>
                    </a:lnTo>
                    <a:lnTo>
                      <a:pt x="33" y="8"/>
                    </a:lnTo>
                    <a:lnTo>
                      <a:pt x="38" y="6"/>
                    </a:lnTo>
                    <a:lnTo>
                      <a:pt x="45" y="4"/>
                    </a:lnTo>
                    <a:lnTo>
                      <a:pt x="50" y="1"/>
                    </a:lnTo>
                    <a:lnTo>
                      <a:pt x="57" y="1"/>
                    </a:lnTo>
                    <a:lnTo>
                      <a:pt x="63" y="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2" name="Freeform 523"/>
              <p:cNvSpPr>
                <a:spLocks/>
              </p:cNvSpPr>
              <p:nvPr/>
            </p:nvSpPr>
            <p:spPr bwMode="auto">
              <a:xfrm>
                <a:off x="2394" y="2565"/>
                <a:ext cx="41" cy="42"/>
              </a:xfrm>
              <a:custGeom>
                <a:avLst/>
                <a:gdLst>
                  <a:gd name="T0" fmla="*/ 0 w 125"/>
                  <a:gd name="T1" fmla="*/ 0 h 126"/>
                  <a:gd name="T2" fmla="*/ 0 w 125"/>
                  <a:gd name="T3" fmla="*/ 0 h 126"/>
                  <a:gd name="T4" fmla="*/ 0 w 125"/>
                  <a:gd name="T5" fmla="*/ 0 h 126"/>
                  <a:gd name="T6" fmla="*/ 0 w 125"/>
                  <a:gd name="T7" fmla="*/ 0 h 126"/>
                  <a:gd name="T8" fmla="*/ 0 w 125"/>
                  <a:gd name="T9" fmla="*/ 0 h 126"/>
                  <a:gd name="T10" fmla="*/ 0 w 125"/>
                  <a:gd name="T11" fmla="*/ 0 h 126"/>
                  <a:gd name="T12" fmla="*/ 0 w 125"/>
                  <a:gd name="T13" fmla="*/ 0 h 126"/>
                  <a:gd name="T14" fmla="*/ 0 w 125"/>
                  <a:gd name="T15" fmla="*/ 0 h 126"/>
                  <a:gd name="T16" fmla="*/ 0 w 125"/>
                  <a:gd name="T17" fmla="*/ 0 h 126"/>
                  <a:gd name="T18" fmla="*/ 0 w 125"/>
                  <a:gd name="T19" fmla="*/ 0 h 126"/>
                  <a:gd name="T20" fmla="*/ 0 w 125"/>
                  <a:gd name="T21" fmla="*/ 0 h 126"/>
                  <a:gd name="T22" fmla="*/ 0 w 125"/>
                  <a:gd name="T23" fmla="*/ 0 h 126"/>
                  <a:gd name="T24" fmla="*/ 0 w 125"/>
                  <a:gd name="T25" fmla="*/ 0 h 126"/>
                  <a:gd name="T26" fmla="*/ 0 w 125"/>
                  <a:gd name="T27" fmla="*/ 0 h 126"/>
                  <a:gd name="T28" fmla="*/ 0 w 125"/>
                  <a:gd name="T29" fmla="*/ 0 h 126"/>
                  <a:gd name="T30" fmla="*/ 0 w 125"/>
                  <a:gd name="T31" fmla="*/ 0 h 126"/>
                  <a:gd name="T32" fmla="*/ 0 w 125"/>
                  <a:gd name="T33" fmla="*/ 0 h 126"/>
                  <a:gd name="T34" fmla="*/ 0 w 125"/>
                  <a:gd name="T35" fmla="*/ 0 h 126"/>
                  <a:gd name="T36" fmla="*/ 0 w 125"/>
                  <a:gd name="T37" fmla="*/ 0 h 126"/>
                  <a:gd name="T38" fmla="*/ 0 w 125"/>
                  <a:gd name="T39" fmla="*/ 0 h 126"/>
                  <a:gd name="T40" fmla="*/ 0 w 125"/>
                  <a:gd name="T41" fmla="*/ 0 h 126"/>
                  <a:gd name="T42" fmla="*/ 0 w 125"/>
                  <a:gd name="T43" fmla="*/ 0 h 126"/>
                  <a:gd name="T44" fmla="*/ 0 w 125"/>
                  <a:gd name="T45" fmla="*/ 0 h 126"/>
                  <a:gd name="T46" fmla="*/ 0 w 125"/>
                  <a:gd name="T47" fmla="*/ 0 h 126"/>
                  <a:gd name="T48" fmla="*/ 0 w 125"/>
                  <a:gd name="T49" fmla="*/ 0 h 126"/>
                  <a:gd name="T50" fmla="*/ 0 w 125"/>
                  <a:gd name="T51" fmla="*/ 0 h 126"/>
                  <a:gd name="T52" fmla="*/ 0 w 125"/>
                  <a:gd name="T53" fmla="*/ 0 h 126"/>
                  <a:gd name="T54" fmla="*/ 0 w 125"/>
                  <a:gd name="T55" fmla="*/ 0 h 126"/>
                  <a:gd name="T56" fmla="*/ 0 w 125"/>
                  <a:gd name="T57" fmla="*/ 0 h 126"/>
                  <a:gd name="T58" fmla="*/ 0 w 125"/>
                  <a:gd name="T59" fmla="*/ 0 h 126"/>
                  <a:gd name="T60" fmla="*/ 0 w 125"/>
                  <a:gd name="T61" fmla="*/ 0 h 126"/>
                  <a:gd name="T62" fmla="*/ 0 w 125"/>
                  <a:gd name="T63" fmla="*/ 0 h 1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5"/>
                  <a:gd name="T97" fmla="*/ 0 h 126"/>
                  <a:gd name="T98" fmla="*/ 125 w 125"/>
                  <a:gd name="T99" fmla="*/ 126 h 1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5" h="126">
                    <a:moveTo>
                      <a:pt x="63" y="0"/>
                    </a:moveTo>
                    <a:lnTo>
                      <a:pt x="69" y="1"/>
                    </a:lnTo>
                    <a:lnTo>
                      <a:pt x="75" y="1"/>
                    </a:lnTo>
                    <a:lnTo>
                      <a:pt x="81" y="4"/>
                    </a:lnTo>
                    <a:lnTo>
                      <a:pt x="87" y="6"/>
                    </a:lnTo>
                    <a:lnTo>
                      <a:pt x="92" y="8"/>
                    </a:lnTo>
                    <a:lnTo>
                      <a:pt x="98" y="11"/>
                    </a:lnTo>
                    <a:lnTo>
                      <a:pt x="102" y="14"/>
                    </a:lnTo>
                    <a:lnTo>
                      <a:pt x="106" y="19"/>
                    </a:lnTo>
                    <a:lnTo>
                      <a:pt x="110" y="23"/>
                    </a:lnTo>
                    <a:lnTo>
                      <a:pt x="115" y="28"/>
                    </a:lnTo>
                    <a:lnTo>
                      <a:pt x="117" y="33"/>
                    </a:lnTo>
                    <a:lnTo>
                      <a:pt x="120" y="39"/>
                    </a:lnTo>
                    <a:lnTo>
                      <a:pt x="122" y="45"/>
                    </a:lnTo>
                    <a:lnTo>
                      <a:pt x="123" y="50"/>
                    </a:lnTo>
                    <a:lnTo>
                      <a:pt x="125" y="56"/>
                    </a:lnTo>
                    <a:lnTo>
                      <a:pt x="125" y="63"/>
                    </a:lnTo>
                    <a:lnTo>
                      <a:pt x="125" y="69"/>
                    </a:lnTo>
                    <a:lnTo>
                      <a:pt x="123" y="76"/>
                    </a:lnTo>
                    <a:lnTo>
                      <a:pt x="122" y="81"/>
                    </a:lnTo>
                    <a:lnTo>
                      <a:pt x="120" y="87"/>
                    </a:lnTo>
                    <a:lnTo>
                      <a:pt x="117" y="92"/>
                    </a:lnTo>
                    <a:lnTo>
                      <a:pt x="115" y="97"/>
                    </a:lnTo>
                    <a:lnTo>
                      <a:pt x="110" y="103"/>
                    </a:lnTo>
                    <a:lnTo>
                      <a:pt x="106" y="107"/>
                    </a:lnTo>
                    <a:lnTo>
                      <a:pt x="102" y="110"/>
                    </a:lnTo>
                    <a:lnTo>
                      <a:pt x="98" y="115"/>
                    </a:lnTo>
                    <a:lnTo>
                      <a:pt x="92" y="118"/>
                    </a:lnTo>
                    <a:lnTo>
                      <a:pt x="87" y="120"/>
                    </a:lnTo>
                    <a:lnTo>
                      <a:pt x="81" y="122"/>
                    </a:lnTo>
                    <a:lnTo>
                      <a:pt x="75" y="123"/>
                    </a:lnTo>
                    <a:lnTo>
                      <a:pt x="69" y="124"/>
                    </a:lnTo>
                    <a:lnTo>
                      <a:pt x="63" y="126"/>
                    </a:lnTo>
                    <a:lnTo>
                      <a:pt x="57" y="124"/>
                    </a:lnTo>
                    <a:lnTo>
                      <a:pt x="50" y="123"/>
                    </a:lnTo>
                    <a:lnTo>
                      <a:pt x="45" y="122"/>
                    </a:lnTo>
                    <a:lnTo>
                      <a:pt x="38" y="120"/>
                    </a:lnTo>
                    <a:lnTo>
                      <a:pt x="33" y="118"/>
                    </a:lnTo>
                    <a:lnTo>
                      <a:pt x="27" y="115"/>
                    </a:lnTo>
                    <a:lnTo>
                      <a:pt x="23" y="110"/>
                    </a:lnTo>
                    <a:lnTo>
                      <a:pt x="19" y="107"/>
                    </a:lnTo>
                    <a:lnTo>
                      <a:pt x="14" y="103"/>
                    </a:lnTo>
                    <a:lnTo>
                      <a:pt x="11" y="97"/>
                    </a:lnTo>
                    <a:lnTo>
                      <a:pt x="8" y="92"/>
                    </a:lnTo>
                    <a:lnTo>
                      <a:pt x="6" y="87"/>
                    </a:lnTo>
                    <a:lnTo>
                      <a:pt x="4" y="81"/>
                    </a:lnTo>
                    <a:lnTo>
                      <a:pt x="1" y="76"/>
                    </a:lnTo>
                    <a:lnTo>
                      <a:pt x="0" y="69"/>
                    </a:lnTo>
                    <a:lnTo>
                      <a:pt x="0" y="63"/>
                    </a:lnTo>
                    <a:lnTo>
                      <a:pt x="0" y="56"/>
                    </a:lnTo>
                    <a:lnTo>
                      <a:pt x="1" y="50"/>
                    </a:lnTo>
                    <a:lnTo>
                      <a:pt x="4" y="45"/>
                    </a:lnTo>
                    <a:lnTo>
                      <a:pt x="6" y="39"/>
                    </a:lnTo>
                    <a:lnTo>
                      <a:pt x="8" y="33"/>
                    </a:lnTo>
                    <a:lnTo>
                      <a:pt x="11" y="28"/>
                    </a:lnTo>
                    <a:lnTo>
                      <a:pt x="14" y="23"/>
                    </a:lnTo>
                    <a:lnTo>
                      <a:pt x="19" y="19"/>
                    </a:lnTo>
                    <a:lnTo>
                      <a:pt x="23" y="14"/>
                    </a:lnTo>
                    <a:lnTo>
                      <a:pt x="27" y="11"/>
                    </a:lnTo>
                    <a:lnTo>
                      <a:pt x="33" y="8"/>
                    </a:lnTo>
                    <a:lnTo>
                      <a:pt x="38" y="6"/>
                    </a:lnTo>
                    <a:lnTo>
                      <a:pt x="45" y="4"/>
                    </a:lnTo>
                    <a:lnTo>
                      <a:pt x="50" y="1"/>
                    </a:lnTo>
                    <a:lnTo>
                      <a:pt x="57" y="1"/>
                    </a:lnTo>
                    <a:lnTo>
                      <a:pt x="63" y="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3" name="Freeform 524"/>
              <p:cNvSpPr>
                <a:spLocks/>
              </p:cNvSpPr>
              <p:nvPr/>
            </p:nvSpPr>
            <p:spPr bwMode="auto">
              <a:xfrm>
                <a:off x="2907" y="1874"/>
                <a:ext cx="40" cy="202"/>
              </a:xfrm>
              <a:custGeom>
                <a:avLst/>
                <a:gdLst>
                  <a:gd name="T0" fmla="*/ 0 w 121"/>
                  <a:gd name="T1" fmla="*/ 0 h 606"/>
                  <a:gd name="T2" fmla="*/ 0 w 121"/>
                  <a:gd name="T3" fmla="*/ 0 h 606"/>
                  <a:gd name="T4" fmla="*/ 0 w 121"/>
                  <a:gd name="T5" fmla="*/ 0 h 606"/>
                  <a:gd name="T6" fmla="*/ 0 w 121"/>
                  <a:gd name="T7" fmla="*/ 0 h 606"/>
                  <a:gd name="T8" fmla="*/ 0 w 121"/>
                  <a:gd name="T9" fmla="*/ 0 h 606"/>
                  <a:gd name="T10" fmla="*/ 0 w 121"/>
                  <a:gd name="T11" fmla="*/ 0 h 606"/>
                  <a:gd name="T12" fmla="*/ 0 w 121"/>
                  <a:gd name="T13" fmla="*/ 0 h 606"/>
                  <a:gd name="T14" fmla="*/ 0 w 121"/>
                  <a:gd name="T15" fmla="*/ 0 h 606"/>
                  <a:gd name="T16" fmla="*/ 0 w 121"/>
                  <a:gd name="T17" fmla="*/ 0 h 606"/>
                  <a:gd name="T18" fmla="*/ 0 w 121"/>
                  <a:gd name="T19" fmla="*/ 0 h 606"/>
                  <a:gd name="T20" fmla="*/ 0 w 121"/>
                  <a:gd name="T21" fmla="*/ 0 h 606"/>
                  <a:gd name="T22" fmla="*/ 0 w 121"/>
                  <a:gd name="T23" fmla="*/ 0 h 606"/>
                  <a:gd name="T24" fmla="*/ 0 w 121"/>
                  <a:gd name="T25" fmla="*/ 0 h 606"/>
                  <a:gd name="T26" fmla="*/ 0 w 121"/>
                  <a:gd name="T27" fmla="*/ 0 h 606"/>
                  <a:gd name="T28" fmla="*/ 0 w 121"/>
                  <a:gd name="T29" fmla="*/ 0 h 606"/>
                  <a:gd name="T30" fmla="*/ 0 w 121"/>
                  <a:gd name="T31" fmla="*/ 0 h 606"/>
                  <a:gd name="T32" fmla="*/ 0 w 121"/>
                  <a:gd name="T33" fmla="*/ 0 h 606"/>
                  <a:gd name="T34" fmla="*/ 0 w 121"/>
                  <a:gd name="T35" fmla="*/ 1 h 606"/>
                  <a:gd name="T36" fmla="*/ 0 w 121"/>
                  <a:gd name="T37" fmla="*/ 1 h 606"/>
                  <a:gd name="T38" fmla="*/ 0 w 121"/>
                  <a:gd name="T39" fmla="*/ 1 h 606"/>
                  <a:gd name="T40" fmla="*/ 0 w 121"/>
                  <a:gd name="T41" fmla="*/ 1 h 606"/>
                  <a:gd name="T42" fmla="*/ 0 w 121"/>
                  <a:gd name="T43" fmla="*/ 1 h 606"/>
                  <a:gd name="T44" fmla="*/ 0 w 121"/>
                  <a:gd name="T45" fmla="*/ 1 h 606"/>
                  <a:gd name="T46" fmla="*/ 0 w 121"/>
                  <a:gd name="T47" fmla="*/ 1 h 606"/>
                  <a:gd name="T48" fmla="*/ 0 w 121"/>
                  <a:gd name="T49" fmla="*/ 1 h 606"/>
                  <a:gd name="T50" fmla="*/ 0 w 121"/>
                  <a:gd name="T51" fmla="*/ 1 h 606"/>
                  <a:gd name="T52" fmla="*/ 0 w 121"/>
                  <a:gd name="T53" fmla="*/ 1 h 606"/>
                  <a:gd name="T54" fmla="*/ 0 w 121"/>
                  <a:gd name="T55" fmla="*/ 1 h 606"/>
                  <a:gd name="T56" fmla="*/ 0 w 121"/>
                  <a:gd name="T57" fmla="*/ 1 h 606"/>
                  <a:gd name="T58" fmla="*/ 0 w 121"/>
                  <a:gd name="T59" fmla="*/ 1 h 606"/>
                  <a:gd name="T60" fmla="*/ 0 w 121"/>
                  <a:gd name="T61" fmla="*/ 1 h 606"/>
                  <a:gd name="T62" fmla="*/ 0 w 121"/>
                  <a:gd name="T63" fmla="*/ 1 h 606"/>
                  <a:gd name="T64" fmla="*/ 0 w 121"/>
                  <a:gd name="T65" fmla="*/ 1 h 606"/>
                  <a:gd name="T66" fmla="*/ 0 w 121"/>
                  <a:gd name="T67" fmla="*/ 1 h 606"/>
                  <a:gd name="T68" fmla="*/ 0 w 121"/>
                  <a:gd name="T69" fmla="*/ 1 h 606"/>
                  <a:gd name="T70" fmla="*/ 0 w 121"/>
                  <a:gd name="T71" fmla="*/ 1 h 606"/>
                  <a:gd name="T72" fmla="*/ 0 w 121"/>
                  <a:gd name="T73" fmla="*/ 0 h 606"/>
                  <a:gd name="T74" fmla="*/ 0 w 121"/>
                  <a:gd name="T75" fmla="*/ 0 h 606"/>
                  <a:gd name="T76" fmla="*/ 0 w 121"/>
                  <a:gd name="T77" fmla="*/ 0 h 606"/>
                  <a:gd name="T78" fmla="*/ 0 w 121"/>
                  <a:gd name="T79" fmla="*/ 0 h 606"/>
                  <a:gd name="T80" fmla="*/ 0 w 121"/>
                  <a:gd name="T81" fmla="*/ 0 h 606"/>
                  <a:gd name="T82" fmla="*/ 0 w 121"/>
                  <a:gd name="T83" fmla="*/ 0 h 606"/>
                  <a:gd name="T84" fmla="*/ 0 w 121"/>
                  <a:gd name="T85" fmla="*/ 0 h 606"/>
                  <a:gd name="T86" fmla="*/ 0 w 121"/>
                  <a:gd name="T87" fmla="*/ 0 h 606"/>
                  <a:gd name="T88" fmla="*/ 0 w 121"/>
                  <a:gd name="T89" fmla="*/ 0 h 606"/>
                  <a:gd name="T90" fmla="*/ 0 w 121"/>
                  <a:gd name="T91" fmla="*/ 0 h 606"/>
                  <a:gd name="T92" fmla="*/ 0 w 121"/>
                  <a:gd name="T93" fmla="*/ 0 h 606"/>
                  <a:gd name="T94" fmla="*/ 0 w 121"/>
                  <a:gd name="T95" fmla="*/ 0 h 606"/>
                  <a:gd name="T96" fmla="*/ 0 w 121"/>
                  <a:gd name="T97" fmla="*/ 0 h 606"/>
                  <a:gd name="T98" fmla="*/ 0 w 121"/>
                  <a:gd name="T99" fmla="*/ 0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06"/>
                  <a:gd name="T152" fmla="*/ 121 w 121"/>
                  <a:gd name="T153" fmla="*/ 606 h 6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06">
                    <a:moveTo>
                      <a:pt x="102" y="26"/>
                    </a:moveTo>
                    <a:lnTo>
                      <a:pt x="101" y="23"/>
                    </a:lnTo>
                    <a:lnTo>
                      <a:pt x="97" y="19"/>
                    </a:lnTo>
                    <a:lnTo>
                      <a:pt x="93" y="14"/>
                    </a:lnTo>
                    <a:lnTo>
                      <a:pt x="86" y="7"/>
                    </a:lnTo>
                    <a:lnTo>
                      <a:pt x="80" y="3"/>
                    </a:lnTo>
                    <a:lnTo>
                      <a:pt x="72" y="0"/>
                    </a:lnTo>
                    <a:lnTo>
                      <a:pt x="69" y="0"/>
                    </a:lnTo>
                    <a:lnTo>
                      <a:pt x="66" y="1"/>
                    </a:lnTo>
                    <a:lnTo>
                      <a:pt x="63" y="3"/>
                    </a:lnTo>
                    <a:lnTo>
                      <a:pt x="59" y="6"/>
                    </a:lnTo>
                    <a:lnTo>
                      <a:pt x="54" y="16"/>
                    </a:lnTo>
                    <a:lnTo>
                      <a:pt x="49" y="28"/>
                    </a:lnTo>
                    <a:lnTo>
                      <a:pt x="43" y="40"/>
                    </a:lnTo>
                    <a:lnTo>
                      <a:pt x="39" y="53"/>
                    </a:lnTo>
                    <a:lnTo>
                      <a:pt x="36" y="63"/>
                    </a:lnTo>
                    <a:lnTo>
                      <a:pt x="32" y="72"/>
                    </a:lnTo>
                    <a:lnTo>
                      <a:pt x="30" y="79"/>
                    </a:lnTo>
                    <a:lnTo>
                      <a:pt x="30" y="81"/>
                    </a:lnTo>
                    <a:lnTo>
                      <a:pt x="11" y="151"/>
                    </a:lnTo>
                    <a:lnTo>
                      <a:pt x="11" y="153"/>
                    </a:lnTo>
                    <a:lnTo>
                      <a:pt x="12" y="159"/>
                    </a:lnTo>
                    <a:lnTo>
                      <a:pt x="14" y="168"/>
                    </a:lnTo>
                    <a:lnTo>
                      <a:pt x="16" y="178"/>
                    </a:lnTo>
                    <a:lnTo>
                      <a:pt x="18" y="190"/>
                    </a:lnTo>
                    <a:lnTo>
                      <a:pt x="20" y="201"/>
                    </a:lnTo>
                    <a:lnTo>
                      <a:pt x="23" y="209"/>
                    </a:lnTo>
                    <a:lnTo>
                      <a:pt x="26" y="217"/>
                    </a:lnTo>
                    <a:lnTo>
                      <a:pt x="27" y="222"/>
                    </a:lnTo>
                    <a:lnTo>
                      <a:pt x="28" y="233"/>
                    </a:lnTo>
                    <a:lnTo>
                      <a:pt x="29" y="248"/>
                    </a:lnTo>
                    <a:lnTo>
                      <a:pt x="29" y="266"/>
                    </a:lnTo>
                    <a:lnTo>
                      <a:pt x="29" y="312"/>
                    </a:lnTo>
                    <a:lnTo>
                      <a:pt x="29" y="363"/>
                    </a:lnTo>
                    <a:lnTo>
                      <a:pt x="28" y="414"/>
                    </a:lnTo>
                    <a:lnTo>
                      <a:pt x="27" y="461"/>
                    </a:lnTo>
                    <a:lnTo>
                      <a:pt x="26" y="494"/>
                    </a:lnTo>
                    <a:lnTo>
                      <a:pt x="26" y="510"/>
                    </a:lnTo>
                    <a:lnTo>
                      <a:pt x="25" y="518"/>
                    </a:lnTo>
                    <a:lnTo>
                      <a:pt x="22" y="529"/>
                    </a:lnTo>
                    <a:lnTo>
                      <a:pt x="17" y="541"/>
                    </a:lnTo>
                    <a:lnTo>
                      <a:pt x="13" y="553"/>
                    </a:lnTo>
                    <a:lnTo>
                      <a:pt x="9" y="566"/>
                    </a:lnTo>
                    <a:lnTo>
                      <a:pt x="4" y="577"/>
                    </a:lnTo>
                    <a:lnTo>
                      <a:pt x="1" y="584"/>
                    </a:lnTo>
                    <a:lnTo>
                      <a:pt x="0" y="587"/>
                    </a:lnTo>
                    <a:lnTo>
                      <a:pt x="30" y="606"/>
                    </a:lnTo>
                    <a:lnTo>
                      <a:pt x="46" y="557"/>
                    </a:lnTo>
                    <a:lnTo>
                      <a:pt x="81" y="596"/>
                    </a:lnTo>
                    <a:lnTo>
                      <a:pt x="81" y="593"/>
                    </a:lnTo>
                    <a:lnTo>
                      <a:pt x="82" y="588"/>
                    </a:lnTo>
                    <a:lnTo>
                      <a:pt x="83" y="579"/>
                    </a:lnTo>
                    <a:lnTo>
                      <a:pt x="83" y="569"/>
                    </a:lnTo>
                    <a:lnTo>
                      <a:pt x="83" y="557"/>
                    </a:lnTo>
                    <a:lnTo>
                      <a:pt x="83" y="543"/>
                    </a:lnTo>
                    <a:lnTo>
                      <a:pt x="81" y="530"/>
                    </a:lnTo>
                    <a:lnTo>
                      <a:pt x="77" y="517"/>
                    </a:lnTo>
                    <a:lnTo>
                      <a:pt x="72" y="503"/>
                    </a:lnTo>
                    <a:lnTo>
                      <a:pt x="68" y="488"/>
                    </a:lnTo>
                    <a:lnTo>
                      <a:pt x="65" y="471"/>
                    </a:lnTo>
                    <a:lnTo>
                      <a:pt x="64" y="454"/>
                    </a:lnTo>
                    <a:lnTo>
                      <a:pt x="64" y="447"/>
                    </a:lnTo>
                    <a:lnTo>
                      <a:pt x="65" y="438"/>
                    </a:lnTo>
                    <a:lnTo>
                      <a:pt x="66" y="429"/>
                    </a:lnTo>
                    <a:lnTo>
                      <a:pt x="69" y="421"/>
                    </a:lnTo>
                    <a:lnTo>
                      <a:pt x="72" y="413"/>
                    </a:lnTo>
                    <a:lnTo>
                      <a:pt x="78" y="406"/>
                    </a:lnTo>
                    <a:lnTo>
                      <a:pt x="84" y="398"/>
                    </a:lnTo>
                    <a:lnTo>
                      <a:pt x="92" y="392"/>
                    </a:lnTo>
                    <a:lnTo>
                      <a:pt x="99" y="384"/>
                    </a:lnTo>
                    <a:lnTo>
                      <a:pt x="106" y="378"/>
                    </a:lnTo>
                    <a:lnTo>
                      <a:pt x="110" y="370"/>
                    </a:lnTo>
                    <a:lnTo>
                      <a:pt x="114" y="363"/>
                    </a:lnTo>
                    <a:lnTo>
                      <a:pt x="118" y="357"/>
                    </a:lnTo>
                    <a:lnTo>
                      <a:pt x="119" y="349"/>
                    </a:lnTo>
                    <a:lnTo>
                      <a:pt x="120" y="343"/>
                    </a:lnTo>
                    <a:lnTo>
                      <a:pt x="121" y="337"/>
                    </a:lnTo>
                    <a:lnTo>
                      <a:pt x="120" y="325"/>
                    </a:lnTo>
                    <a:lnTo>
                      <a:pt x="119" y="314"/>
                    </a:lnTo>
                    <a:lnTo>
                      <a:pt x="117" y="303"/>
                    </a:lnTo>
                    <a:lnTo>
                      <a:pt x="114" y="295"/>
                    </a:lnTo>
                    <a:lnTo>
                      <a:pt x="112" y="283"/>
                    </a:lnTo>
                    <a:lnTo>
                      <a:pt x="109" y="262"/>
                    </a:lnTo>
                    <a:lnTo>
                      <a:pt x="106" y="235"/>
                    </a:lnTo>
                    <a:lnTo>
                      <a:pt x="101" y="206"/>
                    </a:lnTo>
                    <a:lnTo>
                      <a:pt x="98" y="179"/>
                    </a:lnTo>
                    <a:lnTo>
                      <a:pt x="95" y="154"/>
                    </a:lnTo>
                    <a:lnTo>
                      <a:pt x="93" y="138"/>
                    </a:lnTo>
                    <a:lnTo>
                      <a:pt x="92" y="131"/>
                    </a:lnTo>
                    <a:lnTo>
                      <a:pt x="91" y="128"/>
                    </a:lnTo>
                    <a:lnTo>
                      <a:pt x="88" y="120"/>
                    </a:lnTo>
                    <a:lnTo>
                      <a:pt x="86" y="106"/>
                    </a:lnTo>
                    <a:lnTo>
                      <a:pt x="85" y="89"/>
                    </a:lnTo>
                    <a:lnTo>
                      <a:pt x="84" y="81"/>
                    </a:lnTo>
                    <a:lnTo>
                      <a:pt x="85" y="72"/>
                    </a:lnTo>
                    <a:lnTo>
                      <a:pt x="85" y="63"/>
                    </a:lnTo>
                    <a:lnTo>
                      <a:pt x="87" y="55"/>
                    </a:lnTo>
                    <a:lnTo>
                      <a:pt x="90" y="46"/>
                    </a:lnTo>
                    <a:lnTo>
                      <a:pt x="93" y="39"/>
                    </a:lnTo>
                    <a:lnTo>
                      <a:pt x="97" y="31"/>
                    </a:lnTo>
                    <a:lnTo>
                      <a:pt x="102" y="26"/>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4" name="Freeform 525"/>
              <p:cNvSpPr>
                <a:spLocks/>
              </p:cNvSpPr>
              <p:nvPr/>
            </p:nvSpPr>
            <p:spPr bwMode="auto">
              <a:xfrm>
                <a:off x="2907" y="1874"/>
                <a:ext cx="40" cy="202"/>
              </a:xfrm>
              <a:custGeom>
                <a:avLst/>
                <a:gdLst>
                  <a:gd name="T0" fmla="*/ 0 w 121"/>
                  <a:gd name="T1" fmla="*/ 0 h 606"/>
                  <a:gd name="T2" fmla="*/ 0 w 121"/>
                  <a:gd name="T3" fmla="*/ 0 h 606"/>
                  <a:gd name="T4" fmla="*/ 0 w 121"/>
                  <a:gd name="T5" fmla="*/ 0 h 606"/>
                  <a:gd name="T6" fmla="*/ 0 w 121"/>
                  <a:gd name="T7" fmla="*/ 0 h 606"/>
                  <a:gd name="T8" fmla="*/ 0 w 121"/>
                  <a:gd name="T9" fmla="*/ 0 h 606"/>
                  <a:gd name="T10" fmla="*/ 0 w 121"/>
                  <a:gd name="T11" fmla="*/ 0 h 606"/>
                  <a:gd name="T12" fmla="*/ 0 w 121"/>
                  <a:gd name="T13" fmla="*/ 0 h 606"/>
                  <a:gd name="T14" fmla="*/ 0 w 121"/>
                  <a:gd name="T15" fmla="*/ 0 h 606"/>
                  <a:gd name="T16" fmla="*/ 0 w 121"/>
                  <a:gd name="T17" fmla="*/ 0 h 606"/>
                  <a:gd name="T18" fmla="*/ 0 w 121"/>
                  <a:gd name="T19" fmla="*/ 0 h 606"/>
                  <a:gd name="T20" fmla="*/ 0 w 121"/>
                  <a:gd name="T21" fmla="*/ 0 h 606"/>
                  <a:gd name="T22" fmla="*/ 0 w 121"/>
                  <a:gd name="T23" fmla="*/ 0 h 606"/>
                  <a:gd name="T24" fmla="*/ 0 w 121"/>
                  <a:gd name="T25" fmla="*/ 0 h 606"/>
                  <a:gd name="T26" fmla="*/ 0 w 121"/>
                  <a:gd name="T27" fmla="*/ 0 h 606"/>
                  <a:gd name="T28" fmla="*/ 0 w 121"/>
                  <a:gd name="T29" fmla="*/ 0 h 606"/>
                  <a:gd name="T30" fmla="*/ 0 w 121"/>
                  <a:gd name="T31" fmla="*/ 0 h 606"/>
                  <a:gd name="T32" fmla="*/ 0 w 121"/>
                  <a:gd name="T33" fmla="*/ 0 h 606"/>
                  <a:gd name="T34" fmla="*/ 0 w 121"/>
                  <a:gd name="T35" fmla="*/ 1 h 606"/>
                  <a:gd name="T36" fmla="*/ 0 w 121"/>
                  <a:gd name="T37" fmla="*/ 1 h 606"/>
                  <a:gd name="T38" fmla="*/ 0 w 121"/>
                  <a:gd name="T39" fmla="*/ 1 h 606"/>
                  <a:gd name="T40" fmla="*/ 0 w 121"/>
                  <a:gd name="T41" fmla="*/ 1 h 606"/>
                  <a:gd name="T42" fmla="*/ 0 w 121"/>
                  <a:gd name="T43" fmla="*/ 1 h 606"/>
                  <a:gd name="T44" fmla="*/ 0 w 121"/>
                  <a:gd name="T45" fmla="*/ 1 h 606"/>
                  <a:gd name="T46" fmla="*/ 0 w 121"/>
                  <a:gd name="T47" fmla="*/ 1 h 606"/>
                  <a:gd name="T48" fmla="*/ 0 w 121"/>
                  <a:gd name="T49" fmla="*/ 1 h 606"/>
                  <a:gd name="T50" fmla="*/ 0 w 121"/>
                  <a:gd name="T51" fmla="*/ 1 h 606"/>
                  <a:gd name="T52" fmla="*/ 0 w 121"/>
                  <a:gd name="T53" fmla="*/ 1 h 606"/>
                  <a:gd name="T54" fmla="*/ 0 w 121"/>
                  <a:gd name="T55" fmla="*/ 1 h 606"/>
                  <a:gd name="T56" fmla="*/ 0 w 121"/>
                  <a:gd name="T57" fmla="*/ 1 h 606"/>
                  <a:gd name="T58" fmla="*/ 0 w 121"/>
                  <a:gd name="T59" fmla="*/ 1 h 606"/>
                  <a:gd name="T60" fmla="*/ 0 w 121"/>
                  <a:gd name="T61" fmla="*/ 1 h 606"/>
                  <a:gd name="T62" fmla="*/ 0 w 121"/>
                  <a:gd name="T63" fmla="*/ 1 h 606"/>
                  <a:gd name="T64" fmla="*/ 0 w 121"/>
                  <a:gd name="T65" fmla="*/ 1 h 606"/>
                  <a:gd name="T66" fmla="*/ 0 w 121"/>
                  <a:gd name="T67" fmla="*/ 1 h 606"/>
                  <a:gd name="T68" fmla="*/ 0 w 121"/>
                  <a:gd name="T69" fmla="*/ 1 h 606"/>
                  <a:gd name="T70" fmla="*/ 0 w 121"/>
                  <a:gd name="T71" fmla="*/ 1 h 606"/>
                  <a:gd name="T72" fmla="*/ 0 w 121"/>
                  <a:gd name="T73" fmla="*/ 0 h 606"/>
                  <a:gd name="T74" fmla="*/ 0 w 121"/>
                  <a:gd name="T75" fmla="*/ 0 h 606"/>
                  <a:gd name="T76" fmla="*/ 0 w 121"/>
                  <a:gd name="T77" fmla="*/ 0 h 606"/>
                  <a:gd name="T78" fmla="*/ 0 w 121"/>
                  <a:gd name="T79" fmla="*/ 0 h 606"/>
                  <a:gd name="T80" fmla="*/ 0 w 121"/>
                  <a:gd name="T81" fmla="*/ 0 h 606"/>
                  <a:gd name="T82" fmla="*/ 0 w 121"/>
                  <a:gd name="T83" fmla="*/ 0 h 606"/>
                  <a:gd name="T84" fmla="*/ 0 w 121"/>
                  <a:gd name="T85" fmla="*/ 0 h 606"/>
                  <a:gd name="T86" fmla="*/ 0 w 121"/>
                  <a:gd name="T87" fmla="*/ 0 h 606"/>
                  <a:gd name="T88" fmla="*/ 0 w 121"/>
                  <a:gd name="T89" fmla="*/ 0 h 606"/>
                  <a:gd name="T90" fmla="*/ 0 w 121"/>
                  <a:gd name="T91" fmla="*/ 0 h 606"/>
                  <a:gd name="T92" fmla="*/ 0 w 121"/>
                  <a:gd name="T93" fmla="*/ 0 h 606"/>
                  <a:gd name="T94" fmla="*/ 0 w 121"/>
                  <a:gd name="T95" fmla="*/ 0 h 606"/>
                  <a:gd name="T96" fmla="*/ 0 w 121"/>
                  <a:gd name="T97" fmla="*/ 0 h 606"/>
                  <a:gd name="T98" fmla="*/ 0 w 121"/>
                  <a:gd name="T99" fmla="*/ 0 h 6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1"/>
                  <a:gd name="T151" fmla="*/ 0 h 606"/>
                  <a:gd name="T152" fmla="*/ 121 w 121"/>
                  <a:gd name="T153" fmla="*/ 606 h 6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1" h="606">
                    <a:moveTo>
                      <a:pt x="102" y="26"/>
                    </a:moveTo>
                    <a:lnTo>
                      <a:pt x="101" y="23"/>
                    </a:lnTo>
                    <a:lnTo>
                      <a:pt x="97" y="19"/>
                    </a:lnTo>
                    <a:lnTo>
                      <a:pt x="93" y="14"/>
                    </a:lnTo>
                    <a:lnTo>
                      <a:pt x="86" y="7"/>
                    </a:lnTo>
                    <a:lnTo>
                      <a:pt x="80" y="3"/>
                    </a:lnTo>
                    <a:lnTo>
                      <a:pt x="72" y="0"/>
                    </a:lnTo>
                    <a:lnTo>
                      <a:pt x="69" y="0"/>
                    </a:lnTo>
                    <a:lnTo>
                      <a:pt x="66" y="1"/>
                    </a:lnTo>
                    <a:lnTo>
                      <a:pt x="63" y="3"/>
                    </a:lnTo>
                    <a:lnTo>
                      <a:pt x="59" y="6"/>
                    </a:lnTo>
                    <a:lnTo>
                      <a:pt x="54" y="16"/>
                    </a:lnTo>
                    <a:lnTo>
                      <a:pt x="49" y="28"/>
                    </a:lnTo>
                    <a:lnTo>
                      <a:pt x="43" y="40"/>
                    </a:lnTo>
                    <a:lnTo>
                      <a:pt x="39" y="53"/>
                    </a:lnTo>
                    <a:lnTo>
                      <a:pt x="36" y="63"/>
                    </a:lnTo>
                    <a:lnTo>
                      <a:pt x="32" y="72"/>
                    </a:lnTo>
                    <a:lnTo>
                      <a:pt x="30" y="79"/>
                    </a:lnTo>
                    <a:lnTo>
                      <a:pt x="30" y="81"/>
                    </a:lnTo>
                    <a:lnTo>
                      <a:pt x="11" y="151"/>
                    </a:lnTo>
                    <a:lnTo>
                      <a:pt x="11" y="153"/>
                    </a:lnTo>
                    <a:lnTo>
                      <a:pt x="12" y="159"/>
                    </a:lnTo>
                    <a:lnTo>
                      <a:pt x="14" y="168"/>
                    </a:lnTo>
                    <a:lnTo>
                      <a:pt x="16" y="178"/>
                    </a:lnTo>
                    <a:lnTo>
                      <a:pt x="18" y="190"/>
                    </a:lnTo>
                    <a:lnTo>
                      <a:pt x="20" y="201"/>
                    </a:lnTo>
                    <a:lnTo>
                      <a:pt x="23" y="209"/>
                    </a:lnTo>
                    <a:lnTo>
                      <a:pt x="26" y="217"/>
                    </a:lnTo>
                    <a:lnTo>
                      <a:pt x="27" y="222"/>
                    </a:lnTo>
                    <a:lnTo>
                      <a:pt x="28" y="233"/>
                    </a:lnTo>
                    <a:lnTo>
                      <a:pt x="29" y="248"/>
                    </a:lnTo>
                    <a:lnTo>
                      <a:pt x="29" y="266"/>
                    </a:lnTo>
                    <a:lnTo>
                      <a:pt x="29" y="312"/>
                    </a:lnTo>
                    <a:lnTo>
                      <a:pt x="29" y="363"/>
                    </a:lnTo>
                    <a:lnTo>
                      <a:pt x="28" y="414"/>
                    </a:lnTo>
                    <a:lnTo>
                      <a:pt x="27" y="461"/>
                    </a:lnTo>
                    <a:lnTo>
                      <a:pt x="26" y="494"/>
                    </a:lnTo>
                    <a:lnTo>
                      <a:pt x="26" y="510"/>
                    </a:lnTo>
                    <a:lnTo>
                      <a:pt x="25" y="518"/>
                    </a:lnTo>
                    <a:lnTo>
                      <a:pt x="22" y="529"/>
                    </a:lnTo>
                    <a:lnTo>
                      <a:pt x="17" y="541"/>
                    </a:lnTo>
                    <a:lnTo>
                      <a:pt x="13" y="553"/>
                    </a:lnTo>
                    <a:lnTo>
                      <a:pt x="9" y="566"/>
                    </a:lnTo>
                    <a:lnTo>
                      <a:pt x="4" y="577"/>
                    </a:lnTo>
                    <a:lnTo>
                      <a:pt x="1" y="584"/>
                    </a:lnTo>
                    <a:lnTo>
                      <a:pt x="0" y="587"/>
                    </a:lnTo>
                    <a:lnTo>
                      <a:pt x="30" y="606"/>
                    </a:lnTo>
                    <a:lnTo>
                      <a:pt x="46" y="557"/>
                    </a:lnTo>
                    <a:lnTo>
                      <a:pt x="81" y="596"/>
                    </a:lnTo>
                    <a:lnTo>
                      <a:pt x="81" y="593"/>
                    </a:lnTo>
                    <a:lnTo>
                      <a:pt x="82" y="588"/>
                    </a:lnTo>
                    <a:lnTo>
                      <a:pt x="83" y="579"/>
                    </a:lnTo>
                    <a:lnTo>
                      <a:pt x="83" y="569"/>
                    </a:lnTo>
                    <a:lnTo>
                      <a:pt x="83" y="557"/>
                    </a:lnTo>
                    <a:lnTo>
                      <a:pt x="83" y="543"/>
                    </a:lnTo>
                    <a:lnTo>
                      <a:pt x="81" y="530"/>
                    </a:lnTo>
                    <a:lnTo>
                      <a:pt x="77" y="517"/>
                    </a:lnTo>
                    <a:lnTo>
                      <a:pt x="72" y="503"/>
                    </a:lnTo>
                    <a:lnTo>
                      <a:pt x="68" y="488"/>
                    </a:lnTo>
                    <a:lnTo>
                      <a:pt x="65" y="471"/>
                    </a:lnTo>
                    <a:lnTo>
                      <a:pt x="64" y="454"/>
                    </a:lnTo>
                    <a:lnTo>
                      <a:pt x="64" y="447"/>
                    </a:lnTo>
                    <a:lnTo>
                      <a:pt x="65" y="438"/>
                    </a:lnTo>
                    <a:lnTo>
                      <a:pt x="66" y="429"/>
                    </a:lnTo>
                    <a:lnTo>
                      <a:pt x="69" y="421"/>
                    </a:lnTo>
                    <a:lnTo>
                      <a:pt x="72" y="413"/>
                    </a:lnTo>
                    <a:lnTo>
                      <a:pt x="78" y="406"/>
                    </a:lnTo>
                    <a:lnTo>
                      <a:pt x="84" y="398"/>
                    </a:lnTo>
                    <a:lnTo>
                      <a:pt x="92" y="392"/>
                    </a:lnTo>
                    <a:lnTo>
                      <a:pt x="99" y="384"/>
                    </a:lnTo>
                    <a:lnTo>
                      <a:pt x="106" y="378"/>
                    </a:lnTo>
                    <a:lnTo>
                      <a:pt x="110" y="370"/>
                    </a:lnTo>
                    <a:lnTo>
                      <a:pt x="114" y="363"/>
                    </a:lnTo>
                    <a:lnTo>
                      <a:pt x="118" y="357"/>
                    </a:lnTo>
                    <a:lnTo>
                      <a:pt x="119" y="349"/>
                    </a:lnTo>
                    <a:lnTo>
                      <a:pt x="120" y="343"/>
                    </a:lnTo>
                    <a:lnTo>
                      <a:pt x="121" y="337"/>
                    </a:lnTo>
                    <a:lnTo>
                      <a:pt x="120" y="325"/>
                    </a:lnTo>
                    <a:lnTo>
                      <a:pt x="119" y="314"/>
                    </a:lnTo>
                    <a:lnTo>
                      <a:pt x="117" y="303"/>
                    </a:lnTo>
                    <a:lnTo>
                      <a:pt x="114" y="295"/>
                    </a:lnTo>
                    <a:lnTo>
                      <a:pt x="112" y="283"/>
                    </a:lnTo>
                    <a:lnTo>
                      <a:pt x="109" y="262"/>
                    </a:lnTo>
                    <a:lnTo>
                      <a:pt x="106" y="235"/>
                    </a:lnTo>
                    <a:lnTo>
                      <a:pt x="101" y="206"/>
                    </a:lnTo>
                    <a:lnTo>
                      <a:pt x="98" y="179"/>
                    </a:lnTo>
                    <a:lnTo>
                      <a:pt x="95" y="154"/>
                    </a:lnTo>
                    <a:lnTo>
                      <a:pt x="93" y="138"/>
                    </a:lnTo>
                    <a:lnTo>
                      <a:pt x="92" y="131"/>
                    </a:lnTo>
                    <a:lnTo>
                      <a:pt x="91" y="128"/>
                    </a:lnTo>
                    <a:lnTo>
                      <a:pt x="88" y="120"/>
                    </a:lnTo>
                    <a:lnTo>
                      <a:pt x="86" y="106"/>
                    </a:lnTo>
                    <a:lnTo>
                      <a:pt x="85" y="89"/>
                    </a:lnTo>
                    <a:lnTo>
                      <a:pt x="84" y="81"/>
                    </a:lnTo>
                    <a:lnTo>
                      <a:pt x="85" y="72"/>
                    </a:lnTo>
                    <a:lnTo>
                      <a:pt x="85" y="63"/>
                    </a:lnTo>
                    <a:lnTo>
                      <a:pt x="87" y="55"/>
                    </a:lnTo>
                    <a:lnTo>
                      <a:pt x="90" y="46"/>
                    </a:lnTo>
                    <a:lnTo>
                      <a:pt x="93" y="39"/>
                    </a:lnTo>
                    <a:lnTo>
                      <a:pt x="97" y="31"/>
                    </a:lnTo>
                    <a:lnTo>
                      <a:pt x="102" y="2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5" name="Freeform 526"/>
              <p:cNvSpPr>
                <a:spLocks/>
              </p:cNvSpPr>
              <p:nvPr/>
            </p:nvSpPr>
            <p:spPr bwMode="auto">
              <a:xfrm>
                <a:off x="1038" y="882"/>
                <a:ext cx="2624" cy="1427"/>
              </a:xfrm>
              <a:custGeom>
                <a:avLst/>
                <a:gdLst>
                  <a:gd name="T0" fmla="*/ 8 w 7871"/>
                  <a:gd name="T1" fmla="*/ 4 h 4281"/>
                  <a:gd name="T2" fmla="*/ 8 w 7871"/>
                  <a:gd name="T3" fmla="*/ 3 h 4281"/>
                  <a:gd name="T4" fmla="*/ 9 w 7871"/>
                  <a:gd name="T5" fmla="*/ 3 h 4281"/>
                  <a:gd name="T6" fmla="*/ 9 w 7871"/>
                  <a:gd name="T7" fmla="*/ 4 h 4281"/>
                  <a:gd name="T8" fmla="*/ 9 w 7871"/>
                  <a:gd name="T9" fmla="*/ 4 h 4281"/>
                  <a:gd name="T10" fmla="*/ 9 w 7871"/>
                  <a:gd name="T11" fmla="*/ 3 h 4281"/>
                  <a:gd name="T12" fmla="*/ 10 w 7871"/>
                  <a:gd name="T13" fmla="*/ 3 h 4281"/>
                  <a:gd name="T14" fmla="*/ 11 w 7871"/>
                  <a:gd name="T15" fmla="*/ 3 h 4281"/>
                  <a:gd name="T16" fmla="*/ 10 w 7871"/>
                  <a:gd name="T17" fmla="*/ 2 h 4281"/>
                  <a:gd name="T18" fmla="*/ 9 w 7871"/>
                  <a:gd name="T19" fmla="*/ 2 h 4281"/>
                  <a:gd name="T20" fmla="*/ 8 w 7871"/>
                  <a:gd name="T21" fmla="*/ 2 h 4281"/>
                  <a:gd name="T22" fmla="*/ 8 w 7871"/>
                  <a:gd name="T23" fmla="*/ 1 h 4281"/>
                  <a:gd name="T24" fmla="*/ 8 w 7871"/>
                  <a:gd name="T25" fmla="*/ 2 h 4281"/>
                  <a:gd name="T26" fmla="*/ 7 w 7871"/>
                  <a:gd name="T27" fmla="*/ 1 h 4281"/>
                  <a:gd name="T28" fmla="*/ 6 w 7871"/>
                  <a:gd name="T29" fmla="*/ 1 h 4281"/>
                  <a:gd name="T30" fmla="*/ 6 w 7871"/>
                  <a:gd name="T31" fmla="*/ 1 h 4281"/>
                  <a:gd name="T32" fmla="*/ 5 w 7871"/>
                  <a:gd name="T33" fmla="*/ 0 h 4281"/>
                  <a:gd name="T34" fmla="*/ 5 w 7871"/>
                  <a:gd name="T35" fmla="*/ 0 h 4281"/>
                  <a:gd name="T36" fmla="*/ 5 w 7871"/>
                  <a:gd name="T37" fmla="*/ 0 h 4281"/>
                  <a:gd name="T38" fmla="*/ 4 w 7871"/>
                  <a:gd name="T39" fmla="*/ 1 h 4281"/>
                  <a:gd name="T40" fmla="*/ 4 w 7871"/>
                  <a:gd name="T41" fmla="*/ 1 h 4281"/>
                  <a:gd name="T42" fmla="*/ 4 w 7871"/>
                  <a:gd name="T43" fmla="*/ 2 h 4281"/>
                  <a:gd name="T44" fmla="*/ 4 w 7871"/>
                  <a:gd name="T45" fmla="*/ 1 h 4281"/>
                  <a:gd name="T46" fmla="*/ 4 w 7871"/>
                  <a:gd name="T47" fmla="*/ 1 h 4281"/>
                  <a:gd name="T48" fmla="*/ 3 w 7871"/>
                  <a:gd name="T49" fmla="*/ 2 h 4281"/>
                  <a:gd name="T50" fmla="*/ 4 w 7871"/>
                  <a:gd name="T51" fmla="*/ 2 h 4281"/>
                  <a:gd name="T52" fmla="*/ 4 w 7871"/>
                  <a:gd name="T53" fmla="*/ 2 h 4281"/>
                  <a:gd name="T54" fmla="*/ 4 w 7871"/>
                  <a:gd name="T55" fmla="*/ 2 h 4281"/>
                  <a:gd name="T56" fmla="*/ 4 w 7871"/>
                  <a:gd name="T57" fmla="*/ 2 h 4281"/>
                  <a:gd name="T58" fmla="*/ 3 w 7871"/>
                  <a:gd name="T59" fmla="*/ 2 h 4281"/>
                  <a:gd name="T60" fmla="*/ 3 w 7871"/>
                  <a:gd name="T61" fmla="*/ 2 h 4281"/>
                  <a:gd name="T62" fmla="*/ 3 w 7871"/>
                  <a:gd name="T63" fmla="*/ 1 h 4281"/>
                  <a:gd name="T64" fmla="*/ 3 w 7871"/>
                  <a:gd name="T65" fmla="*/ 2 h 4281"/>
                  <a:gd name="T66" fmla="*/ 2 w 7871"/>
                  <a:gd name="T67" fmla="*/ 2 h 4281"/>
                  <a:gd name="T68" fmla="*/ 2 w 7871"/>
                  <a:gd name="T69" fmla="*/ 2 h 4281"/>
                  <a:gd name="T70" fmla="*/ 2 w 7871"/>
                  <a:gd name="T71" fmla="*/ 2 h 4281"/>
                  <a:gd name="T72" fmla="*/ 1 w 7871"/>
                  <a:gd name="T73" fmla="*/ 3 h 4281"/>
                  <a:gd name="T74" fmla="*/ 1 w 7871"/>
                  <a:gd name="T75" fmla="*/ 2 h 4281"/>
                  <a:gd name="T76" fmla="*/ 1 w 7871"/>
                  <a:gd name="T77" fmla="*/ 2 h 4281"/>
                  <a:gd name="T78" fmla="*/ 1 w 7871"/>
                  <a:gd name="T79" fmla="*/ 3 h 4281"/>
                  <a:gd name="T80" fmla="*/ 0 w 7871"/>
                  <a:gd name="T81" fmla="*/ 4 h 4281"/>
                  <a:gd name="T82" fmla="*/ 0 w 7871"/>
                  <a:gd name="T83" fmla="*/ 4 h 4281"/>
                  <a:gd name="T84" fmla="*/ 0 w 7871"/>
                  <a:gd name="T85" fmla="*/ 4 h 4281"/>
                  <a:gd name="T86" fmla="*/ 0 w 7871"/>
                  <a:gd name="T87" fmla="*/ 5 h 4281"/>
                  <a:gd name="T88" fmla="*/ 1 w 7871"/>
                  <a:gd name="T89" fmla="*/ 5 h 4281"/>
                  <a:gd name="T90" fmla="*/ 1 w 7871"/>
                  <a:gd name="T91" fmla="*/ 5 h 4281"/>
                  <a:gd name="T92" fmla="*/ 1 w 7871"/>
                  <a:gd name="T93" fmla="*/ 5 h 4281"/>
                  <a:gd name="T94" fmla="*/ 1 w 7871"/>
                  <a:gd name="T95" fmla="*/ 5 h 4281"/>
                  <a:gd name="T96" fmla="*/ 2 w 7871"/>
                  <a:gd name="T97" fmla="*/ 6 h 4281"/>
                  <a:gd name="T98" fmla="*/ 2 w 7871"/>
                  <a:gd name="T99" fmla="*/ 5 h 4281"/>
                  <a:gd name="T100" fmla="*/ 2 w 7871"/>
                  <a:gd name="T101" fmla="*/ 5 h 4281"/>
                  <a:gd name="T102" fmla="*/ 2 w 7871"/>
                  <a:gd name="T103" fmla="*/ 5 h 4281"/>
                  <a:gd name="T104" fmla="*/ 2 w 7871"/>
                  <a:gd name="T105" fmla="*/ 6 h 4281"/>
                  <a:gd name="T106" fmla="*/ 3 w 7871"/>
                  <a:gd name="T107" fmla="*/ 6 h 4281"/>
                  <a:gd name="T108" fmla="*/ 3 w 7871"/>
                  <a:gd name="T109" fmla="*/ 6 h 4281"/>
                  <a:gd name="T110" fmla="*/ 4 w 7871"/>
                  <a:gd name="T111" fmla="*/ 5 h 4281"/>
                  <a:gd name="T112" fmla="*/ 4 w 7871"/>
                  <a:gd name="T113" fmla="*/ 5 h 4281"/>
                  <a:gd name="T114" fmla="*/ 4 w 7871"/>
                  <a:gd name="T115" fmla="*/ 5 h 4281"/>
                  <a:gd name="T116" fmla="*/ 4 w 7871"/>
                  <a:gd name="T117" fmla="*/ 4 h 4281"/>
                  <a:gd name="T118" fmla="*/ 5 w 7871"/>
                  <a:gd name="T119" fmla="*/ 4 h 4281"/>
                  <a:gd name="T120" fmla="*/ 6 w 7871"/>
                  <a:gd name="T121" fmla="*/ 4 h 4281"/>
                  <a:gd name="T122" fmla="*/ 7 w 7871"/>
                  <a:gd name="T123" fmla="*/ 4 h 4281"/>
                  <a:gd name="T124" fmla="*/ 7 w 7871"/>
                  <a:gd name="T125" fmla="*/ 5 h 4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71"/>
                  <a:gd name="T190" fmla="*/ 0 h 4281"/>
                  <a:gd name="T191" fmla="*/ 7871 w 7871"/>
                  <a:gd name="T192" fmla="*/ 4281 h 42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71" h="4281">
                    <a:moveTo>
                      <a:pt x="5150" y="3683"/>
                    </a:moveTo>
                    <a:lnTo>
                      <a:pt x="5155" y="3675"/>
                    </a:lnTo>
                    <a:lnTo>
                      <a:pt x="5158" y="3670"/>
                    </a:lnTo>
                    <a:lnTo>
                      <a:pt x="5159" y="3668"/>
                    </a:lnTo>
                    <a:lnTo>
                      <a:pt x="5160" y="3669"/>
                    </a:lnTo>
                    <a:lnTo>
                      <a:pt x="5159" y="3675"/>
                    </a:lnTo>
                    <a:lnTo>
                      <a:pt x="5156" y="3688"/>
                    </a:lnTo>
                    <a:lnTo>
                      <a:pt x="5151" y="3703"/>
                    </a:lnTo>
                    <a:lnTo>
                      <a:pt x="5146" y="3718"/>
                    </a:lnTo>
                    <a:lnTo>
                      <a:pt x="5143" y="3729"/>
                    </a:lnTo>
                    <a:lnTo>
                      <a:pt x="5142" y="3733"/>
                    </a:lnTo>
                    <a:lnTo>
                      <a:pt x="5144" y="3745"/>
                    </a:lnTo>
                    <a:lnTo>
                      <a:pt x="5147" y="3756"/>
                    </a:lnTo>
                    <a:lnTo>
                      <a:pt x="5151" y="3766"/>
                    </a:lnTo>
                    <a:lnTo>
                      <a:pt x="5157" y="3774"/>
                    </a:lnTo>
                    <a:lnTo>
                      <a:pt x="5162" y="3782"/>
                    </a:lnTo>
                    <a:lnTo>
                      <a:pt x="5169" y="3788"/>
                    </a:lnTo>
                    <a:lnTo>
                      <a:pt x="5175" y="3794"/>
                    </a:lnTo>
                    <a:lnTo>
                      <a:pt x="5182" y="3799"/>
                    </a:lnTo>
                    <a:lnTo>
                      <a:pt x="5195" y="3807"/>
                    </a:lnTo>
                    <a:lnTo>
                      <a:pt x="5205" y="3811"/>
                    </a:lnTo>
                    <a:lnTo>
                      <a:pt x="5213" y="3814"/>
                    </a:lnTo>
                    <a:lnTo>
                      <a:pt x="5216" y="3814"/>
                    </a:lnTo>
                    <a:lnTo>
                      <a:pt x="5225" y="3809"/>
                    </a:lnTo>
                    <a:lnTo>
                      <a:pt x="5234" y="3802"/>
                    </a:lnTo>
                    <a:lnTo>
                      <a:pt x="5245" y="3794"/>
                    </a:lnTo>
                    <a:lnTo>
                      <a:pt x="5256" y="3783"/>
                    </a:lnTo>
                    <a:lnTo>
                      <a:pt x="5268" y="3771"/>
                    </a:lnTo>
                    <a:lnTo>
                      <a:pt x="5279" y="3758"/>
                    </a:lnTo>
                    <a:lnTo>
                      <a:pt x="5291" y="3743"/>
                    </a:lnTo>
                    <a:lnTo>
                      <a:pt x="5304" y="3728"/>
                    </a:lnTo>
                    <a:lnTo>
                      <a:pt x="5328" y="3693"/>
                    </a:lnTo>
                    <a:lnTo>
                      <a:pt x="5353" y="3657"/>
                    </a:lnTo>
                    <a:lnTo>
                      <a:pt x="5378" y="3619"/>
                    </a:lnTo>
                    <a:lnTo>
                      <a:pt x="5403" y="3580"/>
                    </a:lnTo>
                    <a:lnTo>
                      <a:pt x="5447" y="3505"/>
                    </a:lnTo>
                    <a:lnTo>
                      <a:pt x="5484" y="3441"/>
                    </a:lnTo>
                    <a:lnTo>
                      <a:pt x="5509" y="3396"/>
                    </a:lnTo>
                    <a:lnTo>
                      <a:pt x="5517" y="3378"/>
                    </a:lnTo>
                    <a:lnTo>
                      <a:pt x="5517" y="3362"/>
                    </a:lnTo>
                    <a:lnTo>
                      <a:pt x="5518" y="3347"/>
                    </a:lnTo>
                    <a:lnTo>
                      <a:pt x="5521" y="3332"/>
                    </a:lnTo>
                    <a:lnTo>
                      <a:pt x="5524" y="3317"/>
                    </a:lnTo>
                    <a:lnTo>
                      <a:pt x="5527" y="3303"/>
                    </a:lnTo>
                    <a:lnTo>
                      <a:pt x="5531" y="3290"/>
                    </a:lnTo>
                    <a:lnTo>
                      <a:pt x="5537" y="3277"/>
                    </a:lnTo>
                    <a:lnTo>
                      <a:pt x="5542" y="3265"/>
                    </a:lnTo>
                    <a:lnTo>
                      <a:pt x="5552" y="3246"/>
                    </a:lnTo>
                    <a:lnTo>
                      <a:pt x="5562" y="3230"/>
                    </a:lnTo>
                    <a:lnTo>
                      <a:pt x="5568" y="3221"/>
                    </a:lnTo>
                    <a:lnTo>
                      <a:pt x="5571" y="3217"/>
                    </a:lnTo>
                    <a:lnTo>
                      <a:pt x="5583" y="3121"/>
                    </a:lnTo>
                    <a:lnTo>
                      <a:pt x="5585" y="3117"/>
                    </a:lnTo>
                    <a:lnTo>
                      <a:pt x="5587" y="3104"/>
                    </a:lnTo>
                    <a:lnTo>
                      <a:pt x="5591" y="3087"/>
                    </a:lnTo>
                    <a:lnTo>
                      <a:pt x="5593" y="3065"/>
                    </a:lnTo>
                    <a:lnTo>
                      <a:pt x="5594" y="3053"/>
                    </a:lnTo>
                    <a:lnTo>
                      <a:pt x="5594" y="3041"/>
                    </a:lnTo>
                    <a:lnTo>
                      <a:pt x="5593" y="3030"/>
                    </a:lnTo>
                    <a:lnTo>
                      <a:pt x="5591" y="3018"/>
                    </a:lnTo>
                    <a:lnTo>
                      <a:pt x="5587" y="3007"/>
                    </a:lnTo>
                    <a:lnTo>
                      <a:pt x="5583" y="2997"/>
                    </a:lnTo>
                    <a:lnTo>
                      <a:pt x="5578" y="2989"/>
                    </a:lnTo>
                    <a:lnTo>
                      <a:pt x="5571" y="2981"/>
                    </a:lnTo>
                    <a:lnTo>
                      <a:pt x="5563" y="2975"/>
                    </a:lnTo>
                    <a:lnTo>
                      <a:pt x="5555" y="2970"/>
                    </a:lnTo>
                    <a:lnTo>
                      <a:pt x="5548" y="2967"/>
                    </a:lnTo>
                    <a:lnTo>
                      <a:pt x="5540" y="2965"/>
                    </a:lnTo>
                    <a:lnTo>
                      <a:pt x="5532" y="2964"/>
                    </a:lnTo>
                    <a:lnTo>
                      <a:pt x="5525" y="2964"/>
                    </a:lnTo>
                    <a:lnTo>
                      <a:pt x="5518" y="2965"/>
                    </a:lnTo>
                    <a:lnTo>
                      <a:pt x="5511" y="2967"/>
                    </a:lnTo>
                    <a:lnTo>
                      <a:pt x="5497" y="2971"/>
                    </a:lnTo>
                    <a:lnTo>
                      <a:pt x="5483" y="2976"/>
                    </a:lnTo>
                    <a:lnTo>
                      <a:pt x="5475" y="2978"/>
                    </a:lnTo>
                    <a:lnTo>
                      <a:pt x="5468" y="2980"/>
                    </a:lnTo>
                    <a:lnTo>
                      <a:pt x="5460" y="2981"/>
                    </a:lnTo>
                    <a:lnTo>
                      <a:pt x="5451" y="2981"/>
                    </a:lnTo>
                    <a:lnTo>
                      <a:pt x="5444" y="2981"/>
                    </a:lnTo>
                    <a:lnTo>
                      <a:pt x="5435" y="2979"/>
                    </a:lnTo>
                    <a:lnTo>
                      <a:pt x="5429" y="2978"/>
                    </a:lnTo>
                    <a:lnTo>
                      <a:pt x="5421" y="2975"/>
                    </a:lnTo>
                    <a:lnTo>
                      <a:pt x="5408" y="2969"/>
                    </a:lnTo>
                    <a:lnTo>
                      <a:pt x="5397" y="2962"/>
                    </a:lnTo>
                    <a:lnTo>
                      <a:pt x="5389" y="2955"/>
                    </a:lnTo>
                    <a:lnTo>
                      <a:pt x="5382" y="2949"/>
                    </a:lnTo>
                    <a:lnTo>
                      <a:pt x="5379" y="2944"/>
                    </a:lnTo>
                    <a:lnTo>
                      <a:pt x="5377" y="2942"/>
                    </a:lnTo>
                    <a:lnTo>
                      <a:pt x="5333" y="2928"/>
                    </a:lnTo>
                    <a:lnTo>
                      <a:pt x="5422" y="2841"/>
                    </a:lnTo>
                    <a:lnTo>
                      <a:pt x="5431" y="2810"/>
                    </a:lnTo>
                    <a:lnTo>
                      <a:pt x="5511" y="2722"/>
                    </a:lnTo>
                    <a:lnTo>
                      <a:pt x="5688" y="2530"/>
                    </a:lnTo>
                    <a:lnTo>
                      <a:pt x="5698" y="2532"/>
                    </a:lnTo>
                    <a:lnTo>
                      <a:pt x="5725" y="2537"/>
                    </a:lnTo>
                    <a:lnTo>
                      <a:pt x="5761" y="2544"/>
                    </a:lnTo>
                    <a:lnTo>
                      <a:pt x="5806" y="2553"/>
                    </a:lnTo>
                    <a:lnTo>
                      <a:pt x="5850" y="2561"/>
                    </a:lnTo>
                    <a:lnTo>
                      <a:pt x="5891" y="2568"/>
                    </a:lnTo>
                    <a:lnTo>
                      <a:pt x="5922" y="2573"/>
                    </a:lnTo>
                    <a:lnTo>
                      <a:pt x="5938" y="2575"/>
                    </a:lnTo>
                    <a:lnTo>
                      <a:pt x="5943" y="2574"/>
                    </a:lnTo>
                    <a:lnTo>
                      <a:pt x="5946" y="2573"/>
                    </a:lnTo>
                    <a:lnTo>
                      <a:pt x="5948" y="2571"/>
                    </a:lnTo>
                    <a:lnTo>
                      <a:pt x="5950" y="2568"/>
                    </a:lnTo>
                    <a:lnTo>
                      <a:pt x="5951" y="2561"/>
                    </a:lnTo>
                    <a:lnTo>
                      <a:pt x="5952" y="2553"/>
                    </a:lnTo>
                    <a:lnTo>
                      <a:pt x="5951" y="2544"/>
                    </a:lnTo>
                    <a:lnTo>
                      <a:pt x="5949" y="2537"/>
                    </a:lnTo>
                    <a:lnTo>
                      <a:pt x="5948" y="2532"/>
                    </a:lnTo>
                    <a:lnTo>
                      <a:pt x="5947" y="2530"/>
                    </a:lnTo>
                    <a:lnTo>
                      <a:pt x="5984" y="2509"/>
                    </a:lnTo>
                    <a:lnTo>
                      <a:pt x="6028" y="2515"/>
                    </a:lnTo>
                    <a:lnTo>
                      <a:pt x="6065" y="2515"/>
                    </a:lnTo>
                    <a:lnTo>
                      <a:pt x="6087" y="2582"/>
                    </a:lnTo>
                    <a:lnTo>
                      <a:pt x="6256" y="2530"/>
                    </a:lnTo>
                    <a:lnTo>
                      <a:pt x="6249" y="2494"/>
                    </a:lnTo>
                    <a:lnTo>
                      <a:pt x="6396" y="2369"/>
                    </a:lnTo>
                    <a:lnTo>
                      <a:pt x="6398" y="2367"/>
                    </a:lnTo>
                    <a:lnTo>
                      <a:pt x="6404" y="2361"/>
                    </a:lnTo>
                    <a:lnTo>
                      <a:pt x="6412" y="2354"/>
                    </a:lnTo>
                    <a:lnTo>
                      <a:pt x="6423" y="2344"/>
                    </a:lnTo>
                    <a:lnTo>
                      <a:pt x="6436" y="2334"/>
                    </a:lnTo>
                    <a:lnTo>
                      <a:pt x="6450" y="2325"/>
                    </a:lnTo>
                    <a:lnTo>
                      <a:pt x="6464" y="2316"/>
                    </a:lnTo>
                    <a:lnTo>
                      <a:pt x="6479" y="2309"/>
                    </a:lnTo>
                    <a:lnTo>
                      <a:pt x="6486" y="2306"/>
                    </a:lnTo>
                    <a:lnTo>
                      <a:pt x="6491" y="2305"/>
                    </a:lnTo>
                    <a:lnTo>
                      <a:pt x="6497" y="2305"/>
                    </a:lnTo>
                    <a:lnTo>
                      <a:pt x="6501" y="2305"/>
                    </a:lnTo>
                    <a:lnTo>
                      <a:pt x="6504" y="2307"/>
                    </a:lnTo>
                    <a:lnTo>
                      <a:pt x="6506" y="2310"/>
                    </a:lnTo>
                    <a:lnTo>
                      <a:pt x="6508" y="2313"/>
                    </a:lnTo>
                    <a:lnTo>
                      <a:pt x="6509" y="2317"/>
                    </a:lnTo>
                    <a:lnTo>
                      <a:pt x="6509" y="2323"/>
                    </a:lnTo>
                    <a:lnTo>
                      <a:pt x="6508" y="2328"/>
                    </a:lnTo>
                    <a:lnTo>
                      <a:pt x="6507" y="2334"/>
                    </a:lnTo>
                    <a:lnTo>
                      <a:pt x="6505" y="2341"/>
                    </a:lnTo>
                    <a:lnTo>
                      <a:pt x="6502" y="2349"/>
                    </a:lnTo>
                    <a:lnTo>
                      <a:pt x="6498" y="2357"/>
                    </a:lnTo>
                    <a:lnTo>
                      <a:pt x="6492" y="2366"/>
                    </a:lnTo>
                    <a:lnTo>
                      <a:pt x="6486" y="2374"/>
                    </a:lnTo>
                    <a:lnTo>
                      <a:pt x="6479" y="2384"/>
                    </a:lnTo>
                    <a:lnTo>
                      <a:pt x="6476" y="2392"/>
                    </a:lnTo>
                    <a:lnTo>
                      <a:pt x="6474" y="2398"/>
                    </a:lnTo>
                    <a:lnTo>
                      <a:pt x="6474" y="2404"/>
                    </a:lnTo>
                    <a:lnTo>
                      <a:pt x="6475" y="2407"/>
                    </a:lnTo>
                    <a:lnTo>
                      <a:pt x="6478" y="2410"/>
                    </a:lnTo>
                    <a:lnTo>
                      <a:pt x="6481" y="2412"/>
                    </a:lnTo>
                    <a:lnTo>
                      <a:pt x="6487" y="2413"/>
                    </a:lnTo>
                    <a:lnTo>
                      <a:pt x="6492" y="2413"/>
                    </a:lnTo>
                    <a:lnTo>
                      <a:pt x="6498" y="2413"/>
                    </a:lnTo>
                    <a:lnTo>
                      <a:pt x="6504" y="2412"/>
                    </a:lnTo>
                    <a:lnTo>
                      <a:pt x="6511" y="2410"/>
                    </a:lnTo>
                    <a:lnTo>
                      <a:pt x="6518" y="2407"/>
                    </a:lnTo>
                    <a:lnTo>
                      <a:pt x="6525" y="2404"/>
                    </a:lnTo>
                    <a:lnTo>
                      <a:pt x="6531" y="2400"/>
                    </a:lnTo>
                    <a:lnTo>
                      <a:pt x="6536" y="2396"/>
                    </a:lnTo>
                    <a:lnTo>
                      <a:pt x="6543" y="2392"/>
                    </a:lnTo>
                    <a:lnTo>
                      <a:pt x="6549" y="2384"/>
                    </a:lnTo>
                    <a:lnTo>
                      <a:pt x="6557" y="2377"/>
                    </a:lnTo>
                    <a:lnTo>
                      <a:pt x="6565" y="2367"/>
                    </a:lnTo>
                    <a:lnTo>
                      <a:pt x="6581" y="2345"/>
                    </a:lnTo>
                    <a:lnTo>
                      <a:pt x="6597" y="2323"/>
                    </a:lnTo>
                    <a:lnTo>
                      <a:pt x="6611" y="2300"/>
                    </a:lnTo>
                    <a:lnTo>
                      <a:pt x="6623" y="2282"/>
                    </a:lnTo>
                    <a:lnTo>
                      <a:pt x="6631" y="2269"/>
                    </a:lnTo>
                    <a:lnTo>
                      <a:pt x="6635" y="2264"/>
                    </a:lnTo>
                    <a:lnTo>
                      <a:pt x="6628" y="2276"/>
                    </a:lnTo>
                    <a:lnTo>
                      <a:pt x="6623" y="2287"/>
                    </a:lnTo>
                    <a:lnTo>
                      <a:pt x="6620" y="2300"/>
                    </a:lnTo>
                    <a:lnTo>
                      <a:pt x="6617" y="2312"/>
                    </a:lnTo>
                    <a:lnTo>
                      <a:pt x="6615" y="2324"/>
                    </a:lnTo>
                    <a:lnTo>
                      <a:pt x="6615" y="2334"/>
                    </a:lnTo>
                    <a:lnTo>
                      <a:pt x="6615" y="2346"/>
                    </a:lnTo>
                    <a:lnTo>
                      <a:pt x="6615" y="2357"/>
                    </a:lnTo>
                    <a:lnTo>
                      <a:pt x="6619" y="2375"/>
                    </a:lnTo>
                    <a:lnTo>
                      <a:pt x="6622" y="2391"/>
                    </a:lnTo>
                    <a:lnTo>
                      <a:pt x="6625" y="2401"/>
                    </a:lnTo>
                    <a:lnTo>
                      <a:pt x="6626" y="2405"/>
                    </a:lnTo>
                    <a:lnTo>
                      <a:pt x="6506" y="2494"/>
                    </a:lnTo>
                    <a:lnTo>
                      <a:pt x="6471" y="2604"/>
                    </a:lnTo>
                    <a:lnTo>
                      <a:pt x="6324" y="2716"/>
                    </a:lnTo>
                    <a:lnTo>
                      <a:pt x="6271" y="2862"/>
                    </a:lnTo>
                    <a:lnTo>
                      <a:pt x="6270" y="2864"/>
                    </a:lnTo>
                    <a:lnTo>
                      <a:pt x="6267" y="2870"/>
                    </a:lnTo>
                    <a:lnTo>
                      <a:pt x="6262" y="2880"/>
                    </a:lnTo>
                    <a:lnTo>
                      <a:pt x="6259" y="2893"/>
                    </a:lnTo>
                    <a:lnTo>
                      <a:pt x="6257" y="2900"/>
                    </a:lnTo>
                    <a:lnTo>
                      <a:pt x="6256" y="2909"/>
                    </a:lnTo>
                    <a:lnTo>
                      <a:pt x="6256" y="2917"/>
                    </a:lnTo>
                    <a:lnTo>
                      <a:pt x="6256" y="2927"/>
                    </a:lnTo>
                    <a:lnTo>
                      <a:pt x="6256" y="2938"/>
                    </a:lnTo>
                    <a:lnTo>
                      <a:pt x="6258" y="2949"/>
                    </a:lnTo>
                    <a:lnTo>
                      <a:pt x="6260" y="2961"/>
                    </a:lnTo>
                    <a:lnTo>
                      <a:pt x="6264" y="2972"/>
                    </a:lnTo>
                    <a:lnTo>
                      <a:pt x="6274" y="3003"/>
                    </a:lnTo>
                    <a:lnTo>
                      <a:pt x="6286" y="3040"/>
                    </a:lnTo>
                    <a:lnTo>
                      <a:pt x="6299" y="3081"/>
                    </a:lnTo>
                    <a:lnTo>
                      <a:pt x="6313" y="3124"/>
                    </a:lnTo>
                    <a:lnTo>
                      <a:pt x="6325" y="3162"/>
                    </a:lnTo>
                    <a:lnTo>
                      <a:pt x="6336" y="3194"/>
                    </a:lnTo>
                    <a:lnTo>
                      <a:pt x="6342" y="3215"/>
                    </a:lnTo>
                    <a:lnTo>
                      <a:pt x="6345" y="3224"/>
                    </a:lnTo>
                    <a:lnTo>
                      <a:pt x="6405" y="3128"/>
                    </a:lnTo>
                    <a:lnTo>
                      <a:pt x="6521" y="2957"/>
                    </a:lnTo>
                    <a:lnTo>
                      <a:pt x="6575" y="2942"/>
                    </a:lnTo>
                    <a:lnTo>
                      <a:pt x="6574" y="2939"/>
                    </a:lnTo>
                    <a:lnTo>
                      <a:pt x="6573" y="2929"/>
                    </a:lnTo>
                    <a:lnTo>
                      <a:pt x="6572" y="2914"/>
                    </a:lnTo>
                    <a:lnTo>
                      <a:pt x="6572" y="2894"/>
                    </a:lnTo>
                    <a:lnTo>
                      <a:pt x="6572" y="2883"/>
                    </a:lnTo>
                    <a:lnTo>
                      <a:pt x="6573" y="2871"/>
                    </a:lnTo>
                    <a:lnTo>
                      <a:pt x="6575" y="2859"/>
                    </a:lnTo>
                    <a:lnTo>
                      <a:pt x="6578" y="2847"/>
                    </a:lnTo>
                    <a:lnTo>
                      <a:pt x="6581" y="2834"/>
                    </a:lnTo>
                    <a:lnTo>
                      <a:pt x="6585" y="2821"/>
                    </a:lnTo>
                    <a:lnTo>
                      <a:pt x="6589" y="2808"/>
                    </a:lnTo>
                    <a:lnTo>
                      <a:pt x="6596" y="2796"/>
                    </a:lnTo>
                    <a:lnTo>
                      <a:pt x="6602" y="2784"/>
                    </a:lnTo>
                    <a:lnTo>
                      <a:pt x="6608" y="2773"/>
                    </a:lnTo>
                    <a:lnTo>
                      <a:pt x="6612" y="2762"/>
                    </a:lnTo>
                    <a:lnTo>
                      <a:pt x="6614" y="2752"/>
                    </a:lnTo>
                    <a:lnTo>
                      <a:pt x="6616" y="2742"/>
                    </a:lnTo>
                    <a:lnTo>
                      <a:pt x="6617" y="2734"/>
                    </a:lnTo>
                    <a:lnTo>
                      <a:pt x="6619" y="2726"/>
                    </a:lnTo>
                    <a:lnTo>
                      <a:pt x="6617" y="2719"/>
                    </a:lnTo>
                    <a:lnTo>
                      <a:pt x="6616" y="2707"/>
                    </a:lnTo>
                    <a:lnTo>
                      <a:pt x="6614" y="2699"/>
                    </a:lnTo>
                    <a:lnTo>
                      <a:pt x="6612" y="2694"/>
                    </a:lnTo>
                    <a:lnTo>
                      <a:pt x="6611" y="2692"/>
                    </a:lnTo>
                    <a:lnTo>
                      <a:pt x="6610" y="2691"/>
                    </a:lnTo>
                    <a:lnTo>
                      <a:pt x="6607" y="2685"/>
                    </a:lnTo>
                    <a:lnTo>
                      <a:pt x="6602" y="2679"/>
                    </a:lnTo>
                    <a:lnTo>
                      <a:pt x="6598" y="2670"/>
                    </a:lnTo>
                    <a:lnTo>
                      <a:pt x="6595" y="2659"/>
                    </a:lnTo>
                    <a:lnTo>
                      <a:pt x="6593" y="2649"/>
                    </a:lnTo>
                    <a:lnTo>
                      <a:pt x="6592" y="2643"/>
                    </a:lnTo>
                    <a:lnTo>
                      <a:pt x="6593" y="2637"/>
                    </a:lnTo>
                    <a:lnTo>
                      <a:pt x="6594" y="2631"/>
                    </a:lnTo>
                    <a:lnTo>
                      <a:pt x="6596" y="2626"/>
                    </a:lnTo>
                    <a:lnTo>
                      <a:pt x="6601" y="2616"/>
                    </a:lnTo>
                    <a:lnTo>
                      <a:pt x="6608" y="2608"/>
                    </a:lnTo>
                    <a:lnTo>
                      <a:pt x="6615" y="2601"/>
                    </a:lnTo>
                    <a:lnTo>
                      <a:pt x="6624" y="2596"/>
                    </a:lnTo>
                    <a:lnTo>
                      <a:pt x="6635" y="2591"/>
                    </a:lnTo>
                    <a:lnTo>
                      <a:pt x="6649" y="2587"/>
                    </a:lnTo>
                    <a:lnTo>
                      <a:pt x="6665" y="2584"/>
                    </a:lnTo>
                    <a:lnTo>
                      <a:pt x="6685" y="2582"/>
                    </a:lnTo>
                    <a:lnTo>
                      <a:pt x="6691" y="2581"/>
                    </a:lnTo>
                    <a:lnTo>
                      <a:pt x="6695" y="2580"/>
                    </a:lnTo>
                    <a:lnTo>
                      <a:pt x="6699" y="2577"/>
                    </a:lnTo>
                    <a:lnTo>
                      <a:pt x="6703" y="2575"/>
                    </a:lnTo>
                    <a:lnTo>
                      <a:pt x="6708" y="2570"/>
                    </a:lnTo>
                    <a:lnTo>
                      <a:pt x="6712" y="2563"/>
                    </a:lnTo>
                    <a:lnTo>
                      <a:pt x="6715" y="2557"/>
                    </a:lnTo>
                    <a:lnTo>
                      <a:pt x="6716" y="2548"/>
                    </a:lnTo>
                    <a:lnTo>
                      <a:pt x="6717" y="2541"/>
                    </a:lnTo>
                    <a:lnTo>
                      <a:pt x="6717" y="2532"/>
                    </a:lnTo>
                    <a:lnTo>
                      <a:pt x="6717" y="2516"/>
                    </a:lnTo>
                    <a:lnTo>
                      <a:pt x="6718" y="2503"/>
                    </a:lnTo>
                    <a:lnTo>
                      <a:pt x="6720" y="2499"/>
                    </a:lnTo>
                    <a:lnTo>
                      <a:pt x="6724" y="2495"/>
                    </a:lnTo>
                    <a:lnTo>
                      <a:pt x="6726" y="2494"/>
                    </a:lnTo>
                    <a:lnTo>
                      <a:pt x="6730" y="2493"/>
                    </a:lnTo>
                    <a:lnTo>
                      <a:pt x="6733" y="2493"/>
                    </a:lnTo>
                    <a:lnTo>
                      <a:pt x="6736" y="2494"/>
                    </a:lnTo>
                    <a:lnTo>
                      <a:pt x="6751" y="2495"/>
                    </a:lnTo>
                    <a:lnTo>
                      <a:pt x="6764" y="2495"/>
                    </a:lnTo>
                    <a:lnTo>
                      <a:pt x="6770" y="2495"/>
                    </a:lnTo>
                    <a:lnTo>
                      <a:pt x="6776" y="2494"/>
                    </a:lnTo>
                    <a:lnTo>
                      <a:pt x="6782" y="2492"/>
                    </a:lnTo>
                    <a:lnTo>
                      <a:pt x="6787" y="2489"/>
                    </a:lnTo>
                    <a:lnTo>
                      <a:pt x="6800" y="2481"/>
                    </a:lnTo>
                    <a:lnTo>
                      <a:pt x="6815" y="2469"/>
                    </a:lnTo>
                    <a:lnTo>
                      <a:pt x="6832" y="2454"/>
                    </a:lnTo>
                    <a:lnTo>
                      <a:pt x="6856" y="2435"/>
                    </a:lnTo>
                    <a:lnTo>
                      <a:pt x="6868" y="2425"/>
                    </a:lnTo>
                    <a:lnTo>
                      <a:pt x="6879" y="2418"/>
                    </a:lnTo>
                    <a:lnTo>
                      <a:pt x="6890" y="2413"/>
                    </a:lnTo>
                    <a:lnTo>
                      <a:pt x="6899" y="2412"/>
                    </a:lnTo>
                    <a:lnTo>
                      <a:pt x="6909" y="2411"/>
                    </a:lnTo>
                    <a:lnTo>
                      <a:pt x="6917" y="2413"/>
                    </a:lnTo>
                    <a:lnTo>
                      <a:pt x="6924" y="2415"/>
                    </a:lnTo>
                    <a:lnTo>
                      <a:pt x="6932" y="2420"/>
                    </a:lnTo>
                    <a:lnTo>
                      <a:pt x="6937" y="2424"/>
                    </a:lnTo>
                    <a:lnTo>
                      <a:pt x="6942" y="2429"/>
                    </a:lnTo>
                    <a:lnTo>
                      <a:pt x="6948" y="2434"/>
                    </a:lnTo>
                    <a:lnTo>
                      <a:pt x="6951" y="2439"/>
                    </a:lnTo>
                    <a:lnTo>
                      <a:pt x="6956" y="2447"/>
                    </a:lnTo>
                    <a:lnTo>
                      <a:pt x="6958" y="2449"/>
                    </a:lnTo>
                    <a:lnTo>
                      <a:pt x="7039" y="2420"/>
                    </a:lnTo>
                    <a:lnTo>
                      <a:pt x="7062" y="2369"/>
                    </a:lnTo>
                    <a:lnTo>
                      <a:pt x="7113" y="2324"/>
                    </a:lnTo>
                    <a:lnTo>
                      <a:pt x="7179" y="2295"/>
                    </a:lnTo>
                    <a:lnTo>
                      <a:pt x="7194" y="2249"/>
                    </a:lnTo>
                    <a:lnTo>
                      <a:pt x="7253" y="2249"/>
                    </a:lnTo>
                    <a:lnTo>
                      <a:pt x="7256" y="2249"/>
                    </a:lnTo>
                    <a:lnTo>
                      <a:pt x="7261" y="2249"/>
                    </a:lnTo>
                    <a:lnTo>
                      <a:pt x="7268" y="2250"/>
                    </a:lnTo>
                    <a:lnTo>
                      <a:pt x="7278" y="2250"/>
                    </a:lnTo>
                    <a:lnTo>
                      <a:pt x="7289" y="2251"/>
                    </a:lnTo>
                    <a:lnTo>
                      <a:pt x="7300" y="2252"/>
                    </a:lnTo>
                    <a:lnTo>
                      <a:pt x="7311" y="2254"/>
                    </a:lnTo>
                    <a:lnTo>
                      <a:pt x="7319" y="2256"/>
                    </a:lnTo>
                    <a:lnTo>
                      <a:pt x="7325" y="2257"/>
                    </a:lnTo>
                    <a:lnTo>
                      <a:pt x="7330" y="2256"/>
                    </a:lnTo>
                    <a:lnTo>
                      <a:pt x="7335" y="2254"/>
                    </a:lnTo>
                    <a:lnTo>
                      <a:pt x="7342" y="2250"/>
                    </a:lnTo>
                    <a:lnTo>
                      <a:pt x="7356" y="2242"/>
                    </a:lnTo>
                    <a:lnTo>
                      <a:pt x="7370" y="2231"/>
                    </a:lnTo>
                    <a:lnTo>
                      <a:pt x="7382" y="2219"/>
                    </a:lnTo>
                    <a:lnTo>
                      <a:pt x="7393" y="2208"/>
                    </a:lnTo>
                    <a:lnTo>
                      <a:pt x="7400" y="2202"/>
                    </a:lnTo>
                    <a:lnTo>
                      <a:pt x="7402" y="2198"/>
                    </a:lnTo>
                    <a:lnTo>
                      <a:pt x="7399" y="2194"/>
                    </a:lnTo>
                    <a:lnTo>
                      <a:pt x="7390" y="2181"/>
                    </a:lnTo>
                    <a:lnTo>
                      <a:pt x="7378" y="2163"/>
                    </a:lnTo>
                    <a:lnTo>
                      <a:pt x="7361" y="2141"/>
                    </a:lnTo>
                    <a:lnTo>
                      <a:pt x="7344" y="2120"/>
                    </a:lnTo>
                    <a:lnTo>
                      <a:pt x="7327" y="2099"/>
                    </a:lnTo>
                    <a:lnTo>
                      <a:pt x="7319" y="2091"/>
                    </a:lnTo>
                    <a:lnTo>
                      <a:pt x="7311" y="2083"/>
                    </a:lnTo>
                    <a:lnTo>
                      <a:pt x="7304" y="2076"/>
                    </a:lnTo>
                    <a:lnTo>
                      <a:pt x="7298" y="2073"/>
                    </a:lnTo>
                    <a:lnTo>
                      <a:pt x="7293" y="2070"/>
                    </a:lnTo>
                    <a:lnTo>
                      <a:pt x="7288" y="2066"/>
                    </a:lnTo>
                    <a:lnTo>
                      <a:pt x="7285" y="2060"/>
                    </a:lnTo>
                    <a:lnTo>
                      <a:pt x="7281" y="2055"/>
                    </a:lnTo>
                    <a:lnTo>
                      <a:pt x="7279" y="2050"/>
                    </a:lnTo>
                    <a:lnTo>
                      <a:pt x="7277" y="2044"/>
                    </a:lnTo>
                    <a:lnTo>
                      <a:pt x="7276" y="2038"/>
                    </a:lnTo>
                    <a:lnTo>
                      <a:pt x="7276" y="2032"/>
                    </a:lnTo>
                    <a:lnTo>
                      <a:pt x="7276" y="2027"/>
                    </a:lnTo>
                    <a:lnTo>
                      <a:pt x="7277" y="2021"/>
                    </a:lnTo>
                    <a:lnTo>
                      <a:pt x="7279" y="2017"/>
                    </a:lnTo>
                    <a:lnTo>
                      <a:pt x="7281" y="2014"/>
                    </a:lnTo>
                    <a:lnTo>
                      <a:pt x="7285" y="2012"/>
                    </a:lnTo>
                    <a:lnTo>
                      <a:pt x="7288" y="2011"/>
                    </a:lnTo>
                    <a:lnTo>
                      <a:pt x="7293" y="2012"/>
                    </a:lnTo>
                    <a:lnTo>
                      <a:pt x="7298" y="2014"/>
                    </a:lnTo>
                    <a:lnTo>
                      <a:pt x="7304" y="2016"/>
                    </a:lnTo>
                    <a:lnTo>
                      <a:pt x="7309" y="2017"/>
                    </a:lnTo>
                    <a:lnTo>
                      <a:pt x="7315" y="2017"/>
                    </a:lnTo>
                    <a:lnTo>
                      <a:pt x="7321" y="2016"/>
                    </a:lnTo>
                    <a:lnTo>
                      <a:pt x="7332" y="2013"/>
                    </a:lnTo>
                    <a:lnTo>
                      <a:pt x="7342" y="2007"/>
                    </a:lnTo>
                    <a:lnTo>
                      <a:pt x="7351" y="2001"/>
                    </a:lnTo>
                    <a:lnTo>
                      <a:pt x="7358" y="1996"/>
                    </a:lnTo>
                    <a:lnTo>
                      <a:pt x="7362" y="1991"/>
                    </a:lnTo>
                    <a:lnTo>
                      <a:pt x="7363" y="1990"/>
                    </a:lnTo>
                    <a:lnTo>
                      <a:pt x="7438" y="1909"/>
                    </a:lnTo>
                    <a:lnTo>
                      <a:pt x="7433" y="1850"/>
                    </a:lnTo>
                    <a:lnTo>
                      <a:pt x="7468" y="1822"/>
                    </a:lnTo>
                    <a:lnTo>
                      <a:pt x="7505" y="1888"/>
                    </a:lnTo>
                    <a:lnTo>
                      <a:pt x="7571" y="1909"/>
                    </a:lnTo>
                    <a:lnTo>
                      <a:pt x="7574" y="1913"/>
                    </a:lnTo>
                    <a:lnTo>
                      <a:pt x="7585" y="1923"/>
                    </a:lnTo>
                    <a:lnTo>
                      <a:pt x="7600" y="1938"/>
                    </a:lnTo>
                    <a:lnTo>
                      <a:pt x="7618" y="1957"/>
                    </a:lnTo>
                    <a:lnTo>
                      <a:pt x="7639" y="1975"/>
                    </a:lnTo>
                    <a:lnTo>
                      <a:pt x="7658" y="1993"/>
                    </a:lnTo>
                    <a:lnTo>
                      <a:pt x="7675" y="2008"/>
                    </a:lnTo>
                    <a:lnTo>
                      <a:pt x="7690" y="2019"/>
                    </a:lnTo>
                    <a:lnTo>
                      <a:pt x="7700" y="2027"/>
                    </a:lnTo>
                    <a:lnTo>
                      <a:pt x="7709" y="2031"/>
                    </a:lnTo>
                    <a:lnTo>
                      <a:pt x="7717" y="2032"/>
                    </a:lnTo>
                    <a:lnTo>
                      <a:pt x="7723" y="2033"/>
                    </a:lnTo>
                    <a:lnTo>
                      <a:pt x="7727" y="2032"/>
                    </a:lnTo>
                    <a:lnTo>
                      <a:pt x="7732" y="2030"/>
                    </a:lnTo>
                    <a:lnTo>
                      <a:pt x="7734" y="2029"/>
                    </a:lnTo>
                    <a:lnTo>
                      <a:pt x="7734" y="2028"/>
                    </a:lnTo>
                    <a:lnTo>
                      <a:pt x="7749" y="1933"/>
                    </a:lnTo>
                    <a:lnTo>
                      <a:pt x="7755" y="1909"/>
                    </a:lnTo>
                    <a:lnTo>
                      <a:pt x="7759" y="1910"/>
                    </a:lnTo>
                    <a:lnTo>
                      <a:pt x="7768" y="1910"/>
                    </a:lnTo>
                    <a:lnTo>
                      <a:pt x="7782" y="1911"/>
                    </a:lnTo>
                    <a:lnTo>
                      <a:pt x="7800" y="1910"/>
                    </a:lnTo>
                    <a:lnTo>
                      <a:pt x="7808" y="1909"/>
                    </a:lnTo>
                    <a:lnTo>
                      <a:pt x="7818" y="1907"/>
                    </a:lnTo>
                    <a:lnTo>
                      <a:pt x="7827" y="1904"/>
                    </a:lnTo>
                    <a:lnTo>
                      <a:pt x="7836" y="1901"/>
                    </a:lnTo>
                    <a:lnTo>
                      <a:pt x="7845" y="1895"/>
                    </a:lnTo>
                    <a:lnTo>
                      <a:pt x="7853" y="1890"/>
                    </a:lnTo>
                    <a:lnTo>
                      <a:pt x="7860" y="1882"/>
                    </a:lnTo>
                    <a:lnTo>
                      <a:pt x="7865" y="1874"/>
                    </a:lnTo>
                    <a:lnTo>
                      <a:pt x="7869" y="1868"/>
                    </a:lnTo>
                    <a:lnTo>
                      <a:pt x="7870" y="1864"/>
                    </a:lnTo>
                    <a:lnTo>
                      <a:pt x="7871" y="1860"/>
                    </a:lnTo>
                    <a:lnTo>
                      <a:pt x="7870" y="1855"/>
                    </a:lnTo>
                    <a:lnTo>
                      <a:pt x="7870" y="1851"/>
                    </a:lnTo>
                    <a:lnTo>
                      <a:pt x="7868" y="1847"/>
                    </a:lnTo>
                    <a:lnTo>
                      <a:pt x="7865" y="1842"/>
                    </a:lnTo>
                    <a:lnTo>
                      <a:pt x="7863" y="1838"/>
                    </a:lnTo>
                    <a:lnTo>
                      <a:pt x="7856" y="1830"/>
                    </a:lnTo>
                    <a:lnTo>
                      <a:pt x="7846" y="1823"/>
                    </a:lnTo>
                    <a:lnTo>
                      <a:pt x="7835" y="1815"/>
                    </a:lnTo>
                    <a:lnTo>
                      <a:pt x="7823" y="1809"/>
                    </a:lnTo>
                    <a:lnTo>
                      <a:pt x="7797" y="1795"/>
                    </a:lnTo>
                    <a:lnTo>
                      <a:pt x="7770" y="1782"/>
                    </a:lnTo>
                    <a:lnTo>
                      <a:pt x="7758" y="1775"/>
                    </a:lnTo>
                    <a:lnTo>
                      <a:pt x="7746" y="1768"/>
                    </a:lnTo>
                    <a:lnTo>
                      <a:pt x="7735" y="1761"/>
                    </a:lnTo>
                    <a:lnTo>
                      <a:pt x="7725" y="1754"/>
                    </a:lnTo>
                    <a:lnTo>
                      <a:pt x="7718" y="1748"/>
                    </a:lnTo>
                    <a:lnTo>
                      <a:pt x="7710" y="1744"/>
                    </a:lnTo>
                    <a:lnTo>
                      <a:pt x="7704" y="1742"/>
                    </a:lnTo>
                    <a:lnTo>
                      <a:pt x="7696" y="1741"/>
                    </a:lnTo>
                    <a:lnTo>
                      <a:pt x="7690" y="1742"/>
                    </a:lnTo>
                    <a:lnTo>
                      <a:pt x="7684" y="1743"/>
                    </a:lnTo>
                    <a:lnTo>
                      <a:pt x="7679" y="1745"/>
                    </a:lnTo>
                    <a:lnTo>
                      <a:pt x="7673" y="1748"/>
                    </a:lnTo>
                    <a:lnTo>
                      <a:pt x="7665" y="1755"/>
                    </a:lnTo>
                    <a:lnTo>
                      <a:pt x="7658" y="1761"/>
                    </a:lnTo>
                    <a:lnTo>
                      <a:pt x="7655" y="1767"/>
                    </a:lnTo>
                    <a:lnTo>
                      <a:pt x="7653" y="1769"/>
                    </a:lnTo>
                    <a:lnTo>
                      <a:pt x="7630" y="1712"/>
                    </a:lnTo>
                    <a:lnTo>
                      <a:pt x="7623" y="1699"/>
                    </a:lnTo>
                    <a:lnTo>
                      <a:pt x="7615" y="1686"/>
                    </a:lnTo>
                    <a:lnTo>
                      <a:pt x="7606" y="1674"/>
                    </a:lnTo>
                    <a:lnTo>
                      <a:pt x="7598" y="1662"/>
                    </a:lnTo>
                    <a:lnTo>
                      <a:pt x="7578" y="1639"/>
                    </a:lnTo>
                    <a:lnTo>
                      <a:pt x="7558" y="1619"/>
                    </a:lnTo>
                    <a:lnTo>
                      <a:pt x="7536" y="1599"/>
                    </a:lnTo>
                    <a:lnTo>
                      <a:pt x="7514" y="1582"/>
                    </a:lnTo>
                    <a:lnTo>
                      <a:pt x="7492" y="1566"/>
                    </a:lnTo>
                    <a:lnTo>
                      <a:pt x="7469" y="1552"/>
                    </a:lnTo>
                    <a:lnTo>
                      <a:pt x="7449" y="1539"/>
                    </a:lnTo>
                    <a:lnTo>
                      <a:pt x="7429" y="1527"/>
                    </a:lnTo>
                    <a:lnTo>
                      <a:pt x="7411" y="1518"/>
                    </a:lnTo>
                    <a:lnTo>
                      <a:pt x="7396" y="1511"/>
                    </a:lnTo>
                    <a:lnTo>
                      <a:pt x="7372" y="1500"/>
                    </a:lnTo>
                    <a:lnTo>
                      <a:pt x="7363" y="1497"/>
                    </a:lnTo>
                    <a:lnTo>
                      <a:pt x="7232" y="1386"/>
                    </a:lnTo>
                    <a:lnTo>
                      <a:pt x="7227" y="1387"/>
                    </a:lnTo>
                    <a:lnTo>
                      <a:pt x="7213" y="1387"/>
                    </a:lnTo>
                    <a:lnTo>
                      <a:pt x="7194" y="1387"/>
                    </a:lnTo>
                    <a:lnTo>
                      <a:pt x="7170" y="1387"/>
                    </a:lnTo>
                    <a:lnTo>
                      <a:pt x="7148" y="1386"/>
                    </a:lnTo>
                    <a:lnTo>
                      <a:pt x="7125" y="1382"/>
                    </a:lnTo>
                    <a:lnTo>
                      <a:pt x="7116" y="1380"/>
                    </a:lnTo>
                    <a:lnTo>
                      <a:pt x="7108" y="1378"/>
                    </a:lnTo>
                    <a:lnTo>
                      <a:pt x="7102" y="1375"/>
                    </a:lnTo>
                    <a:lnTo>
                      <a:pt x="7098" y="1372"/>
                    </a:lnTo>
                    <a:lnTo>
                      <a:pt x="7095" y="1367"/>
                    </a:lnTo>
                    <a:lnTo>
                      <a:pt x="7090" y="1363"/>
                    </a:lnTo>
                    <a:lnTo>
                      <a:pt x="7085" y="1360"/>
                    </a:lnTo>
                    <a:lnTo>
                      <a:pt x="7080" y="1357"/>
                    </a:lnTo>
                    <a:lnTo>
                      <a:pt x="7065" y="1351"/>
                    </a:lnTo>
                    <a:lnTo>
                      <a:pt x="7053" y="1348"/>
                    </a:lnTo>
                    <a:lnTo>
                      <a:pt x="7039" y="1345"/>
                    </a:lnTo>
                    <a:lnTo>
                      <a:pt x="7028" y="1342"/>
                    </a:lnTo>
                    <a:lnTo>
                      <a:pt x="7020" y="1341"/>
                    </a:lnTo>
                    <a:lnTo>
                      <a:pt x="7017" y="1341"/>
                    </a:lnTo>
                    <a:lnTo>
                      <a:pt x="7010" y="1431"/>
                    </a:lnTo>
                    <a:lnTo>
                      <a:pt x="7010" y="1497"/>
                    </a:lnTo>
                    <a:lnTo>
                      <a:pt x="6996" y="1526"/>
                    </a:lnTo>
                    <a:lnTo>
                      <a:pt x="6951" y="1532"/>
                    </a:lnTo>
                    <a:lnTo>
                      <a:pt x="6951" y="1503"/>
                    </a:lnTo>
                    <a:lnTo>
                      <a:pt x="6885" y="1422"/>
                    </a:lnTo>
                    <a:lnTo>
                      <a:pt x="6942" y="1386"/>
                    </a:lnTo>
                    <a:lnTo>
                      <a:pt x="6936" y="1363"/>
                    </a:lnTo>
                    <a:lnTo>
                      <a:pt x="6796" y="1422"/>
                    </a:lnTo>
                    <a:lnTo>
                      <a:pt x="6773" y="1407"/>
                    </a:lnTo>
                    <a:lnTo>
                      <a:pt x="6611" y="1392"/>
                    </a:lnTo>
                    <a:lnTo>
                      <a:pt x="6552" y="1467"/>
                    </a:lnTo>
                    <a:lnTo>
                      <a:pt x="6501" y="1401"/>
                    </a:lnTo>
                    <a:lnTo>
                      <a:pt x="6502" y="1399"/>
                    </a:lnTo>
                    <a:lnTo>
                      <a:pt x="6504" y="1391"/>
                    </a:lnTo>
                    <a:lnTo>
                      <a:pt x="6507" y="1379"/>
                    </a:lnTo>
                    <a:lnTo>
                      <a:pt x="6509" y="1363"/>
                    </a:lnTo>
                    <a:lnTo>
                      <a:pt x="6511" y="1354"/>
                    </a:lnTo>
                    <a:lnTo>
                      <a:pt x="6509" y="1344"/>
                    </a:lnTo>
                    <a:lnTo>
                      <a:pt x="6508" y="1332"/>
                    </a:lnTo>
                    <a:lnTo>
                      <a:pt x="6506" y="1320"/>
                    </a:lnTo>
                    <a:lnTo>
                      <a:pt x="6503" y="1306"/>
                    </a:lnTo>
                    <a:lnTo>
                      <a:pt x="6499" y="1292"/>
                    </a:lnTo>
                    <a:lnTo>
                      <a:pt x="6493" y="1277"/>
                    </a:lnTo>
                    <a:lnTo>
                      <a:pt x="6486" y="1260"/>
                    </a:lnTo>
                    <a:lnTo>
                      <a:pt x="6481" y="1253"/>
                    </a:lnTo>
                    <a:lnTo>
                      <a:pt x="6476" y="1245"/>
                    </a:lnTo>
                    <a:lnTo>
                      <a:pt x="6471" y="1239"/>
                    </a:lnTo>
                    <a:lnTo>
                      <a:pt x="6465" y="1232"/>
                    </a:lnTo>
                    <a:lnTo>
                      <a:pt x="6459" y="1227"/>
                    </a:lnTo>
                    <a:lnTo>
                      <a:pt x="6452" y="1223"/>
                    </a:lnTo>
                    <a:lnTo>
                      <a:pt x="6446" y="1218"/>
                    </a:lnTo>
                    <a:lnTo>
                      <a:pt x="6439" y="1215"/>
                    </a:lnTo>
                    <a:lnTo>
                      <a:pt x="6425" y="1209"/>
                    </a:lnTo>
                    <a:lnTo>
                      <a:pt x="6410" y="1204"/>
                    </a:lnTo>
                    <a:lnTo>
                      <a:pt x="6395" y="1202"/>
                    </a:lnTo>
                    <a:lnTo>
                      <a:pt x="6381" y="1200"/>
                    </a:lnTo>
                    <a:lnTo>
                      <a:pt x="6366" y="1200"/>
                    </a:lnTo>
                    <a:lnTo>
                      <a:pt x="6353" y="1201"/>
                    </a:lnTo>
                    <a:lnTo>
                      <a:pt x="6341" y="1202"/>
                    </a:lnTo>
                    <a:lnTo>
                      <a:pt x="6330" y="1203"/>
                    </a:lnTo>
                    <a:lnTo>
                      <a:pt x="6315" y="1206"/>
                    </a:lnTo>
                    <a:lnTo>
                      <a:pt x="6309" y="1208"/>
                    </a:lnTo>
                    <a:lnTo>
                      <a:pt x="6303" y="1209"/>
                    </a:lnTo>
                    <a:lnTo>
                      <a:pt x="6289" y="1212"/>
                    </a:lnTo>
                    <a:lnTo>
                      <a:pt x="6268" y="1215"/>
                    </a:lnTo>
                    <a:lnTo>
                      <a:pt x="6242" y="1218"/>
                    </a:lnTo>
                    <a:lnTo>
                      <a:pt x="6228" y="1219"/>
                    </a:lnTo>
                    <a:lnTo>
                      <a:pt x="6214" y="1221"/>
                    </a:lnTo>
                    <a:lnTo>
                      <a:pt x="6200" y="1221"/>
                    </a:lnTo>
                    <a:lnTo>
                      <a:pt x="6187" y="1221"/>
                    </a:lnTo>
                    <a:lnTo>
                      <a:pt x="6175" y="1218"/>
                    </a:lnTo>
                    <a:lnTo>
                      <a:pt x="6163" y="1216"/>
                    </a:lnTo>
                    <a:lnTo>
                      <a:pt x="6153" y="1212"/>
                    </a:lnTo>
                    <a:lnTo>
                      <a:pt x="6146" y="1208"/>
                    </a:lnTo>
                    <a:lnTo>
                      <a:pt x="6138" y="1203"/>
                    </a:lnTo>
                    <a:lnTo>
                      <a:pt x="6132" y="1199"/>
                    </a:lnTo>
                    <a:lnTo>
                      <a:pt x="6125" y="1196"/>
                    </a:lnTo>
                    <a:lnTo>
                      <a:pt x="6120" y="1194"/>
                    </a:lnTo>
                    <a:lnTo>
                      <a:pt x="6109" y="1190"/>
                    </a:lnTo>
                    <a:lnTo>
                      <a:pt x="6098" y="1189"/>
                    </a:lnTo>
                    <a:lnTo>
                      <a:pt x="6091" y="1190"/>
                    </a:lnTo>
                    <a:lnTo>
                      <a:pt x="6084" y="1191"/>
                    </a:lnTo>
                    <a:lnTo>
                      <a:pt x="6081" y="1192"/>
                    </a:lnTo>
                    <a:lnTo>
                      <a:pt x="6079" y="1192"/>
                    </a:lnTo>
                    <a:lnTo>
                      <a:pt x="6079" y="1157"/>
                    </a:lnTo>
                    <a:lnTo>
                      <a:pt x="6050" y="1142"/>
                    </a:lnTo>
                    <a:lnTo>
                      <a:pt x="6050" y="1140"/>
                    </a:lnTo>
                    <a:lnTo>
                      <a:pt x="6051" y="1134"/>
                    </a:lnTo>
                    <a:lnTo>
                      <a:pt x="6051" y="1124"/>
                    </a:lnTo>
                    <a:lnTo>
                      <a:pt x="6050" y="1111"/>
                    </a:lnTo>
                    <a:lnTo>
                      <a:pt x="6048" y="1097"/>
                    </a:lnTo>
                    <a:lnTo>
                      <a:pt x="6044" y="1079"/>
                    </a:lnTo>
                    <a:lnTo>
                      <a:pt x="6041" y="1070"/>
                    </a:lnTo>
                    <a:lnTo>
                      <a:pt x="6038" y="1061"/>
                    </a:lnTo>
                    <a:lnTo>
                      <a:pt x="6033" y="1050"/>
                    </a:lnTo>
                    <a:lnTo>
                      <a:pt x="6028" y="1039"/>
                    </a:lnTo>
                    <a:lnTo>
                      <a:pt x="6025" y="1034"/>
                    </a:lnTo>
                    <a:lnTo>
                      <a:pt x="6021" y="1029"/>
                    </a:lnTo>
                    <a:lnTo>
                      <a:pt x="6018" y="1026"/>
                    </a:lnTo>
                    <a:lnTo>
                      <a:pt x="6015" y="1023"/>
                    </a:lnTo>
                    <a:lnTo>
                      <a:pt x="6011" y="1021"/>
                    </a:lnTo>
                    <a:lnTo>
                      <a:pt x="6006" y="1020"/>
                    </a:lnTo>
                    <a:lnTo>
                      <a:pt x="6003" y="1019"/>
                    </a:lnTo>
                    <a:lnTo>
                      <a:pt x="5999" y="1018"/>
                    </a:lnTo>
                    <a:lnTo>
                      <a:pt x="5989" y="1018"/>
                    </a:lnTo>
                    <a:lnTo>
                      <a:pt x="5980" y="1020"/>
                    </a:lnTo>
                    <a:lnTo>
                      <a:pt x="5971" y="1023"/>
                    </a:lnTo>
                    <a:lnTo>
                      <a:pt x="5962" y="1027"/>
                    </a:lnTo>
                    <a:lnTo>
                      <a:pt x="5945" y="1038"/>
                    </a:lnTo>
                    <a:lnTo>
                      <a:pt x="5931" y="1049"/>
                    </a:lnTo>
                    <a:lnTo>
                      <a:pt x="5921" y="1058"/>
                    </a:lnTo>
                    <a:lnTo>
                      <a:pt x="5918" y="1061"/>
                    </a:lnTo>
                    <a:lnTo>
                      <a:pt x="5916" y="1061"/>
                    </a:lnTo>
                    <a:lnTo>
                      <a:pt x="5911" y="1063"/>
                    </a:lnTo>
                    <a:lnTo>
                      <a:pt x="5906" y="1064"/>
                    </a:lnTo>
                    <a:lnTo>
                      <a:pt x="5898" y="1065"/>
                    </a:lnTo>
                    <a:lnTo>
                      <a:pt x="5892" y="1065"/>
                    </a:lnTo>
                    <a:lnTo>
                      <a:pt x="5885" y="1063"/>
                    </a:lnTo>
                    <a:lnTo>
                      <a:pt x="5883" y="1062"/>
                    </a:lnTo>
                    <a:lnTo>
                      <a:pt x="5881" y="1060"/>
                    </a:lnTo>
                    <a:lnTo>
                      <a:pt x="5880" y="1056"/>
                    </a:lnTo>
                    <a:lnTo>
                      <a:pt x="5879" y="1052"/>
                    </a:lnTo>
                    <a:lnTo>
                      <a:pt x="5879" y="1043"/>
                    </a:lnTo>
                    <a:lnTo>
                      <a:pt x="5878" y="1033"/>
                    </a:lnTo>
                    <a:lnTo>
                      <a:pt x="5876" y="1022"/>
                    </a:lnTo>
                    <a:lnTo>
                      <a:pt x="5873" y="1011"/>
                    </a:lnTo>
                    <a:lnTo>
                      <a:pt x="5869" y="1006"/>
                    </a:lnTo>
                    <a:lnTo>
                      <a:pt x="5865" y="1001"/>
                    </a:lnTo>
                    <a:lnTo>
                      <a:pt x="5861" y="997"/>
                    </a:lnTo>
                    <a:lnTo>
                      <a:pt x="5855" y="994"/>
                    </a:lnTo>
                    <a:lnTo>
                      <a:pt x="5849" y="991"/>
                    </a:lnTo>
                    <a:lnTo>
                      <a:pt x="5841" y="988"/>
                    </a:lnTo>
                    <a:lnTo>
                      <a:pt x="5831" y="986"/>
                    </a:lnTo>
                    <a:lnTo>
                      <a:pt x="5822" y="986"/>
                    </a:lnTo>
                    <a:lnTo>
                      <a:pt x="5810" y="986"/>
                    </a:lnTo>
                    <a:lnTo>
                      <a:pt x="5797" y="984"/>
                    </a:lnTo>
                    <a:lnTo>
                      <a:pt x="5782" y="982"/>
                    </a:lnTo>
                    <a:lnTo>
                      <a:pt x="5767" y="980"/>
                    </a:lnTo>
                    <a:lnTo>
                      <a:pt x="5734" y="972"/>
                    </a:lnTo>
                    <a:lnTo>
                      <a:pt x="5703" y="964"/>
                    </a:lnTo>
                    <a:lnTo>
                      <a:pt x="5674" y="956"/>
                    </a:lnTo>
                    <a:lnTo>
                      <a:pt x="5650" y="948"/>
                    </a:lnTo>
                    <a:lnTo>
                      <a:pt x="5634" y="943"/>
                    </a:lnTo>
                    <a:lnTo>
                      <a:pt x="5629" y="942"/>
                    </a:lnTo>
                    <a:lnTo>
                      <a:pt x="5632" y="947"/>
                    </a:lnTo>
                    <a:lnTo>
                      <a:pt x="5635" y="953"/>
                    </a:lnTo>
                    <a:lnTo>
                      <a:pt x="5637" y="958"/>
                    </a:lnTo>
                    <a:lnTo>
                      <a:pt x="5637" y="964"/>
                    </a:lnTo>
                    <a:lnTo>
                      <a:pt x="5637" y="969"/>
                    </a:lnTo>
                    <a:lnTo>
                      <a:pt x="5636" y="973"/>
                    </a:lnTo>
                    <a:lnTo>
                      <a:pt x="5634" y="979"/>
                    </a:lnTo>
                    <a:lnTo>
                      <a:pt x="5631" y="983"/>
                    </a:lnTo>
                    <a:lnTo>
                      <a:pt x="5626" y="986"/>
                    </a:lnTo>
                    <a:lnTo>
                      <a:pt x="5622" y="991"/>
                    </a:lnTo>
                    <a:lnTo>
                      <a:pt x="5617" y="994"/>
                    </a:lnTo>
                    <a:lnTo>
                      <a:pt x="5610" y="996"/>
                    </a:lnTo>
                    <a:lnTo>
                      <a:pt x="5603" y="998"/>
                    </a:lnTo>
                    <a:lnTo>
                      <a:pt x="5595" y="1000"/>
                    </a:lnTo>
                    <a:lnTo>
                      <a:pt x="5586" y="1000"/>
                    </a:lnTo>
                    <a:lnTo>
                      <a:pt x="5578" y="1001"/>
                    </a:lnTo>
                    <a:lnTo>
                      <a:pt x="5572" y="1001"/>
                    </a:lnTo>
                    <a:lnTo>
                      <a:pt x="5568" y="1002"/>
                    </a:lnTo>
                    <a:lnTo>
                      <a:pt x="5565" y="1005"/>
                    </a:lnTo>
                    <a:lnTo>
                      <a:pt x="5562" y="1007"/>
                    </a:lnTo>
                    <a:lnTo>
                      <a:pt x="5558" y="1010"/>
                    </a:lnTo>
                    <a:lnTo>
                      <a:pt x="5555" y="1014"/>
                    </a:lnTo>
                    <a:lnTo>
                      <a:pt x="5553" y="1019"/>
                    </a:lnTo>
                    <a:lnTo>
                      <a:pt x="5551" y="1023"/>
                    </a:lnTo>
                    <a:lnTo>
                      <a:pt x="5548" y="1034"/>
                    </a:lnTo>
                    <a:lnTo>
                      <a:pt x="5545" y="1046"/>
                    </a:lnTo>
                    <a:lnTo>
                      <a:pt x="5544" y="1059"/>
                    </a:lnTo>
                    <a:lnTo>
                      <a:pt x="5543" y="1072"/>
                    </a:lnTo>
                    <a:lnTo>
                      <a:pt x="5543" y="1097"/>
                    </a:lnTo>
                    <a:lnTo>
                      <a:pt x="5545" y="1119"/>
                    </a:lnTo>
                    <a:lnTo>
                      <a:pt x="5546" y="1135"/>
                    </a:lnTo>
                    <a:lnTo>
                      <a:pt x="5548" y="1142"/>
                    </a:lnTo>
                    <a:lnTo>
                      <a:pt x="5511" y="1150"/>
                    </a:lnTo>
                    <a:lnTo>
                      <a:pt x="5473" y="1171"/>
                    </a:lnTo>
                    <a:lnTo>
                      <a:pt x="5386" y="1120"/>
                    </a:lnTo>
                    <a:lnTo>
                      <a:pt x="5356" y="1142"/>
                    </a:lnTo>
                    <a:lnTo>
                      <a:pt x="5305" y="1142"/>
                    </a:lnTo>
                    <a:lnTo>
                      <a:pt x="5252" y="1082"/>
                    </a:lnTo>
                    <a:lnTo>
                      <a:pt x="5250" y="1084"/>
                    </a:lnTo>
                    <a:lnTo>
                      <a:pt x="5245" y="1091"/>
                    </a:lnTo>
                    <a:lnTo>
                      <a:pt x="5238" y="1101"/>
                    </a:lnTo>
                    <a:lnTo>
                      <a:pt x="5229" y="1113"/>
                    </a:lnTo>
                    <a:lnTo>
                      <a:pt x="5219" y="1126"/>
                    </a:lnTo>
                    <a:lnTo>
                      <a:pt x="5212" y="1140"/>
                    </a:lnTo>
                    <a:lnTo>
                      <a:pt x="5205" y="1152"/>
                    </a:lnTo>
                    <a:lnTo>
                      <a:pt x="5201" y="1164"/>
                    </a:lnTo>
                    <a:lnTo>
                      <a:pt x="5196" y="1175"/>
                    </a:lnTo>
                    <a:lnTo>
                      <a:pt x="5189" y="1187"/>
                    </a:lnTo>
                    <a:lnTo>
                      <a:pt x="5180" y="1198"/>
                    </a:lnTo>
                    <a:lnTo>
                      <a:pt x="5172" y="1209"/>
                    </a:lnTo>
                    <a:lnTo>
                      <a:pt x="5163" y="1217"/>
                    </a:lnTo>
                    <a:lnTo>
                      <a:pt x="5157" y="1225"/>
                    </a:lnTo>
                    <a:lnTo>
                      <a:pt x="5151" y="1229"/>
                    </a:lnTo>
                    <a:lnTo>
                      <a:pt x="5150" y="1231"/>
                    </a:lnTo>
                    <a:lnTo>
                      <a:pt x="5135" y="1179"/>
                    </a:lnTo>
                    <a:lnTo>
                      <a:pt x="5105" y="1120"/>
                    </a:lnTo>
                    <a:lnTo>
                      <a:pt x="5105" y="1010"/>
                    </a:lnTo>
                    <a:lnTo>
                      <a:pt x="5120" y="936"/>
                    </a:lnTo>
                    <a:lnTo>
                      <a:pt x="5119" y="925"/>
                    </a:lnTo>
                    <a:lnTo>
                      <a:pt x="5117" y="916"/>
                    </a:lnTo>
                    <a:lnTo>
                      <a:pt x="5114" y="910"/>
                    </a:lnTo>
                    <a:lnTo>
                      <a:pt x="5109" y="904"/>
                    </a:lnTo>
                    <a:lnTo>
                      <a:pt x="5104" y="901"/>
                    </a:lnTo>
                    <a:lnTo>
                      <a:pt x="5098" y="898"/>
                    </a:lnTo>
                    <a:lnTo>
                      <a:pt x="5092" y="896"/>
                    </a:lnTo>
                    <a:lnTo>
                      <a:pt x="5085" y="895"/>
                    </a:lnTo>
                    <a:lnTo>
                      <a:pt x="5074" y="895"/>
                    </a:lnTo>
                    <a:lnTo>
                      <a:pt x="5063" y="897"/>
                    </a:lnTo>
                    <a:lnTo>
                      <a:pt x="5055" y="898"/>
                    </a:lnTo>
                    <a:lnTo>
                      <a:pt x="5052" y="899"/>
                    </a:lnTo>
                    <a:lnTo>
                      <a:pt x="5050" y="897"/>
                    </a:lnTo>
                    <a:lnTo>
                      <a:pt x="5046" y="892"/>
                    </a:lnTo>
                    <a:lnTo>
                      <a:pt x="5037" y="885"/>
                    </a:lnTo>
                    <a:lnTo>
                      <a:pt x="5025" y="876"/>
                    </a:lnTo>
                    <a:lnTo>
                      <a:pt x="5009" y="866"/>
                    </a:lnTo>
                    <a:lnTo>
                      <a:pt x="4990" y="858"/>
                    </a:lnTo>
                    <a:lnTo>
                      <a:pt x="4979" y="853"/>
                    </a:lnTo>
                    <a:lnTo>
                      <a:pt x="4968" y="850"/>
                    </a:lnTo>
                    <a:lnTo>
                      <a:pt x="4955" y="848"/>
                    </a:lnTo>
                    <a:lnTo>
                      <a:pt x="4941" y="846"/>
                    </a:lnTo>
                    <a:lnTo>
                      <a:pt x="4917" y="844"/>
                    </a:lnTo>
                    <a:lnTo>
                      <a:pt x="4900" y="843"/>
                    </a:lnTo>
                    <a:lnTo>
                      <a:pt x="4886" y="843"/>
                    </a:lnTo>
                    <a:lnTo>
                      <a:pt x="4875" y="845"/>
                    </a:lnTo>
                    <a:lnTo>
                      <a:pt x="4864" y="849"/>
                    </a:lnTo>
                    <a:lnTo>
                      <a:pt x="4854" y="855"/>
                    </a:lnTo>
                    <a:lnTo>
                      <a:pt x="4841" y="863"/>
                    </a:lnTo>
                    <a:lnTo>
                      <a:pt x="4824" y="876"/>
                    </a:lnTo>
                    <a:lnTo>
                      <a:pt x="4819" y="879"/>
                    </a:lnTo>
                    <a:lnTo>
                      <a:pt x="4813" y="882"/>
                    </a:lnTo>
                    <a:lnTo>
                      <a:pt x="4808" y="884"/>
                    </a:lnTo>
                    <a:lnTo>
                      <a:pt x="4802" y="886"/>
                    </a:lnTo>
                    <a:lnTo>
                      <a:pt x="4789" y="888"/>
                    </a:lnTo>
                    <a:lnTo>
                      <a:pt x="4775" y="889"/>
                    </a:lnTo>
                    <a:lnTo>
                      <a:pt x="4760" y="889"/>
                    </a:lnTo>
                    <a:lnTo>
                      <a:pt x="4745" y="888"/>
                    </a:lnTo>
                    <a:lnTo>
                      <a:pt x="4730" y="886"/>
                    </a:lnTo>
                    <a:lnTo>
                      <a:pt x="4716" y="883"/>
                    </a:lnTo>
                    <a:lnTo>
                      <a:pt x="4688" y="875"/>
                    </a:lnTo>
                    <a:lnTo>
                      <a:pt x="4667" y="869"/>
                    </a:lnTo>
                    <a:lnTo>
                      <a:pt x="4651" y="863"/>
                    </a:lnTo>
                    <a:lnTo>
                      <a:pt x="4646" y="861"/>
                    </a:lnTo>
                    <a:lnTo>
                      <a:pt x="4520" y="795"/>
                    </a:lnTo>
                    <a:lnTo>
                      <a:pt x="4504" y="797"/>
                    </a:lnTo>
                    <a:lnTo>
                      <a:pt x="4486" y="798"/>
                    </a:lnTo>
                    <a:lnTo>
                      <a:pt x="4469" y="798"/>
                    </a:lnTo>
                    <a:lnTo>
                      <a:pt x="4451" y="796"/>
                    </a:lnTo>
                    <a:lnTo>
                      <a:pt x="4433" y="792"/>
                    </a:lnTo>
                    <a:lnTo>
                      <a:pt x="4416" y="788"/>
                    </a:lnTo>
                    <a:lnTo>
                      <a:pt x="4400" y="783"/>
                    </a:lnTo>
                    <a:lnTo>
                      <a:pt x="4384" y="777"/>
                    </a:lnTo>
                    <a:lnTo>
                      <a:pt x="4356" y="766"/>
                    </a:lnTo>
                    <a:lnTo>
                      <a:pt x="4334" y="755"/>
                    </a:lnTo>
                    <a:lnTo>
                      <a:pt x="4319" y="747"/>
                    </a:lnTo>
                    <a:lnTo>
                      <a:pt x="4314" y="743"/>
                    </a:lnTo>
                    <a:lnTo>
                      <a:pt x="4278" y="721"/>
                    </a:lnTo>
                    <a:lnTo>
                      <a:pt x="4269" y="699"/>
                    </a:lnTo>
                    <a:lnTo>
                      <a:pt x="4298" y="684"/>
                    </a:lnTo>
                    <a:lnTo>
                      <a:pt x="4299" y="683"/>
                    </a:lnTo>
                    <a:lnTo>
                      <a:pt x="4299" y="680"/>
                    </a:lnTo>
                    <a:lnTo>
                      <a:pt x="4301" y="675"/>
                    </a:lnTo>
                    <a:lnTo>
                      <a:pt x="4302" y="669"/>
                    </a:lnTo>
                    <a:lnTo>
                      <a:pt x="4301" y="661"/>
                    </a:lnTo>
                    <a:lnTo>
                      <a:pt x="4299" y="653"/>
                    </a:lnTo>
                    <a:lnTo>
                      <a:pt x="4297" y="643"/>
                    </a:lnTo>
                    <a:lnTo>
                      <a:pt x="4293" y="633"/>
                    </a:lnTo>
                    <a:lnTo>
                      <a:pt x="4290" y="628"/>
                    </a:lnTo>
                    <a:lnTo>
                      <a:pt x="4285" y="625"/>
                    </a:lnTo>
                    <a:lnTo>
                      <a:pt x="4281" y="623"/>
                    </a:lnTo>
                    <a:lnTo>
                      <a:pt x="4277" y="620"/>
                    </a:lnTo>
                    <a:lnTo>
                      <a:pt x="4273" y="620"/>
                    </a:lnTo>
                    <a:lnTo>
                      <a:pt x="4267" y="620"/>
                    </a:lnTo>
                    <a:lnTo>
                      <a:pt x="4262" y="620"/>
                    </a:lnTo>
                    <a:lnTo>
                      <a:pt x="4257" y="623"/>
                    </a:lnTo>
                    <a:lnTo>
                      <a:pt x="4248" y="626"/>
                    </a:lnTo>
                    <a:lnTo>
                      <a:pt x="4240" y="629"/>
                    </a:lnTo>
                    <a:lnTo>
                      <a:pt x="4235" y="632"/>
                    </a:lnTo>
                    <a:lnTo>
                      <a:pt x="4233" y="633"/>
                    </a:lnTo>
                    <a:lnTo>
                      <a:pt x="4231" y="637"/>
                    </a:lnTo>
                    <a:lnTo>
                      <a:pt x="4225" y="647"/>
                    </a:lnTo>
                    <a:lnTo>
                      <a:pt x="4216" y="661"/>
                    </a:lnTo>
                    <a:lnTo>
                      <a:pt x="4206" y="679"/>
                    </a:lnTo>
                    <a:lnTo>
                      <a:pt x="4194" y="697"/>
                    </a:lnTo>
                    <a:lnTo>
                      <a:pt x="4180" y="713"/>
                    </a:lnTo>
                    <a:lnTo>
                      <a:pt x="4173" y="721"/>
                    </a:lnTo>
                    <a:lnTo>
                      <a:pt x="4166" y="726"/>
                    </a:lnTo>
                    <a:lnTo>
                      <a:pt x="4159" y="732"/>
                    </a:lnTo>
                    <a:lnTo>
                      <a:pt x="4152" y="736"/>
                    </a:lnTo>
                    <a:lnTo>
                      <a:pt x="4145" y="739"/>
                    </a:lnTo>
                    <a:lnTo>
                      <a:pt x="4138" y="743"/>
                    </a:lnTo>
                    <a:lnTo>
                      <a:pt x="4131" y="749"/>
                    </a:lnTo>
                    <a:lnTo>
                      <a:pt x="4125" y="755"/>
                    </a:lnTo>
                    <a:lnTo>
                      <a:pt x="4112" y="770"/>
                    </a:lnTo>
                    <a:lnTo>
                      <a:pt x="4101" y="785"/>
                    </a:lnTo>
                    <a:lnTo>
                      <a:pt x="4091" y="801"/>
                    </a:lnTo>
                    <a:lnTo>
                      <a:pt x="4084" y="812"/>
                    </a:lnTo>
                    <a:lnTo>
                      <a:pt x="4079" y="821"/>
                    </a:lnTo>
                    <a:lnTo>
                      <a:pt x="4078" y="824"/>
                    </a:lnTo>
                    <a:lnTo>
                      <a:pt x="4048" y="824"/>
                    </a:lnTo>
                    <a:lnTo>
                      <a:pt x="4033" y="750"/>
                    </a:lnTo>
                    <a:lnTo>
                      <a:pt x="4004" y="714"/>
                    </a:lnTo>
                    <a:lnTo>
                      <a:pt x="4086" y="706"/>
                    </a:lnTo>
                    <a:lnTo>
                      <a:pt x="4188" y="589"/>
                    </a:lnTo>
                    <a:lnTo>
                      <a:pt x="4206" y="572"/>
                    </a:lnTo>
                    <a:lnTo>
                      <a:pt x="4221" y="557"/>
                    </a:lnTo>
                    <a:lnTo>
                      <a:pt x="4234" y="542"/>
                    </a:lnTo>
                    <a:lnTo>
                      <a:pt x="4244" y="528"/>
                    </a:lnTo>
                    <a:lnTo>
                      <a:pt x="4255" y="515"/>
                    </a:lnTo>
                    <a:lnTo>
                      <a:pt x="4263" y="503"/>
                    </a:lnTo>
                    <a:lnTo>
                      <a:pt x="4270" y="491"/>
                    </a:lnTo>
                    <a:lnTo>
                      <a:pt x="4276" y="481"/>
                    </a:lnTo>
                    <a:lnTo>
                      <a:pt x="4284" y="463"/>
                    </a:lnTo>
                    <a:lnTo>
                      <a:pt x="4290" y="451"/>
                    </a:lnTo>
                    <a:lnTo>
                      <a:pt x="4292" y="442"/>
                    </a:lnTo>
                    <a:lnTo>
                      <a:pt x="4293" y="440"/>
                    </a:lnTo>
                    <a:lnTo>
                      <a:pt x="4298" y="353"/>
                    </a:lnTo>
                    <a:lnTo>
                      <a:pt x="4303" y="339"/>
                    </a:lnTo>
                    <a:lnTo>
                      <a:pt x="4305" y="326"/>
                    </a:lnTo>
                    <a:lnTo>
                      <a:pt x="4306" y="313"/>
                    </a:lnTo>
                    <a:lnTo>
                      <a:pt x="4306" y="301"/>
                    </a:lnTo>
                    <a:lnTo>
                      <a:pt x="4304" y="290"/>
                    </a:lnTo>
                    <a:lnTo>
                      <a:pt x="4302" y="278"/>
                    </a:lnTo>
                    <a:lnTo>
                      <a:pt x="4298" y="268"/>
                    </a:lnTo>
                    <a:lnTo>
                      <a:pt x="4294" y="258"/>
                    </a:lnTo>
                    <a:lnTo>
                      <a:pt x="4289" y="249"/>
                    </a:lnTo>
                    <a:lnTo>
                      <a:pt x="4282" y="240"/>
                    </a:lnTo>
                    <a:lnTo>
                      <a:pt x="4276" y="232"/>
                    </a:lnTo>
                    <a:lnTo>
                      <a:pt x="4268" y="223"/>
                    </a:lnTo>
                    <a:lnTo>
                      <a:pt x="4260" y="217"/>
                    </a:lnTo>
                    <a:lnTo>
                      <a:pt x="4251" y="209"/>
                    </a:lnTo>
                    <a:lnTo>
                      <a:pt x="4242" y="203"/>
                    </a:lnTo>
                    <a:lnTo>
                      <a:pt x="4233" y="197"/>
                    </a:lnTo>
                    <a:lnTo>
                      <a:pt x="4224" y="193"/>
                    </a:lnTo>
                    <a:lnTo>
                      <a:pt x="4214" y="189"/>
                    </a:lnTo>
                    <a:lnTo>
                      <a:pt x="4206" y="187"/>
                    </a:lnTo>
                    <a:lnTo>
                      <a:pt x="4197" y="186"/>
                    </a:lnTo>
                    <a:lnTo>
                      <a:pt x="4188" y="186"/>
                    </a:lnTo>
                    <a:lnTo>
                      <a:pt x="4180" y="187"/>
                    </a:lnTo>
                    <a:lnTo>
                      <a:pt x="4171" y="190"/>
                    </a:lnTo>
                    <a:lnTo>
                      <a:pt x="4162" y="193"/>
                    </a:lnTo>
                    <a:lnTo>
                      <a:pt x="4144" y="202"/>
                    </a:lnTo>
                    <a:lnTo>
                      <a:pt x="4126" y="211"/>
                    </a:lnTo>
                    <a:lnTo>
                      <a:pt x="4107" y="222"/>
                    </a:lnTo>
                    <a:lnTo>
                      <a:pt x="4086" y="234"/>
                    </a:lnTo>
                    <a:lnTo>
                      <a:pt x="4075" y="238"/>
                    </a:lnTo>
                    <a:lnTo>
                      <a:pt x="4064" y="243"/>
                    </a:lnTo>
                    <a:lnTo>
                      <a:pt x="4054" y="247"/>
                    </a:lnTo>
                    <a:lnTo>
                      <a:pt x="4045" y="249"/>
                    </a:lnTo>
                    <a:lnTo>
                      <a:pt x="4027" y="253"/>
                    </a:lnTo>
                    <a:lnTo>
                      <a:pt x="4011" y="255"/>
                    </a:lnTo>
                    <a:lnTo>
                      <a:pt x="3999" y="255"/>
                    </a:lnTo>
                    <a:lnTo>
                      <a:pt x="3990" y="255"/>
                    </a:lnTo>
                    <a:lnTo>
                      <a:pt x="3984" y="255"/>
                    </a:lnTo>
                    <a:lnTo>
                      <a:pt x="3982" y="254"/>
                    </a:lnTo>
                    <a:lnTo>
                      <a:pt x="3976" y="189"/>
                    </a:lnTo>
                    <a:lnTo>
                      <a:pt x="3952" y="167"/>
                    </a:lnTo>
                    <a:lnTo>
                      <a:pt x="3989" y="72"/>
                    </a:lnTo>
                    <a:lnTo>
                      <a:pt x="3991" y="71"/>
                    </a:lnTo>
                    <a:lnTo>
                      <a:pt x="3998" y="68"/>
                    </a:lnTo>
                    <a:lnTo>
                      <a:pt x="4006" y="62"/>
                    </a:lnTo>
                    <a:lnTo>
                      <a:pt x="4013" y="56"/>
                    </a:lnTo>
                    <a:lnTo>
                      <a:pt x="4017" y="51"/>
                    </a:lnTo>
                    <a:lnTo>
                      <a:pt x="4018" y="47"/>
                    </a:lnTo>
                    <a:lnTo>
                      <a:pt x="4019" y="42"/>
                    </a:lnTo>
                    <a:lnTo>
                      <a:pt x="4017" y="36"/>
                    </a:lnTo>
                    <a:lnTo>
                      <a:pt x="4013" y="31"/>
                    </a:lnTo>
                    <a:lnTo>
                      <a:pt x="4008" y="26"/>
                    </a:lnTo>
                    <a:lnTo>
                      <a:pt x="3999" y="19"/>
                    </a:lnTo>
                    <a:lnTo>
                      <a:pt x="3989" y="13"/>
                    </a:lnTo>
                    <a:lnTo>
                      <a:pt x="3976" y="6"/>
                    </a:lnTo>
                    <a:lnTo>
                      <a:pt x="3964" y="3"/>
                    </a:lnTo>
                    <a:lnTo>
                      <a:pt x="3952" y="1"/>
                    </a:lnTo>
                    <a:lnTo>
                      <a:pt x="3941" y="0"/>
                    </a:lnTo>
                    <a:lnTo>
                      <a:pt x="3929" y="1"/>
                    </a:lnTo>
                    <a:lnTo>
                      <a:pt x="3918" y="3"/>
                    </a:lnTo>
                    <a:lnTo>
                      <a:pt x="3909" y="6"/>
                    </a:lnTo>
                    <a:lnTo>
                      <a:pt x="3899" y="9"/>
                    </a:lnTo>
                    <a:lnTo>
                      <a:pt x="3890" y="15"/>
                    </a:lnTo>
                    <a:lnTo>
                      <a:pt x="3882" y="20"/>
                    </a:lnTo>
                    <a:lnTo>
                      <a:pt x="3874" y="26"/>
                    </a:lnTo>
                    <a:lnTo>
                      <a:pt x="3867" y="32"/>
                    </a:lnTo>
                    <a:lnTo>
                      <a:pt x="3861" y="39"/>
                    </a:lnTo>
                    <a:lnTo>
                      <a:pt x="3856" y="45"/>
                    </a:lnTo>
                    <a:lnTo>
                      <a:pt x="3851" y="51"/>
                    </a:lnTo>
                    <a:lnTo>
                      <a:pt x="3848" y="57"/>
                    </a:lnTo>
                    <a:lnTo>
                      <a:pt x="3840" y="72"/>
                    </a:lnTo>
                    <a:lnTo>
                      <a:pt x="3826" y="91"/>
                    </a:lnTo>
                    <a:lnTo>
                      <a:pt x="3807" y="114"/>
                    </a:lnTo>
                    <a:lnTo>
                      <a:pt x="3788" y="138"/>
                    </a:lnTo>
                    <a:lnTo>
                      <a:pt x="3769" y="161"/>
                    </a:lnTo>
                    <a:lnTo>
                      <a:pt x="3753" y="180"/>
                    </a:lnTo>
                    <a:lnTo>
                      <a:pt x="3741" y="193"/>
                    </a:lnTo>
                    <a:lnTo>
                      <a:pt x="3737" y="197"/>
                    </a:lnTo>
                    <a:lnTo>
                      <a:pt x="3752" y="227"/>
                    </a:lnTo>
                    <a:lnTo>
                      <a:pt x="3723" y="278"/>
                    </a:lnTo>
                    <a:lnTo>
                      <a:pt x="3656" y="248"/>
                    </a:lnTo>
                    <a:lnTo>
                      <a:pt x="3650" y="246"/>
                    </a:lnTo>
                    <a:lnTo>
                      <a:pt x="3644" y="246"/>
                    </a:lnTo>
                    <a:lnTo>
                      <a:pt x="3641" y="246"/>
                    </a:lnTo>
                    <a:lnTo>
                      <a:pt x="3639" y="248"/>
                    </a:lnTo>
                    <a:lnTo>
                      <a:pt x="3639" y="250"/>
                    </a:lnTo>
                    <a:lnTo>
                      <a:pt x="3640" y="253"/>
                    </a:lnTo>
                    <a:lnTo>
                      <a:pt x="3641" y="257"/>
                    </a:lnTo>
                    <a:lnTo>
                      <a:pt x="3644" y="261"/>
                    </a:lnTo>
                    <a:lnTo>
                      <a:pt x="3651" y="270"/>
                    </a:lnTo>
                    <a:lnTo>
                      <a:pt x="3657" y="277"/>
                    </a:lnTo>
                    <a:lnTo>
                      <a:pt x="3663" y="282"/>
                    </a:lnTo>
                    <a:lnTo>
                      <a:pt x="3665" y="285"/>
                    </a:lnTo>
                    <a:lnTo>
                      <a:pt x="3761" y="359"/>
                    </a:lnTo>
                    <a:lnTo>
                      <a:pt x="3761" y="361"/>
                    </a:lnTo>
                    <a:lnTo>
                      <a:pt x="3762" y="367"/>
                    </a:lnTo>
                    <a:lnTo>
                      <a:pt x="3763" y="375"/>
                    </a:lnTo>
                    <a:lnTo>
                      <a:pt x="3763" y="387"/>
                    </a:lnTo>
                    <a:lnTo>
                      <a:pt x="3764" y="400"/>
                    </a:lnTo>
                    <a:lnTo>
                      <a:pt x="3763" y="415"/>
                    </a:lnTo>
                    <a:lnTo>
                      <a:pt x="3763" y="431"/>
                    </a:lnTo>
                    <a:lnTo>
                      <a:pt x="3761" y="449"/>
                    </a:lnTo>
                    <a:lnTo>
                      <a:pt x="3759" y="456"/>
                    </a:lnTo>
                    <a:lnTo>
                      <a:pt x="3756" y="463"/>
                    </a:lnTo>
                    <a:lnTo>
                      <a:pt x="3753" y="468"/>
                    </a:lnTo>
                    <a:lnTo>
                      <a:pt x="3749" y="471"/>
                    </a:lnTo>
                    <a:lnTo>
                      <a:pt x="3745" y="475"/>
                    </a:lnTo>
                    <a:lnTo>
                      <a:pt x="3739" y="476"/>
                    </a:lnTo>
                    <a:lnTo>
                      <a:pt x="3735" y="476"/>
                    </a:lnTo>
                    <a:lnTo>
                      <a:pt x="3729" y="474"/>
                    </a:lnTo>
                    <a:lnTo>
                      <a:pt x="3724" y="471"/>
                    </a:lnTo>
                    <a:lnTo>
                      <a:pt x="3718" y="467"/>
                    </a:lnTo>
                    <a:lnTo>
                      <a:pt x="3712" y="461"/>
                    </a:lnTo>
                    <a:lnTo>
                      <a:pt x="3707" y="454"/>
                    </a:lnTo>
                    <a:lnTo>
                      <a:pt x="3701" y="445"/>
                    </a:lnTo>
                    <a:lnTo>
                      <a:pt x="3696" y="435"/>
                    </a:lnTo>
                    <a:lnTo>
                      <a:pt x="3691" y="423"/>
                    </a:lnTo>
                    <a:lnTo>
                      <a:pt x="3686" y="410"/>
                    </a:lnTo>
                    <a:lnTo>
                      <a:pt x="3682" y="397"/>
                    </a:lnTo>
                    <a:lnTo>
                      <a:pt x="3675" y="385"/>
                    </a:lnTo>
                    <a:lnTo>
                      <a:pt x="3668" y="375"/>
                    </a:lnTo>
                    <a:lnTo>
                      <a:pt x="3660" y="366"/>
                    </a:lnTo>
                    <a:lnTo>
                      <a:pt x="3651" y="358"/>
                    </a:lnTo>
                    <a:lnTo>
                      <a:pt x="3640" y="352"/>
                    </a:lnTo>
                    <a:lnTo>
                      <a:pt x="3629" y="346"/>
                    </a:lnTo>
                    <a:lnTo>
                      <a:pt x="3617" y="341"/>
                    </a:lnTo>
                    <a:lnTo>
                      <a:pt x="3604" y="338"/>
                    </a:lnTo>
                    <a:lnTo>
                      <a:pt x="3591" y="335"/>
                    </a:lnTo>
                    <a:lnTo>
                      <a:pt x="3578" y="333"/>
                    </a:lnTo>
                    <a:lnTo>
                      <a:pt x="3565" y="332"/>
                    </a:lnTo>
                    <a:lnTo>
                      <a:pt x="3551" y="332"/>
                    </a:lnTo>
                    <a:lnTo>
                      <a:pt x="3537" y="333"/>
                    </a:lnTo>
                    <a:lnTo>
                      <a:pt x="3523" y="335"/>
                    </a:lnTo>
                    <a:lnTo>
                      <a:pt x="3509" y="338"/>
                    </a:lnTo>
                    <a:lnTo>
                      <a:pt x="3496" y="340"/>
                    </a:lnTo>
                    <a:lnTo>
                      <a:pt x="3484" y="341"/>
                    </a:lnTo>
                    <a:lnTo>
                      <a:pt x="3475" y="341"/>
                    </a:lnTo>
                    <a:lnTo>
                      <a:pt x="3466" y="340"/>
                    </a:lnTo>
                    <a:lnTo>
                      <a:pt x="3458" y="338"/>
                    </a:lnTo>
                    <a:lnTo>
                      <a:pt x="3451" y="334"/>
                    </a:lnTo>
                    <a:lnTo>
                      <a:pt x="3446" y="332"/>
                    </a:lnTo>
                    <a:lnTo>
                      <a:pt x="3441" y="328"/>
                    </a:lnTo>
                    <a:lnTo>
                      <a:pt x="3435" y="321"/>
                    </a:lnTo>
                    <a:lnTo>
                      <a:pt x="3431" y="315"/>
                    </a:lnTo>
                    <a:lnTo>
                      <a:pt x="3429" y="309"/>
                    </a:lnTo>
                    <a:lnTo>
                      <a:pt x="3429" y="308"/>
                    </a:lnTo>
                    <a:lnTo>
                      <a:pt x="3425" y="309"/>
                    </a:lnTo>
                    <a:lnTo>
                      <a:pt x="3415" y="314"/>
                    </a:lnTo>
                    <a:lnTo>
                      <a:pt x="3402" y="320"/>
                    </a:lnTo>
                    <a:lnTo>
                      <a:pt x="3385" y="329"/>
                    </a:lnTo>
                    <a:lnTo>
                      <a:pt x="3369" y="339"/>
                    </a:lnTo>
                    <a:lnTo>
                      <a:pt x="3353" y="348"/>
                    </a:lnTo>
                    <a:lnTo>
                      <a:pt x="3345" y="354"/>
                    </a:lnTo>
                    <a:lnTo>
                      <a:pt x="3340" y="358"/>
                    </a:lnTo>
                    <a:lnTo>
                      <a:pt x="3334" y="362"/>
                    </a:lnTo>
                    <a:lnTo>
                      <a:pt x="3331" y="368"/>
                    </a:lnTo>
                    <a:lnTo>
                      <a:pt x="3325" y="375"/>
                    </a:lnTo>
                    <a:lnTo>
                      <a:pt x="3315" y="384"/>
                    </a:lnTo>
                    <a:lnTo>
                      <a:pt x="3303" y="394"/>
                    </a:lnTo>
                    <a:lnTo>
                      <a:pt x="3290" y="401"/>
                    </a:lnTo>
                    <a:lnTo>
                      <a:pt x="3275" y="410"/>
                    </a:lnTo>
                    <a:lnTo>
                      <a:pt x="3258" y="416"/>
                    </a:lnTo>
                    <a:lnTo>
                      <a:pt x="3240" y="422"/>
                    </a:lnTo>
                    <a:lnTo>
                      <a:pt x="3221" y="425"/>
                    </a:lnTo>
                    <a:lnTo>
                      <a:pt x="3216" y="426"/>
                    </a:lnTo>
                    <a:lnTo>
                      <a:pt x="3211" y="428"/>
                    </a:lnTo>
                    <a:lnTo>
                      <a:pt x="3206" y="431"/>
                    </a:lnTo>
                    <a:lnTo>
                      <a:pt x="3202" y="435"/>
                    </a:lnTo>
                    <a:lnTo>
                      <a:pt x="3192" y="443"/>
                    </a:lnTo>
                    <a:lnTo>
                      <a:pt x="3182" y="455"/>
                    </a:lnTo>
                    <a:lnTo>
                      <a:pt x="3173" y="468"/>
                    </a:lnTo>
                    <a:lnTo>
                      <a:pt x="3165" y="482"/>
                    </a:lnTo>
                    <a:lnTo>
                      <a:pt x="3156" y="497"/>
                    </a:lnTo>
                    <a:lnTo>
                      <a:pt x="3149" y="513"/>
                    </a:lnTo>
                    <a:lnTo>
                      <a:pt x="3135" y="544"/>
                    </a:lnTo>
                    <a:lnTo>
                      <a:pt x="3124" y="570"/>
                    </a:lnTo>
                    <a:lnTo>
                      <a:pt x="3116" y="588"/>
                    </a:lnTo>
                    <a:lnTo>
                      <a:pt x="3114" y="594"/>
                    </a:lnTo>
                    <a:lnTo>
                      <a:pt x="3112" y="602"/>
                    </a:lnTo>
                    <a:lnTo>
                      <a:pt x="3109" y="608"/>
                    </a:lnTo>
                    <a:lnTo>
                      <a:pt x="3104" y="615"/>
                    </a:lnTo>
                    <a:lnTo>
                      <a:pt x="3099" y="621"/>
                    </a:lnTo>
                    <a:lnTo>
                      <a:pt x="3088" y="633"/>
                    </a:lnTo>
                    <a:lnTo>
                      <a:pt x="3075" y="644"/>
                    </a:lnTo>
                    <a:lnTo>
                      <a:pt x="3062" y="653"/>
                    </a:lnTo>
                    <a:lnTo>
                      <a:pt x="3049" y="661"/>
                    </a:lnTo>
                    <a:lnTo>
                      <a:pt x="3038" y="668"/>
                    </a:lnTo>
                    <a:lnTo>
                      <a:pt x="3029" y="673"/>
                    </a:lnTo>
                    <a:lnTo>
                      <a:pt x="3026" y="675"/>
                    </a:lnTo>
                    <a:lnTo>
                      <a:pt x="3023" y="678"/>
                    </a:lnTo>
                    <a:lnTo>
                      <a:pt x="3021" y="680"/>
                    </a:lnTo>
                    <a:lnTo>
                      <a:pt x="3021" y="683"/>
                    </a:lnTo>
                    <a:lnTo>
                      <a:pt x="3021" y="687"/>
                    </a:lnTo>
                    <a:lnTo>
                      <a:pt x="3023" y="694"/>
                    </a:lnTo>
                    <a:lnTo>
                      <a:pt x="3027" y="700"/>
                    </a:lnTo>
                    <a:lnTo>
                      <a:pt x="3030" y="708"/>
                    </a:lnTo>
                    <a:lnTo>
                      <a:pt x="3032" y="715"/>
                    </a:lnTo>
                    <a:lnTo>
                      <a:pt x="3033" y="725"/>
                    </a:lnTo>
                    <a:lnTo>
                      <a:pt x="3033" y="729"/>
                    </a:lnTo>
                    <a:lnTo>
                      <a:pt x="3031" y="734"/>
                    </a:lnTo>
                    <a:lnTo>
                      <a:pt x="3028" y="738"/>
                    </a:lnTo>
                    <a:lnTo>
                      <a:pt x="3024" y="742"/>
                    </a:lnTo>
                    <a:lnTo>
                      <a:pt x="3019" y="747"/>
                    </a:lnTo>
                    <a:lnTo>
                      <a:pt x="3013" y="750"/>
                    </a:lnTo>
                    <a:lnTo>
                      <a:pt x="3005" y="754"/>
                    </a:lnTo>
                    <a:lnTo>
                      <a:pt x="2996" y="757"/>
                    </a:lnTo>
                    <a:lnTo>
                      <a:pt x="2977" y="765"/>
                    </a:lnTo>
                    <a:lnTo>
                      <a:pt x="2952" y="774"/>
                    </a:lnTo>
                    <a:lnTo>
                      <a:pt x="2922" y="781"/>
                    </a:lnTo>
                    <a:lnTo>
                      <a:pt x="2888" y="791"/>
                    </a:lnTo>
                    <a:lnTo>
                      <a:pt x="2880" y="793"/>
                    </a:lnTo>
                    <a:lnTo>
                      <a:pt x="2872" y="797"/>
                    </a:lnTo>
                    <a:lnTo>
                      <a:pt x="2865" y="802"/>
                    </a:lnTo>
                    <a:lnTo>
                      <a:pt x="2858" y="806"/>
                    </a:lnTo>
                    <a:lnTo>
                      <a:pt x="2853" y="811"/>
                    </a:lnTo>
                    <a:lnTo>
                      <a:pt x="2847" y="818"/>
                    </a:lnTo>
                    <a:lnTo>
                      <a:pt x="2843" y="824"/>
                    </a:lnTo>
                    <a:lnTo>
                      <a:pt x="2839" y="832"/>
                    </a:lnTo>
                    <a:lnTo>
                      <a:pt x="2836" y="839"/>
                    </a:lnTo>
                    <a:lnTo>
                      <a:pt x="2832" y="847"/>
                    </a:lnTo>
                    <a:lnTo>
                      <a:pt x="2829" y="856"/>
                    </a:lnTo>
                    <a:lnTo>
                      <a:pt x="2827" y="863"/>
                    </a:lnTo>
                    <a:lnTo>
                      <a:pt x="2824" y="880"/>
                    </a:lnTo>
                    <a:lnTo>
                      <a:pt x="2823" y="899"/>
                    </a:lnTo>
                    <a:lnTo>
                      <a:pt x="2821" y="916"/>
                    </a:lnTo>
                    <a:lnTo>
                      <a:pt x="2821" y="933"/>
                    </a:lnTo>
                    <a:lnTo>
                      <a:pt x="2823" y="951"/>
                    </a:lnTo>
                    <a:lnTo>
                      <a:pt x="2824" y="966"/>
                    </a:lnTo>
                    <a:lnTo>
                      <a:pt x="2827" y="991"/>
                    </a:lnTo>
                    <a:lnTo>
                      <a:pt x="2829" y="1006"/>
                    </a:lnTo>
                    <a:lnTo>
                      <a:pt x="2830" y="1009"/>
                    </a:lnTo>
                    <a:lnTo>
                      <a:pt x="2833" y="1012"/>
                    </a:lnTo>
                    <a:lnTo>
                      <a:pt x="2837" y="1015"/>
                    </a:lnTo>
                    <a:lnTo>
                      <a:pt x="2842" y="1018"/>
                    </a:lnTo>
                    <a:lnTo>
                      <a:pt x="2853" y="1021"/>
                    </a:lnTo>
                    <a:lnTo>
                      <a:pt x="2866" y="1023"/>
                    </a:lnTo>
                    <a:lnTo>
                      <a:pt x="2879" y="1024"/>
                    </a:lnTo>
                    <a:lnTo>
                      <a:pt x="2888" y="1024"/>
                    </a:lnTo>
                    <a:lnTo>
                      <a:pt x="2896" y="1024"/>
                    </a:lnTo>
                    <a:lnTo>
                      <a:pt x="2899" y="1024"/>
                    </a:lnTo>
                    <a:lnTo>
                      <a:pt x="2899" y="1029"/>
                    </a:lnTo>
                    <a:lnTo>
                      <a:pt x="2900" y="1035"/>
                    </a:lnTo>
                    <a:lnTo>
                      <a:pt x="2902" y="1040"/>
                    </a:lnTo>
                    <a:lnTo>
                      <a:pt x="2907" y="1047"/>
                    </a:lnTo>
                    <a:lnTo>
                      <a:pt x="2916" y="1059"/>
                    </a:lnTo>
                    <a:lnTo>
                      <a:pt x="2928" y="1070"/>
                    </a:lnTo>
                    <a:lnTo>
                      <a:pt x="2941" y="1080"/>
                    </a:lnTo>
                    <a:lnTo>
                      <a:pt x="2952" y="1089"/>
                    </a:lnTo>
                    <a:lnTo>
                      <a:pt x="2960" y="1095"/>
                    </a:lnTo>
                    <a:lnTo>
                      <a:pt x="2963" y="1096"/>
                    </a:lnTo>
                    <a:lnTo>
                      <a:pt x="2963" y="1271"/>
                    </a:lnTo>
                    <a:lnTo>
                      <a:pt x="2956" y="1284"/>
                    </a:lnTo>
                    <a:lnTo>
                      <a:pt x="2952" y="1296"/>
                    </a:lnTo>
                    <a:lnTo>
                      <a:pt x="2950" y="1308"/>
                    </a:lnTo>
                    <a:lnTo>
                      <a:pt x="2949" y="1319"/>
                    </a:lnTo>
                    <a:lnTo>
                      <a:pt x="2951" y="1328"/>
                    </a:lnTo>
                    <a:lnTo>
                      <a:pt x="2953" y="1338"/>
                    </a:lnTo>
                    <a:lnTo>
                      <a:pt x="2958" y="1347"/>
                    </a:lnTo>
                    <a:lnTo>
                      <a:pt x="2962" y="1355"/>
                    </a:lnTo>
                    <a:lnTo>
                      <a:pt x="2967" y="1362"/>
                    </a:lnTo>
                    <a:lnTo>
                      <a:pt x="2973" y="1368"/>
                    </a:lnTo>
                    <a:lnTo>
                      <a:pt x="2979" y="1374"/>
                    </a:lnTo>
                    <a:lnTo>
                      <a:pt x="2983" y="1378"/>
                    </a:lnTo>
                    <a:lnTo>
                      <a:pt x="2992" y="1383"/>
                    </a:lnTo>
                    <a:lnTo>
                      <a:pt x="2995" y="1386"/>
                    </a:lnTo>
                    <a:lnTo>
                      <a:pt x="2995" y="1407"/>
                    </a:lnTo>
                    <a:lnTo>
                      <a:pt x="2954" y="1403"/>
                    </a:lnTo>
                    <a:lnTo>
                      <a:pt x="2949" y="1401"/>
                    </a:lnTo>
                    <a:lnTo>
                      <a:pt x="2942" y="1398"/>
                    </a:lnTo>
                    <a:lnTo>
                      <a:pt x="2936" y="1393"/>
                    </a:lnTo>
                    <a:lnTo>
                      <a:pt x="2931" y="1389"/>
                    </a:lnTo>
                    <a:lnTo>
                      <a:pt x="2919" y="1377"/>
                    </a:lnTo>
                    <a:lnTo>
                      <a:pt x="2908" y="1365"/>
                    </a:lnTo>
                    <a:lnTo>
                      <a:pt x="2898" y="1352"/>
                    </a:lnTo>
                    <a:lnTo>
                      <a:pt x="2891" y="1339"/>
                    </a:lnTo>
                    <a:lnTo>
                      <a:pt x="2888" y="1333"/>
                    </a:lnTo>
                    <a:lnTo>
                      <a:pt x="2886" y="1326"/>
                    </a:lnTo>
                    <a:lnTo>
                      <a:pt x="2885" y="1321"/>
                    </a:lnTo>
                    <a:lnTo>
                      <a:pt x="2884" y="1315"/>
                    </a:lnTo>
                    <a:lnTo>
                      <a:pt x="2885" y="1307"/>
                    </a:lnTo>
                    <a:lnTo>
                      <a:pt x="2886" y="1298"/>
                    </a:lnTo>
                    <a:lnTo>
                      <a:pt x="2888" y="1290"/>
                    </a:lnTo>
                    <a:lnTo>
                      <a:pt x="2890" y="1282"/>
                    </a:lnTo>
                    <a:lnTo>
                      <a:pt x="2891" y="1274"/>
                    </a:lnTo>
                    <a:lnTo>
                      <a:pt x="2890" y="1268"/>
                    </a:lnTo>
                    <a:lnTo>
                      <a:pt x="2888" y="1265"/>
                    </a:lnTo>
                    <a:lnTo>
                      <a:pt x="2887" y="1263"/>
                    </a:lnTo>
                    <a:lnTo>
                      <a:pt x="2885" y="1259"/>
                    </a:lnTo>
                    <a:lnTo>
                      <a:pt x="2882" y="1256"/>
                    </a:lnTo>
                    <a:lnTo>
                      <a:pt x="2875" y="1252"/>
                    </a:lnTo>
                    <a:lnTo>
                      <a:pt x="2870" y="1247"/>
                    </a:lnTo>
                    <a:lnTo>
                      <a:pt x="2866" y="1244"/>
                    </a:lnTo>
                    <a:lnTo>
                      <a:pt x="2863" y="1241"/>
                    </a:lnTo>
                    <a:lnTo>
                      <a:pt x="2861" y="1237"/>
                    </a:lnTo>
                    <a:lnTo>
                      <a:pt x="2861" y="1232"/>
                    </a:lnTo>
                    <a:lnTo>
                      <a:pt x="2865" y="1227"/>
                    </a:lnTo>
                    <a:lnTo>
                      <a:pt x="2869" y="1221"/>
                    </a:lnTo>
                    <a:lnTo>
                      <a:pt x="2877" y="1212"/>
                    </a:lnTo>
                    <a:lnTo>
                      <a:pt x="2883" y="1203"/>
                    </a:lnTo>
                    <a:lnTo>
                      <a:pt x="2890" y="1196"/>
                    </a:lnTo>
                    <a:lnTo>
                      <a:pt x="2895" y="1186"/>
                    </a:lnTo>
                    <a:lnTo>
                      <a:pt x="2900" y="1176"/>
                    </a:lnTo>
                    <a:lnTo>
                      <a:pt x="2905" y="1164"/>
                    </a:lnTo>
                    <a:lnTo>
                      <a:pt x="2909" y="1151"/>
                    </a:lnTo>
                    <a:lnTo>
                      <a:pt x="2912" y="1135"/>
                    </a:lnTo>
                    <a:lnTo>
                      <a:pt x="2913" y="1127"/>
                    </a:lnTo>
                    <a:lnTo>
                      <a:pt x="2913" y="1120"/>
                    </a:lnTo>
                    <a:lnTo>
                      <a:pt x="2913" y="1114"/>
                    </a:lnTo>
                    <a:lnTo>
                      <a:pt x="2912" y="1109"/>
                    </a:lnTo>
                    <a:lnTo>
                      <a:pt x="2910" y="1105"/>
                    </a:lnTo>
                    <a:lnTo>
                      <a:pt x="2908" y="1103"/>
                    </a:lnTo>
                    <a:lnTo>
                      <a:pt x="2905" y="1101"/>
                    </a:lnTo>
                    <a:lnTo>
                      <a:pt x="2901" y="1099"/>
                    </a:lnTo>
                    <a:lnTo>
                      <a:pt x="2893" y="1097"/>
                    </a:lnTo>
                    <a:lnTo>
                      <a:pt x="2882" y="1096"/>
                    </a:lnTo>
                    <a:lnTo>
                      <a:pt x="2868" y="1096"/>
                    </a:lnTo>
                    <a:lnTo>
                      <a:pt x="2853" y="1094"/>
                    </a:lnTo>
                    <a:lnTo>
                      <a:pt x="2845" y="1093"/>
                    </a:lnTo>
                    <a:lnTo>
                      <a:pt x="2839" y="1091"/>
                    </a:lnTo>
                    <a:lnTo>
                      <a:pt x="2833" y="1089"/>
                    </a:lnTo>
                    <a:lnTo>
                      <a:pt x="2829" y="1087"/>
                    </a:lnTo>
                    <a:lnTo>
                      <a:pt x="2823" y="1081"/>
                    </a:lnTo>
                    <a:lnTo>
                      <a:pt x="2818" y="1077"/>
                    </a:lnTo>
                    <a:lnTo>
                      <a:pt x="2815" y="1073"/>
                    </a:lnTo>
                    <a:lnTo>
                      <a:pt x="2811" y="1069"/>
                    </a:lnTo>
                    <a:lnTo>
                      <a:pt x="2809" y="1068"/>
                    </a:lnTo>
                    <a:lnTo>
                      <a:pt x="2806" y="1067"/>
                    </a:lnTo>
                    <a:lnTo>
                      <a:pt x="2803" y="1067"/>
                    </a:lnTo>
                    <a:lnTo>
                      <a:pt x="2799" y="1067"/>
                    </a:lnTo>
                    <a:lnTo>
                      <a:pt x="2794" y="1067"/>
                    </a:lnTo>
                    <a:lnTo>
                      <a:pt x="2789" y="1067"/>
                    </a:lnTo>
                    <a:lnTo>
                      <a:pt x="2783" y="1066"/>
                    </a:lnTo>
                    <a:lnTo>
                      <a:pt x="2776" y="1065"/>
                    </a:lnTo>
                    <a:lnTo>
                      <a:pt x="2760" y="1061"/>
                    </a:lnTo>
                    <a:lnTo>
                      <a:pt x="2743" y="1055"/>
                    </a:lnTo>
                    <a:lnTo>
                      <a:pt x="2726" y="1048"/>
                    </a:lnTo>
                    <a:lnTo>
                      <a:pt x="2710" y="1039"/>
                    </a:lnTo>
                    <a:lnTo>
                      <a:pt x="2703" y="1035"/>
                    </a:lnTo>
                    <a:lnTo>
                      <a:pt x="2696" y="1029"/>
                    </a:lnTo>
                    <a:lnTo>
                      <a:pt x="2691" y="1025"/>
                    </a:lnTo>
                    <a:lnTo>
                      <a:pt x="2687" y="1020"/>
                    </a:lnTo>
                    <a:lnTo>
                      <a:pt x="2682" y="1016"/>
                    </a:lnTo>
                    <a:lnTo>
                      <a:pt x="2679" y="1014"/>
                    </a:lnTo>
                    <a:lnTo>
                      <a:pt x="2675" y="1013"/>
                    </a:lnTo>
                    <a:lnTo>
                      <a:pt x="2671" y="1013"/>
                    </a:lnTo>
                    <a:lnTo>
                      <a:pt x="2668" y="1014"/>
                    </a:lnTo>
                    <a:lnTo>
                      <a:pt x="2666" y="1015"/>
                    </a:lnTo>
                    <a:lnTo>
                      <a:pt x="2663" y="1019"/>
                    </a:lnTo>
                    <a:lnTo>
                      <a:pt x="2661" y="1021"/>
                    </a:lnTo>
                    <a:lnTo>
                      <a:pt x="2655" y="1027"/>
                    </a:lnTo>
                    <a:lnTo>
                      <a:pt x="2650" y="1034"/>
                    </a:lnTo>
                    <a:lnTo>
                      <a:pt x="2648" y="1036"/>
                    </a:lnTo>
                    <a:lnTo>
                      <a:pt x="2644" y="1038"/>
                    </a:lnTo>
                    <a:lnTo>
                      <a:pt x="2641" y="1039"/>
                    </a:lnTo>
                    <a:lnTo>
                      <a:pt x="2638" y="1039"/>
                    </a:lnTo>
                    <a:lnTo>
                      <a:pt x="2635" y="1038"/>
                    </a:lnTo>
                    <a:lnTo>
                      <a:pt x="2631" y="1035"/>
                    </a:lnTo>
                    <a:lnTo>
                      <a:pt x="2629" y="1031"/>
                    </a:lnTo>
                    <a:lnTo>
                      <a:pt x="2627" y="1025"/>
                    </a:lnTo>
                    <a:lnTo>
                      <a:pt x="2624" y="1010"/>
                    </a:lnTo>
                    <a:lnTo>
                      <a:pt x="2623" y="994"/>
                    </a:lnTo>
                    <a:lnTo>
                      <a:pt x="2622" y="974"/>
                    </a:lnTo>
                    <a:lnTo>
                      <a:pt x="2621" y="955"/>
                    </a:lnTo>
                    <a:lnTo>
                      <a:pt x="2620" y="937"/>
                    </a:lnTo>
                    <a:lnTo>
                      <a:pt x="2619" y="920"/>
                    </a:lnTo>
                    <a:lnTo>
                      <a:pt x="2617" y="914"/>
                    </a:lnTo>
                    <a:lnTo>
                      <a:pt x="2615" y="907"/>
                    </a:lnTo>
                    <a:lnTo>
                      <a:pt x="2611" y="903"/>
                    </a:lnTo>
                    <a:lnTo>
                      <a:pt x="2607" y="900"/>
                    </a:lnTo>
                    <a:lnTo>
                      <a:pt x="2601" y="898"/>
                    </a:lnTo>
                    <a:lnTo>
                      <a:pt x="2596" y="896"/>
                    </a:lnTo>
                    <a:lnTo>
                      <a:pt x="2589" y="895"/>
                    </a:lnTo>
                    <a:lnTo>
                      <a:pt x="2583" y="895"/>
                    </a:lnTo>
                    <a:lnTo>
                      <a:pt x="2570" y="896"/>
                    </a:lnTo>
                    <a:lnTo>
                      <a:pt x="2559" y="897"/>
                    </a:lnTo>
                    <a:lnTo>
                      <a:pt x="2552" y="899"/>
                    </a:lnTo>
                    <a:lnTo>
                      <a:pt x="2548" y="899"/>
                    </a:lnTo>
                    <a:lnTo>
                      <a:pt x="2542" y="900"/>
                    </a:lnTo>
                    <a:lnTo>
                      <a:pt x="2535" y="902"/>
                    </a:lnTo>
                    <a:lnTo>
                      <a:pt x="2531" y="905"/>
                    </a:lnTo>
                    <a:lnTo>
                      <a:pt x="2528" y="909"/>
                    </a:lnTo>
                    <a:lnTo>
                      <a:pt x="2526" y="914"/>
                    </a:lnTo>
                    <a:lnTo>
                      <a:pt x="2525" y="919"/>
                    </a:lnTo>
                    <a:lnTo>
                      <a:pt x="2524" y="925"/>
                    </a:lnTo>
                    <a:lnTo>
                      <a:pt x="2524" y="931"/>
                    </a:lnTo>
                    <a:lnTo>
                      <a:pt x="2525" y="944"/>
                    </a:lnTo>
                    <a:lnTo>
                      <a:pt x="2528" y="958"/>
                    </a:lnTo>
                    <a:lnTo>
                      <a:pt x="2531" y="970"/>
                    </a:lnTo>
                    <a:lnTo>
                      <a:pt x="2533" y="982"/>
                    </a:lnTo>
                    <a:lnTo>
                      <a:pt x="2538" y="994"/>
                    </a:lnTo>
                    <a:lnTo>
                      <a:pt x="2541" y="1006"/>
                    </a:lnTo>
                    <a:lnTo>
                      <a:pt x="2544" y="1018"/>
                    </a:lnTo>
                    <a:lnTo>
                      <a:pt x="2545" y="1029"/>
                    </a:lnTo>
                    <a:lnTo>
                      <a:pt x="2545" y="1035"/>
                    </a:lnTo>
                    <a:lnTo>
                      <a:pt x="2545" y="1040"/>
                    </a:lnTo>
                    <a:lnTo>
                      <a:pt x="2543" y="1046"/>
                    </a:lnTo>
                    <a:lnTo>
                      <a:pt x="2540" y="1051"/>
                    </a:lnTo>
                    <a:lnTo>
                      <a:pt x="2536" y="1055"/>
                    </a:lnTo>
                    <a:lnTo>
                      <a:pt x="2531" y="1060"/>
                    </a:lnTo>
                    <a:lnTo>
                      <a:pt x="2525" y="1064"/>
                    </a:lnTo>
                    <a:lnTo>
                      <a:pt x="2516" y="1067"/>
                    </a:lnTo>
                    <a:lnTo>
                      <a:pt x="2507" y="1072"/>
                    </a:lnTo>
                    <a:lnTo>
                      <a:pt x="2500" y="1076"/>
                    </a:lnTo>
                    <a:lnTo>
                      <a:pt x="2493" y="1081"/>
                    </a:lnTo>
                    <a:lnTo>
                      <a:pt x="2487" y="1088"/>
                    </a:lnTo>
                    <a:lnTo>
                      <a:pt x="2482" y="1094"/>
                    </a:lnTo>
                    <a:lnTo>
                      <a:pt x="2478" y="1102"/>
                    </a:lnTo>
                    <a:lnTo>
                      <a:pt x="2475" y="1109"/>
                    </a:lnTo>
                    <a:lnTo>
                      <a:pt x="2472" y="1117"/>
                    </a:lnTo>
                    <a:lnTo>
                      <a:pt x="2470" y="1124"/>
                    </a:lnTo>
                    <a:lnTo>
                      <a:pt x="2468" y="1132"/>
                    </a:lnTo>
                    <a:lnTo>
                      <a:pt x="2467" y="1140"/>
                    </a:lnTo>
                    <a:lnTo>
                      <a:pt x="2467" y="1147"/>
                    </a:lnTo>
                    <a:lnTo>
                      <a:pt x="2467" y="1154"/>
                    </a:lnTo>
                    <a:lnTo>
                      <a:pt x="2468" y="1160"/>
                    </a:lnTo>
                    <a:lnTo>
                      <a:pt x="2470" y="1167"/>
                    </a:lnTo>
                    <a:lnTo>
                      <a:pt x="2472" y="1171"/>
                    </a:lnTo>
                    <a:lnTo>
                      <a:pt x="2474" y="1176"/>
                    </a:lnTo>
                    <a:lnTo>
                      <a:pt x="2477" y="1179"/>
                    </a:lnTo>
                    <a:lnTo>
                      <a:pt x="2479" y="1184"/>
                    </a:lnTo>
                    <a:lnTo>
                      <a:pt x="2484" y="1186"/>
                    </a:lnTo>
                    <a:lnTo>
                      <a:pt x="2490" y="1192"/>
                    </a:lnTo>
                    <a:lnTo>
                      <a:pt x="2498" y="1198"/>
                    </a:lnTo>
                    <a:lnTo>
                      <a:pt x="2504" y="1203"/>
                    </a:lnTo>
                    <a:lnTo>
                      <a:pt x="2509" y="1209"/>
                    </a:lnTo>
                    <a:lnTo>
                      <a:pt x="2511" y="1213"/>
                    </a:lnTo>
                    <a:lnTo>
                      <a:pt x="2512" y="1216"/>
                    </a:lnTo>
                    <a:lnTo>
                      <a:pt x="2513" y="1222"/>
                    </a:lnTo>
                    <a:lnTo>
                      <a:pt x="2512" y="1227"/>
                    </a:lnTo>
                    <a:lnTo>
                      <a:pt x="2511" y="1238"/>
                    </a:lnTo>
                    <a:lnTo>
                      <a:pt x="2509" y="1249"/>
                    </a:lnTo>
                    <a:lnTo>
                      <a:pt x="2507" y="1258"/>
                    </a:lnTo>
                    <a:lnTo>
                      <a:pt x="2506" y="1268"/>
                    </a:lnTo>
                    <a:lnTo>
                      <a:pt x="2503" y="1278"/>
                    </a:lnTo>
                    <a:lnTo>
                      <a:pt x="2499" y="1287"/>
                    </a:lnTo>
                    <a:lnTo>
                      <a:pt x="2493" y="1296"/>
                    </a:lnTo>
                    <a:lnTo>
                      <a:pt x="2487" y="1305"/>
                    </a:lnTo>
                    <a:lnTo>
                      <a:pt x="2482" y="1310"/>
                    </a:lnTo>
                    <a:lnTo>
                      <a:pt x="2479" y="1319"/>
                    </a:lnTo>
                    <a:lnTo>
                      <a:pt x="2476" y="1328"/>
                    </a:lnTo>
                    <a:lnTo>
                      <a:pt x="2474" y="1340"/>
                    </a:lnTo>
                    <a:lnTo>
                      <a:pt x="2471" y="1367"/>
                    </a:lnTo>
                    <a:lnTo>
                      <a:pt x="2468" y="1396"/>
                    </a:lnTo>
                    <a:lnTo>
                      <a:pt x="2467" y="1425"/>
                    </a:lnTo>
                    <a:lnTo>
                      <a:pt x="2467" y="1448"/>
                    </a:lnTo>
                    <a:lnTo>
                      <a:pt x="2467" y="1464"/>
                    </a:lnTo>
                    <a:lnTo>
                      <a:pt x="2467" y="1471"/>
                    </a:lnTo>
                    <a:lnTo>
                      <a:pt x="2522" y="1473"/>
                    </a:lnTo>
                    <a:lnTo>
                      <a:pt x="2576" y="1442"/>
                    </a:lnTo>
                    <a:lnTo>
                      <a:pt x="2587" y="1437"/>
                    </a:lnTo>
                    <a:lnTo>
                      <a:pt x="2597" y="1434"/>
                    </a:lnTo>
                    <a:lnTo>
                      <a:pt x="2607" y="1434"/>
                    </a:lnTo>
                    <a:lnTo>
                      <a:pt x="2615" y="1435"/>
                    </a:lnTo>
                    <a:lnTo>
                      <a:pt x="2624" y="1439"/>
                    </a:lnTo>
                    <a:lnTo>
                      <a:pt x="2630" y="1443"/>
                    </a:lnTo>
                    <a:lnTo>
                      <a:pt x="2637" y="1447"/>
                    </a:lnTo>
                    <a:lnTo>
                      <a:pt x="2642" y="1453"/>
                    </a:lnTo>
                    <a:lnTo>
                      <a:pt x="2652" y="1464"/>
                    </a:lnTo>
                    <a:lnTo>
                      <a:pt x="2658" y="1475"/>
                    </a:lnTo>
                    <a:lnTo>
                      <a:pt x="2662" y="1483"/>
                    </a:lnTo>
                    <a:lnTo>
                      <a:pt x="2663" y="1486"/>
                    </a:lnTo>
                    <a:lnTo>
                      <a:pt x="2665" y="1489"/>
                    </a:lnTo>
                    <a:lnTo>
                      <a:pt x="2668" y="1500"/>
                    </a:lnTo>
                    <a:lnTo>
                      <a:pt x="2672" y="1515"/>
                    </a:lnTo>
                    <a:lnTo>
                      <a:pt x="2679" y="1535"/>
                    </a:lnTo>
                    <a:lnTo>
                      <a:pt x="2684" y="1555"/>
                    </a:lnTo>
                    <a:lnTo>
                      <a:pt x="2690" y="1578"/>
                    </a:lnTo>
                    <a:lnTo>
                      <a:pt x="2694" y="1598"/>
                    </a:lnTo>
                    <a:lnTo>
                      <a:pt x="2697" y="1618"/>
                    </a:lnTo>
                    <a:lnTo>
                      <a:pt x="2698" y="1626"/>
                    </a:lnTo>
                    <a:lnTo>
                      <a:pt x="2701" y="1634"/>
                    </a:lnTo>
                    <a:lnTo>
                      <a:pt x="2703" y="1639"/>
                    </a:lnTo>
                    <a:lnTo>
                      <a:pt x="2705" y="1645"/>
                    </a:lnTo>
                    <a:lnTo>
                      <a:pt x="2708" y="1649"/>
                    </a:lnTo>
                    <a:lnTo>
                      <a:pt x="2711" y="1652"/>
                    </a:lnTo>
                    <a:lnTo>
                      <a:pt x="2716" y="1654"/>
                    </a:lnTo>
                    <a:lnTo>
                      <a:pt x="2719" y="1657"/>
                    </a:lnTo>
                    <a:lnTo>
                      <a:pt x="2725" y="1659"/>
                    </a:lnTo>
                    <a:lnTo>
                      <a:pt x="2732" y="1659"/>
                    </a:lnTo>
                    <a:lnTo>
                      <a:pt x="2736" y="1659"/>
                    </a:lnTo>
                    <a:lnTo>
                      <a:pt x="2737" y="1659"/>
                    </a:lnTo>
                    <a:lnTo>
                      <a:pt x="2739" y="1658"/>
                    </a:lnTo>
                    <a:lnTo>
                      <a:pt x="2744" y="1657"/>
                    </a:lnTo>
                    <a:lnTo>
                      <a:pt x="2751" y="1654"/>
                    </a:lnTo>
                    <a:lnTo>
                      <a:pt x="2760" y="1653"/>
                    </a:lnTo>
                    <a:lnTo>
                      <a:pt x="2769" y="1653"/>
                    </a:lnTo>
                    <a:lnTo>
                      <a:pt x="2778" y="1656"/>
                    </a:lnTo>
                    <a:lnTo>
                      <a:pt x="2783" y="1658"/>
                    </a:lnTo>
                    <a:lnTo>
                      <a:pt x="2786" y="1660"/>
                    </a:lnTo>
                    <a:lnTo>
                      <a:pt x="2790" y="1663"/>
                    </a:lnTo>
                    <a:lnTo>
                      <a:pt x="2793" y="1666"/>
                    </a:lnTo>
                    <a:lnTo>
                      <a:pt x="2796" y="1671"/>
                    </a:lnTo>
                    <a:lnTo>
                      <a:pt x="2800" y="1674"/>
                    </a:lnTo>
                    <a:lnTo>
                      <a:pt x="2804" y="1677"/>
                    </a:lnTo>
                    <a:lnTo>
                      <a:pt x="2810" y="1679"/>
                    </a:lnTo>
                    <a:lnTo>
                      <a:pt x="2820" y="1685"/>
                    </a:lnTo>
                    <a:lnTo>
                      <a:pt x="2831" y="1688"/>
                    </a:lnTo>
                    <a:lnTo>
                      <a:pt x="2842" y="1690"/>
                    </a:lnTo>
                    <a:lnTo>
                      <a:pt x="2851" y="1691"/>
                    </a:lnTo>
                    <a:lnTo>
                      <a:pt x="2857" y="1692"/>
                    </a:lnTo>
                    <a:lnTo>
                      <a:pt x="2859" y="1692"/>
                    </a:lnTo>
                    <a:lnTo>
                      <a:pt x="2856" y="1698"/>
                    </a:lnTo>
                    <a:lnTo>
                      <a:pt x="2853" y="1703"/>
                    </a:lnTo>
                    <a:lnTo>
                      <a:pt x="2848" y="1708"/>
                    </a:lnTo>
                    <a:lnTo>
                      <a:pt x="2843" y="1712"/>
                    </a:lnTo>
                    <a:lnTo>
                      <a:pt x="2832" y="1719"/>
                    </a:lnTo>
                    <a:lnTo>
                      <a:pt x="2819" y="1725"/>
                    </a:lnTo>
                    <a:lnTo>
                      <a:pt x="2809" y="1728"/>
                    </a:lnTo>
                    <a:lnTo>
                      <a:pt x="2798" y="1731"/>
                    </a:lnTo>
                    <a:lnTo>
                      <a:pt x="2791" y="1732"/>
                    </a:lnTo>
                    <a:lnTo>
                      <a:pt x="2789" y="1732"/>
                    </a:lnTo>
                    <a:lnTo>
                      <a:pt x="2784" y="1732"/>
                    </a:lnTo>
                    <a:lnTo>
                      <a:pt x="2779" y="1733"/>
                    </a:lnTo>
                    <a:lnTo>
                      <a:pt x="2775" y="1735"/>
                    </a:lnTo>
                    <a:lnTo>
                      <a:pt x="2771" y="1739"/>
                    </a:lnTo>
                    <a:lnTo>
                      <a:pt x="2768" y="1742"/>
                    </a:lnTo>
                    <a:lnTo>
                      <a:pt x="2763" y="1746"/>
                    </a:lnTo>
                    <a:lnTo>
                      <a:pt x="2760" y="1751"/>
                    </a:lnTo>
                    <a:lnTo>
                      <a:pt x="2758" y="1756"/>
                    </a:lnTo>
                    <a:lnTo>
                      <a:pt x="2756" y="1761"/>
                    </a:lnTo>
                    <a:lnTo>
                      <a:pt x="2755" y="1767"/>
                    </a:lnTo>
                    <a:lnTo>
                      <a:pt x="2753" y="1772"/>
                    </a:lnTo>
                    <a:lnTo>
                      <a:pt x="2752" y="1777"/>
                    </a:lnTo>
                    <a:lnTo>
                      <a:pt x="2753" y="1782"/>
                    </a:lnTo>
                    <a:lnTo>
                      <a:pt x="2755" y="1786"/>
                    </a:lnTo>
                    <a:lnTo>
                      <a:pt x="2756" y="1790"/>
                    </a:lnTo>
                    <a:lnTo>
                      <a:pt x="2759" y="1795"/>
                    </a:lnTo>
                    <a:lnTo>
                      <a:pt x="2762" y="1799"/>
                    </a:lnTo>
                    <a:lnTo>
                      <a:pt x="2765" y="1804"/>
                    </a:lnTo>
                    <a:lnTo>
                      <a:pt x="2769" y="1811"/>
                    </a:lnTo>
                    <a:lnTo>
                      <a:pt x="2771" y="1819"/>
                    </a:lnTo>
                    <a:lnTo>
                      <a:pt x="2774" y="1835"/>
                    </a:lnTo>
                    <a:lnTo>
                      <a:pt x="2776" y="1854"/>
                    </a:lnTo>
                    <a:lnTo>
                      <a:pt x="2777" y="1872"/>
                    </a:lnTo>
                    <a:lnTo>
                      <a:pt x="2777" y="1891"/>
                    </a:lnTo>
                    <a:lnTo>
                      <a:pt x="2775" y="1906"/>
                    </a:lnTo>
                    <a:lnTo>
                      <a:pt x="2772" y="1918"/>
                    </a:lnTo>
                    <a:lnTo>
                      <a:pt x="2769" y="1922"/>
                    </a:lnTo>
                    <a:lnTo>
                      <a:pt x="2765" y="1925"/>
                    </a:lnTo>
                    <a:lnTo>
                      <a:pt x="2762" y="1928"/>
                    </a:lnTo>
                    <a:lnTo>
                      <a:pt x="2759" y="1929"/>
                    </a:lnTo>
                    <a:lnTo>
                      <a:pt x="2755" y="1930"/>
                    </a:lnTo>
                    <a:lnTo>
                      <a:pt x="2750" y="1929"/>
                    </a:lnTo>
                    <a:lnTo>
                      <a:pt x="2746" y="1928"/>
                    </a:lnTo>
                    <a:lnTo>
                      <a:pt x="2743" y="1925"/>
                    </a:lnTo>
                    <a:lnTo>
                      <a:pt x="2738" y="1922"/>
                    </a:lnTo>
                    <a:lnTo>
                      <a:pt x="2735" y="1919"/>
                    </a:lnTo>
                    <a:lnTo>
                      <a:pt x="2732" y="1915"/>
                    </a:lnTo>
                    <a:lnTo>
                      <a:pt x="2729" y="1909"/>
                    </a:lnTo>
                    <a:lnTo>
                      <a:pt x="2726" y="1904"/>
                    </a:lnTo>
                    <a:lnTo>
                      <a:pt x="2724" y="1897"/>
                    </a:lnTo>
                    <a:lnTo>
                      <a:pt x="2723" y="1891"/>
                    </a:lnTo>
                    <a:lnTo>
                      <a:pt x="2723" y="1883"/>
                    </a:lnTo>
                    <a:lnTo>
                      <a:pt x="2722" y="1876"/>
                    </a:lnTo>
                    <a:lnTo>
                      <a:pt x="2721" y="1867"/>
                    </a:lnTo>
                    <a:lnTo>
                      <a:pt x="2720" y="1858"/>
                    </a:lnTo>
                    <a:lnTo>
                      <a:pt x="2717" y="1849"/>
                    </a:lnTo>
                    <a:lnTo>
                      <a:pt x="2711" y="1830"/>
                    </a:lnTo>
                    <a:lnTo>
                      <a:pt x="2705" y="1811"/>
                    </a:lnTo>
                    <a:lnTo>
                      <a:pt x="2697" y="1793"/>
                    </a:lnTo>
                    <a:lnTo>
                      <a:pt x="2690" y="1776"/>
                    </a:lnTo>
                    <a:lnTo>
                      <a:pt x="2683" y="1763"/>
                    </a:lnTo>
                    <a:lnTo>
                      <a:pt x="2678" y="1754"/>
                    </a:lnTo>
                    <a:lnTo>
                      <a:pt x="2676" y="1752"/>
                    </a:lnTo>
                    <a:lnTo>
                      <a:pt x="2674" y="1749"/>
                    </a:lnTo>
                    <a:lnTo>
                      <a:pt x="2671" y="1748"/>
                    </a:lnTo>
                    <a:lnTo>
                      <a:pt x="2668" y="1748"/>
                    </a:lnTo>
                    <a:lnTo>
                      <a:pt x="2663" y="1751"/>
                    </a:lnTo>
                    <a:lnTo>
                      <a:pt x="2657" y="1754"/>
                    </a:lnTo>
                    <a:lnTo>
                      <a:pt x="2652" y="1759"/>
                    </a:lnTo>
                    <a:lnTo>
                      <a:pt x="2648" y="1765"/>
                    </a:lnTo>
                    <a:lnTo>
                      <a:pt x="2644" y="1771"/>
                    </a:lnTo>
                    <a:lnTo>
                      <a:pt x="2642" y="1777"/>
                    </a:lnTo>
                    <a:lnTo>
                      <a:pt x="2640" y="1784"/>
                    </a:lnTo>
                    <a:lnTo>
                      <a:pt x="2637" y="1790"/>
                    </a:lnTo>
                    <a:lnTo>
                      <a:pt x="2634" y="1799"/>
                    </a:lnTo>
                    <a:lnTo>
                      <a:pt x="2630" y="1807"/>
                    </a:lnTo>
                    <a:lnTo>
                      <a:pt x="2625" y="1813"/>
                    </a:lnTo>
                    <a:lnTo>
                      <a:pt x="2619" y="1819"/>
                    </a:lnTo>
                    <a:lnTo>
                      <a:pt x="2615" y="1821"/>
                    </a:lnTo>
                    <a:lnTo>
                      <a:pt x="2612" y="1823"/>
                    </a:lnTo>
                    <a:lnTo>
                      <a:pt x="2608" y="1824"/>
                    </a:lnTo>
                    <a:lnTo>
                      <a:pt x="2603" y="1824"/>
                    </a:lnTo>
                    <a:lnTo>
                      <a:pt x="2600" y="1824"/>
                    </a:lnTo>
                    <a:lnTo>
                      <a:pt x="2598" y="1823"/>
                    </a:lnTo>
                    <a:lnTo>
                      <a:pt x="2596" y="1821"/>
                    </a:lnTo>
                    <a:lnTo>
                      <a:pt x="2595" y="1820"/>
                    </a:lnTo>
                    <a:lnTo>
                      <a:pt x="2595" y="1814"/>
                    </a:lnTo>
                    <a:lnTo>
                      <a:pt x="2596" y="1808"/>
                    </a:lnTo>
                    <a:lnTo>
                      <a:pt x="2598" y="1802"/>
                    </a:lnTo>
                    <a:lnTo>
                      <a:pt x="2600" y="1797"/>
                    </a:lnTo>
                    <a:lnTo>
                      <a:pt x="2602" y="1794"/>
                    </a:lnTo>
                    <a:lnTo>
                      <a:pt x="2603" y="1793"/>
                    </a:lnTo>
                    <a:lnTo>
                      <a:pt x="2607" y="1787"/>
                    </a:lnTo>
                    <a:lnTo>
                      <a:pt x="2609" y="1782"/>
                    </a:lnTo>
                    <a:lnTo>
                      <a:pt x="2611" y="1774"/>
                    </a:lnTo>
                    <a:lnTo>
                      <a:pt x="2613" y="1767"/>
                    </a:lnTo>
                    <a:lnTo>
                      <a:pt x="2616" y="1748"/>
                    </a:lnTo>
                    <a:lnTo>
                      <a:pt x="2620" y="1728"/>
                    </a:lnTo>
                    <a:lnTo>
                      <a:pt x="2623" y="1680"/>
                    </a:lnTo>
                    <a:lnTo>
                      <a:pt x="2624" y="1630"/>
                    </a:lnTo>
                    <a:lnTo>
                      <a:pt x="2625" y="1581"/>
                    </a:lnTo>
                    <a:lnTo>
                      <a:pt x="2624" y="1540"/>
                    </a:lnTo>
                    <a:lnTo>
                      <a:pt x="2623" y="1512"/>
                    </a:lnTo>
                    <a:lnTo>
                      <a:pt x="2623" y="1501"/>
                    </a:lnTo>
                    <a:lnTo>
                      <a:pt x="2608" y="1467"/>
                    </a:lnTo>
                    <a:lnTo>
                      <a:pt x="2579" y="1501"/>
                    </a:lnTo>
                    <a:lnTo>
                      <a:pt x="2577" y="1501"/>
                    </a:lnTo>
                    <a:lnTo>
                      <a:pt x="2575" y="1503"/>
                    </a:lnTo>
                    <a:lnTo>
                      <a:pt x="2572" y="1507"/>
                    </a:lnTo>
                    <a:lnTo>
                      <a:pt x="2567" y="1509"/>
                    </a:lnTo>
                    <a:lnTo>
                      <a:pt x="2560" y="1512"/>
                    </a:lnTo>
                    <a:lnTo>
                      <a:pt x="2553" y="1513"/>
                    </a:lnTo>
                    <a:lnTo>
                      <a:pt x="2544" y="1514"/>
                    </a:lnTo>
                    <a:lnTo>
                      <a:pt x="2533" y="1514"/>
                    </a:lnTo>
                    <a:lnTo>
                      <a:pt x="2529" y="1514"/>
                    </a:lnTo>
                    <a:lnTo>
                      <a:pt x="2524" y="1514"/>
                    </a:lnTo>
                    <a:lnTo>
                      <a:pt x="2520" y="1515"/>
                    </a:lnTo>
                    <a:lnTo>
                      <a:pt x="2516" y="1517"/>
                    </a:lnTo>
                    <a:lnTo>
                      <a:pt x="2509" y="1522"/>
                    </a:lnTo>
                    <a:lnTo>
                      <a:pt x="2505" y="1528"/>
                    </a:lnTo>
                    <a:lnTo>
                      <a:pt x="2502" y="1534"/>
                    </a:lnTo>
                    <a:lnTo>
                      <a:pt x="2499" y="1539"/>
                    </a:lnTo>
                    <a:lnTo>
                      <a:pt x="2498" y="1542"/>
                    </a:lnTo>
                    <a:lnTo>
                      <a:pt x="2498" y="1543"/>
                    </a:lnTo>
                    <a:lnTo>
                      <a:pt x="2498" y="1550"/>
                    </a:lnTo>
                    <a:lnTo>
                      <a:pt x="2498" y="1567"/>
                    </a:lnTo>
                    <a:lnTo>
                      <a:pt x="2497" y="1591"/>
                    </a:lnTo>
                    <a:lnTo>
                      <a:pt x="2497" y="1620"/>
                    </a:lnTo>
                    <a:lnTo>
                      <a:pt x="2497" y="1651"/>
                    </a:lnTo>
                    <a:lnTo>
                      <a:pt x="2495" y="1680"/>
                    </a:lnTo>
                    <a:lnTo>
                      <a:pt x="2494" y="1706"/>
                    </a:lnTo>
                    <a:lnTo>
                      <a:pt x="2493" y="1725"/>
                    </a:lnTo>
                    <a:lnTo>
                      <a:pt x="2491" y="1739"/>
                    </a:lnTo>
                    <a:lnTo>
                      <a:pt x="2488" y="1751"/>
                    </a:lnTo>
                    <a:lnTo>
                      <a:pt x="2484" y="1762"/>
                    </a:lnTo>
                    <a:lnTo>
                      <a:pt x="2478" y="1772"/>
                    </a:lnTo>
                    <a:lnTo>
                      <a:pt x="2474" y="1776"/>
                    </a:lnTo>
                    <a:lnTo>
                      <a:pt x="2471" y="1781"/>
                    </a:lnTo>
                    <a:lnTo>
                      <a:pt x="2466" y="1784"/>
                    </a:lnTo>
                    <a:lnTo>
                      <a:pt x="2462" y="1787"/>
                    </a:lnTo>
                    <a:lnTo>
                      <a:pt x="2458" y="1789"/>
                    </a:lnTo>
                    <a:lnTo>
                      <a:pt x="2452" y="1790"/>
                    </a:lnTo>
                    <a:lnTo>
                      <a:pt x="2448" y="1792"/>
                    </a:lnTo>
                    <a:lnTo>
                      <a:pt x="2441" y="1793"/>
                    </a:lnTo>
                    <a:lnTo>
                      <a:pt x="2431" y="1794"/>
                    </a:lnTo>
                    <a:lnTo>
                      <a:pt x="2420" y="1796"/>
                    </a:lnTo>
                    <a:lnTo>
                      <a:pt x="2409" y="1800"/>
                    </a:lnTo>
                    <a:lnTo>
                      <a:pt x="2400" y="1804"/>
                    </a:lnTo>
                    <a:lnTo>
                      <a:pt x="2392" y="1810"/>
                    </a:lnTo>
                    <a:lnTo>
                      <a:pt x="2385" y="1814"/>
                    </a:lnTo>
                    <a:lnTo>
                      <a:pt x="2382" y="1816"/>
                    </a:lnTo>
                    <a:lnTo>
                      <a:pt x="2380" y="1817"/>
                    </a:lnTo>
                    <a:lnTo>
                      <a:pt x="2369" y="1820"/>
                    </a:lnTo>
                    <a:lnTo>
                      <a:pt x="2356" y="1821"/>
                    </a:lnTo>
                    <a:lnTo>
                      <a:pt x="2343" y="1821"/>
                    </a:lnTo>
                    <a:lnTo>
                      <a:pt x="2330" y="1820"/>
                    </a:lnTo>
                    <a:lnTo>
                      <a:pt x="2303" y="1815"/>
                    </a:lnTo>
                    <a:lnTo>
                      <a:pt x="2278" y="1809"/>
                    </a:lnTo>
                    <a:lnTo>
                      <a:pt x="2256" y="1801"/>
                    </a:lnTo>
                    <a:lnTo>
                      <a:pt x="2237" y="1795"/>
                    </a:lnTo>
                    <a:lnTo>
                      <a:pt x="2226" y="1789"/>
                    </a:lnTo>
                    <a:lnTo>
                      <a:pt x="2221" y="1788"/>
                    </a:lnTo>
                    <a:lnTo>
                      <a:pt x="2223" y="1784"/>
                    </a:lnTo>
                    <a:lnTo>
                      <a:pt x="2229" y="1781"/>
                    </a:lnTo>
                    <a:lnTo>
                      <a:pt x="2236" y="1777"/>
                    </a:lnTo>
                    <a:lnTo>
                      <a:pt x="2246" y="1773"/>
                    </a:lnTo>
                    <a:lnTo>
                      <a:pt x="2270" y="1768"/>
                    </a:lnTo>
                    <a:lnTo>
                      <a:pt x="2297" y="1763"/>
                    </a:lnTo>
                    <a:lnTo>
                      <a:pt x="2323" y="1759"/>
                    </a:lnTo>
                    <a:lnTo>
                      <a:pt x="2345" y="1756"/>
                    </a:lnTo>
                    <a:lnTo>
                      <a:pt x="2362" y="1755"/>
                    </a:lnTo>
                    <a:lnTo>
                      <a:pt x="2368" y="1754"/>
                    </a:lnTo>
                    <a:lnTo>
                      <a:pt x="2372" y="1753"/>
                    </a:lnTo>
                    <a:lnTo>
                      <a:pt x="2376" y="1751"/>
                    </a:lnTo>
                    <a:lnTo>
                      <a:pt x="2379" y="1748"/>
                    </a:lnTo>
                    <a:lnTo>
                      <a:pt x="2382" y="1745"/>
                    </a:lnTo>
                    <a:lnTo>
                      <a:pt x="2386" y="1740"/>
                    </a:lnTo>
                    <a:lnTo>
                      <a:pt x="2390" y="1733"/>
                    </a:lnTo>
                    <a:lnTo>
                      <a:pt x="2392" y="1728"/>
                    </a:lnTo>
                    <a:lnTo>
                      <a:pt x="2393" y="1722"/>
                    </a:lnTo>
                    <a:lnTo>
                      <a:pt x="2393" y="1719"/>
                    </a:lnTo>
                    <a:lnTo>
                      <a:pt x="2393" y="1718"/>
                    </a:lnTo>
                    <a:lnTo>
                      <a:pt x="2389" y="1713"/>
                    </a:lnTo>
                    <a:lnTo>
                      <a:pt x="2386" y="1706"/>
                    </a:lnTo>
                    <a:lnTo>
                      <a:pt x="2384" y="1699"/>
                    </a:lnTo>
                    <a:lnTo>
                      <a:pt x="2383" y="1691"/>
                    </a:lnTo>
                    <a:lnTo>
                      <a:pt x="2382" y="1685"/>
                    </a:lnTo>
                    <a:lnTo>
                      <a:pt x="2382" y="1678"/>
                    </a:lnTo>
                    <a:lnTo>
                      <a:pt x="2382" y="1675"/>
                    </a:lnTo>
                    <a:lnTo>
                      <a:pt x="2382" y="1673"/>
                    </a:lnTo>
                    <a:lnTo>
                      <a:pt x="2387" y="1666"/>
                    </a:lnTo>
                    <a:lnTo>
                      <a:pt x="2397" y="1653"/>
                    </a:lnTo>
                    <a:lnTo>
                      <a:pt x="2408" y="1637"/>
                    </a:lnTo>
                    <a:lnTo>
                      <a:pt x="2421" y="1619"/>
                    </a:lnTo>
                    <a:lnTo>
                      <a:pt x="2433" y="1602"/>
                    </a:lnTo>
                    <a:lnTo>
                      <a:pt x="2443" y="1588"/>
                    </a:lnTo>
                    <a:lnTo>
                      <a:pt x="2450" y="1577"/>
                    </a:lnTo>
                    <a:lnTo>
                      <a:pt x="2452" y="1573"/>
                    </a:lnTo>
                    <a:lnTo>
                      <a:pt x="2460" y="1559"/>
                    </a:lnTo>
                    <a:lnTo>
                      <a:pt x="2462" y="1549"/>
                    </a:lnTo>
                    <a:lnTo>
                      <a:pt x="2463" y="1541"/>
                    </a:lnTo>
                    <a:lnTo>
                      <a:pt x="2461" y="1536"/>
                    </a:lnTo>
                    <a:lnTo>
                      <a:pt x="2459" y="1532"/>
                    </a:lnTo>
                    <a:lnTo>
                      <a:pt x="2455" y="1530"/>
                    </a:lnTo>
                    <a:lnTo>
                      <a:pt x="2453" y="1529"/>
                    </a:lnTo>
                    <a:lnTo>
                      <a:pt x="2452" y="1528"/>
                    </a:lnTo>
                    <a:lnTo>
                      <a:pt x="2449" y="1529"/>
                    </a:lnTo>
                    <a:lnTo>
                      <a:pt x="2447" y="1529"/>
                    </a:lnTo>
                    <a:lnTo>
                      <a:pt x="2444" y="1528"/>
                    </a:lnTo>
                    <a:lnTo>
                      <a:pt x="2440" y="1527"/>
                    </a:lnTo>
                    <a:lnTo>
                      <a:pt x="2435" y="1524"/>
                    </a:lnTo>
                    <a:lnTo>
                      <a:pt x="2431" y="1520"/>
                    </a:lnTo>
                    <a:lnTo>
                      <a:pt x="2426" y="1515"/>
                    </a:lnTo>
                    <a:lnTo>
                      <a:pt x="2423" y="1511"/>
                    </a:lnTo>
                    <a:lnTo>
                      <a:pt x="2421" y="1509"/>
                    </a:lnTo>
                    <a:lnTo>
                      <a:pt x="2421" y="1508"/>
                    </a:lnTo>
                    <a:lnTo>
                      <a:pt x="2421" y="1489"/>
                    </a:lnTo>
                    <a:lnTo>
                      <a:pt x="2421" y="1460"/>
                    </a:lnTo>
                    <a:lnTo>
                      <a:pt x="2421" y="1425"/>
                    </a:lnTo>
                    <a:lnTo>
                      <a:pt x="2422" y="1386"/>
                    </a:lnTo>
                    <a:lnTo>
                      <a:pt x="2422" y="1348"/>
                    </a:lnTo>
                    <a:lnTo>
                      <a:pt x="2422" y="1317"/>
                    </a:lnTo>
                    <a:lnTo>
                      <a:pt x="2423" y="1294"/>
                    </a:lnTo>
                    <a:lnTo>
                      <a:pt x="2423" y="1286"/>
                    </a:lnTo>
                    <a:lnTo>
                      <a:pt x="2425" y="1274"/>
                    </a:lnTo>
                    <a:lnTo>
                      <a:pt x="2426" y="1263"/>
                    </a:lnTo>
                    <a:lnTo>
                      <a:pt x="2426" y="1252"/>
                    </a:lnTo>
                    <a:lnTo>
                      <a:pt x="2425" y="1241"/>
                    </a:lnTo>
                    <a:lnTo>
                      <a:pt x="2423" y="1231"/>
                    </a:lnTo>
                    <a:lnTo>
                      <a:pt x="2421" y="1222"/>
                    </a:lnTo>
                    <a:lnTo>
                      <a:pt x="2419" y="1213"/>
                    </a:lnTo>
                    <a:lnTo>
                      <a:pt x="2416" y="1204"/>
                    </a:lnTo>
                    <a:lnTo>
                      <a:pt x="2409" y="1190"/>
                    </a:lnTo>
                    <a:lnTo>
                      <a:pt x="2404" y="1181"/>
                    </a:lnTo>
                    <a:lnTo>
                      <a:pt x="2399" y="1174"/>
                    </a:lnTo>
                    <a:lnTo>
                      <a:pt x="2397" y="1171"/>
                    </a:lnTo>
                    <a:lnTo>
                      <a:pt x="2397" y="1076"/>
                    </a:lnTo>
                    <a:lnTo>
                      <a:pt x="2423" y="1056"/>
                    </a:lnTo>
                    <a:lnTo>
                      <a:pt x="2427" y="1010"/>
                    </a:lnTo>
                    <a:lnTo>
                      <a:pt x="2472" y="965"/>
                    </a:lnTo>
                    <a:lnTo>
                      <a:pt x="2475" y="960"/>
                    </a:lnTo>
                    <a:lnTo>
                      <a:pt x="2476" y="956"/>
                    </a:lnTo>
                    <a:lnTo>
                      <a:pt x="2475" y="951"/>
                    </a:lnTo>
                    <a:lnTo>
                      <a:pt x="2474" y="946"/>
                    </a:lnTo>
                    <a:lnTo>
                      <a:pt x="2471" y="942"/>
                    </a:lnTo>
                    <a:lnTo>
                      <a:pt x="2467" y="939"/>
                    </a:lnTo>
                    <a:lnTo>
                      <a:pt x="2463" y="934"/>
                    </a:lnTo>
                    <a:lnTo>
                      <a:pt x="2459" y="931"/>
                    </a:lnTo>
                    <a:lnTo>
                      <a:pt x="2449" y="925"/>
                    </a:lnTo>
                    <a:lnTo>
                      <a:pt x="2440" y="920"/>
                    </a:lnTo>
                    <a:lnTo>
                      <a:pt x="2434" y="917"/>
                    </a:lnTo>
                    <a:lnTo>
                      <a:pt x="2432" y="916"/>
                    </a:lnTo>
                    <a:lnTo>
                      <a:pt x="2338" y="927"/>
                    </a:lnTo>
                    <a:lnTo>
                      <a:pt x="2321" y="905"/>
                    </a:lnTo>
                    <a:lnTo>
                      <a:pt x="2314" y="905"/>
                    </a:lnTo>
                    <a:lnTo>
                      <a:pt x="2309" y="906"/>
                    </a:lnTo>
                    <a:lnTo>
                      <a:pt x="2302" y="909"/>
                    </a:lnTo>
                    <a:lnTo>
                      <a:pt x="2298" y="911"/>
                    </a:lnTo>
                    <a:lnTo>
                      <a:pt x="2292" y="914"/>
                    </a:lnTo>
                    <a:lnTo>
                      <a:pt x="2288" y="917"/>
                    </a:lnTo>
                    <a:lnTo>
                      <a:pt x="2284" y="922"/>
                    </a:lnTo>
                    <a:lnTo>
                      <a:pt x="2280" y="926"/>
                    </a:lnTo>
                    <a:lnTo>
                      <a:pt x="2272" y="936"/>
                    </a:lnTo>
                    <a:lnTo>
                      <a:pt x="2267" y="946"/>
                    </a:lnTo>
                    <a:lnTo>
                      <a:pt x="2261" y="958"/>
                    </a:lnTo>
                    <a:lnTo>
                      <a:pt x="2257" y="970"/>
                    </a:lnTo>
                    <a:lnTo>
                      <a:pt x="2251" y="994"/>
                    </a:lnTo>
                    <a:lnTo>
                      <a:pt x="2248" y="1015"/>
                    </a:lnTo>
                    <a:lnTo>
                      <a:pt x="2246" y="1029"/>
                    </a:lnTo>
                    <a:lnTo>
                      <a:pt x="2246" y="1035"/>
                    </a:lnTo>
                    <a:lnTo>
                      <a:pt x="2245" y="1043"/>
                    </a:lnTo>
                    <a:lnTo>
                      <a:pt x="2242" y="1052"/>
                    </a:lnTo>
                    <a:lnTo>
                      <a:pt x="2238" y="1061"/>
                    </a:lnTo>
                    <a:lnTo>
                      <a:pt x="2234" y="1068"/>
                    </a:lnTo>
                    <a:lnTo>
                      <a:pt x="2223" y="1083"/>
                    </a:lnTo>
                    <a:lnTo>
                      <a:pt x="2211" y="1096"/>
                    </a:lnTo>
                    <a:lnTo>
                      <a:pt x="2200" y="1107"/>
                    </a:lnTo>
                    <a:lnTo>
                      <a:pt x="2190" y="1116"/>
                    </a:lnTo>
                    <a:lnTo>
                      <a:pt x="2183" y="1120"/>
                    </a:lnTo>
                    <a:lnTo>
                      <a:pt x="2180" y="1122"/>
                    </a:lnTo>
                    <a:lnTo>
                      <a:pt x="2175" y="1127"/>
                    </a:lnTo>
                    <a:lnTo>
                      <a:pt x="2170" y="1132"/>
                    </a:lnTo>
                    <a:lnTo>
                      <a:pt x="2166" y="1138"/>
                    </a:lnTo>
                    <a:lnTo>
                      <a:pt x="2162" y="1146"/>
                    </a:lnTo>
                    <a:lnTo>
                      <a:pt x="2155" y="1161"/>
                    </a:lnTo>
                    <a:lnTo>
                      <a:pt x="2150" y="1178"/>
                    </a:lnTo>
                    <a:lnTo>
                      <a:pt x="2146" y="1198"/>
                    </a:lnTo>
                    <a:lnTo>
                      <a:pt x="2143" y="1218"/>
                    </a:lnTo>
                    <a:lnTo>
                      <a:pt x="2141" y="1239"/>
                    </a:lnTo>
                    <a:lnTo>
                      <a:pt x="2141" y="1259"/>
                    </a:lnTo>
                    <a:lnTo>
                      <a:pt x="2141" y="1298"/>
                    </a:lnTo>
                    <a:lnTo>
                      <a:pt x="2143" y="1332"/>
                    </a:lnTo>
                    <a:lnTo>
                      <a:pt x="2146" y="1354"/>
                    </a:lnTo>
                    <a:lnTo>
                      <a:pt x="2147" y="1363"/>
                    </a:lnTo>
                    <a:lnTo>
                      <a:pt x="2148" y="1365"/>
                    </a:lnTo>
                    <a:lnTo>
                      <a:pt x="2151" y="1373"/>
                    </a:lnTo>
                    <a:lnTo>
                      <a:pt x="2155" y="1383"/>
                    </a:lnTo>
                    <a:lnTo>
                      <a:pt x="2161" y="1396"/>
                    </a:lnTo>
                    <a:lnTo>
                      <a:pt x="2166" y="1413"/>
                    </a:lnTo>
                    <a:lnTo>
                      <a:pt x="2172" y="1428"/>
                    </a:lnTo>
                    <a:lnTo>
                      <a:pt x="2175" y="1444"/>
                    </a:lnTo>
                    <a:lnTo>
                      <a:pt x="2176" y="1458"/>
                    </a:lnTo>
                    <a:lnTo>
                      <a:pt x="2176" y="1466"/>
                    </a:lnTo>
                    <a:lnTo>
                      <a:pt x="2175" y="1471"/>
                    </a:lnTo>
                    <a:lnTo>
                      <a:pt x="2174" y="1475"/>
                    </a:lnTo>
                    <a:lnTo>
                      <a:pt x="2172" y="1480"/>
                    </a:lnTo>
                    <a:lnTo>
                      <a:pt x="2170" y="1482"/>
                    </a:lnTo>
                    <a:lnTo>
                      <a:pt x="2168" y="1485"/>
                    </a:lnTo>
                    <a:lnTo>
                      <a:pt x="2166" y="1486"/>
                    </a:lnTo>
                    <a:lnTo>
                      <a:pt x="2163" y="1487"/>
                    </a:lnTo>
                    <a:lnTo>
                      <a:pt x="2159" y="1489"/>
                    </a:lnTo>
                    <a:lnTo>
                      <a:pt x="2154" y="1489"/>
                    </a:lnTo>
                    <a:lnTo>
                      <a:pt x="2152" y="1488"/>
                    </a:lnTo>
                    <a:lnTo>
                      <a:pt x="2151" y="1488"/>
                    </a:lnTo>
                    <a:lnTo>
                      <a:pt x="2036" y="1376"/>
                    </a:lnTo>
                    <a:lnTo>
                      <a:pt x="1906" y="1361"/>
                    </a:lnTo>
                    <a:lnTo>
                      <a:pt x="1889" y="1403"/>
                    </a:lnTo>
                    <a:lnTo>
                      <a:pt x="1899" y="1433"/>
                    </a:lnTo>
                    <a:lnTo>
                      <a:pt x="1899" y="1486"/>
                    </a:lnTo>
                    <a:lnTo>
                      <a:pt x="1825" y="1548"/>
                    </a:lnTo>
                    <a:lnTo>
                      <a:pt x="1828" y="1527"/>
                    </a:lnTo>
                    <a:lnTo>
                      <a:pt x="1830" y="1509"/>
                    </a:lnTo>
                    <a:lnTo>
                      <a:pt x="1831" y="1494"/>
                    </a:lnTo>
                    <a:lnTo>
                      <a:pt x="1833" y="1481"/>
                    </a:lnTo>
                    <a:lnTo>
                      <a:pt x="1834" y="1471"/>
                    </a:lnTo>
                    <a:lnTo>
                      <a:pt x="1834" y="1464"/>
                    </a:lnTo>
                    <a:lnTo>
                      <a:pt x="1834" y="1460"/>
                    </a:lnTo>
                    <a:lnTo>
                      <a:pt x="1834" y="1458"/>
                    </a:lnTo>
                    <a:lnTo>
                      <a:pt x="1803" y="1458"/>
                    </a:lnTo>
                    <a:lnTo>
                      <a:pt x="1774" y="1488"/>
                    </a:lnTo>
                    <a:lnTo>
                      <a:pt x="1766" y="1526"/>
                    </a:lnTo>
                    <a:lnTo>
                      <a:pt x="1685" y="1518"/>
                    </a:lnTo>
                    <a:lnTo>
                      <a:pt x="1673" y="1518"/>
                    </a:lnTo>
                    <a:lnTo>
                      <a:pt x="1662" y="1520"/>
                    </a:lnTo>
                    <a:lnTo>
                      <a:pt x="1651" y="1521"/>
                    </a:lnTo>
                    <a:lnTo>
                      <a:pt x="1641" y="1523"/>
                    </a:lnTo>
                    <a:lnTo>
                      <a:pt x="1625" y="1527"/>
                    </a:lnTo>
                    <a:lnTo>
                      <a:pt x="1612" y="1532"/>
                    </a:lnTo>
                    <a:lnTo>
                      <a:pt x="1602" y="1538"/>
                    </a:lnTo>
                    <a:lnTo>
                      <a:pt x="1595" y="1543"/>
                    </a:lnTo>
                    <a:lnTo>
                      <a:pt x="1591" y="1546"/>
                    </a:lnTo>
                    <a:lnTo>
                      <a:pt x="1589" y="1548"/>
                    </a:lnTo>
                    <a:lnTo>
                      <a:pt x="1589" y="1473"/>
                    </a:lnTo>
                    <a:lnTo>
                      <a:pt x="1568" y="1473"/>
                    </a:lnTo>
                    <a:lnTo>
                      <a:pt x="1555" y="1481"/>
                    </a:lnTo>
                    <a:lnTo>
                      <a:pt x="1537" y="1493"/>
                    </a:lnTo>
                    <a:lnTo>
                      <a:pt x="1515" y="1507"/>
                    </a:lnTo>
                    <a:lnTo>
                      <a:pt x="1492" y="1521"/>
                    </a:lnTo>
                    <a:lnTo>
                      <a:pt x="1470" y="1534"/>
                    </a:lnTo>
                    <a:lnTo>
                      <a:pt x="1451" y="1545"/>
                    </a:lnTo>
                    <a:lnTo>
                      <a:pt x="1438" y="1553"/>
                    </a:lnTo>
                    <a:lnTo>
                      <a:pt x="1434" y="1556"/>
                    </a:lnTo>
                    <a:lnTo>
                      <a:pt x="1421" y="1558"/>
                    </a:lnTo>
                    <a:lnTo>
                      <a:pt x="1410" y="1561"/>
                    </a:lnTo>
                    <a:lnTo>
                      <a:pt x="1400" y="1563"/>
                    </a:lnTo>
                    <a:lnTo>
                      <a:pt x="1390" y="1566"/>
                    </a:lnTo>
                    <a:lnTo>
                      <a:pt x="1380" y="1570"/>
                    </a:lnTo>
                    <a:lnTo>
                      <a:pt x="1372" y="1575"/>
                    </a:lnTo>
                    <a:lnTo>
                      <a:pt x="1363" y="1579"/>
                    </a:lnTo>
                    <a:lnTo>
                      <a:pt x="1355" y="1584"/>
                    </a:lnTo>
                    <a:lnTo>
                      <a:pt x="1341" y="1594"/>
                    </a:lnTo>
                    <a:lnTo>
                      <a:pt x="1329" y="1606"/>
                    </a:lnTo>
                    <a:lnTo>
                      <a:pt x="1320" y="1618"/>
                    </a:lnTo>
                    <a:lnTo>
                      <a:pt x="1311" y="1630"/>
                    </a:lnTo>
                    <a:lnTo>
                      <a:pt x="1304" y="1641"/>
                    </a:lnTo>
                    <a:lnTo>
                      <a:pt x="1298" y="1653"/>
                    </a:lnTo>
                    <a:lnTo>
                      <a:pt x="1295" y="1664"/>
                    </a:lnTo>
                    <a:lnTo>
                      <a:pt x="1292" y="1673"/>
                    </a:lnTo>
                    <a:lnTo>
                      <a:pt x="1287" y="1687"/>
                    </a:lnTo>
                    <a:lnTo>
                      <a:pt x="1287" y="1692"/>
                    </a:lnTo>
                    <a:lnTo>
                      <a:pt x="1286" y="1706"/>
                    </a:lnTo>
                    <a:lnTo>
                      <a:pt x="1284" y="1718"/>
                    </a:lnTo>
                    <a:lnTo>
                      <a:pt x="1282" y="1727"/>
                    </a:lnTo>
                    <a:lnTo>
                      <a:pt x="1279" y="1732"/>
                    </a:lnTo>
                    <a:lnTo>
                      <a:pt x="1275" y="1735"/>
                    </a:lnTo>
                    <a:lnTo>
                      <a:pt x="1272" y="1738"/>
                    </a:lnTo>
                    <a:lnTo>
                      <a:pt x="1269" y="1738"/>
                    </a:lnTo>
                    <a:lnTo>
                      <a:pt x="1265" y="1736"/>
                    </a:lnTo>
                    <a:lnTo>
                      <a:pt x="1258" y="1732"/>
                    </a:lnTo>
                    <a:lnTo>
                      <a:pt x="1253" y="1726"/>
                    </a:lnTo>
                    <a:lnTo>
                      <a:pt x="1248" y="1720"/>
                    </a:lnTo>
                    <a:lnTo>
                      <a:pt x="1246" y="1718"/>
                    </a:lnTo>
                    <a:lnTo>
                      <a:pt x="1191" y="1697"/>
                    </a:lnTo>
                    <a:lnTo>
                      <a:pt x="1191" y="1641"/>
                    </a:lnTo>
                    <a:lnTo>
                      <a:pt x="1202" y="1634"/>
                    </a:lnTo>
                    <a:lnTo>
                      <a:pt x="1212" y="1626"/>
                    </a:lnTo>
                    <a:lnTo>
                      <a:pt x="1219" y="1620"/>
                    </a:lnTo>
                    <a:lnTo>
                      <a:pt x="1226" y="1612"/>
                    </a:lnTo>
                    <a:lnTo>
                      <a:pt x="1230" y="1606"/>
                    </a:lnTo>
                    <a:lnTo>
                      <a:pt x="1233" y="1599"/>
                    </a:lnTo>
                    <a:lnTo>
                      <a:pt x="1236" y="1593"/>
                    </a:lnTo>
                    <a:lnTo>
                      <a:pt x="1238" y="1588"/>
                    </a:lnTo>
                    <a:lnTo>
                      <a:pt x="1238" y="1578"/>
                    </a:lnTo>
                    <a:lnTo>
                      <a:pt x="1237" y="1569"/>
                    </a:lnTo>
                    <a:lnTo>
                      <a:pt x="1234" y="1565"/>
                    </a:lnTo>
                    <a:lnTo>
                      <a:pt x="1233" y="1563"/>
                    </a:lnTo>
                    <a:lnTo>
                      <a:pt x="1233" y="1556"/>
                    </a:lnTo>
                    <a:lnTo>
                      <a:pt x="1232" y="1551"/>
                    </a:lnTo>
                    <a:lnTo>
                      <a:pt x="1230" y="1545"/>
                    </a:lnTo>
                    <a:lnTo>
                      <a:pt x="1229" y="1540"/>
                    </a:lnTo>
                    <a:lnTo>
                      <a:pt x="1224" y="1531"/>
                    </a:lnTo>
                    <a:lnTo>
                      <a:pt x="1216" y="1523"/>
                    </a:lnTo>
                    <a:lnTo>
                      <a:pt x="1209" y="1516"/>
                    </a:lnTo>
                    <a:lnTo>
                      <a:pt x="1199" y="1510"/>
                    </a:lnTo>
                    <a:lnTo>
                      <a:pt x="1189" y="1504"/>
                    </a:lnTo>
                    <a:lnTo>
                      <a:pt x="1179" y="1501"/>
                    </a:lnTo>
                    <a:lnTo>
                      <a:pt x="1161" y="1495"/>
                    </a:lnTo>
                    <a:lnTo>
                      <a:pt x="1144" y="1490"/>
                    </a:lnTo>
                    <a:lnTo>
                      <a:pt x="1132" y="1488"/>
                    </a:lnTo>
                    <a:lnTo>
                      <a:pt x="1128" y="1488"/>
                    </a:lnTo>
                    <a:lnTo>
                      <a:pt x="1125" y="1491"/>
                    </a:lnTo>
                    <a:lnTo>
                      <a:pt x="1123" y="1495"/>
                    </a:lnTo>
                    <a:lnTo>
                      <a:pt x="1119" y="1497"/>
                    </a:lnTo>
                    <a:lnTo>
                      <a:pt x="1115" y="1499"/>
                    </a:lnTo>
                    <a:lnTo>
                      <a:pt x="1104" y="1501"/>
                    </a:lnTo>
                    <a:lnTo>
                      <a:pt x="1092" y="1502"/>
                    </a:lnTo>
                    <a:lnTo>
                      <a:pt x="1081" y="1503"/>
                    </a:lnTo>
                    <a:lnTo>
                      <a:pt x="1071" y="1503"/>
                    </a:lnTo>
                    <a:lnTo>
                      <a:pt x="1064" y="1503"/>
                    </a:lnTo>
                    <a:lnTo>
                      <a:pt x="1062" y="1503"/>
                    </a:lnTo>
                    <a:lnTo>
                      <a:pt x="1108" y="1532"/>
                    </a:lnTo>
                    <a:lnTo>
                      <a:pt x="1106" y="1622"/>
                    </a:lnTo>
                    <a:lnTo>
                      <a:pt x="1108" y="1673"/>
                    </a:lnTo>
                    <a:lnTo>
                      <a:pt x="1109" y="1675"/>
                    </a:lnTo>
                    <a:lnTo>
                      <a:pt x="1112" y="1679"/>
                    </a:lnTo>
                    <a:lnTo>
                      <a:pt x="1116" y="1686"/>
                    </a:lnTo>
                    <a:lnTo>
                      <a:pt x="1120" y="1693"/>
                    </a:lnTo>
                    <a:lnTo>
                      <a:pt x="1124" y="1702"/>
                    </a:lnTo>
                    <a:lnTo>
                      <a:pt x="1128" y="1709"/>
                    </a:lnTo>
                    <a:lnTo>
                      <a:pt x="1131" y="1717"/>
                    </a:lnTo>
                    <a:lnTo>
                      <a:pt x="1132" y="1722"/>
                    </a:lnTo>
                    <a:lnTo>
                      <a:pt x="1131" y="1742"/>
                    </a:lnTo>
                    <a:lnTo>
                      <a:pt x="1129" y="1759"/>
                    </a:lnTo>
                    <a:lnTo>
                      <a:pt x="1125" y="1773"/>
                    </a:lnTo>
                    <a:lnTo>
                      <a:pt x="1122" y="1785"/>
                    </a:lnTo>
                    <a:lnTo>
                      <a:pt x="1119" y="1795"/>
                    </a:lnTo>
                    <a:lnTo>
                      <a:pt x="1116" y="1801"/>
                    </a:lnTo>
                    <a:lnTo>
                      <a:pt x="1114" y="1806"/>
                    </a:lnTo>
                    <a:lnTo>
                      <a:pt x="1112" y="1807"/>
                    </a:lnTo>
                    <a:lnTo>
                      <a:pt x="1079" y="1793"/>
                    </a:lnTo>
                    <a:lnTo>
                      <a:pt x="1047" y="1773"/>
                    </a:lnTo>
                    <a:lnTo>
                      <a:pt x="1027" y="1773"/>
                    </a:lnTo>
                    <a:lnTo>
                      <a:pt x="961" y="1839"/>
                    </a:lnTo>
                    <a:lnTo>
                      <a:pt x="906" y="1879"/>
                    </a:lnTo>
                    <a:lnTo>
                      <a:pt x="902" y="1885"/>
                    </a:lnTo>
                    <a:lnTo>
                      <a:pt x="900" y="1892"/>
                    </a:lnTo>
                    <a:lnTo>
                      <a:pt x="899" y="1899"/>
                    </a:lnTo>
                    <a:lnTo>
                      <a:pt x="900" y="1906"/>
                    </a:lnTo>
                    <a:lnTo>
                      <a:pt x="902" y="1911"/>
                    </a:lnTo>
                    <a:lnTo>
                      <a:pt x="906" y="1918"/>
                    </a:lnTo>
                    <a:lnTo>
                      <a:pt x="911" y="1924"/>
                    </a:lnTo>
                    <a:lnTo>
                      <a:pt x="915" y="1930"/>
                    </a:lnTo>
                    <a:lnTo>
                      <a:pt x="926" y="1939"/>
                    </a:lnTo>
                    <a:lnTo>
                      <a:pt x="936" y="1947"/>
                    </a:lnTo>
                    <a:lnTo>
                      <a:pt x="944" y="1952"/>
                    </a:lnTo>
                    <a:lnTo>
                      <a:pt x="946" y="1953"/>
                    </a:lnTo>
                    <a:lnTo>
                      <a:pt x="942" y="1988"/>
                    </a:lnTo>
                    <a:lnTo>
                      <a:pt x="855" y="1990"/>
                    </a:lnTo>
                    <a:lnTo>
                      <a:pt x="812" y="1939"/>
                    </a:lnTo>
                    <a:lnTo>
                      <a:pt x="796" y="1892"/>
                    </a:lnTo>
                    <a:lnTo>
                      <a:pt x="757" y="1877"/>
                    </a:lnTo>
                    <a:lnTo>
                      <a:pt x="746" y="1913"/>
                    </a:lnTo>
                    <a:lnTo>
                      <a:pt x="766" y="1973"/>
                    </a:lnTo>
                    <a:lnTo>
                      <a:pt x="802" y="2045"/>
                    </a:lnTo>
                    <a:lnTo>
                      <a:pt x="803" y="2053"/>
                    </a:lnTo>
                    <a:lnTo>
                      <a:pt x="803" y="2058"/>
                    </a:lnTo>
                    <a:lnTo>
                      <a:pt x="802" y="2062"/>
                    </a:lnTo>
                    <a:lnTo>
                      <a:pt x="800" y="2066"/>
                    </a:lnTo>
                    <a:lnTo>
                      <a:pt x="797" y="2069"/>
                    </a:lnTo>
                    <a:lnTo>
                      <a:pt x="794" y="2070"/>
                    </a:lnTo>
                    <a:lnTo>
                      <a:pt x="791" y="2071"/>
                    </a:lnTo>
                    <a:lnTo>
                      <a:pt x="787" y="2071"/>
                    </a:lnTo>
                    <a:lnTo>
                      <a:pt x="780" y="2070"/>
                    </a:lnTo>
                    <a:lnTo>
                      <a:pt x="772" y="2068"/>
                    </a:lnTo>
                    <a:lnTo>
                      <a:pt x="768" y="2066"/>
                    </a:lnTo>
                    <a:lnTo>
                      <a:pt x="766" y="2065"/>
                    </a:lnTo>
                    <a:lnTo>
                      <a:pt x="727" y="2024"/>
                    </a:lnTo>
                    <a:lnTo>
                      <a:pt x="672" y="1994"/>
                    </a:lnTo>
                    <a:lnTo>
                      <a:pt x="672" y="1991"/>
                    </a:lnTo>
                    <a:lnTo>
                      <a:pt x="671" y="1985"/>
                    </a:lnTo>
                    <a:lnTo>
                      <a:pt x="670" y="1975"/>
                    </a:lnTo>
                    <a:lnTo>
                      <a:pt x="669" y="1963"/>
                    </a:lnTo>
                    <a:lnTo>
                      <a:pt x="669" y="1950"/>
                    </a:lnTo>
                    <a:lnTo>
                      <a:pt x="670" y="1937"/>
                    </a:lnTo>
                    <a:lnTo>
                      <a:pt x="671" y="1932"/>
                    </a:lnTo>
                    <a:lnTo>
                      <a:pt x="672" y="1928"/>
                    </a:lnTo>
                    <a:lnTo>
                      <a:pt x="674" y="1923"/>
                    </a:lnTo>
                    <a:lnTo>
                      <a:pt x="676" y="1920"/>
                    </a:lnTo>
                    <a:lnTo>
                      <a:pt x="680" y="1917"/>
                    </a:lnTo>
                    <a:lnTo>
                      <a:pt x="681" y="1913"/>
                    </a:lnTo>
                    <a:lnTo>
                      <a:pt x="683" y="1909"/>
                    </a:lnTo>
                    <a:lnTo>
                      <a:pt x="684" y="1905"/>
                    </a:lnTo>
                    <a:lnTo>
                      <a:pt x="684" y="1895"/>
                    </a:lnTo>
                    <a:lnTo>
                      <a:pt x="684" y="1884"/>
                    </a:lnTo>
                    <a:lnTo>
                      <a:pt x="684" y="1875"/>
                    </a:lnTo>
                    <a:lnTo>
                      <a:pt x="682" y="1866"/>
                    </a:lnTo>
                    <a:lnTo>
                      <a:pt x="682" y="1861"/>
                    </a:lnTo>
                    <a:lnTo>
                      <a:pt x="681" y="1858"/>
                    </a:lnTo>
                    <a:lnTo>
                      <a:pt x="595" y="1784"/>
                    </a:lnTo>
                    <a:lnTo>
                      <a:pt x="577" y="1729"/>
                    </a:lnTo>
                    <a:lnTo>
                      <a:pt x="645" y="1754"/>
                    </a:lnTo>
                    <a:lnTo>
                      <a:pt x="672" y="1777"/>
                    </a:lnTo>
                    <a:lnTo>
                      <a:pt x="726" y="1799"/>
                    </a:lnTo>
                    <a:lnTo>
                      <a:pt x="770" y="1837"/>
                    </a:lnTo>
                    <a:lnTo>
                      <a:pt x="779" y="1842"/>
                    </a:lnTo>
                    <a:lnTo>
                      <a:pt x="789" y="1847"/>
                    </a:lnTo>
                    <a:lnTo>
                      <a:pt x="798" y="1849"/>
                    </a:lnTo>
                    <a:lnTo>
                      <a:pt x="809" y="1850"/>
                    </a:lnTo>
                    <a:lnTo>
                      <a:pt x="821" y="1850"/>
                    </a:lnTo>
                    <a:lnTo>
                      <a:pt x="832" y="1848"/>
                    </a:lnTo>
                    <a:lnTo>
                      <a:pt x="844" y="1845"/>
                    </a:lnTo>
                    <a:lnTo>
                      <a:pt x="854" y="1843"/>
                    </a:lnTo>
                    <a:lnTo>
                      <a:pt x="874" y="1836"/>
                    </a:lnTo>
                    <a:lnTo>
                      <a:pt x="891" y="1829"/>
                    </a:lnTo>
                    <a:lnTo>
                      <a:pt x="902" y="1824"/>
                    </a:lnTo>
                    <a:lnTo>
                      <a:pt x="906" y="1822"/>
                    </a:lnTo>
                    <a:lnTo>
                      <a:pt x="950" y="1773"/>
                    </a:lnTo>
                    <a:lnTo>
                      <a:pt x="958" y="1763"/>
                    </a:lnTo>
                    <a:lnTo>
                      <a:pt x="965" y="1754"/>
                    </a:lnTo>
                    <a:lnTo>
                      <a:pt x="969" y="1743"/>
                    </a:lnTo>
                    <a:lnTo>
                      <a:pt x="973" y="1732"/>
                    </a:lnTo>
                    <a:lnTo>
                      <a:pt x="980" y="1711"/>
                    </a:lnTo>
                    <a:lnTo>
                      <a:pt x="984" y="1690"/>
                    </a:lnTo>
                    <a:lnTo>
                      <a:pt x="986" y="1672"/>
                    </a:lnTo>
                    <a:lnTo>
                      <a:pt x="987" y="1657"/>
                    </a:lnTo>
                    <a:lnTo>
                      <a:pt x="987" y="1647"/>
                    </a:lnTo>
                    <a:lnTo>
                      <a:pt x="987" y="1644"/>
                    </a:lnTo>
                    <a:lnTo>
                      <a:pt x="984" y="1635"/>
                    </a:lnTo>
                    <a:lnTo>
                      <a:pt x="979" y="1627"/>
                    </a:lnTo>
                    <a:lnTo>
                      <a:pt x="972" y="1621"/>
                    </a:lnTo>
                    <a:lnTo>
                      <a:pt x="965" y="1614"/>
                    </a:lnTo>
                    <a:lnTo>
                      <a:pt x="956" y="1609"/>
                    </a:lnTo>
                    <a:lnTo>
                      <a:pt x="946" y="1605"/>
                    </a:lnTo>
                    <a:lnTo>
                      <a:pt x="935" y="1599"/>
                    </a:lnTo>
                    <a:lnTo>
                      <a:pt x="926" y="1596"/>
                    </a:lnTo>
                    <a:lnTo>
                      <a:pt x="906" y="1590"/>
                    </a:lnTo>
                    <a:lnTo>
                      <a:pt x="889" y="1585"/>
                    </a:lnTo>
                    <a:lnTo>
                      <a:pt x="877" y="1582"/>
                    </a:lnTo>
                    <a:lnTo>
                      <a:pt x="872" y="1582"/>
                    </a:lnTo>
                    <a:lnTo>
                      <a:pt x="847" y="1522"/>
                    </a:lnTo>
                    <a:lnTo>
                      <a:pt x="839" y="1509"/>
                    </a:lnTo>
                    <a:lnTo>
                      <a:pt x="832" y="1497"/>
                    </a:lnTo>
                    <a:lnTo>
                      <a:pt x="823" y="1486"/>
                    </a:lnTo>
                    <a:lnTo>
                      <a:pt x="814" y="1476"/>
                    </a:lnTo>
                    <a:lnTo>
                      <a:pt x="805" y="1467"/>
                    </a:lnTo>
                    <a:lnTo>
                      <a:pt x="796" y="1458"/>
                    </a:lnTo>
                    <a:lnTo>
                      <a:pt x="786" y="1450"/>
                    </a:lnTo>
                    <a:lnTo>
                      <a:pt x="776" y="1444"/>
                    </a:lnTo>
                    <a:lnTo>
                      <a:pt x="766" y="1437"/>
                    </a:lnTo>
                    <a:lnTo>
                      <a:pt x="756" y="1432"/>
                    </a:lnTo>
                    <a:lnTo>
                      <a:pt x="745" y="1428"/>
                    </a:lnTo>
                    <a:lnTo>
                      <a:pt x="736" y="1423"/>
                    </a:lnTo>
                    <a:lnTo>
                      <a:pt x="715" y="1417"/>
                    </a:lnTo>
                    <a:lnTo>
                      <a:pt x="696" y="1413"/>
                    </a:lnTo>
                    <a:lnTo>
                      <a:pt x="676" y="1409"/>
                    </a:lnTo>
                    <a:lnTo>
                      <a:pt x="659" y="1408"/>
                    </a:lnTo>
                    <a:lnTo>
                      <a:pt x="643" y="1408"/>
                    </a:lnTo>
                    <a:lnTo>
                      <a:pt x="630" y="1408"/>
                    </a:lnTo>
                    <a:lnTo>
                      <a:pt x="609" y="1410"/>
                    </a:lnTo>
                    <a:lnTo>
                      <a:pt x="602" y="1412"/>
                    </a:lnTo>
                    <a:lnTo>
                      <a:pt x="601" y="1407"/>
                    </a:lnTo>
                    <a:lnTo>
                      <a:pt x="599" y="1403"/>
                    </a:lnTo>
                    <a:lnTo>
                      <a:pt x="595" y="1399"/>
                    </a:lnTo>
                    <a:lnTo>
                      <a:pt x="591" y="1394"/>
                    </a:lnTo>
                    <a:lnTo>
                      <a:pt x="583" y="1387"/>
                    </a:lnTo>
                    <a:lnTo>
                      <a:pt x="574" y="1380"/>
                    </a:lnTo>
                    <a:lnTo>
                      <a:pt x="565" y="1375"/>
                    </a:lnTo>
                    <a:lnTo>
                      <a:pt x="559" y="1371"/>
                    </a:lnTo>
                    <a:lnTo>
                      <a:pt x="553" y="1368"/>
                    </a:lnTo>
                    <a:lnTo>
                      <a:pt x="551" y="1367"/>
                    </a:lnTo>
                    <a:lnTo>
                      <a:pt x="560" y="1346"/>
                    </a:lnTo>
                    <a:lnTo>
                      <a:pt x="595" y="1357"/>
                    </a:lnTo>
                    <a:lnTo>
                      <a:pt x="617" y="1341"/>
                    </a:lnTo>
                    <a:lnTo>
                      <a:pt x="540" y="1307"/>
                    </a:lnTo>
                    <a:lnTo>
                      <a:pt x="514" y="1341"/>
                    </a:lnTo>
                    <a:lnTo>
                      <a:pt x="485" y="1346"/>
                    </a:lnTo>
                    <a:lnTo>
                      <a:pt x="485" y="1354"/>
                    </a:lnTo>
                    <a:lnTo>
                      <a:pt x="484" y="1363"/>
                    </a:lnTo>
                    <a:lnTo>
                      <a:pt x="482" y="1372"/>
                    </a:lnTo>
                    <a:lnTo>
                      <a:pt x="479" y="1378"/>
                    </a:lnTo>
                    <a:lnTo>
                      <a:pt x="475" y="1385"/>
                    </a:lnTo>
                    <a:lnTo>
                      <a:pt x="471" y="1390"/>
                    </a:lnTo>
                    <a:lnTo>
                      <a:pt x="467" y="1395"/>
                    </a:lnTo>
                    <a:lnTo>
                      <a:pt x="463" y="1400"/>
                    </a:lnTo>
                    <a:lnTo>
                      <a:pt x="453" y="1407"/>
                    </a:lnTo>
                    <a:lnTo>
                      <a:pt x="444" y="1412"/>
                    </a:lnTo>
                    <a:lnTo>
                      <a:pt x="439" y="1415"/>
                    </a:lnTo>
                    <a:lnTo>
                      <a:pt x="437" y="1416"/>
                    </a:lnTo>
                    <a:lnTo>
                      <a:pt x="400" y="1482"/>
                    </a:lnTo>
                    <a:lnTo>
                      <a:pt x="406" y="1548"/>
                    </a:lnTo>
                    <a:lnTo>
                      <a:pt x="481" y="1622"/>
                    </a:lnTo>
                    <a:lnTo>
                      <a:pt x="481" y="1732"/>
                    </a:lnTo>
                    <a:lnTo>
                      <a:pt x="437" y="1784"/>
                    </a:lnTo>
                    <a:lnTo>
                      <a:pt x="459" y="1850"/>
                    </a:lnTo>
                    <a:lnTo>
                      <a:pt x="444" y="2047"/>
                    </a:lnTo>
                    <a:lnTo>
                      <a:pt x="445" y="2070"/>
                    </a:lnTo>
                    <a:lnTo>
                      <a:pt x="447" y="2087"/>
                    </a:lnTo>
                    <a:lnTo>
                      <a:pt x="451" y="2100"/>
                    </a:lnTo>
                    <a:lnTo>
                      <a:pt x="455" y="2110"/>
                    </a:lnTo>
                    <a:lnTo>
                      <a:pt x="458" y="2118"/>
                    </a:lnTo>
                    <a:lnTo>
                      <a:pt x="463" y="2122"/>
                    </a:lnTo>
                    <a:lnTo>
                      <a:pt x="465" y="2123"/>
                    </a:lnTo>
                    <a:lnTo>
                      <a:pt x="466" y="2124"/>
                    </a:lnTo>
                    <a:lnTo>
                      <a:pt x="472" y="2141"/>
                    </a:lnTo>
                    <a:lnTo>
                      <a:pt x="478" y="2156"/>
                    </a:lnTo>
                    <a:lnTo>
                      <a:pt x="482" y="2171"/>
                    </a:lnTo>
                    <a:lnTo>
                      <a:pt x="485" y="2187"/>
                    </a:lnTo>
                    <a:lnTo>
                      <a:pt x="487" y="2200"/>
                    </a:lnTo>
                    <a:lnTo>
                      <a:pt x="488" y="2211"/>
                    </a:lnTo>
                    <a:lnTo>
                      <a:pt x="488" y="2223"/>
                    </a:lnTo>
                    <a:lnTo>
                      <a:pt x="488" y="2234"/>
                    </a:lnTo>
                    <a:lnTo>
                      <a:pt x="486" y="2251"/>
                    </a:lnTo>
                    <a:lnTo>
                      <a:pt x="484" y="2264"/>
                    </a:lnTo>
                    <a:lnTo>
                      <a:pt x="482" y="2272"/>
                    </a:lnTo>
                    <a:lnTo>
                      <a:pt x="481" y="2275"/>
                    </a:lnTo>
                    <a:lnTo>
                      <a:pt x="356" y="2396"/>
                    </a:lnTo>
                    <a:lnTo>
                      <a:pt x="360" y="2405"/>
                    </a:lnTo>
                    <a:lnTo>
                      <a:pt x="366" y="2412"/>
                    </a:lnTo>
                    <a:lnTo>
                      <a:pt x="374" y="2419"/>
                    </a:lnTo>
                    <a:lnTo>
                      <a:pt x="382" y="2424"/>
                    </a:lnTo>
                    <a:lnTo>
                      <a:pt x="390" y="2429"/>
                    </a:lnTo>
                    <a:lnTo>
                      <a:pt x="399" y="2433"/>
                    </a:lnTo>
                    <a:lnTo>
                      <a:pt x="409" y="2436"/>
                    </a:lnTo>
                    <a:lnTo>
                      <a:pt x="417" y="2439"/>
                    </a:lnTo>
                    <a:lnTo>
                      <a:pt x="434" y="2442"/>
                    </a:lnTo>
                    <a:lnTo>
                      <a:pt x="448" y="2445"/>
                    </a:lnTo>
                    <a:lnTo>
                      <a:pt x="458" y="2445"/>
                    </a:lnTo>
                    <a:lnTo>
                      <a:pt x="461" y="2445"/>
                    </a:lnTo>
                    <a:lnTo>
                      <a:pt x="453" y="2445"/>
                    </a:lnTo>
                    <a:lnTo>
                      <a:pt x="444" y="2447"/>
                    </a:lnTo>
                    <a:lnTo>
                      <a:pt x="434" y="2449"/>
                    </a:lnTo>
                    <a:lnTo>
                      <a:pt x="426" y="2453"/>
                    </a:lnTo>
                    <a:lnTo>
                      <a:pt x="418" y="2458"/>
                    </a:lnTo>
                    <a:lnTo>
                      <a:pt x="412" y="2461"/>
                    </a:lnTo>
                    <a:lnTo>
                      <a:pt x="407" y="2463"/>
                    </a:lnTo>
                    <a:lnTo>
                      <a:pt x="406" y="2464"/>
                    </a:lnTo>
                    <a:lnTo>
                      <a:pt x="396" y="2463"/>
                    </a:lnTo>
                    <a:lnTo>
                      <a:pt x="386" y="2464"/>
                    </a:lnTo>
                    <a:lnTo>
                      <a:pt x="376" y="2465"/>
                    </a:lnTo>
                    <a:lnTo>
                      <a:pt x="367" y="2467"/>
                    </a:lnTo>
                    <a:lnTo>
                      <a:pt x="358" y="2469"/>
                    </a:lnTo>
                    <a:lnTo>
                      <a:pt x="350" y="2474"/>
                    </a:lnTo>
                    <a:lnTo>
                      <a:pt x="342" y="2477"/>
                    </a:lnTo>
                    <a:lnTo>
                      <a:pt x="334" y="2481"/>
                    </a:lnTo>
                    <a:lnTo>
                      <a:pt x="322" y="2490"/>
                    </a:lnTo>
                    <a:lnTo>
                      <a:pt x="312" y="2497"/>
                    </a:lnTo>
                    <a:lnTo>
                      <a:pt x="306" y="2503"/>
                    </a:lnTo>
                    <a:lnTo>
                      <a:pt x="304" y="2505"/>
                    </a:lnTo>
                    <a:lnTo>
                      <a:pt x="285" y="2490"/>
                    </a:lnTo>
                    <a:lnTo>
                      <a:pt x="249" y="2481"/>
                    </a:lnTo>
                    <a:lnTo>
                      <a:pt x="236" y="2481"/>
                    </a:lnTo>
                    <a:lnTo>
                      <a:pt x="225" y="2481"/>
                    </a:lnTo>
                    <a:lnTo>
                      <a:pt x="214" y="2483"/>
                    </a:lnTo>
                    <a:lnTo>
                      <a:pt x="204" y="2487"/>
                    </a:lnTo>
                    <a:lnTo>
                      <a:pt x="196" y="2490"/>
                    </a:lnTo>
                    <a:lnTo>
                      <a:pt x="188" y="2494"/>
                    </a:lnTo>
                    <a:lnTo>
                      <a:pt x="182" y="2499"/>
                    </a:lnTo>
                    <a:lnTo>
                      <a:pt x="175" y="2503"/>
                    </a:lnTo>
                    <a:lnTo>
                      <a:pt x="167" y="2513"/>
                    </a:lnTo>
                    <a:lnTo>
                      <a:pt x="160" y="2521"/>
                    </a:lnTo>
                    <a:lnTo>
                      <a:pt x="157" y="2528"/>
                    </a:lnTo>
                    <a:lnTo>
                      <a:pt x="156" y="2530"/>
                    </a:lnTo>
                    <a:lnTo>
                      <a:pt x="153" y="2531"/>
                    </a:lnTo>
                    <a:lnTo>
                      <a:pt x="150" y="2533"/>
                    </a:lnTo>
                    <a:lnTo>
                      <a:pt x="148" y="2537"/>
                    </a:lnTo>
                    <a:lnTo>
                      <a:pt x="146" y="2542"/>
                    </a:lnTo>
                    <a:lnTo>
                      <a:pt x="144" y="2554"/>
                    </a:lnTo>
                    <a:lnTo>
                      <a:pt x="144" y="2568"/>
                    </a:lnTo>
                    <a:lnTo>
                      <a:pt x="144" y="2581"/>
                    </a:lnTo>
                    <a:lnTo>
                      <a:pt x="144" y="2592"/>
                    </a:lnTo>
                    <a:lnTo>
                      <a:pt x="144" y="2601"/>
                    </a:lnTo>
                    <a:lnTo>
                      <a:pt x="145" y="2604"/>
                    </a:lnTo>
                    <a:lnTo>
                      <a:pt x="163" y="2619"/>
                    </a:lnTo>
                    <a:lnTo>
                      <a:pt x="174" y="2656"/>
                    </a:lnTo>
                    <a:lnTo>
                      <a:pt x="175" y="2667"/>
                    </a:lnTo>
                    <a:lnTo>
                      <a:pt x="176" y="2677"/>
                    </a:lnTo>
                    <a:lnTo>
                      <a:pt x="176" y="2684"/>
                    </a:lnTo>
                    <a:lnTo>
                      <a:pt x="175" y="2692"/>
                    </a:lnTo>
                    <a:lnTo>
                      <a:pt x="174" y="2698"/>
                    </a:lnTo>
                    <a:lnTo>
                      <a:pt x="172" y="2704"/>
                    </a:lnTo>
                    <a:lnTo>
                      <a:pt x="170" y="2708"/>
                    </a:lnTo>
                    <a:lnTo>
                      <a:pt x="168" y="2711"/>
                    </a:lnTo>
                    <a:lnTo>
                      <a:pt x="163" y="2717"/>
                    </a:lnTo>
                    <a:lnTo>
                      <a:pt x="159" y="2720"/>
                    </a:lnTo>
                    <a:lnTo>
                      <a:pt x="157" y="2721"/>
                    </a:lnTo>
                    <a:lnTo>
                      <a:pt x="156" y="2722"/>
                    </a:lnTo>
                    <a:lnTo>
                      <a:pt x="148" y="2721"/>
                    </a:lnTo>
                    <a:lnTo>
                      <a:pt x="142" y="2719"/>
                    </a:lnTo>
                    <a:lnTo>
                      <a:pt x="135" y="2717"/>
                    </a:lnTo>
                    <a:lnTo>
                      <a:pt x="130" y="2714"/>
                    </a:lnTo>
                    <a:lnTo>
                      <a:pt x="121" y="2710"/>
                    </a:lnTo>
                    <a:lnTo>
                      <a:pt x="115" y="2704"/>
                    </a:lnTo>
                    <a:lnTo>
                      <a:pt x="109" y="2698"/>
                    </a:lnTo>
                    <a:lnTo>
                      <a:pt x="106" y="2694"/>
                    </a:lnTo>
                    <a:lnTo>
                      <a:pt x="105" y="2691"/>
                    </a:lnTo>
                    <a:lnTo>
                      <a:pt x="104" y="2690"/>
                    </a:lnTo>
                    <a:lnTo>
                      <a:pt x="71" y="2666"/>
                    </a:lnTo>
                    <a:lnTo>
                      <a:pt x="23" y="2718"/>
                    </a:lnTo>
                    <a:lnTo>
                      <a:pt x="21" y="2719"/>
                    </a:lnTo>
                    <a:lnTo>
                      <a:pt x="18" y="2721"/>
                    </a:lnTo>
                    <a:lnTo>
                      <a:pt x="16" y="2724"/>
                    </a:lnTo>
                    <a:lnTo>
                      <a:pt x="13" y="2728"/>
                    </a:lnTo>
                    <a:lnTo>
                      <a:pt x="9" y="2739"/>
                    </a:lnTo>
                    <a:lnTo>
                      <a:pt x="6" y="2752"/>
                    </a:lnTo>
                    <a:lnTo>
                      <a:pt x="4" y="2766"/>
                    </a:lnTo>
                    <a:lnTo>
                      <a:pt x="3" y="2782"/>
                    </a:lnTo>
                    <a:lnTo>
                      <a:pt x="2" y="2799"/>
                    </a:lnTo>
                    <a:lnTo>
                      <a:pt x="0" y="2815"/>
                    </a:lnTo>
                    <a:lnTo>
                      <a:pt x="0" y="2872"/>
                    </a:lnTo>
                    <a:lnTo>
                      <a:pt x="2" y="2876"/>
                    </a:lnTo>
                    <a:lnTo>
                      <a:pt x="6" y="2880"/>
                    </a:lnTo>
                    <a:lnTo>
                      <a:pt x="10" y="2882"/>
                    </a:lnTo>
                    <a:lnTo>
                      <a:pt x="14" y="2883"/>
                    </a:lnTo>
                    <a:lnTo>
                      <a:pt x="20" y="2883"/>
                    </a:lnTo>
                    <a:lnTo>
                      <a:pt x="24" y="2883"/>
                    </a:lnTo>
                    <a:lnTo>
                      <a:pt x="26" y="2883"/>
                    </a:lnTo>
                    <a:lnTo>
                      <a:pt x="27" y="2883"/>
                    </a:lnTo>
                    <a:lnTo>
                      <a:pt x="38" y="2884"/>
                    </a:lnTo>
                    <a:lnTo>
                      <a:pt x="48" y="2884"/>
                    </a:lnTo>
                    <a:lnTo>
                      <a:pt x="57" y="2884"/>
                    </a:lnTo>
                    <a:lnTo>
                      <a:pt x="63" y="2883"/>
                    </a:lnTo>
                    <a:lnTo>
                      <a:pt x="70" y="2882"/>
                    </a:lnTo>
                    <a:lnTo>
                      <a:pt x="73" y="2881"/>
                    </a:lnTo>
                    <a:lnTo>
                      <a:pt x="76" y="2880"/>
                    </a:lnTo>
                    <a:lnTo>
                      <a:pt x="77" y="2879"/>
                    </a:lnTo>
                    <a:lnTo>
                      <a:pt x="78" y="2881"/>
                    </a:lnTo>
                    <a:lnTo>
                      <a:pt x="80" y="2884"/>
                    </a:lnTo>
                    <a:lnTo>
                      <a:pt x="85" y="2889"/>
                    </a:lnTo>
                    <a:lnTo>
                      <a:pt x="90" y="2895"/>
                    </a:lnTo>
                    <a:lnTo>
                      <a:pt x="97" y="2901"/>
                    </a:lnTo>
                    <a:lnTo>
                      <a:pt x="104" y="2908"/>
                    </a:lnTo>
                    <a:lnTo>
                      <a:pt x="111" y="2913"/>
                    </a:lnTo>
                    <a:lnTo>
                      <a:pt x="117" y="2917"/>
                    </a:lnTo>
                    <a:lnTo>
                      <a:pt x="120" y="2920"/>
                    </a:lnTo>
                    <a:lnTo>
                      <a:pt x="124" y="2924"/>
                    </a:lnTo>
                    <a:lnTo>
                      <a:pt x="128" y="2929"/>
                    </a:lnTo>
                    <a:lnTo>
                      <a:pt x="131" y="2936"/>
                    </a:lnTo>
                    <a:lnTo>
                      <a:pt x="138" y="2950"/>
                    </a:lnTo>
                    <a:lnTo>
                      <a:pt x="145" y="2965"/>
                    </a:lnTo>
                    <a:lnTo>
                      <a:pt x="150" y="2980"/>
                    </a:lnTo>
                    <a:lnTo>
                      <a:pt x="155" y="2992"/>
                    </a:lnTo>
                    <a:lnTo>
                      <a:pt x="158" y="3002"/>
                    </a:lnTo>
                    <a:lnTo>
                      <a:pt x="159" y="3005"/>
                    </a:lnTo>
                    <a:lnTo>
                      <a:pt x="162" y="3013"/>
                    </a:lnTo>
                    <a:lnTo>
                      <a:pt x="163" y="3021"/>
                    </a:lnTo>
                    <a:lnTo>
                      <a:pt x="163" y="3029"/>
                    </a:lnTo>
                    <a:lnTo>
                      <a:pt x="163" y="3036"/>
                    </a:lnTo>
                    <a:lnTo>
                      <a:pt x="161" y="3041"/>
                    </a:lnTo>
                    <a:lnTo>
                      <a:pt x="158" y="3048"/>
                    </a:lnTo>
                    <a:lnTo>
                      <a:pt x="156" y="3052"/>
                    </a:lnTo>
                    <a:lnTo>
                      <a:pt x="152" y="3057"/>
                    </a:lnTo>
                    <a:lnTo>
                      <a:pt x="144" y="3064"/>
                    </a:lnTo>
                    <a:lnTo>
                      <a:pt x="138" y="3068"/>
                    </a:lnTo>
                    <a:lnTo>
                      <a:pt x="132" y="3072"/>
                    </a:lnTo>
                    <a:lnTo>
                      <a:pt x="130" y="3073"/>
                    </a:lnTo>
                    <a:lnTo>
                      <a:pt x="136" y="3074"/>
                    </a:lnTo>
                    <a:lnTo>
                      <a:pt x="143" y="3078"/>
                    </a:lnTo>
                    <a:lnTo>
                      <a:pt x="149" y="3084"/>
                    </a:lnTo>
                    <a:lnTo>
                      <a:pt x="156" y="3090"/>
                    </a:lnTo>
                    <a:lnTo>
                      <a:pt x="169" y="3106"/>
                    </a:lnTo>
                    <a:lnTo>
                      <a:pt x="180" y="3124"/>
                    </a:lnTo>
                    <a:lnTo>
                      <a:pt x="189" y="3142"/>
                    </a:lnTo>
                    <a:lnTo>
                      <a:pt x="197" y="3157"/>
                    </a:lnTo>
                    <a:lnTo>
                      <a:pt x="202" y="3168"/>
                    </a:lnTo>
                    <a:lnTo>
                      <a:pt x="204" y="3172"/>
                    </a:lnTo>
                    <a:lnTo>
                      <a:pt x="214" y="3197"/>
                    </a:lnTo>
                    <a:lnTo>
                      <a:pt x="221" y="3214"/>
                    </a:lnTo>
                    <a:lnTo>
                      <a:pt x="223" y="3227"/>
                    </a:lnTo>
                    <a:lnTo>
                      <a:pt x="224" y="3235"/>
                    </a:lnTo>
                    <a:lnTo>
                      <a:pt x="222" y="3239"/>
                    </a:lnTo>
                    <a:lnTo>
                      <a:pt x="220" y="3240"/>
                    </a:lnTo>
                    <a:lnTo>
                      <a:pt x="217" y="3240"/>
                    </a:lnTo>
                    <a:lnTo>
                      <a:pt x="139" y="3292"/>
                    </a:lnTo>
                    <a:lnTo>
                      <a:pt x="139" y="3294"/>
                    </a:lnTo>
                    <a:lnTo>
                      <a:pt x="139" y="3295"/>
                    </a:lnTo>
                    <a:lnTo>
                      <a:pt x="138" y="3296"/>
                    </a:lnTo>
                    <a:lnTo>
                      <a:pt x="136" y="3297"/>
                    </a:lnTo>
                    <a:lnTo>
                      <a:pt x="133" y="3297"/>
                    </a:lnTo>
                    <a:lnTo>
                      <a:pt x="130" y="3296"/>
                    </a:lnTo>
                    <a:lnTo>
                      <a:pt x="126" y="3295"/>
                    </a:lnTo>
                    <a:lnTo>
                      <a:pt x="120" y="3294"/>
                    </a:lnTo>
                    <a:lnTo>
                      <a:pt x="116" y="3295"/>
                    </a:lnTo>
                    <a:lnTo>
                      <a:pt x="113" y="3298"/>
                    </a:lnTo>
                    <a:lnTo>
                      <a:pt x="109" y="3305"/>
                    </a:lnTo>
                    <a:lnTo>
                      <a:pt x="106" y="3311"/>
                    </a:lnTo>
                    <a:lnTo>
                      <a:pt x="104" y="3318"/>
                    </a:lnTo>
                    <a:lnTo>
                      <a:pt x="104" y="3323"/>
                    </a:lnTo>
                    <a:lnTo>
                      <a:pt x="103" y="3329"/>
                    </a:lnTo>
                    <a:lnTo>
                      <a:pt x="104" y="3333"/>
                    </a:lnTo>
                    <a:lnTo>
                      <a:pt x="105" y="3337"/>
                    </a:lnTo>
                    <a:lnTo>
                      <a:pt x="106" y="3340"/>
                    </a:lnTo>
                    <a:lnTo>
                      <a:pt x="109" y="3346"/>
                    </a:lnTo>
                    <a:lnTo>
                      <a:pt x="113" y="3350"/>
                    </a:lnTo>
                    <a:lnTo>
                      <a:pt x="116" y="3352"/>
                    </a:lnTo>
                    <a:lnTo>
                      <a:pt x="117" y="3353"/>
                    </a:lnTo>
                    <a:lnTo>
                      <a:pt x="106" y="3351"/>
                    </a:lnTo>
                    <a:lnTo>
                      <a:pt x="98" y="3352"/>
                    </a:lnTo>
                    <a:lnTo>
                      <a:pt x="91" y="3353"/>
                    </a:lnTo>
                    <a:lnTo>
                      <a:pt x="86" y="3356"/>
                    </a:lnTo>
                    <a:lnTo>
                      <a:pt x="82" y="3359"/>
                    </a:lnTo>
                    <a:lnTo>
                      <a:pt x="80" y="3361"/>
                    </a:lnTo>
                    <a:lnTo>
                      <a:pt x="79" y="3363"/>
                    </a:lnTo>
                    <a:lnTo>
                      <a:pt x="79" y="3364"/>
                    </a:lnTo>
                    <a:lnTo>
                      <a:pt x="98" y="3389"/>
                    </a:lnTo>
                    <a:lnTo>
                      <a:pt x="101" y="3388"/>
                    </a:lnTo>
                    <a:lnTo>
                      <a:pt x="108" y="3384"/>
                    </a:lnTo>
                    <a:lnTo>
                      <a:pt x="120" y="3378"/>
                    </a:lnTo>
                    <a:lnTo>
                      <a:pt x="134" y="3373"/>
                    </a:lnTo>
                    <a:lnTo>
                      <a:pt x="143" y="3372"/>
                    </a:lnTo>
                    <a:lnTo>
                      <a:pt x="150" y="3370"/>
                    </a:lnTo>
                    <a:lnTo>
                      <a:pt x="160" y="3370"/>
                    </a:lnTo>
                    <a:lnTo>
                      <a:pt x="169" y="3370"/>
                    </a:lnTo>
                    <a:lnTo>
                      <a:pt x="177" y="3371"/>
                    </a:lnTo>
                    <a:lnTo>
                      <a:pt x="187" y="3374"/>
                    </a:lnTo>
                    <a:lnTo>
                      <a:pt x="196" y="3377"/>
                    </a:lnTo>
                    <a:lnTo>
                      <a:pt x="204" y="3383"/>
                    </a:lnTo>
                    <a:lnTo>
                      <a:pt x="209" y="3384"/>
                    </a:lnTo>
                    <a:lnTo>
                      <a:pt x="220" y="3385"/>
                    </a:lnTo>
                    <a:lnTo>
                      <a:pt x="234" y="3386"/>
                    </a:lnTo>
                    <a:lnTo>
                      <a:pt x="251" y="3387"/>
                    </a:lnTo>
                    <a:lnTo>
                      <a:pt x="260" y="3387"/>
                    </a:lnTo>
                    <a:lnTo>
                      <a:pt x="267" y="3386"/>
                    </a:lnTo>
                    <a:lnTo>
                      <a:pt x="275" y="3385"/>
                    </a:lnTo>
                    <a:lnTo>
                      <a:pt x="280" y="3383"/>
                    </a:lnTo>
                    <a:lnTo>
                      <a:pt x="285" y="3380"/>
                    </a:lnTo>
                    <a:lnTo>
                      <a:pt x="289" y="3377"/>
                    </a:lnTo>
                    <a:lnTo>
                      <a:pt x="290" y="3375"/>
                    </a:lnTo>
                    <a:lnTo>
                      <a:pt x="290" y="3373"/>
                    </a:lnTo>
                    <a:lnTo>
                      <a:pt x="290" y="3371"/>
                    </a:lnTo>
                    <a:lnTo>
                      <a:pt x="290" y="3369"/>
                    </a:lnTo>
                    <a:lnTo>
                      <a:pt x="292" y="3369"/>
                    </a:lnTo>
                    <a:lnTo>
                      <a:pt x="298" y="3370"/>
                    </a:lnTo>
                    <a:lnTo>
                      <a:pt x="309" y="3373"/>
                    </a:lnTo>
                    <a:lnTo>
                      <a:pt x="321" y="3377"/>
                    </a:lnTo>
                    <a:lnTo>
                      <a:pt x="328" y="3379"/>
                    </a:lnTo>
                    <a:lnTo>
                      <a:pt x="334" y="3384"/>
                    </a:lnTo>
                    <a:lnTo>
                      <a:pt x="341" y="3388"/>
                    </a:lnTo>
                    <a:lnTo>
                      <a:pt x="347" y="3392"/>
                    </a:lnTo>
                    <a:lnTo>
                      <a:pt x="352" y="3398"/>
                    </a:lnTo>
                    <a:lnTo>
                      <a:pt x="358" y="3404"/>
                    </a:lnTo>
                    <a:lnTo>
                      <a:pt x="362" y="3411"/>
                    </a:lnTo>
                    <a:lnTo>
                      <a:pt x="366" y="3419"/>
                    </a:lnTo>
                    <a:lnTo>
                      <a:pt x="367" y="3421"/>
                    </a:lnTo>
                    <a:lnTo>
                      <a:pt x="371" y="3427"/>
                    </a:lnTo>
                    <a:lnTo>
                      <a:pt x="376" y="3435"/>
                    </a:lnTo>
                    <a:lnTo>
                      <a:pt x="382" y="3447"/>
                    </a:lnTo>
                    <a:lnTo>
                      <a:pt x="386" y="3462"/>
                    </a:lnTo>
                    <a:lnTo>
                      <a:pt x="388" y="3479"/>
                    </a:lnTo>
                    <a:lnTo>
                      <a:pt x="389" y="3487"/>
                    </a:lnTo>
                    <a:lnTo>
                      <a:pt x="388" y="3496"/>
                    </a:lnTo>
                    <a:lnTo>
                      <a:pt x="387" y="3506"/>
                    </a:lnTo>
                    <a:lnTo>
                      <a:pt x="385" y="3514"/>
                    </a:lnTo>
                    <a:lnTo>
                      <a:pt x="380" y="3534"/>
                    </a:lnTo>
                    <a:lnTo>
                      <a:pt x="378" y="3549"/>
                    </a:lnTo>
                    <a:lnTo>
                      <a:pt x="378" y="3562"/>
                    </a:lnTo>
                    <a:lnTo>
                      <a:pt x="379" y="3573"/>
                    </a:lnTo>
                    <a:lnTo>
                      <a:pt x="382" y="3581"/>
                    </a:lnTo>
                    <a:lnTo>
                      <a:pt x="386" y="3587"/>
                    </a:lnTo>
                    <a:lnTo>
                      <a:pt x="390" y="3591"/>
                    </a:lnTo>
                    <a:lnTo>
                      <a:pt x="396" y="3593"/>
                    </a:lnTo>
                    <a:lnTo>
                      <a:pt x="404" y="3600"/>
                    </a:lnTo>
                    <a:lnTo>
                      <a:pt x="409" y="3592"/>
                    </a:lnTo>
                    <a:lnTo>
                      <a:pt x="412" y="3586"/>
                    </a:lnTo>
                    <a:lnTo>
                      <a:pt x="415" y="3582"/>
                    </a:lnTo>
                    <a:lnTo>
                      <a:pt x="418" y="3580"/>
                    </a:lnTo>
                    <a:lnTo>
                      <a:pt x="420" y="3579"/>
                    </a:lnTo>
                    <a:lnTo>
                      <a:pt x="421" y="3578"/>
                    </a:lnTo>
                    <a:lnTo>
                      <a:pt x="423" y="3578"/>
                    </a:lnTo>
                    <a:lnTo>
                      <a:pt x="424" y="3579"/>
                    </a:lnTo>
                    <a:lnTo>
                      <a:pt x="432" y="3574"/>
                    </a:lnTo>
                    <a:lnTo>
                      <a:pt x="442" y="3569"/>
                    </a:lnTo>
                    <a:lnTo>
                      <a:pt x="451" y="3567"/>
                    </a:lnTo>
                    <a:lnTo>
                      <a:pt x="458" y="3565"/>
                    </a:lnTo>
                    <a:lnTo>
                      <a:pt x="466" y="3563"/>
                    </a:lnTo>
                    <a:lnTo>
                      <a:pt x="471" y="3562"/>
                    </a:lnTo>
                    <a:lnTo>
                      <a:pt x="475" y="3562"/>
                    </a:lnTo>
                    <a:lnTo>
                      <a:pt x="477" y="3562"/>
                    </a:lnTo>
                    <a:lnTo>
                      <a:pt x="484" y="3559"/>
                    </a:lnTo>
                    <a:lnTo>
                      <a:pt x="493" y="3557"/>
                    </a:lnTo>
                    <a:lnTo>
                      <a:pt x="501" y="3557"/>
                    </a:lnTo>
                    <a:lnTo>
                      <a:pt x="511" y="3559"/>
                    </a:lnTo>
                    <a:lnTo>
                      <a:pt x="521" y="3561"/>
                    </a:lnTo>
                    <a:lnTo>
                      <a:pt x="531" y="3564"/>
                    </a:lnTo>
                    <a:lnTo>
                      <a:pt x="541" y="3567"/>
                    </a:lnTo>
                    <a:lnTo>
                      <a:pt x="550" y="3571"/>
                    </a:lnTo>
                    <a:lnTo>
                      <a:pt x="568" y="3580"/>
                    </a:lnTo>
                    <a:lnTo>
                      <a:pt x="582" y="3588"/>
                    </a:lnTo>
                    <a:lnTo>
                      <a:pt x="592" y="3593"/>
                    </a:lnTo>
                    <a:lnTo>
                      <a:pt x="595" y="3595"/>
                    </a:lnTo>
                    <a:lnTo>
                      <a:pt x="583" y="3602"/>
                    </a:lnTo>
                    <a:lnTo>
                      <a:pt x="602" y="3602"/>
                    </a:lnTo>
                    <a:lnTo>
                      <a:pt x="609" y="3600"/>
                    </a:lnTo>
                    <a:lnTo>
                      <a:pt x="617" y="3597"/>
                    </a:lnTo>
                    <a:lnTo>
                      <a:pt x="623" y="3596"/>
                    </a:lnTo>
                    <a:lnTo>
                      <a:pt x="630" y="3596"/>
                    </a:lnTo>
                    <a:lnTo>
                      <a:pt x="641" y="3596"/>
                    </a:lnTo>
                    <a:lnTo>
                      <a:pt x="650" y="3598"/>
                    </a:lnTo>
                    <a:lnTo>
                      <a:pt x="657" y="3602"/>
                    </a:lnTo>
                    <a:lnTo>
                      <a:pt x="662" y="3605"/>
                    </a:lnTo>
                    <a:lnTo>
                      <a:pt x="664" y="3607"/>
                    </a:lnTo>
                    <a:lnTo>
                      <a:pt x="665" y="3608"/>
                    </a:lnTo>
                    <a:lnTo>
                      <a:pt x="665" y="3609"/>
                    </a:lnTo>
                    <a:lnTo>
                      <a:pt x="664" y="3610"/>
                    </a:lnTo>
                    <a:lnTo>
                      <a:pt x="663" y="3613"/>
                    </a:lnTo>
                    <a:lnTo>
                      <a:pt x="661" y="3615"/>
                    </a:lnTo>
                    <a:lnTo>
                      <a:pt x="659" y="3618"/>
                    </a:lnTo>
                    <a:lnTo>
                      <a:pt x="656" y="3621"/>
                    </a:lnTo>
                    <a:lnTo>
                      <a:pt x="653" y="3624"/>
                    </a:lnTo>
                    <a:lnTo>
                      <a:pt x="649" y="3628"/>
                    </a:lnTo>
                    <a:lnTo>
                      <a:pt x="645" y="3631"/>
                    </a:lnTo>
                    <a:lnTo>
                      <a:pt x="643" y="3635"/>
                    </a:lnTo>
                    <a:lnTo>
                      <a:pt x="641" y="3639"/>
                    </a:lnTo>
                    <a:lnTo>
                      <a:pt x="640" y="3645"/>
                    </a:lnTo>
                    <a:lnTo>
                      <a:pt x="638" y="3649"/>
                    </a:lnTo>
                    <a:lnTo>
                      <a:pt x="638" y="3654"/>
                    </a:lnTo>
                    <a:lnTo>
                      <a:pt x="638" y="3657"/>
                    </a:lnTo>
                    <a:lnTo>
                      <a:pt x="638" y="3685"/>
                    </a:lnTo>
                    <a:lnTo>
                      <a:pt x="654" y="3689"/>
                    </a:lnTo>
                    <a:lnTo>
                      <a:pt x="660" y="3688"/>
                    </a:lnTo>
                    <a:lnTo>
                      <a:pt x="667" y="3686"/>
                    </a:lnTo>
                    <a:lnTo>
                      <a:pt x="673" y="3683"/>
                    </a:lnTo>
                    <a:lnTo>
                      <a:pt x="678" y="3678"/>
                    </a:lnTo>
                    <a:lnTo>
                      <a:pt x="689" y="3669"/>
                    </a:lnTo>
                    <a:lnTo>
                      <a:pt x="698" y="3659"/>
                    </a:lnTo>
                    <a:lnTo>
                      <a:pt x="705" y="3649"/>
                    </a:lnTo>
                    <a:lnTo>
                      <a:pt x="711" y="3641"/>
                    </a:lnTo>
                    <a:lnTo>
                      <a:pt x="714" y="3634"/>
                    </a:lnTo>
                    <a:lnTo>
                      <a:pt x="715" y="3632"/>
                    </a:lnTo>
                    <a:lnTo>
                      <a:pt x="707" y="3630"/>
                    </a:lnTo>
                    <a:lnTo>
                      <a:pt x="696" y="3625"/>
                    </a:lnTo>
                    <a:lnTo>
                      <a:pt x="692" y="3622"/>
                    </a:lnTo>
                    <a:lnTo>
                      <a:pt x="689" y="3619"/>
                    </a:lnTo>
                    <a:lnTo>
                      <a:pt x="688" y="3614"/>
                    </a:lnTo>
                    <a:lnTo>
                      <a:pt x="687" y="3608"/>
                    </a:lnTo>
                    <a:lnTo>
                      <a:pt x="686" y="3603"/>
                    </a:lnTo>
                    <a:lnTo>
                      <a:pt x="684" y="3596"/>
                    </a:lnTo>
                    <a:lnTo>
                      <a:pt x="683" y="3591"/>
                    </a:lnTo>
                    <a:lnTo>
                      <a:pt x="681" y="3584"/>
                    </a:lnTo>
                    <a:lnTo>
                      <a:pt x="681" y="3581"/>
                    </a:lnTo>
                    <a:lnTo>
                      <a:pt x="681" y="3578"/>
                    </a:lnTo>
                    <a:lnTo>
                      <a:pt x="683" y="3575"/>
                    </a:lnTo>
                    <a:lnTo>
                      <a:pt x="686" y="3571"/>
                    </a:lnTo>
                    <a:lnTo>
                      <a:pt x="694" y="3565"/>
                    </a:lnTo>
                    <a:lnTo>
                      <a:pt x="704" y="3557"/>
                    </a:lnTo>
                    <a:lnTo>
                      <a:pt x="715" y="3552"/>
                    </a:lnTo>
                    <a:lnTo>
                      <a:pt x="727" y="3547"/>
                    </a:lnTo>
                    <a:lnTo>
                      <a:pt x="737" y="3542"/>
                    </a:lnTo>
                    <a:lnTo>
                      <a:pt x="744" y="3540"/>
                    </a:lnTo>
                    <a:lnTo>
                      <a:pt x="752" y="3539"/>
                    </a:lnTo>
                    <a:lnTo>
                      <a:pt x="759" y="3538"/>
                    </a:lnTo>
                    <a:lnTo>
                      <a:pt x="767" y="3539"/>
                    </a:lnTo>
                    <a:lnTo>
                      <a:pt x="773" y="3542"/>
                    </a:lnTo>
                    <a:lnTo>
                      <a:pt x="780" y="3547"/>
                    </a:lnTo>
                    <a:lnTo>
                      <a:pt x="785" y="3553"/>
                    </a:lnTo>
                    <a:lnTo>
                      <a:pt x="791" y="3561"/>
                    </a:lnTo>
                    <a:lnTo>
                      <a:pt x="794" y="3570"/>
                    </a:lnTo>
                    <a:lnTo>
                      <a:pt x="794" y="3575"/>
                    </a:lnTo>
                    <a:lnTo>
                      <a:pt x="794" y="3579"/>
                    </a:lnTo>
                    <a:lnTo>
                      <a:pt x="793" y="3583"/>
                    </a:lnTo>
                    <a:lnTo>
                      <a:pt x="792" y="3587"/>
                    </a:lnTo>
                    <a:lnTo>
                      <a:pt x="787" y="3592"/>
                    </a:lnTo>
                    <a:lnTo>
                      <a:pt x="783" y="3595"/>
                    </a:lnTo>
                    <a:lnTo>
                      <a:pt x="779" y="3597"/>
                    </a:lnTo>
                    <a:lnTo>
                      <a:pt x="775" y="3600"/>
                    </a:lnTo>
                    <a:lnTo>
                      <a:pt x="771" y="3600"/>
                    </a:lnTo>
                    <a:lnTo>
                      <a:pt x="770" y="3600"/>
                    </a:lnTo>
                    <a:lnTo>
                      <a:pt x="759" y="3600"/>
                    </a:lnTo>
                    <a:lnTo>
                      <a:pt x="751" y="3601"/>
                    </a:lnTo>
                    <a:lnTo>
                      <a:pt x="745" y="3603"/>
                    </a:lnTo>
                    <a:lnTo>
                      <a:pt x="741" y="3606"/>
                    </a:lnTo>
                    <a:lnTo>
                      <a:pt x="739" y="3609"/>
                    </a:lnTo>
                    <a:lnTo>
                      <a:pt x="737" y="3611"/>
                    </a:lnTo>
                    <a:lnTo>
                      <a:pt x="737" y="3614"/>
                    </a:lnTo>
                    <a:lnTo>
                      <a:pt x="736" y="3615"/>
                    </a:lnTo>
                    <a:lnTo>
                      <a:pt x="732" y="3625"/>
                    </a:lnTo>
                    <a:lnTo>
                      <a:pt x="731" y="3635"/>
                    </a:lnTo>
                    <a:lnTo>
                      <a:pt x="733" y="3644"/>
                    </a:lnTo>
                    <a:lnTo>
                      <a:pt x="736" y="3650"/>
                    </a:lnTo>
                    <a:lnTo>
                      <a:pt x="740" y="3657"/>
                    </a:lnTo>
                    <a:lnTo>
                      <a:pt x="744" y="3661"/>
                    </a:lnTo>
                    <a:lnTo>
                      <a:pt x="749" y="3665"/>
                    </a:lnTo>
                    <a:lnTo>
                      <a:pt x="753" y="3670"/>
                    </a:lnTo>
                    <a:lnTo>
                      <a:pt x="758" y="3674"/>
                    </a:lnTo>
                    <a:lnTo>
                      <a:pt x="765" y="3678"/>
                    </a:lnTo>
                    <a:lnTo>
                      <a:pt x="772" y="3683"/>
                    </a:lnTo>
                    <a:lnTo>
                      <a:pt x="780" y="3688"/>
                    </a:lnTo>
                    <a:lnTo>
                      <a:pt x="787" y="3692"/>
                    </a:lnTo>
                    <a:lnTo>
                      <a:pt x="794" y="3697"/>
                    </a:lnTo>
                    <a:lnTo>
                      <a:pt x="798" y="3699"/>
                    </a:lnTo>
                    <a:lnTo>
                      <a:pt x="799" y="3700"/>
                    </a:lnTo>
                    <a:lnTo>
                      <a:pt x="803" y="3705"/>
                    </a:lnTo>
                    <a:lnTo>
                      <a:pt x="807" y="3712"/>
                    </a:lnTo>
                    <a:lnTo>
                      <a:pt x="813" y="3719"/>
                    </a:lnTo>
                    <a:lnTo>
                      <a:pt x="820" y="3726"/>
                    </a:lnTo>
                    <a:lnTo>
                      <a:pt x="825" y="3732"/>
                    </a:lnTo>
                    <a:lnTo>
                      <a:pt x="831" y="3738"/>
                    </a:lnTo>
                    <a:lnTo>
                      <a:pt x="835" y="3741"/>
                    </a:lnTo>
                    <a:lnTo>
                      <a:pt x="836" y="3742"/>
                    </a:lnTo>
                    <a:lnTo>
                      <a:pt x="843" y="3746"/>
                    </a:lnTo>
                    <a:lnTo>
                      <a:pt x="855" y="3755"/>
                    </a:lnTo>
                    <a:lnTo>
                      <a:pt x="872" y="3766"/>
                    </a:lnTo>
                    <a:lnTo>
                      <a:pt x="889" y="3778"/>
                    </a:lnTo>
                    <a:lnTo>
                      <a:pt x="906" y="3790"/>
                    </a:lnTo>
                    <a:lnTo>
                      <a:pt x="921" y="3800"/>
                    </a:lnTo>
                    <a:lnTo>
                      <a:pt x="932" y="3808"/>
                    </a:lnTo>
                    <a:lnTo>
                      <a:pt x="936" y="3810"/>
                    </a:lnTo>
                    <a:lnTo>
                      <a:pt x="940" y="3818"/>
                    </a:lnTo>
                    <a:lnTo>
                      <a:pt x="942" y="3826"/>
                    </a:lnTo>
                    <a:lnTo>
                      <a:pt x="944" y="3834"/>
                    </a:lnTo>
                    <a:lnTo>
                      <a:pt x="945" y="3842"/>
                    </a:lnTo>
                    <a:lnTo>
                      <a:pt x="945" y="3850"/>
                    </a:lnTo>
                    <a:lnTo>
                      <a:pt x="945" y="3859"/>
                    </a:lnTo>
                    <a:lnTo>
                      <a:pt x="944" y="3866"/>
                    </a:lnTo>
                    <a:lnTo>
                      <a:pt x="943" y="3874"/>
                    </a:lnTo>
                    <a:lnTo>
                      <a:pt x="942" y="3881"/>
                    </a:lnTo>
                    <a:lnTo>
                      <a:pt x="939" y="3888"/>
                    </a:lnTo>
                    <a:lnTo>
                      <a:pt x="936" y="3895"/>
                    </a:lnTo>
                    <a:lnTo>
                      <a:pt x="933" y="3902"/>
                    </a:lnTo>
                    <a:lnTo>
                      <a:pt x="930" y="3907"/>
                    </a:lnTo>
                    <a:lnTo>
                      <a:pt x="926" y="3913"/>
                    </a:lnTo>
                    <a:lnTo>
                      <a:pt x="921" y="3917"/>
                    </a:lnTo>
                    <a:lnTo>
                      <a:pt x="917" y="3921"/>
                    </a:lnTo>
                    <a:lnTo>
                      <a:pt x="919" y="3921"/>
                    </a:lnTo>
                    <a:lnTo>
                      <a:pt x="925" y="3923"/>
                    </a:lnTo>
                    <a:lnTo>
                      <a:pt x="933" y="3927"/>
                    </a:lnTo>
                    <a:lnTo>
                      <a:pt x="943" y="3931"/>
                    </a:lnTo>
                    <a:lnTo>
                      <a:pt x="955" y="3936"/>
                    </a:lnTo>
                    <a:lnTo>
                      <a:pt x="966" y="3943"/>
                    </a:lnTo>
                    <a:lnTo>
                      <a:pt x="975" y="3949"/>
                    </a:lnTo>
                    <a:lnTo>
                      <a:pt x="983" y="3957"/>
                    </a:lnTo>
                    <a:lnTo>
                      <a:pt x="985" y="3958"/>
                    </a:lnTo>
                    <a:lnTo>
                      <a:pt x="989" y="3959"/>
                    </a:lnTo>
                    <a:lnTo>
                      <a:pt x="996" y="3962"/>
                    </a:lnTo>
                    <a:lnTo>
                      <a:pt x="1004" y="3968"/>
                    </a:lnTo>
                    <a:lnTo>
                      <a:pt x="1013" y="3974"/>
                    </a:lnTo>
                    <a:lnTo>
                      <a:pt x="1022" y="3983"/>
                    </a:lnTo>
                    <a:lnTo>
                      <a:pt x="1026" y="3988"/>
                    </a:lnTo>
                    <a:lnTo>
                      <a:pt x="1030" y="3995"/>
                    </a:lnTo>
                    <a:lnTo>
                      <a:pt x="1034" y="4001"/>
                    </a:lnTo>
                    <a:lnTo>
                      <a:pt x="1036" y="4009"/>
                    </a:lnTo>
                    <a:lnTo>
                      <a:pt x="1117" y="4025"/>
                    </a:lnTo>
                    <a:lnTo>
                      <a:pt x="1120" y="4029"/>
                    </a:lnTo>
                    <a:lnTo>
                      <a:pt x="1124" y="4031"/>
                    </a:lnTo>
                    <a:lnTo>
                      <a:pt x="1129" y="4033"/>
                    </a:lnTo>
                    <a:lnTo>
                      <a:pt x="1133" y="4035"/>
                    </a:lnTo>
                    <a:lnTo>
                      <a:pt x="1143" y="4036"/>
                    </a:lnTo>
                    <a:lnTo>
                      <a:pt x="1153" y="4036"/>
                    </a:lnTo>
                    <a:lnTo>
                      <a:pt x="1162" y="4033"/>
                    </a:lnTo>
                    <a:lnTo>
                      <a:pt x="1170" y="4031"/>
                    </a:lnTo>
                    <a:lnTo>
                      <a:pt x="1174" y="4030"/>
                    </a:lnTo>
                    <a:lnTo>
                      <a:pt x="1176" y="4029"/>
                    </a:lnTo>
                    <a:lnTo>
                      <a:pt x="1231" y="3970"/>
                    </a:lnTo>
                    <a:lnTo>
                      <a:pt x="1233" y="3978"/>
                    </a:lnTo>
                    <a:lnTo>
                      <a:pt x="1238" y="3986"/>
                    </a:lnTo>
                    <a:lnTo>
                      <a:pt x="1244" y="3994"/>
                    </a:lnTo>
                    <a:lnTo>
                      <a:pt x="1251" y="4000"/>
                    </a:lnTo>
                    <a:lnTo>
                      <a:pt x="1257" y="4007"/>
                    </a:lnTo>
                    <a:lnTo>
                      <a:pt x="1263" y="4011"/>
                    </a:lnTo>
                    <a:lnTo>
                      <a:pt x="1267" y="4013"/>
                    </a:lnTo>
                    <a:lnTo>
                      <a:pt x="1268" y="4014"/>
                    </a:lnTo>
                    <a:lnTo>
                      <a:pt x="1294" y="4055"/>
                    </a:lnTo>
                    <a:lnTo>
                      <a:pt x="1292" y="4049"/>
                    </a:lnTo>
                    <a:lnTo>
                      <a:pt x="1286" y="4031"/>
                    </a:lnTo>
                    <a:lnTo>
                      <a:pt x="1280" y="4008"/>
                    </a:lnTo>
                    <a:lnTo>
                      <a:pt x="1274" y="3982"/>
                    </a:lnTo>
                    <a:lnTo>
                      <a:pt x="1273" y="3969"/>
                    </a:lnTo>
                    <a:lnTo>
                      <a:pt x="1272" y="3956"/>
                    </a:lnTo>
                    <a:lnTo>
                      <a:pt x="1272" y="3945"/>
                    </a:lnTo>
                    <a:lnTo>
                      <a:pt x="1273" y="3935"/>
                    </a:lnTo>
                    <a:lnTo>
                      <a:pt x="1274" y="3931"/>
                    </a:lnTo>
                    <a:lnTo>
                      <a:pt x="1277" y="3927"/>
                    </a:lnTo>
                    <a:lnTo>
                      <a:pt x="1279" y="3924"/>
                    </a:lnTo>
                    <a:lnTo>
                      <a:pt x="1282" y="3922"/>
                    </a:lnTo>
                    <a:lnTo>
                      <a:pt x="1285" y="3920"/>
                    </a:lnTo>
                    <a:lnTo>
                      <a:pt x="1288" y="3920"/>
                    </a:lnTo>
                    <a:lnTo>
                      <a:pt x="1293" y="3920"/>
                    </a:lnTo>
                    <a:lnTo>
                      <a:pt x="1298" y="3921"/>
                    </a:lnTo>
                    <a:lnTo>
                      <a:pt x="1295" y="3917"/>
                    </a:lnTo>
                    <a:lnTo>
                      <a:pt x="1289" y="3907"/>
                    </a:lnTo>
                    <a:lnTo>
                      <a:pt x="1282" y="3892"/>
                    </a:lnTo>
                    <a:lnTo>
                      <a:pt x="1274" y="3876"/>
                    </a:lnTo>
                    <a:lnTo>
                      <a:pt x="1272" y="3866"/>
                    </a:lnTo>
                    <a:lnTo>
                      <a:pt x="1270" y="3858"/>
                    </a:lnTo>
                    <a:lnTo>
                      <a:pt x="1270" y="3849"/>
                    </a:lnTo>
                    <a:lnTo>
                      <a:pt x="1271" y="3841"/>
                    </a:lnTo>
                    <a:lnTo>
                      <a:pt x="1273" y="3834"/>
                    </a:lnTo>
                    <a:lnTo>
                      <a:pt x="1278" y="3827"/>
                    </a:lnTo>
                    <a:lnTo>
                      <a:pt x="1281" y="3825"/>
                    </a:lnTo>
                    <a:lnTo>
                      <a:pt x="1284" y="3823"/>
                    </a:lnTo>
                    <a:lnTo>
                      <a:pt x="1288" y="3821"/>
                    </a:lnTo>
                    <a:lnTo>
                      <a:pt x="1294" y="3819"/>
                    </a:lnTo>
                    <a:lnTo>
                      <a:pt x="1291" y="3819"/>
                    </a:lnTo>
                    <a:lnTo>
                      <a:pt x="1283" y="3817"/>
                    </a:lnTo>
                    <a:lnTo>
                      <a:pt x="1272" y="3811"/>
                    </a:lnTo>
                    <a:lnTo>
                      <a:pt x="1259" y="3804"/>
                    </a:lnTo>
                    <a:lnTo>
                      <a:pt x="1253" y="3797"/>
                    </a:lnTo>
                    <a:lnTo>
                      <a:pt x="1246" y="3791"/>
                    </a:lnTo>
                    <a:lnTo>
                      <a:pt x="1240" y="3783"/>
                    </a:lnTo>
                    <a:lnTo>
                      <a:pt x="1234" y="3773"/>
                    </a:lnTo>
                    <a:lnTo>
                      <a:pt x="1229" y="3763"/>
                    </a:lnTo>
                    <a:lnTo>
                      <a:pt x="1225" y="3750"/>
                    </a:lnTo>
                    <a:lnTo>
                      <a:pt x="1221" y="3736"/>
                    </a:lnTo>
                    <a:lnTo>
                      <a:pt x="1219" y="3719"/>
                    </a:lnTo>
                    <a:lnTo>
                      <a:pt x="1204" y="3663"/>
                    </a:lnTo>
                    <a:lnTo>
                      <a:pt x="1219" y="3600"/>
                    </a:lnTo>
                    <a:lnTo>
                      <a:pt x="1221" y="3596"/>
                    </a:lnTo>
                    <a:lnTo>
                      <a:pt x="1231" y="3587"/>
                    </a:lnTo>
                    <a:lnTo>
                      <a:pt x="1246" y="3573"/>
                    </a:lnTo>
                    <a:lnTo>
                      <a:pt x="1266" y="3556"/>
                    </a:lnTo>
                    <a:lnTo>
                      <a:pt x="1279" y="3549"/>
                    </a:lnTo>
                    <a:lnTo>
                      <a:pt x="1292" y="3541"/>
                    </a:lnTo>
                    <a:lnTo>
                      <a:pt x="1306" y="3534"/>
                    </a:lnTo>
                    <a:lnTo>
                      <a:pt x="1321" y="3527"/>
                    </a:lnTo>
                    <a:lnTo>
                      <a:pt x="1338" y="3522"/>
                    </a:lnTo>
                    <a:lnTo>
                      <a:pt x="1355" y="3518"/>
                    </a:lnTo>
                    <a:lnTo>
                      <a:pt x="1374" y="3515"/>
                    </a:lnTo>
                    <a:lnTo>
                      <a:pt x="1393" y="3514"/>
                    </a:lnTo>
                    <a:lnTo>
                      <a:pt x="1399" y="3515"/>
                    </a:lnTo>
                    <a:lnTo>
                      <a:pt x="1414" y="3519"/>
                    </a:lnTo>
                    <a:lnTo>
                      <a:pt x="1434" y="3523"/>
                    </a:lnTo>
                    <a:lnTo>
                      <a:pt x="1457" y="3530"/>
                    </a:lnTo>
                    <a:lnTo>
                      <a:pt x="1469" y="3536"/>
                    </a:lnTo>
                    <a:lnTo>
                      <a:pt x="1480" y="3542"/>
                    </a:lnTo>
                    <a:lnTo>
                      <a:pt x="1489" y="3549"/>
                    </a:lnTo>
                    <a:lnTo>
                      <a:pt x="1498" y="3557"/>
                    </a:lnTo>
                    <a:lnTo>
                      <a:pt x="1502" y="3562"/>
                    </a:lnTo>
                    <a:lnTo>
                      <a:pt x="1505" y="3566"/>
                    </a:lnTo>
                    <a:lnTo>
                      <a:pt x="1509" y="3570"/>
                    </a:lnTo>
                    <a:lnTo>
                      <a:pt x="1511" y="3576"/>
                    </a:lnTo>
                    <a:lnTo>
                      <a:pt x="1512" y="3581"/>
                    </a:lnTo>
                    <a:lnTo>
                      <a:pt x="1513" y="3588"/>
                    </a:lnTo>
                    <a:lnTo>
                      <a:pt x="1513" y="3593"/>
                    </a:lnTo>
                    <a:lnTo>
                      <a:pt x="1512" y="3600"/>
                    </a:lnTo>
                    <a:lnTo>
                      <a:pt x="1512" y="3602"/>
                    </a:lnTo>
                    <a:lnTo>
                      <a:pt x="1511" y="3608"/>
                    </a:lnTo>
                    <a:lnTo>
                      <a:pt x="1507" y="3618"/>
                    </a:lnTo>
                    <a:lnTo>
                      <a:pt x="1502" y="3628"/>
                    </a:lnTo>
                    <a:lnTo>
                      <a:pt x="1498" y="3633"/>
                    </a:lnTo>
                    <a:lnTo>
                      <a:pt x="1495" y="3638"/>
                    </a:lnTo>
                    <a:lnTo>
                      <a:pt x="1489" y="3644"/>
                    </a:lnTo>
                    <a:lnTo>
                      <a:pt x="1484" y="3648"/>
                    </a:lnTo>
                    <a:lnTo>
                      <a:pt x="1477" y="3652"/>
                    </a:lnTo>
                    <a:lnTo>
                      <a:pt x="1470" y="3656"/>
                    </a:lnTo>
                    <a:lnTo>
                      <a:pt x="1462" y="3658"/>
                    </a:lnTo>
                    <a:lnTo>
                      <a:pt x="1453" y="3659"/>
                    </a:lnTo>
                    <a:lnTo>
                      <a:pt x="1450" y="3659"/>
                    </a:lnTo>
                    <a:lnTo>
                      <a:pt x="1443" y="3658"/>
                    </a:lnTo>
                    <a:lnTo>
                      <a:pt x="1432" y="3658"/>
                    </a:lnTo>
                    <a:lnTo>
                      <a:pt x="1418" y="3658"/>
                    </a:lnTo>
                    <a:lnTo>
                      <a:pt x="1404" y="3659"/>
                    </a:lnTo>
                    <a:lnTo>
                      <a:pt x="1390" y="3663"/>
                    </a:lnTo>
                    <a:lnTo>
                      <a:pt x="1383" y="3665"/>
                    </a:lnTo>
                    <a:lnTo>
                      <a:pt x="1378" y="3669"/>
                    </a:lnTo>
                    <a:lnTo>
                      <a:pt x="1373" y="3673"/>
                    </a:lnTo>
                    <a:lnTo>
                      <a:pt x="1368" y="3678"/>
                    </a:lnTo>
                    <a:lnTo>
                      <a:pt x="1367" y="3679"/>
                    </a:lnTo>
                    <a:lnTo>
                      <a:pt x="1365" y="3683"/>
                    </a:lnTo>
                    <a:lnTo>
                      <a:pt x="1363" y="3687"/>
                    </a:lnTo>
                    <a:lnTo>
                      <a:pt x="1361" y="3692"/>
                    </a:lnTo>
                    <a:lnTo>
                      <a:pt x="1360" y="3699"/>
                    </a:lnTo>
                    <a:lnTo>
                      <a:pt x="1358" y="3706"/>
                    </a:lnTo>
                    <a:lnTo>
                      <a:pt x="1358" y="3715"/>
                    </a:lnTo>
                    <a:lnTo>
                      <a:pt x="1360" y="3724"/>
                    </a:lnTo>
                    <a:lnTo>
                      <a:pt x="1393" y="3790"/>
                    </a:lnTo>
                    <a:lnTo>
                      <a:pt x="1419" y="3794"/>
                    </a:lnTo>
                    <a:lnTo>
                      <a:pt x="1420" y="3794"/>
                    </a:lnTo>
                    <a:lnTo>
                      <a:pt x="1422" y="3795"/>
                    </a:lnTo>
                    <a:lnTo>
                      <a:pt x="1424" y="3798"/>
                    </a:lnTo>
                    <a:lnTo>
                      <a:pt x="1429" y="3801"/>
                    </a:lnTo>
                    <a:lnTo>
                      <a:pt x="1432" y="3806"/>
                    </a:lnTo>
                    <a:lnTo>
                      <a:pt x="1435" y="3810"/>
                    </a:lnTo>
                    <a:lnTo>
                      <a:pt x="1437" y="3817"/>
                    </a:lnTo>
                    <a:lnTo>
                      <a:pt x="1438" y="3823"/>
                    </a:lnTo>
                    <a:lnTo>
                      <a:pt x="1438" y="3874"/>
                    </a:lnTo>
                    <a:lnTo>
                      <a:pt x="1438" y="3875"/>
                    </a:lnTo>
                    <a:lnTo>
                      <a:pt x="1441" y="3877"/>
                    </a:lnTo>
                    <a:lnTo>
                      <a:pt x="1443" y="3880"/>
                    </a:lnTo>
                    <a:lnTo>
                      <a:pt x="1446" y="3885"/>
                    </a:lnTo>
                    <a:lnTo>
                      <a:pt x="1449" y="3887"/>
                    </a:lnTo>
                    <a:lnTo>
                      <a:pt x="1454" y="3890"/>
                    </a:lnTo>
                    <a:lnTo>
                      <a:pt x="1457" y="3890"/>
                    </a:lnTo>
                    <a:lnTo>
                      <a:pt x="1459" y="3889"/>
                    </a:lnTo>
                    <a:lnTo>
                      <a:pt x="1462" y="3886"/>
                    </a:lnTo>
                    <a:lnTo>
                      <a:pt x="1467" y="3881"/>
                    </a:lnTo>
                    <a:lnTo>
                      <a:pt x="1471" y="3877"/>
                    </a:lnTo>
                    <a:lnTo>
                      <a:pt x="1475" y="3874"/>
                    </a:lnTo>
                    <a:lnTo>
                      <a:pt x="1481" y="3872"/>
                    </a:lnTo>
                    <a:lnTo>
                      <a:pt x="1485" y="3870"/>
                    </a:lnTo>
                    <a:lnTo>
                      <a:pt x="1487" y="3872"/>
                    </a:lnTo>
                    <a:lnTo>
                      <a:pt x="1489" y="3873"/>
                    </a:lnTo>
                    <a:lnTo>
                      <a:pt x="1491" y="3875"/>
                    </a:lnTo>
                    <a:lnTo>
                      <a:pt x="1494" y="3878"/>
                    </a:lnTo>
                    <a:lnTo>
                      <a:pt x="1498" y="3885"/>
                    </a:lnTo>
                    <a:lnTo>
                      <a:pt x="1502" y="3892"/>
                    </a:lnTo>
                    <a:lnTo>
                      <a:pt x="1507" y="3899"/>
                    </a:lnTo>
                    <a:lnTo>
                      <a:pt x="1510" y="3905"/>
                    </a:lnTo>
                    <a:lnTo>
                      <a:pt x="1513" y="3910"/>
                    </a:lnTo>
                    <a:lnTo>
                      <a:pt x="1516" y="3915"/>
                    </a:lnTo>
                    <a:lnTo>
                      <a:pt x="1518" y="3918"/>
                    </a:lnTo>
                    <a:lnTo>
                      <a:pt x="1518" y="3919"/>
                    </a:lnTo>
                    <a:lnTo>
                      <a:pt x="1512" y="3948"/>
                    </a:lnTo>
                    <a:lnTo>
                      <a:pt x="1512" y="3949"/>
                    </a:lnTo>
                    <a:lnTo>
                      <a:pt x="1510" y="3949"/>
                    </a:lnTo>
                    <a:lnTo>
                      <a:pt x="1508" y="3950"/>
                    </a:lnTo>
                    <a:lnTo>
                      <a:pt x="1504" y="3951"/>
                    </a:lnTo>
                    <a:lnTo>
                      <a:pt x="1500" y="3951"/>
                    </a:lnTo>
                    <a:lnTo>
                      <a:pt x="1495" y="3951"/>
                    </a:lnTo>
                    <a:lnTo>
                      <a:pt x="1489" y="3950"/>
                    </a:lnTo>
                    <a:lnTo>
                      <a:pt x="1483" y="3948"/>
                    </a:lnTo>
                    <a:lnTo>
                      <a:pt x="1482" y="3949"/>
                    </a:lnTo>
                    <a:lnTo>
                      <a:pt x="1477" y="3949"/>
                    </a:lnTo>
                    <a:lnTo>
                      <a:pt x="1472" y="3950"/>
                    </a:lnTo>
                    <a:lnTo>
                      <a:pt x="1467" y="3954"/>
                    </a:lnTo>
                    <a:lnTo>
                      <a:pt x="1460" y="3957"/>
                    </a:lnTo>
                    <a:lnTo>
                      <a:pt x="1456" y="3963"/>
                    </a:lnTo>
                    <a:lnTo>
                      <a:pt x="1454" y="3967"/>
                    </a:lnTo>
                    <a:lnTo>
                      <a:pt x="1453" y="3971"/>
                    </a:lnTo>
                    <a:lnTo>
                      <a:pt x="1453" y="3975"/>
                    </a:lnTo>
                    <a:lnTo>
                      <a:pt x="1453" y="3981"/>
                    </a:lnTo>
                    <a:lnTo>
                      <a:pt x="1455" y="3990"/>
                    </a:lnTo>
                    <a:lnTo>
                      <a:pt x="1458" y="3998"/>
                    </a:lnTo>
                    <a:lnTo>
                      <a:pt x="1461" y="4004"/>
                    </a:lnTo>
                    <a:lnTo>
                      <a:pt x="1465" y="4009"/>
                    </a:lnTo>
                    <a:lnTo>
                      <a:pt x="1469" y="4012"/>
                    </a:lnTo>
                    <a:lnTo>
                      <a:pt x="1471" y="4013"/>
                    </a:lnTo>
                    <a:lnTo>
                      <a:pt x="1473" y="4014"/>
                    </a:lnTo>
                    <a:lnTo>
                      <a:pt x="1474" y="4014"/>
                    </a:lnTo>
                    <a:lnTo>
                      <a:pt x="1478" y="4077"/>
                    </a:lnTo>
                    <a:lnTo>
                      <a:pt x="1480" y="4077"/>
                    </a:lnTo>
                    <a:lnTo>
                      <a:pt x="1483" y="4078"/>
                    </a:lnTo>
                    <a:lnTo>
                      <a:pt x="1487" y="4081"/>
                    </a:lnTo>
                    <a:lnTo>
                      <a:pt x="1492" y="4084"/>
                    </a:lnTo>
                    <a:lnTo>
                      <a:pt x="1498" y="4090"/>
                    </a:lnTo>
                    <a:lnTo>
                      <a:pt x="1502" y="4096"/>
                    </a:lnTo>
                    <a:lnTo>
                      <a:pt x="1503" y="4100"/>
                    </a:lnTo>
                    <a:lnTo>
                      <a:pt x="1504" y="4105"/>
                    </a:lnTo>
                    <a:lnTo>
                      <a:pt x="1504" y="4109"/>
                    </a:lnTo>
                    <a:lnTo>
                      <a:pt x="1504" y="4114"/>
                    </a:lnTo>
                    <a:lnTo>
                      <a:pt x="1504" y="4169"/>
                    </a:lnTo>
                    <a:lnTo>
                      <a:pt x="1516" y="4160"/>
                    </a:lnTo>
                    <a:lnTo>
                      <a:pt x="1528" y="4152"/>
                    </a:lnTo>
                    <a:lnTo>
                      <a:pt x="1541" y="4146"/>
                    </a:lnTo>
                    <a:lnTo>
                      <a:pt x="1554" y="4140"/>
                    </a:lnTo>
                    <a:lnTo>
                      <a:pt x="1566" y="4136"/>
                    </a:lnTo>
                    <a:lnTo>
                      <a:pt x="1579" y="4133"/>
                    </a:lnTo>
                    <a:lnTo>
                      <a:pt x="1591" y="4132"/>
                    </a:lnTo>
                    <a:lnTo>
                      <a:pt x="1602" y="4131"/>
                    </a:lnTo>
                    <a:lnTo>
                      <a:pt x="1613" y="4130"/>
                    </a:lnTo>
                    <a:lnTo>
                      <a:pt x="1623" y="4131"/>
                    </a:lnTo>
                    <a:lnTo>
                      <a:pt x="1633" y="4131"/>
                    </a:lnTo>
                    <a:lnTo>
                      <a:pt x="1641" y="4133"/>
                    </a:lnTo>
                    <a:lnTo>
                      <a:pt x="1654" y="4136"/>
                    </a:lnTo>
                    <a:lnTo>
                      <a:pt x="1663" y="4140"/>
                    </a:lnTo>
                    <a:lnTo>
                      <a:pt x="1670" y="4144"/>
                    </a:lnTo>
                    <a:lnTo>
                      <a:pt x="1678" y="4148"/>
                    </a:lnTo>
                    <a:lnTo>
                      <a:pt x="1686" y="4151"/>
                    </a:lnTo>
                    <a:lnTo>
                      <a:pt x="1694" y="4153"/>
                    </a:lnTo>
                    <a:lnTo>
                      <a:pt x="1702" y="4155"/>
                    </a:lnTo>
                    <a:lnTo>
                      <a:pt x="1708" y="4158"/>
                    </a:lnTo>
                    <a:lnTo>
                      <a:pt x="1713" y="4159"/>
                    </a:lnTo>
                    <a:lnTo>
                      <a:pt x="1715" y="4159"/>
                    </a:lnTo>
                    <a:lnTo>
                      <a:pt x="1722" y="4160"/>
                    </a:lnTo>
                    <a:lnTo>
                      <a:pt x="1731" y="4161"/>
                    </a:lnTo>
                    <a:lnTo>
                      <a:pt x="1739" y="4162"/>
                    </a:lnTo>
                    <a:lnTo>
                      <a:pt x="1746" y="4164"/>
                    </a:lnTo>
                    <a:lnTo>
                      <a:pt x="1759" y="4169"/>
                    </a:lnTo>
                    <a:lnTo>
                      <a:pt x="1772" y="4177"/>
                    </a:lnTo>
                    <a:lnTo>
                      <a:pt x="1783" y="4185"/>
                    </a:lnTo>
                    <a:lnTo>
                      <a:pt x="1793" y="4193"/>
                    </a:lnTo>
                    <a:lnTo>
                      <a:pt x="1801" y="4203"/>
                    </a:lnTo>
                    <a:lnTo>
                      <a:pt x="1810" y="4213"/>
                    </a:lnTo>
                    <a:lnTo>
                      <a:pt x="1822" y="4232"/>
                    </a:lnTo>
                    <a:lnTo>
                      <a:pt x="1829" y="4249"/>
                    </a:lnTo>
                    <a:lnTo>
                      <a:pt x="1835" y="4261"/>
                    </a:lnTo>
                    <a:lnTo>
                      <a:pt x="1836" y="4266"/>
                    </a:lnTo>
                    <a:lnTo>
                      <a:pt x="1836" y="4281"/>
                    </a:lnTo>
                    <a:lnTo>
                      <a:pt x="1871" y="4279"/>
                    </a:lnTo>
                    <a:lnTo>
                      <a:pt x="1899" y="4276"/>
                    </a:lnTo>
                    <a:lnTo>
                      <a:pt x="1919" y="4242"/>
                    </a:lnTo>
                    <a:lnTo>
                      <a:pt x="1922" y="4241"/>
                    </a:lnTo>
                    <a:lnTo>
                      <a:pt x="1932" y="4236"/>
                    </a:lnTo>
                    <a:lnTo>
                      <a:pt x="1946" y="4229"/>
                    </a:lnTo>
                    <a:lnTo>
                      <a:pt x="1961" y="4219"/>
                    </a:lnTo>
                    <a:lnTo>
                      <a:pt x="1970" y="4214"/>
                    </a:lnTo>
                    <a:lnTo>
                      <a:pt x="1977" y="4207"/>
                    </a:lnTo>
                    <a:lnTo>
                      <a:pt x="1985" y="4200"/>
                    </a:lnTo>
                    <a:lnTo>
                      <a:pt x="1992" y="4192"/>
                    </a:lnTo>
                    <a:lnTo>
                      <a:pt x="1999" y="4184"/>
                    </a:lnTo>
                    <a:lnTo>
                      <a:pt x="2004" y="4175"/>
                    </a:lnTo>
                    <a:lnTo>
                      <a:pt x="2007" y="4165"/>
                    </a:lnTo>
                    <a:lnTo>
                      <a:pt x="2011" y="4154"/>
                    </a:lnTo>
                    <a:lnTo>
                      <a:pt x="2012" y="4155"/>
                    </a:lnTo>
                    <a:lnTo>
                      <a:pt x="2017" y="4157"/>
                    </a:lnTo>
                    <a:lnTo>
                      <a:pt x="2024" y="4158"/>
                    </a:lnTo>
                    <a:lnTo>
                      <a:pt x="2032" y="4160"/>
                    </a:lnTo>
                    <a:lnTo>
                      <a:pt x="2041" y="4161"/>
                    </a:lnTo>
                    <a:lnTo>
                      <a:pt x="2051" y="4162"/>
                    </a:lnTo>
                    <a:lnTo>
                      <a:pt x="2059" y="4162"/>
                    </a:lnTo>
                    <a:lnTo>
                      <a:pt x="2066" y="4161"/>
                    </a:lnTo>
                    <a:lnTo>
                      <a:pt x="2074" y="4162"/>
                    </a:lnTo>
                    <a:lnTo>
                      <a:pt x="2091" y="4165"/>
                    </a:lnTo>
                    <a:lnTo>
                      <a:pt x="2112" y="4167"/>
                    </a:lnTo>
                    <a:lnTo>
                      <a:pt x="2137" y="4169"/>
                    </a:lnTo>
                    <a:lnTo>
                      <a:pt x="2150" y="4169"/>
                    </a:lnTo>
                    <a:lnTo>
                      <a:pt x="2164" y="4168"/>
                    </a:lnTo>
                    <a:lnTo>
                      <a:pt x="2178" y="4165"/>
                    </a:lnTo>
                    <a:lnTo>
                      <a:pt x="2192" y="4162"/>
                    </a:lnTo>
                    <a:lnTo>
                      <a:pt x="2206" y="4157"/>
                    </a:lnTo>
                    <a:lnTo>
                      <a:pt x="2220" y="4150"/>
                    </a:lnTo>
                    <a:lnTo>
                      <a:pt x="2233" y="4140"/>
                    </a:lnTo>
                    <a:lnTo>
                      <a:pt x="2246" y="4130"/>
                    </a:lnTo>
                    <a:lnTo>
                      <a:pt x="2283" y="4125"/>
                    </a:lnTo>
                    <a:lnTo>
                      <a:pt x="2312" y="4154"/>
                    </a:lnTo>
                    <a:lnTo>
                      <a:pt x="2314" y="4157"/>
                    </a:lnTo>
                    <a:lnTo>
                      <a:pt x="2319" y="4162"/>
                    </a:lnTo>
                    <a:lnTo>
                      <a:pt x="2328" y="4169"/>
                    </a:lnTo>
                    <a:lnTo>
                      <a:pt x="2339" y="4178"/>
                    </a:lnTo>
                    <a:lnTo>
                      <a:pt x="2352" y="4187"/>
                    </a:lnTo>
                    <a:lnTo>
                      <a:pt x="2366" y="4194"/>
                    </a:lnTo>
                    <a:lnTo>
                      <a:pt x="2373" y="4198"/>
                    </a:lnTo>
                    <a:lnTo>
                      <a:pt x="2381" y="4200"/>
                    </a:lnTo>
                    <a:lnTo>
                      <a:pt x="2387" y="4201"/>
                    </a:lnTo>
                    <a:lnTo>
                      <a:pt x="2395" y="4202"/>
                    </a:lnTo>
                    <a:lnTo>
                      <a:pt x="2514" y="4202"/>
                    </a:lnTo>
                    <a:lnTo>
                      <a:pt x="2512" y="4200"/>
                    </a:lnTo>
                    <a:lnTo>
                      <a:pt x="2506" y="4193"/>
                    </a:lnTo>
                    <a:lnTo>
                      <a:pt x="2499" y="4182"/>
                    </a:lnTo>
                    <a:lnTo>
                      <a:pt x="2490" y="4171"/>
                    </a:lnTo>
                    <a:lnTo>
                      <a:pt x="2482" y="4157"/>
                    </a:lnTo>
                    <a:lnTo>
                      <a:pt x="2477" y="4141"/>
                    </a:lnTo>
                    <a:lnTo>
                      <a:pt x="2475" y="4134"/>
                    </a:lnTo>
                    <a:lnTo>
                      <a:pt x="2474" y="4126"/>
                    </a:lnTo>
                    <a:lnTo>
                      <a:pt x="2474" y="4120"/>
                    </a:lnTo>
                    <a:lnTo>
                      <a:pt x="2476" y="4112"/>
                    </a:lnTo>
                    <a:lnTo>
                      <a:pt x="2476" y="4111"/>
                    </a:lnTo>
                    <a:lnTo>
                      <a:pt x="2474" y="4109"/>
                    </a:lnTo>
                    <a:lnTo>
                      <a:pt x="2472" y="4105"/>
                    </a:lnTo>
                    <a:lnTo>
                      <a:pt x="2468" y="4099"/>
                    </a:lnTo>
                    <a:lnTo>
                      <a:pt x="2464" y="4094"/>
                    </a:lnTo>
                    <a:lnTo>
                      <a:pt x="2460" y="4089"/>
                    </a:lnTo>
                    <a:lnTo>
                      <a:pt x="2454" y="4084"/>
                    </a:lnTo>
                    <a:lnTo>
                      <a:pt x="2448" y="4081"/>
                    </a:lnTo>
                    <a:lnTo>
                      <a:pt x="2441" y="4079"/>
                    </a:lnTo>
                    <a:lnTo>
                      <a:pt x="2436" y="4077"/>
                    </a:lnTo>
                    <a:lnTo>
                      <a:pt x="2431" y="4076"/>
                    </a:lnTo>
                    <a:lnTo>
                      <a:pt x="2426" y="4073"/>
                    </a:lnTo>
                    <a:lnTo>
                      <a:pt x="2422" y="4069"/>
                    </a:lnTo>
                    <a:lnTo>
                      <a:pt x="2418" y="4065"/>
                    </a:lnTo>
                    <a:lnTo>
                      <a:pt x="2414" y="4057"/>
                    </a:lnTo>
                    <a:lnTo>
                      <a:pt x="2410" y="4046"/>
                    </a:lnTo>
                    <a:lnTo>
                      <a:pt x="2410" y="4043"/>
                    </a:lnTo>
                    <a:lnTo>
                      <a:pt x="2410" y="4033"/>
                    </a:lnTo>
                    <a:lnTo>
                      <a:pt x="2411" y="4021"/>
                    </a:lnTo>
                    <a:lnTo>
                      <a:pt x="2416" y="4007"/>
                    </a:lnTo>
                    <a:lnTo>
                      <a:pt x="2419" y="3999"/>
                    </a:lnTo>
                    <a:lnTo>
                      <a:pt x="2423" y="3991"/>
                    </a:lnTo>
                    <a:lnTo>
                      <a:pt x="2429" y="3986"/>
                    </a:lnTo>
                    <a:lnTo>
                      <a:pt x="2435" y="3981"/>
                    </a:lnTo>
                    <a:lnTo>
                      <a:pt x="2444" y="3975"/>
                    </a:lnTo>
                    <a:lnTo>
                      <a:pt x="2453" y="3973"/>
                    </a:lnTo>
                    <a:lnTo>
                      <a:pt x="2465" y="3972"/>
                    </a:lnTo>
                    <a:lnTo>
                      <a:pt x="2478" y="3972"/>
                    </a:lnTo>
                    <a:lnTo>
                      <a:pt x="2518" y="3976"/>
                    </a:lnTo>
                    <a:lnTo>
                      <a:pt x="2559" y="3948"/>
                    </a:lnTo>
                    <a:lnTo>
                      <a:pt x="2560" y="3947"/>
                    </a:lnTo>
                    <a:lnTo>
                      <a:pt x="2562" y="3945"/>
                    </a:lnTo>
                    <a:lnTo>
                      <a:pt x="2567" y="3942"/>
                    </a:lnTo>
                    <a:lnTo>
                      <a:pt x="2573" y="3937"/>
                    </a:lnTo>
                    <a:lnTo>
                      <a:pt x="2581" y="3934"/>
                    </a:lnTo>
                    <a:lnTo>
                      <a:pt x="2589" y="3931"/>
                    </a:lnTo>
                    <a:lnTo>
                      <a:pt x="2600" y="3929"/>
                    </a:lnTo>
                    <a:lnTo>
                      <a:pt x="2612" y="3930"/>
                    </a:lnTo>
                    <a:lnTo>
                      <a:pt x="2615" y="3930"/>
                    </a:lnTo>
                    <a:lnTo>
                      <a:pt x="2624" y="3929"/>
                    </a:lnTo>
                    <a:lnTo>
                      <a:pt x="2637" y="3927"/>
                    </a:lnTo>
                    <a:lnTo>
                      <a:pt x="2653" y="3921"/>
                    </a:lnTo>
                    <a:lnTo>
                      <a:pt x="2661" y="3917"/>
                    </a:lnTo>
                    <a:lnTo>
                      <a:pt x="2669" y="3913"/>
                    </a:lnTo>
                    <a:lnTo>
                      <a:pt x="2678" y="3906"/>
                    </a:lnTo>
                    <a:lnTo>
                      <a:pt x="2685" y="3899"/>
                    </a:lnTo>
                    <a:lnTo>
                      <a:pt x="2693" y="3889"/>
                    </a:lnTo>
                    <a:lnTo>
                      <a:pt x="2701" y="3878"/>
                    </a:lnTo>
                    <a:lnTo>
                      <a:pt x="2707" y="3865"/>
                    </a:lnTo>
                    <a:lnTo>
                      <a:pt x="2712" y="3851"/>
                    </a:lnTo>
                    <a:lnTo>
                      <a:pt x="2714" y="3849"/>
                    </a:lnTo>
                    <a:lnTo>
                      <a:pt x="2716" y="3842"/>
                    </a:lnTo>
                    <a:lnTo>
                      <a:pt x="2720" y="3834"/>
                    </a:lnTo>
                    <a:lnTo>
                      <a:pt x="2723" y="3823"/>
                    </a:lnTo>
                    <a:lnTo>
                      <a:pt x="2726" y="3812"/>
                    </a:lnTo>
                    <a:lnTo>
                      <a:pt x="2728" y="3802"/>
                    </a:lnTo>
                    <a:lnTo>
                      <a:pt x="2726" y="3798"/>
                    </a:lnTo>
                    <a:lnTo>
                      <a:pt x="2725" y="3794"/>
                    </a:lnTo>
                    <a:lnTo>
                      <a:pt x="2723" y="3792"/>
                    </a:lnTo>
                    <a:lnTo>
                      <a:pt x="2721" y="3790"/>
                    </a:lnTo>
                    <a:lnTo>
                      <a:pt x="2714" y="3785"/>
                    </a:lnTo>
                    <a:lnTo>
                      <a:pt x="2705" y="3779"/>
                    </a:lnTo>
                    <a:lnTo>
                      <a:pt x="2697" y="3770"/>
                    </a:lnTo>
                    <a:lnTo>
                      <a:pt x="2691" y="3761"/>
                    </a:lnTo>
                    <a:lnTo>
                      <a:pt x="2689" y="3756"/>
                    </a:lnTo>
                    <a:lnTo>
                      <a:pt x="2687" y="3752"/>
                    </a:lnTo>
                    <a:lnTo>
                      <a:pt x="2684" y="3747"/>
                    </a:lnTo>
                    <a:lnTo>
                      <a:pt x="2683" y="3742"/>
                    </a:lnTo>
                    <a:lnTo>
                      <a:pt x="2683" y="3738"/>
                    </a:lnTo>
                    <a:lnTo>
                      <a:pt x="2684" y="3733"/>
                    </a:lnTo>
                    <a:lnTo>
                      <a:pt x="2687" y="3729"/>
                    </a:lnTo>
                    <a:lnTo>
                      <a:pt x="2689" y="3726"/>
                    </a:lnTo>
                    <a:lnTo>
                      <a:pt x="2696" y="3719"/>
                    </a:lnTo>
                    <a:lnTo>
                      <a:pt x="2705" y="3715"/>
                    </a:lnTo>
                    <a:lnTo>
                      <a:pt x="2712" y="3713"/>
                    </a:lnTo>
                    <a:lnTo>
                      <a:pt x="2720" y="3711"/>
                    </a:lnTo>
                    <a:lnTo>
                      <a:pt x="2728" y="3710"/>
                    </a:lnTo>
                    <a:lnTo>
                      <a:pt x="2733" y="3709"/>
                    </a:lnTo>
                    <a:lnTo>
                      <a:pt x="2736" y="3709"/>
                    </a:lnTo>
                    <a:lnTo>
                      <a:pt x="2737" y="3709"/>
                    </a:lnTo>
                    <a:lnTo>
                      <a:pt x="2738" y="3708"/>
                    </a:lnTo>
                    <a:lnTo>
                      <a:pt x="2739" y="3705"/>
                    </a:lnTo>
                    <a:lnTo>
                      <a:pt x="2742" y="3702"/>
                    </a:lnTo>
                    <a:lnTo>
                      <a:pt x="2743" y="3699"/>
                    </a:lnTo>
                    <a:lnTo>
                      <a:pt x="2745" y="3695"/>
                    </a:lnTo>
                    <a:lnTo>
                      <a:pt x="2746" y="3690"/>
                    </a:lnTo>
                    <a:lnTo>
                      <a:pt x="2746" y="3686"/>
                    </a:lnTo>
                    <a:lnTo>
                      <a:pt x="2744" y="3683"/>
                    </a:lnTo>
                    <a:lnTo>
                      <a:pt x="2743" y="3681"/>
                    </a:lnTo>
                    <a:lnTo>
                      <a:pt x="2743" y="3679"/>
                    </a:lnTo>
                    <a:lnTo>
                      <a:pt x="2743" y="3677"/>
                    </a:lnTo>
                    <a:lnTo>
                      <a:pt x="2744" y="3676"/>
                    </a:lnTo>
                    <a:lnTo>
                      <a:pt x="2748" y="3674"/>
                    </a:lnTo>
                    <a:lnTo>
                      <a:pt x="2753" y="3672"/>
                    </a:lnTo>
                    <a:lnTo>
                      <a:pt x="2761" y="3670"/>
                    </a:lnTo>
                    <a:lnTo>
                      <a:pt x="2769" y="3669"/>
                    </a:lnTo>
                    <a:lnTo>
                      <a:pt x="2777" y="3668"/>
                    </a:lnTo>
                    <a:lnTo>
                      <a:pt x="2787" y="3665"/>
                    </a:lnTo>
                    <a:lnTo>
                      <a:pt x="2791" y="3664"/>
                    </a:lnTo>
                    <a:lnTo>
                      <a:pt x="2797" y="3662"/>
                    </a:lnTo>
                    <a:lnTo>
                      <a:pt x="2801" y="3659"/>
                    </a:lnTo>
                    <a:lnTo>
                      <a:pt x="2806" y="3655"/>
                    </a:lnTo>
                    <a:lnTo>
                      <a:pt x="2815" y="3645"/>
                    </a:lnTo>
                    <a:lnTo>
                      <a:pt x="2824" y="3634"/>
                    </a:lnTo>
                    <a:lnTo>
                      <a:pt x="2831" y="3621"/>
                    </a:lnTo>
                    <a:lnTo>
                      <a:pt x="2837" y="3607"/>
                    </a:lnTo>
                    <a:lnTo>
                      <a:pt x="2839" y="3601"/>
                    </a:lnTo>
                    <a:lnTo>
                      <a:pt x="2841" y="3594"/>
                    </a:lnTo>
                    <a:lnTo>
                      <a:pt x="2842" y="3588"/>
                    </a:lnTo>
                    <a:lnTo>
                      <a:pt x="2842" y="3581"/>
                    </a:lnTo>
                    <a:lnTo>
                      <a:pt x="2842" y="3574"/>
                    </a:lnTo>
                    <a:lnTo>
                      <a:pt x="2843" y="3567"/>
                    </a:lnTo>
                    <a:lnTo>
                      <a:pt x="2844" y="3562"/>
                    </a:lnTo>
                    <a:lnTo>
                      <a:pt x="2847" y="3556"/>
                    </a:lnTo>
                    <a:lnTo>
                      <a:pt x="2851" y="3551"/>
                    </a:lnTo>
                    <a:lnTo>
                      <a:pt x="2854" y="3546"/>
                    </a:lnTo>
                    <a:lnTo>
                      <a:pt x="2858" y="3541"/>
                    </a:lnTo>
                    <a:lnTo>
                      <a:pt x="2863" y="3537"/>
                    </a:lnTo>
                    <a:lnTo>
                      <a:pt x="2868" y="3533"/>
                    </a:lnTo>
                    <a:lnTo>
                      <a:pt x="2873" y="3529"/>
                    </a:lnTo>
                    <a:lnTo>
                      <a:pt x="2879" y="3527"/>
                    </a:lnTo>
                    <a:lnTo>
                      <a:pt x="2884" y="3524"/>
                    </a:lnTo>
                    <a:lnTo>
                      <a:pt x="2891" y="3523"/>
                    </a:lnTo>
                    <a:lnTo>
                      <a:pt x="2896" y="3522"/>
                    </a:lnTo>
                    <a:lnTo>
                      <a:pt x="2902" y="3521"/>
                    </a:lnTo>
                    <a:lnTo>
                      <a:pt x="2908" y="3521"/>
                    </a:lnTo>
                    <a:lnTo>
                      <a:pt x="2919" y="3521"/>
                    </a:lnTo>
                    <a:lnTo>
                      <a:pt x="2927" y="3519"/>
                    </a:lnTo>
                    <a:lnTo>
                      <a:pt x="2936" y="3515"/>
                    </a:lnTo>
                    <a:lnTo>
                      <a:pt x="2943" y="3510"/>
                    </a:lnTo>
                    <a:lnTo>
                      <a:pt x="2949" y="3503"/>
                    </a:lnTo>
                    <a:lnTo>
                      <a:pt x="2954" y="3496"/>
                    </a:lnTo>
                    <a:lnTo>
                      <a:pt x="2958" y="3488"/>
                    </a:lnTo>
                    <a:lnTo>
                      <a:pt x="2961" y="3479"/>
                    </a:lnTo>
                    <a:lnTo>
                      <a:pt x="2965" y="3468"/>
                    </a:lnTo>
                    <a:lnTo>
                      <a:pt x="2972" y="3457"/>
                    </a:lnTo>
                    <a:lnTo>
                      <a:pt x="2980" y="3445"/>
                    </a:lnTo>
                    <a:lnTo>
                      <a:pt x="2991" y="3434"/>
                    </a:lnTo>
                    <a:lnTo>
                      <a:pt x="2996" y="3429"/>
                    </a:lnTo>
                    <a:lnTo>
                      <a:pt x="3003" y="3425"/>
                    </a:lnTo>
                    <a:lnTo>
                      <a:pt x="3009" y="3420"/>
                    </a:lnTo>
                    <a:lnTo>
                      <a:pt x="3016" y="3417"/>
                    </a:lnTo>
                    <a:lnTo>
                      <a:pt x="3022" y="3414"/>
                    </a:lnTo>
                    <a:lnTo>
                      <a:pt x="3030" y="3412"/>
                    </a:lnTo>
                    <a:lnTo>
                      <a:pt x="3036" y="3411"/>
                    </a:lnTo>
                    <a:lnTo>
                      <a:pt x="3044" y="3411"/>
                    </a:lnTo>
                    <a:lnTo>
                      <a:pt x="3050" y="3411"/>
                    </a:lnTo>
                    <a:lnTo>
                      <a:pt x="3057" y="3410"/>
                    </a:lnTo>
                    <a:lnTo>
                      <a:pt x="3061" y="3408"/>
                    </a:lnTo>
                    <a:lnTo>
                      <a:pt x="3065" y="3406"/>
                    </a:lnTo>
                    <a:lnTo>
                      <a:pt x="3069" y="3404"/>
                    </a:lnTo>
                    <a:lnTo>
                      <a:pt x="3072" y="3401"/>
                    </a:lnTo>
                    <a:lnTo>
                      <a:pt x="3074" y="3399"/>
                    </a:lnTo>
                    <a:lnTo>
                      <a:pt x="3076" y="3394"/>
                    </a:lnTo>
                    <a:lnTo>
                      <a:pt x="3078" y="3388"/>
                    </a:lnTo>
                    <a:lnTo>
                      <a:pt x="3080" y="3380"/>
                    </a:lnTo>
                    <a:lnTo>
                      <a:pt x="3081" y="3374"/>
                    </a:lnTo>
                    <a:lnTo>
                      <a:pt x="3081" y="3369"/>
                    </a:lnTo>
                    <a:lnTo>
                      <a:pt x="3081" y="3362"/>
                    </a:lnTo>
                    <a:lnTo>
                      <a:pt x="3083" y="3355"/>
                    </a:lnTo>
                    <a:lnTo>
                      <a:pt x="3086" y="3347"/>
                    </a:lnTo>
                    <a:lnTo>
                      <a:pt x="3091" y="3338"/>
                    </a:lnTo>
                    <a:lnTo>
                      <a:pt x="3095" y="3334"/>
                    </a:lnTo>
                    <a:lnTo>
                      <a:pt x="3099" y="3331"/>
                    </a:lnTo>
                    <a:lnTo>
                      <a:pt x="3103" y="3328"/>
                    </a:lnTo>
                    <a:lnTo>
                      <a:pt x="3108" y="3324"/>
                    </a:lnTo>
                    <a:lnTo>
                      <a:pt x="3113" y="3321"/>
                    </a:lnTo>
                    <a:lnTo>
                      <a:pt x="3119" y="3319"/>
                    </a:lnTo>
                    <a:lnTo>
                      <a:pt x="3126" y="3318"/>
                    </a:lnTo>
                    <a:lnTo>
                      <a:pt x="3133" y="3317"/>
                    </a:lnTo>
                    <a:lnTo>
                      <a:pt x="3214" y="3312"/>
                    </a:lnTo>
                    <a:lnTo>
                      <a:pt x="3214" y="3310"/>
                    </a:lnTo>
                    <a:lnTo>
                      <a:pt x="3218" y="3303"/>
                    </a:lnTo>
                    <a:lnTo>
                      <a:pt x="3221" y="3298"/>
                    </a:lnTo>
                    <a:lnTo>
                      <a:pt x="3224" y="3294"/>
                    </a:lnTo>
                    <a:lnTo>
                      <a:pt x="3229" y="3290"/>
                    </a:lnTo>
                    <a:lnTo>
                      <a:pt x="3234" y="3285"/>
                    </a:lnTo>
                    <a:lnTo>
                      <a:pt x="3240" y="3281"/>
                    </a:lnTo>
                    <a:lnTo>
                      <a:pt x="3248" y="3279"/>
                    </a:lnTo>
                    <a:lnTo>
                      <a:pt x="3257" y="3277"/>
                    </a:lnTo>
                    <a:lnTo>
                      <a:pt x="3267" y="3276"/>
                    </a:lnTo>
                    <a:lnTo>
                      <a:pt x="3279" y="3277"/>
                    </a:lnTo>
                    <a:lnTo>
                      <a:pt x="3292" y="3280"/>
                    </a:lnTo>
                    <a:lnTo>
                      <a:pt x="3307" y="3284"/>
                    </a:lnTo>
                    <a:lnTo>
                      <a:pt x="3325" y="3292"/>
                    </a:lnTo>
                    <a:lnTo>
                      <a:pt x="3328" y="3291"/>
                    </a:lnTo>
                    <a:lnTo>
                      <a:pt x="3338" y="3291"/>
                    </a:lnTo>
                    <a:lnTo>
                      <a:pt x="3353" y="3291"/>
                    </a:lnTo>
                    <a:lnTo>
                      <a:pt x="3370" y="3293"/>
                    </a:lnTo>
                    <a:lnTo>
                      <a:pt x="3380" y="3294"/>
                    </a:lnTo>
                    <a:lnTo>
                      <a:pt x="3389" y="3296"/>
                    </a:lnTo>
                    <a:lnTo>
                      <a:pt x="3399" y="3299"/>
                    </a:lnTo>
                    <a:lnTo>
                      <a:pt x="3409" y="3303"/>
                    </a:lnTo>
                    <a:lnTo>
                      <a:pt x="3419" y="3308"/>
                    </a:lnTo>
                    <a:lnTo>
                      <a:pt x="3427" y="3314"/>
                    </a:lnTo>
                    <a:lnTo>
                      <a:pt x="3436" y="3320"/>
                    </a:lnTo>
                    <a:lnTo>
                      <a:pt x="3443" y="3328"/>
                    </a:lnTo>
                    <a:lnTo>
                      <a:pt x="3509" y="3393"/>
                    </a:lnTo>
                    <a:lnTo>
                      <a:pt x="3511" y="3393"/>
                    </a:lnTo>
                    <a:lnTo>
                      <a:pt x="3517" y="3392"/>
                    </a:lnTo>
                    <a:lnTo>
                      <a:pt x="3524" y="3389"/>
                    </a:lnTo>
                    <a:lnTo>
                      <a:pt x="3533" y="3385"/>
                    </a:lnTo>
                    <a:lnTo>
                      <a:pt x="3537" y="3382"/>
                    </a:lnTo>
                    <a:lnTo>
                      <a:pt x="3542" y="3378"/>
                    </a:lnTo>
                    <a:lnTo>
                      <a:pt x="3546" y="3374"/>
                    </a:lnTo>
                    <a:lnTo>
                      <a:pt x="3550" y="3370"/>
                    </a:lnTo>
                    <a:lnTo>
                      <a:pt x="3553" y="3364"/>
                    </a:lnTo>
                    <a:lnTo>
                      <a:pt x="3557" y="3358"/>
                    </a:lnTo>
                    <a:lnTo>
                      <a:pt x="3559" y="3350"/>
                    </a:lnTo>
                    <a:lnTo>
                      <a:pt x="3561" y="3343"/>
                    </a:lnTo>
                    <a:lnTo>
                      <a:pt x="3564" y="3329"/>
                    </a:lnTo>
                    <a:lnTo>
                      <a:pt x="3569" y="3318"/>
                    </a:lnTo>
                    <a:lnTo>
                      <a:pt x="3571" y="3315"/>
                    </a:lnTo>
                    <a:lnTo>
                      <a:pt x="3573" y="3311"/>
                    </a:lnTo>
                    <a:lnTo>
                      <a:pt x="3575" y="3309"/>
                    </a:lnTo>
                    <a:lnTo>
                      <a:pt x="3578" y="3308"/>
                    </a:lnTo>
                    <a:lnTo>
                      <a:pt x="3585" y="3306"/>
                    </a:lnTo>
                    <a:lnTo>
                      <a:pt x="3592" y="3306"/>
                    </a:lnTo>
                    <a:lnTo>
                      <a:pt x="3601" y="3306"/>
                    </a:lnTo>
                    <a:lnTo>
                      <a:pt x="3612" y="3306"/>
                    </a:lnTo>
                    <a:lnTo>
                      <a:pt x="3615" y="3303"/>
                    </a:lnTo>
                    <a:lnTo>
                      <a:pt x="3624" y="3293"/>
                    </a:lnTo>
                    <a:lnTo>
                      <a:pt x="3636" y="3279"/>
                    </a:lnTo>
                    <a:lnTo>
                      <a:pt x="3652" y="3264"/>
                    </a:lnTo>
                    <a:lnTo>
                      <a:pt x="3661" y="3257"/>
                    </a:lnTo>
                    <a:lnTo>
                      <a:pt x="3671" y="3251"/>
                    </a:lnTo>
                    <a:lnTo>
                      <a:pt x="3681" y="3244"/>
                    </a:lnTo>
                    <a:lnTo>
                      <a:pt x="3691" y="3240"/>
                    </a:lnTo>
                    <a:lnTo>
                      <a:pt x="3701" y="3237"/>
                    </a:lnTo>
                    <a:lnTo>
                      <a:pt x="3711" y="3235"/>
                    </a:lnTo>
                    <a:lnTo>
                      <a:pt x="3716" y="3235"/>
                    </a:lnTo>
                    <a:lnTo>
                      <a:pt x="3721" y="3236"/>
                    </a:lnTo>
                    <a:lnTo>
                      <a:pt x="3726" y="3237"/>
                    </a:lnTo>
                    <a:lnTo>
                      <a:pt x="3731" y="3238"/>
                    </a:lnTo>
                    <a:lnTo>
                      <a:pt x="3750" y="3246"/>
                    </a:lnTo>
                    <a:lnTo>
                      <a:pt x="3767" y="3251"/>
                    </a:lnTo>
                    <a:lnTo>
                      <a:pt x="3783" y="3253"/>
                    </a:lnTo>
                    <a:lnTo>
                      <a:pt x="3800" y="3254"/>
                    </a:lnTo>
                    <a:lnTo>
                      <a:pt x="3816" y="3253"/>
                    </a:lnTo>
                    <a:lnTo>
                      <a:pt x="3831" y="3252"/>
                    </a:lnTo>
                    <a:lnTo>
                      <a:pt x="3847" y="3249"/>
                    </a:lnTo>
                    <a:lnTo>
                      <a:pt x="3863" y="3247"/>
                    </a:lnTo>
                    <a:lnTo>
                      <a:pt x="3872" y="3246"/>
                    </a:lnTo>
                    <a:lnTo>
                      <a:pt x="3882" y="3246"/>
                    </a:lnTo>
                    <a:lnTo>
                      <a:pt x="3891" y="3247"/>
                    </a:lnTo>
                    <a:lnTo>
                      <a:pt x="3902" y="3249"/>
                    </a:lnTo>
                    <a:lnTo>
                      <a:pt x="3914" y="3252"/>
                    </a:lnTo>
                    <a:lnTo>
                      <a:pt x="3926" y="3255"/>
                    </a:lnTo>
                    <a:lnTo>
                      <a:pt x="3938" y="3260"/>
                    </a:lnTo>
                    <a:lnTo>
                      <a:pt x="3951" y="3265"/>
                    </a:lnTo>
                    <a:lnTo>
                      <a:pt x="3977" y="3278"/>
                    </a:lnTo>
                    <a:lnTo>
                      <a:pt x="4004" y="3292"/>
                    </a:lnTo>
                    <a:lnTo>
                      <a:pt x="4031" y="3309"/>
                    </a:lnTo>
                    <a:lnTo>
                      <a:pt x="4057" y="3328"/>
                    </a:lnTo>
                    <a:lnTo>
                      <a:pt x="4058" y="3329"/>
                    </a:lnTo>
                    <a:lnTo>
                      <a:pt x="4064" y="3332"/>
                    </a:lnTo>
                    <a:lnTo>
                      <a:pt x="4074" y="3335"/>
                    </a:lnTo>
                    <a:lnTo>
                      <a:pt x="4088" y="3337"/>
                    </a:lnTo>
                    <a:lnTo>
                      <a:pt x="4098" y="3338"/>
                    </a:lnTo>
                    <a:lnTo>
                      <a:pt x="4108" y="3338"/>
                    </a:lnTo>
                    <a:lnTo>
                      <a:pt x="4120" y="3338"/>
                    </a:lnTo>
                    <a:lnTo>
                      <a:pt x="4133" y="3336"/>
                    </a:lnTo>
                    <a:lnTo>
                      <a:pt x="4148" y="3334"/>
                    </a:lnTo>
                    <a:lnTo>
                      <a:pt x="4166" y="3331"/>
                    </a:lnTo>
                    <a:lnTo>
                      <a:pt x="4183" y="3325"/>
                    </a:lnTo>
                    <a:lnTo>
                      <a:pt x="4203" y="3319"/>
                    </a:lnTo>
                    <a:lnTo>
                      <a:pt x="4223" y="3312"/>
                    </a:lnTo>
                    <a:lnTo>
                      <a:pt x="4240" y="3306"/>
                    </a:lnTo>
                    <a:lnTo>
                      <a:pt x="4254" y="3299"/>
                    </a:lnTo>
                    <a:lnTo>
                      <a:pt x="4267" y="3293"/>
                    </a:lnTo>
                    <a:lnTo>
                      <a:pt x="4278" y="3287"/>
                    </a:lnTo>
                    <a:lnTo>
                      <a:pt x="4287" y="3280"/>
                    </a:lnTo>
                    <a:lnTo>
                      <a:pt x="4294" y="3275"/>
                    </a:lnTo>
                    <a:lnTo>
                      <a:pt x="4299" y="3269"/>
                    </a:lnTo>
                    <a:lnTo>
                      <a:pt x="4308" y="3261"/>
                    </a:lnTo>
                    <a:lnTo>
                      <a:pt x="4312" y="3253"/>
                    </a:lnTo>
                    <a:lnTo>
                      <a:pt x="4314" y="3249"/>
                    </a:lnTo>
                    <a:lnTo>
                      <a:pt x="4314" y="3247"/>
                    </a:lnTo>
                    <a:lnTo>
                      <a:pt x="4318" y="3248"/>
                    </a:lnTo>
                    <a:lnTo>
                      <a:pt x="4328" y="3249"/>
                    </a:lnTo>
                    <a:lnTo>
                      <a:pt x="4342" y="3251"/>
                    </a:lnTo>
                    <a:lnTo>
                      <a:pt x="4360" y="3255"/>
                    </a:lnTo>
                    <a:lnTo>
                      <a:pt x="4379" y="3261"/>
                    </a:lnTo>
                    <a:lnTo>
                      <a:pt x="4401" y="3268"/>
                    </a:lnTo>
                    <a:lnTo>
                      <a:pt x="4411" y="3274"/>
                    </a:lnTo>
                    <a:lnTo>
                      <a:pt x="4421" y="3279"/>
                    </a:lnTo>
                    <a:lnTo>
                      <a:pt x="4430" y="3284"/>
                    </a:lnTo>
                    <a:lnTo>
                      <a:pt x="4439" y="3292"/>
                    </a:lnTo>
                    <a:lnTo>
                      <a:pt x="4513" y="3319"/>
                    </a:lnTo>
                    <a:lnTo>
                      <a:pt x="4588" y="3262"/>
                    </a:lnTo>
                    <a:lnTo>
                      <a:pt x="4588" y="3253"/>
                    </a:lnTo>
                    <a:lnTo>
                      <a:pt x="4588" y="3231"/>
                    </a:lnTo>
                    <a:lnTo>
                      <a:pt x="4588" y="3216"/>
                    </a:lnTo>
                    <a:lnTo>
                      <a:pt x="4589" y="3199"/>
                    </a:lnTo>
                    <a:lnTo>
                      <a:pt x="4591" y="3181"/>
                    </a:lnTo>
                    <a:lnTo>
                      <a:pt x="4594" y="3162"/>
                    </a:lnTo>
                    <a:lnTo>
                      <a:pt x="4599" y="3143"/>
                    </a:lnTo>
                    <a:lnTo>
                      <a:pt x="4605" y="3125"/>
                    </a:lnTo>
                    <a:lnTo>
                      <a:pt x="4608" y="3115"/>
                    </a:lnTo>
                    <a:lnTo>
                      <a:pt x="4613" y="3106"/>
                    </a:lnTo>
                    <a:lnTo>
                      <a:pt x="4617" y="3098"/>
                    </a:lnTo>
                    <a:lnTo>
                      <a:pt x="4622" y="3089"/>
                    </a:lnTo>
                    <a:lnTo>
                      <a:pt x="4628" y="3081"/>
                    </a:lnTo>
                    <a:lnTo>
                      <a:pt x="4634" y="3075"/>
                    </a:lnTo>
                    <a:lnTo>
                      <a:pt x="4641" y="3068"/>
                    </a:lnTo>
                    <a:lnTo>
                      <a:pt x="4648" y="3062"/>
                    </a:lnTo>
                    <a:lnTo>
                      <a:pt x="4656" y="3058"/>
                    </a:lnTo>
                    <a:lnTo>
                      <a:pt x="4664" y="3053"/>
                    </a:lnTo>
                    <a:lnTo>
                      <a:pt x="4674" y="3049"/>
                    </a:lnTo>
                    <a:lnTo>
                      <a:pt x="4684" y="3047"/>
                    </a:lnTo>
                    <a:lnTo>
                      <a:pt x="4704" y="3044"/>
                    </a:lnTo>
                    <a:lnTo>
                      <a:pt x="4723" y="3041"/>
                    </a:lnTo>
                    <a:lnTo>
                      <a:pt x="4740" y="3039"/>
                    </a:lnTo>
                    <a:lnTo>
                      <a:pt x="4756" y="3039"/>
                    </a:lnTo>
                    <a:lnTo>
                      <a:pt x="4771" y="3039"/>
                    </a:lnTo>
                    <a:lnTo>
                      <a:pt x="4785" y="3041"/>
                    </a:lnTo>
                    <a:lnTo>
                      <a:pt x="4797" y="3044"/>
                    </a:lnTo>
                    <a:lnTo>
                      <a:pt x="4809" y="3047"/>
                    </a:lnTo>
                    <a:lnTo>
                      <a:pt x="4820" y="3052"/>
                    </a:lnTo>
                    <a:lnTo>
                      <a:pt x="4830" y="3058"/>
                    </a:lnTo>
                    <a:lnTo>
                      <a:pt x="4838" y="3064"/>
                    </a:lnTo>
                    <a:lnTo>
                      <a:pt x="4846" y="3072"/>
                    </a:lnTo>
                    <a:lnTo>
                      <a:pt x="4852" y="3080"/>
                    </a:lnTo>
                    <a:lnTo>
                      <a:pt x="4859" y="3090"/>
                    </a:lnTo>
                    <a:lnTo>
                      <a:pt x="4864" y="3101"/>
                    </a:lnTo>
                    <a:lnTo>
                      <a:pt x="4868" y="3113"/>
                    </a:lnTo>
                    <a:lnTo>
                      <a:pt x="4871" y="3115"/>
                    </a:lnTo>
                    <a:lnTo>
                      <a:pt x="4874" y="3122"/>
                    </a:lnTo>
                    <a:lnTo>
                      <a:pt x="4878" y="3133"/>
                    </a:lnTo>
                    <a:lnTo>
                      <a:pt x="4885" y="3146"/>
                    </a:lnTo>
                    <a:lnTo>
                      <a:pt x="4891" y="3163"/>
                    </a:lnTo>
                    <a:lnTo>
                      <a:pt x="4897" y="3182"/>
                    </a:lnTo>
                    <a:lnTo>
                      <a:pt x="4902" y="3202"/>
                    </a:lnTo>
                    <a:lnTo>
                      <a:pt x="4905" y="3224"/>
                    </a:lnTo>
                    <a:lnTo>
                      <a:pt x="4909" y="3227"/>
                    </a:lnTo>
                    <a:lnTo>
                      <a:pt x="4922" y="3238"/>
                    </a:lnTo>
                    <a:lnTo>
                      <a:pt x="4940" y="3255"/>
                    </a:lnTo>
                    <a:lnTo>
                      <a:pt x="4959" y="3277"/>
                    </a:lnTo>
                    <a:lnTo>
                      <a:pt x="4970" y="3289"/>
                    </a:lnTo>
                    <a:lnTo>
                      <a:pt x="4980" y="3301"/>
                    </a:lnTo>
                    <a:lnTo>
                      <a:pt x="4988" y="3314"/>
                    </a:lnTo>
                    <a:lnTo>
                      <a:pt x="4996" y="3326"/>
                    </a:lnTo>
                    <a:lnTo>
                      <a:pt x="5002" y="3339"/>
                    </a:lnTo>
                    <a:lnTo>
                      <a:pt x="5007" y="3353"/>
                    </a:lnTo>
                    <a:lnTo>
                      <a:pt x="5008" y="3360"/>
                    </a:lnTo>
                    <a:lnTo>
                      <a:pt x="5009" y="3366"/>
                    </a:lnTo>
                    <a:lnTo>
                      <a:pt x="5010" y="3373"/>
                    </a:lnTo>
                    <a:lnTo>
                      <a:pt x="5009" y="3378"/>
                    </a:lnTo>
                    <a:lnTo>
                      <a:pt x="5013" y="3377"/>
                    </a:lnTo>
                    <a:lnTo>
                      <a:pt x="5023" y="3374"/>
                    </a:lnTo>
                    <a:lnTo>
                      <a:pt x="5029" y="3373"/>
                    </a:lnTo>
                    <a:lnTo>
                      <a:pt x="5037" y="3372"/>
                    </a:lnTo>
                    <a:lnTo>
                      <a:pt x="5044" y="3371"/>
                    </a:lnTo>
                    <a:lnTo>
                      <a:pt x="5053" y="3371"/>
                    </a:lnTo>
                    <a:lnTo>
                      <a:pt x="5063" y="3372"/>
                    </a:lnTo>
                    <a:lnTo>
                      <a:pt x="5071" y="3374"/>
                    </a:lnTo>
                    <a:lnTo>
                      <a:pt x="5081" y="3377"/>
                    </a:lnTo>
                    <a:lnTo>
                      <a:pt x="5090" y="3383"/>
                    </a:lnTo>
                    <a:lnTo>
                      <a:pt x="5098" y="3389"/>
                    </a:lnTo>
                    <a:lnTo>
                      <a:pt x="5107" y="3398"/>
                    </a:lnTo>
                    <a:lnTo>
                      <a:pt x="5114" y="3410"/>
                    </a:lnTo>
                    <a:lnTo>
                      <a:pt x="5120" y="3424"/>
                    </a:lnTo>
                    <a:lnTo>
                      <a:pt x="5121" y="3427"/>
                    </a:lnTo>
                    <a:lnTo>
                      <a:pt x="5123" y="3434"/>
                    </a:lnTo>
                    <a:lnTo>
                      <a:pt x="5125" y="3439"/>
                    </a:lnTo>
                    <a:lnTo>
                      <a:pt x="5129" y="3444"/>
                    </a:lnTo>
                    <a:lnTo>
                      <a:pt x="5133" y="3448"/>
                    </a:lnTo>
                    <a:lnTo>
                      <a:pt x="5137" y="3453"/>
                    </a:lnTo>
                    <a:lnTo>
                      <a:pt x="5143" y="3457"/>
                    </a:lnTo>
                    <a:lnTo>
                      <a:pt x="5150" y="3459"/>
                    </a:lnTo>
                    <a:lnTo>
                      <a:pt x="5158" y="3461"/>
                    </a:lnTo>
                    <a:lnTo>
                      <a:pt x="5166" y="3461"/>
                    </a:lnTo>
                    <a:lnTo>
                      <a:pt x="5177" y="3459"/>
                    </a:lnTo>
                    <a:lnTo>
                      <a:pt x="5188" y="3455"/>
                    </a:lnTo>
                    <a:lnTo>
                      <a:pt x="5201" y="3447"/>
                    </a:lnTo>
                    <a:lnTo>
                      <a:pt x="5216" y="3439"/>
                    </a:lnTo>
                    <a:lnTo>
                      <a:pt x="5218" y="3434"/>
                    </a:lnTo>
                    <a:lnTo>
                      <a:pt x="5226" y="3423"/>
                    </a:lnTo>
                    <a:lnTo>
                      <a:pt x="5238" y="3407"/>
                    </a:lnTo>
                    <a:lnTo>
                      <a:pt x="5252" y="3388"/>
                    </a:lnTo>
                    <a:lnTo>
                      <a:pt x="5269" y="3370"/>
                    </a:lnTo>
                    <a:lnTo>
                      <a:pt x="5287" y="3351"/>
                    </a:lnTo>
                    <a:lnTo>
                      <a:pt x="5297" y="3344"/>
                    </a:lnTo>
                    <a:lnTo>
                      <a:pt x="5307" y="3336"/>
                    </a:lnTo>
                    <a:lnTo>
                      <a:pt x="5316" y="3332"/>
                    </a:lnTo>
                    <a:lnTo>
                      <a:pt x="5326" y="3328"/>
                    </a:lnTo>
                    <a:lnTo>
                      <a:pt x="5327" y="3329"/>
                    </a:lnTo>
                    <a:lnTo>
                      <a:pt x="5329" y="3330"/>
                    </a:lnTo>
                    <a:lnTo>
                      <a:pt x="5331" y="3334"/>
                    </a:lnTo>
                    <a:lnTo>
                      <a:pt x="5333" y="3342"/>
                    </a:lnTo>
                    <a:lnTo>
                      <a:pt x="5332" y="3353"/>
                    </a:lnTo>
                    <a:lnTo>
                      <a:pt x="5329" y="3371"/>
                    </a:lnTo>
                    <a:lnTo>
                      <a:pt x="5322" y="3393"/>
                    </a:lnTo>
                    <a:lnTo>
                      <a:pt x="5311" y="3424"/>
                    </a:lnTo>
                    <a:lnTo>
                      <a:pt x="5310" y="3428"/>
                    </a:lnTo>
                    <a:lnTo>
                      <a:pt x="5305" y="3440"/>
                    </a:lnTo>
                    <a:lnTo>
                      <a:pt x="5297" y="3458"/>
                    </a:lnTo>
                    <a:lnTo>
                      <a:pt x="5287" y="3481"/>
                    </a:lnTo>
                    <a:lnTo>
                      <a:pt x="5275" y="3506"/>
                    </a:lnTo>
                    <a:lnTo>
                      <a:pt x="5263" y="3530"/>
                    </a:lnTo>
                    <a:lnTo>
                      <a:pt x="5255" y="3542"/>
                    </a:lnTo>
                    <a:lnTo>
                      <a:pt x="5246" y="3553"/>
                    </a:lnTo>
                    <a:lnTo>
                      <a:pt x="5239" y="3563"/>
                    </a:lnTo>
                    <a:lnTo>
                      <a:pt x="5230" y="3573"/>
                    </a:lnTo>
                    <a:lnTo>
                      <a:pt x="5164" y="3645"/>
                    </a:lnTo>
                    <a:lnTo>
                      <a:pt x="5150" y="3683"/>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6" name="Freeform 527"/>
              <p:cNvSpPr>
                <a:spLocks/>
              </p:cNvSpPr>
              <p:nvPr/>
            </p:nvSpPr>
            <p:spPr bwMode="auto">
              <a:xfrm>
                <a:off x="1038" y="882"/>
                <a:ext cx="2624" cy="1427"/>
              </a:xfrm>
              <a:custGeom>
                <a:avLst/>
                <a:gdLst>
                  <a:gd name="T0" fmla="*/ 8 w 7871"/>
                  <a:gd name="T1" fmla="*/ 4 h 4281"/>
                  <a:gd name="T2" fmla="*/ 8 w 7871"/>
                  <a:gd name="T3" fmla="*/ 3 h 4281"/>
                  <a:gd name="T4" fmla="*/ 9 w 7871"/>
                  <a:gd name="T5" fmla="*/ 3 h 4281"/>
                  <a:gd name="T6" fmla="*/ 9 w 7871"/>
                  <a:gd name="T7" fmla="*/ 4 h 4281"/>
                  <a:gd name="T8" fmla="*/ 9 w 7871"/>
                  <a:gd name="T9" fmla="*/ 4 h 4281"/>
                  <a:gd name="T10" fmla="*/ 9 w 7871"/>
                  <a:gd name="T11" fmla="*/ 3 h 4281"/>
                  <a:gd name="T12" fmla="*/ 10 w 7871"/>
                  <a:gd name="T13" fmla="*/ 3 h 4281"/>
                  <a:gd name="T14" fmla="*/ 11 w 7871"/>
                  <a:gd name="T15" fmla="*/ 3 h 4281"/>
                  <a:gd name="T16" fmla="*/ 10 w 7871"/>
                  <a:gd name="T17" fmla="*/ 2 h 4281"/>
                  <a:gd name="T18" fmla="*/ 9 w 7871"/>
                  <a:gd name="T19" fmla="*/ 2 h 4281"/>
                  <a:gd name="T20" fmla="*/ 8 w 7871"/>
                  <a:gd name="T21" fmla="*/ 2 h 4281"/>
                  <a:gd name="T22" fmla="*/ 8 w 7871"/>
                  <a:gd name="T23" fmla="*/ 1 h 4281"/>
                  <a:gd name="T24" fmla="*/ 8 w 7871"/>
                  <a:gd name="T25" fmla="*/ 2 h 4281"/>
                  <a:gd name="T26" fmla="*/ 7 w 7871"/>
                  <a:gd name="T27" fmla="*/ 1 h 4281"/>
                  <a:gd name="T28" fmla="*/ 6 w 7871"/>
                  <a:gd name="T29" fmla="*/ 1 h 4281"/>
                  <a:gd name="T30" fmla="*/ 6 w 7871"/>
                  <a:gd name="T31" fmla="*/ 1 h 4281"/>
                  <a:gd name="T32" fmla="*/ 5 w 7871"/>
                  <a:gd name="T33" fmla="*/ 0 h 4281"/>
                  <a:gd name="T34" fmla="*/ 5 w 7871"/>
                  <a:gd name="T35" fmla="*/ 0 h 4281"/>
                  <a:gd name="T36" fmla="*/ 5 w 7871"/>
                  <a:gd name="T37" fmla="*/ 0 h 4281"/>
                  <a:gd name="T38" fmla="*/ 4 w 7871"/>
                  <a:gd name="T39" fmla="*/ 1 h 4281"/>
                  <a:gd name="T40" fmla="*/ 4 w 7871"/>
                  <a:gd name="T41" fmla="*/ 1 h 4281"/>
                  <a:gd name="T42" fmla="*/ 4 w 7871"/>
                  <a:gd name="T43" fmla="*/ 2 h 4281"/>
                  <a:gd name="T44" fmla="*/ 4 w 7871"/>
                  <a:gd name="T45" fmla="*/ 1 h 4281"/>
                  <a:gd name="T46" fmla="*/ 4 w 7871"/>
                  <a:gd name="T47" fmla="*/ 1 h 4281"/>
                  <a:gd name="T48" fmla="*/ 3 w 7871"/>
                  <a:gd name="T49" fmla="*/ 2 h 4281"/>
                  <a:gd name="T50" fmla="*/ 4 w 7871"/>
                  <a:gd name="T51" fmla="*/ 2 h 4281"/>
                  <a:gd name="T52" fmla="*/ 4 w 7871"/>
                  <a:gd name="T53" fmla="*/ 2 h 4281"/>
                  <a:gd name="T54" fmla="*/ 4 w 7871"/>
                  <a:gd name="T55" fmla="*/ 2 h 4281"/>
                  <a:gd name="T56" fmla="*/ 4 w 7871"/>
                  <a:gd name="T57" fmla="*/ 2 h 4281"/>
                  <a:gd name="T58" fmla="*/ 3 w 7871"/>
                  <a:gd name="T59" fmla="*/ 2 h 4281"/>
                  <a:gd name="T60" fmla="*/ 3 w 7871"/>
                  <a:gd name="T61" fmla="*/ 2 h 4281"/>
                  <a:gd name="T62" fmla="*/ 3 w 7871"/>
                  <a:gd name="T63" fmla="*/ 1 h 4281"/>
                  <a:gd name="T64" fmla="*/ 3 w 7871"/>
                  <a:gd name="T65" fmla="*/ 2 h 4281"/>
                  <a:gd name="T66" fmla="*/ 2 w 7871"/>
                  <a:gd name="T67" fmla="*/ 2 h 4281"/>
                  <a:gd name="T68" fmla="*/ 2 w 7871"/>
                  <a:gd name="T69" fmla="*/ 2 h 4281"/>
                  <a:gd name="T70" fmla="*/ 2 w 7871"/>
                  <a:gd name="T71" fmla="*/ 2 h 4281"/>
                  <a:gd name="T72" fmla="*/ 1 w 7871"/>
                  <a:gd name="T73" fmla="*/ 3 h 4281"/>
                  <a:gd name="T74" fmla="*/ 1 w 7871"/>
                  <a:gd name="T75" fmla="*/ 2 h 4281"/>
                  <a:gd name="T76" fmla="*/ 1 w 7871"/>
                  <a:gd name="T77" fmla="*/ 2 h 4281"/>
                  <a:gd name="T78" fmla="*/ 1 w 7871"/>
                  <a:gd name="T79" fmla="*/ 3 h 4281"/>
                  <a:gd name="T80" fmla="*/ 0 w 7871"/>
                  <a:gd name="T81" fmla="*/ 4 h 4281"/>
                  <a:gd name="T82" fmla="*/ 0 w 7871"/>
                  <a:gd name="T83" fmla="*/ 4 h 4281"/>
                  <a:gd name="T84" fmla="*/ 0 w 7871"/>
                  <a:gd name="T85" fmla="*/ 4 h 4281"/>
                  <a:gd name="T86" fmla="*/ 0 w 7871"/>
                  <a:gd name="T87" fmla="*/ 5 h 4281"/>
                  <a:gd name="T88" fmla="*/ 1 w 7871"/>
                  <a:gd name="T89" fmla="*/ 5 h 4281"/>
                  <a:gd name="T90" fmla="*/ 1 w 7871"/>
                  <a:gd name="T91" fmla="*/ 5 h 4281"/>
                  <a:gd name="T92" fmla="*/ 1 w 7871"/>
                  <a:gd name="T93" fmla="*/ 5 h 4281"/>
                  <a:gd name="T94" fmla="*/ 1 w 7871"/>
                  <a:gd name="T95" fmla="*/ 5 h 4281"/>
                  <a:gd name="T96" fmla="*/ 2 w 7871"/>
                  <a:gd name="T97" fmla="*/ 6 h 4281"/>
                  <a:gd name="T98" fmla="*/ 2 w 7871"/>
                  <a:gd name="T99" fmla="*/ 5 h 4281"/>
                  <a:gd name="T100" fmla="*/ 2 w 7871"/>
                  <a:gd name="T101" fmla="*/ 5 h 4281"/>
                  <a:gd name="T102" fmla="*/ 2 w 7871"/>
                  <a:gd name="T103" fmla="*/ 5 h 4281"/>
                  <a:gd name="T104" fmla="*/ 2 w 7871"/>
                  <a:gd name="T105" fmla="*/ 6 h 4281"/>
                  <a:gd name="T106" fmla="*/ 3 w 7871"/>
                  <a:gd name="T107" fmla="*/ 6 h 4281"/>
                  <a:gd name="T108" fmla="*/ 3 w 7871"/>
                  <a:gd name="T109" fmla="*/ 6 h 4281"/>
                  <a:gd name="T110" fmla="*/ 4 w 7871"/>
                  <a:gd name="T111" fmla="*/ 5 h 4281"/>
                  <a:gd name="T112" fmla="*/ 4 w 7871"/>
                  <a:gd name="T113" fmla="*/ 5 h 4281"/>
                  <a:gd name="T114" fmla="*/ 4 w 7871"/>
                  <a:gd name="T115" fmla="*/ 5 h 4281"/>
                  <a:gd name="T116" fmla="*/ 4 w 7871"/>
                  <a:gd name="T117" fmla="*/ 4 h 4281"/>
                  <a:gd name="T118" fmla="*/ 5 w 7871"/>
                  <a:gd name="T119" fmla="*/ 4 h 4281"/>
                  <a:gd name="T120" fmla="*/ 6 w 7871"/>
                  <a:gd name="T121" fmla="*/ 4 h 4281"/>
                  <a:gd name="T122" fmla="*/ 7 w 7871"/>
                  <a:gd name="T123" fmla="*/ 4 h 4281"/>
                  <a:gd name="T124" fmla="*/ 7 w 7871"/>
                  <a:gd name="T125" fmla="*/ 5 h 4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71"/>
                  <a:gd name="T190" fmla="*/ 0 h 4281"/>
                  <a:gd name="T191" fmla="*/ 7871 w 7871"/>
                  <a:gd name="T192" fmla="*/ 4281 h 42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71" h="4281">
                    <a:moveTo>
                      <a:pt x="5150" y="3683"/>
                    </a:moveTo>
                    <a:lnTo>
                      <a:pt x="5155" y="3675"/>
                    </a:lnTo>
                    <a:lnTo>
                      <a:pt x="5158" y="3670"/>
                    </a:lnTo>
                    <a:lnTo>
                      <a:pt x="5159" y="3668"/>
                    </a:lnTo>
                    <a:lnTo>
                      <a:pt x="5160" y="3669"/>
                    </a:lnTo>
                    <a:lnTo>
                      <a:pt x="5159" y="3675"/>
                    </a:lnTo>
                    <a:lnTo>
                      <a:pt x="5156" y="3688"/>
                    </a:lnTo>
                    <a:lnTo>
                      <a:pt x="5151" y="3703"/>
                    </a:lnTo>
                    <a:lnTo>
                      <a:pt x="5146" y="3718"/>
                    </a:lnTo>
                    <a:lnTo>
                      <a:pt x="5143" y="3729"/>
                    </a:lnTo>
                    <a:lnTo>
                      <a:pt x="5142" y="3733"/>
                    </a:lnTo>
                    <a:lnTo>
                      <a:pt x="5144" y="3745"/>
                    </a:lnTo>
                    <a:lnTo>
                      <a:pt x="5147" y="3756"/>
                    </a:lnTo>
                    <a:lnTo>
                      <a:pt x="5151" y="3766"/>
                    </a:lnTo>
                    <a:lnTo>
                      <a:pt x="5157" y="3774"/>
                    </a:lnTo>
                    <a:lnTo>
                      <a:pt x="5162" y="3782"/>
                    </a:lnTo>
                    <a:lnTo>
                      <a:pt x="5169" y="3788"/>
                    </a:lnTo>
                    <a:lnTo>
                      <a:pt x="5175" y="3794"/>
                    </a:lnTo>
                    <a:lnTo>
                      <a:pt x="5182" y="3799"/>
                    </a:lnTo>
                    <a:lnTo>
                      <a:pt x="5195" y="3807"/>
                    </a:lnTo>
                    <a:lnTo>
                      <a:pt x="5205" y="3811"/>
                    </a:lnTo>
                    <a:lnTo>
                      <a:pt x="5213" y="3814"/>
                    </a:lnTo>
                    <a:lnTo>
                      <a:pt x="5216" y="3814"/>
                    </a:lnTo>
                    <a:lnTo>
                      <a:pt x="5225" y="3809"/>
                    </a:lnTo>
                    <a:lnTo>
                      <a:pt x="5234" y="3802"/>
                    </a:lnTo>
                    <a:lnTo>
                      <a:pt x="5245" y="3794"/>
                    </a:lnTo>
                    <a:lnTo>
                      <a:pt x="5256" y="3783"/>
                    </a:lnTo>
                    <a:lnTo>
                      <a:pt x="5268" y="3771"/>
                    </a:lnTo>
                    <a:lnTo>
                      <a:pt x="5279" y="3758"/>
                    </a:lnTo>
                    <a:lnTo>
                      <a:pt x="5291" y="3743"/>
                    </a:lnTo>
                    <a:lnTo>
                      <a:pt x="5304" y="3728"/>
                    </a:lnTo>
                    <a:lnTo>
                      <a:pt x="5328" y="3693"/>
                    </a:lnTo>
                    <a:lnTo>
                      <a:pt x="5353" y="3657"/>
                    </a:lnTo>
                    <a:lnTo>
                      <a:pt x="5378" y="3619"/>
                    </a:lnTo>
                    <a:lnTo>
                      <a:pt x="5403" y="3580"/>
                    </a:lnTo>
                    <a:lnTo>
                      <a:pt x="5447" y="3505"/>
                    </a:lnTo>
                    <a:lnTo>
                      <a:pt x="5484" y="3441"/>
                    </a:lnTo>
                    <a:lnTo>
                      <a:pt x="5509" y="3396"/>
                    </a:lnTo>
                    <a:lnTo>
                      <a:pt x="5517" y="3378"/>
                    </a:lnTo>
                    <a:lnTo>
                      <a:pt x="5517" y="3362"/>
                    </a:lnTo>
                    <a:lnTo>
                      <a:pt x="5518" y="3347"/>
                    </a:lnTo>
                    <a:lnTo>
                      <a:pt x="5521" y="3332"/>
                    </a:lnTo>
                    <a:lnTo>
                      <a:pt x="5524" y="3317"/>
                    </a:lnTo>
                    <a:lnTo>
                      <a:pt x="5527" y="3303"/>
                    </a:lnTo>
                    <a:lnTo>
                      <a:pt x="5531" y="3290"/>
                    </a:lnTo>
                    <a:lnTo>
                      <a:pt x="5537" y="3277"/>
                    </a:lnTo>
                    <a:lnTo>
                      <a:pt x="5542" y="3265"/>
                    </a:lnTo>
                    <a:lnTo>
                      <a:pt x="5552" y="3246"/>
                    </a:lnTo>
                    <a:lnTo>
                      <a:pt x="5562" y="3230"/>
                    </a:lnTo>
                    <a:lnTo>
                      <a:pt x="5568" y="3221"/>
                    </a:lnTo>
                    <a:lnTo>
                      <a:pt x="5571" y="3217"/>
                    </a:lnTo>
                    <a:lnTo>
                      <a:pt x="5583" y="3121"/>
                    </a:lnTo>
                    <a:lnTo>
                      <a:pt x="5585" y="3117"/>
                    </a:lnTo>
                    <a:lnTo>
                      <a:pt x="5587" y="3104"/>
                    </a:lnTo>
                    <a:lnTo>
                      <a:pt x="5591" y="3087"/>
                    </a:lnTo>
                    <a:lnTo>
                      <a:pt x="5593" y="3065"/>
                    </a:lnTo>
                    <a:lnTo>
                      <a:pt x="5594" y="3053"/>
                    </a:lnTo>
                    <a:lnTo>
                      <a:pt x="5594" y="3041"/>
                    </a:lnTo>
                    <a:lnTo>
                      <a:pt x="5593" y="3030"/>
                    </a:lnTo>
                    <a:lnTo>
                      <a:pt x="5591" y="3018"/>
                    </a:lnTo>
                    <a:lnTo>
                      <a:pt x="5587" y="3007"/>
                    </a:lnTo>
                    <a:lnTo>
                      <a:pt x="5583" y="2997"/>
                    </a:lnTo>
                    <a:lnTo>
                      <a:pt x="5578" y="2989"/>
                    </a:lnTo>
                    <a:lnTo>
                      <a:pt x="5571" y="2981"/>
                    </a:lnTo>
                    <a:lnTo>
                      <a:pt x="5563" y="2975"/>
                    </a:lnTo>
                    <a:lnTo>
                      <a:pt x="5555" y="2970"/>
                    </a:lnTo>
                    <a:lnTo>
                      <a:pt x="5548" y="2967"/>
                    </a:lnTo>
                    <a:lnTo>
                      <a:pt x="5540" y="2965"/>
                    </a:lnTo>
                    <a:lnTo>
                      <a:pt x="5532" y="2964"/>
                    </a:lnTo>
                    <a:lnTo>
                      <a:pt x="5525" y="2964"/>
                    </a:lnTo>
                    <a:lnTo>
                      <a:pt x="5518" y="2965"/>
                    </a:lnTo>
                    <a:lnTo>
                      <a:pt x="5511" y="2967"/>
                    </a:lnTo>
                    <a:lnTo>
                      <a:pt x="5497" y="2971"/>
                    </a:lnTo>
                    <a:lnTo>
                      <a:pt x="5483" y="2976"/>
                    </a:lnTo>
                    <a:lnTo>
                      <a:pt x="5475" y="2978"/>
                    </a:lnTo>
                    <a:lnTo>
                      <a:pt x="5468" y="2980"/>
                    </a:lnTo>
                    <a:lnTo>
                      <a:pt x="5460" y="2981"/>
                    </a:lnTo>
                    <a:lnTo>
                      <a:pt x="5451" y="2981"/>
                    </a:lnTo>
                    <a:lnTo>
                      <a:pt x="5444" y="2981"/>
                    </a:lnTo>
                    <a:lnTo>
                      <a:pt x="5435" y="2979"/>
                    </a:lnTo>
                    <a:lnTo>
                      <a:pt x="5429" y="2978"/>
                    </a:lnTo>
                    <a:lnTo>
                      <a:pt x="5421" y="2975"/>
                    </a:lnTo>
                    <a:lnTo>
                      <a:pt x="5408" y="2969"/>
                    </a:lnTo>
                    <a:lnTo>
                      <a:pt x="5397" y="2962"/>
                    </a:lnTo>
                    <a:lnTo>
                      <a:pt x="5389" y="2955"/>
                    </a:lnTo>
                    <a:lnTo>
                      <a:pt x="5382" y="2949"/>
                    </a:lnTo>
                    <a:lnTo>
                      <a:pt x="5379" y="2944"/>
                    </a:lnTo>
                    <a:lnTo>
                      <a:pt x="5377" y="2942"/>
                    </a:lnTo>
                    <a:lnTo>
                      <a:pt x="5333" y="2928"/>
                    </a:lnTo>
                    <a:lnTo>
                      <a:pt x="5422" y="2841"/>
                    </a:lnTo>
                    <a:lnTo>
                      <a:pt x="5431" y="2810"/>
                    </a:lnTo>
                    <a:lnTo>
                      <a:pt x="5511" y="2722"/>
                    </a:lnTo>
                    <a:lnTo>
                      <a:pt x="5688" y="2530"/>
                    </a:lnTo>
                    <a:lnTo>
                      <a:pt x="5698" y="2532"/>
                    </a:lnTo>
                    <a:lnTo>
                      <a:pt x="5725" y="2537"/>
                    </a:lnTo>
                    <a:lnTo>
                      <a:pt x="5761" y="2544"/>
                    </a:lnTo>
                    <a:lnTo>
                      <a:pt x="5806" y="2553"/>
                    </a:lnTo>
                    <a:lnTo>
                      <a:pt x="5850" y="2561"/>
                    </a:lnTo>
                    <a:lnTo>
                      <a:pt x="5891" y="2568"/>
                    </a:lnTo>
                    <a:lnTo>
                      <a:pt x="5922" y="2573"/>
                    </a:lnTo>
                    <a:lnTo>
                      <a:pt x="5938" y="2575"/>
                    </a:lnTo>
                    <a:lnTo>
                      <a:pt x="5943" y="2574"/>
                    </a:lnTo>
                    <a:lnTo>
                      <a:pt x="5946" y="2573"/>
                    </a:lnTo>
                    <a:lnTo>
                      <a:pt x="5948" y="2571"/>
                    </a:lnTo>
                    <a:lnTo>
                      <a:pt x="5950" y="2568"/>
                    </a:lnTo>
                    <a:lnTo>
                      <a:pt x="5951" y="2561"/>
                    </a:lnTo>
                    <a:lnTo>
                      <a:pt x="5952" y="2553"/>
                    </a:lnTo>
                    <a:lnTo>
                      <a:pt x="5951" y="2544"/>
                    </a:lnTo>
                    <a:lnTo>
                      <a:pt x="5949" y="2537"/>
                    </a:lnTo>
                    <a:lnTo>
                      <a:pt x="5948" y="2532"/>
                    </a:lnTo>
                    <a:lnTo>
                      <a:pt x="5947" y="2530"/>
                    </a:lnTo>
                    <a:lnTo>
                      <a:pt x="5984" y="2509"/>
                    </a:lnTo>
                    <a:lnTo>
                      <a:pt x="6028" y="2515"/>
                    </a:lnTo>
                    <a:lnTo>
                      <a:pt x="6065" y="2515"/>
                    </a:lnTo>
                    <a:lnTo>
                      <a:pt x="6087" y="2582"/>
                    </a:lnTo>
                    <a:lnTo>
                      <a:pt x="6256" y="2530"/>
                    </a:lnTo>
                    <a:lnTo>
                      <a:pt x="6249" y="2494"/>
                    </a:lnTo>
                    <a:lnTo>
                      <a:pt x="6396" y="2369"/>
                    </a:lnTo>
                    <a:lnTo>
                      <a:pt x="6398" y="2367"/>
                    </a:lnTo>
                    <a:lnTo>
                      <a:pt x="6404" y="2361"/>
                    </a:lnTo>
                    <a:lnTo>
                      <a:pt x="6412" y="2354"/>
                    </a:lnTo>
                    <a:lnTo>
                      <a:pt x="6423" y="2344"/>
                    </a:lnTo>
                    <a:lnTo>
                      <a:pt x="6436" y="2334"/>
                    </a:lnTo>
                    <a:lnTo>
                      <a:pt x="6450" y="2325"/>
                    </a:lnTo>
                    <a:lnTo>
                      <a:pt x="6464" y="2316"/>
                    </a:lnTo>
                    <a:lnTo>
                      <a:pt x="6479" y="2309"/>
                    </a:lnTo>
                    <a:lnTo>
                      <a:pt x="6486" y="2306"/>
                    </a:lnTo>
                    <a:lnTo>
                      <a:pt x="6491" y="2305"/>
                    </a:lnTo>
                    <a:lnTo>
                      <a:pt x="6497" y="2305"/>
                    </a:lnTo>
                    <a:lnTo>
                      <a:pt x="6501" y="2305"/>
                    </a:lnTo>
                    <a:lnTo>
                      <a:pt x="6504" y="2307"/>
                    </a:lnTo>
                    <a:lnTo>
                      <a:pt x="6506" y="2310"/>
                    </a:lnTo>
                    <a:lnTo>
                      <a:pt x="6508" y="2313"/>
                    </a:lnTo>
                    <a:lnTo>
                      <a:pt x="6509" y="2317"/>
                    </a:lnTo>
                    <a:lnTo>
                      <a:pt x="6509" y="2323"/>
                    </a:lnTo>
                    <a:lnTo>
                      <a:pt x="6508" y="2328"/>
                    </a:lnTo>
                    <a:lnTo>
                      <a:pt x="6507" y="2334"/>
                    </a:lnTo>
                    <a:lnTo>
                      <a:pt x="6505" y="2341"/>
                    </a:lnTo>
                    <a:lnTo>
                      <a:pt x="6502" y="2349"/>
                    </a:lnTo>
                    <a:lnTo>
                      <a:pt x="6498" y="2357"/>
                    </a:lnTo>
                    <a:lnTo>
                      <a:pt x="6492" y="2366"/>
                    </a:lnTo>
                    <a:lnTo>
                      <a:pt x="6486" y="2374"/>
                    </a:lnTo>
                    <a:lnTo>
                      <a:pt x="6479" y="2384"/>
                    </a:lnTo>
                    <a:lnTo>
                      <a:pt x="6476" y="2392"/>
                    </a:lnTo>
                    <a:lnTo>
                      <a:pt x="6474" y="2398"/>
                    </a:lnTo>
                    <a:lnTo>
                      <a:pt x="6474" y="2404"/>
                    </a:lnTo>
                    <a:lnTo>
                      <a:pt x="6475" y="2407"/>
                    </a:lnTo>
                    <a:lnTo>
                      <a:pt x="6478" y="2410"/>
                    </a:lnTo>
                    <a:lnTo>
                      <a:pt x="6481" y="2412"/>
                    </a:lnTo>
                    <a:lnTo>
                      <a:pt x="6487" y="2413"/>
                    </a:lnTo>
                    <a:lnTo>
                      <a:pt x="6492" y="2413"/>
                    </a:lnTo>
                    <a:lnTo>
                      <a:pt x="6498" y="2413"/>
                    </a:lnTo>
                    <a:lnTo>
                      <a:pt x="6504" y="2412"/>
                    </a:lnTo>
                    <a:lnTo>
                      <a:pt x="6511" y="2410"/>
                    </a:lnTo>
                    <a:lnTo>
                      <a:pt x="6518" y="2407"/>
                    </a:lnTo>
                    <a:lnTo>
                      <a:pt x="6525" y="2404"/>
                    </a:lnTo>
                    <a:lnTo>
                      <a:pt x="6531" y="2400"/>
                    </a:lnTo>
                    <a:lnTo>
                      <a:pt x="6536" y="2396"/>
                    </a:lnTo>
                    <a:lnTo>
                      <a:pt x="6543" y="2392"/>
                    </a:lnTo>
                    <a:lnTo>
                      <a:pt x="6549" y="2384"/>
                    </a:lnTo>
                    <a:lnTo>
                      <a:pt x="6557" y="2377"/>
                    </a:lnTo>
                    <a:lnTo>
                      <a:pt x="6565" y="2367"/>
                    </a:lnTo>
                    <a:lnTo>
                      <a:pt x="6581" y="2345"/>
                    </a:lnTo>
                    <a:lnTo>
                      <a:pt x="6597" y="2323"/>
                    </a:lnTo>
                    <a:lnTo>
                      <a:pt x="6611" y="2300"/>
                    </a:lnTo>
                    <a:lnTo>
                      <a:pt x="6623" y="2282"/>
                    </a:lnTo>
                    <a:lnTo>
                      <a:pt x="6631" y="2269"/>
                    </a:lnTo>
                    <a:lnTo>
                      <a:pt x="6635" y="2264"/>
                    </a:lnTo>
                    <a:lnTo>
                      <a:pt x="6628" y="2276"/>
                    </a:lnTo>
                    <a:lnTo>
                      <a:pt x="6623" y="2287"/>
                    </a:lnTo>
                    <a:lnTo>
                      <a:pt x="6620" y="2300"/>
                    </a:lnTo>
                    <a:lnTo>
                      <a:pt x="6617" y="2312"/>
                    </a:lnTo>
                    <a:lnTo>
                      <a:pt x="6615" y="2324"/>
                    </a:lnTo>
                    <a:lnTo>
                      <a:pt x="6615" y="2334"/>
                    </a:lnTo>
                    <a:lnTo>
                      <a:pt x="6615" y="2346"/>
                    </a:lnTo>
                    <a:lnTo>
                      <a:pt x="6615" y="2357"/>
                    </a:lnTo>
                    <a:lnTo>
                      <a:pt x="6619" y="2375"/>
                    </a:lnTo>
                    <a:lnTo>
                      <a:pt x="6622" y="2391"/>
                    </a:lnTo>
                    <a:lnTo>
                      <a:pt x="6625" y="2401"/>
                    </a:lnTo>
                    <a:lnTo>
                      <a:pt x="6626" y="2405"/>
                    </a:lnTo>
                    <a:lnTo>
                      <a:pt x="6506" y="2494"/>
                    </a:lnTo>
                    <a:lnTo>
                      <a:pt x="6471" y="2604"/>
                    </a:lnTo>
                    <a:lnTo>
                      <a:pt x="6324" y="2716"/>
                    </a:lnTo>
                    <a:lnTo>
                      <a:pt x="6271" y="2862"/>
                    </a:lnTo>
                    <a:lnTo>
                      <a:pt x="6270" y="2864"/>
                    </a:lnTo>
                    <a:lnTo>
                      <a:pt x="6267" y="2870"/>
                    </a:lnTo>
                    <a:lnTo>
                      <a:pt x="6262" y="2880"/>
                    </a:lnTo>
                    <a:lnTo>
                      <a:pt x="6259" y="2893"/>
                    </a:lnTo>
                    <a:lnTo>
                      <a:pt x="6257" y="2900"/>
                    </a:lnTo>
                    <a:lnTo>
                      <a:pt x="6256" y="2909"/>
                    </a:lnTo>
                    <a:lnTo>
                      <a:pt x="6256" y="2917"/>
                    </a:lnTo>
                    <a:lnTo>
                      <a:pt x="6256" y="2927"/>
                    </a:lnTo>
                    <a:lnTo>
                      <a:pt x="6256" y="2938"/>
                    </a:lnTo>
                    <a:lnTo>
                      <a:pt x="6258" y="2949"/>
                    </a:lnTo>
                    <a:lnTo>
                      <a:pt x="6260" y="2961"/>
                    </a:lnTo>
                    <a:lnTo>
                      <a:pt x="6264" y="2972"/>
                    </a:lnTo>
                    <a:lnTo>
                      <a:pt x="6274" y="3003"/>
                    </a:lnTo>
                    <a:lnTo>
                      <a:pt x="6286" y="3040"/>
                    </a:lnTo>
                    <a:lnTo>
                      <a:pt x="6299" y="3081"/>
                    </a:lnTo>
                    <a:lnTo>
                      <a:pt x="6313" y="3124"/>
                    </a:lnTo>
                    <a:lnTo>
                      <a:pt x="6325" y="3162"/>
                    </a:lnTo>
                    <a:lnTo>
                      <a:pt x="6336" y="3194"/>
                    </a:lnTo>
                    <a:lnTo>
                      <a:pt x="6342" y="3215"/>
                    </a:lnTo>
                    <a:lnTo>
                      <a:pt x="6345" y="3224"/>
                    </a:lnTo>
                    <a:lnTo>
                      <a:pt x="6405" y="3128"/>
                    </a:lnTo>
                    <a:lnTo>
                      <a:pt x="6521" y="2957"/>
                    </a:lnTo>
                    <a:lnTo>
                      <a:pt x="6575" y="2942"/>
                    </a:lnTo>
                    <a:lnTo>
                      <a:pt x="6574" y="2939"/>
                    </a:lnTo>
                    <a:lnTo>
                      <a:pt x="6573" y="2929"/>
                    </a:lnTo>
                    <a:lnTo>
                      <a:pt x="6572" y="2914"/>
                    </a:lnTo>
                    <a:lnTo>
                      <a:pt x="6572" y="2894"/>
                    </a:lnTo>
                    <a:lnTo>
                      <a:pt x="6572" y="2883"/>
                    </a:lnTo>
                    <a:lnTo>
                      <a:pt x="6573" y="2871"/>
                    </a:lnTo>
                    <a:lnTo>
                      <a:pt x="6575" y="2859"/>
                    </a:lnTo>
                    <a:lnTo>
                      <a:pt x="6578" y="2847"/>
                    </a:lnTo>
                    <a:lnTo>
                      <a:pt x="6581" y="2834"/>
                    </a:lnTo>
                    <a:lnTo>
                      <a:pt x="6585" y="2821"/>
                    </a:lnTo>
                    <a:lnTo>
                      <a:pt x="6589" y="2808"/>
                    </a:lnTo>
                    <a:lnTo>
                      <a:pt x="6596" y="2796"/>
                    </a:lnTo>
                    <a:lnTo>
                      <a:pt x="6602" y="2784"/>
                    </a:lnTo>
                    <a:lnTo>
                      <a:pt x="6608" y="2773"/>
                    </a:lnTo>
                    <a:lnTo>
                      <a:pt x="6612" y="2762"/>
                    </a:lnTo>
                    <a:lnTo>
                      <a:pt x="6614" y="2752"/>
                    </a:lnTo>
                    <a:lnTo>
                      <a:pt x="6616" y="2742"/>
                    </a:lnTo>
                    <a:lnTo>
                      <a:pt x="6617" y="2734"/>
                    </a:lnTo>
                    <a:lnTo>
                      <a:pt x="6619" y="2726"/>
                    </a:lnTo>
                    <a:lnTo>
                      <a:pt x="6617" y="2719"/>
                    </a:lnTo>
                    <a:lnTo>
                      <a:pt x="6616" y="2707"/>
                    </a:lnTo>
                    <a:lnTo>
                      <a:pt x="6614" y="2699"/>
                    </a:lnTo>
                    <a:lnTo>
                      <a:pt x="6612" y="2694"/>
                    </a:lnTo>
                    <a:lnTo>
                      <a:pt x="6611" y="2692"/>
                    </a:lnTo>
                    <a:lnTo>
                      <a:pt x="6610" y="2691"/>
                    </a:lnTo>
                    <a:lnTo>
                      <a:pt x="6607" y="2685"/>
                    </a:lnTo>
                    <a:lnTo>
                      <a:pt x="6602" y="2679"/>
                    </a:lnTo>
                    <a:lnTo>
                      <a:pt x="6598" y="2670"/>
                    </a:lnTo>
                    <a:lnTo>
                      <a:pt x="6595" y="2659"/>
                    </a:lnTo>
                    <a:lnTo>
                      <a:pt x="6593" y="2649"/>
                    </a:lnTo>
                    <a:lnTo>
                      <a:pt x="6592" y="2643"/>
                    </a:lnTo>
                    <a:lnTo>
                      <a:pt x="6593" y="2637"/>
                    </a:lnTo>
                    <a:lnTo>
                      <a:pt x="6594" y="2631"/>
                    </a:lnTo>
                    <a:lnTo>
                      <a:pt x="6596" y="2626"/>
                    </a:lnTo>
                    <a:lnTo>
                      <a:pt x="6601" y="2616"/>
                    </a:lnTo>
                    <a:lnTo>
                      <a:pt x="6608" y="2608"/>
                    </a:lnTo>
                    <a:lnTo>
                      <a:pt x="6615" y="2601"/>
                    </a:lnTo>
                    <a:lnTo>
                      <a:pt x="6624" y="2596"/>
                    </a:lnTo>
                    <a:lnTo>
                      <a:pt x="6635" y="2591"/>
                    </a:lnTo>
                    <a:lnTo>
                      <a:pt x="6649" y="2587"/>
                    </a:lnTo>
                    <a:lnTo>
                      <a:pt x="6665" y="2584"/>
                    </a:lnTo>
                    <a:lnTo>
                      <a:pt x="6685" y="2582"/>
                    </a:lnTo>
                    <a:lnTo>
                      <a:pt x="6691" y="2581"/>
                    </a:lnTo>
                    <a:lnTo>
                      <a:pt x="6695" y="2580"/>
                    </a:lnTo>
                    <a:lnTo>
                      <a:pt x="6699" y="2577"/>
                    </a:lnTo>
                    <a:lnTo>
                      <a:pt x="6703" y="2575"/>
                    </a:lnTo>
                    <a:lnTo>
                      <a:pt x="6708" y="2570"/>
                    </a:lnTo>
                    <a:lnTo>
                      <a:pt x="6712" y="2563"/>
                    </a:lnTo>
                    <a:lnTo>
                      <a:pt x="6715" y="2557"/>
                    </a:lnTo>
                    <a:lnTo>
                      <a:pt x="6716" y="2548"/>
                    </a:lnTo>
                    <a:lnTo>
                      <a:pt x="6717" y="2541"/>
                    </a:lnTo>
                    <a:lnTo>
                      <a:pt x="6717" y="2532"/>
                    </a:lnTo>
                    <a:lnTo>
                      <a:pt x="6717" y="2516"/>
                    </a:lnTo>
                    <a:lnTo>
                      <a:pt x="6718" y="2503"/>
                    </a:lnTo>
                    <a:lnTo>
                      <a:pt x="6720" y="2499"/>
                    </a:lnTo>
                    <a:lnTo>
                      <a:pt x="6724" y="2495"/>
                    </a:lnTo>
                    <a:lnTo>
                      <a:pt x="6726" y="2494"/>
                    </a:lnTo>
                    <a:lnTo>
                      <a:pt x="6730" y="2493"/>
                    </a:lnTo>
                    <a:lnTo>
                      <a:pt x="6733" y="2493"/>
                    </a:lnTo>
                    <a:lnTo>
                      <a:pt x="6736" y="2494"/>
                    </a:lnTo>
                    <a:lnTo>
                      <a:pt x="6751" y="2495"/>
                    </a:lnTo>
                    <a:lnTo>
                      <a:pt x="6764" y="2495"/>
                    </a:lnTo>
                    <a:lnTo>
                      <a:pt x="6770" y="2495"/>
                    </a:lnTo>
                    <a:lnTo>
                      <a:pt x="6776" y="2494"/>
                    </a:lnTo>
                    <a:lnTo>
                      <a:pt x="6782" y="2492"/>
                    </a:lnTo>
                    <a:lnTo>
                      <a:pt x="6787" y="2489"/>
                    </a:lnTo>
                    <a:lnTo>
                      <a:pt x="6800" y="2481"/>
                    </a:lnTo>
                    <a:lnTo>
                      <a:pt x="6815" y="2469"/>
                    </a:lnTo>
                    <a:lnTo>
                      <a:pt x="6832" y="2454"/>
                    </a:lnTo>
                    <a:lnTo>
                      <a:pt x="6856" y="2435"/>
                    </a:lnTo>
                    <a:lnTo>
                      <a:pt x="6868" y="2425"/>
                    </a:lnTo>
                    <a:lnTo>
                      <a:pt x="6879" y="2418"/>
                    </a:lnTo>
                    <a:lnTo>
                      <a:pt x="6890" y="2413"/>
                    </a:lnTo>
                    <a:lnTo>
                      <a:pt x="6899" y="2412"/>
                    </a:lnTo>
                    <a:lnTo>
                      <a:pt x="6909" y="2411"/>
                    </a:lnTo>
                    <a:lnTo>
                      <a:pt x="6917" y="2413"/>
                    </a:lnTo>
                    <a:lnTo>
                      <a:pt x="6924" y="2415"/>
                    </a:lnTo>
                    <a:lnTo>
                      <a:pt x="6932" y="2420"/>
                    </a:lnTo>
                    <a:lnTo>
                      <a:pt x="6937" y="2424"/>
                    </a:lnTo>
                    <a:lnTo>
                      <a:pt x="6942" y="2429"/>
                    </a:lnTo>
                    <a:lnTo>
                      <a:pt x="6948" y="2434"/>
                    </a:lnTo>
                    <a:lnTo>
                      <a:pt x="6951" y="2439"/>
                    </a:lnTo>
                    <a:lnTo>
                      <a:pt x="6956" y="2447"/>
                    </a:lnTo>
                    <a:lnTo>
                      <a:pt x="6958" y="2449"/>
                    </a:lnTo>
                    <a:lnTo>
                      <a:pt x="7039" y="2420"/>
                    </a:lnTo>
                    <a:lnTo>
                      <a:pt x="7062" y="2369"/>
                    </a:lnTo>
                    <a:lnTo>
                      <a:pt x="7113" y="2324"/>
                    </a:lnTo>
                    <a:lnTo>
                      <a:pt x="7179" y="2295"/>
                    </a:lnTo>
                    <a:lnTo>
                      <a:pt x="7194" y="2249"/>
                    </a:lnTo>
                    <a:lnTo>
                      <a:pt x="7253" y="2249"/>
                    </a:lnTo>
                    <a:lnTo>
                      <a:pt x="7256" y="2249"/>
                    </a:lnTo>
                    <a:lnTo>
                      <a:pt x="7261" y="2249"/>
                    </a:lnTo>
                    <a:lnTo>
                      <a:pt x="7268" y="2250"/>
                    </a:lnTo>
                    <a:lnTo>
                      <a:pt x="7278" y="2250"/>
                    </a:lnTo>
                    <a:lnTo>
                      <a:pt x="7289" y="2251"/>
                    </a:lnTo>
                    <a:lnTo>
                      <a:pt x="7300" y="2252"/>
                    </a:lnTo>
                    <a:lnTo>
                      <a:pt x="7311" y="2254"/>
                    </a:lnTo>
                    <a:lnTo>
                      <a:pt x="7319" y="2256"/>
                    </a:lnTo>
                    <a:lnTo>
                      <a:pt x="7325" y="2257"/>
                    </a:lnTo>
                    <a:lnTo>
                      <a:pt x="7330" y="2256"/>
                    </a:lnTo>
                    <a:lnTo>
                      <a:pt x="7335" y="2254"/>
                    </a:lnTo>
                    <a:lnTo>
                      <a:pt x="7342" y="2250"/>
                    </a:lnTo>
                    <a:lnTo>
                      <a:pt x="7356" y="2242"/>
                    </a:lnTo>
                    <a:lnTo>
                      <a:pt x="7370" y="2231"/>
                    </a:lnTo>
                    <a:lnTo>
                      <a:pt x="7382" y="2219"/>
                    </a:lnTo>
                    <a:lnTo>
                      <a:pt x="7393" y="2208"/>
                    </a:lnTo>
                    <a:lnTo>
                      <a:pt x="7400" y="2202"/>
                    </a:lnTo>
                    <a:lnTo>
                      <a:pt x="7402" y="2198"/>
                    </a:lnTo>
                    <a:lnTo>
                      <a:pt x="7399" y="2194"/>
                    </a:lnTo>
                    <a:lnTo>
                      <a:pt x="7390" y="2181"/>
                    </a:lnTo>
                    <a:lnTo>
                      <a:pt x="7378" y="2163"/>
                    </a:lnTo>
                    <a:lnTo>
                      <a:pt x="7361" y="2141"/>
                    </a:lnTo>
                    <a:lnTo>
                      <a:pt x="7344" y="2120"/>
                    </a:lnTo>
                    <a:lnTo>
                      <a:pt x="7327" y="2099"/>
                    </a:lnTo>
                    <a:lnTo>
                      <a:pt x="7319" y="2091"/>
                    </a:lnTo>
                    <a:lnTo>
                      <a:pt x="7311" y="2083"/>
                    </a:lnTo>
                    <a:lnTo>
                      <a:pt x="7304" y="2076"/>
                    </a:lnTo>
                    <a:lnTo>
                      <a:pt x="7298" y="2073"/>
                    </a:lnTo>
                    <a:lnTo>
                      <a:pt x="7293" y="2070"/>
                    </a:lnTo>
                    <a:lnTo>
                      <a:pt x="7288" y="2066"/>
                    </a:lnTo>
                    <a:lnTo>
                      <a:pt x="7285" y="2060"/>
                    </a:lnTo>
                    <a:lnTo>
                      <a:pt x="7281" y="2055"/>
                    </a:lnTo>
                    <a:lnTo>
                      <a:pt x="7279" y="2050"/>
                    </a:lnTo>
                    <a:lnTo>
                      <a:pt x="7277" y="2044"/>
                    </a:lnTo>
                    <a:lnTo>
                      <a:pt x="7276" y="2038"/>
                    </a:lnTo>
                    <a:lnTo>
                      <a:pt x="7276" y="2032"/>
                    </a:lnTo>
                    <a:lnTo>
                      <a:pt x="7276" y="2027"/>
                    </a:lnTo>
                    <a:lnTo>
                      <a:pt x="7277" y="2021"/>
                    </a:lnTo>
                    <a:lnTo>
                      <a:pt x="7279" y="2017"/>
                    </a:lnTo>
                    <a:lnTo>
                      <a:pt x="7281" y="2014"/>
                    </a:lnTo>
                    <a:lnTo>
                      <a:pt x="7285" y="2012"/>
                    </a:lnTo>
                    <a:lnTo>
                      <a:pt x="7288" y="2011"/>
                    </a:lnTo>
                    <a:lnTo>
                      <a:pt x="7293" y="2012"/>
                    </a:lnTo>
                    <a:lnTo>
                      <a:pt x="7298" y="2014"/>
                    </a:lnTo>
                    <a:lnTo>
                      <a:pt x="7304" y="2016"/>
                    </a:lnTo>
                    <a:lnTo>
                      <a:pt x="7309" y="2017"/>
                    </a:lnTo>
                    <a:lnTo>
                      <a:pt x="7315" y="2017"/>
                    </a:lnTo>
                    <a:lnTo>
                      <a:pt x="7321" y="2016"/>
                    </a:lnTo>
                    <a:lnTo>
                      <a:pt x="7332" y="2013"/>
                    </a:lnTo>
                    <a:lnTo>
                      <a:pt x="7342" y="2007"/>
                    </a:lnTo>
                    <a:lnTo>
                      <a:pt x="7351" y="2001"/>
                    </a:lnTo>
                    <a:lnTo>
                      <a:pt x="7358" y="1996"/>
                    </a:lnTo>
                    <a:lnTo>
                      <a:pt x="7362" y="1991"/>
                    </a:lnTo>
                    <a:lnTo>
                      <a:pt x="7363" y="1990"/>
                    </a:lnTo>
                    <a:lnTo>
                      <a:pt x="7438" y="1909"/>
                    </a:lnTo>
                    <a:lnTo>
                      <a:pt x="7433" y="1850"/>
                    </a:lnTo>
                    <a:lnTo>
                      <a:pt x="7468" y="1822"/>
                    </a:lnTo>
                    <a:lnTo>
                      <a:pt x="7505" y="1888"/>
                    </a:lnTo>
                    <a:lnTo>
                      <a:pt x="7571" y="1909"/>
                    </a:lnTo>
                    <a:lnTo>
                      <a:pt x="7574" y="1913"/>
                    </a:lnTo>
                    <a:lnTo>
                      <a:pt x="7585" y="1923"/>
                    </a:lnTo>
                    <a:lnTo>
                      <a:pt x="7600" y="1938"/>
                    </a:lnTo>
                    <a:lnTo>
                      <a:pt x="7618" y="1957"/>
                    </a:lnTo>
                    <a:lnTo>
                      <a:pt x="7639" y="1975"/>
                    </a:lnTo>
                    <a:lnTo>
                      <a:pt x="7658" y="1993"/>
                    </a:lnTo>
                    <a:lnTo>
                      <a:pt x="7675" y="2008"/>
                    </a:lnTo>
                    <a:lnTo>
                      <a:pt x="7690" y="2019"/>
                    </a:lnTo>
                    <a:lnTo>
                      <a:pt x="7700" y="2027"/>
                    </a:lnTo>
                    <a:lnTo>
                      <a:pt x="7709" y="2031"/>
                    </a:lnTo>
                    <a:lnTo>
                      <a:pt x="7717" y="2032"/>
                    </a:lnTo>
                    <a:lnTo>
                      <a:pt x="7723" y="2033"/>
                    </a:lnTo>
                    <a:lnTo>
                      <a:pt x="7727" y="2032"/>
                    </a:lnTo>
                    <a:lnTo>
                      <a:pt x="7732" y="2030"/>
                    </a:lnTo>
                    <a:lnTo>
                      <a:pt x="7734" y="2029"/>
                    </a:lnTo>
                    <a:lnTo>
                      <a:pt x="7734" y="2028"/>
                    </a:lnTo>
                    <a:lnTo>
                      <a:pt x="7749" y="1933"/>
                    </a:lnTo>
                    <a:lnTo>
                      <a:pt x="7755" y="1909"/>
                    </a:lnTo>
                    <a:lnTo>
                      <a:pt x="7759" y="1910"/>
                    </a:lnTo>
                    <a:lnTo>
                      <a:pt x="7768" y="1910"/>
                    </a:lnTo>
                    <a:lnTo>
                      <a:pt x="7782" y="1911"/>
                    </a:lnTo>
                    <a:lnTo>
                      <a:pt x="7800" y="1910"/>
                    </a:lnTo>
                    <a:lnTo>
                      <a:pt x="7808" y="1909"/>
                    </a:lnTo>
                    <a:lnTo>
                      <a:pt x="7818" y="1907"/>
                    </a:lnTo>
                    <a:lnTo>
                      <a:pt x="7827" y="1904"/>
                    </a:lnTo>
                    <a:lnTo>
                      <a:pt x="7836" y="1901"/>
                    </a:lnTo>
                    <a:lnTo>
                      <a:pt x="7845" y="1895"/>
                    </a:lnTo>
                    <a:lnTo>
                      <a:pt x="7853" y="1890"/>
                    </a:lnTo>
                    <a:lnTo>
                      <a:pt x="7860" y="1882"/>
                    </a:lnTo>
                    <a:lnTo>
                      <a:pt x="7865" y="1874"/>
                    </a:lnTo>
                    <a:lnTo>
                      <a:pt x="7869" y="1868"/>
                    </a:lnTo>
                    <a:lnTo>
                      <a:pt x="7870" y="1864"/>
                    </a:lnTo>
                    <a:lnTo>
                      <a:pt x="7871" y="1860"/>
                    </a:lnTo>
                    <a:lnTo>
                      <a:pt x="7870" y="1855"/>
                    </a:lnTo>
                    <a:lnTo>
                      <a:pt x="7870" y="1851"/>
                    </a:lnTo>
                    <a:lnTo>
                      <a:pt x="7868" y="1847"/>
                    </a:lnTo>
                    <a:lnTo>
                      <a:pt x="7865" y="1842"/>
                    </a:lnTo>
                    <a:lnTo>
                      <a:pt x="7863" y="1838"/>
                    </a:lnTo>
                    <a:lnTo>
                      <a:pt x="7856" y="1830"/>
                    </a:lnTo>
                    <a:lnTo>
                      <a:pt x="7846" y="1823"/>
                    </a:lnTo>
                    <a:lnTo>
                      <a:pt x="7835" y="1815"/>
                    </a:lnTo>
                    <a:lnTo>
                      <a:pt x="7823" y="1809"/>
                    </a:lnTo>
                    <a:lnTo>
                      <a:pt x="7797" y="1795"/>
                    </a:lnTo>
                    <a:lnTo>
                      <a:pt x="7770" y="1782"/>
                    </a:lnTo>
                    <a:lnTo>
                      <a:pt x="7758" y="1775"/>
                    </a:lnTo>
                    <a:lnTo>
                      <a:pt x="7746" y="1768"/>
                    </a:lnTo>
                    <a:lnTo>
                      <a:pt x="7735" y="1761"/>
                    </a:lnTo>
                    <a:lnTo>
                      <a:pt x="7725" y="1754"/>
                    </a:lnTo>
                    <a:lnTo>
                      <a:pt x="7718" y="1748"/>
                    </a:lnTo>
                    <a:lnTo>
                      <a:pt x="7710" y="1744"/>
                    </a:lnTo>
                    <a:lnTo>
                      <a:pt x="7704" y="1742"/>
                    </a:lnTo>
                    <a:lnTo>
                      <a:pt x="7696" y="1741"/>
                    </a:lnTo>
                    <a:lnTo>
                      <a:pt x="7690" y="1742"/>
                    </a:lnTo>
                    <a:lnTo>
                      <a:pt x="7684" y="1743"/>
                    </a:lnTo>
                    <a:lnTo>
                      <a:pt x="7679" y="1745"/>
                    </a:lnTo>
                    <a:lnTo>
                      <a:pt x="7673" y="1748"/>
                    </a:lnTo>
                    <a:lnTo>
                      <a:pt x="7665" y="1755"/>
                    </a:lnTo>
                    <a:lnTo>
                      <a:pt x="7658" y="1761"/>
                    </a:lnTo>
                    <a:lnTo>
                      <a:pt x="7655" y="1767"/>
                    </a:lnTo>
                    <a:lnTo>
                      <a:pt x="7653" y="1769"/>
                    </a:lnTo>
                    <a:lnTo>
                      <a:pt x="7630" y="1712"/>
                    </a:lnTo>
                    <a:lnTo>
                      <a:pt x="7623" y="1699"/>
                    </a:lnTo>
                    <a:lnTo>
                      <a:pt x="7615" y="1686"/>
                    </a:lnTo>
                    <a:lnTo>
                      <a:pt x="7606" y="1674"/>
                    </a:lnTo>
                    <a:lnTo>
                      <a:pt x="7598" y="1662"/>
                    </a:lnTo>
                    <a:lnTo>
                      <a:pt x="7578" y="1639"/>
                    </a:lnTo>
                    <a:lnTo>
                      <a:pt x="7558" y="1619"/>
                    </a:lnTo>
                    <a:lnTo>
                      <a:pt x="7536" y="1599"/>
                    </a:lnTo>
                    <a:lnTo>
                      <a:pt x="7514" y="1582"/>
                    </a:lnTo>
                    <a:lnTo>
                      <a:pt x="7492" y="1566"/>
                    </a:lnTo>
                    <a:lnTo>
                      <a:pt x="7469" y="1552"/>
                    </a:lnTo>
                    <a:lnTo>
                      <a:pt x="7449" y="1539"/>
                    </a:lnTo>
                    <a:lnTo>
                      <a:pt x="7429" y="1527"/>
                    </a:lnTo>
                    <a:lnTo>
                      <a:pt x="7411" y="1518"/>
                    </a:lnTo>
                    <a:lnTo>
                      <a:pt x="7396" y="1511"/>
                    </a:lnTo>
                    <a:lnTo>
                      <a:pt x="7372" y="1500"/>
                    </a:lnTo>
                    <a:lnTo>
                      <a:pt x="7363" y="1497"/>
                    </a:lnTo>
                    <a:lnTo>
                      <a:pt x="7232" y="1386"/>
                    </a:lnTo>
                    <a:lnTo>
                      <a:pt x="7227" y="1387"/>
                    </a:lnTo>
                    <a:lnTo>
                      <a:pt x="7213" y="1387"/>
                    </a:lnTo>
                    <a:lnTo>
                      <a:pt x="7194" y="1387"/>
                    </a:lnTo>
                    <a:lnTo>
                      <a:pt x="7170" y="1387"/>
                    </a:lnTo>
                    <a:lnTo>
                      <a:pt x="7148" y="1386"/>
                    </a:lnTo>
                    <a:lnTo>
                      <a:pt x="7125" y="1382"/>
                    </a:lnTo>
                    <a:lnTo>
                      <a:pt x="7116" y="1380"/>
                    </a:lnTo>
                    <a:lnTo>
                      <a:pt x="7108" y="1378"/>
                    </a:lnTo>
                    <a:lnTo>
                      <a:pt x="7102" y="1375"/>
                    </a:lnTo>
                    <a:lnTo>
                      <a:pt x="7098" y="1372"/>
                    </a:lnTo>
                    <a:lnTo>
                      <a:pt x="7095" y="1367"/>
                    </a:lnTo>
                    <a:lnTo>
                      <a:pt x="7090" y="1363"/>
                    </a:lnTo>
                    <a:lnTo>
                      <a:pt x="7085" y="1360"/>
                    </a:lnTo>
                    <a:lnTo>
                      <a:pt x="7080" y="1357"/>
                    </a:lnTo>
                    <a:lnTo>
                      <a:pt x="7065" y="1351"/>
                    </a:lnTo>
                    <a:lnTo>
                      <a:pt x="7053" y="1348"/>
                    </a:lnTo>
                    <a:lnTo>
                      <a:pt x="7039" y="1345"/>
                    </a:lnTo>
                    <a:lnTo>
                      <a:pt x="7028" y="1342"/>
                    </a:lnTo>
                    <a:lnTo>
                      <a:pt x="7020" y="1341"/>
                    </a:lnTo>
                    <a:lnTo>
                      <a:pt x="7017" y="1341"/>
                    </a:lnTo>
                    <a:lnTo>
                      <a:pt x="7010" y="1431"/>
                    </a:lnTo>
                    <a:lnTo>
                      <a:pt x="7010" y="1497"/>
                    </a:lnTo>
                    <a:lnTo>
                      <a:pt x="6996" y="1526"/>
                    </a:lnTo>
                    <a:lnTo>
                      <a:pt x="6951" y="1532"/>
                    </a:lnTo>
                    <a:lnTo>
                      <a:pt x="6951" y="1503"/>
                    </a:lnTo>
                    <a:lnTo>
                      <a:pt x="6885" y="1422"/>
                    </a:lnTo>
                    <a:lnTo>
                      <a:pt x="6942" y="1386"/>
                    </a:lnTo>
                    <a:lnTo>
                      <a:pt x="6936" y="1363"/>
                    </a:lnTo>
                    <a:lnTo>
                      <a:pt x="6796" y="1422"/>
                    </a:lnTo>
                    <a:lnTo>
                      <a:pt x="6773" y="1407"/>
                    </a:lnTo>
                    <a:lnTo>
                      <a:pt x="6611" y="1392"/>
                    </a:lnTo>
                    <a:lnTo>
                      <a:pt x="6552" y="1467"/>
                    </a:lnTo>
                    <a:lnTo>
                      <a:pt x="6501" y="1401"/>
                    </a:lnTo>
                    <a:lnTo>
                      <a:pt x="6502" y="1399"/>
                    </a:lnTo>
                    <a:lnTo>
                      <a:pt x="6504" y="1391"/>
                    </a:lnTo>
                    <a:lnTo>
                      <a:pt x="6507" y="1379"/>
                    </a:lnTo>
                    <a:lnTo>
                      <a:pt x="6509" y="1363"/>
                    </a:lnTo>
                    <a:lnTo>
                      <a:pt x="6511" y="1354"/>
                    </a:lnTo>
                    <a:lnTo>
                      <a:pt x="6509" y="1344"/>
                    </a:lnTo>
                    <a:lnTo>
                      <a:pt x="6508" y="1332"/>
                    </a:lnTo>
                    <a:lnTo>
                      <a:pt x="6506" y="1320"/>
                    </a:lnTo>
                    <a:lnTo>
                      <a:pt x="6503" y="1306"/>
                    </a:lnTo>
                    <a:lnTo>
                      <a:pt x="6499" y="1292"/>
                    </a:lnTo>
                    <a:lnTo>
                      <a:pt x="6493" y="1277"/>
                    </a:lnTo>
                    <a:lnTo>
                      <a:pt x="6486" y="1260"/>
                    </a:lnTo>
                    <a:lnTo>
                      <a:pt x="6481" y="1253"/>
                    </a:lnTo>
                    <a:lnTo>
                      <a:pt x="6476" y="1245"/>
                    </a:lnTo>
                    <a:lnTo>
                      <a:pt x="6471" y="1239"/>
                    </a:lnTo>
                    <a:lnTo>
                      <a:pt x="6465" y="1232"/>
                    </a:lnTo>
                    <a:lnTo>
                      <a:pt x="6459" y="1227"/>
                    </a:lnTo>
                    <a:lnTo>
                      <a:pt x="6452" y="1223"/>
                    </a:lnTo>
                    <a:lnTo>
                      <a:pt x="6446" y="1218"/>
                    </a:lnTo>
                    <a:lnTo>
                      <a:pt x="6439" y="1215"/>
                    </a:lnTo>
                    <a:lnTo>
                      <a:pt x="6425" y="1209"/>
                    </a:lnTo>
                    <a:lnTo>
                      <a:pt x="6410" y="1204"/>
                    </a:lnTo>
                    <a:lnTo>
                      <a:pt x="6395" y="1202"/>
                    </a:lnTo>
                    <a:lnTo>
                      <a:pt x="6381" y="1200"/>
                    </a:lnTo>
                    <a:lnTo>
                      <a:pt x="6366" y="1200"/>
                    </a:lnTo>
                    <a:lnTo>
                      <a:pt x="6353" y="1201"/>
                    </a:lnTo>
                    <a:lnTo>
                      <a:pt x="6341" y="1202"/>
                    </a:lnTo>
                    <a:lnTo>
                      <a:pt x="6330" y="1203"/>
                    </a:lnTo>
                    <a:lnTo>
                      <a:pt x="6315" y="1206"/>
                    </a:lnTo>
                    <a:lnTo>
                      <a:pt x="6309" y="1208"/>
                    </a:lnTo>
                    <a:lnTo>
                      <a:pt x="6303" y="1209"/>
                    </a:lnTo>
                    <a:lnTo>
                      <a:pt x="6289" y="1212"/>
                    </a:lnTo>
                    <a:lnTo>
                      <a:pt x="6268" y="1215"/>
                    </a:lnTo>
                    <a:lnTo>
                      <a:pt x="6242" y="1218"/>
                    </a:lnTo>
                    <a:lnTo>
                      <a:pt x="6228" y="1219"/>
                    </a:lnTo>
                    <a:lnTo>
                      <a:pt x="6214" y="1221"/>
                    </a:lnTo>
                    <a:lnTo>
                      <a:pt x="6200" y="1221"/>
                    </a:lnTo>
                    <a:lnTo>
                      <a:pt x="6187" y="1221"/>
                    </a:lnTo>
                    <a:lnTo>
                      <a:pt x="6175" y="1218"/>
                    </a:lnTo>
                    <a:lnTo>
                      <a:pt x="6163" y="1216"/>
                    </a:lnTo>
                    <a:lnTo>
                      <a:pt x="6153" y="1212"/>
                    </a:lnTo>
                    <a:lnTo>
                      <a:pt x="6146" y="1208"/>
                    </a:lnTo>
                    <a:lnTo>
                      <a:pt x="6138" y="1203"/>
                    </a:lnTo>
                    <a:lnTo>
                      <a:pt x="6132" y="1199"/>
                    </a:lnTo>
                    <a:lnTo>
                      <a:pt x="6125" y="1196"/>
                    </a:lnTo>
                    <a:lnTo>
                      <a:pt x="6120" y="1194"/>
                    </a:lnTo>
                    <a:lnTo>
                      <a:pt x="6109" y="1190"/>
                    </a:lnTo>
                    <a:lnTo>
                      <a:pt x="6098" y="1189"/>
                    </a:lnTo>
                    <a:lnTo>
                      <a:pt x="6091" y="1190"/>
                    </a:lnTo>
                    <a:lnTo>
                      <a:pt x="6084" y="1191"/>
                    </a:lnTo>
                    <a:lnTo>
                      <a:pt x="6081" y="1192"/>
                    </a:lnTo>
                    <a:lnTo>
                      <a:pt x="6079" y="1192"/>
                    </a:lnTo>
                    <a:lnTo>
                      <a:pt x="6079" y="1157"/>
                    </a:lnTo>
                    <a:lnTo>
                      <a:pt x="6050" y="1142"/>
                    </a:lnTo>
                    <a:lnTo>
                      <a:pt x="6050" y="1140"/>
                    </a:lnTo>
                    <a:lnTo>
                      <a:pt x="6051" y="1134"/>
                    </a:lnTo>
                    <a:lnTo>
                      <a:pt x="6051" y="1124"/>
                    </a:lnTo>
                    <a:lnTo>
                      <a:pt x="6050" y="1111"/>
                    </a:lnTo>
                    <a:lnTo>
                      <a:pt x="6048" y="1097"/>
                    </a:lnTo>
                    <a:lnTo>
                      <a:pt x="6044" y="1079"/>
                    </a:lnTo>
                    <a:lnTo>
                      <a:pt x="6041" y="1070"/>
                    </a:lnTo>
                    <a:lnTo>
                      <a:pt x="6038" y="1061"/>
                    </a:lnTo>
                    <a:lnTo>
                      <a:pt x="6033" y="1050"/>
                    </a:lnTo>
                    <a:lnTo>
                      <a:pt x="6028" y="1039"/>
                    </a:lnTo>
                    <a:lnTo>
                      <a:pt x="6025" y="1034"/>
                    </a:lnTo>
                    <a:lnTo>
                      <a:pt x="6021" y="1029"/>
                    </a:lnTo>
                    <a:lnTo>
                      <a:pt x="6018" y="1026"/>
                    </a:lnTo>
                    <a:lnTo>
                      <a:pt x="6015" y="1023"/>
                    </a:lnTo>
                    <a:lnTo>
                      <a:pt x="6011" y="1021"/>
                    </a:lnTo>
                    <a:lnTo>
                      <a:pt x="6006" y="1020"/>
                    </a:lnTo>
                    <a:lnTo>
                      <a:pt x="6003" y="1019"/>
                    </a:lnTo>
                    <a:lnTo>
                      <a:pt x="5999" y="1018"/>
                    </a:lnTo>
                    <a:lnTo>
                      <a:pt x="5989" y="1018"/>
                    </a:lnTo>
                    <a:lnTo>
                      <a:pt x="5980" y="1020"/>
                    </a:lnTo>
                    <a:lnTo>
                      <a:pt x="5971" y="1023"/>
                    </a:lnTo>
                    <a:lnTo>
                      <a:pt x="5962" y="1027"/>
                    </a:lnTo>
                    <a:lnTo>
                      <a:pt x="5945" y="1038"/>
                    </a:lnTo>
                    <a:lnTo>
                      <a:pt x="5931" y="1049"/>
                    </a:lnTo>
                    <a:lnTo>
                      <a:pt x="5921" y="1058"/>
                    </a:lnTo>
                    <a:lnTo>
                      <a:pt x="5918" y="1061"/>
                    </a:lnTo>
                    <a:lnTo>
                      <a:pt x="5916" y="1061"/>
                    </a:lnTo>
                    <a:lnTo>
                      <a:pt x="5911" y="1063"/>
                    </a:lnTo>
                    <a:lnTo>
                      <a:pt x="5906" y="1064"/>
                    </a:lnTo>
                    <a:lnTo>
                      <a:pt x="5898" y="1065"/>
                    </a:lnTo>
                    <a:lnTo>
                      <a:pt x="5892" y="1065"/>
                    </a:lnTo>
                    <a:lnTo>
                      <a:pt x="5885" y="1063"/>
                    </a:lnTo>
                    <a:lnTo>
                      <a:pt x="5883" y="1062"/>
                    </a:lnTo>
                    <a:lnTo>
                      <a:pt x="5881" y="1060"/>
                    </a:lnTo>
                    <a:lnTo>
                      <a:pt x="5880" y="1056"/>
                    </a:lnTo>
                    <a:lnTo>
                      <a:pt x="5879" y="1052"/>
                    </a:lnTo>
                    <a:lnTo>
                      <a:pt x="5879" y="1043"/>
                    </a:lnTo>
                    <a:lnTo>
                      <a:pt x="5878" y="1033"/>
                    </a:lnTo>
                    <a:lnTo>
                      <a:pt x="5876" y="1022"/>
                    </a:lnTo>
                    <a:lnTo>
                      <a:pt x="5873" y="1011"/>
                    </a:lnTo>
                    <a:lnTo>
                      <a:pt x="5869" y="1006"/>
                    </a:lnTo>
                    <a:lnTo>
                      <a:pt x="5865" y="1001"/>
                    </a:lnTo>
                    <a:lnTo>
                      <a:pt x="5861" y="997"/>
                    </a:lnTo>
                    <a:lnTo>
                      <a:pt x="5855" y="994"/>
                    </a:lnTo>
                    <a:lnTo>
                      <a:pt x="5849" y="991"/>
                    </a:lnTo>
                    <a:lnTo>
                      <a:pt x="5841" y="988"/>
                    </a:lnTo>
                    <a:lnTo>
                      <a:pt x="5831" y="986"/>
                    </a:lnTo>
                    <a:lnTo>
                      <a:pt x="5822" y="986"/>
                    </a:lnTo>
                    <a:lnTo>
                      <a:pt x="5810" y="986"/>
                    </a:lnTo>
                    <a:lnTo>
                      <a:pt x="5797" y="984"/>
                    </a:lnTo>
                    <a:lnTo>
                      <a:pt x="5782" y="982"/>
                    </a:lnTo>
                    <a:lnTo>
                      <a:pt x="5767" y="980"/>
                    </a:lnTo>
                    <a:lnTo>
                      <a:pt x="5734" y="972"/>
                    </a:lnTo>
                    <a:lnTo>
                      <a:pt x="5703" y="964"/>
                    </a:lnTo>
                    <a:lnTo>
                      <a:pt x="5674" y="956"/>
                    </a:lnTo>
                    <a:lnTo>
                      <a:pt x="5650" y="948"/>
                    </a:lnTo>
                    <a:lnTo>
                      <a:pt x="5634" y="943"/>
                    </a:lnTo>
                    <a:lnTo>
                      <a:pt x="5629" y="942"/>
                    </a:lnTo>
                    <a:lnTo>
                      <a:pt x="5632" y="947"/>
                    </a:lnTo>
                    <a:lnTo>
                      <a:pt x="5635" y="953"/>
                    </a:lnTo>
                    <a:lnTo>
                      <a:pt x="5637" y="958"/>
                    </a:lnTo>
                    <a:lnTo>
                      <a:pt x="5637" y="964"/>
                    </a:lnTo>
                    <a:lnTo>
                      <a:pt x="5637" y="969"/>
                    </a:lnTo>
                    <a:lnTo>
                      <a:pt x="5636" y="973"/>
                    </a:lnTo>
                    <a:lnTo>
                      <a:pt x="5634" y="979"/>
                    </a:lnTo>
                    <a:lnTo>
                      <a:pt x="5631" y="983"/>
                    </a:lnTo>
                    <a:lnTo>
                      <a:pt x="5626" y="986"/>
                    </a:lnTo>
                    <a:lnTo>
                      <a:pt x="5622" y="991"/>
                    </a:lnTo>
                    <a:lnTo>
                      <a:pt x="5617" y="994"/>
                    </a:lnTo>
                    <a:lnTo>
                      <a:pt x="5610" y="996"/>
                    </a:lnTo>
                    <a:lnTo>
                      <a:pt x="5603" y="998"/>
                    </a:lnTo>
                    <a:lnTo>
                      <a:pt x="5595" y="1000"/>
                    </a:lnTo>
                    <a:lnTo>
                      <a:pt x="5586" y="1000"/>
                    </a:lnTo>
                    <a:lnTo>
                      <a:pt x="5578" y="1001"/>
                    </a:lnTo>
                    <a:lnTo>
                      <a:pt x="5572" y="1001"/>
                    </a:lnTo>
                    <a:lnTo>
                      <a:pt x="5568" y="1002"/>
                    </a:lnTo>
                    <a:lnTo>
                      <a:pt x="5565" y="1005"/>
                    </a:lnTo>
                    <a:lnTo>
                      <a:pt x="5562" y="1007"/>
                    </a:lnTo>
                    <a:lnTo>
                      <a:pt x="5558" y="1010"/>
                    </a:lnTo>
                    <a:lnTo>
                      <a:pt x="5555" y="1014"/>
                    </a:lnTo>
                    <a:lnTo>
                      <a:pt x="5553" y="1019"/>
                    </a:lnTo>
                    <a:lnTo>
                      <a:pt x="5551" y="1023"/>
                    </a:lnTo>
                    <a:lnTo>
                      <a:pt x="5548" y="1034"/>
                    </a:lnTo>
                    <a:lnTo>
                      <a:pt x="5545" y="1046"/>
                    </a:lnTo>
                    <a:lnTo>
                      <a:pt x="5544" y="1059"/>
                    </a:lnTo>
                    <a:lnTo>
                      <a:pt x="5543" y="1072"/>
                    </a:lnTo>
                    <a:lnTo>
                      <a:pt x="5543" y="1097"/>
                    </a:lnTo>
                    <a:lnTo>
                      <a:pt x="5545" y="1119"/>
                    </a:lnTo>
                    <a:lnTo>
                      <a:pt x="5546" y="1135"/>
                    </a:lnTo>
                    <a:lnTo>
                      <a:pt x="5548" y="1142"/>
                    </a:lnTo>
                    <a:lnTo>
                      <a:pt x="5511" y="1150"/>
                    </a:lnTo>
                    <a:lnTo>
                      <a:pt x="5473" y="1171"/>
                    </a:lnTo>
                    <a:lnTo>
                      <a:pt x="5386" y="1120"/>
                    </a:lnTo>
                    <a:lnTo>
                      <a:pt x="5356" y="1142"/>
                    </a:lnTo>
                    <a:lnTo>
                      <a:pt x="5305" y="1142"/>
                    </a:lnTo>
                    <a:lnTo>
                      <a:pt x="5252" y="1082"/>
                    </a:lnTo>
                    <a:lnTo>
                      <a:pt x="5250" y="1084"/>
                    </a:lnTo>
                    <a:lnTo>
                      <a:pt x="5245" y="1091"/>
                    </a:lnTo>
                    <a:lnTo>
                      <a:pt x="5238" y="1101"/>
                    </a:lnTo>
                    <a:lnTo>
                      <a:pt x="5229" y="1113"/>
                    </a:lnTo>
                    <a:lnTo>
                      <a:pt x="5219" y="1126"/>
                    </a:lnTo>
                    <a:lnTo>
                      <a:pt x="5212" y="1140"/>
                    </a:lnTo>
                    <a:lnTo>
                      <a:pt x="5205" y="1152"/>
                    </a:lnTo>
                    <a:lnTo>
                      <a:pt x="5201" y="1164"/>
                    </a:lnTo>
                    <a:lnTo>
                      <a:pt x="5196" y="1175"/>
                    </a:lnTo>
                    <a:lnTo>
                      <a:pt x="5189" y="1187"/>
                    </a:lnTo>
                    <a:lnTo>
                      <a:pt x="5180" y="1198"/>
                    </a:lnTo>
                    <a:lnTo>
                      <a:pt x="5172" y="1209"/>
                    </a:lnTo>
                    <a:lnTo>
                      <a:pt x="5163" y="1217"/>
                    </a:lnTo>
                    <a:lnTo>
                      <a:pt x="5157" y="1225"/>
                    </a:lnTo>
                    <a:lnTo>
                      <a:pt x="5151" y="1229"/>
                    </a:lnTo>
                    <a:lnTo>
                      <a:pt x="5150" y="1231"/>
                    </a:lnTo>
                    <a:lnTo>
                      <a:pt x="5135" y="1179"/>
                    </a:lnTo>
                    <a:lnTo>
                      <a:pt x="5105" y="1120"/>
                    </a:lnTo>
                    <a:lnTo>
                      <a:pt x="5105" y="1010"/>
                    </a:lnTo>
                    <a:lnTo>
                      <a:pt x="5120" y="936"/>
                    </a:lnTo>
                    <a:lnTo>
                      <a:pt x="5119" y="925"/>
                    </a:lnTo>
                    <a:lnTo>
                      <a:pt x="5117" y="916"/>
                    </a:lnTo>
                    <a:lnTo>
                      <a:pt x="5114" y="910"/>
                    </a:lnTo>
                    <a:lnTo>
                      <a:pt x="5109" y="904"/>
                    </a:lnTo>
                    <a:lnTo>
                      <a:pt x="5104" y="901"/>
                    </a:lnTo>
                    <a:lnTo>
                      <a:pt x="5098" y="898"/>
                    </a:lnTo>
                    <a:lnTo>
                      <a:pt x="5092" y="896"/>
                    </a:lnTo>
                    <a:lnTo>
                      <a:pt x="5085" y="895"/>
                    </a:lnTo>
                    <a:lnTo>
                      <a:pt x="5074" y="895"/>
                    </a:lnTo>
                    <a:lnTo>
                      <a:pt x="5063" y="897"/>
                    </a:lnTo>
                    <a:lnTo>
                      <a:pt x="5055" y="898"/>
                    </a:lnTo>
                    <a:lnTo>
                      <a:pt x="5052" y="899"/>
                    </a:lnTo>
                    <a:lnTo>
                      <a:pt x="5050" y="897"/>
                    </a:lnTo>
                    <a:lnTo>
                      <a:pt x="5046" y="892"/>
                    </a:lnTo>
                    <a:lnTo>
                      <a:pt x="5037" y="885"/>
                    </a:lnTo>
                    <a:lnTo>
                      <a:pt x="5025" y="876"/>
                    </a:lnTo>
                    <a:lnTo>
                      <a:pt x="5009" y="866"/>
                    </a:lnTo>
                    <a:lnTo>
                      <a:pt x="4990" y="858"/>
                    </a:lnTo>
                    <a:lnTo>
                      <a:pt x="4979" y="853"/>
                    </a:lnTo>
                    <a:lnTo>
                      <a:pt x="4968" y="850"/>
                    </a:lnTo>
                    <a:lnTo>
                      <a:pt x="4955" y="848"/>
                    </a:lnTo>
                    <a:lnTo>
                      <a:pt x="4941" y="846"/>
                    </a:lnTo>
                    <a:lnTo>
                      <a:pt x="4917" y="844"/>
                    </a:lnTo>
                    <a:lnTo>
                      <a:pt x="4900" y="843"/>
                    </a:lnTo>
                    <a:lnTo>
                      <a:pt x="4886" y="843"/>
                    </a:lnTo>
                    <a:lnTo>
                      <a:pt x="4875" y="845"/>
                    </a:lnTo>
                    <a:lnTo>
                      <a:pt x="4864" y="849"/>
                    </a:lnTo>
                    <a:lnTo>
                      <a:pt x="4854" y="855"/>
                    </a:lnTo>
                    <a:lnTo>
                      <a:pt x="4841" y="863"/>
                    </a:lnTo>
                    <a:lnTo>
                      <a:pt x="4824" y="876"/>
                    </a:lnTo>
                    <a:lnTo>
                      <a:pt x="4819" y="879"/>
                    </a:lnTo>
                    <a:lnTo>
                      <a:pt x="4813" y="882"/>
                    </a:lnTo>
                    <a:lnTo>
                      <a:pt x="4808" y="884"/>
                    </a:lnTo>
                    <a:lnTo>
                      <a:pt x="4802" y="886"/>
                    </a:lnTo>
                    <a:lnTo>
                      <a:pt x="4789" y="888"/>
                    </a:lnTo>
                    <a:lnTo>
                      <a:pt x="4775" y="889"/>
                    </a:lnTo>
                    <a:lnTo>
                      <a:pt x="4760" y="889"/>
                    </a:lnTo>
                    <a:lnTo>
                      <a:pt x="4745" y="888"/>
                    </a:lnTo>
                    <a:lnTo>
                      <a:pt x="4730" y="886"/>
                    </a:lnTo>
                    <a:lnTo>
                      <a:pt x="4716" y="883"/>
                    </a:lnTo>
                    <a:lnTo>
                      <a:pt x="4688" y="875"/>
                    </a:lnTo>
                    <a:lnTo>
                      <a:pt x="4667" y="869"/>
                    </a:lnTo>
                    <a:lnTo>
                      <a:pt x="4651" y="863"/>
                    </a:lnTo>
                    <a:lnTo>
                      <a:pt x="4646" y="861"/>
                    </a:lnTo>
                    <a:lnTo>
                      <a:pt x="4520" y="795"/>
                    </a:lnTo>
                    <a:lnTo>
                      <a:pt x="4504" y="797"/>
                    </a:lnTo>
                    <a:lnTo>
                      <a:pt x="4486" y="798"/>
                    </a:lnTo>
                    <a:lnTo>
                      <a:pt x="4469" y="798"/>
                    </a:lnTo>
                    <a:lnTo>
                      <a:pt x="4451" y="796"/>
                    </a:lnTo>
                    <a:lnTo>
                      <a:pt x="4433" y="792"/>
                    </a:lnTo>
                    <a:lnTo>
                      <a:pt x="4416" y="788"/>
                    </a:lnTo>
                    <a:lnTo>
                      <a:pt x="4400" y="783"/>
                    </a:lnTo>
                    <a:lnTo>
                      <a:pt x="4384" y="777"/>
                    </a:lnTo>
                    <a:lnTo>
                      <a:pt x="4356" y="766"/>
                    </a:lnTo>
                    <a:lnTo>
                      <a:pt x="4334" y="755"/>
                    </a:lnTo>
                    <a:lnTo>
                      <a:pt x="4319" y="747"/>
                    </a:lnTo>
                    <a:lnTo>
                      <a:pt x="4314" y="743"/>
                    </a:lnTo>
                    <a:lnTo>
                      <a:pt x="4278" y="721"/>
                    </a:lnTo>
                    <a:lnTo>
                      <a:pt x="4269" y="699"/>
                    </a:lnTo>
                    <a:lnTo>
                      <a:pt x="4298" y="684"/>
                    </a:lnTo>
                    <a:lnTo>
                      <a:pt x="4299" y="683"/>
                    </a:lnTo>
                    <a:lnTo>
                      <a:pt x="4299" y="680"/>
                    </a:lnTo>
                    <a:lnTo>
                      <a:pt x="4301" y="675"/>
                    </a:lnTo>
                    <a:lnTo>
                      <a:pt x="4302" y="669"/>
                    </a:lnTo>
                    <a:lnTo>
                      <a:pt x="4301" y="661"/>
                    </a:lnTo>
                    <a:lnTo>
                      <a:pt x="4299" y="653"/>
                    </a:lnTo>
                    <a:lnTo>
                      <a:pt x="4297" y="643"/>
                    </a:lnTo>
                    <a:lnTo>
                      <a:pt x="4293" y="633"/>
                    </a:lnTo>
                    <a:lnTo>
                      <a:pt x="4290" y="628"/>
                    </a:lnTo>
                    <a:lnTo>
                      <a:pt x="4285" y="625"/>
                    </a:lnTo>
                    <a:lnTo>
                      <a:pt x="4281" y="623"/>
                    </a:lnTo>
                    <a:lnTo>
                      <a:pt x="4277" y="620"/>
                    </a:lnTo>
                    <a:lnTo>
                      <a:pt x="4273" y="620"/>
                    </a:lnTo>
                    <a:lnTo>
                      <a:pt x="4267" y="620"/>
                    </a:lnTo>
                    <a:lnTo>
                      <a:pt x="4262" y="620"/>
                    </a:lnTo>
                    <a:lnTo>
                      <a:pt x="4257" y="623"/>
                    </a:lnTo>
                    <a:lnTo>
                      <a:pt x="4248" y="626"/>
                    </a:lnTo>
                    <a:lnTo>
                      <a:pt x="4240" y="629"/>
                    </a:lnTo>
                    <a:lnTo>
                      <a:pt x="4235" y="632"/>
                    </a:lnTo>
                    <a:lnTo>
                      <a:pt x="4233" y="633"/>
                    </a:lnTo>
                    <a:lnTo>
                      <a:pt x="4231" y="637"/>
                    </a:lnTo>
                    <a:lnTo>
                      <a:pt x="4225" y="647"/>
                    </a:lnTo>
                    <a:lnTo>
                      <a:pt x="4216" y="661"/>
                    </a:lnTo>
                    <a:lnTo>
                      <a:pt x="4206" y="679"/>
                    </a:lnTo>
                    <a:lnTo>
                      <a:pt x="4194" y="697"/>
                    </a:lnTo>
                    <a:lnTo>
                      <a:pt x="4180" y="713"/>
                    </a:lnTo>
                    <a:lnTo>
                      <a:pt x="4173" y="721"/>
                    </a:lnTo>
                    <a:lnTo>
                      <a:pt x="4166" y="726"/>
                    </a:lnTo>
                    <a:lnTo>
                      <a:pt x="4159" y="732"/>
                    </a:lnTo>
                    <a:lnTo>
                      <a:pt x="4152" y="736"/>
                    </a:lnTo>
                    <a:lnTo>
                      <a:pt x="4145" y="739"/>
                    </a:lnTo>
                    <a:lnTo>
                      <a:pt x="4138" y="743"/>
                    </a:lnTo>
                    <a:lnTo>
                      <a:pt x="4131" y="749"/>
                    </a:lnTo>
                    <a:lnTo>
                      <a:pt x="4125" y="755"/>
                    </a:lnTo>
                    <a:lnTo>
                      <a:pt x="4112" y="770"/>
                    </a:lnTo>
                    <a:lnTo>
                      <a:pt x="4101" y="785"/>
                    </a:lnTo>
                    <a:lnTo>
                      <a:pt x="4091" y="801"/>
                    </a:lnTo>
                    <a:lnTo>
                      <a:pt x="4084" y="812"/>
                    </a:lnTo>
                    <a:lnTo>
                      <a:pt x="4079" y="821"/>
                    </a:lnTo>
                    <a:lnTo>
                      <a:pt x="4078" y="824"/>
                    </a:lnTo>
                    <a:lnTo>
                      <a:pt x="4048" y="824"/>
                    </a:lnTo>
                    <a:lnTo>
                      <a:pt x="4033" y="750"/>
                    </a:lnTo>
                    <a:lnTo>
                      <a:pt x="4004" y="714"/>
                    </a:lnTo>
                    <a:lnTo>
                      <a:pt x="4086" y="706"/>
                    </a:lnTo>
                    <a:lnTo>
                      <a:pt x="4188" y="589"/>
                    </a:lnTo>
                    <a:lnTo>
                      <a:pt x="4206" y="572"/>
                    </a:lnTo>
                    <a:lnTo>
                      <a:pt x="4221" y="557"/>
                    </a:lnTo>
                    <a:lnTo>
                      <a:pt x="4234" y="542"/>
                    </a:lnTo>
                    <a:lnTo>
                      <a:pt x="4244" y="528"/>
                    </a:lnTo>
                    <a:lnTo>
                      <a:pt x="4255" y="515"/>
                    </a:lnTo>
                    <a:lnTo>
                      <a:pt x="4263" y="503"/>
                    </a:lnTo>
                    <a:lnTo>
                      <a:pt x="4270" y="491"/>
                    </a:lnTo>
                    <a:lnTo>
                      <a:pt x="4276" y="481"/>
                    </a:lnTo>
                    <a:lnTo>
                      <a:pt x="4284" y="463"/>
                    </a:lnTo>
                    <a:lnTo>
                      <a:pt x="4290" y="451"/>
                    </a:lnTo>
                    <a:lnTo>
                      <a:pt x="4292" y="442"/>
                    </a:lnTo>
                    <a:lnTo>
                      <a:pt x="4293" y="440"/>
                    </a:lnTo>
                    <a:lnTo>
                      <a:pt x="4298" y="353"/>
                    </a:lnTo>
                    <a:lnTo>
                      <a:pt x="4303" y="339"/>
                    </a:lnTo>
                    <a:lnTo>
                      <a:pt x="4305" y="326"/>
                    </a:lnTo>
                    <a:lnTo>
                      <a:pt x="4306" y="313"/>
                    </a:lnTo>
                    <a:lnTo>
                      <a:pt x="4306" y="301"/>
                    </a:lnTo>
                    <a:lnTo>
                      <a:pt x="4304" y="290"/>
                    </a:lnTo>
                    <a:lnTo>
                      <a:pt x="4302" y="278"/>
                    </a:lnTo>
                    <a:lnTo>
                      <a:pt x="4298" y="268"/>
                    </a:lnTo>
                    <a:lnTo>
                      <a:pt x="4294" y="258"/>
                    </a:lnTo>
                    <a:lnTo>
                      <a:pt x="4289" y="249"/>
                    </a:lnTo>
                    <a:lnTo>
                      <a:pt x="4282" y="240"/>
                    </a:lnTo>
                    <a:lnTo>
                      <a:pt x="4276" y="232"/>
                    </a:lnTo>
                    <a:lnTo>
                      <a:pt x="4268" y="223"/>
                    </a:lnTo>
                    <a:lnTo>
                      <a:pt x="4260" y="217"/>
                    </a:lnTo>
                    <a:lnTo>
                      <a:pt x="4251" y="209"/>
                    </a:lnTo>
                    <a:lnTo>
                      <a:pt x="4242" y="203"/>
                    </a:lnTo>
                    <a:lnTo>
                      <a:pt x="4233" y="197"/>
                    </a:lnTo>
                    <a:lnTo>
                      <a:pt x="4224" y="193"/>
                    </a:lnTo>
                    <a:lnTo>
                      <a:pt x="4214" y="189"/>
                    </a:lnTo>
                    <a:lnTo>
                      <a:pt x="4206" y="187"/>
                    </a:lnTo>
                    <a:lnTo>
                      <a:pt x="4197" y="186"/>
                    </a:lnTo>
                    <a:lnTo>
                      <a:pt x="4188" y="186"/>
                    </a:lnTo>
                    <a:lnTo>
                      <a:pt x="4180" y="187"/>
                    </a:lnTo>
                    <a:lnTo>
                      <a:pt x="4171" y="190"/>
                    </a:lnTo>
                    <a:lnTo>
                      <a:pt x="4162" y="193"/>
                    </a:lnTo>
                    <a:lnTo>
                      <a:pt x="4144" y="202"/>
                    </a:lnTo>
                    <a:lnTo>
                      <a:pt x="4126" y="211"/>
                    </a:lnTo>
                    <a:lnTo>
                      <a:pt x="4107" y="222"/>
                    </a:lnTo>
                    <a:lnTo>
                      <a:pt x="4086" y="234"/>
                    </a:lnTo>
                    <a:lnTo>
                      <a:pt x="4075" y="238"/>
                    </a:lnTo>
                    <a:lnTo>
                      <a:pt x="4064" y="243"/>
                    </a:lnTo>
                    <a:lnTo>
                      <a:pt x="4054" y="247"/>
                    </a:lnTo>
                    <a:lnTo>
                      <a:pt x="4045" y="249"/>
                    </a:lnTo>
                    <a:lnTo>
                      <a:pt x="4027" y="253"/>
                    </a:lnTo>
                    <a:lnTo>
                      <a:pt x="4011" y="255"/>
                    </a:lnTo>
                    <a:lnTo>
                      <a:pt x="3999" y="255"/>
                    </a:lnTo>
                    <a:lnTo>
                      <a:pt x="3990" y="255"/>
                    </a:lnTo>
                    <a:lnTo>
                      <a:pt x="3984" y="255"/>
                    </a:lnTo>
                    <a:lnTo>
                      <a:pt x="3982" y="254"/>
                    </a:lnTo>
                    <a:lnTo>
                      <a:pt x="3976" y="189"/>
                    </a:lnTo>
                    <a:lnTo>
                      <a:pt x="3952" y="167"/>
                    </a:lnTo>
                    <a:lnTo>
                      <a:pt x="3989" y="72"/>
                    </a:lnTo>
                    <a:lnTo>
                      <a:pt x="3991" y="71"/>
                    </a:lnTo>
                    <a:lnTo>
                      <a:pt x="3998" y="68"/>
                    </a:lnTo>
                    <a:lnTo>
                      <a:pt x="4006" y="62"/>
                    </a:lnTo>
                    <a:lnTo>
                      <a:pt x="4013" y="56"/>
                    </a:lnTo>
                    <a:lnTo>
                      <a:pt x="4017" y="51"/>
                    </a:lnTo>
                    <a:lnTo>
                      <a:pt x="4018" y="47"/>
                    </a:lnTo>
                    <a:lnTo>
                      <a:pt x="4019" y="42"/>
                    </a:lnTo>
                    <a:lnTo>
                      <a:pt x="4017" y="36"/>
                    </a:lnTo>
                    <a:lnTo>
                      <a:pt x="4013" y="31"/>
                    </a:lnTo>
                    <a:lnTo>
                      <a:pt x="4008" y="26"/>
                    </a:lnTo>
                    <a:lnTo>
                      <a:pt x="3999" y="19"/>
                    </a:lnTo>
                    <a:lnTo>
                      <a:pt x="3989" y="13"/>
                    </a:lnTo>
                    <a:lnTo>
                      <a:pt x="3976" y="6"/>
                    </a:lnTo>
                    <a:lnTo>
                      <a:pt x="3964" y="3"/>
                    </a:lnTo>
                    <a:lnTo>
                      <a:pt x="3952" y="1"/>
                    </a:lnTo>
                    <a:lnTo>
                      <a:pt x="3941" y="0"/>
                    </a:lnTo>
                    <a:lnTo>
                      <a:pt x="3929" y="1"/>
                    </a:lnTo>
                    <a:lnTo>
                      <a:pt x="3918" y="3"/>
                    </a:lnTo>
                    <a:lnTo>
                      <a:pt x="3909" y="6"/>
                    </a:lnTo>
                    <a:lnTo>
                      <a:pt x="3899" y="9"/>
                    </a:lnTo>
                    <a:lnTo>
                      <a:pt x="3890" y="15"/>
                    </a:lnTo>
                    <a:lnTo>
                      <a:pt x="3882" y="20"/>
                    </a:lnTo>
                    <a:lnTo>
                      <a:pt x="3874" y="26"/>
                    </a:lnTo>
                    <a:lnTo>
                      <a:pt x="3867" y="32"/>
                    </a:lnTo>
                    <a:lnTo>
                      <a:pt x="3861" y="39"/>
                    </a:lnTo>
                    <a:lnTo>
                      <a:pt x="3856" y="45"/>
                    </a:lnTo>
                    <a:lnTo>
                      <a:pt x="3851" y="51"/>
                    </a:lnTo>
                    <a:lnTo>
                      <a:pt x="3848" y="57"/>
                    </a:lnTo>
                    <a:lnTo>
                      <a:pt x="3840" y="72"/>
                    </a:lnTo>
                    <a:lnTo>
                      <a:pt x="3826" y="91"/>
                    </a:lnTo>
                    <a:lnTo>
                      <a:pt x="3807" y="114"/>
                    </a:lnTo>
                    <a:lnTo>
                      <a:pt x="3788" y="138"/>
                    </a:lnTo>
                    <a:lnTo>
                      <a:pt x="3769" y="161"/>
                    </a:lnTo>
                    <a:lnTo>
                      <a:pt x="3753" y="180"/>
                    </a:lnTo>
                    <a:lnTo>
                      <a:pt x="3741" y="193"/>
                    </a:lnTo>
                    <a:lnTo>
                      <a:pt x="3737" y="197"/>
                    </a:lnTo>
                    <a:lnTo>
                      <a:pt x="3752" y="227"/>
                    </a:lnTo>
                    <a:lnTo>
                      <a:pt x="3723" y="278"/>
                    </a:lnTo>
                    <a:lnTo>
                      <a:pt x="3656" y="248"/>
                    </a:lnTo>
                    <a:lnTo>
                      <a:pt x="3650" y="246"/>
                    </a:lnTo>
                    <a:lnTo>
                      <a:pt x="3644" y="246"/>
                    </a:lnTo>
                    <a:lnTo>
                      <a:pt x="3641" y="246"/>
                    </a:lnTo>
                    <a:lnTo>
                      <a:pt x="3639" y="248"/>
                    </a:lnTo>
                    <a:lnTo>
                      <a:pt x="3639" y="250"/>
                    </a:lnTo>
                    <a:lnTo>
                      <a:pt x="3640" y="253"/>
                    </a:lnTo>
                    <a:lnTo>
                      <a:pt x="3641" y="257"/>
                    </a:lnTo>
                    <a:lnTo>
                      <a:pt x="3644" y="261"/>
                    </a:lnTo>
                    <a:lnTo>
                      <a:pt x="3651" y="270"/>
                    </a:lnTo>
                    <a:lnTo>
                      <a:pt x="3657" y="277"/>
                    </a:lnTo>
                    <a:lnTo>
                      <a:pt x="3663" y="282"/>
                    </a:lnTo>
                    <a:lnTo>
                      <a:pt x="3665" y="285"/>
                    </a:lnTo>
                    <a:lnTo>
                      <a:pt x="3761" y="359"/>
                    </a:lnTo>
                    <a:lnTo>
                      <a:pt x="3761" y="361"/>
                    </a:lnTo>
                    <a:lnTo>
                      <a:pt x="3762" y="367"/>
                    </a:lnTo>
                    <a:lnTo>
                      <a:pt x="3763" y="375"/>
                    </a:lnTo>
                    <a:lnTo>
                      <a:pt x="3763" y="387"/>
                    </a:lnTo>
                    <a:lnTo>
                      <a:pt x="3764" y="400"/>
                    </a:lnTo>
                    <a:lnTo>
                      <a:pt x="3763" y="415"/>
                    </a:lnTo>
                    <a:lnTo>
                      <a:pt x="3763" y="431"/>
                    </a:lnTo>
                    <a:lnTo>
                      <a:pt x="3761" y="449"/>
                    </a:lnTo>
                    <a:lnTo>
                      <a:pt x="3759" y="456"/>
                    </a:lnTo>
                    <a:lnTo>
                      <a:pt x="3756" y="463"/>
                    </a:lnTo>
                    <a:lnTo>
                      <a:pt x="3753" y="468"/>
                    </a:lnTo>
                    <a:lnTo>
                      <a:pt x="3749" y="471"/>
                    </a:lnTo>
                    <a:lnTo>
                      <a:pt x="3745" y="475"/>
                    </a:lnTo>
                    <a:lnTo>
                      <a:pt x="3739" y="476"/>
                    </a:lnTo>
                    <a:lnTo>
                      <a:pt x="3735" y="476"/>
                    </a:lnTo>
                    <a:lnTo>
                      <a:pt x="3729" y="474"/>
                    </a:lnTo>
                    <a:lnTo>
                      <a:pt x="3724" y="471"/>
                    </a:lnTo>
                    <a:lnTo>
                      <a:pt x="3718" y="467"/>
                    </a:lnTo>
                    <a:lnTo>
                      <a:pt x="3712" y="461"/>
                    </a:lnTo>
                    <a:lnTo>
                      <a:pt x="3707" y="454"/>
                    </a:lnTo>
                    <a:lnTo>
                      <a:pt x="3701" y="445"/>
                    </a:lnTo>
                    <a:lnTo>
                      <a:pt x="3696" y="435"/>
                    </a:lnTo>
                    <a:lnTo>
                      <a:pt x="3691" y="423"/>
                    </a:lnTo>
                    <a:lnTo>
                      <a:pt x="3686" y="410"/>
                    </a:lnTo>
                    <a:lnTo>
                      <a:pt x="3682" y="397"/>
                    </a:lnTo>
                    <a:lnTo>
                      <a:pt x="3675" y="385"/>
                    </a:lnTo>
                    <a:lnTo>
                      <a:pt x="3668" y="375"/>
                    </a:lnTo>
                    <a:lnTo>
                      <a:pt x="3660" y="366"/>
                    </a:lnTo>
                    <a:lnTo>
                      <a:pt x="3651" y="358"/>
                    </a:lnTo>
                    <a:lnTo>
                      <a:pt x="3640" y="352"/>
                    </a:lnTo>
                    <a:lnTo>
                      <a:pt x="3629" y="346"/>
                    </a:lnTo>
                    <a:lnTo>
                      <a:pt x="3617" y="341"/>
                    </a:lnTo>
                    <a:lnTo>
                      <a:pt x="3604" y="338"/>
                    </a:lnTo>
                    <a:lnTo>
                      <a:pt x="3591" y="335"/>
                    </a:lnTo>
                    <a:lnTo>
                      <a:pt x="3578" y="333"/>
                    </a:lnTo>
                    <a:lnTo>
                      <a:pt x="3565" y="332"/>
                    </a:lnTo>
                    <a:lnTo>
                      <a:pt x="3551" y="332"/>
                    </a:lnTo>
                    <a:lnTo>
                      <a:pt x="3537" y="333"/>
                    </a:lnTo>
                    <a:lnTo>
                      <a:pt x="3523" y="335"/>
                    </a:lnTo>
                    <a:lnTo>
                      <a:pt x="3509" y="338"/>
                    </a:lnTo>
                    <a:lnTo>
                      <a:pt x="3496" y="340"/>
                    </a:lnTo>
                    <a:lnTo>
                      <a:pt x="3484" y="341"/>
                    </a:lnTo>
                    <a:lnTo>
                      <a:pt x="3475" y="341"/>
                    </a:lnTo>
                    <a:lnTo>
                      <a:pt x="3466" y="340"/>
                    </a:lnTo>
                    <a:lnTo>
                      <a:pt x="3458" y="338"/>
                    </a:lnTo>
                    <a:lnTo>
                      <a:pt x="3451" y="334"/>
                    </a:lnTo>
                    <a:lnTo>
                      <a:pt x="3446" y="332"/>
                    </a:lnTo>
                    <a:lnTo>
                      <a:pt x="3441" y="328"/>
                    </a:lnTo>
                    <a:lnTo>
                      <a:pt x="3435" y="321"/>
                    </a:lnTo>
                    <a:lnTo>
                      <a:pt x="3431" y="315"/>
                    </a:lnTo>
                    <a:lnTo>
                      <a:pt x="3429" y="309"/>
                    </a:lnTo>
                    <a:lnTo>
                      <a:pt x="3429" y="308"/>
                    </a:lnTo>
                    <a:lnTo>
                      <a:pt x="3425" y="309"/>
                    </a:lnTo>
                    <a:lnTo>
                      <a:pt x="3415" y="314"/>
                    </a:lnTo>
                    <a:lnTo>
                      <a:pt x="3402" y="320"/>
                    </a:lnTo>
                    <a:lnTo>
                      <a:pt x="3385" y="329"/>
                    </a:lnTo>
                    <a:lnTo>
                      <a:pt x="3369" y="339"/>
                    </a:lnTo>
                    <a:lnTo>
                      <a:pt x="3353" y="348"/>
                    </a:lnTo>
                    <a:lnTo>
                      <a:pt x="3345" y="354"/>
                    </a:lnTo>
                    <a:lnTo>
                      <a:pt x="3340" y="358"/>
                    </a:lnTo>
                    <a:lnTo>
                      <a:pt x="3334" y="362"/>
                    </a:lnTo>
                    <a:lnTo>
                      <a:pt x="3331" y="368"/>
                    </a:lnTo>
                    <a:lnTo>
                      <a:pt x="3325" y="375"/>
                    </a:lnTo>
                    <a:lnTo>
                      <a:pt x="3315" y="384"/>
                    </a:lnTo>
                    <a:lnTo>
                      <a:pt x="3303" y="394"/>
                    </a:lnTo>
                    <a:lnTo>
                      <a:pt x="3290" y="401"/>
                    </a:lnTo>
                    <a:lnTo>
                      <a:pt x="3275" y="410"/>
                    </a:lnTo>
                    <a:lnTo>
                      <a:pt x="3258" y="416"/>
                    </a:lnTo>
                    <a:lnTo>
                      <a:pt x="3240" y="422"/>
                    </a:lnTo>
                    <a:lnTo>
                      <a:pt x="3221" y="425"/>
                    </a:lnTo>
                    <a:lnTo>
                      <a:pt x="3216" y="426"/>
                    </a:lnTo>
                    <a:lnTo>
                      <a:pt x="3211" y="428"/>
                    </a:lnTo>
                    <a:lnTo>
                      <a:pt x="3206" y="431"/>
                    </a:lnTo>
                    <a:lnTo>
                      <a:pt x="3202" y="435"/>
                    </a:lnTo>
                    <a:lnTo>
                      <a:pt x="3192" y="443"/>
                    </a:lnTo>
                    <a:lnTo>
                      <a:pt x="3182" y="455"/>
                    </a:lnTo>
                    <a:lnTo>
                      <a:pt x="3173" y="468"/>
                    </a:lnTo>
                    <a:lnTo>
                      <a:pt x="3165" y="482"/>
                    </a:lnTo>
                    <a:lnTo>
                      <a:pt x="3156" y="497"/>
                    </a:lnTo>
                    <a:lnTo>
                      <a:pt x="3149" y="513"/>
                    </a:lnTo>
                    <a:lnTo>
                      <a:pt x="3135" y="544"/>
                    </a:lnTo>
                    <a:lnTo>
                      <a:pt x="3124" y="570"/>
                    </a:lnTo>
                    <a:lnTo>
                      <a:pt x="3116" y="588"/>
                    </a:lnTo>
                    <a:lnTo>
                      <a:pt x="3114" y="594"/>
                    </a:lnTo>
                    <a:lnTo>
                      <a:pt x="3112" y="602"/>
                    </a:lnTo>
                    <a:lnTo>
                      <a:pt x="3109" y="608"/>
                    </a:lnTo>
                    <a:lnTo>
                      <a:pt x="3104" y="615"/>
                    </a:lnTo>
                    <a:lnTo>
                      <a:pt x="3099" y="621"/>
                    </a:lnTo>
                    <a:lnTo>
                      <a:pt x="3088" y="633"/>
                    </a:lnTo>
                    <a:lnTo>
                      <a:pt x="3075" y="644"/>
                    </a:lnTo>
                    <a:lnTo>
                      <a:pt x="3062" y="653"/>
                    </a:lnTo>
                    <a:lnTo>
                      <a:pt x="3049" y="661"/>
                    </a:lnTo>
                    <a:lnTo>
                      <a:pt x="3038" y="668"/>
                    </a:lnTo>
                    <a:lnTo>
                      <a:pt x="3029" y="673"/>
                    </a:lnTo>
                    <a:lnTo>
                      <a:pt x="3026" y="675"/>
                    </a:lnTo>
                    <a:lnTo>
                      <a:pt x="3023" y="678"/>
                    </a:lnTo>
                    <a:lnTo>
                      <a:pt x="3021" y="680"/>
                    </a:lnTo>
                    <a:lnTo>
                      <a:pt x="3021" y="683"/>
                    </a:lnTo>
                    <a:lnTo>
                      <a:pt x="3021" y="687"/>
                    </a:lnTo>
                    <a:lnTo>
                      <a:pt x="3023" y="694"/>
                    </a:lnTo>
                    <a:lnTo>
                      <a:pt x="3027" y="700"/>
                    </a:lnTo>
                    <a:lnTo>
                      <a:pt x="3030" y="708"/>
                    </a:lnTo>
                    <a:lnTo>
                      <a:pt x="3032" y="715"/>
                    </a:lnTo>
                    <a:lnTo>
                      <a:pt x="3033" y="725"/>
                    </a:lnTo>
                    <a:lnTo>
                      <a:pt x="3033" y="729"/>
                    </a:lnTo>
                    <a:lnTo>
                      <a:pt x="3031" y="734"/>
                    </a:lnTo>
                    <a:lnTo>
                      <a:pt x="3028" y="738"/>
                    </a:lnTo>
                    <a:lnTo>
                      <a:pt x="3024" y="742"/>
                    </a:lnTo>
                    <a:lnTo>
                      <a:pt x="3019" y="747"/>
                    </a:lnTo>
                    <a:lnTo>
                      <a:pt x="3013" y="750"/>
                    </a:lnTo>
                    <a:lnTo>
                      <a:pt x="3005" y="754"/>
                    </a:lnTo>
                    <a:lnTo>
                      <a:pt x="2996" y="757"/>
                    </a:lnTo>
                    <a:lnTo>
                      <a:pt x="2977" y="765"/>
                    </a:lnTo>
                    <a:lnTo>
                      <a:pt x="2952" y="774"/>
                    </a:lnTo>
                    <a:lnTo>
                      <a:pt x="2922" y="781"/>
                    </a:lnTo>
                    <a:lnTo>
                      <a:pt x="2888" y="791"/>
                    </a:lnTo>
                    <a:lnTo>
                      <a:pt x="2880" y="793"/>
                    </a:lnTo>
                    <a:lnTo>
                      <a:pt x="2872" y="797"/>
                    </a:lnTo>
                    <a:lnTo>
                      <a:pt x="2865" y="802"/>
                    </a:lnTo>
                    <a:lnTo>
                      <a:pt x="2858" y="806"/>
                    </a:lnTo>
                    <a:lnTo>
                      <a:pt x="2853" y="811"/>
                    </a:lnTo>
                    <a:lnTo>
                      <a:pt x="2847" y="818"/>
                    </a:lnTo>
                    <a:lnTo>
                      <a:pt x="2843" y="824"/>
                    </a:lnTo>
                    <a:lnTo>
                      <a:pt x="2839" y="832"/>
                    </a:lnTo>
                    <a:lnTo>
                      <a:pt x="2836" y="839"/>
                    </a:lnTo>
                    <a:lnTo>
                      <a:pt x="2832" y="847"/>
                    </a:lnTo>
                    <a:lnTo>
                      <a:pt x="2829" y="856"/>
                    </a:lnTo>
                    <a:lnTo>
                      <a:pt x="2827" y="863"/>
                    </a:lnTo>
                    <a:lnTo>
                      <a:pt x="2824" y="880"/>
                    </a:lnTo>
                    <a:lnTo>
                      <a:pt x="2823" y="899"/>
                    </a:lnTo>
                    <a:lnTo>
                      <a:pt x="2821" y="916"/>
                    </a:lnTo>
                    <a:lnTo>
                      <a:pt x="2821" y="933"/>
                    </a:lnTo>
                    <a:lnTo>
                      <a:pt x="2823" y="951"/>
                    </a:lnTo>
                    <a:lnTo>
                      <a:pt x="2824" y="966"/>
                    </a:lnTo>
                    <a:lnTo>
                      <a:pt x="2827" y="991"/>
                    </a:lnTo>
                    <a:lnTo>
                      <a:pt x="2829" y="1006"/>
                    </a:lnTo>
                    <a:lnTo>
                      <a:pt x="2830" y="1009"/>
                    </a:lnTo>
                    <a:lnTo>
                      <a:pt x="2833" y="1012"/>
                    </a:lnTo>
                    <a:lnTo>
                      <a:pt x="2837" y="1015"/>
                    </a:lnTo>
                    <a:lnTo>
                      <a:pt x="2842" y="1018"/>
                    </a:lnTo>
                    <a:lnTo>
                      <a:pt x="2853" y="1021"/>
                    </a:lnTo>
                    <a:lnTo>
                      <a:pt x="2866" y="1023"/>
                    </a:lnTo>
                    <a:lnTo>
                      <a:pt x="2879" y="1024"/>
                    </a:lnTo>
                    <a:lnTo>
                      <a:pt x="2888" y="1024"/>
                    </a:lnTo>
                    <a:lnTo>
                      <a:pt x="2896" y="1024"/>
                    </a:lnTo>
                    <a:lnTo>
                      <a:pt x="2899" y="1024"/>
                    </a:lnTo>
                    <a:lnTo>
                      <a:pt x="2899" y="1029"/>
                    </a:lnTo>
                    <a:lnTo>
                      <a:pt x="2900" y="1035"/>
                    </a:lnTo>
                    <a:lnTo>
                      <a:pt x="2902" y="1040"/>
                    </a:lnTo>
                    <a:lnTo>
                      <a:pt x="2907" y="1047"/>
                    </a:lnTo>
                    <a:lnTo>
                      <a:pt x="2916" y="1059"/>
                    </a:lnTo>
                    <a:lnTo>
                      <a:pt x="2928" y="1070"/>
                    </a:lnTo>
                    <a:lnTo>
                      <a:pt x="2941" y="1080"/>
                    </a:lnTo>
                    <a:lnTo>
                      <a:pt x="2952" y="1089"/>
                    </a:lnTo>
                    <a:lnTo>
                      <a:pt x="2960" y="1095"/>
                    </a:lnTo>
                    <a:lnTo>
                      <a:pt x="2963" y="1096"/>
                    </a:lnTo>
                    <a:lnTo>
                      <a:pt x="2963" y="1271"/>
                    </a:lnTo>
                    <a:lnTo>
                      <a:pt x="2956" y="1284"/>
                    </a:lnTo>
                    <a:lnTo>
                      <a:pt x="2952" y="1296"/>
                    </a:lnTo>
                    <a:lnTo>
                      <a:pt x="2950" y="1308"/>
                    </a:lnTo>
                    <a:lnTo>
                      <a:pt x="2949" y="1319"/>
                    </a:lnTo>
                    <a:lnTo>
                      <a:pt x="2951" y="1328"/>
                    </a:lnTo>
                    <a:lnTo>
                      <a:pt x="2953" y="1338"/>
                    </a:lnTo>
                    <a:lnTo>
                      <a:pt x="2958" y="1347"/>
                    </a:lnTo>
                    <a:lnTo>
                      <a:pt x="2962" y="1355"/>
                    </a:lnTo>
                    <a:lnTo>
                      <a:pt x="2967" y="1362"/>
                    </a:lnTo>
                    <a:lnTo>
                      <a:pt x="2973" y="1368"/>
                    </a:lnTo>
                    <a:lnTo>
                      <a:pt x="2979" y="1374"/>
                    </a:lnTo>
                    <a:lnTo>
                      <a:pt x="2983" y="1378"/>
                    </a:lnTo>
                    <a:lnTo>
                      <a:pt x="2992" y="1383"/>
                    </a:lnTo>
                    <a:lnTo>
                      <a:pt x="2995" y="1386"/>
                    </a:lnTo>
                    <a:lnTo>
                      <a:pt x="2995" y="1407"/>
                    </a:lnTo>
                    <a:lnTo>
                      <a:pt x="2954" y="1403"/>
                    </a:lnTo>
                    <a:lnTo>
                      <a:pt x="2949" y="1401"/>
                    </a:lnTo>
                    <a:lnTo>
                      <a:pt x="2942" y="1398"/>
                    </a:lnTo>
                    <a:lnTo>
                      <a:pt x="2936" y="1393"/>
                    </a:lnTo>
                    <a:lnTo>
                      <a:pt x="2931" y="1389"/>
                    </a:lnTo>
                    <a:lnTo>
                      <a:pt x="2919" y="1377"/>
                    </a:lnTo>
                    <a:lnTo>
                      <a:pt x="2908" y="1365"/>
                    </a:lnTo>
                    <a:lnTo>
                      <a:pt x="2898" y="1352"/>
                    </a:lnTo>
                    <a:lnTo>
                      <a:pt x="2891" y="1339"/>
                    </a:lnTo>
                    <a:lnTo>
                      <a:pt x="2888" y="1333"/>
                    </a:lnTo>
                    <a:lnTo>
                      <a:pt x="2886" y="1326"/>
                    </a:lnTo>
                    <a:lnTo>
                      <a:pt x="2885" y="1321"/>
                    </a:lnTo>
                    <a:lnTo>
                      <a:pt x="2884" y="1315"/>
                    </a:lnTo>
                    <a:lnTo>
                      <a:pt x="2885" y="1307"/>
                    </a:lnTo>
                    <a:lnTo>
                      <a:pt x="2886" y="1298"/>
                    </a:lnTo>
                    <a:lnTo>
                      <a:pt x="2888" y="1290"/>
                    </a:lnTo>
                    <a:lnTo>
                      <a:pt x="2890" y="1282"/>
                    </a:lnTo>
                    <a:lnTo>
                      <a:pt x="2891" y="1274"/>
                    </a:lnTo>
                    <a:lnTo>
                      <a:pt x="2890" y="1268"/>
                    </a:lnTo>
                    <a:lnTo>
                      <a:pt x="2888" y="1265"/>
                    </a:lnTo>
                    <a:lnTo>
                      <a:pt x="2887" y="1263"/>
                    </a:lnTo>
                    <a:lnTo>
                      <a:pt x="2885" y="1259"/>
                    </a:lnTo>
                    <a:lnTo>
                      <a:pt x="2882" y="1256"/>
                    </a:lnTo>
                    <a:lnTo>
                      <a:pt x="2875" y="1252"/>
                    </a:lnTo>
                    <a:lnTo>
                      <a:pt x="2870" y="1247"/>
                    </a:lnTo>
                    <a:lnTo>
                      <a:pt x="2866" y="1244"/>
                    </a:lnTo>
                    <a:lnTo>
                      <a:pt x="2863" y="1241"/>
                    </a:lnTo>
                    <a:lnTo>
                      <a:pt x="2861" y="1237"/>
                    </a:lnTo>
                    <a:lnTo>
                      <a:pt x="2861" y="1232"/>
                    </a:lnTo>
                    <a:lnTo>
                      <a:pt x="2865" y="1227"/>
                    </a:lnTo>
                    <a:lnTo>
                      <a:pt x="2869" y="1221"/>
                    </a:lnTo>
                    <a:lnTo>
                      <a:pt x="2877" y="1212"/>
                    </a:lnTo>
                    <a:lnTo>
                      <a:pt x="2883" y="1203"/>
                    </a:lnTo>
                    <a:lnTo>
                      <a:pt x="2890" y="1196"/>
                    </a:lnTo>
                    <a:lnTo>
                      <a:pt x="2895" y="1186"/>
                    </a:lnTo>
                    <a:lnTo>
                      <a:pt x="2900" y="1176"/>
                    </a:lnTo>
                    <a:lnTo>
                      <a:pt x="2905" y="1164"/>
                    </a:lnTo>
                    <a:lnTo>
                      <a:pt x="2909" y="1151"/>
                    </a:lnTo>
                    <a:lnTo>
                      <a:pt x="2912" y="1135"/>
                    </a:lnTo>
                    <a:lnTo>
                      <a:pt x="2913" y="1127"/>
                    </a:lnTo>
                    <a:lnTo>
                      <a:pt x="2913" y="1120"/>
                    </a:lnTo>
                    <a:lnTo>
                      <a:pt x="2913" y="1114"/>
                    </a:lnTo>
                    <a:lnTo>
                      <a:pt x="2912" y="1109"/>
                    </a:lnTo>
                    <a:lnTo>
                      <a:pt x="2910" y="1105"/>
                    </a:lnTo>
                    <a:lnTo>
                      <a:pt x="2908" y="1103"/>
                    </a:lnTo>
                    <a:lnTo>
                      <a:pt x="2905" y="1101"/>
                    </a:lnTo>
                    <a:lnTo>
                      <a:pt x="2901" y="1099"/>
                    </a:lnTo>
                    <a:lnTo>
                      <a:pt x="2893" y="1097"/>
                    </a:lnTo>
                    <a:lnTo>
                      <a:pt x="2882" y="1096"/>
                    </a:lnTo>
                    <a:lnTo>
                      <a:pt x="2868" y="1096"/>
                    </a:lnTo>
                    <a:lnTo>
                      <a:pt x="2853" y="1094"/>
                    </a:lnTo>
                    <a:lnTo>
                      <a:pt x="2845" y="1093"/>
                    </a:lnTo>
                    <a:lnTo>
                      <a:pt x="2839" y="1091"/>
                    </a:lnTo>
                    <a:lnTo>
                      <a:pt x="2833" y="1089"/>
                    </a:lnTo>
                    <a:lnTo>
                      <a:pt x="2829" y="1087"/>
                    </a:lnTo>
                    <a:lnTo>
                      <a:pt x="2823" y="1081"/>
                    </a:lnTo>
                    <a:lnTo>
                      <a:pt x="2818" y="1077"/>
                    </a:lnTo>
                    <a:lnTo>
                      <a:pt x="2815" y="1073"/>
                    </a:lnTo>
                    <a:lnTo>
                      <a:pt x="2811" y="1069"/>
                    </a:lnTo>
                    <a:lnTo>
                      <a:pt x="2809" y="1068"/>
                    </a:lnTo>
                    <a:lnTo>
                      <a:pt x="2806" y="1067"/>
                    </a:lnTo>
                    <a:lnTo>
                      <a:pt x="2803" y="1067"/>
                    </a:lnTo>
                    <a:lnTo>
                      <a:pt x="2799" y="1067"/>
                    </a:lnTo>
                    <a:lnTo>
                      <a:pt x="2794" y="1067"/>
                    </a:lnTo>
                    <a:lnTo>
                      <a:pt x="2789" y="1067"/>
                    </a:lnTo>
                    <a:lnTo>
                      <a:pt x="2783" y="1066"/>
                    </a:lnTo>
                    <a:lnTo>
                      <a:pt x="2776" y="1065"/>
                    </a:lnTo>
                    <a:lnTo>
                      <a:pt x="2760" y="1061"/>
                    </a:lnTo>
                    <a:lnTo>
                      <a:pt x="2743" y="1055"/>
                    </a:lnTo>
                    <a:lnTo>
                      <a:pt x="2726" y="1048"/>
                    </a:lnTo>
                    <a:lnTo>
                      <a:pt x="2710" y="1039"/>
                    </a:lnTo>
                    <a:lnTo>
                      <a:pt x="2703" y="1035"/>
                    </a:lnTo>
                    <a:lnTo>
                      <a:pt x="2696" y="1029"/>
                    </a:lnTo>
                    <a:lnTo>
                      <a:pt x="2691" y="1025"/>
                    </a:lnTo>
                    <a:lnTo>
                      <a:pt x="2687" y="1020"/>
                    </a:lnTo>
                    <a:lnTo>
                      <a:pt x="2682" y="1016"/>
                    </a:lnTo>
                    <a:lnTo>
                      <a:pt x="2679" y="1014"/>
                    </a:lnTo>
                    <a:lnTo>
                      <a:pt x="2675" y="1013"/>
                    </a:lnTo>
                    <a:lnTo>
                      <a:pt x="2671" y="1013"/>
                    </a:lnTo>
                    <a:lnTo>
                      <a:pt x="2668" y="1014"/>
                    </a:lnTo>
                    <a:lnTo>
                      <a:pt x="2666" y="1015"/>
                    </a:lnTo>
                    <a:lnTo>
                      <a:pt x="2663" y="1019"/>
                    </a:lnTo>
                    <a:lnTo>
                      <a:pt x="2661" y="1021"/>
                    </a:lnTo>
                    <a:lnTo>
                      <a:pt x="2655" y="1027"/>
                    </a:lnTo>
                    <a:lnTo>
                      <a:pt x="2650" y="1034"/>
                    </a:lnTo>
                    <a:lnTo>
                      <a:pt x="2648" y="1036"/>
                    </a:lnTo>
                    <a:lnTo>
                      <a:pt x="2644" y="1038"/>
                    </a:lnTo>
                    <a:lnTo>
                      <a:pt x="2641" y="1039"/>
                    </a:lnTo>
                    <a:lnTo>
                      <a:pt x="2638" y="1039"/>
                    </a:lnTo>
                    <a:lnTo>
                      <a:pt x="2635" y="1038"/>
                    </a:lnTo>
                    <a:lnTo>
                      <a:pt x="2631" y="1035"/>
                    </a:lnTo>
                    <a:lnTo>
                      <a:pt x="2629" y="1031"/>
                    </a:lnTo>
                    <a:lnTo>
                      <a:pt x="2627" y="1025"/>
                    </a:lnTo>
                    <a:lnTo>
                      <a:pt x="2624" y="1010"/>
                    </a:lnTo>
                    <a:lnTo>
                      <a:pt x="2623" y="994"/>
                    </a:lnTo>
                    <a:lnTo>
                      <a:pt x="2622" y="974"/>
                    </a:lnTo>
                    <a:lnTo>
                      <a:pt x="2621" y="955"/>
                    </a:lnTo>
                    <a:lnTo>
                      <a:pt x="2620" y="937"/>
                    </a:lnTo>
                    <a:lnTo>
                      <a:pt x="2619" y="920"/>
                    </a:lnTo>
                    <a:lnTo>
                      <a:pt x="2617" y="914"/>
                    </a:lnTo>
                    <a:lnTo>
                      <a:pt x="2615" y="907"/>
                    </a:lnTo>
                    <a:lnTo>
                      <a:pt x="2611" y="903"/>
                    </a:lnTo>
                    <a:lnTo>
                      <a:pt x="2607" y="900"/>
                    </a:lnTo>
                    <a:lnTo>
                      <a:pt x="2601" y="898"/>
                    </a:lnTo>
                    <a:lnTo>
                      <a:pt x="2596" y="896"/>
                    </a:lnTo>
                    <a:lnTo>
                      <a:pt x="2589" y="895"/>
                    </a:lnTo>
                    <a:lnTo>
                      <a:pt x="2583" y="895"/>
                    </a:lnTo>
                    <a:lnTo>
                      <a:pt x="2570" y="896"/>
                    </a:lnTo>
                    <a:lnTo>
                      <a:pt x="2559" y="897"/>
                    </a:lnTo>
                    <a:lnTo>
                      <a:pt x="2552" y="899"/>
                    </a:lnTo>
                    <a:lnTo>
                      <a:pt x="2548" y="899"/>
                    </a:lnTo>
                    <a:lnTo>
                      <a:pt x="2542" y="900"/>
                    </a:lnTo>
                    <a:lnTo>
                      <a:pt x="2535" y="902"/>
                    </a:lnTo>
                    <a:lnTo>
                      <a:pt x="2531" y="905"/>
                    </a:lnTo>
                    <a:lnTo>
                      <a:pt x="2528" y="909"/>
                    </a:lnTo>
                    <a:lnTo>
                      <a:pt x="2526" y="914"/>
                    </a:lnTo>
                    <a:lnTo>
                      <a:pt x="2525" y="919"/>
                    </a:lnTo>
                    <a:lnTo>
                      <a:pt x="2524" y="925"/>
                    </a:lnTo>
                    <a:lnTo>
                      <a:pt x="2524" y="931"/>
                    </a:lnTo>
                    <a:lnTo>
                      <a:pt x="2525" y="944"/>
                    </a:lnTo>
                    <a:lnTo>
                      <a:pt x="2528" y="958"/>
                    </a:lnTo>
                    <a:lnTo>
                      <a:pt x="2531" y="970"/>
                    </a:lnTo>
                    <a:lnTo>
                      <a:pt x="2533" y="982"/>
                    </a:lnTo>
                    <a:lnTo>
                      <a:pt x="2538" y="994"/>
                    </a:lnTo>
                    <a:lnTo>
                      <a:pt x="2541" y="1006"/>
                    </a:lnTo>
                    <a:lnTo>
                      <a:pt x="2544" y="1018"/>
                    </a:lnTo>
                    <a:lnTo>
                      <a:pt x="2545" y="1029"/>
                    </a:lnTo>
                    <a:lnTo>
                      <a:pt x="2545" y="1035"/>
                    </a:lnTo>
                    <a:lnTo>
                      <a:pt x="2545" y="1040"/>
                    </a:lnTo>
                    <a:lnTo>
                      <a:pt x="2543" y="1046"/>
                    </a:lnTo>
                    <a:lnTo>
                      <a:pt x="2540" y="1051"/>
                    </a:lnTo>
                    <a:lnTo>
                      <a:pt x="2536" y="1055"/>
                    </a:lnTo>
                    <a:lnTo>
                      <a:pt x="2531" y="1060"/>
                    </a:lnTo>
                    <a:lnTo>
                      <a:pt x="2525" y="1064"/>
                    </a:lnTo>
                    <a:lnTo>
                      <a:pt x="2516" y="1067"/>
                    </a:lnTo>
                    <a:lnTo>
                      <a:pt x="2507" y="1072"/>
                    </a:lnTo>
                    <a:lnTo>
                      <a:pt x="2500" y="1076"/>
                    </a:lnTo>
                    <a:lnTo>
                      <a:pt x="2493" y="1081"/>
                    </a:lnTo>
                    <a:lnTo>
                      <a:pt x="2487" y="1088"/>
                    </a:lnTo>
                    <a:lnTo>
                      <a:pt x="2482" y="1094"/>
                    </a:lnTo>
                    <a:lnTo>
                      <a:pt x="2478" y="1102"/>
                    </a:lnTo>
                    <a:lnTo>
                      <a:pt x="2475" y="1109"/>
                    </a:lnTo>
                    <a:lnTo>
                      <a:pt x="2472" y="1117"/>
                    </a:lnTo>
                    <a:lnTo>
                      <a:pt x="2470" y="1124"/>
                    </a:lnTo>
                    <a:lnTo>
                      <a:pt x="2468" y="1132"/>
                    </a:lnTo>
                    <a:lnTo>
                      <a:pt x="2467" y="1140"/>
                    </a:lnTo>
                    <a:lnTo>
                      <a:pt x="2467" y="1147"/>
                    </a:lnTo>
                    <a:lnTo>
                      <a:pt x="2467" y="1154"/>
                    </a:lnTo>
                    <a:lnTo>
                      <a:pt x="2468" y="1160"/>
                    </a:lnTo>
                    <a:lnTo>
                      <a:pt x="2470" y="1167"/>
                    </a:lnTo>
                    <a:lnTo>
                      <a:pt x="2472" y="1171"/>
                    </a:lnTo>
                    <a:lnTo>
                      <a:pt x="2474" y="1176"/>
                    </a:lnTo>
                    <a:lnTo>
                      <a:pt x="2477" y="1179"/>
                    </a:lnTo>
                    <a:lnTo>
                      <a:pt x="2479" y="1184"/>
                    </a:lnTo>
                    <a:lnTo>
                      <a:pt x="2484" y="1186"/>
                    </a:lnTo>
                    <a:lnTo>
                      <a:pt x="2490" y="1192"/>
                    </a:lnTo>
                    <a:lnTo>
                      <a:pt x="2498" y="1198"/>
                    </a:lnTo>
                    <a:lnTo>
                      <a:pt x="2504" y="1203"/>
                    </a:lnTo>
                    <a:lnTo>
                      <a:pt x="2509" y="1209"/>
                    </a:lnTo>
                    <a:lnTo>
                      <a:pt x="2511" y="1213"/>
                    </a:lnTo>
                    <a:lnTo>
                      <a:pt x="2512" y="1216"/>
                    </a:lnTo>
                    <a:lnTo>
                      <a:pt x="2513" y="1222"/>
                    </a:lnTo>
                    <a:lnTo>
                      <a:pt x="2512" y="1227"/>
                    </a:lnTo>
                    <a:lnTo>
                      <a:pt x="2511" y="1238"/>
                    </a:lnTo>
                    <a:lnTo>
                      <a:pt x="2509" y="1249"/>
                    </a:lnTo>
                    <a:lnTo>
                      <a:pt x="2507" y="1258"/>
                    </a:lnTo>
                    <a:lnTo>
                      <a:pt x="2506" y="1268"/>
                    </a:lnTo>
                    <a:lnTo>
                      <a:pt x="2503" y="1278"/>
                    </a:lnTo>
                    <a:lnTo>
                      <a:pt x="2499" y="1287"/>
                    </a:lnTo>
                    <a:lnTo>
                      <a:pt x="2493" y="1296"/>
                    </a:lnTo>
                    <a:lnTo>
                      <a:pt x="2487" y="1305"/>
                    </a:lnTo>
                    <a:lnTo>
                      <a:pt x="2482" y="1310"/>
                    </a:lnTo>
                    <a:lnTo>
                      <a:pt x="2479" y="1319"/>
                    </a:lnTo>
                    <a:lnTo>
                      <a:pt x="2476" y="1328"/>
                    </a:lnTo>
                    <a:lnTo>
                      <a:pt x="2474" y="1340"/>
                    </a:lnTo>
                    <a:lnTo>
                      <a:pt x="2471" y="1367"/>
                    </a:lnTo>
                    <a:lnTo>
                      <a:pt x="2468" y="1396"/>
                    </a:lnTo>
                    <a:lnTo>
                      <a:pt x="2467" y="1425"/>
                    </a:lnTo>
                    <a:lnTo>
                      <a:pt x="2467" y="1448"/>
                    </a:lnTo>
                    <a:lnTo>
                      <a:pt x="2467" y="1464"/>
                    </a:lnTo>
                    <a:lnTo>
                      <a:pt x="2467" y="1471"/>
                    </a:lnTo>
                    <a:lnTo>
                      <a:pt x="2522" y="1473"/>
                    </a:lnTo>
                    <a:lnTo>
                      <a:pt x="2576" y="1442"/>
                    </a:lnTo>
                    <a:lnTo>
                      <a:pt x="2587" y="1437"/>
                    </a:lnTo>
                    <a:lnTo>
                      <a:pt x="2597" y="1434"/>
                    </a:lnTo>
                    <a:lnTo>
                      <a:pt x="2607" y="1434"/>
                    </a:lnTo>
                    <a:lnTo>
                      <a:pt x="2615" y="1435"/>
                    </a:lnTo>
                    <a:lnTo>
                      <a:pt x="2624" y="1439"/>
                    </a:lnTo>
                    <a:lnTo>
                      <a:pt x="2630" y="1443"/>
                    </a:lnTo>
                    <a:lnTo>
                      <a:pt x="2637" y="1447"/>
                    </a:lnTo>
                    <a:lnTo>
                      <a:pt x="2642" y="1453"/>
                    </a:lnTo>
                    <a:lnTo>
                      <a:pt x="2652" y="1464"/>
                    </a:lnTo>
                    <a:lnTo>
                      <a:pt x="2658" y="1475"/>
                    </a:lnTo>
                    <a:lnTo>
                      <a:pt x="2662" y="1483"/>
                    </a:lnTo>
                    <a:lnTo>
                      <a:pt x="2663" y="1486"/>
                    </a:lnTo>
                    <a:lnTo>
                      <a:pt x="2665" y="1489"/>
                    </a:lnTo>
                    <a:lnTo>
                      <a:pt x="2668" y="1500"/>
                    </a:lnTo>
                    <a:lnTo>
                      <a:pt x="2672" y="1515"/>
                    </a:lnTo>
                    <a:lnTo>
                      <a:pt x="2679" y="1535"/>
                    </a:lnTo>
                    <a:lnTo>
                      <a:pt x="2684" y="1555"/>
                    </a:lnTo>
                    <a:lnTo>
                      <a:pt x="2690" y="1578"/>
                    </a:lnTo>
                    <a:lnTo>
                      <a:pt x="2694" y="1598"/>
                    </a:lnTo>
                    <a:lnTo>
                      <a:pt x="2697" y="1618"/>
                    </a:lnTo>
                    <a:lnTo>
                      <a:pt x="2698" y="1626"/>
                    </a:lnTo>
                    <a:lnTo>
                      <a:pt x="2701" y="1634"/>
                    </a:lnTo>
                    <a:lnTo>
                      <a:pt x="2703" y="1639"/>
                    </a:lnTo>
                    <a:lnTo>
                      <a:pt x="2705" y="1645"/>
                    </a:lnTo>
                    <a:lnTo>
                      <a:pt x="2708" y="1649"/>
                    </a:lnTo>
                    <a:lnTo>
                      <a:pt x="2711" y="1652"/>
                    </a:lnTo>
                    <a:lnTo>
                      <a:pt x="2716" y="1654"/>
                    </a:lnTo>
                    <a:lnTo>
                      <a:pt x="2719" y="1657"/>
                    </a:lnTo>
                    <a:lnTo>
                      <a:pt x="2725" y="1659"/>
                    </a:lnTo>
                    <a:lnTo>
                      <a:pt x="2732" y="1659"/>
                    </a:lnTo>
                    <a:lnTo>
                      <a:pt x="2736" y="1659"/>
                    </a:lnTo>
                    <a:lnTo>
                      <a:pt x="2737" y="1659"/>
                    </a:lnTo>
                    <a:lnTo>
                      <a:pt x="2739" y="1658"/>
                    </a:lnTo>
                    <a:lnTo>
                      <a:pt x="2744" y="1657"/>
                    </a:lnTo>
                    <a:lnTo>
                      <a:pt x="2751" y="1654"/>
                    </a:lnTo>
                    <a:lnTo>
                      <a:pt x="2760" y="1653"/>
                    </a:lnTo>
                    <a:lnTo>
                      <a:pt x="2769" y="1653"/>
                    </a:lnTo>
                    <a:lnTo>
                      <a:pt x="2778" y="1656"/>
                    </a:lnTo>
                    <a:lnTo>
                      <a:pt x="2783" y="1658"/>
                    </a:lnTo>
                    <a:lnTo>
                      <a:pt x="2786" y="1660"/>
                    </a:lnTo>
                    <a:lnTo>
                      <a:pt x="2790" y="1663"/>
                    </a:lnTo>
                    <a:lnTo>
                      <a:pt x="2793" y="1666"/>
                    </a:lnTo>
                    <a:lnTo>
                      <a:pt x="2796" y="1671"/>
                    </a:lnTo>
                    <a:lnTo>
                      <a:pt x="2800" y="1674"/>
                    </a:lnTo>
                    <a:lnTo>
                      <a:pt x="2804" y="1677"/>
                    </a:lnTo>
                    <a:lnTo>
                      <a:pt x="2810" y="1679"/>
                    </a:lnTo>
                    <a:lnTo>
                      <a:pt x="2820" y="1685"/>
                    </a:lnTo>
                    <a:lnTo>
                      <a:pt x="2831" y="1688"/>
                    </a:lnTo>
                    <a:lnTo>
                      <a:pt x="2842" y="1690"/>
                    </a:lnTo>
                    <a:lnTo>
                      <a:pt x="2851" y="1691"/>
                    </a:lnTo>
                    <a:lnTo>
                      <a:pt x="2857" y="1692"/>
                    </a:lnTo>
                    <a:lnTo>
                      <a:pt x="2859" y="1692"/>
                    </a:lnTo>
                    <a:lnTo>
                      <a:pt x="2856" y="1698"/>
                    </a:lnTo>
                    <a:lnTo>
                      <a:pt x="2853" y="1703"/>
                    </a:lnTo>
                    <a:lnTo>
                      <a:pt x="2848" y="1708"/>
                    </a:lnTo>
                    <a:lnTo>
                      <a:pt x="2843" y="1712"/>
                    </a:lnTo>
                    <a:lnTo>
                      <a:pt x="2832" y="1719"/>
                    </a:lnTo>
                    <a:lnTo>
                      <a:pt x="2819" y="1725"/>
                    </a:lnTo>
                    <a:lnTo>
                      <a:pt x="2809" y="1728"/>
                    </a:lnTo>
                    <a:lnTo>
                      <a:pt x="2798" y="1731"/>
                    </a:lnTo>
                    <a:lnTo>
                      <a:pt x="2791" y="1732"/>
                    </a:lnTo>
                    <a:lnTo>
                      <a:pt x="2789" y="1732"/>
                    </a:lnTo>
                    <a:lnTo>
                      <a:pt x="2784" y="1732"/>
                    </a:lnTo>
                    <a:lnTo>
                      <a:pt x="2779" y="1733"/>
                    </a:lnTo>
                    <a:lnTo>
                      <a:pt x="2775" y="1735"/>
                    </a:lnTo>
                    <a:lnTo>
                      <a:pt x="2771" y="1739"/>
                    </a:lnTo>
                    <a:lnTo>
                      <a:pt x="2768" y="1742"/>
                    </a:lnTo>
                    <a:lnTo>
                      <a:pt x="2763" y="1746"/>
                    </a:lnTo>
                    <a:lnTo>
                      <a:pt x="2760" y="1751"/>
                    </a:lnTo>
                    <a:lnTo>
                      <a:pt x="2758" y="1756"/>
                    </a:lnTo>
                    <a:lnTo>
                      <a:pt x="2756" y="1761"/>
                    </a:lnTo>
                    <a:lnTo>
                      <a:pt x="2755" y="1767"/>
                    </a:lnTo>
                    <a:lnTo>
                      <a:pt x="2753" y="1772"/>
                    </a:lnTo>
                    <a:lnTo>
                      <a:pt x="2752" y="1777"/>
                    </a:lnTo>
                    <a:lnTo>
                      <a:pt x="2753" y="1782"/>
                    </a:lnTo>
                    <a:lnTo>
                      <a:pt x="2755" y="1786"/>
                    </a:lnTo>
                    <a:lnTo>
                      <a:pt x="2756" y="1790"/>
                    </a:lnTo>
                    <a:lnTo>
                      <a:pt x="2759" y="1795"/>
                    </a:lnTo>
                    <a:lnTo>
                      <a:pt x="2762" y="1799"/>
                    </a:lnTo>
                    <a:lnTo>
                      <a:pt x="2765" y="1804"/>
                    </a:lnTo>
                    <a:lnTo>
                      <a:pt x="2769" y="1811"/>
                    </a:lnTo>
                    <a:lnTo>
                      <a:pt x="2771" y="1819"/>
                    </a:lnTo>
                    <a:lnTo>
                      <a:pt x="2774" y="1835"/>
                    </a:lnTo>
                    <a:lnTo>
                      <a:pt x="2776" y="1854"/>
                    </a:lnTo>
                    <a:lnTo>
                      <a:pt x="2777" y="1872"/>
                    </a:lnTo>
                    <a:lnTo>
                      <a:pt x="2777" y="1891"/>
                    </a:lnTo>
                    <a:lnTo>
                      <a:pt x="2775" y="1906"/>
                    </a:lnTo>
                    <a:lnTo>
                      <a:pt x="2772" y="1918"/>
                    </a:lnTo>
                    <a:lnTo>
                      <a:pt x="2769" y="1922"/>
                    </a:lnTo>
                    <a:lnTo>
                      <a:pt x="2765" y="1925"/>
                    </a:lnTo>
                    <a:lnTo>
                      <a:pt x="2762" y="1928"/>
                    </a:lnTo>
                    <a:lnTo>
                      <a:pt x="2759" y="1929"/>
                    </a:lnTo>
                    <a:lnTo>
                      <a:pt x="2755" y="1930"/>
                    </a:lnTo>
                    <a:lnTo>
                      <a:pt x="2750" y="1929"/>
                    </a:lnTo>
                    <a:lnTo>
                      <a:pt x="2746" y="1928"/>
                    </a:lnTo>
                    <a:lnTo>
                      <a:pt x="2743" y="1925"/>
                    </a:lnTo>
                    <a:lnTo>
                      <a:pt x="2738" y="1922"/>
                    </a:lnTo>
                    <a:lnTo>
                      <a:pt x="2735" y="1919"/>
                    </a:lnTo>
                    <a:lnTo>
                      <a:pt x="2732" y="1915"/>
                    </a:lnTo>
                    <a:lnTo>
                      <a:pt x="2729" y="1909"/>
                    </a:lnTo>
                    <a:lnTo>
                      <a:pt x="2726" y="1904"/>
                    </a:lnTo>
                    <a:lnTo>
                      <a:pt x="2724" y="1897"/>
                    </a:lnTo>
                    <a:lnTo>
                      <a:pt x="2723" y="1891"/>
                    </a:lnTo>
                    <a:lnTo>
                      <a:pt x="2723" y="1883"/>
                    </a:lnTo>
                    <a:lnTo>
                      <a:pt x="2722" y="1876"/>
                    </a:lnTo>
                    <a:lnTo>
                      <a:pt x="2721" y="1867"/>
                    </a:lnTo>
                    <a:lnTo>
                      <a:pt x="2720" y="1858"/>
                    </a:lnTo>
                    <a:lnTo>
                      <a:pt x="2717" y="1849"/>
                    </a:lnTo>
                    <a:lnTo>
                      <a:pt x="2711" y="1830"/>
                    </a:lnTo>
                    <a:lnTo>
                      <a:pt x="2705" y="1811"/>
                    </a:lnTo>
                    <a:lnTo>
                      <a:pt x="2697" y="1793"/>
                    </a:lnTo>
                    <a:lnTo>
                      <a:pt x="2690" y="1776"/>
                    </a:lnTo>
                    <a:lnTo>
                      <a:pt x="2683" y="1763"/>
                    </a:lnTo>
                    <a:lnTo>
                      <a:pt x="2678" y="1754"/>
                    </a:lnTo>
                    <a:lnTo>
                      <a:pt x="2676" y="1752"/>
                    </a:lnTo>
                    <a:lnTo>
                      <a:pt x="2674" y="1749"/>
                    </a:lnTo>
                    <a:lnTo>
                      <a:pt x="2671" y="1748"/>
                    </a:lnTo>
                    <a:lnTo>
                      <a:pt x="2668" y="1748"/>
                    </a:lnTo>
                    <a:lnTo>
                      <a:pt x="2663" y="1751"/>
                    </a:lnTo>
                    <a:lnTo>
                      <a:pt x="2657" y="1754"/>
                    </a:lnTo>
                    <a:lnTo>
                      <a:pt x="2652" y="1759"/>
                    </a:lnTo>
                    <a:lnTo>
                      <a:pt x="2648" y="1765"/>
                    </a:lnTo>
                    <a:lnTo>
                      <a:pt x="2644" y="1771"/>
                    </a:lnTo>
                    <a:lnTo>
                      <a:pt x="2642" y="1777"/>
                    </a:lnTo>
                    <a:lnTo>
                      <a:pt x="2640" y="1784"/>
                    </a:lnTo>
                    <a:lnTo>
                      <a:pt x="2637" y="1790"/>
                    </a:lnTo>
                    <a:lnTo>
                      <a:pt x="2634" y="1799"/>
                    </a:lnTo>
                    <a:lnTo>
                      <a:pt x="2630" y="1807"/>
                    </a:lnTo>
                    <a:lnTo>
                      <a:pt x="2625" y="1813"/>
                    </a:lnTo>
                    <a:lnTo>
                      <a:pt x="2619" y="1819"/>
                    </a:lnTo>
                    <a:lnTo>
                      <a:pt x="2615" y="1821"/>
                    </a:lnTo>
                    <a:lnTo>
                      <a:pt x="2612" y="1823"/>
                    </a:lnTo>
                    <a:lnTo>
                      <a:pt x="2608" y="1824"/>
                    </a:lnTo>
                    <a:lnTo>
                      <a:pt x="2603" y="1824"/>
                    </a:lnTo>
                    <a:lnTo>
                      <a:pt x="2600" y="1824"/>
                    </a:lnTo>
                    <a:lnTo>
                      <a:pt x="2598" y="1823"/>
                    </a:lnTo>
                    <a:lnTo>
                      <a:pt x="2596" y="1821"/>
                    </a:lnTo>
                    <a:lnTo>
                      <a:pt x="2595" y="1820"/>
                    </a:lnTo>
                    <a:lnTo>
                      <a:pt x="2595" y="1814"/>
                    </a:lnTo>
                    <a:lnTo>
                      <a:pt x="2596" y="1808"/>
                    </a:lnTo>
                    <a:lnTo>
                      <a:pt x="2598" y="1802"/>
                    </a:lnTo>
                    <a:lnTo>
                      <a:pt x="2600" y="1797"/>
                    </a:lnTo>
                    <a:lnTo>
                      <a:pt x="2602" y="1794"/>
                    </a:lnTo>
                    <a:lnTo>
                      <a:pt x="2603" y="1793"/>
                    </a:lnTo>
                    <a:lnTo>
                      <a:pt x="2607" y="1787"/>
                    </a:lnTo>
                    <a:lnTo>
                      <a:pt x="2609" y="1782"/>
                    </a:lnTo>
                    <a:lnTo>
                      <a:pt x="2611" y="1774"/>
                    </a:lnTo>
                    <a:lnTo>
                      <a:pt x="2613" y="1767"/>
                    </a:lnTo>
                    <a:lnTo>
                      <a:pt x="2616" y="1748"/>
                    </a:lnTo>
                    <a:lnTo>
                      <a:pt x="2620" y="1728"/>
                    </a:lnTo>
                    <a:lnTo>
                      <a:pt x="2623" y="1680"/>
                    </a:lnTo>
                    <a:lnTo>
                      <a:pt x="2624" y="1630"/>
                    </a:lnTo>
                    <a:lnTo>
                      <a:pt x="2625" y="1581"/>
                    </a:lnTo>
                    <a:lnTo>
                      <a:pt x="2624" y="1540"/>
                    </a:lnTo>
                    <a:lnTo>
                      <a:pt x="2623" y="1512"/>
                    </a:lnTo>
                    <a:lnTo>
                      <a:pt x="2623" y="1501"/>
                    </a:lnTo>
                    <a:lnTo>
                      <a:pt x="2608" y="1467"/>
                    </a:lnTo>
                    <a:lnTo>
                      <a:pt x="2579" y="1501"/>
                    </a:lnTo>
                    <a:lnTo>
                      <a:pt x="2577" y="1501"/>
                    </a:lnTo>
                    <a:lnTo>
                      <a:pt x="2575" y="1503"/>
                    </a:lnTo>
                    <a:lnTo>
                      <a:pt x="2572" y="1507"/>
                    </a:lnTo>
                    <a:lnTo>
                      <a:pt x="2567" y="1509"/>
                    </a:lnTo>
                    <a:lnTo>
                      <a:pt x="2560" y="1512"/>
                    </a:lnTo>
                    <a:lnTo>
                      <a:pt x="2553" y="1513"/>
                    </a:lnTo>
                    <a:lnTo>
                      <a:pt x="2544" y="1514"/>
                    </a:lnTo>
                    <a:lnTo>
                      <a:pt x="2533" y="1514"/>
                    </a:lnTo>
                    <a:lnTo>
                      <a:pt x="2529" y="1514"/>
                    </a:lnTo>
                    <a:lnTo>
                      <a:pt x="2524" y="1514"/>
                    </a:lnTo>
                    <a:lnTo>
                      <a:pt x="2520" y="1515"/>
                    </a:lnTo>
                    <a:lnTo>
                      <a:pt x="2516" y="1517"/>
                    </a:lnTo>
                    <a:lnTo>
                      <a:pt x="2509" y="1522"/>
                    </a:lnTo>
                    <a:lnTo>
                      <a:pt x="2505" y="1528"/>
                    </a:lnTo>
                    <a:lnTo>
                      <a:pt x="2502" y="1534"/>
                    </a:lnTo>
                    <a:lnTo>
                      <a:pt x="2499" y="1539"/>
                    </a:lnTo>
                    <a:lnTo>
                      <a:pt x="2498" y="1542"/>
                    </a:lnTo>
                    <a:lnTo>
                      <a:pt x="2498" y="1543"/>
                    </a:lnTo>
                    <a:lnTo>
                      <a:pt x="2498" y="1550"/>
                    </a:lnTo>
                    <a:lnTo>
                      <a:pt x="2498" y="1567"/>
                    </a:lnTo>
                    <a:lnTo>
                      <a:pt x="2497" y="1591"/>
                    </a:lnTo>
                    <a:lnTo>
                      <a:pt x="2497" y="1620"/>
                    </a:lnTo>
                    <a:lnTo>
                      <a:pt x="2497" y="1651"/>
                    </a:lnTo>
                    <a:lnTo>
                      <a:pt x="2495" y="1680"/>
                    </a:lnTo>
                    <a:lnTo>
                      <a:pt x="2494" y="1706"/>
                    </a:lnTo>
                    <a:lnTo>
                      <a:pt x="2493" y="1725"/>
                    </a:lnTo>
                    <a:lnTo>
                      <a:pt x="2491" y="1739"/>
                    </a:lnTo>
                    <a:lnTo>
                      <a:pt x="2488" y="1751"/>
                    </a:lnTo>
                    <a:lnTo>
                      <a:pt x="2484" y="1762"/>
                    </a:lnTo>
                    <a:lnTo>
                      <a:pt x="2478" y="1772"/>
                    </a:lnTo>
                    <a:lnTo>
                      <a:pt x="2474" y="1776"/>
                    </a:lnTo>
                    <a:lnTo>
                      <a:pt x="2471" y="1781"/>
                    </a:lnTo>
                    <a:lnTo>
                      <a:pt x="2466" y="1784"/>
                    </a:lnTo>
                    <a:lnTo>
                      <a:pt x="2462" y="1787"/>
                    </a:lnTo>
                    <a:lnTo>
                      <a:pt x="2458" y="1789"/>
                    </a:lnTo>
                    <a:lnTo>
                      <a:pt x="2452" y="1790"/>
                    </a:lnTo>
                    <a:lnTo>
                      <a:pt x="2448" y="1792"/>
                    </a:lnTo>
                    <a:lnTo>
                      <a:pt x="2441" y="1793"/>
                    </a:lnTo>
                    <a:lnTo>
                      <a:pt x="2431" y="1794"/>
                    </a:lnTo>
                    <a:lnTo>
                      <a:pt x="2420" y="1796"/>
                    </a:lnTo>
                    <a:lnTo>
                      <a:pt x="2409" y="1800"/>
                    </a:lnTo>
                    <a:lnTo>
                      <a:pt x="2400" y="1804"/>
                    </a:lnTo>
                    <a:lnTo>
                      <a:pt x="2392" y="1810"/>
                    </a:lnTo>
                    <a:lnTo>
                      <a:pt x="2385" y="1814"/>
                    </a:lnTo>
                    <a:lnTo>
                      <a:pt x="2382" y="1816"/>
                    </a:lnTo>
                    <a:lnTo>
                      <a:pt x="2380" y="1817"/>
                    </a:lnTo>
                    <a:lnTo>
                      <a:pt x="2369" y="1820"/>
                    </a:lnTo>
                    <a:lnTo>
                      <a:pt x="2356" y="1821"/>
                    </a:lnTo>
                    <a:lnTo>
                      <a:pt x="2343" y="1821"/>
                    </a:lnTo>
                    <a:lnTo>
                      <a:pt x="2330" y="1820"/>
                    </a:lnTo>
                    <a:lnTo>
                      <a:pt x="2303" y="1815"/>
                    </a:lnTo>
                    <a:lnTo>
                      <a:pt x="2278" y="1809"/>
                    </a:lnTo>
                    <a:lnTo>
                      <a:pt x="2256" y="1801"/>
                    </a:lnTo>
                    <a:lnTo>
                      <a:pt x="2237" y="1795"/>
                    </a:lnTo>
                    <a:lnTo>
                      <a:pt x="2226" y="1789"/>
                    </a:lnTo>
                    <a:lnTo>
                      <a:pt x="2221" y="1788"/>
                    </a:lnTo>
                    <a:lnTo>
                      <a:pt x="2223" y="1784"/>
                    </a:lnTo>
                    <a:lnTo>
                      <a:pt x="2229" y="1781"/>
                    </a:lnTo>
                    <a:lnTo>
                      <a:pt x="2236" y="1777"/>
                    </a:lnTo>
                    <a:lnTo>
                      <a:pt x="2246" y="1773"/>
                    </a:lnTo>
                    <a:lnTo>
                      <a:pt x="2270" y="1768"/>
                    </a:lnTo>
                    <a:lnTo>
                      <a:pt x="2297" y="1763"/>
                    </a:lnTo>
                    <a:lnTo>
                      <a:pt x="2323" y="1759"/>
                    </a:lnTo>
                    <a:lnTo>
                      <a:pt x="2345" y="1756"/>
                    </a:lnTo>
                    <a:lnTo>
                      <a:pt x="2362" y="1755"/>
                    </a:lnTo>
                    <a:lnTo>
                      <a:pt x="2368" y="1754"/>
                    </a:lnTo>
                    <a:lnTo>
                      <a:pt x="2372" y="1753"/>
                    </a:lnTo>
                    <a:lnTo>
                      <a:pt x="2376" y="1751"/>
                    </a:lnTo>
                    <a:lnTo>
                      <a:pt x="2379" y="1748"/>
                    </a:lnTo>
                    <a:lnTo>
                      <a:pt x="2382" y="1745"/>
                    </a:lnTo>
                    <a:lnTo>
                      <a:pt x="2386" y="1740"/>
                    </a:lnTo>
                    <a:lnTo>
                      <a:pt x="2390" y="1733"/>
                    </a:lnTo>
                    <a:lnTo>
                      <a:pt x="2392" y="1728"/>
                    </a:lnTo>
                    <a:lnTo>
                      <a:pt x="2393" y="1722"/>
                    </a:lnTo>
                    <a:lnTo>
                      <a:pt x="2393" y="1719"/>
                    </a:lnTo>
                    <a:lnTo>
                      <a:pt x="2393" y="1718"/>
                    </a:lnTo>
                    <a:lnTo>
                      <a:pt x="2389" y="1713"/>
                    </a:lnTo>
                    <a:lnTo>
                      <a:pt x="2386" y="1706"/>
                    </a:lnTo>
                    <a:lnTo>
                      <a:pt x="2384" y="1699"/>
                    </a:lnTo>
                    <a:lnTo>
                      <a:pt x="2383" y="1691"/>
                    </a:lnTo>
                    <a:lnTo>
                      <a:pt x="2382" y="1685"/>
                    </a:lnTo>
                    <a:lnTo>
                      <a:pt x="2382" y="1678"/>
                    </a:lnTo>
                    <a:lnTo>
                      <a:pt x="2382" y="1675"/>
                    </a:lnTo>
                    <a:lnTo>
                      <a:pt x="2382" y="1673"/>
                    </a:lnTo>
                    <a:lnTo>
                      <a:pt x="2387" y="1666"/>
                    </a:lnTo>
                    <a:lnTo>
                      <a:pt x="2397" y="1653"/>
                    </a:lnTo>
                    <a:lnTo>
                      <a:pt x="2408" y="1637"/>
                    </a:lnTo>
                    <a:lnTo>
                      <a:pt x="2421" y="1619"/>
                    </a:lnTo>
                    <a:lnTo>
                      <a:pt x="2433" y="1602"/>
                    </a:lnTo>
                    <a:lnTo>
                      <a:pt x="2443" y="1588"/>
                    </a:lnTo>
                    <a:lnTo>
                      <a:pt x="2450" y="1577"/>
                    </a:lnTo>
                    <a:lnTo>
                      <a:pt x="2452" y="1573"/>
                    </a:lnTo>
                    <a:lnTo>
                      <a:pt x="2460" y="1559"/>
                    </a:lnTo>
                    <a:lnTo>
                      <a:pt x="2462" y="1549"/>
                    </a:lnTo>
                    <a:lnTo>
                      <a:pt x="2463" y="1541"/>
                    </a:lnTo>
                    <a:lnTo>
                      <a:pt x="2461" y="1536"/>
                    </a:lnTo>
                    <a:lnTo>
                      <a:pt x="2459" y="1532"/>
                    </a:lnTo>
                    <a:lnTo>
                      <a:pt x="2455" y="1530"/>
                    </a:lnTo>
                    <a:lnTo>
                      <a:pt x="2453" y="1529"/>
                    </a:lnTo>
                    <a:lnTo>
                      <a:pt x="2452" y="1528"/>
                    </a:lnTo>
                    <a:lnTo>
                      <a:pt x="2449" y="1529"/>
                    </a:lnTo>
                    <a:lnTo>
                      <a:pt x="2447" y="1529"/>
                    </a:lnTo>
                    <a:lnTo>
                      <a:pt x="2444" y="1528"/>
                    </a:lnTo>
                    <a:lnTo>
                      <a:pt x="2440" y="1527"/>
                    </a:lnTo>
                    <a:lnTo>
                      <a:pt x="2435" y="1524"/>
                    </a:lnTo>
                    <a:lnTo>
                      <a:pt x="2431" y="1520"/>
                    </a:lnTo>
                    <a:lnTo>
                      <a:pt x="2426" y="1515"/>
                    </a:lnTo>
                    <a:lnTo>
                      <a:pt x="2423" y="1511"/>
                    </a:lnTo>
                    <a:lnTo>
                      <a:pt x="2421" y="1509"/>
                    </a:lnTo>
                    <a:lnTo>
                      <a:pt x="2421" y="1508"/>
                    </a:lnTo>
                    <a:lnTo>
                      <a:pt x="2421" y="1489"/>
                    </a:lnTo>
                    <a:lnTo>
                      <a:pt x="2421" y="1460"/>
                    </a:lnTo>
                    <a:lnTo>
                      <a:pt x="2421" y="1425"/>
                    </a:lnTo>
                    <a:lnTo>
                      <a:pt x="2422" y="1386"/>
                    </a:lnTo>
                    <a:lnTo>
                      <a:pt x="2422" y="1348"/>
                    </a:lnTo>
                    <a:lnTo>
                      <a:pt x="2422" y="1317"/>
                    </a:lnTo>
                    <a:lnTo>
                      <a:pt x="2423" y="1294"/>
                    </a:lnTo>
                    <a:lnTo>
                      <a:pt x="2423" y="1286"/>
                    </a:lnTo>
                    <a:lnTo>
                      <a:pt x="2425" y="1274"/>
                    </a:lnTo>
                    <a:lnTo>
                      <a:pt x="2426" y="1263"/>
                    </a:lnTo>
                    <a:lnTo>
                      <a:pt x="2426" y="1252"/>
                    </a:lnTo>
                    <a:lnTo>
                      <a:pt x="2425" y="1241"/>
                    </a:lnTo>
                    <a:lnTo>
                      <a:pt x="2423" y="1231"/>
                    </a:lnTo>
                    <a:lnTo>
                      <a:pt x="2421" y="1222"/>
                    </a:lnTo>
                    <a:lnTo>
                      <a:pt x="2419" y="1213"/>
                    </a:lnTo>
                    <a:lnTo>
                      <a:pt x="2416" y="1204"/>
                    </a:lnTo>
                    <a:lnTo>
                      <a:pt x="2409" y="1190"/>
                    </a:lnTo>
                    <a:lnTo>
                      <a:pt x="2404" y="1181"/>
                    </a:lnTo>
                    <a:lnTo>
                      <a:pt x="2399" y="1174"/>
                    </a:lnTo>
                    <a:lnTo>
                      <a:pt x="2397" y="1171"/>
                    </a:lnTo>
                    <a:lnTo>
                      <a:pt x="2397" y="1076"/>
                    </a:lnTo>
                    <a:lnTo>
                      <a:pt x="2423" y="1056"/>
                    </a:lnTo>
                    <a:lnTo>
                      <a:pt x="2427" y="1010"/>
                    </a:lnTo>
                    <a:lnTo>
                      <a:pt x="2472" y="965"/>
                    </a:lnTo>
                    <a:lnTo>
                      <a:pt x="2475" y="960"/>
                    </a:lnTo>
                    <a:lnTo>
                      <a:pt x="2476" y="956"/>
                    </a:lnTo>
                    <a:lnTo>
                      <a:pt x="2475" y="951"/>
                    </a:lnTo>
                    <a:lnTo>
                      <a:pt x="2474" y="946"/>
                    </a:lnTo>
                    <a:lnTo>
                      <a:pt x="2471" y="942"/>
                    </a:lnTo>
                    <a:lnTo>
                      <a:pt x="2467" y="939"/>
                    </a:lnTo>
                    <a:lnTo>
                      <a:pt x="2463" y="934"/>
                    </a:lnTo>
                    <a:lnTo>
                      <a:pt x="2459" y="931"/>
                    </a:lnTo>
                    <a:lnTo>
                      <a:pt x="2449" y="925"/>
                    </a:lnTo>
                    <a:lnTo>
                      <a:pt x="2440" y="920"/>
                    </a:lnTo>
                    <a:lnTo>
                      <a:pt x="2434" y="917"/>
                    </a:lnTo>
                    <a:lnTo>
                      <a:pt x="2432" y="916"/>
                    </a:lnTo>
                    <a:lnTo>
                      <a:pt x="2338" y="927"/>
                    </a:lnTo>
                    <a:lnTo>
                      <a:pt x="2321" y="905"/>
                    </a:lnTo>
                    <a:lnTo>
                      <a:pt x="2314" y="905"/>
                    </a:lnTo>
                    <a:lnTo>
                      <a:pt x="2309" y="906"/>
                    </a:lnTo>
                    <a:lnTo>
                      <a:pt x="2302" y="909"/>
                    </a:lnTo>
                    <a:lnTo>
                      <a:pt x="2298" y="911"/>
                    </a:lnTo>
                    <a:lnTo>
                      <a:pt x="2292" y="914"/>
                    </a:lnTo>
                    <a:lnTo>
                      <a:pt x="2288" y="917"/>
                    </a:lnTo>
                    <a:lnTo>
                      <a:pt x="2284" y="922"/>
                    </a:lnTo>
                    <a:lnTo>
                      <a:pt x="2280" y="926"/>
                    </a:lnTo>
                    <a:lnTo>
                      <a:pt x="2272" y="936"/>
                    </a:lnTo>
                    <a:lnTo>
                      <a:pt x="2267" y="946"/>
                    </a:lnTo>
                    <a:lnTo>
                      <a:pt x="2261" y="958"/>
                    </a:lnTo>
                    <a:lnTo>
                      <a:pt x="2257" y="970"/>
                    </a:lnTo>
                    <a:lnTo>
                      <a:pt x="2251" y="994"/>
                    </a:lnTo>
                    <a:lnTo>
                      <a:pt x="2248" y="1015"/>
                    </a:lnTo>
                    <a:lnTo>
                      <a:pt x="2246" y="1029"/>
                    </a:lnTo>
                    <a:lnTo>
                      <a:pt x="2246" y="1035"/>
                    </a:lnTo>
                    <a:lnTo>
                      <a:pt x="2245" y="1043"/>
                    </a:lnTo>
                    <a:lnTo>
                      <a:pt x="2242" y="1052"/>
                    </a:lnTo>
                    <a:lnTo>
                      <a:pt x="2238" y="1061"/>
                    </a:lnTo>
                    <a:lnTo>
                      <a:pt x="2234" y="1068"/>
                    </a:lnTo>
                    <a:lnTo>
                      <a:pt x="2223" y="1083"/>
                    </a:lnTo>
                    <a:lnTo>
                      <a:pt x="2211" y="1096"/>
                    </a:lnTo>
                    <a:lnTo>
                      <a:pt x="2200" y="1107"/>
                    </a:lnTo>
                    <a:lnTo>
                      <a:pt x="2190" y="1116"/>
                    </a:lnTo>
                    <a:lnTo>
                      <a:pt x="2183" y="1120"/>
                    </a:lnTo>
                    <a:lnTo>
                      <a:pt x="2180" y="1122"/>
                    </a:lnTo>
                    <a:lnTo>
                      <a:pt x="2175" y="1127"/>
                    </a:lnTo>
                    <a:lnTo>
                      <a:pt x="2170" y="1132"/>
                    </a:lnTo>
                    <a:lnTo>
                      <a:pt x="2166" y="1138"/>
                    </a:lnTo>
                    <a:lnTo>
                      <a:pt x="2162" y="1146"/>
                    </a:lnTo>
                    <a:lnTo>
                      <a:pt x="2155" y="1161"/>
                    </a:lnTo>
                    <a:lnTo>
                      <a:pt x="2150" y="1178"/>
                    </a:lnTo>
                    <a:lnTo>
                      <a:pt x="2146" y="1198"/>
                    </a:lnTo>
                    <a:lnTo>
                      <a:pt x="2143" y="1218"/>
                    </a:lnTo>
                    <a:lnTo>
                      <a:pt x="2141" y="1239"/>
                    </a:lnTo>
                    <a:lnTo>
                      <a:pt x="2141" y="1259"/>
                    </a:lnTo>
                    <a:lnTo>
                      <a:pt x="2141" y="1298"/>
                    </a:lnTo>
                    <a:lnTo>
                      <a:pt x="2143" y="1332"/>
                    </a:lnTo>
                    <a:lnTo>
                      <a:pt x="2146" y="1354"/>
                    </a:lnTo>
                    <a:lnTo>
                      <a:pt x="2147" y="1363"/>
                    </a:lnTo>
                    <a:lnTo>
                      <a:pt x="2148" y="1365"/>
                    </a:lnTo>
                    <a:lnTo>
                      <a:pt x="2151" y="1373"/>
                    </a:lnTo>
                    <a:lnTo>
                      <a:pt x="2155" y="1383"/>
                    </a:lnTo>
                    <a:lnTo>
                      <a:pt x="2161" y="1396"/>
                    </a:lnTo>
                    <a:lnTo>
                      <a:pt x="2166" y="1413"/>
                    </a:lnTo>
                    <a:lnTo>
                      <a:pt x="2172" y="1428"/>
                    </a:lnTo>
                    <a:lnTo>
                      <a:pt x="2175" y="1444"/>
                    </a:lnTo>
                    <a:lnTo>
                      <a:pt x="2176" y="1458"/>
                    </a:lnTo>
                    <a:lnTo>
                      <a:pt x="2176" y="1466"/>
                    </a:lnTo>
                    <a:lnTo>
                      <a:pt x="2175" y="1471"/>
                    </a:lnTo>
                    <a:lnTo>
                      <a:pt x="2174" y="1475"/>
                    </a:lnTo>
                    <a:lnTo>
                      <a:pt x="2172" y="1480"/>
                    </a:lnTo>
                    <a:lnTo>
                      <a:pt x="2170" y="1482"/>
                    </a:lnTo>
                    <a:lnTo>
                      <a:pt x="2168" y="1485"/>
                    </a:lnTo>
                    <a:lnTo>
                      <a:pt x="2166" y="1486"/>
                    </a:lnTo>
                    <a:lnTo>
                      <a:pt x="2163" y="1487"/>
                    </a:lnTo>
                    <a:lnTo>
                      <a:pt x="2159" y="1489"/>
                    </a:lnTo>
                    <a:lnTo>
                      <a:pt x="2154" y="1489"/>
                    </a:lnTo>
                    <a:lnTo>
                      <a:pt x="2152" y="1488"/>
                    </a:lnTo>
                    <a:lnTo>
                      <a:pt x="2151" y="1488"/>
                    </a:lnTo>
                    <a:lnTo>
                      <a:pt x="2036" y="1376"/>
                    </a:lnTo>
                    <a:lnTo>
                      <a:pt x="1906" y="1361"/>
                    </a:lnTo>
                    <a:lnTo>
                      <a:pt x="1889" y="1403"/>
                    </a:lnTo>
                    <a:lnTo>
                      <a:pt x="1899" y="1433"/>
                    </a:lnTo>
                    <a:lnTo>
                      <a:pt x="1899" y="1486"/>
                    </a:lnTo>
                    <a:lnTo>
                      <a:pt x="1825" y="1548"/>
                    </a:lnTo>
                    <a:lnTo>
                      <a:pt x="1828" y="1527"/>
                    </a:lnTo>
                    <a:lnTo>
                      <a:pt x="1830" y="1509"/>
                    </a:lnTo>
                    <a:lnTo>
                      <a:pt x="1831" y="1494"/>
                    </a:lnTo>
                    <a:lnTo>
                      <a:pt x="1833" y="1481"/>
                    </a:lnTo>
                    <a:lnTo>
                      <a:pt x="1834" y="1471"/>
                    </a:lnTo>
                    <a:lnTo>
                      <a:pt x="1834" y="1464"/>
                    </a:lnTo>
                    <a:lnTo>
                      <a:pt x="1834" y="1460"/>
                    </a:lnTo>
                    <a:lnTo>
                      <a:pt x="1834" y="1458"/>
                    </a:lnTo>
                    <a:lnTo>
                      <a:pt x="1803" y="1458"/>
                    </a:lnTo>
                    <a:lnTo>
                      <a:pt x="1774" y="1488"/>
                    </a:lnTo>
                    <a:lnTo>
                      <a:pt x="1766" y="1526"/>
                    </a:lnTo>
                    <a:lnTo>
                      <a:pt x="1685" y="1518"/>
                    </a:lnTo>
                    <a:lnTo>
                      <a:pt x="1673" y="1518"/>
                    </a:lnTo>
                    <a:lnTo>
                      <a:pt x="1662" y="1520"/>
                    </a:lnTo>
                    <a:lnTo>
                      <a:pt x="1651" y="1521"/>
                    </a:lnTo>
                    <a:lnTo>
                      <a:pt x="1641" y="1523"/>
                    </a:lnTo>
                    <a:lnTo>
                      <a:pt x="1625" y="1527"/>
                    </a:lnTo>
                    <a:lnTo>
                      <a:pt x="1612" y="1532"/>
                    </a:lnTo>
                    <a:lnTo>
                      <a:pt x="1602" y="1538"/>
                    </a:lnTo>
                    <a:lnTo>
                      <a:pt x="1595" y="1543"/>
                    </a:lnTo>
                    <a:lnTo>
                      <a:pt x="1591" y="1546"/>
                    </a:lnTo>
                    <a:lnTo>
                      <a:pt x="1589" y="1548"/>
                    </a:lnTo>
                    <a:lnTo>
                      <a:pt x="1589" y="1473"/>
                    </a:lnTo>
                    <a:lnTo>
                      <a:pt x="1568" y="1473"/>
                    </a:lnTo>
                    <a:lnTo>
                      <a:pt x="1555" y="1481"/>
                    </a:lnTo>
                    <a:lnTo>
                      <a:pt x="1537" y="1493"/>
                    </a:lnTo>
                    <a:lnTo>
                      <a:pt x="1515" y="1507"/>
                    </a:lnTo>
                    <a:lnTo>
                      <a:pt x="1492" y="1521"/>
                    </a:lnTo>
                    <a:lnTo>
                      <a:pt x="1470" y="1534"/>
                    </a:lnTo>
                    <a:lnTo>
                      <a:pt x="1451" y="1545"/>
                    </a:lnTo>
                    <a:lnTo>
                      <a:pt x="1438" y="1553"/>
                    </a:lnTo>
                    <a:lnTo>
                      <a:pt x="1434" y="1556"/>
                    </a:lnTo>
                    <a:lnTo>
                      <a:pt x="1421" y="1558"/>
                    </a:lnTo>
                    <a:lnTo>
                      <a:pt x="1410" y="1561"/>
                    </a:lnTo>
                    <a:lnTo>
                      <a:pt x="1400" y="1563"/>
                    </a:lnTo>
                    <a:lnTo>
                      <a:pt x="1390" y="1566"/>
                    </a:lnTo>
                    <a:lnTo>
                      <a:pt x="1380" y="1570"/>
                    </a:lnTo>
                    <a:lnTo>
                      <a:pt x="1372" y="1575"/>
                    </a:lnTo>
                    <a:lnTo>
                      <a:pt x="1363" y="1579"/>
                    </a:lnTo>
                    <a:lnTo>
                      <a:pt x="1355" y="1584"/>
                    </a:lnTo>
                    <a:lnTo>
                      <a:pt x="1341" y="1594"/>
                    </a:lnTo>
                    <a:lnTo>
                      <a:pt x="1329" y="1606"/>
                    </a:lnTo>
                    <a:lnTo>
                      <a:pt x="1320" y="1618"/>
                    </a:lnTo>
                    <a:lnTo>
                      <a:pt x="1311" y="1630"/>
                    </a:lnTo>
                    <a:lnTo>
                      <a:pt x="1304" y="1641"/>
                    </a:lnTo>
                    <a:lnTo>
                      <a:pt x="1298" y="1653"/>
                    </a:lnTo>
                    <a:lnTo>
                      <a:pt x="1295" y="1664"/>
                    </a:lnTo>
                    <a:lnTo>
                      <a:pt x="1292" y="1673"/>
                    </a:lnTo>
                    <a:lnTo>
                      <a:pt x="1287" y="1687"/>
                    </a:lnTo>
                    <a:lnTo>
                      <a:pt x="1287" y="1692"/>
                    </a:lnTo>
                    <a:lnTo>
                      <a:pt x="1286" y="1706"/>
                    </a:lnTo>
                    <a:lnTo>
                      <a:pt x="1284" y="1718"/>
                    </a:lnTo>
                    <a:lnTo>
                      <a:pt x="1282" y="1727"/>
                    </a:lnTo>
                    <a:lnTo>
                      <a:pt x="1279" y="1732"/>
                    </a:lnTo>
                    <a:lnTo>
                      <a:pt x="1275" y="1735"/>
                    </a:lnTo>
                    <a:lnTo>
                      <a:pt x="1272" y="1738"/>
                    </a:lnTo>
                    <a:lnTo>
                      <a:pt x="1269" y="1738"/>
                    </a:lnTo>
                    <a:lnTo>
                      <a:pt x="1265" y="1736"/>
                    </a:lnTo>
                    <a:lnTo>
                      <a:pt x="1258" y="1732"/>
                    </a:lnTo>
                    <a:lnTo>
                      <a:pt x="1253" y="1726"/>
                    </a:lnTo>
                    <a:lnTo>
                      <a:pt x="1248" y="1720"/>
                    </a:lnTo>
                    <a:lnTo>
                      <a:pt x="1246" y="1718"/>
                    </a:lnTo>
                    <a:lnTo>
                      <a:pt x="1191" y="1697"/>
                    </a:lnTo>
                    <a:lnTo>
                      <a:pt x="1191" y="1641"/>
                    </a:lnTo>
                    <a:lnTo>
                      <a:pt x="1202" y="1634"/>
                    </a:lnTo>
                    <a:lnTo>
                      <a:pt x="1212" y="1626"/>
                    </a:lnTo>
                    <a:lnTo>
                      <a:pt x="1219" y="1620"/>
                    </a:lnTo>
                    <a:lnTo>
                      <a:pt x="1226" y="1612"/>
                    </a:lnTo>
                    <a:lnTo>
                      <a:pt x="1230" y="1606"/>
                    </a:lnTo>
                    <a:lnTo>
                      <a:pt x="1233" y="1599"/>
                    </a:lnTo>
                    <a:lnTo>
                      <a:pt x="1236" y="1593"/>
                    </a:lnTo>
                    <a:lnTo>
                      <a:pt x="1238" y="1588"/>
                    </a:lnTo>
                    <a:lnTo>
                      <a:pt x="1238" y="1578"/>
                    </a:lnTo>
                    <a:lnTo>
                      <a:pt x="1237" y="1569"/>
                    </a:lnTo>
                    <a:lnTo>
                      <a:pt x="1234" y="1565"/>
                    </a:lnTo>
                    <a:lnTo>
                      <a:pt x="1233" y="1563"/>
                    </a:lnTo>
                    <a:lnTo>
                      <a:pt x="1233" y="1556"/>
                    </a:lnTo>
                    <a:lnTo>
                      <a:pt x="1232" y="1551"/>
                    </a:lnTo>
                    <a:lnTo>
                      <a:pt x="1230" y="1545"/>
                    </a:lnTo>
                    <a:lnTo>
                      <a:pt x="1229" y="1540"/>
                    </a:lnTo>
                    <a:lnTo>
                      <a:pt x="1224" y="1531"/>
                    </a:lnTo>
                    <a:lnTo>
                      <a:pt x="1216" y="1523"/>
                    </a:lnTo>
                    <a:lnTo>
                      <a:pt x="1209" y="1516"/>
                    </a:lnTo>
                    <a:lnTo>
                      <a:pt x="1199" y="1510"/>
                    </a:lnTo>
                    <a:lnTo>
                      <a:pt x="1189" y="1504"/>
                    </a:lnTo>
                    <a:lnTo>
                      <a:pt x="1179" y="1501"/>
                    </a:lnTo>
                    <a:lnTo>
                      <a:pt x="1161" y="1495"/>
                    </a:lnTo>
                    <a:lnTo>
                      <a:pt x="1144" y="1490"/>
                    </a:lnTo>
                    <a:lnTo>
                      <a:pt x="1132" y="1488"/>
                    </a:lnTo>
                    <a:lnTo>
                      <a:pt x="1128" y="1488"/>
                    </a:lnTo>
                    <a:lnTo>
                      <a:pt x="1125" y="1491"/>
                    </a:lnTo>
                    <a:lnTo>
                      <a:pt x="1123" y="1495"/>
                    </a:lnTo>
                    <a:lnTo>
                      <a:pt x="1119" y="1497"/>
                    </a:lnTo>
                    <a:lnTo>
                      <a:pt x="1115" y="1499"/>
                    </a:lnTo>
                    <a:lnTo>
                      <a:pt x="1104" y="1501"/>
                    </a:lnTo>
                    <a:lnTo>
                      <a:pt x="1092" y="1502"/>
                    </a:lnTo>
                    <a:lnTo>
                      <a:pt x="1081" y="1503"/>
                    </a:lnTo>
                    <a:lnTo>
                      <a:pt x="1071" y="1503"/>
                    </a:lnTo>
                    <a:lnTo>
                      <a:pt x="1064" y="1503"/>
                    </a:lnTo>
                    <a:lnTo>
                      <a:pt x="1062" y="1503"/>
                    </a:lnTo>
                    <a:lnTo>
                      <a:pt x="1108" y="1532"/>
                    </a:lnTo>
                    <a:lnTo>
                      <a:pt x="1106" y="1622"/>
                    </a:lnTo>
                    <a:lnTo>
                      <a:pt x="1108" y="1673"/>
                    </a:lnTo>
                    <a:lnTo>
                      <a:pt x="1109" y="1675"/>
                    </a:lnTo>
                    <a:lnTo>
                      <a:pt x="1112" y="1679"/>
                    </a:lnTo>
                    <a:lnTo>
                      <a:pt x="1116" y="1686"/>
                    </a:lnTo>
                    <a:lnTo>
                      <a:pt x="1120" y="1693"/>
                    </a:lnTo>
                    <a:lnTo>
                      <a:pt x="1124" y="1702"/>
                    </a:lnTo>
                    <a:lnTo>
                      <a:pt x="1128" y="1709"/>
                    </a:lnTo>
                    <a:lnTo>
                      <a:pt x="1131" y="1717"/>
                    </a:lnTo>
                    <a:lnTo>
                      <a:pt x="1132" y="1722"/>
                    </a:lnTo>
                    <a:lnTo>
                      <a:pt x="1131" y="1742"/>
                    </a:lnTo>
                    <a:lnTo>
                      <a:pt x="1129" y="1759"/>
                    </a:lnTo>
                    <a:lnTo>
                      <a:pt x="1125" y="1773"/>
                    </a:lnTo>
                    <a:lnTo>
                      <a:pt x="1122" y="1785"/>
                    </a:lnTo>
                    <a:lnTo>
                      <a:pt x="1119" y="1795"/>
                    </a:lnTo>
                    <a:lnTo>
                      <a:pt x="1116" y="1801"/>
                    </a:lnTo>
                    <a:lnTo>
                      <a:pt x="1114" y="1806"/>
                    </a:lnTo>
                    <a:lnTo>
                      <a:pt x="1112" y="1807"/>
                    </a:lnTo>
                    <a:lnTo>
                      <a:pt x="1079" y="1793"/>
                    </a:lnTo>
                    <a:lnTo>
                      <a:pt x="1047" y="1773"/>
                    </a:lnTo>
                    <a:lnTo>
                      <a:pt x="1027" y="1773"/>
                    </a:lnTo>
                    <a:lnTo>
                      <a:pt x="961" y="1839"/>
                    </a:lnTo>
                    <a:lnTo>
                      <a:pt x="906" y="1879"/>
                    </a:lnTo>
                    <a:lnTo>
                      <a:pt x="902" y="1885"/>
                    </a:lnTo>
                    <a:lnTo>
                      <a:pt x="900" y="1892"/>
                    </a:lnTo>
                    <a:lnTo>
                      <a:pt x="899" y="1899"/>
                    </a:lnTo>
                    <a:lnTo>
                      <a:pt x="900" y="1906"/>
                    </a:lnTo>
                    <a:lnTo>
                      <a:pt x="902" y="1911"/>
                    </a:lnTo>
                    <a:lnTo>
                      <a:pt x="906" y="1918"/>
                    </a:lnTo>
                    <a:lnTo>
                      <a:pt x="911" y="1924"/>
                    </a:lnTo>
                    <a:lnTo>
                      <a:pt x="915" y="1930"/>
                    </a:lnTo>
                    <a:lnTo>
                      <a:pt x="926" y="1939"/>
                    </a:lnTo>
                    <a:lnTo>
                      <a:pt x="936" y="1947"/>
                    </a:lnTo>
                    <a:lnTo>
                      <a:pt x="944" y="1952"/>
                    </a:lnTo>
                    <a:lnTo>
                      <a:pt x="946" y="1953"/>
                    </a:lnTo>
                    <a:lnTo>
                      <a:pt x="942" y="1988"/>
                    </a:lnTo>
                    <a:lnTo>
                      <a:pt x="855" y="1990"/>
                    </a:lnTo>
                    <a:lnTo>
                      <a:pt x="812" y="1939"/>
                    </a:lnTo>
                    <a:lnTo>
                      <a:pt x="796" y="1892"/>
                    </a:lnTo>
                    <a:lnTo>
                      <a:pt x="757" y="1877"/>
                    </a:lnTo>
                    <a:lnTo>
                      <a:pt x="746" y="1913"/>
                    </a:lnTo>
                    <a:lnTo>
                      <a:pt x="766" y="1973"/>
                    </a:lnTo>
                    <a:lnTo>
                      <a:pt x="802" y="2045"/>
                    </a:lnTo>
                    <a:lnTo>
                      <a:pt x="803" y="2053"/>
                    </a:lnTo>
                    <a:lnTo>
                      <a:pt x="803" y="2058"/>
                    </a:lnTo>
                    <a:lnTo>
                      <a:pt x="802" y="2062"/>
                    </a:lnTo>
                    <a:lnTo>
                      <a:pt x="800" y="2066"/>
                    </a:lnTo>
                    <a:lnTo>
                      <a:pt x="797" y="2069"/>
                    </a:lnTo>
                    <a:lnTo>
                      <a:pt x="794" y="2070"/>
                    </a:lnTo>
                    <a:lnTo>
                      <a:pt x="791" y="2071"/>
                    </a:lnTo>
                    <a:lnTo>
                      <a:pt x="787" y="2071"/>
                    </a:lnTo>
                    <a:lnTo>
                      <a:pt x="780" y="2070"/>
                    </a:lnTo>
                    <a:lnTo>
                      <a:pt x="772" y="2068"/>
                    </a:lnTo>
                    <a:lnTo>
                      <a:pt x="768" y="2066"/>
                    </a:lnTo>
                    <a:lnTo>
                      <a:pt x="766" y="2065"/>
                    </a:lnTo>
                    <a:lnTo>
                      <a:pt x="727" y="2024"/>
                    </a:lnTo>
                    <a:lnTo>
                      <a:pt x="672" y="1994"/>
                    </a:lnTo>
                    <a:lnTo>
                      <a:pt x="672" y="1991"/>
                    </a:lnTo>
                    <a:lnTo>
                      <a:pt x="671" y="1985"/>
                    </a:lnTo>
                    <a:lnTo>
                      <a:pt x="670" y="1975"/>
                    </a:lnTo>
                    <a:lnTo>
                      <a:pt x="669" y="1963"/>
                    </a:lnTo>
                    <a:lnTo>
                      <a:pt x="669" y="1950"/>
                    </a:lnTo>
                    <a:lnTo>
                      <a:pt x="670" y="1937"/>
                    </a:lnTo>
                    <a:lnTo>
                      <a:pt x="671" y="1932"/>
                    </a:lnTo>
                    <a:lnTo>
                      <a:pt x="672" y="1928"/>
                    </a:lnTo>
                    <a:lnTo>
                      <a:pt x="674" y="1923"/>
                    </a:lnTo>
                    <a:lnTo>
                      <a:pt x="676" y="1920"/>
                    </a:lnTo>
                    <a:lnTo>
                      <a:pt x="680" y="1917"/>
                    </a:lnTo>
                    <a:lnTo>
                      <a:pt x="681" y="1913"/>
                    </a:lnTo>
                    <a:lnTo>
                      <a:pt x="683" y="1909"/>
                    </a:lnTo>
                    <a:lnTo>
                      <a:pt x="684" y="1905"/>
                    </a:lnTo>
                    <a:lnTo>
                      <a:pt x="684" y="1895"/>
                    </a:lnTo>
                    <a:lnTo>
                      <a:pt x="684" y="1884"/>
                    </a:lnTo>
                    <a:lnTo>
                      <a:pt x="684" y="1875"/>
                    </a:lnTo>
                    <a:lnTo>
                      <a:pt x="682" y="1866"/>
                    </a:lnTo>
                    <a:lnTo>
                      <a:pt x="682" y="1861"/>
                    </a:lnTo>
                    <a:lnTo>
                      <a:pt x="681" y="1858"/>
                    </a:lnTo>
                    <a:lnTo>
                      <a:pt x="595" y="1784"/>
                    </a:lnTo>
                    <a:lnTo>
                      <a:pt x="577" y="1729"/>
                    </a:lnTo>
                    <a:lnTo>
                      <a:pt x="645" y="1754"/>
                    </a:lnTo>
                    <a:lnTo>
                      <a:pt x="672" y="1777"/>
                    </a:lnTo>
                    <a:lnTo>
                      <a:pt x="726" y="1799"/>
                    </a:lnTo>
                    <a:lnTo>
                      <a:pt x="770" y="1837"/>
                    </a:lnTo>
                    <a:lnTo>
                      <a:pt x="779" y="1842"/>
                    </a:lnTo>
                    <a:lnTo>
                      <a:pt x="789" y="1847"/>
                    </a:lnTo>
                    <a:lnTo>
                      <a:pt x="798" y="1849"/>
                    </a:lnTo>
                    <a:lnTo>
                      <a:pt x="809" y="1850"/>
                    </a:lnTo>
                    <a:lnTo>
                      <a:pt x="821" y="1850"/>
                    </a:lnTo>
                    <a:lnTo>
                      <a:pt x="832" y="1848"/>
                    </a:lnTo>
                    <a:lnTo>
                      <a:pt x="844" y="1845"/>
                    </a:lnTo>
                    <a:lnTo>
                      <a:pt x="854" y="1843"/>
                    </a:lnTo>
                    <a:lnTo>
                      <a:pt x="874" y="1836"/>
                    </a:lnTo>
                    <a:lnTo>
                      <a:pt x="891" y="1829"/>
                    </a:lnTo>
                    <a:lnTo>
                      <a:pt x="902" y="1824"/>
                    </a:lnTo>
                    <a:lnTo>
                      <a:pt x="906" y="1822"/>
                    </a:lnTo>
                    <a:lnTo>
                      <a:pt x="950" y="1773"/>
                    </a:lnTo>
                    <a:lnTo>
                      <a:pt x="958" y="1763"/>
                    </a:lnTo>
                    <a:lnTo>
                      <a:pt x="965" y="1754"/>
                    </a:lnTo>
                    <a:lnTo>
                      <a:pt x="969" y="1743"/>
                    </a:lnTo>
                    <a:lnTo>
                      <a:pt x="973" y="1732"/>
                    </a:lnTo>
                    <a:lnTo>
                      <a:pt x="980" y="1711"/>
                    </a:lnTo>
                    <a:lnTo>
                      <a:pt x="984" y="1690"/>
                    </a:lnTo>
                    <a:lnTo>
                      <a:pt x="986" y="1672"/>
                    </a:lnTo>
                    <a:lnTo>
                      <a:pt x="987" y="1657"/>
                    </a:lnTo>
                    <a:lnTo>
                      <a:pt x="987" y="1647"/>
                    </a:lnTo>
                    <a:lnTo>
                      <a:pt x="987" y="1644"/>
                    </a:lnTo>
                    <a:lnTo>
                      <a:pt x="984" y="1635"/>
                    </a:lnTo>
                    <a:lnTo>
                      <a:pt x="979" y="1627"/>
                    </a:lnTo>
                    <a:lnTo>
                      <a:pt x="972" y="1621"/>
                    </a:lnTo>
                    <a:lnTo>
                      <a:pt x="965" y="1614"/>
                    </a:lnTo>
                    <a:lnTo>
                      <a:pt x="956" y="1609"/>
                    </a:lnTo>
                    <a:lnTo>
                      <a:pt x="946" y="1605"/>
                    </a:lnTo>
                    <a:lnTo>
                      <a:pt x="935" y="1599"/>
                    </a:lnTo>
                    <a:lnTo>
                      <a:pt x="926" y="1596"/>
                    </a:lnTo>
                    <a:lnTo>
                      <a:pt x="906" y="1590"/>
                    </a:lnTo>
                    <a:lnTo>
                      <a:pt x="889" y="1585"/>
                    </a:lnTo>
                    <a:lnTo>
                      <a:pt x="877" y="1582"/>
                    </a:lnTo>
                    <a:lnTo>
                      <a:pt x="872" y="1582"/>
                    </a:lnTo>
                    <a:lnTo>
                      <a:pt x="847" y="1522"/>
                    </a:lnTo>
                    <a:lnTo>
                      <a:pt x="839" y="1509"/>
                    </a:lnTo>
                    <a:lnTo>
                      <a:pt x="832" y="1497"/>
                    </a:lnTo>
                    <a:lnTo>
                      <a:pt x="823" y="1486"/>
                    </a:lnTo>
                    <a:lnTo>
                      <a:pt x="814" y="1476"/>
                    </a:lnTo>
                    <a:lnTo>
                      <a:pt x="805" y="1467"/>
                    </a:lnTo>
                    <a:lnTo>
                      <a:pt x="796" y="1458"/>
                    </a:lnTo>
                    <a:lnTo>
                      <a:pt x="786" y="1450"/>
                    </a:lnTo>
                    <a:lnTo>
                      <a:pt x="776" y="1444"/>
                    </a:lnTo>
                    <a:lnTo>
                      <a:pt x="766" y="1437"/>
                    </a:lnTo>
                    <a:lnTo>
                      <a:pt x="756" y="1432"/>
                    </a:lnTo>
                    <a:lnTo>
                      <a:pt x="745" y="1428"/>
                    </a:lnTo>
                    <a:lnTo>
                      <a:pt x="736" y="1423"/>
                    </a:lnTo>
                    <a:lnTo>
                      <a:pt x="715" y="1417"/>
                    </a:lnTo>
                    <a:lnTo>
                      <a:pt x="696" y="1413"/>
                    </a:lnTo>
                    <a:lnTo>
                      <a:pt x="676" y="1409"/>
                    </a:lnTo>
                    <a:lnTo>
                      <a:pt x="659" y="1408"/>
                    </a:lnTo>
                    <a:lnTo>
                      <a:pt x="643" y="1408"/>
                    </a:lnTo>
                    <a:lnTo>
                      <a:pt x="630" y="1408"/>
                    </a:lnTo>
                    <a:lnTo>
                      <a:pt x="609" y="1410"/>
                    </a:lnTo>
                    <a:lnTo>
                      <a:pt x="602" y="1412"/>
                    </a:lnTo>
                    <a:lnTo>
                      <a:pt x="601" y="1407"/>
                    </a:lnTo>
                    <a:lnTo>
                      <a:pt x="599" y="1403"/>
                    </a:lnTo>
                    <a:lnTo>
                      <a:pt x="595" y="1399"/>
                    </a:lnTo>
                    <a:lnTo>
                      <a:pt x="591" y="1394"/>
                    </a:lnTo>
                    <a:lnTo>
                      <a:pt x="583" y="1387"/>
                    </a:lnTo>
                    <a:lnTo>
                      <a:pt x="574" y="1380"/>
                    </a:lnTo>
                    <a:lnTo>
                      <a:pt x="565" y="1375"/>
                    </a:lnTo>
                    <a:lnTo>
                      <a:pt x="559" y="1371"/>
                    </a:lnTo>
                    <a:lnTo>
                      <a:pt x="553" y="1368"/>
                    </a:lnTo>
                    <a:lnTo>
                      <a:pt x="551" y="1367"/>
                    </a:lnTo>
                    <a:lnTo>
                      <a:pt x="560" y="1346"/>
                    </a:lnTo>
                    <a:lnTo>
                      <a:pt x="595" y="1357"/>
                    </a:lnTo>
                    <a:lnTo>
                      <a:pt x="617" y="1341"/>
                    </a:lnTo>
                    <a:lnTo>
                      <a:pt x="540" y="1307"/>
                    </a:lnTo>
                    <a:lnTo>
                      <a:pt x="514" y="1341"/>
                    </a:lnTo>
                    <a:lnTo>
                      <a:pt x="485" y="1346"/>
                    </a:lnTo>
                    <a:lnTo>
                      <a:pt x="485" y="1354"/>
                    </a:lnTo>
                    <a:lnTo>
                      <a:pt x="484" y="1363"/>
                    </a:lnTo>
                    <a:lnTo>
                      <a:pt x="482" y="1372"/>
                    </a:lnTo>
                    <a:lnTo>
                      <a:pt x="479" y="1378"/>
                    </a:lnTo>
                    <a:lnTo>
                      <a:pt x="475" y="1385"/>
                    </a:lnTo>
                    <a:lnTo>
                      <a:pt x="471" y="1390"/>
                    </a:lnTo>
                    <a:lnTo>
                      <a:pt x="467" y="1395"/>
                    </a:lnTo>
                    <a:lnTo>
                      <a:pt x="463" y="1400"/>
                    </a:lnTo>
                    <a:lnTo>
                      <a:pt x="453" y="1407"/>
                    </a:lnTo>
                    <a:lnTo>
                      <a:pt x="444" y="1412"/>
                    </a:lnTo>
                    <a:lnTo>
                      <a:pt x="439" y="1415"/>
                    </a:lnTo>
                    <a:lnTo>
                      <a:pt x="437" y="1416"/>
                    </a:lnTo>
                    <a:lnTo>
                      <a:pt x="400" y="1482"/>
                    </a:lnTo>
                    <a:lnTo>
                      <a:pt x="406" y="1548"/>
                    </a:lnTo>
                    <a:lnTo>
                      <a:pt x="481" y="1622"/>
                    </a:lnTo>
                    <a:lnTo>
                      <a:pt x="481" y="1732"/>
                    </a:lnTo>
                    <a:lnTo>
                      <a:pt x="437" y="1784"/>
                    </a:lnTo>
                    <a:lnTo>
                      <a:pt x="459" y="1850"/>
                    </a:lnTo>
                    <a:lnTo>
                      <a:pt x="444" y="2047"/>
                    </a:lnTo>
                    <a:lnTo>
                      <a:pt x="445" y="2070"/>
                    </a:lnTo>
                    <a:lnTo>
                      <a:pt x="447" y="2087"/>
                    </a:lnTo>
                    <a:lnTo>
                      <a:pt x="451" y="2100"/>
                    </a:lnTo>
                    <a:lnTo>
                      <a:pt x="455" y="2110"/>
                    </a:lnTo>
                    <a:lnTo>
                      <a:pt x="458" y="2118"/>
                    </a:lnTo>
                    <a:lnTo>
                      <a:pt x="463" y="2122"/>
                    </a:lnTo>
                    <a:lnTo>
                      <a:pt x="465" y="2123"/>
                    </a:lnTo>
                    <a:lnTo>
                      <a:pt x="466" y="2124"/>
                    </a:lnTo>
                    <a:lnTo>
                      <a:pt x="472" y="2141"/>
                    </a:lnTo>
                    <a:lnTo>
                      <a:pt x="478" y="2156"/>
                    </a:lnTo>
                    <a:lnTo>
                      <a:pt x="482" y="2171"/>
                    </a:lnTo>
                    <a:lnTo>
                      <a:pt x="485" y="2187"/>
                    </a:lnTo>
                    <a:lnTo>
                      <a:pt x="487" y="2200"/>
                    </a:lnTo>
                    <a:lnTo>
                      <a:pt x="488" y="2211"/>
                    </a:lnTo>
                    <a:lnTo>
                      <a:pt x="488" y="2223"/>
                    </a:lnTo>
                    <a:lnTo>
                      <a:pt x="488" y="2234"/>
                    </a:lnTo>
                    <a:lnTo>
                      <a:pt x="486" y="2251"/>
                    </a:lnTo>
                    <a:lnTo>
                      <a:pt x="484" y="2264"/>
                    </a:lnTo>
                    <a:lnTo>
                      <a:pt x="482" y="2272"/>
                    </a:lnTo>
                    <a:lnTo>
                      <a:pt x="481" y="2275"/>
                    </a:lnTo>
                    <a:lnTo>
                      <a:pt x="356" y="2396"/>
                    </a:lnTo>
                    <a:lnTo>
                      <a:pt x="360" y="2405"/>
                    </a:lnTo>
                    <a:lnTo>
                      <a:pt x="366" y="2412"/>
                    </a:lnTo>
                    <a:lnTo>
                      <a:pt x="374" y="2419"/>
                    </a:lnTo>
                    <a:lnTo>
                      <a:pt x="382" y="2424"/>
                    </a:lnTo>
                    <a:lnTo>
                      <a:pt x="390" y="2429"/>
                    </a:lnTo>
                    <a:lnTo>
                      <a:pt x="399" y="2433"/>
                    </a:lnTo>
                    <a:lnTo>
                      <a:pt x="409" y="2436"/>
                    </a:lnTo>
                    <a:lnTo>
                      <a:pt x="417" y="2439"/>
                    </a:lnTo>
                    <a:lnTo>
                      <a:pt x="434" y="2442"/>
                    </a:lnTo>
                    <a:lnTo>
                      <a:pt x="448" y="2445"/>
                    </a:lnTo>
                    <a:lnTo>
                      <a:pt x="458" y="2445"/>
                    </a:lnTo>
                    <a:lnTo>
                      <a:pt x="461" y="2445"/>
                    </a:lnTo>
                    <a:lnTo>
                      <a:pt x="453" y="2445"/>
                    </a:lnTo>
                    <a:lnTo>
                      <a:pt x="444" y="2447"/>
                    </a:lnTo>
                    <a:lnTo>
                      <a:pt x="434" y="2449"/>
                    </a:lnTo>
                    <a:lnTo>
                      <a:pt x="426" y="2453"/>
                    </a:lnTo>
                    <a:lnTo>
                      <a:pt x="418" y="2458"/>
                    </a:lnTo>
                    <a:lnTo>
                      <a:pt x="412" y="2461"/>
                    </a:lnTo>
                    <a:lnTo>
                      <a:pt x="407" y="2463"/>
                    </a:lnTo>
                    <a:lnTo>
                      <a:pt x="406" y="2464"/>
                    </a:lnTo>
                    <a:lnTo>
                      <a:pt x="396" y="2463"/>
                    </a:lnTo>
                    <a:lnTo>
                      <a:pt x="386" y="2464"/>
                    </a:lnTo>
                    <a:lnTo>
                      <a:pt x="376" y="2465"/>
                    </a:lnTo>
                    <a:lnTo>
                      <a:pt x="367" y="2467"/>
                    </a:lnTo>
                    <a:lnTo>
                      <a:pt x="358" y="2469"/>
                    </a:lnTo>
                    <a:lnTo>
                      <a:pt x="350" y="2474"/>
                    </a:lnTo>
                    <a:lnTo>
                      <a:pt x="342" y="2477"/>
                    </a:lnTo>
                    <a:lnTo>
                      <a:pt x="334" y="2481"/>
                    </a:lnTo>
                    <a:lnTo>
                      <a:pt x="322" y="2490"/>
                    </a:lnTo>
                    <a:lnTo>
                      <a:pt x="312" y="2497"/>
                    </a:lnTo>
                    <a:lnTo>
                      <a:pt x="306" y="2503"/>
                    </a:lnTo>
                    <a:lnTo>
                      <a:pt x="304" y="2505"/>
                    </a:lnTo>
                    <a:lnTo>
                      <a:pt x="285" y="2490"/>
                    </a:lnTo>
                    <a:lnTo>
                      <a:pt x="249" y="2481"/>
                    </a:lnTo>
                    <a:lnTo>
                      <a:pt x="236" y="2481"/>
                    </a:lnTo>
                    <a:lnTo>
                      <a:pt x="225" y="2481"/>
                    </a:lnTo>
                    <a:lnTo>
                      <a:pt x="214" y="2483"/>
                    </a:lnTo>
                    <a:lnTo>
                      <a:pt x="204" y="2487"/>
                    </a:lnTo>
                    <a:lnTo>
                      <a:pt x="196" y="2490"/>
                    </a:lnTo>
                    <a:lnTo>
                      <a:pt x="188" y="2494"/>
                    </a:lnTo>
                    <a:lnTo>
                      <a:pt x="182" y="2499"/>
                    </a:lnTo>
                    <a:lnTo>
                      <a:pt x="175" y="2503"/>
                    </a:lnTo>
                    <a:lnTo>
                      <a:pt x="167" y="2513"/>
                    </a:lnTo>
                    <a:lnTo>
                      <a:pt x="160" y="2521"/>
                    </a:lnTo>
                    <a:lnTo>
                      <a:pt x="157" y="2528"/>
                    </a:lnTo>
                    <a:lnTo>
                      <a:pt x="156" y="2530"/>
                    </a:lnTo>
                    <a:lnTo>
                      <a:pt x="153" y="2531"/>
                    </a:lnTo>
                    <a:lnTo>
                      <a:pt x="150" y="2533"/>
                    </a:lnTo>
                    <a:lnTo>
                      <a:pt x="148" y="2537"/>
                    </a:lnTo>
                    <a:lnTo>
                      <a:pt x="146" y="2542"/>
                    </a:lnTo>
                    <a:lnTo>
                      <a:pt x="144" y="2554"/>
                    </a:lnTo>
                    <a:lnTo>
                      <a:pt x="144" y="2568"/>
                    </a:lnTo>
                    <a:lnTo>
                      <a:pt x="144" y="2581"/>
                    </a:lnTo>
                    <a:lnTo>
                      <a:pt x="144" y="2592"/>
                    </a:lnTo>
                    <a:lnTo>
                      <a:pt x="144" y="2601"/>
                    </a:lnTo>
                    <a:lnTo>
                      <a:pt x="145" y="2604"/>
                    </a:lnTo>
                    <a:lnTo>
                      <a:pt x="163" y="2619"/>
                    </a:lnTo>
                    <a:lnTo>
                      <a:pt x="174" y="2656"/>
                    </a:lnTo>
                    <a:lnTo>
                      <a:pt x="175" y="2667"/>
                    </a:lnTo>
                    <a:lnTo>
                      <a:pt x="176" y="2677"/>
                    </a:lnTo>
                    <a:lnTo>
                      <a:pt x="176" y="2684"/>
                    </a:lnTo>
                    <a:lnTo>
                      <a:pt x="175" y="2692"/>
                    </a:lnTo>
                    <a:lnTo>
                      <a:pt x="174" y="2698"/>
                    </a:lnTo>
                    <a:lnTo>
                      <a:pt x="172" y="2704"/>
                    </a:lnTo>
                    <a:lnTo>
                      <a:pt x="170" y="2708"/>
                    </a:lnTo>
                    <a:lnTo>
                      <a:pt x="168" y="2711"/>
                    </a:lnTo>
                    <a:lnTo>
                      <a:pt x="163" y="2717"/>
                    </a:lnTo>
                    <a:lnTo>
                      <a:pt x="159" y="2720"/>
                    </a:lnTo>
                    <a:lnTo>
                      <a:pt x="157" y="2721"/>
                    </a:lnTo>
                    <a:lnTo>
                      <a:pt x="156" y="2722"/>
                    </a:lnTo>
                    <a:lnTo>
                      <a:pt x="148" y="2721"/>
                    </a:lnTo>
                    <a:lnTo>
                      <a:pt x="142" y="2719"/>
                    </a:lnTo>
                    <a:lnTo>
                      <a:pt x="135" y="2717"/>
                    </a:lnTo>
                    <a:lnTo>
                      <a:pt x="130" y="2714"/>
                    </a:lnTo>
                    <a:lnTo>
                      <a:pt x="121" y="2710"/>
                    </a:lnTo>
                    <a:lnTo>
                      <a:pt x="115" y="2704"/>
                    </a:lnTo>
                    <a:lnTo>
                      <a:pt x="109" y="2698"/>
                    </a:lnTo>
                    <a:lnTo>
                      <a:pt x="106" y="2694"/>
                    </a:lnTo>
                    <a:lnTo>
                      <a:pt x="105" y="2691"/>
                    </a:lnTo>
                    <a:lnTo>
                      <a:pt x="104" y="2690"/>
                    </a:lnTo>
                    <a:lnTo>
                      <a:pt x="71" y="2666"/>
                    </a:lnTo>
                    <a:lnTo>
                      <a:pt x="23" y="2718"/>
                    </a:lnTo>
                    <a:lnTo>
                      <a:pt x="21" y="2719"/>
                    </a:lnTo>
                    <a:lnTo>
                      <a:pt x="18" y="2721"/>
                    </a:lnTo>
                    <a:lnTo>
                      <a:pt x="16" y="2724"/>
                    </a:lnTo>
                    <a:lnTo>
                      <a:pt x="13" y="2728"/>
                    </a:lnTo>
                    <a:lnTo>
                      <a:pt x="9" y="2739"/>
                    </a:lnTo>
                    <a:lnTo>
                      <a:pt x="6" y="2752"/>
                    </a:lnTo>
                    <a:lnTo>
                      <a:pt x="4" y="2766"/>
                    </a:lnTo>
                    <a:lnTo>
                      <a:pt x="3" y="2782"/>
                    </a:lnTo>
                    <a:lnTo>
                      <a:pt x="2" y="2799"/>
                    </a:lnTo>
                    <a:lnTo>
                      <a:pt x="0" y="2815"/>
                    </a:lnTo>
                    <a:lnTo>
                      <a:pt x="0" y="2872"/>
                    </a:lnTo>
                    <a:lnTo>
                      <a:pt x="2" y="2876"/>
                    </a:lnTo>
                    <a:lnTo>
                      <a:pt x="6" y="2880"/>
                    </a:lnTo>
                    <a:lnTo>
                      <a:pt x="10" y="2882"/>
                    </a:lnTo>
                    <a:lnTo>
                      <a:pt x="14" y="2883"/>
                    </a:lnTo>
                    <a:lnTo>
                      <a:pt x="20" y="2883"/>
                    </a:lnTo>
                    <a:lnTo>
                      <a:pt x="24" y="2883"/>
                    </a:lnTo>
                    <a:lnTo>
                      <a:pt x="26" y="2883"/>
                    </a:lnTo>
                    <a:lnTo>
                      <a:pt x="27" y="2883"/>
                    </a:lnTo>
                    <a:lnTo>
                      <a:pt x="38" y="2884"/>
                    </a:lnTo>
                    <a:lnTo>
                      <a:pt x="48" y="2884"/>
                    </a:lnTo>
                    <a:lnTo>
                      <a:pt x="57" y="2884"/>
                    </a:lnTo>
                    <a:lnTo>
                      <a:pt x="63" y="2883"/>
                    </a:lnTo>
                    <a:lnTo>
                      <a:pt x="70" y="2882"/>
                    </a:lnTo>
                    <a:lnTo>
                      <a:pt x="73" y="2881"/>
                    </a:lnTo>
                    <a:lnTo>
                      <a:pt x="76" y="2880"/>
                    </a:lnTo>
                    <a:lnTo>
                      <a:pt x="77" y="2879"/>
                    </a:lnTo>
                    <a:lnTo>
                      <a:pt x="78" y="2881"/>
                    </a:lnTo>
                    <a:lnTo>
                      <a:pt x="80" y="2884"/>
                    </a:lnTo>
                    <a:lnTo>
                      <a:pt x="85" y="2889"/>
                    </a:lnTo>
                    <a:lnTo>
                      <a:pt x="90" y="2895"/>
                    </a:lnTo>
                    <a:lnTo>
                      <a:pt x="97" y="2901"/>
                    </a:lnTo>
                    <a:lnTo>
                      <a:pt x="104" y="2908"/>
                    </a:lnTo>
                    <a:lnTo>
                      <a:pt x="111" y="2913"/>
                    </a:lnTo>
                    <a:lnTo>
                      <a:pt x="117" y="2917"/>
                    </a:lnTo>
                    <a:lnTo>
                      <a:pt x="120" y="2920"/>
                    </a:lnTo>
                    <a:lnTo>
                      <a:pt x="124" y="2924"/>
                    </a:lnTo>
                    <a:lnTo>
                      <a:pt x="128" y="2929"/>
                    </a:lnTo>
                    <a:lnTo>
                      <a:pt x="131" y="2936"/>
                    </a:lnTo>
                    <a:lnTo>
                      <a:pt x="138" y="2950"/>
                    </a:lnTo>
                    <a:lnTo>
                      <a:pt x="145" y="2965"/>
                    </a:lnTo>
                    <a:lnTo>
                      <a:pt x="150" y="2980"/>
                    </a:lnTo>
                    <a:lnTo>
                      <a:pt x="155" y="2992"/>
                    </a:lnTo>
                    <a:lnTo>
                      <a:pt x="158" y="3002"/>
                    </a:lnTo>
                    <a:lnTo>
                      <a:pt x="159" y="3005"/>
                    </a:lnTo>
                    <a:lnTo>
                      <a:pt x="162" y="3013"/>
                    </a:lnTo>
                    <a:lnTo>
                      <a:pt x="163" y="3021"/>
                    </a:lnTo>
                    <a:lnTo>
                      <a:pt x="163" y="3029"/>
                    </a:lnTo>
                    <a:lnTo>
                      <a:pt x="163" y="3036"/>
                    </a:lnTo>
                    <a:lnTo>
                      <a:pt x="161" y="3041"/>
                    </a:lnTo>
                    <a:lnTo>
                      <a:pt x="158" y="3048"/>
                    </a:lnTo>
                    <a:lnTo>
                      <a:pt x="156" y="3052"/>
                    </a:lnTo>
                    <a:lnTo>
                      <a:pt x="152" y="3057"/>
                    </a:lnTo>
                    <a:lnTo>
                      <a:pt x="144" y="3064"/>
                    </a:lnTo>
                    <a:lnTo>
                      <a:pt x="138" y="3068"/>
                    </a:lnTo>
                    <a:lnTo>
                      <a:pt x="132" y="3072"/>
                    </a:lnTo>
                    <a:lnTo>
                      <a:pt x="130" y="3073"/>
                    </a:lnTo>
                    <a:lnTo>
                      <a:pt x="136" y="3074"/>
                    </a:lnTo>
                    <a:lnTo>
                      <a:pt x="143" y="3078"/>
                    </a:lnTo>
                    <a:lnTo>
                      <a:pt x="149" y="3084"/>
                    </a:lnTo>
                    <a:lnTo>
                      <a:pt x="156" y="3090"/>
                    </a:lnTo>
                    <a:lnTo>
                      <a:pt x="169" y="3106"/>
                    </a:lnTo>
                    <a:lnTo>
                      <a:pt x="180" y="3124"/>
                    </a:lnTo>
                    <a:lnTo>
                      <a:pt x="189" y="3142"/>
                    </a:lnTo>
                    <a:lnTo>
                      <a:pt x="197" y="3157"/>
                    </a:lnTo>
                    <a:lnTo>
                      <a:pt x="202" y="3168"/>
                    </a:lnTo>
                    <a:lnTo>
                      <a:pt x="204" y="3172"/>
                    </a:lnTo>
                    <a:lnTo>
                      <a:pt x="214" y="3197"/>
                    </a:lnTo>
                    <a:lnTo>
                      <a:pt x="221" y="3214"/>
                    </a:lnTo>
                    <a:lnTo>
                      <a:pt x="223" y="3227"/>
                    </a:lnTo>
                    <a:lnTo>
                      <a:pt x="224" y="3235"/>
                    </a:lnTo>
                    <a:lnTo>
                      <a:pt x="222" y="3239"/>
                    </a:lnTo>
                    <a:lnTo>
                      <a:pt x="220" y="3240"/>
                    </a:lnTo>
                    <a:lnTo>
                      <a:pt x="217" y="3240"/>
                    </a:lnTo>
                    <a:lnTo>
                      <a:pt x="139" y="3292"/>
                    </a:lnTo>
                    <a:lnTo>
                      <a:pt x="139" y="3294"/>
                    </a:lnTo>
                    <a:lnTo>
                      <a:pt x="139" y="3295"/>
                    </a:lnTo>
                    <a:lnTo>
                      <a:pt x="138" y="3296"/>
                    </a:lnTo>
                    <a:lnTo>
                      <a:pt x="136" y="3297"/>
                    </a:lnTo>
                    <a:lnTo>
                      <a:pt x="133" y="3297"/>
                    </a:lnTo>
                    <a:lnTo>
                      <a:pt x="130" y="3296"/>
                    </a:lnTo>
                    <a:lnTo>
                      <a:pt x="126" y="3295"/>
                    </a:lnTo>
                    <a:lnTo>
                      <a:pt x="120" y="3294"/>
                    </a:lnTo>
                    <a:lnTo>
                      <a:pt x="116" y="3295"/>
                    </a:lnTo>
                    <a:lnTo>
                      <a:pt x="113" y="3298"/>
                    </a:lnTo>
                    <a:lnTo>
                      <a:pt x="109" y="3305"/>
                    </a:lnTo>
                    <a:lnTo>
                      <a:pt x="106" y="3311"/>
                    </a:lnTo>
                    <a:lnTo>
                      <a:pt x="104" y="3318"/>
                    </a:lnTo>
                    <a:lnTo>
                      <a:pt x="104" y="3323"/>
                    </a:lnTo>
                    <a:lnTo>
                      <a:pt x="103" y="3329"/>
                    </a:lnTo>
                    <a:lnTo>
                      <a:pt x="104" y="3333"/>
                    </a:lnTo>
                    <a:lnTo>
                      <a:pt x="105" y="3337"/>
                    </a:lnTo>
                    <a:lnTo>
                      <a:pt x="106" y="3340"/>
                    </a:lnTo>
                    <a:lnTo>
                      <a:pt x="109" y="3346"/>
                    </a:lnTo>
                    <a:lnTo>
                      <a:pt x="113" y="3350"/>
                    </a:lnTo>
                    <a:lnTo>
                      <a:pt x="116" y="3352"/>
                    </a:lnTo>
                    <a:lnTo>
                      <a:pt x="117" y="3353"/>
                    </a:lnTo>
                    <a:lnTo>
                      <a:pt x="106" y="3351"/>
                    </a:lnTo>
                    <a:lnTo>
                      <a:pt x="98" y="3352"/>
                    </a:lnTo>
                    <a:lnTo>
                      <a:pt x="91" y="3353"/>
                    </a:lnTo>
                    <a:lnTo>
                      <a:pt x="86" y="3356"/>
                    </a:lnTo>
                    <a:lnTo>
                      <a:pt x="82" y="3359"/>
                    </a:lnTo>
                    <a:lnTo>
                      <a:pt x="80" y="3361"/>
                    </a:lnTo>
                    <a:lnTo>
                      <a:pt x="79" y="3363"/>
                    </a:lnTo>
                    <a:lnTo>
                      <a:pt x="79" y="3364"/>
                    </a:lnTo>
                    <a:lnTo>
                      <a:pt x="98" y="3389"/>
                    </a:lnTo>
                    <a:lnTo>
                      <a:pt x="101" y="3388"/>
                    </a:lnTo>
                    <a:lnTo>
                      <a:pt x="108" y="3384"/>
                    </a:lnTo>
                    <a:lnTo>
                      <a:pt x="120" y="3378"/>
                    </a:lnTo>
                    <a:lnTo>
                      <a:pt x="134" y="3373"/>
                    </a:lnTo>
                    <a:lnTo>
                      <a:pt x="143" y="3372"/>
                    </a:lnTo>
                    <a:lnTo>
                      <a:pt x="150" y="3370"/>
                    </a:lnTo>
                    <a:lnTo>
                      <a:pt x="160" y="3370"/>
                    </a:lnTo>
                    <a:lnTo>
                      <a:pt x="169" y="3370"/>
                    </a:lnTo>
                    <a:lnTo>
                      <a:pt x="177" y="3371"/>
                    </a:lnTo>
                    <a:lnTo>
                      <a:pt x="187" y="3374"/>
                    </a:lnTo>
                    <a:lnTo>
                      <a:pt x="196" y="3377"/>
                    </a:lnTo>
                    <a:lnTo>
                      <a:pt x="204" y="3383"/>
                    </a:lnTo>
                    <a:lnTo>
                      <a:pt x="209" y="3384"/>
                    </a:lnTo>
                    <a:lnTo>
                      <a:pt x="220" y="3385"/>
                    </a:lnTo>
                    <a:lnTo>
                      <a:pt x="234" y="3386"/>
                    </a:lnTo>
                    <a:lnTo>
                      <a:pt x="251" y="3387"/>
                    </a:lnTo>
                    <a:lnTo>
                      <a:pt x="260" y="3387"/>
                    </a:lnTo>
                    <a:lnTo>
                      <a:pt x="267" y="3386"/>
                    </a:lnTo>
                    <a:lnTo>
                      <a:pt x="275" y="3385"/>
                    </a:lnTo>
                    <a:lnTo>
                      <a:pt x="280" y="3383"/>
                    </a:lnTo>
                    <a:lnTo>
                      <a:pt x="285" y="3380"/>
                    </a:lnTo>
                    <a:lnTo>
                      <a:pt x="289" y="3377"/>
                    </a:lnTo>
                    <a:lnTo>
                      <a:pt x="290" y="3375"/>
                    </a:lnTo>
                    <a:lnTo>
                      <a:pt x="290" y="3373"/>
                    </a:lnTo>
                    <a:lnTo>
                      <a:pt x="290" y="3371"/>
                    </a:lnTo>
                    <a:lnTo>
                      <a:pt x="290" y="3369"/>
                    </a:lnTo>
                    <a:lnTo>
                      <a:pt x="292" y="3369"/>
                    </a:lnTo>
                    <a:lnTo>
                      <a:pt x="298" y="3370"/>
                    </a:lnTo>
                    <a:lnTo>
                      <a:pt x="309" y="3373"/>
                    </a:lnTo>
                    <a:lnTo>
                      <a:pt x="321" y="3377"/>
                    </a:lnTo>
                    <a:lnTo>
                      <a:pt x="328" y="3379"/>
                    </a:lnTo>
                    <a:lnTo>
                      <a:pt x="334" y="3384"/>
                    </a:lnTo>
                    <a:lnTo>
                      <a:pt x="341" y="3388"/>
                    </a:lnTo>
                    <a:lnTo>
                      <a:pt x="347" y="3392"/>
                    </a:lnTo>
                    <a:lnTo>
                      <a:pt x="352" y="3398"/>
                    </a:lnTo>
                    <a:lnTo>
                      <a:pt x="358" y="3404"/>
                    </a:lnTo>
                    <a:lnTo>
                      <a:pt x="362" y="3411"/>
                    </a:lnTo>
                    <a:lnTo>
                      <a:pt x="366" y="3419"/>
                    </a:lnTo>
                    <a:lnTo>
                      <a:pt x="367" y="3421"/>
                    </a:lnTo>
                    <a:lnTo>
                      <a:pt x="371" y="3427"/>
                    </a:lnTo>
                    <a:lnTo>
                      <a:pt x="376" y="3435"/>
                    </a:lnTo>
                    <a:lnTo>
                      <a:pt x="382" y="3447"/>
                    </a:lnTo>
                    <a:lnTo>
                      <a:pt x="386" y="3462"/>
                    </a:lnTo>
                    <a:lnTo>
                      <a:pt x="388" y="3479"/>
                    </a:lnTo>
                    <a:lnTo>
                      <a:pt x="389" y="3487"/>
                    </a:lnTo>
                    <a:lnTo>
                      <a:pt x="388" y="3496"/>
                    </a:lnTo>
                    <a:lnTo>
                      <a:pt x="387" y="3506"/>
                    </a:lnTo>
                    <a:lnTo>
                      <a:pt x="385" y="3514"/>
                    </a:lnTo>
                    <a:lnTo>
                      <a:pt x="380" y="3534"/>
                    </a:lnTo>
                    <a:lnTo>
                      <a:pt x="378" y="3549"/>
                    </a:lnTo>
                    <a:lnTo>
                      <a:pt x="378" y="3562"/>
                    </a:lnTo>
                    <a:lnTo>
                      <a:pt x="379" y="3573"/>
                    </a:lnTo>
                    <a:lnTo>
                      <a:pt x="382" y="3581"/>
                    </a:lnTo>
                    <a:lnTo>
                      <a:pt x="386" y="3587"/>
                    </a:lnTo>
                    <a:lnTo>
                      <a:pt x="390" y="3591"/>
                    </a:lnTo>
                    <a:lnTo>
                      <a:pt x="396" y="3593"/>
                    </a:lnTo>
                    <a:lnTo>
                      <a:pt x="404" y="3600"/>
                    </a:lnTo>
                    <a:lnTo>
                      <a:pt x="409" y="3592"/>
                    </a:lnTo>
                    <a:lnTo>
                      <a:pt x="412" y="3586"/>
                    </a:lnTo>
                    <a:lnTo>
                      <a:pt x="415" y="3582"/>
                    </a:lnTo>
                    <a:lnTo>
                      <a:pt x="418" y="3580"/>
                    </a:lnTo>
                    <a:lnTo>
                      <a:pt x="420" y="3579"/>
                    </a:lnTo>
                    <a:lnTo>
                      <a:pt x="421" y="3578"/>
                    </a:lnTo>
                    <a:lnTo>
                      <a:pt x="423" y="3578"/>
                    </a:lnTo>
                    <a:lnTo>
                      <a:pt x="424" y="3579"/>
                    </a:lnTo>
                    <a:lnTo>
                      <a:pt x="432" y="3574"/>
                    </a:lnTo>
                    <a:lnTo>
                      <a:pt x="442" y="3569"/>
                    </a:lnTo>
                    <a:lnTo>
                      <a:pt x="451" y="3567"/>
                    </a:lnTo>
                    <a:lnTo>
                      <a:pt x="458" y="3565"/>
                    </a:lnTo>
                    <a:lnTo>
                      <a:pt x="466" y="3563"/>
                    </a:lnTo>
                    <a:lnTo>
                      <a:pt x="471" y="3562"/>
                    </a:lnTo>
                    <a:lnTo>
                      <a:pt x="475" y="3562"/>
                    </a:lnTo>
                    <a:lnTo>
                      <a:pt x="477" y="3562"/>
                    </a:lnTo>
                    <a:lnTo>
                      <a:pt x="484" y="3559"/>
                    </a:lnTo>
                    <a:lnTo>
                      <a:pt x="493" y="3557"/>
                    </a:lnTo>
                    <a:lnTo>
                      <a:pt x="501" y="3557"/>
                    </a:lnTo>
                    <a:lnTo>
                      <a:pt x="511" y="3559"/>
                    </a:lnTo>
                    <a:lnTo>
                      <a:pt x="521" y="3561"/>
                    </a:lnTo>
                    <a:lnTo>
                      <a:pt x="531" y="3564"/>
                    </a:lnTo>
                    <a:lnTo>
                      <a:pt x="541" y="3567"/>
                    </a:lnTo>
                    <a:lnTo>
                      <a:pt x="550" y="3571"/>
                    </a:lnTo>
                    <a:lnTo>
                      <a:pt x="568" y="3580"/>
                    </a:lnTo>
                    <a:lnTo>
                      <a:pt x="582" y="3588"/>
                    </a:lnTo>
                    <a:lnTo>
                      <a:pt x="592" y="3593"/>
                    </a:lnTo>
                    <a:lnTo>
                      <a:pt x="595" y="3595"/>
                    </a:lnTo>
                    <a:lnTo>
                      <a:pt x="583" y="3602"/>
                    </a:lnTo>
                    <a:lnTo>
                      <a:pt x="602" y="3602"/>
                    </a:lnTo>
                    <a:lnTo>
                      <a:pt x="609" y="3600"/>
                    </a:lnTo>
                    <a:lnTo>
                      <a:pt x="617" y="3597"/>
                    </a:lnTo>
                    <a:lnTo>
                      <a:pt x="623" y="3596"/>
                    </a:lnTo>
                    <a:lnTo>
                      <a:pt x="630" y="3596"/>
                    </a:lnTo>
                    <a:lnTo>
                      <a:pt x="641" y="3596"/>
                    </a:lnTo>
                    <a:lnTo>
                      <a:pt x="650" y="3598"/>
                    </a:lnTo>
                    <a:lnTo>
                      <a:pt x="657" y="3602"/>
                    </a:lnTo>
                    <a:lnTo>
                      <a:pt x="662" y="3605"/>
                    </a:lnTo>
                    <a:lnTo>
                      <a:pt x="664" y="3607"/>
                    </a:lnTo>
                    <a:lnTo>
                      <a:pt x="665" y="3608"/>
                    </a:lnTo>
                    <a:lnTo>
                      <a:pt x="665" y="3609"/>
                    </a:lnTo>
                    <a:lnTo>
                      <a:pt x="664" y="3610"/>
                    </a:lnTo>
                    <a:lnTo>
                      <a:pt x="663" y="3613"/>
                    </a:lnTo>
                    <a:lnTo>
                      <a:pt x="661" y="3615"/>
                    </a:lnTo>
                    <a:lnTo>
                      <a:pt x="659" y="3618"/>
                    </a:lnTo>
                    <a:lnTo>
                      <a:pt x="656" y="3621"/>
                    </a:lnTo>
                    <a:lnTo>
                      <a:pt x="653" y="3624"/>
                    </a:lnTo>
                    <a:lnTo>
                      <a:pt x="649" y="3628"/>
                    </a:lnTo>
                    <a:lnTo>
                      <a:pt x="645" y="3631"/>
                    </a:lnTo>
                    <a:lnTo>
                      <a:pt x="643" y="3635"/>
                    </a:lnTo>
                    <a:lnTo>
                      <a:pt x="641" y="3639"/>
                    </a:lnTo>
                    <a:lnTo>
                      <a:pt x="640" y="3645"/>
                    </a:lnTo>
                    <a:lnTo>
                      <a:pt x="638" y="3649"/>
                    </a:lnTo>
                    <a:lnTo>
                      <a:pt x="638" y="3654"/>
                    </a:lnTo>
                    <a:lnTo>
                      <a:pt x="638" y="3657"/>
                    </a:lnTo>
                    <a:lnTo>
                      <a:pt x="638" y="3685"/>
                    </a:lnTo>
                    <a:lnTo>
                      <a:pt x="654" y="3689"/>
                    </a:lnTo>
                    <a:lnTo>
                      <a:pt x="660" y="3688"/>
                    </a:lnTo>
                    <a:lnTo>
                      <a:pt x="667" y="3686"/>
                    </a:lnTo>
                    <a:lnTo>
                      <a:pt x="673" y="3683"/>
                    </a:lnTo>
                    <a:lnTo>
                      <a:pt x="678" y="3678"/>
                    </a:lnTo>
                    <a:lnTo>
                      <a:pt x="689" y="3669"/>
                    </a:lnTo>
                    <a:lnTo>
                      <a:pt x="698" y="3659"/>
                    </a:lnTo>
                    <a:lnTo>
                      <a:pt x="705" y="3649"/>
                    </a:lnTo>
                    <a:lnTo>
                      <a:pt x="711" y="3641"/>
                    </a:lnTo>
                    <a:lnTo>
                      <a:pt x="714" y="3634"/>
                    </a:lnTo>
                    <a:lnTo>
                      <a:pt x="715" y="3632"/>
                    </a:lnTo>
                    <a:lnTo>
                      <a:pt x="707" y="3630"/>
                    </a:lnTo>
                    <a:lnTo>
                      <a:pt x="696" y="3625"/>
                    </a:lnTo>
                    <a:lnTo>
                      <a:pt x="692" y="3622"/>
                    </a:lnTo>
                    <a:lnTo>
                      <a:pt x="689" y="3619"/>
                    </a:lnTo>
                    <a:lnTo>
                      <a:pt x="688" y="3614"/>
                    </a:lnTo>
                    <a:lnTo>
                      <a:pt x="687" y="3608"/>
                    </a:lnTo>
                    <a:lnTo>
                      <a:pt x="686" y="3603"/>
                    </a:lnTo>
                    <a:lnTo>
                      <a:pt x="684" y="3596"/>
                    </a:lnTo>
                    <a:lnTo>
                      <a:pt x="683" y="3591"/>
                    </a:lnTo>
                    <a:lnTo>
                      <a:pt x="681" y="3584"/>
                    </a:lnTo>
                    <a:lnTo>
                      <a:pt x="681" y="3581"/>
                    </a:lnTo>
                    <a:lnTo>
                      <a:pt x="681" y="3578"/>
                    </a:lnTo>
                    <a:lnTo>
                      <a:pt x="683" y="3575"/>
                    </a:lnTo>
                    <a:lnTo>
                      <a:pt x="686" y="3571"/>
                    </a:lnTo>
                    <a:lnTo>
                      <a:pt x="694" y="3565"/>
                    </a:lnTo>
                    <a:lnTo>
                      <a:pt x="704" y="3557"/>
                    </a:lnTo>
                    <a:lnTo>
                      <a:pt x="715" y="3552"/>
                    </a:lnTo>
                    <a:lnTo>
                      <a:pt x="727" y="3547"/>
                    </a:lnTo>
                    <a:lnTo>
                      <a:pt x="737" y="3542"/>
                    </a:lnTo>
                    <a:lnTo>
                      <a:pt x="744" y="3540"/>
                    </a:lnTo>
                    <a:lnTo>
                      <a:pt x="752" y="3539"/>
                    </a:lnTo>
                    <a:lnTo>
                      <a:pt x="759" y="3538"/>
                    </a:lnTo>
                    <a:lnTo>
                      <a:pt x="767" y="3539"/>
                    </a:lnTo>
                    <a:lnTo>
                      <a:pt x="773" y="3542"/>
                    </a:lnTo>
                    <a:lnTo>
                      <a:pt x="780" y="3547"/>
                    </a:lnTo>
                    <a:lnTo>
                      <a:pt x="785" y="3553"/>
                    </a:lnTo>
                    <a:lnTo>
                      <a:pt x="791" y="3561"/>
                    </a:lnTo>
                    <a:lnTo>
                      <a:pt x="794" y="3570"/>
                    </a:lnTo>
                    <a:lnTo>
                      <a:pt x="794" y="3575"/>
                    </a:lnTo>
                    <a:lnTo>
                      <a:pt x="794" y="3579"/>
                    </a:lnTo>
                    <a:lnTo>
                      <a:pt x="793" y="3583"/>
                    </a:lnTo>
                    <a:lnTo>
                      <a:pt x="792" y="3587"/>
                    </a:lnTo>
                    <a:lnTo>
                      <a:pt x="787" y="3592"/>
                    </a:lnTo>
                    <a:lnTo>
                      <a:pt x="783" y="3595"/>
                    </a:lnTo>
                    <a:lnTo>
                      <a:pt x="779" y="3597"/>
                    </a:lnTo>
                    <a:lnTo>
                      <a:pt x="775" y="3600"/>
                    </a:lnTo>
                    <a:lnTo>
                      <a:pt x="771" y="3600"/>
                    </a:lnTo>
                    <a:lnTo>
                      <a:pt x="770" y="3600"/>
                    </a:lnTo>
                    <a:lnTo>
                      <a:pt x="759" y="3600"/>
                    </a:lnTo>
                    <a:lnTo>
                      <a:pt x="751" y="3601"/>
                    </a:lnTo>
                    <a:lnTo>
                      <a:pt x="745" y="3603"/>
                    </a:lnTo>
                    <a:lnTo>
                      <a:pt x="741" y="3606"/>
                    </a:lnTo>
                    <a:lnTo>
                      <a:pt x="739" y="3609"/>
                    </a:lnTo>
                    <a:lnTo>
                      <a:pt x="737" y="3611"/>
                    </a:lnTo>
                    <a:lnTo>
                      <a:pt x="737" y="3614"/>
                    </a:lnTo>
                    <a:lnTo>
                      <a:pt x="736" y="3615"/>
                    </a:lnTo>
                    <a:lnTo>
                      <a:pt x="732" y="3625"/>
                    </a:lnTo>
                    <a:lnTo>
                      <a:pt x="731" y="3635"/>
                    </a:lnTo>
                    <a:lnTo>
                      <a:pt x="733" y="3644"/>
                    </a:lnTo>
                    <a:lnTo>
                      <a:pt x="736" y="3650"/>
                    </a:lnTo>
                    <a:lnTo>
                      <a:pt x="740" y="3657"/>
                    </a:lnTo>
                    <a:lnTo>
                      <a:pt x="744" y="3661"/>
                    </a:lnTo>
                    <a:lnTo>
                      <a:pt x="749" y="3665"/>
                    </a:lnTo>
                    <a:lnTo>
                      <a:pt x="753" y="3670"/>
                    </a:lnTo>
                    <a:lnTo>
                      <a:pt x="758" y="3674"/>
                    </a:lnTo>
                    <a:lnTo>
                      <a:pt x="765" y="3678"/>
                    </a:lnTo>
                    <a:lnTo>
                      <a:pt x="772" y="3683"/>
                    </a:lnTo>
                    <a:lnTo>
                      <a:pt x="780" y="3688"/>
                    </a:lnTo>
                    <a:lnTo>
                      <a:pt x="787" y="3692"/>
                    </a:lnTo>
                    <a:lnTo>
                      <a:pt x="794" y="3697"/>
                    </a:lnTo>
                    <a:lnTo>
                      <a:pt x="798" y="3699"/>
                    </a:lnTo>
                    <a:lnTo>
                      <a:pt x="799" y="3700"/>
                    </a:lnTo>
                    <a:lnTo>
                      <a:pt x="803" y="3705"/>
                    </a:lnTo>
                    <a:lnTo>
                      <a:pt x="807" y="3712"/>
                    </a:lnTo>
                    <a:lnTo>
                      <a:pt x="813" y="3719"/>
                    </a:lnTo>
                    <a:lnTo>
                      <a:pt x="820" y="3726"/>
                    </a:lnTo>
                    <a:lnTo>
                      <a:pt x="825" y="3732"/>
                    </a:lnTo>
                    <a:lnTo>
                      <a:pt x="831" y="3738"/>
                    </a:lnTo>
                    <a:lnTo>
                      <a:pt x="835" y="3741"/>
                    </a:lnTo>
                    <a:lnTo>
                      <a:pt x="836" y="3742"/>
                    </a:lnTo>
                    <a:lnTo>
                      <a:pt x="843" y="3746"/>
                    </a:lnTo>
                    <a:lnTo>
                      <a:pt x="855" y="3755"/>
                    </a:lnTo>
                    <a:lnTo>
                      <a:pt x="872" y="3766"/>
                    </a:lnTo>
                    <a:lnTo>
                      <a:pt x="889" y="3778"/>
                    </a:lnTo>
                    <a:lnTo>
                      <a:pt x="906" y="3790"/>
                    </a:lnTo>
                    <a:lnTo>
                      <a:pt x="921" y="3800"/>
                    </a:lnTo>
                    <a:lnTo>
                      <a:pt x="932" y="3808"/>
                    </a:lnTo>
                    <a:lnTo>
                      <a:pt x="936" y="3810"/>
                    </a:lnTo>
                    <a:lnTo>
                      <a:pt x="940" y="3818"/>
                    </a:lnTo>
                    <a:lnTo>
                      <a:pt x="942" y="3826"/>
                    </a:lnTo>
                    <a:lnTo>
                      <a:pt x="944" y="3834"/>
                    </a:lnTo>
                    <a:lnTo>
                      <a:pt x="945" y="3842"/>
                    </a:lnTo>
                    <a:lnTo>
                      <a:pt x="945" y="3850"/>
                    </a:lnTo>
                    <a:lnTo>
                      <a:pt x="945" y="3859"/>
                    </a:lnTo>
                    <a:lnTo>
                      <a:pt x="944" y="3866"/>
                    </a:lnTo>
                    <a:lnTo>
                      <a:pt x="943" y="3874"/>
                    </a:lnTo>
                    <a:lnTo>
                      <a:pt x="942" y="3881"/>
                    </a:lnTo>
                    <a:lnTo>
                      <a:pt x="939" y="3888"/>
                    </a:lnTo>
                    <a:lnTo>
                      <a:pt x="936" y="3895"/>
                    </a:lnTo>
                    <a:lnTo>
                      <a:pt x="933" y="3902"/>
                    </a:lnTo>
                    <a:lnTo>
                      <a:pt x="930" y="3907"/>
                    </a:lnTo>
                    <a:lnTo>
                      <a:pt x="926" y="3913"/>
                    </a:lnTo>
                    <a:lnTo>
                      <a:pt x="921" y="3917"/>
                    </a:lnTo>
                    <a:lnTo>
                      <a:pt x="917" y="3921"/>
                    </a:lnTo>
                    <a:lnTo>
                      <a:pt x="919" y="3921"/>
                    </a:lnTo>
                    <a:lnTo>
                      <a:pt x="925" y="3923"/>
                    </a:lnTo>
                    <a:lnTo>
                      <a:pt x="933" y="3927"/>
                    </a:lnTo>
                    <a:lnTo>
                      <a:pt x="943" y="3931"/>
                    </a:lnTo>
                    <a:lnTo>
                      <a:pt x="955" y="3936"/>
                    </a:lnTo>
                    <a:lnTo>
                      <a:pt x="966" y="3943"/>
                    </a:lnTo>
                    <a:lnTo>
                      <a:pt x="975" y="3949"/>
                    </a:lnTo>
                    <a:lnTo>
                      <a:pt x="983" y="3957"/>
                    </a:lnTo>
                    <a:lnTo>
                      <a:pt x="985" y="3958"/>
                    </a:lnTo>
                    <a:lnTo>
                      <a:pt x="989" y="3959"/>
                    </a:lnTo>
                    <a:lnTo>
                      <a:pt x="996" y="3962"/>
                    </a:lnTo>
                    <a:lnTo>
                      <a:pt x="1004" y="3968"/>
                    </a:lnTo>
                    <a:lnTo>
                      <a:pt x="1013" y="3974"/>
                    </a:lnTo>
                    <a:lnTo>
                      <a:pt x="1022" y="3983"/>
                    </a:lnTo>
                    <a:lnTo>
                      <a:pt x="1026" y="3988"/>
                    </a:lnTo>
                    <a:lnTo>
                      <a:pt x="1030" y="3995"/>
                    </a:lnTo>
                    <a:lnTo>
                      <a:pt x="1034" y="4001"/>
                    </a:lnTo>
                    <a:lnTo>
                      <a:pt x="1036" y="4009"/>
                    </a:lnTo>
                    <a:lnTo>
                      <a:pt x="1117" y="4025"/>
                    </a:lnTo>
                    <a:lnTo>
                      <a:pt x="1120" y="4029"/>
                    </a:lnTo>
                    <a:lnTo>
                      <a:pt x="1124" y="4031"/>
                    </a:lnTo>
                    <a:lnTo>
                      <a:pt x="1129" y="4033"/>
                    </a:lnTo>
                    <a:lnTo>
                      <a:pt x="1133" y="4035"/>
                    </a:lnTo>
                    <a:lnTo>
                      <a:pt x="1143" y="4036"/>
                    </a:lnTo>
                    <a:lnTo>
                      <a:pt x="1153" y="4036"/>
                    </a:lnTo>
                    <a:lnTo>
                      <a:pt x="1162" y="4033"/>
                    </a:lnTo>
                    <a:lnTo>
                      <a:pt x="1170" y="4031"/>
                    </a:lnTo>
                    <a:lnTo>
                      <a:pt x="1174" y="4030"/>
                    </a:lnTo>
                    <a:lnTo>
                      <a:pt x="1176" y="4029"/>
                    </a:lnTo>
                    <a:lnTo>
                      <a:pt x="1231" y="3970"/>
                    </a:lnTo>
                    <a:lnTo>
                      <a:pt x="1233" y="3978"/>
                    </a:lnTo>
                    <a:lnTo>
                      <a:pt x="1238" y="3986"/>
                    </a:lnTo>
                    <a:lnTo>
                      <a:pt x="1244" y="3994"/>
                    </a:lnTo>
                    <a:lnTo>
                      <a:pt x="1251" y="4000"/>
                    </a:lnTo>
                    <a:lnTo>
                      <a:pt x="1257" y="4007"/>
                    </a:lnTo>
                    <a:lnTo>
                      <a:pt x="1263" y="4011"/>
                    </a:lnTo>
                    <a:lnTo>
                      <a:pt x="1267" y="4013"/>
                    </a:lnTo>
                    <a:lnTo>
                      <a:pt x="1268" y="4014"/>
                    </a:lnTo>
                    <a:lnTo>
                      <a:pt x="1294" y="4055"/>
                    </a:lnTo>
                    <a:lnTo>
                      <a:pt x="1292" y="4049"/>
                    </a:lnTo>
                    <a:lnTo>
                      <a:pt x="1286" y="4031"/>
                    </a:lnTo>
                    <a:lnTo>
                      <a:pt x="1280" y="4008"/>
                    </a:lnTo>
                    <a:lnTo>
                      <a:pt x="1274" y="3982"/>
                    </a:lnTo>
                    <a:lnTo>
                      <a:pt x="1273" y="3969"/>
                    </a:lnTo>
                    <a:lnTo>
                      <a:pt x="1272" y="3956"/>
                    </a:lnTo>
                    <a:lnTo>
                      <a:pt x="1272" y="3945"/>
                    </a:lnTo>
                    <a:lnTo>
                      <a:pt x="1273" y="3935"/>
                    </a:lnTo>
                    <a:lnTo>
                      <a:pt x="1274" y="3931"/>
                    </a:lnTo>
                    <a:lnTo>
                      <a:pt x="1277" y="3927"/>
                    </a:lnTo>
                    <a:lnTo>
                      <a:pt x="1279" y="3924"/>
                    </a:lnTo>
                    <a:lnTo>
                      <a:pt x="1282" y="3922"/>
                    </a:lnTo>
                    <a:lnTo>
                      <a:pt x="1285" y="3920"/>
                    </a:lnTo>
                    <a:lnTo>
                      <a:pt x="1288" y="3920"/>
                    </a:lnTo>
                    <a:lnTo>
                      <a:pt x="1293" y="3920"/>
                    </a:lnTo>
                    <a:lnTo>
                      <a:pt x="1298" y="3921"/>
                    </a:lnTo>
                    <a:lnTo>
                      <a:pt x="1295" y="3917"/>
                    </a:lnTo>
                    <a:lnTo>
                      <a:pt x="1289" y="3907"/>
                    </a:lnTo>
                    <a:lnTo>
                      <a:pt x="1282" y="3892"/>
                    </a:lnTo>
                    <a:lnTo>
                      <a:pt x="1274" y="3876"/>
                    </a:lnTo>
                    <a:lnTo>
                      <a:pt x="1272" y="3866"/>
                    </a:lnTo>
                    <a:lnTo>
                      <a:pt x="1270" y="3858"/>
                    </a:lnTo>
                    <a:lnTo>
                      <a:pt x="1270" y="3849"/>
                    </a:lnTo>
                    <a:lnTo>
                      <a:pt x="1271" y="3841"/>
                    </a:lnTo>
                    <a:lnTo>
                      <a:pt x="1273" y="3834"/>
                    </a:lnTo>
                    <a:lnTo>
                      <a:pt x="1278" y="3827"/>
                    </a:lnTo>
                    <a:lnTo>
                      <a:pt x="1281" y="3825"/>
                    </a:lnTo>
                    <a:lnTo>
                      <a:pt x="1284" y="3823"/>
                    </a:lnTo>
                    <a:lnTo>
                      <a:pt x="1288" y="3821"/>
                    </a:lnTo>
                    <a:lnTo>
                      <a:pt x="1294" y="3819"/>
                    </a:lnTo>
                    <a:lnTo>
                      <a:pt x="1291" y="3819"/>
                    </a:lnTo>
                    <a:lnTo>
                      <a:pt x="1283" y="3817"/>
                    </a:lnTo>
                    <a:lnTo>
                      <a:pt x="1272" y="3811"/>
                    </a:lnTo>
                    <a:lnTo>
                      <a:pt x="1259" y="3804"/>
                    </a:lnTo>
                    <a:lnTo>
                      <a:pt x="1253" y="3797"/>
                    </a:lnTo>
                    <a:lnTo>
                      <a:pt x="1246" y="3791"/>
                    </a:lnTo>
                    <a:lnTo>
                      <a:pt x="1240" y="3783"/>
                    </a:lnTo>
                    <a:lnTo>
                      <a:pt x="1234" y="3773"/>
                    </a:lnTo>
                    <a:lnTo>
                      <a:pt x="1229" y="3763"/>
                    </a:lnTo>
                    <a:lnTo>
                      <a:pt x="1225" y="3750"/>
                    </a:lnTo>
                    <a:lnTo>
                      <a:pt x="1221" y="3736"/>
                    </a:lnTo>
                    <a:lnTo>
                      <a:pt x="1219" y="3719"/>
                    </a:lnTo>
                    <a:lnTo>
                      <a:pt x="1204" y="3663"/>
                    </a:lnTo>
                    <a:lnTo>
                      <a:pt x="1219" y="3600"/>
                    </a:lnTo>
                    <a:lnTo>
                      <a:pt x="1221" y="3596"/>
                    </a:lnTo>
                    <a:lnTo>
                      <a:pt x="1231" y="3587"/>
                    </a:lnTo>
                    <a:lnTo>
                      <a:pt x="1246" y="3573"/>
                    </a:lnTo>
                    <a:lnTo>
                      <a:pt x="1266" y="3556"/>
                    </a:lnTo>
                    <a:lnTo>
                      <a:pt x="1279" y="3549"/>
                    </a:lnTo>
                    <a:lnTo>
                      <a:pt x="1292" y="3541"/>
                    </a:lnTo>
                    <a:lnTo>
                      <a:pt x="1306" y="3534"/>
                    </a:lnTo>
                    <a:lnTo>
                      <a:pt x="1321" y="3527"/>
                    </a:lnTo>
                    <a:lnTo>
                      <a:pt x="1338" y="3522"/>
                    </a:lnTo>
                    <a:lnTo>
                      <a:pt x="1355" y="3518"/>
                    </a:lnTo>
                    <a:lnTo>
                      <a:pt x="1374" y="3515"/>
                    </a:lnTo>
                    <a:lnTo>
                      <a:pt x="1393" y="3514"/>
                    </a:lnTo>
                    <a:lnTo>
                      <a:pt x="1399" y="3515"/>
                    </a:lnTo>
                    <a:lnTo>
                      <a:pt x="1414" y="3519"/>
                    </a:lnTo>
                    <a:lnTo>
                      <a:pt x="1434" y="3523"/>
                    </a:lnTo>
                    <a:lnTo>
                      <a:pt x="1457" y="3530"/>
                    </a:lnTo>
                    <a:lnTo>
                      <a:pt x="1469" y="3536"/>
                    </a:lnTo>
                    <a:lnTo>
                      <a:pt x="1480" y="3542"/>
                    </a:lnTo>
                    <a:lnTo>
                      <a:pt x="1489" y="3549"/>
                    </a:lnTo>
                    <a:lnTo>
                      <a:pt x="1498" y="3557"/>
                    </a:lnTo>
                    <a:lnTo>
                      <a:pt x="1502" y="3562"/>
                    </a:lnTo>
                    <a:lnTo>
                      <a:pt x="1505" y="3566"/>
                    </a:lnTo>
                    <a:lnTo>
                      <a:pt x="1509" y="3570"/>
                    </a:lnTo>
                    <a:lnTo>
                      <a:pt x="1511" y="3576"/>
                    </a:lnTo>
                    <a:lnTo>
                      <a:pt x="1512" y="3581"/>
                    </a:lnTo>
                    <a:lnTo>
                      <a:pt x="1513" y="3588"/>
                    </a:lnTo>
                    <a:lnTo>
                      <a:pt x="1513" y="3593"/>
                    </a:lnTo>
                    <a:lnTo>
                      <a:pt x="1512" y="3600"/>
                    </a:lnTo>
                    <a:lnTo>
                      <a:pt x="1512" y="3602"/>
                    </a:lnTo>
                    <a:lnTo>
                      <a:pt x="1511" y="3608"/>
                    </a:lnTo>
                    <a:lnTo>
                      <a:pt x="1507" y="3618"/>
                    </a:lnTo>
                    <a:lnTo>
                      <a:pt x="1502" y="3628"/>
                    </a:lnTo>
                    <a:lnTo>
                      <a:pt x="1498" y="3633"/>
                    </a:lnTo>
                    <a:lnTo>
                      <a:pt x="1495" y="3638"/>
                    </a:lnTo>
                    <a:lnTo>
                      <a:pt x="1489" y="3644"/>
                    </a:lnTo>
                    <a:lnTo>
                      <a:pt x="1484" y="3648"/>
                    </a:lnTo>
                    <a:lnTo>
                      <a:pt x="1477" y="3652"/>
                    </a:lnTo>
                    <a:lnTo>
                      <a:pt x="1470" y="3656"/>
                    </a:lnTo>
                    <a:lnTo>
                      <a:pt x="1462" y="3658"/>
                    </a:lnTo>
                    <a:lnTo>
                      <a:pt x="1453" y="3659"/>
                    </a:lnTo>
                    <a:lnTo>
                      <a:pt x="1450" y="3659"/>
                    </a:lnTo>
                    <a:lnTo>
                      <a:pt x="1443" y="3658"/>
                    </a:lnTo>
                    <a:lnTo>
                      <a:pt x="1432" y="3658"/>
                    </a:lnTo>
                    <a:lnTo>
                      <a:pt x="1418" y="3658"/>
                    </a:lnTo>
                    <a:lnTo>
                      <a:pt x="1404" y="3659"/>
                    </a:lnTo>
                    <a:lnTo>
                      <a:pt x="1390" y="3663"/>
                    </a:lnTo>
                    <a:lnTo>
                      <a:pt x="1383" y="3665"/>
                    </a:lnTo>
                    <a:lnTo>
                      <a:pt x="1378" y="3669"/>
                    </a:lnTo>
                    <a:lnTo>
                      <a:pt x="1373" y="3673"/>
                    </a:lnTo>
                    <a:lnTo>
                      <a:pt x="1368" y="3678"/>
                    </a:lnTo>
                    <a:lnTo>
                      <a:pt x="1367" y="3679"/>
                    </a:lnTo>
                    <a:lnTo>
                      <a:pt x="1365" y="3683"/>
                    </a:lnTo>
                    <a:lnTo>
                      <a:pt x="1363" y="3687"/>
                    </a:lnTo>
                    <a:lnTo>
                      <a:pt x="1361" y="3692"/>
                    </a:lnTo>
                    <a:lnTo>
                      <a:pt x="1360" y="3699"/>
                    </a:lnTo>
                    <a:lnTo>
                      <a:pt x="1358" y="3706"/>
                    </a:lnTo>
                    <a:lnTo>
                      <a:pt x="1358" y="3715"/>
                    </a:lnTo>
                    <a:lnTo>
                      <a:pt x="1360" y="3724"/>
                    </a:lnTo>
                    <a:lnTo>
                      <a:pt x="1393" y="3790"/>
                    </a:lnTo>
                    <a:lnTo>
                      <a:pt x="1419" y="3794"/>
                    </a:lnTo>
                    <a:lnTo>
                      <a:pt x="1420" y="3794"/>
                    </a:lnTo>
                    <a:lnTo>
                      <a:pt x="1422" y="3795"/>
                    </a:lnTo>
                    <a:lnTo>
                      <a:pt x="1424" y="3798"/>
                    </a:lnTo>
                    <a:lnTo>
                      <a:pt x="1429" y="3801"/>
                    </a:lnTo>
                    <a:lnTo>
                      <a:pt x="1432" y="3806"/>
                    </a:lnTo>
                    <a:lnTo>
                      <a:pt x="1435" y="3810"/>
                    </a:lnTo>
                    <a:lnTo>
                      <a:pt x="1437" y="3817"/>
                    </a:lnTo>
                    <a:lnTo>
                      <a:pt x="1438" y="3823"/>
                    </a:lnTo>
                    <a:lnTo>
                      <a:pt x="1438" y="3874"/>
                    </a:lnTo>
                    <a:lnTo>
                      <a:pt x="1438" y="3875"/>
                    </a:lnTo>
                    <a:lnTo>
                      <a:pt x="1441" y="3877"/>
                    </a:lnTo>
                    <a:lnTo>
                      <a:pt x="1443" y="3880"/>
                    </a:lnTo>
                    <a:lnTo>
                      <a:pt x="1446" y="3885"/>
                    </a:lnTo>
                    <a:lnTo>
                      <a:pt x="1449" y="3887"/>
                    </a:lnTo>
                    <a:lnTo>
                      <a:pt x="1454" y="3890"/>
                    </a:lnTo>
                    <a:lnTo>
                      <a:pt x="1457" y="3890"/>
                    </a:lnTo>
                    <a:lnTo>
                      <a:pt x="1459" y="3889"/>
                    </a:lnTo>
                    <a:lnTo>
                      <a:pt x="1462" y="3886"/>
                    </a:lnTo>
                    <a:lnTo>
                      <a:pt x="1467" y="3881"/>
                    </a:lnTo>
                    <a:lnTo>
                      <a:pt x="1471" y="3877"/>
                    </a:lnTo>
                    <a:lnTo>
                      <a:pt x="1475" y="3874"/>
                    </a:lnTo>
                    <a:lnTo>
                      <a:pt x="1481" y="3872"/>
                    </a:lnTo>
                    <a:lnTo>
                      <a:pt x="1485" y="3870"/>
                    </a:lnTo>
                    <a:lnTo>
                      <a:pt x="1487" y="3872"/>
                    </a:lnTo>
                    <a:lnTo>
                      <a:pt x="1489" y="3873"/>
                    </a:lnTo>
                    <a:lnTo>
                      <a:pt x="1491" y="3875"/>
                    </a:lnTo>
                    <a:lnTo>
                      <a:pt x="1494" y="3878"/>
                    </a:lnTo>
                    <a:lnTo>
                      <a:pt x="1498" y="3885"/>
                    </a:lnTo>
                    <a:lnTo>
                      <a:pt x="1502" y="3892"/>
                    </a:lnTo>
                    <a:lnTo>
                      <a:pt x="1507" y="3899"/>
                    </a:lnTo>
                    <a:lnTo>
                      <a:pt x="1510" y="3905"/>
                    </a:lnTo>
                    <a:lnTo>
                      <a:pt x="1513" y="3910"/>
                    </a:lnTo>
                    <a:lnTo>
                      <a:pt x="1516" y="3915"/>
                    </a:lnTo>
                    <a:lnTo>
                      <a:pt x="1518" y="3918"/>
                    </a:lnTo>
                    <a:lnTo>
                      <a:pt x="1518" y="3919"/>
                    </a:lnTo>
                    <a:lnTo>
                      <a:pt x="1512" y="3948"/>
                    </a:lnTo>
                    <a:lnTo>
                      <a:pt x="1512" y="3949"/>
                    </a:lnTo>
                    <a:lnTo>
                      <a:pt x="1510" y="3949"/>
                    </a:lnTo>
                    <a:lnTo>
                      <a:pt x="1508" y="3950"/>
                    </a:lnTo>
                    <a:lnTo>
                      <a:pt x="1504" y="3951"/>
                    </a:lnTo>
                    <a:lnTo>
                      <a:pt x="1500" y="3951"/>
                    </a:lnTo>
                    <a:lnTo>
                      <a:pt x="1495" y="3951"/>
                    </a:lnTo>
                    <a:lnTo>
                      <a:pt x="1489" y="3950"/>
                    </a:lnTo>
                    <a:lnTo>
                      <a:pt x="1483" y="3948"/>
                    </a:lnTo>
                    <a:lnTo>
                      <a:pt x="1482" y="3949"/>
                    </a:lnTo>
                    <a:lnTo>
                      <a:pt x="1477" y="3949"/>
                    </a:lnTo>
                    <a:lnTo>
                      <a:pt x="1472" y="3950"/>
                    </a:lnTo>
                    <a:lnTo>
                      <a:pt x="1467" y="3954"/>
                    </a:lnTo>
                    <a:lnTo>
                      <a:pt x="1460" y="3957"/>
                    </a:lnTo>
                    <a:lnTo>
                      <a:pt x="1456" y="3963"/>
                    </a:lnTo>
                    <a:lnTo>
                      <a:pt x="1454" y="3967"/>
                    </a:lnTo>
                    <a:lnTo>
                      <a:pt x="1453" y="3971"/>
                    </a:lnTo>
                    <a:lnTo>
                      <a:pt x="1453" y="3975"/>
                    </a:lnTo>
                    <a:lnTo>
                      <a:pt x="1453" y="3981"/>
                    </a:lnTo>
                    <a:lnTo>
                      <a:pt x="1455" y="3990"/>
                    </a:lnTo>
                    <a:lnTo>
                      <a:pt x="1458" y="3998"/>
                    </a:lnTo>
                    <a:lnTo>
                      <a:pt x="1461" y="4004"/>
                    </a:lnTo>
                    <a:lnTo>
                      <a:pt x="1465" y="4009"/>
                    </a:lnTo>
                    <a:lnTo>
                      <a:pt x="1469" y="4012"/>
                    </a:lnTo>
                    <a:lnTo>
                      <a:pt x="1471" y="4013"/>
                    </a:lnTo>
                    <a:lnTo>
                      <a:pt x="1473" y="4014"/>
                    </a:lnTo>
                    <a:lnTo>
                      <a:pt x="1474" y="4014"/>
                    </a:lnTo>
                    <a:lnTo>
                      <a:pt x="1478" y="4077"/>
                    </a:lnTo>
                    <a:lnTo>
                      <a:pt x="1480" y="4077"/>
                    </a:lnTo>
                    <a:lnTo>
                      <a:pt x="1483" y="4078"/>
                    </a:lnTo>
                    <a:lnTo>
                      <a:pt x="1487" y="4081"/>
                    </a:lnTo>
                    <a:lnTo>
                      <a:pt x="1492" y="4084"/>
                    </a:lnTo>
                    <a:lnTo>
                      <a:pt x="1498" y="4090"/>
                    </a:lnTo>
                    <a:lnTo>
                      <a:pt x="1502" y="4096"/>
                    </a:lnTo>
                    <a:lnTo>
                      <a:pt x="1503" y="4100"/>
                    </a:lnTo>
                    <a:lnTo>
                      <a:pt x="1504" y="4105"/>
                    </a:lnTo>
                    <a:lnTo>
                      <a:pt x="1504" y="4109"/>
                    </a:lnTo>
                    <a:lnTo>
                      <a:pt x="1504" y="4114"/>
                    </a:lnTo>
                    <a:lnTo>
                      <a:pt x="1504" y="4169"/>
                    </a:lnTo>
                    <a:lnTo>
                      <a:pt x="1516" y="4160"/>
                    </a:lnTo>
                    <a:lnTo>
                      <a:pt x="1528" y="4152"/>
                    </a:lnTo>
                    <a:lnTo>
                      <a:pt x="1541" y="4146"/>
                    </a:lnTo>
                    <a:lnTo>
                      <a:pt x="1554" y="4140"/>
                    </a:lnTo>
                    <a:lnTo>
                      <a:pt x="1566" y="4136"/>
                    </a:lnTo>
                    <a:lnTo>
                      <a:pt x="1579" y="4133"/>
                    </a:lnTo>
                    <a:lnTo>
                      <a:pt x="1591" y="4132"/>
                    </a:lnTo>
                    <a:lnTo>
                      <a:pt x="1602" y="4131"/>
                    </a:lnTo>
                    <a:lnTo>
                      <a:pt x="1613" y="4130"/>
                    </a:lnTo>
                    <a:lnTo>
                      <a:pt x="1623" y="4131"/>
                    </a:lnTo>
                    <a:lnTo>
                      <a:pt x="1633" y="4131"/>
                    </a:lnTo>
                    <a:lnTo>
                      <a:pt x="1641" y="4133"/>
                    </a:lnTo>
                    <a:lnTo>
                      <a:pt x="1654" y="4136"/>
                    </a:lnTo>
                    <a:lnTo>
                      <a:pt x="1663" y="4140"/>
                    </a:lnTo>
                    <a:lnTo>
                      <a:pt x="1670" y="4144"/>
                    </a:lnTo>
                    <a:lnTo>
                      <a:pt x="1678" y="4148"/>
                    </a:lnTo>
                    <a:lnTo>
                      <a:pt x="1686" y="4151"/>
                    </a:lnTo>
                    <a:lnTo>
                      <a:pt x="1694" y="4153"/>
                    </a:lnTo>
                    <a:lnTo>
                      <a:pt x="1702" y="4155"/>
                    </a:lnTo>
                    <a:lnTo>
                      <a:pt x="1708" y="4158"/>
                    </a:lnTo>
                    <a:lnTo>
                      <a:pt x="1713" y="4159"/>
                    </a:lnTo>
                    <a:lnTo>
                      <a:pt x="1715" y="4159"/>
                    </a:lnTo>
                    <a:lnTo>
                      <a:pt x="1722" y="4160"/>
                    </a:lnTo>
                    <a:lnTo>
                      <a:pt x="1731" y="4161"/>
                    </a:lnTo>
                    <a:lnTo>
                      <a:pt x="1739" y="4162"/>
                    </a:lnTo>
                    <a:lnTo>
                      <a:pt x="1746" y="4164"/>
                    </a:lnTo>
                    <a:lnTo>
                      <a:pt x="1759" y="4169"/>
                    </a:lnTo>
                    <a:lnTo>
                      <a:pt x="1772" y="4177"/>
                    </a:lnTo>
                    <a:lnTo>
                      <a:pt x="1783" y="4185"/>
                    </a:lnTo>
                    <a:lnTo>
                      <a:pt x="1793" y="4193"/>
                    </a:lnTo>
                    <a:lnTo>
                      <a:pt x="1801" y="4203"/>
                    </a:lnTo>
                    <a:lnTo>
                      <a:pt x="1810" y="4213"/>
                    </a:lnTo>
                    <a:lnTo>
                      <a:pt x="1822" y="4232"/>
                    </a:lnTo>
                    <a:lnTo>
                      <a:pt x="1829" y="4249"/>
                    </a:lnTo>
                    <a:lnTo>
                      <a:pt x="1835" y="4261"/>
                    </a:lnTo>
                    <a:lnTo>
                      <a:pt x="1836" y="4266"/>
                    </a:lnTo>
                    <a:lnTo>
                      <a:pt x="1836" y="4281"/>
                    </a:lnTo>
                    <a:lnTo>
                      <a:pt x="1871" y="4279"/>
                    </a:lnTo>
                    <a:lnTo>
                      <a:pt x="1899" y="4276"/>
                    </a:lnTo>
                    <a:lnTo>
                      <a:pt x="1919" y="4242"/>
                    </a:lnTo>
                    <a:lnTo>
                      <a:pt x="1922" y="4241"/>
                    </a:lnTo>
                    <a:lnTo>
                      <a:pt x="1932" y="4236"/>
                    </a:lnTo>
                    <a:lnTo>
                      <a:pt x="1946" y="4229"/>
                    </a:lnTo>
                    <a:lnTo>
                      <a:pt x="1961" y="4219"/>
                    </a:lnTo>
                    <a:lnTo>
                      <a:pt x="1970" y="4214"/>
                    </a:lnTo>
                    <a:lnTo>
                      <a:pt x="1977" y="4207"/>
                    </a:lnTo>
                    <a:lnTo>
                      <a:pt x="1985" y="4200"/>
                    </a:lnTo>
                    <a:lnTo>
                      <a:pt x="1992" y="4192"/>
                    </a:lnTo>
                    <a:lnTo>
                      <a:pt x="1999" y="4184"/>
                    </a:lnTo>
                    <a:lnTo>
                      <a:pt x="2004" y="4175"/>
                    </a:lnTo>
                    <a:lnTo>
                      <a:pt x="2007" y="4165"/>
                    </a:lnTo>
                    <a:lnTo>
                      <a:pt x="2011" y="4154"/>
                    </a:lnTo>
                    <a:lnTo>
                      <a:pt x="2012" y="4155"/>
                    </a:lnTo>
                    <a:lnTo>
                      <a:pt x="2017" y="4157"/>
                    </a:lnTo>
                    <a:lnTo>
                      <a:pt x="2024" y="4158"/>
                    </a:lnTo>
                    <a:lnTo>
                      <a:pt x="2032" y="4160"/>
                    </a:lnTo>
                    <a:lnTo>
                      <a:pt x="2041" y="4161"/>
                    </a:lnTo>
                    <a:lnTo>
                      <a:pt x="2051" y="4162"/>
                    </a:lnTo>
                    <a:lnTo>
                      <a:pt x="2059" y="4162"/>
                    </a:lnTo>
                    <a:lnTo>
                      <a:pt x="2066" y="4161"/>
                    </a:lnTo>
                    <a:lnTo>
                      <a:pt x="2074" y="4162"/>
                    </a:lnTo>
                    <a:lnTo>
                      <a:pt x="2091" y="4165"/>
                    </a:lnTo>
                    <a:lnTo>
                      <a:pt x="2112" y="4167"/>
                    </a:lnTo>
                    <a:lnTo>
                      <a:pt x="2137" y="4169"/>
                    </a:lnTo>
                    <a:lnTo>
                      <a:pt x="2150" y="4169"/>
                    </a:lnTo>
                    <a:lnTo>
                      <a:pt x="2164" y="4168"/>
                    </a:lnTo>
                    <a:lnTo>
                      <a:pt x="2178" y="4165"/>
                    </a:lnTo>
                    <a:lnTo>
                      <a:pt x="2192" y="4162"/>
                    </a:lnTo>
                    <a:lnTo>
                      <a:pt x="2206" y="4157"/>
                    </a:lnTo>
                    <a:lnTo>
                      <a:pt x="2220" y="4150"/>
                    </a:lnTo>
                    <a:lnTo>
                      <a:pt x="2233" y="4140"/>
                    </a:lnTo>
                    <a:lnTo>
                      <a:pt x="2246" y="4130"/>
                    </a:lnTo>
                    <a:lnTo>
                      <a:pt x="2283" y="4125"/>
                    </a:lnTo>
                    <a:lnTo>
                      <a:pt x="2312" y="4154"/>
                    </a:lnTo>
                    <a:lnTo>
                      <a:pt x="2314" y="4157"/>
                    </a:lnTo>
                    <a:lnTo>
                      <a:pt x="2319" y="4162"/>
                    </a:lnTo>
                    <a:lnTo>
                      <a:pt x="2328" y="4169"/>
                    </a:lnTo>
                    <a:lnTo>
                      <a:pt x="2339" y="4178"/>
                    </a:lnTo>
                    <a:lnTo>
                      <a:pt x="2352" y="4187"/>
                    </a:lnTo>
                    <a:lnTo>
                      <a:pt x="2366" y="4194"/>
                    </a:lnTo>
                    <a:lnTo>
                      <a:pt x="2373" y="4198"/>
                    </a:lnTo>
                    <a:lnTo>
                      <a:pt x="2381" y="4200"/>
                    </a:lnTo>
                    <a:lnTo>
                      <a:pt x="2387" y="4201"/>
                    </a:lnTo>
                    <a:lnTo>
                      <a:pt x="2395" y="4202"/>
                    </a:lnTo>
                    <a:lnTo>
                      <a:pt x="2514" y="4202"/>
                    </a:lnTo>
                    <a:lnTo>
                      <a:pt x="2512" y="4200"/>
                    </a:lnTo>
                    <a:lnTo>
                      <a:pt x="2506" y="4193"/>
                    </a:lnTo>
                    <a:lnTo>
                      <a:pt x="2499" y="4182"/>
                    </a:lnTo>
                    <a:lnTo>
                      <a:pt x="2490" y="4171"/>
                    </a:lnTo>
                    <a:lnTo>
                      <a:pt x="2482" y="4157"/>
                    </a:lnTo>
                    <a:lnTo>
                      <a:pt x="2477" y="4141"/>
                    </a:lnTo>
                    <a:lnTo>
                      <a:pt x="2475" y="4134"/>
                    </a:lnTo>
                    <a:lnTo>
                      <a:pt x="2474" y="4126"/>
                    </a:lnTo>
                    <a:lnTo>
                      <a:pt x="2474" y="4120"/>
                    </a:lnTo>
                    <a:lnTo>
                      <a:pt x="2476" y="4112"/>
                    </a:lnTo>
                    <a:lnTo>
                      <a:pt x="2476" y="4111"/>
                    </a:lnTo>
                    <a:lnTo>
                      <a:pt x="2474" y="4109"/>
                    </a:lnTo>
                    <a:lnTo>
                      <a:pt x="2472" y="4105"/>
                    </a:lnTo>
                    <a:lnTo>
                      <a:pt x="2468" y="4099"/>
                    </a:lnTo>
                    <a:lnTo>
                      <a:pt x="2464" y="4094"/>
                    </a:lnTo>
                    <a:lnTo>
                      <a:pt x="2460" y="4089"/>
                    </a:lnTo>
                    <a:lnTo>
                      <a:pt x="2454" y="4084"/>
                    </a:lnTo>
                    <a:lnTo>
                      <a:pt x="2448" y="4081"/>
                    </a:lnTo>
                    <a:lnTo>
                      <a:pt x="2441" y="4079"/>
                    </a:lnTo>
                    <a:lnTo>
                      <a:pt x="2436" y="4077"/>
                    </a:lnTo>
                    <a:lnTo>
                      <a:pt x="2431" y="4076"/>
                    </a:lnTo>
                    <a:lnTo>
                      <a:pt x="2426" y="4073"/>
                    </a:lnTo>
                    <a:lnTo>
                      <a:pt x="2422" y="4069"/>
                    </a:lnTo>
                    <a:lnTo>
                      <a:pt x="2418" y="4065"/>
                    </a:lnTo>
                    <a:lnTo>
                      <a:pt x="2414" y="4057"/>
                    </a:lnTo>
                    <a:lnTo>
                      <a:pt x="2410" y="4046"/>
                    </a:lnTo>
                    <a:lnTo>
                      <a:pt x="2410" y="4043"/>
                    </a:lnTo>
                    <a:lnTo>
                      <a:pt x="2410" y="4033"/>
                    </a:lnTo>
                    <a:lnTo>
                      <a:pt x="2411" y="4021"/>
                    </a:lnTo>
                    <a:lnTo>
                      <a:pt x="2416" y="4007"/>
                    </a:lnTo>
                    <a:lnTo>
                      <a:pt x="2419" y="3999"/>
                    </a:lnTo>
                    <a:lnTo>
                      <a:pt x="2423" y="3991"/>
                    </a:lnTo>
                    <a:lnTo>
                      <a:pt x="2429" y="3986"/>
                    </a:lnTo>
                    <a:lnTo>
                      <a:pt x="2435" y="3981"/>
                    </a:lnTo>
                    <a:lnTo>
                      <a:pt x="2444" y="3975"/>
                    </a:lnTo>
                    <a:lnTo>
                      <a:pt x="2453" y="3973"/>
                    </a:lnTo>
                    <a:lnTo>
                      <a:pt x="2465" y="3972"/>
                    </a:lnTo>
                    <a:lnTo>
                      <a:pt x="2478" y="3972"/>
                    </a:lnTo>
                    <a:lnTo>
                      <a:pt x="2518" y="3976"/>
                    </a:lnTo>
                    <a:lnTo>
                      <a:pt x="2559" y="3948"/>
                    </a:lnTo>
                    <a:lnTo>
                      <a:pt x="2560" y="3947"/>
                    </a:lnTo>
                    <a:lnTo>
                      <a:pt x="2562" y="3945"/>
                    </a:lnTo>
                    <a:lnTo>
                      <a:pt x="2567" y="3942"/>
                    </a:lnTo>
                    <a:lnTo>
                      <a:pt x="2573" y="3937"/>
                    </a:lnTo>
                    <a:lnTo>
                      <a:pt x="2581" y="3934"/>
                    </a:lnTo>
                    <a:lnTo>
                      <a:pt x="2589" y="3931"/>
                    </a:lnTo>
                    <a:lnTo>
                      <a:pt x="2600" y="3929"/>
                    </a:lnTo>
                    <a:lnTo>
                      <a:pt x="2612" y="3930"/>
                    </a:lnTo>
                    <a:lnTo>
                      <a:pt x="2615" y="3930"/>
                    </a:lnTo>
                    <a:lnTo>
                      <a:pt x="2624" y="3929"/>
                    </a:lnTo>
                    <a:lnTo>
                      <a:pt x="2637" y="3927"/>
                    </a:lnTo>
                    <a:lnTo>
                      <a:pt x="2653" y="3921"/>
                    </a:lnTo>
                    <a:lnTo>
                      <a:pt x="2661" y="3917"/>
                    </a:lnTo>
                    <a:lnTo>
                      <a:pt x="2669" y="3913"/>
                    </a:lnTo>
                    <a:lnTo>
                      <a:pt x="2678" y="3906"/>
                    </a:lnTo>
                    <a:lnTo>
                      <a:pt x="2685" y="3899"/>
                    </a:lnTo>
                    <a:lnTo>
                      <a:pt x="2693" y="3889"/>
                    </a:lnTo>
                    <a:lnTo>
                      <a:pt x="2701" y="3878"/>
                    </a:lnTo>
                    <a:lnTo>
                      <a:pt x="2707" y="3865"/>
                    </a:lnTo>
                    <a:lnTo>
                      <a:pt x="2712" y="3851"/>
                    </a:lnTo>
                    <a:lnTo>
                      <a:pt x="2714" y="3849"/>
                    </a:lnTo>
                    <a:lnTo>
                      <a:pt x="2716" y="3842"/>
                    </a:lnTo>
                    <a:lnTo>
                      <a:pt x="2720" y="3834"/>
                    </a:lnTo>
                    <a:lnTo>
                      <a:pt x="2723" y="3823"/>
                    </a:lnTo>
                    <a:lnTo>
                      <a:pt x="2726" y="3812"/>
                    </a:lnTo>
                    <a:lnTo>
                      <a:pt x="2728" y="3802"/>
                    </a:lnTo>
                    <a:lnTo>
                      <a:pt x="2726" y="3798"/>
                    </a:lnTo>
                    <a:lnTo>
                      <a:pt x="2725" y="3794"/>
                    </a:lnTo>
                    <a:lnTo>
                      <a:pt x="2723" y="3792"/>
                    </a:lnTo>
                    <a:lnTo>
                      <a:pt x="2721" y="3790"/>
                    </a:lnTo>
                    <a:lnTo>
                      <a:pt x="2714" y="3785"/>
                    </a:lnTo>
                    <a:lnTo>
                      <a:pt x="2705" y="3779"/>
                    </a:lnTo>
                    <a:lnTo>
                      <a:pt x="2697" y="3770"/>
                    </a:lnTo>
                    <a:lnTo>
                      <a:pt x="2691" y="3761"/>
                    </a:lnTo>
                    <a:lnTo>
                      <a:pt x="2689" y="3756"/>
                    </a:lnTo>
                    <a:lnTo>
                      <a:pt x="2687" y="3752"/>
                    </a:lnTo>
                    <a:lnTo>
                      <a:pt x="2684" y="3747"/>
                    </a:lnTo>
                    <a:lnTo>
                      <a:pt x="2683" y="3742"/>
                    </a:lnTo>
                    <a:lnTo>
                      <a:pt x="2683" y="3738"/>
                    </a:lnTo>
                    <a:lnTo>
                      <a:pt x="2684" y="3733"/>
                    </a:lnTo>
                    <a:lnTo>
                      <a:pt x="2687" y="3729"/>
                    </a:lnTo>
                    <a:lnTo>
                      <a:pt x="2689" y="3726"/>
                    </a:lnTo>
                    <a:lnTo>
                      <a:pt x="2696" y="3719"/>
                    </a:lnTo>
                    <a:lnTo>
                      <a:pt x="2705" y="3715"/>
                    </a:lnTo>
                    <a:lnTo>
                      <a:pt x="2712" y="3713"/>
                    </a:lnTo>
                    <a:lnTo>
                      <a:pt x="2720" y="3711"/>
                    </a:lnTo>
                    <a:lnTo>
                      <a:pt x="2728" y="3710"/>
                    </a:lnTo>
                    <a:lnTo>
                      <a:pt x="2733" y="3709"/>
                    </a:lnTo>
                    <a:lnTo>
                      <a:pt x="2736" y="3709"/>
                    </a:lnTo>
                    <a:lnTo>
                      <a:pt x="2737" y="3709"/>
                    </a:lnTo>
                    <a:lnTo>
                      <a:pt x="2738" y="3708"/>
                    </a:lnTo>
                    <a:lnTo>
                      <a:pt x="2739" y="3705"/>
                    </a:lnTo>
                    <a:lnTo>
                      <a:pt x="2742" y="3702"/>
                    </a:lnTo>
                    <a:lnTo>
                      <a:pt x="2743" y="3699"/>
                    </a:lnTo>
                    <a:lnTo>
                      <a:pt x="2745" y="3695"/>
                    </a:lnTo>
                    <a:lnTo>
                      <a:pt x="2746" y="3690"/>
                    </a:lnTo>
                    <a:lnTo>
                      <a:pt x="2746" y="3686"/>
                    </a:lnTo>
                    <a:lnTo>
                      <a:pt x="2744" y="3683"/>
                    </a:lnTo>
                    <a:lnTo>
                      <a:pt x="2743" y="3681"/>
                    </a:lnTo>
                    <a:lnTo>
                      <a:pt x="2743" y="3679"/>
                    </a:lnTo>
                    <a:lnTo>
                      <a:pt x="2743" y="3677"/>
                    </a:lnTo>
                    <a:lnTo>
                      <a:pt x="2744" y="3676"/>
                    </a:lnTo>
                    <a:lnTo>
                      <a:pt x="2748" y="3674"/>
                    </a:lnTo>
                    <a:lnTo>
                      <a:pt x="2753" y="3672"/>
                    </a:lnTo>
                    <a:lnTo>
                      <a:pt x="2761" y="3670"/>
                    </a:lnTo>
                    <a:lnTo>
                      <a:pt x="2769" y="3669"/>
                    </a:lnTo>
                    <a:lnTo>
                      <a:pt x="2777" y="3668"/>
                    </a:lnTo>
                    <a:lnTo>
                      <a:pt x="2787" y="3665"/>
                    </a:lnTo>
                    <a:lnTo>
                      <a:pt x="2791" y="3664"/>
                    </a:lnTo>
                    <a:lnTo>
                      <a:pt x="2797" y="3662"/>
                    </a:lnTo>
                    <a:lnTo>
                      <a:pt x="2801" y="3659"/>
                    </a:lnTo>
                    <a:lnTo>
                      <a:pt x="2806" y="3655"/>
                    </a:lnTo>
                    <a:lnTo>
                      <a:pt x="2815" y="3645"/>
                    </a:lnTo>
                    <a:lnTo>
                      <a:pt x="2824" y="3634"/>
                    </a:lnTo>
                    <a:lnTo>
                      <a:pt x="2831" y="3621"/>
                    </a:lnTo>
                    <a:lnTo>
                      <a:pt x="2837" y="3607"/>
                    </a:lnTo>
                    <a:lnTo>
                      <a:pt x="2839" y="3601"/>
                    </a:lnTo>
                    <a:lnTo>
                      <a:pt x="2841" y="3594"/>
                    </a:lnTo>
                    <a:lnTo>
                      <a:pt x="2842" y="3588"/>
                    </a:lnTo>
                    <a:lnTo>
                      <a:pt x="2842" y="3581"/>
                    </a:lnTo>
                    <a:lnTo>
                      <a:pt x="2842" y="3574"/>
                    </a:lnTo>
                    <a:lnTo>
                      <a:pt x="2843" y="3567"/>
                    </a:lnTo>
                    <a:lnTo>
                      <a:pt x="2844" y="3562"/>
                    </a:lnTo>
                    <a:lnTo>
                      <a:pt x="2847" y="3556"/>
                    </a:lnTo>
                    <a:lnTo>
                      <a:pt x="2851" y="3551"/>
                    </a:lnTo>
                    <a:lnTo>
                      <a:pt x="2854" y="3546"/>
                    </a:lnTo>
                    <a:lnTo>
                      <a:pt x="2858" y="3541"/>
                    </a:lnTo>
                    <a:lnTo>
                      <a:pt x="2863" y="3537"/>
                    </a:lnTo>
                    <a:lnTo>
                      <a:pt x="2868" y="3533"/>
                    </a:lnTo>
                    <a:lnTo>
                      <a:pt x="2873" y="3529"/>
                    </a:lnTo>
                    <a:lnTo>
                      <a:pt x="2879" y="3527"/>
                    </a:lnTo>
                    <a:lnTo>
                      <a:pt x="2884" y="3524"/>
                    </a:lnTo>
                    <a:lnTo>
                      <a:pt x="2891" y="3523"/>
                    </a:lnTo>
                    <a:lnTo>
                      <a:pt x="2896" y="3522"/>
                    </a:lnTo>
                    <a:lnTo>
                      <a:pt x="2902" y="3521"/>
                    </a:lnTo>
                    <a:lnTo>
                      <a:pt x="2908" y="3521"/>
                    </a:lnTo>
                    <a:lnTo>
                      <a:pt x="2919" y="3521"/>
                    </a:lnTo>
                    <a:lnTo>
                      <a:pt x="2927" y="3519"/>
                    </a:lnTo>
                    <a:lnTo>
                      <a:pt x="2936" y="3515"/>
                    </a:lnTo>
                    <a:lnTo>
                      <a:pt x="2943" y="3510"/>
                    </a:lnTo>
                    <a:lnTo>
                      <a:pt x="2949" y="3503"/>
                    </a:lnTo>
                    <a:lnTo>
                      <a:pt x="2954" y="3496"/>
                    </a:lnTo>
                    <a:lnTo>
                      <a:pt x="2958" y="3488"/>
                    </a:lnTo>
                    <a:lnTo>
                      <a:pt x="2961" y="3479"/>
                    </a:lnTo>
                    <a:lnTo>
                      <a:pt x="2965" y="3468"/>
                    </a:lnTo>
                    <a:lnTo>
                      <a:pt x="2972" y="3457"/>
                    </a:lnTo>
                    <a:lnTo>
                      <a:pt x="2980" y="3445"/>
                    </a:lnTo>
                    <a:lnTo>
                      <a:pt x="2991" y="3434"/>
                    </a:lnTo>
                    <a:lnTo>
                      <a:pt x="2996" y="3429"/>
                    </a:lnTo>
                    <a:lnTo>
                      <a:pt x="3003" y="3425"/>
                    </a:lnTo>
                    <a:lnTo>
                      <a:pt x="3009" y="3420"/>
                    </a:lnTo>
                    <a:lnTo>
                      <a:pt x="3016" y="3417"/>
                    </a:lnTo>
                    <a:lnTo>
                      <a:pt x="3022" y="3414"/>
                    </a:lnTo>
                    <a:lnTo>
                      <a:pt x="3030" y="3412"/>
                    </a:lnTo>
                    <a:lnTo>
                      <a:pt x="3036" y="3411"/>
                    </a:lnTo>
                    <a:lnTo>
                      <a:pt x="3044" y="3411"/>
                    </a:lnTo>
                    <a:lnTo>
                      <a:pt x="3050" y="3411"/>
                    </a:lnTo>
                    <a:lnTo>
                      <a:pt x="3057" y="3410"/>
                    </a:lnTo>
                    <a:lnTo>
                      <a:pt x="3061" y="3408"/>
                    </a:lnTo>
                    <a:lnTo>
                      <a:pt x="3065" y="3406"/>
                    </a:lnTo>
                    <a:lnTo>
                      <a:pt x="3069" y="3404"/>
                    </a:lnTo>
                    <a:lnTo>
                      <a:pt x="3072" y="3401"/>
                    </a:lnTo>
                    <a:lnTo>
                      <a:pt x="3074" y="3399"/>
                    </a:lnTo>
                    <a:lnTo>
                      <a:pt x="3076" y="3394"/>
                    </a:lnTo>
                    <a:lnTo>
                      <a:pt x="3078" y="3388"/>
                    </a:lnTo>
                    <a:lnTo>
                      <a:pt x="3080" y="3380"/>
                    </a:lnTo>
                    <a:lnTo>
                      <a:pt x="3081" y="3374"/>
                    </a:lnTo>
                    <a:lnTo>
                      <a:pt x="3081" y="3369"/>
                    </a:lnTo>
                    <a:lnTo>
                      <a:pt x="3081" y="3362"/>
                    </a:lnTo>
                    <a:lnTo>
                      <a:pt x="3083" y="3355"/>
                    </a:lnTo>
                    <a:lnTo>
                      <a:pt x="3086" y="3347"/>
                    </a:lnTo>
                    <a:lnTo>
                      <a:pt x="3091" y="3338"/>
                    </a:lnTo>
                    <a:lnTo>
                      <a:pt x="3095" y="3334"/>
                    </a:lnTo>
                    <a:lnTo>
                      <a:pt x="3099" y="3331"/>
                    </a:lnTo>
                    <a:lnTo>
                      <a:pt x="3103" y="3328"/>
                    </a:lnTo>
                    <a:lnTo>
                      <a:pt x="3108" y="3324"/>
                    </a:lnTo>
                    <a:lnTo>
                      <a:pt x="3113" y="3321"/>
                    </a:lnTo>
                    <a:lnTo>
                      <a:pt x="3119" y="3319"/>
                    </a:lnTo>
                    <a:lnTo>
                      <a:pt x="3126" y="3318"/>
                    </a:lnTo>
                    <a:lnTo>
                      <a:pt x="3133" y="3317"/>
                    </a:lnTo>
                    <a:lnTo>
                      <a:pt x="3214" y="3312"/>
                    </a:lnTo>
                    <a:lnTo>
                      <a:pt x="3214" y="3310"/>
                    </a:lnTo>
                    <a:lnTo>
                      <a:pt x="3218" y="3303"/>
                    </a:lnTo>
                    <a:lnTo>
                      <a:pt x="3221" y="3298"/>
                    </a:lnTo>
                    <a:lnTo>
                      <a:pt x="3224" y="3294"/>
                    </a:lnTo>
                    <a:lnTo>
                      <a:pt x="3229" y="3290"/>
                    </a:lnTo>
                    <a:lnTo>
                      <a:pt x="3234" y="3285"/>
                    </a:lnTo>
                    <a:lnTo>
                      <a:pt x="3240" y="3281"/>
                    </a:lnTo>
                    <a:lnTo>
                      <a:pt x="3248" y="3279"/>
                    </a:lnTo>
                    <a:lnTo>
                      <a:pt x="3257" y="3277"/>
                    </a:lnTo>
                    <a:lnTo>
                      <a:pt x="3267" y="3276"/>
                    </a:lnTo>
                    <a:lnTo>
                      <a:pt x="3279" y="3277"/>
                    </a:lnTo>
                    <a:lnTo>
                      <a:pt x="3292" y="3280"/>
                    </a:lnTo>
                    <a:lnTo>
                      <a:pt x="3307" y="3284"/>
                    </a:lnTo>
                    <a:lnTo>
                      <a:pt x="3325" y="3292"/>
                    </a:lnTo>
                    <a:lnTo>
                      <a:pt x="3328" y="3291"/>
                    </a:lnTo>
                    <a:lnTo>
                      <a:pt x="3338" y="3291"/>
                    </a:lnTo>
                    <a:lnTo>
                      <a:pt x="3353" y="3291"/>
                    </a:lnTo>
                    <a:lnTo>
                      <a:pt x="3370" y="3293"/>
                    </a:lnTo>
                    <a:lnTo>
                      <a:pt x="3380" y="3294"/>
                    </a:lnTo>
                    <a:lnTo>
                      <a:pt x="3389" y="3296"/>
                    </a:lnTo>
                    <a:lnTo>
                      <a:pt x="3399" y="3299"/>
                    </a:lnTo>
                    <a:lnTo>
                      <a:pt x="3409" y="3303"/>
                    </a:lnTo>
                    <a:lnTo>
                      <a:pt x="3419" y="3308"/>
                    </a:lnTo>
                    <a:lnTo>
                      <a:pt x="3427" y="3314"/>
                    </a:lnTo>
                    <a:lnTo>
                      <a:pt x="3436" y="3320"/>
                    </a:lnTo>
                    <a:lnTo>
                      <a:pt x="3443" y="3328"/>
                    </a:lnTo>
                    <a:lnTo>
                      <a:pt x="3509" y="3393"/>
                    </a:lnTo>
                    <a:lnTo>
                      <a:pt x="3511" y="3393"/>
                    </a:lnTo>
                    <a:lnTo>
                      <a:pt x="3517" y="3392"/>
                    </a:lnTo>
                    <a:lnTo>
                      <a:pt x="3524" y="3389"/>
                    </a:lnTo>
                    <a:lnTo>
                      <a:pt x="3533" y="3385"/>
                    </a:lnTo>
                    <a:lnTo>
                      <a:pt x="3537" y="3382"/>
                    </a:lnTo>
                    <a:lnTo>
                      <a:pt x="3542" y="3378"/>
                    </a:lnTo>
                    <a:lnTo>
                      <a:pt x="3546" y="3374"/>
                    </a:lnTo>
                    <a:lnTo>
                      <a:pt x="3550" y="3370"/>
                    </a:lnTo>
                    <a:lnTo>
                      <a:pt x="3553" y="3364"/>
                    </a:lnTo>
                    <a:lnTo>
                      <a:pt x="3557" y="3358"/>
                    </a:lnTo>
                    <a:lnTo>
                      <a:pt x="3559" y="3350"/>
                    </a:lnTo>
                    <a:lnTo>
                      <a:pt x="3561" y="3343"/>
                    </a:lnTo>
                    <a:lnTo>
                      <a:pt x="3564" y="3329"/>
                    </a:lnTo>
                    <a:lnTo>
                      <a:pt x="3569" y="3318"/>
                    </a:lnTo>
                    <a:lnTo>
                      <a:pt x="3571" y="3315"/>
                    </a:lnTo>
                    <a:lnTo>
                      <a:pt x="3573" y="3311"/>
                    </a:lnTo>
                    <a:lnTo>
                      <a:pt x="3575" y="3309"/>
                    </a:lnTo>
                    <a:lnTo>
                      <a:pt x="3578" y="3308"/>
                    </a:lnTo>
                    <a:lnTo>
                      <a:pt x="3585" y="3306"/>
                    </a:lnTo>
                    <a:lnTo>
                      <a:pt x="3592" y="3306"/>
                    </a:lnTo>
                    <a:lnTo>
                      <a:pt x="3601" y="3306"/>
                    </a:lnTo>
                    <a:lnTo>
                      <a:pt x="3612" y="3306"/>
                    </a:lnTo>
                    <a:lnTo>
                      <a:pt x="3615" y="3303"/>
                    </a:lnTo>
                    <a:lnTo>
                      <a:pt x="3624" y="3293"/>
                    </a:lnTo>
                    <a:lnTo>
                      <a:pt x="3636" y="3279"/>
                    </a:lnTo>
                    <a:lnTo>
                      <a:pt x="3652" y="3264"/>
                    </a:lnTo>
                    <a:lnTo>
                      <a:pt x="3661" y="3257"/>
                    </a:lnTo>
                    <a:lnTo>
                      <a:pt x="3671" y="3251"/>
                    </a:lnTo>
                    <a:lnTo>
                      <a:pt x="3681" y="3244"/>
                    </a:lnTo>
                    <a:lnTo>
                      <a:pt x="3691" y="3240"/>
                    </a:lnTo>
                    <a:lnTo>
                      <a:pt x="3701" y="3237"/>
                    </a:lnTo>
                    <a:lnTo>
                      <a:pt x="3711" y="3235"/>
                    </a:lnTo>
                    <a:lnTo>
                      <a:pt x="3716" y="3235"/>
                    </a:lnTo>
                    <a:lnTo>
                      <a:pt x="3721" y="3236"/>
                    </a:lnTo>
                    <a:lnTo>
                      <a:pt x="3726" y="3237"/>
                    </a:lnTo>
                    <a:lnTo>
                      <a:pt x="3731" y="3238"/>
                    </a:lnTo>
                    <a:lnTo>
                      <a:pt x="3750" y="3246"/>
                    </a:lnTo>
                    <a:lnTo>
                      <a:pt x="3767" y="3251"/>
                    </a:lnTo>
                    <a:lnTo>
                      <a:pt x="3783" y="3253"/>
                    </a:lnTo>
                    <a:lnTo>
                      <a:pt x="3800" y="3254"/>
                    </a:lnTo>
                    <a:lnTo>
                      <a:pt x="3816" y="3253"/>
                    </a:lnTo>
                    <a:lnTo>
                      <a:pt x="3831" y="3252"/>
                    </a:lnTo>
                    <a:lnTo>
                      <a:pt x="3847" y="3249"/>
                    </a:lnTo>
                    <a:lnTo>
                      <a:pt x="3863" y="3247"/>
                    </a:lnTo>
                    <a:lnTo>
                      <a:pt x="3872" y="3246"/>
                    </a:lnTo>
                    <a:lnTo>
                      <a:pt x="3882" y="3246"/>
                    </a:lnTo>
                    <a:lnTo>
                      <a:pt x="3891" y="3247"/>
                    </a:lnTo>
                    <a:lnTo>
                      <a:pt x="3902" y="3249"/>
                    </a:lnTo>
                    <a:lnTo>
                      <a:pt x="3914" y="3252"/>
                    </a:lnTo>
                    <a:lnTo>
                      <a:pt x="3926" y="3255"/>
                    </a:lnTo>
                    <a:lnTo>
                      <a:pt x="3938" y="3260"/>
                    </a:lnTo>
                    <a:lnTo>
                      <a:pt x="3951" y="3265"/>
                    </a:lnTo>
                    <a:lnTo>
                      <a:pt x="3977" y="3278"/>
                    </a:lnTo>
                    <a:lnTo>
                      <a:pt x="4004" y="3292"/>
                    </a:lnTo>
                    <a:lnTo>
                      <a:pt x="4031" y="3309"/>
                    </a:lnTo>
                    <a:lnTo>
                      <a:pt x="4057" y="3328"/>
                    </a:lnTo>
                    <a:lnTo>
                      <a:pt x="4058" y="3329"/>
                    </a:lnTo>
                    <a:lnTo>
                      <a:pt x="4064" y="3332"/>
                    </a:lnTo>
                    <a:lnTo>
                      <a:pt x="4074" y="3335"/>
                    </a:lnTo>
                    <a:lnTo>
                      <a:pt x="4088" y="3337"/>
                    </a:lnTo>
                    <a:lnTo>
                      <a:pt x="4098" y="3338"/>
                    </a:lnTo>
                    <a:lnTo>
                      <a:pt x="4108" y="3338"/>
                    </a:lnTo>
                    <a:lnTo>
                      <a:pt x="4120" y="3338"/>
                    </a:lnTo>
                    <a:lnTo>
                      <a:pt x="4133" y="3336"/>
                    </a:lnTo>
                    <a:lnTo>
                      <a:pt x="4148" y="3334"/>
                    </a:lnTo>
                    <a:lnTo>
                      <a:pt x="4166" y="3331"/>
                    </a:lnTo>
                    <a:lnTo>
                      <a:pt x="4183" y="3325"/>
                    </a:lnTo>
                    <a:lnTo>
                      <a:pt x="4203" y="3319"/>
                    </a:lnTo>
                    <a:lnTo>
                      <a:pt x="4223" y="3312"/>
                    </a:lnTo>
                    <a:lnTo>
                      <a:pt x="4240" y="3306"/>
                    </a:lnTo>
                    <a:lnTo>
                      <a:pt x="4254" y="3299"/>
                    </a:lnTo>
                    <a:lnTo>
                      <a:pt x="4267" y="3293"/>
                    </a:lnTo>
                    <a:lnTo>
                      <a:pt x="4278" y="3287"/>
                    </a:lnTo>
                    <a:lnTo>
                      <a:pt x="4287" y="3280"/>
                    </a:lnTo>
                    <a:lnTo>
                      <a:pt x="4294" y="3275"/>
                    </a:lnTo>
                    <a:lnTo>
                      <a:pt x="4299" y="3269"/>
                    </a:lnTo>
                    <a:lnTo>
                      <a:pt x="4308" y="3261"/>
                    </a:lnTo>
                    <a:lnTo>
                      <a:pt x="4312" y="3253"/>
                    </a:lnTo>
                    <a:lnTo>
                      <a:pt x="4314" y="3249"/>
                    </a:lnTo>
                    <a:lnTo>
                      <a:pt x="4314" y="3247"/>
                    </a:lnTo>
                    <a:lnTo>
                      <a:pt x="4318" y="3248"/>
                    </a:lnTo>
                    <a:lnTo>
                      <a:pt x="4328" y="3249"/>
                    </a:lnTo>
                    <a:lnTo>
                      <a:pt x="4342" y="3251"/>
                    </a:lnTo>
                    <a:lnTo>
                      <a:pt x="4360" y="3255"/>
                    </a:lnTo>
                    <a:lnTo>
                      <a:pt x="4379" y="3261"/>
                    </a:lnTo>
                    <a:lnTo>
                      <a:pt x="4401" y="3268"/>
                    </a:lnTo>
                    <a:lnTo>
                      <a:pt x="4411" y="3274"/>
                    </a:lnTo>
                    <a:lnTo>
                      <a:pt x="4421" y="3279"/>
                    </a:lnTo>
                    <a:lnTo>
                      <a:pt x="4430" y="3284"/>
                    </a:lnTo>
                    <a:lnTo>
                      <a:pt x="4439" y="3292"/>
                    </a:lnTo>
                    <a:lnTo>
                      <a:pt x="4513" y="3319"/>
                    </a:lnTo>
                    <a:lnTo>
                      <a:pt x="4588" y="3262"/>
                    </a:lnTo>
                    <a:lnTo>
                      <a:pt x="4588" y="3253"/>
                    </a:lnTo>
                    <a:lnTo>
                      <a:pt x="4588" y="3231"/>
                    </a:lnTo>
                    <a:lnTo>
                      <a:pt x="4588" y="3216"/>
                    </a:lnTo>
                    <a:lnTo>
                      <a:pt x="4589" y="3199"/>
                    </a:lnTo>
                    <a:lnTo>
                      <a:pt x="4591" y="3181"/>
                    </a:lnTo>
                    <a:lnTo>
                      <a:pt x="4594" y="3162"/>
                    </a:lnTo>
                    <a:lnTo>
                      <a:pt x="4599" y="3143"/>
                    </a:lnTo>
                    <a:lnTo>
                      <a:pt x="4605" y="3125"/>
                    </a:lnTo>
                    <a:lnTo>
                      <a:pt x="4608" y="3115"/>
                    </a:lnTo>
                    <a:lnTo>
                      <a:pt x="4613" y="3106"/>
                    </a:lnTo>
                    <a:lnTo>
                      <a:pt x="4617" y="3098"/>
                    </a:lnTo>
                    <a:lnTo>
                      <a:pt x="4622" y="3089"/>
                    </a:lnTo>
                    <a:lnTo>
                      <a:pt x="4628" y="3081"/>
                    </a:lnTo>
                    <a:lnTo>
                      <a:pt x="4634" y="3075"/>
                    </a:lnTo>
                    <a:lnTo>
                      <a:pt x="4641" y="3068"/>
                    </a:lnTo>
                    <a:lnTo>
                      <a:pt x="4648" y="3062"/>
                    </a:lnTo>
                    <a:lnTo>
                      <a:pt x="4656" y="3058"/>
                    </a:lnTo>
                    <a:lnTo>
                      <a:pt x="4664" y="3053"/>
                    </a:lnTo>
                    <a:lnTo>
                      <a:pt x="4674" y="3049"/>
                    </a:lnTo>
                    <a:lnTo>
                      <a:pt x="4684" y="3047"/>
                    </a:lnTo>
                    <a:lnTo>
                      <a:pt x="4704" y="3044"/>
                    </a:lnTo>
                    <a:lnTo>
                      <a:pt x="4723" y="3041"/>
                    </a:lnTo>
                    <a:lnTo>
                      <a:pt x="4740" y="3039"/>
                    </a:lnTo>
                    <a:lnTo>
                      <a:pt x="4756" y="3039"/>
                    </a:lnTo>
                    <a:lnTo>
                      <a:pt x="4771" y="3039"/>
                    </a:lnTo>
                    <a:lnTo>
                      <a:pt x="4785" y="3041"/>
                    </a:lnTo>
                    <a:lnTo>
                      <a:pt x="4797" y="3044"/>
                    </a:lnTo>
                    <a:lnTo>
                      <a:pt x="4809" y="3047"/>
                    </a:lnTo>
                    <a:lnTo>
                      <a:pt x="4820" y="3052"/>
                    </a:lnTo>
                    <a:lnTo>
                      <a:pt x="4830" y="3058"/>
                    </a:lnTo>
                    <a:lnTo>
                      <a:pt x="4838" y="3064"/>
                    </a:lnTo>
                    <a:lnTo>
                      <a:pt x="4846" y="3072"/>
                    </a:lnTo>
                    <a:lnTo>
                      <a:pt x="4852" y="3080"/>
                    </a:lnTo>
                    <a:lnTo>
                      <a:pt x="4859" y="3090"/>
                    </a:lnTo>
                    <a:lnTo>
                      <a:pt x="4864" y="3101"/>
                    </a:lnTo>
                    <a:lnTo>
                      <a:pt x="4868" y="3113"/>
                    </a:lnTo>
                    <a:lnTo>
                      <a:pt x="4871" y="3115"/>
                    </a:lnTo>
                    <a:lnTo>
                      <a:pt x="4874" y="3122"/>
                    </a:lnTo>
                    <a:lnTo>
                      <a:pt x="4878" y="3133"/>
                    </a:lnTo>
                    <a:lnTo>
                      <a:pt x="4885" y="3146"/>
                    </a:lnTo>
                    <a:lnTo>
                      <a:pt x="4891" y="3163"/>
                    </a:lnTo>
                    <a:lnTo>
                      <a:pt x="4897" y="3182"/>
                    </a:lnTo>
                    <a:lnTo>
                      <a:pt x="4902" y="3202"/>
                    </a:lnTo>
                    <a:lnTo>
                      <a:pt x="4905" y="3224"/>
                    </a:lnTo>
                    <a:lnTo>
                      <a:pt x="4909" y="3227"/>
                    </a:lnTo>
                    <a:lnTo>
                      <a:pt x="4922" y="3238"/>
                    </a:lnTo>
                    <a:lnTo>
                      <a:pt x="4940" y="3255"/>
                    </a:lnTo>
                    <a:lnTo>
                      <a:pt x="4959" y="3277"/>
                    </a:lnTo>
                    <a:lnTo>
                      <a:pt x="4970" y="3289"/>
                    </a:lnTo>
                    <a:lnTo>
                      <a:pt x="4980" y="3301"/>
                    </a:lnTo>
                    <a:lnTo>
                      <a:pt x="4988" y="3314"/>
                    </a:lnTo>
                    <a:lnTo>
                      <a:pt x="4996" y="3326"/>
                    </a:lnTo>
                    <a:lnTo>
                      <a:pt x="5002" y="3339"/>
                    </a:lnTo>
                    <a:lnTo>
                      <a:pt x="5007" y="3353"/>
                    </a:lnTo>
                    <a:lnTo>
                      <a:pt x="5008" y="3360"/>
                    </a:lnTo>
                    <a:lnTo>
                      <a:pt x="5009" y="3366"/>
                    </a:lnTo>
                    <a:lnTo>
                      <a:pt x="5010" y="3373"/>
                    </a:lnTo>
                    <a:lnTo>
                      <a:pt x="5009" y="3378"/>
                    </a:lnTo>
                    <a:lnTo>
                      <a:pt x="5013" y="3377"/>
                    </a:lnTo>
                    <a:lnTo>
                      <a:pt x="5023" y="3374"/>
                    </a:lnTo>
                    <a:lnTo>
                      <a:pt x="5029" y="3373"/>
                    </a:lnTo>
                    <a:lnTo>
                      <a:pt x="5037" y="3372"/>
                    </a:lnTo>
                    <a:lnTo>
                      <a:pt x="5044" y="3371"/>
                    </a:lnTo>
                    <a:lnTo>
                      <a:pt x="5053" y="3371"/>
                    </a:lnTo>
                    <a:lnTo>
                      <a:pt x="5063" y="3372"/>
                    </a:lnTo>
                    <a:lnTo>
                      <a:pt x="5071" y="3374"/>
                    </a:lnTo>
                    <a:lnTo>
                      <a:pt x="5081" y="3377"/>
                    </a:lnTo>
                    <a:lnTo>
                      <a:pt x="5090" y="3383"/>
                    </a:lnTo>
                    <a:lnTo>
                      <a:pt x="5098" y="3389"/>
                    </a:lnTo>
                    <a:lnTo>
                      <a:pt x="5107" y="3398"/>
                    </a:lnTo>
                    <a:lnTo>
                      <a:pt x="5114" y="3410"/>
                    </a:lnTo>
                    <a:lnTo>
                      <a:pt x="5120" y="3424"/>
                    </a:lnTo>
                    <a:lnTo>
                      <a:pt x="5121" y="3427"/>
                    </a:lnTo>
                    <a:lnTo>
                      <a:pt x="5123" y="3434"/>
                    </a:lnTo>
                    <a:lnTo>
                      <a:pt x="5125" y="3439"/>
                    </a:lnTo>
                    <a:lnTo>
                      <a:pt x="5129" y="3444"/>
                    </a:lnTo>
                    <a:lnTo>
                      <a:pt x="5133" y="3448"/>
                    </a:lnTo>
                    <a:lnTo>
                      <a:pt x="5137" y="3453"/>
                    </a:lnTo>
                    <a:lnTo>
                      <a:pt x="5143" y="3457"/>
                    </a:lnTo>
                    <a:lnTo>
                      <a:pt x="5150" y="3459"/>
                    </a:lnTo>
                    <a:lnTo>
                      <a:pt x="5158" y="3461"/>
                    </a:lnTo>
                    <a:lnTo>
                      <a:pt x="5166" y="3461"/>
                    </a:lnTo>
                    <a:lnTo>
                      <a:pt x="5177" y="3459"/>
                    </a:lnTo>
                    <a:lnTo>
                      <a:pt x="5188" y="3455"/>
                    </a:lnTo>
                    <a:lnTo>
                      <a:pt x="5201" y="3447"/>
                    </a:lnTo>
                    <a:lnTo>
                      <a:pt x="5216" y="3439"/>
                    </a:lnTo>
                    <a:lnTo>
                      <a:pt x="5218" y="3434"/>
                    </a:lnTo>
                    <a:lnTo>
                      <a:pt x="5226" y="3423"/>
                    </a:lnTo>
                    <a:lnTo>
                      <a:pt x="5238" y="3407"/>
                    </a:lnTo>
                    <a:lnTo>
                      <a:pt x="5252" y="3388"/>
                    </a:lnTo>
                    <a:lnTo>
                      <a:pt x="5269" y="3370"/>
                    </a:lnTo>
                    <a:lnTo>
                      <a:pt x="5287" y="3351"/>
                    </a:lnTo>
                    <a:lnTo>
                      <a:pt x="5297" y="3344"/>
                    </a:lnTo>
                    <a:lnTo>
                      <a:pt x="5307" y="3336"/>
                    </a:lnTo>
                    <a:lnTo>
                      <a:pt x="5316" y="3332"/>
                    </a:lnTo>
                    <a:lnTo>
                      <a:pt x="5326" y="3328"/>
                    </a:lnTo>
                    <a:lnTo>
                      <a:pt x="5327" y="3329"/>
                    </a:lnTo>
                    <a:lnTo>
                      <a:pt x="5329" y="3330"/>
                    </a:lnTo>
                    <a:lnTo>
                      <a:pt x="5331" y="3334"/>
                    </a:lnTo>
                    <a:lnTo>
                      <a:pt x="5333" y="3342"/>
                    </a:lnTo>
                    <a:lnTo>
                      <a:pt x="5332" y="3353"/>
                    </a:lnTo>
                    <a:lnTo>
                      <a:pt x="5329" y="3371"/>
                    </a:lnTo>
                    <a:lnTo>
                      <a:pt x="5322" y="3393"/>
                    </a:lnTo>
                    <a:lnTo>
                      <a:pt x="5311" y="3424"/>
                    </a:lnTo>
                    <a:lnTo>
                      <a:pt x="5310" y="3428"/>
                    </a:lnTo>
                    <a:lnTo>
                      <a:pt x="5305" y="3440"/>
                    </a:lnTo>
                    <a:lnTo>
                      <a:pt x="5297" y="3458"/>
                    </a:lnTo>
                    <a:lnTo>
                      <a:pt x="5287" y="3481"/>
                    </a:lnTo>
                    <a:lnTo>
                      <a:pt x="5275" y="3506"/>
                    </a:lnTo>
                    <a:lnTo>
                      <a:pt x="5263" y="3530"/>
                    </a:lnTo>
                    <a:lnTo>
                      <a:pt x="5255" y="3542"/>
                    </a:lnTo>
                    <a:lnTo>
                      <a:pt x="5246" y="3553"/>
                    </a:lnTo>
                    <a:lnTo>
                      <a:pt x="5239" y="3563"/>
                    </a:lnTo>
                    <a:lnTo>
                      <a:pt x="5230" y="3573"/>
                    </a:lnTo>
                    <a:lnTo>
                      <a:pt x="5164" y="3645"/>
                    </a:lnTo>
                    <a:lnTo>
                      <a:pt x="5150" y="368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7" name="Freeform 528"/>
              <p:cNvSpPr>
                <a:spLocks/>
              </p:cNvSpPr>
              <p:nvPr/>
            </p:nvSpPr>
            <p:spPr bwMode="auto">
              <a:xfrm>
                <a:off x="798" y="1842"/>
                <a:ext cx="143" cy="218"/>
              </a:xfrm>
              <a:custGeom>
                <a:avLst/>
                <a:gdLst>
                  <a:gd name="T0" fmla="*/ 0 w 429"/>
                  <a:gd name="T1" fmla="*/ 0 h 653"/>
                  <a:gd name="T2" fmla="*/ 1 w 429"/>
                  <a:gd name="T3" fmla="*/ 0 h 653"/>
                  <a:gd name="T4" fmla="*/ 1 w 429"/>
                  <a:gd name="T5" fmla="*/ 0 h 653"/>
                  <a:gd name="T6" fmla="*/ 1 w 429"/>
                  <a:gd name="T7" fmla="*/ 0 h 653"/>
                  <a:gd name="T8" fmla="*/ 1 w 429"/>
                  <a:gd name="T9" fmla="*/ 0 h 653"/>
                  <a:gd name="T10" fmla="*/ 1 w 429"/>
                  <a:gd name="T11" fmla="*/ 0 h 653"/>
                  <a:gd name="T12" fmla="*/ 1 w 429"/>
                  <a:gd name="T13" fmla="*/ 0 h 653"/>
                  <a:gd name="T14" fmla="*/ 1 w 429"/>
                  <a:gd name="T15" fmla="*/ 0 h 653"/>
                  <a:gd name="T16" fmla="*/ 1 w 429"/>
                  <a:gd name="T17" fmla="*/ 0 h 653"/>
                  <a:gd name="T18" fmla="*/ 1 w 429"/>
                  <a:gd name="T19" fmla="*/ 0 h 653"/>
                  <a:gd name="T20" fmla="*/ 1 w 429"/>
                  <a:gd name="T21" fmla="*/ 0 h 653"/>
                  <a:gd name="T22" fmla="*/ 1 w 429"/>
                  <a:gd name="T23" fmla="*/ 0 h 653"/>
                  <a:gd name="T24" fmla="*/ 1 w 429"/>
                  <a:gd name="T25" fmla="*/ 0 h 653"/>
                  <a:gd name="T26" fmla="*/ 1 w 429"/>
                  <a:gd name="T27" fmla="*/ 0 h 653"/>
                  <a:gd name="T28" fmla="*/ 1 w 429"/>
                  <a:gd name="T29" fmla="*/ 0 h 653"/>
                  <a:gd name="T30" fmla="*/ 0 w 429"/>
                  <a:gd name="T31" fmla="*/ 0 h 653"/>
                  <a:gd name="T32" fmla="*/ 0 w 429"/>
                  <a:gd name="T33" fmla="*/ 0 h 653"/>
                  <a:gd name="T34" fmla="*/ 0 w 429"/>
                  <a:gd name="T35" fmla="*/ 0 h 653"/>
                  <a:gd name="T36" fmla="*/ 0 w 429"/>
                  <a:gd name="T37" fmla="*/ 0 h 653"/>
                  <a:gd name="T38" fmla="*/ 0 w 429"/>
                  <a:gd name="T39" fmla="*/ 0 h 653"/>
                  <a:gd name="T40" fmla="*/ 0 w 429"/>
                  <a:gd name="T41" fmla="*/ 0 h 653"/>
                  <a:gd name="T42" fmla="*/ 0 w 429"/>
                  <a:gd name="T43" fmla="*/ 0 h 653"/>
                  <a:gd name="T44" fmla="*/ 0 w 429"/>
                  <a:gd name="T45" fmla="*/ 0 h 653"/>
                  <a:gd name="T46" fmla="*/ 0 w 429"/>
                  <a:gd name="T47" fmla="*/ 0 h 653"/>
                  <a:gd name="T48" fmla="*/ 0 w 429"/>
                  <a:gd name="T49" fmla="*/ 0 h 653"/>
                  <a:gd name="T50" fmla="*/ 0 w 429"/>
                  <a:gd name="T51" fmla="*/ 0 h 653"/>
                  <a:gd name="T52" fmla="*/ 0 w 429"/>
                  <a:gd name="T53" fmla="*/ 0 h 653"/>
                  <a:gd name="T54" fmla="*/ 0 w 429"/>
                  <a:gd name="T55" fmla="*/ 0 h 653"/>
                  <a:gd name="T56" fmla="*/ 0 w 429"/>
                  <a:gd name="T57" fmla="*/ 0 h 653"/>
                  <a:gd name="T58" fmla="*/ 0 w 429"/>
                  <a:gd name="T59" fmla="*/ 0 h 653"/>
                  <a:gd name="T60" fmla="*/ 0 w 429"/>
                  <a:gd name="T61" fmla="*/ 0 h 653"/>
                  <a:gd name="T62" fmla="*/ 0 w 429"/>
                  <a:gd name="T63" fmla="*/ 0 h 653"/>
                  <a:gd name="T64" fmla="*/ 0 w 429"/>
                  <a:gd name="T65" fmla="*/ 0 h 653"/>
                  <a:gd name="T66" fmla="*/ 0 w 429"/>
                  <a:gd name="T67" fmla="*/ 0 h 653"/>
                  <a:gd name="T68" fmla="*/ 0 w 429"/>
                  <a:gd name="T69" fmla="*/ 0 h 653"/>
                  <a:gd name="T70" fmla="*/ 0 w 429"/>
                  <a:gd name="T71" fmla="*/ 1 h 653"/>
                  <a:gd name="T72" fmla="*/ 0 w 429"/>
                  <a:gd name="T73" fmla="*/ 1 h 653"/>
                  <a:gd name="T74" fmla="*/ 0 w 429"/>
                  <a:gd name="T75" fmla="*/ 1 h 653"/>
                  <a:gd name="T76" fmla="*/ 0 w 429"/>
                  <a:gd name="T77" fmla="*/ 1 h 653"/>
                  <a:gd name="T78" fmla="*/ 0 w 429"/>
                  <a:gd name="T79" fmla="*/ 1 h 653"/>
                  <a:gd name="T80" fmla="*/ 0 w 429"/>
                  <a:gd name="T81" fmla="*/ 1 h 653"/>
                  <a:gd name="T82" fmla="*/ 0 w 429"/>
                  <a:gd name="T83" fmla="*/ 1 h 653"/>
                  <a:gd name="T84" fmla="*/ 0 w 429"/>
                  <a:gd name="T85" fmla="*/ 1 h 653"/>
                  <a:gd name="T86" fmla="*/ 0 w 429"/>
                  <a:gd name="T87" fmla="*/ 1 h 653"/>
                  <a:gd name="T88" fmla="*/ 0 w 429"/>
                  <a:gd name="T89" fmla="*/ 1 h 653"/>
                  <a:gd name="T90" fmla="*/ 0 w 429"/>
                  <a:gd name="T91" fmla="*/ 1 h 653"/>
                  <a:gd name="T92" fmla="*/ 0 w 429"/>
                  <a:gd name="T93" fmla="*/ 1 h 653"/>
                  <a:gd name="T94" fmla="*/ 0 w 429"/>
                  <a:gd name="T95" fmla="*/ 1 h 653"/>
                  <a:gd name="T96" fmla="*/ 0 w 429"/>
                  <a:gd name="T97" fmla="*/ 1 h 653"/>
                  <a:gd name="T98" fmla="*/ 1 w 429"/>
                  <a:gd name="T99" fmla="*/ 1 h 653"/>
                  <a:gd name="T100" fmla="*/ 1 w 429"/>
                  <a:gd name="T101" fmla="*/ 1 h 653"/>
                  <a:gd name="T102" fmla="*/ 0 w 429"/>
                  <a:gd name="T103" fmla="*/ 0 h 6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9"/>
                  <a:gd name="T157" fmla="*/ 0 h 653"/>
                  <a:gd name="T158" fmla="*/ 429 w 429"/>
                  <a:gd name="T159" fmla="*/ 653 h 6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9" h="653">
                    <a:moveTo>
                      <a:pt x="328" y="355"/>
                    </a:moveTo>
                    <a:lnTo>
                      <a:pt x="334" y="356"/>
                    </a:lnTo>
                    <a:lnTo>
                      <a:pt x="344" y="355"/>
                    </a:lnTo>
                    <a:lnTo>
                      <a:pt x="354" y="353"/>
                    </a:lnTo>
                    <a:lnTo>
                      <a:pt x="367" y="350"/>
                    </a:lnTo>
                    <a:lnTo>
                      <a:pt x="379" y="347"/>
                    </a:lnTo>
                    <a:lnTo>
                      <a:pt x="389" y="344"/>
                    </a:lnTo>
                    <a:lnTo>
                      <a:pt x="395" y="342"/>
                    </a:lnTo>
                    <a:lnTo>
                      <a:pt x="398" y="341"/>
                    </a:lnTo>
                    <a:lnTo>
                      <a:pt x="395" y="338"/>
                    </a:lnTo>
                    <a:lnTo>
                      <a:pt x="393" y="335"/>
                    </a:lnTo>
                    <a:lnTo>
                      <a:pt x="392" y="333"/>
                    </a:lnTo>
                    <a:lnTo>
                      <a:pt x="392" y="331"/>
                    </a:lnTo>
                    <a:lnTo>
                      <a:pt x="393" y="330"/>
                    </a:lnTo>
                    <a:lnTo>
                      <a:pt x="394" y="329"/>
                    </a:lnTo>
                    <a:lnTo>
                      <a:pt x="396" y="328"/>
                    </a:lnTo>
                    <a:lnTo>
                      <a:pt x="400" y="328"/>
                    </a:lnTo>
                    <a:lnTo>
                      <a:pt x="404" y="333"/>
                    </a:lnTo>
                    <a:lnTo>
                      <a:pt x="407" y="335"/>
                    </a:lnTo>
                    <a:lnTo>
                      <a:pt x="408" y="335"/>
                    </a:lnTo>
                    <a:lnTo>
                      <a:pt x="409" y="334"/>
                    </a:lnTo>
                    <a:lnTo>
                      <a:pt x="410" y="333"/>
                    </a:lnTo>
                    <a:lnTo>
                      <a:pt x="410" y="331"/>
                    </a:lnTo>
                    <a:lnTo>
                      <a:pt x="412" y="317"/>
                    </a:lnTo>
                    <a:lnTo>
                      <a:pt x="410" y="299"/>
                    </a:lnTo>
                    <a:lnTo>
                      <a:pt x="410" y="278"/>
                    </a:lnTo>
                    <a:lnTo>
                      <a:pt x="412" y="259"/>
                    </a:lnTo>
                    <a:lnTo>
                      <a:pt x="413" y="251"/>
                    </a:lnTo>
                    <a:lnTo>
                      <a:pt x="415" y="245"/>
                    </a:lnTo>
                    <a:lnTo>
                      <a:pt x="417" y="243"/>
                    </a:lnTo>
                    <a:lnTo>
                      <a:pt x="419" y="240"/>
                    </a:lnTo>
                    <a:lnTo>
                      <a:pt x="421" y="239"/>
                    </a:lnTo>
                    <a:lnTo>
                      <a:pt x="423" y="238"/>
                    </a:lnTo>
                    <a:lnTo>
                      <a:pt x="426" y="237"/>
                    </a:lnTo>
                    <a:lnTo>
                      <a:pt x="428" y="236"/>
                    </a:lnTo>
                    <a:lnTo>
                      <a:pt x="429" y="234"/>
                    </a:lnTo>
                    <a:lnTo>
                      <a:pt x="429" y="232"/>
                    </a:lnTo>
                    <a:lnTo>
                      <a:pt x="427" y="226"/>
                    </a:lnTo>
                    <a:lnTo>
                      <a:pt x="423" y="221"/>
                    </a:lnTo>
                    <a:lnTo>
                      <a:pt x="419" y="214"/>
                    </a:lnTo>
                    <a:lnTo>
                      <a:pt x="415" y="209"/>
                    </a:lnTo>
                    <a:lnTo>
                      <a:pt x="412" y="206"/>
                    </a:lnTo>
                    <a:lnTo>
                      <a:pt x="410" y="204"/>
                    </a:lnTo>
                    <a:lnTo>
                      <a:pt x="407" y="202"/>
                    </a:lnTo>
                    <a:lnTo>
                      <a:pt x="404" y="198"/>
                    </a:lnTo>
                    <a:lnTo>
                      <a:pt x="402" y="195"/>
                    </a:lnTo>
                    <a:lnTo>
                      <a:pt x="400" y="191"/>
                    </a:lnTo>
                    <a:lnTo>
                      <a:pt x="398" y="182"/>
                    </a:lnTo>
                    <a:lnTo>
                      <a:pt x="398" y="171"/>
                    </a:lnTo>
                    <a:lnTo>
                      <a:pt x="399" y="149"/>
                    </a:lnTo>
                    <a:lnTo>
                      <a:pt x="401" y="125"/>
                    </a:lnTo>
                    <a:lnTo>
                      <a:pt x="402" y="112"/>
                    </a:lnTo>
                    <a:lnTo>
                      <a:pt x="401" y="100"/>
                    </a:lnTo>
                    <a:lnTo>
                      <a:pt x="399" y="89"/>
                    </a:lnTo>
                    <a:lnTo>
                      <a:pt x="394" y="78"/>
                    </a:lnTo>
                    <a:lnTo>
                      <a:pt x="391" y="74"/>
                    </a:lnTo>
                    <a:lnTo>
                      <a:pt x="388" y="70"/>
                    </a:lnTo>
                    <a:lnTo>
                      <a:pt x="384" y="66"/>
                    </a:lnTo>
                    <a:lnTo>
                      <a:pt x="378" y="62"/>
                    </a:lnTo>
                    <a:lnTo>
                      <a:pt x="372" y="58"/>
                    </a:lnTo>
                    <a:lnTo>
                      <a:pt x="365" y="56"/>
                    </a:lnTo>
                    <a:lnTo>
                      <a:pt x="358" y="53"/>
                    </a:lnTo>
                    <a:lnTo>
                      <a:pt x="349" y="51"/>
                    </a:lnTo>
                    <a:lnTo>
                      <a:pt x="301" y="88"/>
                    </a:lnTo>
                    <a:lnTo>
                      <a:pt x="299" y="83"/>
                    </a:lnTo>
                    <a:lnTo>
                      <a:pt x="296" y="77"/>
                    </a:lnTo>
                    <a:lnTo>
                      <a:pt x="293" y="73"/>
                    </a:lnTo>
                    <a:lnTo>
                      <a:pt x="288" y="69"/>
                    </a:lnTo>
                    <a:lnTo>
                      <a:pt x="284" y="64"/>
                    </a:lnTo>
                    <a:lnTo>
                      <a:pt x="280" y="59"/>
                    </a:lnTo>
                    <a:lnTo>
                      <a:pt x="276" y="54"/>
                    </a:lnTo>
                    <a:lnTo>
                      <a:pt x="272" y="47"/>
                    </a:lnTo>
                    <a:lnTo>
                      <a:pt x="262" y="44"/>
                    </a:lnTo>
                    <a:lnTo>
                      <a:pt x="253" y="41"/>
                    </a:lnTo>
                    <a:lnTo>
                      <a:pt x="246" y="37"/>
                    </a:lnTo>
                    <a:lnTo>
                      <a:pt x="241" y="33"/>
                    </a:lnTo>
                    <a:lnTo>
                      <a:pt x="238" y="28"/>
                    </a:lnTo>
                    <a:lnTo>
                      <a:pt x="236" y="21"/>
                    </a:lnTo>
                    <a:lnTo>
                      <a:pt x="236" y="12"/>
                    </a:lnTo>
                    <a:lnTo>
                      <a:pt x="236" y="0"/>
                    </a:lnTo>
                    <a:lnTo>
                      <a:pt x="162" y="10"/>
                    </a:lnTo>
                    <a:lnTo>
                      <a:pt x="147" y="115"/>
                    </a:lnTo>
                    <a:lnTo>
                      <a:pt x="132" y="102"/>
                    </a:lnTo>
                    <a:lnTo>
                      <a:pt x="113" y="115"/>
                    </a:lnTo>
                    <a:lnTo>
                      <a:pt x="93" y="124"/>
                    </a:lnTo>
                    <a:lnTo>
                      <a:pt x="68" y="136"/>
                    </a:lnTo>
                    <a:lnTo>
                      <a:pt x="73" y="145"/>
                    </a:lnTo>
                    <a:lnTo>
                      <a:pt x="77" y="154"/>
                    </a:lnTo>
                    <a:lnTo>
                      <a:pt x="79" y="163"/>
                    </a:lnTo>
                    <a:lnTo>
                      <a:pt x="81" y="170"/>
                    </a:lnTo>
                    <a:lnTo>
                      <a:pt x="81" y="177"/>
                    </a:lnTo>
                    <a:lnTo>
                      <a:pt x="82" y="182"/>
                    </a:lnTo>
                    <a:lnTo>
                      <a:pt x="81" y="187"/>
                    </a:lnTo>
                    <a:lnTo>
                      <a:pt x="80" y="192"/>
                    </a:lnTo>
                    <a:lnTo>
                      <a:pt x="77" y="199"/>
                    </a:lnTo>
                    <a:lnTo>
                      <a:pt x="74" y="205"/>
                    </a:lnTo>
                    <a:lnTo>
                      <a:pt x="71" y="208"/>
                    </a:lnTo>
                    <a:lnTo>
                      <a:pt x="70" y="208"/>
                    </a:lnTo>
                    <a:lnTo>
                      <a:pt x="66" y="210"/>
                    </a:lnTo>
                    <a:lnTo>
                      <a:pt x="64" y="211"/>
                    </a:lnTo>
                    <a:lnTo>
                      <a:pt x="62" y="213"/>
                    </a:lnTo>
                    <a:lnTo>
                      <a:pt x="60" y="214"/>
                    </a:lnTo>
                    <a:lnTo>
                      <a:pt x="59" y="216"/>
                    </a:lnTo>
                    <a:lnTo>
                      <a:pt x="57" y="217"/>
                    </a:lnTo>
                    <a:lnTo>
                      <a:pt x="57" y="219"/>
                    </a:lnTo>
                    <a:lnTo>
                      <a:pt x="59" y="221"/>
                    </a:lnTo>
                    <a:lnTo>
                      <a:pt x="60" y="222"/>
                    </a:lnTo>
                    <a:lnTo>
                      <a:pt x="62" y="224"/>
                    </a:lnTo>
                    <a:lnTo>
                      <a:pt x="63" y="225"/>
                    </a:lnTo>
                    <a:lnTo>
                      <a:pt x="65" y="226"/>
                    </a:lnTo>
                    <a:lnTo>
                      <a:pt x="66" y="227"/>
                    </a:lnTo>
                    <a:lnTo>
                      <a:pt x="68" y="236"/>
                    </a:lnTo>
                    <a:lnTo>
                      <a:pt x="69" y="244"/>
                    </a:lnTo>
                    <a:lnTo>
                      <a:pt x="70" y="250"/>
                    </a:lnTo>
                    <a:lnTo>
                      <a:pt x="70" y="257"/>
                    </a:lnTo>
                    <a:lnTo>
                      <a:pt x="70" y="262"/>
                    </a:lnTo>
                    <a:lnTo>
                      <a:pt x="70" y="266"/>
                    </a:lnTo>
                    <a:lnTo>
                      <a:pt x="70" y="270"/>
                    </a:lnTo>
                    <a:lnTo>
                      <a:pt x="70" y="271"/>
                    </a:lnTo>
                    <a:lnTo>
                      <a:pt x="69" y="274"/>
                    </a:lnTo>
                    <a:lnTo>
                      <a:pt x="66" y="276"/>
                    </a:lnTo>
                    <a:lnTo>
                      <a:pt x="62" y="278"/>
                    </a:lnTo>
                    <a:lnTo>
                      <a:pt x="57" y="279"/>
                    </a:lnTo>
                    <a:lnTo>
                      <a:pt x="53" y="280"/>
                    </a:lnTo>
                    <a:lnTo>
                      <a:pt x="49" y="280"/>
                    </a:lnTo>
                    <a:lnTo>
                      <a:pt x="46" y="280"/>
                    </a:lnTo>
                    <a:lnTo>
                      <a:pt x="45" y="280"/>
                    </a:lnTo>
                    <a:lnTo>
                      <a:pt x="27" y="304"/>
                    </a:lnTo>
                    <a:lnTo>
                      <a:pt x="26" y="308"/>
                    </a:lnTo>
                    <a:lnTo>
                      <a:pt x="26" y="312"/>
                    </a:lnTo>
                    <a:lnTo>
                      <a:pt x="27" y="315"/>
                    </a:lnTo>
                    <a:lnTo>
                      <a:pt x="29" y="318"/>
                    </a:lnTo>
                    <a:lnTo>
                      <a:pt x="32" y="320"/>
                    </a:lnTo>
                    <a:lnTo>
                      <a:pt x="34" y="321"/>
                    </a:lnTo>
                    <a:lnTo>
                      <a:pt x="36" y="322"/>
                    </a:lnTo>
                    <a:lnTo>
                      <a:pt x="36" y="323"/>
                    </a:lnTo>
                    <a:lnTo>
                      <a:pt x="0" y="355"/>
                    </a:lnTo>
                    <a:lnTo>
                      <a:pt x="0" y="360"/>
                    </a:lnTo>
                    <a:lnTo>
                      <a:pt x="0" y="366"/>
                    </a:lnTo>
                    <a:lnTo>
                      <a:pt x="1" y="371"/>
                    </a:lnTo>
                    <a:lnTo>
                      <a:pt x="3" y="375"/>
                    </a:lnTo>
                    <a:lnTo>
                      <a:pt x="7" y="385"/>
                    </a:lnTo>
                    <a:lnTo>
                      <a:pt x="12" y="394"/>
                    </a:lnTo>
                    <a:lnTo>
                      <a:pt x="16" y="400"/>
                    </a:lnTo>
                    <a:lnTo>
                      <a:pt x="21" y="406"/>
                    </a:lnTo>
                    <a:lnTo>
                      <a:pt x="24" y="409"/>
                    </a:lnTo>
                    <a:lnTo>
                      <a:pt x="25" y="411"/>
                    </a:lnTo>
                    <a:lnTo>
                      <a:pt x="27" y="414"/>
                    </a:lnTo>
                    <a:lnTo>
                      <a:pt x="28" y="417"/>
                    </a:lnTo>
                    <a:lnTo>
                      <a:pt x="27" y="420"/>
                    </a:lnTo>
                    <a:lnTo>
                      <a:pt x="27" y="422"/>
                    </a:lnTo>
                    <a:lnTo>
                      <a:pt x="26" y="424"/>
                    </a:lnTo>
                    <a:lnTo>
                      <a:pt x="25" y="425"/>
                    </a:lnTo>
                    <a:lnTo>
                      <a:pt x="24" y="425"/>
                    </a:lnTo>
                    <a:lnTo>
                      <a:pt x="23" y="425"/>
                    </a:lnTo>
                    <a:lnTo>
                      <a:pt x="42" y="521"/>
                    </a:lnTo>
                    <a:lnTo>
                      <a:pt x="45" y="523"/>
                    </a:lnTo>
                    <a:lnTo>
                      <a:pt x="47" y="525"/>
                    </a:lnTo>
                    <a:lnTo>
                      <a:pt x="51" y="527"/>
                    </a:lnTo>
                    <a:lnTo>
                      <a:pt x="56" y="530"/>
                    </a:lnTo>
                    <a:lnTo>
                      <a:pt x="68" y="534"/>
                    </a:lnTo>
                    <a:lnTo>
                      <a:pt x="82" y="539"/>
                    </a:lnTo>
                    <a:lnTo>
                      <a:pt x="96" y="543"/>
                    </a:lnTo>
                    <a:lnTo>
                      <a:pt x="108" y="546"/>
                    </a:lnTo>
                    <a:lnTo>
                      <a:pt x="116" y="548"/>
                    </a:lnTo>
                    <a:lnTo>
                      <a:pt x="119" y="549"/>
                    </a:lnTo>
                    <a:lnTo>
                      <a:pt x="116" y="567"/>
                    </a:lnTo>
                    <a:lnTo>
                      <a:pt x="111" y="586"/>
                    </a:lnTo>
                    <a:lnTo>
                      <a:pt x="108" y="603"/>
                    </a:lnTo>
                    <a:lnTo>
                      <a:pt x="104" y="619"/>
                    </a:lnTo>
                    <a:lnTo>
                      <a:pt x="101" y="633"/>
                    </a:lnTo>
                    <a:lnTo>
                      <a:pt x="98" y="643"/>
                    </a:lnTo>
                    <a:lnTo>
                      <a:pt x="96" y="651"/>
                    </a:lnTo>
                    <a:lnTo>
                      <a:pt x="95" y="653"/>
                    </a:lnTo>
                    <a:lnTo>
                      <a:pt x="136" y="648"/>
                    </a:lnTo>
                    <a:lnTo>
                      <a:pt x="176" y="630"/>
                    </a:lnTo>
                    <a:lnTo>
                      <a:pt x="219" y="624"/>
                    </a:lnTo>
                    <a:lnTo>
                      <a:pt x="264" y="598"/>
                    </a:lnTo>
                    <a:lnTo>
                      <a:pt x="272" y="601"/>
                    </a:lnTo>
                    <a:lnTo>
                      <a:pt x="279" y="602"/>
                    </a:lnTo>
                    <a:lnTo>
                      <a:pt x="284" y="603"/>
                    </a:lnTo>
                    <a:lnTo>
                      <a:pt x="290" y="603"/>
                    </a:lnTo>
                    <a:lnTo>
                      <a:pt x="293" y="602"/>
                    </a:lnTo>
                    <a:lnTo>
                      <a:pt x="295" y="600"/>
                    </a:lnTo>
                    <a:lnTo>
                      <a:pt x="296" y="598"/>
                    </a:lnTo>
                    <a:lnTo>
                      <a:pt x="297" y="596"/>
                    </a:lnTo>
                    <a:lnTo>
                      <a:pt x="297" y="590"/>
                    </a:lnTo>
                    <a:lnTo>
                      <a:pt x="296" y="585"/>
                    </a:lnTo>
                    <a:lnTo>
                      <a:pt x="294" y="580"/>
                    </a:lnTo>
                    <a:lnTo>
                      <a:pt x="294" y="578"/>
                    </a:lnTo>
                    <a:lnTo>
                      <a:pt x="294" y="543"/>
                    </a:lnTo>
                    <a:lnTo>
                      <a:pt x="327" y="530"/>
                    </a:lnTo>
                    <a:lnTo>
                      <a:pt x="358" y="508"/>
                    </a:lnTo>
                    <a:lnTo>
                      <a:pt x="363" y="507"/>
                    </a:lnTo>
                    <a:lnTo>
                      <a:pt x="367" y="503"/>
                    </a:lnTo>
                    <a:lnTo>
                      <a:pt x="372" y="498"/>
                    </a:lnTo>
                    <a:lnTo>
                      <a:pt x="376" y="494"/>
                    </a:lnTo>
                    <a:lnTo>
                      <a:pt x="379" y="489"/>
                    </a:lnTo>
                    <a:lnTo>
                      <a:pt x="381" y="484"/>
                    </a:lnTo>
                    <a:lnTo>
                      <a:pt x="382" y="482"/>
                    </a:lnTo>
                    <a:lnTo>
                      <a:pt x="382" y="481"/>
                    </a:lnTo>
                    <a:lnTo>
                      <a:pt x="368" y="425"/>
                    </a:lnTo>
                    <a:lnTo>
                      <a:pt x="358" y="402"/>
                    </a:lnTo>
                    <a:lnTo>
                      <a:pt x="330" y="396"/>
                    </a:lnTo>
                    <a:lnTo>
                      <a:pt x="328" y="355"/>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8" name="Freeform 529"/>
              <p:cNvSpPr>
                <a:spLocks/>
              </p:cNvSpPr>
              <p:nvPr/>
            </p:nvSpPr>
            <p:spPr bwMode="auto">
              <a:xfrm>
                <a:off x="798" y="1842"/>
                <a:ext cx="143" cy="218"/>
              </a:xfrm>
              <a:custGeom>
                <a:avLst/>
                <a:gdLst>
                  <a:gd name="T0" fmla="*/ 0 w 429"/>
                  <a:gd name="T1" fmla="*/ 0 h 653"/>
                  <a:gd name="T2" fmla="*/ 1 w 429"/>
                  <a:gd name="T3" fmla="*/ 0 h 653"/>
                  <a:gd name="T4" fmla="*/ 1 w 429"/>
                  <a:gd name="T5" fmla="*/ 0 h 653"/>
                  <a:gd name="T6" fmla="*/ 1 w 429"/>
                  <a:gd name="T7" fmla="*/ 0 h 653"/>
                  <a:gd name="T8" fmla="*/ 1 w 429"/>
                  <a:gd name="T9" fmla="*/ 0 h 653"/>
                  <a:gd name="T10" fmla="*/ 1 w 429"/>
                  <a:gd name="T11" fmla="*/ 0 h 653"/>
                  <a:gd name="T12" fmla="*/ 1 w 429"/>
                  <a:gd name="T13" fmla="*/ 0 h 653"/>
                  <a:gd name="T14" fmla="*/ 1 w 429"/>
                  <a:gd name="T15" fmla="*/ 0 h 653"/>
                  <a:gd name="T16" fmla="*/ 1 w 429"/>
                  <a:gd name="T17" fmla="*/ 0 h 653"/>
                  <a:gd name="T18" fmla="*/ 1 w 429"/>
                  <a:gd name="T19" fmla="*/ 0 h 653"/>
                  <a:gd name="T20" fmla="*/ 1 w 429"/>
                  <a:gd name="T21" fmla="*/ 0 h 653"/>
                  <a:gd name="T22" fmla="*/ 1 w 429"/>
                  <a:gd name="T23" fmla="*/ 0 h 653"/>
                  <a:gd name="T24" fmla="*/ 1 w 429"/>
                  <a:gd name="T25" fmla="*/ 0 h 653"/>
                  <a:gd name="T26" fmla="*/ 1 w 429"/>
                  <a:gd name="T27" fmla="*/ 0 h 653"/>
                  <a:gd name="T28" fmla="*/ 1 w 429"/>
                  <a:gd name="T29" fmla="*/ 0 h 653"/>
                  <a:gd name="T30" fmla="*/ 0 w 429"/>
                  <a:gd name="T31" fmla="*/ 0 h 653"/>
                  <a:gd name="T32" fmla="*/ 0 w 429"/>
                  <a:gd name="T33" fmla="*/ 0 h 653"/>
                  <a:gd name="T34" fmla="*/ 0 w 429"/>
                  <a:gd name="T35" fmla="*/ 0 h 653"/>
                  <a:gd name="T36" fmla="*/ 0 w 429"/>
                  <a:gd name="T37" fmla="*/ 0 h 653"/>
                  <a:gd name="T38" fmla="*/ 0 w 429"/>
                  <a:gd name="T39" fmla="*/ 0 h 653"/>
                  <a:gd name="T40" fmla="*/ 0 w 429"/>
                  <a:gd name="T41" fmla="*/ 0 h 653"/>
                  <a:gd name="T42" fmla="*/ 0 w 429"/>
                  <a:gd name="T43" fmla="*/ 0 h 653"/>
                  <a:gd name="T44" fmla="*/ 0 w 429"/>
                  <a:gd name="T45" fmla="*/ 0 h 653"/>
                  <a:gd name="T46" fmla="*/ 0 w 429"/>
                  <a:gd name="T47" fmla="*/ 0 h 653"/>
                  <a:gd name="T48" fmla="*/ 0 w 429"/>
                  <a:gd name="T49" fmla="*/ 0 h 653"/>
                  <a:gd name="T50" fmla="*/ 0 w 429"/>
                  <a:gd name="T51" fmla="*/ 0 h 653"/>
                  <a:gd name="T52" fmla="*/ 0 w 429"/>
                  <a:gd name="T53" fmla="*/ 0 h 653"/>
                  <a:gd name="T54" fmla="*/ 0 w 429"/>
                  <a:gd name="T55" fmla="*/ 0 h 653"/>
                  <a:gd name="T56" fmla="*/ 0 w 429"/>
                  <a:gd name="T57" fmla="*/ 0 h 653"/>
                  <a:gd name="T58" fmla="*/ 0 w 429"/>
                  <a:gd name="T59" fmla="*/ 0 h 653"/>
                  <a:gd name="T60" fmla="*/ 0 w 429"/>
                  <a:gd name="T61" fmla="*/ 0 h 653"/>
                  <a:gd name="T62" fmla="*/ 0 w 429"/>
                  <a:gd name="T63" fmla="*/ 0 h 653"/>
                  <a:gd name="T64" fmla="*/ 0 w 429"/>
                  <a:gd name="T65" fmla="*/ 0 h 653"/>
                  <a:gd name="T66" fmla="*/ 0 w 429"/>
                  <a:gd name="T67" fmla="*/ 0 h 653"/>
                  <a:gd name="T68" fmla="*/ 0 w 429"/>
                  <a:gd name="T69" fmla="*/ 0 h 653"/>
                  <a:gd name="T70" fmla="*/ 0 w 429"/>
                  <a:gd name="T71" fmla="*/ 1 h 653"/>
                  <a:gd name="T72" fmla="*/ 0 w 429"/>
                  <a:gd name="T73" fmla="*/ 1 h 653"/>
                  <a:gd name="T74" fmla="*/ 0 w 429"/>
                  <a:gd name="T75" fmla="*/ 1 h 653"/>
                  <a:gd name="T76" fmla="*/ 0 w 429"/>
                  <a:gd name="T77" fmla="*/ 1 h 653"/>
                  <a:gd name="T78" fmla="*/ 0 w 429"/>
                  <a:gd name="T79" fmla="*/ 1 h 653"/>
                  <a:gd name="T80" fmla="*/ 0 w 429"/>
                  <a:gd name="T81" fmla="*/ 1 h 653"/>
                  <a:gd name="T82" fmla="*/ 0 w 429"/>
                  <a:gd name="T83" fmla="*/ 1 h 653"/>
                  <a:gd name="T84" fmla="*/ 0 w 429"/>
                  <a:gd name="T85" fmla="*/ 1 h 653"/>
                  <a:gd name="T86" fmla="*/ 0 w 429"/>
                  <a:gd name="T87" fmla="*/ 1 h 653"/>
                  <a:gd name="T88" fmla="*/ 0 w 429"/>
                  <a:gd name="T89" fmla="*/ 1 h 653"/>
                  <a:gd name="T90" fmla="*/ 0 w 429"/>
                  <a:gd name="T91" fmla="*/ 1 h 653"/>
                  <a:gd name="T92" fmla="*/ 0 w 429"/>
                  <a:gd name="T93" fmla="*/ 1 h 653"/>
                  <a:gd name="T94" fmla="*/ 0 w 429"/>
                  <a:gd name="T95" fmla="*/ 1 h 653"/>
                  <a:gd name="T96" fmla="*/ 0 w 429"/>
                  <a:gd name="T97" fmla="*/ 1 h 653"/>
                  <a:gd name="T98" fmla="*/ 1 w 429"/>
                  <a:gd name="T99" fmla="*/ 1 h 653"/>
                  <a:gd name="T100" fmla="*/ 1 w 429"/>
                  <a:gd name="T101" fmla="*/ 1 h 653"/>
                  <a:gd name="T102" fmla="*/ 0 w 429"/>
                  <a:gd name="T103" fmla="*/ 0 h 65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9"/>
                  <a:gd name="T157" fmla="*/ 0 h 653"/>
                  <a:gd name="T158" fmla="*/ 429 w 429"/>
                  <a:gd name="T159" fmla="*/ 653 h 65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9" h="653">
                    <a:moveTo>
                      <a:pt x="328" y="355"/>
                    </a:moveTo>
                    <a:lnTo>
                      <a:pt x="334" y="356"/>
                    </a:lnTo>
                    <a:lnTo>
                      <a:pt x="344" y="355"/>
                    </a:lnTo>
                    <a:lnTo>
                      <a:pt x="354" y="353"/>
                    </a:lnTo>
                    <a:lnTo>
                      <a:pt x="367" y="350"/>
                    </a:lnTo>
                    <a:lnTo>
                      <a:pt x="379" y="347"/>
                    </a:lnTo>
                    <a:lnTo>
                      <a:pt x="389" y="344"/>
                    </a:lnTo>
                    <a:lnTo>
                      <a:pt x="395" y="342"/>
                    </a:lnTo>
                    <a:lnTo>
                      <a:pt x="398" y="341"/>
                    </a:lnTo>
                    <a:lnTo>
                      <a:pt x="395" y="338"/>
                    </a:lnTo>
                    <a:lnTo>
                      <a:pt x="393" y="335"/>
                    </a:lnTo>
                    <a:lnTo>
                      <a:pt x="392" y="333"/>
                    </a:lnTo>
                    <a:lnTo>
                      <a:pt x="392" y="331"/>
                    </a:lnTo>
                    <a:lnTo>
                      <a:pt x="393" y="330"/>
                    </a:lnTo>
                    <a:lnTo>
                      <a:pt x="394" y="329"/>
                    </a:lnTo>
                    <a:lnTo>
                      <a:pt x="396" y="328"/>
                    </a:lnTo>
                    <a:lnTo>
                      <a:pt x="400" y="328"/>
                    </a:lnTo>
                    <a:lnTo>
                      <a:pt x="404" y="333"/>
                    </a:lnTo>
                    <a:lnTo>
                      <a:pt x="407" y="335"/>
                    </a:lnTo>
                    <a:lnTo>
                      <a:pt x="408" y="335"/>
                    </a:lnTo>
                    <a:lnTo>
                      <a:pt x="409" y="334"/>
                    </a:lnTo>
                    <a:lnTo>
                      <a:pt x="410" y="333"/>
                    </a:lnTo>
                    <a:lnTo>
                      <a:pt x="410" y="331"/>
                    </a:lnTo>
                    <a:lnTo>
                      <a:pt x="412" y="317"/>
                    </a:lnTo>
                    <a:lnTo>
                      <a:pt x="410" y="299"/>
                    </a:lnTo>
                    <a:lnTo>
                      <a:pt x="410" y="278"/>
                    </a:lnTo>
                    <a:lnTo>
                      <a:pt x="412" y="259"/>
                    </a:lnTo>
                    <a:lnTo>
                      <a:pt x="413" y="251"/>
                    </a:lnTo>
                    <a:lnTo>
                      <a:pt x="415" y="245"/>
                    </a:lnTo>
                    <a:lnTo>
                      <a:pt x="417" y="243"/>
                    </a:lnTo>
                    <a:lnTo>
                      <a:pt x="419" y="240"/>
                    </a:lnTo>
                    <a:lnTo>
                      <a:pt x="421" y="239"/>
                    </a:lnTo>
                    <a:lnTo>
                      <a:pt x="423" y="238"/>
                    </a:lnTo>
                    <a:lnTo>
                      <a:pt x="426" y="237"/>
                    </a:lnTo>
                    <a:lnTo>
                      <a:pt x="428" y="236"/>
                    </a:lnTo>
                    <a:lnTo>
                      <a:pt x="429" y="234"/>
                    </a:lnTo>
                    <a:lnTo>
                      <a:pt x="429" y="232"/>
                    </a:lnTo>
                    <a:lnTo>
                      <a:pt x="427" y="226"/>
                    </a:lnTo>
                    <a:lnTo>
                      <a:pt x="423" y="221"/>
                    </a:lnTo>
                    <a:lnTo>
                      <a:pt x="419" y="214"/>
                    </a:lnTo>
                    <a:lnTo>
                      <a:pt x="415" y="209"/>
                    </a:lnTo>
                    <a:lnTo>
                      <a:pt x="412" y="206"/>
                    </a:lnTo>
                    <a:lnTo>
                      <a:pt x="410" y="204"/>
                    </a:lnTo>
                    <a:lnTo>
                      <a:pt x="407" y="202"/>
                    </a:lnTo>
                    <a:lnTo>
                      <a:pt x="404" y="198"/>
                    </a:lnTo>
                    <a:lnTo>
                      <a:pt x="402" y="195"/>
                    </a:lnTo>
                    <a:lnTo>
                      <a:pt x="400" y="191"/>
                    </a:lnTo>
                    <a:lnTo>
                      <a:pt x="398" y="182"/>
                    </a:lnTo>
                    <a:lnTo>
                      <a:pt x="398" y="171"/>
                    </a:lnTo>
                    <a:lnTo>
                      <a:pt x="399" y="149"/>
                    </a:lnTo>
                    <a:lnTo>
                      <a:pt x="401" y="125"/>
                    </a:lnTo>
                    <a:lnTo>
                      <a:pt x="402" y="112"/>
                    </a:lnTo>
                    <a:lnTo>
                      <a:pt x="401" y="100"/>
                    </a:lnTo>
                    <a:lnTo>
                      <a:pt x="399" y="89"/>
                    </a:lnTo>
                    <a:lnTo>
                      <a:pt x="394" y="78"/>
                    </a:lnTo>
                    <a:lnTo>
                      <a:pt x="391" y="74"/>
                    </a:lnTo>
                    <a:lnTo>
                      <a:pt x="388" y="70"/>
                    </a:lnTo>
                    <a:lnTo>
                      <a:pt x="384" y="66"/>
                    </a:lnTo>
                    <a:lnTo>
                      <a:pt x="378" y="62"/>
                    </a:lnTo>
                    <a:lnTo>
                      <a:pt x="372" y="58"/>
                    </a:lnTo>
                    <a:lnTo>
                      <a:pt x="365" y="56"/>
                    </a:lnTo>
                    <a:lnTo>
                      <a:pt x="358" y="53"/>
                    </a:lnTo>
                    <a:lnTo>
                      <a:pt x="349" y="51"/>
                    </a:lnTo>
                    <a:lnTo>
                      <a:pt x="301" y="88"/>
                    </a:lnTo>
                    <a:lnTo>
                      <a:pt x="299" y="83"/>
                    </a:lnTo>
                    <a:lnTo>
                      <a:pt x="296" y="77"/>
                    </a:lnTo>
                    <a:lnTo>
                      <a:pt x="293" y="73"/>
                    </a:lnTo>
                    <a:lnTo>
                      <a:pt x="288" y="69"/>
                    </a:lnTo>
                    <a:lnTo>
                      <a:pt x="284" y="64"/>
                    </a:lnTo>
                    <a:lnTo>
                      <a:pt x="280" y="59"/>
                    </a:lnTo>
                    <a:lnTo>
                      <a:pt x="276" y="54"/>
                    </a:lnTo>
                    <a:lnTo>
                      <a:pt x="272" y="47"/>
                    </a:lnTo>
                    <a:lnTo>
                      <a:pt x="262" y="44"/>
                    </a:lnTo>
                    <a:lnTo>
                      <a:pt x="253" y="41"/>
                    </a:lnTo>
                    <a:lnTo>
                      <a:pt x="246" y="37"/>
                    </a:lnTo>
                    <a:lnTo>
                      <a:pt x="241" y="33"/>
                    </a:lnTo>
                    <a:lnTo>
                      <a:pt x="238" y="28"/>
                    </a:lnTo>
                    <a:lnTo>
                      <a:pt x="236" y="21"/>
                    </a:lnTo>
                    <a:lnTo>
                      <a:pt x="236" y="12"/>
                    </a:lnTo>
                    <a:lnTo>
                      <a:pt x="236" y="0"/>
                    </a:lnTo>
                    <a:lnTo>
                      <a:pt x="162" y="10"/>
                    </a:lnTo>
                    <a:lnTo>
                      <a:pt x="147" y="115"/>
                    </a:lnTo>
                    <a:lnTo>
                      <a:pt x="132" y="102"/>
                    </a:lnTo>
                    <a:lnTo>
                      <a:pt x="113" y="115"/>
                    </a:lnTo>
                    <a:lnTo>
                      <a:pt x="93" y="124"/>
                    </a:lnTo>
                    <a:lnTo>
                      <a:pt x="68" y="136"/>
                    </a:lnTo>
                    <a:lnTo>
                      <a:pt x="73" y="145"/>
                    </a:lnTo>
                    <a:lnTo>
                      <a:pt x="77" y="154"/>
                    </a:lnTo>
                    <a:lnTo>
                      <a:pt x="79" y="163"/>
                    </a:lnTo>
                    <a:lnTo>
                      <a:pt x="81" y="170"/>
                    </a:lnTo>
                    <a:lnTo>
                      <a:pt x="81" y="177"/>
                    </a:lnTo>
                    <a:lnTo>
                      <a:pt x="82" y="182"/>
                    </a:lnTo>
                    <a:lnTo>
                      <a:pt x="81" y="187"/>
                    </a:lnTo>
                    <a:lnTo>
                      <a:pt x="80" y="192"/>
                    </a:lnTo>
                    <a:lnTo>
                      <a:pt x="77" y="199"/>
                    </a:lnTo>
                    <a:lnTo>
                      <a:pt x="74" y="205"/>
                    </a:lnTo>
                    <a:lnTo>
                      <a:pt x="71" y="208"/>
                    </a:lnTo>
                    <a:lnTo>
                      <a:pt x="70" y="208"/>
                    </a:lnTo>
                    <a:lnTo>
                      <a:pt x="66" y="210"/>
                    </a:lnTo>
                    <a:lnTo>
                      <a:pt x="64" y="211"/>
                    </a:lnTo>
                    <a:lnTo>
                      <a:pt x="62" y="213"/>
                    </a:lnTo>
                    <a:lnTo>
                      <a:pt x="60" y="214"/>
                    </a:lnTo>
                    <a:lnTo>
                      <a:pt x="59" y="216"/>
                    </a:lnTo>
                    <a:lnTo>
                      <a:pt x="57" y="217"/>
                    </a:lnTo>
                    <a:lnTo>
                      <a:pt x="57" y="219"/>
                    </a:lnTo>
                    <a:lnTo>
                      <a:pt x="59" y="221"/>
                    </a:lnTo>
                    <a:lnTo>
                      <a:pt x="60" y="222"/>
                    </a:lnTo>
                    <a:lnTo>
                      <a:pt x="62" y="224"/>
                    </a:lnTo>
                    <a:lnTo>
                      <a:pt x="63" y="225"/>
                    </a:lnTo>
                    <a:lnTo>
                      <a:pt x="65" y="226"/>
                    </a:lnTo>
                    <a:lnTo>
                      <a:pt x="66" y="227"/>
                    </a:lnTo>
                    <a:lnTo>
                      <a:pt x="68" y="236"/>
                    </a:lnTo>
                    <a:lnTo>
                      <a:pt x="69" y="244"/>
                    </a:lnTo>
                    <a:lnTo>
                      <a:pt x="70" y="250"/>
                    </a:lnTo>
                    <a:lnTo>
                      <a:pt x="70" y="257"/>
                    </a:lnTo>
                    <a:lnTo>
                      <a:pt x="70" y="262"/>
                    </a:lnTo>
                    <a:lnTo>
                      <a:pt x="70" y="266"/>
                    </a:lnTo>
                    <a:lnTo>
                      <a:pt x="70" y="270"/>
                    </a:lnTo>
                    <a:lnTo>
                      <a:pt x="70" y="271"/>
                    </a:lnTo>
                    <a:lnTo>
                      <a:pt x="69" y="274"/>
                    </a:lnTo>
                    <a:lnTo>
                      <a:pt x="66" y="276"/>
                    </a:lnTo>
                    <a:lnTo>
                      <a:pt x="62" y="278"/>
                    </a:lnTo>
                    <a:lnTo>
                      <a:pt x="57" y="279"/>
                    </a:lnTo>
                    <a:lnTo>
                      <a:pt x="53" y="280"/>
                    </a:lnTo>
                    <a:lnTo>
                      <a:pt x="49" y="280"/>
                    </a:lnTo>
                    <a:lnTo>
                      <a:pt x="46" y="280"/>
                    </a:lnTo>
                    <a:lnTo>
                      <a:pt x="45" y="280"/>
                    </a:lnTo>
                    <a:lnTo>
                      <a:pt x="27" y="304"/>
                    </a:lnTo>
                    <a:lnTo>
                      <a:pt x="26" y="308"/>
                    </a:lnTo>
                    <a:lnTo>
                      <a:pt x="26" y="312"/>
                    </a:lnTo>
                    <a:lnTo>
                      <a:pt x="27" y="315"/>
                    </a:lnTo>
                    <a:lnTo>
                      <a:pt x="29" y="318"/>
                    </a:lnTo>
                    <a:lnTo>
                      <a:pt x="32" y="320"/>
                    </a:lnTo>
                    <a:lnTo>
                      <a:pt x="34" y="321"/>
                    </a:lnTo>
                    <a:lnTo>
                      <a:pt x="36" y="322"/>
                    </a:lnTo>
                    <a:lnTo>
                      <a:pt x="36" y="323"/>
                    </a:lnTo>
                    <a:lnTo>
                      <a:pt x="0" y="355"/>
                    </a:lnTo>
                    <a:lnTo>
                      <a:pt x="0" y="360"/>
                    </a:lnTo>
                    <a:lnTo>
                      <a:pt x="0" y="366"/>
                    </a:lnTo>
                    <a:lnTo>
                      <a:pt x="1" y="371"/>
                    </a:lnTo>
                    <a:lnTo>
                      <a:pt x="3" y="375"/>
                    </a:lnTo>
                    <a:lnTo>
                      <a:pt x="7" y="385"/>
                    </a:lnTo>
                    <a:lnTo>
                      <a:pt x="12" y="394"/>
                    </a:lnTo>
                    <a:lnTo>
                      <a:pt x="16" y="400"/>
                    </a:lnTo>
                    <a:lnTo>
                      <a:pt x="21" y="406"/>
                    </a:lnTo>
                    <a:lnTo>
                      <a:pt x="24" y="409"/>
                    </a:lnTo>
                    <a:lnTo>
                      <a:pt x="25" y="411"/>
                    </a:lnTo>
                    <a:lnTo>
                      <a:pt x="27" y="414"/>
                    </a:lnTo>
                    <a:lnTo>
                      <a:pt x="28" y="417"/>
                    </a:lnTo>
                    <a:lnTo>
                      <a:pt x="27" y="420"/>
                    </a:lnTo>
                    <a:lnTo>
                      <a:pt x="27" y="422"/>
                    </a:lnTo>
                    <a:lnTo>
                      <a:pt x="26" y="424"/>
                    </a:lnTo>
                    <a:lnTo>
                      <a:pt x="25" y="425"/>
                    </a:lnTo>
                    <a:lnTo>
                      <a:pt x="24" y="425"/>
                    </a:lnTo>
                    <a:lnTo>
                      <a:pt x="23" y="425"/>
                    </a:lnTo>
                    <a:lnTo>
                      <a:pt x="42" y="521"/>
                    </a:lnTo>
                    <a:lnTo>
                      <a:pt x="45" y="523"/>
                    </a:lnTo>
                    <a:lnTo>
                      <a:pt x="47" y="525"/>
                    </a:lnTo>
                    <a:lnTo>
                      <a:pt x="51" y="527"/>
                    </a:lnTo>
                    <a:lnTo>
                      <a:pt x="56" y="530"/>
                    </a:lnTo>
                    <a:lnTo>
                      <a:pt x="68" y="534"/>
                    </a:lnTo>
                    <a:lnTo>
                      <a:pt x="82" y="539"/>
                    </a:lnTo>
                    <a:lnTo>
                      <a:pt x="96" y="543"/>
                    </a:lnTo>
                    <a:lnTo>
                      <a:pt x="108" y="546"/>
                    </a:lnTo>
                    <a:lnTo>
                      <a:pt x="116" y="548"/>
                    </a:lnTo>
                    <a:lnTo>
                      <a:pt x="119" y="549"/>
                    </a:lnTo>
                    <a:lnTo>
                      <a:pt x="116" y="567"/>
                    </a:lnTo>
                    <a:lnTo>
                      <a:pt x="111" y="586"/>
                    </a:lnTo>
                    <a:lnTo>
                      <a:pt x="108" y="603"/>
                    </a:lnTo>
                    <a:lnTo>
                      <a:pt x="104" y="619"/>
                    </a:lnTo>
                    <a:lnTo>
                      <a:pt x="101" y="633"/>
                    </a:lnTo>
                    <a:lnTo>
                      <a:pt x="98" y="643"/>
                    </a:lnTo>
                    <a:lnTo>
                      <a:pt x="96" y="651"/>
                    </a:lnTo>
                    <a:lnTo>
                      <a:pt x="95" y="653"/>
                    </a:lnTo>
                    <a:lnTo>
                      <a:pt x="136" y="648"/>
                    </a:lnTo>
                    <a:lnTo>
                      <a:pt x="176" y="630"/>
                    </a:lnTo>
                    <a:lnTo>
                      <a:pt x="219" y="624"/>
                    </a:lnTo>
                    <a:lnTo>
                      <a:pt x="264" y="598"/>
                    </a:lnTo>
                    <a:lnTo>
                      <a:pt x="272" y="601"/>
                    </a:lnTo>
                    <a:lnTo>
                      <a:pt x="279" y="602"/>
                    </a:lnTo>
                    <a:lnTo>
                      <a:pt x="284" y="603"/>
                    </a:lnTo>
                    <a:lnTo>
                      <a:pt x="290" y="603"/>
                    </a:lnTo>
                    <a:lnTo>
                      <a:pt x="293" y="602"/>
                    </a:lnTo>
                    <a:lnTo>
                      <a:pt x="295" y="600"/>
                    </a:lnTo>
                    <a:lnTo>
                      <a:pt x="296" y="598"/>
                    </a:lnTo>
                    <a:lnTo>
                      <a:pt x="297" y="596"/>
                    </a:lnTo>
                    <a:lnTo>
                      <a:pt x="297" y="590"/>
                    </a:lnTo>
                    <a:lnTo>
                      <a:pt x="296" y="585"/>
                    </a:lnTo>
                    <a:lnTo>
                      <a:pt x="294" y="580"/>
                    </a:lnTo>
                    <a:lnTo>
                      <a:pt x="294" y="578"/>
                    </a:lnTo>
                    <a:lnTo>
                      <a:pt x="294" y="543"/>
                    </a:lnTo>
                    <a:lnTo>
                      <a:pt x="327" y="530"/>
                    </a:lnTo>
                    <a:lnTo>
                      <a:pt x="358" y="508"/>
                    </a:lnTo>
                    <a:lnTo>
                      <a:pt x="363" y="507"/>
                    </a:lnTo>
                    <a:lnTo>
                      <a:pt x="367" y="503"/>
                    </a:lnTo>
                    <a:lnTo>
                      <a:pt x="372" y="498"/>
                    </a:lnTo>
                    <a:lnTo>
                      <a:pt x="376" y="494"/>
                    </a:lnTo>
                    <a:lnTo>
                      <a:pt x="379" y="489"/>
                    </a:lnTo>
                    <a:lnTo>
                      <a:pt x="381" y="484"/>
                    </a:lnTo>
                    <a:lnTo>
                      <a:pt x="382" y="482"/>
                    </a:lnTo>
                    <a:lnTo>
                      <a:pt x="382" y="481"/>
                    </a:lnTo>
                    <a:lnTo>
                      <a:pt x="368" y="425"/>
                    </a:lnTo>
                    <a:lnTo>
                      <a:pt x="358" y="402"/>
                    </a:lnTo>
                    <a:lnTo>
                      <a:pt x="330" y="396"/>
                    </a:lnTo>
                    <a:lnTo>
                      <a:pt x="328" y="355"/>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09" name="Freeform 530"/>
              <p:cNvSpPr>
                <a:spLocks/>
              </p:cNvSpPr>
              <p:nvPr/>
            </p:nvSpPr>
            <p:spPr bwMode="auto">
              <a:xfrm>
                <a:off x="1064" y="1923"/>
                <a:ext cx="317" cy="193"/>
              </a:xfrm>
              <a:custGeom>
                <a:avLst/>
                <a:gdLst>
                  <a:gd name="T0" fmla="*/ 0 w 950"/>
                  <a:gd name="T1" fmla="*/ 0 h 577"/>
                  <a:gd name="T2" fmla="*/ 0 w 950"/>
                  <a:gd name="T3" fmla="*/ 0 h 577"/>
                  <a:gd name="T4" fmla="*/ 0 w 950"/>
                  <a:gd name="T5" fmla="*/ 0 h 577"/>
                  <a:gd name="T6" fmla="*/ 0 w 950"/>
                  <a:gd name="T7" fmla="*/ 0 h 577"/>
                  <a:gd name="T8" fmla="*/ 0 w 950"/>
                  <a:gd name="T9" fmla="*/ 0 h 577"/>
                  <a:gd name="T10" fmla="*/ 0 w 950"/>
                  <a:gd name="T11" fmla="*/ 0 h 577"/>
                  <a:gd name="T12" fmla="*/ 0 w 950"/>
                  <a:gd name="T13" fmla="*/ 0 h 577"/>
                  <a:gd name="T14" fmla="*/ 0 w 950"/>
                  <a:gd name="T15" fmla="*/ 0 h 577"/>
                  <a:gd name="T16" fmla="*/ 0 w 950"/>
                  <a:gd name="T17" fmla="*/ 0 h 577"/>
                  <a:gd name="T18" fmla="*/ 0 w 950"/>
                  <a:gd name="T19" fmla="*/ 0 h 577"/>
                  <a:gd name="T20" fmla="*/ 0 w 950"/>
                  <a:gd name="T21" fmla="*/ 0 h 577"/>
                  <a:gd name="T22" fmla="*/ 0 w 950"/>
                  <a:gd name="T23" fmla="*/ 0 h 577"/>
                  <a:gd name="T24" fmla="*/ 0 w 950"/>
                  <a:gd name="T25" fmla="*/ 0 h 577"/>
                  <a:gd name="T26" fmla="*/ 0 w 950"/>
                  <a:gd name="T27" fmla="*/ 0 h 577"/>
                  <a:gd name="T28" fmla="*/ 0 w 950"/>
                  <a:gd name="T29" fmla="*/ 1 h 577"/>
                  <a:gd name="T30" fmla="*/ 0 w 950"/>
                  <a:gd name="T31" fmla="*/ 1 h 577"/>
                  <a:gd name="T32" fmla="*/ 0 w 950"/>
                  <a:gd name="T33" fmla="*/ 1 h 577"/>
                  <a:gd name="T34" fmla="*/ 0 w 950"/>
                  <a:gd name="T35" fmla="*/ 1 h 577"/>
                  <a:gd name="T36" fmla="*/ 1 w 950"/>
                  <a:gd name="T37" fmla="*/ 1 h 577"/>
                  <a:gd name="T38" fmla="*/ 1 w 950"/>
                  <a:gd name="T39" fmla="*/ 1 h 577"/>
                  <a:gd name="T40" fmla="*/ 1 w 950"/>
                  <a:gd name="T41" fmla="*/ 1 h 577"/>
                  <a:gd name="T42" fmla="*/ 1 w 950"/>
                  <a:gd name="T43" fmla="*/ 1 h 577"/>
                  <a:gd name="T44" fmla="*/ 1 w 950"/>
                  <a:gd name="T45" fmla="*/ 1 h 577"/>
                  <a:gd name="T46" fmla="*/ 1 w 950"/>
                  <a:gd name="T47" fmla="*/ 1 h 577"/>
                  <a:gd name="T48" fmla="*/ 1 w 950"/>
                  <a:gd name="T49" fmla="*/ 1 h 577"/>
                  <a:gd name="T50" fmla="*/ 1 w 950"/>
                  <a:gd name="T51" fmla="*/ 1 h 577"/>
                  <a:gd name="T52" fmla="*/ 1 w 950"/>
                  <a:gd name="T53" fmla="*/ 1 h 577"/>
                  <a:gd name="T54" fmla="*/ 1 w 950"/>
                  <a:gd name="T55" fmla="*/ 1 h 577"/>
                  <a:gd name="T56" fmla="*/ 1 w 950"/>
                  <a:gd name="T57" fmla="*/ 1 h 577"/>
                  <a:gd name="T58" fmla="*/ 1 w 950"/>
                  <a:gd name="T59" fmla="*/ 1 h 577"/>
                  <a:gd name="T60" fmla="*/ 1 w 950"/>
                  <a:gd name="T61" fmla="*/ 1 h 577"/>
                  <a:gd name="T62" fmla="*/ 1 w 950"/>
                  <a:gd name="T63" fmla="*/ 1 h 577"/>
                  <a:gd name="T64" fmla="*/ 1 w 950"/>
                  <a:gd name="T65" fmla="*/ 1 h 577"/>
                  <a:gd name="T66" fmla="*/ 1 w 950"/>
                  <a:gd name="T67" fmla="*/ 1 h 577"/>
                  <a:gd name="T68" fmla="*/ 1 w 950"/>
                  <a:gd name="T69" fmla="*/ 1 h 577"/>
                  <a:gd name="T70" fmla="*/ 1 w 950"/>
                  <a:gd name="T71" fmla="*/ 1 h 577"/>
                  <a:gd name="T72" fmla="*/ 1 w 950"/>
                  <a:gd name="T73" fmla="*/ 1 h 577"/>
                  <a:gd name="T74" fmla="*/ 1 w 950"/>
                  <a:gd name="T75" fmla="*/ 1 h 577"/>
                  <a:gd name="T76" fmla="*/ 1 w 950"/>
                  <a:gd name="T77" fmla="*/ 1 h 577"/>
                  <a:gd name="T78" fmla="*/ 1 w 950"/>
                  <a:gd name="T79" fmla="*/ 1 h 577"/>
                  <a:gd name="T80" fmla="*/ 1 w 950"/>
                  <a:gd name="T81" fmla="*/ 1 h 577"/>
                  <a:gd name="T82" fmla="*/ 1 w 950"/>
                  <a:gd name="T83" fmla="*/ 1 h 577"/>
                  <a:gd name="T84" fmla="*/ 1 w 950"/>
                  <a:gd name="T85" fmla="*/ 1 h 577"/>
                  <a:gd name="T86" fmla="*/ 1 w 950"/>
                  <a:gd name="T87" fmla="*/ 1 h 577"/>
                  <a:gd name="T88" fmla="*/ 1 w 950"/>
                  <a:gd name="T89" fmla="*/ 1 h 577"/>
                  <a:gd name="T90" fmla="*/ 1 w 950"/>
                  <a:gd name="T91" fmla="*/ 1 h 577"/>
                  <a:gd name="T92" fmla="*/ 1 w 950"/>
                  <a:gd name="T93" fmla="*/ 0 h 577"/>
                  <a:gd name="T94" fmla="*/ 1 w 950"/>
                  <a:gd name="T95" fmla="*/ 0 h 577"/>
                  <a:gd name="T96" fmla="*/ 1 w 950"/>
                  <a:gd name="T97" fmla="*/ 0 h 577"/>
                  <a:gd name="T98" fmla="*/ 1 w 950"/>
                  <a:gd name="T99" fmla="*/ 0 h 577"/>
                  <a:gd name="T100" fmla="*/ 1 w 950"/>
                  <a:gd name="T101" fmla="*/ 0 h 577"/>
                  <a:gd name="T102" fmla="*/ 1 w 950"/>
                  <a:gd name="T103" fmla="*/ 0 h 577"/>
                  <a:gd name="T104" fmla="*/ 1 w 950"/>
                  <a:gd name="T105" fmla="*/ 0 h 577"/>
                  <a:gd name="T106" fmla="*/ 1 w 950"/>
                  <a:gd name="T107" fmla="*/ 0 h 577"/>
                  <a:gd name="T108" fmla="*/ 1 w 950"/>
                  <a:gd name="T109" fmla="*/ 0 h 577"/>
                  <a:gd name="T110" fmla="*/ 1 w 950"/>
                  <a:gd name="T111" fmla="*/ 0 h 577"/>
                  <a:gd name="T112" fmla="*/ 1 w 950"/>
                  <a:gd name="T113" fmla="*/ 0 h 577"/>
                  <a:gd name="T114" fmla="*/ 1 w 950"/>
                  <a:gd name="T115" fmla="*/ 0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0"/>
                  <a:gd name="T175" fmla="*/ 0 h 577"/>
                  <a:gd name="T176" fmla="*/ 950 w 950"/>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0" h="577">
                    <a:moveTo>
                      <a:pt x="191" y="27"/>
                    </a:moveTo>
                    <a:lnTo>
                      <a:pt x="182" y="37"/>
                    </a:lnTo>
                    <a:lnTo>
                      <a:pt x="172" y="47"/>
                    </a:lnTo>
                    <a:lnTo>
                      <a:pt x="164" y="57"/>
                    </a:lnTo>
                    <a:lnTo>
                      <a:pt x="158" y="65"/>
                    </a:lnTo>
                    <a:lnTo>
                      <a:pt x="148" y="80"/>
                    </a:lnTo>
                    <a:lnTo>
                      <a:pt x="143" y="93"/>
                    </a:lnTo>
                    <a:lnTo>
                      <a:pt x="140" y="103"/>
                    </a:lnTo>
                    <a:lnTo>
                      <a:pt x="138" y="111"/>
                    </a:lnTo>
                    <a:lnTo>
                      <a:pt x="138" y="115"/>
                    </a:lnTo>
                    <a:lnTo>
                      <a:pt x="138" y="116"/>
                    </a:lnTo>
                    <a:lnTo>
                      <a:pt x="60" y="168"/>
                    </a:lnTo>
                    <a:lnTo>
                      <a:pt x="60" y="170"/>
                    </a:lnTo>
                    <a:lnTo>
                      <a:pt x="60" y="171"/>
                    </a:lnTo>
                    <a:lnTo>
                      <a:pt x="59" y="172"/>
                    </a:lnTo>
                    <a:lnTo>
                      <a:pt x="57" y="173"/>
                    </a:lnTo>
                    <a:lnTo>
                      <a:pt x="54" y="173"/>
                    </a:lnTo>
                    <a:lnTo>
                      <a:pt x="51" y="172"/>
                    </a:lnTo>
                    <a:lnTo>
                      <a:pt x="47" y="171"/>
                    </a:lnTo>
                    <a:lnTo>
                      <a:pt x="41" y="170"/>
                    </a:lnTo>
                    <a:lnTo>
                      <a:pt x="37" y="171"/>
                    </a:lnTo>
                    <a:lnTo>
                      <a:pt x="34" y="174"/>
                    </a:lnTo>
                    <a:lnTo>
                      <a:pt x="30" y="181"/>
                    </a:lnTo>
                    <a:lnTo>
                      <a:pt x="27" y="187"/>
                    </a:lnTo>
                    <a:lnTo>
                      <a:pt x="25" y="194"/>
                    </a:lnTo>
                    <a:lnTo>
                      <a:pt x="25" y="199"/>
                    </a:lnTo>
                    <a:lnTo>
                      <a:pt x="24" y="205"/>
                    </a:lnTo>
                    <a:lnTo>
                      <a:pt x="25" y="209"/>
                    </a:lnTo>
                    <a:lnTo>
                      <a:pt x="26" y="213"/>
                    </a:lnTo>
                    <a:lnTo>
                      <a:pt x="27" y="216"/>
                    </a:lnTo>
                    <a:lnTo>
                      <a:pt x="30" y="222"/>
                    </a:lnTo>
                    <a:lnTo>
                      <a:pt x="34" y="226"/>
                    </a:lnTo>
                    <a:lnTo>
                      <a:pt x="37" y="228"/>
                    </a:lnTo>
                    <a:lnTo>
                      <a:pt x="38" y="229"/>
                    </a:lnTo>
                    <a:lnTo>
                      <a:pt x="27" y="227"/>
                    </a:lnTo>
                    <a:lnTo>
                      <a:pt x="19" y="228"/>
                    </a:lnTo>
                    <a:lnTo>
                      <a:pt x="12" y="229"/>
                    </a:lnTo>
                    <a:lnTo>
                      <a:pt x="7" y="232"/>
                    </a:lnTo>
                    <a:lnTo>
                      <a:pt x="3" y="235"/>
                    </a:lnTo>
                    <a:lnTo>
                      <a:pt x="1" y="237"/>
                    </a:lnTo>
                    <a:lnTo>
                      <a:pt x="0" y="239"/>
                    </a:lnTo>
                    <a:lnTo>
                      <a:pt x="0" y="240"/>
                    </a:lnTo>
                    <a:lnTo>
                      <a:pt x="19" y="265"/>
                    </a:lnTo>
                    <a:lnTo>
                      <a:pt x="22" y="264"/>
                    </a:lnTo>
                    <a:lnTo>
                      <a:pt x="29" y="260"/>
                    </a:lnTo>
                    <a:lnTo>
                      <a:pt x="41" y="254"/>
                    </a:lnTo>
                    <a:lnTo>
                      <a:pt x="55" y="249"/>
                    </a:lnTo>
                    <a:lnTo>
                      <a:pt x="64" y="248"/>
                    </a:lnTo>
                    <a:lnTo>
                      <a:pt x="71" y="246"/>
                    </a:lnTo>
                    <a:lnTo>
                      <a:pt x="81" y="246"/>
                    </a:lnTo>
                    <a:lnTo>
                      <a:pt x="90" y="246"/>
                    </a:lnTo>
                    <a:lnTo>
                      <a:pt x="98" y="247"/>
                    </a:lnTo>
                    <a:lnTo>
                      <a:pt x="108" y="250"/>
                    </a:lnTo>
                    <a:lnTo>
                      <a:pt x="117" y="253"/>
                    </a:lnTo>
                    <a:lnTo>
                      <a:pt x="125" y="259"/>
                    </a:lnTo>
                    <a:lnTo>
                      <a:pt x="130" y="260"/>
                    </a:lnTo>
                    <a:lnTo>
                      <a:pt x="141" y="261"/>
                    </a:lnTo>
                    <a:lnTo>
                      <a:pt x="155" y="262"/>
                    </a:lnTo>
                    <a:lnTo>
                      <a:pt x="172" y="263"/>
                    </a:lnTo>
                    <a:lnTo>
                      <a:pt x="181" y="263"/>
                    </a:lnTo>
                    <a:lnTo>
                      <a:pt x="188" y="262"/>
                    </a:lnTo>
                    <a:lnTo>
                      <a:pt x="196" y="261"/>
                    </a:lnTo>
                    <a:lnTo>
                      <a:pt x="201" y="259"/>
                    </a:lnTo>
                    <a:lnTo>
                      <a:pt x="206" y="256"/>
                    </a:lnTo>
                    <a:lnTo>
                      <a:pt x="210" y="253"/>
                    </a:lnTo>
                    <a:lnTo>
                      <a:pt x="211" y="251"/>
                    </a:lnTo>
                    <a:lnTo>
                      <a:pt x="211" y="249"/>
                    </a:lnTo>
                    <a:lnTo>
                      <a:pt x="211" y="247"/>
                    </a:lnTo>
                    <a:lnTo>
                      <a:pt x="211" y="245"/>
                    </a:lnTo>
                    <a:lnTo>
                      <a:pt x="213" y="245"/>
                    </a:lnTo>
                    <a:lnTo>
                      <a:pt x="219" y="246"/>
                    </a:lnTo>
                    <a:lnTo>
                      <a:pt x="230" y="249"/>
                    </a:lnTo>
                    <a:lnTo>
                      <a:pt x="242" y="253"/>
                    </a:lnTo>
                    <a:lnTo>
                      <a:pt x="249" y="255"/>
                    </a:lnTo>
                    <a:lnTo>
                      <a:pt x="255" y="260"/>
                    </a:lnTo>
                    <a:lnTo>
                      <a:pt x="262" y="264"/>
                    </a:lnTo>
                    <a:lnTo>
                      <a:pt x="268" y="268"/>
                    </a:lnTo>
                    <a:lnTo>
                      <a:pt x="273" y="274"/>
                    </a:lnTo>
                    <a:lnTo>
                      <a:pt x="279" y="280"/>
                    </a:lnTo>
                    <a:lnTo>
                      <a:pt x="283" y="287"/>
                    </a:lnTo>
                    <a:lnTo>
                      <a:pt x="287" y="295"/>
                    </a:lnTo>
                    <a:lnTo>
                      <a:pt x="288" y="297"/>
                    </a:lnTo>
                    <a:lnTo>
                      <a:pt x="292" y="303"/>
                    </a:lnTo>
                    <a:lnTo>
                      <a:pt x="297" y="311"/>
                    </a:lnTo>
                    <a:lnTo>
                      <a:pt x="303" y="323"/>
                    </a:lnTo>
                    <a:lnTo>
                      <a:pt x="307" y="338"/>
                    </a:lnTo>
                    <a:lnTo>
                      <a:pt x="309" y="355"/>
                    </a:lnTo>
                    <a:lnTo>
                      <a:pt x="310" y="363"/>
                    </a:lnTo>
                    <a:lnTo>
                      <a:pt x="309" y="372"/>
                    </a:lnTo>
                    <a:lnTo>
                      <a:pt x="308" y="382"/>
                    </a:lnTo>
                    <a:lnTo>
                      <a:pt x="306" y="390"/>
                    </a:lnTo>
                    <a:lnTo>
                      <a:pt x="301" y="410"/>
                    </a:lnTo>
                    <a:lnTo>
                      <a:pt x="299" y="425"/>
                    </a:lnTo>
                    <a:lnTo>
                      <a:pt x="299" y="438"/>
                    </a:lnTo>
                    <a:lnTo>
                      <a:pt x="300" y="449"/>
                    </a:lnTo>
                    <a:lnTo>
                      <a:pt x="303" y="457"/>
                    </a:lnTo>
                    <a:lnTo>
                      <a:pt x="307" y="463"/>
                    </a:lnTo>
                    <a:lnTo>
                      <a:pt x="311" y="467"/>
                    </a:lnTo>
                    <a:lnTo>
                      <a:pt x="317" y="469"/>
                    </a:lnTo>
                    <a:lnTo>
                      <a:pt x="325" y="476"/>
                    </a:lnTo>
                    <a:lnTo>
                      <a:pt x="330" y="468"/>
                    </a:lnTo>
                    <a:lnTo>
                      <a:pt x="333" y="462"/>
                    </a:lnTo>
                    <a:lnTo>
                      <a:pt x="336" y="458"/>
                    </a:lnTo>
                    <a:lnTo>
                      <a:pt x="339" y="456"/>
                    </a:lnTo>
                    <a:lnTo>
                      <a:pt x="341" y="455"/>
                    </a:lnTo>
                    <a:lnTo>
                      <a:pt x="342" y="454"/>
                    </a:lnTo>
                    <a:lnTo>
                      <a:pt x="344" y="454"/>
                    </a:lnTo>
                    <a:lnTo>
                      <a:pt x="345" y="455"/>
                    </a:lnTo>
                    <a:lnTo>
                      <a:pt x="353" y="450"/>
                    </a:lnTo>
                    <a:lnTo>
                      <a:pt x="363" y="445"/>
                    </a:lnTo>
                    <a:lnTo>
                      <a:pt x="372" y="443"/>
                    </a:lnTo>
                    <a:lnTo>
                      <a:pt x="379" y="441"/>
                    </a:lnTo>
                    <a:lnTo>
                      <a:pt x="387" y="439"/>
                    </a:lnTo>
                    <a:lnTo>
                      <a:pt x="392" y="438"/>
                    </a:lnTo>
                    <a:lnTo>
                      <a:pt x="396" y="438"/>
                    </a:lnTo>
                    <a:lnTo>
                      <a:pt x="398" y="438"/>
                    </a:lnTo>
                    <a:lnTo>
                      <a:pt x="405" y="435"/>
                    </a:lnTo>
                    <a:lnTo>
                      <a:pt x="414" y="433"/>
                    </a:lnTo>
                    <a:lnTo>
                      <a:pt x="422" y="433"/>
                    </a:lnTo>
                    <a:lnTo>
                      <a:pt x="432" y="435"/>
                    </a:lnTo>
                    <a:lnTo>
                      <a:pt x="442" y="437"/>
                    </a:lnTo>
                    <a:lnTo>
                      <a:pt x="452" y="440"/>
                    </a:lnTo>
                    <a:lnTo>
                      <a:pt x="462" y="443"/>
                    </a:lnTo>
                    <a:lnTo>
                      <a:pt x="471" y="447"/>
                    </a:lnTo>
                    <a:lnTo>
                      <a:pt x="489" y="456"/>
                    </a:lnTo>
                    <a:lnTo>
                      <a:pt x="503" y="464"/>
                    </a:lnTo>
                    <a:lnTo>
                      <a:pt x="513" y="469"/>
                    </a:lnTo>
                    <a:lnTo>
                      <a:pt x="516" y="471"/>
                    </a:lnTo>
                    <a:lnTo>
                      <a:pt x="504" y="478"/>
                    </a:lnTo>
                    <a:lnTo>
                      <a:pt x="523" y="478"/>
                    </a:lnTo>
                    <a:lnTo>
                      <a:pt x="530" y="476"/>
                    </a:lnTo>
                    <a:lnTo>
                      <a:pt x="538" y="473"/>
                    </a:lnTo>
                    <a:lnTo>
                      <a:pt x="544" y="472"/>
                    </a:lnTo>
                    <a:lnTo>
                      <a:pt x="551" y="472"/>
                    </a:lnTo>
                    <a:lnTo>
                      <a:pt x="562" y="472"/>
                    </a:lnTo>
                    <a:lnTo>
                      <a:pt x="571" y="474"/>
                    </a:lnTo>
                    <a:lnTo>
                      <a:pt x="578" y="478"/>
                    </a:lnTo>
                    <a:lnTo>
                      <a:pt x="583" y="481"/>
                    </a:lnTo>
                    <a:lnTo>
                      <a:pt x="585" y="483"/>
                    </a:lnTo>
                    <a:lnTo>
                      <a:pt x="586" y="484"/>
                    </a:lnTo>
                    <a:lnTo>
                      <a:pt x="586" y="485"/>
                    </a:lnTo>
                    <a:lnTo>
                      <a:pt x="585" y="486"/>
                    </a:lnTo>
                    <a:lnTo>
                      <a:pt x="584" y="489"/>
                    </a:lnTo>
                    <a:lnTo>
                      <a:pt x="582" y="491"/>
                    </a:lnTo>
                    <a:lnTo>
                      <a:pt x="580" y="494"/>
                    </a:lnTo>
                    <a:lnTo>
                      <a:pt x="577" y="497"/>
                    </a:lnTo>
                    <a:lnTo>
                      <a:pt x="574" y="500"/>
                    </a:lnTo>
                    <a:lnTo>
                      <a:pt x="570" y="504"/>
                    </a:lnTo>
                    <a:lnTo>
                      <a:pt x="566" y="507"/>
                    </a:lnTo>
                    <a:lnTo>
                      <a:pt x="564" y="511"/>
                    </a:lnTo>
                    <a:lnTo>
                      <a:pt x="562" y="515"/>
                    </a:lnTo>
                    <a:lnTo>
                      <a:pt x="561" y="521"/>
                    </a:lnTo>
                    <a:lnTo>
                      <a:pt x="559" y="525"/>
                    </a:lnTo>
                    <a:lnTo>
                      <a:pt x="559" y="530"/>
                    </a:lnTo>
                    <a:lnTo>
                      <a:pt x="559" y="533"/>
                    </a:lnTo>
                    <a:lnTo>
                      <a:pt x="559" y="561"/>
                    </a:lnTo>
                    <a:lnTo>
                      <a:pt x="575" y="565"/>
                    </a:lnTo>
                    <a:lnTo>
                      <a:pt x="581" y="564"/>
                    </a:lnTo>
                    <a:lnTo>
                      <a:pt x="588" y="562"/>
                    </a:lnTo>
                    <a:lnTo>
                      <a:pt x="594" y="559"/>
                    </a:lnTo>
                    <a:lnTo>
                      <a:pt x="599" y="554"/>
                    </a:lnTo>
                    <a:lnTo>
                      <a:pt x="610" y="545"/>
                    </a:lnTo>
                    <a:lnTo>
                      <a:pt x="619" y="535"/>
                    </a:lnTo>
                    <a:lnTo>
                      <a:pt x="626" y="525"/>
                    </a:lnTo>
                    <a:lnTo>
                      <a:pt x="632" y="517"/>
                    </a:lnTo>
                    <a:lnTo>
                      <a:pt x="635" y="510"/>
                    </a:lnTo>
                    <a:lnTo>
                      <a:pt x="636" y="508"/>
                    </a:lnTo>
                    <a:lnTo>
                      <a:pt x="628" y="506"/>
                    </a:lnTo>
                    <a:lnTo>
                      <a:pt x="617" y="501"/>
                    </a:lnTo>
                    <a:lnTo>
                      <a:pt x="613" y="498"/>
                    </a:lnTo>
                    <a:lnTo>
                      <a:pt x="610" y="495"/>
                    </a:lnTo>
                    <a:lnTo>
                      <a:pt x="609" y="490"/>
                    </a:lnTo>
                    <a:lnTo>
                      <a:pt x="608" y="484"/>
                    </a:lnTo>
                    <a:lnTo>
                      <a:pt x="607" y="479"/>
                    </a:lnTo>
                    <a:lnTo>
                      <a:pt x="605" y="472"/>
                    </a:lnTo>
                    <a:lnTo>
                      <a:pt x="604" y="467"/>
                    </a:lnTo>
                    <a:lnTo>
                      <a:pt x="602" y="460"/>
                    </a:lnTo>
                    <a:lnTo>
                      <a:pt x="602" y="457"/>
                    </a:lnTo>
                    <a:lnTo>
                      <a:pt x="602" y="454"/>
                    </a:lnTo>
                    <a:lnTo>
                      <a:pt x="604" y="451"/>
                    </a:lnTo>
                    <a:lnTo>
                      <a:pt x="607" y="447"/>
                    </a:lnTo>
                    <a:lnTo>
                      <a:pt x="615" y="441"/>
                    </a:lnTo>
                    <a:lnTo>
                      <a:pt x="625" y="433"/>
                    </a:lnTo>
                    <a:lnTo>
                      <a:pt x="636" y="428"/>
                    </a:lnTo>
                    <a:lnTo>
                      <a:pt x="648" y="423"/>
                    </a:lnTo>
                    <a:lnTo>
                      <a:pt x="658" y="418"/>
                    </a:lnTo>
                    <a:lnTo>
                      <a:pt x="665" y="416"/>
                    </a:lnTo>
                    <a:lnTo>
                      <a:pt x="673" y="415"/>
                    </a:lnTo>
                    <a:lnTo>
                      <a:pt x="680" y="414"/>
                    </a:lnTo>
                    <a:lnTo>
                      <a:pt x="688" y="415"/>
                    </a:lnTo>
                    <a:lnTo>
                      <a:pt x="694" y="418"/>
                    </a:lnTo>
                    <a:lnTo>
                      <a:pt x="701" y="423"/>
                    </a:lnTo>
                    <a:lnTo>
                      <a:pt x="706" y="429"/>
                    </a:lnTo>
                    <a:lnTo>
                      <a:pt x="712" y="437"/>
                    </a:lnTo>
                    <a:lnTo>
                      <a:pt x="715" y="446"/>
                    </a:lnTo>
                    <a:lnTo>
                      <a:pt x="715" y="451"/>
                    </a:lnTo>
                    <a:lnTo>
                      <a:pt x="715" y="455"/>
                    </a:lnTo>
                    <a:lnTo>
                      <a:pt x="714" y="459"/>
                    </a:lnTo>
                    <a:lnTo>
                      <a:pt x="713" y="463"/>
                    </a:lnTo>
                    <a:lnTo>
                      <a:pt x="708" y="468"/>
                    </a:lnTo>
                    <a:lnTo>
                      <a:pt x="704" y="471"/>
                    </a:lnTo>
                    <a:lnTo>
                      <a:pt x="700" y="473"/>
                    </a:lnTo>
                    <a:lnTo>
                      <a:pt x="696" y="476"/>
                    </a:lnTo>
                    <a:lnTo>
                      <a:pt x="692" y="476"/>
                    </a:lnTo>
                    <a:lnTo>
                      <a:pt x="691" y="476"/>
                    </a:lnTo>
                    <a:lnTo>
                      <a:pt x="680" y="476"/>
                    </a:lnTo>
                    <a:lnTo>
                      <a:pt x="672" y="477"/>
                    </a:lnTo>
                    <a:lnTo>
                      <a:pt x="666" y="479"/>
                    </a:lnTo>
                    <a:lnTo>
                      <a:pt x="662" y="482"/>
                    </a:lnTo>
                    <a:lnTo>
                      <a:pt x="660" y="485"/>
                    </a:lnTo>
                    <a:lnTo>
                      <a:pt x="658" y="487"/>
                    </a:lnTo>
                    <a:lnTo>
                      <a:pt x="658" y="490"/>
                    </a:lnTo>
                    <a:lnTo>
                      <a:pt x="657" y="491"/>
                    </a:lnTo>
                    <a:lnTo>
                      <a:pt x="653" y="501"/>
                    </a:lnTo>
                    <a:lnTo>
                      <a:pt x="652" y="511"/>
                    </a:lnTo>
                    <a:lnTo>
                      <a:pt x="654" y="520"/>
                    </a:lnTo>
                    <a:lnTo>
                      <a:pt x="657" y="526"/>
                    </a:lnTo>
                    <a:lnTo>
                      <a:pt x="661" y="533"/>
                    </a:lnTo>
                    <a:lnTo>
                      <a:pt x="665" y="537"/>
                    </a:lnTo>
                    <a:lnTo>
                      <a:pt x="670" y="541"/>
                    </a:lnTo>
                    <a:lnTo>
                      <a:pt x="674" y="546"/>
                    </a:lnTo>
                    <a:lnTo>
                      <a:pt x="679" y="550"/>
                    </a:lnTo>
                    <a:lnTo>
                      <a:pt x="686" y="554"/>
                    </a:lnTo>
                    <a:lnTo>
                      <a:pt x="693" y="559"/>
                    </a:lnTo>
                    <a:lnTo>
                      <a:pt x="701" y="564"/>
                    </a:lnTo>
                    <a:lnTo>
                      <a:pt x="708" y="568"/>
                    </a:lnTo>
                    <a:lnTo>
                      <a:pt x="715" y="573"/>
                    </a:lnTo>
                    <a:lnTo>
                      <a:pt x="719" y="575"/>
                    </a:lnTo>
                    <a:lnTo>
                      <a:pt x="720" y="576"/>
                    </a:lnTo>
                    <a:lnTo>
                      <a:pt x="723" y="577"/>
                    </a:lnTo>
                    <a:lnTo>
                      <a:pt x="724" y="577"/>
                    </a:lnTo>
                    <a:lnTo>
                      <a:pt x="726" y="575"/>
                    </a:lnTo>
                    <a:lnTo>
                      <a:pt x="729" y="573"/>
                    </a:lnTo>
                    <a:lnTo>
                      <a:pt x="735" y="564"/>
                    </a:lnTo>
                    <a:lnTo>
                      <a:pt x="742" y="552"/>
                    </a:lnTo>
                    <a:lnTo>
                      <a:pt x="749" y="540"/>
                    </a:lnTo>
                    <a:lnTo>
                      <a:pt x="755" y="530"/>
                    </a:lnTo>
                    <a:lnTo>
                      <a:pt x="759" y="522"/>
                    </a:lnTo>
                    <a:lnTo>
                      <a:pt x="760" y="520"/>
                    </a:lnTo>
                    <a:lnTo>
                      <a:pt x="762" y="520"/>
                    </a:lnTo>
                    <a:lnTo>
                      <a:pt x="764" y="520"/>
                    </a:lnTo>
                    <a:lnTo>
                      <a:pt x="766" y="519"/>
                    </a:lnTo>
                    <a:lnTo>
                      <a:pt x="768" y="518"/>
                    </a:lnTo>
                    <a:lnTo>
                      <a:pt x="771" y="513"/>
                    </a:lnTo>
                    <a:lnTo>
                      <a:pt x="775" y="508"/>
                    </a:lnTo>
                    <a:lnTo>
                      <a:pt x="779" y="503"/>
                    </a:lnTo>
                    <a:lnTo>
                      <a:pt x="782" y="498"/>
                    </a:lnTo>
                    <a:lnTo>
                      <a:pt x="783" y="494"/>
                    </a:lnTo>
                    <a:lnTo>
                      <a:pt x="784" y="493"/>
                    </a:lnTo>
                    <a:lnTo>
                      <a:pt x="786" y="496"/>
                    </a:lnTo>
                    <a:lnTo>
                      <a:pt x="788" y="499"/>
                    </a:lnTo>
                    <a:lnTo>
                      <a:pt x="791" y="500"/>
                    </a:lnTo>
                    <a:lnTo>
                      <a:pt x="793" y="501"/>
                    </a:lnTo>
                    <a:lnTo>
                      <a:pt x="795" y="501"/>
                    </a:lnTo>
                    <a:lnTo>
                      <a:pt x="797" y="501"/>
                    </a:lnTo>
                    <a:lnTo>
                      <a:pt x="800" y="500"/>
                    </a:lnTo>
                    <a:lnTo>
                      <a:pt x="802" y="498"/>
                    </a:lnTo>
                    <a:lnTo>
                      <a:pt x="808" y="494"/>
                    </a:lnTo>
                    <a:lnTo>
                      <a:pt x="813" y="487"/>
                    </a:lnTo>
                    <a:lnTo>
                      <a:pt x="819" y="481"/>
                    </a:lnTo>
                    <a:lnTo>
                      <a:pt x="823" y="472"/>
                    </a:lnTo>
                    <a:lnTo>
                      <a:pt x="827" y="465"/>
                    </a:lnTo>
                    <a:lnTo>
                      <a:pt x="832" y="457"/>
                    </a:lnTo>
                    <a:lnTo>
                      <a:pt x="834" y="450"/>
                    </a:lnTo>
                    <a:lnTo>
                      <a:pt x="836" y="443"/>
                    </a:lnTo>
                    <a:lnTo>
                      <a:pt x="836" y="438"/>
                    </a:lnTo>
                    <a:lnTo>
                      <a:pt x="836" y="436"/>
                    </a:lnTo>
                    <a:lnTo>
                      <a:pt x="835" y="435"/>
                    </a:lnTo>
                    <a:lnTo>
                      <a:pt x="834" y="435"/>
                    </a:lnTo>
                    <a:lnTo>
                      <a:pt x="832" y="436"/>
                    </a:lnTo>
                    <a:lnTo>
                      <a:pt x="829" y="437"/>
                    </a:lnTo>
                    <a:lnTo>
                      <a:pt x="828" y="431"/>
                    </a:lnTo>
                    <a:lnTo>
                      <a:pt x="827" y="417"/>
                    </a:lnTo>
                    <a:lnTo>
                      <a:pt x="824" y="397"/>
                    </a:lnTo>
                    <a:lnTo>
                      <a:pt x="822" y="375"/>
                    </a:lnTo>
                    <a:lnTo>
                      <a:pt x="821" y="355"/>
                    </a:lnTo>
                    <a:lnTo>
                      <a:pt x="821" y="337"/>
                    </a:lnTo>
                    <a:lnTo>
                      <a:pt x="821" y="332"/>
                    </a:lnTo>
                    <a:lnTo>
                      <a:pt x="823" y="328"/>
                    </a:lnTo>
                    <a:lnTo>
                      <a:pt x="824" y="328"/>
                    </a:lnTo>
                    <a:lnTo>
                      <a:pt x="826" y="328"/>
                    </a:lnTo>
                    <a:lnTo>
                      <a:pt x="827" y="330"/>
                    </a:lnTo>
                    <a:lnTo>
                      <a:pt x="834" y="327"/>
                    </a:lnTo>
                    <a:lnTo>
                      <a:pt x="849" y="318"/>
                    </a:lnTo>
                    <a:lnTo>
                      <a:pt x="870" y="306"/>
                    </a:lnTo>
                    <a:lnTo>
                      <a:pt x="895" y="291"/>
                    </a:lnTo>
                    <a:lnTo>
                      <a:pt x="907" y="282"/>
                    </a:lnTo>
                    <a:lnTo>
                      <a:pt x="918" y="274"/>
                    </a:lnTo>
                    <a:lnTo>
                      <a:pt x="929" y="265"/>
                    </a:lnTo>
                    <a:lnTo>
                      <a:pt x="937" y="256"/>
                    </a:lnTo>
                    <a:lnTo>
                      <a:pt x="944" y="248"/>
                    </a:lnTo>
                    <a:lnTo>
                      <a:pt x="948" y="239"/>
                    </a:lnTo>
                    <a:lnTo>
                      <a:pt x="950" y="235"/>
                    </a:lnTo>
                    <a:lnTo>
                      <a:pt x="950" y="232"/>
                    </a:lnTo>
                    <a:lnTo>
                      <a:pt x="950" y="227"/>
                    </a:lnTo>
                    <a:lnTo>
                      <a:pt x="948" y="224"/>
                    </a:lnTo>
                    <a:lnTo>
                      <a:pt x="931" y="187"/>
                    </a:lnTo>
                    <a:lnTo>
                      <a:pt x="923" y="173"/>
                    </a:lnTo>
                    <a:lnTo>
                      <a:pt x="911" y="151"/>
                    </a:lnTo>
                    <a:lnTo>
                      <a:pt x="896" y="124"/>
                    </a:lnTo>
                    <a:lnTo>
                      <a:pt x="879" y="95"/>
                    </a:lnTo>
                    <a:lnTo>
                      <a:pt x="864" y="65"/>
                    </a:lnTo>
                    <a:lnTo>
                      <a:pt x="850" y="42"/>
                    </a:lnTo>
                    <a:lnTo>
                      <a:pt x="841" y="25"/>
                    </a:lnTo>
                    <a:lnTo>
                      <a:pt x="837" y="19"/>
                    </a:lnTo>
                    <a:lnTo>
                      <a:pt x="738" y="0"/>
                    </a:lnTo>
                    <a:lnTo>
                      <a:pt x="733" y="0"/>
                    </a:lnTo>
                    <a:lnTo>
                      <a:pt x="729" y="1"/>
                    </a:lnTo>
                    <a:lnTo>
                      <a:pt x="724" y="4"/>
                    </a:lnTo>
                    <a:lnTo>
                      <a:pt x="717" y="7"/>
                    </a:lnTo>
                    <a:lnTo>
                      <a:pt x="705" y="16"/>
                    </a:lnTo>
                    <a:lnTo>
                      <a:pt x="693" y="27"/>
                    </a:lnTo>
                    <a:lnTo>
                      <a:pt x="681" y="38"/>
                    </a:lnTo>
                    <a:lnTo>
                      <a:pt x="672" y="48"/>
                    </a:lnTo>
                    <a:lnTo>
                      <a:pt x="666" y="55"/>
                    </a:lnTo>
                    <a:lnTo>
                      <a:pt x="663" y="57"/>
                    </a:lnTo>
                    <a:lnTo>
                      <a:pt x="602" y="59"/>
                    </a:lnTo>
                    <a:lnTo>
                      <a:pt x="601" y="59"/>
                    </a:lnTo>
                    <a:lnTo>
                      <a:pt x="595" y="61"/>
                    </a:lnTo>
                    <a:lnTo>
                      <a:pt x="586" y="63"/>
                    </a:lnTo>
                    <a:lnTo>
                      <a:pt x="577" y="65"/>
                    </a:lnTo>
                    <a:lnTo>
                      <a:pt x="566" y="70"/>
                    </a:lnTo>
                    <a:lnTo>
                      <a:pt x="555" y="73"/>
                    </a:lnTo>
                    <a:lnTo>
                      <a:pt x="545" y="76"/>
                    </a:lnTo>
                    <a:lnTo>
                      <a:pt x="538" y="80"/>
                    </a:lnTo>
                    <a:lnTo>
                      <a:pt x="535" y="80"/>
                    </a:lnTo>
                    <a:lnTo>
                      <a:pt x="527" y="79"/>
                    </a:lnTo>
                    <a:lnTo>
                      <a:pt x="516" y="78"/>
                    </a:lnTo>
                    <a:lnTo>
                      <a:pt x="503" y="77"/>
                    </a:lnTo>
                    <a:lnTo>
                      <a:pt x="490" y="74"/>
                    </a:lnTo>
                    <a:lnTo>
                      <a:pt x="480" y="70"/>
                    </a:lnTo>
                    <a:lnTo>
                      <a:pt x="474" y="68"/>
                    </a:lnTo>
                    <a:lnTo>
                      <a:pt x="471" y="64"/>
                    </a:lnTo>
                    <a:lnTo>
                      <a:pt x="468" y="61"/>
                    </a:lnTo>
                    <a:lnTo>
                      <a:pt x="467" y="57"/>
                    </a:lnTo>
                    <a:lnTo>
                      <a:pt x="466" y="56"/>
                    </a:lnTo>
                    <a:lnTo>
                      <a:pt x="464" y="52"/>
                    </a:lnTo>
                    <a:lnTo>
                      <a:pt x="461" y="49"/>
                    </a:lnTo>
                    <a:lnTo>
                      <a:pt x="454" y="45"/>
                    </a:lnTo>
                    <a:lnTo>
                      <a:pt x="448" y="43"/>
                    </a:lnTo>
                    <a:lnTo>
                      <a:pt x="442" y="41"/>
                    </a:lnTo>
                    <a:lnTo>
                      <a:pt x="434" y="39"/>
                    </a:lnTo>
                    <a:lnTo>
                      <a:pt x="426" y="37"/>
                    </a:lnTo>
                    <a:lnTo>
                      <a:pt x="415" y="36"/>
                    </a:lnTo>
                    <a:lnTo>
                      <a:pt x="403" y="36"/>
                    </a:lnTo>
                    <a:lnTo>
                      <a:pt x="389" y="36"/>
                    </a:lnTo>
                    <a:lnTo>
                      <a:pt x="373" y="37"/>
                    </a:lnTo>
                    <a:lnTo>
                      <a:pt x="297" y="43"/>
                    </a:lnTo>
                    <a:lnTo>
                      <a:pt x="191" y="27"/>
                    </a:lnTo>
                    <a:close/>
                  </a:path>
                </a:pathLst>
              </a:custGeom>
              <a:solidFill>
                <a:srgbClr val="7FC424"/>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0" name="Freeform 531"/>
              <p:cNvSpPr>
                <a:spLocks/>
              </p:cNvSpPr>
              <p:nvPr/>
            </p:nvSpPr>
            <p:spPr bwMode="auto">
              <a:xfrm>
                <a:off x="1064" y="1923"/>
                <a:ext cx="317" cy="193"/>
              </a:xfrm>
              <a:custGeom>
                <a:avLst/>
                <a:gdLst>
                  <a:gd name="T0" fmla="*/ 0 w 950"/>
                  <a:gd name="T1" fmla="*/ 0 h 577"/>
                  <a:gd name="T2" fmla="*/ 0 w 950"/>
                  <a:gd name="T3" fmla="*/ 0 h 577"/>
                  <a:gd name="T4" fmla="*/ 0 w 950"/>
                  <a:gd name="T5" fmla="*/ 0 h 577"/>
                  <a:gd name="T6" fmla="*/ 0 w 950"/>
                  <a:gd name="T7" fmla="*/ 0 h 577"/>
                  <a:gd name="T8" fmla="*/ 0 w 950"/>
                  <a:gd name="T9" fmla="*/ 0 h 577"/>
                  <a:gd name="T10" fmla="*/ 0 w 950"/>
                  <a:gd name="T11" fmla="*/ 0 h 577"/>
                  <a:gd name="T12" fmla="*/ 0 w 950"/>
                  <a:gd name="T13" fmla="*/ 0 h 577"/>
                  <a:gd name="T14" fmla="*/ 0 w 950"/>
                  <a:gd name="T15" fmla="*/ 0 h 577"/>
                  <a:gd name="T16" fmla="*/ 0 w 950"/>
                  <a:gd name="T17" fmla="*/ 0 h 577"/>
                  <a:gd name="T18" fmla="*/ 0 w 950"/>
                  <a:gd name="T19" fmla="*/ 0 h 577"/>
                  <a:gd name="T20" fmla="*/ 0 w 950"/>
                  <a:gd name="T21" fmla="*/ 0 h 577"/>
                  <a:gd name="T22" fmla="*/ 0 w 950"/>
                  <a:gd name="T23" fmla="*/ 0 h 577"/>
                  <a:gd name="T24" fmla="*/ 0 w 950"/>
                  <a:gd name="T25" fmla="*/ 0 h 577"/>
                  <a:gd name="T26" fmla="*/ 0 w 950"/>
                  <a:gd name="T27" fmla="*/ 0 h 577"/>
                  <a:gd name="T28" fmla="*/ 0 w 950"/>
                  <a:gd name="T29" fmla="*/ 1 h 577"/>
                  <a:gd name="T30" fmla="*/ 0 w 950"/>
                  <a:gd name="T31" fmla="*/ 1 h 577"/>
                  <a:gd name="T32" fmla="*/ 0 w 950"/>
                  <a:gd name="T33" fmla="*/ 1 h 577"/>
                  <a:gd name="T34" fmla="*/ 0 w 950"/>
                  <a:gd name="T35" fmla="*/ 1 h 577"/>
                  <a:gd name="T36" fmla="*/ 1 w 950"/>
                  <a:gd name="T37" fmla="*/ 1 h 577"/>
                  <a:gd name="T38" fmla="*/ 1 w 950"/>
                  <a:gd name="T39" fmla="*/ 1 h 577"/>
                  <a:gd name="T40" fmla="*/ 1 w 950"/>
                  <a:gd name="T41" fmla="*/ 1 h 577"/>
                  <a:gd name="T42" fmla="*/ 1 w 950"/>
                  <a:gd name="T43" fmla="*/ 1 h 577"/>
                  <a:gd name="T44" fmla="*/ 1 w 950"/>
                  <a:gd name="T45" fmla="*/ 1 h 577"/>
                  <a:gd name="T46" fmla="*/ 1 w 950"/>
                  <a:gd name="T47" fmla="*/ 1 h 577"/>
                  <a:gd name="T48" fmla="*/ 1 w 950"/>
                  <a:gd name="T49" fmla="*/ 1 h 577"/>
                  <a:gd name="T50" fmla="*/ 1 w 950"/>
                  <a:gd name="T51" fmla="*/ 1 h 577"/>
                  <a:gd name="T52" fmla="*/ 1 w 950"/>
                  <a:gd name="T53" fmla="*/ 1 h 577"/>
                  <a:gd name="T54" fmla="*/ 1 w 950"/>
                  <a:gd name="T55" fmla="*/ 1 h 577"/>
                  <a:gd name="T56" fmla="*/ 1 w 950"/>
                  <a:gd name="T57" fmla="*/ 1 h 577"/>
                  <a:gd name="T58" fmla="*/ 1 w 950"/>
                  <a:gd name="T59" fmla="*/ 1 h 577"/>
                  <a:gd name="T60" fmla="*/ 1 w 950"/>
                  <a:gd name="T61" fmla="*/ 1 h 577"/>
                  <a:gd name="T62" fmla="*/ 1 w 950"/>
                  <a:gd name="T63" fmla="*/ 1 h 577"/>
                  <a:gd name="T64" fmla="*/ 1 w 950"/>
                  <a:gd name="T65" fmla="*/ 1 h 577"/>
                  <a:gd name="T66" fmla="*/ 1 w 950"/>
                  <a:gd name="T67" fmla="*/ 1 h 577"/>
                  <a:gd name="T68" fmla="*/ 1 w 950"/>
                  <a:gd name="T69" fmla="*/ 1 h 577"/>
                  <a:gd name="T70" fmla="*/ 1 w 950"/>
                  <a:gd name="T71" fmla="*/ 1 h 577"/>
                  <a:gd name="T72" fmla="*/ 1 w 950"/>
                  <a:gd name="T73" fmla="*/ 1 h 577"/>
                  <a:gd name="T74" fmla="*/ 1 w 950"/>
                  <a:gd name="T75" fmla="*/ 1 h 577"/>
                  <a:gd name="T76" fmla="*/ 1 w 950"/>
                  <a:gd name="T77" fmla="*/ 1 h 577"/>
                  <a:gd name="T78" fmla="*/ 1 w 950"/>
                  <a:gd name="T79" fmla="*/ 1 h 577"/>
                  <a:gd name="T80" fmla="*/ 1 w 950"/>
                  <a:gd name="T81" fmla="*/ 1 h 577"/>
                  <a:gd name="T82" fmla="*/ 1 w 950"/>
                  <a:gd name="T83" fmla="*/ 1 h 577"/>
                  <a:gd name="T84" fmla="*/ 1 w 950"/>
                  <a:gd name="T85" fmla="*/ 1 h 577"/>
                  <a:gd name="T86" fmla="*/ 1 w 950"/>
                  <a:gd name="T87" fmla="*/ 1 h 577"/>
                  <a:gd name="T88" fmla="*/ 1 w 950"/>
                  <a:gd name="T89" fmla="*/ 1 h 577"/>
                  <a:gd name="T90" fmla="*/ 1 w 950"/>
                  <a:gd name="T91" fmla="*/ 1 h 577"/>
                  <a:gd name="T92" fmla="*/ 1 w 950"/>
                  <a:gd name="T93" fmla="*/ 0 h 577"/>
                  <a:gd name="T94" fmla="*/ 1 w 950"/>
                  <a:gd name="T95" fmla="*/ 0 h 577"/>
                  <a:gd name="T96" fmla="*/ 1 w 950"/>
                  <a:gd name="T97" fmla="*/ 0 h 577"/>
                  <a:gd name="T98" fmla="*/ 1 w 950"/>
                  <a:gd name="T99" fmla="*/ 0 h 577"/>
                  <a:gd name="T100" fmla="*/ 1 w 950"/>
                  <a:gd name="T101" fmla="*/ 0 h 577"/>
                  <a:gd name="T102" fmla="*/ 1 w 950"/>
                  <a:gd name="T103" fmla="*/ 0 h 577"/>
                  <a:gd name="T104" fmla="*/ 1 w 950"/>
                  <a:gd name="T105" fmla="*/ 0 h 577"/>
                  <a:gd name="T106" fmla="*/ 1 w 950"/>
                  <a:gd name="T107" fmla="*/ 0 h 577"/>
                  <a:gd name="T108" fmla="*/ 1 w 950"/>
                  <a:gd name="T109" fmla="*/ 0 h 577"/>
                  <a:gd name="T110" fmla="*/ 1 w 950"/>
                  <a:gd name="T111" fmla="*/ 0 h 577"/>
                  <a:gd name="T112" fmla="*/ 1 w 950"/>
                  <a:gd name="T113" fmla="*/ 0 h 577"/>
                  <a:gd name="T114" fmla="*/ 1 w 950"/>
                  <a:gd name="T115" fmla="*/ 0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50"/>
                  <a:gd name="T175" fmla="*/ 0 h 577"/>
                  <a:gd name="T176" fmla="*/ 950 w 950"/>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50" h="577">
                    <a:moveTo>
                      <a:pt x="191" y="27"/>
                    </a:moveTo>
                    <a:lnTo>
                      <a:pt x="182" y="37"/>
                    </a:lnTo>
                    <a:lnTo>
                      <a:pt x="172" y="47"/>
                    </a:lnTo>
                    <a:lnTo>
                      <a:pt x="164" y="57"/>
                    </a:lnTo>
                    <a:lnTo>
                      <a:pt x="158" y="65"/>
                    </a:lnTo>
                    <a:lnTo>
                      <a:pt x="148" y="80"/>
                    </a:lnTo>
                    <a:lnTo>
                      <a:pt x="143" y="93"/>
                    </a:lnTo>
                    <a:lnTo>
                      <a:pt x="140" y="103"/>
                    </a:lnTo>
                    <a:lnTo>
                      <a:pt x="138" y="111"/>
                    </a:lnTo>
                    <a:lnTo>
                      <a:pt x="138" y="115"/>
                    </a:lnTo>
                    <a:lnTo>
                      <a:pt x="138" y="116"/>
                    </a:lnTo>
                    <a:lnTo>
                      <a:pt x="60" y="168"/>
                    </a:lnTo>
                    <a:lnTo>
                      <a:pt x="60" y="170"/>
                    </a:lnTo>
                    <a:lnTo>
                      <a:pt x="60" y="171"/>
                    </a:lnTo>
                    <a:lnTo>
                      <a:pt x="59" y="172"/>
                    </a:lnTo>
                    <a:lnTo>
                      <a:pt x="57" y="173"/>
                    </a:lnTo>
                    <a:lnTo>
                      <a:pt x="54" y="173"/>
                    </a:lnTo>
                    <a:lnTo>
                      <a:pt x="51" y="172"/>
                    </a:lnTo>
                    <a:lnTo>
                      <a:pt x="47" y="171"/>
                    </a:lnTo>
                    <a:lnTo>
                      <a:pt x="41" y="170"/>
                    </a:lnTo>
                    <a:lnTo>
                      <a:pt x="37" y="171"/>
                    </a:lnTo>
                    <a:lnTo>
                      <a:pt x="34" y="174"/>
                    </a:lnTo>
                    <a:lnTo>
                      <a:pt x="30" y="181"/>
                    </a:lnTo>
                    <a:lnTo>
                      <a:pt x="27" y="187"/>
                    </a:lnTo>
                    <a:lnTo>
                      <a:pt x="25" y="194"/>
                    </a:lnTo>
                    <a:lnTo>
                      <a:pt x="25" y="199"/>
                    </a:lnTo>
                    <a:lnTo>
                      <a:pt x="24" y="205"/>
                    </a:lnTo>
                    <a:lnTo>
                      <a:pt x="25" y="209"/>
                    </a:lnTo>
                    <a:lnTo>
                      <a:pt x="26" y="213"/>
                    </a:lnTo>
                    <a:lnTo>
                      <a:pt x="27" y="216"/>
                    </a:lnTo>
                    <a:lnTo>
                      <a:pt x="30" y="222"/>
                    </a:lnTo>
                    <a:lnTo>
                      <a:pt x="34" y="226"/>
                    </a:lnTo>
                    <a:lnTo>
                      <a:pt x="37" y="228"/>
                    </a:lnTo>
                    <a:lnTo>
                      <a:pt x="38" y="229"/>
                    </a:lnTo>
                    <a:lnTo>
                      <a:pt x="27" y="227"/>
                    </a:lnTo>
                    <a:lnTo>
                      <a:pt x="19" y="228"/>
                    </a:lnTo>
                    <a:lnTo>
                      <a:pt x="12" y="229"/>
                    </a:lnTo>
                    <a:lnTo>
                      <a:pt x="7" y="232"/>
                    </a:lnTo>
                    <a:lnTo>
                      <a:pt x="3" y="235"/>
                    </a:lnTo>
                    <a:lnTo>
                      <a:pt x="1" y="237"/>
                    </a:lnTo>
                    <a:lnTo>
                      <a:pt x="0" y="239"/>
                    </a:lnTo>
                    <a:lnTo>
                      <a:pt x="0" y="240"/>
                    </a:lnTo>
                    <a:lnTo>
                      <a:pt x="19" y="265"/>
                    </a:lnTo>
                    <a:lnTo>
                      <a:pt x="22" y="264"/>
                    </a:lnTo>
                    <a:lnTo>
                      <a:pt x="29" y="260"/>
                    </a:lnTo>
                    <a:lnTo>
                      <a:pt x="41" y="254"/>
                    </a:lnTo>
                    <a:lnTo>
                      <a:pt x="55" y="249"/>
                    </a:lnTo>
                    <a:lnTo>
                      <a:pt x="64" y="248"/>
                    </a:lnTo>
                    <a:lnTo>
                      <a:pt x="71" y="246"/>
                    </a:lnTo>
                    <a:lnTo>
                      <a:pt x="81" y="246"/>
                    </a:lnTo>
                    <a:lnTo>
                      <a:pt x="90" y="246"/>
                    </a:lnTo>
                    <a:lnTo>
                      <a:pt x="98" y="247"/>
                    </a:lnTo>
                    <a:lnTo>
                      <a:pt x="108" y="250"/>
                    </a:lnTo>
                    <a:lnTo>
                      <a:pt x="117" y="253"/>
                    </a:lnTo>
                    <a:lnTo>
                      <a:pt x="125" y="259"/>
                    </a:lnTo>
                    <a:lnTo>
                      <a:pt x="130" y="260"/>
                    </a:lnTo>
                    <a:lnTo>
                      <a:pt x="141" y="261"/>
                    </a:lnTo>
                    <a:lnTo>
                      <a:pt x="155" y="262"/>
                    </a:lnTo>
                    <a:lnTo>
                      <a:pt x="172" y="263"/>
                    </a:lnTo>
                    <a:lnTo>
                      <a:pt x="181" y="263"/>
                    </a:lnTo>
                    <a:lnTo>
                      <a:pt x="188" y="262"/>
                    </a:lnTo>
                    <a:lnTo>
                      <a:pt x="196" y="261"/>
                    </a:lnTo>
                    <a:lnTo>
                      <a:pt x="201" y="259"/>
                    </a:lnTo>
                    <a:lnTo>
                      <a:pt x="206" y="256"/>
                    </a:lnTo>
                    <a:lnTo>
                      <a:pt x="210" y="253"/>
                    </a:lnTo>
                    <a:lnTo>
                      <a:pt x="211" y="251"/>
                    </a:lnTo>
                    <a:lnTo>
                      <a:pt x="211" y="249"/>
                    </a:lnTo>
                    <a:lnTo>
                      <a:pt x="211" y="247"/>
                    </a:lnTo>
                    <a:lnTo>
                      <a:pt x="211" y="245"/>
                    </a:lnTo>
                    <a:lnTo>
                      <a:pt x="213" y="245"/>
                    </a:lnTo>
                    <a:lnTo>
                      <a:pt x="219" y="246"/>
                    </a:lnTo>
                    <a:lnTo>
                      <a:pt x="230" y="249"/>
                    </a:lnTo>
                    <a:lnTo>
                      <a:pt x="242" y="253"/>
                    </a:lnTo>
                    <a:lnTo>
                      <a:pt x="249" y="255"/>
                    </a:lnTo>
                    <a:lnTo>
                      <a:pt x="255" y="260"/>
                    </a:lnTo>
                    <a:lnTo>
                      <a:pt x="262" y="264"/>
                    </a:lnTo>
                    <a:lnTo>
                      <a:pt x="268" y="268"/>
                    </a:lnTo>
                    <a:lnTo>
                      <a:pt x="273" y="274"/>
                    </a:lnTo>
                    <a:lnTo>
                      <a:pt x="279" y="280"/>
                    </a:lnTo>
                    <a:lnTo>
                      <a:pt x="283" y="287"/>
                    </a:lnTo>
                    <a:lnTo>
                      <a:pt x="287" y="295"/>
                    </a:lnTo>
                    <a:lnTo>
                      <a:pt x="288" y="297"/>
                    </a:lnTo>
                    <a:lnTo>
                      <a:pt x="292" y="303"/>
                    </a:lnTo>
                    <a:lnTo>
                      <a:pt x="297" y="311"/>
                    </a:lnTo>
                    <a:lnTo>
                      <a:pt x="303" y="323"/>
                    </a:lnTo>
                    <a:lnTo>
                      <a:pt x="307" y="338"/>
                    </a:lnTo>
                    <a:lnTo>
                      <a:pt x="309" y="355"/>
                    </a:lnTo>
                    <a:lnTo>
                      <a:pt x="310" y="363"/>
                    </a:lnTo>
                    <a:lnTo>
                      <a:pt x="309" y="372"/>
                    </a:lnTo>
                    <a:lnTo>
                      <a:pt x="308" y="382"/>
                    </a:lnTo>
                    <a:lnTo>
                      <a:pt x="306" y="390"/>
                    </a:lnTo>
                    <a:lnTo>
                      <a:pt x="301" y="410"/>
                    </a:lnTo>
                    <a:lnTo>
                      <a:pt x="299" y="425"/>
                    </a:lnTo>
                    <a:lnTo>
                      <a:pt x="299" y="438"/>
                    </a:lnTo>
                    <a:lnTo>
                      <a:pt x="300" y="449"/>
                    </a:lnTo>
                    <a:lnTo>
                      <a:pt x="303" y="457"/>
                    </a:lnTo>
                    <a:lnTo>
                      <a:pt x="307" y="463"/>
                    </a:lnTo>
                    <a:lnTo>
                      <a:pt x="311" y="467"/>
                    </a:lnTo>
                    <a:lnTo>
                      <a:pt x="317" y="469"/>
                    </a:lnTo>
                    <a:lnTo>
                      <a:pt x="325" y="476"/>
                    </a:lnTo>
                    <a:lnTo>
                      <a:pt x="330" y="468"/>
                    </a:lnTo>
                    <a:lnTo>
                      <a:pt x="333" y="462"/>
                    </a:lnTo>
                    <a:lnTo>
                      <a:pt x="336" y="458"/>
                    </a:lnTo>
                    <a:lnTo>
                      <a:pt x="339" y="456"/>
                    </a:lnTo>
                    <a:lnTo>
                      <a:pt x="341" y="455"/>
                    </a:lnTo>
                    <a:lnTo>
                      <a:pt x="342" y="454"/>
                    </a:lnTo>
                    <a:lnTo>
                      <a:pt x="344" y="454"/>
                    </a:lnTo>
                    <a:lnTo>
                      <a:pt x="345" y="455"/>
                    </a:lnTo>
                    <a:lnTo>
                      <a:pt x="353" y="450"/>
                    </a:lnTo>
                    <a:lnTo>
                      <a:pt x="363" y="445"/>
                    </a:lnTo>
                    <a:lnTo>
                      <a:pt x="372" y="443"/>
                    </a:lnTo>
                    <a:lnTo>
                      <a:pt x="379" y="441"/>
                    </a:lnTo>
                    <a:lnTo>
                      <a:pt x="387" y="439"/>
                    </a:lnTo>
                    <a:lnTo>
                      <a:pt x="392" y="438"/>
                    </a:lnTo>
                    <a:lnTo>
                      <a:pt x="396" y="438"/>
                    </a:lnTo>
                    <a:lnTo>
                      <a:pt x="398" y="438"/>
                    </a:lnTo>
                    <a:lnTo>
                      <a:pt x="405" y="435"/>
                    </a:lnTo>
                    <a:lnTo>
                      <a:pt x="414" y="433"/>
                    </a:lnTo>
                    <a:lnTo>
                      <a:pt x="422" y="433"/>
                    </a:lnTo>
                    <a:lnTo>
                      <a:pt x="432" y="435"/>
                    </a:lnTo>
                    <a:lnTo>
                      <a:pt x="442" y="437"/>
                    </a:lnTo>
                    <a:lnTo>
                      <a:pt x="452" y="440"/>
                    </a:lnTo>
                    <a:lnTo>
                      <a:pt x="462" y="443"/>
                    </a:lnTo>
                    <a:lnTo>
                      <a:pt x="471" y="447"/>
                    </a:lnTo>
                    <a:lnTo>
                      <a:pt x="489" y="456"/>
                    </a:lnTo>
                    <a:lnTo>
                      <a:pt x="503" y="464"/>
                    </a:lnTo>
                    <a:lnTo>
                      <a:pt x="513" y="469"/>
                    </a:lnTo>
                    <a:lnTo>
                      <a:pt x="516" y="471"/>
                    </a:lnTo>
                    <a:lnTo>
                      <a:pt x="504" y="478"/>
                    </a:lnTo>
                    <a:lnTo>
                      <a:pt x="523" y="478"/>
                    </a:lnTo>
                    <a:lnTo>
                      <a:pt x="530" y="476"/>
                    </a:lnTo>
                    <a:lnTo>
                      <a:pt x="538" y="473"/>
                    </a:lnTo>
                    <a:lnTo>
                      <a:pt x="544" y="472"/>
                    </a:lnTo>
                    <a:lnTo>
                      <a:pt x="551" y="472"/>
                    </a:lnTo>
                    <a:lnTo>
                      <a:pt x="562" y="472"/>
                    </a:lnTo>
                    <a:lnTo>
                      <a:pt x="571" y="474"/>
                    </a:lnTo>
                    <a:lnTo>
                      <a:pt x="578" y="478"/>
                    </a:lnTo>
                    <a:lnTo>
                      <a:pt x="583" y="481"/>
                    </a:lnTo>
                    <a:lnTo>
                      <a:pt x="585" y="483"/>
                    </a:lnTo>
                    <a:lnTo>
                      <a:pt x="586" y="484"/>
                    </a:lnTo>
                    <a:lnTo>
                      <a:pt x="586" y="485"/>
                    </a:lnTo>
                    <a:lnTo>
                      <a:pt x="585" y="486"/>
                    </a:lnTo>
                    <a:lnTo>
                      <a:pt x="584" y="489"/>
                    </a:lnTo>
                    <a:lnTo>
                      <a:pt x="582" y="491"/>
                    </a:lnTo>
                    <a:lnTo>
                      <a:pt x="580" y="494"/>
                    </a:lnTo>
                    <a:lnTo>
                      <a:pt x="577" y="497"/>
                    </a:lnTo>
                    <a:lnTo>
                      <a:pt x="574" y="500"/>
                    </a:lnTo>
                    <a:lnTo>
                      <a:pt x="570" y="504"/>
                    </a:lnTo>
                    <a:lnTo>
                      <a:pt x="566" y="507"/>
                    </a:lnTo>
                    <a:lnTo>
                      <a:pt x="564" y="511"/>
                    </a:lnTo>
                    <a:lnTo>
                      <a:pt x="562" y="515"/>
                    </a:lnTo>
                    <a:lnTo>
                      <a:pt x="561" y="521"/>
                    </a:lnTo>
                    <a:lnTo>
                      <a:pt x="559" y="525"/>
                    </a:lnTo>
                    <a:lnTo>
                      <a:pt x="559" y="530"/>
                    </a:lnTo>
                    <a:lnTo>
                      <a:pt x="559" y="533"/>
                    </a:lnTo>
                    <a:lnTo>
                      <a:pt x="559" y="561"/>
                    </a:lnTo>
                    <a:lnTo>
                      <a:pt x="575" y="565"/>
                    </a:lnTo>
                    <a:lnTo>
                      <a:pt x="581" y="564"/>
                    </a:lnTo>
                    <a:lnTo>
                      <a:pt x="588" y="562"/>
                    </a:lnTo>
                    <a:lnTo>
                      <a:pt x="594" y="559"/>
                    </a:lnTo>
                    <a:lnTo>
                      <a:pt x="599" y="554"/>
                    </a:lnTo>
                    <a:lnTo>
                      <a:pt x="610" y="545"/>
                    </a:lnTo>
                    <a:lnTo>
                      <a:pt x="619" y="535"/>
                    </a:lnTo>
                    <a:lnTo>
                      <a:pt x="626" y="525"/>
                    </a:lnTo>
                    <a:lnTo>
                      <a:pt x="632" y="517"/>
                    </a:lnTo>
                    <a:lnTo>
                      <a:pt x="635" y="510"/>
                    </a:lnTo>
                    <a:lnTo>
                      <a:pt x="636" y="508"/>
                    </a:lnTo>
                    <a:lnTo>
                      <a:pt x="628" y="506"/>
                    </a:lnTo>
                    <a:lnTo>
                      <a:pt x="617" y="501"/>
                    </a:lnTo>
                    <a:lnTo>
                      <a:pt x="613" y="498"/>
                    </a:lnTo>
                    <a:lnTo>
                      <a:pt x="610" y="495"/>
                    </a:lnTo>
                    <a:lnTo>
                      <a:pt x="609" y="490"/>
                    </a:lnTo>
                    <a:lnTo>
                      <a:pt x="608" y="484"/>
                    </a:lnTo>
                    <a:lnTo>
                      <a:pt x="607" y="479"/>
                    </a:lnTo>
                    <a:lnTo>
                      <a:pt x="605" y="472"/>
                    </a:lnTo>
                    <a:lnTo>
                      <a:pt x="604" y="467"/>
                    </a:lnTo>
                    <a:lnTo>
                      <a:pt x="602" y="460"/>
                    </a:lnTo>
                    <a:lnTo>
                      <a:pt x="602" y="457"/>
                    </a:lnTo>
                    <a:lnTo>
                      <a:pt x="602" y="454"/>
                    </a:lnTo>
                    <a:lnTo>
                      <a:pt x="604" y="451"/>
                    </a:lnTo>
                    <a:lnTo>
                      <a:pt x="607" y="447"/>
                    </a:lnTo>
                    <a:lnTo>
                      <a:pt x="615" y="441"/>
                    </a:lnTo>
                    <a:lnTo>
                      <a:pt x="625" y="433"/>
                    </a:lnTo>
                    <a:lnTo>
                      <a:pt x="636" y="428"/>
                    </a:lnTo>
                    <a:lnTo>
                      <a:pt x="648" y="423"/>
                    </a:lnTo>
                    <a:lnTo>
                      <a:pt x="658" y="418"/>
                    </a:lnTo>
                    <a:lnTo>
                      <a:pt x="665" y="416"/>
                    </a:lnTo>
                    <a:lnTo>
                      <a:pt x="673" y="415"/>
                    </a:lnTo>
                    <a:lnTo>
                      <a:pt x="680" y="414"/>
                    </a:lnTo>
                    <a:lnTo>
                      <a:pt x="688" y="415"/>
                    </a:lnTo>
                    <a:lnTo>
                      <a:pt x="694" y="418"/>
                    </a:lnTo>
                    <a:lnTo>
                      <a:pt x="701" y="423"/>
                    </a:lnTo>
                    <a:lnTo>
                      <a:pt x="706" y="429"/>
                    </a:lnTo>
                    <a:lnTo>
                      <a:pt x="712" y="437"/>
                    </a:lnTo>
                    <a:lnTo>
                      <a:pt x="715" y="446"/>
                    </a:lnTo>
                    <a:lnTo>
                      <a:pt x="715" y="451"/>
                    </a:lnTo>
                    <a:lnTo>
                      <a:pt x="715" y="455"/>
                    </a:lnTo>
                    <a:lnTo>
                      <a:pt x="714" y="459"/>
                    </a:lnTo>
                    <a:lnTo>
                      <a:pt x="713" y="463"/>
                    </a:lnTo>
                    <a:lnTo>
                      <a:pt x="708" y="468"/>
                    </a:lnTo>
                    <a:lnTo>
                      <a:pt x="704" y="471"/>
                    </a:lnTo>
                    <a:lnTo>
                      <a:pt x="700" y="473"/>
                    </a:lnTo>
                    <a:lnTo>
                      <a:pt x="696" y="476"/>
                    </a:lnTo>
                    <a:lnTo>
                      <a:pt x="692" y="476"/>
                    </a:lnTo>
                    <a:lnTo>
                      <a:pt x="691" y="476"/>
                    </a:lnTo>
                    <a:lnTo>
                      <a:pt x="680" y="476"/>
                    </a:lnTo>
                    <a:lnTo>
                      <a:pt x="672" y="477"/>
                    </a:lnTo>
                    <a:lnTo>
                      <a:pt x="666" y="479"/>
                    </a:lnTo>
                    <a:lnTo>
                      <a:pt x="662" y="482"/>
                    </a:lnTo>
                    <a:lnTo>
                      <a:pt x="660" y="485"/>
                    </a:lnTo>
                    <a:lnTo>
                      <a:pt x="658" y="487"/>
                    </a:lnTo>
                    <a:lnTo>
                      <a:pt x="658" y="490"/>
                    </a:lnTo>
                    <a:lnTo>
                      <a:pt x="657" y="491"/>
                    </a:lnTo>
                    <a:lnTo>
                      <a:pt x="653" y="501"/>
                    </a:lnTo>
                    <a:lnTo>
                      <a:pt x="652" y="511"/>
                    </a:lnTo>
                    <a:lnTo>
                      <a:pt x="654" y="520"/>
                    </a:lnTo>
                    <a:lnTo>
                      <a:pt x="657" y="526"/>
                    </a:lnTo>
                    <a:lnTo>
                      <a:pt x="661" y="533"/>
                    </a:lnTo>
                    <a:lnTo>
                      <a:pt x="665" y="537"/>
                    </a:lnTo>
                    <a:lnTo>
                      <a:pt x="670" y="541"/>
                    </a:lnTo>
                    <a:lnTo>
                      <a:pt x="674" y="546"/>
                    </a:lnTo>
                    <a:lnTo>
                      <a:pt x="679" y="550"/>
                    </a:lnTo>
                    <a:lnTo>
                      <a:pt x="686" y="554"/>
                    </a:lnTo>
                    <a:lnTo>
                      <a:pt x="693" y="559"/>
                    </a:lnTo>
                    <a:lnTo>
                      <a:pt x="701" y="564"/>
                    </a:lnTo>
                    <a:lnTo>
                      <a:pt x="708" y="568"/>
                    </a:lnTo>
                    <a:lnTo>
                      <a:pt x="715" y="573"/>
                    </a:lnTo>
                    <a:lnTo>
                      <a:pt x="719" y="575"/>
                    </a:lnTo>
                    <a:lnTo>
                      <a:pt x="720" y="576"/>
                    </a:lnTo>
                    <a:lnTo>
                      <a:pt x="723" y="577"/>
                    </a:lnTo>
                    <a:lnTo>
                      <a:pt x="724" y="577"/>
                    </a:lnTo>
                    <a:lnTo>
                      <a:pt x="726" y="575"/>
                    </a:lnTo>
                    <a:lnTo>
                      <a:pt x="729" y="573"/>
                    </a:lnTo>
                    <a:lnTo>
                      <a:pt x="735" y="564"/>
                    </a:lnTo>
                    <a:lnTo>
                      <a:pt x="742" y="552"/>
                    </a:lnTo>
                    <a:lnTo>
                      <a:pt x="749" y="540"/>
                    </a:lnTo>
                    <a:lnTo>
                      <a:pt x="755" y="530"/>
                    </a:lnTo>
                    <a:lnTo>
                      <a:pt x="759" y="522"/>
                    </a:lnTo>
                    <a:lnTo>
                      <a:pt x="760" y="520"/>
                    </a:lnTo>
                    <a:lnTo>
                      <a:pt x="762" y="520"/>
                    </a:lnTo>
                    <a:lnTo>
                      <a:pt x="764" y="520"/>
                    </a:lnTo>
                    <a:lnTo>
                      <a:pt x="766" y="519"/>
                    </a:lnTo>
                    <a:lnTo>
                      <a:pt x="768" y="518"/>
                    </a:lnTo>
                    <a:lnTo>
                      <a:pt x="771" y="513"/>
                    </a:lnTo>
                    <a:lnTo>
                      <a:pt x="775" y="508"/>
                    </a:lnTo>
                    <a:lnTo>
                      <a:pt x="779" y="503"/>
                    </a:lnTo>
                    <a:lnTo>
                      <a:pt x="782" y="498"/>
                    </a:lnTo>
                    <a:lnTo>
                      <a:pt x="783" y="494"/>
                    </a:lnTo>
                    <a:lnTo>
                      <a:pt x="784" y="493"/>
                    </a:lnTo>
                    <a:lnTo>
                      <a:pt x="786" y="496"/>
                    </a:lnTo>
                    <a:lnTo>
                      <a:pt x="788" y="499"/>
                    </a:lnTo>
                    <a:lnTo>
                      <a:pt x="791" y="500"/>
                    </a:lnTo>
                    <a:lnTo>
                      <a:pt x="793" y="501"/>
                    </a:lnTo>
                    <a:lnTo>
                      <a:pt x="795" y="501"/>
                    </a:lnTo>
                    <a:lnTo>
                      <a:pt x="797" y="501"/>
                    </a:lnTo>
                    <a:lnTo>
                      <a:pt x="800" y="500"/>
                    </a:lnTo>
                    <a:lnTo>
                      <a:pt x="802" y="498"/>
                    </a:lnTo>
                    <a:lnTo>
                      <a:pt x="808" y="494"/>
                    </a:lnTo>
                    <a:lnTo>
                      <a:pt x="813" y="487"/>
                    </a:lnTo>
                    <a:lnTo>
                      <a:pt x="819" y="481"/>
                    </a:lnTo>
                    <a:lnTo>
                      <a:pt x="823" y="472"/>
                    </a:lnTo>
                    <a:lnTo>
                      <a:pt x="827" y="465"/>
                    </a:lnTo>
                    <a:lnTo>
                      <a:pt x="832" y="457"/>
                    </a:lnTo>
                    <a:lnTo>
                      <a:pt x="834" y="450"/>
                    </a:lnTo>
                    <a:lnTo>
                      <a:pt x="836" y="443"/>
                    </a:lnTo>
                    <a:lnTo>
                      <a:pt x="836" y="438"/>
                    </a:lnTo>
                    <a:lnTo>
                      <a:pt x="836" y="436"/>
                    </a:lnTo>
                    <a:lnTo>
                      <a:pt x="835" y="435"/>
                    </a:lnTo>
                    <a:lnTo>
                      <a:pt x="834" y="435"/>
                    </a:lnTo>
                    <a:lnTo>
                      <a:pt x="832" y="436"/>
                    </a:lnTo>
                    <a:lnTo>
                      <a:pt x="829" y="437"/>
                    </a:lnTo>
                    <a:lnTo>
                      <a:pt x="828" y="431"/>
                    </a:lnTo>
                    <a:lnTo>
                      <a:pt x="827" y="417"/>
                    </a:lnTo>
                    <a:lnTo>
                      <a:pt x="824" y="397"/>
                    </a:lnTo>
                    <a:lnTo>
                      <a:pt x="822" y="375"/>
                    </a:lnTo>
                    <a:lnTo>
                      <a:pt x="821" y="355"/>
                    </a:lnTo>
                    <a:lnTo>
                      <a:pt x="821" y="337"/>
                    </a:lnTo>
                    <a:lnTo>
                      <a:pt x="821" y="332"/>
                    </a:lnTo>
                    <a:lnTo>
                      <a:pt x="823" y="328"/>
                    </a:lnTo>
                    <a:lnTo>
                      <a:pt x="824" y="328"/>
                    </a:lnTo>
                    <a:lnTo>
                      <a:pt x="826" y="328"/>
                    </a:lnTo>
                    <a:lnTo>
                      <a:pt x="827" y="330"/>
                    </a:lnTo>
                    <a:lnTo>
                      <a:pt x="834" y="327"/>
                    </a:lnTo>
                    <a:lnTo>
                      <a:pt x="849" y="318"/>
                    </a:lnTo>
                    <a:lnTo>
                      <a:pt x="870" y="306"/>
                    </a:lnTo>
                    <a:lnTo>
                      <a:pt x="895" y="291"/>
                    </a:lnTo>
                    <a:lnTo>
                      <a:pt x="907" y="282"/>
                    </a:lnTo>
                    <a:lnTo>
                      <a:pt x="918" y="274"/>
                    </a:lnTo>
                    <a:lnTo>
                      <a:pt x="929" y="265"/>
                    </a:lnTo>
                    <a:lnTo>
                      <a:pt x="937" y="256"/>
                    </a:lnTo>
                    <a:lnTo>
                      <a:pt x="944" y="248"/>
                    </a:lnTo>
                    <a:lnTo>
                      <a:pt x="948" y="239"/>
                    </a:lnTo>
                    <a:lnTo>
                      <a:pt x="950" y="235"/>
                    </a:lnTo>
                    <a:lnTo>
                      <a:pt x="950" y="232"/>
                    </a:lnTo>
                    <a:lnTo>
                      <a:pt x="950" y="227"/>
                    </a:lnTo>
                    <a:lnTo>
                      <a:pt x="948" y="224"/>
                    </a:lnTo>
                    <a:lnTo>
                      <a:pt x="931" y="187"/>
                    </a:lnTo>
                    <a:lnTo>
                      <a:pt x="923" y="173"/>
                    </a:lnTo>
                    <a:lnTo>
                      <a:pt x="911" y="151"/>
                    </a:lnTo>
                    <a:lnTo>
                      <a:pt x="896" y="124"/>
                    </a:lnTo>
                    <a:lnTo>
                      <a:pt x="879" y="95"/>
                    </a:lnTo>
                    <a:lnTo>
                      <a:pt x="864" y="65"/>
                    </a:lnTo>
                    <a:lnTo>
                      <a:pt x="850" y="42"/>
                    </a:lnTo>
                    <a:lnTo>
                      <a:pt x="841" y="25"/>
                    </a:lnTo>
                    <a:lnTo>
                      <a:pt x="837" y="19"/>
                    </a:lnTo>
                    <a:lnTo>
                      <a:pt x="738" y="0"/>
                    </a:lnTo>
                    <a:lnTo>
                      <a:pt x="733" y="0"/>
                    </a:lnTo>
                    <a:lnTo>
                      <a:pt x="729" y="1"/>
                    </a:lnTo>
                    <a:lnTo>
                      <a:pt x="724" y="4"/>
                    </a:lnTo>
                    <a:lnTo>
                      <a:pt x="717" y="7"/>
                    </a:lnTo>
                    <a:lnTo>
                      <a:pt x="705" y="16"/>
                    </a:lnTo>
                    <a:lnTo>
                      <a:pt x="693" y="27"/>
                    </a:lnTo>
                    <a:lnTo>
                      <a:pt x="681" y="38"/>
                    </a:lnTo>
                    <a:lnTo>
                      <a:pt x="672" y="48"/>
                    </a:lnTo>
                    <a:lnTo>
                      <a:pt x="666" y="55"/>
                    </a:lnTo>
                    <a:lnTo>
                      <a:pt x="663" y="57"/>
                    </a:lnTo>
                    <a:lnTo>
                      <a:pt x="602" y="59"/>
                    </a:lnTo>
                    <a:lnTo>
                      <a:pt x="601" y="59"/>
                    </a:lnTo>
                    <a:lnTo>
                      <a:pt x="595" y="61"/>
                    </a:lnTo>
                    <a:lnTo>
                      <a:pt x="586" y="63"/>
                    </a:lnTo>
                    <a:lnTo>
                      <a:pt x="577" y="65"/>
                    </a:lnTo>
                    <a:lnTo>
                      <a:pt x="566" y="70"/>
                    </a:lnTo>
                    <a:lnTo>
                      <a:pt x="555" y="73"/>
                    </a:lnTo>
                    <a:lnTo>
                      <a:pt x="545" y="76"/>
                    </a:lnTo>
                    <a:lnTo>
                      <a:pt x="538" y="80"/>
                    </a:lnTo>
                    <a:lnTo>
                      <a:pt x="535" y="80"/>
                    </a:lnTo>
                    <a:lnTo>
                      <a:pt x="527" y="79"/>
                    </a:lnTo>
                    <a:lnTo>
                      <a:pt x="516" y="78"/>
                    </a:lnTo>
                    <a:lnTo>
                      <a:pt x="503" y="77"/>
                    </a:lnTo>
                    <a:lnTo>
                      <a:pt x="490" y="74"/>
                    </a:lnTo>
                    <a:lnTo>
                      <a:pt x="480" y="70"/>
                    </a:lnTo>
                    <a:lnTo>
                      <a:pt x="474" y="68"/>
                    </a:lnTo>
                    <a:lnTo>
                      <a:pt x="471" y="64"/>
                    </a:lnTo>
                    <a:lnTo>
                      <a:pt x="468" y="61"/>
                    </a:lnTo>
                    <a:lnTo>
                      <a:pt x="467" y="57"/>
                    </a:lnTo>
                    <a:lnTo>
                      <a:pt x="466" y="56"/>
                    </a:lnTo>
                    <a:lnTo>
                      <a:pt x="464" y="52"/>
                    </a:lnTo>
                    <a:lnTo>
                      <a:pt x="461" y="49"/>
                    </a:lnTo>
                    <a:lnTo>
                      <a:pt x="454" y="45"/>
                    </a:lnTo>
                    <a:lnTo>
                      <a:pt x="448" y="43"/>
                    </a:lnTo>
                    <a:lnTo>
                      <a:pt x="442" y="41"/>
                    </a:lnTo>
                    <a:lnTo>
                      <a:pt x="434" y="39"/>
                    </a:lnTo>
                    <a:lnTo>
                      <a:pt x="426" y="37"/>
                    </a:lnTo>
                    <a:lnTo>
                      <a:pt x="415" y="36"/>
                    </a:lnTo>
                    <a:lnTo>
                      <a:pt x="403" y="36"/>
                    </a:lnTo>
                    <a:lnTo>
                      <a:pt x="389" y="36"/>
                    </a:lnTo>
                    <a:lnTo>
                      <a:pt x="373" y="37"/>
                    </a:lnTo>
                    <a:lnTo>
                      <a:pt x="297" y="43"/>
                    </a:lnTo>
                    <a:lnTo>
                      <a:pt x="191" y="2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1" name="Freeform 532"/>
              <p:cNvSpPr>
                <a:spLocks/>
              </p:cNvSpPr>
              <p:nvPr/>
            </p:nvSpPr>
            <p:spPr bwMode="auto">
              <a:xfrm>
                <a:off x="5327" y="870"/>
                <a:ext cx="540" cy="809"/>
              </a:xfrm>
              <a:custGeom>
                <a:avLst/>
                <a:gdLst>
                  <a:gd name="T0" fmla="*/ 0 w 1620"/>
                  <a:gd name="T1" fmla="*/ 1 h 2428"/>
                  <a:gd name="T2" fmla="*/ 0 w 1620"/>
                  <a:gd name="T3" fmla="*/ 1 h 2428"/>
                  <a:gd name="T4" fmla="*/ 0 w 1620"/>
                  <a:gd name="T5" fmla="*/ 1 h 2428"/>
                  <a:gd name="T6" fmla="*/ 0 w 1620"/>
                  <a:gd name="T7" fmla="*/ 1 h 2428"/>
                  <a:gd name="T8" fmla="*/ 0 w 1620"/>
                  <a:gd name="T9" fmla="*/ 1 h 2428"/>
                  <a:gd name="T10" fmla="*/ 0 w 1620"/>
                  <a:gd name="T11" fmla="*/ 1 h 2428"/>
                  <a:gd name="T12" fmla="*/ 0 w 1620"/>
                  <a:gd name="T13" fmla="*/ 1 h 2428"/>
                  <a:gd name="T14" fmla="*/ 0 w 1620"/>
                  <a:gd name="T15" fmla="*/ 1 h 2428"/>
                  <a:gd name="T16" fmla="*/ 0 w 1620"/>
                  <a:gd name="T17" fmla="*/ 1 h 2428"/>
                  <a:gd name="T18" fmla="*/ 0 w 1620"/>
                  <a:gd name="T19" fmla="*/ 1 h 2428"/>
                  <a:gd name="T20" fmla="*/ 0 w 1620"/>
                  <a:gd name="T21" fmla="*/ 1 h 2428"/>
                  <a:gd name="T22" fmla="*/ 0 w 1620"/>
                  <a:gd name="T23" fmla="*/ 1 h 2428"/>
                  <a:gd name="T24" fmla="*/ 0 w 1620"/>
                  <a:gd name="T25" fmla="*/ 2 h 2428"/>
                  <a:gd name="T26" fmla="*/ 0 w 1620"/>
                  <a:gd name="T27" fmla="*/ 2 h 2428"/>
                  <a:gd name="T28" fmla="*/ 1 w 1620"/>
                  <a:gd name="T29" fmla="*/ 2 h 2428"/>
                  <a:gd name="T30" fmla="*/ 1 w 1620"/>
                  <a:gd name="T31" fmla="*/ 2 h 2428"/>
                  <a:gd name="T32" fmla="*/ 1 w 1620"/>
                  <a:gd name="T33" fmla="*/ 2 h 2428"/>
                  <a:gd name="T34" fmla="*/ 1 w 1620"/>
                  <a:gd name="T35" fmla="*/ 2 h 2428"/>
                  <a:gd name="T36" fmla="*/ 1 w 1620"/>
                  <a:gd name="T37" fmla="*/ 2 h 2428"/>
                  <a:gd name="T38" fmla="*/ 1 w 1620"/>
                  <a:gd name="T39" fmla="*/ 2 h 2428"/>
                  <a:gd name="T40" fmla="*/ 1 w 1620"/>
                  <a:gd name="T41" fmla="*/ 2 h 2428"/>
                  <a:gd name="T42" fmla="*/ 1 w 1620"/>
                  <a:gd name="T43" fmla="*/ 2 h 2428"/>
                  <a:gd name="T44" fmla="*/ 1 w 1620"/>
                  <a:gd name="T45" fmla="*/ 3 h 2428"/>
                  <a:gd name="T46" fmla="*/ 1 w 1620"/>
                  <a:gd name="T47" fmla="*/ 3 h 2428"/>
                  <a:gd name="T48" fmla="*/ 1 w 1620"/>
                  <a:gd name="T49" fmla="*/ 3 h 2428"/>
                  <a:gd name="T50" fmla="*/ 1 w 1620"/>
                  <a:gd name="T51" fmla="*/ 3 h 2428"/>
                  <a:gd name="T52" fmla="*/ 1 w 1620"/>
                  <a:gd name="T53" fmla="*/ 3 h 2428"/>
                  <a:gd name="T54" fmla="*/ 1 w 1620"/>
                  <a:gd name="T55" fmla="*/ 3 h 2428"/>
                  <a:gd name="T56" fmla="*/ 1 w 1620"/>
                  <a:gd name="T57" fmla="*/ 3 h 2428"/>
                  <a:gd name="T58" fmla="*/ 1 w 1620"/>
                  <a:gd name="T59" fmla="*/ 3 h 2428"/>
                  <a:gd name="T60" fmla="*/ 1 w 1620"/>
                  <a:gd name="T61" fmla="*/ 3 h 2428"/>
                  <a:gd name="T62" fmla="*/ 2 w 1620"/>
                  <a:gd name="T63" fmla="*/ 3 h 2428"/>
                  <a:gd name="T64" fmla="*/ 2 w 1620"/>
                  <a:gd name="T65" fmla="*/ 3 h 2428"/>
                  <a:gd name="T66" fmla="*/ 2 w 1620"/>
                  <a:gd name="T67" fmla="*/ 2 h 2428"/>
                  <a:gd name="T68" fmla="*/ 2 w 1620"/>
                  <a:gd name="T69" fmla="*/ 2 h 2428"/>
                  <a:gd name="T70" fmla="*/ 2 w 1620"/>
                  <a:gd name="T71" fmla="*/ 2 h 2428"/>
                  <a:gd name="T72" fmla="*/ 2 w 1620"/>
                  <a:gd name="T73" fmla="*/ 2 h 2428"/>
                  <a:gd name="T74" fmla="*/ 2 w 1620"/>
                  <a:gd name="T75" fmla="*/ 2 h 2428"/>
                  <a:gd name="T76" fmla="*/ 2 w 1620"/>
                  <a:gd name="T77" fmla="*/ 2 h 2428"/>
                  <a:gd name="T78" fmla="*/ 2 w 1620"/>
                  <a:gd name="T79" fmla="*/ 2 h 2428"/>
                  <a:gd name="T80" fmla="*/ 2 w 1620"/>
                  <a:gd name="T81" fmla="*/ 2 h 2428"/>
                  <a:gd name="T82" fmla="*/ 2 w 1620"/>
                  <a:gd name="T83" fmla="*/ 2 h 2428"/>
                  <a:gd name="T84" fmla="*/ 2 w 1620"/>
                  <a:gd name="T85" fmla="*/ 2 h 2428"/>
                  <a:gd name="T86" fmla="*/ 2 w 1620"/>
                  <a:gd name="T87" fmla="*/ 2 h 2428"/>
                  <a:gd name="T88" fmla="*/ 2 w 1620"/>
                  <a:gd name="T89" fmla="*/ 1 h 2428"/>
                  <a:gd name="T90" fmla="*/ 2 w 1620"/>
                  <a:gd name="T91" fmla="*/ 1 h 2428"/>
                  <a:gd name="T92" fmla="*/ 2 w 1620"/>
                  <a:gd name="T93" fmla="*/ 1 h 2428"/>
                  <a:gd name="T94" fmla="*/ 2 w 1620"/>
                  <a:gd name="T95" fmla="*/ 1 h 2428"/>
                  <a:gd name="T96" fmla="*/ 2 w 1620"/>
                  <a:gd name="T97" fmla="*/ 1 h 2428"/>
                  <a:gd name="T98" fmla="*/ 2 w 1620"/>
                  <a:gd name="T99" fmla="*/ 0 h 2428"/>
                  <a:gd name="T100" fmla="*/ 2 w 1620"/>
                  <a:gd name="T101" fmla="*/ 0 h 2428"/>
                  <a:gd name="T102" fmla="*/ 2 w 1620"/>
                  <a:gd name="T103" fmla="*/ 1 h 2428"/>
                  <a:gd name="T104" fmla="*/ 2 w 1620"/>
                  <a:gd name="T105" fmla="*/ 0 h 2428"/>
                  <a:gd name="T106" fmla="*/ 2 w 1620"/>
                  <a:gd name="T107" fmla="*/ 0 h 2428"/>
                  <a:gd name="T108" fmla="*/ 2 w 1620"/>
                  <a:gd name="T109" fmla="*/ 0 h 2428"/>
                  <a:gd name="T110" fmla="*/ 2 w 1620"/>
                  <a:gd name="T111" fmla="*/ 0 h 2428"/>
                  <a:gd name="T112" fmla="*/ 2 w 1620"/>
                  <a:gd name="T113" fmla="*/ 0 h 2428"/>
                  <a:gd name="T114" fmla="*/ 2 w 1620"/>
                  <a:gd name="T115" fmla="*/ 0 h 2428"/>
                  <a:gd name="T116" fmla="*/ 2 w 1620"/>
                  <a:gd name="T117" fmla="*/ 0 h 2428"/>
                  <a:gd name="T118" fmla="*/ 1 w 1620"/>
                  <a:gd name="T119" fmla="*/ 0 h 2428"/>
                  <a:gd name="T120" fmla="*/ 1 w 1620"/>
                  <a:gd name="T121" fmla="*/ 0 h 2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0"/>
                  <a:gd name="T184" fmla="*/ 0 h 2428"/>
                  <a:gd name="T185" fmla="*/ 1620 w 1620"/>
                  <a:gd name="T186" fmla="*/ 2428 h 2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0" h="2428">
                    <a:moveTo>
                      <a:pt x="379" y="286"/>
                    </a:moveTo>
                    <a:lnTo>
                      <a:pt x="378" y="287"/>
                    </a:lnTo>
                    <a:lnTo>
                      <a:pt x="374" y="291"/>
                    </a:lnTo>
                    <a:lnTo>
                      <a:pt x="368" y="297"/>
                    </a:lnTo>
                    <a:lnTo>
                      <a:pt x="362" y="303"/>
                    </a:lnTo>
                    <a:lnTo>
                      <a:pt x="356" y="311"/>
                    </a:lnTo>
                    <a:lnTo>
                      <a:pt x="350" y="320"/>
                    </a:lnTo>
                    <a:lnTo>
                      <a:pt x="349" y="324"/>
                    </a:lnTo>
                    <a:lnTo>
                      <a:pt x="348" y="328"/>
                    </a:lnTo>
                    <a:lnTo>
                      <a:pt x="347" y="334"/>
                    </a:lnTo>
                    <a:lnTo>
                      <a:pt x="348" y="338"/>
                    </a:lnTo>
                    <a:lnTo>
                      <a:pt x="348" y="339"/>
                    </a:lnTo>
                    <a:lnTo>
                      <a:pt x="348" y="342"/>
                    </a:lnTo>
                    <a:lnTo>
                      <a:pt x="349" y="348"/>
                    </a:lnTo>
                    <a:lnTo>
                      <a:pt x="350" y="354"/>
                    </a:lnTo>
                    <a:lnTo>
                      <a:pt x="352" y="364"/>
                    </a:lnTo>
                    <a:lnTo>
                      <a:pt x="352" y="376"/>
                    </a:lnTo>
                    <a:lnTo>
                      <a:pt x="353" y="389"/>
                    </a:lnTo>
                    <a:lnTo>
                      <a:pt x="353" y="404"/>
                    </a:lnTo>
                    <a:lnTo>
                      <a:pt x="354" y="405"/>
                    </a:lnTo>
                    <a:lnTo>
                      <a:pt x="354" y="410"/>
                    </a:lnTo>
                    <a:lnTo>
                      <a:pt x="354" y="417"/>
                    </a:lnTo>
                    <a:lnTo>
                      <a:pt x="353" y="424"/>
                    </a:lnTo>
                    <a:lnTo>
                      <a:pt x="352" y="429"/>
                    </a:lnTo>
                    <a:lnTo>
                      <a:pt x="351" y="433"/>
                    </a:lnTo>
                    <a:lnTo>
                      <a:pt x="349" y="436"/>
                    </a:lnTo>
                    <a:lnTo>
                      <a:pt x="346" y="440"/>
                    </a:lnTo>
                    <a:lnTo>
                      <a:pt x="343" y="444"/>
                    </a:lnTo>
                    <a:lnTo>
                      <a:pt x="338" y="446"/>
                    </a:lnTo>
                    <a:lnTo>
                      <a:pt x="333" y="449"/>
                    </a:lnTo>
                    <a:lnTo>
                      <a:pt x="326" y="450"/>
                    </a:lnTo>
                    <a:lnTo>
                      <a:pt x="276" y="448"/>
                    </a:lnTo>
                    <a:lnTo>
                      <a:pt x="275" y="449"/>
                    </a:lnTo>
                    <a:lnTo>
                      <a:pt x="272" y="451"/>
                    </a:lnTo>
                    <a:lnTo>
                      <a:pt x="268" y="456"/>
                    </a:lnTo>
                    <a:lnTo>
                      <a:pt x="264" y="460"/>
                    </a:lnTo>
                    <a:lnTo>
                      <a:pt x="259" y="464"/>
                    </a:lnTo>
                    <a:lnTo>
                      <a:pt x="254" y="467"/>
                    </a:lnTo>
                    <a:lnTo>
                      <a:pt x="250" y="471"/>
                    </a:lnTo>
                    <a:lnTo>
                      <a:pt x="245" y="472"/>
                    </a:lnTo>
                    <a:lnTo>
                      <a:pt x="205" y="478"/>
                    </a:lnTo>
                    <a:lnTo>
                      <a:pt x="205" y="479"/>
                    </a:lnTo>
                    <a:lnTo>
                      <a:pt x="205" y="481"/>
                    </a:lnTo>
                    <a:lnTo>
                      <a:pt x="207" y="486"/>
                    </a:lnTo>
                    <a:lnTo>
                      <a:pt x="207" y="491"/>
                    </a:lnTo>
                    <a:lnTo>
                      <a:pt x="205" y="497"/>
                    </a:lnTo>
                    <a:lnTo>
                      <a:pt x="203" y="504"/>
                    </a:lnTo>
                    <a:lnTo>
                      <a:pt x="199" y="511"/>
                    </a:lnTo>
                    <a:lnTo>
                      <a:pt x="192" y="518"/>
                    </a:lnTo>
                    <a:lnTo>
                      <a:pt x="191" y="519"/>
                    </a:lnTo>
                    <a:lnTo>
                      <a:pt x="188" y="522"/>
                    </a:lnTo>
                    <a:lnTo>
                      <a:pt x="184" y="527"/>
                    </a:lnTo>
                    <a:lnTo>
                      <a:pt x="180" y="533"/>
                    </a:lnTo>
                    <a:lnTo>
                      <a:pt x="176" y="540"/>
                    </a:lnTo>
                    <a:lnTo>
                      <a:pt x="175" y="547"/>
                    </a:lnTo>
                    <a:lnTo>
                      <a:pt x="175" y="552"/>
                    </a:lnTo>
                    <a:lnTo>
                      <a:pt x="176" y="556"/>
                    </a:lnTo>
                    <a:lnTo>
                      <a:pt x="178" y="560"/>
                    </a:lnTo>
                    <a:lnTo>
                      <a:pt x="182" y="565"/>
                    </a:lnTo>
                    <a:lnTo>
                      <a:pt x="183" y="566"/>
                    </a:lnTo>
                    <a:lnTo>
                      <a:pt x="187" y="568"/>
                    </a:lnTo>
                    <a:lnTo>
                      <a:pt x="194" y="570"/>
                    </a:lnTo>
                    <a:lnTo>
                      <a:pt x="201" y="573"/>
                    </a:lnTo>
                    <a:lnTo>
                      <a:pt x="211" y="576"/>
                    </a:lnTo>
                    <a:lnTo>
                      <a:pt x="222" y="580"/>
                    </a:lnTo>
                    <a:lnTo>
                      <a:pt x="234" y="581"/>
                    </a:lnTo>
                    <a:lnTo>
                      <a:pt x="245" y="582"/>
                    </a:lnTo>
                    <a:lnTo>
                      <a:pt x="245" y="583"/>
                    </a:lnTo>
                    <a:lnTo>
                      <a:pt x="246" y="585"/>
                    </a:lnTo>
                    <a:lnTo>
                      <a:pt x="246" y="587"/>
                    </a:lnTo>
                    <a:lnTo>
                      <a:pt x="248" y="592"/>
                    </a:lnTo>
                    <a:lnTo>
                      <a:pt x="249" y="595"/>
                    </a:lnTo>
                    <a:lnTo>
                      <a:pt x="248" y="600"/>
                    </a:lnTo>
                    <a:lnTo>
                      <a:pt x="248" y="605"/>
                    </a:lnTo>
                    <a:lnTo>
                      <a:pt x="245" y="610"/>
                    </a:lnTo>
                    <a:lnTo>
                      <a:pt x="245" y="611"/>
                    </a:lnTo>
                    <a:lnTo>
                      <a:pt x="244" y="615"/>
                    </a:lnTo>
                    <a:lnTo>
                      <a:pt x="244" y="622"/>
                    </a:lnTo>
                    <a:lnTo>
                      <a:pt x="244" y="629"/>
                    </a:lnTo>
                    <a:lnTo>
                      <a:pt x="244" y="637"/>
                    </a:lnTo>
                    <a:lnTo>
                      <a:pt x="244" y="646"/>
                    </a:lnTo>
                    <a:lnTo>
                      <a:pt x="245" y="653"/>
                    </a:lnTo>
                    <a:lnTo>
                      <a:pt x="248" y="661"/>
                    </a:lnTo>
                    <a:lnTo>
                      <a:pt x="250" y="667"/>
                    </a:lnTo>
                    <a:lnTo>
                      <a:pt x="252" y="675"/>
                    </a:lnTo>
                    <a:lnTo>
                      <a:pt x="252" y="683"/>
                    </a:lnTo>
                    <a:lnTo>
                      <a:pt x="251" y="692"/>
                    </a:lnTo>
                    <a:lnTo>
                      <a:pt x="249" y="700"/>
                    </a:lnTo>
                    <a:lnTo>
                      <a:pt x="246" y="706"/>
                    </a:lnTo>
                    <a:lnTo>
                      <a:pt x="244" y="708"/>
                    </a:lnTo>
                    <a:lnTo>
                      <a:pt x="242" y="710"/>
                    </a:lnTo>
                    <a:lnTo>
                      <a:pt x="240" y="711"/>
                    </a:lnTo>
                    <a:lnTo>
                      <a:pt x="237" y="711"/>
                    </a:lnTo>
                    <a:lnTo>
                      <a:pt x="230" y="712"/>
                    </a:lnTo>
                    <a:lnTo>
                      <a:pt x="224" y="714"/>
                    </a:lnTo>
                    <a:lnTo>
                      <a:pt x="218" y="715"/>
                    </a:lnTo>
                    <a:lnTo>
                      <a:pt x="212" y="717"/>
                    </a:lnTo>
                    <a:lnTo>
                      <a:pt x="208" y="720"/>
                    </a:lnTo>
                    <a:lnTo>
                      <a:pt x="204" y="724"/>
                    </a:lnTo>
                    <a:lnTo>
                      <a:pt x="201" y="730"/>
                    </a:lnTo>
                    <a:lnTo>
                      <a:pt x="201" y="735"/>
                    </a:lnTo>
                    <a:lnTo>
                      <a:pt x="200" y="739"/>
                    </a:lnTo>
                    <a:lnTo>
                      <a:pt x="199" y="743"/>
                    </a:lnTo>
                    <a:lnTo>
                      <a:pt x="197" y="745"/>
                    </a:lnTo>
                    <a:lnTo>
                      <a:pt x="194" y="746"/>
                    </a:lnTo>
                    <a:lnTo>
                      <a:pt x="190" y="746"/>
                    </a:lnTo>
                    <a:lnTo>
                      <a:pt x="185" y="745"/>
                    </a:lnTo>
                    <a:lnTo>
                      <a:pt x="180" y="745"/>
                    </a:lnTo>
                    <a:lnTo>
                      <a:pt x="173" y="744"/>
                    </a:lnTo>
                    <a:lnTo>
                      <a:pt x="167" y="743"/>
                    </a:lnTo>
                    <a:lnTo>
                      <a:pt x="163" y="743"/>
                    </a:lnTo>
                    <a:lnTo>
                      <a:pt x="160" y="744"/>
                    </a:lnTo>
                    <a:lnTo>
                      <a:pt x="158" y="746"/>
                    </a:lnTo>
                    <a:lnTo>
                      <a:pt x="155" y="749"/>
                    </a:lnTo>
                    <a:lnTo>
                      <a:pt x="151" y="753"/>
                    </a:lnTo>
                    <a:lnTo>
                      <a:pt x="146" y="760"/>
                    </a:lnTo>
                    <a:lnTo>
                      <a:pt x="139" y="768"/>
                    </a:lnTo>
                    <a:lnTo>
                      <a:pt x="129" y="773"/>
                    </a:lnTo>
                    <a:lnTo>
                      <a:pt x="118" y="778"/>
                    </a:lnTo>
                    <a:lnTo>
                      <a:pt x="107" y="782"/>
                    </a:lnTo>
                    <a:lnTo>
                      <a:pt x="97" y="784"/>
                    </a:lnTo>
                    <a:lnTo>
                      <a:pt x="89" y="785"/>
                    </a:lnTo>
                    <a:lnTo>
                      <a:pt x="81" y="786"/>
                    </a:lnTo>
                    <a:lnTo>
                      <a:pt x="77" y="786"/>
                    </a:lnTo>
                    <a:lnTo>
                      <a:pt x="75" y="786"/>
                    </a:lnTo>
                    <a:lnTo>
                      <a:pt x="74" y="787"/>
                    </a:lnTo>
                    <a:lnTo>
                      <a:pt x="68" y="788"/>
                    </a:lnTo>
                    <a:lnTo>
                      <a:pt x="61" y="790"/>
                    </a:lnTo>
                    <a:lnTo>
                      <a:pt x="53" y="793"/>
                    </a:lnTo>
                    <a:lnTo>
                      <a:pt x="45" y="797"/>
                    </a:lnTo>
                    <a:lnTo>
                      <a:pt x="37" y="801"/>
                    </a:lnTo>
                    <a:lnTo>
                      <a:pt x="35" y="803"/>
                    </a:lnTo>
                    <a:lnTo>
                      <a:pt x="33" y="805"/>
                    </a:lnTo>
                    <a:lnTo>
                      <a:pt x="31" y="807"/>
                    </a:lnTo>
                    <a:lnTo>
                      <a:pt x="31" y="810"/>
                    </a:lnTo>
                    <a:lnTo>
                      <a:pt x="31" y="812"/>
                    </a:lnTo>
                    <a:lnTo>
                      <a:pt x="29" y="814"/>
                    </a:lnTo>
                    <a:lnTo>
                      <a:pt x="27" y="815"/>
                    </a:lnTo>
                    <a:lnTo>
                      <a:pt x="26" y="817"/>
                    </a:lnTo>
                    <a:lnTo>
                      <a:pt x="21" y="819"/>
                    </a:lnTo>
                    <a:lnTo>
                      <a:pt x="15" y="823"/>
                    </a:lnTo>
                    <a:lnTo>
                      <a:pt x="10" y="826"/>
                    </a:lnTo>
                    <a:lnTo>
                      <a:pt x="6" y="830"/>
                    </a:lnTo>
                    <a:lnTo>
                      <a:pt x="4" y="833"/>
                    </a:lnTo>
                    <a:lnTo>
                      <a:pt x="2" y="837"/>
                    </a:lnTo>
                    <a:lnTo>
                      <a:pt x="1" y="841"/>
                    </a:lnTo>
                    <a:lnTo>
                      <a:pt x="0" y="845"/>
                    </a:lnTo>
                    <a:lnTo>
                      <a:pt x="1" y="855"/>
                    </a:lnTo>
                    <a:lnTo>
                      <a:pt x="4" y="863"/>
                    </a:lnTo>
                    <a:lnTo>
                      <a:pt x="6" y="869"/>
                    </a:lnTo>
                    <a:lnTo>
                      <a:pt x="10" y="873"/>
                    </a:lnTo>
                    <a:lnTo>
                      <a:pt x="14" y="878"/>
                    </a:lnTo>
                    <a:lnTo>
                      <a:pt x="20" y="880"/>
                    </a:lnTo>
                    <a:lnTo>
                      <a:pt x="25" y="882"/>
                    </a:lnTo>
                    <a:lnTo>
                      <a:pt x="31" y="884"/>
                    </a:lnTo>
                    <a:lnTo>
                      <a:pt x="66" y="908"/>
                    </a:lnTo>
                    <a:lnTo>
                      <a:pt x="67" y="908"/>
                    </a:lnTo>
                    <a:lnTo>
                      <a:pt x="68" y="909"/>
                    </a:lnTo>
                    <a:lnTo>
                      <a:pt x="70" y="911"/>
                    </a:lnTo>
                    <a:lnTo>
                      <a:pt x="74" y="913"/>
                    </a:lnTo>
                    <a:lnTo>
                      <a:pt x="77" y="916"/>
                    </a:lnTo>
                    <a:lnTo>
                      <a:pt x="80" y="921"/>
                    </a:lnTo>
                    <a:lnTo>
                      <a:pt x="83" y="925"/>
                    </a:lnTo>
                    <a:lnTo>
                      <a:pt x="86" y="931"/>
                    </a:lnTo>
                    <a:lnTo>
                      <a:pt x="87" y="932"/>
                    </a:lnTo>
                    <a:lnTo>
                      <a:pt x="90" y="935"/>
                    </a:lnTo>
                    <a:lnTo>
                      <a:pt x="94" y="938"/>
                    </a:lnTo>
                    <a:lnTo>
                      <a:pt x="101" y="941"/>
                    </a:lnTo>
                    <a:lnTo>
                      <a:pt x="108" y="945"/>
                    </a:lnTo>
                    <a:lnTo>
                      <a:pt x="118" y="946"/>
                    </a:lnTo>
                    <a:lnTo>
                      <a:pt x="123" y="945"/>
                    </a:lnTo>
                    <a:lnTo>
                      <a:pt x="129" y="943"/>
                    </a:lnTo>
                    <a:lnTo>
                      <a:pt x="135" y="942"/>
                    </a:lnTo>
                    <a:lnTo>
                      <a:pt x="141" y="939"/>
                    </a:lnTo>
                    <a:lnTo>
                      <a:pt x="142" y="938"/>
                    </a:lnTo>
                    <a:lnTo>
                      <a:pt x="144" y="935"/>
                    </a:lnTo>
                    <a:lnTo>
                      <a:pt x="147" y="932"/>
                    </a:lnTo>
                    <a:lnTo>
                      <a:pt x="151" y="927"/>
                    </a:lnTo>
                    <a:lnTo>
                      <a:pt x="156" y="924"/>
                    </a:lnTo>
                    <a:lnTo>
                      <a:pt x="160" y="923"/>
                    </a:lnTo>
                    <a:lnTo>
                      <a:pt x="162" y="923"/>
                    </a:lnTo>
                    <a:lnTo>
                      <a:pt x="164" y="924"/>
                    </a:lnTo>
                    <a:lnTo>
                      <a:pt x="167" y="926"/>
                    </a:lnTo>
                    <a:lnTo>
                      <a:pt x="169" y="928"/>
                    </a:lnTo>
                    <a:lnTo>
                      <a:pt x="174" y="934"/>
                    </a:lnTo>
                    <a:lnTo>
                      <a:pt x="178" y="939"/>
                    </a:lnTo>
                    <a:lnTo>
                      <a:pt x="183" y="943"/>
                    </a:lnTo>
                    <a:lnTo>
                      <a:pt x="187" y="948"/>
                    </a:lnTo>
                    <a:lnTo>
                      <a:pt x="187" y="949"/>
                    </a:lnTo>
                    <a:lnTo>
                      <a:pt x="188" y="951"/>
                    </a:lnTo>
                    <a:lnTo>
                      <a:pt x="188" y="953"/>
                    </a:lnTo>
                    <a:lnTo>
                      <a:pt x="187" y="955"/>
                    </a:lnTo>
                    <a:lnTo>
                      <a:pt x="184" y="959"/>
                    </a:lnTo>
                    <a:lnTo>
                      <a:pt x="177" y="963"/>
                    </a:lnTo>
                    <a:lnTo>
                      <a:pt x="170" y="967"/>
                    </a:lnTo>
                    <a:lnTo>
                      <a:pt x="163" y="970"/>
                    </a:lnTo>
                    <a:lnTo>
                      <a:pt x="159" y="974"/>
                    </a:lnTo>
                    <a:lnTo>
                      <a:pt x="156" y="976"/>
                    </a:lnTo>
                    <a:lnTo>
                      <a:pt x="155" y="979"/>
                    </a:lnTo>
                    <a:lnTo>
                      <a:pt x="155" y="983"/>
                    </a:lnTo>
                    <a:lnTo>
                      <a:pt x="156" y="988"/>
                    </a:lnTo>
                    <a:lnTo>
                      <a:pt x="158" y="994"/>
                    </a:lnTo>
                    <a:lnTo>
                      <a:pt x="160" y="1001"/>
                    </a:lnTo>
                    <a:lnTo>
                      <a:pt x="161" y="1006"/>
                    </a:lnTo>
                    <a:lnTo>
                      <a:pt x="161" y="1009"/>
                    </a:lnTo>
                    <a:lnTo>
                      <a:pt x="160" y="1011"/>
                    </a:lnTo>
                    <a:lnTo>
                      <a:pt x="157" y="1011"/>
                    </a:lnTo>
                    <a:lnTo>
                      <a:pt x="153" y="1010"/>
                    </a:lnTo>
                    <a:lnTo>
                      <a:pt x="147" y="1008"/>
                    </a:lnTo>
                    <a:lnTo>
                      <a:pt x="139" y="1003"/>
                    </a:lnTo>
                    <a:lnTo>
                      <a:pt x="131" y="997"/>
                    </a:lnTo>
                    <a:lnTo>
                      <a:pt x="124" y="993"/>
                    </a:lnTo>
                    <a:lnTo>
                      <a:pt x="119" y="991"/>
                    </a:lnTo>
                    <a:lnTo>
                      <a:pt x="116" y="990"/>
                    </a:lnTo>
                    <a:lnTo>
                      <a:pt x="115" y="990"/>
                    </a:lnTo>
                    <a:lnTo>
                      <a:pt x="113" y="993"/>
                    </a:lnTo>
                    <a:lnTo>
                      <a:pt x="113" y="997"/>
                    </a:lnTo>
                    <a:lnTo>
                      <a:pt x="112" y="1003"/>
                    </a:lnTo>
                    <a:lnTo>
                      <a:pt x="109" y="1009"/>
                    </a:lnTo>
                    <a:lnTo>
                      <a:pt x="108" y="1015"/>
                    </a:lnTo>
                    <a:lnTo>
                      <a:pt x="107" y="1019"/>
                    </a:lnTo>
                    <a:lnTo>
                      <a:pt x="105" y="1022"/>
                    </a:lnTo>
                    <a:lnTo>
                      <a:pt x="102" y="1023"/>
                    </a:lnTo>
                    <a:lnTo>
                      <a:pt x="99" y="1022"/>
                    </a:lnTo>
                    <a:lnTo>
                      <a:pt x="93" y="1019"/>
                    </a:lnTo>
                    <a:lnTo>
                      <a:pt x="86" y="1014"/>
                    </a:lnTo>
                    <a:lnTo>
                      <a:pt x="79" y="1009"/>
                    </a:lnTo>
                    <a:lnTo>
                      <a:pt x="74" y="1005"/>
                    </a:lnTo>
                    <a:lnTo>
                      <a:pt x="69" y="1003"/>
                    </a:lnTo>
                    <a:lnTo>
                      <a:pt x="64" y="1003"/>
                    </a:lnTo>
                    <a:lnTo>
                      <a:pt x="60" y="1003"/>
                    </a:lnTo>
                    <a:lnTo>
                      <a:pt x="55" y="1005"/>
                    </a:lnTo>
                    <a:lnTo>
                      <a:pt x="50" y="1009"/>
                    </a:lnTo>
                    <a:lnTo>
                      <a:pt x="44" y="1014"/>
                    </a:lnTo>
                    <a:lnTo>
                      <a:pt x="37" y="1019"/>
                    </a:lnTo>
                    <a:lnTo>
                      <a:pt x="33" y="1024"/>
                    </a:lnTo>
                    <a:lnTo>
                      <a:pt x="29" y="1028"/>
                    </a:lnTo>
                    <a:lnTo>
                      <a:pt x="28" y="1032"/>
                    </a:lnTo>
                    <a:lnTo>
                      <a:pt x="28" y="1035"/>
                    </a:lnTo>
                    <a:lnTo>
                      <a:pt x="31" y="1041"/>
                    </a:lnTo>
                    <a:lnTo>
                      <a:pt x="34" y="1046"/>
                    </a:lnTo>
                    <a:lnTo>
                      <a:pt x="39" y="1055"/>
                    </a:lnTo>
                    <a:lnTo>
                      <a:pt x="46" y="1062"/>
                    </a:lnTo>
                    <a:lnTo>
                      <a:pt x="54" y="1070"/>
                    </a:lnTo>
                    <a:lnTo>
                      <a:pt x="63" y="1076"/>
                    </a:lnTo>
                    <a:lnTo>
                      <a:pt x="70" y="1081"/>
                    </a:lnTo>
                    <a:lnTo>
                      <a:pt x="78" y="1085"/>
                    </a:lnTo>
                    <a:lnTo>
                      <a:pt x="85" y="1088"/>
                    </a:lnTo>
                    <a:lnTo>
                      <a:pt x="89" y="1089"/>
                    </a:lnTo>
                    <a:lnTo>
                      <a:pt x="90" y="1090"/>
                    </a:lnTo>
                    <a:lnTo>
                      <a:pt x="94" y="1118"/>
                    </a:lnTo>
                    <a:lnTo>
                      <a:pt x="96" y="1118"/>
                    </a:lnTo>
                    <a:lnTo>
                      <a:pt x="103" y="1119"/>
                    </a:lnTo>
                    <a:lnTo>
                      <a:pt x="110" y="1123"/>
                    </a:lnTo>
                    <a:lnTo>
                      <a:pt x="121" y="1126"/>
                    </a:lnTo>
                    <a:lnTo>
                      <a:pt x="131" y="1130"/>
                    </a:lnTo>
                    <a:lnTo>
                      <a:pt x="141" y="1135"/>
                    </a:lnTo>
                    <a:lnTo>
                      <a:pt x="145" y="1138"/>
                    </a:lnTo>
                    <a:lnTo>
                      <a:pt x="149" y="1141"/>
                    </a:lnTo>
                    <a:lnTo>
                      <a:pt x="151" y="1144"/>
                    </a:lnTo>
                    <a:lnTo>
                      <a:pt x="154" y="1147"/>
                    </a:lnTo>
                    <a:lnTo>
                      <a:pt x="157" y="1155"/>
                    </a:lnTo>
                    <a:lnTo>
                      <a:pt x="160" y="1162"/>
                    </a:lnTo>
                    <a:lnTo>
                      <a:pt x="163" y="1167"/>
                    </a:lnTo>
                    <a:lnTo>
                      <a:pt x="168" y="1171"/>
                    </a:lnTo>
                    <a:lnTo>
                      <a:pt x="171" y="1172"/>
                    </a:lnTo>
                    <a:lnTo>
                      <a:pt x="174" y="1172"/>
                    </a:lnTo>
                    <a:lnTo>
                      <a:pt x="178" y="1172"/>
                    </a:lnTo>
                    <a:lnTo>
                      <a:pt x="184" y="1171"/>
                    </a:lnTo>
                    <a:lnTo>
                      <a:pt x="197" y="1168"/>
                    </a:lnTo>
                    <a:lnTo>
                      <a:pt x="213" y="1160"/>
                    </a:lnTo>
                    <a:lnTo>
                      <a:pt x="230" y="1152"/>
                    </a:lnTo>
                    <a:lnTo>
                      <a:pt x="244" y="1144"/>
                    </a:lnTo>
                    <a:lnTo>
                      <a:pt x="256" y="1138"/>
                    </a:lnTo>
                    <a:lnTo>
                      <a:pt x="266" y="1131"/>
                    </a:lnTo>
                    <a:lnTo>
                      <a:pt x="275" y="1127"/>
                    </a:lnTo>
                    <a:lnTo>
                      <a:pt x="283" y="1123"/>
                    </a:lnTo>
                    <a:lnTo>
                      <a:pt x="293" y="1120"/>
                    </a:lnTo>
                    <a:lnTo>
                      <a:pt x="303" y="1120"/>
                    </a:lnTo>
                    <a:lnTo>
                      <a:pt x="316" y="1119"/>
                    </a:lnTo>
                    <a:lnTo>
                      <a:pt x="331" y="1118"/>
                    </a:lnTo>
                    <a:lnTo>
                      <a:pt x="347" y="1116"/>
                    </a:lnTo>
                    <a:lnTo>
                      <a:pt x="363" y="1115"/>
                    </a:lnTo>
                    <a:lnTo>
                      <a:pt x="377" y="1113"/>
                    </a:lnTo>
                    <a:lnTo>
                      <a:pt x="388" y="1111"/>
                    </a:lnTo>
                    <a:lnTo>
                      <a:pt x="395" y="1110"/>
                    </a:lnTo>
                    <a:lnTo>
                      <a:pt x="399" y="1110"/>
                    </a:lnTo>
                    <a:lnTo>
                      <a:pt x="400" y="1111"/>
                    </a:lnTo>
                    <a:lnTo>
                      <a:pt x="403" y="1113"/>
                    </a:lnTo>
                    <a:lnTo>
                      <a:pt x="407" y="1117"/>
                    </a:lnTo>
                    <a:lnTo>
                      <a:pt x="413" y="1123"/>
                    </a:lnTo>
                    <a:lnTo>
                      <a:pt x="419" y="1129"/>
                    </a:lnTo>
                    <a:lnTo>
                      <a:pt x="425" y="1138"/>
                    </a:lnTo>
                    <a:lnTo>
                      <a:pt x="429" y="1146"/>
                    </a:lnTo>
                    <a:lnTo>
                      <a:pt x="432" y="1156"/>
                    </a:lnTo>
                    <a:lnTo>
                      <a:pt x="434" y="1156"/>
                    </a:lnTo>
                    <a:lnTo>
                      <a:pt x="439" y="1157"/>
                    </a:lnTo>
                    <a:lnTo>
                      <a:pt x="445" y="1159"/>
                    </a:lnTo>
                    <a:lnTo>
                      <a:pt x="453" y="1164"/>
                    </a:lnTo>
                    <a:lnTo>
                      <a:pt x="456" y="1167"/>
                    </a:lnTo>
                    <a:lnTo>
                      <a:pt x="460" y="1171"/>
                    </a:lnTo>
                    <a:lnTo>
                      <a:pt x="465" y="1176"/>
                    </a:lnTo>
                    <a:lnTo>
                      <a:pt x="469" y="1181"/>
                    </a:lnTo>
                    <a:lnTo>
                      <a:pt x="472" y="1188"/>
                    </a:lnTo>
                    <a:lnTo>
                      <a:pt x="475" y="1196"/>
                    </a:lnTo>
                    <a:lnTo>
                      <a:pt x="479" y="1206"/>
                    </a:lnTo>
                    <a:lnTo>
                      <a:pt x="482" y="1215"/>
                    </a:lnTo>
                    <a:lnTo>
                      <a:pt x="486" y="1281"/>
                    </a:lnTo>
                    <a:lnTo>
                      <a:pt x="487" y="1283"/>
                    </a:lnTo>
                    <a:lnTo>
                      <a:pt x="489" y="1288"/>
                    </a:lnTo>
                    <a:lnTo>
                      <a:pt x="494" y="1295"/>
                    </a:lnTo>
                    <a:lnTo>
                      <a:pt x="498" y="1306"/>
                    </a:lnTo>
                    <a:lnTo>
                      <a:pt x="503" y="1318"/>
                    </a:lnTo>
                    <a:lnTo>
                      <a:pt x="508" y="1332"/>
                    </a:lnTo>
                    <a:lnTo>
                      <a:pt x="512" y="1347"/>
                    </a:lnTo>
                    <a:lnTo>
                      <a:pt x="515" y="1364"/>
                    </a:lnTo>
                    <a:lnTo>
                      <a:pt x="517" y="1382"/>
                    </a:lnTo>
                    <a:lnTo>
                      <a:pt x="517" y="1398"/>
                    </a:lnTo>
                    <a:lnTo>
                      <a:pt x="517" y="1412"/>
                    </a:lnTo>
                    <a:lnTo>
                      <a:pt x="516" y="1425"/>
                    </a:lnTo>
                    <a:lnTo>
                      <a:pt x="517" y="1436"/>
                    </a:lnTo>
                    <a:lnTo>
                      <a:pt x="520" y="1446"/>
                    </a:lnTo>
                    <a:lnTo>
                      <a:pt x="522" y="1452"/>
                    </a:lnTo>
                    <a:lnTo>
                      <a:pt x="524" y="1457"/>
                    </a:lnTo>
                    <a:lnTo>
                      <a:pt x="528" y="1462"/>
                    </a:lnTo>
                    <a:lnTo>
                      <a:pt x="533" y="1467"/>
                    </a:lnTo>
                    <a:lnTo>
                      <a:pt x="537" y="1471"/>
                    </a:lnTo>
                    <a:lnTo>
                      <a:pt x="540" y="1477"/>
                    </a:lnTo>
                    <a:lnTo>
                      <a:pt x="542" y="1481"/>
                    </a:lnTo>
                    <a:lnTo>
                      <a:pt x="544" y="1485"/>
                    </a:lnTo>
                    <a:lnTo>
                      <a:pt x="544" y="1490"/>
                    </a:lnTo>
                    <a:lnTo>
                      <a:pt x="544" y="1493"/>
                    </a:lnTo>
                    <a:lnTo>
                      <a:pt x="544" y="1496"/>
                    </a:lnTo>
                    <a:lnTo>
                      <a:pt x="543" y="1499"/>
                    </a:lnTo>
                    <a:lnTo>
                      <a:pt x="540" y="1505"/>
                    </a:lnTo>
                    <a:lnTo>
                      <a:pt x="537" y="1508"/>
                    </a:lnTo>
                    <a:lnTo>
                      <a:pt x="534" y="1510"/>
                    </a:lnTo>
                    <a:lnTo>
                      <a:pt x="533" y="1511"/>
                    </a:lnTo>
                    <a:lnTo>
                      <a:pt x="531" y="1511"/>
                    </a:lnTo>
                    <a:lnTo>
                      <a:pt x="527" y="1510"/>
                    </a:lnTo>
                    <a:lnTo>
                      <a:pt x="523" y="1510"/>
                    </a:lnTo>
                    <a:lnTo>
                      <a:pt x="517" y="1510"/>
                    </a:lnTo>
                    <a:lnTo>
                      <a:pt x="515" y="1511"/>
                    </a:lnTo>
                    <a:lnTo>
                      <a:pt x="513" y="1512"/>
                    </a:lnTo>
                    <a:lnTo>
                      <a:pt x="511" y="1513"/>
                    </a:lnTo>
                    <a:lnTo>
                      <a:pt x="509" y="1516"/>
                    </a:lnTo>
                    <a:lnTo>
                      <a:pt x="508" y="1519"/>
                    </a:lnTo>
                    <a:lnTo>
                      <a:pt x="508" y="1522"/>
                    </a:lnTo>
                    <a:lnTo>
                      <a:pt x="508" y="1525"/>
                    </a:lnTo>
                    <a:lnTo>
                      <a:pt x="509" y="1531"/>
                    </a:lnTo>
                    <a:lnTo>
                      <a:pt x="512" y="1539"/>
                    </a:lnTo>
                    <a:lnTo>
                      <a:pt x="516" y="1547"/>
                    </a:lnTo>
                    <a:lnTo>
                      <a:pt x="522" y="1552"/>
                    </a:lnTo>
                    <a:lnTo>
                      <a:pt x="526" y="1557"/>
                    </a:lnTo>
                    <a:lnTo>
                      <a:pt x="528" y="1561"/>
                    </a:lnTo>
                    <a:lnTo>
                      <a:pt x="529" y="1566"/>
                    </a:lnTo>
                    <a:lnTo>
                      <a:pt x="528" y="1568"/>
                    </a:lnTo>
                    <a:lnTo>
                      <a:pt x="526" y="1571"/>
                    </a:lnTo>
                    <a:lnTo>
                      <a:pt x="524" y="1574"/>
                    </a:lnTo>
                    <a:lnTo>
                      <a:pt x="520" y="1577"/>
                    </a:lnTo>
                    <a:lnTo>
                      <a:pt x="511" y="1586"/>
                    </a:lnTo>
                    <a:lnTo>
                      <a:pt x="501" y="1594"/>
                    </a:lnTo>
                    <a:lnTo>
                      <a:pt x="493" y="1602"/>
                    </a:lnTo>
                    <a:lnTo>
                      <a:pt x="487" y="1609"/>
                    </a:lnTo>
                    <a:lnTo>
                      <a:pt x="485" y="1613"/>
                    </a:lnTo>
                    <a:lnTo>
                      <a:pt x="484" y="1615"/>
                    </a:lnTo>
                    <a:lnTo>
                      <a:pt x="484" y="1618"/>
                    </a:lnTo>
                    <a:lnTo>
                      <a:pt x="485" y="1620"/>
                    </a:lnTo>
                    <a:lnTo>
                      <a:pt x="487" y="1621"/>
                    </a:lnTo>
                    <a:lnTo>
                      <a:pt x="492" y="1622"/>
                    </a:lnTo>
                    <a:lnTo>
                      <a:pt x="497" y="1622"/>
                    </a:lnTo>
                    <a:lnTo>
                      <a:pt x="505" y="1622"/>
                    </a:lnTo>
                    <a:lnTo>
                      <a:pt x="519" y="1620"/>
                    </a:lnTo>
                    <a:lnTo>
                      <a:pt x="527" y="1618"/>
                    </a:lnTo>
                    <a:lnTo>
                      <a:pt x="534" y="1616"/>
                    </a:lnTo>
                    <a:lnTo>
                      <a:pt x="537" y="1613"/>
                    </a:lnTo>
                    <a:lnTo>
                      <a:pt x="540" y="1608"/>
                    </a:lnTo>
                    <a:lnTo>
                      <a:pt x="542" y="1603"/>
                    </a:lnTo>
                    <a:lnTo>
                      <a:pt x="546" y="1595"/>
                    </a:lnTo>
                    <a:lnTo>
                      <a:pt x="552" y="1586"/>
                    </a:lnTo>
                    <a:lnTo>
                      <a:pt x="558" y="1576"/>
                    </a:lnTo>
                    <a:lnTo>
                      <a:pt x="563" y="1570"/>
                    </a:lnTo>
                    <a:lnTo>
                      <a:pt x="567" y="1565"/>
                    </a:lnTo>
                    <a:lnTo>
                      <a:pt x="570" y="1563"/>
                    </a:lnTo>
                    <a:lnTo>
                      <a:pt x="573" y="1563"/>
                    </a:lnTo>
                    <a:lnTo>
                      <a:pt x="574" y="1563"/>
                    </a:lnTo>
                    <a:lnTo>
                      <a:pt x="576" y="1565"/>
                    </a:lnTo>
                    <a:lnTo>
                      <a:pt x="578" y="1566"/>
                    </a:lnTo>
                    <a:lnTo>
                      <a:pt x="582" y="1573"/>
                    </a:lnTo>
                    <a:lnTo>
                      <a:pt x="588" y="1581"/>
                    </a:lnTo>
                    <a:lnTo>
                      <a:pt x="592" y="1592"/>
                    </a:lnTo>
                    <a:lnTo>
                      <a:pt x="595" y="1604"/>
                    </a:lnTo>
                    <a:lnTo>
                      <a:pt x="597" y="1617"/>
                    </a:lnTo>
                    <a:lnTo>
                      <a:pt x="600" y="1628"/>
                    </a:lnTo>
                    <a:lnTo>
                      <a:pt x="603" y="1639"/>
                    </a:lnTo>
                    <a:lnTo>
                      <a:pt x="606" y="1647"/>
                    </a:lnTo>
                    <a:lnTo>
                      <a:pt x="608" y="1650"/>
                    </a:lnTo>
                    <a:lnTo>
                      <a:pt x="611" y="1654"/>
                    </a:lnTo>
                    <a:lnTo>
                      <a:pt x="616" y="1655"/>
                    </a:lnTo>
                    <a:lnTo>
                      <a:pt x="620" y="1656"/>
                    </a:lnTo>
                    <a:lnTo>
                      <a:pt x="628" y="1658"/>
                    </a:lnTo>
                    <a:lnTo>
                      <a:pt x="635" y="1661"/>
                    </a:lnTo>
                    <a:lnTo>
                      <a:pt x="642" y="1665"/>
                    </a:lnTo>
                    <a:lnTo>
                      <a:pt x="648" y="1669"/>
                    </a:lnTo>
                    <a:lnTo>
                      <a:pt x="652" y="1674"/>
                    </a:lnTo>
                    <a:lnTo>
                      <a:pt x="656" y="1681"/>
                    </a:lnTo>
                    <a:lnTo>
                      <a:pt x="658" y="1688"/>
                    </a:lnTo>
                    <a:lnTo>
                      <a:pt x="658" y="1697"/>
                    </a:lnTo>
                    <a:lnTo>
                      <a:pt x="657" y="1703"/>
                    </a:lnTo>
                    <a:lnTo>
                      <a:pt x="656" y="1708"/>
                    </a:lnTo>
                    <a:lnTo>
                      <a:pt x="653" y="1710"/>
                    </a:lnTo>
                    <a:lnTo>
                      <a:pt x="651" y="1710"/>
                    </a:lnTo>
                    <a:lnTo>
                      <a:pt x="649" y="1710"/>
                    </a:lnTo>
                    <a:lnTo>
                      <a:pt x="647" y="1710"/>
                    </a:lnTo>
                    <a:lnTo>
                      <a:pt x="639" y="1707"/>
                    </a:lnTo>
                    <a:lnTo>
                      <a:pt x="632" y="1702"/>
                    </a:lnTo>
                    <a:lnTo>
                      <a:pt x="622" y="1696"/>
                    </a:lnTo>
                    <a:lnTo>
                      <a:pt x="611" y="1688"/>
                    </a:lnTo>
                    <a:lnTo>
                      <a:pt x="605" y="1684"/>
                    </a:lnTo>
                    <a:lnTo>
                      <a:pt x="600" y="1681"/>
                    </a:lnTo>
                    <a:lnTo>
                      <a:pt x="593" y="1679"/>
                    </a:lnTo>
                    <a:lnTo>
                      <a:pt x="587" y="1676"/>
                    </a:lnTo>
                    <a:lnTo>
                      <a:pt x="575" y="1674"/>
                    </a:lnTo>
                    <a:lnTo>
                      <a:pt x="564" y="1674"/>
                    </a:lnTo>
                    <a:lnTo>
                      <a:pt x="555" y="1674"/>
                    </a:lnTo>
                    <a:lnTo>
                      <a:pt x="548" y="1675"/>
                    </a:lnTo>
                    <a:lnTo>
                      <a:pt x="542" y="1676"/>
                    </a:lnTo>
                    <a:lnTo>
                      <a:pt x="541" y="1677"/>
                    </a:lnTo>
                    <a:lnTo>
                      <a:pt x="541" y="1679"/>
                    </a:lnTo>
                    <a:lnTo>
                      <a:pt x="541" y="1682"/>
                    </a:lnTo>
                    <a:lnTo>
                      <a:pt x="542" y="1686"/>
                    </a:lnTo>
                    <a:lnTo>
                      <a:pt x="546" y="1693"/>
                    </a:lnTo>
                    <a:lnTo>
                      <a:pt x="549" y="1699"/>
                    </a:lnTo>
                    <a:lnTo>
                      <a:pt x="555" y="1706"/>
                    </a:lnTo>
                    <a:lnTo>
                      <a:pt x="560" y="1708"/>
                    </a:lnTo>
                    <a:lnTo>
                      <a:pt x="564" y="1711"/>
                    </a:lnTo>
                    <a:lnTo>
                      <a:pt x="569" y="1713"/>
                    </a:lnTo>
                    <a:lnTo>
                      <a:pt x="575" y="1715"/>
                    </a:lnTo>
                    <a:lnTo>
                      <a:pt x="588" y="1720"/>
                    </a:lnTo>
                    <a:lnTo>
                      <a:pt x="597" y="1724"/>
                    </a:lnTo>
                    <a:lnTo>
                      <a:pt x="606" y="1727"/>
                    </a:lnTo>
                    <a:lnTo>
                      <a:pt x="614" y="1729"/>
                    </a:lnTo>
                    <a:lnTo>
                      <a:pt x="620" y="1733"/>
                    </a:lnTo>
                    <a:lnTo>
                      <a:pt x="625" y="1735"/>
                    </a:lnTo>
                    <a:lnTo>
                      <a:pt x="630" y="1737"/>
                    </a:lnTo>
                    <a:lnTo>
                      <a:pt x="634" y="1739"/>
                    </a:lnTo>
                    <a:lnTo>
                      <a:pt x="639" y="1742"/>
                    </a:lnTo>
                    <a:lnTo>
                      <a:pt x="644" y="1748"/>
                    </a:lnTo>
                    <a:lnTo>
                      <a:pt x="647" y="1753"/>
                    </a:lnTo>
                    <a:lnTo>
                      <a:pt x="650" y="1761"/>
                    </a:lnTo>
                    <a:lnTo>
                      <a:pt x="650" y="1765"/>
                    </a:lnTo>
                    <a:lnTo>
                      <a:pt x="650" y="1769"/>
                    </a:lnTo>
                    <a:lnTo>
                      <a:pt x="649" y="1774"/>
                    </a:lnTo>
                    <a:lnTo>
                      <a:pt x="648" y="1779"/>
                    </a:lnTo>
                    <a:lnTo>
                      <a:pt x="646" y="1784"/>
                    </a:lnTo>
                    <a:lnTo>
                      <a:pt x="643" y="1790"/>
                    </a:lnTo>
                    <a:lnTo>
                      <a:pt x="639" y="1796"/>
                    </a:lnTo>
                    <a:lnTo>
                      <a:pt x="634" y="1803"/>
                    </a:lnTo>
                    <a:lnTo>
                      <a:pt x="624" y="1815"/>
                    </a:lnTo>
                    <a:lnTo>
                      <a:pt x="616" y="1824"/>
                    </a:lnTo>
                    <a:lnTo>
                      <a:pt x="608" y="1832"/>
                    </a:lnTo>
                    <a:lnTo>
                      <a:pt x="602" y="1838"/>
                    </a:lnTo>
                    <a:lnTo>
                      <a:pt x="595" y="1843"/>
                    </a:lnTo>
                    <a:lnTo>
                      <a:pt x="590" y="1846"/>
                    </a:lnTo>
                    <a:lnTo>
                      <a:pt x="584" y="1850"/>
                    </a:lnTo>
                    <a:lnTo>
                      <a:pt x="579" y="1853"/>
                    </a:lnTo>
                    <a:lnTo>
                      <a:pt x="577" y="1856"/>
                    </a:lnTo>
                    <a:lnTo>
                      <a:pt x="576" y="1858"/>
                    </a:lnTo>
                    <a:lnTo>
                      <a:pt x="576" y="1860"/>
                    </a:lnTo>
                    <a:lnTo>
                      <a:pt x="576" y="1862"/>
                    </a:lnTo>
                    <a:lnTo>
                      <a:pt x="578" y="1865"/>
                    </a:lnTo>
                    <a:lnTo>
                      <a:pt x="581" y="1869"/>
                    </a:lnTo>
                    <a:lnTo>
                      <a:pt x="584" y="1871"/>
                    </a:lnTo>
                    <a:lnTo>
                      <a:pt x="589" y="1872"/>
                    </a:lnTo>
                    <a:lnTo>
                      <a:pt x="591" y="1873"/>
                    </a:lnTo>
                    <a:lnTo>
                      <a:pt x="592" y="1873"/>
                    </a:lnTo>
                    <a:lnTo>
                      <a:pt x="575" y="1897"/>
                    </a:lnTo>
                    <a:lnTo>
                      <a:pt x="543" y="1937"/>
                    </a:lnTo>
                    <a:lnTo>
                      <a:pt x="543" y="1938"/>
                    </a:lnTo>
                    <a:lnTo>
                      <a:pt x="546" y="1942"/>
                    </a:lnTo>
                    <a:lnTo>
                      <a:pt x="548" y="1948"/>
                    </a:lnTo>
                    <a:lnTo>
                      <a:pt x="550" y="1957"/>
                    </a:lnTo>
                    <a:lnTo>
                      <a:pt x="553" y="1967"/>
                    </a:lnTo>
                    <a:lnTo>
                      <a:pt x="555" y="1978"/>
                    </a:lnTo>
                    <a:lnTo>
                      <a:pt x="558" y="1991"/>
                    </a:lnTo>
                    <a:lnTo>
                      <a:pt x="561" y="2002"/>
                    </a:lnTo>
                    <a:lnTo>
                      <a:pt x="562" y="2016"/>
                    </a:lnTo>
                    <a:lnTo>
                      <a:pt x="563" y="2030"/>
                    </a:lnTo>
                    <a:lnTo>
                      <a:pt x="565" y="2044"/>
                    </a:lnTo>
                    <a:lnTo>
                      <a:pt x="567" y="2059"/>
                    </a:lnTo>
                    <a:lnTo>
                      <a:pt x="569" y="2073"/>
                    </a:lnTo>
                    <a:lnTo>
                      <a:pt x="574" y="2086"/>
                    </a:lnTo>
                    <a:lnTo>
                      <a:pt x="578" y="2098"/>
                    </a:lnTo>
                    <a:lnTo>
                      <a:pt x="583" y="2111"/>
                    </a:lnTo>
                    <a:lnTo>
                      <a:pt x="589" y="2124"/>
                    </a:lnTo>
                    <a:lnTo>
                      <a:pt x="594" y="2138"/>
                    </a:lnTo>
                    <a:lnTo>
                      <a:pt x="598" y="2155"/>
                    </a:lnTo>
                    <a:lnTo>
                      <a:pt x="603" y="2171"/>
                    </a:lnTo>
                    <a:lnTo>
                      <a:pt x="606" y="2186"/>
                    </a:lnTo>
                    <a:lnTo>
                      <a:pt x="609" y="2198"/>
                    </a:lnTo>
                    <a:lnTo>
                      <a:pt x="610" y="2206"/>
                    </a:lnTo>
                    <a:lnTo>
                      <a:pt x="611" y="2209"/>
                    </a:lnTo>
                    <a:lnTo>
                      <a:pt x="658" y="2283"/>
                    </a:lnTo>
                    <a:lnTo>
                      <a:pt x="658" y="2284"/>
                    </a:lnTo>
                    <a:lnTo>
                      <a:pt x="659" y="2288"/>
                    </a:lnTo>
                    <a:lnTo>
                      <a:pt x="660" y="2294"/>
                    </a:lnTo>
                    <a:lnTo>
                      <a:pt x="661" y="2300"/>
                    </a:lnTo>
                    <a:lnTo>
                      <a:pt x="663" y="2309"/>
                    </a:lnTo>
                    <a:lnTo>
                      <a:pt x="665" y="2319"/>
                    </a:lnTo>
                    <a:lnTo>
                      <a:pt x="668" y="2328"/>
                    </a:lnTo>
                    <a:lnTo>
                      <a:pt x="671" y="2338"/>
                    </a:lnTo>
                    <a:lnTo>
                      <a:pt x="673" y="2349"/>
                    </a:lnTo>
                    <a:lnTo>
                      <a:pt x="675" y="2356"/>
                    </a:lnTo>
                    <a:lnTo>
                      <a:pt x="678" y="2364"/>
                    </a:lnTo>
                    <a:lnTo>
                      <a:pt x="683" y="2370"/>
                    </a:lnTo>
                    <a:lnTo>
                      <a:pt x="687" y="2375"/>
                    </a:lnTo>
                    <a:lnTo>
                      <a:pt x="695" y="2378"/>
                    </a:lnTo>
                    <a:lnTo>
                      <a:pt x="702" y="2380"/>
                    </a:lnTo>
                    <a:lnTo>
                      <a:pt x="713" y="2381"/>
                    </a:lnTo>
                    <a:lnTo>
                      <a:pt x="725" y="2381"/>
                    </a:lnTo>
                    <a:lnTo>
                      <a:pt x="734" y="2381"/>
                    </a:lnTo>
                    <a:lnTo>
                      <a:pt x="744" y="2380"/>
                    </a:lnTo>
                    <a:lnTo>
                      <a:pt x="753" y="2380"/>
                    </a:lnTo>
                    <a:lnTo>
                      <a:pt x="759" y="2378"/>
                    </a:lnTo>
                    <a:lnTo>
                      <a:pt x="766" y="2377"/>
                    </a:lnTo>
                    <a:lnTo>
                      <a:pt x="772" y="2374"/>
                    </a:lnTo>
                    <a:lnTo>
                      <a:pt x="777" y="2370"/>
                    </a:lnTo>
                    <a:lnTo>
                      <a:pt x="782" y="2366"/>
                    </a:lnTo>
                    <a:lnTo>
                      <a:pt x="788" y="2363"/>
                    </a:lnTo>
                    <a:lnTo>
                      <a:pt x="796" y="2361"/>
                    </a:lnTo>
                    <a:lnTo>
                      <a:pt x="802" y="2360"/>
                    </a:lnTo>
                    <a:lnTo>
                      <a:pt x="805" y="2360"/>
                    </a:lnTo>
                    <a:lnTo>
                      <a:pt x="807" y="2361"/>
                    </a:lnTo>
                    <a:lnTo>
                      <a:pt x="809" y="2362"/>
                    </a:lnTo>
                    <a:lnTo>
                      <a:pt x="810" y="2363"/>
                    </a:lnTo>
                    <a:lnTo>
                      <a:pt x="810" y="2365"/>
                    </a:lnTo>
                    <a:lnTo>
                      <a:pt x="809" y="2368"/>
                    </a:lnTo>
                    <a:lnTo>
                      <a:pt x="808" y="2372"/>
                    </a:lnTo>
                    <a:lnTo>
                      <a:pt x="805" y="2375"/>
                    </a:lnTo>
                    <a:lnTo>
                      <a:pt x="797" y="2381"/>
                    </a:lnTo>
                    <a:lnTo>
                      <a:pt x="788" y="2386"/>
                    </a:lnTo>
                    <a:lnTo>
                      <a:pt x="782" y="2390"/>
                    </a:lnTo>
                    <a:lnTo>
                      <a:pt x="777" y="2393"/>
                    </a:lnTo>
                    <a:lnTo>
                      <a:pt x="774" y="2395"/>
                    </a:lnTo>
                    <a:lnTo>
                      <a:pt x="773" y="2396"/>
                    </a:lnTo>
                    <a:lnTo>
                      <a:pt x="773" y="2399"/>
                    </a:lnTo>
                    <a:lnTo>
                      <a:pt x="774" y="2400"/>
                    </a:lnTo>
                    <a:lnTo>
                      <a:pt x="779" y="2404"/>
                    </a:lnTo>
                    <a:lnTo>
                      <a:pt x="787" y="2409"/>
                    </a:lnTo>
                    <a:lnTo>
                      <a:pt x="800" y="2415"/>
                    </a:lnTo>
                    <a:lnTo>
                      <a:pt x="812" y="2421"/>
                    </a:lnTo>
                    <a:lnTo>
                      <a:pt x="825" y="2426"/>
                    </a:lnTo>
                    <a:lnTo>
                      <a:pt x="836" y="2428"/>
                    </a:lnTo>
                    <a:lnTo>
                      <a:pt x="841" y="2428"/>
                    </a:lnTo>
                    <a:lnTo>
                      <a:pt x="846" y="2428"/>
                    </a:lnTo>
                    <a:lnTo>
                      <a:pt x="850" y="2427"/>
                    </a:lnTo>
                    <a:lnTo>
                      <a:pt x="853" y="2423"/>
                    </a:lnTo>
                    <a:lnTo>
                      <a:pt x="856" y="2420"/>
                    </a:lnTo>
                    <a:lnTo>
                      <a:pt x="859" y="2416"/>
                    </a:lnTo>
                    <a:lnTo>
                      <a:pt x="860" y="2409"/>
                    </a:lnTo>
                    <a:lnTo>
                      <a:pt x="860" y="2403"/>
                    </a:lnTo>
                    <a:lnTo>
                      <a:pt x="861" y="2387"/>
                    </a:lnTo>
                    <a:lnTo>
                      <a:pt x="861" y="2373"/>
                    </a:lnTo>
                    <a:lnTo>
                      <a:pt x="863" y="2361"/>
                    </a:lnTo>
                    <a:lnTo>
                      <a:pt x="864" y="2350"/>
                    </a:lnTo>
                    <a:lnTo>
                      <a:pt x="866" y="2340"/>
                    </a:lnTo>
                    <a:lnTo>
                      <a:pt x="869" y="2333"/>
                    </a:lnTo>
                    <a:lnTo>
                      <a:pt x="872" y="2325"/>
                    </a:lnTo>
                    <a:lnTo>
                      <a:pt x="875" y="2320"/>
                    </a:lnTo>
                    <a:lnTo>
                      <a:pt x="878" y="2313"/>
                    </a:lnTo>
                    <a:lnTo>
                      <a:pt x="880" y="2306"/>
                    </a:lnTo>
                    <a:lnTo>
                      <a:pt x="881" y="2299"/>
                    </a:lnTo>
                    <a:lnTo>
                      <a:pt x="881" y="2292"/>
                    </a:lnTo>
                    <a:lnTo>
                      <a:pt x="881" y="2285"/>
                    </a:lnTo>
                    <a:lnTo>
                      <a:pt x="880" y="2280"/>
                    </a:lnTo>
                    <a:lnTo>
                      <a:pt x="878" y="2274"/>
                    </a:lnTo>
                    <a:lnTo>
                      <a:pt x="875" y="2270"/>
                    </a:lnTo>
                    <a:lnTo>
                      <a:pt x="874" y="2269"/>
                    </a:lnTo>
                    <a:lnTo>
                      <a:pt x="874" y="2267"/>
                    </a:lnTo>
                    <a:lnTo>
                      <a:pt x="875" y="2265"/>
                    </a:lnTo>
                    <a:lnTo>
                      <a:pt x="876" y="2263"/>
                    </a:lnTo>
                    <a:lnTo>
                      <a:pt x="881" y="2257"/>
                    </a:lnTo>
                    <a:lnTo>
                      <a:pt x="888" y="2251"/>
                    </a:lnTo>
                    <a:lnTo>
                      <a:pt x="894" y="2245"/>
                    </a:lnTo>
                    <a:lnTo>
                      <a:pt x="901" y="2241"/>
                    </a:lnTo>
                    <a:lnTo>
                      <a:pt x="905" y="2238"/>
                    </a:lnTo>
                    <a:lnTo>
                      <a:pt x="907" y="2237"/>
                    </a:lnTo>
                    <a:lnTo>
                      <a:pt x="921" y="2177"/>
                    </a:lnTo>
                    <a:lnTo>
                      <a:pt x="930" y="2122"/>
                    </a:lnTo>
                    <a:lnTo>
                      <a:pt x="930" y="2121"/>
                    </a:lnTo>
                    <a:lnTo>
                      <a:pt x="928" y="2119"/>
                    </a:lnTo>
                    <a:lnTo>
                      <a:pt x="926" y="2115"/>
                    </a:lnTo>
                    <a:lnTo>
                      <a:pt x="924" y="2110"/>
                    </a:lnTo>
                    <a:lnTo>
                      <a:pt x="922" y="2106"/>
                    </a:lnTo>
                    <a:lnTo>
                      <a:pt x="922" y="2101"/>
                    </a:lnTo>
                    <a:lnTo>
                      <a:pt x="923" y="2095"/>
                    </a:lnTo>
                    <a:lnTo>
                      <a:pt x="926" y="2090"/>
                    </a:lnTo>
                    <a:lnTo>
                      <a:pt x="931" y="2087"/>
                    </a:lnTo>
                    <a:lnTo>
                      <a:pt x="936" y="2084"/>
                    </a:lnTo>
                    <a:lnTo>
                      <a:pt x="942" y="2083"/>
                    </a:lnTo>
                    <a:lnTo>
                      <a:pt x="947" y="2082"/>
                    </a:lnTo>
                    <a:lnTo>
                      <a:pt x="951" y="2082"/>
                    </a:lnTo>
                    <a:lnTo>
                      <a:pt x="955" y="2083"/>
                    </a:lnTo>
                    <a:lnTo>
                      <a:pt x="957" y="2083"/>
                    </a:lnTo>
                    <a:lnTo>
                      <a:pt x="958" y="2083"/>
                    </a:lnTo>
                    <a:lnTo>
                      <a:pt x="959" y="2083"/>
                    </a:lnTo>
                    <a:lnTo>
                      <a:pt x="962" y="2084"/>
                    </a:lnTo>
                    <a:lnTo>
                      <a:pt x="967" y="2086"/>
                    </a:lnTo>
                    <a:lnTo>
                      <a:pt x="973" y="2087"/>
                    </a:lnTo>
                    <a:lnTo>
                      <a:pt x="978" y="2086"/>
                    </a:lnTo>
                    <a:lnTo>
                      <a:pt x="985" y="2084"/>
                    </a:lnTo>
                    <a:lnTo>
                      <a:pt x="987" y="2083"/>
                    </a:lnTo>
                    <a:lnTo>
                      <a:pt x="990" y="2081"/>
                    </a:lnTo>
                    <a:lnTo>
                      <a:pt x="992" y="2078"/>
                    </a:lnTo>
                    <a:lnTo>
                      <a:pt x="994" y="2075"/>
                    </a:lnTo>
                    <a:lnTo>
                      <a:pt x="996" y="2071"/>
                    </a:lnTo>
                    <a:lnTo>
                      <a:pt x="998" y="2068"/>
                    </a:lnTo>
                    <a:lnTo>
                      <a:pt x="1001" y="2065"/>
                    </a:lnTo>
                    <a:lnTo>
                      <a:pt x="1004" y="2063"/>
                    </a:lnTo>
                    <a:lnTo>
                      <a:pt x="1013" y="2057"/>
                    </a:lnTo>
                    <a:lnTo>
                      <a:pt x="1022" y="2054"/>
                    </a:lnTo>
                    <a:lnTo>
                      <a:pt x="1030" y="2051"/>
                    </a:lnTo>
                    <a:lnTo>
                      <a:pt x="1038" y="2049"/>
                    </a:lnTo>
                    <a:lnTo>
                      <a:pt x="1043" y="2048"/>
                    </a:lnTo>
                    <a:lnTo>
                      <a:pt x="1045" y="2048"/>
                    </a:lnTo>
                    <a:lnTo>
                      <a:pt x="1051" y="2041"/>
                    </a:lnTo>
                    <a:lnTo>
                      <a:pt x="1065" y="2024"/>
                    </a:lnTo>
                    <a:lnTo>
                      <a:pt x="1085" y="1999"/>
                    </a:lnTo>
                    <a:lnTo>
                      <a:pt x="1110" y="1972"/>
                    </a:lnTo>
                    <a:lnTo>
                      <a:pt x="1135" y="1945"/>
                    </a:lnTo>
                    <a:lnTo>
                      <a:pt x="1158" y="1923"/>
                    </a:lnTo>
                    <a:lnTo>
                      <a:pt x="1167" y="1914"/>
                    </a:lnTo>
                    <a:lnTo>
                      <a:pt x="1175" y="1907"/>
                    </a:lnTo>
                    <a:lnTo>
                      <a:pt x="1178" y="1906"/>
                    </a:lnTo>
                    <a:lnTo>
                      <a:pt x="1181" y="1904"/>
                    </a:lnTo>
                    <a:lnTo>
                      <a:pt x="1184" y="1904"/>
                    </a:lnTo>
                    <a:lnTo>
                      <a:pt x="1186" y="1905"/>
                    </a:lnTo>
                    <a:lnTo>
                      <a:pt x="1189" y="1906"/>
                    </a:lnTo>
                    <a:lnTo>
                      <a:pt x="1191" y="1907"/>
                    </a:lnTo>
                    <a:lnTo>
                      <a:pt x="1193" y="1906"/>
                    </a:lnTo>
                    <a:lnTo>
                      <a:pt x="1197" y="1904"/>
                    </a:lnTo>
                    <a:lnTo>
                      <a:pt x="1200" y="1899"/>
                    </a:lnTo>
                    <a:lnTo>
                      <a:pt x="1204" y="1890"/>
                    </a:lnTo>
                    <a:lnTo>
                      <a:pt x="1207" y="1880"/>
                    </a:lnTo>
                    <a:lnTo>
                      <a:pt x="1211" y="1872"/>
                    </a:lnTo>
                    <a:lnTo>
                      <a:pt x="1214" y="1863"/>
                    </a:lnTo>
                    <a:lnTo>
                      <a:pt x="1217" y="1858"/>
                    </a:lnTo>
                    <a:lnTo>
                      <a:pt x="1222" y="1853"/>
                    </a:lnTo>
                    <a:lnTo>
                      <a:pt x="1227" y="1848"/>
                    </a:lnTo>
                    <a:lnTo>
                      <a:pt x="1231" y="1844"/>
                    </a:lnTo>
                    <a:lnTo>
                      <a:pt x="1235" y="1839"/>
                    </a:lnTo>
                    <a:lnTo>
                      <a:pt x="1240" y="1837"/>
                    </a:lnTo>
                    <a:lnTo>
                      <a:pt x="1244" y="1837"/>
                    </a:lnTo>
                    <a:lnTo>
                      <a:pt x="1246" y="1838"/>
                    </a:lnTo>
                    <a:lnTo>
                      <a:pt x="1248" y="1839"/>
                    </a:lnTo>
                    <a:lnTo>
                      <a:pt x="1252" y="1843"/>
                    </a:lnTo>
                    <a:lnTo>
                      <a:pt x="1254" y="1845"/>
                    </a:lnTo>
                    <a:lnTo>
                      <a:pt x="1258" y="1852"/>
                    </a:lnTo>
                    <a:lnTo>
                      <a:pt x="1262" y="1857"/>
                    </a:lnTo>
                    <a:lnTo>
                      <a:pt x="1267" y="1859"/>
                    </a:lnTo>
                    <a:lnTo>
                      <a:pt x="1272" y="1860"/>
                    </a:lnTo>
                    <a:lnTo>
                      <a:pt x="1276" y="1859"/>
                    </a:lnTo>
                    <a:lnTo>
                      <a:pt x="1280" y="1856"/>
                    </a:lnTo>
                    <a:lnTo>
                      <a:pt x="1283" y="1851"/>
                    </a:lnTo>
                    <a:lnTo>
                      <a:pt x="1285" y="1845"/>
                    </a:lnTo>
                    <a:lnTo>
                      <a:pt x="1286" y="1843"/>
                    </a:lnTo>
                    <a:lnTo>
                      <a:pt x="1288" y="1840"/>
                    </a:lnTo>
                    <a:lnTo>
                      <a:pt x="1290" y="1838"/>
                    </a:lnTo>
                    <a:lnTo>
                      <a:pt x="1293" y="1837"/>
                    </a:lnTo>
                    <a:lnTo>
                      <a:pt x="1298" y="1835"/>
                    </a:lnTo>
                    <a:lnTo>
                      <a:pt x="1305" y="1834"/>
                    </a:lnTo>
                    <a:lnTo>
                      <a:pt x="1310" y="1834"/>
                    </a:lnTo>
                    <a:lnTo>
                      <a:pt x="1315" y="1834"/>
                    </a:lnTo>
                    <a:lnTo>
                      <a:pt x="1319" y="1834"/>
                    </a:lnTo>
                    <a:lnTo>
                      <a:pt x="1320" y="1835"/>
                    </a:lnTo>
                    <a:lnTo>
                      <a:pt x="1321" y="1834"/>
                    </a:lnTo>
                    <a:lnTo>
                      <a:pt x="1324" y="1832"/>
                    </a:lnTo>
                    <a:lnTo>
                      <a:pt x="1329" y="1828"/>
                    </a:lnTo>
                    <a:lnTo>
                      <a:pt x="1335" y="1823"/>
                    </a:lnTo>
                    <a:lnTo>
                      <a:pt x="1341" y="1818"/>
                    </a:lnTo>
                    <a:lnTo>
                      <a:pt x="1348" y="1811"/>
                    </a:lnTo>
                    <a:lnTo>
                      <a:pt x="1354" y="1805"/>
                    </a:lnTo>
                    <a:lnTo>
                      <a:pt x="1360" y="1798"/>
                    </a:lnTo>
                    <a:lnTo>
                      <a:pt x="1366" y="1792"/>
                    </a:lnTo>
                    <a:lnTo>
                      <a:pt x="1375" y="1785"/>
                    </a:lnTo>
                    <a:lnTo>
                      <a:pt x="1385" y="1778"/>
                    </a:lnTo>
                    <a:lnTo>
                      <a:pt x="1397" y="1770"/>
                    </a:lnTo>
                    <a:lnTo>
                      <a:pt x="1409" y="1764"/>
                    </a:lnTo>
                    <a:lnTo>
                      <a:pt x="1420" y="1757"/>
                    </a:lnTo>
                    <a:lnTo>
                      <a:pt x="1429" y="1752"/>
                    </a:lnTo>
                    <a:lnTo>
                      <a:pt x="1434" y="1748"/>
                    </a:lnTo>
                    <a:lnTo>
                      <a:pt x="1436" y="1745"/>
                    </a:lnTo>
                    <a:lnTo>
                      <a:pt x="1437" y="1743"/>
                    </a:lnTo>
                    <a:lnTo>
                      <a:pt x="1438" y="1741"/>
                    </a:lnTo>
                    <a:lnTo>
                      <a:pt x="1438" y="1738"/>
                    </a:lnTo>
                    <a:lnTo>
                      <a:pt x="1437" y="1733"/>
                    </a:lnTo>
                    <a:lnTo>
                      <a:pt x="1434" y="1726"/>
                    </a:lnTo>
                    <a:lnTo>
                      <a:pt x="1429" y="1721"/>
                    </a:lnTo>
                    <a:lnTo>
                      <a:pt x="1422" y="1715"/>
                    </a:lnTo>
                    <a:lnTo>
                      <a:pt x="1419" y="1714"/>
                    </a:lnTo>
                    <a:lnTo>
                      <a:pt x="1415" y="1712"/>
                    </a:lnTo>
                    <a:lnTo>
                      <a:pt x="1411" y="1712"/>
                    </a:lnTo>
                    <a:lnTo>
                      <a:pt x="1407" y="1711"/>
                    </a:lnTo>
                    <a:lnTo>
                      <a:pt x="1397" y="1711"/>
                    </a:lnTo>
                    <a:lnTo>
                      <a:pt x="1385" y="1711"/>
                    </a:lnTo>
                    <a:lnTo>
                      <a:pt x="1375" y="1711"/>
                    </a:lnTo>
                    <a:lnTo>
                      <a:pt x="1363" y="1711"/>
                    </a:lnTo>
                    <a:lnTo>
                      <a:pt x="1352" y="1711"/>
                    </a:lnTo>
                    <a:lnTo>
                      <a:pt x="1344" y="1711"/>
                    </a:lnTo>
                    <a:lnTo>
                      <a:pt x="1339" y="1711"/>
                    </a:lnTo>
                    <a:lnTo>
                      <a:pt x="1337" y="1711"/>
                    </a:lnTo>
                    <a:lnTo>
                      <a:pt x="1336" y="1713"/>
                    </a:lnTo>
                    <a:lnTo>
                      <a:pt x="1333" y="1716"/>
                    </a:lnTo>
                    <a:lnTo>
                      <a:pt x="1327" y="1722"/>
                    </a:lnTo>
                    <a:lnTo>
                      <a:pt x="1322" y="1728"/>
                    </a:lnTo>
                    <a:lnTo>
                      <a:pt x="1314" y="1734"/>
                    </a:lnTo>
                    <a:lnTo>
                      <a:pt x="1306" y="1740"/>
                    </a:lnTo>
                    <a:lnTo>
                      <a:pt x="1296" y="1744"/>
                    </a:lnTo>
                    <a:lnTo>
                      <a:pt x="1285" y="1748"/>
                    </a:lnTo>
                    <a:lnTo>
                      <a:pt x="1275" y="1749"/>
                    </a:lnTo>
                    <a:lnTo>
                      <a:pt x="1266" y="1748"/>
                    </a:lnTo>
                    <a:lnTo>
                      <a:pt x="1256" y="1747"/>
                    </a:lnTo>
                    <a:lnTo>
                      <a:pt x="1247" y="1744"/>
                    </a:lnTo>
                    <a:lnTo>
                      <a:pt x="1241" y="1742"/>
                    </a:lnTo>
                    <a:lnTo>
                      <a:pt x="1235" y="1741"/>
                    </a:lnTo>
                    <a:lnTo>
                      <a:pt x="1231" y="1739"/>
                    </a:lnTo>
                    <a:lnTo>
                      <a:pt x="1230" y="1739"/>
                    </a:lnTo>
                    <a:lnTo>
                      <a:pt x="1230" y="1738"/>
                    </a:lnTo>
                    <a:lnTo>
                      <a:pt x="1229" y="1735"/>
                    </a:lnTo>
                    <a:lnTo>
                      <a:pt x="1229" y="1730"/>
                    </a:lnTo>
                    <a:lnTo>
                      <a:pt x="1228" y="1725"/>
                    </a:lnTo>
                    <a:lnTo>
                      <a:pt x="1229" y="1721"/>
                    </a:lnTo>
                    <a:lnTo>
                      <a:pt x="1231" y="1716"/>
                    </a:lnTo>
                    <a:lnTo>
                      <a:pt x="1232" y="1715"/>
                    </a:lnTo>
                    <a:lnTo>
                      <a:pt x="1234" y="1714"/>
                    </a:lnTo>
                    <a:lnTo>
                      <a:pt x="1238" y="1715"/>
                    </a:lnTo>
                    <a:lnTo>
                      <a:pt x="1241" y="1715"/>
                    </a:lnTo>
                    <a:lnTo>
                      <a:pt x="1248" y="1718"/>
                    </a:lnTo>
                    <a:lnTo>
                      <a:pt x="1256" y="1721"/>
                    </a:lnTo>
                    <a:lnTo>
                      <a:pt x="1262" y="1723"/>
                    </a:lnTo>
                    <a:lnTo>
                      <a:pt x="1269" y="1725"/>
                    </a:lnTo>
                    <a:lnTo>
                      <a:pt x="1274" y="1726"/>
                    </a:lnTo>
                    <a:lnTo>
                      <a:pt x="1278" y="1727"/>
                    </a:lnTo>
                    <a:lnTo>
                      <a:pt x="1281" y="1728"/>
                    </a:lnTo>
                    <a:lnTo>
                      <a:pt x="1317" y="1700"/>
                    </a:lnTo>
                    <a:lnTo>
                      <a:pt x="1341" y="1660"/>
                    </a:lnTo>
                    <a:lnTo>
                      <a:pt x="1313" y="1649"/>
                    </a:lnTo>
                    <a:lnTo>
                      <a:pt x="1314" y="1648"/>
                    </a:lnTo>
                    <a:lnTo>
                      <a:pt x="1319" y="1646"/>
                    </a:lnTo>
                    <a:lnTo>
                      <a:pt x="1323" y="1643"/>
                    </a:lnTo>
                    <a:lnTo>
                      <a:pt x="1328" y="1640"/>
                    </a:lnTo>
                    <a:lnTo>
                      <a:pt x="1331" y="1634"/>
                    </a:lnTo>
                    <a:lnTo>
                      <a:pt x="1334" y="1629"/>
                    </a:lnTo>
                    <a:lnTo>
                      <a:pt x="1334" y="1626"/>
                    </a:lnTo>
                    <a:lnTo>
                      <a:pt x="1333" y="1624"/>
                    </a:lnTo>
                    <a:lnTo>
                      <a:pt x="1331" y="1620"/>
                    </a:lnTo>
                    <a:lnTo>
                      <a:pt x="1328" y="1618"/>
                    </a:lnTo>
                    <a:lnTo>
                      <a:pt x="1326" y="1616"/>
                    </a:lnTo>
                    <a:lnTo>
                      <a:pt x="1323" y="1613"/>
                    </a:lnTo>
                    <a:lnTo>
                      <a:pt x="1317" y="1607"/>
                    </a:lnTo>
                    <a:lnTo>
                      <a:pt x="1312" y="1601"/>
                    </a:lnTo>
                    <a:lnTo>
                      <a:pt x="1311" y="1598"/>
                    </a:lnTo>
                    <a:lnTo>
                      <a:pt x="1309" y="1594"/>
                    </a:lnTo>
                    <a:lnTo>
                      <a:pt x="1308" y="1592"/>
                    </a:lnTo>
                    <a:lnTo>
                      <a:pt x="1308" y="1589"/>
                    </a:lnTo>
                    <a:lnTo>
                      <a:pt x="1309" y="1587"/>
                    </a:lnTo>
                    <a:lnTo>
                      <a:pt x="1311" y="1585"/>
                    </a:lnTo>
                    <a:lnTo>
                      <a:pt x="1314" y="1582"/>
                    </a:lnTo>
                    <a:lnTo>
                      <a:pt x="1320" y="1581"/>
                    </a:lnTo>
                    <a:lnTo>
                      <a:pt x="1330" y="1580"/>
                    </a:lnTo>
                    <a:lnTo>
                      <a:pt x="1338" y="1579"/>
                    </a:lnTo>
                    <a:lnTo>
                      <a:pt x="1344" y="1579"/>
                    </a:lnTo>
                    <a:lnTo>
                      <a:pt x="1349" y="1581"/>
                    </a:lnTo>
                    <a:lnTo>
                      <a:pt x="1353" y="1585"/>
                    </a:lnTo>
                    <a:lnTo>
                      <a:pt x="1356" y="1590"/>
                    </a:lnTo>
                    <a:lnTo>
                      <a:pt x="1360" y="1598"/>
                    </a:lnTo>
                    <a:lnTo>
                      <a:pt x="1364" y="1609"/>
                    </a:lnTo>
                    <a:lnTo>
                      <a:pt x="1368" y="1622"/>
                    </a:lnTo>
                    <a:lnTo>
                      <a:pt x="1374" y="1635"/>
                    </a:lnTo>
                    <a:lnTo>
                      <a:pt x="1380" y="1648"/>
                    </a:lnTo>
                    <a:lnTo>
                      <a:pt x="1385" y="1659"/>
                    </a:lnTo>
                    <a:lnTo>
                      <a:pt x="1390" y="1668"/>
                    </a:lnTo>
                    <a:lnTo>
                      <a:pt x="1394" y="1675"/>
                    </a:lnTo>
                    <a:lnTo>
                      <a:pt x="1397" y="1680"/>
                    </a:lnTo>
                    <a:lnTo>
                      <a:pt x="1398" y="1682"/>
                    </a:lnTo>
                    <a:lnTo>
                      <a:pt x="1458" y="1688"/>
                    </a:lnTo>
                    <a:lnTo>
                      <a:pt x="1453" y="1601"/>
                    </a:lnTo>
                    <a:lnTo>
                      <a:pt x="1453" y="1600"/>
                    </a:lnTo>
                    <a:lnTo>
                      <a:pt x="1451" y="1595"/>
                    </a:lnTo>
                    <a:lnTo>
                      <a:pt x="1449" y="1591"/>
                    </a:lnTo>
                    <a:lnTo>
                      <a:pt x="1446" y="1585"/>
                    </a:lnTo>
                    <a:lnTo>
                      <a:pt x="1442" y="1577"/>
                    </a:lnTo>
                    <a:lnTo>
                      <a:pt x="1436" y="1571"/>
                    </a:lnTo>
                    <a:lnTo>
                      <a:pt x="1431" y="1564"/>
                    </a:lnTo>
                    <a:lnTo>
                      <a:pt x="1423" y="1558"/>
                    </a:lnTo>
                    <a:lnTo>
                      <a:pt x="1420" y="1556"/>
                    </a:lnTo>
                    <a:lnTo>
                      <a:pt x="1417" y="1553"/>
                    </a:lnTo>
                    <a:lnTo>
                      <a:pt x="1414" y="1550"/>
                    </a:lnTo>
                    <a:lnTo>
                      <a:pt x="1411" y="1547"/>
                    </a:lnTo>
                    <a:lnTo>
                      <a:pt x="1408" y="1540"/>
                    </a:lnTo>
                    <a:lnTo>
                      <a:pt x="1405" y="1533"/>
                    </a:lnTo>
                    <a:lnTo>
                      <a:pt x="1404" y="1526"/>
                    </a:lnTo>
                    <a:lnTo>
                      <a:pt x="1403" y="1521"/>
                    </a:lnTo>
                    <a:lnTo>
                      <a:pt x="1403" y="1517"/>
                    </a:lnTo>
                    <a:lnTo>
                      <a:pt x="1403" y="1516"/>
                    </a:lnTo>
                    <a:lnTo>
                      <a:pt x="1425" y="1516"/>
                    </a:lnTo>
                    <a:lnTo>
                      <a:pt x="1423" y="1456"/>
                    </a:lnTo>
                    <a:lnTo>
                      <a:pt x="1422" y="1454"/>
                    </a:lnTo>
                    <a:lnTo>
                      <a:pt x="1419" y="1451"/>
                    </a:lnTo>
                    <a:lnTo>
                      <a:pt x="1415" y="1444"/>
                    </a:lnTo>
                    <a:lnTo>
                      <a:pt x="1411" y="1437"/>
                    </a:lnTo>
                    <a:lnTo>
                      <a:pt x="1409" y="1434"/>
                    </a:lnTo>
                    <a:lnTo>
                      <a:pt x="1408" y="1430"/>
                    </a:lnTo>
                    <a:lnTo>
                      <a:pt x="1408" y="1426"/>
                    </a:lnTo>
                    <a:lnTo>
                      <a:pt x="1408" y="1423"/>
                    </a:lnTo>
                    <a:lnTo>
                      <a:pt x="1409" y="1419"/>
                    </a:lnTo>
                    <a:lnTo>
                      <a:pt x="1411" y="1417"/>
                    </a:lnTo>
                    <a:lnTo>
                      <a:pt x="1415" y="1415"/>
                    </a:lnTo>
                    <a:lnTo>
                      <a:pt x="1419" y="1413"/>
                    </a:lnTo>
                    <a:lnTo>
                      <a:pt x="1430" y="1411"/>
                    </a:lnTo>
                    <a:lnTo>
                      <a:pt x="1437" y="1409"/>
                    </a:lnTo>
                    <a:lnTo>
                      <a:pt x="1445" y="1408"/>
                    </a:lnTo>
                    <a:lnTo>
                      <a:pt x="1451" y="1407"/>
                    </a:lnTo>
                    <a:lnTo>
                      <a:pt x="1456" y="1405"/>
                    </a:lnTo>
                    <a:lnTo>
                      <a:pt x="1459" y="1405"/>
                    </a:lnTo>
                    <a:lnTo>
                      <a:pt x="1461" y="1405"/>
                    </a:lnTo>
                    <a:lnTo>
                      <a:pt x="1462" y="1405"/>
                    </a:lnTo>
                    <a:lnTo>
                      <a:pt x="1463" y="1404"/>
                    </a:lnTo>
                    <a:lnTo>
                      <a:pt x="1466" y="1401"/>
                    </a:lnTo>
                    <a:lnTo>
                      <a:pt x="1472" y="1397"/>
                    </a:lnTo>
                    <a:lnTo>
                      <a:pt x="1476" y="1391"/>
                    </a:lnTo>
                    <a:lnTo>
                      <a:pt x="1480" y="1385"/>
                    </a:lnTo>
                    <a:lnTo>
                      <a:pt x="1484" y="1378"/>
                    </a:lnTo>
                    <a:lnTo>
                      <a:pt x="1484" y="1374"/>
                    </a:lnTo>
                    <a:lnTo>
                      <a:pt x="1484" y="1371"/>
                    </a:lnTo>
                    <a:lnTo>
                      <a:pt x="1483" y="1368"/>
                    </a:lnTo>
                    <a:lnTo>
                      <a:pt x="1482" y="1364"/>
                    </a:lnTo>
                    <a:lnTo>
                      <a:pt x="1513" y="1341"/>
                    </a:lnTo>
                    <a:lnTo>
                      <a:pt x="1550" y="1290"/>
                    </a:lnTo>
                    <a:lnTo>
                      <a:pt x="1568" y="1254"/>
                    </a:lnTo>
                    <a:lnTo>
                      <a:pt x="1568" y="1251"/>
                    </a:lnTo>
                    <a:lnTo>
                      <a:pt x="1567" y="1245"/>
                    </a:lnTo>
                    <a:lnTo>
                      <a:pt x="1564" y="1235"/>
                    </a:lnTo>
                    <a:lnTo>
                      <a:pt x="1560" y="1223"/>
                    </a:lnTo>
                    <a:lnTo>
                      <a:pt x="1557" y="1218"/>
                    </a:lnTo>
                    <a:lnTo>
                      <a:pt x="1554" y="1212"/>
                    </a:lnTo>
                    <a:lnTo>
                      <a:pt x="1551" y="1207"/>
                    </a:lnTo>
                    <a:lnTo>
                      <a:pt x="1546" y="1203"/>
                    </a:lnTo>
                    <a:lnTo>
                      <a:pt x="1542" y="1198"/>
                    </a:lnTo>
                    <a:lnTo>
                      <a:pt x="1538" y="1195"/>
                    </a:lnTo>
                    <a:lnTo>
                      <a:pt x="1532" y="1193"/>
                    </a:lnTo>
                    <a:lnTo>
                      <a:pt x="1526" y="1193"/>
                    </a:lnTo>
                    <a:lnTo>
                      <a:pt x="1526" y="1191"/>
                    </a:lnTo>
                    <a:lnTo>
                      <a:pt x="1526" y="1184"/>
                    </a:lnTo>
                    <a:lnTo>
                      <a:pt x="1524" y="1176"/>
                    </a:lnTo>
                    <a:lnTo>
                      <a:pt x="1522" y="1166"/>
                    </a:lnTo>
                    <a:lnTo>
                      <a:pt x="1518" y="1156"/>
                    </a:lnTo>
                    <a:lnTo>
                      <a:pt x="1513" y="1147"/>
                    </a:lnTo>
                    <a:lnTo>
                      <a:pt x="1509" y="1144"/>
                    </a:lnTo>
                    <a:lnTo>
                      <a:pt x="1504" y="1141"/>
                    </a:lnTo>
                    <a:lnTo>
                      <a:pt x="1500" y="1139"/>
                    </a:lnTo>
                    <a:lnTo>
                      <a:pt x="1493" y="1137"/>
                    </a:lnTo>
                    <a:lnTo>
                      <a:pt x="1482" y="1136"/>
                    </a:lnTo>
                    <a:lnTo>
                      <a:pt x="1468" y="1136"/>
                    </a:lnTo>
                    <a:lnTo>
                      <a:pt x="1453" y="1137"/>
                    </a:lnTo>
                    <a:lnTo>
                      <a:pt x="1441" y="1138"/>
                    </a:lnTo>
                    <a:lnTo>
                      <a:pt x="1429" y="1139"/>
                    </a:lnTo>
                    <a:lnTo>
                      <a:pt x="1419" y="1140"/>
                    </a:lnTo>
                    <a:lnTo>
                      <a:pt x="1414" y="1141"/>
                    </a:lnTo>
                    <a:lnTo>
                      <a:pt x="1411" y="1141"/>
                    </a:lnTo>
                    <a:lnTo>
                      <a:pt x="1411" y="1140"/>
                    </a:lnTo>
                    <a:lnTo>
                      <a:pt x="1411" y="1137"/>
                    </a:lnTo>
                    <a:lnTo>
                      <a:pt x="1411" y="1132"/>
                    </a:lnTo>
                    <a:lnTo>
                      <a:pt x="1411" y="1126"/>
                    </a:lnTo>
                    <a:lnTo>
                      <a:pt x="1411" y="1117"/>
                    </a:lnTo>
                    <a:lnTo>
                      <a:pt x="1411" y="1105"/>
                    </a:lnTo>
                    <a:lnTo>
                      <a:pt x="1410" y="1097"/>
                    </a:lnTo>
                    <a:lnTo>
                      <a:pt x="1409" y="1083"/>
                    </a:lnTo>
                    <a:lnTo>
                      <a:pt x="1408" y="1064"/>
                    </a:lnTo>
                    <a:lnTo>
                      <a:pt x="1407" y="1045"/>
                    </a:lnTo>
                    <a:lnTo>
                      <a:pt x="1405" y="1027"/>
                    </a:lnTo>
                    <a:lnTo>
                      <a:pt x="1404" y="1010"/>
                    </a:lnTo>
                    <a:lnTo>
                      <a:pt x="1403" y="999"/>
                    </a:lnTo>
                    <a:lnTo>
                      <a:pt x="1403" y="994"/>
                    </a:lnTo>
                    <a:lnTo>
                      <a:pt x="1400" y="993"/>
                    </a:lnTo>
                    <a:lnTo>
                      <a:pt x="1393" y="989"/>
                    </a:lnTo>
                    <a:lnTo>
                      <a:pt x="1384" y="983"/>
                    </a:lnTo>
                    <a:lnTo>
                      <a:pt x="1376" y="976"/>
                    </a:lnTo>
                    <a:lnTo>
                      <a:pt x="1371" y="972"/>
                    </a:lnTo>
                    <a:lnTo>
                      <a:pt x="1368" y="967"/>
                    </a:lnTo>
                    <a:lnTo>
                      <a:pt x="1366" y="963"/>
                    </a:lnTo>
                    <a:lnTo>
                      <a:pt x="1365" y="958"/>
                    </a:lnTo>
                    <a:lnTo>
                      <a:pt x="1365" y="953"/>
                    </a:lnTo>
                    <a:lnTo>
                      <a:pt x="1366" y="949"/>
                    </a:lnTo>
                    <a:lnTo>
                      <a:pt x="1369" y="943"/>
                    </a:lnTo>
                    <a:lnTo>
                      <a:pt x="1375" y="939"/>
                    </a:lnTo>
                    <a:lnTo>
                      <a:pt x="1377" y="938"/>
                    </a:lnTo>
                    <a:lnTo>
                      <a:pt x="1380" y="933"/>
                    </a:lnTo>
                    <a:lnTo>
                      <a:pt x="1385" y="923"/>
                    </a:lnTo>
                    <a:lnTo>
                      <a:pt x="1391" y="908"/>
                    </a:lnTo>
                    <a:lnTo>
                      <a:pt x="1394" y="898"/>
                    </a:lnTo>
                    <a:lnTo>
                      <a:pt x="1396" y="886"/>
                    </a:lnTo>
                    <a:lnTo>
                      <a:pt x="1398" y="873"/>
                    </a:lnTo>
                    <a:lnTo>
                      <a:pt x="1400" y="858"/>
                    </a:lnTo>
                    <a:lnTo>
                      <a:pt x="1401" y="840"/>
                    </a:lnTo>
                    <a:lnTo>
                      <a:pt x="1401" y="820"/>
                    </a:lnTo>
                    <a:lnTo>
                      <a:pt x="1400" y="798"/>
                    </a:lnTo>
                    <a:lnTo>
                      <a:pt x="1398" y="773"/>
                    </a:lnTo>
                    <a:lnTo>
                      <a:pt x="1396" y="691"/>
                    </a:lnTo>
                    <a:lnTo>
                      <a:pt x="1396" y="688"/>
                    </a:lnTo>
                    <a:lnTo>
                      <a:pt x="1397" y="680"/>
                    </a:lnTo>
                    <a:lnTo>
                      <a:pt x="1401" y="669"/>
                    </a:lnTo>
                    <a:lnTo>
                      <a:pt x="1404" y="657"/>
                    </a:lnTo>
                    <a:lnTo>
                      <a:pt x="1407" y="651"/>
                    </a:lnTo>
                    <a:lnTo>
                      <a:pt x="1410" y="646"/>
                    </a:lnTo>
                    <a:lnTo>
                      <a:pt x="1414" y="641"/>
                    </a:lnTo>
                    <a:lnTo>
                      <a:pt x="1419" y="637"/>
                    </a:lnTo>
                    <a:lnTo>
                      <a:pt x="1423" y="634"/>
                    </a:lnTo>
                    <a:lnTo>
                      <a:pt x="1430" y="632"/>
                    </a:lnTo>
                    <a:lnTo>
                      <a:pt x="1435" y="632"/>
                    </a:lnTo>
                    <a:lnTo>
                      <a:pt x="1443" y="633"/>
                    </a:lnTo>
                    <a:lnTo>
                      <a:pt x="1445" y="635"/>
                    </a:lnTo>
                    <a:lnTo>
                      <a:pt x="1450" y="637"/>
                    </a:lnTo>
                    <a:lnTo>
                      <a:pt x="1458" y="640"/>
                    </a:lnTo>
                    <a:lnTo>
                      <a:pt x="1468" y="641"/>
                    </a:lnTo>
                    <a:lnTo>
                      <a:pt x="1472" y="641"/>
                    </a:lnTo>
                    <a:lnTo>
                      <a:pt x="1477" y="640"/>
                    </a:lnTo>
                    <a:lnTo>
                      <a:pt x="1482" y="639"/>
                    </a:lnTo>
                    <a:lnTo>
                      <a:pt x="1487" y="636"/>
                    </a:lnTo>
                    <a:lnTo>
                      <a:pt x="1491" y="632"/>
                    </a:lnTo>
                    <a:lnTo>
                      <a:pt x="1496" y="626"/>
                    </a:lnTo>
                    <a:lnTo>
                      <a:pt x="1499" y="619"/>
                    </a:lnTo>
                    <a:lnTo>
                      <a:pt x="1502" y="610"/>
                    </a:lnTo>
                    <a:lnTo>
                      <a:pt x="1502" y="602"/>
                    </a:lnTo>
                    <a:lnTo>
                      <a:pt x="1502" y="592"/>
                    </a:lnTo>
                    <a:lnTo>
                      <a:pt x="1501" y="580"/>
                    </a:lnTo>
                    <a:lnTo>
                      <a:pt x="1500" y="568"/>
                    </a:lnTo>
                    <a:lnTo>
                      <a:pt x="1501" y="555"/>
                    </a:lnTo>
                    <a:lnTo>
                      <a:pt x="1503" y="544"/>
                    </a:lnTo>
                    <a:lnTo>
                      <a:pt x="1505" y="539"/>
                    </a:lnTo>
                    <a:lnTo>
                      <a:pt x="1509" y="534"/>
                    </a:lnTo>
                    <a:lnTo>
                      <a:pt x="1513" y="530"/>
                    </a:lnTo>
                    <a:lnTo>
                      <a:pt x="1517" y="527"/>
                    </a:lnTo>
                    <a:lnTo>
                      <a:pt x="1526" y="520"/>
                    </a:lnTo>
                    <a:lnTo>
                      <a:pt x="1530" y="515"/>
                    </a:lnTo>
                    <a:lnTo>
                      <a:pt x="1530" y="513"/>
                    </a:lnTo>
                    <a:lnTo>
                      <a:pt x="1530" y="511"/>
                    </a:lnTo>
                    <a:lnTo>
                      <a:pt x="1530" y="510"/>
                    </a:lnTo>
                    <a:lnTo>
                      <a:pt x="1528" y="507"/>
                    </a:lnTo>
                    <a:lnTo>
                      <a:pt x="1524" y="506"/>
                    </a:lnTo>
                    <a:lnTo>
                      <a:pt x="1517" y="505"/>
                    </a:lnTo>
                    <a:lnTo>
                      <a:pt x="1509" y="506"/>
                    </a:lnTo>
                    <a:lnTo>
                      <a:pt x="1498" y="510"/>
                    </a:lnTo>
                    <a:lnTo>
                      <a:pt x="1488" y="514"/>
                    </a:lnTo>
                    <a:lnTo>
                      <a:pt x="1478" y="515"/>
                    </a:lnTo>
                    <a:lnTo>
                      <a:pt x="1474" y="515"/>
                    </a:lnTo>
                    <a:lnTo>
                      <a:pt x="1470" y="514"/>
                    </a:lnTo>
                    <a:lnTo>
                      <a:pt x="1466" y="514"/>
                    </a:lnTo>
                    <a:lnTo>
                      <a:pt x="1464" y="512"/>
                    </a:lnTo>
                    <a:lnTo>
                      <a:pt x="1462" y="511"/>
                    </a:lnTo>
                    <a:lnTo>
                      <a:pt x="1461" y="508"/>
                    </a:lnTo>
                    <a:lnTo>
                      <a:pt x="1462" y="506"/>
                    </a:lnTo>
                    <a:lnTo>
                      <a:pt x="1464" y="503"/>
                    </a:lnTo>
                    <a:lnTo>
                      <a:pt x="1466" y="501"/>
                    </a:lnTo>
                    <a:lnTo>
                      <a:pt x="1472" y="498"/>
                    </a:lnTo>
                    <a:lnTo>
                      <a:pt x="1477" y="494"/>
                    </a:lnTo>
                    <a:lnTo>
                      <a:pt x="1486" y="490"/>
                    </a:lnTo>
                    <a:lnTo>
                      <a:pt x="1503" y="484"/>
                    </a:lnTo>
                    <a:lnTo>
                      <a:pt x="1520" y="475"/>
                    </a:lnTo>
                    <a:lnTo>
                      <a:pt x="1538" y="466"/>
                    </a:lnTo>
                    <a:lnTo>
                      <a:pt x="1553" y="457"/>
                    </a:lnTo>
                    <a:lnTo>
                      <a:pt x="1560" y="450"/>
                    </a:lnTo>
                    <a:lnTo>
                      <a:pt x="1568" y="445"/>
                    </a:lnTo>
                    <a:lnTo>
                      <a:pt x="1574" y="437"/>
                    </a:lnTo>
                    <a:lnTo>
                      <a:pt x="1581" y="431"/>
                    </a:lnTo>
                    <a:lnTo>
                      <a:pt x="1586" y="422"/>
                    </a:lnTo>
                    <a:lnTo>
                      <a:pt x="1592" y="415"/>
                    </a:lnTo>
                    <a:lnTo>
                      <a:pt x="1596" y="405"/>
                    </a:lnTo>
                    <a:lnTo>
                      <a:pt x="1600" y="395"/>
                    </a:lnTo>
                    <a:lnTo>
                      <a:pt x="1604" y="385"/>
                    </a:lnTo>
                    <a:lnTo>
                      <a:pt x="1606" y="377"/>
                    </a:lnTo>
                    <a:lnTo>
                      <a:pt x="1607" y="369"/>
                    </a:lnTo>
                    <a:lnTo>
                      <a:pt x="1608" y="363"/>
                    </a:lnTo>
                    <a:lnTo>
                      <a:pt x="1608" y="352"/>
                    </a:lnTo>
                    <a:lnTo>
                      <a:pt x="1607" y="342"/>
                    </a:lnTo>
                    <a:lnTo>
                      <a:pt x="1606" y="334"/>
                    </a:lnTo>
                    <a:lnTo>
                      <a:pt x="1608" y="326"/>
                    </a:lnTo>
                    <a:lnTo>
                      <a:pt x="1609" y="321"/>
                    </a:lnTo>
                    <a:lnTo>
                      <a:pt x="1611" y="316"/>
                    </a:lnTo>
                    <a:lnTo>
                      <a:pt x="1614" y="311"/>
                    </a:lnTo>
                    <a:lnTo>
                      <a:pt x="1620" y="306"/>
                    </a:lnTo>
                    <a:lnTo>
                      <a:pt x="1558" y="266"/>
                    </a:lnTo>
                    <a:lnTo>
                      <a:pt x="1557" y="268"/>
                    </a:lnTo>
                    <a:lnTo>
                      <a:pt x="1555" y="273"/>
                    </a:lnTo>
                    <a:lnTo>
                      <a:pt x="1552" y="280"/>
                    </a:lnTo>
                    <a:lnTo>
                      <a:pt x="1547" y="287"/>
                    </a:lnTo>
                    <a:lnTo>
                      <a:pt x="1545" y="290"/>
                    </a:lnTo>
                    <a:lnTo>
                      <a:pt x="1542" y="294"/>
                    </a:lnTo>
                    <a:lnTo>
                      <a:pt x="1540" y="296"/>
                    </a:lnTo>
                    <a:lnTo>
                      <a:pt x="1537" y="297"/>
                    </a:lnTo>
                    <a:lnTo>
                      <a:pt x="1534" y="297"/>
                    </a:lnTo>
                    <a:lnTo>
                      <a:pt x="1531" y="296"/>
                    </a:lnTo>
                    <a:lnTo>
                      <a:pt x="1529" y="293"/>
                    </a:lnTo>
                    <a:lnTo>
                      <a:pt x="1526" y="288"/>
                    </a:lnTo>
                    <a:lnTo>
                      <a:pt x="1519" y="280"/>
                    </a:lnTo>
                    <a:lnTo>
                      <a:pt x="1514" y="273"/>
                    </a:lnTo>
                    <a:lnTo>
                      <a:pt x="1510" y="269"/>
                    </a:lnTo>
                    <a:lnTo>
                      <a:pt x="1505" y="267"/>
                    </a:lnTo>
                    <a:lnTo>
                      <a:pt x="1504" y="268"/>
                    </a:lnTo>
                    <a:lnTo>
                      <a:pt x="1502" y="268"/>
                    </a:lnTo>
                    <a:lnTo>
                      <a:pt x="1501" y="270"/>
                    </a:lnTo>
                    <a:lnTo>
                      <a:pt x="1500" y="272"/>
                    </a:lnTo>
                    <a:lnTo>
                      <a:pt x="1499" y="279"/>
                    </a:lnTo>
                    <a:lnTo>
                      <a:pt x="1498" y="288"/>
                    </a:lnTo>
                    <a:lnTo>
                      <a:pt x="1499" y="294"/>
                    </a:lnTo>
                    <a:lnTo>
                      <a:pt x="1499" y="298"/>
                    </a:lnTo>
                    <a:lnTo>
                      <a:pt x="1501" y="301"/>
                    </a:lnTo>
                    <a:lnTo>
                      <a:pt x="1502" y="304"/>
                    </a:lnTo>
                    <a:lnTo>
                      <a:pt x="1505" y="309"/>
                    </a:lnTo>
                    <a:lnTo>
                      <a:pt x="1507" y="312"/>
                    </a:lnTo>
                    <a:lnTo>
                      <a:pt x="1509" y="314"/>
                    </a:lnTo>
                    <a:lnTo>
                      <a:pt x="1510" y="317"/>
                    </a:lnTo>
                    <a:lnTo>
                      <a:pt x="1509" y="321"/>
                    </a:lnTo>
                    <a:lnTo>
                      <a:pt x="1509" y="325"/>
                    </a:lnTo>
                    <a:lnTo>
                      <a:pt x="1503" y="338"/>
                    </a:lnTo>
                    <a:lnTo>
                      <a:pt x="1493" y="356"/>
                    </a:lnTo>
                    <a:lnTo>
                      <a:pt x="1487" y="368"/>
                    </a:lnTo>
                    <a:lnTo>
                      <a:pt x="1477" y="380"/>
                    </a:lnTo>
                    <a:lnTo>
                      <a:pt x="1466" y="392"/>
                    </a:lnTo>
                    <a:lnTo>
                      <a:pt x="1455" y="404"/>
                    </a:lnTo>
                    <a:lnTo>
                      <a:pt x="1428" y="429"/>
                    </a:lnTo>
                    <a:lnTo>
                      <a:pt x="1397" y="452"/>
                    </a:lnTo>
                    <a:lnTo>
                      <a:pt x="1368" y="473"/>
                    </a:lnTo>
                    <a:lnTo>
                      <a:pt x="1341" y="491"/>
                    </a:lnTo>
                    <a:lnTo>
                      <a:pt x="1320" y="505"/>
                    </a:lnTo>
                    <a:lnTo>
                      <a:pt x="1305" y="514"/>
                    </a:lnTo>
                    <a:lnTo>
                      <a:pt x="1309" y="510"/>
                    </a:lnTo>
                    <a:lnTo>
                      <a:pt x="1319" y="498"/>
                    </a:lnTo>
                    <a:lnTo>
                      <a:pt x="1334" y="480"/>
                    </a:lnTo>
                    <a:lnTo>
                      <a:pt x="1352" y="459"/>
                    </a:lnTo>
                    <a:lnTo>
                      <a:pt x="1369" y="436"/>
                    </a:lnTo>
                    <a:lnTo>
                      <a:pt x="1387" y="411"/>
                    </a:lnTo>
                    <a:lnTo>
                      <a:pt x="1393" y="401"/>
                    </a:lnTo>
                    <a:lnTo>
                      <a:pt x="1400" y="389"/>
                    </a:lnTo>
                    <a:lnTo>
                      <a:pt x="1404" y="379"/>
                    </a:lnTo>
                    <a:lnTo>
                      <a:pt x="1407" y="369"/>
                    </a:lnTo>
                    <a:lnTo>
                      <a:pt x="1430" y="321"/>
                    </a:lnTo>
                    <a:lnTo>
                      <a:pt x="1466" y="242"/>
                    </a:lnTo>
                    <a:lnTo>
                      <a:pt x="1464" y="241"/>
                    </a:lnTo>
                    <a:lnTo>
                      <a:pt x="1461" y="238"/>
                    </a:lnTo>
                    <a:lnTo>
                      <a:pt x="1453" y="233"/>
                    </a:lnTo>
                    <a:lnTo>
                      <a:pt x="1445" y="230"/>
                    </a:lnTo>
                    <a:lnTo>
                      <a:pt x="1439" y="229"/>
                    </a:lnTo>
                    <a:lnTo>
                      <a:pt x="1433" y="229"/>
                    </a:lnTo>
                    <a:lnTo>
                      <a:pt x="1427" y="230"/>
                    </a:lnTo>
                    <a:lnTo>
                      <a:pt x="1420" y="231"/>
                    </a:lnTo>
                    <a:lnTo>
                      <a:pt x="1412" y="233"/>
                    </a:lnTo>
                    <a:lnTo>
                      <a:pt x="1404" y="238"/>
                    </a:lnTo>
                    <a:lnTo>
                      <a:pt x="1396" y="243"/>
                    </a:lnTo>
                    <a:lnTo>
                      <a:pt x="1388" y="250"/>
                    </a:lnTo>
                    <a:lnTo>
                      <a:pt x="1383" y="255"/>
                    </a:lnTo>
                    <a:lnTo>
                      <a:pt x="1374" y="265"/>
                    </a:lnTo>
                    <a:lnTo>
                      <a:pt x="1361" y="279"/>
                    </a:lnTo>
                    <a:lnTo>
                      <a:pt x="1346" y="293"/>
                    </a:lnTo>
                    <a:lnTo>
                      <a:pt x="1337" y="299"/>
                    </a:lnTo>
                    <a:lnTo>
                      <a:pt x="1330" y="304"/>
                    </a:lnTo>
                    <a:lnTo>
                      <a:pt x="1323" y="309"/>
                    </a:lnTo>
                    <a:lnTo>
                      <a:pt x="1317" y="311"/>
                    </a:lnTo>
                    <a:lnTo>
                      <a:pt x="1315" y="312"/>
                    </a:lnTo>
                    <a:lnTo>
                      <a:pt x="1313" y="312"/>
                    </a:lnTo>
                    <a:lnTo>
                      <a:pt x="1311" y="311"/>
                    </a:lnTo>
                    <a:lnTo>
                      <a:pt x="1310" y="310"/>
                    </a:lnTo>
                    <a:lnTo>
                      <a:pt x="1309" y="308"/>
                    </a:lnTo>
                    <a:lnTo>
                      <a:pt x="1309" y="304"/>
                    </a:lnTo>
                    <a:lnTo>
                      <a:pt x="1309" y="301"/>
                    </a:lnTo>
                    <a:lnTo>
                      <a:pt x="1309" y="297"/>
                    </a:lnTo>
                    <a:lnTo>
                      <a:pt x="1310" y="297"/>
                    </a:lnTo>
                    <a:lnTo>
                      <a:pt x="1313" y="294"/>
                    </a:lnTo>
                    <a:lnTo>
                      <a:pt x="1317" y="290"/>
                    </a:lnTo>
                    <a:lnTo>
                      <a:pt x="1324" y="285"/>
                    </a:lnTo>
                    <a:lnTo>
                      <a:pt x="1330" y="279"/>
                    </a:lnTo>
                    <a:lnTo>
                      <a:pt x="1338" y="269"/>
                    </a:lnTo>
                    <a:lnTo>
                      <a:pt x="1347" y="259"/>
                    </a:lnTo>
                    <a:lnTo>
                      <a:pt x="1355" y="246"/>
                    </a:lnTo>
                    <a:lnTo>
                      <a:pt x="1341" y="216"/>
                    </a:lnTo>
                    <a:lnTo>
                      <a:pt x="1337" y="216"/>
                    </a:lnTo>
                    <a:lnTo>
                      <a:pt x="1328" y="215"/>
                    </a:lnTo>
                    <a:lnTo>
                      <a:pt x="1313" y="216"/>
                    </a:lnTo>
                    <a:lnTo>
                      <a:pt x="1296" y="218"/>
                    </a:lnTo>
                    <a:lnTo>
                      <a:pt x="1286" y="219"/>
                    </a:lnTo>
                    <a:lnTo>
                      <a:pt x="1276" y="222"/>
                    </a:lnTo>
                    <a:lnTo>
                      <a:pt x="1266" y="227"/>
                    </a:lnTo>
                    <a:lnTo>
                      <a:pt x="1256" y="231"/>
                    </a:lnTo>
                    <a:lnTo>
                      <a:pt x="1245" y="238"/>
                    </a:lnTo>
                    <a:lnTo>
                      <a:pt x="1235" y="245"/>
                    </a:lnTo>
                    <a:lnTo>
                      <a:pt x="1226" y="255"/>
                    </a:lnTo>
                    <a:lnTo>
                      <a:pt x="1217" y="266"/>
                    </a:lnTo>
                    <a:lnTo>
                      <a:pt x="1201" y="288"/>
                    </a:lnTo>
                    <a:lnTo>
                      <a:pt x="1200" y="286"/>
                    </a:lnTo>
                    <a:lnTo>
                      <a:pt x="1200" y="279"/>
                    </a:lnTo>
                    <a:lnTo>
                      <a:pt x="1201" y="268"/>
                    </a:lnTo>
                    <a:lnTo>
                      <a:pt x="1203" y="256"/>
                    </a:lnTo>
                    <a:lnTo>
                      <a:pt x="1205" y="249"/>
                    </a:lnTo>
                    <a:lnTo>
                      <a:pt x="1207" y="243"/>
                    </a:lnTo>
                    <a:lnTo>
                      <a:pt x="1209" y="236"/>
                    </a:lnTo>
                    <a:lnTo>
                      <a:pt x="1213" y="231"/>
                    </a:lnTo>
                    <a:lnTo>
                      <a:pt x="1217" y="226"/>
                    </a:lnTo>
                    <a:lnTo>
                      <a:pt x="1222" y="221"/>
                    </a:lnTo>
                    <a:lnTo>
                      <a:pt x="1228" y="218"/>
                    </a:lnTo>
                    <a:lnTo>
                      <a:pt x="1234" y="216"/>
                    </a:lnTo>
                    <a:lnTo>
                      <a:pt x="1251" y="213"/>
                    </a:lnTo>
                    <a:lnTo>
                      <a:pt x="1267" y="209"/>
                    </a:lnTo>
                    <a:lnTo>
                      <a:pt x="1283" y="206"/>
                    </a:lnTo>
                    <a:lnTo>
                      <a:pt x="1298" y="202"/>
                    </a:lnTo>
                    <a:lnTo>
                      <a:pt x="1312" y="200"/>
                    </a:lnTo>
                    <a:lnTo>
                      <a:pt x="1323" y="198"/>
                    </a:lnTo>
                    <a:lnTo>
                      <a:pt x="1329" y="195"/>
                    </a:lnTo>
                    <a:lnTo>
                      <a:pt x="1333" y="195"/>
                    </a:lnTo>
                    <a:lnTo>
                      <a:pt x="1334" y="193"/>
                    </a:lnTo>
                    <a:lnTo>
                      <a:pt x="1338" y="189"/>
                    </a:lnTo>
                    <a:lnTo>
                      <a:pt x="1343" y="182"/>
                    </a:lnTo>
                    <a:lnTo>
                      <a:pt x="1350" y="174"/>
                    </a:lnTo>
                    <a:lnTo>
                      <a:pt x="1352" y="170"/>
                    </a:lnTo>
                    <a:lnTo>
                      <a:pt x="1354" y="164"/>
                    </a:lnTo>
                    <a:lnTo>
                      <a:pt x="1356" y="159"/>
                    </a:lnTo>
                    <a:lnTo>
                      <a:pt x="1357" y="153"/>
                    </a:lnTo>
                    <a:lnTo>
                      <a:pt x="1357" y="149"/>
                    </a:lnTo>
                    <a:lnTo>
                      <a:pt x="1356" y="144"/>
                    </a:lnTo>
                    <a:lnTo>
                      <a:pt x="1354" y="138"/>
                    </a:lnTo>
                    <a:lnTo>
                      <a:pt x="1351" y="133"/>
                    </a:lnTo>
                    <a:lnTo>
                      <a:pt x="1347" y="129"/>
                    </a:lnTo>
                    <a:lnTo>
                      <a:pt x="1341" y="124"/>
                    </a:lnTo>
                    <a:lnTo>
                      <a:pt x="1336" y="120"/>
                    </a:lnTo>
                    <a:lnTo>
                      <a:pt x="1330" y="116"/>
                    </a:lnTo>
                    <a:lnTo>
                      <a:pt x="1319" y="110"/>
                    </a:lnTo>
                    <a:lnTo>
                      <a:pt x="1307" y="105"/>
                    </a:lnTo>
                    <a:lnTo>
                      <a:pt x="1296" y="102"/>
                    </a:lnTo>
                    <a:lnTo>
                      <a:pt x="1287" y="99"/>
                    </a:lnTo>
                    <a:lnTo>
                      <a:pt x="1281" y="97"/>
                    </a:lnTo>
                    <a:lnTo>
                      <a:pt x="1279" y="97"/>
                    </a:lnTo>
                    <a:lnTo>
                      <a:pt x="1254" y="102"/>
                    </a:lnTo>
                    <a:lnTo>
                      <a:pt x="1254" y="65"/>
                    </a:lnTo>
                    <a:lnTo>
                      <a:pt x="1252" y="65"/>
                    </a:lnTo>
                    <a:lnTo>
                      <a:pt x="1247" y="65"/>
                    </a:lnTo>
                    <a:lnTo>
                      <a:pt x="1240" y="64"/>
                    </a:lnTo>
                    <a:lnTo>
                      <a:pt x="1231" y="65"/>
                    </a:lnTo>
                    <a:lnTo>
                      <a:pt x="1221" y="67"/>
                    </a:lnTo>
                    <a:lnTo>
                      <a:pt x="1213" y="71"/>
                    </a:lnTo>
                    <a:lnTo>
                      <a:pt x="1207" y="75"/>
                    </a:lnTo>
                    <a:lnTo>
                      <a:pt x="1203" y="79"/>
                    </a:lnTo>
                    <a:lnTo>
                      <a:pt x="1200" y="83"/>
                    </a:lnTo>
                    <a:lnTo>
                      <a:pt x="1197" y="89"/>
                    </a:lnTo>
                    <a:lnTo>
                      <a:pt x="1193" y="89"/>
                    </a:lnTo>
                    <a:lnTo>
                      <a:pt x="1185" y="90"/>
                    </a:lnTo>
                    <a:lnTo>
                      <a:pt x="1173" y="91"/>
                    </a:lnTo>
                    <a:lnTo>
                      <a:pt x="1158" y="93"/>
                    </a:lnTo>
                    <a:lnTo>
                      <a:pt x="1143" y="96"/>
                    </a:lnTo>
                    <a:lnTo>
                      <a:pt x="1127" y="102"/>
                    </a:lnTo>
                    <a:lnTo>
                      <a:pt x="1121" y="105"/>
                    </a:lnTo>
                    <a:lnTo>
                      <a:pt x="1116" y="109"/>
                    </a:lnTo>
                    <a:lnTo>
                      <a:pt x="1110" y="113"/>
                    </a:lnTo>
                    <a:lnTo>
                      <a:pt x="1107" y="119"/>
                    </a:lnTo>
                    <a:lnTo>
                      <a:pt x="1062" y="137"/>
                    </a:lnTo>
                    <a:lnTo>
                      <a:pt x="1066" y="134"/>
                    </a:lnTo>
                    <a:lnTo>
                      <a:pt x="1076" y="123"/>
                    </a:lnTo>
                    <a:lnTo>
                      <a:pt x="1091" y="109"/>
                    </a:lnTo>
                    <a:lnTo>
                      <a:pt x="1109" y="93"/>
                    </a:lnTo>
                    <a:lnTo>
                      <a:pt x="1130" y="77"/>
                    </a:lnTo>
                    <a:lnTo>
                      <a:pt x="1150" y="63"/>
                    </a:lnTo>
                    <a:lnTo>
                      <a:pt x="1160" y="56"/>
                    </a:lnTo>
                    <a:lnTo>
                      <a:pt x="1170" y="52"/>
                    </a:lnTo>
                    <a:lnTo>
                      <a:pt x="1178" y="50"/>
                    </a:lnTo>
                    <a:lnTo>
                      <a:pt x="1186" y="49"/>
                    </a:lnTo>
                    <a:lnTo>
                      <a:pt x="1187" y="46"/>
                    </a:lnTo>
                    <a:lnTo>
                      <a:pt x="1188" y="43"/>
                    </a:lnTo>
                    <a:lnTo>
                      <a:pt x="1190" y="38"/>
                    </a:lnTo>
                    <a:lnTo>
                      <a:pt x="1190" y="32"/>
                    </a:lnTo>
                    <a:lnTo>
                      <a:pt x="1189" y="29"/>
                    </a:lnTo>
                    <a:lnTo>
                      <a:pt x="1188" y="25"/>
                    </a:lnTo>
                    <a:lnTo>
                      <a:pt x="1185" y="22"/>
                    </a:lnTo>
                    <a:lnTo>
                      <a:pt x="1181" y="18"/>
                    </a:lnTo>
                    <a:lnTo>
                      <a:pt x="1176" y="15"/>
                    </a:lnTo>
                    <a:lnTo>
                      <a:pt x="1170" y="13"/>
                    </a:lnTo>
                    <a:lnTo>
                      <a:pt x="1161" y="10"/>
                    </a:lnTo>
                    <a:lnTo>
                      <a:pt x="1151" y="8"/>
                    </a:lnTo>
                    <a:lnTo>
                      <a:pt x="1126" y="4"/>
                    </a:lnTo>
                    <a:lnTo>
                      <a:pt x="1095" y="2"/>
                    </a:lnTo>
                    <a:lnTo>
                      <a:pt x="1061" y="0"/>
                    </a:lnTo>
                    <a:lnTo>
                      <a:pt x="1024" y="1"/>
                    </a:lnTo>
                    <a:lnTo>
                      <a:pt x="1004" y="2"/>
                    </a:lnTo>
                    <a:lnTo>
                      <a:pt x="985" y="4"/>
                    </a:lnTo>
                    <a:lnTo>
                      <a:pt x="967" y="8"/>
                    </a:lnTo>
                    <a:lnTo>
                      <a:pt x="948" y="11"/>
                    </a:lnTo>
                    <a:lnTo>
                      <a:pt x="931" y="16"/>
                    </a:lnTo>
                    <a:lnTo>
                      <a:pt x="915" y="23"/>
                    </a:lnTo>
                    <a:lnTo>
                      <a:pt x="900" y="30"/>
                    </a:lnTo>
                    <a:lnTo>
                      <a:pt x="886" y="40"/>
                    </a:lnTo>
                    <a:lnTo>
                      <a:pt x="779" y="110"/>
                    </a:lnTo>
                    <a:lnTo>
                      <a:pt x="782" y="111"/>
                    </a:lnTo>
                    <a:lnTo>
                      <a:pt x="787" y="114"/>
                    </a:lnTo>
                    <a:lnTo>
                      <a:pt x="796" y="121"/>
                    </a:lnTo>
                    <a:lnTo>
                      <a:pt x="807" y="131"/>
                    </a:lnTo>
                    <a:lnTo>
                      <a:pt x="811" y="136"/>
                    </a:lnTo>
                    <a:lnTo>
                      <a:pt x="817" y="143"/>
                    </a:lnTo>
                    <a:lnTo>
                      <a:pt x="822" y="151"/>
                    </a:lnTo>
                    <a:lnTo>
                      <a:pt x="826" y="160"/>
                    </a:lnTo>
                    <a:lnTo>
                      <a:pt x="829" y="168"/>
                    </a:lnTo>
                    <a:lnTo>
                      <a:pt x="833" y="179"/>
                    </a:lnTo>
                    <a:lnTo>
                      <a:pt x="835" y="191"/>
                    </a:lnTo>
                    <a:lnTo>
                      <a:pt x="837" y="203"/>
                    </a:lnTo>
                    <a:lnTo>
                      <a:pt x="760" y="137"/>
                    </a:lnTo>
                    <a:lnTo>
                      <a:pt x="722" y="141"/>
                    </a:lnTo>
                    <a:lnTo>
                      <a:pt x="743" y="225"/>
                    </a:lnTo>
                    <a:lnTo>
                      <a:pt x="682" y="178"/>
                    </a:lnTo>
                    <a:lnTo>
                      <a:pt x="607" y="195"/>
                    </a:lnTo>
                    <a:lnTo>
                      <a:pt x="606" y="197"/>
                    </a:lnTo>
                    <a:lnTo>
                      <a:pt x="603" y="202"/>
                    </a:lnTo>
                    <a:lnTo>
                      <a:pt x="600" y="211"/>
                    </a:lnTo>
                    <a:lnTo>
                      <a:pt x="597" y="220"/>
                    </a:lnTo>
                    <a:lnTo>
                      <a:pt x="597" y="227"/>
                    </a:lnTo>
                    <a:lnTo>
                      <a:pt x="598" y="233"/>
                    </a:lnTo>
                    <a:lnTo>
                      <a:pt x="600" y="240"/>
                    </a:lnTo>
                    <a:lnTo>
                      <a:pt x="603" y="247"/>
                    </a:lnTo>
                    <a:lnTo>
                      <a:pt x="606" y="255"/>
                    </a:lnTo>
                    <a:lnTo>
                      <a:pt x="612" y="262"/>
                    </a:lnTo>
                    <a:lnTo>
                      <a:pt x="619" y="270"/>
                    </a:lnTo>
                    <a:lnTo>
                      <a:pt x="629" y="277"/>
                    </a:lnTo>
                    <a:lnTo>
                      <a:pt x="558" y="231"/>
                    </a:lnTo>
                    <a:lnTo>
                      <a:pt x="473" y="253"/>
                    </a:lnTo>
                    <a:lnTo>
                      <a:pt x="379" y="286"/>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2" name="Freeform 533"/>
              <p:cNvSpPr>
                <a:spLocks/>
              </p:cNvSpPr>
              <p:nvPr/>
            </p:nvSpPr>
            <p:spPr bwMode="auto">
              <a:xfrm>
                <a:off x="5327" y="870"/>
                <a:ext cx="540" cy="809"/>
              </a:xfrm>
              <a:custGeom>
                <a:avLst/>
                <a:gdLst>
                  <a:gd name="T0" fmla="*/ 0 w 1620"/>
                  <a:gd name="T1" fmla="*/ 1 h 2428"/>
                  <a:gd name="T2" fmla="*/ 0 w 1620"/>
                  <a:gd name="T3" fmla="*/ 1 h 2428"/>
                  <a:gd name="T4" fmla="*/ 0 w 1620"/>
                  <a:gd name="T5" fmla="*/ 1 h 2428"/>
                  <a:gd name="T6" fmla="*/ 0 w 1620"/>
                  <a:gd name="T7" fmla="*/ 1 h 2428"/>
                  <a:gd name="T8" fmla="*/ 0 w 1620"/>
                  <a:gd name="T9" fmla="*/ 1 h 2428"/>
                  <a:gd name="T10" fmla="*/ 0 w 1620"/>
                  <a:gd name="T11" fmla="*/ 1 h 2428"/>
                  <a:gd name="T12" fmla="*/ 0 w 1620"/>
                  <a:gd name="T13" fmla="*/ 1 h 2428"/>
                  <a:gd name="T14" fmla="*/ 0 w 1620"/>
                  <a:gd name="T15" fmla="*/ 1 h 2428"/>
                  <a:gd name="T16" fmla="*/ 0 w 1620"/>
                  <a:gd name="T17" fmla="*/ 1 h 2428"/>
                  <a:gd name="T18" fmla="*/ 0 w 1620"/>
                  <a:gd name="T19" fmla="*/ 1 h 2428"/>
                  <a:gd name="T20" fmla="*/ 0 w 1620"/>
                  <a:gd name="T21" fmla="*/ 1 h 2428"/>
                  <a:gd name="T22" fmla="*/ 0 w 1620"/>
                  <a:gd name="T23" fmla="*/ 1 h 2428"/>
                  <a:gd name="T24" fmla="*/ 0 w 1620"/>
                  <a:gd name="T25" fmla="*/ 2 h 2428"/>
                  <a:gd name="T26" fmla="*/ 0 w 1620"/>
                  <a:gd name="T27" fmla="*/ 2 h 2428"/>
                  <a:gd name="T28" fmla="*/ 1 w 1620"/>
                  <a:gd name="T29" fmla="*/ 2 h 2428"/>
                  <a:gd name="T30" fmla="*/ 1 w 1620"/>
                  <a:gd name="T31" fmla="*/ 2 h 2428"/>
                  <a:gd name="T32" fmla="*/ 1 w 1620"/>
                  <a:gd name="T33" fmla="*/ 2 h 2428"/>
                  <a:gd name="T34" fmla="*/ 1 w 1620"/>
                  <a:gd name="T35" fmla="*/ 2 h 2428"/>
                  <a:gd name="T36" fmla="*/ 1 w 1620"/>
                  <a:gd name="T37" fmla="*/ 2 h 2428"/>
                  <a:gd name="T38" fmla="*/ 1 w 1620"/>
                  <a:gd name="T39" fmla="*/ 2 h 2428"/>
                  <a:gd name="T40" fmla="*/ 1 w 1620"/>
                  <a:gd name="T41" fmla="*/ 2 h 2428"/>
                  <a:gd name="T42" fmla="*/ 1 w 1620"/>
                  <a:gd name="T43" fmla="*/ 2 h 2428"/>
                  <a:gd name="T44" fmla="*/ 1 w 1620"/>
                  <a:gd name="T45" fmla="*/ 3 h 2428"/>
                  <a:gd name="T46" fmla="*/ 1 w 1620"/>
                  <a:gd name="T47" fmla="*/ 3 h 2428"/>
                  <a:gd name="T48" fmla="*/ 1 w 1620"/>
                  <a:gd name="T49" fmla="*/ 3 h 2428"/>
                  <a:gd name="T50" fmla="*/ 1 w 1620"/>
                  <a:gd name="T51" fmla="*/ 3 h 2428"/>
                  <a:gd name="T52" fmla="*/ 1 w 1620"/>
                  <a:gd name="T53" fmla="*/ 3 h 2428"/>
                  <a:gd name="T54" fmla="*/ 1 w 1620"/>
                  <a:gd name="T55" fmla="*/ 3 h 2428"/>
                  <a:gd name="T56" fmla="*/ 1 w 1620"/>
                  <a:gd name="T57" fmla="*/ 3 h 2428"/>
                  <a:gd name="T58" fmla="*/ 1 w 1620"/>
                  <a:gd name="T59" fmla="*/ 3 h 2428"/>
                  <a:gd name="T60" fmla="*/ 1 w 1620"/>
                  <a:gd name="T61" fmla="*/ 3 h 2428"/>
                  <a:gd name="T62" fmla="*/ 2 w 1620"/>
                  <a:gd name="T63" fmla="*/ 3 h 2428"/>
                  <a:gd name="T64" fmla="*/ 2 w 1620"/>
                  <a:gd name="T65" fmla="*/ 3 h 2428"/>
                  <a:gd name="T66" fmla="*/ 2 w 1620"/>
                  <a:gd name="T67" fmla="*/ 2 h 2428"/>
                  <a:gd name="T68" fmla="*/ 2 w 1620"/>
                  <a:gd name="T69" fmla="*/ 2 h 2428"/>
                  <a:gd name="T70" fmla="*/ 2 w 1620"/>
                  <a:gd name="T71" fmla="*/ 2 h 2428"/>
                  <a:gd name="T72" fmla="*/ 2 w 1620"/>
                  <a:gd name="T73" fmla="*/ 2 h 2428"/>
                  <a:gd name="T74" fmla="*/ 2 w 1620"/>
                  <a:gd name="T75" fmla="*/ 2 h 2428"/>
                  <a:gd name="T76" fmla="*/ 2 w 1620"/>
                  <a:gd name="T77" fmla="*/ 2 h 2428"/>
                  <a:gd name="T78" fmla="*/ 2 w 1620"/>
                  <a:gd name="T79" fmla="*/ 2 h 2428"/>
                  <a:gd name="T80" fmla="*/ 2 w 1620"/>
                  <a:gd name="T81" fmla="*/ 2 h 2428"/>
                  <a:gd name="T82" fmla="*/ 2 w 1620"/>
                  <a:gd name="T83" fmla="*/ 2 h 2428"/>
                  <a:gd name="T84" fmla="*/ 2 w 1620"/>
                  <a:gd name="T85" fmla="*/ 2 h 2428"/>
                  <a:gd name="T86" fmla="*/ 2 w 1620"/>
                  <a:gd name="T87" fmla="*/ 2 h 2428"/>
                  <a:gd name="T88" fmla="*/ 2 w 1620"/>
                  <a:gd name="T89" fmla="*/ 1 h 2428"/>
                  <a:gd name="T90" fmla="*/ 2 w 1620"/>
                  <a:gd name="T91" fmla="*/ 1 h 2428"/>
                  <a:gd name="T92" fmla="*/ 2 w 1620"/>
                  <a:gd name="T93" fmla="*/ 1 h 2428"/>
                  <a:gd name="T94" fmla="*/ 2 w 1620"/>
                  <a:gd name="T95" fmla="*/ 1 h 2428"/>
                  <a:gd name="T96" fmla="*/ 2 w 1620"/>
                  <a:gd name="T97" fmla="*/ 1 h 2428"/>
                  <a:gd name="T98" fmla="*/ 2 w 1620"/>
                  <a:gd name="T99" fmla="*/ 0 h 2428"/>
                  <a:gd name="T100" fmla="*/ 2 w 1620"/>
                  <a:gd name="T101" fmla="*/ 0 h 2428"/>
                  <a:gd name="T102" fmla="*/ 2 w 1620"/>
                  <a:gd name="T103" fmla="*/ 1 h 2428"/>
                  <a:gd name="T104" fmla="*/ 2 w 1620"/>
                  <a:gd name="T105" fmla="*/ 0 h 2428"/>
                  <a:gd name="T106" fmla="*/ 2 w 1620"/>
                  <a:gd name="T107" fmla="*/ 0 h 2428"/>
                  <a:gd name="T108" fmla="*/ 2 w 1620"/>
                  <a:gd name="T109" fmla="*/ 0 h 2428"/>
                  <a:gd name="T110" fmla="*/ 2 w 1620"/>
                  <a:gd name="T111" fmla="*/ 0 h 2428"/>
                  <a:gd name="T112" fmla="*/ 2 w 1620"/>
                  <a:gd name="T113" fmla="*/ 0 h 2428"/>
                  <a:gd name="T114" fmla="*/ 2 w 1620"/>
                  <a:gd name="T115" fmla="*/ 0 h 2428"/>
                  <a:gd name="T116" fmla="*/ 2 w 1620"/>
                  <a:gd name="T117" fmla="*/ 0 h 2428"/>
                  <a:gd name="T118" fmla="*/ 1 w 1620"/>
                  <a:gd name="T119" fmla="*/ 0 h 2428"/>
                  <a:gd name="T120" fmla="*/ 1 w 1620"/>
                  <a:gd name="T121" fmla="*/ 0 h 24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20"/>
                  <a:gd name="T184" fmla="*/ 0 h 2428"/>
                  <a:gd name="T185" fmla="*/ 1620 w 1620"/>
                  <a:gd name="T186" fmla="*/ 2428 h 24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20" h="2428">
                    <a:moveTo>
                      <a:pt x="379" y="286"/>
                    </a:moveTo>
                    <a:lnTo>
                      <a:pt x="378" y="287"/>
                    </a:lnTo>
                    <a:lnTo>
                      <a:pt x="374" y="291"/>
                    </a:lnTo>
                    <a:lnTo>
                      <a:pt x="368" y="297"/>
                    </a:lnTo>
                    <a:lnTo>
                      <a:pt x="362" y="303"/>
                    </a:lnTo>
                    <a:lnTo>
                      <a:pt x="356" y="311"/>
                    </a:lnTo>
                    <a:lnTo>
                      <a:pt x="350" y="320"/>
                    </a:lnTo>
                    <a:lnTo>
                      <a:pt x="349" y="324"/>
                    </a:lnTo>
                    <a:lnTo>
                      <a:pt x="348" y="328"/>
                    </a:lnTo>
                    <a:lnTo>
                      <a:pt x="347" y="334"/>
                    </a:lnTo>
                    <a:lnTo>
                      <a:pt x="348" y="338"/>
                    </a:lnTo>
                    <a:lnTo>
                      <a:pt x="348" y="339"/>
                    </a:lnTo>
                    <a:lnTo>
                      <a:pt x="348" y="342"/>
                    </a:lnTo>
                    <a:lnTo>
                      <a:pt x="349" y="348"/>
                    </a:lnTo>
                    <a:lnTo>
                      <a:pt x="350" y="354"/>
                    </a:lnTo>
                    <a:lnTo>
                      <a:pt x="352" y="364"/>
                    </a:lnTo>
                    <a:lnTo>
                      <a:pt x="352" y="376"/>
                    </a:lnTo>
                    <a:lnTo>
                      <a:pt x="353" y="389"/>
                    </a:lnTo>
                    <a:lnTo>
                      <a:pt x="353" y="404"/>
                    </a:lnTo>
                    <a:lnTo>
                      <a:pt x="354" y="405"/>
                    </a:lnTo>
                    <a:lnTo>
                      <a:pt x="354" y="410"/>
                    </a:lnTo>
                    <a:lnTo>
                      <a:pt x="354" y="417"/>
                    </a:lnTo>
                    <a:lnTo>
                      <a:pt x="353" y="424"/>
                    </a:lnTo>
                    <a:lnTo>
                      <a:pt x="352" y="429"/>
                    </a:lnTo>
                    <a:lnTo>
                      <a:pt x="351" y="433"/>
                    </a:lnTo>
                    <a:lnTo>
                      <a:pt x="349" y="436"/>
                    </a:lnTo>
                    <a:lnTo>
                      <a:pt x="346" y="440"/>
                    </a:lnTo>
                    <a:lnTo>
                      <a:pt x="343" y="444"/>
                    </a:lnTo>
                    <a:lnTo>
                      <a:pt x="338" y="446"/>
                    </a:lnTo>
                    <a:lnTo>
                      <a:pt x="333" y="449"/>
                    </a:lnTo>
                    <a:lnTo>
                      <a:pt x="326" y="450"/>
                    </a:lnTo>
                    <a:lnTo>
                      <a:pt x="276" y="448"/>
                    </a:lnTo>
                    <a:lnTo>
                      <a:pt x="275" y="449"/>
                    </a:lnTo>
                    <a:lnTo>
                      <a:pt x="272" y="451"/>
                    </a:lnTo>
                    <a:lnTo>
                      <a:pt x="268" y="456"/>
                    </a:lnTo>
                    <a:lnTo>
                      <a:pt x="264" y="460"/>
                    </a:lnTo>
                    <a:lnTo>
                      <a:pt x="259" y="464"/>
                    </a:lnTo>
                    <a:lnTo>
                      <a:pt x="254" y="467"/>
                    </a:lnTo>
                    <a:lnTo>
                      <a:pt x="250" y="471"/>
                    </a:lnTo>
                    <a:lnTo>
                      <a:pt x="245" y="472"/>
                    </a:lnTo>
                    <a:lnTo>
                      <a:pt x="205" y="478"/>
                    </a:lnTo>
                    <a:lnTo>
                      <a:pt x="205" y="479"/>
                    </a:lnTo>
                    <a:lnTo>
                      <a:pt x="205" y="481"/>
                    </a:lnTo>
                    <a:lnTo>
                      <a:pt x="207" y="486"/>
                    </a:lnTo>
                    <a:lnTo>
                      <a:pt x="207" y="491"/>
                    </a:lnTo>
                    <a:lnTo>
                      <a:pt x="205" y="497"/>
                    </a:lnTo>
                    <a:lnTo>
                      <a:pt x="203" y="504"/>
                    </a:lnTo>
                    <a:lnTo>
                      <a:pt x="199" y="511"/>
                    </a:lnTo>
                    <a:lnTo>
                      <a:pt x="192" y="518"/>
                    </a:lnTo>
                    <a:lnTo>
                      <a:pt x="191" y="519"/>
                    </a:lnTo>
                    <a:lnTo>
                      <a:pt x="188" y="522"/>
                    </a:lnTo>
                    <a:lnTo>
                      <a:pt x="184" y="527"/>
                    </a:lnTo>
                    <a:lnTo>
                      <a:pt x="180" y="533"/>
                    </a:lnTo>
                    <a:lnTo>
                      <a:pt x="176" y="540"/>
                    </a:lnTo>
                    <a:lnTo>
                      <a:pt x="175" y="547"/>
                    </a:lnTo>
                    <a:lnTo>
                      <a:pt x="175" y="552"/>
                    </a:lnTo>
                    <a:lnTo>
                      <a:pt x="176" y="556"/>
                    </a:lnTo>
                    <a:lnTo>
                      <a:pt x="178" y="560"/>
                    </a:lnTo>
                    <a:lnTo>
                      <a:pt x="182" y="565"/>
                    </a:lnTo>
                    <a:lnTo>
                      <a:pt x="183" y="566"/>
                    </a:lnTo>
                    <a:lnTo>
                      <a:pt x="187" y="568"/>
                    </a:lnTo>
                    <a:lnTo>
                      <a:pt x="194" y="570"/>
                    </a:lnTo>
                    <a:lnTo>
                      <a:pt x="201" y="573"/>
                    </a:lnTo>
                    <a:lnTo>
                      <a:pt x="211" y="576"/>
                    </a:lnTo>
                    <a:lnTo>
                      <a:pt x="222" y="580"/>
                    </a:lnTo>
                    <a:lnTo>
                      <a:pt x="234" y="581"/>
                    </a:lnTo>
                    <a:lnTo>
                      <a:pt x="245" y="582"/>
                    </a:lnTo>
                    <a:lnTo>
                      <a:pt x="245" y="583"/>
                    </a:lnTo>
                    <a:lnTo>
                      <a:pt x="246" y="585"/>
                    </a:lnTo>
                    <a:lnTo>
                      <a:pt x="246" y="587"/>
                    </a:lnTo>
                    <a:lnTo>
                      <a:pt x="248" y="592"/>
                    </a:lnTo>
                    <a:lnTo>
                      <a:pt x="249" y="595"/>
                    </a:lnTo>
                    <a:lnTo>
                      <a:pt x="248" y="600"/>
                    </a:lnTo>
                    <a:lnTo>
                      <a:pt x="248" y="605"/>
                    </a:lnTo>
                    <a:lnTo>
                      <a:pt x="245" y="610"/>
                    </a:lnTo>
                    <a:lnTo>
                      <a:pt x="245" y="611"/>
                    </a:lnTo>
                    <a:lnTo>
                      <a:pt x="244" y="615"/>
                    </a:lnTo>
                    <a:lnTo>
                      <a:pt x="244" y="622"/>
                    </a:lnTo>
                    <a:lnTo>
                      <a:pt x="244" y="629"/>
                    </a:lnTo>
                    <a:lnTo>
                      <a:pt x="244" y="637"/>
                    </a:lnTo>
                    <a:lnTo>
                      <a:pt x="244" y="646"/>
                    </a:lnTo>
                    <a:lnTo>
                      <a:pt x="245" y="653"/>
                    </a:lnTo>
                    <a:lnTo>
                      <a:pt x="248" y="661"/>
                    </a:lnTo>
                    <a:lnTo>
                      <a:pt x="250" y="667"/>
                    </a:lnTo>
                    <a:lnTo>
                      <a:pt x="252" y="675"/>
                    </a:lnTo>
                    <a:lnTo>
                      <a:pt x="252" y="683"/>
                    </a:lnTo>
                    <a:lnTo>
                      <a:pt x="251" y="692"/>
                    </a:lnTo>
                    <a:lnTo>
                      <a:pt x="249" y="700"/>
                    </a:lnTo>
                    <a:lnTo>
                      <a:pt x="246" y="706"/>
                    </a:lnTo>
                    <a:lnTo>
                      <a:pt x="244" y="708"/>
                    </a:lnTo>
                    <a:lnTo>
                      <a:pt x="242" y="710"/>
                    </a:lnTo>
                    <a:lnTo>
                      <a:pt x="240" y="711"/>
                    </a:lnTo>
                    <a:lnTo>
                      <a:pt x="237" y="711"/>
                    </a:lnTo>
                    <a:lnTo>
                      <a:pt x="230" y="712"/>
                    </a:lnTo>
                    <a:lnTo>
                      <a:pt x="224" y="714"/>
                    </a:lnTo>
                    <a:lnTo>
                      <a:pt x="218" y="715"/>
                    </a:lnTo>
                    <a:lnTo>
                      <a:pt x="212" y="717"/>
                    </a:lnTo>
                    <a:lnTo>
                      <a:pt x="208" y="720"/>
                    </a:lnTo>
                    <a:lnTo>
                      <a:pt x="204" y="724"/>
                    </a:lnTo>
                    <a:lnTo>
                      <a:pt x="201" y="730"/>
                    </a:lnTo>
                    <a:lnTo>
                      <a:pt x="201" y="735"/>
                    </a:lnTo>
                    <a:lnTo>
                      <a:pt x="200" y="739"/>
                    </a:lnTo>
                    <a:lnTo>
                      <a:pt x="199" y="743"/>
                    </a:lnTo>
                    <a:lnTo>
                      <a:pt x="197" y="745"/>
                    </a:lnTo>
                    <a:lnTo>
                      <a:pt x="194" y="746"/>
                    </a:lnTo>
                    <a:lnTo>
                      <a:pt x="190" y="746"/>
                    </a:lnTo>
                    <a:lnTo>
                      <a:pt x="185" y="745"/>
                    </a:lnTo>
                    <a:lnTo>
                      <a:pt x="180" y="745"/>
                    </a:lnTo>
                    <a:lnTo>
                      <a:pt x="173" y="744"/>
                    </a:lnTo>
                    <a:lnTo>
                      <a:pt x="167" y="743"/>
                    </a:lnTo>
                    <a:lnTo>
                      <a:pt x="163" y="743"/>
                    </a:lnTo>
                    <a:lnTo>
                      <a:pt x="160" y="744"/>
                    </a:lnTo>
                    <a:lnTo>
                      <a:pt x="158" y="746"/>
                    </a:lnTo>
                    <a:lnTo>
                      <a:pt x="155" y="749"/>
                    </a:lnTo>
                    <a:lnTo>
                      <a:pt x="151" y="753"/>
                    </a:lnTo>
                    <a:lnTo>
                      <a:pt x="146" y="760"/>
                    </a:lnTo>
                    <a:lnTo>
                      <a:pt x="139" y="768"/>
                    </a:lnTo>
                    <a:lnTo>
                      <a:pt x="129" y="773"/>
                    </a:lnTo>
                    <a:lnTo>
                      <a:pt x="118" y="778"/>
                    </a:lnTo>
                    <a:lnTo>
                      <a:pt x="107" y="782"/>
                    </a:lnTo>
                    <a:lnTo>
                      <a:pt x="97" y="784"/>
                    </a:lnTo>
                    <a:lnTo>
                      <a:pt x="89" y="785"/>
                    </a:lnTo>
                    <a:lnTo>
                      <a:pt x="81" y="786"/>
                    </a:lnTo>
                    <a:lnTo>
                      <a:pt x="77" y="786"/>
                    </a:lnTo>
                    <a:lnTo>
                      <a:pt x="75" y="786"/>
                    </a:lnTo>
                    <a:lnTo>
                      <a:pt x="74" y="787"/>
                    </a:lnTo>
                    <a:lnTo>
                      <a:pt x="68" y="788"/>
                    </a:lnTo>
                    <a:lnTo>
                      <a:pt x="61" y="790"/>
                    </a:lnTo>
                    <a:lnTo>
                      <a:pt x="53" y="793"/>
                    </a:lnTo>
                    <a:lnTo>
                      <a:pt x="45" y="797"/>
                    </a:lnTo>
                    <a:lnTo>
                      <a:pt x="37" y="801"/>
                    </a:lnTo>
                    <a:lnTo>
                      <a:pt x="35" y="803"/>
                    </a:lnTo>
                    <a:lnTo>
                      <a:pt x="33" y="805"/>
                    </a:lnTo>
                    <a:lnTo>
                      <a:pt x="31" y="807"/>
                    </a:lnTo>
                    <a:lnTo>
                      <a:pt x="31" y="810"/>
                    </a:lnTo>
                    <a:lnTo>
                      <a:pt x="31" y="812"/>
                    </a:lnTo>
                    <a:lnTo>
                      <a:pt x="29" y="814"/>
                    </a:lnTo>
                    <a:lnTo>
                      <a:pt x="27" y="815"/>
                    </a:lnTo>
                    <a:lnTo>
                      <a:pt x="26" y="817"/>
                    </a:lnTo>
                    <a:lnTo>
                      <a:pt x="21" y="819"/>
                    </a:lnTo>
                    <a:lnTo>
                      <a:pt x="15" y="823"/>
                    </a:lnTo>
                    <a:lnTo>
                      <a:pt x="10" y="826"/>
                    </a:lnTo>
                    <a:lnTo>
                      <a:pt x="6" y="830"/>
                    </a:lnTo>
                    <a:lnTo>
                      <a:pt x="4" y="833"/>
                    </a:lnTo>
                    <a:lnTo>
                      <a:pt x="2" y="837"/>
                    </a:lnTo>
                    <a:lnTo>
                      <a:pt x="1" y="841"/>
                    </a:lnTo>
                    <a:lnTo>
                      <a:pt x="0" y="845"/>
                    </a:lnTo>
                    <a:lnTo>
                      <a:pt x="1" y="855"/>
                    </a:lnTo>
                    <a:lnTo>
                      <a:pt x="4" y="863"/>
                    </a:lnTo>
                    <a:lnTo>
                      <a:pt x="6" y="869"/>
                    </a:lnTo>
                    <a:lnTo>
                      <a:pt x="10" y="873"/>
                    </a:lnTo>
                    <a:lnTo>
                      <a:pt x="14" y="878"/>
                    </a:lnTo>
                    <a:lnTo>
                      <a:pt x="20" y="880"/>
                    </a:lnTo>
                    <a:lnTo>
                      <a:pt x="25" y="882"/>
                    </a:lnTo>
                    <a:lnTo>
                      <a:pt x="31" y="884"/>
                    </a:lnTo>
                    <a:lnTo>
                      <a:pt x="66" y="908"/>
                    </a:lnTo>
                    <a:lnTo>
                      <a:pt x="67" y="908"/>
                    </a:lnTo>
                    <a:lnTo>
                      <a:pt x="68" y="909"/>
                    </a:lnTo>
                    <a:lnTo>
                      <a:pt x="70" y="911"/>
                    </a:lnTo>
                    <a:lnTo>
                      <a:pt x="74" y="913"/>
                    </a:lnTo>
                    <a:lnTo>
                      <a:pt x="77" y="916"/>
                    </a:lnTo>
                    <a:lnTo>
                      <a:pt x="80" y="921"/>
                    </a:lnTo>
                    <a:lnTo>
                      <a:pt x="83" y="925"/>
                    </a:lnTo>
                    <a:lnTo>
                      <a:pt x="86" y="931"/>
                    </a:lnTo>
                    <a:lnTo>
                      <a:pt x="87" y="932"/>
                    </a:lnTo>
                    <a:lnTo>
                      <a:pt x="90" y="935"/>
                    </a:lnTo>
                    <a:lnTo>
                      <a:pt x="94" y="938"/>
                    </a:lnTo>
                    <a:lnTo>
                      <a:pt x="101" y="941"/>
                    </a:lnTo>
                    <a:lnTo>
                      <a:pt x="108" y="945"/>
                    </a:lnTo>
                    <a:lnTo>
                      <a:pt x="118" y="946"/>
                    </a:lnTo>
                    <a:lnTo>
                      <a:pt x="123" y="945"/>
                    </a:lnTo>
                    <a:lnTo>
                      <a:pt x="129" y="943"/>
                    </a:lnTo>
                    <a:lnTo>
                      <a:pt x="135" y="942"/>
                    </a:lnTo>
                    <a:lnTo>
                      <a:pt x="141" y="939"/>
                    </a:lnTo>
                    <a:lnTo>
                      <a:pt x="142" y="938"/>
                    </a:lnTo>
                    <a:lnTo>
                      <a:pt x="144" y="935"/>
                    </a:lnTo>
                    <a:lnTo>
                      <a:pt x="147" y="932"/>
                    </a:lnTo>
                    <a:lnTo>
                      <a:pt x="151" y="927"/>
                    </a:lnTo>
                    <a:lnTo>
                      <a:pt x="156" y="924"/>
                    </a:lnTo>
                    <a:lnTo>
                      <a:pt x="160" y="923"/>
                    </a:lnTo>
                    <a:lnTo>
                      <a:pt x="162" y="923"/>
                    </a:lnTo>
                    <a:lnTo>
                      <a:pt x="164" y="924"/>
                    </a:lnTo>
                    <a:lnTo>
                      <a:pt x="167" y="926"/>
                    </a:lnTo>
                    <a:lnTo>
                      <a:pt x="169" y="928"/>
                    </a:lnTo>
                    <a:lnTo>
                      <a:pt x="174" y="934"/>
                    </a:lnTo>
                    <a:lnTo>
                      <a:pt x="178" y="939"/>
                    </a:lnTo>
                    <a:lnTo>
                      <a:pt x="183" y="943"/>
                    </a:lnTo>
                    <a:lnTo>
                      <a:pt x="187" y="948"/>
                    </a:lnTo>
                    <a:lnTo>
                      <a:pt x="187" y="949"/>
                    </a:lnTo>
                    <a:lnTo>
                      <a:pt x="188" y="951"/>
                    </a:lnTo>
                    <a:lnTo>
                      <a:pt x="188" y="953"/>
                    </a:lnTo>
                    <a:lnTo>
                      <a:pt x="187" y="955"/>
                    </a:lnTo>
                    <a:lnTo>
                      <a:pt x="184" y="959"/>
                    </a:lnTo>
                    <a:lnTo>
                      <a:pt x="177" y="963"/>
                    </a:lnTo>
                    <a:lnTo>
                      <a:pt x="170" y="967"/>
                    </a:lnTo>
                    <a:lnTo>
                      <a:pt x="163" y="970"/>
                    </a:lnTo>
                    <a:lnTo>
                      <a:pt x="159" y="974"/>
                    </a:lnTo>
                    <a:lnTo>
                      <a:pt x="156" y="976"/>
                    </a:lnTo>
                    <a:lnTo>
                      <a:pt x="155" y="979"/>
                    </a:lnTo>
                    <a:lnTo>
                      <a:pt x="155" y="983"/>
                    </a:lnTo>
                    <a:lnTo>
                      <a:pt x="156" y="988"/>
                    </a:lnTo>
                    <a:lnTo>
                      <a:pt x="158" y="994"/>
                    </a:lnTo>
                    <a:lnTo>
                      <a:pt x="160" y="1001"/>
                    </a:lnTo>
                    <a:lnTo>
                      <a:pt x="161" y="1006"/>
                    </a:lnTo>
                    <a:lnTo>
                      <a:pt x="161" y="1009"/>
                    </a:lnTo>
                    <a:lnTo>
                      <a:pt x="160" y="1011"/>
                    </a:lnTo>
                    <a:lnTo>
                      <a:pt x="157" y="1011"/>
                    </a:lnTo>
                    <a:lnTo>
                      <a:pt x="153" y="1010"/>
                    </a:lnTo>
                    <a:lnTo>
                      <a:pt x="147" y="1008"/>
                    </a:lnTo>
                    <a:lnTo>
                      <a:pt x="139" y="1003"/>
                    </a:lnTo>
                    <a:lnTo>
                      <a:pt x="131" y="997"/>
                    </a:lnTo>
                    <a:lnTo>
                      <a:pt x="124" y="993"/>
                    </a:lnTo>
                    <a:lnTo>
                      <a:pt x="119" y="991"/>
                    </a:lnTo>
                    <a:lnTo>
                      <a:pt x="116" y="990"/>
                    </a:lnTo>
                    <a:lnTo>
                      <a:pt x="115" y="990"/>
                    </a:lnTo>
                    <a:lnTo>
                      <a:pt x="113" y="993"/>
                    </a:lnTo>
                    <a:lnTo>
                      <a:pt x="113" y="997"/>
                    </a:lnTo>
                    <a:lnTo>
                      <a:pt x="112" y="1003"/>
                    </a:lnTo>
                    <a:lnTo>
                      <a:pt x="109" y="1009"/>
                    </a:lnTo>
                    <a:lnTo>
                      <a:pt x="108" y="1015"/>
                    </a:lnTo>
                    <a:lnTo>
                      <a:pt x="107" y="1019"/>
                    </a:lnTo>
                    <a:lnTo>
                      <a:pt x="105" y="1022"/>
                    </a:lnTo>
                    <a:lnTo>
                      <a:pt x="102" y="1023"/>
                    </a:lnTo>
                    <a:lnTo>
                      <a:pt x="99" y="1022"/>
                    </a:lnTo>
                    <a:lnTo>
                      <a:pt x="93" y="1019"/>
                    </a:lnTo>
                    <a:lnTo>
                      <a:pt x="86" y="1014"/>
                    </a:lnTo>
                    <a:lnTo>
                      <a:pt x="79" y="1009"/>
                    </a:lnTo>
                    <a:lnTo>
                      <a:pt x="74" y="1005"/>
                    </a:lnTo>
                    <a:lnTo>
                      <a:pt x="69" y="1003"/>
                    </a:lnTo>
                    <a:lnTo>
                      <a:pt x="64" y="1003"/>
                    </a:lnTo>
                    <a:lnTo>
                      <a:pt x="60" y="1003"/>
                    </a:lnTo>
                    <a:lnTo>
                      <a:pt x="55" y="1005"/>
                    </a:lnTo>
                    <a:lnTo>
                      <a:pt x="50" y="1009"/>
                    </a:lnTo>
                    <a:lnTo>
                      <a:pt x="44" y="1014"/>
                    </a:lnTo>
                    <a:lnTo>
                      <a:pt x="37" y="1019"/>
                    </a:lnTo>
                    <a:lnTo>
                      <a:pt x="33" y="1024"/>
                    </a:lnTo>
                    <a:lnTo>
                      <a:pt x="29" y="1028"/>
                    </a:lnTo>
                    <a:lnTo>
                      <a:pt x="28" y="1032"/>
                    </a:lnTo>
                    <a:lnTo>
                      <a:pt x="28" y="1035"/>
                    </a:lnTo>
                    <a:lnTo>
                      <a:pt x="31" y="1041"/>
                    </a:lnTo>
                    <a:lnTo>
                      <a:pt x="34" y="1046"/>
                    </a:lnTo>
                    <a:lnTo>
                      <a:pt x="39" y="1055"/>
                    </a:lnTo>
                    <a:lnTo>
                      <a:pt x="46" y="1062"/>
                    </a:lnTo>
                    <a:lnTo>
                      <a:pt x="54" y="1070"/>
                    </a:lnTo>
                    <a:lnTo>
                      <a:pt x="63" y="1076"/>
                    </a:lnTo>
                    <a:lnTo>
                      <a:pt x="70" y="1081"/>
                    </a:lnTo>
                    <a:lnTo>
                      <a:pt x="78" y="1085"/>
                    </a:lnTo>
                    <a:lnTo>
                      <a:pt x="85" y="1088"/>
                    </a:lnTo>
                    <a:lnTo>
                      <a:pt x="89" y="1089"/>
                    </a:lnTo>
                    <a:lnTo>
                      <a:pt x="90" y="1090"/>
                    </a:lnTo>
                    <a:lnTo>
                      <a:pt x="94" y="1118"/>
                    </a:lnTo>
                    <a:lnTo>
                      <a:pt x="96" y="1118"/>
                    </a:lnTo>
                    <a:lnTo>
                      <a:pt x="103" y="1119"/>
                    </a:lnTo>
                    <a:lnTo>
                      <a:pt x="110" y="1123"/>
                    </a:lnTo>
                    <a:lnTo>
                      <a:pt x="121" y="1126"/>
                    </a:lnTo>
                    <a:lnTo>
                      <a:pt x="131" y="1130"/>
                    </a:lnTo>
                    <a:lnTo>
                      <a:pt x="141" y="1135"/>
                    </a:lnTo>
                    <a:lnTo>
                      <a:pt x="145" y="1138"/>
                    </a:lnTo>
                    <a:lnTo>
                      <a:pt x="149" y="1141"/>
                    </a:lnTo>
                    <a:lnTo>
                      <a:pt x="151" y="1144"/>
                    </a:lnTo>
                    <a:lnTo>
                      <a:pt x="154" y="1147"/>
                    </a:lnTo>
                    <a:lnTo>
                      <a:pt x="157" y="1155"/>
                    </a:lnTo>
                    <a:lnTo>
                      <a:pt x="160" y="1162"/>
                    </a:lnTo>
                    <a:lnTo>
                      <a:pt x="163" y="1167"/>
                    </a:lnTo>
                    <a:lnTo>
                      <a:pt x="168" y="1171"/>
                    </a:lnTo>
                    <a:lnTo>
                      <a:pt x="171" y="1172"/>
                    </a:lnTo>
                    <a:lnTo>
                      <a:pt x="174" y="1172"/>
                    </a:lnTo>
                    <a:lnTo>
                      <a:pt x="178" y="1172"/>
                    </a:lnTo>
                    <a:lnTo>
                      <a:pt x="184" y="1171"/>
                    </a:lnTo>
                    <a:lnTo>
                      <a:pt x="197" y="1168"/>
                    </a:lnTo>
                    <a:lnTo>
                      <a:pt x="213" y="1160"/>
                    </a:lnTo>
                    <a:lnTo>
                      <a:pt x="230" y="1152"/>
                    </a:lnTo>
                    <a:lnTo>
                      <a:pt x="244" y="1144"/>
                    </a:lnTo>
                    <a:lnTo>
                      <a:pt x="256" y="1138"/>
                    </a:lnTo>
                    <a:lnTo>
                      <a:pt x="266" y="1131"/>
                    </a:lnTo>
                    <a:lnTo>
                      <a:pt x="275" y="1127"/>
                    </a:lnTo>
                    <a:lnTo>
                      <a:pt x="283" y="1123"/>
                    </a:lnTo>
                    <a:lnTo>
                      <a:pt x="293" y="1120"/>
                    </a:lnTo>
                    <a:lnTo>
                      <a:pt x="303" y="1120"/>
                    </a:lnTo>
                    <a:lnTo>
                      <a:pt x="316" y="1119"/>
                    </a:lnTo>
                    <a:lnTo>
                      <a:pt x="331" y="1118"/>
                    </a:lnTo>
                    <a:lnTo>
                      <a:pt x="347" y="1116"/>
                    </a:lnTo>
                    <a:lnTo>
                      <a:pt x="363" y="1115"/>
                    </a:lnTo>
                    <a:lnTo>
                      <a:pt x="377" y="1113"/>
                    </a:lnTo>
                    <a:lnTo>
                      <a:pt x="388" y="1111"/>
                    </a:lnTo>
                    <a:lnTo>
                      <a:pt x="395" y="1110"/>
                    </a:lnTo>
                    <a:lnTo>
                      <a:pt x="399" y="1110"/>
                    </a:lnTo>
                    <a:lnTo>
                      <a:pt x="400" y="1111"/>
                    </a:lnTo>
                    <a:lnTo>
                      <a:pt x="403" y="1113"/>
                    </a:lnTo>
                    <a:lnTo>
                      <a:pt x="407" y="1117"/>
                    </a:lnTo>
                    <a:lnTo>
                      <a:pt x="413" y="1123"/>
                    </a:lnTo>
                    <a:lnTo>
                      <a:pt x="419" y="1129"/>
                    </a:lnTo>
                    <a:lnTo>
                      <a:pt x="425" y="1138"/>
                    </a:lnTo>
                    <a:lnTo>
                      <a:pt x="429" y="1146"/>
                    </a:lnTo>
                    <a:lnTo>
                      <a:pt x="432" y="1156"/>
                    </a:lnTo>
                    <a:lnTo>
                      <a:pt x="434" y="1156"/>
                    </a:lnTo>
                    <a:lnTo>
                      <a:pt x="439" y="1157"/>
                    </a:lnTo>
                    <a:lnTo>
                      <a:pt x="445" y="1159"/>
                    </a:lnTo>
                    <a:lnTo>
                      <a:pt x="453" y="1164"/>
                    </a:lnTo>
                    <a:lnTo>
                      <a:pt x="456" y="1167"/>
                    </a:lnTo>
                    <a:lnTo>
                      <a:pt x="460" y="1171"/>
                    </a:lnTo>
                    <a:lnTo>
                      <a:pt x="465" y="1176"/>
                    </a:lnTo>
                    <a:lnTo>
                      <a:pt x="469" y="1181"/>
                    </a:lnTo>
                    <a:lnTo>
                      <a:pt x="472" y="1188"/>
                    </a:lnTo>
                    <a:lnTo>
                      <a:pt x="475" y="1196"/>
                    </a:lnTo>
                    <a:lnTo>
                      <a:pt x="479" y="1206"/>
                    </a:lnTo>
                    <a:lnTo>
                      <a:pt x="482" y="1215"/>
                    </a:lnTo>
                    <a:lnTo>
                      <a:pt x="486" y="1281"/>
                    </a:lnTo>
                    <a:lnTo>
                      <a:pt x="487" y="1283"/>
                    </a:lnTo>
                    <a:lnTo>
                      <a:pt x="489" y="1288"/>
                    </a:lnTo>
                    <a:lnTo>
                      <a:pt x="494" y="1295"/>
                    </a:lnTo>
                    <a:lnTo>
                      <a:pt x="498" y="1306"/>
                    </a:lnTo>
                    <a:lnTo>
                      <a:pt x="503" y="1318"/>
                    </a:lnTo>
                    <a:lnTo>
                      <a:pt x="508" y="1332"/>
                    </a:lnTo>
                    <a:lnTo>
                      <a:pt x="512" y="1347"/>
                    </a:lnTo>
                    <a:lnTo>
                      <a:pt x="515" y="1364"/>
                    </a:lnTo>
                    <a:lnTo>
                      <a:pt x="517" y="1382"/>
                    </a:lnTo>
                    <a:lnTo>
                      <a:pt x="517" y="1398"/>
                    </a:lnTo>
                    <a:lnTo>
                      <a:pt x="517" y="1412"/>
                    </a:lnTo>
                    <a:lnTo>
                      <a:pt x="516" y="1425"/>
                    </a:lnTo>
                    <a:lnTo>
                      <a:pt x="517" y="1436"/>
                    </a:lnTo>
                    <a:lnTo>
                      <a:pt x="520" y="1446"/>
                    </a:lnTo>
                    <a:lnTo>
                      <a:pt x="522" y="1452"/>
                    </a:lnTo>
                    <a:lnTo>
                      <a:pt x="524" y="1457"/>
                    </a:lnTo>
                    <a:lnTo>
                      <a:pt x="528" y="1462"/>
                    </a:lnTo>
                    <a:lnTo>
                      <a:pt x="533" y="1467"/>
                    </a:lnTo>
                    <a:lnTo>
                      <a:pt x="537" y="1471"/>
                    </a:lnTo>
                    <a:lnTo>
                      <a:pt x="540" y="1477"/>
                    </a:lnTo>
                    <a:lnTo>
                      <a:pt x="542" y="1481"/>
                    </a:lnTo>
                    <a:lnTo>
                      <a:pt x="544" y="1485"/>
                    </a:lnTo>
                    <a:lnTo>
                      <a:pt x="544" y="1490"/>
                    </a:lnTo>
                    <a:lnTo>
                      <a:pt x="544" y="1493"/>
                    </a:lnTo>
                    <a:lnTo>
                      <a:pt x="544" y="1496"/>
                    </a:lnTo>
                    <a:lnTo>
                      <a:pt x="543" y="1499"/>
                    </a:lnTo>
                    <a:lnTo>
                      <a:pt x="540" y="1505"/>
                    </a:lnTo>
                    <a:lnTo>
                      <a:pt x="537" y="1508"/>
                    </a:lnTo>
                    <a:lnTo>
                      <a:pt x="534" y="1510"/>
                    </a:lnTo>
                    <a:lnTo>
                      <a:pt x="533" y="1511"/>
                    </a:lnTo>
                    <a:lnTo>
                      <a:pt x="531" y="1511"/>
                    </a:lnTo>
                    <a:lnTo>
                      <a:pt x="527" y="1510"/>
                    </a:lnTo>
                    <a:lnTo>
                      <a:pt x="523" y="1510"/>
                    </a:lnTo>
                    <a:lnTo>
                      <a:pt x="517" y="1510"/>
                    </a:lnTo>
                    <a:lnTo>
                      <a:pt x="515" y="1511"/>
                    </a:lnTo>
                    <a:lnTo>
                      <a:pt x="513" y="1512"/>
                    </a:lnTo>
                    <a:lnTo>
                      <a:pt x="511" y="1513"/>
                    </a:lnTo>
                    <a:lnTo>
                      <a:pt x="509" y="1516"/>
                    </a:lnTo>
                    <a:lnTo>
                      <a:pt x="508" y="1519"/>
                    </a:lnTo>
                    <a:lnTo>
                      <a:pt x="508" y="1522"/>
                    </a:lnTo>
                    <a:lnTo>
                      <a:pt x="508" y="1525"/>
                    </a:lnTo>
                    <a:lnTo>
                      <a:pt x="509" y="1531"/>
                    </a:lnTo>
                    <a:lnTo>
                      <a:pt x="512" y="1539"/>
                    </a:lnTo>
                    <a:lnTo>
                      <a:pt x="516" y="1547"/>
                    </a:lnTo>
                    <a:lnTo>
                      <a:pt x="522" y="1552"/>
                    </a:lnTo>
                    <a:lnTo>
                      <a:pt x="526" y="1557"/>
                    </a:lnTo>
                    <a:lnTo>
                      <a:pt x="528" y="1561"/>
                    </a:lnTo>
                    <a:lnTo>
                      <a:pt x="529" y="1566"/>
                    </a:lnTo>
                    <a:lnTo>
                      <a:pt x="528" y="1568"/>
                    </a:lnTo>
                    <a:lnTo>
                      <a:pt x="526" y="1571"/>
                    </a:lnTo>
                    <a:lnTo>
                      <a:pt x="524" y="1574"/>
                    </a:lnTo>
                    <a:lnTo>
                      <a:pt x="520" y="1577"/>
                    </a:lnTo>
                    <a:lnTo>
                      <a:pt x="511" y="1586"/>
                    </a:lnTo>
                    <a:lnTo>
                      <a:pt x="501" y="1594"/>
                    </a:lnTo>
                    <a:lnTo>
                      <a:pt x="493" y="1602"/>
                    </a:lnTo>
                    <a:lnTo>
                      <a:pt x="487" y="1609"/>
                    </a:lnTo>
                    <a:lnTo>
                      <a:pt x="485" y="1613"/>
                    </a:lnTo>
                    <a:lnTo>
                      <a:pt x="484" y="1615"/>
                    </a:lnTo>
                    <a:lnTo>
                      <a:pt x="484" y="1618"/>
                    </a:lnTo>
                    <a:lnTo>
                      <a:pt x="485" y="1620"/>
                    </a:lnTo>
                    <a:lnTo>
                      <a:pt x="487" y="1621"/>
                    </a:lnTo>
                    <a:lnTo>
                      <a:pt x="492" y="1622"/>
                    </a:lnTo>
                    <a:lnTo>
                      <a:pt x="497" y="1622"/>
                    </a:lnTo>
                    <a:lnTo>
                      <a:pt x="505" y="1622"/>
                    </a:lnTo>
                    <a:lnTo>
                      <a:pt x="519" y="1620"/>
                    </a:lnTo>
                    <a:lnTo>
                      <a:pt x="527" y="1618"/>
                    </a:lnTo>
                    <a:lnTo>
                      <a:pt x="534" y="1616"/>
                    </a:lnTo>
                    <a:lnTo>
                      <a:pt x="537" y="1613"/>
                    </a:lnTo>
                    <a:lnTo>
                      <a:pt x="540" y="1608"/>
                    </a:lnTo>
                    <a:lnTo>
                      <a:pt x="542" y="1603"/>
                    </a:lnTo>
                    <a:lnTo>
                      <a:pt x="546" y="1595"/>
                    </a:lnTo>
                    <a:lnTo>
                      <a:pt x="552" y="1586"/>
                    </a:lnTo>
                    <a:lnTo>
                      <a:pt x="558" y="1576"/>
                    </a:lnTo>
                    <a:lnTo>
                      <a:pt x="563" y="1570"/>
                    </a:lnTo>
                    <a:lnTo>
                      <a:pt x="567" y="1565"/>
                    </a:lnTo>
                    <a:lnTo>
                      <a:pt x="570" y="1563"/>
                    </a:lnTo>
                    <a:lnTo>
                      <a:pt x="573" y="1563"/>
                    </a:lnTo>
                    <a:lnTo>
                      <a:pt x="574" y="1563"/>
                    </a:lnTo>
                    <a:lnTo>
                      <a:pt x="576" y="1565"/>
                    </a:lnTo>
                    <a:lnTo>
                      <a:pt x="578" y="1566"/>
                    </a:lnTo>
                    <a:lnTo>
                      <a:pt x="582" y="1573"/>
                    </a:lnTo>
                    <a:lnTo>
                      <a:pt x="588" y="1581"/>
                    </a:lnTo>
                    <a:lnTo>
                      <a:pt x="592" y="1592"/>
                    </a:lnTo>
                    <a:lnTo>
                      <a:pt x="595" y="1604"/>
                    </a:lnTo>
                    <a:lnTo>
                      <a:pt x="597" y="1617"/>
                    </a:lnTo>
                    <a:lnTo>
                      <a:pt x="600" y="1628"/>
                    </a:lnTo>
                    <a:lnTo>
                      <a:pt x="603" y="1639"/>
                    </a:lnTo>
                    <a:lnTo>
                      <a:pt x="606" y="1647"/>
                    </a:lnTo>
                    <a:lnTo>
                      <a:pt x="608" y="1650"/>
                    </a:lnTo>
                    <a:lnTo>
                      <a:pt x="611" y="1654"/>
                    </a:lnTo>
                    <a:lnTo>
                      <a:pt x="616" y="1655"/>
                    </a:lnTo>
                    <a:lnTo>
                      <a:pt x="620" y="1656"/>
                    </a:lnTo>
                    <a:lnTo>
                      <a:pt x="628" y="1658"/>
                    </a:lnTo>
                    <a:lnTo>
                      <a:pt x="635" y="1661"/>
                    </a:lnTo>
                    <a:lnTo>
                      <a:pt x="642" y="1665"/>
                    </a:lnTo>
                    <a:lnTo>
                      <a:pt x="648" y="1669"/>
                    </a:lnTo>
                    <a:lnTo>
                      <a:pt x="652" y="1674"/>
                    </a:lnTo>
                    <a:lnTo>
                      <a:pt x="656" y="1681"/>
                    </a:lnTo>
                    <a:lnTo>
                      <a:pt x="658" y="1688"/>
                    </a:lnTo>
                    <a:lnTo>
                      <a:pt x="658" y="1697"/>
                    </a:lnTo>
                    <a:lnTo>
                      <a:pt x="657" y="1703"/>
                    </a:lnTo>
                    <a:lnTo>
                      <a:pt x="656" y="1708"/>
                    </a:lnTo>
                    <a:lnTo>
                      <a:pt x="653" y="1710"/>
                    </a:lnTo>
                    <a:lnTo>
                      <a:pt x="651" y="1710"/>
                    </a:lnTo>
                    <a:lnTo>
                      <a:pt x="649" y="1710"/>
                    </a:lnTo>
                    <a:lnTo>
                      <a:pt x="647" y="1710"/>
                    </a:lnTo>
                    <a:lnTo>
                      <a:pt x="639" y="1707"/>
                    </a:lnTo>
                    <a:lnTo>
                      <a:pt x="632" y="1702"/>
                    </a:lnTo>
                    <a:lnTo>
                      <a:pt x="622" y="1696"/>
                    </a:lnTo>
                    <a:lnTo>
                      <a:pt x="611" y="1688"/>
                    </a:lnTo>
                    <a:lnTo>
                      <a:pt x="605" y="1684"/>
                    </a:lnTo>
                    <a:lnTo>
                      <a:pt x="600" y="1681"/>
                    </a:lnTo>
                    <a:lnTo>
                      <a:pt x="593" y="1679"/>
                    </a:lnTo>
                    <a:lnTo>
                      <a:pt x="587" y="1676"/>
                    </a:lnTo>
                    <a:lnTo>
                      <a:pt x="575" y="1674"/>
                    </a:lnTo>
                    <a:lnTo>
                      <a:pt x="564" y="1674"/>
                    </a:lnTo>
                    <a:lnTo>
                      <a:pt x="555" y="1674"/>
                    </a:lnTo>
                    <a:lnTo>
                      <a:pt x="548" y="1675"/>
                    </a:lnTo>
                    <a:lnTo>
                      <a:pt x="542" y="1676"/>
                    </a:lnTo>
                    <a:lnTo>
                      <a:pt x="541" y="1677"/>
                    </a:lnTo>
                    <a:lnTo>
                      <a:pt x="541" y="1679"/>
                    </a:lnTo>
                    <a:lnTo>
                      <a:pt x="541" y="1682"/>
                    </a:lnTo>
                    <a:lnTo>
                      <a:pt x="542" y="1686"/>
                    </a:lnTo>
                    <a:lnTo>
                      <a:pt x="546" y="1693"/>
                    </a:lnTo>
                    <a:lnTo>
                      <a:pt x="549" y="1699"/>
                    </a:lnTo>
                    <a:lnTo>
                      <a:pt x="555" y="1706"/>
                    </a:lnTo>
                    <a:lnTo>
                      <a:pt x="560" y="1708"/>
                    </a:lnTo>
                    <a:lnTo>
                      <a:pt x="564" y="1711"/>
                    </a:lnTo>
                    <a:lnTo>
                      <a:pt x="569" y="1713"/>
                    </a:lnTo>
                    <a:lnTo>
                      <a:pt x="575" y="1715"/>
                    </a:lnTo>
                    <a:lnTo>
                      <a:pt x="588" y="1720"/>
                    </a:lnTo>
                    <a:lnTo>
                      <a:pt x="597" y="1724"/>
                    </a:lnTo>
                    <a:lnTo>
                      <a:pt x="606" y="1727"/>
                    </a:lnTo>
                    <a:lnTo>
                      <a:pt x="614" y="1729"/>
                    </a:lnTo>
                    <a:lnTo>
                      <a:pt x="620" y="1733"/>
                    </a:lnTo>
                    <a:lnTo>
                      <a:pt x="625" y="1735"/>
                    </a:lnTo>
                    <a:lnTo>
                      <a:pt x="630" y="1737"/>
                    </a:lnTo>
                    <a:lnTo>
                      <a:pt x="634" y="1739"/>
                    </a:lnTo>
                    <a:lnTo>
                      <a:pt x="639" y="1742"/>
                    </a:lnTo>
                    <a:lnTo>
                      <a:pt x="644" y="1748"/>
                    </a:lnTo>
                    <a:lnTo>
                      <a:pt x="647" y="1753"/>
                    </a:lnTo>
                    <a:lnTo>
                      <a:pt x="650" y="1761"/>
                    </a:lnTo>
                    <a:lnTo>
                      <a:pt x="650" y="1765"/>
                    </a:lnTo>
                    <a:lnTo>
                      <a:pt x="650" y="1769"/>
                    </a:lnTo>
                    <a:lnTo>
                      <a:pt x="649" y="1774"/>
                    </a:lnTo>
                    <a:lnTo>
                      <a:pt x="648" y="1779"/>
                    </a:lnTo>
                    <a:lnTo>
                      <a:pt x="646" y="1784"/>
                    </a:lnTo>
                    <a:lnTo>
                      <a:pt x="643" y="1790"/>
                    </a:lnTo>
                    <a:lnTo>
                      <a:pt x="639" y="1796"/>
                    </a:lnTo>
                    <a:lnTo>
                      <a:pt x="634" y="1803"/>
                    </a:lnTo>
                    <a:lnTo>
                      <a:pt x="624" y="1815"/>
                    </a:lnTo>
                    <a:lnTo>
                      <a:pt x="616" y="1824"/>
                    </a:lnTo>
                    <a:lnTo>
                      <a:pt x="608" y="1832"/>
                    </a:lnTo>
                    <a:lnTo>
                      <a:pt x="602" y="1838"/>
                    </a:lnTo>
                    <a:lnTo>
                      <a:pt x="595" y="1843"/>
                    </a:lnTo>
                    <a:lnTo>
                      <a:pt x="590" y="1846"/>
                    </a:lnTo>
                    <a:lnTo>
                      <a:pt x="584" y="1850"/>
                    </a:lnTo>
                    <a:lnTo>
                      <a:pt x="579" y="1853"/>
                    </a:lnTo>
                    <a:lnTo>
                      <a:pt x="577" y="1856"/>
                    </a:lnTo>
                    <a:lnTo>
                      <a:pt x="576" y="1858"/>
                    </a:lnTo>
                    <a:lnTo>
                      <a:pt x="576" y="1860"/>
                    </a:lnTo>
                    <a:lnTo>
                      <a:pt x="576" y="1862"/>
                    </a:lnTo>
                    <a:lnTo>
                      <a:pt x="578" y="1865"/>
                    </a:lnTo>
                    <a:lnTo>
                      <a:pt x="581" y="1869"/>
                    </a:lnTo>
                    <a:lnTo>
                      <a:pt x="584" y="1871"/>
                    </a:lnTo>
                    <a:lnTo>
                      <a:pt x="589" y="1872"/>
                    </a:lnTo>
                    <a:lnTo>
                      <a:pt x="591" y="1873"/>
                    </a:lnTo>
                    <a:lnTo>
                      <a:pt x="592" y="1873"/>
                    </a:lnTo>
                    <a:lnTo>
                      <a:pt x="575" y="1897"/>
                    </a:lnTo>
                    <a:lnTo>
                      <a:pt x="543" y="1937"/>
                    </a:lnTo>
                    <a:lnTo>
                      <a:pt x="543" y="1938"/>
                    </a:lnTo>
                    <a:lnTo>
                      <a:pt x="546" y="1942"/>
                    </a:lnTo>
                    <a:lnTo>
                      <a:pt x="548" y="1948"/>
                    </a:lnTo>
                    <a:lnTo>
                      <a:pt x="550" y="1957"/>
                    </a:lnTo>
                    <a:lnTo>
                      <a:pt x="553" y="1967"/>
                    </a:lnTo>
                    <a:lnTo>
                      <a:pt x="555" y="1978"/>
                    </a:lnTo>
                    <a:lnTo>
                      <a:pt x="558" y="1991"/>
                    </a:lnTo>
                    <a:lnTo>
                      <a:pt x="561" y="2002"/>
                    </a:lnTo>
                    <a:lnTo>
                      <a:pt x="562" y="2016"/>
                    </a:lnTo>
                    <a:lnTo>
                      <a:pt x="563" y="2030"/>
                    </a:lnTo>
                    <a:lnTo>
                      <a:pt x="565" y="2044"/>
                    </a:lnTo>
                    <a:lnTo>
                      <a:pt x="567" y="2059"/>
                    </a:lnTo>
                    <a:lnTo>
                      <a:pt x="569" y="2073"/>
                    </a:lnTo>
                    <a:lnTo>
                      <a:pt x="574" y="2086"/>
                    </a:lnTo>
                    <a:lnTo>
                      <a:pt x="578" y="2098"/>
                    </a:lnTo>
                    <a:lnTo>
                      <a:pt x="583" y="2111"/>
                    </a:lnTo>
                    <a:lnTo>
                      <a:pt x="589" y="2124"/>
                    </a:lnTo>
                    <a:lnTo>
                      <a:pt x="594" y="2138"/>
                    </a:lnTo>
                    <a:lnTo>
                      <a:pt x="598" y="2155"/>
                    </a:lnTo>
                    <a:lnTo>
                      <a:pt x="603" y="2171"/>
                    </a:lnTo>
                    <a:lnTo>
                      <a:pt x="606" y="2186"/>
                    </a:lnTo>
                    <a:lnTo>
                      <a:pt x="609" y="2198"/>
                    </a:lnTo>
                    <a:lnTo>
                      <a:pt x="610" y="2206"/>
                    </a:lnTo>
                    <a:lnTo>
                      <a:pt x="611" y="2209"/>
                    </a:lnTo>
                    <a:lnTo>
                      <a:pt x="658" y="2283"/>
                    </a:lnTo>
                    <a:lnTo>
                      <a:pt x="658" y="2284"/>
                    </a:lnTo>
                    <a:lnTo>
                      <a:pt x="659" y="2288"/>
                    </a:lnTo>
                    <a:lnTo>
                      <a:pt x="660" y="2294"/>
                    </a:lnTo>
                    <a:lnTo>
                      <a:pt x="661" y="2300"/>
                    </a:lnTo>
                    <a:lnTo>
                      <a:pt x="663" y="2309"/>
                    </a:lnTo>
                    <a:lnTo>
                      <a:pt x="665" y="2319"/>
                    </a:lnTo>
                    <a:lnTo>
                      <a:pt x="668" y="2328"/>
                    </a:lnTo>
                    <a:lnTo>
                      <a:pt x="671" y="2338"/>
                    </a:lnTo>
                    <a:lnTo>
                      <a:pt x="673" y="2349"/>
                    </a:lnTo>
                    <a:lnTo>
                      <a:pt x="675" y="2356"/>
                    </a:lnTo>
                    <a:lnTo>
                      <a:pt x="678" y="2364"/>
                    </a:lnTo>
                    <a:lnTo>
                      <a:pt x="683" y="2370"/>
                    </a:lnTo>
                    <a:lnTo>
                      <a:pt x="687" y="2375"/>
                    </a:lnTo>
                    <a:lnTo>
                      <a:pt x="695" y="2378"/>
                    </a:lnTo>
                    <a:lnTo>
                      <a:pt x="702" y="2380"/>
                    </a:lnTo>
                    <a:lnTo>
                      <a:pt x="713" y="2381"/>
                    </a:lnTo>
                    <a:lnTo>
                      <a:pt x="725" y="2381"/>
                    </a:lnTo>
                    <a:lnTo>
                      <a:pt x="734" y="2381"/>
                    </a:lnTo>
                    <a:lnTo>
                      <a:pt x="744" y="2380"/>
                    </a:lnTo>
                    <a:lnTo>
                      <a:pt x="753" y="2380"/>
                    </a:lnTo>
                    <a:lnTo>
                      <a:pt x="759" y="2378"/>
                    </a:lnTo>
                    <a:lnTo>
                      <a:pt x="766" y="2377"/>
                    </a:lnTo>
                    <a:lnTo>
                      <a:pt x="772" y="2374"/>
                    </a:lnTo>
                    <a:lnTo>
                      <a:pt x="777" y="2370"/>
                    </a:lnTo>
                    <a:lnTo>
                      <a:pt x="782" y="2366"/>
                    </a:lnTo>
                    <a:lnTo>
                      <a:pt x="788" y="2363"/>
                    </a:lnTo>
                    <a:lnTo>
                      <a:pt x="796" y="2361"/>
                    </a:lnTo>
                    <a:lnTo>
                      <a:pt x="802" y="2360"/>
                    </a:lnTo>
                    <a:lnTo>
                      <a:pt x="805" y="2360"/>
                    </a:lnTo>
                    <a:lnTo>
                      <a:pt x="807" y="2361"/>
                    </a:lnTo>
                    <a:lnTo>
                      <a:pt x="809" y="2362"/>
                    </a:lnTo>
                    <a:lnTo>
                      <a:pt x="810" y="2363"/>
                    </a:lnTo>
                    <a:lnTo>
                      <a:pt x="810" y="2365"/>
                    </a:lnTo>
                    <a:lnTo>
                      <a:pt x="809" y="2368"/>
                    </a:lnTo>
                    <a:lnTo>
                      <a:pt x="808" y="2372"/>
                    </a:lnTo>
                    <a:lnTo>
                      <a:pt x="805" y="2375"/>
                    </a:lnTo>
                    <a:lnTo>
                      <a:pt x="797" y="2381"/>
                    </a:lnTo>
                    <a:lnTo>
                      <a:pt x="788" y="2386"/>
                    </a:lnTo>
                    <a:lnTo>
                      <a:pt x="782" y="2390"/>
                    </a:lnTo>
                    <a:lnTo>
                      <a:pt x="777" y="2393"/>
                    </a:lnTo>
                    <a:lnTo>
                      <a:pt x="774" y="2395"/>
                    </a:lnTo>
                    <a:lnTo>
                      <a:pt x="773" y="2396"/>
                    </a:lnTo>
                    <a:lnTo>
                      <a:pt x="773" y="2399"/>
                    </a:lnTo>
                    <a:lnTo>
                      <a:pt x="774" y="2400"/>
                    </a:lnTo>
                    <a:lnTo>
                      <a:pt x="779" y="2404"/>
                    </a:lnTo>
                    <a:lnTo>
                      <a:pt x="787" y="2409"/>
                    </a:lnTo>
                    <a:lnTo>
                      <a:pt x="800" y="2415"/>
                    </a:lnTo>
                    <a:lnTo>
                      <a:pt x="812" y="2421"/>
                    </a:lnTo>
                    <a:lnTo>
                      <a:pt x="825" y="2426"/>
                    </a:lnTo>
                    <a:lnTo>
                      <a:pt x="836" y="2428"/>
                    </a:lnTo>
                    <a:lnTo>
                      <a:pt x="841" y="2428"/>
                    </a:lnTo>
                    <a:lnTo>
                      <a:pt x="846" y="2428"/>
                    </a:lnTo>
                    <a:lnTo>
                      <a:pt x="850" y="2427"/>
                    </a:lnTo>
                    <a:lnTo>
                      <a:pt x="853" y="2423"/>
                    </a:lnTo>
                    <a:lnTo>
                      <a:pt x="856" y="2420"/>
                    </a:lnTo>
                    <a:lnTo>
                      <a:pt x="859" y="2416"/>
                    </a:lnTo>
                    <a:lnTo>
                      <a:pt x="860" y="2409"/>
                    </a:lnTo>
                    <a:lnTo>
                      <a:pt x="860" y="2403"/>
                    </a:lnTo>
                    <a:lnTo>
                      <a:pt x="861" y="2387"/>
                    </a:lnTo>
                    <a:lnTo>
                      <a:pt x="861" y="2373"/>
                    </a:lnTo>
                    <a:lnTo>
                      <a:pt x="863" y="2361"/>
                    </a:lnTo>
                    <a:lnTo>
                      <a:pt x="864" y="2350"/>
                    </a:lnTo>
                    <a:lnTo>
                      <a:pt x="866" y="2340"/>
                    </a:lnTo>
                    <a:lnTo>
                      <a:pt x="869" y="2333"/>
                    </a:lnTo>
                    <a:lnTo>
                      <a:pt x="872" y="2325"/>
                    </a:lnTo>
                    <a:lnTo>
                      <a:pt x="875" y="2320"/>
                    </a:lnTo>
                    <a:lnTo>
                      <a:pt x="878" y="2313"/>
                    </a:lnTo>
                    <a:lnTo>
                      <a:pt x="880" y="2306"/>
                    </a:lnTo>
                    <a:lnTo>
                      <a:pt x="881" y="2299"/>
                    </a:lnTo>
                    <a:lnTo>
                      <a:pt x="881" y="2292"/>
                    </a:lnTo>
                    <a:lnTo>
                      <a:pt x="881" y="2285"/>
                    </a:lnTo>
                    <a:lnTo>
                      <a:pt x="880" y="2280"/>
                    </a:lnTo>
                    <a:lnTo>
                      <a:pt x="878" y="2274"/>
                    </a:lnTo>
                    <a:lnTo>
                      <a:pt x="875" y="2270"/>
                    </a:lnTo>
                    <a:lnTo>
                      <a:pt x="874" y="2269"/>
                    </a:lnTo>
                    <a:lnTo>
                      <a:pt x="874" y="2267"/>
                    </a:lnTo>
                    <a:lnTo>
                      <a:pt x="875" y="2265"/>
                    </a:lnTo>
                    <a:lnTo>
                      <a:pt x="876" y="2263"/>
                    </a:lnTo>
                    <a:lnTo>
                      <a:pt x="881" y="2257"/>
                    </a:lnTo>
                    <a:lnTo>
                      <a:pt x="888" y="2251"/>
                    </a:lnTo>
                    <a:lnTo>
                      <a:pt x="894" y="2245"/>
                    </a:lnTo>
                    <a:lnTo>
                      <a:pt x="901" y="2241"/>
                    </a:lnTo>
                    <a:lnTo>
                      <a:pt x="905" y="2238"/>
                    </a:lnTo>
                    <a:lnTo>
                      <a:pt x="907" y="2237"/>
                    </a:lnTo>
                    <a:lnTo>
                      <a:pt x="921" y="2177"/>
                    </a:lnTo>
                    <a:lnTo>
                      <a:pt x="930" y="2122"/>
                    </a:lnTo>
                    <a:lnTo>
                      <a:pt x="930" y="2121"/>
                    </a:lnTo>
                    <a:lnTo>
                      <a:pt x="928" y="2119"/>
                    </a:lnTo>
                    <a:lnTo>
                      <a:pt x="926" y="2115"/>
                    </a:lnTo>
                    <a:lnTo>
                      <a:pt x="924" y="2110"/>
                    </a:lnTo>
                    <a:lnTo>
                      <a:pt x="922" y="2106"/>
                    </a:lnTo>
                    <a:lnTo>
                      <a:pt x="922" y="2101"/>
                    </a:lnTo>
                    <a:lnTo>
                      <a:pt x="923" y="2095"/>
                    </a:lnTo>
                    <a:lnTo>
                      <a:pt x="926" y="2090"/>
                    </a:lnTo>
                    <a:lnTo>
                      <a:pt x="931" y="2087"/>
                    </a:lnTo>
                    <a:lnTo>
                      <a:pt x="936" y="2084"/>
                    </a:lnTo>
                    <a:lnTo>
                      <a:pt x="942" y="2083"/>
                    </a:lnTo>
                    <a:lnTo>
                      <a:pt x="947" y="2082"/>
                    </a:lnTo>
                    <a:lnTo>
                      <a:pt x="951" y="2082"/>
                    </a:lnTo>
                    <a:lnTo>
                      <a:pt x="955" y="2083"/>
                    </a:lnTo>
                    <a:lnTo>
                      <a:pt x="957" y="2083"/>
                    </a:lnTo>
                    <a:lnTo>
                      <a:pt x="958" y="2083"/>
                    </a:lnTo>
                    <a:lnTo>
                      <a:pt x="959" y="2083"/>
                    </a:lnTo>
                    <a:lnTo>
                      <a:pt x="962" y="2084"/>
                    </a:lnTo>
                    <a:lnTo>
                      <a:pt x="967" y="2086"/>
                    </a:lnTo>
                    <a:lnTo>
                      <a:pt x="973" y="2087"/>
                    </a:lnTo>
                    <a:lnTo>
                      <a:pt x="978" y="2086"/>
                    </a:lnTo>
                    <a:lnTo>
                      <a:pt x="985" y="2084"/>
                    </a:lnTo>
                    <a:lnTo>
                      <a:pt x="987" y="2083"/>
                    </a:lnTo>
                    <a:lnTo>
                      <a:pt x="990" y="2081"/>
                    </a:lnTo>
                    <a:lnTo>
                      <a:pt x="992" y="2078"/>
                    </a:lnTo>
                    <a:lnTo>
                      <a:pt x="994" y="2075"/>
                    </a:lnTo>
                    <a:lnTo>
                      <a:pt x="996" y="2071"/>
                    </a:lnTo>
                    <a:lnTo>
                      <a:pt x="998" y="2068"/>
                    </a:lnTo>
                    <a:lnTo>
                      <a:pt x="1001" y="2065"/>
                    </a:lnTo>
                    <a:lnTo>
                      <a:pt x="1004" y="2063"/>
                    </a:lnTo>
                    <a:lnTo>
                      <a:pt x="1013" y="2057"/>
                    </a:lnTo>
                    <a:lnTo>
                      <a:pt x="1022" y="2054"/>
                    </a:lnTo>
                    <a:lnTo>
                      <a:pt x="1030" y="2051"/>
                    </a:lnTo>
                    <a:lnTo>
                      <a:pt x="1038" y="2049"/>
                    </a:lnTo>
                    <a:lnTo>
                      <a:pt x="1043" y="2048"/>
                    </a:lnTo>
                    <a:lnTo>
                      <a:pt x="1045" y="2048"/>
                    </a:lnTo>
                    <a:lnTo>
                      <a:pt x="1051" y="2041"/>
                    </a:lnTo>
                    <a:lnTo>
                      <a:pt x="1065" y="2024"/>
                    </a:lnTo>
                    <a:lnTo>
                      <a:pt x="1085" y="1999"/>
                    </a:lnTo>
                    <a:lnTo>
                      <a:pt x="1110" y="1972"/>
                    </a:lnTo>
                    <a:lnTo>
                      <a:pt x="1135" y="1945"/>
                    </a:lnTo>
                    <a:lnTo>
                      <a:pt x="1158" y="1923"/>
                    </a:lnTo>
                    <a:lnTo>
                      <a:pt x="1167" y="1914"/>
                    </a:lnTo>
                    <a:lnTo>
                      <a:pt x="1175" y="1907"/>
                    </a:lnTo>
                    <a:lnTo>
                      <a:pt x="1178" y="1906"/>
                    </a:lnTo>
                    <a:lnTo>
                      <a:pt x="1181" y="1904"/>
                    </a:lnTo>
                    <a:lnTo>
                      <a:pt x="1184" y="1904"/>
                    </a:lnTo>
                    <a:lnTo>
                      <a:pt x="1186" y="1905"/>
                    </a:lnTo>
                    <a:lnTo>
                      <a:pt x="1189" y="1906"/>
                    </a:lnTo>
                    <a:lnTo>
                      <a:pt x="1191" y="1907"/>
                    </a:lnTo>
                    <a:lnTo>
                      <a:pt x="1193" y="1906"/>
                    </a:lnTo>
                    <a:lnTo>
                      <a:pt x="1197" y="1904"/>
                    </a:lnTo>
                    <a:lnTo>
                      <a:pt x="1200" y="1899"/>
                    </a:lnTo>
                    <a:lnTo>
                      <a:pt x="1204" y="1890"/>
                    </a:lnTo>
                    <a:lnTo>
                      <a:pt x="1207" y="1880"/>
                    </a:lnTo>
                    <a:lnTo>
                      <a:pt x="1211" y="1872"/>
                    </a:lnTo>
                    <a:lnTo>
                      <a:pt x="1214" y="1863"/>
                    </a:lnTo>
                    <a:lnTo>
                      <a:pt x="1217" y="1858"/>
                    </a:lnTo>
                    <a:lnTo>
                      <a:pt x="1222" y="1853"/>
                    </a:lnTo>
                    <a:lnTo>
                      <a:pt x="1227" y="1848"/>
                    </a:lnTo>
                    <a:lnTo>
                      <a:pt x="1231" y="1844"/>
                    </a:lnTo>
                    <a:lnTo>
                      <a:pt x="1235" y="1839"/>
                    </a:lnTo>
                    <a:lnTo>
                      <a:pt x="1240" y="1837"/>
                    </a:lnTo>
                    <a:lnTo>
                      <a:pt x="1244" y="1837"/>
                    </a:lnTo>
                    <a:lnTo>
                      <a:pt x="1246" y="1838"/>
                    </a:lnTo>
                    <a:lnTo>
                      <a:pt x="1248" y="1839"/>
                    </a:lnTo>
                    <a:lnTo>
                      <a:pt x="1252" y="1843"/>
                    </a:lnTo>
                    <a:lnTo>
                      <a:pt x="1254" y="1845"/>
                    </a:lnTo>
                    <a:lnTo>
                      <a:pt x="1258" y="1852"/>
                    </a:lnTo>
                    <a:lnTo>
                      <a:pt x="1262" y="1857"/>
                    </a:lnTo>
                    <a:lnTo>
                      <a:pt x="1267" y="1859"/>
                    </a:lnTo>
                    <a:lnTo>
                      <a:pt x="1272" y="1860"/>
                    </a:lnTo>
                    <a:lnTo>
                      <a:pt x="1276" y="1859"/>
                    </a:lnTo>
                    <a:lnTo>
                      <a:pt x="1280" y="1856"/>
                    </a:lnTo>
                    <a:lnTo>
                      <a:pt x="1283" y="1851"/>
                    </a:lnTo>
                    <a:lnTo>
                      <a:pt x="1285" y="1845"/>
                    </a:lnTo>
                    <a:lnTo>
                      <a:pt x="1286" y="1843"/>
                    </a:lnTo>
                    <a:lnTo>
                      <a:pt x="1288" y="1840"/>
                    </a:lnTo>
                    <a:lnTo>
                      <a:pt x="1290" y="1838"/>
                    </a:lnTo>
                    <a:lnTo>
                      <a:pt x="1293" y="1837"/>
                    </a:lnTo>
                    <a:lnTo>
                      <a:pt x="1298" y="1835"/>
                    </a:lnTo>
                    <a:lnTo>
                      <a:pt x="1305" y="1834"/>
                    </a:lnTo>
                    <a:lnTo>
                      <a:pt x="1310" y="1834"/>
                    </a:lnTo>
                    <a:lnTo>
                      <a:pt x="1315" y="1834"/>
                    </a:lnTo>
                    <a:lnTo>
                      <a:pt x="1319" y="1834"/>
                    </a:lnTo>
                    <a:lnTo>
                      <a:pt x="1320" y="1835"/>
                    </a:lnTo>
                    <a:lnTo>
                      <a:pt x="1321" y="1834"/>
                    </a:lnTo>
                    <a:lnTo>
                      <a:pt x="1324" y="1832"/>
                    </a:lnTo>
                    <a:lnTo>
                      <a:pt x="1329" y="1828"/>
                    </a:lnTo>
                    <a:lnTo>
                      <a:pt x="1335" y="1823"/>
                    </a:lnTo>
                    <a:lnTo>
                      <a:pt x="1341" y="1818"/>
                    </a:lnTo>
                    <a:lnTo>
                      <a:pt x="1348" y="1811"/>
                    </a:lnTo>
                    <a:lnTo>
                      <a:pt x="1354" y="1805"/>
                    </a:lnTo>
                    <a:lnTo>
                      <a:pt x="1360" y="1798"/>
                    </a:lnTo>
                    <a:lnTo>
                      <a:pt x="1366" y="1792"/>
                    </a:lnTo>
                    <a:lnTo>
                      <a:pt x="1375" y="1785"/>
                    </a:lnTo>
                    <a:lnTo>
                      <a:pt x="1385" y="1778"/>
                    </a:lnTo>
                    <a:lnTo>
                      <a:pt x="1397" y="1770"/>
                    </a:lnTo>
                    <a:lnTo>
                      <a:pt x="1409" y="1764"/>
                    </a:lnTo>
                    <a:lnTo>
                      <a:pt x="1420" y="1757"/>
                    </a:lnTo>
                    <a:lnTo>
                      <a:pt x="1429" y="1752"/>
                    </a:lnTo>
                    <a:lnTo>
                      <a:pt x="1434" y="1748"/>
                    </a:lnTo>
                    <a:lnTo>
                      <a:pt x="1436" y="1745"/>
                    </a:lnTo>
                    <a:lnTo>
                      <a:pt x="1437" y="1743"/>
                    </a:lnTo>
                    <a:lnTo>
                      <a:pt x="1438" y="1741"/>
                    </a:lnTo>
                    <a:lnTo>
                      <a:pt x="1438" y="1738"/>
                    </a:lnTo>
                    <a:lnTo>
                      <a:pt x="1437" y="1733"/>
                    </a:lnTo>
                    <a:lnTo>
                      <a:pt x="1434" y="1726"/>
                    </a:lnTo>
                    <a:lnTo>
                      <a:pt x="1429" y="1721"/>
                    </a:lnTo>
                    <a:lnTo>
                      <a:pt x="1422" y="1715"/>
                    </a:lnTo>
                    <a:lnTo>
                      <a:pt x="1419" y="1714"/>
                    </a:lnTo>
                    <a:lnTo>
                      <a:pt x="1415" y="1712"/>
                    </a:lnTo>
                    <a:lnTo>
                      <a:pt x="1411" y="1712"/>
                    </a:lnTo>
                    <a:lnTo>
                      <a:pt x="1407" y="1711"/>
                    </a:lnTo>
                    <a:lnTo>
                      <a:pt x="1397" y="1711"/>
                    </a:lnTo>
                    <a:lnTo>
                      <a:pt x="1385" y="1711"/>
                    </a:lnTo>
                    <a:lnTo>
                      <a:pt x="1375" y="1711"/>
                    </a:lnTo>
                    <a:lnTo>
                      <a:pt x="1363" y="1711"/>
                    </a:lnTo>
                    <a:lnTo>
                      <a:pt x="1352" y="1711"/>
                    </a:lnTo>
                    <a:lnTo>
                      <a:pt x="1344" y="1711"/>
                    </a:lnTo>
                    <a:lnTo>
                      <a:pt x="1339" y="1711"/>
                    </a:lnTo>
                    <a:lnTo>
                      <a:pt x="1337" y="1711"/>
                    </a:lnTo>
                    <a:lnTo>
                      <a:pt x="1336" y="1713"/>
                    </a:lnTo>
                    <a:lnTo>
                      <a:pt x="1333" y="1716"/>
                    </a:lnTo>
                    <a:lnTo>
                      <a:pt x="1327" y="1722"/>
                    </a:lnTo>
                    <a:lnTo>
                      <a:pt x="1322" y="1728"/>
                    </a:lnTo>
                    <a:lnTo>
                      <a:pt x="1314" y="1734"/>
                    </a:lnTo>
                    <a:lnTo>
                      <a:pt x="1306" y="1740"/>
                    </a:lnTo>
                    <a:lnTo>
                      <a:pt x="1296" y="1744"/>
                    </a:lnTo>
                    <a:lnTo>
                      <a:pt x="1285" y="1748"/>
                    </a:lnTo>
                    <a:lnTo>
                      <a:pt x="1275" y="1749"/>
                    </a:lnTo>
                    <a:lnTo>
                      <a:pt x="1266" y="1748"/>
                    </a:lnTo>
                    <a:lnTo>
                      <a:pt x="1256" y="1747"/>
                    </a:lnTo>
                    <a:lnTo>
                      <a:pt x="1247" y="1744"/>
                    </a:lnTo>
                    <a:lnTo>
                      <a:pt x="1241" y="1742"/>
                    </a:lnTo>
                    <a:lnTo>
                      <a:pt x="1235" y="1741"/>
                    </a:lnTo>
                    <a:lnTo>
                      <a:pt x="1231" y="1739"/>
                    </a:lnTo>
                    <a:lnTo>
                      <a:pt x="1230" y="1739"/>
                    </a:lnTo>
                    <a:lnTo>
                      <a:pt x="1230" y="1738"/>
                    </a:lnTo>
                    <a:lnTo>
                      <a:pt x="1229" y="1735"/>
                    </a:lnTo>
                    <a:lnTo>
                      <a:pt x="1229" y="1730"/>
                    </a:lnTo>
                    <a:lnTo>
                      <a:pt x="1228" y="1725"/>
                    </a:lnTo>
                    <a:lnTo>
                      <a:pt x="1229" y="1721"/>
                    </a:lnTo>
                    <a:lnTo>
                      <a:pt x="1231" y="1716"/>
                    </a:lnTo>
                    <a:lnTo>
                      <a:pt x="1232" y="1715"/>
                    </a:lnTo>
                    <a:lnTo>
                      <a:pt x="1234" y="1714"/>
                    </a:lnTo>
                    <a:lnTo>
                      <a:pt x="1238" y="1715"/>
                    </a:lnTo>
                    <a:lnTo>
                      <a:pt x="1241" y="1715"/>
                    </a:lnTo>
                    <a:lnTo>
                      <a:pt x="1248" y="1718"/>
                    </a:lnTo>
                    <a:lnTo>
                      <a:pt x="1256" y="1721"/>
                    </a:lnTo>
                    <a:lnTo>
                      <a:pt x="1262" y="1723"/>
                    </a:lnTo>
                    <a:lnTo>
                      <a:pt x="1269" y="1725"/>
                    </a:lnTo>
                    <a:lnTo>
                      <a:pt x="1274" y="1726"/>
                    </a:lnTo>
                    <a:lnTo>
                      <a:pt x="1278" y="1727"/>
                    </a:lnTo>
                    <a:lnTo>
                      <a:pt x="1281" y="1728"/>
                    </a:lnTo>
                    <a:lnTo>
                      <a:pt x="1317" y="1700"/>
                    </a:lnTo>
                    <a:lnTo>
                      <a:pt x="1341" y="1660"/>
                    </a:lnTo>
                    <a:lnTo>
                      <a:pt x="1313" y="1649"/>
                    </a:lnTo>
                    <a:lnTo>
                      <a:pt x="1314" y="1648"/>
                    </a:lnTo>
                    <a:lnTo>
                      <a:pt x="1319" y="1646"/>
                    </a:lnTo>
                    <a:lnTo>
                      <a:pt x="1323" y="1643"/>
                    </a:lnTo>
                    <a:lnTo>
                      <a:pt x="1328" y="1640"/>
                    </a:lnTo>
                    <a:lnTo>
                      <a:pt x="1331" y="1634"/>
                    </a:lnTo>
                    <a:lnTo>
                      <a:pt x="1334" y="1629"/>
                    </a:lnTo>
                    <a:lnTo>
                      <a:pt x="1334" y="1626"/>
                    </a:lnTo>
                    <a:lnTo>
                      <a:pt x="1333" y="1624"/>
                    </a:lnTo>
                    <a:lnTo>
                      <a:pt x="1331" y="1620"/>
                    </a:lnTo>
                    <a:lnTo>
                      <a:pt x="1328" y="1618"/>
                    </a:lnTo>
                    <a:lnTo>
                      <a:pt x="1326" y="1616"/>
                    </a:lnTo>
                    <a:lnTo>
                      <a:pt x="1323" y="1613"/>
                    </a:lnTo>
                    <a:lnTo>
                      <a:pt x="1317" y="1607"/>
                    </a:lnTo>
                    <a:lnTo>
                      <a:pt x="1312" y="1601"/>
                    </a:lnTo>
                    <a:lnTo>
                      <a:pt x="1311" y="1598"/>
                    </a:lnTo>
                    <a:lnTo>
                      <a:pt x="1309" y="1594"/>
                    </a:lnTo>
                    <a:lnTo>
                      <a:pt x="1308" y="1592"/>
                    </a:lnTo>
                    <a:lnTo>
                      <a:pt x="1308" y="1589"/>
                    </a:lnTo>
                    <a:lnTo>
                      <a:pt x="1309" y="1587"/>
                    </a:lnTo>
                    <a:lnTo>
                      <a:pt x="1311" y="1585"/>
                    </a:lnTo>
                    <a:lnTo>
                      <a:pt x="1314" y="1582"/>
                    </a:lnTo>
                    <a:lnTo>
                      <a:pt x="1320" y="1581"/>
                    </a:lnTo>
                    <a:lnTo>
                      <a:pt x="1330" y="1580"/>
                    </a:lnTo>
                    <a:lnTo>
                      <a:pt x="1338" y="1579"/>
                    </a:lnTo>
                    <a:lnTo>
                      <a:pt x="1344" y="1579"/>
                    </a:lnTo>
                    <a:lnTo>
                      <a:pt x="1349" y="1581"/>
                    </a:lnTo>
                    <a:lnTo>
                      <a:pt x="1353" y="1585"/>
                    </a:lnTo>
                    <a:lnTo>
                      <a:pt x="1356" y="1590"/>
                    </a:lnTo>
                    <a:lnTo>
                      <a:pt x="1360" y="1598"/>
                    </a:lnTo>
                    <a:lnTo>
                      <a:pt x="1364" y="1609"/>
                    </a:lnTo>
                    <a:lnTo>
                      <a:pt x="1368" y="1622"/>
                    </a:lnTo>
                    <a:lnTo>
                      <a:pt x="1374" y="1635"/>
                    </a:lnTo>
                    <a:lnTo>
                      <a:pt x="1380" y="1648"/>
                    </a:lnTo>
                    <a:lnTo>
                      <a:pt x="1385" y="1659"/>
                    </a:lnTo>
                    <a:lnTo>
                      <a:pt x="1390" y="1668"/>
                    </a:lnTo>
                    <a:lnTo>
                      <a:pt x="1394" y="1675"/>
                    </a:lnTo>
                    <a:lnTo>
                      <a:pt x="1397" y="1680"/>
                    </a:lnTo>
                    <a:lnTo>
                      <a:pt x="1398" y="1682"/>
                    </a:lnTo>
                    <a:lnTo>
                      <a:pt x="1458" y="1688"/>
                    </a:lnTo>
                    <a:lnTo>
                      <a:pt x="1453" y="1601"/>
                    </a:lnTo>
                    <a:lnTo>
                      <a:pt x="1453" y="1600"/>
                    </a:lnTo>
                    <a:lnTo>
                      <a:pt x="1451" y="1595"/>
                    </a:lnTo>
                    <a:lnTo>
                      <a:pt x="1449" y="1591"/>
                    </a:lnTo>
                    <a:lnTo>
                      <a:pt x="1446" y="1585"/>
                    </a:lnTo>
                    <a:lnTo>
                      <a:pt x="1442" y="1577"/>
                    </a:lnTo>
                    <a:lnTo>
                      <a:pt x="1436" y="1571"/>
                    </a:lnTo>
                    <a:lnTo>
                      <a:pt x="1431" y="1564"/>
                    </a:lnTo>
                    <a:lnTo>
                      <a:pt x="1423" y="1558"/>
                    </a:lnTo>
                    <a:lnTo>
                      <a:pt x="1420" y="1556"/>
                    </a:lnTo>
                    <a:lnTo>
                      <a:pt x="1417" y="1553"/>
                    </a:lnTo>
                    <a:lnTo>
                      <a:pt x="1414" y="1550"/>
                    </a:lnTo>
                    <a:lnTo>
                      <a:pt x="1411" y="1547"/>
                    </a:lnTo>
                    <a:lnTo>
                      <a:pt x="1408" y="1540"/>
                    </a:lnTo>
                    <a:lnTo>
                      <a:pt x="1405" y="1533"/>
                    </a:lnTo>
                    <a:lnTo>
                      <a:pt x="1404" y="1526"/>
                    </a:lnTo>
                    <a:lnTo>
                      <a:pt x="1403" y="1521"/>
                    </a:lnTo>
                    <a:lnTo>
                      <a:pt x="1403" y="1517"/>
                    </a:lnTo>
                    <a:lnTo>
                      <a:pt x="1403" y="1516"/>
                    </a:lnTo>
                    <a:lnTo>
                      <a:pt x="1425" y="1516"/>
                    </a:lnTo>
                    <a:lnTo>
                      <a:pt x="1423" y="1456"/>
                    </a:lnTo>
                    <a:lnTo>
                      <a:pt x="1422" y="1454"/>
                    </a:lnTo>
                    <a:lnTo>
                      <a:pt x="1419" y="1451"/>
                    </a:lnTo>
                    <a:lnTo>
                      <a:pt x="1415" y="1444"/>
                    </a:lnTo>
                    <a:lnTo>
                      <a:pt x="1411" y="1437"/>
                    </a:lnTo>
                    <a:lnTo>
                      <a:pt x="1409" y="1434"/>
                    </a:lnTo>
                    <a:lnTo>
                      <a:pt x="1408" y="1430"/>
                    </a:lnTo>
                    <a:lnTo>
                      <a:pt x="1408" y="1426"/>
                    </a:lnTo>
                    <a:lnTo>
                      <a:pt x="1408" y="1423"/>
                    </a:lnTo>
                    <a:lnTo>
                      <a:pt x="1409" y="1419"/>
                    </a:lnTo>
                    <a:lnTo>
                      <a:pt x="1411" y="1417"/>
                    </a:lnTo>
                    <a:lnTo>
                      <a:pt x="1415" y="1415"/>
                    </a:lnTo>
                    <a:lnTo>
                      <a:pt x="1419" y="1413"/>
                    </a:lnTo>
                    <a:lnTo>
                      <a:pt x="1430" y="1411"/>
                    </a:lnTo>
                    <a:lnTo>
                      <a:pt x="1437" y="1409"/>
                    </a:lnTo>
                    <a:lnTo>
                      <a:pt x="1445" y="1408"/>
                    </a:lnTo>
                    <a:lnTo>
                      <a:pt x="1451" y="1407"/>
                    </a:lnTo>
                    <a:lnTo>
                      <a:pt x="1456" y="1405"/>
                    </a:lnTo>
                    <a:lnTo>
                      <a:pt x="1459" y="1405"/>
                    </a:lnTo>
                    <a:lnTo>
                      <a:pt x="1461" y="1405"/>
                    </a:lnTo>
                    <a:lnTo>
                      <a:pt x="1462" y="1405"/>
                    </a:lnTo>
                    <a:lnTo>
                      <a:pt x="1463" y="1404"/>
                    </a:lnTo>
                    <a:lnTo>
                      <a:pt x="1466" y="1401"/>
                    </a:lnTo>
                    <a:lnTo>
                      <a:pt x="1472" y="1397"/>
                    </a:lnTo>
                    <a:lnTo>
                      <a:pt x="1476" y="1391"/>
                    </a:lnTo>
                    <a:lnTo>
                      <a:pt x="1480" y="1385"/>
                    </a:lnTo>
                    <a:lnTo>
                      <a:pt x="1484" y="1378"/>
                    </a:lnTo>
                    <a:lnTo>
                      <a:pt x="1484" y="1374"/>
                    </a:lnTo>
                    <a:lnTo>
                      <a:pt x="1484" y="1371"/>
                    </a:lnTo>
                    <a:lnTo>
                      <a:pt x="1483" y="1368"/>
                    </a:lnTo>
                    <a:lnTo>
                      <a:pt x="1482" y="1364"/>
                    </a:lnTo>
                    <a:lnTo>
                      <a:pt x="1513" y="1341"/>
                    </a:lnTo>
                    <a:lnTo>
                      <a:pt x="1550" y="1290"/>
                    </a:lnTo>
                    <a:lnTo>
                      <a:pt x="1568" y="1254"/>
                    </a:lnTo>
                    <a:lnTo>
                      <a:pt x="1568" y="1251"/>
                    </a:lnTo>
                    <a:lnTo>
                      <a:pt x="1567" y="1245"/>
                    </a:lnTo>
                    <a:lnTo>
                      <a:pt x="1564" y="1235"/>
                    </a:lnTo>
                    <a:lnTo>
                      <a:pt x="1560" y="1223"/>
                    </a:lnTo>
                    <a:lnTo>
                      <a:pt x="1557" y="1218"/>
                    </a:lnTo>
                    <a:lnTo>
                      <a:pt x="1554" y="1212"/>
                    </a:lnTo>
                    <a:lnTo>
                      <a:pt x="1551" y="1207"/>
                    </a:lnTo>
                    <a:lnTo>
                      <a:pt x="1546" y="1203"/>
                    </a:lnTo>
                    <a:lnTo>
                      <a:pt x="1542" y="1198"/>
                    </a:lnTo>
                    <a:lnTo>
                      <a:pt x="1538" y="1195"/>
                    </a:lnTo>
                    <a:lnTo>
                      <a:pt x="1532" y="1193"/>
                    </a:lnTo>
                    <a:lnTo>
                      <a:pt x="1526" y="1193"/>
                    </a:lnTo>
                    <a:lnTo>
                      <a:pt x="1526" y="1191"/>
                    </a:lnTo>
                    <a:lnTo>
                      <a:pt x="1526" y="1184"/>
                    </a:lnTo>
                    <a:lnTo>
                      <a:pt x="1524" y="1176"/>
                    </a:lnTo>
                    <a:lnTo>
                      <a:pt x="1522" y="1166"/>
                    </a:lnTo>
                    <a:lnTo>
                      <a:pt x="1518" y="1156"/>
                    </a:lnTo>
                    <a:lnTo>
                      <a:pt x="1513" y="1147"/>
                    </a:lnTo>
                    <a:lnTo>
                      <a:pt x="1509" y="1144"/>
                    </a:lnTo>
                    <a:lnTo>
                      <a:pt x="1504" y="1141"/>
                    </a:lnTo>
                    <a:lnTo>
                      <a:pt x="1500" y="1139"/>
                    </a:lnTo>
                    <a:lnTo>
                      <a:pt x="1493" y="1137"/>
                    </a:lnTo>
                    <a:lnTo>
                      <a:pt x="1482" y="1136"/>
                    </a:lnTo>
                    <a:lnTo>
                      <a:pt x="1468" y="1136"/>
                    </a:lnTo>
                    <a:lnTo>
                      <a:pt x="1453" y="1137"/>
                    </a:lnTo>
                    <a:lnTo>
                      <a:pt x="1441" y="1138"/>
                    </a:lnTo>
                    <a:lnTo>
                      <a:pt x="1429" y="1139"/>
                    </a:lnTo>
                    <a:lnTo>
                      <a:pt x="1419" y="1140"/>
                    </a:lnTo>
                    <a:lnTo>
                      <a:pt x="1414" y="1141"/>
                    </a:lnTo>
                    <a:lnTo>
                      <a:pt x="1411" y="1141"/>
                    </a:lnTo>
                    <a:lnTo>
                      <a:pt x="1411" y="1140"/>
                    </a:lnTo>
                    <a:lnTo>
                      <a:pt x="1411" y="1137"/>
                    </a:lnTo>
                    <a:lnTo>
                      <a:pt x="1411" y="1132"/>
                    </a:lnTo>
                    <a:lnTo>
                      <a:pt x="1411" y="1126"/>
                    </a:lnTo>
                    <a:lnTo>
                      <a:pt x="1411" y="1117"/>
                    </a:lnTo>
                    <a:lnTo>
                      <a:pt x="1411" y="1105"/>
                    </a:lnTo>
                    <a:lnTo>
                      <a:pt x="1410" y="1097"/>
                    </a:lnTo>
                    <a:lnTo>
                      <a:pt x="1409" y="1083"/>
                    </a:lnTo>
                    <a:lnTo>
                      <a:pt x="1408" y="1064"/>
                    </a:lnTo>
                    <a:lnTo>
                      <a:pt x="1407" y="1045"/>
                    </a:lnTo>
                    <a:lnTo>
                      <a:pt x="1405" y="1027"/>
                    </a:lnTo>
                    <a:lnTo>
                      <a:pt x="1404" y="1010"/>
                    </a:lnTo>
                    <a:lnTo>
                      <a:pt x="1403" y="999"/>
                    </a:lnTo>
                    <a:lnTo>
                      <a:pt x="1403" y="994"/>
                    </a:lnTo>
                    <a:lnTo>
                      <a:pt x="1400" y="993"/>
                    </a:lnTo>
                    <a:lnTo>
                      <a:pt x="1393" y="989"/>
                    </a:lnTo>
                    <a:lnTo>
                      <a:pt x="1384" y="983"/>
                    </a:lnTo>
                    <a:lnTo>
                      <a:pt x="1376" y="976"/>
                    </a:lnTo>
                    <a:lnTo>
                      <a:pt x="1371" y="972"/>
                    </a:lnTo>
                    <a:lnTo>
                      <a:pt x="1368" y="967"/>
                    </a:lnTo>
                    <a:lnTo>
                      <a:pt x="1366" y="963"/>
                    </a:lnTo>
                    <a:lnTo>
                      <a:pt x="1365" y="958"/>
                    </a:lnTo>
                    <a:lnTo>
                      <a:pt x="1365" y="953"/>
                    </a:lnTo>
                    <a:lnTo>
                      <a:pt x="1366" y="949"/>
                    </a:lnTo>
                    <a:lnTo>
                      <a:pt x="1369" y="943"/>
                    </a:lnTo>
                    <a:lnTo>
                      <a:pt x="1375" y="939"/>
                    </a:lnTo>
                    <a:lnTo>
                      <a:pt x="1377" y="938"/>
                    </a:lnTo>
                    <a:lnTo>
                      <a:pt x="1380" y="933"/>
                    </a:lnTo>
                    <a:lnTo>
                      <a:pt x="1385" y="923"/>
                    </a:lnTo>
                    <a:lnTo>
                      <a:pt x="1391" y="908"/>
                    </a:lnTo>
                    <a:lnTo>
                      <a:pt x="1394" y="898"/>
                    </a:lnTo>
                    <a:lnTo>
                      <a:pt x="1396" y="886"/>
                    </a:lnTo>
                    <a:lnTo>
                      <a:pt x="1398" y="873"/>
                    </a:lnTo>
                    <a:lnTo>
                      <a:pt x="1400" y="858"/>
                    </a:lnTo>
                    <a:lnTo>
                      <a:pt x="1401" y="840"/>
                    </a:lnTo>
                    <a:lnTo>
                      <a:pt x="1401" y="820"/>
                    </a:lnTo>
                    <a:lnTo>
                      <a:pt x="1400" y="798"/>
                    </a:lnTo>
                    <a:lnTo>
                      <a:pt x="1398" y="773"/>
                    </a:lnTo>
                    <a:lnTo>
                      <a:pt x="1396" y="691"/>
                    </a:lnTo>
                    <a:lnTo>
                      <a:pt x="1396" y="688"/>
                    </a:lnTo>
                    <a:lnTo>
                      <a:pt x="1397" y="680"/>
                    </a:lnTo>
                    <a:lnTo>
                      <a:pt x="1401" y="669"/>
                    </a:lnTo>
                    <a:lnTo>
                      <a:pt x="1404" y="657"/>
                    </a:lnTo>
                    <a:lnTo>
                      <a:pt x="1407" y="651"/>
                    </a:lnTo>
                    <a:lnTo>
                      <a:pt x="1410" y="646"/>
                    </a:lnTo>
                    <a:lnTo>
                      <a:pt x="1414" y="641"/>
                    </a:lnTo>
                    <a:lnTo>
                      <a:pt x="1419" y="637"/>
                    </a:lnTo>
                    <a:lnTo>
                      <a:pt x="1423" y="634"/>
                    </a:lnTo>
                    <a:lnTo>
                      <a:pt x="1430" y="632"/>
                    </a:lnTo>
                    <a:lnTo>
                      <a:pt x="1435" y="632"/>
                    </a:lnTo>
                    <a:lnTo>
                      <a:pt x="1443" y="633"/>
                    </a:lnTo>
                    <a:lnTo>
                      <a:pt x="1445" y="635"/>
                    </a:lnTo>
                    <a:lnTo>
                      <a:pt x="1450" y="637"/>
                    </a:lnTo>
                    <a:lnTo>
                      <a:pt x="1458" y="640"/>
                    </a:lnTo>
                    <a:lnTo>
                      <a:pt x="1468" y="641"/>
                    </a:lnTo>
                    <a:lnTo>
                      <a:pt x="1472" y="641"/>
                    </a:lnTo>
                    <a:lnTo>
                      <a:pt x="1477" y="640"/>
                    </a:lnTo>
                    <a:lnTo>
                      <a:pt x="1482" y="639"/>
                    </a:lnTo>
                    <a:lnTo>
                      <a:pt x="1487" y="636"/>
                    </a:lnTo>
                    <a:lnTo>
                      <a:pt x="1491" y="632"/>
                    </a:lnTo>
                    <a:lnTo>
                      <a:pt x="1496" y="626"/>
                    </a:lnTo>
                    <a:lnTo>
                      <a:pt x="1499" y="619"/>
                    </a:lnTo>
                    <a:lnTo>
                      <a:pt x="1502" y="610"/>
                    </a:lnTo>
                    <a:lnTo>
                      <a:pt x="1502" y="602"/>
                    </a:lnTo>
                    <a:lnTo>
                      <a:pt x="1502" y="592"/>
                    </a:lnTo>
                    <a:lnTo>
                      <a:pt x="1501" y="580"/>
                    </a:lnTo>
                    <a:lnTo>
                      <a:pt x="1500" y="568"/>
                    </a:lnTo>
                    <a:lnTo>
                      <a:pt x="1501" y="555"/>
                    </a:lnTo>
                    <a:lnTo>
                      <a:pt x="1503" y="544"/>
                    </a:lnTo>
                    <a:lnTo>
                      <a:pt x="1505" y="539"/>
                    </a:lnTo>
                    <a:lnTo>
                      <a:pt x="1509" y="534"/>
                    </a:lnTo>
                    <a:lnTo>
                      <a:pt x="1513" y="530"/>
                    </a:lnTo>
                    <a:lnTo>
                      <a:pt x="1517" y="527"/>
                    </a:lnTo>
                    <a:lnTo>
                      <a:pt x="1526" y="520"/>
                    </a:lnTo>
                    <a:lnTo>
                      <a:pt x="1530" y="515"/>
                    </a:lnTo>
                    <a:lnTo>
                      <a:pt x="1530" y="513"/>
                    </a:lnTo>
                    <a:lnTo>
                      <a:pt x="1530" y="511"/>
                    </a:lnTo>
                    <a:lnTo>
                      <a:pt x="1530" y="510"/>
                    </a:lnTo>
                    <a:lnTo>
                      <a:pt x="1528" y="507"/>
                    </a:lnTo>
                    <a:lnTo>
                      <a:pt x="1524" y="506"/>
                    </a:lnTo>
                    <a:lnTo>
                      <a:pt x="1517" y="505"/>
                    </a:lnTo>
                    <a:lnTo>
                      <a:pt x="1509" y="506"/>
                    </a:lnTo>
                    <a:lnTo>
                      <a:pt x="1498" y="510"/>
                    </a:lnTo>
                    <a:lnTo>
                      <a:pt x="1488" y="514"/>
                    </a:lnTo>
                    <a:lnTo>
                      <a:pt x="1478" y="515"/>
                    </a:lnTo>
                    <a:lnTo>
                      <a:pt x="1474" y="515"/>
                    </a:lnTo>
                    <a:lnTo>
                      <a:pt x="1470" y="514"/>
                    </a:lnTo>
                    <a:lnTo>
                      <a:pt x="1466" y="514"/>
                    </a:lnTo>
                    <a:lnTo>
                      <a:pt x="1464" y="512"/>
                    </a:lnTo>
                    <a:lnTo>
                      <a:pt x="1462" y="511"/>
                    </a:lnTo>
                    <a:lnTo>
                      <a:pt x="1461" y="508"/>
                    </a:lnTo>
                    <a:lnTo>
                      <a:pt x="1462" y="506"/>
                    </a:lnTo>
                    <a:lnTo>
                      <a:pt x="1464" y="503"/>
                    </a:lnTo>
                    <a:lnTo>
                      <a:pt x="1466" y="501"/>
                    </a:lnTo>
                    <a:lnTo>
                      <a:pt x="1472" y="498"/>
                    </a:lnTo>
                    <a:lnTo>
                      <a:pt x="1477" y="494"/>
                    </a:lnTo>
                    <a:lnTo>
                      <a:pt x="1486" y="490"/>
                    </a:lnTo>
                    <a:lnTo>
                      <a:pt x="1503" y="484"/>
                    </a:lnTo>
                    <a:lnTo>
                      <a:pt x="1520" y="475"/>
                    </a:lnTo>
                    <a:lnTo>
                      <a:pt x="1538" y="466"/>
                    </a:lnTo>
                    <a:lnTo>
                      <a:pt x="1553" y="457"/>
                    </a:lnTo>
                    <a:lnTo>
                      <a:pt x="1560" y="450"/>
                    </a:lnTo>
                    <a:lnTo>
                      <a:pt x="1568" y="445"/>
                    </a:lnTo>
                    <a:lnTo>
                      <a:pt x="1574" y="437"/>
                    </a:lnTo>
                    <a:lnTo>
                      <a:pt x="1581" y="431"/>
                    </a:lnTo>
                    <a:lnTo>
                      <a:pt x="1586" y="422"/>
                    </a:lnTo>
                    <a:lnTo>
                      <a:pt x="1592" y="415"/>
                    </a:lnTo>
                    <a:lnTo>
                      <a:pt x="1596" y="405"/>
                    </a:lnTo>
                    <a:lnTo>
                      <a:pt x="1600" y="395"/>
                    </a:lnTo>
                    <a:lnTo>
                      <a:pt x="1604" y="385"/>
                    </a:lnTo>
                    <a:lnTo>
                      <a:pt x="1606" y="377"/>
                    </a:lnTo>
                    <a:lnTo>
                      <a:pt x="1607" y="369"/>
                    </a:lnTo>
                    <a:lnTo>
                      <a:pt x="1608" y="363"/>
                    </a:lnTo>
                    <a:lnTo>
                      <a:pt x="1608" y="352"/>
                    </a:lnTo>
                    <a:lnTo>
                      <a:pt x="1607" y="342"/>
                    </a:lnTo>
                    <a:lnTo>
                      <a:pt x="1606" y="334"/>
                    </a:lnTo>
                    <a:lnTo>
                      <a:pt x="1608" y="326"/>
                    </a:lnTo>
                    <a:lnTo>
                      <a:pt x="1609" y="321"/>
                    </a:lnTo>
                    <a:lnTo>
                      <a:pt x="1611" y="316"/>
                    </a:lnTo>
                    <a:lnTo>
                      <a:pt x="1614" y="311"/>
                    </a:lnTo>
                    <a:lnTo>
                      <a:pt x="1620" y="306"/>
                    </a:lnTo>
                    <a:lnTo>
                      <a:pt x="1558" y="266"/>
                    </a:lnTo>
                    <a:lnTo>
                      <a:pt x="1557" y="268"/>
                    </a:lnTo>
                    <a:lnTo>
                      <a:pt x="1555" y="273"/>
                    </a:lnTo>
                    <a:lnTo>
                      <a:pt x="1552" y="280"/>
                    </a:lnTo>
                    <a:lnTo>
                      <a:pt x="1547" y="287"/>
                    </a:lnTo>
                    <a:lnTo>
                      <a:pt x="1545" y="290"/>
                    </a:lnTo>
                    <a:lnTo>
                      <a:pt x="1542" y="294"/>
                    </a:lnTo>
                    <a:lnTo>
                      <a:pt x="1540" y="296"/>
                    </a:lnTo>
                    <a:lnTo>
                      <a:pt x="1537" y="297"/>
                    </a:lnTo>
                    <a:lnTo>
                      <a:pt x="1534" y="297"/>
                    </a:lnTo>
                    <a:lnTo>
                      <a:pt x="1531" y="296"/>
                    </a:lnTo>
                    <a:lnTo>
                      <a:pt x="1529" y="293"/>
                    </a:lnTo>
                    <a:lnTo>
                      <a:pt x="1526" y="288"/>
                    </a:lnTo>
                    <a:lnTo>
                      <a:pt x="1519" y="280"/>
                    </a:lnTo>
                    <a:lnTo>
                      <a:pt x="1514" y="273"/>
                    </a:lnTo>
                    <a:lnTo>
                      <a:pt x="1510" y="269"/>
                    </a:lnTo>
                    <a:lnTo>
                      <a:pt x="1505" y="267"/>
                    </a:lnTo>
                    <a:lnTo>
                      <a:pt x="1504" y="268"/>
                    </a:lnTo>
                    <a:lnTo>
                      <a:pt x="1502" y="268"/>
                    </a:lnTo>
                    <a:lnTo>
                      <a:pt x="1501" y="270"/>
                    </a:lnTo>
                    <a:lnTo>
                      <a:pt x="1500" y="272"/>
                    </a:lnTo>
                    <a:lnTo>
                      <a:pt x="1499" y="279"/>
                    </a:lnTo>
                    <a:lnTo>
                      <a:pt x="1498" y="288"/>
                    </a:lnTo>
                    <a:lnTo>
                      <a:pt x="1499" y="294"/>
                    </a:lnTo>
                    <a:lnTo>
                      <a:pt x="1499" y="298"/>
                    </a:lnTo>
                    <a:lnTo>
                      <a:pt x="1501" y="301"/>
                    </a:lnTo>
                    <a:lnTo>
                      <a:pt x="1502" y="304"/>
                    </a:lnTo>
                    <a:lnTo>
                      <a:pt x="1505" y="309"/>
                    </a:lnTo>
                    <a:lnTo>
                      <a:pt x="1507" y="312"/>
                    </a:lnTo>
                    <a:lnTo>
                      <a:pt x="1509" y="314"/>
                    </a:lnTo>
                    <a:lnTo>
                      <a:pt x="1510" y="317"/>
                    </a:lnTo>
                    <a:lnTo>
                      <a:pt x="1509" y="321"/>
                    </a:lnTo>
                    <a:lnTo>
                      <a:pt x="1509" y="325"/>
                    </a:lnTo>
                    <a:lnTo>
                      <a:pt x="1503" y="338"/>
                    </a:lnTo>
                    <a:lnTo>
                      <a:pt x="1493" y="356"/>
                    </a:lnTo>
                    <a:lnTo>
                      <a:pt x="1487" y="368"/>
                    </a:lnTo>
                    <a:lnTo>
                      <a:pt x="1477" y="380"/>
                    </a:lnTo>
                    <a:lnTo>
                      <a:pt x="1466" y="392"/>
                    </a:lnTo>
                    <a:lnTo>
                      <a:pt x="1455" y="404"/>
                    </a:lnTo>
                    <a:lnTo>
                      <a:pt x="1428" y="429"/>
                    </a:lnTo>
                    <a:lnTo>
                      <a:pt x="1397" y="452"/>
                    </a:lnTo>
                    <a:lnTo>
                      <a:pt x="1368" y="473"/>
                    </a:lnTo>
                    <a:lnTo>
                      <a:pt x="1341" y="491"/>
                    </a:lnTo>
                    <a:lnTo>
                      <a:pt x="1320" y="505"/>
                    </a:lnTo>
                    <a:lnTo>
                      <a:pt x="1305" y="514"/>
                    </a:lnTo>
                    <a:lnTo>
                      <a:pt x="1309" y="510"/>
                    </a:lnTo>
                    <a:lnTo>
                      <a:pt x="1319" y="498"/>
                    </a:lnTo>
                    <a:lnTo>
                      <a:pt x="1334" y="480"/>
                    </a:lnTo>
                    <a:lnTo>
                      <a:pt x="1352" y="459"/>
                    </a:lnTo>
                    <a:lnTo>
                      <a:pt x="1369" y="436"/>
                    </a:lnTo>
                    <a:lnTo>
                      <a:pt x="1387" y="411"/>
                    </a:lnTo>
                    <a:lnTo>
                      <a:pt x="1393" y="401"/>
                    </a:lnTo>
                    <a:lnTo>
                      <a:pt x="1400" y="389"/>
                    </a:lnTo>
                    <a:lnTo>
                      <a:pt x="1404" y="379"/>
                    </a:lnTo>
                    <a:lnTo>
                      <a:pt x="1407" y="369"/>
                    </a:lnTo>
                    <a:lnTo>
                      <a:pt x="1430" y="321"/>
                    </a:lnTo>
                    <a:lnTo>
                      <a:pt x="1466" y="242"/>
                    </a:lnTo>
                    <a:lnTo>
                      <a:pt x="1464" y="241"/>
                    </a:lnTo>
                    <a:lnTo>
                      <a:pt x="1461" y="238"/>
                    </a:lnTo>
                    <a:lnTo>
                      <a:pt x="1453" y="233"/>
                    </a:lnTo>
                    <a:lnTo>
                      <a:pt x="1445" y="230"/>
                    </a:lnTo>
                    <a:lnTo>
                      <a:pt x="1439" y="229"/>
                    </a:lnTo>
                    <a:lnTo>
                      <a:pt x="1433" y="229"/>
                    </a:lnTo>
                    <a:lnTo>
                      <a:pt x="1427" y="230"/>
                    </a:lnTo>
                    <a:lnTo>
                      <a:pt x="1420" y="231"/>
                    </a:lnTo>
                    <a:lnTo>
                      <a:pt x="1412" y="233"/>
                    </a:lnTo>
                    <a:lnTo>
                      <a:pt x="1404" y="238"/>
                    </a:lnTo>
                    <a:lnTo>
                      <a:pt x="1396" y="243"/>
                    </a:lnTo>
                    <a:lnTo>
                      <a:pt x="1388" y="250"/>
                    </a:lnTo>
                    <a:lnTo>
                      <a:pt x="1383" y="255"/>
                    </a:lnTo>
                    <a:lnTo>
                      <a:pt x="1374" y="265"/>
                    </a:lnTo>
                    <a:lnTo>
                      <a:pt x="1361" y="279"/>
                    </a:lnTo>
                    <a:lnTo>
                      <a:pt x="1346" y="293"/>
                    </a:lnTo>
                    <a:lnTo>
                      <a:pt x="1337" y="299"/>
                    </a:lnTo>
                    <a:lnTo>
                      <a:pt x="1330" y="304"/>
                    </a:lnTo>
                    <a:lnTo>
                      <a:pt x="1323" y="309"/>
                    </a:lnTo>
                    <a:lnTo>
                      <a:pt x="1317" y="311"/>
                    </a:lnTo>
                    <a:lnTo>
                      <a:pt x="1315" y="312"/>
                    </a:lnTo>
                    <a:lnTo>
                      <a:pt x="1313" y="312"/>
                    </a:lnTo>
                    <a:lnTo>
                      <a:pt x="1311" y="311"/>
                    </a:lnTo>
                    <a:lnTo>
                      <a:pt x="1310" y="310"/>
                    </a:lnTo>
                    <a:lnTo>
                      <a:pt x="1309" y="308"/>
                    </a:lnTo>
                    <a:lnTo>
                      <a:pt x="1309" y="304"/>
                    </a:lnTo>
                    <a:lnTo>
                      <a:pt x="1309" y="301"/>
                    </a:lnTo>
                    <a:lnTo>
                      <a:pt x="1309" y="297"/>
                    </a:lnTo>
                    <a:lnTo>
                      <a:pt x="1310" y="297"/>
                    </a:lnTo>
                    <a:lnTo>
                      <a:pt x="1313" y="294"/>
                    </a:lnTo>
                    <a:lnTo>
                      <a:pt x="1317" y="290"/>
                    </a:lnTo>
                    <a:lnTo>
                      <a:pt x="1324" y="285"/>
                    </a:lnTo>
                    <a:lnTo>
                      <a:pt x="1330" y="279"/>
                    </a:lnTo>
                    <a:lnTo>
                      <a:pt x="1338" y="269"/>
                    </a:lnTo>
                    <a:lnTo>
                      <a:pt x="1347" y="259"/>
                    </a:lnTo>
                    <a:lnTo>
                      <a:pt x="1355" y="246"/>
                    </a:lnTo>
                    <a:lnTo>
                      <a:pt x="1341" y="216"/>
                    </a:lnTo>
                    <a:lnTo>
                      <a:pt x="1337" y="216"/>
                    </a:lnTo>
                    <a:lnTo>
                      <a:pt x="1328" y="215"/>
                    </a:lnTo>
                    <a:lnTo>
                      <a:pt x="1313" y="216"/>
                    </a:lnTo>
                    <a:lnTo>
                      <a:pt x="1296" y="218"/>
                    </a:lnTo>
                    <a:lnTo>
                      <a:pt x="1286" y="219"/>
                    </a:lnTo>
                    <a:lnTo>
                      <a:pt x="1276" y="222"/>
                    </a:lnTo>
                    <a:lnTo>
                      <a:pt x="1266" y="227"/>
                    </a:lnTo>
                    <a:lnTo>
                      <a:pt x="1256" y="231"/>
                    </a:lnTo>
                    <a:lnTo>
                      <a:pt x="1245" y="238"/>
                    </a:lnTo>
                    <a:lnTo>
                      <a:pt x="1235" y="245"/>
                    </a:lnTo>
                    <a:lnTo>
                      <a:pt x="1226" y="255"/>
                    </a:lnTo>
                    <a:lnTo>
                      <a:pt x="1217" y="266"/>
                    </a:lnTo>
                    <a:lnTo>
                      <a:pt x="1201" y="288"/>
                    </a:lnTo>
                    <a:lnTo>
                      <a:pt x="1200" y="286"/>
                    </a:lnTo>
                    <a:lnTo>
                      <a:pt x="1200" y="279"/>
                    </a:lnTo>
                    <a:lnTo>
                      <a:pt x="1201" y="268"/>
                    </a:lnTo>
                    <a:lnTo>
                      <a:pt x="1203" y="256"/>
                    </a:lnTo>
                    <a:lnTo>
                      <a:pt x="1205" y="249"/>
                    </a:lnTo>
                    <a:lnTo>
                      <a:pt x="1207" y="243"/>
                    </a:lnTo>
                    <a:lnTo>
                      <a:pt x="1209" y="236"/>
                    </a:lnTo>
                    <a:lnTo>
                      <a:pt x="1213" y="231"/>
                    </a:lnTo>
                    <a:lnTo>
                      <a:pt x="1217" y="226"/>
                    </a:lnTo>
                    <a:lnTo>
                      <a:pt x="1222" y="221"/>
                    </a:lnTo>
                    <a:lnTo>
                      <a:pt x="1228" y="218"/>
                    </a:lnTo>
                    <a:lnTo>
                      <a:pt x="1234" y="216"/>
                    </a:lnTo>
                    <a:lnTo>
                      <a:pt x="1251" y="213"/>
                    </a:lnTo>
                    <a:lnTo>
                      <a:pt x="1267" y="209"/>
                    </a:lnTo>
                    <a:lnTo>
                      <a:pt x="1283" y="206"/>
                    </a:lnTo>
                    <a:lnTo>
                      <a:pt x="1298" y="202"/>
                    </a:lnTo>
                    <a:lnTo>
                      <a:pt x="1312" y="200"/>
                    </a:lnTo>
                    <a:lnTo>
                      <a:pt x="1323" y="198"/>
                    </a:lnTo>
                    <a:lnTo>
                      <a:pt x="1329" y="195"/>
                    </a:lnTo>
                    <a:lnTo>
                      <a:pt x="1333" y="195"/>
                    </a:lnTo>
                    <a:lnTo>
                      <a:pt x="1334" y="193"/>
                    </a:lnTo>
                    <a:lnTo>
                      <a:pt x="1338" y="189"/>
                    </a:lnTo>
                    <a:lnTo>
                      <a:pt x="1343" y="182"/>
                    </a:lnTo>
                    <a:lnTo>
                      <a:pt x="1350" y="174"/>
                    </a:lnTo>
                    <a:lnTo>
                      <a:pt x="1352" y="170"/>
                    </a:lnTo>
                    <a:lnTo>
                      <a:pt x="1354" y="164"/>
                    </a:lnTo>
                    <a:lnTo>
                      <a:pt x="1356" y="159"/>
                    </a:lnTo>
                    <a:lnTo>
                      <a:pt x="1357" y="153"/>
                    </a:lnTo>
                    <a:lnTo>
                      <a:pt x="1357" y="149"/>
                    </a:lnTo>
                    <a:lnTo>
                      <a:pt x="1356" y="144"/>
                    </a:lnTo>
                    <a:lnTo>
                      <a:pt x="1354" y="138"/>
                    </a:lnTo>
                    <a:lnTo>
                      <a:pt x="1351" y="133"/>
                    </a:lnTo>
                    <a:lnTo>
                      <a:pt x="1347" y="129"/>
                    </a:lnTo>
                    <a:lnTo>
                      <a:pt x="1341" y="124"/>
                    </a:lnTo>
                    <a:lnTo>
                      <a:pt x="1336" y="120"/>
                    </a:lnTo>
                    <a:lnTo>
                      <a:pt x="1330" y="116"/>
                    </a:lnTo>
                    <a:lnTo>
                      <a:pt x="1319" y="110"/>
                    </a:lnTo>
                    <a:lnTo>
                      <a:pt x="1307" y="105"/>
                    </a:lnTo>
                    <a:lnTo>
                      <a:pt x="1296" y="102"/>
                    </a:lnTo>
                    <a:lnTo>
                      <a:pt x="1287" y="99"/>
                    </a:lnTo>
                    <a:lnTo>
                      <a:pt x="1281" y="97"/>
                    </a:lnTo>
                    <a:lnTo>
                      <a:pt x="1279" y="97"/>
                    </a:lnTo>
                    <a:lnTo>
                      <a:pt x="1254" y="102"/>
                    </a:lnTo>
                    <a:lnTo>
                      <a:pt x="1254" y="65"/>
                    </a:lnTo>
                    <a:lnTo>
                      <a:pt x="1252" y="65"/>
                    </a:lnTo>
                    <a:lnTo>
                      <a:pt x="1247" y="65"/>
                    </a:lnTo>
                    <a:lnTo>
                      <a:pt x="1240" y="64"/>
                    </a:lnTo>
                    <a:lnTo>
                      <a:pt x="1231" y="65"/>
                    </a:lnTo>
                    <a:lnTo>
                      <a:pt x="1221" y="67"/>
                    </a:lnTo>
                    <a:lnTo>
                      <a:pt x="1213" y="71"/>
                    </a:lnTo>
                    <a:lnTo>
                      <a:pt x="1207" y="75"/>
                    </a:lnTo>
                    <a:lnTo>
                      <a:pt x="1203" y="79"/>
                    </a:lnTo>
                    <a:lnTo>
                      <a:pt x="1200" y="83"/>
                    </a:lnTo>
                    <a:lnTo>
                      <a:pt x="1197" y="89"/>
                    </a:lnTo>
                    <a:lnTo>
                      <a:pt x="1193" y="89"/>
                    </a:lnTo>
                    <a:lnTo>
                      <a:pt x="1185" y="90"/>
                    </a:lnTo>
                    <a:lnTo>
                      <a:pt x="1173" y="91"/>
                    </a:lnTo>
                    <a:lnTo>
                      <a:pt x="1158" y="93"/>
                    </a:lnTo>
                    <a:lnTo>
                      <a:pt x="1143" y="96"/>
                    </a:lnTo>
                    <a:lnTo>
                      <a:pt x="1127" y="102"/>
                    </a:lnTo>
                    <a:lnTo>
                      <a:pt x="1121" y="105"/>
                    </a:lnTo>
                    <a:lnTo>
                      <a:pt x="1116" y="109"/>
                    </a:lnTo>
                    <a:lnTo>
                      <a:pt x="1110" y="113"/>
                    </a:lnTo>
                    <a:lnTo>
                      <a:pt x="1107" y="119"/>
                    </a:lnTo>
                    <a:lnTo>
                      <a:pt x="1062" y="137"/>
                    </a:lnTo>
                    <a:lnTo>
                      <a:pt x="1066" y="134"/>
                    </a:lnTo>
                    <a:lnTo>
                      <a:pt x="1076" y="123"/>
                    </a:lnTo>
                    <a:lnTo>
                      <a:pt x="1091" y="109"/>
                    </a:lnTo>
                    <a:lnTo>
                      <a:pt x="1109" y="93"/>
                    </a:lnTo>
                    <a:lnTo>
                      <a:pt x="1130" y="77"/>
                    </a:lnTo>
                    <a:lnTo>
                      <a:pt x="1150" y="63"/>
                    </a:lnTo>
                    <a:lnTo>
                      <a:pt x="1160" y="56"/>
                    </a:lnTo>
                    <a:lnTo>
                      <a:pt x="1170" y="52"/>
                    </a:lnTo>
                    <a:lnTo>
                      <a:pt x="1178" y="50"/>
                    </a:lnTo>
                    <a:lnTo>
                      <a:pt x="1186" y="49"/>
                    </a:lnTo>
                    <a:lnTo>
                      <a:pt x="1187" y="46"/>
                    </a:lnTo>
                    <a:lnTo>
                      <a:pt x="1188" y="43"/>
                    </a:lnTo>
                    <a:lnTo>
                      <a:pt x="1190" y="38"/>
                    </a:lnTo>
                    <a:lnTo>
                      <a:pt x="1190" y="32"/>
                    </a:lnTo>
                    <a:lnTo>
                      <a:pt x="1189" y="29"/>
                    </a:lnTo>
                    <a:lnTo>
                      <a:pt x="1188" y="25"/>
                    </a:lnTo>
                    <a:lnTo>
                      <a:pt x="1185" y="22"/>
                    </a:lnTo>
                    <a:lnTo>
                      <a:pt x="1181" y="18"/>
                    </a:lnTo>
                    <a:lnTo>
                      <a:pt x="1176" y="15"/>
                    </a:lnTo>
                    <a:lnTo>
                      <a:pt x="1170" y="13"/>
                    </a:lnTo>
                    <a:lnTo>
                      <a:pt x="1161" y="10"/>
                    </a:lnTo>
                    <a:lnTo>
                      <a:pt x="1151" y="8"/>
                    </a:lnTo>
                    <a:lnTo>
                      <a:pt x="1126" y="4"/>
                    </a:lnTo>
                    <a:lnTo>
                      <a:pt x="1095" y="2"/>
                    </a:lnTo>
                    <a:lnTo>
                      <a:pt x="1061" y="0"/>
                    </a:lnTo>
                    <a:lnTo>
                      <a:pt x="1024" y="1"/>
                    </a:lnTo>
                    <a:lnTo>
                      <a:pt x="1004" y="2"/>
                    </a:lnTo>
                    <a:lnTo>
                      <a:pt x="985" y="4"/>
                    </a:lnTo>
                    <a:lnTo>
                      <a:pt x="967" y="8"/>
                    </a:lnTo>
                    <a:lnTo>
                      <a:pt x="948" y="11"/>
                    </a:lnTo>
                    <a:lnTo>
                      <a:pt x="931" y="16"/>
                    </a:lnTo>
                    <a:lnTo>
                      <a:pt x="915" y="23"/>
                    </a:lnTo>
                    <a:lnTo>
                      <a:pt x="900" y="30"/>
                    </a:lnTo>
                    <a:lnTo>
                      <a:pt x="886" y="40"/>
                    </a:lnTo>
                    <a:lnTo>
                      <a:pt x="779" y="110"/>
                    </a:lnTo>
                    <a:lnTo>
                      <a:pt x="782" y="111"/>
                    </a:lnTo>
                    <a:lnTo>
                      <a:pt x="787" y="114"/>
                    </a:lnTo>
                    <a:lnTo>
                      <a:pt x="796" y="121"/>
                    </a:lnTo>
                    <a:lnTo>
                      <a:pt x="807" y="131"/>
                    </a:lnTo>
                    <a:lnTo>
                      <a:pt x="811" y="136"/>
                    </a:lnTo>
                    <a:lnTo>
                      <a:pt x="817" y="143"/>
                    </a:lnTo>
                    <a:lnTo>
                      <a:pt x="822" y="151"/>
                    </a:lnTo>
                    <a:lnTo>
                      <a:pt x="826" y="160"/>
                    </a:lnTo>
                    <a:lnTo>
                      <a:pt x="829" y="168"/>
                    </a:lnTo>
                    <a:lnTo>
                      <a:pt x="833" y="179"/>
                    </a:lnTo>
                    <a:lnTo>
                      <a:pt x="835" y="191"/>
                    </a:lnTo>
                    <a:lnTo>
                      <a:pt x="837" y="203"/>
                    </a:lnTo>
                    <a:lnTo>
                      <a:pt x="760" y="137"/>
                    </a:lnTo>
                    <a:lnTo>
                      <a:pt x="722" y="141"/>
                    </a:lnTo>
                    <a:lnTo>
                      <a:pt x="743" y="225"/>
                    </a:lnTo>
                    <a:lnTo>
                      <a:pt x="682" y="178"/>
                    </a:lnTo>
                    <a:lnTo>
                      <a:pt x="607" y="195"/>
                    </a:lnTo>
                    <a:lnTo>
                      <a:pt x="606" y="197"/>
                    </a:lnTo>
                    <a:lnTo>
                      <a:pt x="603" y="202"/>
                    </a:lnTo>
                    <a:lnTo>
                      <a:pt x="600" y="211"/>
                    </a:lnTo>
                    <a:lnTo>
                      <a:pt x="597" y="220"/>
                    </a:lnTo>
                    <a:lnTo>
                      <a:pt x="597" y="227"/>
                    </a:lnTo>
                    <a:lnTo>
                      <a:pt x="598" y="233"/>
                    </a:lnTo>
                    <a:lnTo>
                      <a:pt x="600" y="240"/>
                    </a:lnTo>
                    <a:lnTo>
                      <a:pt x="603" y="247"/>
                    </a:lnTo>
                    <a:lnTo>
                      <a:pt x="606" y="255"/>
                    </a:lnTo>
                    <a:lnTo>
                      <a:pt x="612" y="262"/>
                    </a:lnTo>
                    <a:lnTo>
                      <a:pt x="619" y="270"/>
                    </a:lnTo>
                    <a:lnTo>
                      <a:pt x="629" y="277"/>
                    </a:lnTo>
                    <a:lnTo>
                      <a:pt x="558" y="231"/>
                    </a:lnTo>
                    <a:lnTo>
                      <a:pt x="473" y="253"/>
                    </a:lnTo>
                    <a:lnTo>
                      <a:pt x="379" y="286"/>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3" name="Freeform 534"/>
              <p:cNvSpPr>
                <a:spLocks/>
              </p:cNvSpPr>
              <p:nvPr/>
            </p:nvSpPr>
            <p:spPr bwMode="auto">
              <a:xfrm>
                <a:off x="5327" y="959"/>
                <a:ext cx="540" cy="720"/>
              </a:xfrm>
              <a:custGeom>
                <a:avLst/>
                <a:gdLst>
                  <a:gd name="T0" fmla="*/ 2 w 1620"/>
                  <a:gd name="T1" fmla="*/ 1 h 2162"/>
                  <a:gd name="T2" fmla="*/ 1 w 1620"/>
                  <a:gd name="T3" fmla="*/ 2 h 2162"/>
                  <a:gd name="T4" fmla="*/ 1 w 1620"/>
                  <a:gd name="T5" fmla="*/ 2 h 2162"/>
                  <a:gd name="T6" fmla="*/ 1 w 1620"/>
                  <a:gd name="T7" fmla="*/ 2 h 2162"/>
                  <a:gd name="T8" fmla="*/ 1 w 1620"/>
                  <a:gd name="T9" fmla="*/ 2 h 2162"/>
                  <a:gd name="T10" fmla="*/ 1 w 1620"/>
                  <a:gd name="T11" fmla="*/ 2 h 2162"/>
                  <a:gd name="T12" fmla="*/ 1 w 1620"/>
                  <a:gd name="T13" fmla="*/ 1 h 2162"/>
                  <a:gd name="T14" fmla="*/ 0 w 1620"/>
                  <a:gd name="T15" fmla="*/ 1 h 2162"/>
                  <a:gd name="T16" fmla="*/ 0 w 1620"/>
                  <a:gd name="T17" fmla="*/ 1 h 2162"/>
                  <a:gd name="T18" fmla="*/ 0 w 1620"/>
                  <a:gd name="T19" fmla="*/ 1 h 2162"/>
                  <a:gd name="T20" fmla="*/ 0 w 1620"/>
                  <a:gd name="T21" fmla="*/ 1 h 2162"/>
                  <a:gd name="T22" fmla="*/ 0 w 1620"/>
                  <a:gd name="T23" fmla="*/ 1 h 2162"/>
                  <a:gd name="T24" fmla="*/ 0 w 1620"/>
                  <a:gd name="T25" fmla="*/ 1 h 2162"/>
                  <a:gd name="T26" fmla="*/ 0 w 1620"/>
                  <a:gd name="T27" fmla="*/ 1 h 2162"/>
                  <a:gd name="T28" fmla="*/ 0 w 1620"/>
                  <a:gd name="T29" fmla="*/ 1 h 2162"/>
                  <a:gd name="T30" fmla="*/ 0 w 1620"/>
                  <a:gd name="T31" fmla="*/ 1 h 2162"/>
                  <a:gd name="T32" fmla="*/ 0 w 1620"/>
                  <a:gd name="T33" fmla="*/ 1 h 2162"/>
                  <a:gd name="T34" fmla="*/ 1 w 1620"/>
                  <a:gd name="T35" fmla="*/ 1 h 2162"/>
                  <a:gd name="T36" fmla="*/ 1 w 1620"/>
                  <a:gd name="T37" fmla="*/ 1 h 2162"/>
                  <a:gd name="T38" fmla="*/ 1 w 1620"/>
                  <a:gd name="T39" fmla="*/ 2 h 2162"/>
                  <a:gd name="T40" fmla="*/ 1 w 1620"/>
                  <a:gd name="T41" fmla="*/ 2 h 2162"/>
                  <a:gd name="T42" fmla="*/ 1 w 1620"/>
                  <a:gd name="T43" fmla="*/ 2 h 2162"/>
                  <a:gd name="T44" fmla="*/ 1 w 1620"/>
                  <a:gd name="T45" fmla="*/ 2 h 2162"/>
                  <a:gd name="T46" fmla="*/ 1 w 1620"/>
                  <a:gd name="T47" fmla="*/ 2 h 2162"/>
                  <a:gd name="T48" fmla="*/ 1 w 1620"/>
                  <a:gd name="T49" fmla="*/ 2 h 2162"/>
                  <a:gd name="T50" fmla="*/ 1 w 1620"/>
                  <a:gd name="T51" fmla="*/ 2 h 2162"/>
                  <a:gd name="T52" fmla="*/ 1 w 1620"/>
                  <a:gd name="T53" fmla="*/ 2 h 2162"/>
                  <a:gd name="T54" fmla="*/ 1 w 1620"/>
                  <a:gd name="T55" fmla="*/ 2 h 2162"/>
                  <a:gd name="T56" fmla="*/ 1 w 1620"/>
                  <a:gd name="T57" fmla="*/ 2 h 2162"/>
                  <a:gd name="T58" fmla="*/ 1 w 1620"/>
                  <a:gd name="T59" fmla="*/ 3 h 2162"/>
                  <a:gd name="T60" fmla="*/ 1 w 1620"/>
                  <a:gd name="T61" fmla="*/ 3 h 2162"/>
                  <a:gd name="T62" fmla="*/ 1 w 1620"/>
                  <a:gd name="T63" fmla="*/ 3 h 2162"/>
                  <a:gd name="T64" fmla="*/ 1 w 1620"/>
                  <a:gd name="T65" fmla="*/ 3 h 2162"/>
                  <a:gd name="T66" fmla="*/ 1 w 1620"/>
                  <a:gd name="T67" fmla="*/ 3 h 2162"/>
                  <a:gd name="T68" fmla="*/ 1 w 1620"/>
                  <a:gd name="T69" fmla="*/ 3 h 2162"/>
                  <a:gd name="T70" fmla="*/ 1 w 1620"/>
                  <a:gd name="T71" fmla="*/ 2 h 2162"/>
                  <a:gd name="T72" fmla="*/ 2 w 1620"/>
                  <a:gd name="T73" fmla="*/ 2 h 2162"/>
                  <a:gd name="T74" fmla="*/ 2 w 1620"/>
                  <a:gd name="T75" fmla="*/ 2 h 2162"/>
                  <a:gd name="T76" fmla="*/ 2 w 1620"/>
                  <a:gd name="T77" fmla="*/ 2 h 2162"/>
                  <a:gd name="T78" fmla="*/ 2 w 1620"/>
                  <a:gd name="T79" fmla="*/ 2 h 2162"/>
                  <a:gd name="T80" fmla="*/ 2 w 1620"/>
                  <a:gd name="T81" fmla="*/ 2 h 2162"/>
                  <a:gd name="T82" fmla="*/ 2 w 1620"/>
                  <a:gd name="T83" fmla="*/ 2 h 2162"/>
                  <a:gd name="T84" fmla="*/ 2 w 1620"/>
                  <a:gd name="T85" fmla="*/ 2 h 2162"/>
                  <a:gd name="T86" fmla="*/ 2 w 1620"/>
                  <a:gd name="T87" fmla="*/ 2 h 2162"/>
                  <a:gd name="T88" fmla="*/ 2 w 1620"/>
                  <a:gd name="T89" fmla="*/ 2 h 2162"/>
                  <a:gd name="T90" fmla="*/ 2 w 1620"/>
                  <a:gd name="T91" fmla="*/ 2 h 2162"/>
                  <a:gd name="T92" fmla="*/ 2 w 1620"/>
                  <a:gd name="T93" fmla="*/ 2 h 2162"/>
                  <a:gd name="T94" fmla="*/ 2 w 1620"/>
                  <a:gd name="T95" fmla="*/ 2 h 2162"/>
                  <a:gd name="T96" fmla="*/ 2 w 1620"/>
                  <a:gd name="T97" fmla="*/ 1 h 2162"/>
                  <a:gd name="T98" fmla="*/ 2 w 1620"/>
                  <a:gd name="T99" fmla="*/ 1 h 2162"/>
                  <a:gd name="T100" fmla="*/ 2 w 1620"/>
                  <a:gd name="T101" fmla="*/ 1 h 2162"/>
                  <a:gd name="T102" fmla="*/ 2 w 1620"/>
                  <a:gd name="T103" fmla="*/ 1 h 2162"/>
                  <a:gd name="T104" fmla="*/ 2 w 1620"/>
                  <a:gd name="T105" fmla="*/ 1 h 2162"/>
                  <a:gd name="T106" fmla="*/ 2 w 1620"/>
                  <a:gd name="T107" fmla="*/ 0 h 2162"/>
                  <a:gd name="T108" fmla="*/ 2 w 1620"/>
                  <a:gd name="T109" fmla="*/ 0 h 2162"/>
                  <a:gd name="T110" fmla="*/ 2 w 1620"/>
                  <a:gd name="T111" fmla="*/ 0 h 2162"/>
                  <a:gd name="T112" fmla="*/ 2 w 1620"/>
                  <a:gd name="T113" fmla="*/ 0 h 2162"/>
                  <a:gd name="T114" fmla="*/ 2 w 1620"/>
                  <a:gd name="T115" fmla="*/ 0 h 2162"/>
                  <a:gd name="T116" fmla="*/ 2 w 1620"/>
                  <a:gd name="T117" fmla="*/ 0 h 2162"/>
                  <a:gd name="T118" fmla="*/ 2 w 1620"/>
                  <a:gd name="T119" fmla="*/ 0 h 2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0"/>
                  <a:gd name="T181" fmla="*/ 0 h 2162"/>
                  <a:gd name="T182" fmla="*/ 1620 w 1620"/>
                  <a:gd name="T183" fmla="*/ 2162 h 21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0" h="2162">
                    <a:moveTo>
                      <a:pt x="1113" y="550"/>
                    </a:moveTo>
                    <a:lnTo>
                      <a:pt x="1111" y="555"/>
                    </a:lnTo>
                    <a:lnTo>
                      <a:pt x="1106" y="570"/>
                    </a:lnTo>
                    <a:lnTo>
                      <a:pt x="1098" y="590"/>
                    </a:lnTo>
                    <a:lnTo>
                      <a:pt x="1091" y="615"/>
                    </a:lnTo>
                    <a:lnTo>
                      <a:pt x="1082" y="641"/>
                    </a:lnTo>
                    <a:lnTo>
                      <a:pt x="1076" y="665"/>
                    </a:lnTo>
                    <a:lnTo>
                      <a:pt x="1072" y="675"/>
                    </a:lnTo>
                    <a:lnTo>
                      <a:pt x="1071" y="684"/>
                    </a:lnTo>
                    <a:lnTo>
                      <a:pt x="1070" y="692"/>
                    </a:lnTo>
                    <a:lnTo>
                      <a:pt x="1070" y="698"/>
                    </a:lnTo>
                    <a:lnTo>
                      <a:pt x="1073" y="703"/>
                    </a:lnTo>
                    <a:lnTo>
                      <a:pt x="1082" y="720"/>
                    </a:lnTo>
                    <a:lnTo>
                      <a:pt x="1094" y="743"/>
                    </a:lnTo>
                    <a:lnTo>
                      <a:pt x="1108" y="771"/>
                    </a:lnTo>
                    <a:lnTo>
                      <a:pt x="1121" y="802"/>
                    </a:lnTo>
                    <a:lnTo>
                      <a:pt x="1133" y="831"/>
                    </a:lnTo>
                    <a:lnTo>
                      <a:pt x="1138" y="845"/>
                    </a:lnTo>
                    <a:lnTo>
                      <a:pt x="1141" y="858"/>
                    </a:lnTo>
                    <a:lnTo>
                      <a:pt x="1145" y="869"/>
                    </a:lnTo>
                    <a:lnTo>
                      <a:pt x="1145" y="877"/>
                    </a:lnTo>
                    <a:lnTo>
                      <a:pt x="1146" y="890"/>
                    </a:lnTo>
                    <a:lnTo>
                      <a:pt x="1149" y="922"/>
                    </a:lnTo>
                    <a:lnTo>
                      <a:pt x="1152" y="970"/>
                    </a:lnTo>
                    <a:lnTo>
                      <a:pt x="1156" y="1026"/>
                    </a:lnTo>
                    <a:lnTo>
                      <a:pt x="1158" y="1082"/>
                    </a:lnTo>
                    <a:lnTo>
                      <a:pt x="1159" y="1134"/>
                    </a:lnTo>
                    <a:lnTo>
                      <a:pt x="1158" y="1156"/>
                    </a:lnTo>
                    <a:lnTo>
                      <a:pt x="1157" y="1175"/>
                    </a:lnTo>
                    <a:lnTo>
                      <a:pt x="1154" y="1188"/>
                    </a:lnTo>
                    <a:lnTo>
                      <a:pt x="1151" y="1198"/>
                    </a:lnTo>
                    <a:lnTo>
                      <a:pt x="1106" y="1269"/>
                    </a:lnTo>
                    <a:lnTo>
                      <a:pt x="1105" y="1274"/>
                    </a:lnTo>
                    <a:lnTo>
                      <a:pt x="1103" y="1291"/>
                    </a:lnTo>
                    <a:lnTo>
                      <a:pt x="1098" y="1313"/>
                    </a:lnTo>
                    <a:lnTo>
                      <a:pt x="1092" y="1341"/>
                    </a:lnTo>
                    <a:lnTo>
                      <a:pt x="1083" y="1370"/>
                    </a:lnTo>
                    <a:lnTo>
                      <a:pt x="1073" y="1399"/>
                    </a:lnTo>
                    <a:lnTo>
                      <a:pt x="1068" y="1410"/>
                    </a:lnTo>
                    <a:lnTo>
                      <a:pt x="1062" y="1422"/>
                    </a:lnTo>
                    <a:lnTo>
                      <a:pt x="1055" y="1432"/>
                    </a:lnTo>
                    <a:lnTo>
                      <a:pt x="1048" y="1441"/>
                    </a:lnTo>
                    <a:lnTo>
                      <a:pt x="893" y="1590"/>
                    </a:lnTo>
                    <a:lnTo>
                      <a:pt x="890" y="1596"/>
                    </a:lnTo>
                    <a:lnTo>
                      <a:pt x="881" y="1613"/>
                    </a:lnTo>
                    <a:lnTo>
                      <a:pt x="868" y="1638"/>
                    </a:lnTo>
                    <a:lnTo>
                      <a:pt x="852" y="1667"/>
                    </a:lnTo>
                    <a:lnTo>
                      <a:pt x="836" y="1698"/>
                    </a:lnTo>
                    <a:lnTo>
                      <a:pt x="820" y="1726"/>
                    </a:lnTo>
                    <a:lnTo>
                      <a:pt x="812" y="1737"/>
                    </a:lnTo>
                    <a:lnTo>
                      <a:pt x="806" y="1747"/>
                    </a:lnTo>
                    <a:lnTo>
                      <a:pt x="800" y="1756"/>
                    </a:lnTo>
                    <a:lnTo>
                      <a:pt x="796" y="1760"/>
                    </a:lnTo>
                    <a:lnTo>
                      <a:pt x="794" y="1766"/>
                    </a:lnTo>
                    <a:lnTo>
                      <a:pt x="788" y="1780"/>
                    </a:lnTo>
                    <a:lnTo>
                      <a:pt x="782" y="1800"/>
                    </a:lnTo>
                    <a:lnTo>
                      <a:pt x="774" y="1824"/>
                    </a:lnTo>
                    <a:lnTo>
                      <a:pt x="768" y="1849"/>
                    </a:lnTo>
                    <a:lnTo>
                      <a:pt x="764" y="1871"/>
                    </a:lnTo>
                    <a:lnTo>
                      <a:pt x="764" y="1882"/>
                    </a:lnTo>
                    <a:lnTo>
                      <a:pt x="764" y="1891"/>
                    </a:lnTo>
                    <a:lnTo>
                      <a:pt x="765" y="1898"/>
                    </a:lnTo>
                    <a:lnTo>
                      <a:pt x="768" y="1904"/>
                    </a:lnTo>
                    <a:lnTo>
                      <a:pt x="765" y="1895"/>
                    </a:lnTo>
                    <a:lnTo>
                      <a:pt x="757" y="1872"/>
                    </a:lnTo>
                    <a:lnTo>
                      <a:pt x="747" y="1839"/>
                    </a:lnTo>
                    <a:lnTo>
                      <a:pt x="737" y="1801"/>
                    </a:lnTo>
                    <a:lnTo>
                      <a:pt x="731" y="1783"/>
                    </a:lnTo>
                    <a:lnTo>
                      <a:pt x="727" y="1763"/>
                    </a:lnTo>
                    <a:lnTo>
                      <a:pt x="724" y="1746"/>
                    </a:lnTo>
                    <a:lnTo>
                      <a:pt x="722" y="1731"/>
                    </a:lnTo>
                    <a:lnTo>
                      <a:pt x="720" y="1718"/>
                    </a:lnTo>
                    <a:lnTo>
                      <a:pt x="722" y="1708"/>
                    </a:lnTo>
                    <a:lnTo>
                      <a:pt x="723" y="1704"/>
                    </a:lnTo>
                    <a:lnTo>
                      <a:pt x="725" y="1701"/>
                    </a:lnTo>
                    <a:lnTo>
                      <a:pt x="727" y="1700"/>
                    </a:lnTo>
                    <a:lnTo>
                      <a:pt x="729" y="1699"/>
                    </a:lnTo>
                    <a:lnTo>
                      <a:pt x="732" y="1691"/>
                    </a:lnTo>
                    <a:lnTo>
                      <a:pt x="742" y="1672"/>
                    </a:lnTo>
                    <a:lnTo>
                      <a:pt x="754" y="1644"/>
                    </a:lnTo>
                    <a:lnTo>
                      <a:pt x="769" y="1611"/>
                    </a:lnTo>
                    <a:lnTo>
                      <a:pt x="783" y="1580"/>
                    </a:lnTo>
                    <a:lnTo>
                      <a:pt x="794" y="1554"/>
                    </a:lnTo>
                    <a:lnTo>
                      <a:pt x="801" y="1537"/>
                    </a:lnTo>
                    <a:lnTo>
                      <a:pt x="804" y="1533"/>
                    </a:lnTo>
                    <a:lnTo>
                      <a:pt x="805" y="1525"/>
                    </a:lnTo>
                    <a:lnTo>
                      <a:pt x="807" y="1502"/>
                    </a:lnTo>
                    <a:lnTo>
                      <a:pt x="811" y="1471"/>
                    </a:lnTo>
                    <a:lnTo>
                      <a:pt x="815" y="1436"/>
                    </a:lnTo>
                    <a:lnTo>
                      <a:pt x="821" y="1402"/>
                    </a:lnTo>
                    <a:lnTo>
                      <a:pt x="826" y="1373"/>
                    </a:lnTo>
                    <a:lnTo>
                      <a:pt x="828" y="1362"/>
                    </a:lnTo>
                    <a:lnTo>
                      <a:pt x="831" y="1354"/>
                    </a:lnTo>
                    <a:lnTo>
                      <a:pt x="832" y="1351"/>
                    </a:lnTo>
                    <a:lnTo>
                      <a:pt x="832" y="1350"/>
                    </a:lnTo>
                    <a:lnTo>
                      <a:pt x="833" y="1350"/>
                    </a:lnTo>
                    <a:lnTo>
                      <a:pt x="834" y="1351"/>
                    </a:lnTo>
                    <a:lnTo>
                      <a:pt x="831" y="1349"/>
                    </a:lnTo>
                    <a:lnTo>
                      <a:pt x="819" y="1334"/>
                    </a:lnTo>
                    <a:lnTo>
                      <a:pt x="799" y="1309"/>
                    </a:lnTo>
                    <a:lnTo>
                      <a:pt x="777" y="1280"/>
                    </a:lnTo>
                    <a:lnTo>
                      <a:pt x="753" y="1250"/>
                    </a:lnTo>
                    <a:lnTo>
                      <a:pt x="731" y="1224"/>
                    </a:lnTo>
                    <a:lnTo>
                      <a:pt x="722" y="1213"/>
                    </a:lnTo>
                    <a:lnTo>
                      <a:pt x="714" y="1204"/>
                    </a:lnTo>
                    <a:lnTo>
                      <a:pt x="707" y="1199"/>
                    </a:lnTo>
                    <a:lnTo>
                      <a:pt x="703" y="1197"/>
                    </a:lnTo>
                    <a:lnTo>
                      <a:pt x="702" y="1197"/>
                    </a:lnTo>
                    <a:lnTo>
                      <a:pt x="700" y="1195"/>
                    </a:lnTo>
                    <a:lnTo>
                      <a:pt x="697" y="1191"/>
                    </a:lnTo>
                    <a:lnTo>
                      <a:pt x="695" y="1187"/>
                    </a:lnTo>
                    <a:lnTo>
                      <a:pt x="688" y="1175"/>
                    </a:lnTo>
                    <a:lnTo>
                      <a:pt x="680" y="1159"/>
                    </a:lnTo>
                    <a:lnTo>
                      <a:pt x="663" y="1121"/>
                    </a:lnTo>
                    <a:lnTo>
                      <a:pt x="645" y="1077"/>
                    </a:lnTo>
                    <a:lnTo>
                      <a:pt x="628" y="1035"/>
                    </a:lnTo>
                    <a:lnTo>
                      <a:pt x="614" y="998"/>
                    </a:lnTo>
                    <a:lnTo>
                      <a:pt x="607" y="985"/>
                    </a:lnTo>
                    <a:lnTo>
                      <a:pt x="603" y="975"/>
                    </a:lnTo>
                    <a:lnTo>
                      <a:pt x="601" y="970"/>
                    </a:lnTo>
                    <a:lnTo>
                      <a:pt x="600" y="970"/>
                    </a:lnTo>
                    <a:lnTo>
                      <a:pt x="595" y="962"/>
                    </a:lnTo>
                    <a:lnTo>
                      <a:pt x="584" y="933"/>
                    </a:lnTo>
                    <a:lnTo>
                      <a:pt x="568" y="890"/>
                    </a:lnTo>
                    <a:lnTo>
                      <a:pt x="550" y="838"/>
                    </a:lnTo>
                    <a:lnTo>
                      <a:pt x="530" y="786"/>
                    </a:lnTo>
                    <a:lnTo>
                      <a:pt x="512" y="740"/>
                    </a:lnTo>
                    <a:lnTo>
                      <a:pt x="503" y="722"/>
                    </a:lnTo>
                    <a:lnTo>
                      <a:pt x="496" y="708"/>
                    </a:lnTo>
                    <a:lnTo>
                      <a:pt x="494" y="702"/>
                    </a:lnTo>
                    <a:lnTo>
                      <a:pt x="490" y="698"/>
                    </a:lnTo>
                    <a:lnTo>
                      <a:pt x="488" y="695"/>
                    </a:lnTo>
                    <a:lnTo>
                      <a:pt x="486" y="694"/>
                    </a:lnTo>
                    <a:lnTo>
                      <a:pt x="481" y="692"/>
                    </a:lnTo>
                    <a:lnTo>
                      <a:pt x="471" y="686"/>
                    </a:lnTo>
                    <a:lnTo>
                      <a:pt x="459" y="677"/>
                    </a:lnTo>
                    <a:lnTo>
                      <a:pt x="444" y="668"/>
                    </a:lnTo>
                    <a:lnTo>
                      <a:pt x="408" y="643"/>
                    </a:lnTo>
                    <a:lnTo>
                      <a:pt x="368" y="615"/>
                    </a:lnTo>
                    <a:lnTo>
                      <a:pt x="329" y="588"/>
                    </a:lnTo>
                    <a:lnTo>
                      <a:pt x="292" y="565"/>
                    </a:lnTo>
                    <a:lnTo>
                      <a:pt x="277" y="558"/>
                    </a:lnTo>
                    <a:lnTo>
                      <a:pt x="264" y="552"/>
                    </a:lnTo>
                    <a:lnTo>
                      <a:pt x="258" y="551"/>
                    </a:lnTo>
                    <a:lnTo>
                      <a:pt x="254" y="550"/>
                    </a:lnTo>
                    <a:lnTo>
                      <a:pt x="250" y="551"/>
                    </a:lnTo>
                    <a:lnTo>
                      <a:pt x="248" y="552"/>
                    </a:lnTo>
                    <a:lnTo>
                      <a:pt x="244" y="554"/>
                    </a:lnTo>
                    <a:lnTo>
                      <a:pt x="241" y="555"/>
                    </a:lnTo>
                    <a:lnTo>
                      <a:pt x="237" y="557"/>
                    </a:lnTo>
                    <a:lnTo>
                      <a:pt x="232" y="557"/>
                    </a:lnTo>
                    <a:lnTo>
                      <a:pt x="222" y="557"/>
                    </a:lnTo>
                    <a:lnTo>
                      <a:pt x="210" y="555"/>
                    </a:lnTo>
                    <a:lnTo>
                      <a:pt x="182" y="551"/>
                    </a:lnTo>
                    <a:lnTo>
                      <a:pt x="151" y="544"/>
                    </a:lnTo>
                    <a:lnTo>
                      <a:pt x="123" y="536"/>
                    </a:lnTo>
                    <a:lnTo>
                      <a:pt x="99" y="529"/>
                    </a:lnTo>
                    <a:lnTo>
                      <a:pt x="81" y="522"/>
                    </a:lnTo>
                    <a:lnTo>
                      <a:pt x="75" y="520"/>
                    </a:lnTo>
                    <a:lnTo>
                      <a:pt x="74" y="521"/>
                    </a:lnTo>
                    <a:lnTo>
                      <a:pt x="68" y="522"/>
                    </a:lnTo>
                    <a:lnTo>
                      <a:pt x="61" y="524"/>
                    </a:lnTo>
                    <a:lnTo>
                      <a:pt x="53" y="527"/>
                    </a:lnTo>
                    <a:lnTo>
                      <a:pt x="45" y="531"/>
                    </a:lnTo>
                    <a:lnTo>
                      <a:pt x="37" y="535"/>
                    </a:lnTo>
                    <a:lnTo>
                      <a:pt x="35" y="537"/>
                    </a:lnTo>
                    <a:lnTo>
                      <a:pt x="33" y="539"/>
                    </a:lnTo>
                    <a:lnTo>
                      <a:pt x="31" y="541"/>
                    </a:lnTo>
                    <a:lnTo>
                      <a:pt x="31" y="544"/>
                    </a:lnTo>
                    <a:lnTo>
                      <a:pt x="31" y="546"/>
                    </a:lnTo>
                    <a:lnTo>
                      <a:pt x="29" y="548"/>
                    </a:lnTo>
                    <a:lnTo>
                      <a:pt x="27" y="549"/>
                    </a:lnTo>
                    <a:lnTo>
                      <a:pt x="26" y="551"/>
                    </a:lnTo>
                    <a:lnTo>
                      <a:pt x="21" y="553"/>
                    </a:lnTo>
                    <a:lnTo>
                      <a:pt x="15" y="557"/>
                    </a:lnTo>
                    <a:lnTo>
                      <a:pt x="10" y="560"/>
                    </a:lnTo>
                    <a:lnTo>
                      <a:pt x="6" y="564"/>
                    </a:lnTo>
                    <a:lnTo>
                      <a:pt x="4" y="567"/>
                    </a:lnTo>
                    <a:lnTo>
                      <a:pt x="2" y="571"/>
                    </a:lnTo>
                    <a:lnTo>
                      <a:pt x="1" y="575"/>
                    </a:lnTo>
                    <a:lnTo>
                      <a:pt x="0" y="579"/>
                    </a:lnTo>
                    <a:lnTo>
                      <a:pt x="1" y="589"/>
                    </a:lnTo>
                    <a:lnTo>
                      <a:pt x="4" y="597"/>
                    </a:lnTo>
                    <a:lnTo>
                      <a:pt x="6" y="603"/>
                    </a:lnTo>
                    <a:lnTo>
                      <a:pt x="10" y="607"/>
                    </a:lnTo>
                    <a:lnTo>
                      <a:pt x="14" y="612"/>
                    </a:lnTo>
                    <a:lnTo>
                      <a:pt x="20" y="614"/>
                    </a:lnTo>
                    <a:lnTo>
                      <a:pt x="25" y="616"/>
                    </a:lnTo>
                    <a:lnTo>
                      <a:pt x="31" y="618"/>
                    </a:lnTo>
                    <a:lnTo>
                      <a:pt x="66" y="642"/>
                    </a:lnTo>
                    <a:lnTo>
                      <a:pt x="67" y="642"/>
                    </a:lnTo>
                    <a:lnTo>
                      <a:pt x="68" y="643"/>
                    </a:lnTo>
                    <a:lnTo>
                      <a:pt x="70" y="645"/>
                    </a:lnTo>
                    <a:lnTo>
                      <a:pt x="74" y="647"/>
                    </a:lnTo>
                    <a:lnTo>
                      <a:pt x="77" y="650"/>
                    </a:lnTo>
                    <a:lnTo>
                      <a:pt x="80" y="655"/>
                    </a:lnTo>
                    <a:lnTo>
                      <a:pt x="83" y="659"/>
                    </a:lnTo>
                    <a:lnTo>
                      <a:pt x="86" y="665"/>
                    </a:lnTo>
                    <a:lnTo>
                      <a:pt x="87" y="666"/>
                    </a:lnTo>
                    <a:lnTo>
                      <a:pt x="90" y="669"/>
                    </a:lnTo>
                    <a:lnTo>
                      <a:pt x="94" y="672"/>
                    </a:lnTo>
                    <a:lnTo>
                      <a:pt x="101" y="675"/>
                    </a:lnTo>
                    <a:lnTo>
                      <a:pt x="108" y="679"/>
                    </a:lnTo>
                    <a:lnTo>
                      <a:pt x="118" y="680"/>
                    </a:lnTo>
                    <a:lnTo>
                      <a:pt x="123" y="679"/>
                    </a:lnTo>
                    <a:lnTo>
                      <a:pt x="129" y="677"/>
                    </a:lnTo>
                    <a:lnTo>
                      <a:pt x="135" y="676"/>
                    </a:lnTo>
                    <a:lnTo>
                      <a:pt x="141" y="673"/>
                    </a:lnTo>
                    <a:lnTo>
                      <a:pt x="142" y="672"/>
                    </a:lnTo>
                    <a:lnTo>
                      <a:pt x="144" y="669"/>
                    </a:lnTo>
                    <a:lnTo>
                      <a:pt x="147" y="666"/>
                    </a:lnTo>
                    <a:lnTo>
                      <a:pt x="151" y="661"/>
                    </a:lnTo>
                    <a:lnTo>
                      <a:pt x="156" y="658"/>
                    </a:lnTo>
                    <a:lnTo>
                      <a:pt x="160" y="657"/>
                    </a:lnTo>
                    <a:lnTo>
                      <a:pt x="162" y="657"/>
                    </a:lnTo>
                    <a:lnTo>
                      <a:pt x="164" y="658"/>
                    </a:lnTo>
                    <a:lnTo>
                      <a:pt x="167" y="660"/>
                    </a:lnTo>
                    <a:lnTo>
                      <a:pt x="169" y="662"/>
                    </a:lnTo>
                    <a:lnTo>
                      <a:pt x="174" y="668"/>
                    </a:lnTo>
                    <a:lnTo>
                      <a:pt x="178" y="673"/>
                    </a:lnTo>
                    <a:lnTo>
                      <a:pt x="183" y="677"/>
                    </a:lnTo>
                    <a:lnTo>
                      <a:pt x="187" y="682"/>
                    </a:lnTo>
                    <a:lnTo>
                      <a:pt x="187" y="683"/>
                    </a:lnTo>
                    <a:lnTo>
                      <a:pt x="188" y="685"/>
                    </a:lnTo>
                    <a:lnTo>
                      <a:pt x="188" y="687"/>
                    </a:lnTo>
                    <a:lnTo>
                      <a:pt x="187" y="689"/>
                    </a:lnTo>
                    <a:lnTo>
                      <a:pt x="184" y="693"/>
                    </a:lnTo>
                    <a:lnTo>
                      <a:pt x="177" y="697"/>
                    </a:lnTo>
                    <a:lnTo>
                      <a:pt x="170" y="701"/>
                    </a:lnTo>
                    <a:lnTo>
                      <a:pt x="163" y="704"/>
                    </a:lnTo>
                    <a:lnTo>
                      <a:pt x="159" y="708"/>
                    </a:lnTo>
                    <a:lnTo>
                      <a:pt x="156" y="710"/>
                    </a:lnTo>
                    <a:lnTo>
                      <a:pt x="155" y="713"/>
                    </a:lnTo>
                    <a:lnTo>
                      <a:pt x="155" y="717"/>
                    </a:lnTo>
                    <a:lnTo>
                      <a:pt x="156" y="722"/>
                    </a:lnTo>
                    <a:lnTo>
                      <a:pt x="158" y="728"/>
                    </a:lnTo>
                    <a:lnTo>
                      <a:pt x="160" y="735"/>
                    </a:lnTo>
                    <a:lnTo>
                      <a:pt x="161" y="740"/>
                    </a:lnTo>
                    <a:lnTo>
                      <a:pt x="161" y="743"/>
                    </a:lnTo>
                    <a:lnTo>
                      <a:pt x="160" y="745"/>
                    </a:lnTo>
                    <a:lnTo>
                      <a:pt x="157" y="745"/>
                    </a:lnTo>
                    <a:lnTo>
                      <a:pt x="153" y="744"/>
                    </a:lnTo>
                    <a:lnTo>
                      <a:pt x="147" y="742"/>
                    </a:lnTo>
                    <a:lnTo>
                      <a:pt x="139" y="737"/>
                    </a:lnTo>
                    <a:lnTo>
                      <a:pt x="131" y="731"/>
                    </a:lnTo>
                    <a:lnTo>
                      <a:pt x="124" y="727"/>
                    </a:lnTo>
                    <a:lnTo>
                      <a:pt x="119" y="725"/>
                    </a:lnTo>
                    <a:lnTo>
                      <a:pt x="116" y="724"/>
                    </a:lnTo>
                    <a:lnTo>
                      <a:pt x="115" y="724"/>
                    </a:lnTo>
                    <a:lnTo>
                      <a:pt x="113" y="727"/>
                    </a:lnTo>
                    <a:lnTo>
                      <a:pt x="113" y="731"/>
                    </a:lnTo>
                    <a:lnTo>
                      <a:pt x="112" y="737"/>
                    </a:lnTo>
                    <a:lnTo>
                      <a:pt x="109" y="743"/>
                    </a:lnTo>
                    <a:lnTo>
                      <a:pt x="108" y="749"/>
                    </a:lnTo>
                    <a:lnTo>
                      <a:pt x="107" y="753"/>
                    </a:lnTo>
                    <a:lnTo>
                      <a:pt x="105" y="756"/>
                    </a:lnTo>
                    <a:lnTo>
                      <a:pt x="102" y="757"/>
                    </a:lnTo>
                    <a:lnTo>
                      <a:pt x="99" y="756"/>
                    </a:lnTo>
                    <a:lnTo>
                      <a:pt x="93" y="753"/>
                    </a:lnTo>
                    <a:lnTo>
                      <a:pt x="86" y="748"/>
                    </a:lnTo>
                    <a:lnTo>
                      <a:pt x="79" y="743"/>
                    </a:lnTo>
                    <a:lnTo>
                      <a:pt x="74" y="739"/>
                    </a:lnTo>
                    <a:lnTo>
                      <a:pt x="69" y="737"/>
                    </a:lnTo>
                    <a:lnTo>
                      <a:pt x="64" y="737"/>
                    </a:lnTo>
                    <a:lnTo>
                      <a:pt x="60" y="737"/>
                    </a:lnTo>
                    <a:lnTo>
                      <a:pt x="55" y="739"/>
                    </a:lnTo>
                    <a:lnTo>
                      <a:pt x="50" y="743"/>
                    </a:lnTo>
                    <a:lnTo>
                      <a:pt x="44" y="748"/>
                    </a:lnTo>
                    <a:lnTo>
                      <a:pt x="37" y="753"/>
                    </a:lnTo>
                    <a:lnTo>
                      <a:pt x="33" y="758"/>
                    </a:lnTo>
                    <a:lnTo>
                      <a:pt x="29" y="762"/>
                    </a:lnTo>
                    <a:lnTo>
                      <a:pt x="28" y="766"/>
                    </a:lnTo>
                    <a:lnTo>
                      <a:pt x="28" y="769"/>
                    </a:lnTo>
                    <a:lnTo>
                      <a:pt x="31" y="775"/>
                    </a:lnTo>
                    <a:lnTo>
                      <a:pt x="34" y="780"/>
                    </a:lnTo>
                    <a:lnTo>
                      <a:pt x="39" y="789"/>
                    </a:lnTo>
                    <a:lnTo>
                      <a:pt x="46" y="796"/>
                    </a:lnTo>
                    <a:lnTo>
                      <a:pt x="54" y="804"/>
                    </a:lnTo>
                    <a:lnTo>
                      <a:pt x="63" y="810"/>
                    </a:lnTo>
                    <a:lnTo>
                      <a:pt x="70" y="815"/>
                    </a:lnTo>
                    <a:lnTo>
                      <a:pt x="78" y="819"/>
                    </a:lnTo>
                    <a:lnTo>
                      <a:pt x="85" y="822"/>
                    </a:lnTo>
                    <a:lnTo>
                      <a:pt x="89" y="823"/>
                    </a:lnTo>
                    <a:lnTo>
                      <a:pt x="90" y="824"/>
                    </a:lnTo>
                    <a:lnTo>
                      <a:pt x="94" y="852"/>
                    </a:lnTo>
                    <a:lnTo>
                      <a:pt x="96" y="852"/>
                    </a:lnTo>
                    <a:lnTo>
                      <a:pt x="103" y="853"/>
                    </a:lnTo>
                    <a:lnTo>
                      <a:pt x="110" y="857"/>
                    </a:lnTo>
                    <a:lnTo>
                      <a:pt x="121" y="860"/>
                    </a:lnTo>
                    <a:lnTo>
                      <a:pt x="131" y="864"/>
                    </a:lnTo>
                    <a:lnTo>
                      <a:pt x="141" y="869"/>
                    </a:lnTo>
                    <a:lnTo>
                      <a:pt x="145" y="872"/>
                    </a:lnTo>
                    <a:lnTo>
                      <a:pt x="149" y="875"/>
                    </a:lnTo>
                    <a:lnTo>
                      <a:pt x="151" y="878"/>
                    </a:lnTo>
                    <a:lnTo>
                      <a:pt x="154" y="881"/>
                    </a:lnTo>
                    <a:lnTo>
                      <a:pt x="157" y="889"/>
                    </a:lnTo>
                    <a:lnTo>
                      <a:pt x="160" y="896"/>
                    </a:lnTo>
                    <a:lnTo>
                      <a:pt x="163" y="901"/>
                    </a:lnTo>
                    <a:lnTo>
                      <a:pt x="168" y="905"/>
                    </a:lnTo>
                    <a:lnTo>
                      <a:pt x="171" y="906"/>
                    </a:lnTo>
                    <a:lnTo>
                      <a:pt x="174" y="906"/>
                    </a:lnTo>
                    <a:lnTo>
                      <a:pt x="178" y="906"/>
                    </a:lnTo>
                    <a:lnTo>
                      <a:pt x="184" y="905"/>
                    </a:lnTo>
                    <a:lnTo>
                      <a:pt x="197" y="902"/>
                    </a:lnTo>
                    <a:lnTo>
                      <a:pt x="213" y="894"/>
                    </a:lnTo>
                    <a:lnTo>
                      <a:pt x="230" y="886"/>
                    </a:lnTo>
                    <a:lnTo>
                      <a:pt x="244" y="878"/>
                    </a:lnTo>
                    <a:lnTo>
                      <a:pt x="256" y="872"/>
                    </a:lnTo>
                    <a:lnTo>
                      <a:pt x="266" y="865"/>
                    </a:lnTo>
                    <a:lnTo>
                      <a:pt x="275" y="861"/>
                    </a:lnTo>
                    <a:lnTo>
                      <a:pt x="283" y="857"/>
                    </a:lnTo>
                    <a:lnTo>
                      <a:pt x="293" y="854"/>
                    </a:lnTo>
                    <a:lnTo>
                      <a:pt x="303" y="854"/>
                    </a:lnTo>
                    <a:lnTo>
                      <a:pt x="316" y="853"/>
                    </a:lnTo>
                    <a:lnTo>
                      <a:pt x="331" y="852"/>
                    </a:lnTo>
                    <a:lnTo>
                      <a:pt x="347" y="850"/>
                    </a:lnTo>
                    <a:lnTo>
                      <a:pt x="363" y="849"/>
                    </a:lnTo>
                    <a:lnTo>
                      <a:pt x="377" y="847"/>
                    </a:lnTo>
                    <a:lnTo>
                      <a:pt x="388" y="845"/>
                    </a:lnTo>
                    <a:lnTo>
                      <a:pt x="395" y="844"/>
                    </a:lnTo>
                    <a:lnTo>
                      <a:pt x="399" y="844"/>
                    </a:lnTo>
                    <a:lnTo>
                      <a:pt x="400" y="845"/>
                    </a:lnTo>
                    <a:lnTo>
                      <a:pt x="403" y="847"/>
                    </a:lnTo>
                    <a:lnTo>
                      <a:pt x="407" y="851"/>
                    </a:lnTo>
                    <a:lnTo>
                      <a:pt x="413" y="857"/>
                    </a:lnTo>
                    <a:lnTo>
                      <a:pt x="419" y="863"/>
                    </a:lnTo>
                    <a:lnTo>
                      <a:pt x="425" y="872"/>
                    </a:lnTo>
                    <a:lnTo>
                      <a:pt x="429" y="880"/>
                    </a:lnTo>
                    <a:lnTo>
                      <a:pt x="432" y="890"/>
                    </a:lnTo>
                    <a:lnTo>
                      <a:pt x="434" y="890"/>
                    </a:lnTo>
                    <a:lnTo>
                      <a:pt x="439" y="891"/>
                    </a:lnTo>
                    <a:lnTo>
                      <a:pt x="445" y="893"/>
                    </a:lnTo>
                    <a:lnTo>
                      <a:pt x="453" y="898"/>
                    </a:lnTo>
                    <a:lnTo>
                      <a:pt x="456" y="901"/>
                    </a:lnTo>
                    <a:lnTo>
                      <a:pt x="460" y="905"/>
                    </a:lnTo>
                    <a:lnTo>
                      <a:pt x="465" y="910"/>
                    </a:lnTo>
                    <a:lnTo>
                      <a:pt x="469" y="915"/>
                    </a:lnTo>
                    <a:lnTo>
                      <a:pt x="472" y="922"/>
                    </a:lnTo>
                    <a:lnTo>
                      <a:pt x="475" y="930"/>
                    </a:lnTo>
                    <a:lnTo>
                      <a:pt x="479" y="940"/>
                    </a:lnTo>
                    <a:lnTo>
                      <a:pt x="482" y="949"/>
                    </a:lnTo>
                    <a:lnTo>
                      <a:pt x="486" y="1015"/>
                    </a:lnTo>
                    <a:lnTo>
                      <a:pt x="487" y="1017"/>
                    </a:lnTo>
                    <a:lnTo>
                      <a:pt x="489" y="1022"/>
                    </a:lnTo>
                    <a:lnTo>
                      <a:pt x="494" y="1029"/>
                    </a:lnTo>
                    <a:lnTo>
                      <a:pt x="498" y="1040"/>
                    </a:lnTo>
                    <a:lnTo>
                      <a:pt x="503" y="1052"/>
                    </a:lnTo>
                    <a:lnTo>
                      <a:pt x="508" y="1066"/>
                    </a:lnTo>
                    <a:lnTo>
                      <a:pt x="512" y="1081"/>
                    </a:lnTo>
                    <a:lnTo>
                      <a:pt x="515" y="1098"/>
                    </a:lnTo>
                    <a:lnTo>
                      <a:pt x="517" y="1116"/>
                    </a:lnTo>
                    <a:lnTo>
                      <a:pt x="517" y="1132"/>
                    </a:lnTo>
                    <a:lnTo>
                      <a:pt x="517" y="1146"/>
                    </a:lnTo>
                    <a:lnTo>
                      <a:pt x="516" y="1159"/>
                    </a:lnTo>
                    <a:lnTo>
                      <a:pt x="517" y="1170"/>
                    </a:lnTo>
                    <a:lnTo>
                      <a:pt x="520" y="1180"/>
                    </a:lnTo>
                    <a:lnTo>
                      <a:pt x="522" y="1186"/>
                    </a:lnTo>
                    <a:lnTo>
                      <a:pt x="524" y="1191"/>
                    </a:lnTo>
                    <a:lnTo>
                      <a:pt x="528" y="1196"/>
                    </a:lnTo>
                    <a:lnTo>
                      <a:pt x="533" y="1201"/>
                    </a:lnTo>
                    <a:lnTo>
                      <a:pt x="537" y="1205"/>
                    </a:lnTo>
                    <a:lnTo>
                      <a:pt x="540" y="1211"/>
                    </a:lnTo>
                    <a:lnTo>
                      <a:pt x="542" y="1215"/>
                    </a:lnTo>
                    <a:lnTo>
                      <a:pt x="544" y="1219"/>
                    </a:lnTo>
                    <a:lnTo>
                      <a:pt x="544" y="1224"/>
                    </a:lnTo>
                    <a:lnTo>
                      <a:pt x="544" y="1227"/>
                    </a:lnTo>
                    <a:lnTo>
                      <a:pt x="544" y="1230"/>
                    </a:lnTo>
                    <a:lnTo>
                      <a:pt x="543" y="1233"/>
                    </a:lnTo>
                    <a:lnTo>
                      <a:pt x="540" y="1239"/>
                    </a:lnTo>
                    <a:lnTo>
                      <a:pt x="537" y="1242"/>
                    </a:lnTo>
                    <a:lnTo>
                      <a:pt x="534" y="1244"/>
                    </a:lnTo>
                    <a:lnTo>
                      <a:pt x="533" y="1245"/>
                    </a:lnTo>
                    <a:lnTo>
                      <a:pt x="531" y="1245"/>
                    </a:lnTo>
                    <a:lnTo>
                      <a:pt x="527" y="1244"/>
                    </a:lnTo>
                    <a:lnTo>
                      <a:pt x="523" y="1244"/>
                    </a:lnTo>
                    <a:lnTo>
                      <a:pt x="517" y="1244"/>
                    </a:lnTo>
                    <a:lnTo>
                      <a:pt x="515" y="1245"/>
                    </a:lnTo>
                    <a:lnTo>
                      <a:pt x="513" y="1246"/>
                    </a:lnTo>
                    <a:lnTo>
                      <a:pt x="511" y="1247"/>
                    </a:lnTo>
                    <a:lnTo>
                      <a:pt x="509" y="1250"/>
                    </a:lnTo>
                    <a:lnTo>
                      <a:pt x="508" y="1253"/>
                    </a:lnTo>
                    <a:lnTo>
                      <a:pt x="508" y="1256"/>
                    </a:lnTo>
                    <a:lnTo>
                      <a:pt x="508" y="1259"/>
                    </a:lnTo>
                    <a:lnTo>
                      <a:pt x="509" y="1265"/>
                    </a:lnTo>
                    <a:lnTo>
                      <a:pt x="512" y="1273"/>
                    </a:lnTo>
                    <a:lnTo>
                      <a:pt x="516" y="1281"/>
                    </a:lnTo>
                    <a:lnTo>
                      <a:pt x="522" y="1286"/>
                    </a:lnTo>
                    <a:lnTo>
                      <a:pt x="526" y="1291"/>
                    </a:lnTo>
                    <a:lnTo>
                      <a:pt x="528" y="1295"/>
                    </a:lnTo>
                    <a:lnTo>
                      <a:pt x="529" y="1300"/>
                    </a:lnTo>
                    <a:lnTo>
                      <a:pt x="528" y="1302"/>
                    </a:lnTo>
                    <a:lnTo>
                      <a:pt x="526" y="1305"/>
                    </a:lnTo>
                    <a:lnTo>
                      <a:pt x="524" y="1308"/>
                    </a:lnTo>
                    <a:lnTo>
                      <a:pt x="520" y="1311"/>
                    </a:lnTo>
                    <a:lnTo>
                      <a:pt x="511" y="1320"/>
                    </a:lnTo>
                    <a:lnTo>
                      <a:pt x="501" y="1328"/>
                    </a:lnTo>
                    <a:lnTo>
                      <a:pt x="493" y="1336"/>
                    </a:lnTo>
                    <a:lnTo>
                      <a:pt x="487" y="1343"/>
                    </a:lnTo>
                    <a:lnTo>
                      <a:pt x="485" y="1347"/>
                    </a:lnTo>
                    <a:lnTo>
                      <a:pt x="484" y="1349"/>
                    </a:lnTo>
                    <a:lnTo>
                      <a:pt x="484" y="1352"/>
                    </a:lnTo>
                    <a:lnTo>
                      <a:pt x="485" y="1354"/>
                    </a:lnTo>
                    <a:lnTo>
                      <a:pt x="487" y="1355"/>
                    </a:lnTo>
                    <a:lnTo>
                      <a:pt x="492" y="1356"/>
                    </a:lnTo>
                    <a:lnTo>
                      <a:pt x="497" y="1356"/>
                    </a:lnTo>
                    <a:lnTo>
                      <a:pt x="505" y="1356"/>
                    </a:lnTo>
                    <a:lnTo>
                      <a:pt x="519" y="1354"/>
                    </a:lnTo>
                    <a:lnTo>
                      <a:pt x="527" y="1352"/>
                    </a:lnTo>
                    <a:lnTo>
                      <a:pt x="534" y="1350"/>
                    </a:lnTo>
                    <a:lnTo>
                      <a:pt x="537" y="1347"/>
                    </a:lnTo>
                    <a:lnTo>
                      <a:pt x="540" y="1342"/>
                    </a:lnTo>
                    <a:lnTo>
                      <a:pt x="542" y="1337"/>
                    </a:lnTo>
                    <a:lnTo>
                      <a:pt x="546" y="1329"/>
                    </a:lnTo>
                    <a:lnTo>
                      <a:pt x="552" y="1320"/>
                    </a:lnTo>
                    <a:lnTo>
                      <a:pt x="558" y="1310"/>
                    </a:lnTo>
                    <a:lnTo>
                      <a:pt x="563" y="1304"/>
                    </a:lnTo>
                    <a:lnTo>
                      <a:pt x="567" y="1299"/>
                    </a:lnTo>
                    <a:lnTo>
                      <a:pt x="570" y="1297"/>
                    </a:lnTo>
                    <a:lnTo>
                      <a:pt x="573" y="1297"/>
                    </a:lnTo>
                    <a:lnTo>
                      <a:pt x="574" y="1297"/>
                    </a:lnTo>
                    <a:lnTo>
                      <a:pt x="576" y="1299"/>
                    </a:lnTo>
                    <a:lnTo>
                      <a:pt x="578" y="1300"/>
                    </a:lnTo>
                    <a:lnTo>
                      <a:pt x="582" y="1307"/>
                    </a:lnTo>
                    <a:lnTo>
                      <a:pt x="588" y="1315"/>
                    </a:lnTo>
                    <a:lnTo>
                      <a:pt x="592" y="1326"/>
                    </a:lnTo>
                    <a:lnTo>
                      <a:pt x="595" y="1338"/>
                    </a:lnTo>
                    <a:lnTo>
                      <a:pt x="597" y="1351"/>
                    </a:lnTo>
                    <a:lnTo>
                      <a:pt x="600" y="1362"/>
                    </a:lnTo>
                    <a:lnTo>
                      <a:pt x="603" y="1373"/>
                    </a:lnTo>
                    <a:lnTo>
                      <a:pt x="606" y="1381"/>
                    </a:lnTo>
                    <a:lnTo>
                      <a:pt x="608" y="1384"/>
                    </a:lnTo>
                    <a:lnTo>
                      <a:pt x="611" y="1388"/>
                    </a:lnTo>
                    <a:lnTo>
                      <a:pt x="616" y="1389"/>
                    </a:lnTo>
                    <a:lnTo>
                      <a:pt x="620" y="1390"/>
                    </a:lnTo>
                    <a:lnTo>
                      <a:pt x="628" y="1392"/>
                    </a:lnTo>
                    <a:lnTo>
                      <a:pt x="635" y="1395"/>
                    </a:lnTo>
                    <a:lnTo>
                      <a:pt x="642" y="1399"/>
                    </a:lnTo>
                    <a:lnTo>
                      <a:pt x="648" y="1403"/>
                    </a:lnTo>
                    <a:lnTo>
                      <a:pt x="652" y="1408"/>
                    </a:lnTo>
                    <a:lnTo>
                      <a:pt x="656" y="1415"/>
                    </a:lnTo>
                    <a:lnTo>
                      <a:pt x="658" y="1422"/>
                    </a:lnTo>
                    <a:lnTo>
                      <a:pt x="658" y="1431"/>
                    </a:lnTo>
                    <a:lnTo>
                      <a:pt x="657" y="1437"/>
                    </a:lnTo>
                    <a:lnTo>
                      <a:pt x="656" y="1442"/>
                    </a:lnTo>
                    <a:lnTo>
                      <a:pt x="653" y="1444"/>
                    </a:lnTo>
                    <a:lnTo>
                      <a:pt x="651" y="1444"/>
                    </a:lnTo>
                    <a:lnTo>
                      <a:pt x="649" y="1444"/>
                    </a:lnTo>
                    <a:lnTo>
                      <a:pt x="647" y="1444"/>
                    </a:lnTo>
                    <a:lnTo>
                      <a:pt x="639" y="1441"/>
                    </a:lnTo>
                    <a:lnTo>
                      <a:pt x="632" y="1436"/>
                    </a:lnTo>
                    <a:lnTo>
                      <a:pt x="622" y="1430"/>
                    </a:lnTo>
                    <a:lnTo>
                      <a:pt x="611" y="1422"/>
                    </a:lnTo>
                    <a:lnTo>
                      <a:pt x="605" y="1418"/>
                    </a:lnTo>
                    <a:lnTo>
                      <a:pt x="600" y="1415"/>
                    </a:lnTo>
                    <a:lnTo>
                      <a:pt x="593" y="1413"/>
                    </a:lnTo>
                    <a:lnTo>
                      <a:pt x="587" y="1410"/>
                    </a:lnTo>
                    <a:lnTo>
                      <a:pt x="575" y="1408"/>
                    </a:lnTo>
                    <a:lnTo>
                      <a:pt x="564" y="1408"/>
                    </a:lnTo>
                    <a:lnTo>
                      <a:pt x="555" y="1408"/>
                    </a:lnTo>
                    <a:lnTo>
                      <a:pt x="548" y="1409"/>
                    </a:lnTo>
                    <a:lnTo>
                      <a:pt x="542" y="1410"/>
                    </a:lnTo>
                    <a:lnTo>
                      <a:pt x="541" y="1411"/>
                    </a:lnTo>
                    <a:lnTo>
                      <a:pt x="541" y="1413"/>
                    </a:lnTo>
                    <a:lnTo>
                      <a:pt x="541" y="1416"/>
                    </a:lnTo>
                    <a:lnTo>
                      <a:pt x="542" y="1420"/>
                    </a:lnTo>
                    <a:lnTo>
                      <a:pt x="546" y="1427"/>
                    </a:lnTo>
                    <a:lnTo>
                      <a:pt x="549" y="1433"/>
                    </a:lnTo>
                    <a:lnTo>
                      <a:pt x="555" y="1440"/>
                    </a:lnTo>
                    <a:lnTo>
                      <a:pt x="560" y="1442"/>
                    </a:lnTo>
                    <a:lnTo>
                      <a:pt x="564" y="1445"/>
                    </a:lnTo>
                    <a:lnTo>
                      <a:pt x="569" y="1447"/>
                    </a:lnTo>
                    <a:lnTo>
                      <a:pt x="575" y="1449"/>
                    </a:lnTo>
                    <a:lnTo>
                      <a:pt x="588" y="1454"/>
                    </a:lnTo>
                    <a:lnTo>
                      <a:pt x="597" y="1458"/>
                    </a:lnTo>
                    <a:lnTo>
                      <a:pt x="606" y="1461"/>
                    </a:lnTo>
                    <a:lnTo>
                      <a:pt x="614" y="1463"/>
                    </a:lnTo>
                    <a:lnTo>
                      <a:pt x="620" y="1467"/>
                    </a:lnTo>
                    <a:lnTo>
                      <a:pt x="625" y="1469"/>
                    </a:lnTo>
                    <a:lnTo>
                      <a:pt x="630" y="1471"/>
                    </a:lnTo>
                    <a:lnTo>
                      <a:pt x="634" y="1473"/>
                    </a:lnTo>
                    <a:lnTo>
                      <a:pt x="639" y="1476"/>
                    </a:lnTo>
                    <a:lnTo>
                      <a:pt x="644" y="1482"/>
                    </a:lnTo>
                    <a:lnTo>
                      <a:pt x="647" y="1487"/>
                    </a:lnTo>
                    <a:lnTo>
                      <a:pt x="650" y="1495"/>
                    </a:lnTo>
                    <a:lnTo>
                      <a:pt x="650" y="1499"/>
                    </a:lnTo>
                    <a:lnTo>
                      <a:pt x="650" y="1503"/>
                    </a:lnTo>
                    <a:lnTo>
                      <a:pt x="649" y="1508"/>
                    </a:lnTo>
                    <a:lnTo>
                      <a:pt x="648" y="1513"/>
                    </a:lnTo>
                    <a:lnTo>
                      <a:pt x="646" y="1518"/>
                    </a:lnTo>
                    <a:lnTo>
                      <a:pt x="643" y="1524"/>
                    </a:lnTo>
                    <a:lnTo>
                      <a:pt x="639" y="1530"/>
                    </a:lnTo>
                    <a:lnTo>
                      <a:pt x="634" y="1537"/>
                    </a:lnTo>
                    <a:lnTo>
                      <a:pt x="624" y="1549"/>
                    </a:lnTo>
                    <a:lnTo>
                      <a:pt x="616" y="1558"/>
                    </a:lnTo>
                    <a:lnTo>
                      <a:pt x="608" y="1566"/>
                    </a:lnTo>
                    <a:lnTo>
                      <a:pt x="602" y="1572"/>
                    </a:lnTo>
                    <a:lnTo>
                      <a:pt x="595" y="1577"/>
                    </a:lnTo>
                    <a:lnTo>
                      <a:pt x="590" y="1580"/>
                    </a:lnTo>
                    <a:lnTo>
                      <a:pt x="584" y="1584"/>
                    </a:lnTo>
                    <a:lnTo>
                      <a:pt x="579" y="1587"/>
                    </a:lnTo>
                    <a:lnTo>
                      <a:pt x="577" y="1590"/>
                    </a:lnTo>
                    <a:lnTo>
                      <a:pt x="576" y="1592"/>
                    </a:lnTo>
                    <a:lnTo>
                      <a:pt x="576" y="1594"/>
                    </a:lnTo>
                    <a:lnTo>
                      <a:pt x="576" y="1596"/>
                    </a:lnTo>
                    <a:lnTo>
                      <a:pt x="578" y="1599"/>
                    </a:lnTo>
                    <a:lnTo>
                      <a:pt x="581" y="1603"/>
                    </a:lnTo>
                    <a:lnTo>
                      <a:pt x="584" y="1605"/>
                    </a:lnTo>
                    <a:lnTo>
                      <a:pt x="589" y="1606"/>
                    </a:lnTo>
                    <a:lnTo>
                      <a:pt x="591" y="1607"/>
                    </a:lnTo>
                    <a:lnTo>
                      <a:pt x="592" y="1607"/>
                    </a:lnTo>
                    <a:lnTo>
                      <a:pt x="575" y="1631"/>
                    </a:lnTo>
                    <a:lnTo>
                      <a:pt x="543" y="1671"/>
                    </a:lnTo>
                    <a:lnTo>
                      <a:pt x="543" y="1672"/>
                    </a:lnTo>
                    <a:lnTo>
                      <a:pt x="546" y="1676"/>
                    </a:lnTo>
                    <a:lnTo>
                      <a:pt x="548" y="1682"/>
                    </a:lnTo>
                    <a:lnTo>
                      <a:pt x="550" y="1691"/>
                    </a:lnTo>
                    <a:lnTo>
                      <a:pt x="553" y="1701"/>
                    </a:lnTo>
                    <a:lnTo>
                      <a:pt x="555" y="1712"/>
                    </a:lnTo>
                    <a:lnTo>
                      <a:pt x="558" y="1725"/>
                    </a:lnTo>
                    <a:lnTo>
                      <a:pt x="561" y="1736"/>
                    </a:lnTo>
                    <a:lnTo>
                      <a:pt x="562" y="1750"/>
                    </a:lnTo>
                    <a:lnTo>
                      <a:pt x="563" y="1764"/>
                    </a:lnTo>
                    <a:lnTo>
                      <a:pt x="565" y="1778"/>
                    </a:lnTo>
                    <a:lnTo>
                      <a:pt x="567" y="1793"/>
                    </a:lnTo>
                    <a:lnTo>
                      <a:pt x="569" y="1807"/>
                    </a:lnTo>
                    <a:lnTo>
                      <a:pt x="574" y="1820"/>
                    </a:lnTo>
                    <a:lnTo>
                      <a:pt x="578" y="1832"/>
                    </a:lnTo>
                    <a:lnTo>
                      <a:pt x="583" y="1845"/>
                    </a:lnTo>
                    <a:lnTo>
                      <a:pt x="589" y="1858"/>
                    </a:lnTo>
                    <a:lnTo>
                      <a:pt x="594" y="1872"/>
                    </a:lnTo>
                    <a:lnTo>
                      <a:pt x="598" y="1889"/>
                    </a:lnTo>
                    <a:lnTo>
                      <a:pt x="603" y="1905"/>
                    </a:lnTo>
                    <a:lnTo>
                      <a:pt x="606" y="1920"/>
                    </a:lnTo>
                    <a:lnTo>
                      <a:pt x="609" y="1932"/>
                    </a:lnTo>
                    <a:lnTo>
                      <a:pt x="610" y="1940"/>
                    </a:lnTo>
                    <a:lnTo>
                      <a:pt x="611" y="1943"/>
                    </a:lnTo>
                    <a:lnTo>
                      <a:pt x="658" y="2017"/>
                    </a:lnTo>
                    <a:lnTo>
                      <a:pt x="658" y="2018"/>
                    </a:lnTo>
                    <a:lnTo>
                      <a:pt x="659" y="2022"/>
                    </a:lnTo>
                    <a:lnTo>
                      <a:pt x="660" y="2028"/>
                    </a:lnTo>
                    <a:lnTo>
                      <a:pt x="661" y="2034"/>
                    </a:lnTo>
                    <a:lnTo>
                      <a:pt x="663" y="2043"/>
                    </a:lnTo>
                    <a:lnTo>
                      <a:pt x="665" y="2053"/>
                    </a:lnTo>
                    <a:lnTo>
                      <a:pt x="668" y="2062"/>
                    </a:lnTo>
                    <a:lnTo>
                      <a:pt x="671" y="2072"/>
                    </a:lnTo>
                    <a:lnTo>
                      <a:pt x="673" y="2083"/>
                    </a:lnTo>
                    <a:lnTo>
                      <a:pt x="675" y="2090"/>
                    </a:lnTo>
                    <a:lnTo>
                      <a:pt x="678" y="2098"/>
                    </a:lnTo>
                    <a:lnTo>
                      <a:pt x="683" y="2104"/>
                    </a:lnTo>
                    <a:lnTo>
                      <a:pt x="687" y="2109"/>
                    </a:lnTo>
                    <a:lnTo>
                      <a:pt x="695" y="2112"/>
                    </a:lnTo>
                    <a:lnTo>
                      <a:pt x="702" y="2114"/>
                    </a:lnTo>
                    <a:lnTo>
                      <a:pt x="713" y="2115"/>
                    </a:lnTo>
                    <a:lnTo>
                      <a:pt x="725" y="2115"/>
                    </a:lnTo>
                    <a:lnTo>
                      <a:pt x="734" y="2115"/>
                    </a:lnTo>
                    <a:lnTo>
                      <a:pt x="744" y="2114"/>
                    </a:lnTo>
                    <a:lnTo>
                      <a:pt x="753" y="2114"/>
                    </a:lnTo>
                    <a:lnTo>
                      <a:pt x="759" y="2112"/>
                    </a:lnTo>
                    <a:lnTo>
                      <a:pt x="766" y="2111"/>
                    </a:lnTo>
                    <a:lnTo>
                      <a:pt x="772" y="2108"/>
                    </a:lnTo>
                    <a:lnTo>
                      <a:pt x="777" y="2104"/>
                    </a:lnTo>
                    <a:lnTo>
                      <a:pt x="782" y="2100"/>
                    </a:lnTo>
                    <a:lnTo>
                      <a:pt x="788" y="2097"/>
                    </a:lnTo>
                    <a:lnTo>
                      <a:pt x="796" y="2095"/>
                    </a:lnTo>
                    <a:lnTo>
                      <a:pt x="802" y="2094"/>
                    </a:lnTo>
                    <a:lnTo>
                      <a:pt x="805" y="2094"/>
                    </a:lnTo>
                    <a:lnTo>
                      <a:pt x="807" y="2095"/>
                    </a:lnTo>
                    <a:lnTo>
                      <a:pt x="809" y="2096"/>
                    </a:lnTo>
                    <a:lnTo>
                      <a:pt x="810" y="2097"/>
                    </a:lnTo>
                    <a:lnTo>
                      <a:pt x="810" y="2099"/>
                    </a:lnTo>
                    <a:lnTo>
                      <a:pt x="809" y="2102"/>
                    </a:lnTo>
                    <a:lnTo>
                      <a:pt x="808" y="2106"/>
                    </a:lnTo>
                    <a:lnTo>
                      <a:pt x="805" y="2109"/>
                    </a:lnTo>
                    <a:lnTo>
                      <a:pt x="797" y="2115"/>
                    </a:lnTo>
                    <a:lnTo>
                      <a:pt x="788" y="2120"/>
                    </a:lnTo>
                    <a:lnTo>
                      <a:pt x="782" y="2124"/>
                    </a:lnTo>
                    <a:lnTo>
                      <a:pt x="777" y="2127"/>
                    </a:lnTo>
                    <a:lnTo>
                      <a:pt x="774" y="2129"/>
                    </a:lnTo>
                    <a:lnTo>
                      <a:pt x="773" y="2130"/>
                    </a:lnTo>
                    <a:lnTo>
                      <a:pt x="773" y="2133"/>
                    </a:lnTo>
                    <a:lnTo>
                      <a:pt x="774" y="2134"/>
                    </a:lnTo>
                    <a:lnTo>
                      <a:pt x="779" y="2138"/>
                    </a:lnTo>
                    <a:lnTo>
                      <a:pt x="787" y="2143"/>
                    </a:lnTo>
                    <a:lnTo>
                      <a:pt x="800" y="2149"/>
                    </a:lnTo>
                    <a:lnTo>
                      <a:pt x="812" y="2155"/>
                    </a:lnTo>
                    <a:lnTo>
                      <a:pt x="825" y="2160"/>
                    </a:lnTo>
                    <a:lnTo>
                      <a:pt x="836" y="2162"/>
                    </a:lnTo>
                    <a:lnTo>
                      <a:pt x="841" y="2162"/>
                    </a:lnTo>
                    <a:lnTo>
                      <a:pt x="846" y="2162"/>
                    </a:lnTo>
                    <a:lnTo>
                      <a:pt x="850" y="2161"/>
                    </a:lnTo>
                    <a:lnTo>
                      <a:pt x="853" y="2157"/>
                    </a:lnTo>
                    <a:lnTo>
                      <a:pt x="856" y="2154"/>
                    </a:lnTo>
                    <a:lnTo>
                      <a:pt x="859" y="2150"/>
                    </a:lnTo>
                    <a:lnTo>
                      <a:pt x="860" y="2143"/>
                    </a:lnTo>
                    <a:lnTo>
                      <a:pt x="860" y="2137"/>
                    </a:lnTo>
                    <a:lnTo>
                      <a:pt x="861" y="2121"/>
                    </a:lnTo>
                    <a:lnTo>
                      <a:pt x="861" y="2107"/>
                    </a:lnTo>
                    <a:lnTo>
                      <a:pt x="863" y="2095"/>
                    </a:lnTo>
                    <a:lnTo>
                      <a:pt x="864" y="2084"/>
                    </a:lnTo>
                    <a:lnTo>
                      <a:pt x="866" y="2074"/>
                    </a:lnTo>
                    <a:lnTo>
                      <a:pt x="869" y="2067"/>
                    </a:lnTo>
                    <a:lnTo>
                      <a:pt x="872" y="2059"/>
                    </a:lnTo>
                    <a:lnTo>
                      <a:pt x="875" y="2054"/>
                    </a:lnTo>
                    <a:lnTo>
                      <a:pt x="878" y="2047"/>
                    </a:lnTo>
                    <a:lnTo>
                      <a:pt x="880" y="2040"/>
                    </a:lnTo>
                    <a:lnTo>
                      <a:pt x="881" y="2033"/>
                    </a:lnTo>
                    <a:lnTo>
                      <a:pt x="881" y="2026"/>
                    </a:lnTo>
                    <a:lnTo>
                      <a:pt x="881" y="2019"/>
                    </a:lnTo>
                    <a:lnTo>
                      <a:pt x="880" y="2014"/>
                    </a:lnTo>
                    <a:lnTo>
                      <a:pt x="878" y="2008"/>
                    </a:lnTo>
                    <a:lnTo>
                      <a:pt x="875" y="2004"/>
                    </a:lnTo>
                    <a:lnTo>
                      <a:pt x="874" y="2003"/>
                    </a:lnTo>
                    <a:lnTo>
                      <a:pt x="874" y="2001"/>
                    </a:lnTo>
                    <a:lnTo>
                      <a:pt x="875" y="1999"/>
                    </a:lnTo>
                    <a:lnTo>
                      <a:pt x="876" y="1997"/>
                    </a:lnTo>
                    <a:lnTo>
                      <a:pt x="881" y="1991"/>
                    </a:lnTo>
                    <a:lnTo>
                      <a:pt x="888" y="1985"/>
                    </a:lnTo>
                    <a:lnTo>
                      <a:pt x="894" y="1979"/>
                    </a:lnTo>
                    <a:lnTo>
                      <a:pt x="901" y="1975"/>
                    </a:lnTo>
                    <a:lnTo>
                      <a:pt x="905" y="1972"/>
                    </a:lnTo>
                    <a:lnTo>
                      <a:pt x="907" y="1971"/>
                    </a:lnTo>
                    <a:lnTo>
                      <a:pt x="921" y="1911"/>
                    </a:lnTo>
                    <a:lnTo>
                      <a:pt x="930" y="1856"/>
                    </a:lnTo>
                    <a:lnTo>
                      <a:pt x="930" y="1855"/>
                    </a:lnTo>
                    <a:lnTo>
                      <a:pt x="928" y="1853"/>
                    </a:lnTo>
                    <a:lnTo>
                      <a:pt x="926" y="1849"/>
                    </a:lnTo>
                    <a:lnTo>
                      <a:pt x="924" y="1844"/>
                    </a:lnTo>
                    <a:lnTo>
                      <a:pt x="922" y="1840"/>
                    </a:lnTo>
                    <a:lnTo>
                      <a:pt x="922" y="1835"/>
                    </a:lnTo>
                    <a:lnTo>
                      <a:pt x="923" y="1829"/>
                    </a:lnTo>
                    <a:lnTo>
                      <a:pt x="926" y="1824"/>
                    </a:lnTo>
                    <a:lnTo>
                      <a:pt x="931" y="1821"/>
                    </a:lnTo>
                    <a:lnTo>
                      <a:pt x="936" y="1818"/>
                    </a:lnTo>
                    <a:lnTo>
                      <a:pt x="942" y="1817"/>
                    </a:lnTo>
                    <a:lnTo>
                      <a:pt x="947" y="1816"/>
                    </a:lnTo>
                    <a:lnTo>
                      <a:pt x="951" y="1816"/>
                    </a:lnTo>
                    <a:lnTo>
                      <a:pt x="955" y="1817"/>
                    </a:lnTo>
                    <a:lnTo>
                      <a:pt x="957" y="1817"/>
                    </a:lnTo>
                    <a:lnTo>
                      <a:pt x="958" y="1817"/>
                    </a:lnTo>
                    <a:lnTo>
                      <a:pt x="959" y="1817"/>
                    </a:lnTo>
                    <a:lnTo>
                      <a:pt x="962" y="1818"/>
                    </a:lnTo>
                    <a:lnTo>
                      <a:pt x="967" y="1820"/>
                    </a:lnTo>
                    <a:lnTo>
                      <a:pt x="973" y="1821"/>
                    </a:lnTo>
                    <a:lnTo>
                      <a:pt x="978" y="1820"/>
                    </a:lnTo>
                    <a:lnTo>
                      <a:pt x="985" y="1818"/>
                    </a:lnTo>
                    <a:lnTo>
                      <a:pt x="987" y="1817"/>
                    </a:lnTo>
                    <a:lnTo>
                      <a:pt x="990" y="1815"/>
                    </a:lnTo>
                    <a:lnTo>
                      <a:pt x="992" y="1812"/>
                    </a:lnTo>
                    <a:lnTo>
                      <a:pt x="994" y="1809"/>
                    </a:lnTo>
                    <a:lnTo>
                      <a:pt x="996" y="1805"/>
                    </a:lnTo>
                    <a:lnTo>
                      <a:pt x="998" y="1802"/>
                    </a:lnTo>
                    <a:lnTo>
                      <a:pt x="1001" y="1799"/>
                    </a:lnTo>
                    <a:lnTo>
                      <a:pt x="1004" y="1797"/>
                    </a:lnTo>
                    <a:lnTo>
                      <a:pt x="1013" y="1791"/>
                    </a:lnTo>
                    <a:lnTo>
                      <a:pt x="1022" y="1788"/>
                    </a:lnTo>
                    <a:lnTo>
                      <a:pt x="1030" y="1785"/>
                    </a:lnTo>
                    <a:lnTo>
                      <a:pt x="1038" y="1783"/>
                    </a:lnTo>
                    <a:lnTo>
                      <a:pt x="1043" y="1782"/>
                    </a:lnTo>
                    <a:lnTo>
                      <a:pt x="1045" y="1782"/>
                    </a:lnTo>
                    <a:lnTo>
                      <a:pt x="1051" y="1775"/>
                    </a:lnTo>
                    <a:lnTo>
                      <a:pt x="1065" y="1758"/>
                    </a:lnTo>
                    <a:lnTo>
                      <a:pt x="1085" y="1733"/>
                    </a:lnTo>
                    <a:lnTo>
                      <a:pt x="1110" y="1706"/>
                    </a:lnTo>
                    <a:lnTo>
                      <a:pt x="1135" y="1679"/>
                    </a:lnTo>
                    <a:lnTo>
                      <a:pt x="1158" y="1657"/>
                    </a:lnTo>
                    <a:lnTo>
                      <a:pt x="1167" y="1648"/>
                    </a:lnTo>
                    <a:lnTo>
                      <a:pt x="1175" y="1641"/>
                    </a:lnTo>
                    <a:lnTo>
                      <a:pt x="1178" y="1640"/>
                    </a:lnTo>
                    <a:lnTo>
                      <a:pt x="1181" y="1638"/>
                    </a:lnTo>
                    <a:lnTo>
                      <a:pt x="1184" y="1638"/>
                    </a:lnTo>
                    <a:lnTo>
                      <a:pt x="1186" y="1639"/>
                    </a:lnTo>
                    <a:lnTo>
                      <a:pt x="1189" y="1640"/>
                    </a:lnTo>
                    <a:lnTo>
                      <a:pt x="1191" y="1641"/>
                    </a:lnTo>
                    <a:lnTo>
                      <a:pt x="1193" y="1640"/>
                    </a:lnTo>
                    <a:lnTo>
                      <a:pt x="1197" y="1638"/>
                    </a:lnTo>
                    <a:lnTo>
                      <a:pt x="1200" y="1633"/>
                    </a:lnTo>
                    <a:lnTo>
                      <a:pt x="1204" y="1624"/>
                    </a:lnTo>
                    <a:lnTo>
                      <a:pt x="1207" y="1614"/>
                    </a:lnTo>
                    <a:lnTo>
                      <a:pt x="1211" y="1606"/>
                    </a:lnTo>
                    <a:lnTo>
                      <a:pt x="1214" y="1597"/>
                    </a:lnTo>
                    <a:lnTo>
                      <a:pt x="1217" y="1592"/>
                    </a:lnTo>
                    <a:lnTo>
                      <a:pt x="1222" y="1587"/>
                    </a:lnTo>
                    <a:lnTo>
                      <a:pt x="1227" y="1582"/>
                    </a:lnTo>
                    <a:lnTo>
                      <a:pt x="1231" y="1578"/>
                    </a:lnTo>
                    <a:lnTo>
                      <a:pt x="1235" y="1573"/>
                    </a:lnTo>
                    <a:lnTo>
                      <a:pt x="1240" y="1571"/>
                    </a:lnTo>
                    <a:lnTo>
                      <a:pt x="1244" y="1571"/>
                    </a:lnTo>
                    <a:lnTo>
                      <a:pt x="1246" y="1572"/>
                    </a:lnTo>
                    <a:lnTo>
                      <a:pt x="1248" y="1573"/>
                    </a:lnTo>
                    <a:lnTo>
                      <a:pt x="1252" y="1577"/>
                    </a:lnTo>
                    <a:lnTo>
                      <a:pt x="1254" y="1579"/>
                    </a:lnTo>
                    <a:lnTo>
                      <a:pt x="1258" y="1586"/>
                    </a:lnTo>
                    <a:lnTo>
                      <a:pt x="1262" y="1591"/>
                    </a:lnTo>
                    <a:lnTo>
                      <a:pt x="1267" y="1593"/>
                    </a:lnTo>
                    <a:lnTo>
                      <a:pt x="1272" y="1594"/>
                    </a:lnTo>
                    <a:lnTo>
                      <a:pt x="1276" y="1593"/>
                    </a:lnTo>
                    <a:lnTo>
                      <a:pt x="1280" y="1590"/>
                    </a:lnTo>
                    <a:lnTo>
                      <a:pt x="1283" y="1585"/>
                    </a:lnTo>
                    <a:lnTo>
                      <a:pt x="1285" y="1579"/>
                    </a:lnTo>
                    <a:lnTo>
                      <a:pt x="1286" y="1577"/>
                    </a:lnTo>
                    <a:lnTo>
                      <a:pt x="1288" y="1574"/>
                    </a:lnTo>
                    <a:lnTo>
                      <a:pt x="1290" y="1572"/>
                    </a:lnTo>
                    <a:lnTo>
                      <a:pt x="1293" y="1571"/>
                    </a:lnTo>
                    <a:lnTo>
                      <a:pt x="1298" y="1569"/>
                    </a:lnTo>
                    <a:lnTo>
                      <a:pt x="1305" y="1568"/>
                    </a:lnTo>
                    <a:lnTo>
                      <a:pt x="1310" y="1568"/>
                    </a:lnTo>
                    <a:lnTo>
                      <a:pt x="1315" y="1568"/>
                    </a:lnTo>
                    <a:lnTo>
                      <a:pt x="1319" y="1568"/>
                    </a:lnTo>
                    <a:lnTo>
                      <a:pt x="1320" y="1569"/>
                    </a:lnTo>
                    <a:lnTo>
                      <a:pt x="1321" y="1568"/>
                    </a:lnTo>
                    <a:lnTo>
                      <a:pt x="1324" y="1566"/>
                    </a:lnTo>
                    <a:lnTo>
                      <a:pt x="1329" y="1562"/>
                    </a:lnTo>
                    <a:lnTo>
                      <a:pt x="1335" y="1557"/>
                    </a:lnTo>
                    <a:lnTo>
                      <a:pt x="1341" y="1552"/>
                    </a:lnTo>
                    <a:lnTo>
                      <a:pt x="1348" y="1545"/>
                    </a:lnTo>
                    <a:lnTo>
                      <a:pt x="1354" y="1539"/>
                    </a:lnTo>
                    <a:lnTo>
                      <a:pt x="1360" y="1532"/>
                    </a:lnTo>
                    <a:lnTo>
                      <a:pt x="1366" y="1526"/>
                    </a:lnTo>
                    <a:lnTo>
                      <a:pt x="1375" y="1519"/>
                    </a:lnTo>
                    <a:lnTo>
                      <a:pt x="1385" y="1512"/>
                    </a:lnTo>
                    <a:lnTo>
                      <a:pt x="1397" y="1504"/>
                    </a:lnTo>
                    <a:lnTo>
                      <a:pt x="1409" y="1498"/>
                    </a:lnTo>
                    <a:lnTo>
                      <a:pt x="1420" y="1491"/>
                    </a:lnTo>
                    <a:lnTo>
                      <a:pt x="1429" y="1486"/>
                    </a:lnTo>
                    <a:lnTo>
                      <a:pt x="1434" y="1482"/>
                    </a:lnTo>
                    <a:lnTo>
                      <a:pt x="1436" y="1479"/>
                    </a:lnTo>
                    <a:lnTo>
                      <a:pt x="1437" y="1477"/>
                    </a:lnTo>
                    <a:lnTo>
                      <a:pt x="1438" y="1475"/>
                    </a:lnTo>
                    <a:lnTo>
                      <a:pt x="1438" y="1472"/>
                    </a:lnTo>
                    <a:lnTo>
                      <a:pt x="1437" y="1467"/>
                    </a:lnTo>
                    <a:lnTo>
                      <a:pt x="1434" y="1460"/>
                    </a:lnTo>
                    <a:lnTo>
                      <a:pt x="1429" y="1455"/>
                    </a:lnTo>
                    <a:lnTo>
                      <a:pt x="1422" y="1449"/>
                    </a:lnTo>
                    <a:lnTo>
                      <a:pt x="1419" y="1448"/>
                    </a:lnTo>
                    <a:lnTo>
                      <a:pt x="1415" y="1446"/>
                    </a:lnTo>
                    <a:lnTo>
                      <a:pt x="1411" y="1446"/>
                    </a:lnTo>
                    <a:lnTo>
                      <a:pt x="1407" y="1445"/>
                    </a:lnTo>
                    <a:lnTo>
                      <a:pt x="1397" y="1445"/>
                    </a:lnTo>
                    <a:lnTo>
                      <a:pt x="1385" y="1445"/>
                    </a:lnTo>
                    <a:lnTo>
                      <a:pt x="1375" y="1445"/>
                    </a:lnTo>
                    <a:lnTo>
                      <a:pt x="1363" y="1445"/>
                    </a:lnTo>
                    <a:lnTo>
                      <a:pt x="1352" y="1445"/>
                    </a:lnTo>
                    <a:lnTo>
                      <a:pt x="1344" y="1445"/>
                    </a:lnTo>
                    <a:lnTo>
                      <a:pt x="1339" y="1445"/>
                    </a:lnTo>
                    <a:lnTo>
                      <a:pt x="1337" y="1445"/>
                    </a:lnTo>
                    <a:lnTo>
                      <a:pt x="1336" y="1447"/>
                    </a:lnTo>
                    <a:lnTo>
                      <a:pt x="1333" y="1450"/>
                    </a:lnTo>
                    <a:lnTo>
                      <a:pt x="1327" y="1456"/>
                    </a:lnTo>
                    <a:lnTo>
                      <a:pt x="1322" y="1462"/>
                    </a:lnTo>
                    <a:lnTo>
                      <a:pt x="1314" y="1468"/>
                    </a:lnTo>
                    <a:lnTo>
                      <a:pt x="1306" y="1474"/>
                    </a:lnTo>
                    <a:lnTo>
                      <a:pt x="1296" y="1478"/>
                    </a:lnTo>
                    <a:lnTo>
                      <a:pt x="1285" y="1482"/>
                    </a:lnTo>
                    <a:lnTo>
                      <a:pt x="1275" y="1483"/>
                    </a:lnTo>
                    <a:lnTo>
                      <a:pt x="1266" y="1482"/>
                    </a:lnTo>
                    <a:lnTo>
                      <a:pt x="1256" y="1481"/>
                    </a:lnTo>
                    <a:lnTo>
                      <a:pt x="1247" y="1478"/>
                    </a:lnTo>
                    <a:lnTo>
                      <a:pt x="1241" y="1476"/>
                    </a:lnTo>
                    <a:lnTo>
                      <a:pt x="1235" y="1475"/>
                    </a:lnTo>
                    <a:lnTo>
                      <a:pt x="1231" y="1473"/>
                    </a:lnTo>
                    <a:lnTo>
                      <a:pt x="1230" y="1473"/>
                    </a:lnTo>
                    <a:lnTo>
                      <a:pt x="1230" y="1472"/>
                    </a:lnTo>
                    <a:lnTo>
                      <a:pt x="1229" y="1469"/>
                    </a:lnTo>
                    <a:lnTo>
                      <a:pt x="1229" y="1464"/>
                    </a:lnTo>
                    <a:lnTo>
                      <a:pt x="1228" y="1459"/>
                    </a:lnTo>
                    <a:lnTo>
                      <a:pt x="1229" y="1455"/>
                    </a:lnTo>
                    <a:lnTo>
                      <a:pt x="1231" y="1450"/>
                    </a:lnTo>
                    <a:lnTo>
                      <a:pt x="1232" y="1449"/>
                    </a:lnTo>
                    <a:lnTo>
                      <a:pt x="1234" y="1448"/>
                    </a:lnTo>
                    <a:lnTo>
                      <a:pt x="1238" y="1449"/>
                    </a:lnTo>
                    <a:lnTo>
                      <a:pt x="1241" y="1449"/>
                    </a:lnTo>
                    <a:lnTo>
                      <a:pt x="1248" y="1452"/>
                    </a:lnTo>
                    <a:lnTo>
                      <a:pt x="1256" y="1455"/>
                    </a:lnTo>
                    <a:lnTo>
                      <a:pt x="1262" y="1457"/>
                    </a:lnTo>
                    <a:lnTo>
                      <a:pt x="1269" y="1459"/>
                    </a:lnTo>
                    <a:lnTo>
                      <a:pt x="1274" y="1460"/>
                    </a:lnTo>
                    <a:lnTo>
                      <a:pt x="1278" y="1461"/>
                    </a:lnTo>
                    <a:lnTo>
                      <a:pt x="1281" y="1462"/>
                    </a:lnTo>
                    <a:lnTo>
                      <a:pt x="1317" y="1434"/>
                    </a:lnTo>
                    <a:lnTo>
                      <a:pt x="1341" y="1394"/>
                    </a:lnTo>
                    <a:lnTo>
                      <a:pt x="1313" y="1383"/>
                    </a:lnTo>
                    <a:lnTo>
                      <a:pt x="1314" y="1382"/>
                    </a:lnTo>
                    <a:lnTo>
                      <a:pt x="1319" y="1380"/>
                    </a:lnTo>
                    <a:lnTo>
                      <a:pt x="1323" y="1377"/>
                    </a:lnTo>
                    <a:lnTo>
                      <a:pt x="1328" y="1374"/>
                    </a:lnTo>
                    <a:lnTo>
                      <a:pt x="1331" y="1368"/>
                    </a:lnTo>
                    <a:lnTo>
                      <a:pt x="1334" y="1363"/>
                    </a:lnTo>
                    <a:lnTo>
                      <a:pt x="1334" y="1360"/>
                    </a:lnTo>
                    <a:lnTo>
                      <a:pt x="1333" y="1358"/>
                    </a:lnTo>
                    <a:lnTo>
                      <a:pt x="1331" y="1354"/>
                    </a:lnTo>
                    <a:lnTo>
                      <a:pt x="1328" y="1352"/>
                    </a:lnTo>
                    <a:lnTo>
                      <a:pt x="1326" y="1350"/>
                    </a:lnTo>
                    <a:lnTo>
                      <a:pt x="1323" y="1347"/>
                    </a:lnTo>
                    <a:lnTo>
                      <a:pt x="1317" y="1341"/>
                    </a:lnTo>
                    <a:lnTo>
                      <a:pt x="1312" y="1335"/>
                    </a:lnTo>
                    <a:lnTo>
                      <a:pt x="1311" y="1332"/>
                    </a:lnTo>
                    <a:lnTo>
                      <a:pt x="1309" y="1328"/>
                    </a:lnTo>
                    <a:lnTo>
                      <a:pt x="1308" y="1326"/>
                    </a:lnTo>
                    <a:lnTo>
                      <a:pt x="1308" y="1323"/>
                    </a:lnTo>
                    <a:lnTo>
                      <a:pt x="1309" y="1321"/>
                    </a:lnTo>
                    <a:lnTo>
                      <a:pt x="1311" y="1319"/>
                    </a:lnTo>
                    <a:lnTo>
                      <a:pt x="1314" y="1316"/>
                    </a:lnTo>
                    <a:lnTo>
                      <a:pt x="1320" y="1315"/>
                    </a:lnTo>
                    <a:lnTo>
                      <a:pt x="1330" y="1314"/>
                    </a:lnTo>
                    <a:lnTo>
                      <a:pt x="1338" y="1313"/>
                    </a:lnTo>
                    <a:lnTo>
                      <a:pt x="1344" y="1313"/>
                    </a:lnTo>
                    <a:lnTo>
                      <a:pt x="1349" y="1315"/>
                    </a:lnTo>
                    <a:lnTo>
                      <a:pt x="1353" y="1319"/>
                    </a:lnTo>
                    <a:lnTo>
                      <a:pt x="1356" y="1324"/>
                    </a:lnTo>
                    <a:lnTo>
                      <a:pt x="1360" y="1332"/>
                    </a:lnTo>
                    <a:lnTo>
                      <a:pt x="1364" y="1343"/>
                    </a:lnTo>
                    <a:lnTo>
                      <a:pt x="1368" y="1356"/>
                    </a:lnTo>
                    <a:lnTo>
                      <a:pt x="1374" y="1369"/>
                    </a:lnTo>
                    <a:lnTo>
                      <a:pt x="1380" y="1382"/>
                    </a:lnTo>
                    <a:lnTo>
                      <a:pt x="1385" y="1393"/>
                    </a:lnTo>
                    <a:lnTo>
                      <a:pt x="1390" y="1402"/>
                    </a:lnTo>
                    <a:lnTo>
                      <a:pt x="1394" y="1409"/>
                    </a:lnTo>
                    <a:lnTo>
                      <a:pt x="1397" y="1414"/>
                    </a:lnTo>
                    <a:lnTo>
                      <a:pt x="1398" y="1416"/>
                    </a:lnTo>
                    <a:lnTo>
                      <a:pt x="1458" y="1422"/>
                    </a:lnTo>
                    <a:lnTo>
                      <a:pt x="1453" y="1335"/>
                    </a:lnTo>
                    <a:lnTo>
                      <a:pt x="1453" y="1334"/>
                    </a:lnTo>
                    <a:lnTo>
                      <a:pt x="1451" y="1329"/>
                    </a:lnTo>
                    <a:lnTo>
                      <a:pt x="1449" y="1325"/>
                    </a:lnTo>
                    <a:lnTo>
                      <a:pt x="1446" y="1319"/>
                    </a:lnTo>
                    <a:lnTo>
                      <a:pt x="1442" y="1311"/>
                    </a:lnTo>
                    <a:lnTo>
                      <a:pt x="1436" y="1305"/>
                    </a:lnTo>
                    <a:lnTo>
                      <a:pt x="1431" y="1298"/>
                    </a:lnTo>
                    <a:lnTo>
                      <a:pt x="1423" y="1292"/>
                    </a:lnTo>
                    <a:lnTo>
                      <a:pt x="1420" y="1290"/>
                    </a:lnTo>
                    <a:lnTo>
                      <a:pt x="1417" y="1287"/>
                    </a:lnTo>
                    <a:lnTo>
                      <a:pt x="1414" y="1284"/>
                    </a:lnTo>
                    <a:lnTo>
                      <a:pt x="1411" y="1281"/>
                    </a:lnTo>
                    <a:lnTo>
                      <a:pt x="1408" y="1274"/>
                    </a:lnTo>
                    <a:lnTo>
                      <a:pt x="1405" y="1267"/>
                    </a:lnTo>
                    <a:lnTo>
                      <a:pt x="1404" y="1260"/>
                    </a:lnTo>
                    <a:lnTo>
                      <a:pt x="1403" y="1255"/>
                    </a:lnTo>
                    <a:lnTo>
                      <a:pt x="1403" y="1251"/>
                    </a:lnTo>
                    <a:lnTo>
                      <a:pt x="1403" y="1250"/>
                    </a:lnTo>
                    <a:lnTo>
                      <a:pt x="1425" y="1250"/>
                    </a:lnTo>
                    <a:lnTo>
                      <a:pt x="1423" y="1190"/>
                    </a:lnTo>
                    <a:lnTo>
                      <a:pt x="1422" y="1188"/>
                    </a:lnTo>
                    <a:lnTo>
                      <a:pt x="1419" y="1185"/>
                    </a:lnTo>
                    <a:lnTo>
                      <a:pt x="1415" y="1178"/>
                    </a:lnTo>
                    <a:lnTo>
                      <a:pt x="1411" y="1171"/>
                    </a:lnTo>
                    <a:lnTo>
                      <a:pt x="1409" y="1168"/>
                    </a:lnTo>
                    <a:lnTo>
                      <a:pt x="1408" y="1164"/>
                    </a:lnTo>
                    <a:lnTo>
                      <a:pt x="1408" y="1160"/>
                    </a:lnTo>
                    <a:lnTo>
                      <a:pt x="1408" y="1157"/>
                    </a:lnTo>
                    <a:lnTo>
                      <a:pt x="1409" y="1153"/>
                    </a:lnTo>
                    <a:lnTo>
                      <a:pt x="1411" y="1151"/>
                    </a:lnTo>
                    <a:lnTo>
                      <a:pt x="1415" y="1149"/>
                    </a:lnTo>
                    <a:lnTo>
                      <a:pt x="1419" y="1147"/>
                    </a:lnTo>
                    <a:lnTo>
                      <a:pt x="1430" y="1145"/>
                    </a:lnTo>
                    <a:lnTo>
                      <a:pt x="1437" y="1143"/>
                    </a:lnTo>
                    <a:lnTo>
                      <a:pt x="1445" y="1142"/>
                    </a:lnTo>
                    <a:lnTo>
                      <a:pt x="1451" y="1141"/>
                    </a:lnTo>
                    <a:lnTo>
                      <a:pt x="1456" y="1139"/>
                    </a:lnTo>
                    <a:lnTo>
                      <a:pt x="1459" y="1139"/>
                    </a:lnTo>
                    <a:lnTo>
                      <a:pt x="1461" y="1139"/>
                    </a:lnTo>
                    <a:lnTo>
                      <a:pt x="1462" y="1139"/>
                    </a:lnTo>
                    <a:lnTo>
                      <a:pt x="1463" y="1138"/>
                    </a:lnTo>
                    <a:lnTo>
                      <a:pt x="1466" y="1135"/>
                    </a:lnTo>
                    <a:lnTo>
                      <a:pt x="1472" y="1131"/>
                    </a:lnTo>
                    <a:lnTo>
                      <a:pt x="1476" y="1125"/>
                    </a:lnTo>
                    <a:lnTo>
                      <a:pt x="1480" y="1119"/>
                    </a:lnTo>
                    <a:lnTo>
                      <a:pt x="1484" y="1112"/>
                    </a:lnTo>
                    <a:lnTo>
                      <a:pt x="1484" y="1108"/>
                    </a:lnTo>
                    <a:lnTo>
                      <a:pt x="1484" y="1105"/>
                    </a:lnTo>
                    <a:lnTo>
                      <a:pt x="1483" y="1102"/>
                    </a:lnTo>
                    <a:lnTo>
                      <a:pt x="1482" y="1098"/>
                    </a:lnTo>
                    <a:lnTo>
                      <a:pt x="1513" y="1075"/>
                    </a:lnTo>
                    <a:lnTo>
                      <a:pt x="1550" y="1024"/>
                    </a:lnTo>
                    <a:lnTo>
                      <a:pt x="1568" y="988"/>
                    </a:lnTo>
                    <a:lnTo>
                      <a:pt x="1568" y="985"/>
                    </a:lnTo>
                    <a:lnTo>
                      <a:pt x="1567" y="979"/>
                    </a:lnTo>
                    <a:lnTo>
                      <a:pt x="1564" y="969"/>
                    </a:lnTo>
                    <a:lnTo>
                      <a:pt x="1560" y="957"/>
                    </a:lnTo>
                    <a:lnTo>
                      <a:pt x="1557" y="952"/>
                    </a:lnTo>
                    <a:lnTo>
                      <a:pt x="1554" y="946"/>
                    </a:lnTo>
                    <a:lnTo>
                      <a:pt x="1551" y="941"/>
                    </a:lnTo>
                    <a:lnTo>
                      <a:pt x="1546" y="937"/>
                    </a:lnTo>
                    <a:lnTo>
                      <a:pt x="1542" y="932"/>
                    </a:lnTo>
                    <a:lnTo>
                      <a:pt x="1538" y="929"/>
                    </a:lnTo>
                    <a:lnTo>
                      <a:pt x="1532" y="927"/>
                    </a:lnTo>
                    <a:lnTo>
                      <a:pt x="1526" y="927"/>
                    </a:lnTo>
                    <a:lnTo>
                      <a:pt x="1526" y="925"/>
                    </a:lnTo>
                    <a:lnTo>
                      <a:pt x="1526" y="918"/>
                    </a:lnTo>
                    <a:lnTo>
                      <a:pt x="1524" y="910"/>
                    </a:lnTo>
                    <a:lnTo>
                      <a:pt x="1522" y="900"/>
                    </a:lnTo>
                    <a:lnTo>
                      <a:pt x="1518" y="890"/>
                    </a:lnTo>
                    <a:lnTo>
                      <a:pt x="1513" y="881"/>
                    </a:lnTo>
                    <a:lnTo>
                      <a:pt x="1509" y="878"/>
                    </a:lnTo>
                    <a:lnTo>
                      <a:pt x="1504" y="875"/>
                    </a:lnTo>
                    <a:lnTo>
                      <a:pt x="1500" y="873"/>
                    </a:lnTo>
                    <a:lnTo>
                      <a:pt x="1493" y="871"/>
                    </a:lnTo>
                    <a:lnTo>
                      <a:pt x="1482" y="870"/>
                    </a:lnTo>
                    <a:lnTo>
                      <a:pt x="1468" y="870"/>
                    </a:lnTo>
                    <a:lnTo>
                      <a:pt x="1453" y="871"/>
                    </a:lnTo>
                    <a:lnTo>
                      <a:pt x="1441" y="872"/>
                    </a:lnTo>
                    <a:lnTo>
                      <a:pt x="1429" y="873"/>
                    </a:lnTo>
                    <a:lnTo>
                      <a:pt x="1419" y="874"/>
                    </a:lnTo>
                    <a:lnTo>
                      <a:pt x="1414" y="875"/>
                    </a:lnTo>
                    <a:lnTo>
                      <a:pt x="1411" y="875"/>
                    </a:lnTo>
                    <a:lnTo>
                      <a:pt x="1411" y="874"/>
                    </a:lnTo>
                    <a:lnTo>
                      <a:pt x="1411" y="871"/>
                    </a:lnTo>
                    <a:lnTo>
                      <a:pt x="1411" y="866"/>
                    </a:lnTo>
                    <a:lnTo>
                      <a:pt x="1411" y="860"/>
                    </a:lnTo>
                    <a:lnTo>
                      <a:pt x="1411" y="851"/>
                    </a:lnTo>
                    <a:lnTo>
                      <a:pt x="1411" y="839"/>
                    </a:lnTo>
                    <a:lnTo>
                      <a:pt x="1410" y="831"/>
                    </a:lnTo>
                    <a:lnTo>
                      <a:pt x="1409" y="817"/>
                    </a:lnTo>
                    <a:lnTo>
                      <a:pt x="1408" y="798"/>
                    </a:lnTo>
                    <a:lnTo>
                      <a:pt x="1407" y="779"/>
                    </a:lnTo>
                    <a:lnTo>
                      <a:pt x="1405" y="761"/>
                    </a:lnTo>
                    <a:lnTo>
                      <a:pt x="1404" y="744"/>
                    </a:lnTo>
                    <a:lnTo>
                      <a:pt x="1403" y="733"/>
                    </a:lnTo>
                    <a:lnTo>
                      <a:pt x="1403" y="728"/>
                    </a:lnTo>
                    <a:lnTo>
                      <a:pt x="1400" y="727"/>
                    </a:lnTo>
                    <a:lnTo>
                      <a:pt x="1393" y="723"/>
                    </a:lnTo>
                    <a:lnTo>
                      <a:pt x="1384" y="717"/>
                    </a:lnTo>
                    <a:lnTo>
                      <a:pt x="1376" y="710"/>
                    </a:lnTo>
                    <a:lnTo>
                      <a:pt x="1371" y="706"/>
                    </a:lnTo>
                    <a:lnTo>
                      <a:pt x="1368" y="701"/>
                    </a:lnTo>
                    <a:lnTo>
                      <a:pt x="1366" y="697"/>
                    </a:lnTo>
                    <a:lnTo>
                      <a:pt x="1365" y="692"/>
                    </a:lnTo>
                    <a:lnTo>
                      <a:pt x="1365" y="687"/>
                    </a:lnTo>
                    <a:lnTo>
                      <a:pt x="1366" y="683"/>
                    </a:lnTo>
                    <a:lnTo>
                      <a:pt x="1369" y="677"/>
                    </a:lnTo>
                    <a:lnTo>
                      <a:pt x="1375" y="673"/>
                    </a:lnTo>
                    <a:lnTo>
                      <a:pt x="1377" y="672"/>
                    </a:lnTo>
                    <a:lnTo>
                      <a:pt x="1380" y="667"/>
                    </a:lnTo>
                    <a:lnTo>
                      <a:pt x="1385" y="657"/>
                    </a:lnTo>
                    <a:lnTo>
                      <a:pt x="1391" y="642"/>
                    </a:lnTo>
                    <a:lnTo>
                      <a:pt x="1394" y="632"/>
                    </a:lnTo>
                    <a:lnTo>
                      <a:pt x="1396" y="620"/>
                    </a:lnTo>
                    <a:lnTo>
                      <a:pt x="1398" y="607"/>
                    </a:lnTo>
                    <a:lnTo>
                      <a:pt x="1400" y="592"/>
                    </a:lnTo>
                    <a:lnTo>
                      <a:pt x="1401" y="574"/>
                    </a:lnTo>
                    <a:lnTo>
                      <a:pt x="1401" y="554"/>
                    </a:lnTo>
                    <a:lnTo>
                      <a:pt x="1400" y="532"/>
                    </a:lnTo>
                    <a:lnTo>
                      <a:pt x="1398" y="507"/>
                    </a:lnTo>
                    <a:lnTo>
                      <a:pt x="1396" y="425"/>
                    </a:lnTo>
                    <a:lnTo>
                      <a:pt x="1396" y="422"/>
                    </a:lnTo>
                    <a:lnTo>
                      <a:pt x="1397" y="414"/>
                    </a:lnTo>
                    <a:lnTo>
                      <a:pt x="1401" y="403"/>
                    </a:lnTo>
                    <a:lnTo>
                      <a:pt x="1404" y="391"/>
                    </a:lnTo>
                    <a:lnTo>
                      <a:pt x="1407" y="385"/>
                    </a:lnTo>
                    <a:lnTo>
                      <a:pt x="1410" y="380"/>
                    </a:lnTo>
                    <a:lnTo>
                      <a:pt x="1414" y="375"/>
                    </a:lnTo>
                    <a:lnTo>
                      <a:pt x="1419" y="371"/>
                    </a:lnTo>
                    <a:lnTo>
                      <a:pt x="1423" y="368"/>
                    </a:lnTo>
                    <a:lnTo>
                      <a:pt x="1430" y="366"/>
                    </a:lnTo>
                    <a:lnTo>
                      <a:pt x="1435" y="366"/>
                    </a:lnTo>
                    <a:lnTo>
                      <a:pt x="1443" y="367"/>
                    </a:lnTo>
                    <a:lnTo>
                      <a:pt x="1445" y="369"/>
                    </a:lnTo>
                    <a:lnTo>
                      <a:pt x="1450" y="371"/>
                    </a:lnTo>
                    <a:lnTo>
                      <a:pt x="1458" y="374"/>
                    </a:lnTo>
                    <a:lnTo>
                      <a:pt x="1468" y="375"/>
                    </a:lnTo>
                    <a:lnTo>
                      <a:pt x="1472" y="375"/>
                    </a:lnTo>
                    <a:lnTo>
                      <a:pt x="1477" y="374"/>
                    </a:lnTo>
                    <a:lnTo>
                      <a:pt x="1482" y="373"/>
                    </a:lnTo>
                    <a:lnTo>
                      <a:pt x="1487" y="370"/>
                    </a:lnTo>
                    <a:lnTo>
                      <a:pt x="1491" y="366"/>
                    </a:lnTo>
                    <a:lnTo>
                      <a:pt x="1496" y="360"/>
                    </a:lnTo>
                    <a:lnTo>
                      <a:pt x="1499" y="353"/>
                    </a:lnTo>
                    <a:lnTo>
                      <a:pt x="1502" y="344"/>
                    </a:lnTo>
                    <a:lnTo>
                      <a:pt x="1502" y="336"/>
                    </a:lnTo>
                    <a:lnTo>
                      <a:pt x="1502" y="326"/>
                    </a:lnTo>
                    <a:lnTo>
                      <a:pt x="1501" y="314"/>
                    </a:lnTo>
                    <a:lnTo>
                      <a:pt x="1500" y="302"/>
                    </a:lnTo>
                    <a:lnTo>
                      <a:pt x="1501" y="289"/>
                    </a:lnTo>
                    <a:lnTo>
                      <a:pt x="1503" y="278"/>
                    </a:lnTo>
                    <a:lnTo>
                      <a:pt x="1505" y="273"/>
                    </a:lnTo>
                    <a:lnTo>
                      <a:pt x="1509" y="268"/>
                    </a:lnTo>
                    <a:lnTo>
                      <a:pt x="1513" y="264"/>
                    </a:lnTo>
                    <a:lnTo>
                      <a:pt x="1517" y="261"/>
                    </a:lnTo>
                    <a:lnTo>
                      <a:pt x="1526" y="254"/>
                    </a:lnTo>
                    <a:lnTo>
                      <a:pt x="1530" y="249"/>
                    </a:lnTo>
                    <a:lnTo>
                      <a:pt x="1530" y="247"/>
                    </a:lnTo>
                    <a:lnTo>
                      <a:pt x="1530" y="245"/>
                    </a:lnTo>
                    <a:lnTo>
                      <a:pt x="1530" y="244"/>
                    </a:lnTo>
                    <a:lnTo>
                      <a:pt x="1528" y="241"/>
                    </a:lnTo>
                    <a:lnTo>
                      <a:pt x="1524" y="240"/>
                    </a:lnTo>
                    <a:lnTo>
                      <a:pt x="1517" y="239"/>
                    </a:lnTo>
                    <a:lnTo>
                      <a:pt x="1509" y="240"/>
                    </a:lnTo>
                    <a:lnTo>
                      <a:pt x="1498" y="244"/>
                    </a:lnTo>
                    <a:lnTo>
                      <a:pt x="1488" y="248"/>
                    </a:lnTo>
                    <a:lnTo>
                      <a:pt x="1478" y="249"/>
                    </a:lnTo>
                    <a:lnTo>
                      <a:pt x="1474" y="249"/>
                    </a:lnTo>
                    <a:lnTo>
                      <a:pt x="1470" y="248"/>
                    </a:lnTo>
                    <a:lnTo>
                      <a:pt x="1466" y="248"/>
                    </a:lnTo>
                    <a:lnTo>
                      <a:pt x="1464" y="246"/>
                    </a:lnTo>
                    <a:lnTo>
                      <a:pt x="1462" y="245"/>
                    </a:lnTo>
                    <a:lnTo>
                      <a:pt x="1461" y="242"/>
                    </a:lnTo>
                    <a:lnTo>
                      <a:pt x="1462" y="240"/>
                    </a:lnTo>
                    <a:lnTo>
                      <a:pt x="1464" y="237"/>
                    </a:lnTo>
                    <a:lnTo>
                      <a:pt x="1466" y="235"/>
                    </a:lnTo>
                    <a:lnTo>
                      <a:pt x="1472" y="232"/>
                    </a:lnTo>
                    <a:lnTo>
                      <a:pt x="1477" y="228"/>
                    </a:lnTo>
                    <a:lnTo>
                      <a:pt x="1486" y="224"/>
                    </a:lnTo>
                    <a:lnTo>
                      <a:pt x="1503" y="218"/>
                    </a:lnTo>
                    <a:lnTo>
                      <a:pt x="1520" y="209"/>
                    </a:lnTo>
                    <a:lnTo>
                      <a:pt x="1538" y="200"/>
                    </a:lnTo>
                    <a:lnTo>
                      <a:pt x="1553" y="191"/>
                    </a:lnTo>
                    <a:lnTo>
                      <a:pt x="1560" y="184"/>
                    </a:lnTo>
                    <a:lnTo>
                      <a:pt x="1568" y="179"/>
                    </a:lnTo>
                    <a:lnTo>
                      <a:pt x="1574" y="171"/>
                    </a:lnTo>
                    <a:lnTo>
                      <a:pt x="1581" y="165"/>
                    </a:lnTo>
                    <a:lnTo>
                      <a:pt x="1586" y="156"/>
                    </a:lnTo>
                    <a:lnTo>
                      <a:pt x="1592" y="149"/>
                    </a:lnTo>
                    <a:lnTo>
                      <a:pt x="1596" y="139"/>
                    </a:lnTo>
                    <a:lnTo>
                      <a:pt x="1600" y="129"/>
                    </a:lnTo>
                    <a:lnTo>
                      <a:pt x="1604" y="119"/>
                    </a:lnTo>
                    <a:lnTo>
                      <a:pt x="1606" y="111"/>
                    </a:lnTo>
                    <a:lnTo>
                      <a:pt x="1607" y="103"/>
                    </a:lnTo>
                    <a:lnTo>
                      <a:pt x="1608" y="97"/>
                    </a:lnTo>
                    <a:lnTo>
                      <a:pt x="1608" y="86"/>
                    </a:lnTo>
                    <a:lnTo>
                      <a:pt x="1607" y="76"/>
                    </a:lnTo>
                    <a:lnTo>
                      <a:pt x="1606" y="68"/>
                    </a:lnTo>
                    <a:lnTo>
                      <a:pt x="1608" y="60"/>
                    </a:lnTo>
                    <a:lnTo>
                      <a:pt x="1609" y="55"/>
                    </a:lnTo>
                    <a:lnTo>
                      <a:pt x="1611" y="50"/>
                    </a:lnTo>
                    <a:lnTo>
                      <a:pt x="1614" y="45"/>
                    </a:lnTo>
                    <a:lnTo>
                      <a:pt x="1620" y="40"/>
                    </a:lnTo>
                    <a:lnTo>
                      <a:pt x="1558" y="0"/>
                    </a:lnTo>
                    <a:lnTo>
                      <a:pt x="1557" y="2"/>
                    </a:lnTo>
                    <a:lnTo>
                      <a:pt x="1555" y="7"/>
                    </a:lnTo>
                    <a:lnTo>
                      <a:pt x="1552" y="14"/>
                    </a:lnTo>
                    <a:lnTo>
                      <a:pt x="1547" y="21"/>
                    </a:lnTo>
                    <a:lnTo>
                      <a:pt x="1545" y="24"/>
                    </a:lnTo>
                    <a:lnTo>
                      <a:pt x="1542" y="28"/>
                    </a:lnTo>
                    <a:lnTo>
                      <a:pt x="1540" y="30"/>
                    </a:lnTo>
                    <a:lnTo>
                      <a:pt x="1537" y="31"/>
                    </a:lnTo>
                    <a:lnTo>
                      <a:pt x="1534" y="31"/>
                    </a:lnTo>
                    <a:lnTo>
                      <a:pt x="1531" y="30"/>
                    </a:lnTo>
                    <a:lnTo>
                      <a:pt x="1529" y="27"/>
                    </a:lnTo>
                    <a:lnTo>
                      <a:pt x="1526" y="22"/>
                    </a:lnTo>
                    <a:lnTo>
                      <a:pt x="1519" y="14"/>
                    </a:lnTo>
                    <a:lnTo>
                      <a:pt x="1514" y="7"/>
                    </a:lnTo>
                    <a:lnTo>
                      <a:pt x="1510" y="3"/>
                    </a:lnTo>
                    <a:lnTo>
                      <a:pt x="1505" y="1"/>
                    </a:lnTo>
                    <a:lnTo>
                      <a:pt x="1504" y="2"/>
                    </a:lnTo>
                    <a:lnTo>
                      <a:pt x="1502" y="2"/>
                    </a:lnTo>
                    <a:lnTo>
                      <a:pt x="1501" y="4"/>
                    </a:lnTo>
                    <a:lnTo>
                      <a:pt x="1500" y="6"/>
                    </a:lnTo>
                    <a:lnTo>
                      <a:pt x="1499" y="13"/>
                    </a:lnTo>
                    <a:lnTo>
                      <a:pt x="1498" y="22"/>
                    </a:lnTo>
                    <a:lnTo>
                      <a:pt x="1499" y="28"/>
                    </a:lnTo>
                    <a:lnTo>
                      <a:pt x="1499" y="32"/>
                    </a:lnTo>
                    <a:lnTo>
                      <a:pt x="1501" y="35"/>
                    </a:lnTo>
                    <a:lnTo>
                      <a:pt x="1502" y="38"/>
                    </a:lnTo>
                    <a:lnTo>
                      <a:pt x="1505" y="43"/>
                    </a:lnTo>
                    <a:lnTo>
                      <a:pt x="1507" y="46"/>
                    </a:lnTo>
                    <a:lnTo>
                      <a:pt x="1509" y="48"/>
                    </a:lnTo>
                    <a:lnTo>
                      <a:pt x="1510" y="51"/>
                    </a:lnTo>
                    <a:lnTo>
                      <a:pt x="1509" y="55"/>
                    </a:lnTo>
                    <a:lnTo>
                      <a:pt x="1509" y="59"/>
                    </a:lnTo>
                    <a:lnTo>
                      <a:pt x="1503" y="72"/>
                    </a:lnTo>
                    <a:lnTo>
                      <a:pt x="1493" y="90"/>
                    </a:lnTo>
                    <a:lnTo>
                      <a:pt x="1487" y="102"/>
                    </a:lnTo>
                    <a:lnTo>
                      <a:pt x="1477" y="116"/>
                    </a:lnTo>
                    <a:lnTo>
                      <a:pt x="1465" y="130"/>
                    </a:lnTo>
                    <a:lnTo>
                      <a:pt x="1451" y="144"/>
                    </a:lnTo>
                    <a:lnTo>
                      <a:pt x="1437" y="159"/>
                    </a:lnTo>
                    <a:lnTo>
                      <a:pt x="1421" y="174"/>
                    </a:lnTo>
                    <a:lnTo>
                      <a:pt x="1406" y="190"/>
                    </a:lnTo>
                    <a:lnTo>
                      <a:pt x="1390" y="204"/>
                    </a:lnTo>
                    <a:lnTo>
                      <a:pt x="1374" y="217"/>
                    </a:lnTo>
                    <a:lnTo>
                      <a:pt x="1358" y="227"/>
                    </a:lnTo>
                    <a:lnTo>
                      <a:pt x="1344" y="237"/>
                    </a:lnTo>
                    <a:lnTo>
                      <a:pt x="1333" y="245"/>
                    </a:lnTo>
                    <a:lnTo>
                      <a:pt x="1322" y="250"/>
                    </a:lnTo>
                    <a:lnTo>
                      <a:pt x="1313" y="252"/>
                    </a:lnTo>
                    <a:lnTo>
                      <a:pt x="1310" y="252"/>
                    </a:lnTo>
                    <a:lnTo>
                      <a:pt x="1308" y="252"/>
                    </a:lnTo>
                    <a:lnTo>
                      <a:pt x="1306" y="250"/>
                    </a:lnTo>
                    <a:lnTo>
                      <a:pt x="1305" y="248"/>
                    </a:lnTo>
                    <a:lnTo>
                      <a:pt x="1296" y="198"/>
                    </a:lnTo>
                    <a:lnTo>
                      <a:pt x="1261" y="185"/>
                    </a:lnTo>
                    <a:lnTo>
                      <a:pt x="1259" y="185"/>
                    </a:lnTo>
                    <a:lnTo>
                      <a:pt x="1253" y="185"/>
                    </a:lnTo>
                    <a:lnTo>
                      <a:pt x="1242" y="186"/>
                    </a:lnTo>
                    <a:lnTo>
                      <a:pt x="1228" y="190"/>
                    </a:lnTo>
                    <a:lnTo>
                      <a:pt x="1213" y="194"/>
                    </a:lnTo>
                    <a:lnTo>
                      <a:pt x="1194" y="201"/>
                    </a:lnTo>
                    <a:lnTo>
                      <a:pt x="1186" y="207"/>
                    </a:lnTo>
                    <a:lnTo>
                      <a:pt x="1176" y="213"/>
                    </a:lnTo>
                    <a:lnTo>
                      <a:pt x="1167" y="220"/>
                    </a:lnTo>
                    <a:lnTo>
                      <a:pt x="1158" y="228"/>
                    </a:lnTo>
                    <a:lnTo>
                      <a:pt x="1110" y="273"/>
                    </a:lnTo>
                    <a:lnTo>
                      <a:pt x="1117" y="373"/>
                    </a:lnTo>
                    <a:lnTo>
                      <a:pt x="1113" y="550"/>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4" name="Freeform 535"/>
              <p:cNvSpPr>
                <a:spLocks/>
              </p:cNvSpPr>
              <p:nvPr/>
            </p:nvSpPr>
            <p:spPr bwMode="auto">
              <a:xfrm>
                <a:off x="5327" y="959"/>
                <a:ext cx="540" cy="720"/>
              </a:xfrm>
              <a:custGeom>
                <a:avLst/>
                <a:gdLst>
                  <a:gd name="T0" fmla="*/ 2 w 1620"/>
                  <a:gd name="T1" fmla="*/ 1 h 2162"/>
                  <a:gd name="T2" fmla="*/ 1 w 1620"/>
                  <a:gd name="T3" fmla="*/ 2 h 2162"/>
                  <a:gd name="T4" fmla="*/ 1 w 1620"/>
                  <a:gd name="T5" fmla="*/ 2 h 2162"/>
                  <a:gd name="T6" fmla="*/ 1 w 1620"/>
                  <a:gd name="T7" fmla="*/ 2 h 2162"/>
                  <a:gd name="T8" fmla="*/ 1 w 1620"/>
                  <a:gd name="T9" fmla="*/ 2 h 2162"/>
                  <a:gd name="T10" fmla="*/ 1 w 1620"/>
                  <a:gd name="T11" fmla="*/ 2 h 2162"/>
                  <a:gd name="T12" fmla="*/ 1 w 1620"/>
                  <a:gd name="T13" fmla="*/ 1 h 2162"/>
                  <a:gd name="T14" fmla="*/ 0 w 1620"/>
                  <a:gd name="T15" fmla="*/ 1 h 2162"/>
                  <a:gd name="T16" fmla="*/ 0 w 1620"/>
                  <a:gd name="T17" fmla="*/ 1 h 2162"/>
                  <a:gd name="T18" fmla="*/ 0 w 1620"/>
                  <a:gd name="T19" fmla="*/ 1 h 2162"/>
                  <a:gd name="T20" fmla="*/ 0 w 1620"/>
                  <a:gd name="T21" fmla="*/ 1 h 2162"/>
                  <a:gd name="T22" fmla="*/ 0 w 1620"/>
                  <a:gd name="T23" fmla="*/ 1 h 2162"/>
                  <a:gd name="T24" fmla="*/ 0 w 1620"/>
                  <a:gd name="T25" fmla="*/ 1 h 2162"/>
                  <a:gd name="T26" fmla="*/ 0 w 1620"/>
                  <a:gd name="T27" fmla="*/ 1 h 2162"/>
                  <a:gd name="T28" fmla="*/ 0 w 1620"/>
                  <a:gd name="T29" fmla="*/ 1 h 2162"/>
                  <a:gd name="T30" fmla="*/ 0 w 1620"/>
                  <a:gd name="T31" fmla="*/ 1 h 2162"/>
                  <a:gd name="T32" fmla="*/ 0 w 1620"/>
                  <a:gd name="T33" fmla="*/ 1 h 2162"/>
                  <a:gd name="T34" fmla="*/ 1 w 1620"/>
                  <a:gd name="T35" fmla="*/ 1 h 2162"/>
                  <a:gd name="T36" fmla="*/ 1 w 1620"/>
                  <a:gd name="T37" fmla="*/ 1 h 2162"/>
                  <a:gd name="T38" fmla="*/ 1 w 1620"/>
                  <a:gd name="T39" fmla="*/ 2 h 2162"/>
                  <a:gd name="T40" fmla="*/ 1 w 1620"/>
                  <a:gd name="T41" fmla="*/ 2 h 2162"/>
                  <a:gd name="T42" fmla="*/ 1 w 1620"/>
                  <a:gd name="T43" fmla="*/ 2 h 2162"/>
                  <a:gd name="T44" fmla="*/ 1 w 1620"/>
                  <a:gd name="T45" fmla="*/ 2 h 2162"/>
                  <a:gd name="T46" fmla="*/ 1 w 1620"/>
                  <a:gd name="T47" fmla="*/ 2 h 2162"/>
                  <a:gd name="T48" fmla="*/ 1 w 1620"/>
                  <a:gd name="T49" fmla="*/ 2 h 2162"/>
                  <a:gd name="T50" fmla="*/ 1 w 1620"/>
                  <a:gd name="T51" fmla="*/ 2 h 2162"/>
                  <a:gd name="T52" fmla="*/ 1 w 1620"/>
                  <a:gd name="T53" fmla="*/ 2 h 2162"/>
                  <a:gd name="T54" fmla="*/ 1 w 1620"/>
                  <a:gd name="T55" fmla="*/ 2 h 2162"/>
                  <a:gd name="T56" fmla="*/ 1 w 1620"/>
                  <a:gd name="T57" fmla="*/ 2 h 2162"/>
                  <a:gd name="T58" fmla="*/ 1 w 1620"/>
                  <a:gd name="T59" fmla="*/ 3 h 2162"/>
                  <a:gd name="T60" fmla="*/ 1 w 1620"/>
                  <a:gd name="T61" fmla="*/ 3 h 2162"/>
                  <a:gd name="T62" fmla="*/ 1 w 1620"/>
                  <a:gd name="T63" fmla="*/ 3 h 2162"/>
                  <a:gd name="T64" fmla="*/ 1 w 1620"/>
                  <a:gd name="T65" fmla="*/ 3 h 2162"/>
                  <a:gd name="T66" fmla="*/ 1 w 1620"/>
                  <a:gd name="T67" fmla="*/ 3 h 2162"/>
                  <a:gd name="T68" fmla="*/ 1 w 1620"/>
                  <a:gd name="T69" fmla="*/ 3 h 2162"/>
                  <a:gd name="T70" fmla="*/ 1 w 1620"/>
                  <a:gd name="T71" fmla="*/ 2 h 2162"/>
                  <a:gd name="T72" fmla="*/ 2 w 1620"/>
                  <a:gd name="T73" fmla="*/ 2 h 2162"/>
                  <a:gd name="T74" fmla="*/ 2 w 1620"/>
                  <a:gd name="T75" fmla="*/ 2 h 2162"/>
                  <a:gd name="T76" fmla="*/ 2 w 1620"/>
                  <a:gd name="T77" fmla="*/ 2 h 2162"/>
                  <a:gd name="T78" fmla="*/ 2 w 1620"/>
                  <a:gd name="T79" fmla="*/ 2 h 2162"/>
                  <a:gd name="T80" fmla="*/ 2 w 1620"/>
                  <a:gd name="T81" fmla="*/ 2 h 2162"/>
                  <a:gd name="T82" fmla="*/ 2 w 1620"/>
                  <a:gd name="T83" fmla="*/ 2 h 2162"/>
                  <a:gd name="T84" fmla="*/ 2 w 1620"/>
                  <a:gd name="T85" fmla="*/ 2 h 2162"/>
                  <a:gd name="T86" fmla="*/ 2 w 1620"/>
                  <a:gd name="T87" fmla="*/ 2 h 2162"/>
                  <a:gd name="T88" fmla="*/ 2 w 1620"/>
                  <a:gd name="T89" fmla="*/ 2 h 2162"/>
                  <a:gd name="T90" fmla="*/ 2 w 1620"/>
                  <a:gd name="T91" fmla="*/ 2 h 2162"/>
                  <a:gd name="T92" fmla="*/ 2 w 1620"/>
                  <a:gd name="T93" fmla="*/ 2 h 2162"/>
                  <a:gd name="T94" fmla="*/ 2 w 1620"/>
                  <a:gd name="T95" fmla="*/ 2 h 2162"/>
                  <a:gd name="T96" fmla="*/ 2 w 1620"/>
                  <a:gd name="T97" fmla="*/ 1 h 2162"/>
                  <a:gd name="T98" fmla="*/ 2 w 1620"/>
                  <a:gd name="T99" fmla="*/ 1 h 2162"/>
                  <a:gd name="T100" fmla="*/ 2 w 1620"/>
                  <a:gd name="T101" fmla="*/ 1 h 2162"/>
                  <a:gd name="T102" fmla="*/ 2 w 1620"/>
                  <a:gd name="T103" fmla="*/ 1 h 2162"/>
                  <a:gd name="T104" fmla="*/ 2 w 1620"/>
                  <a:gd name="T105" fmla="*/ 1 h 2162"/>
                  <a:gd name="T106" fmla="*/ 2 w 1620"/>
                  <a:gd name="T107" fmla="*/ 0 h 2162"/>
                  <a:gd name="T108" fmla="*/ 2 w 1620"/>
                  <a:gd name="T109" fmla="*/ 0 h 2162"/>
                  <a:gd name="T110" fmla="*/ 2 w 1620"/>
                  <a:gd name="T111" fmla="*/ 0 h 2162"/>
                  <a:gd name="T112" fmla="*/ 2 w 1620"/>
                  <a:gd name="T113" fmla="*/ 0 h 2162"/>
                  <a:gd name="T114" fmla="*/ 2 w 1620"/>
                  <a:gd name="T115" fmla="*/ 0 h 2162"/>
                  <a:gd name="T116" fmla="*/ 2 w 1620"/>
                  <a:gd name="T117" fmla="*/ 0 h 2162"/>
                  <a:gd name="T118" fmla="*/ 2 w 1620"/>
                  <a:gd name="T119" fmla="*/ 0 h 21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20"/>
                  <a:gd name="T181" fmla="*/ 0 h 2162"/>
                  <a:gd name="T182" fmla="*/ 1620 w 1620"/>
                  <a:gd name="T183" fmla="*/ 2162 h 216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20" h="2162">
                    <a:moveTo>
                      <a:pt x="1113" y="550"/>
                    </a:moveTo>
                    <a:lnTo>
                      <a:pt x="1111" y="555"/>
                    </a:lnTo>
                    <a:lnTo>
                      <a:pt x="1106" y="570"/>
                    </a:lnTo>
                    <a:lnTo>
                      <a:pt x="1098" y="590"/>
                    </a:lnTo>
                    <a:lnTo>
                      <a:pt x="1091" y="615"/>
                    </a:lnTo>
                    <a:lnTo>
                      <a:pt x="1082" y="641"/>
                    </a:lnTo>
                    <a:lnTo>
                      <a:pt x="1076" y="665"/>
                    </a:lnTo>
                    <a:lnTo>
                      <a:pt x="1072" y="675"/>
                    </a:lnTo>
                    <a:lnTo>
                      <a:pt x="1071" y="684"/>
                    </a:lnTo>
                    <a:lnTo>
                      <a:pt x="1070" y="692"/>
                    </a:lnTo>
                    <a:lnTo>
                      <a:pt x="1070" y="698"/>
                    </a:lnTo>
                    <a:lnTo>
                      <a:pt x="1073" y="703"/>
                    </a:lnTo>
                    <a:lnTo>
                      <a:pt x="1082" y="720"/>
                    </a:lnTo>
                    <a:lnTo>
                      <a:pt x="1094" y="743"/>
                    </a:lnTo>
                    <a:lnTo>
                      <a:pt x="1108" y="771"/>
                    </a:lnTo>
                    <a:lnTo>
                      <a:pt x="1121" y="802"/>
                    </a:lnTo>
                    <a:lnTo>
                      <a:pt x="1133" y="831"/>
                    </a:lnTo>
                    <a:lnTo>
                      <a:pt x="1138" y="845"/>
                    </a:lnTo>
                    <a:lnTo>
                      <a:pt x="1141" y="858"/>
                    </a:lnTo>
                    <a:lnTo>
                      <a:pt x="1145" y="869"/>
                    </a:lnTo>
                    <a:lnTo>
                      <a:pt x="1145" y="877"/>
                    </a:lnTo>
                    <a:lnTo>
                      <a:pt x="1146" y="890"/>
                    </a:lnTo>
                    <a:lnTo>
                      <a:pt x="1149" y="922"/>
                    </a:lnTo>
                    <a:lnTo>
                      <a:pt x="1152" y="970"/>
                    </a:lnTo>
                    <a:lnTo>
                      <a:pt x="1156" y="1026"/>
                    </a:lnTo>
                    <a:lnTo>
                      <a:pt x="1158" y="1082"/>
                    </a:lnTo>
                    <a:lnTo>
                      <a:pt x="1159" y="1134"/>
                    </a:lnTo>
                    <a:lnTo>
                      <a:pt x="1158" y="1156"/>
                    </a:lnTo>
                    <a:lnTo>
                      <a:pt x="1157" y="1175"/>
                    </a:lnTo>
                    <a:lnTo>
                      <a:pt x="1154" y="1188"/>
                    </a:lnTo>
                    <a:lnTo>
                      <a:pt x="1151" y="1198"/>
                    </a:lnTo>
                    <a:lnTo>
                      <a:pt x="1106" y="1269"/>
                    </a:lnTo>
                    <a:lnTo>
                      <a:pt x="1105" y="1274"/>
                    </a:lnTo>
                    <a:lnTo>
                      <a:pt x="1103" y="1291"/>
                    </a:lnTo>
                    <a:lnTo>
                      <a:pt x="1098" y="1313"/>
                    </a:lnTo>
                    <a:lnTo>
                      <a:pt x="1092" y="1341"/>
                    </a:lnTo>
                    <a:lnTo>
                      <a:pt x="1083" y="1370"/>
                    </a:lnTo>
                    <a:lnTo>
                      <a:pt x="1073" y="1399"/>
                    </a:lnTo>
                    <a:lnTo>
                      <a:pt x="1068" y="1410"/>
                    </a:lnTo>
                    <a:lnTo>
                      <a:pt x="1062" y="1422"/>
                    </a:lnTo>
                    <a:lnTo>
                      <a:pt x="1055" y="1432"/>
                    </a:lnTo>
                    <a:lnTo>
                      <a:pt x="1048" y="1441"/>
                    </a:lnTo>
                    <a:lnTo>
                      <a:pt x="893" y="1590"/>
                    </a:lnTo>
                    <a:lnTo>
                      <a:pt x="890" y="1596"/>
                    </a:lnTo>
                    <a:lnTo>
                      <a:pt x="881" y="1613"/>
                    </a:lnTo>
                    <a:lnTo>
                      <a:pt x="868" y="1638"/>
                    </a:lnTo>
                    <a:lnTo>
                      <a:pt x="852" y="1667"/>
                    </a:lnTo>
                    <a:lnTo>
                      <a:pt x="836" y="1698"/>
                    </a:lnTo>
                    <a:lnTo>
                      <a:pt x="820" y="1726"/>
                    </a:lnTo>
                    <a:lnTo>
                      <a:pt x="812" y="1737"/>
                    </a:lnTo>
                    <a:lnTo>
                      <a:pt x="806" y="1747"/>
                    </a:lnTo>
                    <a:lnTo>
                      <a:pt x="800" y="1756"/>
                    </a:lnTo>
                    <a:lnTo>
                      <a:pt x="796" y="1760"/>
                    </a:lnTo>
                    <a:lnTo>
                      <a:pt x="794" y="1766"/>
                    </a:lnTo>
                    <a:lnTo>
                      <a:pt x="788" y="1780"/>
                    </a:lnTo>
                    <a:lnTo>
                      <a:pt x="782" y="1800"/>
                    </a:lnTo>
                    <a:lnTo>
                      <a:pt x="774" y="1824"/>
                    </a:lnTo>
                    <a:lnTo>
                      <a:pt x="768" y="1849"/>
                    </a:lnTo>
                    <a:lnTo>
                      <a:pt x="764" y="1871"/>
                    </a:lnTo>
                    <a:lnTo>
                      <a:pt x="764" y="1882"/>
                    </a:lnTo>
                    <a:lnTo>
                      <a:pt x="764" y="1891"/>
                    </a:lnTo>
                    <a:lnTo>
                      <a:pt x="765" y="1898"/>
                    </a:lnTo>
                    <a:lnTo>
                      <a:pt x="768" y="1904"/>
                    </a:lnTo>
                    <a:lnTo>
                      <a:pt x="765" y="1895"/>
                    </a:lnTo>
                    <a:lnTo>
                      <a:pt x="757" y="1872"/>
                    </a:lnTo>
                    <a:lnTo>
                      <a:pt x="747" y="1839"/>
                    </a:lnTo>
                    <a:lnTo>
                      <a:pt x="737" y="1801"/>
                    </a:lnTo>
                    <a:lnTo>
                      <a:pt x="731" y="1783"/>
                    </a:lnTo>
                    <a:lnTo>
                      <a:pt x="727" y="1763"/>
                    </a:lnTo>
                    <a:lnTo>
                      <a:pt x="724" y="1746"/>
                    </a:lnTo>
                    <a:lnTo>
                      <a:pt x="722" y="1731"/>
                    </a:lnTo>
                    <a:lnTo>
                      <a:pt x="720" y="1718"/>
                    </a:lnTo>
                    <a:lnTo>
                      <a:pt x="722" y="1708"/>
                    </a:lnTo>
                    <a:lnTo>
                      <a:pt x="723" y="1704"/>
                    </a:lnTo>
                    <a:lnTo>
                      <a:pt x="725" y="1701"/>
                    </a:lnTo>
                    <a:lnTo>
                      <a:pt x="727" y="1700"/>
                    </a:lnTo>
                    <a:lnTo>
                      <a:pt x="729" y="1699"/>
                    </a:lnTo>
                    <a:lnTo>
                      <a:pt x="732" y="1691"/>
                    </a:lnTo>
                    <a:lnTo>
                      <a:pt x="742" y="1672"/>
                    </a:lnTo>
                    <a:lnTo>
                      <a:pt x="754" y="1644"/>
                    </a:lnTo>
                    <a:lnTo>
                      <a:pt x="769" y="1611"/>
                    </a:lnTo>
                    <a:lnTo>
                      <a:pt x="783" y="1580"/>
                    </a:lnTo>
                    <a:lnTo>
                      <a:pt x="794" y="1554"/>
                    </a:lnTo>
                    <a:lnTo>
                      <a:pt x="801" y="1537"/>
                    </a:lnTo>
                    <a:lnTo>
                      <a:pt x="804" y="1533"/>
                    </a:lnTo>
                    <a:lnTo>
                      <a:pt x="805" y="1525"/>
                    </a:lnTo>
                    <a:lnTo>
                      <a:pt x="807" y="1502"/>
                    </a:lnTo>
                    <a:lnTo>
                      <a:pt x="811" y="1471"/>
                    </a:lnTo>
                    <a:lnTo>
                      <a:pt x="815" y="1436"/>
                    </a:lnTo>
                    <a:lnTo>
                      <a:pt x="821" y="1402"/>
                    </a:lnTo>
                    <a:lnTo>
                      <a:pt x="826" y="1373"/>
                    </a:lnTo>
                    <a:lnTo>
                      <a:pt x="828" y="1362"/>
                    </a:lnTo>
                    <a:lnTo>
                      <a:pt x="831" y="1354"/>
                    </a:lnTo>
                    <a:lnTo>
                      <a:pt x="832" y="1351"/>
                    </a:lnTo>
                    <a:lnTo>
                      <a:pt x="832" y="1350"/>
                    </a:lnTo>
                    <a:lnTo>
                      <a:pt x="833" y="1350"/>
                    </a:lnTo>
                    <a:lnTo>
                      <a:pt x="834" y="1351"/>
                    </a:lnTo>
                    <a:lnTo>
                      <a:pt x="831" y="1349"/>
                    </a:lnTo>
                    <a:lnTo>
                      <a:pt x="819" y="1334"/>
                    </a:lnTo>
                    <a:lnTo>
                      <a:pt x="799" y="1309"/>
                    </a:lnTo>
                    <a:lnTo>
                      <a:pt x="777" y="1280"/>
                    </a:lnTo>
                    <a:lnTo>
                      <a:pt x="753" y="1250"/>
                    </a:lnTo>
                    <a:lnTo>
                      <a:pt x="731" y="1224"/>
                    </a:lnTo>
                    <a:lnTo>
                      <a:pt x="722" y="1213"/>
                    </a:lnTo>
                    <a:lnTo>
                      <a:pt x="714" y="1204"/>
                    </a:lnTo>
                    <a:lnTo>
                      <a:pt x="707" y="1199"/>
                    </a:lnTo>
                    <a:lnTo>
                      <a:pt x="703" y="1197"/>
                    </a:lnTo>
                    <a:lnTo>
                      <a:pt x="702" y="1197"/>
                    </a:lnTo>
                    <a:lnTo>
                      <a:pt x="700" y="1195"/>
                    </a:lnTo>
                    <a:lnTo>
                      <a:pt x="697" y="1191"/>
                    </a:lnTo>
                    <a:lnTo>
                      <a:pt x="695" y="1187"/>
                    </a:lnTo>
                    <a:lnTo>
                      <a:pt x="688" y="1175"/>
                    </a:lnTo>
                    <a:lnTo>
                      <a:pt x="680" y="1159"/>
                    </a:lnTo>
                    <a:lnTo>
                      <a:pt x="663" y="1121"/>
                    </a:lnTo>
                    <a:lnTo>
                      <a:pt x="645" y="1077"/>
                    </a:lnTo>
                    <a:lnTo>
                      <a:pt x="628" y="1035"/>
                    </a:lnTo>
                    <a:lnTo>
                      <a:pt x="614" y="998"/>
                    </a:lnTo>
                    <a:lnTo>
                      <a:pt x="607" y="985"/>
                    </a:lnTo>
                    <a:lnTo>
                      <a:pt x="603" y="975"/>
                    </a:lnTo>
                    <a:lnTo>
                      <a:pt x="601" y="970"/>
                    </a:lnTo>
                    <a:lnTo>
                      <a:pt x="600" y="970"/>
                    </a:lnTo>
                    <a:lnTo>
                      <a:pt x="595" y="962"/>
                    </a:lnTo>
                    <a:lnTo>
                      <a:pt x="584" y="933"/>
                    </a:lnTo>
                    <a:lnTo>
                      <a:pt x="568" y="890"/>
                    </a:lnTo>
                    <a:lnTo>
                      <a:pt x="550" y="838"/>
                    </a:lnTo>
                    <a:lnTo>
                      <a:pt x="530" y="786"/>
                    </a:lnTo>
                    <a:lnTo>
                      <a:pt x="512" y="740"/>
                    </a:lnTo>
                    <a:lnTo>
                      <a:pt x="503" y="722"/>
                    </a:lnTo>
                    <a:lnTo>
                      <a:pt x="496" y="708"/>
                    </a:lnTo>
                    <a:lnTo>
                      <a:pt x="494" y="702"/>
                    </a:lnTo>
                    <a:lnTo>
                      <a:pt x="490" y="698"/>
                    </a:lnTo>
                    <a:lnTo>
                      <a:pt x="488" y="695"/>
                    </a:lnTo>
                    <a:lnTo>
                      <a:pt x="486" y="694"/>
                    </a:lnTo>
                    <a:lnTo>
                      <a:pt x="481" y="692"/>
                    </a:lnTo>
                    <a:lnTo>
                      <a:pt x="471" y="686"/>
                    </a:lnTo>
                    <a:lnTo>
                      <a:pt x="459" y="677"/>
                    </a:lnTo>
                    <a:lnTo>
                      <a:pt x="444" y="668"/>
                    </a:lnTo>
                    <a:lnTo>
                      <a:pt x="408" y="643"/>
                    </a:lnTo>
                    <a:lnTo>
                      <a:pt x="368" y="615"/>
                    </a:lnTo>
                    <a:lnTo>
                      <a:pt x="329" y="588"/>
                    </a:lnTo>
                    <a:lnTo>
                      <a:pt x="292" y="565"/>
                    </a:lnTo>
                    <a:lnTo>
                      <a:pt x="277" y="558"/>
                    </a:lnTo>
                    <a:lnTo>
                      <a:pt x="264" y="552"/>
                    </a:lnTo>
                    <a:lnTo>
                      <a:pt x="258" y="551"/>
                    </a:lnTo>
                    <a:lnTo>
                      <a:pt x="254" y="550"/>
                    </a:lnTo>
                    <a:lnTo>
                      <a:pt x="250" y="551"/>
                    </a:lnTo>
                    <a:lnTo>
                      <a:pt x="248" y="552"/>
                    </a:lnTo>
                    <a:lnTo>
                      <a:pt x="244" y="554"/>
                    </a:lnTo>
                    <a:lnTo>
                      <a:pt x="241" y="555"/>
                    </a:lnTo>
                    <a:lnTo>
                      <a:pt x="237" y="557"/>
                    </a:lnTo>
                    <a:lnTo>
                      <a:pt x="232" y="557"/>
                    </a:lnTo>
                    <a:lnTo>
                      <a:pt x="222" y="557"/>
                    </a:lnTo>
                    <a:lnTo>
                      <a:pt x="210" y="555"/>
                    </a:lnTo>
                    <a:lnTo>
                      <a:pt x="182" y="551"/>
                    </a:lnTo>
                    <a:lnTo>
                      <a:pt x="151" y="544"/>
                    </a:lnTo>
                    <a:lnTo>
                      <a:pt x="123" y="536"/>
                    </a:lnTo>
                    <a:lnTo>
                      <a:pt x="99" y="529"/>
                    </a:lnTo>
                    <a:lnTo>
                      <a:pt x="81" y="522"/>
                    </a:lnTo>
                    <a:lnTo>
                      <a:pt x="75" y="520"/>
                    </a:lnTo>
                    <a:lnTo>
                      <a:pt x="74" y="521"/>
                    </a:lnTo>
                    <a:lnTo>
                      <a:pt x="68" y="522"/>
                    </a:lnTo>
                    <a:lnTo>
                      <a:pt x="61" y="524"/>
                    </a:lnTo>
                    <a:lnTo>
                      <a:pt x="53" y="527"/>
                    </a:lnTo>
                    <a:lnTo>
                      <a:pt x="45" y="531"/>
                    </a:lnTo>
                    <a:lnTo>
                      <a:pt x="37" y="535"/>
                    </a:lnTo>
                    <a:lnTo>
                      <a:pt x="35" y="537"/>
                    </a:lnTo>
                    <a:lnTo>
                      <a:pt x="33" y="539"/>
                    </a:lnTo>
                    <a:lnTo>
                      <a:pt x="31" y="541"/>
                    </a:lnTo>
                    <a:lnTo>
                      <a:pt x="31" y="544"/>
                    </a:lnTo>
                    <a:lnTo>
                      <a:pt x="31" y="546"/>
                    </a:lnTo>
                    <a:lnTo>
                      <a:pt x="29" y="548"/>
                    </a:lnTo>
                    <a:lnTo>
                      <a:pt x="27" y="549"/>
                    </a:lnTo>
                    <a:lnTo>
                      <a:pt x="26" y="551"/>
                    </a:lnTo>
                    <a:lnTo>
                      <a:pt x="21" y="553"/>
                    </a:lnTo>
                    <a:lnTo>
                      <a:pt x="15" y="557"/>
                    </a:lnTo>
                    <a:lnTo>
                      <a:pt x="10" y="560"/>
                    </a:lnTo>
                    <a:lnTo>
                      <a:pt x="6" y="564"/>
                    </a:lnTo>
                    <a:lnTo>
                      <a:pt x="4" y="567"/>
                    </a:lnTo>
                    <a:lnTo>
                      <a:pt x="2" y="571"/>
                    </a:lnTo>
                    <a:lnTo>
                      <a:pt x="1" y="575"/>
                    </a:lnTo>
                    <a:lnTo>
                      <a:pt x="0" y="579"/>
                    </a:lnTo>
                    <a:lnTo>
                      <a:pt x="1" y="589"/>
                    </a:lnTo>
                    <a:lnTo>
                      <a:pt x="4" y="597"/>
                    </a:lnTo>
                    <a:lnTo>
                      <a:pt x="6" y="603"/>
                    </a:lnTo>
                    <a:lnTo>
                      <a:pt x="10" y="607"/>
                    </a:lnTo>
                    <a:lnTo>
                      <a:pt x="14" y="612"/>
                    </a:lnTo>
                    <a:lnTo>
                      <a:pt x="20" y="614"/>
                    </a:lnTo>
                    <a:lnTo>
                      <a:pt x="25" y="616"/>
                    </a:lnTo>
                    <a:lnTo>
                      <a:pt x="31" y="618"/>
                    </a:lnTo>
                    <a:lnTo>
                      <a:pt x="66" y="642"/>
                    </a:lnTo>
                    <a:lnTo>
                      <a:pt x="67" y="642"/>
                    </a:lnTo>
                    <a:lnTo>
                      <a:pt x="68" y="643"/>
                    </a:lnTo>
                    <a:lnTo>
                      <a:pt x="70" y="645"/>
                    </a:lnTo>
                    <a:lnTo>
                      <a:pt x="74" y="647"/>
                    </a:lnTo>
                    <a:lnTo>
                      <a:pt x="77" y="650"/>
                    </a:lnTo>
                    <a:lnTo>
                      <a:pt x="80" y="655"/>
                    </a:lnTo>
                    <a:lnTo>
                      <a:pt x="83" y="659"/>
                    </a:lnTo>
                    <a:lnTo>
                      <a:pt x="86" y="665"/>
                    </a:lnTo>
                    <a:lnTo>
                      <a:pt x="87" y="666"/>
                    </a:lnTo>
                    <a:lnTo>
                      <a:pt x="90" y="669"/>
                    </a:lnTo>
                    <a:lnTo>
                      <a:pt x="94" y="672"/>
                    </a:lnTo>
                    <a:lnTo>
                      <a:pt x="101" y="675"/>
                    </a:lnTo>
                    <a:lnTo>
                      <a:pt x="108" y="679"/>
                    </a:lnTo>
                    <a:lnTo>
                      <a:pt x="118" y="680"/>
                    </a:lnTo>
                    <a:lnTo>
                      <a:pt x="123" y="679"/>
                    </a:lnTo>
                    <a:lnTo>
                      <a:pt x="129" y="677"/>
                    </a:lnTo>
                    <a:lnTo>
                      <a:pt x="135" y="676"/>
                    </a:lnTo>
                    <a:lnTo>
                      <a:pt x="141" y="673"/>
                    </a:lnTo>
                    <a:lnTo>
                      <a:pt x="142" y="672"/>
                    </a:lnTo>
                    <a:lnTo>
                      <a:pt x="144" y="669"/>
                    </a:lnTo>
                    <a:lnTo>
                      <a:pt x="147" y="666"/>
                    </a:lnTo>
                    <a:lnTo>
                      <a:pt x="151" y="661"/>
                    </a:lnTo>
                    <a:lnTo>
                      <a:pt x="156" y="658"/>
                    </a:lnTo>
                    <a:lnTo>
                      <a:pt x="160" y="657"/>
                    </a:lnTo>
                    <a:lnTo>
                      <a:pt x="162" y="657"/>
                    </a:lnTo>
                    <a:lnTo>
                      <a:pt x="164" y="658"/>
                    </a:lnTo>
                    <a:lnTo>
                      <a:pt x="167" y="660"/>
                    </a:lnTo>
                    <a:lnTo>
                      <a:pt x="169" y="662"/>
                    </a:lnTo>
                    <a:lnTo>
                      <a:pt x="174" y="668"/>
                    </a:lnTo>
                    <a:lnTo>
                      <a:pt x="178" y="673"/>
                    </a:lnTo>
                    <a:lnTo>
                      <a:pt x="183" y="677"/>
                    </a:lnTo>
                    <a:lnTo>
                      <a:pt x="187" y="682"/>
                    </a:lnTo>
                    <a:lnTo>
                      <a:pt x="187" y="683"/>
                    </a:lnTo>
                    <a:lnTo>
                      <a:pt x="188" y="685"/>
                    </a:lnTo>
                    <a:lnTo>
                      <a:pt x="188" y="687"/>
                    </a:lnTo>
                    <a:lnTo>
                      <a:pt x="187" y="689"/>
                    </a:lnTo>
                    <a:lnTo>
                      <a:pt x="184" y="693"/>
                    </a:lnTo>
                    <a:lnTo>
                      <a:pt x="177" y="697"/>
                    </a:lnTo>
                    <a:lnTo>
                      <a:pt x="170" y="701"/>
                    </a:lnTo>
                    <a:lnTo>
                      <a:pt x="163" y="704"/>
                    </a:lnTo>
                    <a:lnTo>
                      <a:pt x="159" y="708"/>
                    </a:lnTo>
                    <a:lnTo>
                      <a:pt x="156" y="710"/>
                    </a:lnTo>
                    <a:lnTo>
                      <a:pt x="155" y="713"/>
                    </a:lnTo>
                    <a:lnTo>
                      <a:pt x="155" y="717"/>
                    </a:lnTo>
                    <a:lnTo>
                      <a:pt x="156" y="722"/>
                    </a:lnTo>
                    <a:lnTo>
                      <a:pt x="158" y="728"/>
                    </a:lnTo>
                    <a:lnTo>
                      <a:pt x="160" y="735"/>
                    </a:lnTo>
                    <a:lnTo>
                      <a:pt x="161" y="740"/>
                    </a:lnTo>
                    <a:lnTo>
                      <a:pt x="161" y="743"/>
                    </a:lnTo>
                    <a:lnTo>
                      <a:pt x="160" y="745"/>
                    </a:lnTo>
                    <a:lnTo>
                      <a:pt x="157" y="745"/>
                    </a:lnTo>
                    <a:lnTo>
                      <a:pt x="153" y="744"/>
                    </a:lnTo>
                    <a:lnTo>
                      <a:pt x="147" y="742"/>
                    </a:lnTo>
                    <a:lnTo>
                      <a:pt x="139" y="737"/>
                    </a:lnTo>
                    <a:lnTo>
                      <a:pt x="131" y="731"/>
                    </a:lnTo>
                    <a:lnTo>
                      <a:pt x="124" y="727"/>
                    </a:lnTo>
                    <a:lnTo>
                      <a:pt x="119" y="725"/>
                    </a:lnTo>
                    <a:lnTo>
                      <a:pt x="116" y="724"/>
                    </a:lnTo>
                    <a:lnTo>
                      <a:pt x="115" y="724"/>
                    </a:lnTo>
                    <a:lnTo>
                      <a:pt x="113" y="727"/>
                    </a:lnTo>
                    <a:lnTo>
                      <a:pt x="113" y="731"/>
                    </a:lnTo>
                    <a:lnTo>
                      <a:pt x="112" y="737"/>
                    </a:lnTo>
                    <a:lnTo>
                      <a:pt x="109" y="743"/>
                    </a:lnTo>
                    <a:lnTo>
                      <a:pt x="108" y="749"/>
                    </a:lnTo>
                    <a:lnTo>
                      <a:pt x="107" y="753"/>
                    </a:lnTo>
                    <a:lnTo>
                      <a:pt x="105" y="756"/>
                    </a:lnTo>
                    <a:lnTo>
                      <a:pt x="102" y="757"/>
                    </a:lnTo>
                    <a:lnTo>
                      <a:pt x="99" y="756"/>
                    </a:lnTo>
                    <a:lnTo>
                      <a:pt x="93" y="753"/>
                    </a:lnTo>
                    <a:lnTo>
                      <a:pt x="86" y="748"/>
                    </a:lnTo>
                    <a:lnTo>
                      <a:pt x="79" y="743"/>
                    </a:lnTo>
                    <a:lnTo>
                      <a:pt x="74" y="739"/>
                    </a:lnTo>
                    <a:lnTo>
                      <a:pt x="69" y="737"/>
                    </a:lnTo>
                    <a:lnTo>
                      <a:pt x="64" y="737"/>
                    </a:lnTo>
                    <a:lnTo>
                      <a:pt x="60" y="737"/>
                    </a:lnTo>
                    <a:lnTo>
                      <a:pt x="55" y="739"/>
                    </a:lnTo>
                    <a:lnTo>
                      <a:pt x="50" y="743"/>
                    </a:lnTo>
                    <a:lnTo>
                      <a:pt x="44" y="748"/>
                    </a:lnTo>
                    <a:lnTo>
                      <a:pt x="37" y="753"/>
                    </a:lnTo>
                    <a:lnTo>
                      <a:pt x="33" y="758"/>
                    </a:lnTo>
                    <a:lnTo>
                      <a:pt x="29" y="762"/>
                    </a:lnTo>
                    <a:lnTo>
                      <a:pt x="28" y="766"/>
                    </a:lnTo>
                    <a:lnTo>
                      <a:pt x="28" y="769"/>
                    </a:lnTo>
                    <a:lnTo>
                      <a:pt x="31" y="775"/>
                    </a:lnTo>
                    <a:lnTo>
                      <a:pt x="34" y="780"/>
                    </a:lnTo>
                    <a:lnTo>
                      <a:pt x="39" y="789"/>
                    </a:lnTo>
                    <a:lnTo>
                      <a:pt x="46" y="796"/>
                    </a:lnTo>
                    <a:lnTo>
                      <a:pt x="54" y="804"/>
                    </a:lnTo>
                    <a:lnTo>
                      <a:pt x="63" y="810"/>
                    </a:lnTo>
                    <a:lnTo>
                      <a:pt x="70" y="815"/>
                    </a:lnTo>
                    <a:lnTo>
                      <a:pt x="78" y="819"/>
                    </a:lnTo>
                    <a:lnTo>
                      <a:pt x="85" y="822"/>
                    </a:lnTo>
                    <a:lnTo>
                      <a:pt x="89" y="823"/>
                    </a:lnTo>
                    <a:lnTo>
                      <a:pt x="90" y="824"/>
                    </a:lnTo>
                    <a:lnTo>
                      <a:pt x="94" y="852"/>
                    </a:lnTo>
                    <a:lnTo>
                      <a:pt x="96" y="852"/>
                    </a:lnTo>
                    <a:lnTo>
                      <a:pt x="103" y="853"/>
                    </a:lnTo>
                    <a:lnTo>
                      <a:pt x="110" y="857"/>
                    </a:lnTo>
                    <a:lnTo>
                      <a:pt x="121" y="860"/>
                    </a:lnTo>
                    <a:lnTo>
                      <a:pt x="131" y="864"/>
                    </a:lnTo>
                    <a:lnTo>
                      <a:pt x="141" y="869"/>
                    </a:lnTo>
                    <a:lnTo>
                      <a:pt x="145" y="872"/>
                    </a:lnTo>
                    <a:lnTo>
                      <a:pt x="149" y="875"/>
                    </a:lnTo>
                    <a:lnTo>
                      <a:pt x="151" y="878"/>
                    </a:lnTo>
                    <a:lnTo>
                      <a:pt x="154" y="881"/>
                    </a:lnTo>
                    <a:lnTo>
                      <a:pt x="157" y="889"/>
                    </a:lnTo>
                    <a:lnTo>
                      <a:pt x="160" y="896"/>
                    </a:lnTo>
                    <a:lnTo>
                      <a:pt x="163" y="901"/>
                    </a:lnTo>
                    <a:lnTo>
                      <a:pt x="168" y="905"/>
                    </a:lnTo>
                    <a:lnTo>
                      <a:pt x="171" y="906"/>
                    </a:lnTo>
                    <a:lnTo>
                      <a:pt x="174" y="906"/>
                    </a:lnTo>
                    <a:lnTo>
                      <a:pt x="178" y="906"/>
                    </a:lnTo>
                    <a:lnTo>
                      <a:pt x="184" y="905"/>
                    </a:lnTo>
                    <a:lnTo>
                      <a:pt x="197" y="902"/>
                    </a:lnTo>
                    <a:lnTo>
                      <a:pt x="213" y="894"/>
                    </a:lnTo>
                    <a:lnTo>
                      <a:pt x="230" y="886"/>
                    </a:lnTo>
                    <a:lnTo>
                      <a:pt x="244" y="878"/>
                    </a:lnTo>
                    <a:lnTo>
                      <a:pt x="256" y="872"/>
                    </a:lnTo>
                    <a:lnTo>
                      <a:pt x="266" y="865"/>
                    </a:lnTo>
                    <a:lnTo>
                      <a:pt x="275" y="861"/>
                    </a:lnTo>
                    <a:lnTo>
                      <a:pt x="283" y="857"/>
                    </a:lnTo>
                    <a:lnTo>
                      <a:pt x="293" y="854"/>
                    </a:lnTo>
                    <a:lnTo>
                      <a:pt x="303" y="854"/>
                    </a:lnTo>
                    <a:lnTo>
                      <a:pt x="316" y="853"/>
                    </a:lnTo>
                    <a:lnTo>
                      <a:pt x="331" y="852"/>
                    </a:lnTo>
                    <a:lnTo>
                      <a:pt x="347" y="850"/>
                    </a:lnTo>
                    <a:lnTo>
                      <a:pt x="363" y="849"/>
                    </a:lnTo>
                    <a:lnTo>
                      <a:pt x="377" y="847"/>
                    </a:lnTo>
                    <a:lnTo>
                      <a:pt x="388" y="845"/>
                    </a:lnTo>
                    <a:lnTo>
                      <a:pt x="395" y="844"/>
                    </a:lnTo>
                    <a:lnTo>
                      <a:pt x="399" y="844"/>
                    </a:lnTo>
                    <a:lnTo>
                      <a:pt x="400" y="845"/>
                    </a:lnTo>
                    <a:lnTo>
                      <a:pt x="403" y="847"/>
                    </a:lnTo>
                    <a:lnTo>
                      <a:pt x="407" y="851"/>
                    </a:lnTo>
                    <a:lnTo>
                      <a:pt x="413" y="857"/>
                    </a:lnTo>
                    <a:lnTo>
                      <a:pt x="419" y="863"/>
                    </a:lnTo>
                    <a:lnTo>
                      <a:pt x="425" y="872"/>
                    </a:lnTo>
                    <a:lnTo>
                      <a:pt x="429" y="880"/>
                    </a:lnTo>
                    <a:lnTo>
                      <a:pt x="432" y="890"/>
                    </a:lnTo>
                    <a:lnTo>
                      <a:pt x="434" y="890"/>
                    </a:lnTo>
                    <a:lnTo>
                      <a:pt x="439" y="891"/>
                    </a:lnTo>
                    <a:lnTo>
                      <a:pt x="445" y="893"/>
                    </a:lnTo>
                    <a:lnTo>
                      <a:pt x="453" y="898"/>
                    </a:lnTo>
                    <a:lnTo>
                      <a:pt x="456" y="901"/>
                    </a:lnTo>
                    <a:lnTo>
                      <a:pt x="460" y="905"/>
                    </a:lnTo>
                    <a:lnTo>
                      <a:pt x="465" y="910"/>
                    </a:lnTo>
                    <a:lnTo>
                      <a:pt x="469" y="915"/>
                    </a:lnTo>
                    <a:lnTo>
                      <a:pt x="472" y="922"/>
                    </a:lnTo>
                    <a:lnTo>
                      <a:pt x="475" y="930"/>
                    </a:lnTo>
                    <a:lnTo>
                      <a:pt x="479" y="940"/>
                    </a:lnTo>
                    <a:lnTo>
                      <a:pt x="482" y="949"/>
                    </a:lnTo>
                    <a:lnTo>
                      <a:pt x="486" y="1015"/>
                    </a:lnTo>
                    <a:lnTo>
                      <a:pt x="487" y="1017"/>
                    </a:lnTo>
                    <a:lnTo>
                      <a:pt x="489" y="1022"/>
                    </a:lnTo>
                    <a:lnTo>
                      <a:pt x="494" y="1029"/>
                    </a:lnTo>
                    <a:lnTo>
                      <a:pt x="498" y="1040"/>
                    </a:lnTo>
                    <a:lnTo>
                      <a:pt x="503" y="1052"/>
                    </a:lnTo>
                    <a:lnTo>
                      <a:pt x="508" y="1066"/>
                    </a:lnTo>
                    <a:lnTo>
                      <a:pt x="512" y="1081"/>
                    </a:lnTo>
                    <a:lnTo>
                      <a:pt x="515" y="1098"/>
                    </a:lnTo>
                    <a:lnTo>
                      <a:pt x="517" y="1116"/>
                    </a:lnTo>
                    <a:lnTo>
                      <a:pt x="517" y="1132"/>
                    </a:lnTo>
                    <a:lnTo>
                      <a:pt x="517" y="1146"/>
                    </a:lnTo>
                    <a:lnTo>
                      <a:pt x="516" y="1159"/>
                    </a:lnTo>
                    <a:lnTo>
                      <a:pt x="517" y="1170"/>
                    </a:lnTo>
                    <a:lnTo>
                      <a:pt x="520" y="1180"/>
                    </a:lnTo>
                    <a:lnTo>
                      <a:pt x="522" y="1186"/>
                    </a:lnTo>
                    <a:lnTo>
                      <a:pt x="524" y="1191"/>
                    </a:lnTo>
                    <a:lnTo>
                      <a:pt x="528" y="1196"/>
                    </a:lnTo>
                    <a:lnTo>
                      <a:pt x="533" y="1201"/>
                    </a:lnTo>
                    <a:lnTo>
                      <a:pt x="537" y="1205"/>
                    </a:lnTo>
                    <a:lnTo>
                      <a:pt x="540" y="1211"/>
                    </a:lnTo>
                    <a:lnTo>
                      <a:pt x="542" y="1215"/>
                    </a:lnTo>
                    <a:lnTo>
                      <a:pt x="544" y="1219"/>
                    </a:lnTo>
                    <a:lnTo>
                      <a:pt x="544" y="1224"/>
                    </a:lnTo>
                    <a:lnTo>
                      <a:pt x="544" y="1227"/>
                    </a:lnTo>
                    <a:lnTo>
                      <a:pt x="544" y="1230"/>
                    </a:lnTo>
                    <a:lnTo>
                      <a:pt x="543" y="1233"/>
                    </a:lnTo>
                    <a:lnTo>
                      <a:pt x="540" y="1239"/>
                    </a:lnTo>
                    <a:lnTo>
                      <a:pt x="537" y="1242"/>
                    </a:lnTo>
                    <a:lnTo>
                      <a:pt x="534" y="1244"/>
                    </a:lnTo>
                    <a:lnTo>
                      <a:pt x="533" y="1245"/>
                    </a:lnTo>
                    <a:lnTo>
                      <a:pt x="531" y="1245"/>
                    </a:lnTo>
                    <a:lnTo>
                      <a:pt x="527" y="1244"/>
                    </a:lnTo>
                    <a:lnTo>
                      <a:pt x="523" y="1244"/>
                    </a:lnTo>
                    <a:lnTo>
                      <a:pt x="517" y="1244"/>
                    </a:lnTo>
                    <a:lnTo>
                      <a:pt x="515" y="1245"/>
                    </a:lnTo>
                    <a:lnTo>
                      <a:pt x="513" y="1246"/>
                    </a:lnTo>
                    <a:lnTo>
                      <a:pt x="511" y="1247"/>
                    </a:lnTo>
                    <a:lnTo>
                      <a:pt x="509" y="1250"/>
                    </a:lnTo>
                    <a:lnTo>
                      <a:pt x="508" y="1253"/>
                    </a:lnTo>
                    <a:lnTo>
                      <a:pt x="508" y="1256"/>
                    </a:lnTo>
                    <a:lnTo>
                      <a:pt x="508" y="1259"/>
                    </a:lnTo>
                    <a:lnTo>
                      <a:pt x="509" y="1265"/>
                    </a:lnTo>
                    <a:lnTo>
                      <a:pt x="512" y="1273"/>
                    </a:lnTo>
                    <a:lnTo>
                      <a:pt x="516" y="1281"/>
                    </a:lnTo>
                    <a:lnTo>
                      <a:pt x="522" y="1286"/>
                    </a:lnTo>
                    <a:lnTo>
                      <a:pt x="526" y="1291"/>
                    </a:lnTo>
                    <a:lnTo>
                      <a:pt x="528" y="1295"/>
                    </a:lnTo>
                    <a:lnTo>
                      <a:pt x="529" y="1300"/>
                    </a:lnTo>
                    <a:lnTo>
                      <a:pt x="528" y="1302"/>
                    </a:lnTo>
                    <a:lnTo>
                      <a:pt x="526" y="1305"/>
                    </a:lnTo>
                    <a:lnTo>
                      <a:pt x="524" y="1308"/>
                    </a:lnTo>
                    <a:lnTo>
                      <a:pt x="520" y="1311"/>
                    </a:lnTo>
                    <a:lnTo>
                      <a:pt x="511" y="1320"/>
                    </a:lnTo>
                    <a:lnTo>
                      <a:pt x="501" y="1328"/>
                    </a:lnTo>
                    <a:lnTo>
                      <a:pt x="493" y="1336"/>
                    </a:lnTo>
                    <a:lnTo>
                      <a:pt x="487" y="1343"/>
                    </a:lnTo>
                    <a:lnTo>
                      <a:pt x="485" y="1347"/>
                    </a:lnTo>
                    <a:lnTo>
                      <a:pt x="484" y="1349"/>
                    </a:lnTo>
                    <a:lnTo>
                      <a:pt x="484" y="1352"/>
                    </a:lnTo>
                    <a:lnTo>
                      <a:pt x="485" y="1354"/>
                    </a:lnTo>
                    <a:lnTo>
                      <a:pt x="487" y="1355"/>
                    </a:lnTo>
                    <a:lnTo>
                      <a:pt x="492" y="1356"/>
                    </a:lnTo>
                    <a:lnTo>
                      <a:pt x="497" y="1356"/>
                    </a:lnTo>
                    <a:lnTo>
                      <a:pt x="505" y="1356"/>
                    </a:lnTo>
                    <a:lnTo>
                      <a:pt x="519" y="1354"/>
                    </a:lnTo>
                    <a:lnTo>
                      <a:pt x="527" y="1352"/>
                    </a:lnTo>
                    <a:lnTo>
                      <a:pt x="534" y="1350"/>
                    </a:lnTo>
                    <a:lnTo>
                      <a:pt x="537" y="1347"/>
                    </a:lnTo>
                    <a:lnTo>
                      <a:pt x="540" y="1342"/>
                    </a:lnTo>
                    <a:lnTo>
                      <a:pt x="542" y="1337"/>
                    </a:lnTo>
                    <a:lnTo>
                      <a:pt x="546" y="1329"/>
                    </a:lnTo>
                    <a:lnTo>
                      <a:pt x="552" y="1320"/>
                    </a:lnTo>
                    <a:lnTo>
                      <a:pt x="558" y="1310"/>
                    </a:lnTo>
                    <a:lnTo>
                      <a:pt x="563" y="1304"/>
                    </a:lnTo>
                    <a:lnTo>
                      <a:pt x="567" y="1299"/>
                    </a:lnTo>
                    <a:lnTo>
                      <a:pt x="570" y="1297"/>
                    </a:lnTo>
                    <a:lnTo>
                      <a:pt x="573" y="1297"/>
                    </a:lnTo>
                    <a:lnTo>
                      <a:pt x="574" y="1297"/>
                    </a:lnTo>
                    <a:lnTo>
                      <a:pt x="576" y="1299"/>
                    </a:lnTo>
                    <a:lnTo>
                      <a:pt x="578" y="1300"/>
                    </a:lnTo>
                    <a:lnTo>
                      <a:pt x="582" y="1307"/>
                    </a:lnTo>
                    <a:lnTo>
                      <a:pt x="588" y="1315"/>
                    </a:lnTo>
                    <a:lnTo>
                      <a:pt x="592" y="1326"/>
                    </a:lnTo>
                    <a:lnTo>
                      <a:pt x="595" y="1338"/>
                    </a:lnTo>
                    <a:lnTo>
                      <a:pt x="597" y="1351"/>
                    </a:lnTo>
                    <a:lnTo>
                      <a:pt x="600" y="1362"/>
                    </a:lnTo>
                    <a:lnTo>
                      <a:pt x="603" y="1373"/>
                    </a:lnTo>
                    <a:lnTo>
                      <a:pt x="606" y="1381"/>
                    </a:lnTo>
                    <a:lnTo>
                      <a:pt x="608" y="1384"/>
                    </a:lnTo>
                    <a:lnTo>
                      <a:pt x="611" y="1388"/>
                    </a:lnTo>
                    <a:lnTo>
                      <a:pt x="616" y="1389"/>
                    </a:lnTo>
                    <a:lnTo>
                      <a:pt x="620" y="1390"/>
                    </a:lnTo>
                    <a:lnTo>
                      <a:pt x="628" y="1392"/>
                    </a:lnTo>
                    <a:lnTo>
                      <a:pt x="635" y="1395"/>
                    </a:lnTo>
                    <a:lnTo>
                      <a:pt x="642" y="1399"/>
                    </a:lnTo>
                    <a:lnTo>
                      <a:pt x="648" y="1403"/>
                    </a:lnTo>
                    <a:lnTo>
                      <a:pt x="652" y="1408"/>
                    </a:lnTo>
                    <a:lnTo>
                      <a:pt x="656" y="1415"/>
                    </a:lnTo>
                    <a:lnTo>
                      <a:pt x="658" y="1422"/>
                    </a:lnTo>
                    <a:lnTo>
                      <a:pt x="658" y="1431"/>
                    </a:lnTo>
                    <a:lnTo>
                      <a:pt x="657" y="1437"/>
                    </a:lnTo>
                    <a:lnTo>
                      <a:pt x="656" y="1442"/>
                    </a:lnTo>
                    <a:lnTo>
                      <a:pt x="653" y="1444"/>
                    </a:lnTo>
                    <a:lnTo>
                      <a:pt x="651" y="1444"/>
                    </a:lnTo>
                    <a:lnTo>
                      <a:pt x="649" y="1444"/>
                    </a:lnTo>
                    <a:lnTo>
                      <a:pt x="647" y="1444"/>
                    </a:lnTo>
                    <a:lnTo>
                      <a:pt x="639" y="1441"/>
                    </a:lnTo>
                    <a:lnTo>
                      <a:pt x="632" y="1436"/>
                    </a:lnTo>
                    <a:lnTo>
                      <a:pt x="622" y="1430"/>
                    </a:lnTo>
                    <a:lnTo>
                      <a:pt x="611" y="1422"/>
                    </a:lnTo>
                    <a:lnTo>
                      <a:pt x="605" y="1418"/>
                    </a:lnTo>
                    <a:lnTo>
                      <a:pt x="600" y="1415"/>
                    </a:lnTo>
                    <a:lnTo>
                      <a:pt x="593" y="1413"/>
                    </a:lnTo>
                    <a:lnTo>
                      <a:pt x="587" y="1410"/>
                    </a:lnTo>
                    <a:lnTo>
                      <a:pt x="575" y="1408"/>
                    </a:lnTo>
                    <a:lnTo>
                      <a:pt x="564" y="1408"/>
                    </a:lnTo>
                    <a:lnTo>
                      <a:pt x="555" y="1408"/>
                    </a:lnTo>
                    <a:lnTo>
                      <a:pt x="548" y="1409"/>
                    </a:lnTo>
                    <a:lnTo>
                      <a:pt x="542" y="1410"/>
                    </a:lnTo>
                    <a:lnTo>
                      <a:pt x="541" y="1411"/>
                    </a:lnTo>
                    <a:lnTo>
                      <a:pt x="541" y="1413"/>
                    </a:lnTo>
                    <a:lnTo>
                      <a:pt x="541" y="1416"/>
                    </a:lnTo>
                    <a:lnTo>
                      <a:pt x="542" y="1420"/>
                    </a:lnTo>
                    <a:lnTo>
                      <a:pt x="546" y="1427"/>
                    </a:lnTo>
                    <a:lnTo>
                      <a:pt x="549" y="1433"/>
                    </a:lnTo>
                    <a:lnTo>
                      <a:pt x="555" y="1440"/>
                    </a:lnTo>
                    <a:lnTo>
                      <a:pt x="560" y="1442"/>
                    </a:lnTo>
                    <a:lnTo>
                      <a:pt x="564" y="1445"/>
                    </a:lnTo>
                    <a:lnTo>
                      <a:pt x="569" y="1447"/>
                    </a:lnTo>
                    <a:lnTo>
                      <a:pt x="575" y="1449"/>
                    </a:lnTo>
                    <a:lnTo>
                      <a:pt x="588" y="1454"/>
                    </a:lnTo>
                    <a:lnTo>
                      <a:pt x="597" y="1458"/>
                    </a:lnTo>
                    <a:lnTo>
                      <a:pt x="606" y="1461"/>
                    </a:lnTo>
                    <a:lnTo>
                      <a:pt x="614" y="1463"/>
                    </a:lnTo>
                    <a:lnTo>
                      <a:pt x="620" y="1467"/>
                    </a:lnTo>
                    <a:lnTo>
                      <a:pt x="625" y="1469"/>
                    </a:lnTo>
                    <a:lnTo>
                      <a:pt x="630" y="1471"/>
                    </a:lnTo>
                    <a:lnTo>
                      <a:pt x="634" y="1473"/>
                    </a:lnTo>
                    <a:lnTo>
                      <a:pt x="639" y="1476"/>
                    </a:lnTo>
                    <a:lnTo>
                      <a:pt x="644" y="1482"/>
                    </a:lnTo>
                    <a:lnTo>
                      <a:pt x="647" y="1487"/>
                    </a:lnTo>
                    <a:lnTo>
                      <a:pt x="650" y="1495"/>
                    </a:lnTo>
                    <a:lnTo>
                      <a:pt x="650" y="1499"/>
                    </a:lnTo>
                    <a:lnTo>
                      <a:pt x="650" y="1503"/>
                    </a:lnTo>
                    <a:lnTo>
                      <a:pt x="649" y="1508"/>
                    </a:lnTo>
                    <a:lnTo>
                      <a:pt x="648" y="1513"/>
                    </a:lnTo>
                    <a:lnTo>
                      <a:pt x="646" y="1518"/>
                    </a:lnTo>
                    <a:lnTo>
                      <a:pt x="643" y="1524"/>
                    </a:lnTo>
                    <a:lnTo>
                      <a:pt x="639" y="1530"/>
                    </a:lnTo>
                    <a:lnTo>
                      <a:pt x="634" y="1537"/>
                    </a:lnTo>
                    <a:lnTo>
                      <a:pt x="624" y="1549"/>
                    </a:lnTo>
                    <a:lnTo>
                      <a:pt x="616" y="1558"/>
                    </a:lnTo>
                    <a:lnTo>
                      <a:pt x="608" y="1566"/>
                    </a:lnTo>
                    <a:lnTo>
                      <a:pt x="602" y="1572"/>
                    </a:lnTo>
                    <a:lnTo>
                      <a:pt x="595" y="1577"/>
                    </a:lnTo>
                    <a:lnTo>
                      <a:pt x="590" y="1580"/>
                    </a:lnTo>
                    <a:lnTo>
                      <a:pt x="584" y="1584"/>
                    </a:lnTo>
                    <a:lnTo>
                      <a:pt x="579" y="1587"/>
                    </a:lnTo>
                    <a:lnTo>
                      <a:pt x="577" y="1590"/>
                    </a:lnTo>
                    <a:lnTo>
                      <a:pt x="576" y="1592"/>
                    </a:lnTo>
                    <a:lnTo>
                      <a:pt x="576" y="1594"/>
                    </a:lnTo>
                    <a:lnTo>
                      <a:pt x="576" y="1596"/>
                    </a:lnTo>
                    <a:lnTo>
                      <a:pt x="578" y="1599"/>
                    </a:lnTo>
                    <a:lnTo>
                      <a:pt x="581" y="1603"/>
                    </a:lnTo>
                    <a:lnTo>
                      <a:pt x="584" y="1605"/>
                    </a:lnTo>
                    <a:lnTo>
                      <a:pt x="589" y="1606"/>
                    </a:lnTo>
                    <a:lnTo>
                      <a:pt x="591" y="1607"/>
                    </a:lnTo>
                    <a:lnTo>
                      <a:pt x="592" y="1607"/>
                    </a:lnTo>
                    <a:lnTo>
                      <a:pt x="575" y="1631"/>
                    </a:lnTo>
                    <a:lnTo>
                      <a:pt x="543" y="1671"/>
                    </a:lnTo>
                    <a:lnTo>
                      <a:pt x="543" y="1672"/>
                    </a:lnTo>
                    <a:lnTo>
                      <a:pt x="546" y="1676"/>
                    </a:lnTo>
                    <a:lnTo>
                      <a:pt x="548" y="1682"/>
                    </a:lnTo>
                    <a:lnTo>
                      <a:pt x="550" y="1691"/>
                    </a:lnTo>
                    <a:lnTo>
                      <a:pt x="553" y="1701"/>
                    </a:lnTo>
                    <a:lnTo>
                      <a:pt x="555" y="1712"/>
                    </a:lnTo>
                    <a:lnTo>
                      <a:pt x="558" y="1725"/>
                    </a:lnTo>
                    <a:lnTo>
                      <a:pt x="561" y="1736"/>
                    </a:lnTo>
                    <a:lnTo>
                      <a:pt x="562" y="1750"/>
                    </a:lnTo>
                    <a:lnTo>
                      <a:pt x="563" y="1764"/>
                    </a:lnTo>
                    <a:lnTo>
                      <a:pt x="565" y="1778"/>
                    </a:lnTo>
                    <a:lnTo>
                      <a:pt x="567" y="1793"/>
                    </a:lnTo>
                    <a:lnTo>
                      <a:pt x="569" y="1807"/>
                    </a:lnTo>
                    <a:lnTo>
                      <a:pt x="574" y="1820"/>
                    </a:lnTo>
                    <a:lnTo>
                      <a:pt x="578" y="1832"/>
                    </a:lnTo>
                    <a:lnTo>
                      <a:pt x="583" y="1845"/>
                    </a:lnTo>
                    <a:lnTo>
                      <a:pt x="589" y="1858"/>
                    </a:lnTo>
                    <a:lnTo>
                      <a:pt x="594" y="1872"/>
                    </a:lnTo>
                    <a:lnTo>
                      <a:pt x="598" y="1889"/>
                    </a:lnTo>
                    <a:lnTo>
                      <a:pt x="603" y="1905"/>
                    </a:lnTo>
                    <a:lnTo>
                      <a:pt x="606" y="1920"/>
                    </a:lnTo>
                    <a:lnTo>
                      <a:pt x="609" y="1932"/>
                    </a:lnTo>
                    <a:lnTo>
                      <a:pt x="610" y="1940"/>
                    </a:lnTo>
                    <a:lnTo>
                      <a:pt x="611" y="1943"/>
                    </a:lnTo>
                    <a:lnTo>
                      <a:pt x="658" y="2017"/>
                    </a:lnTo>
                    <a:lnTo>
                      <a:pt x="658" y="2018"/>
                    </a:lnTo>
                    <a:lnTo>
                      <a:pt x="659" y="2022"/>
                    </a:lnTo>
                    <a:lnTo>
                      <a:pt x="660" y="2028"/>
                    </a:lnTo>
                    <a:lnTo>
                      <a:pt x="661" y="2034"/>
                    </a:lnTo>
                    <a:lnTo>
                      <a:pt x="663" y="2043"/>
                    </a:lnTo>
                    <a:lnTo>
                      <a:pt x="665" y="2053"/>
                    </a:lnTo>
                    <a:lnTo>
                      <a:pt x="668" y="2062"/>
                    </a:lnTo>
                    <a:lnTo>
                      <a:pt x="671" y="2072"/>
                    </a:lnTo>
                    <a:lnTo>
                      <a:pt x="673" y="2083"/>
                    </a:lnTo>
                    <a:lnTo>
                      <a:pt x="675" y="2090"/>
                    </a:lnTo>
                    <a:lnTo>
                      <a:pt x="678" y="2098"/>
                    </a:lnTo>
                    <a:lnTo>
                      <a:pt x="683" y="2104"/>
                    </a:lnTo>
                    <a:lnTo>
                      <a:pt x="687" y="2109"/>
                    </a:lnTo>
                    <a:lnTo>
                      <a:pt x="695" y="2112"/>
                    </a:lnTo>
                    <a:lnTo>
                      <a:pt x="702" y="2114"/>
                    </a:lnTo>
                    <a:lnTo>
                      <a:pt x="713" y="2115"/>
                    </a:lnTo>
                    <a:lnTo>
                      <a:pt x="725" y="2115"/>
                    </a:lnTo>
                    <a:lnTo>
                      <a:pt x="734" y="2115"/>
                    </a:lnTo>
                    <a:lnTo>
                      <a:pt x="744" y="2114"/>
                    </a:lnTo>
                    <a:lnTo>
                      <a:pt x="753" y="2114"/>
                    </a:lnTo>
                    <a:lnTo>
                      <a:pt x="759" y="2112"/>
                    </a:lnTo>
                    <a:lnTo>
                      <a:pt x="766" y="2111"/>
                    </a:lnTo>
                    <a:lnTo>
                      <a:pt x="772" y="2108"/>
                    </a:lnTo>
                    <a:lnTo>
                      <a:pt x="777" y="2104"/>
                    </a:lnTo>
                    <a:lnTo>
                      <a:pt x="782" y="2100"/>
                    </a:lnTo>
                    <a:lnTo>
                      <a:pt x="788" y="2097"/>
                    </a:lnTo>
                    <a:lnTo>
                      <a:pt x="796" y="2095"/>
                    </a:lnTo>
                    <a:lnTo>
                      <a:pt x="802" y="2094"/>
                    </a:lnTo>
                    <a:lnTo>
                      <a:pt x="805" y="2094"/>
                    </a:lnTo>
                    <a:lnTo>
                      <a:pt x="807" y="2095"/>
                    </a:lnTo>
                    <a:lnTo>
                      <a:pt x="809" y="2096"/>
                    </a:lnTo>
                    <a:lnTo>
                      <a:pt x="810" y="2097"/>
                    </a:lnTo>
                    <a:lnTo>
                      <a:pt x="810" y="2099"/>
                    </a:lnTo>
                    <a:lnTo>
                      <a:pt x="809" y="2102"/>
                    </a:lnTo>
                    <a:lnTo>
                      <a:pt x="808" y="2106"/>
                    </a:lnTo>
                    <a:lnTo>
                      <a:pt x="805" y="2109"/>
                    </a:lnTo>
                    <a:lnTo>
                      <a:pt x="797" y="2115"/>
                    </a:lnTo>
                    <a:lnTo>
                      <a:pt x="788" y="2120"/>
                    </a:lnTo>
                    <a:lnTo>
                      <a:pt x="782" y="2124"/>
                    </a:lnTo>
                    <a:lnTo>
                      <a:pt x="777" y="2127"/>
                    </a:lnTo>
                    <a:lnTo>
                      <a:pt x="774" y="2129"/>
                    </a:lnTo>
                    <a:lnTo>
                      <a:pt x="773" y="2130"/>
                    </a:lnTo>
                    <a:lnTo>
                      <a:pt x="773" y="2133"/>
                    </a:lnTo>
                    <a:lnTo>
                      <a:pt x="774" y="2134"/>
                    </a:lnTo>
                    <a:lnTo>
                      <a:pt x="779" y="2138"/>
                    </a:lnTo>
                    <a:lnTo>
                      <a:pt x="787" y="2143"/>
                    </a:lnTo>
                    <a:lnTo>
                      <a:pt x="800" y="2149"/>
                    </a:lnTo>
                    <a:lnTo>
                      <a:pt x="812" y="2155"/>
                    </a:lnTo>
                    <a:lnTo>
                      <a:pt x="825" y="2160"/>
                    </a:lnTo>
                    <a:lnTo>
                      <a:pt x="836" y="2162"/>
                    </a:lnTo>
                    <a:lnTo>
                      <a:pt x="841" y="2162"/>
                    </a:lnTo>
                    <a:lnTo>
                      <a:pt x="846" y="2162"/>
                    </a:lnTo>
                    <a:lnTo>
                      <a:pt x="850" y="2161"/>
                    </a:lnTo>
                    <a:lnTo>
                      <a:pt x="853" y="2157"/>
                    </a:lnTo>
                    <a:lnTo>
                      <a:pt x="856" y="2154"/>
                    </a:lnTo>
                    <a:lnTo>
                      <a:pt x="859" y="2150"/>
                    </a:lnTo>
                    <a:lnTo>
                      <a:pt x="860" y="2143"/>
                    </a:lnTo>
                    <a:lnTo>
                      <a:pt x="860" y="2137"/>
                    </a:lnTo>
                    <a:lnTo>
                      <a:pt x="861" y="2121"/>
                    </a:lnTo>
                    <a:lnTo>
                      <a:pt x="861" y="2107"/>
                    </a:lnTo>
                    <a:lnTo>
                      <a:pt x="863" y="2095"/>
                    </a:lnTo>
                    <a:lnTo>
                      <a:pt x="864" y="2084"/>
                    </a:lnTo>
                    <a:lnTo>
                      <a:pt x="866" y="2074"/>
                    </a:lnTo>
                    <a:lnTo>
                      <a:pt x="869" y="2067"/>
                    </a:lnTo>
                    <a:lnTo>
                      <a:pt x="872" y="2059"/>
                    </a:lnTo>
                    <a:lnTo>
                      <a:pt x="875" y="2054"/>
                    </a:lnTo>
                    <a:lnTo>
                      <a:pt x="878" y="2047"/>
                    </a:lnTo>
                    <a:lnTo>
                      <a:pt x="880" y="2040"/>
                    </a:lnTo>
                    <a:lnTo>
                      <a:pt x="881" y="2033"/>
                    </a:lnTo>
                    <a:lnTo>
                      <a:pt x="881" y="2026"/>
                    </a:lnTo>
                    <a:lnTo>
                      <a:pt x="881" y="2019"/>
                    </a:lnTo>
                    <a:lnTo>
                      <a:pt x="880" y="2014"/>
                    </a:lnTo>
                    <a:lnTo>
                      <a:pt x="878" y="2008"/>
                    </a:lnTo>
                    <a:lnTo>
                      <a:pt x="875" y="2004"/>
                    </a:lnTo>
                    <a:lnTo>
                      <a:pt x="874" y="2003"/>
                    </a:lnTo>
                    <a:lnTo>
                      <a:pt x="874" y="2001"/>
                    </a:lnTo>
                    <a:lnTo>
                      <a:pt x="875" y="1999"/>
                    </a:lnTo>
                    <a:lnTo>
                      <a:pt x="876" y="1997"/>
                    </a:lnTo>
                    <a:lnTo>
                      <a:pt x="881" y="1991"/>
                    </a:lnTo>
                    <a:lnTo>
                      <a:pt x="888" y="1985"/>
                    </a:lnTo>
                    <a:lnTo>
                      <a:pt x="894" y="1979"/>
                    </a:lnTo>
                    <a:lnTo>
                      <a:pt x="901" y="1975"/>
                    </a:lnTo>
                    <a:lnTo>
                      <a:pt x="905" y="1972"/>
                    </a:lnTo>
                    <a:lnTo>
                      <a:pt x="907" y="1971"/>
                    </a:lnTo>
                    <a:lnTo>
                      <a:pt x="921" y="1911"/>
                    </a:lnTo>
                    <a:lnTo>
                      <a:pt x="930" y="1856"/>
                    </a:lnTo>
                    <a:lnTo>
                      <a:pt x="930" y="1855"/>
                    </a:lnTo>
                    <a:lnTo>
                      <a:pt x="928" y="1853"/>
                    </a:lnTo>
                    <a:lnTo>
                      <a:pt x="926" y="1849"/>
                    </a:lnTo>
                    <a:lnTo>
                      <a:pt x="924" y="1844"/>
                    </a:lnTo>
                    <a:lnTo>
                      <a:pt x="922" y="1840"/>
                    </a:lnTo>
                    <a:lnTo>
                      <a:pt x="922" y="1835"/>
                    </a:lnTo>
                    <a:lnTo>
                      <a:pt x="923" y="1829"/>
                    </a:lnTo>
                    <a:lnTo>
                      <a:pt x="926" y="1824"/>
                    </a:lnTo>
                    <a:lnTo>
                      <a:pt x="931" y="1821"/>
                    </a:lnTo>
                    <a:lnTo>
                      <a:pt x="936" y="1818"/>
                    </a:lnTo>
                    <a:lnTo>
                      <a:pt x="942" y="1817"/>
                    </a:lnTo>
                    <a:lnTo>
                      <a:pt x="947" y="1816"/>
                    </a:lnTo>
                    <a:lnTo>
                      <a:pt x="951" y="1816"/>
                    </a:lnTo>
                    <a:lnTo>
                      <a:pt x="955" y="1817"/>
                    </a:lnTo>
                    <a:lnTo>
                      <a:pt x="957" y="1817"/>
                    </a:lnTo>
                    <a:lnTo>
                      <a:pt x="958" y="1817"/>
                    </a:lnTo>
                    <a:lnTo>
                      <a:pt x="959" y="1817"/>
                    </a:lnTo>
                    <a:lnTo>
                      <a:pt x="962" y="1818"/>
                    </a:lnTo>
                    <a:lnTo>
                      <a:pt x="967" y="1820"/>
                    </a:lnTo>
                    <a:lnTo>
                      <a:pt x="973" y="1821"/>
                    </a:lnTo>
                    <a:lnTo>
                      <a:pt x="978" y="1820"/>
                    </a:lnTo>
                    <a:lnTo>
                      <a:pt x="985" y="1818"/>
                    </a:lnTo>
                    <a:lnTo>
                      <a:pt x="987" y="1817"/>
                    </a:lnTo>
                    <a:lnTo>
                      <a:pt x="990" y="1815"/>
                    </a:lnTo>
                    <a:lnTo>
                      <a:pt x="992" y="1812"/>
                    </a:lnTo>
                    <a:lnTo>
                      <a:pt x="994" y="1809"/>
                    </a:lnTo>
                    <a:lnTo>
                      <a:pt x="996" y="1805"/>
                    </a:lnTo>
                    <a:lnTo>
                      <a:pt x="998" y="1802"/>
                    </a:lnTo>
                    <a:lnTo>
                      <a:pt x="1001" y="1799"/>
                    </a:lnTo>
                    <a:lnTo>
                      <a:pt x="1004" y="1797"/>
                    </a:lnTo>
                    <a:lnTo>
                      <a:pt x="1013" y="1791"/>
                    </a:lnTo>
                    <a:lnTo>
                      <a:pt x="1022" y="1788"/>
                    </a:lnTo>
                    <a:lnTo>
                      <a:pt x="1030" y="1785"/>
                    </a:lnTo>
                    <a:lnTo>
                      <a:pt x="1038" y="1783"/>
                    </a:lnTo>
                    <a:lnTo>
                      <a:pt x="1043" y="1782"/>
                    </a:lnTo>
                    <a:lnTo>
                      <a:pt x="1045" y="1782"/>
                    </a:lnTo>
                    <a:lnTo>
                      <a:pt x="1051" y="1775"/>
                    </a:lnTo>
                    <a:lnTo>
                      <a:pt x="1065" y="1758"/>
                    </a:lnTo>
                    <a:lnTo>
                      <a:pt x="1085" y="1733"/>
                    </a:lnTo>
                    <a:lnTo>
                      <a:pt x="1110" y="1706"/>
                    </a:lnTo>
                    <a:lnTo>
                      <a:pt x="1135" y="1679"/>
                    </a:lnTo>
                    <a:lnTo>
                      <a:pt x="1158" y="1657"/>
                    </a:lnTo>
                    <a:lnTo>
                      <a:pt x="1167" y="1648"/>
                    </a:lnTo>
                    <a:lnTo>
                      <a:pt x="1175" y="1641"/>
                    </a:lnTo>
                    <a:lnTo>
                      <a:pt x="1178" y="1640"/>
                    </a:lnTo>
                    <a:lnTo>
                      <a:pt x="1181" y="1638"/>
                    </a:lnTo>
                    <a:lnTo>
                      <a:pt x="1184" y="1638"/>
                    </a:lnTo>
                    <a:lnTo>
                      <a:pt x="1186" y="1639"/>
                    </a:lnTo>
                    <a:lnTo>
                      <a:pt x="1189" y="1640"/>
                    </a:lnTo>
                    <a:lnTo>
                      <a:pt x="1191" y="1641"/>
                    </a:lnTo>
                    <a:lnTo>
                      <a:pt x="1193" y="1640"/>
                    </a:lnTo>
                    <a:lnTo>
                      <a:pt x="1197" y="1638"/>
                    </a:lnTo>
                    <a:lnTo>
                      <a:pt x="1200" y="1633"/>
                    </a:lnTo>
                    <a:lnTo>
                      <a:pt x="1204" y="1624"/>
                    </a:lnTo>
                    <a:lnTo>
                      <a:pt x="1207" y="1614"/>
                    </a:lnTo>
                    <a:lnTo>
                      <a:pt x="1211" y="1606"/>
                    </a:lnTo>
                    <a:lnTo>
                      <a:pt x="1214" y="1597"/>
                    </a:lnTo>
                    <a:lnTo>
                      <a:pt x="1217" y="1592"/>
                    </a:lnTo>
                    <a:lnTo>
                      <a:pt x="1222" y="1587"/>
                    </a:lnTo>
                    <a:lnTo>
                      <a:pt x="1227" y="1582"/>
                    </a:lnTo>
                    <a:lnTo>
                      <a:pt x="1231" y="1578"/>
                    </a:lnTo>
                    <a:lnTo>
                      <a:pt x="1235" y="1573"/>
                    </a:lnTo>
                    <a:lnTo>
                      <a:pt x="1240" y="1571"/>
                    </a:lnTo>
                    <a:lnTo>
                      <a:pt x="1244" y="1571"/>
                    </a:lnTo>
                    <a:lnTo>
                      <a:pt x="1246" y="1572"/>
                    </a:lnTo>
                    <a:lnTo>
                      <a:pt x="1248" y="1573"/>
                    </a:lnTo>
                    <a:lnTo>
                      <a:pt x="1252" y="1577"/>
                    </a:lnTo>
                    <a:lnTo>
                      <a:pt x="1254" y="1579"/>
                    </a:lnTo>
                    <a:lnTo>
                      <a:pt x="1258" y="1586"/>
                    </a:lnTo>
                    <a:lnTo>
                      <a:pt x="1262" y="1591"/>
                    </a:lnTo>
                    <a:lnTo>
                      <a:pt x="1267" y="1593"/>
                    </a:lnTo>
                    <a:lnTo>
                      <a:pt x="1272" y="1594"/>
                    </a:lnTo>
                    <a:lnTo>
                      <a:pt x="1276" y="1593"/>
                    </a:lnTo>
                    <a:lnTo>
                      <a:pt x="1280" y="1590"/>
                    </a:lnTo>
                    <a:lnTo>
                      <a:pt x="1283" y="1585"/>
                    </a:lnTo>
                    <a:lnTo>
                      <a:pt x="1285" y="1579"/>
                    </a:lnTo>
                    <a:lnTo>
                      <a:pt x="1286" y="1577"/>
                    </a:lnTo>
                    <a:lnTo>
                      <a:pt x="1288" y="1574"/>
                    </a:lnTo>
                    <a:lnTo>
                      <a:pt x="1290" y="1572"/>
                    </a:lnTo>
                    <a:lnTo>
                      <a:pt x="1293" y="1571"/>
                    </a:lnTo>
                    <a:lnTo>
                      <a:pt x="1298" y="1569"/>
                    </a:lnTo>
                    <a:lnTo>
                      <a:pt x="1305" y="1568"/>
                    </a:lnTo>
                    <a:lnTo>
                      <a:pt x="1310" y="1568"/>
                    </a:lnTo>
                    <a:lnTo>
                      <a:pt x="1315" y="1568"/>
                    </a:lnTo>
                    <a:lnTo>
                      <a:pt x="1319" y="1568"/>
                    </a:lnTo>
                    <a:lnTo>
                      <a:pt x="1320" y="1569"/>
                    </a:lnTo>
                    <a:lnTo>
                      <a:pt x="1321" y="1568"/>
                    </a:lnTo>
                    <a:lnTo>
                      <a:pt x="1324" y="1566"/>
                    </a:lnTo>
                    <a:lnTo>
                      <a:pt x="1329" y="1562"/>
                    </a:lnTo>
                    <a:lnTo>
                      <a:pt x="1335" y="1557"/>
                    </a:lnTo>
                    <a:lnTo>
                      <a:pt x="1341" y="1552"/>
                    </a:lnTo>
                    <a:lnTo>
                      <a:pt x="1348" y="1545"/>
                    </a:lnTo>
                    <a:lnTo>
                      <a:pt x="1354" y="1539"/>
                    </a:lnTo>
                    <a:lnTo>
                      <a:pt x="1360" y="1532"/>
                    </a:lnTo>
                    <a:lnTo>
                      <a:pt x="1366" y="1526"/>
                    </a:lnTo>
                    <a:lnTo>
                      <a:pt x="1375" y="1519"/>
                    </a:lnTo>
                    <a:lnTo>
                      <a:pt x="1385" y="1512"/>
                    </a:lnTo>
                    <a:lnTo>
                      <a:pt x="1397" y="1504"/>
                    </a:lnTo>
                    <a:lnTo>
                      <a:pt x="1409" y="1498"/>
                    </a:lnTo>
                    <a:lnTo>
                      <a:pt x="1420" y="1491"/>
                    </a:lnTo>
                    <a:lnTo>
                      <a:pt x="1429" y="1486"/>
                    </a:lnTo>
                    <a:lnTo>
                      <a:pt x="1434" y="1482"/>
                    </a:lnTo>
                    <a:lnTo>
                      <a:pt x="1436" y="1479"/>
                    </a:lnTo>
                    <a:lnTo>
                      <a:pt x="1437" y="1477"/>
                    </a:lnTo>
                    <a:lnTo>
                      <a:pt x="1438" y="1475"/>
                    </a:lnTo>
                    <a:lnTo>
                      <a:pt x="1438" y="1472"/>
                    </a:lnTo>
                    <a:lnTo>
                      <a:pt x="1437" y="1467"/>
                    </a:lnTo>
                    <a:lnTo>
                      <a:pt x="1434" y="1460"/>
                    </a:lnTo>
                    <a:lnTo>
                      <a:pt x="1429" y="1455"/>
                    </a:lnTo>
                    <a:lnTo>
                      <a:pt x="1422" y="1449"/>
                    </a:lnTo>
                    <a:lnTo>
                      <a:pt x="1419" y="1448"/>
                    </a:lnTo>
                    <a:lnTo>
                      <a:pt x="1415" y="1446"/>
                    </a:lnTo>
                    <a:lnTo>
                      <a:pt x="1411" y="1446"/>
                    </a:lnTo>
                    <a:lnTo>
                      <a:pt x="1407" y="1445"/>
                    </a:lnTo>
                    <a:lnTo>
                      <a:pt x="1397" y="1445"/>
                    </a:lnTo>
                    <a:lnTo>
                      <a:pt x="1385" y="1445"/>
                    </a:lnTo>
                    <a:lnTo>
                      <a:pt x="1375" y="1445"/>
                    </a:lnTo>
                    <a:lnTo>
                      <a:pt x="1363" y="1445"/>
                    </a:lnTo>
                    <a:lnTo>
                      <a:pt x="1352" y="1445"/>
                    </a:lnTo>
                    <a:lnTo>
                      <a:pt x="1344" y="1445"/>
                    </a:lnTo>
                    <a:lnTo>
                      <a:pt x="1339" y="1445"/>
                    </a:lnTo>
                    <a:lnTo>
                      <a:pt x="1337" y="1445"/>
                    </a:lnTo>
                    <a:lnTo>
                      <a:pt x="1336" y="1447"/>
                    </a:lnTo>
                    <a:lnTo>
                      <a:pt x="1333" y="1450"/>
                    </a:lnTo>
                    <a:lnTo>
                      <a:pt x="1327" y="1456"/>
                    </a:lnTo>
                    <a:lnTo>
                      <a:pt x="1322" y="1462"/>
                    </a:lnTo>
                    <a:lnTo>
                      <a:pt x="1314" y="1468"/>
                    </a:lnTo>
                    <a:lnTo>
                      <a:pt x="1306" y="1474"/>
                    </a:lnTo>
                    <a:lnTo>
                      <a:pt x="1296" y="1478"/>
                    </a:lnTo>
                    <a:lnTo>
                      <a:pt x="1285" y="1482"/>
                    </a:lnTo>
                    <a:lnTo>
                      <a:pt x="1275" y="1483"/>
                    </a:lnTo>
                    <a:lnTo>
                      <a:pt x="1266" y="1482"/>
                    </a:lnTo>
                    <a:lnTo>
                      <a:pt x="1256" y="1481"/>
                    </a:lnTo>
                    <a:lnTo>
                      <a:pt x="1247" y="1478"/>
                    </a:lnTo>
                    <a:lnTo>
                      <a:pt x="1241" y="1476"/>
                    </a:lnTo>
                    <a:lnTo>
                      <a:pt x="1235" y="1475"/>
                    </a:lnTo>
                    <a:lnTo>
                      <a:pt x="1231" y="1473"/>
                    </a:lnTo>
                    <a:lnTo>
                      <a:pt x="1230" y="1473"/>
                    </a:lnTo>
                    <a:lnTo>
                      <a:pt x="1230" y="1472"/>
                    </a:lnTo>
                    <a:lnTo>
                      <a:pt x="1229" y="1469"/>
                    </a:lnTo>
                    <a:lnTo>
                      <a:pt x="1229" y="1464"/>
                    </a:lnTo>
                    <a:lnTo>
                      <a:pt x="1228" y="1459"/>
                    </a:lnTo>
                    <a:lnTo>
                      <a:pt x="1229" y="1455"/>
                    </a:lnTo>
                    <a:lnTo>
                      <a:pt x="1231" y="1450"/>
                    </a:lnTo>
                    <a:lnTo>
                      <a:pt x="1232" y="1449"/>
                    </a:lnTo>
                    <a:lnTo>
                      <a:pt x="1234" y="1448"/>
                    </a:lnTo>
                    <a:lnTo>
                      <a:pt x="1238" y="1449"/>
                    </a:lnTo>
                    <a:lnTo>
                      <a:pt x="1241" y="1449"/>
                    </a:lnTo>
                    <a:lnTo>
                      <a:pt x="1248" y="1452"/>
                    </a:lnTo>
                    <a:lnTo>
                      <a:pt x="1256" y="1455"/>
                    </a:lnTo>
                    <a:lnTo>
                      <a:pt x="1262" y="1457"/>
                    </a:lnTo>
                    <a:lnTo>
                      <a:pt x="1269" y="1459"/>
                    </a:lnTo>
                    <a:lnTo>
                      <a:pt x="1274" y="1460"/>
                    </a:lnTo>
                    <a:lnTo>
                      <a:pt x="1278" y="1461"/>
                    </a:lnTo>
                    <a:lnTo>
                      <a:pt x="1281" y="1462"/>
                    </a:lnTo>
                    <a:lnTo>
                      <a:pt x="1317" y="1434"/>
                    </a:lnTo>
                    <a:lnTo>
                      <a:pt x="1341" y="1394"/>
                    </a:lnTo>
                    <a:lnTo>
                      <a:pt x="1313" y="1383"/>
                    </a:lnTo>
                    <a:lnTo>
                      <a:pt x="1314" y="1382"/>
                    </a:lnTo>
                    <a:lnTo>
                      <a:pt x="1319" y="1380"/>
                    </a:lnTo>
                    <a:lnTo>
                      <a:pt x="1323" y="1377"/>
                    </a:lnTo>
                    <a:lnTo>
                      <a:pt x="1328" y="1374"/>
                    </a:lnTo>
                    <a:lnTo>
                      <a:pt x="1331" y="1368"/>
                    </a:lnTo>
                    <a:lnTo>
                      <a:pt x="1334" y="1363"/>
                    </a:lnTo>
                    <a:lnTo>
                      <a:pt x="1334" y="1360"/>
                    </a:lnTo>
                    <a:lnTo>
                      <a:pt x="1333" y="1358"/>
                    </a:lnTo>
                    <a:lnTo>
                      <a:pt x="1331" y="1354"/>
                    </a:lnTo>
                    <a:lnTo>
                      <a:pt x="1328" y="1352"/>
                    </a:lnTo>
                    <a:lnTo>
                      <a:pt x="1326" y="1350"/>
                    </a:lnTo>
                    <a:lnTo>
                      <a:pt x="1323" y="1347"/>
                    </a:lnTo>
                    <a:lnTo>
                      <a:pt x="1317" y="1341"/>
                    </a:lnTo>
                    <a:lnTo>
                      <a:pt x="1312" y="1335"/>
                    </a:lnTo>
                    <a:lnTo>
                      <a:pt x="1311" y="1332"/>
                    </a:lnTo>
                    <a:lnTo>
                      <a:pt x="1309" y="1328"/>
                    </a:lnTo>
                    <a:lnTo>
                      <a:pt x="1308" y="1326"/>
                    </a:lnTo>
                    <a:lnTo>
                      <a:pt x="1308" y="1323"/>
                    </a:lnTo>
                    <a:lnTo>
                      <a:pt x="1309" y="1321"/>
                    </a:lnTo>
                    <a:lnTo>
                      <a:pt x="1311" y="1319"/>
                    </a:lnTo>
                    <a:lnTo>
                      <a:pt x="1314" y="1316"/>
                    </a:lnTo>
                    <a:lnTo>
                      <a:pt x="1320" y="1315"/>
                    </a:lnTo>
                    <a:lnTo>
                      <a:pt x="1330" y="1314"/>
                    </a:lnTo>
                    <a:lnTo>
                      <a:pt x="1338" y="1313"/>
                    </a:lnTo>
                    <a:lnTo>
                      <a:pt x="1344" y="1313"/>
                    </a:lnTo>
                    <a:lnTo>
                      <a:pt x="1349" y="1315"/>
                    </a:lnTo>
                    <a:lnTo>
                      <a:pt x="1353" y="1319"/>
                    </a:lnTo>
                    <a:lnTo>
                      <a:pt x="1356" y="1324"/>
                    </a:lnTo>
                    <a:lnTo>
                      <a:pt x="1360" y="1332"/>
                    </a:lnTo>
                    <a:lnTo>
                      <a:pt x="1364" y="1343"/>
                    </a:lnTo>
                    <a:lnTo>
                      <a:pt x="1368" y="1356"/>
                    </a:lnTo>
                    <a:lnTo>
                      <a:pt x="1374" y="1369"/>
                    </a:lnTo>
                    <a:lnTo>
                      <a:pt x="1380" y="1382"/>
                    </a:lnTo>
                    <a:lnTo>
                      <a:pt x="1385" y="1393"/>
                    </a:lnTo>
                    <a:lnTo>
                      <a:pt x="1390" y="1402"/>
                    </a:lnTo>
                    <a:lnTo>
                      <a:pt x="1394" y="1409"/>
                    </a:lnTo>
                    <a:lnTo>
                      <a:pt x="1397" y="1414"/>
                    </a:lnTo>
                    <a:lnTo>
                      <a:pt x="1398" y="1416"/>
                    </a:lnTo>
                    <a:lnTo>
                      <a:pt x="1458" y="1422"/>
                    </a:lnTo>
                    <a:lnTo>
                      <a:pt x="1453" y="1335"/>
                    </a:lnTo>
                    <a:lnTo>
                      <a:pt x="1453" y="1334"/>
                    </a:lnTo>
                    <a:lnTo>
                      <a:pt x="1451" y="1329"/>
                    </a:lnTo>
                    <a:lnTo>
                      <a:pt x="1449" y="1325"/>
                    </a:lnTo>
                    <a:lnTo>
                      <a:pt x="1446" y="1319"/>
                    </a:lnTo>
                    <a:lnTo>
                      <a:pt x="1442" y="1311"/>
                    </a:lnTo>
                    <a:lnTo>
                      <a:pt x="1436" y="1305"/>
                    </a:lnTo>
                    <a:lnTo>
                      <a:pt x="1431" y="1298"/>
                    </a:lnTo>
                    <a:lnTo>
                      <a:pt x="1423" y="1292"/>
                    </a:lnTo>
                    <a:lnTo>
                      <a:pt x="1420" y="1290"/>
                    </a:lnTo>
                    <a:lnTo>
                      <a:pt x="1417" y="1287"/>
                    </a:lnTo>
                    <a:lnTo>
                      <a:pt x="1414" y="1284"/>
                    </a:lnTo>
                    <a:lnTo>
                      <a:pt x="1411" y="1281"/>
                    </a:lnTo>
                    <a:lnTo>
                      <a:pt x="1408" y="1274"/>
                    </a:lnTo>
                    <a:lnTo>
                      <a:pt x="1405" y="1267"/>
                    </a:lnTo>
                    <a:lnTo>
                      <a:pt x="1404" y="1260"/>
                    </a:lnTo>
                    <a:lnTo>
                      <a:pt x="1403" y="1255"/>
                    </a:lnTo>
                    <a:lnTo>
                      <a:pt x="1403" y="1251"/>
                    </a:lnTo>
                    <a:lnTo>
                      <a:pt x="1403" y="1250"/>
                    </a:lnTo>
                    <a:lnTo>
                      <a:pt x="1425" y="1250"/>
                    </a:lnTo>
                    <a:lnTo>
                      <a:pt x="1423" y="1190"/>
                    </a:lnTo>
                    <a:lnTo>
                      <a:pt x="1422" y="1188"/>
                    </a:lnTo>
                    <a:lnTo>
                      <a:pt x="1419" y="1185"/>
                    </a:lnTo>
                    <a:lnTo>
                      <a:pt x="1415" y="1178"/>
                    </a:lnTo>
                    <a:lnTo>
                      <a:pt x="1411" y="1171"/>
                    </a:lnTo>
                    <a:lnTo>
                      <a:pt x="1409" y="1168"/>
                    </a:lnTo>
                    <a:lnTo>
                      <a:pt x="1408" y="1164"/>
                    </a:lnTo>
                    <a:lnTo>
                      <a:pt x="1408" y="1160"/>
                    </a:lnTo>
                    <a:lnTo>
                      <a:pt x="1408" y="1157"/>
                    </a:lnTo>
                    <a:lnTo>
                      <a:pt x="1409" y="1153"/>
                    </a:lnTo>
                    <a:lnTo>
                      <a:pt x="1411" y="1151"/>
                    </a:lnTo>
                    <a:lnTo>
                      <a:pt x="1415" y="1149"/>
                    </a:lnTo>
                    <a:lnTo>
                      <a:pt x="1419" y="1147"/>
                    </a:lnTo>
                    <a:lnTo>
                      <a:pt x="1430" y="1145"/>
                    </a:lnTo>
                    <a:lnTo>
                      <a:pt x="1437" y="1143"/>
                    </a:lnTo>
                    <a:lnTo>
                      <a:pt x="1445" y="1142"/>
                    </a:lnTo>
                    <a:lnTo>
                      <a:pt x="1451" y="1141"/>
                    </a:lnTo>
                    <a:lnTo>
                      <a:pt x="1456" y="1139"/>
                    </a:lnTo>
                    <a:lnTo>
                      <a:pt x="1459" y="1139"/>
                    </a:lnTo>
                    <a:lnTo>
                      <a:pt x="1461" y="1139"/>
                    </a:lnTo>
                    <a:lnTo>
                      <a:pt x="1462" y="1139"/>
                    </a:lnTo>
                    <a:lnTo>
                      <a:pt x="1463" y="1138"/>
                    </a:lnTo>
                    <a:lnTo>
                      <a:pt x="1466" y="1135"/>
                    </a:lnTo>
                    <a:lnTo>
                      <a:pt x="1472" y="1131"/>
                    </a:lnTo>
                    <a:lnTo>
                      <a:pt x="1476" y="1125"/>
                    </a:lnTo>
                    <a:lnTo>
                      <a:pt x="1480" y="1119"/>
                    </a:lnTo>
                    <a:lnTo>
                      <a:pt x="1484" y="1112"/>
                    </a:lnTo>
                    <a:lnTo>
                      <a:pt x="1484" y="1108"/>
                    </a:lnTo>
                    <a:lnTo>
                      <a:pt x="1484" y="1105"/>
                    </a:lnTo>
                    <a:lnTo>
                      <a:pt x="1483" y="1102"/>
                    </a:lnTo>
                    <a:lnTo>
                      <a:pt x="1482" y="1098"/>
                    </a:lnTo>
                    <a:lnTo>
                      <a:pt x="1513" y="1075"/>
                    </a:lnTo>
                    <a:lnTo>
                      <a:pt x="1550" y="1024"/>
                    </a:lnTo>
                    <a:lnTo>
                      <a:pt x="1568" y="988"/>
                    </a:lnTo>
                    <a:lnTo>
                      <a:pt x="1568" y="985"/>
                    </a:lnTo>
                    <a:lnTo>
                      <a:pt x="1567" y="979"/>
                    </a:lnTo>
                    <a:lnTo>
                      <a:pt x="1564" y="969"/>
                    </a:lnTo>
                    <a:lnTo>
                      <a:pt x="1560" y="957"/>
                    </a:lnTo>
                    <a:lnTo>
                      <a:pt x="1557" y="952"/>
                    </a:lnTo>
                    <a:lnTo>
                      <a:pt x="1554" y="946"/>
                    </a:lnTo>
                    <a:lnTo>
                      <a:pt x="1551" y="941"/>
                    </a:lnTo>
                    <a:lnTo>
                      <a:pt x="1546" y="937"/>
                    </a:lnTo>
                    <a:lnTo>
                      <a:pt x="1542" y="932"/>
                    </a:lnTo>
                    <a:lnTo>
                      <a:pt x="1538" y="929"/>
                    </a:lnTo>
                    <a:lnTo>
                      <a:pt x="1532" y="927"/>
                    </a:lnTo>
                    <a:lnTo>
                      <a:pt x="1526" y="927"/>
                    </a:lnTo>
                    <a:lnTo>
                      <a:pt x="1526" y="925"/>
                    </a:lnTo>
                    <a:lnTo>
                      <a:pt x="1526" y="918"/>
                    </a:lnTo>
                    <a:lnTo>
                      <a:pt x="1524" y="910"/>
                    </a:lnTo>
                    <a:lnTo>
                      <a:pt x="1522" y="900"/>
                    </a:lnTo>
                    <a:lnTo>
                      <a:pt x="1518" y="890"/>
                    </a:lnTo>
                    <a:lnTo>
                      <a:pt x="1513" y="881"/>
                    </a:lnTo>
                    <a:lnTo>
                      <a:pt x="1509" y="878"/>
                    </a:lnTo>
                    <a:lnTo>
                      <a:pt x="1504" y="875"/>
                    </a:lnTo>
                    <a:lnTo>
                      <a:pt x="1500" y="873"/>
                    </a:lnTo>
                    <a:lnTo>
                      <a:pt x="1493" y="871"/>
                    </a:lnTo>
                    <a:lnTo>
                      <a:pt x="1482" y="870"/>
                    </a:lnTo>
                    <a:lnTo>
                      <a:pt x="1468" y="870"/>
                    </a:lnTo>
                    <a:lnTo>
                      <a:pt x="1453" y="871"/>
                    </a:lnTo>
                    <a:lnTo>
                      <a:pt x="1441" y="872"/>
                    </a:lnTo>
                    <a:lnTo>
                      <a:pt x="1429" y="873"/>
                    </a:lnTo>
                    <a:lnTo>
                      <a:pt x="1419" y="874"/>
                    </a:lnTo>
                    <a:lnTo>
                      <a:pt x="1414" y="875"/>
                    </a:lnTo>
                    <a:lnTo>
                      <a:pt x="1411" y="875"/>
                    </a:lnTo>
                    <a:lnTo>
                      <a:pt x="1411" y="874"/>
                    </a:lnTo>
                    <a:lnTo>
                      <a:pt x="1411" y="871"/>
                    </a:lnTo>
                    <a:lnTo>
                      <a:pt x="1411" y="866"/>
                    </a:lnTo>
                    <a:lnTo>
                      <a:pt x="1411" y="860"/>
                    </a:lnTo>
                    <a:lnTo>
                      <a:pt x="1411" y="851"/>
                    </a:lnTo>
                    <a:lnTo>
                      <a:pt x="1411" y="839"/>
                    </a:lnTo>
                    <a:lnTo>
                      <a:pt x="1410" y="831"/>
                    </a:lnTo>
                    <a:lnTo>
                      <a:pt x="1409" y="817"/>
                    </a:lnTo>
                    <a:lnTo>
                      <a:pt x="1408" y="798"/>
                    </a:lnTo>
                    <a:lnTo>
                      <a:pt x="1407" y="779"/>
                    </a:lnTo>
                    <a:lnTo>
                      <a:pt x="1405" y="761"/>
                    </a:lnTo>
                    <a:lnTo>
                      <a:pt x="1404" y="744"/>
                    </a:lnTo>
                    <a:lnTo>
                      <a:pt x="1403" y="733"/>
                    </a:lnTo>
                    <a:lnTo>
                      <a:pt x="1403" y="728"/>
                    </a:lnTo>
                    <a:lnTo>
                      <a:pt x="1400" y="727"/>
                    </a:lnTo>
                    <a:lnTo>
                      <a:pt x="1393" y="723"/>
                    </a:lnTo>
                    <a:lnTo>
                      <a:pt x="1384" y="717"/>
                    </a:lnTo>
                    <a:lnTo>
                      <a:pt x="1376" y="710"/>
                    </a:lnTo>
                    <a:lnTo>
                      <a:pt x="1371" y="706"/>
                    </a:lnTo>
                    <a:lnTo>
                      <a:pt x="1368" y="701"/>
                    </a:lnTo>
                    <a:lnTo>
                      <a:pt x="1366" y="697"/>
                    </a:lnTo>
                    <a:lnTo>
                      <a:pt x="1365" y="692"/>
                    </a:lnTo>
                    <a:lnTo>
                      <a:pt x="1365" y="687"/>
                    </a:lnTo>
                    <a:lnTo>
                      <a:pt x="1366" y="683"/>
                    </a:lnTo>
                    <a:lnTo>
                      <a:pt x="1369" y="677"/>
                    </a:lnTo>
                    <a:lnTo>
                      <a:pt x="1375" y="673"/>
                    </a:lnTo>
                    <a:lnTo>
                      <a:pt x="1377" y="672"/>
                    </a:lnTo>
                    <a:lnTo>
                      <a:pt x="1380" y="667"/>
                    </a:lnTo>
                    <a:lnTo>
                      <a:pt x="1385" y="657"/>
                    </a:lnTo>
                    <a:lnTo>
                      <a:pt x="1391" y="642"/>
                    </a:lnTo>
                    <a:lnTo>
                      <a:pt x="1394" y="632"/>
                    </a:lnTo>
                    <a:lnTo>
                      <a:pt x="1396" y="620"/>
                    </a:lnTo>
                    <a:lnTo>
                      <a:pt x="1398" y="607"/>
                    </a:lnTo>
                    <a:lnTo>
                      <a:pt x="1400" y="592"/>
                    </a:lnTo>
                    <a:lnTo>
                      <a:pt x="1401" y="574"/>
                    </a:lnTo>
                    <a:lnTo>
                      <a:pt x="1401" y="554"/>
                    </a:lnTo>
                    <a:lnTo>
                      <a:pt x="1400" y="532"/>
                    </a:lnTo>
                    <a:lnTo>
                      <a:pt x="1398" y="507"/>
                    </a:lnTo>
                    <a:lnTo>
                      <a:pt x="1396" y="425"/>
                    </a:lnTo>
                    <a:lnTo>
                      <a:pt x="1396" y="422"/>
                    </a:lnTo>
                    <a:lnTo>
                      <a:pt x="1397" y="414"/>
                    </a:lnTo>
                    <a:lnTo>
                      <a:pt x="1401" y="403"/>
                    </a:lnTo>
                    <a:lnTo>
                      <a:pt x="1404" y="391"/>
                    </a:lnTo>
                    <a:lnTo>
                      <a:pt x="1407" y="385"/>
                    </a:lnTo>
                    <a:lnTo>
                      <a:pt x="1410" y="380"/>
                    </a:lnTo>
                    <a:lnTo>
                      <a:pt x="1414" y="375"/>
                    </a:lnTo>
                    <a:lnTo>
                      <a:pt x="1419" y="371"/>
                    </a:lnTo>
                    <a:lnTo>
                      <a:pt x="1423" y="368"/>
                    </a:lnTo>
                    <a:lnTo>
                      <a:pt x="1430" y="366"/>
                    </a:lnTo>
                    <a:lnTo>
                      <a:pt x="1435" y="366"/>
                    </a:lnTo>
                    <a:lnTo>
                      <a:pt x="1443" y="367"/>
                    </a:lnTo>
                    <a:lnTo>
                      <a:pt x="1445" y="369"/>
                    </a:lnTo>
                    <a:lnTo>
                      <a:pt x="1450" y="371"/>
                    </a:lnTo>
                    <a:lnTo>
                      <a:pt x="1458" y="374"/>
                    </a:lnTo>
                    <a:lnTo>
                      <a:pt x="1468" y="375"/>
                    </a:lnTo>
                    <a:lnTo>
                      <a:pt x="1472" y="375"/>
                    </a:lnTo>
                    <a:lnTo>
                      <a:pt x="1477" y="374"/>
                    </a:lnTo>
                    <a:lnTo>
                      <a:pt x="1482" y="373"/>
                    </a:lnTo>
                    <a:lnTo>
                      <a:pt x="1487" y="370"/>
                    </a:lnTo>
                    <a:lnTo>
                      <a:pt x="1491" y="366"/>
                    </a:lnTo>
                    <a:lnTo>
                      <a:pt x="1496" y="360"/>
                    </a:lnTo>
                    <a:lnTo>
                      <a:pt x="1499" y="353"/>
                    </a:lnTo>
                    <a:lnTo>
                      <a:pt x="1502" y="344"/>
                    </a:lnTo>
                    <a:lnTo>
                      <a:pt x="1502" y="336"/>
                    </a:lnTo>
                    <a:lnTo>
                      <a:pt x="1502" y="326"/>
                    </a:lnTo>
                    <a:lnTo>
                      <a:pt x="1501" y="314"/>
                    </a:lnTo>
                    <a:lnTo>
                      <a:pt x="1500" y="302"/>
                    </a:lnTo>
                    <a:lnTo>
                      <a:pt x="1501" y="289"/>
                    </a:lnTo>
                    <a:lnTo>
                      <a:pt x="1503" y="278"/>
                    </a:lnTo>
                    <a:lnTo>
                      <a:pt x="1505" y="273"/>
                    </a:lnTo>
                    <a:lnTo>
                      <a:pt x="1509" y="268"/>
                    </a:lnTo>
                    <a:lnTo>
                      <a:pt x="1513" y="264"/>
                    </a:lnTo>
                    <a:lnTo>
                      <a:pt x="1517" y="261"/>
                    </a:lnTo>
                    <a:lnTo>
                      <a:pt x="1526" y="254"/>
                    </a:lnTo>
                    <a:lnTo>
                      <a:pt x="1530" y="249"/>
                    </a:lnTo>
                    <a:lnTo>
                      <a:pt x="1530" y="247"/>
                    </a:lnTo>
                    <a:lnTo>
                      <a:pt x="1530" y="245"/>
                    </a:lnTo>
                    <a:lnTo>
                      <a:pt x="1530" y="244"/>
                    </a:lnTo>
                    <a:lnTo>
                      <a:pt x="1528" y="241"/>
                    </a:lnTo>
                    <a:lnTo>
                      <a:pt x="1524" y="240"/>
                    </a:lnTo>
                    <a:lnTo>
                      <a:pt x="1517" y="239"/>
                    </a:lnTo>
                    <a:lnTo>
                      <a:pt x="1509" y="240"/>
                    </a:lnTo>
                    <a:lnTo>
                      <a:pt x="1498" y="244"/>
                    </a:lnTo>
                    <a:lnTo>
                      <a:pt x="1488" y="248"/>
                    </a:lnTo>
                    <a:lnTo>
                      <a:pt x="1478" y="249"/>
                    </a:lnTo>
                    <a:lnTo>
                      <a:pt x="1474" y="249"/>
                    </a:lnTo>
                    <a:lnTo>
                      <a:pt x="1470" y="248"/>
                    </a:lnTo>
                    <a:lnTo>
                      <a:pt x="1466" y="248"/>
                    </a:lnTo>
                    <a:lnTo>
                      <a:pt x="1464" y="246"/>
                    </a:lnTo>
                    <a:lnTo>
                      <a:pt x="1462" y="245"/>
                    </a:lnTo>
                    <a:lnTo>
                      <a:pt x="1461" y="242"/>
                    </a:lnTo>
                    <a:lnTo>
                      <a:pt x="1462" y="240"/>
                    </a:lnTo>
                    <a:lnTo>
                      <a:pt x="1464" y="237"/>
                    </a:lnTo>
                    <a:lnTo>
                      <a:pt x="1466" y="235"/>
                    </a:lnTo>
                    <a:lnTo>
                      <a:pt x="1472" y="232"/>
                    </a:lnTo>
                    <a:lnTo>
                      <a:pt x="1477" y="228"/>
                    </a:lnTo>
                    <a:lnTo>
                      <a:pt x="1486" y="224"/>
                    </a:lnTo>
                    <a:lnTo>
                      <a:pt x="1503" y="218"/>
                    </a:lnTo>
                    <a:lnTo>
                      <a:pt x="1520" y="209"/>
                    </a:lnTo>
                    <a:lnTo>
                      <a:pt x="1538" y="200"/>
                    </a:lnTo>
                    <a:lnTo>
                      <a:pt x="1553" y="191"/>
                    </a:lnTo>
                    <a:lnTo>
                      <a:pt x="1560" y="184"/>
                    </a:lnTo>
                    <a:lnTo>
                      <a:pt x="1568" y="179"/>
                    </a:lnTo>
                    <a:lnTo>
                      <a:pt x="1574" y="171"/>
                    </a:lnTo>
                    <a:lnTo>
                      <a:pt x="1581" y="165"/>
                    </a:lnTo>
                    <a:lnTo>
                      <a:pt x="1586" y="156"/>
                    </a:lnTo>
                    <a:lnTo>
                      <a:pt x="1592" y="149"/>
                    </a:lnTo>
                    <a:lnTo>
                      <a:pt x="1596" y="139"/>
                    </a:lnTo>
                    <a:lnTo>
                      <a:pt x="1600" y="129"/>
                    </a:lnTo>
                    <a:lnTo>
                      <a:pt x="1604" y="119"/>
                    </a:lnTo>
                    <a:lnTo>
                      <a:pt x="1606" y="111"/>
                    </a:lnTo>
                    <a:lnTo>
                      <a:pt x="1607" y="103"/>
                    </a:lnTo>
                    <a:lnTo>
                      <a:pt x="1608" y="97"/>
                    </a:lnTo>
                    <a:lnTo>
                      <a:pt x="1608" y="86"/>
                    </a:lnTo>
                    <a:lnTo>
                      <a:pt x="1607" y="76"/>
                    </a:lnTo>
                    <a:lnTo>
                      <a:pt x="1606" y="68"/>
                    </a:lnTo>
                    <a:lnTo>
                      <a:pt x="1608" y="60"/>
                    </a:lnTo>
                    <a:lnTo>
                      <a:pt x="1609" y="55"/>
                    </a:lnTo>
                    <a:lnTo>
                      <a:pt x="1611" y="50"/>
                    </a:lnTo>
                    <a:lnTo>
                      <a:pt x="1614" y="45"/>
                    </a:lnTo>
                    <a:lnTo>
                      <a:pt x="1620" y="40"/>
                    </a:lnTo>
                    <a:lnTo>
                      <a:pt x="1558" y="0"/>
                    </a:lnTo>
                    <a:lnTo>
                      <a:pt x="1557" y="2"/>
                    </a:lnTo>
                    <a:lnTo>
                      <a:pt x="1555" y="7"/>
                    </a:lnTo>
                    <a:lnTo>
                      <a:pt x="1552" y="14"/>
                    </a:lnTo>
                    <a:lnTo>
                      <a:pt x="1547" y="21"/>
                    </a:lnTo>
                    <a:lnTo>
                      <a:pt x="1545" y="24"/>
                    </a:lnTo>
                    <a:lnTo>
                      <a:pt x="1542" y="28"/>
                    </a:lnTo>
                    <a:lnTo>
                      <a:pt x="1540" y="30"/>
                    </a:lnTo>
                    <a:lnTo>
                      <a:pt x="1537" y="31"/>
                    </a:lnTo>
                    <a:lnTo>
                      <a:pt x="1534" y="31"/>
                    </a:lnTo>
                    <a:lnTo>
                      <a:pt x="1531" y="30"/>
                    </a:lnTo>
                    <a:lnTo>
                      <a:pt x="1529" y="27"/>
                    </a:lnTo>
                    <a:lnTo>
                      <a:pt x="1526" y="22"/>
                    </a:lnTo>
                    <a:lnTo>
                      <a:pt x="1519" y="14"/>
                    </a:lnTo>
                    <a:lnTo>
                      <a:pt x="1514" y="7"/>
                    </a:lnTo>
                    <a:lnTo>
                      <a:pt x="1510" y="3"/>
                    </a:lnTo>
                    <a:lnTo>
                      <a:pt x="1505" y="1"/>
                    </a:lnTo>
                    <a:lnTo>
                      <a:pt x="1504" y="2"/>
                    </a:lnTo>
                    <a:lnTo>
                      <a:pt x="1502" y="2"/>
                    </a:lnTo>
                    <a:lnTo>
                      <a:pt x="1501" y="4"/>
                    </a:lnTo>
                    <a:lnTo>
                      <a:pt x="1500" y="6"/>
                    </a:lnTo>
                    <a:lnTo>
                      <a:pt x="1499" y="13"/>
                    </a:lnTo>
                    <a:lnTo>
                      <a:pt x="1498" y="22"/>
                    </a:lnTo>
                    <a:lnTo>
                      <a:pt x="1499" y="28"/>
                    </a:lnTo>
                    <a:lnTo>
                      <a:pt x="1499" y="32"/>
                    </a:lnTo>
                    <a:lnTo>
                      <a:pt x="1501" y="35"/>
                    </a:lnTo>
                    <a:lnTo>
                      <a:pt x="1502" y="38"/>
                    </a:lnTo>
                    <a:lnTo>
                      <a:pt x="1505" y="43"/>
                    </a:lnTo>
                    <a:lnTo>
                      <a:pt x="1507" y="46"/>
                    </a:lnTo>
                    <a:lnTo>
                      <a:pt x="1509" y="48"/>
                    </a:lnTo>
                    <a:lnTo>
                      <a:pt x="1510" y="51"/>
                    </a:lnTo>
                    <a:lnTo>
                      <a:pt x="1509" y="55"/>
                    </a:lnTo>
                    <a:lnTo>
                      <a:pt x="1509" y="59"/>
                    </a:lnTo>
                    <a:lnTo>
                      <a:pt x="1503" y="72"/>
                    </a:lnTo>
                    <a:lnTo>
                      <a:pt x="1493" y="90"/>
                    </a:lnTo>
                    <a:lnTo>
                      <a:pt x="1487" y="102"/>
                    </a:lnTo>
                    <a:lnTo>
                      <a:pt x="1477" y="116"/>
                    </a:lnTo>
                    <a:lnTo>
                      <a:pt x="1465" y="130"/>
                    </a:lnTo>
                    <a:lnTo>
                      <a:pt x="1451" y="144"/>
                    </a:lnTo>
                    <a:lnTo>
                      <a:pt x="1437" y="159"/>
                    </a:lnTo>
                    <a:lnTo>
                      <a:pt x="1421" y="174"/>
                    </a:lnTo>
                    <a:lnTo>
                      <a:pt x="1406" y="190"/>
                    </a:lnTo>
                    <a:lnTo>
                      <a:pt x="1390" y="204"/>
                    </a:lnTo>
                    <a:lnTo>
                      <a:pt x="1374" y="217"/>
                    </a:lnTo>
                    <a:lnTo>
                      <a:pt x="1358" y="227"/>
                    </a:lnTo>
                    <a:lnTo>
                      <a:pt x="1344" y="237"/>
                    </a:lnTo>
                    <a:lnTo>
                      <a:pt x="1333" y="245"/>
                    </a:lnTo>
                    <a:lnTo>
                      <a:pt x="1322" y="250"/>
                    </a:lnTo>
                    <a:lnTo>
                      <a:pt x="1313" y="252"/>
                    </a:lnTo>
                    <a:lnTo>
                      <a:pt x="1310" y="252"/>
                    </a:lnTo>
                    <a:lnTo>
                      <a:pt x="1308" y="252"/>
                    </a:lnTo>
                    <a:lnTo>
                      <a:pt x="1306" y="250"/>
                    </a:lnTo>
                    <a:lnTo>
                      <a:pt x="1305" y="248"/>
                    </a:lnTo>
                    <a:lnTo>
                      <a:pt x="1296" y="198"/>
                    </a:lnTo>
                    <a:lnTo>
                      <a:pt x="1261" y="185"/>
                    </a:lnTo>
                    <a:lnTo>
                      <a:pt x="1259" y="185"/>
                    </a:lnTo>
                    <a:lnTo>
                      <a:pt x="1253" y="185"/>
                    </a:lnTo>
                    <a:lnTo>
                      <a:pt x="1242" y="186"/>
                    </a:lnTo>
                    <a:lnTo>
                      <a:pt x="1228" y="190"/>
                    </a:lnTo>
                    <a:lnTo>
                      <a:pt x="1213" y="194"/>
                    </a:lnTo>
                    <a:lnTo>
                      <a:pt x="1194" y="201"/>
                    </a:lnTo>
                    <a:lnTo>
                      <a:pt x="1186" y="207"/>
                    </a:lnTo>
                    <a:lnTo>
                      <a:pt x="1176" y="213"/>
                    </a:lnTo>
                    <a:lnTo>
                      <a:pt x="1167" y="220"/>
                    </a:lnTo>
                    <a:lnTo>
                      <a:pt x="1158" y="228"/>
                    </a:lnTo>
                    <a:lnTo>
                      <a:pt x="1110" y="273"/>
                    </a:lnTo>
                    <a:lnTo>
                      <a:pt x="1117" y="373"/>
                    </a:lnTo>
                    <a:lnTo>
                      <a:pt x="1113" y="550"/>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5" name="Freeform 536"/>
              <p:cNvSpPr>
                <a:spLocks/>
              </p:cNvSpPr>
              <p:nvPr/>
            </p:nvSpPr>
            <p:spPr bwMode="auto">
              <a:xfrm>
                <a:off x="4151" y="1252"/>
                <a:ext cx="1347" cy="920"/>
              </a:xfrm>
              <a:custGeom>
                <a:avLst/>
                <a:gdLst>
                  <a:gd name="T0" fmla="*/ 5 w 4043"/>
                  <a:gd name="T1" fmla="*/ 3 h 2758"/>
                  <a:gd name="T2" fmla="*/ 5 w 4043"/>
                  <a:gd name="T3" fmla="*/ 4 h 2758"/>
                  <a:gd name="T4" fmla="*/ 5 w 4043"/>
                  <a:gd name="T5" fmla="*/ 4 h 2758"/>
                  <a:gd name="T6" fmla="*/ 5 w 4043"/>
                  <a:gd name="T7" fmla="*/ 4 h 2758"/>
                  <a:gd name="T8" fmla="*/ 5 w 4043"/>
                  <a:gd name="T9" fmla="*/ 3 h 2758"/>
                  <a:gd name="T10" fmla="*/ 5 w 4043"/>
                  <a:gd name="T11" fmla="*/ 3 h 2758"/>
                  <a:gd name="T12" fmla="*/ 5 w 4043"/>
                  <a:gd name="T13" fmla="*/ 3 h 2758"/>
                  <a:gd name="T14" fmla="*/ 5 w 4043"/>
                  <a:gd name="T15" fmla="*/ 3 h 2758"/>
                  <a:gd name="T16" fmla="*/ 5 w 4043"/>
                  <a:gd name="T17" fmla="*/ 3 h 2758"/>
                  <a:gd name="T18" fmla="*/ 5 w 4043"/>
                  <a:gd name="T19" fmla="*/ 3 h 2758"/>
                  <a:gd name="T20" fmla="*/ 5 w 4043"/>
                  <a:gd name="T21" fmla="*/ 2 h 2758"/>
                  <a:gd name="T22" fmla="*/ 5 w 4043"/>
                  <a:gd name="T23" fmla="*/ 2 h 2758"/>
                  <a:gd name="T24" fmla="*/ 5 w 4043"/>
                  <a:gd name="T25" fmla="*/ 2 h 2758"/>
                  <a:gd name="T26" fmla="*/ 5 w 4043"/>
                  <a:gd name="T27" fmla="*/ 2 h 2758"/>
                  <a:gd name="T28" fmla="*/ 4 w 4043"/>
                  <a:gd name="T29" fmla="*/ 2 h 2758"/>
                  <a:gd name="T30" fmla="*/ 4 w 4043"/>
                  <a:gd name="T31" fmla="*/ 2 h 2758"/>
                  <a:gd name="T32" fmla="*/ 4 w 4043"/>
                  <a:gd name="T33" fmla="*/ 2 h 2758"/>
                  <a:gd name="T34" fmla="*/ 4 w 4043"/>
                  <a:gd name="T35" fmla="*/ 3 h 2758"/>
                  <a:gd name="T36" fmla="*/ 4 w 4043"/>
                  <a:gd name="T37" fmla="*/ 3 h 2758"/>
                  <a:gd name="T38" fmla="*/ 4 w 4043"/>
                  <a:gd name="T39" fmla="*/ 3 h 2758"/>
                  <a:gd name="T40" fmla="*/ 4 w 4043"/>
                  <a:gd name="T41" fmla="*/ 2 h 2758"/>
                  <a:gd name="T42" fmla="*/ 3 w 4043"/>
                  <a:gd name="T43" fmla="*/ 2 h 2758"/>
                  <a:gd name="T44" fmla="*/ 3 w 4043"/>
                  <a:gd name="T45" fmla="*/ 2 h 2758"/>
                  <a:gd name="T46" fmla="*/ 3 w 4043"/>
                  <a:gd name="T47" fmla="*/ 2 h 2758"/>
                  <a:gd name="T48" fmla="*/ 3 w 4043"/>
                  <a:gd name="T49" fmla="*/ 2 h 2758"/>
                  <a:gd name="T50" fmla="*/ 4 w 4043"/>
                  <a:gd name="T51" fmla="*/ 1 h 2758"/>
                  <a:gd name="T52" fmla="*/ 4 w 4043"/>
                  <a:gd name="T53" fmla="*/ 1 h 2758"/>
                  <a:gd name="T54" fmla="*/ 4 w 4043"/>
                  <a:gd name="T55" fmla="*/ 1 h 2758"/>
                  <a:gd name="T56" fmla="*/ 4 w 4043"/>
                  <a:gd name="T57" fmla="*/ 1 h 2758"/>
                  <a:gd name="T58" fmla="*/ 4 w 4043"/>
                  <a:gd name="T59" fmla="*/ 0 h 2758"/>
                  <a:gd name="T60" fmla="*/ 4 w 4043"/>
                  <a:gd name="T61" fmla="*/ 1 h 2758"/>
                  <a:gd name="T62" fmla="*/ 3 w 4043"/>
                  <a:gd name="T63" fmla="*/ 1 h 2758"/>
                  <a:gd name="T64" fmla="*/ 3 w 4043"/>
                  <a:gd name="T65" fmla="*/ 1 h 2758"/>
                  <a:gd name="T66" fmla="*/ 3 w 4043"/>
                  <a:gd name="T67" fmla="*/ 0 h 2758"/>
                  <a:gd name="T68" fmla="*/ 3 w 4043"/>
                  <a:gd name="T69" fmla="*/ 0 h 2758"/>
                  <a:gd name="T70" fmla="*/ 3 w 4043"/>
                  <a:gd name="T71" fmla="*/ 0 h 2758"/>
                  <a:gd name="T72" fmla="*/ 3 w 4043"/>
                  <a:gd name="T73" fmla="*/ 1 h 2758"/>
                  <a:gd name="T74" fmla="*/ 3 w 4043"/>
                  <a:gd name="T75" fmla="*/ 1 h 2758"/>
                  <a:gd name="T76" fmla="*/ 3 w 4043"/>
                  <a:gd name="T77" fmla="*/ 1 h 2758"/>
                  <a:gd name="T78" fmla="*/ 3 w 4043"/>
                  <a:gd name="T79" fmla="*/ 1 h 2758"/>
                  <a:gd name="T80" fmla="*/ 2 w 4043"/>
                  <a:gd name="T81" fmla="*/ 1 h 2758"/>
                  <a:gd name="T82" fmla="*/ 2 w 4043"/>
                  <a:gd name="T83" fmla="*/ 1 h 2758"/>
                  <a:gd name="T84" fmla="*/ 2 w 4043"/>
                  <a:gd name="T85" fmla="*/ 1 h 2758"/>
                  <a:gd name="T86" fmla="*/ 2 w 4043"/>
                  <a:gd name="T87" fmla="*/ 1 h 2758"/>
                  <a:gd name="T88" fmla="*/ 2 w 4043"/>
                  <a:gd name="T89" fmla="*/ 1 h 2758"/>
                  <a:gd name="T90" fmla="*/ 2 w 4043"/>
                  <a:gd name="T91" fmla="*/ 1 h 2758"/>
                  <a:gd name="T92" fmla="*/ 1 w 4043"/>
                  <a:gd name="T93" fmla="*/ 0 h 2758"/>
                  <a:gd name="T94" fmla="*/ 1 w 4043"/>
                  <a:gd name="T95" fmla="*/ 0 h 2758"/>
                  <a:gd name="T96" fmla="*/ 1 w 4043"/>
                  <a:gd name="T97" fmla="*/ 0 h 2758"/>
                  <a:gd name="T98" fmla="*/ 1 w 4043"/>
                  <a:gd name="T99" fmla="*/ 0 h 2758"/>
                  <a:gd name="T100" fmla="*/ 0 w 4043"/>
                  <a:gd name="T101" fmla="*/ 0 h 2758"/>
                  <a:gd name="T102" fmla="*/ 0 w 4043"/>
                  <a:gd name="T103" fmla="*/ 2 h 2758"/>
                  <a:gd name="T104" fmla="*/ 1 w 4043"/>
                  <a:gd name="T105" fmla="*/ 2 h 2758"/>
                  <a:gd name="T106" fmla="*/ 1 w 4043"/>
                  <a:gd name="T107" fmla="*/ 3 h 2758"/>
                  <a:gd name="T108" fmla="*/ 3 w 4043"/>
                  <a:gd name="T109" fmla="*/ 3 h 2758"/>
                  <a:gd name="T110" fmla="*/ 3 w 4043"/>
                  <a:gd name="T111" fmla="*/ 3 h 2758"/>
                  <a:gd name="T112" fmla="*/ 4 w 4043"/>
                  <a:gd name="T113" fmla="*/ 3 h 2758"/>
                  <a:gd name="T114" fmla="*/ 4 w 4043"/>
                  <a:gd name="T115" fmla="*/ 3 h 2758"/>
                  <a:gd name="T116" fmla="*/ 4 w 4043"/>
                  <a:gd name="T117" fmla="*/ 4 h 2758"/>
                  <a:gd name="T118" fmla="*/ 4 w 4043"/>
                  <a:gd name="T119" fmla="*/ 4 h 2758"/>
                  <a:gd name="T120" fmla="*/ 4 w 4043"/>
                  <a:gd name="T121" fmla="*/ 4 h 2758"/>
                  <a:gd name="T122" fmla="*/ 4 w 4043"/>
                  <a:gd name="T123" fmla="*/ 4 h 2758"/>
                  <a:gd name="T124" fmla="*/ 4 w 4043"/>
                  <a:gd name="T125" fmla="*/ 4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3"/>
                  <a:gd name="T190" fmla="*/ 0 h 2758"/>
                  <a:gd name="T191" fmla="*/ 4043 w 4043"/>
                  <a:gd name="T192" fmla="*/ 2758 h 27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3" h="2758">
                    <a:moveTo>
                      <a:pt x="3140" y="2591"/>
                    </a:moveTo>
                    <a:lnTo>
                      <a:pt x="3146" y="2584"/>
                    </a:lnTo>
                    <a:lnTo>
                      <a:pt x="3154" y="2576"/>
                    </a:lnTo>
                    <a:lnTo>
                      <a:pt x="3161" y="2570"/>
                    </a:lnTo>
                    <a:lnTo>
                      <a:pt x="3170" y="2563"/>
                    </a:lnTo>
                    <a:lnTo>
                      <a:pt x="3187" y="2551"/>
                    </a:lnTo>
                    <a:lnTo>
                      <a:pt x="3206" y="2541"/>
                    </a:lnTo>
                    <a:lnTo>
                      <a:pt x="3224" y="2533"/>
                    </a:lnTo>
                    <a:lnTo>
                      <a:pt x="3242" y="2526"/>
                    </a:lnTo>
                    <a:lnTo>
                      <a:pt x="3262" y="2520"/>
                    </a:lnTo>
                    <a:lnTo>
                      <a:pt x="3279" y="2516"/>
                    </a:lnTo>
                    <a:lnTo>
                      <a:pt x="3312" y="2509"/>
                    </a:lnTo>
                    <a:lnTo>
                      <a:pt x="3339" y="2506"/>
                    </a:lnTo>
                    <a:lnTo>
                      <a:pt x="3358" y="2504"/>
                    </a:lnTo>
                    <a:lnTo>
                      <a:pt x="3365" y="2504"/>
                    </a:lnTo>
                    <a:lnTo>
                      <a:pt x="3375" y="2483"/>
                    </a:lnTo>
                    <a:lnTo>
                      <a:pt x="3386" y="2467"/>
                    </a:lnTo>
                    <a:lnTo>
                      <a:pt x="3396" y="2453"/>
                    </a:lnTo>
                    <a:lnTo>
                      <a:pt x="3404" y="2442"/>
                    </a:lnTo>
                    <a:lnTo>
                      <a:pt x="3413" y="2434"/>
                    </a:lnTo>
                    <a:lnTo>
                      <a:pt x="3421" y="2427"/>
                    </a:lnTo>
                    <a:lnTo>
                      <a:pt x="3429" y="2423"/>
                    </a:lnTo>
                    <a:lnTo>
                      <a:pt x="3435" y="2421"/>
                    </a:lnTo>
                    <a:lnTo>
                      <a:pt x="3442" y="2419"/>
                    </a:lnTo>
                    <a:lnTo>
                      <a:pt x="3447" y="2419"/>
                    </a:lnTo>
                    <a:lnTo>
                      <a:pt x="3452" y="2419"/>
                    </a:lnTo>
                    <a:lnTo>
                      <a:pt x="3456" y="2421"/>
                    </a:lnTo>
                    <a:lnTo>
                      <a:pt x="3461" y="2424"/>
                    </a:lnTo>
                    <a:lnTo>
                      <a:pt x="3462" y="2425"/>
                    </a:lnTo>
                    <a:lnTo>
                      <a:pt x="3470" y="2425"/>
                    </a:lnTo>
                    <a:lnTo>
                      <a:pt x="3475" y="2426"/>
                    </a:lnTo>
                    <a:lnTo>
                      <a:pt x="3481" y="2428"/>
                    </a:lnTo>
                    <a:lnTo>
                      <a:pt x="3485" y="2430"/>
                    </a:lnTo>
                    <a:lnTo>
                      <a:pt x="3488" y="2434"/>
                    </a:lnTo>
                    <a:lnTo>
                      <a:pt x="3492" y="2437"/>
                    </a:lnTo>
                    <a:lnTo>
                      <a:pt x="3494" y="2440"/>
                    </a:lnTo>
                    <a:lnTo>
                      <a:pt x="3495" y="2444"/>
                    </a:lnTo>
                    <a:lnTo>
                      <a:pt x="3496" y="2454"/>
                    </a:lnTo>
                    <a:lnTo>
                      <a:pt x="3495" y="2465"/>
                    </a:lnTo>
                    <a:lnTo>
                      <a:pt x="3493" y="2476"/>
                    </a:lnTo>
                    <a:lnTo>
                      <a:pt x="3489" y="2487"/>
                    </a:lnTo>
                    <a:lnTo>
                      <a:pt x="3479" y="2511"/>
                    </a:lnTo>
                    <a:lnTo>
                      <a:pt x="3469" y="2531"/>
                    </a:lnTo>
                    <a:lnTo>
                      <a:pt x="3460" y="2545"/>
                    </a:lnTo>
                    <a:lnTo>
                      <a:pt x="3456" y="2550"/>
                    </a:lnTo>
                    <a:lnTo>
                      <a:pt x="3462" y="2558"/>
                    </a:lnTo>
                    <a:lnTo>
                      <a:pt x="3469" y="2563"/>
                    </a:lnTo>
                    <a:lnTo>
                      <a:pt x="3475" y="2568"/>
                    </a:lnTo>
                    <a:lnTo>
                      <a:pt x="3481" y="2573"/>
                    </a:lnTo>
                    <a:lnTo>
                      <a:pt x="3487" y="2577"/>
                    </a:lnTo>
                    <a:lnTo>
                      <a:pt x="3494" y="2579"/>
                    </a:lnTo>
                    <a:lnTo>
                      <a:pt x="3500" y="2582"/>
                    </a:lnTo>
                    <a:lnTo>
                      <a:pt x="3506" y="2584"/>
                    </a:lnTo>
                    <a:lnTo>
                      <a:pt x="3518" y="2586"/>
                    </a:lnTo>
                    <a:lnTo>
                      <a:pt x="3529" y="2585"/>
                    </a:lnTo>
                    <a:lnTo>
                      <a:pt x="3540" y="2584"/>
                    </a:lnTo>
                    <a:lnTo>
                      <a:pt x="3550" y="2580"/>
                    </a:lnTo>
                    <a:lnTo>
                      <a:pt x="3560" y="2576"/>
                    </a:lnTo>
                    <a:lnTo>
                      <a:pt x="3568" y="2572"/>
                    </a:lnTo>
                    <a:lnTo>
                      <a:pt x="3576" y="2566"/>
                    </a:lnTo>
                    <a:lnTo>
                      <a:pt x="3582" y="2562"/>
                    </a:lnTo>
                    <a:lnTo>
                      <a:pt x="3591" y="2553"/>
                    </a:lnTo>
                    <a:lnTo>
                      <a:pt x="3594" y="2550"/>
                    </a:lnTo>
                    <a:lnTo>
                      <a:pt x="3607" y="2550"/>
                    </a:lnTo>
                    <a:lnTo>
                      <a:pt x="3617" y="2551"/>
                    </a:lnTo>
                    <a:lnTo>
                      <a:pt x="3623" y="2552"/>
                    </a:lnTo>
                    <a:lnTo>
                      <a:pt x="3627" y="2555"/>
                    </a:lnTo>
                    <a:lnTo>
                      <a:pt x="3628" y="2559"/>
                    </a:lnTo>
                    <a:lnTo>
                      <a:pt x="3628" y="2563"/>
                    </a:lnTo>
                    <a:lnTo>
                      <a:pt x="3624" y="2567"/>
                    </a:lnTo>
                    <a:lnTo>
                      <a:pt x="3621" y="2572"/>
                    </a:lnTo>
                    <a:lnTo>
                      <a:pt x="3611" y="2580"/>
                    </a:lnTo>
                    <a:lnTo>
                      <a:pt x="3601" y="2589"/>
                    </a:lnTo>
                    <a:lnTo>
                      <a:pt x="3592" y="2595"/>
                    </a:lnTo>
                    <a:lnTo>
                      <a:pt x="3589" y="2598"/>
                    </a:lnTo>
                    <a:lnTo>
                      <a:pt x="3576" y="2601"/>
                    </a:lnTo>
                    <a:lnTo>
                      <a:pt x="3566" y="2606"/>
                    </a:lnTo>
                    <a:lnTo>
                      <a:pt x="3559" y="2612"/>
                    </a:lnTo>
                    <a:lnTo>
                      <a:pt x="3552" y="2617"/>
                    </a:lnTo>
                    <a:lnTo>
                      <a:pt x="3549" y="2622"/>
                    </a:lnTo>
                    <a:lnTo>
                      <a:pt x="3546" y="2629"/>
                    </a:lnTo>
                    <a:lnTo>
                      <a:pt x="3545" y="2634"/>
                    </a:lnTo>
                    <a:lnTo>
                      <a:pt x="3545" y="2641"/>
                    </a:lnTo>
                    <a:lnTo>
                      <a:pt x="3546" y="2652"/>
                    </a:lnTo>
                    <a:lnTo>
                      <a:pt x="3550" y="2661"/>
                    </a:lnTo>
                    <a:lnTo>
                      <a:pt x="3553" y="2668"/>
                    </a:lnTo>
                    <a:lnTo>
                      <a:pt x="3554" y="2670"/>
                    </a:lnTo>
                    <a:lnTo>
                      <a:pt x="3560" y="2671"/>
                    </a:lnTo>
                    <a:lnTo>
                      <a:pt x="3567" y="2671"/>
                    </a:lnTo>
                    <a:lnTo>
                      <a:pt x="3577" y="2670"/>
                    </a:lnTo>
                    <a:lnTo>
                      <a:pt x="3588" y="2667"/>
                    </a:lnTo>
                    <a:lnTo>
                      <a:pt x="3615" y="2658"/>
                    </a:lnTo>
                    <a:lnTo>
                      <a:pt x="3644" y="2648"/>
                    </a:lnTo>
                    <a:lnTo>
                      <a:pt x="3671" y="2636"/>
                    </a:lnTo>
                    <a:lnTo>
                      <a:pt x="3695" y="2627"/>
                    </a:lnTo>
                    <a:lnTo>
                      <a:pt x="3712" y="2619"/>
                    </a:lnTo>
                    <a:lnTo>
                      <a:pt x="3718" y="2616"/>
                    </a:lnTo>
                    <a:lnTo>
                      <a:pt x="3727" y="2613"/>
                    </a:lnTo>
                    <a:lnTo>
                      <a:pt x="3733" y="2609"/>
                    </a:lnTo>
                    <a:lnTo>
                      <a:pt x="3737" y="2605"/>
                    </a:lnTo>
                    <a:lnTo>
                      <a:pt x="3740" y="2601"/>
                    </a:lnTo>
                    <a:lnTo>
                      <a:pt x="3740" y="2598"/>
                    </a:lnTo>
                    <a:lnTo>
                      <a:pt x="3739" y="2593"/>
                    </a:lnTo>
                    <a:lnTo>
                      <a:pt x="3738" y="2590"/>
                    </a:lnTo>
                    <a:lnTo>
                      <a:pt x="3735" y="2586"/>
                    </a:lnTo>
                    <a:lnTo>
                      <a:pt x="3728" y="2579"/>
                    </a:lnTo>
                    <a:lnTo>
                      <a:pt x="3720" y="2574"/>
                    </a:lnTo>
                    <a:lnTo>
                      <a:pt x="3714" y="2571"/>
                    </a:lnTo>
                    <a:lnTo>
                      <a:pt x="3712" y="2570"/>
                    </a:lnTo>
                    <a:lnTo>
                      <a:pt x="3703" y="2567"/>
                    </a:lnTo>
                    <a:lnTo>
                      <a:pt x="3695" y="2564"/>
                    </a:lnTo>
                    <a:lnTo>
                      <a:pt x="3686" y="2559"/>
                    </a:lnTo>
                    <a:lnTo>
                      <a:pt x="3676" y="2552"/>
                    </a:lnTo>
                    <a:lnTo>
                      <a:pt x="3659" y="2538"/>
                    </a:lnTo>
                    <a:lnTo>
                      <a:pt x="3643" y="2522"/>
                    </a:lnTo>
                    <a:lnTo>
                      <a:pt x="3629" y="2506"/>
                    </a:lnTo>
                    <a:lnTo>
                      <a:pt x="3618" y="2492"/>
                    </a:lnTo>
                    <a:lnTo>
                      <a:pt x="3610" y="2482"/>
                    </a:lnTo>
                    <a:lnTo>
                      <a:pt x="3607" y="2478"/>
                    </a:lnTo>
                    <a:lnTo>
                      <a:pt x="3601" y="2472"/>
                    </a:lnTo>
                    <a:lnTo>
                      <a:pt x="3595" y="2466"/>
                    </a:lnTo>
                    <a:lnTo>
                      <a:pt x="3592" y="2460"/>
                    </a:lnTo>
                    <a:lnTo>
                      <a:pt x="3590" y="2454"/>
                    </a:lnTo>
                    <a:lnTo>
                      <a:pt x="3588" y="2449"/>
                    </a:lnTo>
                    <a:lnTo>
                      <a:pt x="3588" y="2443"/>
                    </a:lnTo>
                    <a:lnTo>
                      <a:pt x="3588" y="2438"/>
                    </a:lnTo>
                    <a:lnTo>
                      <a:pt x="3589" y="2434"/>
                    </a:lnTo>
                    <a:lnTo>
                      <a:pt x="3592" y="2425"/>
                    </a:lnTo>
                    <a:lnTo>
                      <a:pt x="3596" y="2418"/>
                    </a:lnTo>
                    <a:lnTo>
                      <a:pt x="3600" y="2414"/>
                    </a:lnTo>
                    <a:lnTo>
                      <a:pt x="3601" y="2412"/>
                    </a:lnTo>
                    <a:lnTo>
                      <a:pt x="3601" y="2404"/>
                    </a:lnTo>
                    <a:lnTo>
                      <a:pt x="3600" y="2398"/>
                    </a:lnTo>
                    <a:lnTo>
                      <a:pt x="3597" y="2394"/>
                    </a:lnTo>
                    <a:lnTo>
                      <a:pt x="3594" y="2389"/>
                    </a:lnTo>
                    <a:lnTo>
                      <a:pt x="3592" y="2387"/>
                    </a:lnTo>
                    <a:lnTo>
                      <a:pt x="3588" y="2385"/>
                    </a:lnTo>
                    <a:lnTo>
                      <a:pt x="3584" y="2384"/>
                    </a:lnTo>
                    <a:lnTo>
                      <a:pt x="3581" y="2383"/>
                    </a:lnTo>
                    <a:lnTo>
                      <a:pt x="3574" y="2383"/>
                    </a:lnTo>
                    <a:lnTo>
                      <a:pt x="3567" y="2385"/>
                    </a:lnTo>
                    <a:lnTo>
                      <a:pt x="3563" y="2386"/>
                    </a:lnTo>
                    <a:lnTo>
                      <a:pt x="3561" y="2387"/>
                    </a:lnTo>
                    <a:lnTo>
                      <a:pt x="3561" y="2368"/>
                    </a:lnTo>
                    <a:lnTo>
                      <a:pt x="3569" y="2368"/>
                    </a:lnTo>
                    <a:lnTo>
                      <a:pt x="3577" y="2368"/>
                    </a:lnTo>
                    <a:lnTo>
                      <a:pt x="3584" y="2366"/>
                    </a:lnTo>
                    <a:lnTo>
                      <a:pt x="3591" y="2363"/>
                    </a:lnTo>
                    <a:lnTo>
                      <a:pt x="3596" y="2360"/>
                    </a:lnTo>
                    <a:lnTo>
                      <a:pt x="3602" y="2356"/>
                    </a:lnTo>
                    <a:lnTo>
                      <a:pt x="3607" y="2351"/>
                    </a:lnTo>
                    <a:lnTo>
                      <a:pt x="3611" y="2347"/>
                    </a:lnTo>
                    <a:lnTo>
                      <a:pt x="3618" y="2337"/>
                    </a:lnTo>
                    <a:lnTo>
                      <a:pt x="3623" y="2329"/>
                    </a:lnTo>
                    <a:lnTo>
                      <a:pt x="3625" y="2323"/>
                    </a:lnTo>
                    <a:lnTo>
                      <a:pt x="3627" y="2321"/>
                    </a:lnTo>
                    <a:lnTo>
                      <a:pt x="3624" y="2312"/>
                    </a:lnTo>
                    <a:lnTo>
                      <a:pt x="3622" y="2305"/>
                    </a:lnTo>
                    <a:lnTo>
                      <a:pt x="3618" y="2300"/>
                    </a:lnTo>
                    <a:lnTo>
                      <a:pt x="3614" y="2295"/>
                    </a:lnTo>
                    <a:lnTo>
                      <a:pt x="3608" y="2293"/>
                    </a:lnTo>
                    <a:lnTo>
                      <a:pt x="3603" y="2291"/>
                    </a:lnTo>
                    <a:lnTo>
                      <a:pt x="3597" y="2291"/>
                    </a:lnTo>
                    <a:lnTo>
                      <a:pt x="3591" y="2291"/>
                    </a:lnTo>
                    <a:lnTo>
                      <a:pt x="3580" y="2294"/>
                    </a:lnTo>
                    <a:lnTo>
                      <a:pt x="3570" y="2297"/>
                    </a:lnTo>
                    <a:lnTo>
                      <a:pt x="3563" y="2301"/>
                    </a:lnTo>
                    <a:lnTo>
                      <a:pt x="3561" y="2302"/>
                    </a:lnTo>
                    <a:lnTo>
                      <a:pt x="3545" y="2305"/>
                    </a:lnTo>
                    <a:lnTo>
                      <a:pt x="3528" y="2308"/>
                    </a:lnTo>
                    <a:lnTo>
                      <a:pt x="3514" y="2313"/>
                    </a:lnTo>
                    <a:lnTo>
                      <a:pt x="3501" y="2317"/>
                    </a:lnTo>
                    <a:lnTo>
                      <a:pt x="3489" y="2322"/>
                    </a:lnTo>
                    <a:lnTo>
                      <a:pt x="3479" y="2328"/>
                    </a:lnTo>
                    <a:lnTo>
                      <a:pt x="3469" y="2334"/>
                    </a:lnTo>
                    <a:lnTo>
                      <a:pt x="3460" y="2340"/>
                    </a:lnTo>
                    <a:lnTo>
                      <a:pt x="3446" y="2350"/>
                    </a:lnTo>
                    <a:lnTo>
                      <a:pt x="3437" y="2359"/>
                    </a:lnTo>
                    <a:lnTo>
                      <a:pt x="3431" y="2366"/>
                    </a:lnTo>
                    <a:lnTo>
                      <a:pt x="3429" y="2368"/>
                    </a:lnTo>
                    <a:lnTo>
                      <a:pt x="3423" y="2377"/>
                    </a:lnTo>
                    <a:lnTo>
                      <a:pt x="3414" y="2386"/>
                    </a:lnTo>
                    <a:lnTo>
                      <a:pt x="3405" y="2396"/>
                    </a:lnTo>
                    <a:lnTo>
                      <a:pt x="3396" y="2404"/>
                    </a:lnTo>
                    <a:lnTo>
                      <a:pt x="3374" y="2421"/>
                    </a:lnTo>
                    <a:lnTo>
                      <a:pt x="3352" y="2436"/>
                    </a:lnTo>
                    <a:lnTo>
                      <a:pt x="3332" y="2448"/>
                    </a:lnTo>
                    <a:lnTo>
                      <a:pt x="3315" y="2457"/>
                    </a:lnTo>
                    <a:lnTo>
                      <a:pt x="3304" y="2464"/>
                    </a:lnTo>
                    <a:lnTo>
                      <a:pt x="3299" y="2466"/>
                    </a:lnTo>
                    <a:lnTo>
                      <a:pt x="3320" y="2441"/>
                    </a:lnTo>
                    <a:lnTo>
                      <a:pt x="3343" y="2413"/>
                    </a:lnTo>
                    <a:lnTo>
                      <a:pt x="3365" y="2384"/>
                    </a:lnTo>
                    <a:lnTo>
                      <a:pt x="3387" y="2355"/>
                    </a:lnTo>
                    <a:lnTo>
                      <a:pt x="3407" y="2329"/>
                    </a:lnTo>
                    <a:lnTo>
                      <a:pt x="3423" y="2308"/>
                    </a:lnTo>
                    <a:lnTo>
                      <a:pt x="3433" y="2294"/>
                    </a:lnTo>
                    <a:lnTo>
                      <a:pt x="3438" y="2289"/>
                    </a:lnTo>
                    <a:lnTo>
                      <a:pt x="3454" y="2276"/>
                    </a:lnTo>
                    <a:lnTo>
                      <a:pt x="3470" y="2265"/>
                    </a:lnTo>
                    <a:lnTo>
                      <a:pt x="3486" y="2254"/>
                    </a:lnTo>
                    <a:lnTo>
                      <a:pt x="3501" y="2246"/>
                    </a:lnTo>
                    <a:lnTo>
                      <a:pt x="3529" y="2232"/>
                    </a:lnTo>
                    <a:lnTo>
                      <a:pt x="3553" y="2222"/>
                    </a:lnTo>
                    <a:lnTo>
                      <a:pt x="3574" y="2214"/>
                    </a:lnTo>
                    <a:lnTo>
                      <a:pt x="3589" y="2210"/>
                    </a:lnTo>
                    <a:lnTo>
                      <a:pt x="3597" y="2209"/>
                    </a:lnTo>
                    <a:lnTo>
                      <a:pt x="3601" y="2208"/>
                    </a:lnTo>
                    <a:lnTo>
                      <a:pt x="3617" y="2211"/>
                    </a:lnTo>
                    <a:lnTo>
                      <a:pt x="3634" y="2214"/>
                    </a:lnTo>
                    <a:lnTo>
                      <a:pt x="3652" y="2217"/>
                    </a:lnTo>
                    <a:lnTo>
                      <a:pt x="3671" y="2218"/>
                    </a:lnTo>
                    <a:lnTo>
                      <a:pt x="3711" y="2218"/>
                    </a:lnTo>
                    <a:lnTo>
                      <a:pt x="3749" y="2217"/>
                    </a:lnTo>
                    <a:lnTo>
                      <a:pt x="3783" y="2213"/>
                    </a:lnTo>
                    <a:lnTo>
                      <a:pt x="3811" y="2211"/>
                    </a:lnTo>
                    <a:lnTo>
                      <a:pt x="3831" y="2209"/>
                    </a:lnTo>
                    <a:lnTo>
                      <a:pt x="3837" y="2208"/>
                    </a:lnTo>
                    <a:lnTo>
                      <a:pt x="3852" y="2206"/>
                    </a:lnTo>
                    <a:lnTo>
                      <a:pt x="3865" y="2201"/>
                    </a:lnTo>
                    <a:lnTo>
                      <a:pt x="3876" y="2197"/>
                    </a:lnTo>
                    <a:lnTo>
                      <a:pt x="3886" y="2193"/>
                    </a:lnTo>
                    <a:lnTo>
                      <a:pt x="3893" y="2187"/>
                    </a:lnTo>
                    <a:lnTo>
                      <a:pt x="3900" y="2182"/>
                    </a:lnTo>
                    <a:lnTo>
                      <a:pt x="3904" y="2177"/>
                    </a:lnTo>
                    <a:lnTo>
                      <a:pt x="3908" y="2171"/>
                    </a:lnTo>
                    <a:lnTo>
                      <a:pt x="3914" y="2161"/>
                    </a:lnTo>
                    <a:lnTo>
                      <a:pt x="3916" y="2153"/>
                    </a:lnTo>
                    <a:lnTo>
                      <a:pt x="3916" y="2146"/>
                    </a:lnTo>
                    <a:lnTo>
                      <a:pt x="3916" y="2144"/>
                    </a:lnTo>
                    <a:lnTo>
                      <a:pt x="3922" y="2133"/>
                    </a:lnTo>
                    <a:lnTo>
                      <a:pt x="3929" y="2124"/>
                    </a:lnTo>
                    <a:lnTo>
                      <a:pt x="3935" y="2115"/>
                    </a:lnTo>
                    <a:lnTo>
                      <a:pt x="3943" y="2110"/>
                    </a:lnTo>
                    <a:lnTo>
                      <a:pt x="3949" y="2104"/>
                    </a:lnTo>
                    <a:lnTo>
                      <a:pt x="3957" y="2101"/>
                    </a:lnTo>
                    <a:lnTo>
                      <a:pt x="3963" y="2098"/>
                    </a:lnTo>
                    <a:lnTo>
                      <a:pt x="3970" y="2097"/>
                    </a:lnTo>
                    <a:lnTo>
                      <a:pt x="3983" y="2095"/>
                    </a:lnTo>
                    <a:lnTo>
                      <a:pt x="3993" y="2096"/>
                    </a:lnTo>
                    <a:lnTo>
                      <a:pt x="3999" y="2097"/>
                    </a:lnTo>
                    <a:lnTo>
                      <a:pt x="4001" y="2098"/>
                    </a:lnTo>
                    <a:lnTo>
                      <a:pt x="4008" y="2095"/>
                    </a:lnTo>
                    <a:lnTo>
                      <a:pt x="4015" y="2090"/>
                    </a:lnTo>
                    <a:lnTo>
                      <a:pt x="4021" y="2084"/>
                    </a:lnTo>
                    <a:lnTo>
                      <a:pt x="4026" y="2077"/>
                    </a:lnTo>
                    <a:lnTo>
                      <a:pt x="4030" y="2070"/>
                    </a:lnTo>
                    <a:lnTo>
                      <a:pt x="4035" y="2060"/>
                    </a:lnTo>
                    <a:lnTo>
                      <a:pt x="4038" y="2051"/>
                    </a:lnTo>
                    <a:lnTo>
                      <a:pt x="4040" y="2042"/>
                    </a:lnTo>
                    <a:lnTo>
                      <a:pt x="4042" y="2031"/>
                    </a:lnTo>
                    <a:lnTo>
                      <a:pt x="4043" y="2020"/>
                    </a:lnTo>
                    <a:lnTo>
                      <a:pt x="4043" y="2009"/>
                    </a:lnTo>
                    <a:lnTo>
                      <a:pt x="4043" y="1998"/>
                    </a:lnTo>
                    <a:lnTo>
                      <a:pt x="4042" y="1989"/>
                    </a:lnTo>
                    <a:lnTo>
                      <a:pt x="4041" y="1978"/>
                    </a:lnTo>
                    <a:lnTo>
                      <a:pt x="4038" y="1968"/>
                    </a:lnTo>
                    <a:lnTo>
                      <a:pt x="4035" y="1960"/>
                    </a:lnTo>
                    <a:lnTo>
                      <a:pt x="4030" y="1951"/>
                    </a:lnTo>
                    <a:lnTo>
                      <a:pt x="4026" y="1943"/>
                    </a:lnTo>
                    <a:lnTo>
                      <a:pt x="4022" y="1938"/>
                    </a:lnTo>
                    <a:lnTo>
                      <a:pt x="4017" y="1933"/>
                    </a:lnTo>
                    <a:lnTo>
                      <a:pt x="4009" y="1924"/>
                    </a:lnTo>
                    <a:lnTo>
                      <a:pt x="4000" y="1919"/>
                    </a:lnTo>
                    <a:lnTo>
                      <a:pt x="3993" y="1915"/>
                    </a:lnTo>
                    <a:lnTo>
                      <a:pt x="3987" y="1913"/>
                    </a:lnTo>
                    <a:lnTo>
                      <a:pt x="3983" y="1912"/>
                    </a:lnTo>
                    <a:lnTo>
                      <a:pt x="3982" y="1912"/>
                    </a:lnTo>
                    <a:lnTo>
                      <a:pt x="3977" y="1889"/>
                    </a:lnTo>
                    <a:lnTo>
                      <a:pt x="3972" y="1873"/>
                    </a:lnTo>
                    <a:lnTo>
                      <a:pt x="3968" y="1861"/>
                    </a:lnTo>
                    <a:lnTo>
                      <a:pt x="3964" y="1854"/>
                    </a:lnTo>
                    <a:lnTo>
                      <a:pt x="3961" y="1851"/>
                    </a:lnTo>
                    <a:lnTo>
                      <a:pt x="3958" y="1848"/>
                    </a:lnTo>
                    <a:lnTo>
                      <a:pt x="3957" y="1848"/>
                    </a:lnTo>
                    <a:lnTo>
                      <a:pt x="3956" y="1848"/>
                    </a:lnTo>
                    <a:lnTo>
                      <a:pt x="3890" y="1848"/>
                    </a:lnTo>
                    <a:lnTo>
                      <a:pt x="3885" y="1853"/>
                    </a:lnTo>
                    <a:lnTo>
                      <a:pt x="3878" y="1856"/>
                    </a:lnTo>
                    <a:lnTo>
                      <a:pt x="3874" y="1858"/>
                    </a:lnTo>
                    <a:lnTo>
                      <a:pt x="3868" y="1859"/>
                    </a:lnTo>
                    <a:lnTo>
                      <a:pt x="3864" y="1860"/>
                    </a:lnTo>
                    <a:lnTo>
                      <a:pt x="3861" y="1860"/>
                    </a:lnTo>
                    <a:lnTo>
                      <a:pt x="3858" y="1859"/>
                    </a:lnTo>
                    <a:lnTo>
                      <a:pt x="3854" y="1858"/>
                    </a:lnTo>
                    <a:lnTo>
                      <a:pt x="3849" y="1856"/>
                    </a:lnTo>
                    <a:lnTo>
                      <a:pt x="3846" y="1853"/>
                    </a:lnTo>
                    <a:lnTo>
                      <a:pt x="3845" y="1850"/>
                    </a:lnTo>
                    <a:lnTo>
                      <a:pt x="3844" y="1848"/>
                    </a:lnTo>
                    <a:lnTo>
                      <a:pt x="3834" y="1818"/>
                    </a:lnTo>
                    <a:lnTo>
                      <a:pt x="3823" y="1788"/>
                    </a:lnTo>
                    <a:lnTo>
                      <a:pt x="3813" y="1758"/>
                    </a:lnTo>
                    <a:lnTo>
                      <a:pt x="3805" y="1730"/>
                    </a:lnTo>
                    <a:lnTo>
                      <a:pt x="3796" y="1706"/>
                    </a:lnTo>
                    <a:lnTo>
                      <a:pt x="3790" y="1687"/>
                    </a:lnTo>
                    <a:lnTo>
                      <a:pt x="3785" y="1675"/>
                    </a:lnTo>
                    <a:lnTo>
                      <a:pt x="3784" y="1670"/>
                    </a:lnTo>
                    <a:lnTo>
                      <a:pt x="3784" y="1673"/>
                    </a:lnTo>
                    <a:lnTo>
                      <a:pt x="3784" y="1679"/>
                    </a:lnTo>
                    <a:lnTo>
                      <a:pt x="3784" y="1687"/>
                    </a:lnTo>
                    <a:lnTo>
                      <a:pt x="3784" y="1695"/>
                    </a:lnTo>
                    <a:lnTo>
                      <a:pt x="3784" y="1701"/>
                    </a:lnTo>
                    <a:lnTo>
                      <a:pt x="3784" y="1704"/>
                    </a:lnTo>
                    <a:lnTo>
                      <a:pt x="3784" y="1699"/>
                    </a:lnTo>
                    <a:lnTo>
                      <a:pt x="3784" y="1690"/>
                    </a:lnTo>
                    <a:lnTo>
                      <a:pt x="3783" y="1680"/>
                    </a:lnTo>
                    <a:lnTo>
                      <a:pt x="3779" y="1668"/>
                    </a:lnTo>
                    <a:lnTo>
                      <a:pt x="3773" y="1653"/>
                    </a:lnTo>
                    <a:lnTo>
                      <a:pt x="3767" y="1636"/>
                    </a:lnTo>
                    <a:lnTo>
                      <a:pt x="3749" y="1598"/>
                    </a:lnTo>
                    <a:lnTo>
                      <a:pt x="3729" y="1557"/>
                    </a:lnTo>
                    <a:lnTo>
                      <a:pt x="3709" y="1518"/>
                    </a:lnTo>
                    <a:lnTo>
                      <a:pt x="3690" y="1485"/>
                    </a:lnTo>
                    <a:lnTo>
                      <a:pt x="3678" y="1462"/>
                    </a:lnTo>
                    <a:lnTo>
                      <a:pt x="3673" y="1453"/>
                    </a:lnTo>
                    <a:lnTo>
                      <a:pt x="3668" y="1433"/>
                    </a:lnTo>
                    <a:lnTo>
                      <a:pt x="3662" y="1417"/>
                    </a:lnTo>
                    <a:lnTo>
                      <a:pt x="3656" y="1403"/>
                    </a:lnTo>
                    <a:lnTo>
                      <a:pt x="3649" y="1392"/>
                    </a:lnTo>
                    <a:lnTo>
                      <a:pt x="3643" y="1383"/>
                    </a:lnTo>
                    <a:lnTo>
                      <a:pt x="3636" y="1377"/>
                    </a:lnTo>
                    <a:lnTo>
                      <a:pt x="3630" y="1372"/>
                    </a:lnTo>
                    <a:lnTo>
                      <a:pt x="3623" y="1370"/>
                    </a:lnTo>
                    <a:lnTo>
                      <a:pt x="3618" y="1369"/>
                    </a:lnTo>
                    <a:lnTo>
                      <a:pt x="3613" y="1368"/>
                    </a:lnTo>
                    <a:lnTo>
                      <a:pt x="3607" y="1369"/>
                    </a:lnTo>
                    <a:lnTo>
                      <a:pt x="3603" y="1370"/>
                    </a:lnTo>
                    <a:lnTo>
                      <a:pt x="3597" y="1374"/>
                    </a:lnTo>
                    <a:lnTo>
                      <a:pt x="3594" y="1375"/>
                    </a:lnTo>
                    <a:lnTo>
                      <a:pt x="3596" y="1383"/>
                    </a:lnTo>
                    <a:lnTo>
                      <a:pt x="3598" y="1392"/>
                    </a:lnTo>
                    <a:lnTo>
                      <a:pt x="3598" y="1400"/>
                    </a:lnTo>
                    <a:lnTo>
                      <a:pt x="3600" y="1408"/>
                    </a:lnTo>
                    <a:lnTo>
                      <a:pt x="3598" y="1422"/>
                    </a:lnTo>
                    <a:lnTo>
                      <a:pt x="3595" y="1435"/>
                    </a:lnTo>
                    <a:lnTo>
                      <a:pt x="3591" y="1447"/>
                    </a:lnTo>
                    <a:lnTo>
                      <a:pt x="3584" y="1457"/>
                    </a:lnTo>
                    <a:lnTo>
                      <a:pt x="3578" y="1464"/>
                    </a:lnTo>
                    <a:lnTo>
                      <a:pt x="3572" y="1472"/>
                    </a:lnTo>
                    <a:lnTo>
                      <a:pt x="3564" y="1477"/>
                    </a:lnTo>
                    <a:lnTo>
                      <a:pt x="3556" y="1483"/>
                    </a:lnTo>
                    <a:lnTo>
                      <a:pt x="3549" y="1486"/>
                    </a:lnTo>
                    <a:lnTo>
                      <a:pt x="3542" y="1489"/>
                    </a:lnTo>
                    <a:lnTo>
                      <a:pt x="3533" y="1492"/>
                    </a:lnTo>
                    <a:lnTo>
                      <a:pt x="3528" y="1493"/>
                    </a:lnTo>
                    <a:lnTo>
                      <a:pt x="3511" y="1502"/>
                    </a:lnTo>
                    <a:lnTo>
                      <a:pt x="3495" y="1508"/>
                    </a:lnTo>
                    <a:lnTo>
                      <a:pt x="3481" y="1512"/>
                    </a:lnTo>
                    <a:lnTo>
                      <a:pt x="3468" y="1513"/>
                    </a:lnTo>
                    <a:lnTo>
                      <a:pt x="3457" y="1513"/>
                    </a:lnTo>
                    <a:lnTo>
                      <a:pt x="3447" y="1511"/>
                    </a:lnTo>
                    <a:lnTo>
                      <a:pt x="3439" y="1508"/>
                    </a:lnTo>
                    <a:lnTo>
                      <a:pt x="3431" y="1504"/>
                    </a:lnTo>
                    <a:lnTo>
                      <a:pt x="3426" y="1500"/>
                    </a:lnTo>
                    <a:lnTo>
                      <a:pt x="3421" y="1494"/>
                    </a:lnTo>
                    <a:lnTo>
                      <a:pt x="3417" y="1490"/>
                    </a:lnTo>
                    <a:lnTo>
                      <a:pt x="3414" y="1485"/>
                    </a:lnTo>
                    <a:lnTo>
                      <a:pt x="3411" y="1477"/>
                    </a:lnTo>
                    <a:lnTo>
                      <a:pt x="3410" y="1475"/>
                    </a:lnTo>
                    <a:lnTo>
                      <a:pt x="3404" y="1465"/>
                    </a:lnTo>
                    <a:lnTo>
                      <a:pt x="3400" y="1456"/>
                    </a:lnTo>
                    <a:lnTo>
                      <a:pt x="3397" y="1446"/>
                    </a:lnTo>
                    <a:lnTo>
                      <a:pt x="3396" y="1436"/>
                    </a:lnTo>
                    <a:lnTo>
                      <a:pt x="3394" y="1426"/>
                    </a:lnTo>
                    <a:lnTo>
                      <a:pt x="3393" y="1417"/>
                    </a:lnTo>
                    <a:lnTo>
                      <a:pt x="3393" y="1407"/>
                    </a:lnTo>
                    <a:lnTo>
                      <a:pt x="3394" y="1397"/>
                    </a:lnTo>
                    <a:lnTo>
                      <a:pt x="3397" y="1381"/>
                    </a:lnTo>
                    <a:lnTo>
                      <a:pt x="3400" y="1367"/>
                    </a:lnTo>
                    <a:lnTo>
                      <a:pt x="3402" y="1358"/>
                    </a:lnTo>
                    <a:lnTo>
                      <a:pt x="3403" y="1355"/>
                    </a:lnTo>
                    <a:lnTo>
                      <a:pt x="3384" y="1309"/>
                    </a:lnTo>
                    <a:lnTo>
                      <a:pt x="3388" y="1304"/>
                    </a:lnTo>
                    <a:lnTo>
                      <a:pt x="3391" y="1301"/>
                    </a:lnTo>
                    <a:lnTo>
                      <a:pt x="3393" y="1297"/>
                    </a:lnTo>
                    <a:lnTo>
                      <a:pt x="3394" y="1294"/>
                    </a:lnTo>
                    <a:lnTo>
                      <a:pt x="3396" y="1286"/>
                    </a:lnTo>
                    <a:lnTo>
                      <a:pt x="3393" y="1280"/>
                    </a:lnTo>
                    <a:lnTo>
                      <a:pt x="3391" y="1273"/>
                    </a:lnTo>
                    <a:lnTo>
                      <a:pt x="3388" y="1268"/>
                    </a:lnTo>
                    <a:lnTo>
                      <a:pt x="3385" y="1266"/>
                    </a:lnTo>
                    <a:lnTo>
                      <a:pt x="3384" y="1263"/>
                    </a:lnTo>
                    <a:lnTo>
                      <a:pt x="3378" y="1262"/>
                    </a:lnTo>
                    <a:lnTo>
                      <a:pt x="3373" y="1259"/>
                    </a:lnTo>
                    <a:lnTo>
                      <a:pt x="3366" y="1256"/>
                    </a:lnTo>
                    <a:lnTo>
                      <a:pt x="3360" y="1252"/>
                    </a:lnTo>
                    <a:lnTo>
                      <a:pt x="3347" y="1242"/>
                    </a:lnTo>
                    <a:lnTo>
                      <a:pt x="3334" y="1232"/>
                    </a:lnTo>
                    <a:lnTo>
                      <a:pt x="3323" y="1221"/>
                    </a:lnTo>
                    <a:lnTo>
                      <a:pt x="3313" y="1213"/>
                    </a:lnTo>
                    <a:lnTo>
                      <a:pt x="3308" y="1206"/>
                    </a:lnTo>
                    <a:lnTo>
                      <a:pt x="3305" y="1204"/>
                    </a:lnTo>
                    <a:lnTo>
                      <a:pt x="3299" y="1194"/>
                    </a:lnTo>
                    <a:lnTo>
                      <a:pt x="3293" y="1185"/>
                    </a:lnTo>
                    <a:lnTo>
                      <a:pt x="3286" y="1177"/>
                    </a:lnTo>
                    <a:lnTo>
                      <a:pt x="3279" y="1171"/>
                    </a:lnTo>
                    <a:lnTo>
                      <a:pt x="3271" y="1165"/>
                    </a:lnTo>
                    <a:lnTo>
                      <a:pt x="3264" y="1161"/>
                    </a:lnTo>
                    <a:lnTo>
                      <a:pt x="3256" y="1158"/>
                    </a:lnTo>
                    <a:lnTo>
                      <a:pt x="3250" y="1155"/>
                    </a:lnTo>
                    <a:lnTo>
                      <a:pt x="3236" y="1152"/>
                    </a:lnTo>
                    <a:lnTo>
                      <a:pt x="3224" y="1151"/>
                    </a:lnTo>
                    <a:lnTo>
                      <a:pt x="3216" y="1151"/>
                    </a:lnTo>
                    <a:lnTo>
                      <a:pt x="3214" y="1151"/>
                    </a:lnTo>
                    <a:lnTo>
                      <a:pt x="3069" y="1145"/>
                    </a:lnTo>
                    <a:lnTo>
                      <a:pt x="3058" y="1139"/>
                    </a:lnTo>
                    <a:lnTo>
                      <a:pt x="3047" y="1136"/>
                    </a:lnTo>
                    <a:lnTo>
                      <a:pt x="3037" y="1136"/>
                    </a:lnTo>
                    <a:lnTo>
                      <a:pt x="3030" y="1137"/>
                    </a:lnTo>
                    <a:lnTo>
                      <a:pt x="3022" y="1140"/>
                    </a:lnTo>
                    <a:lnTo>
                      <a:pt x="3015" y="1145"/>
                    </a:lnTo>
                    <a:lnTo>
                      <a:pt x="3010" y="1150"/>
                    </a:lnTo>
                    <a:lnTo>
                      <a:pt x="3005" y="1157"/>
                    </a:lnTo>
                    <a:lnTo>
                      <a:pt x="2998" y="1171"/>
                    </a:lnTo>
                    <a:lnTo>
                      <a:pt x="2994" y="1185"/>
                    </a:lnTo>
                    <a:lnTo>
                      <a:pt x="2992" y="1194"/>
                    </a:lnTo>
                    <a:lnTo>
                      <a:pt x="2991" y="1198"/>
                    </a:lnTo>
                    <a:lnTo>
                      <a:pt x="2987" y="1200"/>
                    </a:lnTo>
                    <a:lnTo>
                      <a:pt x="2984" y="1203"/>
                    </a:lnTo>
                    <a:lnTo>
                      <a:pt x="2982" y="1207"/>
                    </a:lnTo>
                    <a:lnTo>
                      <a:pt x="2980" y="1212"/>
                    </a:lnTo>
                    <a:lnTo>
                      <a:pt x="2979" y="1223"/>
                    </a:lnTo>
                    <a:lnTo>
                      <a:pt x="2979" y="1236"/>
                    </a:lnTo>
                    <a:lnTo>
                      <a:pt x="2979" y="1249"/>
                    </a:lnTo>
                    <a:lnTo>
                      <a:pt x="2980" y="1260"/>
                    </a:lnTo>
                    <a:lnTo>
                      <a:pt x="2982" y="1268"/>
                    </a:lnTo>
                    <a:lnTo>
                      <a:pt x="2982" y="1270"/>
                    </a:lnTo>
                    <a:lnTo>
                      <a:pt x="2990" y="1281"/>
                    </a:lnTo>
                    <a:lnTo>
                      <a:pt x="2996" y="1291"/>
                    </a:lnTo>
                    <a:lnTo>
                      <a:pt x="3001" y="1303"/>
                    </a:lnTo>
                    <a:lnTo>
                      <a:pt x="3006" y="1315"/>
                    </a:lnTo>
                    <a:lnTo>
                      <a:pt x="3009" y="1327"/>
                    </a:lnTo>
                    <a:lnTo>
                      <a:pt x="3011" y="1338"/>
                    </a:lnTo>
                    <a:lnTo>
                      <a:pt x="3011" y="1348"/>
                    </a:lnTo>
                    <a:lnTo>
                      <a:pt x="3010" y="1355"/>
                    </a:lnTo>
                    <a:lnTo>
                      <a:pt x="2998" y="1389"/>
                    </a:lnTo>
                    <a:lnTo>
                      <a:pt x="2989" y="1419"/>
                    </a:lnTo>
                    <a:lnTo>
                      <a:pt x="2981" y="1445"/>
                    </a:lnTo>
                    <a:lnTo>
                      <a:pt x="2974" y="1466"/>
                    </a:lnTo>
                    <a:lnTo>
                      <a:pt x="2969" y="1484"/>
                    </a:lnTo>
                    <a:lnTo>
                      <a:pt x="2966" y="1495"/>
                    </a:lnTo>
                    <a:lnTo>
                      <a:pt x="2964" y="1504"/>
                    </a:lnTo>
                    <a:lnTo>
                      <a:pt x="2963" y="1506"/>
                    </a:lnTo>
                    <a:lnTo>
                      <a:pt x="2968" y="1514"/>
                    </a:lnTo>
                    <a:lnTo>
                      <a:pt x="2973" y="1525"/>
                    </a:lnTo>
                    <a:lnTo>
                      <a:pt x="2979" y="1538"/>
                    </a:lnTo>
                    <a:lnTo>
                      <a:pt x="2984" y="1552"/>
                    </a:lnTo>
                    <a:lnTo>
                      <a:pt x="2994" y="1585"/>
                    </a:lnTo>
                    <a:lnTo>
                      <a:pt x="3003" y="1621"/>
                    </a:lnTo>
                    <a:lnTo>
                      <a:pt x="3011" y="1654"/>
                    </a:lnTo>
                    <a:lnTo>
                      <a:pt x="3017" y="1683"/>
                    </a:lnTo>
                    <a:lnTo>
                      <a:pt x="3021" y="1703"/>
                    </a:lnTo>
                    <a:lnTo>
                      <a:pt x="3022" y="1710"/>
                    </a:lnTo>
                    <a:lnTo>
                      <a:pt x="3022" y="1722"/>
                    </a:lnTo>
                    <a:lnTo>
                      <a:pt x="3021" y="1733"/>
                    </a:lnTo>
                    <a:lnTo>
                      <a:pt x="3019" y="1743"/>
                    </a:lnTo>
                    <a:lnTo>
                      <a:pt x="3017" y="1750"/>
                    </a:lnTo>
                    <a:lnTo>
                      <a:pt x="3013" y="1758"/>
                    </a:lnTo>
                    <a:lnTo>
                      <a:pt x="3010" y="1764"/>
                    </a:lnTo>
                    <a:lnTo>
                      <a:pt x="3006" y="1770"/>
                    </a:lnTo>
                    <a:lnTo>
                      <a:pt x="3003" y="1775"/>
                    </a:lnTo>
                    <a:lnTo>
                      <a:pt x="2995" y="1782"/>
                    </a:lnTo>
                    <a:lnTo>
                      <a:pt x="2989" y="1786"/>
                    </a:lnTo>
                    <a:lnTo>
                      <a:pt x="2984" y="1788"/>
                    </a:lnTo>
                    <a:lnTo>
                      <a:pt x="2982" y="1789"/>
                    </a:lnTo>
                    <a:lnTo>
                      <a:pt x="2979" y="1799"/>
                    </a:lnTo>
                    <a:lnTo>
                      <a:pt x="2976" y="1807"/>
                    </a:lnTo>
                    <a:lnTo>
                      <a:pt x="2970" y="1816"/>
                    </a:lnTo>
                    <a:lnTo>
                      <a:pt x="2966" y="1823"/>
                    </a:lnTo>
                    <a:lnTo>
                      <a:pt x="2959" y="1829"/>
                    </a:lnTo>
                    <a:lnTo>
                      <a:pt x="2954" y="1836"/>
                    </a:lnTo>
                    <a:lnTo>
                      <a:pt x="2947" y="1841"/>
                    </a:lnTo>
                    <a:lnTo>
                      <a:pt x="2941" y="1845"/>
                    </a:lnTo>
                    <a:lnTo>
                      <a:pt x="2929" y="1853"/>
                    </a:lnTo>
                    <a:lnTo>
                      <a:pt x="2919" y="1858"/>
                    </a:lnTo>
                    <a:lnTo>
                      <a:pt x="2912" y="1860"/>
                    </a:lnTo>
                    <a:lnTo>
                      <a:pt x="2910" y="1861"/>
                    </a:lnTo>
                    <a:lnTo>
                      <a:pt x="2913" y="1864"/>
                    </a:lnTo>
                    <a:lnTo>
                      <a:pt x="2916" y="1868"/>
                    </a:lnTo>
                    <a:lnTo>
                      <a:pt x="2918" y="1874"/>
                    </a:lnTo>
                    <a:lnTo>
                      <a:pt x="2920" y="1882"/>
                    </a:lnTo>
                    <a:lnTo>
                      <a:pt x="2922" y="1899"/>
                    </a:lnTo>
                    <a:lnTo>
                      <a:pt x="2922" y="1920"/>
                    </a:lnTo>
                    <a:lnTo>
                      <a:pt x="2922" y="1939"/>
                    </a:lnTo>
                    <a:lnTo>
                      <a:pt x="2919" y="1955"/>
                    </a:lnTo>
                    <a:lnTo>
                      <a:pt x="2918" y="1967"/>
                    </a:lnTo>
                    <a:lnTo>
                      <a:pt x="2918" y="1973"/>
                    </a:lnTo>
                    <a:lnTo>
                      <a:pt x="2918" y="1980"/>
                    </a:lnTo>
                    <a:lnTo>
                      <a:pt x="2919" y="1989"/>
                    </a:lnTo>
                    <a:lnTo>
                      <a:pt x="2922" y="1996"/>
                    </a:lnTo>
                    <a:lnTo>
                      <a:pt x="2924" y="2004"/>
                    </a:lnTo>
                    <a:lnTo>
                      <a:pt x="2930" y="2018"/>
                    </a:lnTo>
                    <a:lnTo>
                      <a:pt x="2938" y="2029"/>
                    </a:lnTo>
                    <a:lnTo>
                      <a:pt x="2944" y="2038"/>
                    </a:lnTo>
                    <a:lnTo>
                      <a:pt x="2951" y="2045"/>
                    </a:lnTo>
                    <a:lnTo>
                      <a:pt x="2955" y="2049"/>
                    </a:lnTo>
                    <a:lnTo>
                      <a:pt x="2956" y="2050"/>
                    </a:lnTo>
                    <a:lnTo>
                      <a:pt x="2956" y="2060"/>
                    </a:lnTo>
                    <a:lnTo>
                      <a:pt x="2955" y="2070"/>
                    </a:lnTo>
                    <a:lnTo>
                      <a:pt x="2953" y="2078"/>
                    </a:lnTo>
                    <a:lnTo>
                      <a:pt x="2951" y="2087"/>
                    </a:lnTo>
                    <a:lnTo>
                      <a:pt x="2944" y="2101"/>
                    </a:lnTo>
                    <a:lnTo>
                      <a:pt x="2938" y="2113"/>
                    </a:lnTo>
                    <a:lnTo>
                      <a:pt x="2930" y="2123"/>
                    </a:lnTo>
                    <a:lnTo>
                      <a:pt x="2924" y="2130"/>
                    </a:lnTo>
                    <a:lnTo>
                      <a:pt x="2919" y="2135"/>
                    </a:lnTo>
                    <a:lnTo>
                      <a:pt x="2918" y="2136"/>
                    </a:lnTo>
                    <a:lnTo>
                      <a:pt x="2911" y="2146"/>
                    </a:lnTo>
                    <a:lnTo>
                      <a:pt x="2903" y="2154"/>
                    </a:lnTo>
                    <a:lnTo>
                      <a:pt x="2897" y="2159"/>
                    </a:lnTo>
                    <a:lnTo>
                      <a:pt x="2890" y="2161"/>
                    </a:lnTo>
                    <a:lnTo>
                      <a:pt x="2884" y="2163"/>
                    </a:lnTo>
                    <a:lnTo>
                      <a:pt x="2877" y="2160"/>
                    </a:lnTo>
                    <a:lnTo>
                      <a:pt x="2872" y="2158"/>
                    </a:lnTo>
                    <a:lnTo>
                      <a:pt x="2867" y="2154"/>
                    </a:lnTo>
                    <a:lnTo>
                      <a:pt x="2858" y="2144"/>
                    </a:lnTo>
                    <a:lnTo>
                      <a:pt x="2851" y="2135"/>
                    </a:lnTo>
                    <a:lnTo>
                      <a:pt x="2847" y="2126"/>
                    </a:lnTo>
                    <a:lnTo>
                      <a:pt x="2846" y="2123"/>
                    </a:lnTo>
                    <a:lnTo>
                      <a:pt x="2843" y="2112"/>
                    </a:lnTo>
                    <a:lnTo>
                      <a:pt x="2838" y="2101"/>
                    </a:lnTo>
                    <a:lnTo>
                      <a:pt x="2834" y="2091"/>
                    </a:lnTo>
                    <a:lnTo>
                      <a:pt x="2830" y="2083"/>
                    </a:lnTo>
                    <a:lnTo>
                      <a:pt x="2825" y="2075"/>
                    </a:lnTo>
                    <a:lnTo>
                      <a:pt x="2821" y="2070"/>
                    </a:lnTo>
                    <a:lnTo>
                      <a:pt x="2819" y="2067"/>
                    </a:lnTo>
                    <a:lnTo>
                      <a:pt x="2818" y="2065"/>
                    </a:lnTo>
                    <a:lnTo>
                      <a:pt x="2809" y="2062"/>
                    </a:lnTo>
                    <a:lnTo>
                      <a:pt x="2802" y="2059"/>
                    </a:lnTo>
                    <a:lnTo>
                      <a:pt x="2795" y="2055"/>
                    </a:lnTo>
                    <a:lnTo>
                      <a:pt x="2791" y="2050"/>
                    </a:lnTo>
                    <a:lnTo>
                      <a:pt x="2787" y="2045"/>
                    </a:lnTo>
                    <a:lnTo>
                      <a:pt x="2783" y="2041"/>
                    </a:lnTo>
                    <a:lnTo>
                      <a:pt x="2781" y="2035"/>
                    </a:lnTo>
                    <a:lnTo>
                      <a:pt x="2780" y="2030"/>
                    </a:lnTo>
                    <a:lnTo>
                      <a:pt x="2779" y="2021"/>
                    </a:lnTo>
                    <a:lnTo>
                      <a:pt x="2779" y="2014"/>
                    </a:lnTo>
                    <a:lnTo>
                      <a:pt x="2779" y="2008"/>
                    </a:lnTo>
                    <a:lnTo>
                      <a:pt x="2780" y="2006"/>
                    </a:lnTo>
                    <a:lnTo>
                      <a:pt x="2776" y="2002"/>
                    </a:lnTo>
                    <a:lnTo>
                      <a:pt x="2773" y="1996"/>
                    </a:lnTo>
                    <a:lnTo>
                      <a:pt x="2769" y="1990"/>
                    </a:lnTo>
                    <a:lnTo>
                      <a:pt x="2767" y="1983"/>
                    </a:lnTo>
                    <a:lnTo>
                      <a:pt x="2762" y="1969"/>
                    </a:lnTo>
                    <a:lnTo>
                      <a:pt x="2759" y="1955"/>
                    </a:lnTo>
                    <a:lnTo>
                      <a:pt x="2755" y="1942"/>
                    </a:lnTo>
                    <a:lnTo>
                      <a:pt x="2753" y="1932"/>
                    </a:lnTo>
                    <a:lnTo>
                      <a:pt x="2753" y="1924"/>
                    </a:lnTo>
                    <a:lnTo>
                      <a:pt x="2752" y="1921"/>
                    </a:lnTo>
                    <a:lnTo>
                      <a:pt x="2751" y="1901"/>
                    </a:lnTo>
                    <a:lnTo>
                      <a:pt x="2748" y="1884"/>
                    </a:lnTo>
                    <a:lnTo>
                      <a:pt x="2743" y="1870"/>
                    </a:lnTo>
                    <a:lnTo>
                      <a:pt x="2738" y="1858"/>
                    </a:lnTo>
                    <a:lnTo>
                      <a:pt x="2733" y="1848"/>
                    </a:lnTo>
                    <a:lnTo>
                      <a:pt x="2726" y="1840"/>
                    </a:lnTo>
                    <a:lnTo>
                      <a:pt x="2721" y="1833"/>
                    </a:lnTo>
                    <a:lnTo>
                      <a:pt x="2714" y="1829"/>
                    </a:lnTo>
                    <a:lnTo>
                      <a:pt x="2708" y="1826"/>
                    </a:lnTo>
                    <a:lnTo>
                      <a:pt x="2701" y="1823"/>
                    </a:lnTo>
                    <a:lnTo>
                      <a:pt x="2696" y="1821"/>
                    </a:lnTo>
                    <a:lnTo>
                      <a:pt x="2691" y="1820"/>
                    </a:lnTo>
                    <a:lnTo>
                      <a:pt x="2683" y="1820"/>
                    </a:lnTo>
                    <a:lnTo>
                      <a:pt x="2680" y="1821"/>
                    </a:lnTo>
                    <a:lnTo>
                      <a:pt x="2672" y="1817"/>
                    </a:lnTo>
                    <a:lnTo>
                      <a:pt x="2662" y="1814"/>
                    </a:lnTo>
                    <a:lnTo>
                      <a:pt x="2653" y="1812"/>
                    </a:lnTo>
                    <a:lnTo>
                      <a:pt x="2641" y="1811"/>
                    </a:lnTo>
                    <a:lnTo>
                      <a:pt x="2617" y="1810"/>
                    </a:lnTo>
                    <a:lnTo>
                      <a:pt x="2593" y="1812"/>
                    </a:lnTo>
                    <a:lnTo>
                      <a:pt x="2571" y="1814"/>
                    </a:lnTo>
                    <a:lnTo>
                      <a:pt x="2552" y="1817"/>
                    </a:lnTo>
                    <a:lnTo>
                      <a:pt x="2540" y="1820"/>
                    </a:lnTo>
                    <a:lnTo>
                      <a:pt x="2535" y="1821"/>
                    </a:lnTo>
                    <a:lnTo>
                      <a:pt x="2524" y="1819"/>
                    </a:lnTo>
                    <a:lnTo>
                      <a:pt x="2515" y="1817"/>
                    </a:lnTo>
                    <a:lnTo>
                      <a:pt x="2505" y="1815"/>
                    </a:lnTo>
                    <a:lnTo>
                      <a:pt x="2496" y="1812"/>
                    </a:lnTo>
                    <a:lnTo>
                      <a:pt x="2488" y="1807"/>
                    </a:lnTo>
                    <a:lnTo>
                      <a:pt x="2479" y="1803"/>
                    </a:lnTo>
                    <a:lnTo>
                      <a:pt x="2471" y="1799"/>
                    </a:lnTo>
                    <a:lnTo>
                      <a:pt x="2465" y="1794"/>
                    </a:lnTo>
                    <a:lnTo>
                      <a:pt x="2452" y="1784"/>
                    </a:lnTo>
                    <a:lnTo>
                      <a:pt x="2441" y="1772"/>
                    </a:lnTo>
                    <a:lnTo>
                      <a:pt x="2431" y="1760"/>
                    </a:lnTo>
                    <a:lnTo>
                      <a:pt x="2424" y="1747"/>
                    </a:lnTo>
                    <a:lnTo>
                      <a:pt x="2416" y="1735"/>
                    </a:lnTo>
                    <a:lnTo>
                      <a:pt x="2412" y="1723"/>
                    </a:lnTo>
                    <a:lnTo>
                      <a:pt x="2408" y="1712"/>
                    </a:lnTo>
                    <a:lnTo>
                      <a:pt x="2404" y="1703"/>
                    </a:lnTo>
                    <a:lnTo>
                      <a:pt x="2400" y="1689"/>
                    </a:lnTo>
                    <a:lnTo>
                      <a:pt x="2399" y="1683"/>
                    </a:lnTo>
                    <a:lnTo>
                      <a:pt x="2393" y="1668"/>
                    </a:lnTo>
                    <a:lnTo>
                      <a:pt x="2385" y="1654"/>
                    </a:lnTo>
                    <a:lnTo>
                      <a:pt x="2377" y="1641"/>
                    </a:lnTo>
                    <a:lnTo>
                      <a:pt x="2370" y="1630"/>
                    </a:lnTo>
                    <a:lnTo>
                      <a:pt x="2362" y="1621"/>
                    </a:lnTo>
                    <a:lnTo>
                      <a:pt x="2355" y="1612"/>
                    </a:lnTo>
                    <a:lnTo>
                      <a:pt x="2347" y="1606"/>
                    </a:lnTo>
                    <a:lnTo>
                      <a:pt x="2340" y="1599"/>
                    </a:lnTo>
                    <a:lnTo>
                      <a:pt x="2327" y="1589"/>
                    </a:lnTo>
                    <a:lnTo>
                      <a:pt x="2316" y="1583"/>
                    </a:lnTo>
                    <a:lnTo>
                      <a:pt x="2308" y="1580"/>
                    </a:lnTo>
                    <a:lnTo>
                      <a:pt x="2306" y="1579"/>
                    </a:lnTo>
                    <a:lnTo>
                      <a:pt x="2303" y="1562"/>
                    </a:lnTo>
                    <a:lnTo>
                      <a:pt x="2299" y="1549"/>
                    </a:lnTo>
                    <a:lnTo>
                      <a:pt x="2294" y="1540"/>
                    </a:lnTo>
                    <a:lnTo>
                      <a:pt x="2290" y="1531"/>
                    </a:lnTo>
                    <a:lnTo>
                      <a:pt x="2287" y="1526"/>
                    </a:lnTo>
                    <a:lnTo>
                      <a:pt x="2284" y="1521"/>
                    </a:lnTo>
                    <a:lnTo>
                      <a:pt x="2281" y="1519"/>
                    </a:lnTo>
                    <a:lnTo>
                      <a:pt x="2280" y="1519"/>
                    </a:lnTo>
                    <a:lnTo>
                      <a:pt x="2248" y="1526"/>
                    </a:lnTo>
                    <a:lnTo>
                      <a:pt x="2242" y="1525"/>
                    </a:lnTo>
                    <a:lnTo>
                      <a:pt x="2237" y="1524"/>
                    </a:lnTo>
                    <a:lnTo>
                      <a:pt x="2232" y="1521"/>
                    </a:lnTo>
                    <a:lnTo>
                      <a:pt x="2226" y="1519"/>
                    </a:lnTo>
                    <a:lnTo>
                      <a:pt x="2218" y="1514"/>
                    </a:lnTo>
                    <a:lnTo>
                      <a:pt x="2210" y="1506"/>
                    </a:lnTo>
                    <a:lnTo>
                      <a:pt x="2204" y="1499"/>
                    </a:lnTo>
                    <a:lnTo>
                      <a:pt x="2198" y="1490"/>
                    </a:lnTo>
                    <a:lnTo>
                      <a:pt x="2194" y="1480"/>
                    </a:lnTo>
                    <a:lnTo>
                      <a:pt x="2191" y="1471"/>
                    </a:lnTo>
                    <a:lnTo>
                      <a:pt x="2185" y="1452"/>
                    </a:lnTo>
                    <a:lnTo>
                      <a:pt x="2183" y="1437"/>
                    </a:lnTo>
                    <a:lnTo>
                      <a:pt x="2182" y="1425"/>
                    </a:lnTo>
                    <a:lnTo>
                      <a:pt x="2182" y="1421"/>
                    </a:lnTo>
                    <a:lnTo>
                      <a:pt x="2182" y="1413"/>
                    </a:lnTo>
                    <a:lnTo>
                      <a:pt x="2182" y="1406"/>
                    </a:lnTo>
                    <a:lnTo>
                      <a:pt x="2183" y="1397"/>
                    </a:lnTo>
                    <a:lnTo>
                      <a:pt x="2184" y="1388"/>
                    </a:lnTo>
                    <a:lnTo>
                      <a:pt x="2191" y="1369"/>
                    </a:lnTo>
                    <a:lnTo>
                      <a:pt x="2198" y="1350"/>
                    </a:lnTo>
                    <a:lnTo>
                      <a:pt x="2209" y="1329"/>
                    </a:lnTo>
                    <a:lnTo>
                      <a:pt x="2221" y="1308"/>
                    </a:lnTo>
                    <a:lnTo>
                      <a:pt x="2233" y="1287"/>
                    </a:lnTo>
                    <a:lnTo>
                      <a:pt x="2247" y="1268"/>
                    </a:lnTo>
                    <a:lnTo>
                      <a:pt x="2274" y="1230"/>
                    </a:lnTo>
                    <a:lnTo>
                      <a:pt x="2298" y="1201"/>
                    </a:lnTo>
                    <a:lnTo>
                      <a:pt x="2314" y="1180"/>
                    </a:lnTo>
                    <a:lnTo>
                      <a:pt x="2320" y="1173"/>
                    </a:lnTo>
                    <a:lnTo>
                      <a:pt x="2330" y="1171"/>
                    </a:lnTo>
                    <a:lnTo>
                      <a:pt x="2337" y="1167"/>
                    </a:lnTo>
                    <a:lnTo>
                      <a:pt x="2345" y="1164"/>
                    </a:lnTo>
                    <a:lnTo>
                      <a:pt x="2352" y="1161"/>
                    </a:lnTo>
                    <a:lnTo>
                      <a:pt x="2358" y="1157"/>
                    </a:lnTo>
                    <a:lnTo>
                      <a:pt x="2363" y="1152"/>
                    </a:lnTo>
                    <a:lnTo>
                      <a:pt x="2368" y="1147"/>
                    </a:lnTo>
                    <a:lnTo>
                      <a:pt x="2372" y="1143"/>
                    </a:lnTo>
                    <a:lnTo>
                      <a:pt x="2377" y="1134"/>
                    </a:lnTo>
                    <a:lnTo>
                      <a:pt x="2382" y="1126"/>
                    </a:lnTo>
                    <a:lnTo>
                      <a:pt x="2384" y="1121"/>
                    </a:lnTo>
                    <a:lnTo>
                      <a:pt x="2384" y="1120"/>
                    </a:lnTo>
                    <a:lnTo>
                      <a:pt x="2382" y="1113"/>
                    </a:lnTo>
                    <a:lnTo>
                      <a:pt x="2380" y="1108"/>
                    </a:lnTo>
                    <a:lnTo>
                      <a:pt x="2379" y="1103"/>
                    </a:lnTo>
                    <a:lnTo>
                      <a:pt x="2379" y="1098"/>
                    </a:lnTo>
                    <a:lnTo>
                      <a:pt x="2380" y="1095"/>
                    </a:lnTo>
                    <a:lnTo>
                      <a:pt x="2381" y="1092"/>
                    </a:lnTo>
                    <a:lnTo>
                      <a:pt x="2383" y="1089"/>
                    </a:lnTo>
                    <a:lnTo>
                      <a:pt x="2385" y="1086"/>
                    </a:lnTo>
                    <a:lnTo>
                      <a:pt x="2389" y="1083"/>
                    </a:lnTo>
                    <a:lnTo>
                      <a:pt x="2395" y="1080"/>
                    </a:lnTo>
                    <a:lnTo>
                      <a:pt x="2398" y="1079"/>
                    </a:lnTo>
                    <a:lnTo>
                      <a:pt x="2399" y="1079"/>
                    </a:lnTo>
                    <a:lnTo>
                      <a:pt x="2403" y="1077"/>
                    </a:lnTo>
                    <a:lnTo>
                      <a:pt x="2409" y="1077"/>
                    </a:lnTo>
                    <a:lnTo>
                      <a:pt x="2415" y="1077"/>
                    </a:lnTo>
                    <a:lnTo>
                      <a:pt x="2422" y="1077"/>
                    </a:lnTo>
                    <a:lnTo>
                      <a:pt x="2437" y="1080"/>
                    </a:lnTo>
                    <a:lnTo>
                      <a:pt x="2452" y="1084"/>
                    </a:lnTo>
                    <a:lnTo>
                      <a:pt x="2467" y="1090"/>
                    </a:lnTo>
                    <a:lnTo>
                      <a:pt x="2479" y="1095"/>
                    </a:lnTo>
                    <a:lnTo>
                      <a:pt x="2488" y="1098"/>
                    </a:lnTo>
                    <a:lnTo>
                      <a:pt x="2491" y="1100"/>
                    </a:lnTo>
                    <a:lnTo>
                      <a:pt x="2494" y="1099"/>
                    </a:lnTo>
                    <a:lnTo>
                      <a:pt x="2496" y="1099"/>
                    </a:lnTo>
                    <a:lnTo>
                      <a:pt x="2498" y="1097"/>
                    </a:lnTo>
                    <a:lnTo>
                      <a:pt x="2502" y="1095"/>
                    </a:lnTo>
                    <a:lnTo>
                      <a:pt x="2506" y="1090"/>
                    </a:lnTo>
                    <a:lnTo>
                      <a:pt x="2509" y="1082"/>
                    </a:lnTo>
                    <a:lnTo>
                      <a:pt x="2512" y="1072"/>
                    </a:lnTo>
                    <a:lnTo>
                      <a:pt x="2515" y="1063"/>
                    </a:lnTo>
                    <a:lnTo>
                      <a:pt x="2517" y="1052"/>
                    </a:lnTo>
                    <a:lnTo>
                      <a:pt x="2519" y="1041"/>
                    </a:lnTo>
                    <a:lnTo>
                      <a:pt x="2521" y="1018"/>
                    </a:lnTo>
                    <a:lnTo>
                      <a:pt x="2522" y="1000"/>
                    </a:lnTo>
                    <a:lnTo>
                      <a:pt x="2522" y="986"/>
                    </a:lnTo>
                    <a:lnTo>
                      <a:pt x="2522" y="981"/>
                    </a:lnTo>
                    <a:lnTo>
                      <a:pt x="2522" y="967"/>
                    </a:lnTo>
                    <a:lnTo>
                      <a:pt x="2523" y="953"/>
                    </a:lnTo>
                    <a:lnTo>
                      <a:pt x="2526" y="939"/>
                    </a:lnTo>
                    <a:lnTo>
                      <a:pt x="2531" y="926"/>
                    </a:lnTo>
                    <a:lnTo>
                      <a:pt x="2535" y="913"/>
                    </a:lnTo>
                    <a:lnTo>
                      <a:pt x="2540" y="901"/>
                    </a:lnTo>
                    <a:lnTo>
                      <a:pt x="2547" y="890"/>
                    </a:lnTo>
                    <a:lnTo>
                      <a:pt x="2553" y="879"/>
                    </a:lnTo>
                    <a:lnTo>
                      <a:pt x="2566" y="862"/>
                    </a:lnTo>
                    <a:lnTo>
                      <a:pt x="2577" y="848"/>
                    </a:lnTo>
                    <a:lnTo>
                      <a:pt x="2586" y="839"/>
                    </a:lnTo>
                    <a:lnTo>
                      <a:pt x="2589" y="836"/>
                    </a:lnTo>
                    <a:lnTo>
                      <a:pt x="2593" y="826"/>
                    </a:lnTo>
                    <a:lnTo>
                      <a:pt x="2597" y="818"/>
                    </a:lnTo>
                    <a:lnTo>
                      <a:pt x="2598" y="811"/>
                    </a:lnTo>
                    <a:lnTo>
                      <a:pt x="2599" y="805"/>
                    </a:lnTo>
                    <a:lnTo>
                      <a:pt x="2600" y="800"/>
                    </a:lnTo>
                    <a:lnTo>
                      <a:pt x="2599" y="797"/>
                    </a:lnTo>
                    <a:lnTo>
                      <a:pt x="2598" y="795"/>
                    </a:lnTo>
                    <a:lnTo>
                      <a:pt x="2596" y="794"/>
                    </a:lnTo>
                    <a:lnTo>
                      <a:pt x="2591" y="793"/>
                    </a:lnTo>
                    <a:lnTo>
                      <a:pt x="2587" y="794"/>
                    </a:lnTo>
                    <a:lnTo>
                      <a:pt x="2584" y="795"/>
                    </a:lnTo>
                    <a:lnTo>
                      <a:pt x="2583" y="796"/>
                    </a:lnTo>
                    <a:lnTo>
                      <a:pt x="2471" y="739"/>
                    </a:lnTo>
                    <a:lnTo>
                      <a:pt x="2470" y="736"/>
                    </a:lnTo>
                    <a:lnTo>
                      <a:pt x="2470" y="732"/>
                    </a:lnTo>
                    <a:lnTo>
                      <a:pt x="2470" y="729"/>
                    </a:lnTo>
                    <a:lnTo>
                      <a:pt x="2471" y="727"/>
                    </a:lnTo>
                    <a:lnTo>
                      <a:pt x="2475" y="723"/>
                    </a:lnTo>
                    <a:lnTo>
                      <a:pt x="2481" y="720"/>
                    </a:lnTo>
                    <a:lnTo>
                      <a:pt x="2488" y="719"/>
                    </a:lnTo>
                    <a:lnTo>
                      <a:pt x="2496" y="719"/>
                    </a:lnTo>
                    <a:lnTo>
                      <a:pt x="2505" y="719"/>
                    </a:lnTo>
                    <a:lnTo>
                      <a:pt x="2515" y="720"/>
                    </a:lnTo>
                    <a:lnTo>
                      <a:pt x="2534" y="724"/>
                    </a:lnTo>
                    <a:lnTo>
                      <a:pt x="2552" y="728"/>
                    </a:lnTo>
                    <a:lnTo>
                      <a:pt x="2564" y="731"/>
                    </a:lnTo>
                    <a:lnTo>
                      <a:pt x="2570" y="732"/>
                    </a:lnTo>
                    <a:lnTo>
                      <a:pt x="2575" y="730"/>
                    </a:lnTo>
                    <a:lnTo>
                      <a:pt x="2581" y="728"/>
                    </a:lnTo>
                    <a:lnTo>
                      <a:pt x="2589" y="728"/>
                    </a:lnTo>
                    <a:lnTo>
                      <a:pt x="2598" y="728"/>
                    </a:lnTo>
                    <a:lnTo>
                      <a:pt x="2616" y="730"/>
                    </a:lnTo>
                    <a:lnTo>
                      <a:pt x="2634" y="733"/>
                    </a:lnTo>
                    <a:lnTo>
                      <a:pt x="2652" y="737"/>
                    </a:lnTo>
                    <a:lnTo>
                      <a:pt x="2667" y="741"/>
                    </a:lnTo>
                    <a:lnTo>
                      <a:pt x="2676" y="744"/>
                    </a:lnTo>
                    <a:lnTo>
                      <a:pt x="2680" y="745"/>
                    </a:lnTo>
                    <a:lnTo>
                      <a:pt x="2708" y="704"/>
                    </a:lnTo>
                    <a:lnTo>
                      <a:pt x="2715" y="711"/>
                    </a:lnTo>
                    <a:lnTo>
                      <a:pt x="2722" y="714"/>
                    </a:lnTo>
                    <a:lnTo>
                      <a:pt x="2729" y="717"/>
                    </a:lnTo>
                    <a:lnTo>
                      <a:pt x="2737" y="719"/>
                    </a:lnTo>
                    <a:lnTo>
                      <a:pt x="2745" y="719"/>
                    </a:lnTo>
                    <a:lnTo>
                      <a:pt x="2751" y="719"/>
                    </a:lnTo>
                    <a:lnTo>
                      <a:pt x="2759" y="718"/>
                    </a:lnTo>
                    <a:lnTo>
                      <a:pt x="2765" y="717"/>
                    </a:lnTo>
                    <a:lnTo>
                      <a:pt x="2776" y="714"/>
                    </a:lnTo>
                    <a:lnTo>
                      <a:pt x="2784" y="710"/>
                    </a:lnTo>
                    <a:lnTo>
                      <a:pt x="2791" y="706"/>
                    </a:lnTo>
                    <a:lnTo>
                      <a:pt x="2793" y="704"/>
                    </a:lnTo>
                    <a:lnTo>
                      <a:pt x="2794" y="701"/>
                    </a:lnTo>
                    <a:lnTo>
                      <a:pt x="2797" y="692"/>
                    </a:lnTo>
                    <a:lnTo>
                      <a:pt x="2802" y="679"/>
                    </a:lnTo>
                    <a:lnTo>
                      <a:pt x="2809" y="665"/>
                    </a:lnTo>
                    <a:lnTo>
                      <a:pt x="2817" y="651"/>
                    </a:lnTo>
                    <a:lnTo>
                      <a:pt x="2825" y="638"/>
                    </a:lnTo>
                    <a:lnTo>
                      <a:pt x="2831" y="633"/>
                    </a:lnTo>
                    <a:lnTo>
                      <a:pt x="2835" y="630"/>
                    </a:lnTo>
                    <a:lnTo>
                      <a:pt x="2841" y="627"/>
                    </a:lnTo>
                    <a:lnTo>
                      <a:pt x="2846" y="625"/>
                    </a:lnTo>
                    <a:lnTo>
                      <a:pt x="2847" y="623"/>
                    </a:lnTo>
                    <a:lnTo>
                      <a:pt x="2850" y="616"/>
                    </a:lnTo>
                    <a:lnTo>
                      <a:pt x="2855" y="605"/>
                    </a:lnTo>
                    <a:lnTo>
                      <a:pt x="2858" y="591"/>
                    </a:lnTo>
                    <a:lnTo>
                      <a:pt x="2859" y="582"/>
                    </a:lnTo>
                    <a:lnTo>
                      <a:pt x="2860" y="575"/>
                    </a:lnTo>
                    <a:lnTo>
                      <a:pt x="2860" y="566"/>
                    </a:lnTo>
                    <a:lnTo>
                      <a:pt x="2859" y="556"/>
                    </a:lnTo>
                    <a:lnTo>
                      <a:pt x="2858" y="548"/>
                    </a:lnTo>
                    <a:lnTo>
                      <a:pt x="2855" y="539"/>
                    </a:lnTo>
                    <a:lnTo>
                      <a:pt x="2851" y="530"/>
                    </a:lnTo>
                    <a:lnTo>
                      <a:pt x="2846" y="522"/>
                    </a:lnTo>
                    <a:lnTo>
                      <a:pt x="2842" y="519"/>
                    </a:lnTo>
                    <a:lnTo>
                      <a:pt x="2831" y="512"/>
                    </a:lnTo>
                    <a:lnTo>
                      <a:pt x="2823" y="507"/>
                    </a:lnTo>
                    <a:lnTo>
                      <a:pt x="2817" y="500"/>
                    </a:lnTo>
                    <a:lnTo>
                      <a:pt x="2809" y="494"/>
                    </a:lnTo>
                    <a:lnTo>
                      <a:pt x="2804" y="487"/>
                    </a:lnTo>
                    <a:lnTo>
                      <a:pt x="2798" y="480"/>
                    </a:lnTo>
                    <a:lnTo>
                      <a:pt x="2794" y="471"/>
                    </a:lnTo>
                    <a:lnTo>
                      <a:pt x="2793" y="467"/>
                    </a:lnTo>
                    <a:lnTo>
                      <a:pt x="2792" y="462"/>
                    </a:lnTo>
                    <a:lnTo>
                      <a:pt x="2792" y="458"/>
                    </a:lnTo>
                    <a:lnTo>
                      <a:pt x="2792" y="455"/>
                    </a:lnTo>
                    <a:lnTo>
                      <a:pt x="2793" y="451"/>
                    </a:lnTo>
                    <a:lnTo>
                      <a:pt x="2795" y="446"/>
                    </a:lnTo>
                    <a:lnTo>
                      <a:pt x="2797" y="442"/>
                    </a:lnTo>
                    <a:lnTo>
                      <a:pt x="2801" y="438"/>
                    </a:lnTo>
                    <a:lnTo>
                      <a:pt x="2805" y="433"/>
                    </a:lnTo>
                    <a:lnTo>
                      <a:pt x="2810" y="430"/>
                    </a:lnTo>
                    <a:lnTo>
                      <a:pt x="2817" y="426"/>
                    </a:lnTo>
                    <a:lnTo>
                      <a:pt x="2824" y="421"/>
                    </a:lnTo>
                    <a:lnTo>
                      <a:pt x="2827" y="423"/>
                    </a:lnTo>
                    <a:lnTo>
                      <a:pt x="2833" y="423"/>
                    </a:lnTo>
                    <a:lnTo>
                      <a:pt x="2841" y="421"/>
                    </a:lnTo>
                    <a:lnTo>
                      <a:pt x="2849" y="419"/>
                    </a:lnTo>
                    <a:lnTo>
                      <a:pt x="2852" y="417"/>
                    </a:lnTo>
                    <a:lnTo>
                      <a:pt x="2857" y="415"/>
                    </a:lnTo>
                    <a:lnTo>
                      <a:pt x="2859" y="411"/>
                    </a:lnTo>
                    <a:lnTo>
                      <a:pt x="2861" y="406"/>
                    </a:lnTo>
                    <a:lnTo>
                      <a:pt x="2862" y="401"/>
                    </a:lnTo>
                    <a:lnTo>
                      <a:pt x="2862" y="394"/>
                    </a:lnTo>
                    <a:lnTo>
                      <a:pt x="2861" y="387"/>
                    </a:lnTo>
                    <a:lnTo>
                      <a:pt x="2859" y="377"/>
                    </a:lnTo>
                    <a:lnTo>
                      <a:pt x="2857" y="375"/>
                    </a:lnTo>
                    <a:lnTo>
                      <a:pt x="2852" y="371"/>
                    </a:lnTo>
                    <a:lnTo>
                      <a:pt x="2846" y="365"/>
                    </a:lnTo>
                    <a:lnTo>
                      <a:pt x="2837" y="360"/>
                    </a:lnTo>
                    <a:lnTo>
                      <a:pt x="2830" y="355"/>
                    </a:lnTo>
                    <a:lnTo>
                      <a:pt x="2822" y="352"/>
                    </a:lnTo>
                    <a:lnTo>
                      <a:pt x="2819" y="352"/>
                    </a:lnTo>
                    <a:lnTo>
                      <a:pt x="2816" y="352"/>
                    </a:lnTo>
                    <a:lnTo>
                      <a:pt x="2814" y="355"/>
                    </a:lnTo>
                    <a:lnTo>
                      <a:pt x="2811" y="358"/>
                    </a:lnTo>
                    <a:lnTo>
                      <a:pt x="2800" y="270"/>
                    </a:lnTo>
                    <a:lnTo>
                      <a:pt x="2795" y="274"/>
                    </a:lnTo>
                    <a:lnTo>
                      <a:pt x="2790" y="275"/>
                    </a:lnTo>
                    <a:lnTo>
                      <a:pt x="2783" y="275"/>
                    </a:lnTo>
                    <a:lnTo>
                      <a:pt x="2776" y="275"/>
                    </a:lnTo>
                    <a:lnTo>
                      <a:pt x="2760" y="274"/>
                    </a:lnTo>
                    <a:lnTo>
                      <a:pt x="2743" y="270"/>
                    </a:lnTo>
                    <a:lnTo>
                      <a:pt x="2727" y="266"/>
                    </a:lnTo>
                    <a:lnTo>
                      <a:pt x="2714" y="262"/>
                    </a:lnTo>
                    <a:lnTo>
                      <a:pt x="2705" y="260"/>
                    </a:lnTo>
                    <a:lnTo>
                      <a:pt x="2701" y="258"/>
                    </a:lnTo>
                    <a:lnTo>
                      <a:pt x="2714" y="371"/>
                    </a:lnTo>
                    <a:lnTo>
                      <a:pt x="2712" y="372"/>
                    </a:lnTo>
                    <a:lnTo>
                      <a:pt x="2708" y="376"/>
                    </a:lnTo>
                    <a:lnTo>
                      <a:pt x="2702" y="384"/>
                    </a:lnTo>
                    <a:lnTo>
                      <a:pt x="2694" y="394"/>
                    </a:lnTo>
                    <a:lnTo>
                      <a:pt x="2684" y="411"/>
                    </a:lnTo>
                    <a:lnTo>
                      <a:pt x="2674" y="431"/>
                    </a:lnTo>
                    <a:lnTo>
                      <a:pt x="2669" y="443"/>
                    </a:lnTo>
                    <a:lnTo>
                      <a:pt x="2665" y="456"/>
                    </a:lnTo>
                    <a:lnTo>
                      <a:pt x="2659" y="471"/>
                    </a:lnTo>
                    <a:lnTo>
                      <a:pt x="2655" y="487"/>
                    </a:lnTo>
                    <a:lnTo>
                      <a:pt x="2654" y="491"/>
                    </a:lnTo>
                    <a:lnTo>
                      <a:pt x="2651" y="497"/>
                    </a:lnTo>
                    <a:lnTo>
                      <a:pt x="2646" y="505"/>
                    </a:lnTo>
                    <a:lnTo>
                      <a:pt x="2639" y="512"/>
                    </a:lnTo>
                    <a:lnTo>
                      <a:pt x="2634" y="515"/>
                    </a:lnTo>
                    <a:lnTo>
                      <a:pt x="2630" y="516"/>
                    </a:lnTo>
                    <a:lnTo>
                      <a:pt x="2625" y="516"/>
                    </a:lnTo>
                    <a:lnTo>
                      <a:pt x="2618" y="515"/>
                    </a:lnTo>
                    <a:lnTo>
                      <a:pt x="2612" y="512"/>
                    </a:lnTo>
                    <a:lnTo>
                      <a:pt x="2605" y="507"/>
                    </a:lnTo>
                    <a:lnTo>
                      <a:pt x="2597" y="498"/>
                    </a:lnTo>
                    <a:lnTo>
                      <a:pt x="2589" y="487"/>
                    </a:lnTo>
                    <a:lnTo>
                      <a:pt x="2570" y="364"/>
                    </a:lnTo>
                    <a:lnTo>
                      <a:pt x="2570" y="362"/>
                    </a:lnTo>
                    <a:lnTo>
                      <a:pt x="2569" y="357"/>
                    </a:lnTo>
                    <a:lnTo>
                      <a:pt x="2566" y="351"/>
                    </a:lnTo>
                    <a:lnTo>
                      <a:pt x="2564" y="346"/>
                    </a:lnTo>
                    <a:lnTo>
                      <a:pt x="2562" y="345"/>
                    </a:lnTo>
                    <a:lnTo>
                      <a:pt x="2560" y="344"/>
                    </a:lnTo>
                    <a:lnTo>
                      <a:pt x="2558" y="345"/>
                    </a:lnTo>
                    <a:lnTo>
                      <a:pt x="2556" y="347"/>
                    </a:lnTo>
                    <a:lnTo>
                      <a:pt x="2553" y="351"/>
                    </a:lnTo>
                    <a:lnTo>
                      <a:pt x="2550" y="358"/>
                    </a:lnTo>
                    <a:lnTo>
                      <a:pt x="2547" y="366"/>
                    </a:lnTo>
                    <a:lnTo>
                      <a:pt x="2544" y="377"/>
                    </a:lnTo>
                    <a:lnTo>
                      <a:pt x="2542" y="382"/>
                    </a:lnTo>
                    <a:lnTo>
                      <a:pt x="2534" y="393"/>
                    </a:lnTo>
                    <a:lnTo>
                      <a:pt x="2523" y="407"/>
                    </a:lnTo>
                    <a:lnTo>
                      <a:pt x="2511" y="420"/>
                    </a:lnTo>
                    <a:lnTo>
                      <a:pt x="2505" y="426"/>
                    </a:lnTo>
                    <a:lnTo>
                      <a:pt x="2498" y="429"/>
                    </a:lnTo>
                    <a:lnTo>
                      <a:pt x="2496" y="430"/>
                    </a:lnTo>
                    <a:lnTo>
                      <a:pt x="2493" y="430"/>
                    </a:lnTo>
                    <a:lnTo>
                      <a:pt x="2491" y="430"/>
                    </a:lnTo>
                    <a:lnTo>
                      <a:pt x="2489" y="429"/>
                    </a:lnTo>
                    <a:lnTo>
                      <a:pt x="2486" y="428"/>
                    </a:lnTo>
                    <a:lnTo>
                      <a:pt x="2484" y="425"/>
                    </a:lnTo>
                    <a:lnTo>
                      <a:pt x="2482" y="421"/>
                    </a:lnTo>
                    <a:lnTo>
                      <a:pt x="2481" y="417"/>
                    </a:lnTo>
                    <a:lnTo>
                      <a:pt x="2479" y="406"/>
                    </a:lnTo>
                    <a:lnTo>
                      <a:pt x="2478" y="390"/>
                    </a:lnTo>
                    <a:lnTo>
                      <a:pt x="2478" y="379"/>
                    </a:lnTo>
                    <a:lnTo>
                      <a:pt x="2477" y="372"/>
                    </a:lnTo>
                    <a:lnTo>
                      <a:pt x="2476" y="366"/>
                    </a:lnTo>
                    <a:lnTo>
                      <a:pt x="2474" y="362"/>
                    </a:lnTo>
                    <a:lnTo>
                      <a:pt x="2471" y="359"/>
                    </a:lnTo>
                    <a:lnTo>
                      <a:pt x="2468" y="358"/>
                    </a:lnTo>
                    <a:lnTo>
                      <a:pt x="2465" y="358"/>
                    </a:lnTo>
                    <a:lnTo>
                      <a:pt x="2462" y="358"/>
                    </a:lnTo>
                    <a:lnTo>
                      <a:pt x="2454" y="361"/>
                    </a:lnTo>
                    <a:lnTo>
                      <a:pt x="2447" y="365"/>
                    </a:lnTo>
                    <a:lnTo>
                      <a:pt x="2439" y="370"/>
                    </a:lnTo>
                    <a:lnTo>
                      <a:pt x="2431" y="371"/>
                    </a:lnTo>
                    <a:lnTo>
                      <a:pt x="2424" y="370"/>
                    </a:lnTo>
                    <a:lnTo>
                      <a:pt x="2415" y="365"/>
                    </a:lnTo>
                    <a:lnTo>
                      <a:pt x="2406" y="360"/>
                    </a:lnTo>
                    <a:lnTo>
                      <a:pt x="2397" y="353"/>
                    </a:lnTo>
                    <a:lnTo>
                      <a:pt x="2389" y="347"/>
                    </a:lnTo>
                    <a:lnTo>
                      <a:pt x="2384" y="342"/>
                    </a:lnTo>
                    <a:lnTo>
                      <a:pt x="2380" y="338"/>
                    </a:lnTo>
                    <a:lnTo>
                      <a:pt x="2377" y="336"/>
                    </a:lnTo>
                    <a:lnTo>
                      <a:pt x="2383" y="333"/>
                    </a:lnTo>
                    <a:lnTo>
                      <a:pt x="2387" y="328"/>
                    </a:lnTo>
                    <a:lnTo>
                      <a:pt x="2390" y="321"/>
                    </a:lnTo>
                    <a:lnTo>
                      <a:pt x="2394" y="314"/>
                    </a:lnTo>
                    <a:lnTo>
                      <a:pt x="2399" y="294"/>
                    </a:lnTo>
                    <a:lnTo>
                      <a:pt x="2402" y="274"/>
                    </a:lnTo>
                    <a:lnTo>
                      <a:pt x="2404" y="253"/>
                    </a:lnTo>
                    <a:lnTo>
                      <a:pt x="2406" y="236"/>
                    </a:lnTo>
                    <a:lnTo>
                      <a:pt x="2406" y="224"/>
                    </a:lnTo>
                    <a:lnTo>
                      <a:pt x="2406" y="220"/>
                    </a:lnTo>
                    <a:lnTo>
                      <a:pt x="2401" y="217"/>
                    </a:lnTo>
                    <a:lnTo>
                      <a:pt x="2397" y="213"/>
                    </a:lnTo>
                    <a:lnTo>
                      <a:pt x="2393" y="209"/>
                    </a:lnTo>
                    <a:lnTo>
                      <a:pt x="2389" y="204"/>
                    </a:lnTo>
                    <a:lnTo>
                      <a:pt x="2385" y="194"/>
                    </a:lnTo>
                    <a:lnTo>
                      <a:pt x="2382" y="182"/>
                    </a:lnTo>
                    <a:lnTo>
                      <a:pt x="2380" y="171"/>
                    </a:lnTo>
                    <a:lnTo>
                      <a:pt x="2379" y="162"/>
                    </a:lnTo>
                    <a:lnTo>
                      <a:pt x="2379" y="156"/>
                    </a:lnTo>
                    <a:lnTo>
                      <a:pt x="2377" y="154"/>
                    </a:lnTo>
                    <a:lnTo>
                      <a:pt x="2380" y="151"/>
                    </a:lnTo>
                    <a:lnTo>
                      <a:pt x="2380" y="147"/>
                    </a:lnTo>
                    <a:lnTo>
                      <a:pt x="2380" y="143"/>
                    </a:lnTo>
                    <a:lnTo>
                      <a:pt x="2380" y="139"/>
                    </a:lnTo>
                    <a:lnTo>
                      <a:pt x="2376" y="130"/>
                    </a:lnTo>
                    <a:lnTo>
                      <a:pt x="2373" y="120"/>
                    </a:lnTo>
                    <a:lnTo>
                      <a:pt x="2368" y="110"/>
                    </a:lnTo>
                    <a:lnTo>
                      <a:pt x="2361" y="99"/>
                    </a:lnTo>
                    <a:lnTo>
                      <a:pt x="2355" y="89"/>
                    </a:lnTo>
                    <a:lnTo>
                      <a:pt x="2347" y="78"/>
                    </a:lnTo>
                    <a:lnTo>
                      <a:pt x="2332" y="59"/>
                    </a:lnTo>
                    <a:lnTo>
                      <a:pt x="2319" y="44"/>
                    </a:lnTo>
                    <a:lnTo>
                      <a:pt x="2309" y="33"/>
                    </a:lnTo>
                    <a:lnTo>
                      <a:pt x="2306" y="29"/>
                    </a:lnTo>
                    <a:lnTo>
                      <a:pt x="2304" y="20"/>
                    </a:lnTo>
                    <a:lnTo>
                      <a:pt x="2302" y="12"/>
                    </a:lnTo>
                    <a:lnTo>
                      <a:pt x="2299" y="7"/>
                    </a:lnTo>
                    <a:lnTo>
                      <a:pt x="2295" y="4"/>
                    </a:lnTo>
                    <a:lnTo>
                      <a:pt x="2291" y="2"/>
                    </a:lnTo>
                    <a:lnTo>
                      <a:pt x="2287" y="0"/>
                    </a:lnTo>
                    <a:lnTo>
                      <a:pt x="2282" y="2"/>
                    </a:lnTo>
                    <a:lnTo>
                      <a:pt x="2278" y="2"/>
                    </a:lnTo>
                    <a:lnTo>
                      <a:pt x="2269" y="6"/>
                    </a:lnTo>
                    <a:lnTo>
                      <a:pt x="2262" y="10"/>
                    </a:lnTo>
                    <a:lnTo>
                      <a:pt x="2257" y="15"/>
                    </a:lnTo>
                    <a:lnTo>
                      <a:pt x="2254" y="16"/>
                    </a:lnTo>
                    <a:lnTo>
                      <a:pt x="2250" y="16"/>
                    </a:lnTo>
                    <a:lnTo>
                      <a:pt x="2246" y="17"/>
                    </a:lnTo>
                    <a:lnTo>
                      <a:pt x="2241" y="20"/>
                    </a:lnTo>
                    <a:lnTo>
                      <a:pt x="2237" y="24"/>
                    </a:lnTo>
                    <a:lnTo>
                      <a:pt x="2235" y="30"/>
                    </a:lnTo>
                    <a:lnTo>
                      <a:pt x="2232" y="36"/>
                    </a:lnTo>
                    <a:lnTo>
                      <a:pt x="2230" y="43"/>
                    </a:lnTo>
                    <a:lnTo>
                      <a:pt x="2227" y="49"/>
                    </a:lnTo>
                    <a:lnTo>
                      <a:pt x="2224" y="63"/>
                    </a:lnTo>
                    <a:lnTo>
                      <a:pt x="2222" y="76"/>
                    </a:lnTo>
                    <a:lnTo>
                      <a:pt x="2221" y="85"/>
                    </a:lnTo>
                    <a:lnTo>
                      <a:pt x="2221" y="88"/>
                    </a:lnTo>
                    <a:lnTo>
                      <a:pt x="2209" y="97"/>
                    </a:lnTo>
                    <a:lnTo>
                      <a:pt x="2199" y="106"/>
                    </a:lnTo>
                    <a:lnTo>
                      <a:pt x="2192" y="115"/>
                    </a:lnTo>
                    <a:lnTo>
                      <a:pt x="2185" y="124"/>
                    </a:lnTo>
                    <a:lnTo>
                      <a:pt x="2181" y="133"/>
                    </a:lnTo>
                    <a:lnTo>
                      <a:pt x="2178" y="142"/>
                    </a:lnTo>
                    <a:lnTo>
                      <a:pt x="2174" y="149"/>
                    </a:lnTo>
                    <a:lnTo>
                      <a:pt x="2173" y="158"/>
                    </a:lnTo>
                    <a:lnTo>
                      <a:pt x="2172" y="171"/>
                    </a:lnTo>
                    <a:lnTo>
                      <a:pt x="2173" y="183"/>
                    </a:lnTo>
                    <a:lnTo>
                      <a:pt x="2176" y="189"/>
                    </a:lnTo>
                    <a:lnTo>
                      <a:pt x="2176" y="193"/>
                    </a:lnTo>
                    <a:lnTo>
                      <a:pt x="2176" y="203"/>
                    </a:lnTo>
                    <a:lnTo>
                      <a:pt x="2176" y="214"/>
                    </a:lnTo>
                    <a:lnTo>
                      <a:pt x="2177" y="224"/>
                    </a:lnTo>
                    <a:lnTo>
                      <a:pt x="2179" y="234"/>
                    </a:lnTo>
                    <a:lnTo>
                      <a:pt x="2180" y="242"/>
                    </a:lnTo>
                    <a:lnTo>
                      <a:pt x="2182" y="251"/>
                    </a:lnTo>
                    <a:lnTo>
                      <a:pt x="2185" y="258"/>
                    </a:lnTo>
                    <a:lnTo>
                      <a:pt x="2189" y="266"/>
                    </a:lnTo>
                    <a:lnTo>
                      <a:pt x="2196" y="278"/>
                    </a:lnTo>
                    <a:lnTo>
                      <a:pt x="2204" y="289"/>
                    </a:lnTo>
                    <a:lnTo>
                      <a:pt x="2213" y="297"/>
                    </a:lnTo>
                    <a:lnTo>
                      <a:pt x="2222" y="305"/>
                    </a:lnTo>
                    <a:lnTo>
                      <a:pt x="2232" y="311"/>
                    </a:lnTo>
                    <a:lnTo>
                      <a:pt x="2241" y="316"/>
                    </a:lnTo>
                    <a:lnTo>
                      <a:pt x="2250" y="319"/>
                    </a:lnTo>
                    <a:lnTo>
                      <a:pt x="2258" y="321"/>
                    </a:lnTo>
                    <a:lnTo>
                      <a:pt x="2269" y="323"/>
                    </a:lnTo>
                    <a:lnTo>
                      <a:pt x="2274" y="324"/>
                    </a:lnTo>
                    <a:lnTo>
                      <a:pt x="2267" y="331"/>
                    </a:lnTo>
                    <a:lnTo>
                      <a:pt x="2262" y="337"/>
                    </a:lnTo>
                    <a:lnTo>
                      <a:pt x="2258" y="344"/>
                    </a:lnTo>
                    <a:lnTo>
                      <a:pt x="2254" y="349"/>
                    </a:lnTo>
                    <a:lnTo>
                      <a:pt x="2252" y="356"/>
                    </a:lnTo>
                    <a:lnTo>
                      <a:pt x="2250" y="361"/>
                    </a:lnTo>
                    <a:lnTo>
                      <a:pt x="2249" y="366"/>
                    </a:lnTo>
                    <a:lnTo>
                      <a:pt x="2248" y="371"/>
                    </a:lnTo>
                    <a:lnTo>
                      <a:pt x="2248" y="376"/>
                    </a:lnTo>
                    <a:lnTo>
                      <a:pt x="2249" y="380"/>
                    </a:lnTo>
                    <a:lnTo>
                      <a:pt x="2250" y="385"/>
                    </a:lnTo>
                    <a:lnTo>
                      <a:pt x="2252" y="389"/>
                    </a:lnTo>
                    <a:lnTo>
                      <a:pt x="2257" y="398"/>
                    </a:lnTo>
                    <a:lnTo>
                      <a:pt x="2263" y="404"/>
                    </a:lnTo>
                    <a:lnTo>
                      <a:pt x="2269" y="411"/>
                    </a:lnTo>
                    <a:lnTo>
                      <a:pt x="2276" y="416"/>
                    </a:lnTo>
                    <a:lnTo>
                      <a:pt x="2284" y="420"/>
                    </a:lnTo>
                    <a:lnTo>
                      <a:pt x="2290" y="424"/>
                    </a:lnTo>
                    <a:lnTo>
                      <a:pt x="2301" y="429"/>
                    </a:lnTo>
                    <a:lnTo>
                      <a:pt x="2306" y="430"/>
                    </a:lnTo>
                    <a:lnTo>
                      <a:pt x="2314" y="432"/>
                    </a:lnTo>
                    <a:lnTo>
                      <a:pt x="2320" y="434"/>
                    </a:lnTo>
                    <a:lnTo>
                      <a:pt x="2325" y="438"/>
                    </a:lnTo>
                    <a:lnTo>
                      <a:pt x="2328" y="441"/>
                    </a:lnTo>
                    <a:lnTo>
                      <a:pt x="2330" y="445"/>
                    </a:lnTo>
                    <a:lnTo>
                      <a:pt x="2331" y="450"/>
                    </a:lnTo>
                    <a:lnTo>
                      <a:pt x="2331" y="454"/>
                    </a:lnTo>
                    <a:lnTo>
                      <a:pt x="2331" y="458"/>
                    </a:lnTo>
                    <a:lnTo>
                      <a:pt x="2328" y="467"/>
                    </a:lnTo>
                    <a:lnTo>
                      <a:pt x="2325" y="474"/>
                    </a:lnTo>
                    <a:lnTo>
                      <a:pt x="2321" y="480"/>
                    </a:lnTo>
                    <a:lnTo>
                      <a:pt x="2320" y="481"/>
                    </a:lnTo>
                    <a:lnTo>
                      <a:pt x="2318" y="486"/>
                    </a:lnTo>
                    <a:lnTo>
                      <a:pt x="2313" y="491"/>
                    </a:lnTo>
                    <a:lnTo>
                      <a:pt x="2306" y="497"/>
                    </a:lnTo>
                    <a:lnTo>
                      <a:pt x="2298" y="502"/>
                    </a:lnTo>
                    <a:lnTo>
                      <a:pt x="2277" y="515"/>
                    </a:lnTo>
                    <a:lnTo>
                      <a:pt x="2254" y="528"/>
                    </a:lnTo>
                    <a:lnTo>
                      <a:pt x="2233" y="540"/>
                    </a:lnTo>
                    <a:lnTo>
                      <a:pt x="2213" y="551"/>
                    </a:lnTo>
                    <a:lnTo>
                      <a:pt x="2200" y="557"/>
                    </a:lnTo>
                    <a:lnTo>
                      <a:pt x="2195" y="560"/>
                    </a:lnTo>
                    <a:lnTo>
                      <a:pt x="2178" y="560"/>
                    </a:lnTo>
                    <a:lnTo>
                      <a:pt x="2166" y="559"/>
                    </a:lnTo>
                    <a:lnTo>
                      <a:pt x="2159" y="556"/>
                    </a:lnTo>
                    <a:lnTo>
                      <a:pt x="2155" y="553"/>
                    </a:lnTo>
                    <a:lnTo>
                      <a:pt x="2153" y="551"/>
                    </a:lnTo>
                    <a:lnTo>
                      <a:pt x="2154" y="549"/>
                    </a:lnTo>
                    <a:lnTo>
                      <a:pt x="2154" y="548"/>
                    </a:lnTo>
                    <a:lnTo>
                      <a:pt x="2155" y="548"/>
                    </a:lnTo>
                    <a:lnTo>
                      <a:pt x="2162" y="462"/>
                    </a:lnTo>
                    <a:lnTo>
                      <a:pt x="2097" y="462"/>
                    </a:lnTo>
                    <a:lnTo>
                      <a:pt x="2088" y="460"/>
                    </a:lnTo>
                    <a:lnTo>
                      <a:pt x="2079" y="459"/>
                    </a:lnTo>
                    <a:lnTo>
                      <a:pt x="2073" y="458"/>
                    </a:lnTo>
                    <a:lnTo>
                      <a:pt x="2067" y="459"/>
                    </a:lnTo>
                    <a:lnTo>
                      <a:pt x="2061" y="459"/>
                    </a:lnTo>
                    <a:lnTo>
                      <a:pt x="2057" y="460"/>
                    </a:lnTo>
                    <a:lnTo>
                      <a:pt x="2054" y="462"/>
                    </a:lnTo>
                    <a:lnTo>
                      <a:pt x="2050" y="464"/>
                    </a:lnTo>
                    <a:lnTo>
                      <a:pt x="2047" y="468"/>
                    </a:lnTo>
                    <a:lnTo>
                      <a:pt x="2045" y="471"/>
                    </a:lnTo>
                    <a:lnTo>
                      <a:pt x="2044" y="474"/>
                    </a:lnTo>
                    <a:lnTo>
                      <a:pt x="2044" y="475"/>
                    </a:lnTo>
                    <a:lnTo>
                      <a:pt x="2046" y="498"/>
                    </a:lnTo>
                    <a:lnTo>
                      <a:pt x="2046" y="518"/>
                    </a:lnTo>
                    <a:lnTo>
                      <a:pt x="2045" y="534"/>
                    </a:lnTo>
                    <a:lnTo>
                      <a:pt x="2043" y="546"/>
                    </a:lnTo>
                    <a:lnTo>
                      <a:pt x="2041" y="554"/>
                    </a:lnTo>
                    <a:lnTo>
                      <a:pt x="2037" y="561"/>
                    </a:lnTo>
                    <a:lnTo>
                      <a:pt x="2033" y="564"/>
                    </a:lnTo>
                    <a:lnTo>
                      <a:pt x="2029" y="566"/>
                    </a:lnTo>
                    <a:lnTo>
                      <a:pt x="2024" y="566"/>
                    </a:lnTo>
                    <a:lnTo>
                      <a:pt x="2020" y="565"/>
                    </a:lnTo>
                    <a:lnTo>
                      <a:pt x="2016" y="563"/>
                    </a:lnTo>
                    <a:lnTo>
                      <a:pt x="2011" y="561"/>
                    </a:lnTo>
                    <a:lnTo>
                      <a:pt x="2006" y="556"/>
                    </a:lnTo>
                    <a:lnTo>
                      <a:pt x="2004" y="553"/>
                    </a:lnTo>
                    <a:lnTo>
                      <a:pt x="1994" y="547"/>
                    </a:lnTo>
                    <a:lnTo>
                      <a:pt x="1986" y="540"/>
                    </a:lnTo>
                    <a:lnTo>
                      <a:pt x="1978" y="537"/>
                    </a:lnTo>
                    <a:lnTo>
                      <a:pt x="1970" y="534"/>
                    </a:lnTo>
                    <a:lnTo>
                      <a:pt x="1964" y="533"/>
                    </a:lnTo>
                    <a:lnTo>
                      <a:pt x="1959" y="532"/>
                    </a:lnTo>
                    <a:lnTo>
                      <a:pt x="1953" y="533"/>
                    </a:lnTo>
                    <a:lnTo>
                      <a:pt x="1949" y="534"/>
                    </a:lnTo>
                    <a:lnTo>
                      <a:pt x="1940" y="538"/>
                    </a:lnTo>
                    <a:lnTo>
                      <a:pt x="1936" y="542"/>
                    </a:lnTo>
                    <a:lnTo>
                      <a:pt x="1933" y="546"/>
                    </a:lnTo>
                    <a:lnTo>
                      <a:pt x="1932" y="548"/>
                    </a:lnTo>
                    <a:lnTo>
                      <a:pt x="1920" y="557"/>
                    </a:lnTo>
                    <a:lnTo>
                      <a:pt x="1909" y="564"/>
                    </a:lnTo>
                    <a:lnTo>
                      <a:pt x="1899" y="568"/>
                    </a:lnTo>
                    <a:lnTo>
                      <a:pt x="1891" y="571"/>
                    </a:lnTo>
                    <a:lnTo>
                      <a:pt x="1882" y="573"/>
                    </a:lnTo>
                    <a:lnTo>
                      <a:pt x="1875" y="571"/>
                    </a:lnTo>
                    <a:lnTo>
                      <a:pt x="1869" y="569"/>
                    </a:lnTo>
                    <a:lnTo>
                      <a:pt x="1864" y="566"/>
                    </a:lnTo>
                    <a:lnTo>
                      <a:pt x="1859" y="563"/>
                    </a:lnTo>
                    <a:lnTo>
                      <a:pt x="1856" y="559"/>
                    </a:lnTo>
                    <a:lnTo>
                      <a:pt x="1853" y="554"/>
                    </a:lnTo>
                    <a:lnTo>
                      <a:pt x="1851" y="550"/>
                    </a:lnTo>
                    <a:lnTo>
                      <a:pt x="1847" y="543"/>
                    </a:lnTo>
                    <a:lnTo>
                      <a:pt x="1846" y="541"/>
                    </a:lnTo>
                    <a:lnTo>
                      <a:pt x="1842" y="528"/>
                    </a:lnTo>
                    <a:lnTo>
                      <a:pt x="1838" y="519"/>
                    </a:lnTo>
                    <a:lnTo>
                      <a:pt x="1833" y="511"/>
                    </a:lnTo>
                    <a:lnTo>
                      <a:pt x="1828" y="505"/>
                    </a:lnTo>
                    <a:lnTo>
                      <a:pt x="1823" y="500"/>
                    </a:lnTo>
                    <a:lnTo>
                      <a:pt x="1817" y="497"/>
                    </a:lnTo>
                    <a:lnTo>
                      <a:pt x="1812" y="495"/>
                    </a:lnTo>
                    <a:lnTo>
                      <a:pt x="1806" y="495"/>
                    </a:lnTo>
                    <a:lnTo>
                      <a:pt x="1797" y="496"/>
                    </a:lnTo>
                    <a:lnTo>
                      <a:pt x="1788" y="498"/>
                    </a:lnTo>
                    <a:lnTo>
                      <a:pt x="1783" y="501"/>
                    </a:lnTo>
                    <a:lnTo>
                      <a:pt x="1780" y="502"/>
                    </a:lnTo>
                    <a:lnTo>
                      <a:pt x="1766" y="498"/>
                    </a:lnTo>
                    <a:lnTo>
                      <a:pt x="1754" y="494"/>
                    </a:lnTo>
                    <a:lnTo>
                      <a:pt x="1745" y="489"/>
                    </a:lnTo>
                    <a:lnTo>
                      <a:pt x="1737" y="484"/>
                    </a:lnTo>
                    <a:lnTo>
                      <a:pt x="1730" y="480"/>
                    </a:lnTo>
                    <a:lnTo>
                      <a:pt x="1724" y="474"/>
                    </a:lnTo>
                    <a:lnTo>
                      <a:pt x="1721" y="470"/>
                    </a:lnTo>
                    <a:lnTo>
                      <a:pt x="1718" y="465"/>
                    </a:lnTo>
                    <a:lnTo>
                      <a:pt x="1715" y="456"/>
                    </a:lnTo>
                    <a:lnTo>
                      <a:pt x="1713" y="450"/>
                    </a:lnTo>
                    <a:lnTo>
                      <a:pt x="1713" y="445"/>
                    </a:lnTo>
                    <a:lnTo>
                      <a:pt x="1715" y="443"/>
                    </a:lnTo>
                    <a:lnTo>
                      <a:pt x="1712" y="432"/>
                    </a:lnTo>
                    <a:lnTo>
                      <a:pt x="1710" y="423"/>
                    </a:lnTo>
                    <a:lnTo>
                      <a:pt x="1707" y="415"/>
                    </a:lnTo>
                    <a:lnTo>
                      <a:pt x="1703" y="410"/>
                    </a:lnTo>
                    <a:lnTo>
                      <a:pt x="1698" y="406"/>
                    </a:lnTo>
                    <a:lnTo>
                      <a:pt x="1693" y="403"/>
                    </a:lnTo>
                    <a:lnTo>
                      <a:pt x="1689" y="402"/>
                    </a:lnTo>
                    <a:lnTo>
                      <a:pt x="1683" y="401"/>
                    </a:lnTo>
                    <a:lnTo>
                      <a:pt x="1674" y="402"/>
                    </a:lnTo>
                    <a:lnTo>
                      <a:pt x="1665" y="405"/>
                    </a:lnTo>
                    <a:lnTo>
                      <a:pt x="1659" y="407"/>
                    </a:lnTo>
                    <a:lnTo>
                      <a:pt x="1657" y="409"/>
                    </a:lnTo>
                    <a:lnTo>
                      <a:pt x="1645" y="409"/>
                    </a:lnTo>
                    <a:lnTo>
                      <a:pt x="1636" y="409"/>
                    </a:lnTo>
                    <a:lnTo>
                      <a:pt x="1626" y="409"/>
                    </a:lnTo>
                    <a:lnTo>
                      <a:pt x="1617" y="410"/>
                    </a:lnTo>
                    <a:lnTo>
                      <a:pt x="1609" y="411"/>
                    </a:lnTo>
                    <a:lnTo>
                      <a:pt x="1602" y="413"/>
                    </a:lnTo>
                    <a:lnTo>
                      <a:pt x="1596" y="415"/>
                    </a:lnTo>
                    <a:lnTo>
                      <a:pt x="1590" y="418"/>
                    </a:lnTo>
                    <a:lnTo>
                      <a:pt x="1585" y="421"/>
                    </a:lnTo>
                    <a:lnTo>
                      <a:pt x="1581" y="425"/>
                    </a:lnTo>
                    <a:lnTo>
                      <a:pt x="1577" y="429"/>
                    </a:lnTo>
                    <a:lnTo>
                      <a:pt x="1574" y="433"/>
                    </a:lnTo>
                    <a:lnTo>
                      <a:pt x="1569" y="442"/>
                    </a:lnTo>
                    <a:lnTo>
                      <a:pt x="1567" y="451"/>
                    </a:lnTo>
                    <a:lnTo>
                      <a:pt x="1564" y="460"/>
                    </a:lnTo>
                    <a:lnTo>
                      <a:pt x="1564" y="470"/>
                    </a:lnTo>
                    <a:lnTo>
                      <a:pt x="1564" y="479"/>
                    </a:lnTo>
                    <a:lnTo>
                      <a:pt x="1566" y="486"/>
                    </a:lnTo>
                    <a:lnTo>
                      <a:pt x="1569" y="498"/>
                    </a:lnTo>
                    <a:lnTo>
                      <a:pt x="1570" y="502"/>
                    </a:lnTo>
                    <a:lnTo>
                      <a:pt x="1576" y="507"/>
                    </a:lnTo>
                    <a:lnTo>
                      <a:pt x="1582" y="511"/>
                    </a:lnTo>
                    <a:lnTo>
                      <a:pt x="1585" y="515"/>
                    </a:lnTo>
                    <a:lnTo>
                      <a:pt x="1587" y="521"/>
                    </a:lnTo>
                    <a:lnTo>
                      <a:pt x="1587" y="526"/>
                    </a:lnTo>
                    <a:lnTo>
                      <a:pt x="1587" y="532"/>
                    </a:lnTo>
                    <a:lnTo>
                      <a:pt x="1586" y="537"/>
                    </a:lnTo>
                    <a:lnTo>
                      <a:pt x="1585" y="541"/>
                    </a:lnTo>
                    <a:lnTo>
                      <a:pt x="1581" y="551"/>
                    </a:lnTo>
                    <a:lnTo>
                      <a:pt x="1575" y="560"/>
                    </a:lnTo>
                    <a:lnTo>
                      <a:pt x="1571" y="564"/>
                    </a:lnTo>
                    <a:lnTo>
                      <a:pt x="1570" y="566"/>
                    </a:lnTo>
                    <a:lnTo>
                      <a:pt x="1570" y="660"/>
                    </a:lnTo>
                    <a:lnTo>
                      <a:pt x="1563" y="676"/>
                    </a:lnTo>
                    <a:lnTo>
                      <a:pt x="1559" y="686"/>
                    </a:lnTo>
                    <a:lnTo>
                      <a:pt x="1555" y="690"/>
                    </a:lnTo>
                    <a:lnTo>
                      <a:pt x="1553" y="692"/>
                    </a:lnTo>
                    <a:lnTo>
                      <a:pt x="1552" y="691"/>
                    </a:lnTo>
                    <a:lnTo>
                      <a:pt x="1550" y="689"/>
                    </a:lnTo>
                    <a:lnTo>
                      <a:pt x="1550" y="687"/>
                    </a:lnTo>
                    <a:lnTo>
                      <a:pt x="1550" y="686"/>
                    </a:lnTo>
                    <a:lnTo>
                      <a:pt x="1542" y="661"/>
                    </a:lnTo>
                    <a:lnTo>
                      <a:pt x="1530" y="635"/>
                    </a:lnTo>
                    <a:lnTo>
                      <a:pt x="1517" y="608"/>
                    </a:lnTo>
                    <a:lnTo>
                      <a:pt x="1503" y="582"/>
                    </a:lnTo>
                    <a:lnTo>
                      <a:pt x="1489" y="557"/>
                    </a:lnTo>
                    <a:lnTo>
                      <a:pt x="1476" y="536"/>
                    </a:lnTo>
                    <a:lnTo>
                      <a:pt x="1466" y="520"/>
                    </a:lnTo>
                    <a:lnTo>
                      <a:pt x="1459" y="509"/>
                    </a:lnTo>
                    <a:lnTo>
                      <a:pt x="1457" y="506"/>
                    </a:lnTo>
                    <a:lnTo>
                      <a:pt x="1453" y="505"/>
                    </a:lnTo>
                    <a:lnTo>
                      <a:pt x="1451" y="506"/>
                    </a:lnTo>
                    <a:lnTo>
                      <a:pt x="1448" y="508"/>
                    </a:lnTo>
                    <a:lnTo>
                      <a:pt x="1440" y="515"/>
                    </a:lnTo>
                    <a:lnTo>
                      <a:pt x="1434" y="526"/>
                    </a:lnTo>
                    <a:lnTo>
                      <a:pt x="1428" y="538"/>
                    </a:lnTo>
                    <a:lnTo>
                      <a:pt x="1423" y="549"/>
                    </a:lnTo>
                    <a:lnTo>
                      <a:pt x="1420" y="557"/>
                    </a:lnTo>
                    <a:lnTo>
                      <a:pt x="1419" y="560"/>
                    </a:lnTo>
                    <a:lnTo>
                      <a:pt x="1413" y="555"/>
                    </a:lnTo>
                    <a:lnTo>
                      <a:pt x="1407" y="552"/>
                    </a:lnTo>
                    <a:lnTo>
                      <a:pt x="1400" y="550"/>
                    </a:lnTo>
                    <a:lnTo>
                      <a:pt x="1393" y="548"/>
                    </a:lnTo>
                    <a:lnTo>
                      <a:pt x="1377" y="547"/>
                    </a:lnTo>
                    <a:lnTo>
                      <a:pt x="1360" y="548"/>
                    </a:lnTo>
                    <a:lnTo>
                      <a:pt x="1345" y="549"/>
                    </a:lnTo>
                    <a:lnTo>
                      <a:pt x="1332" y="551"/>
                    </a:lnTo>
                    <a:lnTo>
                      <a:pt x="1324" y="553"/>
                    </a:lnTo>
                    <a:lnTo>
                      <a:pt x="1320" y="553"/>
                    </a:lnTo>
                    <a:lnTo>
                      <a:pt x="1299" y="553"/>
                    </a:lnTo>
                    <a:lnTo>
                      <a:pt x="1281" y="552"/>
                    </a:lnTo>
                    <a:lnTo>
                      <a:pt x="1267" y="550"/>
                    </a:lnTo>
                    <a:lnTo>
                      <a:pt x="1257" y="547"/>
                    </a:lnTo>
                    <a:lnTo>
                      <a:pt x="1250" y="543"/>
                    </a:lnTo>
                    <a:lnTo>
                      <a:pt x="1246" y="539"/>
                    </a:lnTo>
                    <a:lnTo>
                      <a:pt x="1245" y="536"/>
                    </a:lnTo>
                    <a:lnTo>
                      <a:pt x="1245" y="532"/>
                    </a:lnTo>
                    <a:lnTo>
                      <a:pt x="1247" y="527"/>
                    </a:lnTo>
                    <a:lnTo>
                      <a:pt x="1249" y="523"/>
                    </a:lnTo>
                    <a:lnTo>
                      <a:pt x="1254" y="520"/>
                    </a:lnTo>
                    <a:lnTo>
                      <a:pt x="1258" y="516"/>
                    </a:lnTo>
                    <a:lnTo>
                      <a:pt x="1264" y="511"/>
                    </a:lnTo>
                    <a:lnTo>
                      <a:pt x="1268" y="509"/>
                    </a:lnTo>
                    <a:lnTo>
                      <a:pt x="1278" y="493"/>
                    </a:lnTo>
                    <a:lnTo>
                      <a:pt x="1286" y="478"/>
                    </a:lnTo>
                    <a:lnTo>
                      <a:pt x="1291" y="464"/>
                    </a:lnTo>
                    <a:lnTo>
                      <a:pt x="1293" y="452"/>
                    </a:lnTo>
                    <a:lnTo>
                      <a:pt x="1293" y="441"/>
                    </a:lnTo>
                    <a:lnTo>
                      <a:pt x="1292" y="432"/>
                    </a:lnTo>
                    <a:lnTo>
                      <a:pt x="1290" y="425"/>
                    </a:lnTo>
                    <a:lnTo>
                      <a:pt x="1286" y="417"/>
                    </a:lnTo>
                    <a:lnTo>
                      <a:pt x="1282" y="412"/>
                    </a:lnTo>
                    <a:lnTo>
                      <a:pt x="1276" y="407"/>
                    </a:lnTo>
                    <a:lnTo>
                      <a:pt x="1271" y="403"/>
                    </a:lnTo>
                    <a:lnTo>
                      <a:pt x="1267" y="401"/>
                    </a:lnTo>
                    <a:lnTo>
                      <a:pt x="1258" y="398"/>
                    </a:lnTo>
                    <a:lnTo>
                      <a:pt x="1255" y="397"/>
                    </a:lnTo>
                    <a:lnTo>
                      <a:pt x="1245" y="386"/>
                    </a:lnTo>
                    <a:lnTo>
                      <a:pt x="1236" y="377"/>
                    </a:lnTo>
                    <a:lnTo>
                      <a:pt x="1229" y="371"/>
                    </a:lnTo>
                    <a:lnTo>
                      <a:pt x="1222" y="367"/>
                    </a:lnTo>
                    <a:lnTo>
                      <a:pt x="1218" y="365"/>
                    </a:lnTo>
                    <a:lnTo>
                      <a:pt x="1215" y="365"/>
                    </a:lnTo>
                    <a:lnTo>
                      <a:pt x="1211" y="366"/>
                    </a:lnTo>
                    <a:lnTo>
                      <a:pt x="1210" y="369"/>
                    </a:lnTo>
                    <a:lnTo>
                      <a:pt x="1208" y="375"/>
                    </a:lnTo>
                    <a:lnTo>
                      <a:pt x="1209" y="382"/>
                    </a:lnTo>
                    <a:lnTo>
                      <a:pt x="1209" y="388"/>
                    </a:lnTo>
                    <a:lnTo>
                      <a:pt x="1210" y="390"/>
                    </a:lnTo>
                    <a:lnTo>
                      <a:pt x="1210" y="400"/>
                    </a:lnTo>
                    <a:lnTo>
                      <a:pt x="1210" y="407"/>
                    </a:lnTo>
                    <a:lnTo>
                      <a:pt x="1209" y="413"/>
                    </a:lnTo>
                    <a:lnTo>
                      <a:pt x="1207" y="417"/>
                    </a:lnTo>
                    <a:lnTo>
                      <a:pt x="1204" y="419"/>
                    </a:lnTo>
                    <a:lnTo>
                      <a:pt x="1201" y="420"/>
                    </a:lnTo>
                    <a:lnTo>
                      <a:pt x="1196" y="419"/>
                    </a:lnTo>
                    <a:lnTo>
                      <a:pt x="1192" y="418"/>
                    </a:lnTo>
                    <a:lnTo>
                      <a:pt x="1184" y="414"/>
                    </a:lnTo>
                    <a:lnTo>
                      <a:pt x="1177" y="409"/>
                    </a:lnTo>
                    <a:lnTo>
                      <a:pt x="1171" y="404"/>
                    </a:lnTo>
                    <a:lnTo>
                      <a:pt x="1169" y="403"/>
                    </a:lnTo>
                    <a:lnTo>
                      <a:pt x="1154" y="387"/>
                    </a:lnTo>
                    <a:lnTo>
                      <a:pt x="1139" y="373"/>
                    </a:lnTo>
                    <a:lnTo>
                      <a:pt x="1122" y="360"/>
                    </a:lnTo>
                    <a:lnTo>
                      <a:pt x="1106" y="347"/>
                    </a:lnTo>
                    <a:lnTo>
                      <a:pt x="1089" y="336"/>
                    </a:lnTo>
                    <a:lnTo>
                      <a:pt x="1072" y="326"/>
                    </a:lnTo>
                    <a:lnTo>
                      <a:pt x="1057" y="317"/>
                    </a:lnTo>
                    <a:lnTo>
                      <a:pt x="1041" y="309"/>
                    </a:lnTo>
                    <a:lnTo>
                      <a:pt x="1014" y="296"/>
                    </a:lnTo>
                    <a:lnTo>
                      <a:pt x="992" y="287"/>
                    </a:lnTo>
                    <a:lnTo>
                      <a:pt x="977" y="281"/>
                    </a:lnTo>
                    <a:lnTo>
                      <a:pt x="972" y="279"/>
                    </a:lnTo>
                    <a:lnTo>
                      <a:pt x="937" y="274"/>
                    </a:lnTo>
                    <a:lnTo>
                      <a:pt x="910" y="268"/>
                    </a:lnTo>
                    <a:lnTo>
                      <a:pt x="891" y="262"/>
                    </a:lnTo>
                    <a:lnTo>
                      <a:pt x="878" y="256"/>
                    </a:lnTo>
                    <a:lnTo>
                      <a:pt x="869" y="252"/>
                    </a:lnTo>
                    <a:lnTo>
                      <a:pt x="864" y="249"/>
                    </a:lnTo>
                    <a:lnTo>
                      <a:pt x="862" y="247"/>
                    </a:lnTo>
                    <a:lnTo>
                      <a:pt x="862" y="246"/>
                    </a:lnTo>
                    <a:lnTo>
                      <a:pt x="850" y="237"/>
                    </a:lnTo>
                    <a:lnTo>
                      <a:pt x="841" y="231"/>
                    </a:lnTo>
                    <a:lnTo>
                      <a:pt x="834" y="229"/>
                    </a:lnTo>
                    <a:lnTo>
                      <a:pt x="827" y="229"/>
                    </a:lnTo>
                    <a:lnTo>
                      <a:pt x="823" y="231"/>
                    </a:lnTo>
                    <a:lnTo>
                      <a:pt x="820" y="235"/>
                    </a:lnTo>
                    <a:lnTo>
                      <a:pt x="817" y="240"/>
                    </a:lnTo>
                    <a:lnTo>
                      <a:pt x="816" y="246"/>
                    </a:lnTo>
                    <a:lnTo>
                      <a:pt x="816" y="258"/>
                    </a:lnTo>
                    <a:lnTo>
                      <a:pt x="818" y="271"/>
                    </a:lnTo>
                    <a:lnTo>
                      <a:pt x="820" y="282"/>
                    </a:lnTo>
                    <a:lnTo>
                      <a:pt x="821" y="285"/>
                    </a:lnTo>
                    <a:lnTo>
                      <a:pt x="818" y="293"/>
                    </a:lnTo>
                    <a:lnTo>
                      <a:pt x="815" y="299"/>
                    </a:lnTo>
                    <a:lnTo>
                      <a:pt x="813" y="304"/>
                    </a:lnTo>
                    <a:lnTo>
                      <a:pt x="810" y="307"/>
                    </a:lnTo>
                    <a:lnTo>
                      <a:pt x="807" y="308"/>
                    </a:lnTo>
                    <a:lnTo>
                      <a:pt x="803" y="309"/>
                    </a:lnTo>
                    <a:lnTo>
                      <a:pt x="800" y="309"/>
                    </a:lnTo>
                    <a:lnTo>
                      <a:pt x="797" y="309"/>
                    </a:lnTo>
                    <a:lnTo>
                      <a:pt x="791" y="306"/>
                    </a:lnTo>
                    <a:lnTo>
                      <a:pt x="787" y="303"/>
                    </a:lnTo>
                    <a:lnTo>
                      <a:pt x="784" y="299"/>
                    </a:lnTo>
                    <a:lnTo>
                      <a:pt x="783" y="298"/>
                    </a:lnTo>
                    <a:lnTo>
                      <a:pt x="781" y="292"/>
                    </a:lnTo>
                    <a:lnTo>
                      <a:pt x="777" y="283"/>
                    </a:lnTo>
                    <a:lnTo>
                      <a:pt x="773" y="275"/>
                    </a:lnTo>
                    <a:lnTo>
                      <a:pt x="768" y="265"/>
                    </a:lnTo>
                    <a:lnTo>
                      <a:pt x="755" y="246"/>
                    </a:lnTo>
                    <a:lnTo>
                      <a:pt x="741" y="226"/>
                    </a:lnTo>
                    <a:lnTo>
                      <a:pt x="727" y="208"/>
                    </a:lnTo>
                    <a:lnTo>
                      <a:pt x="716" y="194"/>
                    </a:lnTo>
                    <a:lnTo>
                      <a:pt x="707" y="183"/>
                    </a:lnTo>
                    <a:lnTo>
                      <a:pt x="704" y="180"/>
                    </a:lnTo>
                    <a:lnTo>
                      <a:pt x="692" y="171"/>
                    </a:lnTo>
                    <a:lnTo>
                      <a:pt x="682" y="166"/>
                    </a:lnTo>
                    <a:lnTo>
                      <a:pt x="675" y="162"/>
                    </a:lnTo>
                    <a:lnTo>
                      <a:pt x="669" y="161"/>
                    </a:lnTo>
                    <a:lnTo>
                      <a:pt x="665" y="162"/>
                    </a:lnTo>
                    <a:lnTo>
                      <a:pt x="663" y="165"/>
                    </a:lnTo>
                    <a:lnTo>
                      <a:pt x="663" y="169"/>
                    </a:lnTo>
                    <a:lnTo>
                      <a:pt x="663" y="173"/>
                    </a:lnTo>
                    <a:lnTo>
                      <a:pt x="666" y="184"/>
                    </a:lnTo>
                    <a:lnTo>
                      <a:pt x="671" y="195"/>
                    </a:lnTo>
                    <a:lnTo>
                      <a:pt x="675" y="203"/>
                    </a:lnTo>
                    <a:lnTo>
                      <a:pt x="676" y="207"/>
                    </a:lnTo>
                    <a:lnTo>
                      <a:pt x="673" y="222"/>
                    </a:lnTo>
                    <a:lnTo>
                      <a:pt x="668" y="233"/>
                    </a:lnTo>
                    <a:lnTo>
                      <a:pt x="663" y="240"/>
                    </a:lnTo>
                    <a:lnTo>
                      <a:pt x="659" y="246"/>
                    </a:lnTo>
                    <a:lnTo>
                      <a:pt x="653" y="249"/>
                    </a:lnTo>
                    <a:lnTo>
                      <a:pt x="648" y="251"/>
                    </a:lnTo>
                    <a:lnTo>
                      <a:pt x="642" y="250"/>
                    </a:lnTo>
                    <a:lnTo>
                      <a:pt x="637" y="249"/>
                    </a:lnTo>
                    <a:lnTo>
                      <a:pt x="633" y="246"/>
                    </a:lnTo>
                    <a:lnTo>
                      <a:pt x="627" y="242"/>
                    </a:lnTo>
                    <a:lnTo>
                      <a:pt x="623" y="239"/>
                    </a:lnTo>
                    <a:lnTo>
                      <a:pt x="620" y="235"/>
                    </a:lnTo>
                    <a:lnTo>
                      <a:pt x="614" y="229"/>
                    </a:lnTo>
                    <a:lnTo>
                      <a:pt x="612" y="226"/>
                    </a:lnTo>
                    <a:lnTo>
                      <a:pt x="606" y="221"/>
                    </a:lnTo>
                    <a:lnTo>
                      <a:pt x="600" y="217"/>
                    </a:lnTo>
                    <a:lnTo>
                      <a:pt x="594" y="214"/>
                    </a:lnTo>
                    <a:lnTo>
                      <a:pt x="588" y="214"/>
                    </a:lnTo>
                    <a:lnTo>
                      <a:pt x="583" y="214"/>
                    </a:lnTo>
                    <a:lnTo>
                      <a:pt x="579" y="215"/>
                    </a:lnTo>
                    <a:lnTo>
                      <a:pt x="574" y="217"/>
                    </a:lnTo>
                    <a:lnTo>
                      <a:pt x="570" y="220"/>
                    </a:lnTo>
                    <a:lnTo>
                      <a:pt x="563" y="226"/>
                    </a:lnTo>
                    <a:lnTo>
                      <a:pt x="557" y="233"/>
                    </a:lnTo>
                    <a:lnTo>
                      <a:pt x="554" y="237"/>
                    </a:lnTo>
                    <a:lnTo>
                      <a:pt x="553" y="239"/>
                    </a:lnTo>
                    <a:lnTo>
                      <a:pt x="549" y="244"/>
                    </a:lnTo>
                    <a:lnTo>
                      <a:pt x="542" y="252"/>
                    </a:lnTo>
                    <a:lnTo>
                      <a:pt x="533" y="260"/>
                    </a:lnTo>
                    <a:lnTo>
                      <a:pt x="524" y="267"/>
                    </a:lnTo>
                    <a:lnTo>
                      <a:pt x="515" y="275"/>
                    </a:lnTo>
                    <a:lnTo>
                      <a:pt x="508" y="280"/>
                    </a:lnTo>
                    <a:lnTo>
                      <a:pt x="502" y="284"/>
                    </a:lnTo>
                    <a:lnTo>
                      <a:pt x="500" y="285"/>
                    </a:lnTo>
                    <a:lnTo>
                      <a:pt x="488" y="285"/>
                    </a:lnTo>
                    <a:lnTo>
                      <a:pt x="476" y="288"/>
                    </a:lnTo>
                    <a:lnTo>
                      <a:pt x="463" y="291"/>
                    </a:lnTo>
                    <a:lnTo>
                      <a:pt x="450" y="296"/>
                    </a:lnTo>
                    <a:lnTo>
                      <a:pt x="437" y="303"/>
                    </a:lnTo>
                    <a:lnTo>
                      <a:pt x="423" y="310"/>
                    </a:lnTo>
                    <a:lnTo>
                      <a:pt x="411" y="318"/>
                    </a:lnTo>
                    <a:lnTo>
                      <a:pt x="398" y="325"/>
                    </a:lnTo>
                    <a:lnTo>
                      <a:pt x="377" y="343"/>
                    </a:lnTo>
                    <a:lnTo>
                      <a:pt x="359" y="357"/>
                    </a:lnTo>
                    <a:lnTo>
                      <a:pt x="347" y="366"/>
                    </a:lnTo>
                    <a:lnTo>
                      <a:pt x="342" y="371"/>
                    </a:lnTo>
                    <a:lnTo>
                      <a:pt x="334" y="378"/>
                    </a:lnTo>
                    <a:lnTo>
                      <a:pt x="325" y="385"/>
                    </a:lnTo>
                    <a:lnTo>
                      <a:pt x="318" y="391"/>
                    </a:lnTo>
                    <a:lnTo>
                      <a:pt x="310" y="396"/>
                    </a:lnTo>
                    <a:lnTo>
                      <a:pt x="302" y="399"/>
                    </a:lnTo>
                    <a:lnTo>
                      <a:pt x="296" y="401"/>
                    </a:lnTo>
                    <a:lnTo>
                      <a:pt x="289" y="403"/>
                    </a:lnTo>
                    <a:lnTo>
                      <a:pt x="283" y="404"/>
                    </a:lnTo>
                    <a:lnTo>
                      <a:pt x="278" y="404"/>
                    </a:lnTo>
                    <a:lnTo>
                      <a:pt x="271" y="404"/>
                    </a:lnTo>
                    <a:lnTo>
                      <a:pt x="267" y="403"/>
                    </a:lnTo>
                    <a:lnTo>
                      <a:pt x="261" y="401"/>
                    </a:lnTo>
                    <a:lnTo>
                      <a:pt x="253" y="397"/>
                    </a:lnTo>
                    <a:lnTo>
                      <a:pt x="244" y="390"/>
                    </a:lnTo>
                    <a:lnTo>
                      <a:pt x="233" y="380"/>
                    </a:lnTo>
                    <a:lnTo>
                      <a:pt x="216" y="369"/>
                    </a:lnTo>
                    <a:lnTo>
                      <a:pt x="196" y="355"/>
                    </a:lnTo>
                    <a:lnTo>
                      <a:pt x="174" y="341"/>
                    </a:lnTo>
                    <a:lnTo>
                      <a:pt x="153" y="326"/>
                    </a:lnTo>
                    <a:lnTo>
                      <a:pt x="136" y="316"/>
                    </a:lnTo>
                    <a:lnTo>
                      <a:pt x="123" y="308"/>
                    </a:lnTo>
                    <a:lnTo>
                      <a:pt x="119" y="305"/>
                    </a:lnTo>
                    <a:lnTo>
                      <a:pt x="103" y="302"/>
                    </a:lnTo>
                    <a:lnTo>
                      <a:pt x="83" y="296"/>
                    </a:lnTo>
                    <a:lnTo>
                      <a:pt x="64" y="290"/>
                    </a:lnTo>
                    <a:lnTo>
                      <a:pt x="44" y="282"/>
                    </a:lnTo>
                    <a:lnTo>
                      <a:pt x="27" y="276"/>
                    </a:lnTo>
                    <a:lnTo>
                      <a:pt x="13" y="270"/>
                    </a:lnTo>
                    <a:lnTo>
                      <a:pt x="3" y="266"/>
                    </a:lnTo>
                    <a:lnTo>
                      <a:pt x="0" y="265"/>
                    </a:lnTo>
                    <a:lnTo>
                      <a:pt x="0" y="1342"/>
                    </a:lnTo>
                    <a:lnTo>
                      <a:pt x="47" y="1349"/>
                    </a:lnTo>
                    <a:lnTo>
                      <a:pt x="55" y="1354"/>
                    </a:lnTo>
                    <a:lnTo>
                      <a:pt x="66" y="1361"/>
                    </a:lnTo>
                    <a:lnTo>
                      <a:pt x="79" y="1368"/>
                    </a:lnTo>
                    <a:lnTo>
                      <a:pt x="92" y="1378"/>
                    </a:lnTo>
                    <a:lnTo>
                      <a:pt x="121" y="1399"/>
                    </a:lnTo>
                    <a:lnTo>
                      <a:pt x="151" y="1422"/>
                    </a:lnTo>
                    <a:lnTo>
                      <a:pt x="178" y="1444"/>
                    </a:lnTo>
                    <a:lnTo>
                      <a:pt x="202" y="1463"/>
                    </a:lnTo>
                    <a:lnTo>
                      <a:pt x="217" y="1476"/>
                    </a:lnTo>
                    <a:lnTo>
                      <a:pt x="224" y="1480"/>
                    </a:lnTo>
                    <a:lnTo>
                      <a:pt x="230" y="1479"/>
                    </a:lnTo>
                    <a:lnTo>
                      <a:pt x="237" y="1477"/>
                    </a:lnTo>
                    <a:lnTo>
                      <a:pt x="244" y="1475"/>
                    </a:lnTo>
                    <a:lnTo>
                      <a:pt x="251" y="1472"/>
                    </a:lnTo>
                    <a:lnTo>
                      <a:pt x="264" y="1463"/>
                    </a:lnTo>
                    <a:lnTo>
                      <a:pt x="276" y="1454"/>
                    </a:lnTo>
                    <a:lnTo>
                      <a:pt x="286" y="1446"/>
                    </a:lnTo>
                    <a:lnTo>
                      <a:pt x="295" y="1439"/>
                    </a:lnTo>
                    <a:lnTo>
                      <a:pt x="300" y="1434"/>
                    </a:lnTo>
                    <a:lnTo>
                      <a:pt x="302" y="1432"/>
                    </a:lnTo>
                    <a:lnTo>
                      <a:pt x="311" y="1438"/>
                    </a:lnTo>
                    <a:lnTo>
                      <a:pt x="323" y="1448"/>
                    </a:lnTo>
                    <a:lnTo>
                      <a:pt x="336" y="1461"/>
                    </a:lnTo>
                    <a:lnTo>
                      <a:pt x="350" y="1477"/>
                    </a:lnTo>
                    <a:lnTo>
                      <a:pt x="380" y="1516"/>
                    </a:lnTo>
                    <a:lnTo>
                      <a:pt x="411" y="1558"/>
                    </a:lnTo>
                    <a:lnTo>
                      <a:pt x="441" y="1600"/>
                    </a:lnTo>
                    <a:lnTo>
                      <a:pt x="464" y="1636"/>
                    </a:lnTo>
                    <a:lnTo>
                      <a:pt x="481" y="1661"/>
                    </a:lnTo>
                    <a:lnTo>
                      <a:pt x="487" y="1670"/>
                    </a:lnTo>
                    <a:lnTo>
                      <a:pt x="492" y="1682"/>
                    </a:lnTo>
                    <a:lnTo>
                      <a:pt x="499" y="1693"/>
                    </a:lnTo>
                    <a:lnTo>
                      <a:pt x="505" y="1704"/>
                    </a:lnTo>
                    <a:lnTo>
                      <a:pt x="513" y="1714"/>
                    </a:lnTo>
                    <a:lnTo>
                      <a:pt x="526" y="1731"/>
                    </a:lnTo>
                    <a:lnTo>
                      <a:pt x="540" y="1745"/>
                    </a:lnTo>
                    <a:lnTo>
                      <a:pt x="552" y="1756"/>
                    </a:lnTo>
                    <a:lnTo>
                      <a:pt x="562" y="1763"/>
                    </a:lnTo>
                    <a:lnTo>
                      <a:pt x="568" y="1769"/>
                    </a:lnTo>
                    <a:lnTo>
                      <a:pt x="570" y="1770"/>
                    </a:lnTo>
                    <a:lnTo>
                      <a:pt x="571" y="1776"/>
                    </a:lnTo>
                    <a:lnTo>
                      <a:pt x="572" y="1784"/>
                    </a:lnTo>
                    <a:lnTo>
                      <a:pt x="572" y="1793"/>
                    </a:lnTo>
                    <a:lnTo>
                      <a:pt x="571" y="1805"/>
                    </a:lnTo>
                    <a:lnTo>
                      <a:pt x="567" y="1830"/>
                    </a:lnTo>
                    <a:lnTo>
                      <a:pt x="560" y="1856"/>
                    </a:lnTo>
                    <a:lnTo>
                      <a:pt x="554" y="1882"/>
                    </a:lnTo>
                    <a:lnTo>
                      <a:pt x="549" y="1902"/>
                    </a:lnTo>
                    <a:lnTo>
                      <a:pt x="544" y="1918"/>
                    </a:lnTo>
                    <a:lnTo>
                      <a:pt x="542" y="1923"/>
                    </a:lnTo>
                    <a:lnTo>
                      <a:pt x="541" y="1930"/>
                    </a:lnTo>
                    <a:lnTo>
                      <a:pt x="541" y="1938"/>
                    </a:lnTo>
                    <a:lnTo>
                      <a:pt x="541" y="1946"/>
                    </a:lnTo>
                    <a:lnTo>
                      <a:pt x="541" y="1952"/>
                    </a:lnTo>
                    <a:lnTo>
                      <a:pt x="544" y="1964"/>
                    </a:lnTo>
                    <a:lnTo>
                      <a:pt x="547" y="1974"/>
                    </a:lnTo>
                    <a:lnTo>
                      <a:pt x="552" y="1982"/>
                    </a:lnTo>
                    <a:lnTo>
                      <a:pt x="555" y="1989"/>
                    </a:lnTo>
                    <a:lnTo>
                      <a:pt x="558" y="1992"/>
                    </a:lnTo>
                    <a:lnTo>
                      <a:pt x="559" y="1993"/>
                    </a:lnTo>
                    <a:lnTo>
                      <a:pt x="568" y="1998"/>
                    </a:lnTo>
                    <a:lnTo>
                      <a:pt x="577" y="2006"/>
                    </a:lnTo>
                    <a:lnTo>
                      <a:pt x="584" y="2014"/>
                    </a:lnTo>
                    <a:lnTo>
                      <a:pt x="592" y="2022"/>
                    </a:lnTo>
                    <a:lnTo>
                      <a:pt x="605" y="2042"/>
                    </a:lnTo>
                    <a:lnTo>
                      <a:pt x="617" y="2061"/>
                    </a:lnTo>
                    <a:lnTo>
                      <a:pt x="625" y="2081"/>
                    </a:lnTo>
                    <a:lnTo>
                      <a:pt x="633" y="2096"/>
                    </a:lnTo>
                    <a:lnTo>
                      <a:pt x="637" y="2106"/>
                    </a:lnTo>
                    <a:lnTo>
                      <a:pt x="638" y="2111"/>
                    </a:lnTo>
                    <a:lnTo>
                      <a:pt x="652" y="2125"/>
                    </a:lnTo>
                    <a:lnTo>
                      <a:pt x="665" y="2138"/>
                    </a:lnTo>
                    <a:lnTo>
                      <a:pt x="679" y="2150"/>
                    </a:lnTo>
                    <a:lnTo>
                      <a:pt x="693" y="2160"/>
                    </a:lnTo>
                    <a:lnTo>
                      <a:pt x="719" y="2179"/>
                    </a:lnTo>
                    <a:lnTo>
                      <a:pt x="744" y="2193"/>
                    </a:lnTo>
                    <a:lnTo>
                      <a:pt x="764" y="2204"/>
                    </a:lnTo>
                    <a:lnTo>
                      <a:pt x="781" y="2211"/>
                    </a:lnTo>
                    <a:lnTo>
                      <a:pt x="791" y="2215"/>
                    </a:lnTo>
                    <a:lnTo>
                      <a:pt x="796" y="2217"/>
                    </a:lnTo>
                    <a:lnTo>
                      <a:pt x="803" y="2225"/>
                    </a:lnTo>
                    <a:lnTo>
                      <a:pt x="811" y="2234"/>
                    </a:lnTo>
                    <a:lnTo>
                      <a:pt x="818" y="2242"/>
                    </a:lnTo>
                    <a:lnTo>
                      <a:pt x="825" y="2251"/>
                    </a:lnTo>
                    <a:lnTo>
                      <a:pt x="835" y="2267"/>
                    </a:lnTo>
                    <a:lnTo>
                      <a:pt x="842" y="2282"/>
                    </a:lnTo>
                    <a:lnTo>
                      <a:pt x="849" y="2295"/>
                    </a:lnTo>
                    <a:lnTo>
                      <a:pt x="852" y="2305"/>
                    </a:lnTo>
                    <a:lnTo>
                      <a:pt x="854" y="2313"/>
                    </a:lnTo>
                    <a:lnTo>
                      <a:pt x="855" y="2315"/>
                    </a:lnTo>
                    <a:lnTo>
                      <a:pt x="2189" y="2315"/>
                    </a:lnTo>
                    <a:lnTo>
                      <a:pt x="2234" y="2353"/>
                    </a:lnTo>
                    <a:lnTo>
                      <a:pt x="2320" y="2359"/>
                    </a:lnTo>
                    <a:lnTo>
                      <a:pt x="2323" y="2366"/>
                    </a:lnTo>
                    <a:lnTo>
                      <a:pt x="2327" y="2370"/>
                    </a:lnTo>
                    <a:lnTo>
                      <a:pt x="2331" y="2374"/>
                    </a:lnTo>
                    <a:lnTo>
                      <a:pt x="2336" y="2377"/>
                    </a:lnTo>
                    <a:lnTo>
                      <a:pt x="2341" y="2381"/>
                    </a:lnTo>
                    <a:lnTo>
                      <a:pt x="2346" y="2383"/>
                    </a:lnTo>
                    <a:lnTo>
                      <a:pt x="2352" y="2385"/>
                    </a:lnTo>
                    <a:lnTo>
                      <a:pt x="2357" y="2386"/>
                    </a:lnTo>
                    <a:lnTo>
                      <a:pt x="2368" y="2387"/>
                    </a:lnTo>
                    <a:lnTo>
                      <a:pt x="2376" y="2387"/>
                    </a:lnTo>
                    <a:lnTo>
                      <a:pt x="2382" y="2387"/>
                    </a:lnTo>
                    <a:lnTo>
                      <a:pt x="2384" y="2387"/>
                    </a:lnTo>
                    <a:lnTo>
                      <a:pt x="2395" y="2385"/>
                    </a:lnTo>
                    <a:lnTo>
                      <a:pt x="2406" y="2383"/>
                    </a:lnTo>
                    <a:lnTo>
                      <a:pt x="2414" y="2381"/>
                    </a:lnTo>
                    <a:lnTo>
                      <a:pt x="2423" y="2377"/>
                    </a:lnTo>
                    <a:lnTo>
                      <a:pt x="2438" y="2371"/>
                    </a:lnTo>
                    <a:lnTo>
                      <a:pt x="2450" y="2364"/>
                    </a:lnTo>
                    <a:lnTo>
                      <a:pt x="2459" y="2358"/>
                    </a:lnTo>
                    <a:lnTo>
                      <a:pt x="2466" y="2351"/>
                    </a:lnTo>
                    <a:lnTo>
                      <a:pt x="2470" y="2348"/>
                    </a:lnTo>
                    <a:lnTo>
                      <a:pt x="2471" y="2346"/>
                    </a:lnTo>
                    <a:lnTo>
                      <a:pt x="2480" y="2343"/>
                    </a:lnTo>
                    <a:lnTo>
                      <a:pt x="2489" y="2340"/>
                    </a:lnTo>
                    <a:lnTo>
                      <a:pt x="2496" y="2337"/>
                    </a:lnTo>
                    <a:lnTo>
                      <a:pt x="2504" y="2335"/>
                    </a:lnTo>
                    <a:lnTo>
                      <a:pt x="2519" y="2333"/>
                    </a:lnTo>
                    <a:lnTo>
                      <a:pt x="2533" y="2334"/>
                    </a:lnTo>
                    <a:lnTo>
                      <a:pt x="2546" y="2336"/>
                    </a:lnTo>
                    <a:lnTo>
                      <a:pt x="2558" y="2340"/>
                    </a:lnTo>
                    <a:lnTo>
                      <a:pt x="2569" y="2344"/>
                    </a:lnTo>
                    <a:lnTo>
                      <a:pt x="2578" y="2349"/>
                    </a:lnTo>
                    <a:lnTo>
                      <a:pt x="2587" y="2356"/>
                    </a:lnTo>
                    <a:lnTo>
                      <a:pt x="2594" y="2362"/>
                    </a:lnTo>
                    <a:lnTo>
                      <a:pt x="2601" y="2369"/>
                    </a:lnTo>
                    <a:lnTo>
                      <a:pt x="2606" y="2374"/>
                    </a:lnTo>
                    <a:lnTo>
                      <a:pt x="2614" y="2383"/>
                    </a:lnTo>
                    <a:lnTo>
                      <a:pt x="2616" y="2387"/>
                    </a:lnTo>
                    <a:lnTo>
                      <a:pt x="2633" y="2387"/>
                    </a:lnTo>
                    <a:lnTo>
                      <a:pt x="2646" y="2389"/>
                    </a:lnTo>
                    <a:lnTo>
                      <a:pt x="2658" y="2391"/>
                    </a:lnTo>
                    <a:lnTo>
                      <a:pt x="2667" y="2395"/>
                    </a:lnTo>
                    <a:lnTo>
                      <a:pt x="2673" y="2399"/>
                    </a:lnTo>
                    <a:lnTo>
                      <a:pt x="2678" y="2403"/>
                    </a:lnTo>
                    <a:lnTo>
                      <a:pt x="2680" y="2409"/>
                    </a:lnTo>
                    <a:lnTo>
                      <a:pt x="2682" y="2413"/>
                    </a:lnTo>
                    <a:lnTo>
                      <a:pt x="2682" y="2418"/>
                    </a:lnTo>
                    <a:lnTo>
                      <a:pt x="2681" y="2423"/>
                    </a:lnTo>
                    <a:lnTo>
                      <a:pt x="2680" y="2428"/>
                    </a:lnTo>
                    <a:lnTo>
                      <a:pt x="2679" y="2431"/>
                    </a:lnTo>
                    <a:lnTo>
                      <a:pt x="2675" y="2438"/>
                    </a:lnTo>
                    <a:lnTo>
                      <a:pt x="2673" y="2440"/>
                    </a:lnTo>
                    <a:lnTo>
                      <a:pt x="2676" y="2448"/>
                    </a:lnTo>
                    <a:lnTo>
                      <a:pt x="2679" y="2454"/>
                    </a:lnTo>
                    <a:lnTo>
                      <a:pt x="2681" y="2460"/>
                    </a:lnTo>
                    <a:lnTo>
                      <a:pt x="2683" y="2467"/>
                    </a:lnTo>
                    <a:lnTo>
                      <a:pt x="2685" y="2472"/>
                    </a:lnTo>
                    <a:lnTo>
                      <a:pt x="2688" y="2479"/>
                    </a:lnTo>
                    <a:lnTo>
                      <a:pt x="2691" y="2484"/>
                    </a:lnTo>
                    <a:lnTo>
                      <a:pt x="2693" y="2489"/>
                    </a:lnTo>
                    <a:lnTo>
                      <a:pt x="2695" y="2489"/>
                    </a:lnTo>
                    <a:lnTo>
                      <a:pt x="2700" y="2490"/>
                    </a:lnTo>
                    <a:lnTo>
                      <a:pt x="2708" y="2490"/>
                    </a:lnTo>
                    <a:lnTo>
                      <a:pt x="2719" y="2491"/>
                    </a:lnTo>
                    <a:lnTo>
                      <a:pt x="2729" y="2491"/>
                    </a:lnTo>
                    <a:lnTo>
                      <a:pt x="2741" y="2491"/>
                    </a:lnTo>
                    <a:lnTo>
                      <a:pt x="2753" y="2490"/>
                    </a:lnTo>
                    <a:lnTo>
                      <a:pt x="2763" y="2489"/>
                    </a:lnTo>
                    <a:lnTo>
                      <a:pt x="2773" y="2486"/>
                    </a:lnTo>
                    <a:lnTo>
                      <a:pt x="2781" y="2484"/>
                    </a:lnTo>
                    <a:lnTo>
                      <a:pt x="2789" y="2483"/>
                    </a:lnTo>
                    <a:lnTo>
                      <a:pt x="2797" y="2482"/>
                    </a:lnTo>
                    <a:lnTo>
                      <a:pt x="2806" y="2482"/>
                    </a:lnTo>
                    <a:lnTo>
                      <a:pt x="2815" y="2482"/>
                    </a:lnTo>
                    <a:lnTo>
                      <a:pt x="2824" y="2485"/>
                    </a:lnTo>
                    <a:lnTo>
                      <a:pt x="2835" y="2489"/>
                    </a:lnTo>
                    <a:lnTo>
                      <a:pt x="2847" y="2495"/>
                    </a:lnTo>
                    <a:lnTo>
                      <a:pt x="2860" y="2502"/>
                    </a:lnTo>
                    <a:lnTo>
                      <a:pt x="2873" y="2510"/>
                    </a:lnTo>
                    <a:lnTo>
                      <a:pt x="2886" y="2520"/>
                    </a:lnTo>
                    <a:lnTo>
                      <a:pt x="2898" y="2528"/>
                    </a:lnTo>
                    <a:lnTo>
                      <a:pt x="2906" y="2536"/>
                    </a:lnTo>
                    <a:lnTo>
                      <a:pt x="2913" y="2544"/>
                    </a:lnTo>
                    <a:lnTo>
                      <a:pt x="2916" y="2548"/>
                    </a:lnTo>
                    <a:lnTo>
                      <a:pt x="2916" y="2552"/>
                    </a:lnTo>
                    <a:lnTo>
                      <a:pt x="2916" y="2555"/>
                    </a:lnTo>
                    <a:lnTo>
                      <a:pt x="2916" y="2559"/>
                    </a:lnTo>
                    <a:lnTo>
                      <a:pt x="2916" y="2561"/>
                    </a:lnTo>
                    <a:lnTo>
                      <a:pt x="2915" y="2563"/>
                    </a:lnTo>
                    <a:lnTo>
                      <a:pt x="2915" y="2564"/>
                    </a:lnTo>
                    <a:lnTo>
                      <a:pt x="2914" y="2565"/>
                    </a:lnTo>
                    <a:lnTo>
                      <a:pt x="2923" y="2576"/>
                    </a:lnTo>
                    <a:lnTo>
                      <a:pt x="2922" y="2577"/>
                    </a:lnTo>
                    <a:lnTo>
                      <a:pt x="2918" y="2581"/>
                    </a:lnTo>
                    <a:lnTo>
                      <a:pt x="2914" y="2587"/>
                    </a:lnTo>
                    <a:lnTo>
                      <a:pt x="2909" y="2592"/>
                    </a:lnTo>
                    <a:lnTo>
                      <a:pt x="2903" y="2598"/>
                    </a:lnTo>
                    <a:lnTo>
                      <a:pt x="2897" y="2601"/>
                    </a:lnTo>
                    <a:lnTo>
                      <a:pt x="2893" y="2602"/>
                    </a:lnTo>
                    <a:lnTo>
                      <a:pt x="2890" y="2603"/>
                    </a:lnTo>
                    <a:lnTo>
                      <a:pt x="2887" y="2603"/>
                    </a:lnTo>
                    <a:lnTo>
                      <a:pt x="2884" y="2602"/>
                    </a:lnTo>
                    <a:lnTo>
                      <a:pt x="2878" y="2600"/>
                    </a:lnTo>
                    <a:lnTo>
                      <a:pt x="2872" y="2598"/>
                    </a:lnTo>
                    <a:lnTo>
                      <a:pt x="2867" y="2595"/>
                    </a:lnTo>
                    <a:lnTo>
                      <a:pt x="2860" y="2594"/>
                    </a:lnTo>
                    <a:lnTo>
                      <a:pt x="2856" y="2592"/>
                    </a:lnTo>
                    <a:lnTo>
                      <a:pt x="2851" y="2592"/>
                    </a:lnTo>
                    <a:lnTo>
                      <a:pt x="2849" y="2591"/>
                    </a:lnTo>
                    <a:lnTo>
                      <a:pt x="2848" y="2591"/>
                    </a:lnTo>
                    <a:lnTo>
                      <a:pt x="2822" y="2572"/>
                    </a:lnTo>
                    <a:lnTo>
                      <a:pt x="2823" y="2573"/>
                    </a:lnTo>
                    <a:lnTo>
                      <a:pt x="2824" y="2575"/>
                    </a:lnTo>
                    <a:lnTo>
                      <a:pt x="2827" y="2579"/>
                    </a:lnTo>
                    <a:lnTo>
                      <a:pt x="2829" y="2584"/>
                    </a:lnTo>
                    <a:lnTo>
                      <a:pt x="2831" y="2590"/>
                    </a:lnTo>
                    <a:lnTo>
                      <a:pt x="2833" y="2597"/>
                    </a:lnTo>
                    <a:lnTo>
                      <a:pt x="2835" y="2603"/>
                    </a:lnTo>
                    <a:lnTo>
                      <a:pt x="2835" y="2611"/>
                    </a:lnTo>
                    <a:lnTo>
                      <a:pt x="2835" y="2617"/>
                    </a:lnTo>
                    <a:lnTo>
                      <a:pt x="2834" y="2623"/>
                    </a:lnTo>
                    <a:lnTo>
                      <a:pt x="2833" y="2630"/>
                    </a:lnTo>
                    <a:lnTo>
                      <a:pt x="2831" y="2636"/>
                    </a:lnTo>
                    <a:lnTo>
                      <a:pt x="2829" y="2642"/>
                    </a:lnTo>
                    <a:lnTo>
                      <a:pt x="2825" y="2646"/>
                    </a:lnTo>
                    <a:lnTo>
                      <a:pt x="2822" y="2649"/>
                    </a:lnTo>
                    <a:lnTo>
                      <a:pt x="2818" y="2653"/>
                    </a:lnTo>
                    <a:lnTo>
                      <a:pt x="2814" y="2655"/>
                    </a:lnTo>
                    <a:lnTo>
                      <a:pt x="2807" y="2656"/>
                    </a:lnTo>
                    <a:lnTo>
                      <a:pt x="2800" y="2658"/>
                    </a:lnTo>
                    <a:lnTo>
                      <a:pt x="2793" y="2661"/>
                    </a:lnTo>
                    <a:lnTo>
                      <a:pt x="2786" y="2663"/>
                    </a:lnTo>
                    <a:lnTo>
                      <a:pt x="2780" y="2667"/>
                    </a:lnTo>
                    <a:lnTo>
                      <a:pt x="2776" y="2670"/>
                    </a:lnTo>
                    <a:lnTo>
                      <a:pt x="2774" y="2674"/>
                    </a:lnTo>
                    <a:lnTo>
                      <a:pt x="2774" y="2679"/>
                    </a:lnTo>
                    <a:lnTo>
                      <a:pt x="2774" y="2683"/>
                    </a:lnTo>
                    <a:lnTo>
                      <a:pt x="2775" y="2687"/>
                    </a:lnTo>
                    <a:lnTo>
                      <a:pt x="2776" y="2691"/>
                    </a:lnTo>
                    <a:lnTo>
                      <a:pt x="2777" y="2696"/>
                    </a:lnTo>
                    <a:lnTo>
                      <a:pt x="2779" y="2699"/>
                    </a:lnTo>
                    <a:lnTo>
                      <a:pt x="2780" y="2701"/>
                    </a:lnTo>
                    <a:lnTo>
                      <a:pt x="2781" y="2699"/>
                    </a:lnTo>
                    <a:lnTo>
                      <a:pt x="2783" y="2698"/>
                    </a:lnTo>
                    <a:lnTo>
                      <a:pt x="2786" y="2696"/>
                    </a:lnTo>
                    <a:lnTo>
                      <a:pt x="2788" y="2695"/>
                    </a:lnTo>
                    <a:lnTo>
                      <a:pt x="2790" y="2695"/>
                    </a:lnTo>
                    <a:lnTo>
                      <a:pt x="2792" y="2697"/>
                    </a:lnTo>
                    <a:lnTo>
                      <a:pt x="2795" y="2701"/>
                    </a:lnTo>
                    <a:lnTo>
                      <a:pt x="2797" y="2707"/>
                    </a:lnTo>
                    <a:lnTo>
                      <a:pt x="2798" y="2712"/>
                    </a:lnTo>
                    <a:lnTo>
                      <a:pt x="2798" y="2717"/>
                    </a:lnTo>
                    <a:lnTo>
                      <a:pt x="2797" y="2722"/>
                    </a:lnTo>
                    <a:lnTo>
                      <a:pt x="2796" y="2726"/>
                    </a:lnTo>
                    <a:lnTo>
                      <a:pt x="2794" y="2729"/>
                    </a:lnTo>
                    <a:lnTo>
                      <a:pt x="2792" y="2733"/>
                    </a:lnTo>
                    <a:lnTo>
                      <a:pt x="2791" y="2734"/>
                    </a:lnTo>
                    <a:lnTo>
                      <a:pt x="2788" y="2735"/>
                    </a:lnTo>
                    <a:lnTo>
                      <a:pt x="2786" y="2735"/>
                    </a:lnTo>
                    <a:lnTo>
                      <a:pt x="2783" y="2736"/>
                    </a:lnTo>
                    <a:lnTo>
                      <a:pt x="2781" y="2737"/>
                    </a:lnTo>
                    <a:lnTo>
                      <a:pt x="2780" y="2738"/>
                    </a:lnTo>
                    <a:lnTo>
                      <a:pt x="2778" y="2739"/>
                    </a:lnTo>
                    <a:lnTo>
                      <a:pt x="2777" y="2741"/>
                    </a:lnTo>
                    <a:lnTo>
                      <a:pt x="2776" y="2744"/>
                    </a:lnTo>
                    <a:lnTo>
                      <a:pt x="2775" y="2748"/>
                    </a:lnTo>
                    <a:lnTo>
                      <a:pt x="2773" y="2751"/>
                    </a:lnTo>
                    <a:lnTo>
                      <a:pt x="2769" y="2753"/>
                    </a:lnTo>
                    <a:lnTo>
                      <a:pt x="2768" y="2755"/>
                    </a:lnTo>
                    <a:lnTo>
                      <a:pt x="2767" y="2756"/>
                    </a:lnTo>
                    <a:lnTo>
                      <a:pt x="2767" y="2757"/>
                    </a:lnTo>
                    <a:lnTo>
                      <a:pt x="2770" y="2758"/>
                    </a:lnTo>
                    <a:lnTo>
                      <a:pt x="2776" y="2758"/>
                    </a:lnTo>
                    <a:lnTo>
                      <a:pt x="2779" y="2758"/>
                    </a:lnTo>
                    <a:lnTo>
                      <a:pt x="2783" y="2758"/>
                    </a:lnTo>
                    <a:lnTo>
                      <a:pt x="2789" y="2756"/>
                    </a:lnTo>
                    <a:lnTo>
                      <a:pt x="2793" y="2754"/>
                    </a:lnTo>
                    <a:lnTo>
                      <a:pt x="2804" y="2749"/>
                    </a:lnTo>
                    <a:lnTo>
                      <a:pt x="2815" y="2741"/>
                    </a:lnTo>
                    <a:lnTo>
                      <a:pt x="2824" y="2734"/>
                    </a:lnTo>
                    <a:lnTo>
                      <a:pt x="2833" y="2725"/>
                    </a:lnTo>
                    <a:lnTo>
                      <a:pt x="2840" y="2717"/>
                    </a:lnTo>
                    <a:lnTo>
                      <a:pt x="2844" y="2710"/>
                    </a:lnTo>
                    <a:lnTo>
                      <a:pt x="2846" y="2703"/>
                    </a:lnTo>
                    <a:lnTo>
                      <a:pt x="2848" y="2696"/>
                    </a:lnTo>
                    <a:lnTo>
                      <a:pt x="2851" y="2689"/>
                    </a:lnTo>
                    <a:lnTo>
                      <a:pt x="2855" y="2683"/>
                    </a:lnTo>
                    <a:lnTo>
                      <a:pt x="2860" y="2676"/>
                    </a:lnTo>
                    <a:lnTo>
                      <a:pt x="2867" y="2672"/>
                    </a:lnTo>
                    <a:lnTo>
                      <a:pt x="2871" y="2670"/>
                    </a:lnTo>
                    <a:lnTo>
                      <a:pt x="2875" y="2669"/>
                    </a:lnTo>
                    <a:lnTo>
                      <a:pt x="2881" y="2668"/>
                    </a:lnTo>
                    <a:lnTo>
                      <a:pt x="2886" y="2668"/>
                    </a:lnTo>
                    <a:lnTo>
                      <a:pt x="2900" y="2668"/>
                    </a:lnTo>
                    <a:lnTo>
                      <a:pt x="2912" y="2669"/>
                    </a:lnTo>
                    <a:lnTo>
                      <a:pt x="2924" y="2669"/>
                    </a:lnTo>
                    <a:lnTo>
                      <a:pt x="2935" y="2670"/>
                    </a:lnTo>
                    <a:lnTo>
                      <a:pt x="2944" y="2671"/>
                    </a:lnTo>
                    <a:lnTo>
                      <a:pt x="2953" y="2671"/>
                    </a:lnTo>
                    <a:lnTo>
                      <a:pt x="2958" y="2671"/>
                    </a:lnTo>
                    <a:lnTo>
                      <a:pt x="2963" y="2670"/>
                    </a:lnTo>
                    <a:lnTo>
                      <a:pt x="2962" y="2669"/>
                    </a:lnTo>
                    <a:lnTo>
                      <a:pt x="2958" y="2668"/>
                    </a:lnTo>
                    <a:lnTo>
                      <a:pt x="2955" y="2665"/>
                    </a:lnTo>
                    <a:lnTo>
                      <a:pt x="2951" y="2661"/>
                    </a:lnTo>
                    <a:lnTo>
                      <a:pt x="2947" y="2657"/>
                    </a:lnTo>
                    <a:lnTo>
                      <a:pt x="2946" y="2652"/>
                    </a:lnTo>
                    <a:lnTo>
                      <a:pt x="2945" y="2649"/>
                    </a:lnTo>
                    <a:lnTo>
                      <a:pt x="2946" y="2646"/>
                    </a:lnTo>
                    <a:lnTo>
                      <a:pt x="2947" y="2643"/>
                    </a:lnTo>
                    <a:lnTo>
                      <a:pt x="2950" y="2640"/>
                    </a:lnTo>
                    <a:lnTo>
                      <a:pt x="2957" y="2632"/>
                    </a:lnTo>
                    <a:lnTo>
                      <a:pt x="2964" y="2622"/>
                    </a:lnTo>
                    <a:lnTo>
                      <a:pt x="2972" y="2611"/>
                    </a:lnTo>
                    <a:lnTo>
                      <a:pt x="2981" y="2600"/>
                    </a:lnTo>
                    <a:lnTo>
                      <a:pt x="2991" y="2589"/>
                    </a:lnTo>
                    <a:lnTo>
                      <a:pt x="3001" y="2580"/>
                    </a:lnTo>
                    <a:lnTo>
                      <a:pt x="3008" y="2577"/>
                    </a:lnTo>
                    <a:lnTo>
                      <a:pt x="3013" y="2574"/>
                    </a:lnTo>
                    <a:lnTo>
                      <a:pt x="3020" y="2573"/>
                    </a:lnTo>
                    <a:lnTo>
                      <a:pt x="3026" y="2572"/>
                    </a:lnTo>
                    <a:lnTo>
                      <a:pt x="3040" y="2572"/>
                    </a:lnTo>
                    <a:lnTo>
                      <a:pt x="3053" y="2572"/>
                    </a:lnTo>
                    <a:lnTo>
                      <a:pt x="3066" y="2573"/>
                    </a:lnTo>
                    <a:lnTo>
                      <a:pt x="3077" y="2574"/>
                    </a:lnTo>
                    <a:lnTo>
                      <a:pt x="3087" y="2574"/>
                    </a:lnTo>
                    <a:lnTo>
                      <a:pt x="3094" y="2575"/>
                    </a:lnTo>
                    <a:lnTo>
                      <a:pt x="3101" y="2577"/>
                    </a:lnTo>
                    <a:lnTo>
                      <a:pt x="3103" y="2578"/>
                    </a:lnTo>
                    <a:lnTo>
                      <a:pt x="3106" y="2580"/>
                    </a:lnTo>
                    <a:lnTo>
                      <a:pt x="3112" y="2582"/>
                    </a:lnTo>
                    <a:lnTo>
                      <a:pt x="3118" y="2584"/>
                    </a:lnTo>
                    <a:lnTo>
                      <a:pt x="3123" y="2586"/>
                    </a:lnTo>
                    <a:lnTo>
                      <a:pt x="3130" y="2588"/>
                    </a:lnTo>
                    <a:lnTo>
                      <a:pt x="3134" y="2590"/>
                    </a:lnTo>
                    <a:lnTo>
                      <a:pt x="3139" y="2590"/>
                    </a:lnTo>
                    <a:lnTo>
                      <a:pt x="3140" y="2591"/>
                    </a:lnTo>
                    <a:close/>
                  </a:path>
                </a:pathLst>
              </a:custGeom>
              <a:solidFill>
                <a:srgbClr val="0079C5"/>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6" name="Freeform 537"/>
              <p:cNvSpPr>
                <a:spLocks/>
              </p:cNvSpPr>
              <p:nvPr/>
            </p:nvSpPr>
            <p:spPr bwMode="auto">
              <a:xfrm>
                <a:off x="4151" y="1252"/>
                <a:ext cx="1347" cy="920"/>
              </a:xfrm>
              <a:custGeom>
                <a:avLst/>
                <a:gdLst>
                  <a:gd name="T0" fmla="*/ 5 w 4043"/>
                  <a:gd name="T1" fmla="*/ 3 h 2758"/>
                  <a:gd name="T2" fmla="*/ 5 w 4043"/>
                  <a:gd name="T3" fmla="*/ 4 h 2758"/>
                  <a:gd name="T4" fmla="*/ 5 w 4043"/>
                  <a:gd name="T5" fmla="*/ 4 h 2758"/>
                  <a:gd name="T6" fmla="*/ 5 w 4043"/>
                  <a:gd name="T7" fmla="*/ 4 h 2758"/>
                  <a:gd name="T8" fmla="*/ 5 w 4043"/>
                  <a:gd name="T9" fmla="*/ 3 h 2758"/>
                  <a:gd name="T10" fmla="*/ 5 w 4043"/>
                  <a:gd name="T11" fmla="*/ 3 h 2758"/>
                  <a:gd name="T12" fmla="*/ 5 w 4043"/>
                  <a:gd name="T13" fmla="*/ 3 h 2758"/>
                  <a:gd name="T14" fmla="*/ 5 w 4043"/>
                  <a:gd name="T15" fmla="*/ 3 h 2758"/>
                  <a:gd name="T16" fmla="*/ 5 w 4043"/>
                  <a:gd name="T17" fmla="*/ 3 h 2758"/>
                  <a:gd name="T18" fmla="*/ 5 w 4043"/>
                  <a:gd name="T19" fmla="*/ 3 h 2758"/>
                  <a:gd name="T20" fmla="*/ 5 w 4043"/>
                  <a:gd name="T21" fmla="*/ 2 h 2758"/>
                  <a:gd name="T22" fmla="*/ 5 w 4043"/>
                  <a:gd name="T23" fmla="*/ 2 h 2758"/>
                  <a:gd name="T24" fmla="*/ 5 w 4043"/>
                  <a:gd name="T25" fmla="*/ 2 h 2758"/>
                  <a:gd name="T26" fmla="*/ 5 w 4043"/>
                  <a:gd name="T27" fmla="*/ 2 h 2758"/>
                  <a:gd name="T28" fmla="*/ 4 w 4043"/>
                  <a:gd name="T29" fmla="*/ 2 h 2758"/>
                  <a:gd name="T30" fmla="*/ 4 w 4043"/>
                  <a:gd name="T31" fmla="*/ 2 h 2758"/>
                  <a:gd name="T32" fmla="*/ 4 w 4043"/>
                  <a:gd name="T33" fmla="*/ 2 h 2758"/>
                  <a:gd name="T34" fmla="*/ 4 w 4043"/>
                  <a:gd name="T35" fmla="*/ 3 h 2758"/>
                  <a:gd name="T36" fmla="*/ 4 w 4043"/>
                  <a:gd name="T37" fmla="*/ 3 h 2758"/>
                  <a:gd name="T38" fmla="*/ 4 w 4043"/>
                  <a:gd name="T39" fmla="*/ 3 h 2758"/>
                  <a:gd name="T40" fmla="*/ 4 w 4043"/>
                  <a:gd name="T41" fmla="*/ 2 h 2758"/>
                  <a:gd name="T42" fmla="*/ 3 w 4043"/>
                  <a:gd name="T43" fmla="*/ 2 h 2758"/>
                  <a:gd name="T44" fmla="*/ 3 w 4043"/>
                  <a:gd name="T45" fmla="*/ 2 h 2758"/>
                  <a:gd name="T46" fmla="*/ 3 w 4043"/>
                  <a:gd name="T47" fmla="*/ 2 h 2758"/>
                  <a:gd name="T48" fmla="*/ 3 w 4043"/>
                  <a:gd name="T49" fmla="*/ 2 h 2758"/>
                  <a:gd name="T50" fmla="*/ 4 w 4043"/>
                  <a:gd name="T51" fmla="*/ 1 h 2758"/>
                  <a:gd name="T52" fmla="*/ 4 w 4043"/>
                  <a:gd name="T53" fmla="*/ 1 h 2758"/>
                  <a:gd name="T54" fmla="*/ 4 w 4043"/>
                  <a:gd name="T55" fmla="*/ 1 h 2758"/>
                  <a:gd name="T56" fmla="*/ 4 w 4043"/>
                  <a:gd name="T57" fmla="*/ 1 h 2758"/>
                  <a:gd name="T58" fmla="*/ 4 w 4043"/>
                  <a:gd name="T59" fmla="*/ 0 h 2758"/>
                  <a:gd name="T60" fmla="*/ 4 w 4043"/>
                  <a:gd name="T61" fmla="*/ 1 h 2758"/>
                  <a:gd name="T62" fmla="*/ 3 w 4043"/>
                  <a:gd name="T63" fmla="*/ 1 h 2758"/>
                  <a:gd name="T64" fmla="*/ 3 w 4043"/>
                  <a:gd name="T65" fmla="*/ 1 h 2758"/>
                  <a:gd name="T66" fmla="*/ 3 w 4043"/>
                  <a:gd name="T67" fmla="*/ 0 h 2758"/>
                  <a:gd name="T68" fmla="*/ 3 w 4043"/>
                  <a:gd name="T69" fmla="*/ 0 h 2758"/>
                  <a:gd name="T70" fmla="*/ 3 w 4043"/>
                  <a:gd name="T71" fmla="*/ 0 h 2758"/>
                  <a:gd name="T72" fmla="*/ 3 w 4043"/>
                  <a:gd name="T73" fmla="*/ 1 h 2758"/>
                  <a:gd name="T74" fmla="*/ 3 w 4043"/>
                  <a:gd name="T75" fmla="*/ 1 h 2758"/>
                  <a:gd name="T76" fmla="*/ 3 w 4043"/>
                  <a:gd name="T77" fmla="*/ 1 h 2758"/>
                  <a:gd name="T78" fmla="*/ 3 w 4043"/>
                  <a:gd name="T79" fmla="*/ 1 h 2758"/>
                  <a:gd name="T80" fmla="*/ 2 w 4043"/>
                  <a:gd name="T81" fmla="*/ 1 h 2758"/>
                  <a:gd name="T82" fmla="*/ 2 w 4043"/>
                  <a:gd name="T83" fmla="*/ 1 h 2758"/>
                  <a:gd name="T84" fmla="*/ 2 w 4043"/>
                  <a:gd name="T85" fmla="*/ 1 h 2758"/>
                  <a:gd name="T86" fmla="*/ 2 w 4043"/>
                  <a:gd name="T87" fmla="*/ 1 h 2758"/>
                  <a:gd name="T88" fmla="*/ 2 w 4043"/>
                  <a:gd name="T89" fmla="*/ 1 h 2758"/>
                  <a:gd name="T90" fmla="*/ 2 w 4043"/>
                  <a:gd name="T91" fmla="*/ 1 h 2758"/>
                  <a:gd name="T92" fmla="*/ 1 w 4043"/>
                  <a:gd name="T93" fmla="*/ 0 h 2758"/>
                  <a:gd name="T94" fmla="*/ 1 w 4043"/>
                  <a:gd name="T95" fmla="*/ 0 h 2758"/>
                  <a:gd name="T96" fmla="*/ 1 w 4043"/>
                  <a:gd name="T97" fmla="*/ 0 h 2758"/>
                  <a:gd name="T98" fmla="*/ 1 w 4043"/>
                  <a:gd name="T99" fmla="*/ 0 h 2758"/>
                  <a:gd name="T100" fmla="*/ 0 w 4043"/>
                  <a:gd name="T101" fmla="*/ 0 h 2758"/>
                  <a:gd name="T102" fmla="*/ 0 w 4043"/>
                  <a:gd name="T103" fmla="*/ 2 h 2758"/>
                  <a:gd name="T104" fmla="*/ 1 w 4043"/>
                  <a:gd name="T105" fmla="*/ 2 h 2758"/>
                  <a:gd name="T106" fmla="*/ 1 w 4043"/>
                  <a:gd name="T107" fmla="*/ 3 h 2758"/>
                  <a:gd name="T108" fmla="*/ 3 w 4043"/>
                  <a:gd name="T109" fmla="*/ 3 h 2758"/>
                  <a:gd name="T110" fmla="*/ 3 w 4043"/>
                  <a:gd name="T111" fmla="*/ 3 h 2758"/>
                  <a:gd name="T112" fmla="*/ 4 w 4043"/>
                  <a:gd name="T113" fmla="*/ 3 h 2758"/>
                  <a:gd name="T114" fmla="*/ 4 w 4043"/>
                  <a:gd name="T115" fmla="*/ 3 h 2758"/>
                  <a:gd name="T116" fmla="*/ 4 w 4043"/>
                  <a:gd name="T117" fmla="*/ 4 h 2758"/>
                  <a:gd name="T118" fmla="*/ 4 w 4043"/>
                  <a:gd name="T119" fmla="*/ 4 h 2758"/>
                  <a:gd name="T120" fmla="*/ 4 w 4043"/>
                  <a:gd name="T121" fmla="*/ 4 h 2758"/>
                  <a:gd name="T122" fmla="*/ 4 w 4043"/>
                  <a:gd name="T123" fmla="*/ 4 h 2758"/>
                  <a:gd name="T124" fmla="*/ 4 w 4043"/>
                  <a:gd name="T125" fmla="*/ 4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043"/>
                  <a:gd name="T190" fmla="*/ 0 h 2758"/>
                  <a:gd name="T191" fmla="*/ 4043 w 4043"/>
                  <a:gd name="T192" fmla="*/ 2758 h 27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043" h="2758">
                    <a:moveTo>
                      <a:pt x="3140" y="2591"/>
                    </a:moveTo>
                    <a:lnTo>
                      <a:pt x="3146" y="2584"/>
                    </a:lnTo>
                    <a:lnTo>
                      <a:pt x="3154" y="2576"/>
                    </a:lnTo>
                    <a:lnTo>
                      <a:pt x="3161" y="2570"/>
                    </a:lnTo>
                    <a:lnTo>
                      <a:pt x="3170" y="2563"/>
                    </a:lnTo>
                    <a:lnTo>
                      <a:pt x="3187" y="2551"/>
                    </a:lnTo>
                    <a:lnTo>
                      <a:pt x="3206" y="2541"/>
                    </a:lnTo>
                    <a:lnTo>
                      <a:pt x="3224" y="2533"/>
                    </a:lnTo>
                    <a:lnTo>
                      <a:pt x="3242" y="2526"/>
                    </a:lnTo>
                    <a:lnTo>
                      <a:pt x="3262" y="2520"/>
                    </a:lnTo>
                    <a:lnTo>
                      <a:pt x="3279" y="2516"/>
                    </a:lnTo>
                    <a:lnTo>
                      <a:pt x="3312" y="2509"/>
                    </a:lnTo>
                    <a:lnTo>
                      <a:pt x="3339" y="2506"/>
                    </a:lnTo>
                    <a:lnTo>
                      <a:pt x="3358" y="2504"/>
                    </a:lnTo>
                    <a:lnTo>
                      <a:pt x="3365" y="2504"/>
                    </a:lnTo>
                    <a:lnTo>
                      <a:pt x="3375" y="2483"/>
                    </a:lnTo>
                    <a:lnTo>
                      <a:pt x="3386" y="2467"/>
                    </a:lnTo>
                    <a:lnTo>
                      <a:pt x="3396" y="2453"/>
                    </a:lnTo>
                    <a:lnTo>
                      <a:pt x="3404" y="2442"/>
                    </a:lnTo>
                    <a:lnTo>
                      <a:pt x="3413" y="2434"/>
                    </a:lnTo>
                    <a:lnTo>
                      <a:pt x="3421" y="2427"/>
                    </a:lnTo>
                    <a:lnTo>
                      <a:pt x="3429" y="2423"/>
                    </a:lnTo>
                    <a:lnTo>
                      <a:pt x="3435" y="2421"/>
                    </a:lnTo>
                    <a:lnTo>
                      <a:pt x="3442" y="2419"/>
                    </a:lnTo>
                    <a:lnTo>
                      <a:pt x="3447" y="2419"/>
                    </a:lnTo>
                    <a:lnTo>
                      <a:pt x="3452" y="2419"/>
                    </a:lnTo>
                    <a:lnTo>
                      <a:pt x="3456" y="2421"/>
                    </a:lnTo>
                    <a:lnTo>
                      <a:pt x="3461" y="2424"/>
                    </a:lnTo>
                    <a:lnTo>
                      <a:pt x="3462" y="2425"/>
                    </a:lnTo>
                    <a:lnTo>
                      <a:pt x="3470" y="2425"/>
                    </a:lnTo>
                    <a:lnTo>
                      <a:pt x="3475" y="2426"/>
                    </a:lnTo>
                    <a:lnTo>
                      <a:pt x="3481" y="2428"/>
                    </a:lnTo>
                    <a:lnTo>
                      <a:pt x="3485" y="2430"/>
                    </a:lnTo>
                    <a:lnTo>
                      <a:pt x="3488" y="2434"/>
                    </a:lnTo>
                    <a:lnTo>
                      <a:pt x="3492" y="2437"/>
                    </a:lnTo>
                    <a:lnTo>
                      <a:pt x="3494" y="2440"/>
                    </a:lnTo>
                    <a:lnTo>
                      <a:pt x="3495" y="2444"/>
                    </a:lnTo>
                    <a:lnTo>
                      <a:pt x="3496" y="2454"/>
                    </a:lnTo>
                    <a:lnTo>
                      <a:pt x="3495" y="2465"/>
                    </a:lnTo>
                    <a:lnTo>
                      <a:pt x="3493" y="2476"/>
                    </a:lnTo>
                    <a:lnTo>
                      <a:pt x="3489" y="2487"/>
                    </a:lnTo>
                    <a:lnTo>
                      <a:pt x="3479" y="2511"/>
                    </a:lnTo>
                    <a:lnTo>
                      <a:pt x="3469" y="2531"/>
                    </a:lnTo>
                    <a:lnTo>
                      <a:pt x="3460" y="2545"/>
                    </a:lnTo>
                    <a:lnTo>
                      <a:pt x="3456" y="2550"/>
                    </a:lnTo>
                    <a:lnTo>
                      <a:pt x="3462" y="2558"/>
                    </a:lnTo>
                    <a:lnTo>
                      <a:pt x="3469" y="2563"/>
                    </a:lnTo>
                    <a:lnTo>
                      <a:pt x="3475" y="2568"/>
                    </a:lnTo>
                    <a:lnTo>
                      <a:pt x="3481" y="2573"/>
                    </a:lnTo>
                    <a:lnTo>
                      <a:pt x="3487" y="2577"/>
                    </a:lnTo>
                    <a:lnTo>
                      <a:pt x="3494" y="2579"/>
                    </a:lnTo>
                    <a:lnTo>
                      <a:pt x="3500" y="2582"/>
                    </a:lnTo>
                    <a:lnTo>
                      <a:pt x="3506" y="2584"/>
                    </a:lnTo>
                    <a:lnTo>
                      <a:pt x="3518" y="2586"/>
                    </a:lnTo>
                    <a:lnTo>
                      <a:pt x="3529" y="2585"/>
                    </a:lnTo>
                    <a:lnTo>
                      <a:pt x="3540" y="2584"/>
                    </a:lnTo>
                    <a:lnTo>
                      <a:pt x="3550" y="2580"/>
                    </a:lnTo>
                    <a:lnTo>
                      <a:pt x="3560" y="2576"/>
                    </a:lnTo>
                    <a:lnTo>
                      <a:pt x="3568" y="2572"/>
                    </a:lnTo>
                    <a:lnTo>
                      <a:pt x="3576" y="2566"/>
                    </a:lnTo>
                    <a:lnTo>
                      <a:pt x="3582" y="2562"/>
                    </a:lnTo>
                    <a:lnTo>
                      <a:pt x="3591" y="2553"/>
                    </a:lnTo>
                    <a:lnTo>
                      <a:pt x="3594" y="2550"/>
                    </a:lnTo>
                    <a:lnTo>
                      <a:pt x="3607" y="2550"/>
                    </a:lnTo>
                    <a:lnTo>
                      <a:pt x="3617" y="2551"/>
                    </a:lnTo>
                    <a:lnTo>
                      <a:pt x="3623" y="2552"/>
                    </a:lnTo>
                    <a:lnTo>
                      <a:pt x="3627" y="2555"/>
                    </a:lnTo>
                    <a:lnTo>
                      <a:pt x="3628" y="2559"/>
                    </a:lnTo>
                    <a:lnTo>
                      <a:pt x="3628" y="2563"/>
                    </a:lnTo>
                    <a:lnTo>
                      <a:pt x="3624" y="2567"/>
                    </a:lnTo>
                    <a:lnTo>
                      <a:pt x="3621" y="2572"/>
                    </a:lnTo>
                    <a:lnTo>
                      <a:pt x="3611" y="2580"/>
                    </a:lnTo>
                    <a:lnTo>
                      <a:pt x="3601" y="2589"/>
                    </a:lnTo>
                    <a:lnTo>
                      <a:pt x="3592" y="2595"/>
                    </a:lnTo>
                    <a:lnTo>
                      <a:pt x="3589" y="2598"/>
                    </a:lnTo>
                    <a:lnTo>
                      <a:pt x="3576" y="2601"/>
                    </a:lnTo>
                    <a:lnTo>
                      <a:pt x="3566" y="2606"/>
                    </a:lnTo>
                    <a:lnTo>
                      <a:pt x="3559" y="2612"/>
                    </a:lnTo>
                    <a:lnTo>
                      <a:pt x="3552" y="2617"/>
                    </a:lnTo>
                    <a:lnTo>
                      <a:pt x="3549" y="2622"/>
                    </a:lnTo>
                    <a:lnTo>
                      <a:pt x="3546" y="2629"/>
                    </a:lnTo>
                    <a:lnTo>
                      <a:pt x="3545" y="2634"/>
                    </a:lnTo>
                    <a:lnTo>
                      <a:pt x="3545" y="2641"/>
                    </a:lnTo>
                    <a:lnTo>
                      <a:pt x="3546" y="2652"/>
                    </a:lnTo>
                    <a:lnTo>
                      <a:pt x="3550" y="2661"/>
                    </a:lnTo>
                    <a:lnTo>
                      <a:pt x="3553" y="2668"/>
                    </a:lnTo>
                    <a:lnTo>
                      <a:pt x="3554" y="2670"/>
                    </a:lnTo>
                    <a:lnTo>
                      <a:pt x="3560" y="2671"/>
                    </a:lnTo>
                    <a:lnTo>
                      <a:pt x="3567" y="2671"/>
                    </a:lnTo>
                    <a:lnTo>
                      <a:pt x="3577" y="2670"/>
                    </a:lnTo>
                    <a:lnTo>
                      <a:pt x="3588" y="2667"/>
                    </a:lnTo>
                    <a:lnTo>
                      <a:pt x="3615" y="2658"/>
                    </a:lnTo>
                    <a:lnTo>
                      <a:pt x="3644" y="2648"/>
                    </a:lnTo>
                    <a:lnTo>
                      <a:pt x="3671" y="2636"/>
                    </a:lnTo>
                    <a:lnTo>
                      <a:pt x="3695" y="2627"/>
                    </a:lnTo>
                    <a:lnTo>
                      <a:pt x="3712" y="2619"/>
                    </a:lnTo>
                    <a:lnTo>
                      <a:pt x="3718" y="2616"/>
                    </a:lnTo>
                    <a:lnTo>
                      <a:pt x="3727" y="2613"/>
                    </a:lnTo>
                    <a:lnTo>
                      <a:pt x="3733" y="2609"/>
                    </a:lnTo>
                    <a:lnTo>
                      <a:pt x="3737" y="2605"/>
                    </a:lnTo>
                    <a:lnTo>
                      <a:pt x="3740" y="2601"/>
                    </a:lnTo>
                    <a:lnTo>
                      <a:pt x="3740" y="2598"/>
                    </a:lnTo>
                    <a:lnTo>
                      <a:pt x="3739" y="2593"/>
                    </a:lnTo>
                    <a:lnTo>
                      <a:pt x="3738" y="2590"/>
                    </a:lnTo>
                    <a:lnTo>
                      <a:pt x="3735" y="2586"/>
                    </a:lnTo>
                    <a:lnTo>
                      <a:pt x="3728" y="2579"/>
                    </a:lnTo>
                    <a:lnTo>
                      <a:pt x="3720" y="2574"/>
                    </a:lnTo>
                    <a:lnTo>
                      <a:pt x="3714" y="2571"/>
                    </a:lnTo>
                    <a:lnTo>
                      <a:pt x="3712" y="2570"/>
                    </a:lnTo>
                    <a:lnTo>
                      <a:pt x="3703" y="2567"/>
                    </a:lnTo>
                    <a:lnTo>
                      <a:pt x="3695" y="2564"/>
                    </a:lnTo>
                    <a:lnTo>
                      <a:pt x="3686" y="2559"/>
                    </a:lnTo>
                    <a:lnTo>
                      <a:pt x="3676" y="2552"/>
                    </a:lnTo>
                    <a:lnTo>
                      <a:pt x="3659" y="2538"/>
                    </a:lnTo>
                    <a:lnTo>
                      <a:pt x="3643" y="2522"/>
                    </a:lnTo>
                    <a:lnTo>
                      <a:pt x="3629" y="2506"/>
                    </a:lnTo>
                    <a:lnTo>
                      <a:pt x="3618" y="2492"/>
                    </a:lnTo>
                    <a:lnTo>
                      <a:pt x="3610" y="2482"/>
                    </a:lnTo>
                    <a:lnTo>
                      <a:pt x="3607" y="2478"/>
                    </a:lnTo>
                    <a:lnTo>
                      <a:pt x="3601" y="2472"/>
                    </a:lnTo>
                    <a:lnTo>
                      <a:pt x="3595" y="2466"/>
                    </a:lnTo>
                    <a:lnTo>
                      <a:pt x="3592" y="2460"/>
                    </a:lnTo>
                    <a:lnTo>
                      <a:pt x="3590" y="2454"/>
                    </a:lnTo>
                    <a:lnTo>
                      <a:pt x="3588" y="2449"/>
                    </a:lnTo>
                    <a:lnTo>
                      <a:pt x="3588" y="2443"/>
                    </a:lnTo>
                    <a:lnTo>
                      <a:pt x="3588" y="2438"/>
                    </a:lnTo>
                    <a:lnTo>
                      <a:pt x="3589" y="2434"/>
                    </a:lnTo>
                    <a:lnTo>
                      <a:pt x="3592" y="2425"/>
                    </a:lnTo>
                    <a:lnTo>
                      <a:pt x="3596" y="2418"/>
                    </a:lnTo>
                    <a:lnTo>
                      <a:pt x="3600" y="2414"/>
                    </a:lnTo>
                    <a:lnTo>
                      <a:pt x="3601" y="2412"/>
                    </a:lnTo>
                    <a:lnTo>
                      <a:pt x="3601" y="2404"/>
                    </a:lnTo>
                    <a:lnTo>
                      <a:pt x="3600" y="2398"/>
                    </a:lnTo>
                    <a:lnTo>
                      <a:pt x="3597" y="2394"/>
                    </a:lnTo>
                    <a:lnTo>
                      <a:pt x="3594" y="2389"/>
                    </a:lnTo>
                    <a:lnTo>
                      <a:pt x="3592" y="2387"/>
                    </a:lnTo>
                    <a:lnTo>
                      <a:pt x="3588" y="2385"/>
                    </a:lnTo>
                    <a:lnTo>
                      <a:pt x="3584" y="2384"/>
                    </a:lnTo>
                    <a:lnTo>
                      <a:pt x="3581" y="2383"/>
                    </a:lnTo>
                    <a:lnTo>
                      <a:pt x="3574" y="2383"/>
                    </a:lnTo>
                    <a:lnTo>
                      <a:pt x="3567" y="2385"/>
                    </a:lnTo>
                    <a:lnTo>
                      <a:pt x="3563" y="2386"/>
                    </a:lnTo>
                    <a:lnTo>
                      <a:pt x="3561" y="2387"/>
                    </a:lnTo>
                    <a:lnTo>
                      <a:pt x="3561" y="2368"/>
                    </a:lnTo>
                    <a:lnTo>
                      <a:pt x="3569" y="2368"/>
                    </a:lnTo>
                    <a:lnTo>
                      <a:pt x="3577" y="2368"/>
                    </a:lnTo>
                    <a:lnTo>
                      <a:pt x="3584" y="2366"/>
                    </a:lnTo>
                    <a:lnTo>
                      <a:pt x="3591" y="2363"/>
                    </a:lnTo>
                    <a:lnTo>
                      <a:pt x="3596" y="2360"/>
                    </a:lnTo>
                    <a:lnTo>
                      <a:pt x="3602" y="2356"/>
                    </a:lnTo>
                    <a:lnTo>
                      <a:pt x="3607" y="2351"/>
                    </a:lnTo>
                    <a:lnTo>
                      <a:pt x="3611" y="2347"/>
                    </a:lnTo>
                    <a:lnTo>
                      <a:pt x="3618" y="2337"/>
                    </a:lnTo>
                    <a:lnTo>
                      <a:pt x="3623" y="2329"/>
                    </a:lnTo>
                    <a:lnTo>
                      <a:pt x="3625" y="2323"/>
                    </a:lnTo>
                    <a:lnTo>
                      <a:pt x="3627" y="2321"/>
                    </a:lnTo>
                    <a:lnTo>
                      <a:pt x="3624" y="2312"/>
                    </a:lnTo>
                    <a:lnTo>
                      <a:pt x="3622" y="2305"/>
                    </a:lnTo>
                    <a:lnTo>
                      <a:pt x="3618" y="2300"/>
                    </a:lnTo>
                    <a:lnTo>
                      <a:pt x="3614" y="2295"/>
                    </a:lnTo>
                    <a:lnTo>
                      <a:pt x="3608" y="2293"/>
                    </a:lnTo>
                    <a:lnTo>
                      <a:pt x="3603" y="2291"/>
                    </a:lnTo>
                    <a:lnTo>
                      <a:pt x="3597" y="2291"/>
                    </a:lnTo>
                    <a:lnTo>
                      <a:pt x="3591" y="2291"/>
                    </a:lnTo>
                    <a:lnTo>
                      <a:pt x="3580" y="2294"/>
                    </a:lnTo>
                    <a:lnTo>
                      <a:pt x="3570" y="2297"/>
                    </a:lnTo>
                    <a:lnTo>
                      <a:pt x="3563" y="2301"/>
                    </a:lnTo>
                    <a:lnTo>
                      <a:pt x="3561" y="2302"/>
                    </a:lnTo>
                    <a:lnTo>
                      <a:pt x="3545" y="2305"/>
                    </a:lnTo>
                    <a:lnTo>
                      <a:pt x="3528" y="2308"/>
                    </a:lnTo>
                    <a:lnTo>
                      <a:pt x="3514" y="2313"/>
                    </a:lnTo>
                    <a:lnTo>
                      <a:pt x="3501" y="2317"/>
                    </a:lnTo>
                    <a:lnTo>
                      <a:pt x="3489" y="2322"/>
                    </a:lnTo>
                    <a:lnTo>
                      <a:pt x="3479" y="2328"/>
                    </a:lnTo>
                    <a:lnTo>
                      <a:pt x="3469" y="2334"/>
                    </a:lnTo>
                    <a:lnTo>
                      <a:pt x="3460" y="2340"/>
                    </a:lnTo>
                    <a:lnTo>
                      <a:pt x="3446" y="2350"/>
                    </a:lnTo>
                    <a:lnTo>
                      <a:pt x="3437" y="2359"/>
                    </a:lnTo>
                    <a:lnTo>
                      <a:pt x="3431" y="2366"/>
                    </a:lnTo>
                    <a:lnTo>
                      <a:pt x="3429" y="2368"/>
                    </a:lnTo>
                    <a:lnTo>
                      <a:pt x="3423" y="2377"/>
                    </a:lnTo>
                    <a:lnTo>
                      <a:pt x="3414" y="2386"/>
                    </a:lnTo>
                    <a:lnTo>
                      <a:pt x="3405" y="2396"/>
                    </a:lnTo>
                    <a:lnTo>
                      <a:pt x="3396" y="2404"/>
                    </a:lnTo>
                    <a:lnTo>
                      <a:pt x="3374" y="2421"/>
                    </a:lnTo>
                    <a:lnTo>
                      <a:pt x="3352" y="2436"/>
                    </a:lnTo>
                    <a:lnTo>
                      <a:pt x="3332" y="2448"/>
                    </a:lnTo>
                    <a:lnTo>
                      <a:pt x="3315" y="2457"/>
                    </a:lnTo>
                    <a:lnTo>
                      <a:pt x="3304" y="2464"/>
                    </a:lnTo>
                    <a:lnTo>
                      <a:pt x="3299" y="2466"/>
                    </a:lnTo>
                    <a:lnTo>
                      <a:pt x="3320" y="2441"/>
                    </a:lnTo>
                    <a:lnTo>
                      <a:pt x="3343" y="2413"/>
                    </a:lnTo>
                    <a:lnTo>
                      <a:pt x="3365" y="2384"/>
                    </a:lnTo>
                    <a:lnTo>
                      <a:pt x="3387" y="2355"/>
                    </a:lnTo>
                    <a:lnTo>
                      <a:pt x="3407" y="2329"/>
                    </a:lnTo>
                    <a:lnTo>
                      <a:pt x="3423" y="2308"/>
                    </a:lnTo>
                    <a:lnTo>
                      <a:pt x="3433" y="2294"/>
                    </a:lnTo>
                    <a:lnTo>
                      <a:pt x="3438" y="2289"/>
                    </a:lnTo>
                    <a:lnTo>
                      <a:pt x="3454" y="2276"/>
                    </a:lnTo>
                    <a:lnTo>
                      <a:pt x="3470" y="2265"/>
                    </a:lnTo>
                    <a:lnTo>
                      <a:pt x="3486" y="2254"/>
                    </a:lnTo>
                    <a:lnTo>
                      <a:pt x="3501" y="2246"/>
                    </a:lnTo>
                    <a:lnTo>
                      <a:pt x="3529" y="2232"/>
                    </a:lnTo>
                    <a:lnTo>
                      <a:pt x="3553" y="2222"/>
                    </a:lnTo>
                    <a:lnTo>
                      <a:pt x="3574" y="2214"/>
                    </a:lnTo>
                    <a:lnTo>
                      <a:pt x="3589" y="2210"/>
                    </a:lnTo>
                    <a:lnTo>
                      <a:pt x="3597" y="2209"/>
                    </a:lnTo>
                    <a:lnTo>
                      <a:pt x="3601" y="2208"/>
                    </a:lnTo>
                    <a:lnTo>
                      <a:pt x="3617" y="2211"/>
                    </a:lnTo>
                    <a:lnTo>
                      <a:pt x="3634" y="2214"/>
                    </a:lnTo>
                    <a:lnTo>
                      <a:pt x="3652" y="2217"/>
                    </a:lnTo>
                    <a:lnTo>
                      <a:pt x="3671" y="2218"/>
                    </a:lnTo>
                    <a:lnTo>
                      <a:pt x="3711" y="2218"/>
                    </a:lnTo>
                    <a:lnTo>
                      <a:pt x="3749" y="2217"/>
                    </a:lnTo>
                    <a:lnTo>
                      <a:pt x="3783" y="2213"/>
                    </a:lnTo>
                    <a:lnTo>
                      <a:pt x="3811" y="2211"/>
                    </a:lnTo>
                    <a:lnTo>
                      <a:pt x="3831" y="2209"/>
                    </a:lnTo>
                    <a:lnTo>
                      <a:pt x="3837" y="2208"/>
                    </a:lnTo>
                    <a:lnTo>
                      <a:pt x="3852" y="2206"/>
                    </a:lnTo>
                    <a:lnTo>
                      <a:pt x="3865" y="2201"/>
                    </a:lnTo>
                    <a:lnTo>
                      <a:pt x="3876" y="2197"/>
                    </a:lnTo>
                    <a:lnTo>
                      <a:pt x="3886" y="2193"/>
                    </a:lnTo>
                    <a:lnTo>
                      <a:pt x="3893" y="2187"/>
                    </a:lnTo>
                    <a:lnTo>
                      <a:pt x="3900" y="2182"/>
                    </a:lnTo>
                    <a:lnTo>
                      <a:pt x="3904" y="2177"/>
                    </a:lnTo>
                    <a:lnTo>
                      <a:pt x="3908" y="2171"/>
                    </a:lnTo>
                    <a:lnTo>
                      <a:pt x="3914" y="2161"/>
                    </a:lnTo>
                    <a:lnTo>
                      <a:pt x="3916" y="2153"/>
                    </a:lnTo>
                    <a:lnTo>
                      <a:pt x="3916" y="2146"/>
                    </a:lnTo>
                    <a:lnTo>
                      <a:pt x="3916" y="2144"/>
                    </a:lnTo>
                    <a:lnTo>
                      <a:pt x="3922" y="2133"/>
                    </a:lnTo>
                    <a:lnTo>
                      <a:pt x="3929" y="2124"/>
                    </a:lnTo>
                    <a:lnTo>
                      <a:pt x="3935" y="2115"/>
                    </a:lnTo>
                    <a:lnTo>
                      <a:pt x="3943" y="2110"/>
                    </a:lnTo>
                    <a:lnTo>
                      <a:pt x="3949" y="2104"/>
                    </a:lnTo>
                    <a:lnTo>
                      <a:pt x="3957" y="2101"/>
                    </a:lnTo>
                    <a:lnTo>
                      <a:pt x="3963" y="2098"/>
                    </a:lnTo>
                    <a:lnTo>
                      <a:pt x="3970" y="2097"/>
                    </a:lnTo>
                    <a:lnTo>
                      <a:pt x="3983" y="2095"/>
                    </a:lnTo>
                    <a:lnTo>
                      <a:pt x="3993" y="2096"/>
                    </a:lnTo>
                    <a:lnTo>
                      <a:pt x="3999" y="2097"/>
                    </a:lnTo>
                    <a:lnTo>
                      <a:pt x="4001" y="2098"/>
                    </a:lnTo>
                    <a:lnTo>
                      <a:pt x="4008" y="2095"/>
                    </a:lnTo>
                    <a:lnTo>
                      <a:pt x="4015" y="2090"/>
                    </a:lnTo>
                    <a:lnTo>
                      <a:pt x="4021" y="2084"/>
                    </a:lnTo>
                    <a:lnTo>
                      <a:pt x="4026" y="2077"/>
                    </a:lnTo>
                    <a:lnTo>
                      <a:pt x="4030" y="2070"/>
                    </a:lnTo>
                    <a:lnTo>
                      <a:pt x="4035" y="2060"/>
                    </a:lnTo>
                    <a:lnTo>
                      <a:pt x="4038" y="2051"/>
                    </a:lnTo>
                    <a:lnTo>
                      <a:pt x="4040" y="2042"/>
                    </a:lnTo>
                    <a:lnTo>
                      <a:pt x="4042" y="2031"/>
                    </a:lnTo>
                    <a:lnTo>
                      <a:pt x="4043" y="2020"/>
                    </a:lnTo>
                    <a:lnTo>
                      <a:pt x="4043" y="2009"/>
                    </a:lnTo>
                    <a:lnTo>
                      <a:pt x="4043" y="1998"/>
                    </a:lnTo>
                    <a:lnTo>
                      <a:pt x="4042" y="1989"/>
                    </a:lnTo>
                    <a:lnTo>
                      <a:pt x="4041" y="1978"/>
                    </a:lnTo>
                    <a:lnTo>
                      <a:pt x="4038" y="1968"/>
                    </a:lnTo>
                    <a:lnTo>
                      <a:pt x="4035" y="1960"/>
                    </a:lnTo>
                    <a:lnTo>
                      <a:pt x="4030" y="1951"/>
                    </a:lnTo>
                    <a:lnTo>
                      <a:pt x="4026" y="1943"/>
                    </a:lnTo>
                    <a:lnTo>
                      <a:pt x="4022" y="1938"/>
                    </a:lnTo>
                    <a:lnTo>
                      <a:pt x="4017" y="1933"/>
                    </a:lnTo>
                    <a:lnTo>
                      <a:pt x="4009" y="1924"/>
                    </a:lnTo>
                    <a:lnTo>
                      <a:pt x="4000" y="1919"/>
                    </a:lnTo>
                    <a:lnTo>
                      <a:pt x="3993" y="1915"/>
                    </a:lnTo>
                    <a:lnTo>
                      <a:pt x="3987" y="1913"/>
                    </a:lnTo>
                    <a:lnTo>
                      <a:pt x="3983" y="1912"/>
                    </a:lnTo>
                    <a:lnTo>
                      <a:pt x="3982" y="1912"/>
                    </a:lnTo>
                    <a:lnTo>
                      <a:pt x="3977" y="1889"/>
                    </a:lnTo>
                    <a:lnTo>
                      <a:pt x="3972" y="1873"/>
                    </a:lnTo>
                    <a:lnTo>
                      <a:pt x="3968" y="1861"/>
                    </a:lnTo>
                    <a:lnTo>
                      <a:pt x="3964" y="1854"/>
                    </a:lnTo>
                    <a:lnTo>
                      <a:pt x="3961" y="1851"/>
                    </a:lnTo>
                    <a:lnTo>
                      <a:pt x="3958" y="1848"/>
                    </a:lnTo>
                    <a:lnTo>
                      <a:pt x="3957" y="1848"/>
                    </a:lnTo>
                    <a:lnTo>
                      <a:pt x="3956" y="1848"/>
                    </a:lnTo>
                    <a:lnTo>
                      <a:pt x="3890" y="1848"/>
                    </a:lnTo>
                    <a:lnTo>
                      <a:pt x="3885" y="1853"/>
                    </a:lnTo>
                    <a:lnTo>
                      <a:pt x="3878" y="1856"/>
                    </a:lnTo>
                    <a:lnTo>
                      <a:pt x="3874" y="1858"/>
                    </a:lnTo>
                    <a:lnTo>
                      <a:pt x="3868" y="1859"/>
                    </a:lnTo>
                    <a:lnTo>
                      <a:pt x="3864" y="1860"/>
                    </a:lnTo>
                    <a:lnTo>
                      <a:pt x="3861" y="1860"/>
                    </a:lnTo>
                    <a:lnTo>
                      <a:pt x="3858" y="1859"/>
                    </a:lnTo>
                    <a:lnTo>
                      <a:pt x="3854" y="1858"/>
                    </a:lnTo>
                    <a:lnTo>
                      <a:pt x="3849" y="1856"/>
                    </a:lnTo>
                    <a:lnTo>
                      <a:pt x="3846" y="1853"/>
                    </a:lnTo>
                    <a:lnTo>
                      <a:pt x="3845" y="1850"/>
                    </a:lnTo>
                    <a:lnTo>
                      <a:pt x="3844" y="1848"/>
                    </a:lnTo>
                    <a:lnTo>
                      <a:pt x="3834" y="1818"/>
                    </a:lnTo>
                    <a:lnTo>
                      <a:pt x="3823" y="1788"/>
                    </a:lnTo>
                    <a:lnTo>
                      <a:pt x="3813" y="1758"/>
                    </a:lnTo>
                    <a:lnTo>
                      <a:pt x="3805" y="1730"/>
                    </a:lnTo>
                    <a:lnTo>
                      <a:pt x="3796" y="1706"/>
                    </a:lnTo>
                    <a:lnTo>
                      <a:pt x="3790" y="1687"/>
                    </a:lnTo>
                    <a:lnTo>
                      <a:pt x="3785" y="1675"/>
                    </a:lnTo>
                    <a:lnTo>
                      <a:pt x="3784" y="1670"/>
                    </a:lnTo>
                    <a:lnTo>
                      <a:pt x="3784" y="1673"/>
                    </a:lnTo>
                    <a:lnTo>
                      <a:pt x="3784" y="1679"/>
                    </a:lnTo>
                    <a:lnTo>
                      <a:pt x="3784" y="1687"/>
                    </a:lnTo>
                    <a:lnTo>
                      <a:pt x="3784" y="1695"/>
                    </a:lnTo>
                    <a:lnTo>
                      <a:pt x="3784" y="1701"/>
                    </a:lnTo>
                    <a:lnTo>
                      <a:pt x="3784" y="1704"/>
                    </a:lnTo>
                    <a:lnTo>
                      <a:pt x="3784" y="1699"/>
                    </a:lnTo>
                    <a:lnTo>
                      <a:pt x="3784" y="1690"/>
                    </a:lnTo>
                    <a:lnTo>
                      <a:pt x="3783" y="1680"/>
                    </a:lnTo>
                    <a:lnTo>
                      <a:pt x="3779" y="1668"/>
                    </a:lnTo>
                    <a:lnTo>
                      <a:pt x="3773" y="1653"/>
                    </a:lnTo>
                    <a:lnTo>
                      <a:pt x="3767" y="1636"/>
                    </a:lnTo>
                    <a:lnTo>
                      <a:pt x="3749" y="1598"/>
                    </a:lnTo>
                    <a:lnTo>
                      <a:pt x="3729" y="1557"/>
                    </a:lnTo>
                    <a:lnTo>
                      <a:pt x="3709" y="1518"/>
                    </a:lnTo>
                    <a:lnTo>
                      <a:pt x="3690" y="1485"/>
                    </a:lnTo>
                    <a:lnTo>
                      <a:pt x="3678" y="1462"/>
                    </a:lnTo>
                    <a:lnTo>
                      <a:pt x="3673" y="1453"/>
                    </a:lnTo>
                    <a:lnTo>
                      <a:pt x="3668" y="1433"/>
                    </a:lnTo>
                    <a:lnTo>
                      <a:pt x="3662" y="1417"/>
                    </a:lnTo>
                    <a:lnTo>
                      <a:pt x="3656" y="1403"/>
                    </a:lnTo>
                    <a:lnTo>
                      <a:pt x="3649" y="1392"/>
                    </a:lnTo>
                    <a:lnTo>
                      <a:pt x="3643" y="1383"/>
                    </a:lnTo>
                    <a:lnTo>
                      <a:pt x="3636" y="1377"/>
                    </a:lnTo>
                    <a:lnTo>
                      <a:pt x="3630" y="1372"/>
                    </a:lnTo>
                    <a:lnTo>
                      <a:pt x="3623" y="1370"/>
                    </a:lnTo>
                    <a:lnTo>
                      <a:pt x="3618" y="1369"/>
                    </a:lnTo>
                    <a:lnTo>
                      <a:pt x="3613" y="1368"/>
                    </a:lnTo>
                    <a:lnTo>
                      <a:pt x="3607" y="1369"/>
                    </a:lnTo>
                    <a:lnTo>
                      <a:pt x="3603" y="1370"/>
                    </a:lnTo>
                    <a:lnTo>
                      <a:pt x="3597" y="1374"/>
                    </a:lnTo>
                    <a:lnTo>
                      <a:pt x="3594" y="1375"/>
                    </a:lnTo>
                    <a:lnTo>
                      <a:pt x="3596" y="1383"/>
                    </a:lnTo>
                    <a:lnTo>
                      <a:pt x="3598" y="1392"/>
                    </a:lnTo>
                    <a:lnTo>
                      <a:pt x="3598" y="1400"/>
                    </a:lnTo>
                    <a:lnTo>
                      <a:pt x="3600" y="1408"/>
                    </a:lnTo>
                    <a:lnTo>
                      <a:pt x="3598" y="1422"/>
                    </a:lnTo>
                    <a:lnTo>
                      <a:pt x="3595" y="1435"/>
                    </a:lnTo>
                    <a:lnTo>
                      <a:pt x="3591" y="1447"/>
                    </a:lnTo>
                    <a:lnTo>
                      <a:pt x="3584" y="1457"/>
                    </a:lnTo>
                    <a:lnTo>
                      <a:pt x="3578" y="1464"/>
                    </a:lnTo>
                    <a:lnTo>
                      <a:pt x="3572" y="1472"/>
                    </a:lnTo>
                    <a:lnTo>
                      <a:pt x="3564" y="1477"/>
                    </a:lnTo>
                    <a:lnTo>
                      <a:pt x="3556" y="1483"/>
                    </a:lnTo>
                    <a:lnTo>
                      <a:pt x="3549" y="1486"/>
                    </a:lnTo>
                    <a:lnTo>
                      <a:pt x="3542" y="1489"/>
                    </a:lnTo>
                    <a:lnTo>
                      <a:pt x="3533" y="1492"/>
                    </a:lnTo>
                    <a:lnTo>
                      <a:pt x="3528" y="1493"/>
                    </a:lnTo>
                    <a:lnTo>
                      <a:pt x="3511" y="1502"/>
                    </a:lnTo>
                    <a:lnTo>
                      <a:pt x="3495" y="1508"/>
                    </a:lnTo>
                    <a:lnTo>
                      <a:pt x="3481" y="1512"/>
                    </a:lnTo>
                    <a:lnTo>
                      <a:pt x="3468" y="1513"/>
                    </a:lnTo>
                    <a:lnTo>
                      <a:pt x="3457" y="1513"/>
                    </a:lnTo>
                    <a:lnTo>
                      <a:pt x="3447" y="1511"/>
                    </a:lnTo>
                    <a:lnTo>
                      <a:pt x="3439" y="1508"/>
                    </a:lnTo>
                    <a:lnTo>
                      <a:pt x="3431" y="1504"/>
                    </a:lnTo>
                    <a:lnTo>
                      <a:pt x="3426" y="1500"/>
                    </a:lnTo>
                    <a:lnTo>
                      <a:pt x="3421" y="1494"/>
                    </a:lnTo>
                    <a:lnTo>
                      <a:pt x="3417" y="1490"/>
                    </a:lnTo>
                    <a:lnTo>
                      <a:pt x="3414" y="1485"/>
                    </a:lnTo>
                    <a:lnTo>
                      <a:pt x="3411" y="1477"/>
                    </a:lnTo>
                    <a:lnTo>
                      <a:pt x="3410" y="1475"/>
                    </a:lnTo>
                    <a:lnTo>
                      <a:pt x="3404" y="1465"/>
                    </a:lnTo>
                    <a:lnTo>
                      <a:pt x="3400" y="1456"/>
                    </a:lnTo>
                    <a:lnTo>
                      <a:pt x="3397" y="1446"/>
                    </a:lnTo>
                    <a:lnTo>
                      <a:pt x="3396" y="1436"/>
                    </a:lnTo>
                    <a:lnTo>
                      <a:pt x="3394" y="1426"/>
                    </a:lnTo>
                    <a:lnTo>
                      <a:pt x="3393" y="1417"/>
                    </a:lnTo>
                    <a:lnTo>
                      <a:pt x="3393" y="1407"/>
                    </a:lnTo>
                    <a:lnTo>
                      <a:pt x="3394" y="1397"/>
                    </a:lnTo>
                    <a:lnTo>
                      <a:pt x="3397" y="1381"/>
                    </a:lnTo>
                    <a:lnTo>
                      <a:pt x="3400" y="1367"/>
                    </a:lnTo>
                    <a:lnTo>
                      <a:pt x="3402" y="1358"/>
                    </a:lnTo>
                    <a:lnTo>
                      <a:pt x="3403" y="1355"/>
                    </a:lnTo>
                    <a:lnTo>
                      <a:pt x="3384" y="1309"/>
                    </a:lnTo>
                    <a:lnTo>
                      <a:pt x="3388" y="1304"/>
                    </a:lnTo>
                    <a:lnTo>
                      <a:pt x="3391" y="1301"/>
                    </a:lnTo>
                    <a:lnTo>
                      <a:pt x="3393" y="1297"/>
                    </a:lnTo>
                    <a:lnTo>
                      <a:pt x="3394" y="1294"/>
                    </a:lnTo>
                    <a:lnTo>
                      <a:pt x="3396" y="1286"/>
                    </a:lnTo>
                    <a:lnTo>
                      <a:pt x="3393" y="1280"/>
                    </a:lnTo>
                    <a:lnTo>
                      <a:pt x="3391" y="1273"/>
                    </a:lnTo>
                    <a:lnTo>
                      <a:pt x="3388" y="1268"/>
                    </a:lnTo>
                    <a:lnTo>
                      <a:pt x="3385" y="1266"/>
                    </a:lnTo>
                    <a:lnTo>
                      <a:pt x="3384" y="1263"/>
                    </a:lnTo>
                    <a:lnTo>
                      <a:pt x="3378" y="1262"/>
                    </a:lnTo>
                    <a:lnTo>
                      <a:pt x="3373" y="1259"/>
                    </a:lnTo>
                    <a:lnTo>
                      <a:pt x="3366" y="1256"/>
                    </a:lnTo>
                    <a:lnTo>
                      <a:pt x="3360" y="1252"/>
                    </a:lnTo>
                    <a:lnTo>
                      <a:pt x="3347" y="1242"/>
                    </a:lnTo>
                    <a:lnTo>
                      <a:pt x="3334" y="1232"/>
                    </a:lnTo>
                    <a:lnTo>
                      <a:pt x="3323" y="1221"/>
                    </a:lnTo>
                    <a:lnTo>
                      <a:pt x="3313" y="1213"/>
                    </a:lnTo>
                    <a:lnTo>
                      <a:pt x="3308" y="1206"/>
                    </a:lnTo>
                    <a:lnTo>
                      <a:pt x="3305" y="1204"/>
                    </a:lnTo>
                    <a:lnTo>
                      <a:pt x="3299" y="1194"/>
                    </a:lnTo>
                    <a:lnTo>
                      <a:pt x="3293" y="1185"/>
                    </a:lnTo>
                    <a:lnTo>
                      <a:pt x="3286" y="1177"/>
                    </a:lnTo>
                    <a:lnTo>
                      <a:pt x="3279" y="1171"/>
                    </a:lnTo>
                    <a:lnTo>
                      <a:pt x="3271" y="1165"/>
                    </a:lnTo>
                    <a:lnTo>
                      <a:pt x="3264" y="1161"/>
                    </a:lnTo>
                    <a:lnTo>
                      <a:pt x="3256" y="1158"/>
                    </a:lnTo>
                    <a:lnTo>
                      <a:pt x="3250" y="1155"/>
                    </a:lnTo>
                    <a:lnTo>
                      <a:pt x="3236" y="1152"/>
                    </a:lnTo>
                    <a:lnTo>
                      <a:pt x="3224" y="1151"/>
                    </a:lnTo>
                    <a:lnTo>
                      <a:pt x="3216" y="1151"/>
                    </a:lnTo>
                    <a:lnTo>
                      <a:pt x="3214" y="1151"/>
                    </a:lnTo>
                    <a:lnTo>
                      <a:pt x="3069" y="1145"/>
                    </a:lnTo>
                    <a:lnTo>
                      <a:pt x="3058" y="1139"/>
                    </a:lnTo>
                    <a:lnTo>
                      <a:pt x="3047" y="1136"/>
                    </a:lnTo>
                    <a:lnTo>
                      <a:pt x="3037" y="1136"/>
                    </a:lnTo>
                    <a:lnTo>
                      <a:pt x="3030" y="1137"/>
                    </a:lnTo>
                    <a:lnTo>
                      <a:pt x="3022" y="1140"/>
                    </a:lnTo>
                    <a:lnTo>
                      <a:pt x="3015" y="1145"/>
                    </a:lnTo>
                    <a:lnTo>
                      <a:pt x="3010" y="1150"/>
                    </a:lnTo>
                    <a:lnTo>
                      <a:pt x="3005" y="1157"/>
                    </a:lnTo>
                    <a:lnTo>
                      <a:pt x="2998" y="1171"/>
                    </a:lnTo>
                    <a:lnTo>
                      <a:pt x="2994" y="1185"/>
                    </a:lnTo>
                    <a:lnTo>
                      <a:pt x="2992" y="1194"/>
                    </a:lnTo>
                    <a:lnTo>
                      <a:pt x="2991" y="1198"/>
                    </a:lnTo>
                    <a:lnTo>
                      <a:pt x="2987" y="1200"/>
                    </a:lnTo>
                    <a:lnTo>
                      <a:pt x="2984" y="1203"/>
                    </a:lnTo>
                    <a:lnTo>
                      <a:pt x="2982" y="1207"/>
                    </a:lnTo>
                    <a:lnTo>
                      <a:pt x="2980" y="1212"/>
                    </a:lnTo>
                    <a:lnTo>
                      <a:pt x="2979" y="1223"/>
                    </a:lnTo>
                    <a:lnTo>
                      <a:pt x="2979" y="1236"/>
                    </a:lnTo>
                    <a:lnTo>
                      <a:pt x="2979" y="1249"/>
                    </a:lnTo>
                    <a:lnTo>
                      <a:pt x="2980" y="1260"/>
                    </a:lnTo>
                    <a:lnTo>
                      <a:pt x="2982" y="1268"/>
                    </a:lnTo>
                    <a:lnTo>
                      <a:pt x="2982" y="1270"/>
                    </a:lnTo>
                    <a:lnTo>
                      <a:pt x="2990" y="1281"/>
                    </a:lnTo>
                    <a:lnTo>
                      <a:pt x="2996" y="1291"/>
                    </a:lnTo>
                    <a:lnTo>
                      <a:pt x="3001" y="1303"/>
                    </a:lnTo>
                    <a:lnTo>
                      <a:pt x="3006" y="1315"/>
                    </a:lnTo>
                    <a:lnTo>
                      <a:pt x="3009" y="1327"/>
                    </a:lnTo>
                    <a:lnTo>
                      <a:pt x="3011" y="1338"/>
                    </a:lnTo>
                    <a:lnTo>
                      <a:pt x="3011" y="1348"/>
                    </a:lnTo>
                    <a:lnTo>
                      <a:pt x="3010" y="1355"/>
                    </a:lnTo>
                    <a:lnTo>
                      <a:pt x="2998" y="1389"/>
                    </a:lnTo>
                    <a:lnTo>
                      <a:pt x="2989" y="1419"/>
                    </a:lnTo>
                    <a:lnTo>
                      <a:pt x="2981" y="1445"/>
                    </a:lnTo>
                    <a:lnTo>
                      <a:pt x="2974" y="1466"/>
                    </a:lnTo>
                    <a:lnTo>
                      <a:pt x="2969" y="1484"/>
                    </a:lnTo>
                    <a:lnTo>
                      <a:pt x="2966" y="1495"/>
                    </a:lnTo>
                    <a:lnTo>
                      <a:pt x="2964" y="1504"/>
                    </a:lnTo>
                    <a:lnTo>
                      <a:pt x="2963" y="1506"/>
                    </a:lnTo>
                    <a:lnTo>
                      <a:pt x="2968" y="1514"/>
                    </a:lnTo>
                    <a:lnTo>
                      <a:pt x="2973" y="1525"/>
                    </a:lnTo>
                    <a:lnTo>
                      <a:pt x="2979" y="1538"/>
                    </a:lnTo>
                    <a:lnTo>
                      <a:pt x="2984" y="1552"/>
                    </a:lnTo>
                    <a:lnTo>
                      <a:pt x="2994" y="1585"/>
                    </a:lnTo>
                    <a:lnTo>
                      <a:pt x="3003" y="1621"/>
                    </a:lnTo>
                    <a:lnTo>
                      <a:pt x="3011" y="1654"/>
                    </a:lnTo>
                    <a:lnTo>
                      <a:pt x="3017" y="1683"/>
                    </a:lnTo>
                    <a:lnTo>
                      <a:pt x="3021" y="1703"/>
                    </a:lnTo>
                    <a:lnTo>
                      <a:pt x="3022" y="1710"/>
                    </a:lnTo>
                    <a:lnTo>
                      <a:pt x="3022" y="1722"/>
                    </a:lnTo>
                    <a:lnTo>
                      <a:pt x="3021" y="1733"/>
                    </a:lnTo>
                    <a:lnTo>
                      <a:pt x="3019" y="1743"/>
                    </a:lnTo>
                    <a:lnTo>
                      <a:pt x="3017" y="1750"/>
                    </a:lnTo>
                    <a:lnTo>
                      <a:pt x="3013" y="1758"/>
                    </a:lnTo>
                    <a:lnTo>
                      <a:pt x="3010" y="1764"/>
                    </a:lnTo>
                    <a:lnTo>
                      <a:pt x="3006" y="1770"/>
                    </a:lnTo>
                    <a:lnTo>
                      <a:pt x="3003" y="1775"/>
                    </a:lnTo>
                    <a:lnTo>
                      <a:pt x="2995" y="1782"/>
                    </a:lnTo>
                    <a:lnTo>
                      <a:pt x="2989" y="1786"/>
                    </a:lnTo>
                    <a:lnTo>
                      <a:pt x="2984" y="1788"/>
                    </a:lnTo>
                    <a:lnTo>
                      <a:pt x="2982" y="1789"/>
                    </a:lnTo>
                    <a:lnTo>
                      <a:pt x="2979" y="1799"/>
                    </a:lnTo>
                    <a:lnTo>
                      <a:pt x="2976" y="1807"/>
                    </a:lnTo>
                    <a:lnTo>
                      <a:pt x="2970" y="1816"/>
                    </a:lnTo>
                    <a:lnTo>
                      <a:pt x="2966" y="1823"/>
                    </a:lnTo>
                    <a:lnTo>
                      <a:pt x="2959" y="1829"/>
                    </a:lnTo>
                    <a:lnTo>
                      <a:pt x="2954" y="1836"/>
                    </a:lnTo>
                    <a:lnTo>
                      <a:pt x="2947" y="1841"/>
                    </a:lnTo>
                    <a:lnTo>
                      <a:pt x="2941" y="1845"/>
                    </a:lnTo>
                    <a:lnTo>
                      <a:pt x="2929" y="1853"/>
                    </a:lnTo>
                    <a:lnTo>
                      <a:pt x="2919" y="1858"/>
                    </a:lnTo>
                    <a:lnTo>
                      <a:pt x="2912" y="1860"/>
                    </a:lnTo>
                    <a:lnTo>
                      <a:pt x="2910" y="1861"/>
                    </a:lnTo>
                    <a:lnTo>
                      <a:pt x="2913" y="1864"/>
                    </a:lnTo>
                    <a:lnTo>
                      <a:pt x="2916" y="1868"/>
                    </a:lnTo>
                    <a:lnTo>
                      <a:pt x="2918" y="1874"/>
                    </a:lnTo>
                    <a:lnTo>
                      <a:pt x="2920" y="1882"/>
                    </a:lnTo>
                    <a:lnTo>
                      <a:pt x="2922" y="1899"/>
                    </a:lnTo>
                    <a:lnTo>
                      <a:pt x="2922" y="1920"/>
                    </a:lnTo>
                    <a:lnTo>
                      <a:pt x="2922" y="1939"/>
                    </a:lnTo>
                    <a:lnTo>
                      <a:pt x="2919" y="1955"/>
                    </a:lnTo>
                    <a:lnTo>
                      <a:pt x="2918" y="1967"/>
                    </a:lnTo>
                    <a:lnTo>
                      <a:pt x="2918" y="1973"/>
                    </a:lnTo>
                    <a:lnTo>
                      <a:pt x="2918" y="1980"/>
                    </a:lnTo>
                    <a:lnTo>
                      <a:pt x="2919" y="1989"/>
                    </a:lnTo>
                    <a:lnTo>
                      <a:pt x="2922" y="1996"/>
                    </a:lnTo>
                    <a:lnTo>
                      <a:pt x="2924" y="2004"/>
                    </a:lnTo>
                    <a:lnTo>
                      <a:pt x="2930" y="2018"/>
                    </a:lnTo>
                    <a:lnTo>
                      <a:pt x="2938" y="2029"/>
                    </a:lnTo>
                    <a:lnTo>
                      <a:pt x="2944" y="2038"/>
                    </a:lnTo>
                    <a:lnTo>
                      <a:pt x="2951" y="2045"/>
                    </a:lnTo>
                    <a:lnTo>
                      <a:pt x="2955" y="2049"/>
                    </a:lnTo>
                    <a:lnTo>
                      <a:pt x="2956" y="2050"/>
                    </a:lnTo>
                    <a:lnTo>
                      <a:pt x="2956" y="2060"/>
                    </a:lnTo>
                    <a:lnTo>
                      <a:pt x="2955" y="2070"/>
                    </a:lnTo>
                    <a:lnTo>
                      <a:pt x="2953" y="2078"/>
                    </a:lnTo>
                    <a:lnTo>
                      <a:pt x="2951" y="2087"/>
                    </a:lnTo>
                    <a:lnTo>
                      <a:pt x="2944" y="2101"/>
                    </a:lnTo>
                    <a:lnTo>
                      <a:pt x="2938" y="2113"/>
                    </a:lnTo>
                    <a:lnTo>
                      <a:pt x="2930" y="2123"/>
                    </a:lnTo>
                    <a:lnTo>
                      <a:pt x="2924" y="2130"/>
                    </a:lnTo>
                    <a:lnTo>
                      <a:pt x="2919" y="2135"/>
                    </a:lnTo>
                    <a:lnTo>
                      <a:pt x="2918" y="2136"/>
                    </a:lnTo>
                    <a:lnTo>
                      <a:pt x="2911" y="2146"/>
                    </a:lnTo>
                    <a:lnTo>
                      <a:pt x="2903" y="2154"/>
                    </a:lnTo>
                    <a:lnTo>
                      <a:pt x="2897" y="2159"/>
                    </a:lnTo>
                    <a:lnTo>
                      <a:pt x="2890" y="2161"/>
                    </a:lnTo>
                    <a:lnTo>
                      <a:pt x="2884" y="2163"/>
                    </a:lnTo>
                    <a:lnTo>
                      <a:pt x="2877" y="2160"/>
                    </a:lnTo>
                    <a:lnTo>
                      <a:pt x="2872" y="2158"/>
                    </a:lnTo>
                    <a:lnTo>
                      <a:pt x="2867" y="2154"/>
                    </a:lnTo>
                    <a:lnTo>
                      <a:pt x="2858" y="2144"/>
                    </a:lnTo>
                    <a:lnTo>
                      <a:pt x="2851" y="2135"/>
                    </a:lnTo>
                    <a:lnTo>
                      <a:pt x="2847" y="2126"/>
                    </a:lnTo>
                    <a:lnTo>
                      <a:pt x="2846" y="2123"/>
                    </a:lnTo>
                    <a:lnTo>
                      <a:pt x="2843" y="2112"/>
                    </a:lnTo>
                    <a:lnTo>
                      <a:pt x="2838" y="2101"/>
                    </a:lnTo>
                    <a:lnTo>
                      <a:pt x="2834" y="2091"/>
                    </a:lnTo>
                    <a:lnTo>
                      <a:pt x="2830" y="2083"/>
                    </a:lnTo>
                    <a:lnTo>
                      <a:pt x="2825" y="2075"/>
                    </a:lnTo>
                    <a:lnTo>
                      <a:pt x="2821" y="2070"/>
                    </a:lnTo>
                    <a:lnTo>
                      <a:pt x="2819" y="2067"/>
                    </a:lnTo>
                    <a:lnTo>
                      <a:pt x="2818" y="2065"/>
                    </a:lnTo>
                    <a:lnTo>
                      <a:pt x="2809" y="2062"/>
                    </a:lnTo>
                    <a:lnTo>
                      <a:pt x="2802" y="2059"/>
                    </a:lnTo>
                    <a:lnTo>
                      <a:pt x="2795" y="2055"/>
                    </a:lnTo>
                    <a:lnTo>
                      <a:pt x="2791" y="2050"/>
                    </a:lnTo>
                    <a:lnTo>
                      <a:pt x="2787" y="2045"/>
                    </a:lnTo>
                    <a:lnTo>
                      <a:pt x="2783" y="2041"/>
                    </a:lnTo>
                    <a:lnTo>
                      <a:pt x="2781" y="2035"/>
                    </a:lnTo>
                    <a:lnTo>
                      <a:pt x="2780" y="2030"/>
                    </a:lnTo>
                    <a:lnTo>
                      <a:pt x="2779" y="2021"/>
                    </a:lnTo>
                    <a:lnTo>
                      <a:pt x="2779" y="2014"/>
                    </a:lnTo>
                    <a:lnTo>
                      <a:pt x="2779" y="2008"/>
                    </a:lnTo>
                    <a:lnTo>
                      <a:pt x="2780" y="2006"/>
                    </a:lnTo>
                    <a:lnTo>
                      <a:pt x="2776" y="2002"/>
                    </a:lnTo>
                    <a:lnTo>
                      <a:pt x="2773" y="1996"/>
                    </a:lnTo>
                    <a:lnTo>
                      <a:pt x="2769" y="1990"/>
                    </a:lnTo>
                    <a:lnTo>
                      <a:pt x="2767" y="1983"/>
                    </a:lnTo>
                    <a:lnTo>
                      <a:pt x="2762" y="1969"/>
                    </a:lnTo>
                    <a:lnTo>
                      <a:pt x="2759" y="1955"/>
                    </a:lnTo>
                    <a:lnTo>
                      <a:pt x="2755" y="1942"/>
                    </a:lnTo>
                    <a:lnTo>
                      <a:pt x="2753" y="1932"/>
                    </a:lnTo>
                    <a:lnTo>
                      <a:pt x="2753" y="1924"/>
                    </a:lnTo>
                    <a:lnTo>
                      <a:pt x="2752" y="1921"/>
                    </a:lnTo>
                    <a:lnTo>
                      <a:pt x="2751" y="1901"/>
                    </a:lnTo>
                    <a:lnTo>
                      <a:pt x="2748" y="1884"/>
                    </a:lnTo>
                    <a:lnTo>
                      <a:pt x="2743" y="1870"/>
                    </a:lnTo>
                    <a:lnTo>
                      <a:pt x="2738" y="1858"/>
                    </a:lnTo>
                    <a:lnTo>
                      <a:pt x="2733" y="1848"/>
                    </a:lnTo>
                    <a:lnTo>
                      <a:pt x="2726" y="1840"/>
                    </a:lnTo>
                    <a:lnTo>
                      <a:pt x="2721" y="1833"/>
                    </a:lnTo>
                    <a:lnTo>
                      <a:pt x="2714" y="1829"/>
                    </a:lnTo>
                    <a:lnTo>
                      <a:pt x="2708" y="1826"/>
                    </a:lnTo>
                    <a:lnTo>
                      <a:pt x="2701" y="1823"/>
                    </a:lnTo>
                    <a:lnTo>
                      <a:pt x="2696" y="1821"/>
                    </a:lnTo>
                    <a:lnTo>
                      <a:pt x="2691" y="1820"/>
                    </a:lnTo>
                    <a:lnTo>
                      <a:pt x="2683" y="1820"/>
                    </a:lnTo>
                    <a:lnTo>
                      <a:pt x="2680" y="1821"/>
                    </a:lnTo>
                    <a:lnTo>
                      <a:pt x="2672" y="1817"/>
                    </a:lnTo>
                    <a:lnTo>
                      <a:pt x="2662" y="1814"/>
                    </a:lnTo>
                    <a:lnTo>
                      <a:pt x="2653" y="1812"/>
                    </a:lnTo>
                    <a:lnTo>
                      <a:pt x="2641" y="1811"/>
                    </a:lnTo>
                    <a:lnTo>
                      <a:pt x="2617" y="1810"/>
                    </a:lnTo>
                    <a:lnTo>
                      <a:pt x="2593" y="1812"/>
                    </a:lnTo>
                    <a:lnTo>
                      <a:pt x="2571" y="1814"/>
                    </a:lnTo>
                    <a:lnTo>
                      <a:pt x="2552" y="1817"/>
                    </a:lnTo>
                    <a:lnTo>
                      <a:pt x="2540" y="1820"/>
                    </a:lnTo>
                    <a:lnTo>
                      <a:pt x="2535" y="1821"/>
                    </a:lnTo>
                    <a:lnTo>
                      <a:pt x="2524" y="1819"/>
                    </a:lnTo>
                    <a:lnTo>
                      <a:pt x="2515" y="1817"/>
                    </a:lnTo>
                    <a:lnTo>
                      <a:pt x="2505" y="1815"/>
                    </a:lnTo>
                    <a:lnTo>
                      <a:pt x="2496" y="1812"/>
                    </a:lnTo>
                    <a:lnTo>
                      <a:pt x="2488" y="1807"/>
                    </a:lnTo>
                    <a:lnTo>
                      <a:pt x="2479" y="1803"/>
                    </a:lnTo>
                    <a:lnTo>
                      <a:pt x="2471" y="1799"/>
                    </a:lnTo>
                    <a:lnTo>
                      <a:pt x="2465" y="1794"/>
                    </a:lnTo>
                    <a:lnTo>
                      <a:pt x="2452" y="1784"/>
                    </a:lnTo>
                    <a:lnTo>
                      <a:pt x="2441" y="1772"/>
                    </a:lnTo>
                    <a:lnTo>
                      <a:pt x="2431" y="1760"/>
                    </a:lnTo>
                    <a:lnTo>
                      <a:pt x="2424" y="1747"/>
                    </a:lnTo>
                    <a:lnTo>
                      <a:pt x="2416" y="1735"/>
                    </a:lnTo>
                    <a:lnTo>
                      <a:pt x="2412" y="1723"/>
                    </a:lnTo>
                    <a:lnTo>
                      <a:pt x="2408" y="1712"/>
                    </a:lnTo>
                    <a:lnTo>
                      <a:pt x="2404" y="1703"/>
                    </a:lnTo>
                    <a:lnTo>
                      <a:pt x="2400" y="1689"/>
                    </a:lnTo>
                    <a:lnTo>
                      <a:pt x="2399" y="1683"/>
                    </a:lnTo>
                    <a:lnTo>
                      <a:pt x="2393" y="1668"/>
                    </a:lnTo>
                    <a:lnTo>
                      <a:pt x="2385" y="1654"/>
                    </a:lnTo>
                    <a:lnTo>
                      <a:pt x="2377" y="1641"/>
                    </a:lnTo>
                    <a:lnTo>
                      <a:pt x="2370" y="1630"/>
                    </a:lnTo>
                    <a:lnTo>
                      <a:pt x="2362" y="1621"/>
                    </a:lnTo>
                    <a:lnTo>
                      <a:pt x="2355" y="1612"/>
                    </a:lnTo>
                    <a:lnTo>
                      <a:pt x="2347" y="1606"/>
                    </a:lnTo>
                    <a:lnTo>
                      <a:pt x="2340" y="1599"/>
                    </a:lnTo>
                    <a:lnTo>
                      <a:pt x="2327" y="1589"/>
                    </a:lnTo>
                    <a:lnTo>
                      <a:pt x="2316" y="1583"/>
                    </a:lnTo>
                    <a:lnTo>
                      <a:pt x="2308" y="1580"/>
                    </a:lnTo>
                    <a:lnTo>
                      <a:pt x="2306" y="1579"/>
                    </a:lnTo>
                    <a:lnTo>
                      <a:pt x="2303" y="1562"/>
                    </a:lnTo>
                    <a:lnTo>
                      <a:pt x="2299" y="1549"/>
                    </a:lnTo>
                    <a:lnTo>
                      <a:pt x="2294" y="1540"/>
                    </a:lnTo>
                    <a:lnTo>
                      <a:pt x="2290" y="1531"/>
                    </a:lnTo>
                    <a:lnTo>
                      <a:pt x="2287" y="1526"/>
                    </a:lnTo>
                    <a:lnTo>
                      <a:pt x="2284" y="1521"/>
                    </a:lnTo>
                    <a:lnTo>
                      <a:pt x="2281" y="1519"/>
                    </a:lnTo>
                    <a:lnTo>
                      <a:pt x="2280" y="1519"/>
                    </a:lnTo>
                    <a:lnTo>
                      <a:pt x="2248" y="1526"/>
                    </a:lnTo>
                    <a:lnTo>
                      <a:pt x="2242" y="1525"/>
                    </a:lnTo>
                    <a:lnTo>
                      <a:pt x="2237" y="1524"/>
                    </a:lnTo>
                    <a:lnTo>
                      <a:pt x="2232" y="1521"/>
                    </a:lnTo>
                    <a:lnTo>
                      <a:pt x="2226" y="1519"/>
                    </a:lnTo>
                    <a:lnTo>
                      <a:pt x="2218" y="1514"/>
                    </a:lnTo>
                    <a:lnTo>
                      <a:pt x="2210" y="1506"/>
                    </a:lnTo>
                    <a:lnTo>
                      <a:pt x="2204" y="1499"/>
                    </a:lnTo>
                    <a:lnTo>
                      <a:pt x="2198" y="1490"/>
                    </a:lnTo>
                    <a:lnTo>
                      <a:pt x="2194" y="1480"/>
                    </a:lnTo>
                    <a:lnTo>
                      <a:pt x="2191" y="1471"/>
                    </a:lnTo>
                    <a:lnTo>
                      <a:pt x="2185" y="1452"/>
                    </a:lnTo>
                    <a:lnTo>
                      <a:pt x="2183" y="1437"/>
                    </a:lnTo>
                    <a:lnTo>
                      <a:pt x="2182" y="1425"/>
                    </a:lnTo>
                    <a:lnTo>
                      <a:pt x="2182" y="1421"/>
                    </a:lnTo>
                    <a:lnTo>
                      <a:pt x="2182" y="1413"/>
                    </a:lnTo>
                    <a:lnTo>
                      <a:pt x="2182" y="1406"/>
                    </a:lnTo>
                    <a:lnTo>
                      <a:pt x="2183" y="1397"/>
                    </a:lnTo>
                    <a:lnTo>
                      <a:pt x="2184" y="1388"/>
                    </a:lnTo>
                    <a:lnTo>
                      <a:pt x="2191" y="1369"/>
                    </a:lnTo>
                    <a:lnTo>
                      <a:pt x="2198" y="1350"/>
                    </a:lnTo>
                    <a:lnTo>
                      <a:pt x="2209" y="1329"/>
                    </a:lnTo>
                    <a:lnTo>
                      <a:pt x="2221" y="1308"/>
                    </a:lnTo>
                    <a:lnTo>
                      <a:pt x="2233" y="1287"/>
                    </a:lnTo>
                    <a:lnTo>
                      <a:pt x="2247" y="1268"/>
                    </a:lnTo>
                    <a:lnTo>
                      <a:pt x="2274" y="1230"/>
                    </a:lnTo>
                    <a:lnTo>
                      <a:pt x="2298" y="1201"/>
                    </a:lnTo>
                    <a:lnTo>
                      <a:pt x="2314" y="1180"/>
                    </a:lnTo>
                    <a:lnTo>
                      <a:pt x="2320" y="1173"/>
                    </a:lnTo>
                    <a:lnTo>
                      <a:pt x="2330" y="1171"/>
                    </a:lnTo>
                    <a:lnTo>
                      <a:pt x="2337" y="1167"/>
                    </a:lnTo>
                    <a:lnTo>
                      <a:pt x="2345" y="1164"/>
                    </a:lnTo>
                    <a:lnTo>
                      <a:pt x="2352" y="1161"/>
                    </a:lnTo>
                    <a:lnTo>
                      <a:pt x="2358" y="1157"/>
                    </a:lnTo>
                    <a:lnTo>
                      <a:pt x="2363" y="1152"/>
                    </a:lnTo>
                    <a:lnTo>
                      <a:pt x="2368" y="1147"/>
                    </a:lnTo>
                    <a:lnTo>
                      <a:pt x="2372" y="1143"/>
                    </a:lnTo>
                    <a:lnTo>
                      <a:pt x="2377" y="1134"/>
                    </a:lnTo>
                    <a:lnTo>
                      <a:pt x="2382" y="1126"/>
                    </a:lnTo>
                    <a:lnTo>
                      <a:pt x="2384" y="1121"/>
                    </a:lnTo>
                    <a:lnTo>
                      <a:pt x="2384" y="1120"/>
                    </a:lnTo>
                    <a:lnTo>
                      <a:pt x="2382" y="1113"/>
                    </a:lnTo>
                    <a:lnTo>
                      <a:pt x="2380" y="1108"/>
                    </a:lnTo>
                    <a:lnTo>
                      <a:pt x="2379" y="1103"/>
                    </a:lnTo>
                    <a:lnTo>
                      <a:pt x="2379" y="1098"/>
                    </a:lnTo>
                    <a:lnTo>
                      <a:pt x="2380" y="1095"/>
                    </a:lnTo>
                    <a:lnTo>
                      <a:pt x="2381" y="1092"/>
                    </a:lnTo>
                    <a:lnTo>
                      <a:pt x="2383" y="1089"/>
                    </a:lnTo>
                    <a:lnTo>
                      <a:pt x="2385" y="1086"/>
                    </a:lnTo>
                    <a:lnTo>
                      <a:pt x="2389" y="1083"/>
                    </a:lnTo>
                    <a:lnTo>
                      <a:pt x="2395" y="1080"/>
                    </a:lnTo>
                    <a:lnTo>
                      <a:pt x="2398" y="1079"/>
                    </a:lnTo>
                    <a:lnTo>
                      <a:pt x="2399" y="1079"/>
                    </a:lnTo>
                    <a:lnTo>
                      <a:pt x="2403" y="1077"/>
                    </a:lnTo>
                    <a:lnTo>
                      <a:pt x="2409" y="1077"/>
                    </a:lnTo>
                    <a:lnTo>
                      <a:pt x="2415" y="1077"/>
                    </a:lnTo>
                    <a:lnTo>
                      <a:pt x="2422" y="1077"/>
                    </a:lnTo>
                    <a:lnTo>
                      <a:pt x="2437" y="1080"/>
                    </a:lnTo>
                    <a:lnTo>
                      <a:pt x="2452" y="1084"/>
                    </a:lnTo>
                    <a:lnTo>
                      <a:pt x="2467" y="1090"/>
                    </a:lnTo>
                    <a:lnTo>
                      <a:pt x="2479" y="1095"/>
                    </a:lnTo>
                    <a:lnTo>
                      <a:pt x="2488" y="1098"/>
                    </a:lnTo>
                    <a:lnTo>
                      <a:pt x="2491" y="1100"/>
                    </a:lnTo>
                    <a:lnTo>
                      <a:pt x="2494" y="1099"/>
                    </a:lnTo>
                    <a:lnTo>
                      <a:pt x="2496" y="1099"/>
                    </a:lnTo>
                    <a:lnTo>
                      <a:pt x="2498" y="1097"/>
                    </a:lnTo>
                    <a:lnTo>
                      <a:pt x="2502" y="1095"/>
                    </a:lnTo>
                    <a:lnTo>
                      <a:pt x="2506" y="1090"/>
                    </a:lnTo>
                    <a:lnTo>
                      <a:pt x="2509" y="1082"/>
                    </a:lnTo>
                    <a:lnTo>
                      <a:pt x="2512" y="1072"/>
                    </a:lnTo>
                    <a:lnTo>
                      <a:pt x="2515" y="1063"/>
                    </a:lnTo>
                    <a:lnTo>
                      <a:pt x="2517" y="1052"/>
                    </a:lnTo>
                    <a:lnTo>
                      <a:pt x="2519" y="1041"/>
                    </a:lnTo>
                    <a:lnTo>
                      <a:pt x="2521" y="1018"/>
                    </a:lnTo>
                    <a:lnTo>
                      <a:pt x="2522" y="1000"/>
                    </a:lnTo>
                    <a:lnTo>
                      <a:pt x="2522" y="986"/>
                    </a:lnTo>
                    <a:lnTo>
                      <a:pt x="2522" y="981"/>
                    </a:lnTo>
                    <a:lnTo>
                      <a:pt x="2522" y="967"/>
                    </a:lnTo>
                    <a:lnTo>
                      <a:pt x="2523" y="953"/>
                    </a:lnTo>
                    <a:lnTo>
                      <a:pt x="2526" y="939"/>
                    </a:lnTo>
                    <a:lnTo>
                      <a:pt x="2531" y="926"/>
                    </a:lnTo>
                    <a:lnTo>
                      <a:pt x="2535" y="913"/>
                    </a:lnTo>
                    <a:lnTo>
                      <a:pt x="2540" y="901"/>
                    </a:lnTo>
                    <a:lnTo>
                      <a:pt x="2547" y="890"/>
                    </a:lnTo>
                    <a:lnTo>
                      <a:pt x="2553" y="879"/>
                    </a:lnTo>
                    <a:lnTo>
                      <a:pt x="2566" y="862"/>
                    </a:lnTo>
                    <a:lnTo>
                      <a:pt x="2577" y="848"/>
                    </a:lnTo>
                    <a:lnTo>
                      <a:pt x="2586" y="839"/>
                    </a:lnTo>
                    <a:lnTo>
                      <a:pt x="2589" y="836"/>
                    </a:lnTo>
                    <a:lnTo>
                      <a:pt x="2593" y="826"/>
                    </a:lnTo>
                    <a:lnTo>
                      <a:pt x="2597" y="818"/>
                    </a:lnTo>
                    <a:lnTo>
                      <a:pt x="2598" y="811"/>
                    </a:lnTo>
                    <a:lnTo>
                      <a:pt x="2599" y="805"/>
                    </a:lnTo>
                    <a:lnTo>
                      <a:pt x="2600" y="800"/>
                    </a:lnTo>
                    <a:lnTo>
                      <a:pt x="2599" y="797"/>
                    </a:lnTo>
                    <a:lnTo>
                      <a:pt x="2598" y="795"/>
                    </a:lnTo>
                    <a:lnTo>
                      <a:pt x="2596" y="794"/>
                    </a:lnTo>
                    <a:lnTo>
                      <a:pt x="2591" y="793"/>
                    </a:lnTo>
                    <a:lnTo>
                      <a:pt x="2587" y="794"/>
                    </a:lnTo>
                    <a:lnTo>
                      <a:pt x="2584" y="795"/>
                    </a:lnTo>
                    <a:lnTo>
                      <a:pt x="2583" y="796"/>
                    </a:lnTo>
                    <a:lnTo>
                      <a:pt x="2471" y="739"/>
                    </a:lnTo>
                    <a:lnTo>
                      <a:pt x="2470" y="736"/>
                    </a:lnTo>
                    <a:lnTo>
                      <a:pt x="2470" y="732"/>
                    </a:lnTo>
                    <a:lnTo>
                      <a:pt x="2470" y="729"/>
                    </a:lnTo>
                    <a:lnTo>
                      <a:pt x="2471" y="727"/>
                    </a:lnTo>
                    <a:lnTo>
                      <a:pt x="2475" y="723"/>
                    </a:lnTo>
                    <a:lnTo>
                      <a:pt x="2481" y="720"/>
                    </a:lnTo>
                    <a:lnTo>
                      <a:pt x="2488" y="719"/>
                    </a:lnTo>
                    <a:lnTo>
                      <a:pt x="2496" y="719"/>
                    </a:lnTo>
                    <a:lnTo>
                      <a:pt x="2505" y="719"/>
                    </a:lnTo>
                    <a:lnTo>
                      <a:pt x="2515" y="720"/>
                    </a:lnTo>
                    <a:lnTo>
                      <a:pt x="2534" y="724"/>
                    </a:lnTo>
                    <a:lnTo>
                      <a:pt x="2552" y="728"/>
                    </a:lnTo>
                    <a:lnTo>
                      <a:pt x="2564" y="731"/>
                    </a:lnTo>
                    <a:lnTo>
                      <a:pt x="2570" y="732"/>
                    </a:lnTo>
                    <a:lnTo>
                      <a:pt x="2575" y="730"/>
                    </a:lnTo>
                    <a:lnTo>
                      <a:pt x="2581" y="728"/>
                    </a:lnTo>
                    <a:lnTo>
                      <a:pt x="2589" y="728"/>
                    </a:lnTo>
                    <a:lnTo>
                      <a:pt x="2598" y="728"/>
                    </a:lnTo>
                    <a:lnTo>
                      <a:pt x="2616" y="730"/>
                    </a:lnTo>
                    <a:lnTo>
                      <a:pt x="2634" y="733"/>
                    </a:lnTo>
                    <a:lnTo>
                      <a:pt x="2652" y="737"/>
                    </a:lnTo>
                    <a:lnTo>
                      <a:pt x="2667" y="741"/>
                    </a:lnTo>
                    <a:lnTo>
                      <a:pt x="2676" y="744"/>
                    </a:lnTo>
                    <a:lnTo>
                      <a:pt x="2680" y="745"/>
                    </a:lnTo>
                    <a:lnTo>
                      <a:pt x="2708" y="704"/>
                    </a:lnTo>
                    <a:lnTo>
                      <a:pt x="2715" y="711"/>
                    </a:lnTo>
                    <a:lnTo>
                      <a:pt x="2722" y="714"/>
                    </a:lnTo>
                    <a:lnTo>
                      <a:pt x="2729" y="717"/>
                    </a:lnTo>
                    <a:lnTo>
                      <a:pt x="2737" y="719"/>
                    </a:lnTo>
                    <a:lnTo>
                      <a:pt x="2745" y="719"/>
                    </a:lnTo>
                    <a:lnTo>
                      <a:pt x="2751" y="719"/>
                    </a:lnTo>
                    <a:lnTo>
                      <a:pt x="2759" y="718"/>
                    </a:lnTo>
                    <a:lnTo>
                      <a:pt x="2765" y="717"/>
                    </a:lnTo>
                    <a:lnTo>
                      <a:pt x="2776" y="714"/>
                    </a:lnTo>
                    <a:lnTo>
                      <a:pt x="2784" y="710"/>
                    </a:lnTo>
                    <a:lnTo>
                      <a:pt x="2791" y="706"/>
                    </a:lnTo>
                    <a:lnTo>
                      <a:pt x="2793" y="704"/>
                    </a:lnTo>
                    <a:lnTo>
                      <a:pt x="2794" y="701"/>
                    </a:lnTo>
                    <a:lnTo>
                      <a:pt x="2797" y="692"/>
                    </a:lnTo>
                    <a:lnTo>
                      <a:pt x="2802" y="679"/>
                    </a:lnTo>
                    <a:lnTo>
                      <a:pt x="2809" y="665"/>
                    </a:lnTo>
                    <a:lnTo>
                      <a:pt x="2817" y="651"/>
                    </a:lnTo>
                    <a:lnTo>
                      <a:pt x="2825" y="638"/>
                    </a:lnTo>
                    <a:lnTo>
                      <a:pt x="2831" y="633"/>
                    </a:lnTo>
                    <a:lnTo>
                      <a:pt x="2835" y="630"/>
                    </a:lnTo>
                    <a:lnTo>
                      <a:pt x="2841" y="627"/>
                    </a:lnTo>
                    <a:lnTo>
                      <a:pt x="2846" y="625"/>
                    </a:lnTo>
                    <a:lnTo>
                      <a:pt x="2847" y="623"/>
                    </a:lnTo>
                    <a:lnTo>
                      <a:pt x="2850" y="616"/>
                    </a:lnTo>
                    <a:lnTo>
                      <a:pt x="2855" y="605"/>
                    </a:lnTo>
                    <a:lnTo>
                      <a:pt x="2858" y="591"/>
                    </a:lnTo>
                    <a:lnTo>
                      <a:pt x="2859" y="582"/>
                    </a:lnTo>
                    <a:lnTo>
                      <a:pt x="2860" y="575"/>
                    </a:lnTo>
                    <a:lnTo>
                      <a:pt x="2860" y="566"/>
                    </a:lnTo>
                    <a:lnTo>
                      <a:pt x="2859" y="556"/>
                    </a:lnTo>
                    <a:lnTo>
                      <a:pt x="2858" y="548"/>
                    </a:lnTo>
                    <a:lnTo>
                      <a:pt x="2855" y="539"/>
                    </a:lnTo>
                    <a:lnTo>
                      <a:pt x="2851" y="530"/>
                    </a:lnTo>
                    <a:lnTo>
                      <a:pt x="2846" y="522"/>
                    </a:lnTo>
                    <a:lnTo>
                      <a:pt x="2842" y="519"/>
                    </a:lnTo>
                    <a:lnTo>
                      <a:pt x="2831" y="512"/>
                    </a:lnTo>
                    <a:lnTo>
                      <a:pt x="2823" y="507"/>
                    </a:lnTo>
                    <a:lnTo>
                      <a:pt x="2817" y="500"/>
                    </a:lnTo>
                    <a:lnTo>
                      <a:pt x="2809" y="494"/>
                    </a:lnTo>
                    <a:lnTo>
                      <a:pt x="2804" y="487"/>
                    </a:lnTo>
                    <a:lnTo>
                      <a:pt x="2798" y="480"/>
                    </a:lnTo>
                    <a:lnTo>
                      <a:pt x="2794" y="471"/>
                    </a:lnTo>
                    <a:lnTo>
                      <a:pt x="2793" y="467"/>
                    </a:lnTo>
                    <a:lnTo>
                      <a:pt x="2792" y="462"/>
                    </a:lnTo>
                    <a:lnTo>
                      <a:pt x="2792" y="458"/>
                    </a:lnTo>
                    <a:lnTo>
                      <a:pt x="2792" y="455"/>
                    </a:lnTo>
                    <a:lnTo>
                      <a:pt x="2793" y="451"/>
                    </a:lnTo>
                    <a:lnTo>
                      <a:pt x="2795" y="446"/>
                    </a:lnTo>
                    <a:lnTo>
                      <a:pt x="2797" y="442"/>
                    </a:lnTo>
                    <a:lnTo>
                      <a:pt x="2801" y="438"/>
                    </a:lnTo>
                    <a:lnTo>
                      <a:pt x="2805" y="433"/>
                    </a:lnTo>
                    <a:lnTo>
                      <a:pt x="2810" y="430"/>
                    </a:lnTo>
                    <a:lnTo>
                      <a:pt x="2817" y="426"/>
                    </a:lnTo>
                    <a:lnTo>
                      <a:pt x="2824" y="421"/>
                    </a:lnTo>
                    <a:lnTo>
                      <a:pt x="2827" y="423"/>
                    </a:lnTo>
                    <a:lnTo>
                      <a:pt x="2833" y="423"/>
                    </a:lnTo>
                    <a:lnTo>
                      <a:pt x="2841" y="421"/>
                    </a:lnTo>
                    <a:lnTo>
                      <a:pt x="2849" y="419"/>
                    </a:lnTo>
                    <a:lnTo>
                      <a:pt x="2852" y="417"/>
                    </a:lnTo>
                    <a:lnTo>
                      <a:pt x="2857" y="415"/>
                    </a:lnTo>
                    <a:lnTo>
                      <a:pt x="2859" y="411"/>
                    </a:lnTo>
                    <a:lnTo>
                      <a:pt x="2861" y="406"/>
                    </a:lnTo>
                    <a:lnTo>
                      <a:pt x="2862" y="401"/>
                    </a:lnTo>
                    <a:lnTo>
                      <a:pt x="2862" y="394"/>
                    </a:lnTo>
                    <a:lnTo>
                      <a:pt x="2861" y="387"/>
                    </a:lnTo>
                    <a:lnTo>
                      <a:pt x="2859" y="377"/>
                    </a:lnTo>
                    <a:lnTo>
                      <a:pt x="2857" y="375"/>
                    </a:lnTo>
                    <a:lnTo>
                      <a:pt x="2852" y="371"/>
                    </a:lnTo>
                    <a:lnTo>
                      <a:pt x="2846" y="365"/>
                    </a:lnTo>
                    <a:lnTo>
                      <a:pt x="2837" y="360"/>
                    </a:lnTo>
                    <a:lnTo>
                      <a:pt x="2830" y="355"/>
                    </a:lnTo>
                    <a:lnTo>
                      <a:pt x="2822" y="352"/>
                    </a:lnTo>
                    <a:lnTo>
                      <a:pt x="2819" y="352"/>
                    </a:lnTo>
                    <a:lnTo>
                      <a:pt x="2816" y="352"/>
                    </a:lnTo>
                    <a:lnTo>
                      <a:pt x="2814" y="355"/>
                    </a:lnTo>
                    <a:lnTo>
                      <a:pt x="2811" y="358"/>
                    </a:lnTo>
                    <a:lnTo>
                      <a:pt x="2800" y="270"/>
                    </a:lnTo>
                    <a:lnTo>
                      <a:pt x="2795" y="274"/>
                    </a:lnTo>
                    <a:lnTo>
                      <a:pt x="2790" y="275"/>
                    </a:lnTo>
                    <a:lnTo>
                      <a:pt x="2783" y="275"/>
                    </a:lnTo>
                    <a:lnTo>
                      <a:pt x="2776" y="275"/>
                    </a:lnTo>
                    <a:lnTo>
                      <a:pt x="2760" y="274"/>
                    </a:lnTo>
                    <a:lnTo>
                      <a:pt x="2743" y="270"/>
                    </a:lnTo>
                    <a:lnTo>
                      <a:pt x="2727" y="266"/>
                    </a:lnTo>
                    <a:lnTo>
                      <a:pt x="2714" y="262"/>
                    </a:lnTo>
                    <a:lnTo>
                      <a:pt x="2705" y="260"/>
                    </a:lnTo>
                    <a:lnTo>
                      <a:pt x="2701" y="258"/>
                    </a:lnTo>
                    <a:lnTo>
                      <a:pt x="2714" y="371"/>
                    </a:lnTo>
                    <a:lnTo>
                      <a:pt x="2712" y="372"/>
                    </a:lnTo>
                    <a:lnTo>
                      <a:pt x="2708" y="376"/>
                    </a:lnTo>
                    <a:lnTo>
                      <a:pt x="2702" y="384"/>
                    </a:lnTo>
                    <a:lnTo>
                      <a:pt x="2694" y="394"/>
                    </a:lnTo>
                    <a:lnTo>
                      <a:pt x="2684" y="411"/>
                    </a:lnTo>
                    <a:lnTo>
                      <a:pt x="2674" y="431"/>
                    </a:lnTo>
                    <a:lnTo>
                      <a:pt x="2669" y="443"/>
                    </a:lnTo>
                    <a:lnTo>
                      <a:pt x="2665" y="456"/>
                    </a:lnTo>
                    <a:lnTo>
                      <a:pt x="2659" y="471"/>
                    </a:lnTo>
                    <a:lnTo>
                      <a:pt x="2655" y="487"/>
                    </a:lnTo>
                    <a:lnTo>
                      <a:pt x="2654" y="491"/>
                    </a:lnTo>
                    <a:lnTo>
                      <a:pt x="2651" y="497"/>
                    </a:lnTo>
                    <a:lnTo>
                      <a:pt x="2646" y="505"/>
                    </a:lnTo>
                    <a:lnTo>
                      <a:pt x="2639" y="512"/>
                    </a:lnTo>
                    <a:lnTo>
                      <a:pt x="2634" y="515"/>
                    </a:lnTo>
                    <a:lnTo>
                      <a:pt x="2630" y="516"/>
                    </a:lnTo>
                    <a:lnTo>
                      <a:pt x="2625" y="516"/>
                    </a:lnTo>
                    <a:lnTo>
                      <a:pt x="2618" y="515"/>
                    </a:lnTo>
                    <a:lnTo>
                      <a:pt x="2612" y="512"/>
                    </a:lnTo>
                    <a:lnTo>
                      <a:pt x="2605" y="507"/>
                    </a:lnTo>
                    <a:lnTo>
                      <a:pt x="2597" y="498"/>
                    </a:lnTo>
                    <a:lnTo>
                      <a:pt x="2589" y="487"/>
                    </a:lnTo>
                    <a:lnTo>
                      <a:pt x="2570" y="364"/>
                    </a:lnTo>
                    <a:lnTo>
                      <a:pt x="2570" y="362"/>
                    </a:lnTo>
                    <a:lnTo>
                      <a:pt x="2569" y="357"/>
                    </a:lnTo>
                    <a:lnTo>
                      <a:pt x="2566" y="351"/>
                    </a:lnTo>
                    <a:lnTo>
                      <a:pt x="2564" y="346"/>
                    </a:lnTo>
                    <a:lnTo>
                      <a:pt x="2562" y="345"/>
                    </a:lnTo>
                    <a:lnTo>
                      <a:pt x="2560" y="344"/>
                    </a:lnTo>
                    <a:lnTo>
                      <a:pt x="2558" y="345"/>
                    </a:lnTo>
                    <a:lnTo>
                      <a:pt x="2556" y="347"/>
                    </a:lnTo>
                    <a:lnTo>
                      <a:pt x="2553" y="351"/>
                    </a:lnTo>
                    <a:lnTo>
                      <a:pt x="2550" y="358"/>
                    </a:lnTo>
                    <a:lnTo>
                      <a:pt x="2547" y="366"/>
                    </a:lnTo>
                    <a:lnTo>
                      <a:pt x="2544" y="377"/>
                    </a:lnTo>
                    <a:lnTo>
                      <a:pt x="2542" y="382"/>
                    </a:lnTo>
                    <a:lnTo>
                      <a:pt x="2534" y="393"/>
                    </a:lnTo>
                    <a:lnTo>
                      <a:pt x="2523" y="407"/>
                    </a:lnTo>
                    <a:lnTo>
                      <a:pt x="2511" y="420"/>
                    </a:lnTo>
                    <a:lnTo>
                      <a:pt x="2505" y="426"/>
                    </a:lnTo>
                    <a:lnTo>
                      <a:pt x="2498" y="429"/>
                    </a:lnTo>
                    <a:lnTo>
                      <a:pt x="2496" y="430"/>
                    </a:lnTo>
                    <a:lnTo>
                      <a:pt x="2493" y="430"/>
                    </a:lnTo>
                    <a:lnTo>
                      <a:pt x="2491" y="430"/>
                    </a:lnTo>
                    <a:lnTo>
                      <a:pt x="2489" y="429"/>
                    </a:lnTo>
                    <a:lnTo>
                      <a:pt x="2486" y="428"/>
                    </a:lnTo>
                    <a:lnTo>
                      <a:pt x="2484" y="425"/>
                    </a:lnTo>
                    <a:lnTo>
                      <a:pt x="2482" y="421"/>
                    </a:lnTo>
                    <a:lnTo>
                      <a:pt x="2481" y="417"/>
                    </a:lnTo>
                    <a:lnTo>
                      <a:pt x="2479" y="406"/>
                    </a:lnTo>
                    <a:lnTo>
                      <a:pt x="2478" y="390"/>
                    </a:lnTo>
                    <a:lnTo>
                      <a:pt x="2478" y="379"/>
                    </a:lnTo>
                    <a:lnTo>
                      <a:pt x="2477" y="372"/>
                    </a:lnTo>
                    <a:lnTo>
                      <a:pt x="2476" y="366"/>
                    </a:lnTo>
                    <a:lnTo>
                      <a:pt x="2474" y="362"/>
                    </a:lnTo>
                    <a:lnTo>
                      <a:pt x="2471" y="359"/>
                    </a:lnTo>
                    <a:lnTo>
                      <a:pt x="2468" y="358"/>
                    </a:lnTo>
                    <a:lnTo>
                      <a:pt x="2465" y="358"/>
                    </a:lnTo>
                    <a:lnTo>
                      <a:pt x="2462" y="358"/>
                    </a:lnTo>
                    <a:lnTo>
                      <a:pt x="2454" y="361"/>
                    </a:lnTo>
                    <a:lnTo>
                      <a:pt x="2447" y="365"/>
                    </a:lnTo>
                    <a:lnTo>
                      <a:pt x="2439" y="370"/>
                    </a:lnTo>
                    <a:lnTo>
                      <a:pt x="2431" y="371"/>
                    </a:lnTo>
                    <a:lnTo>
                      <a:pt x="2424" y="370"/>
                    </a:lnTo>
                    <a:lnTo>
                      <a:pt x="2415" y="365"/>
                    </a:lnTo>
                    <a:lnTo>
                      <a:pt x="2406" y="360"/>
                    </a:lnTo>
                    <a:lnTo>
                      <a:pt x="2397" y="353"/>
                    </a:lnTo>
                    <a:lnTo>
                      <a:pt x="2389" y="347"/>
                    </a:lnTo>
                    <a:lnTo>
                      <a:pt x="2384" y="342"/>
                    </a:lnTo>
                    <a:lnTo>
                      <a:pt x="2380" y="338"/>
                    </a:lnTo>
                    <a:lnTo>
                      <a:pt x="2377" y="336"/>
                    </a:lnTo>
                    <a:lnTo>
                      <a:pt x="2383" y="333"/>
                    </a:lnTo>
                    <a:lnTo>
                      <a:pt x="2387" y="328"/>
                    </a:lnTo>
                    <a:lnTo>
                      <a:pt x="2390" y="321"/>
                    </a:lnTo>
                    <a:lnTo>
                      <a:pt x="2394" y="314"/>
                    </a:lnTo>
                    <a:lnTo>
                      <a:pt x="2399" y="294"/>
                    </a:lnTo>
                    <a:lnTo>
                      <a:pt x="2402" y="274"/>
                    </a:lnTo>
                    <a:lnTo>
                      <a:pt x="2404" y="253"/>
                    </a:lnTo>
                    <a:lnTo>
                      <a:pt x="2406" y="236"/>
                    </a:lnTo>
                    <a:lnTo>
                      <a:pt x="2406" y="224"/>
                    </a:lnTo>
                    <a:lnTo>
                      <a:pt x="2406" y="220"/>
                    </a:lnTo>
                    <a:lnTo>
                      <a:pt x="2401" y="217"/>
                    </a:lnTo>
                    <a:lnTo>
                      <a:pt x="2397" y="213"/>
                    </a:lnTo>
                    <a:lnTo>
                      <a:pt x="2393" y="209"/>
                    </a:lnTo>
                    <a:lnTo>
                      <a:pt x="2389" y="204"/>
                    </a:lnTo>
                    <a:lnTo>
                      <a:pt x="2385" y="194"/>
                    </a:lnTo>
                    <a:lnTo>
                      <a:pt x="2382" y="182"/>
                    </a:lnTo>
                    <a:lnTo>
                      <a:pt x="2380" y="171"/>
                    </a:lnTo>
                    <a:lnTo>
                      <a:pt x="2379" y="162"/>
                    </a:lnTo>
                    <a:lnTo>
                      <a:pt x="2379" y="156"/>
                    </a:lnTo>
                    <a:lnTo>
                      <a:pt x="2377" y="154"/>
                    </a:lnTo>
                    <a:lnTo>
                      <a:pt x="2380" y="151"/>
                    </a:lnTo>
                    <a:lnTo>
                      <a:pt x="2380" y="147"/>
                    </a:lnTo>
                    <a:lnTo>
                      <a:pt x="2380" y="143"/>
                    </a:lnTo>
                    <a:lnTo>
                      <a:pt x="2380" y="139"/>
                    </a:lnTo>
                    <a:lnTo>
                      <a:pt x="2376" y="130"/>
                    </a:lnTo>
                    <a:lnTo>
                      <a:pt x="2373" y="120"/>
                    </a:lnTo>
                    <a:lnTo>
                      <a:pt x="2368" y="110"/>
                    </a:lnTo>
                    <a:lnTo>
                      <a:pt x="2361" y="99"/>
                    </a:lnTo>
                    <a:lnTo>
                      <a:pt x="2355" y="89"/>
                    </a:lnTo>
                    <a:lnTo>
                      <a:pt x="2347" y="78"/>
                    </a:lnTo>
                    <a:lnTo>
                      <a:pt x="2332" y="59"/>
                    </a:lnTo>
                    <a:lnTo>
                      <a:pt x="2319" y="44"/>
                    </a:lnTo>
                    <a:lnTo>
                      <a:pt x="2309" y="33"/>
                    </a:lnTo>
                    <a:lnTo>
                      <a:pt x="2306" y="29"/>
                    </a:lnTo>
                    <a:lnTo>
                      <a:pt x="2304" y="20"/>
                    </a:lnTo>
                    <a:lnTo>
                      <a:pt x="2302" y="12"/>
                    </a:lnTo>
                    <a:lnTo>
                      <a:pt x="2299" y="7"/>
                    </a:lnTo>
                    <a:lnTo>
                      <a:pt x="2295" y="4"/>
                    </a:lnTo>
                    <a:lnTo>
                      <a:pt x="2291" y="2"/>
                    </a:lnTo>
                    <a:lnTo>
                      <a:pt x="2287" y="0"/>
                    </a:lnTo>
                    <a:lnTo>
                      <a:pt x="2282" y="2"/>
                    </a:lnTo>
                    <a:lnTo>
                      <a:pt x="2278" y="2"/>
                    </a:lnTo>
                    <a:lnTo>
                      <a:pt x="2269" y="6"/>
                    </a:lnTo>
                    <a:lnTo>
                      <a:pt x="2262" y="10"/>
                    </a:lnTo>
                    <a:lnTo>
                      <a:pt x="2257" y="15"/>
                    </a:lnTo>
                    <a:lnTo>
                      <a:pt x="2254" y="16"/>
                    </a:lnTo>
                    <a:lnTo>
                      <a:pt x="2250" y="16"/>
                    </a:lnTo>
                    <a:lnTo>
                      <a:pt x="2246" y="17"/>
                    </a:lnTo>
                    <a:lnTo>
                      <a:pt x="2241" y="20"/>
                    </a:lnTo>
                    <a:lnTo>
                      <a:pt x="2237" y="24"/>
                    </a:lnTo>
                    <a:lnTo>
                      <a:pt x="2235" y="30"/>
                    </a:lnTo>
                    <a:lnTo>
                      <a:pt x="2232" y="36"/>
                    </a:lnTo>
                    <a:lnTo>
                      <a:pt x="2230" y="43"/>
                    </a:lnTo>
                    <a:lnTo>
                      <a:pt x="2227" y="49"/>
                    </a:lnTo>
                    <a:lnTo>
                      <a:pt x="2224" y="63"/>
                    </a:lnTo>
                    <a:lnTo>
                      <a:pt x="2222" y="76"/>
                    </a:lnTo>
                    <a:lnTo>
                      <a:pt x="2221" y="85"/>
                    </a:lnTo>
                    <a:lnTo>
                      <a:pt x="2221" y="88"/>
                    </a:lnTo>
                    <a:lnTo>
                      <a:pt x="2209" y="97"/>
                    </a:lnTo>
                    <a:lnTo>
                      <a:pt x="2199" y="106"/>
                    </a:lnTo>
                    <a:lnTo>
                      <a:pt x="2192" y="115"/>
                    </a:lnTo>
                    <a:lnTo>
                      <a:pt x="2185" y="124"/>
                    </a:lnTo>
                    <a:lnTo>
                      <a:pt x="2181" y="133"/>
                    </a:lnTo>
                    <a:lnTo>
                      <a:pt x="2178" y="142"/>
                    </a:lnTo>
                    <a:lnTo>
                      <a:pt x="2174" y="149"/>
                    </a:lnTo>
                    <a:lnTo>
                      <a:pt x="2173" y="158"/>
                    </a:lnTo>
                    <a:lnTo>
                      <a:pt x="2172" y="171"/>
                    </a:lnTo>
                    <a:lnTo>
                      <a:pt x="2173" y="183"/>
                    </a:lnTo>
                    <a:lnTo>
                      <a:pt x="2176" y="189"/>
                    </a:lnTo>
                    <a:lnTo>
                      <a:pt x="2176" y="193"/>
                    </a:lnTo>
                    <a:lnTo>
                      <a:pt x="2176" y="203"/>
                    </a:lnTo>
                    <a:lnTo>
                      <a:pt x="2176" y="214"/>
                    </a:lnTo>
                    <a:lnTo>
                      <a:pt x="2177" y="224"/>
                    </a:lnTo>
                    <a:lnTo>
                      <a:pt x="2179" y="234"/>
                    </a:lnTo>
                    <a:lnTo>
                      <a:pt x="2180" y="242"/>
                    </a:lnTo>
                    <a:lnTo>
                      <a:pt x="2182" y="251"/>
                    </a:lnTo>
                    <a:lnTo>
                      <a:pt x="2185" y="258"/>
                    </a:lnTo>
                    <a:lnTo>
                      <a:pt x="2189" y="266"/>
                    </a:lnTo>
                    <a:lnTo>
                      <a:pt x="2196" y="278"/>
                    </a:lnTo>
                    <a:lnTo>
                      <a:pt x="2204" y="289"/>
                    </a:lnTo>
                    <a:lnTo>
                      <a:pt x="2213" y="297"/>
                    </a:lnTo>
                    <a:lnTo>
                      <a:pt x="2222" y="305"/>
                    </a:lnTo>
                    <a:lnTo>
                      <a:pt x="2232" y="311"/>
                    </a:lnTo>
                    <a:lnTo>
                      <a:pt x="2241" y="316"/>
                    </a:lnTo>
                    <a:lnTo>
                      <a:pt x="2250" y="319"/>
                    </a:lnTo>
                    <a:lnTo>
                      <a:pt x="2258" y="321"/>
                    </a:lnTo>
                    <a:lnTo>
                      <a:pt x="2269" y="323"/>
                    </a:lnTo>
                    <a:lnTo>
                      <a:pt x="2274" y="324"/>
                    </a:lnTo>
                    <a:lnTo>
                      <a:pt x="2267" y="331"/>
                    </a:lnTo>
                    <a:lnTo>
                      <a:pt x="2262" y="337"/>
                    </a:lnTo>
                    <a:lnTo>
                      <a:pt x="2258" y="344"/>
                    </a:lnTo>
                    <a:lnTo>
                      <a:pt x="2254" y="349"/>
                    </a:lnTo>
                    <a:lnTo>
                      <a:pt x="2252" y="356"/>
                    </a:lnTo>
                    <a:lnTo>
                      <a:pt x="2250" y="361"/>
                    </a:lnTo>
                    <a:lnTo>
                      <a:pt x="2249" y="366"/>
                    </a:lnTo>
                    <a:lnTo>
                      <a:pt x="2248" y="371"/>
                    </a:lnTo>
                    <a:lnTo>
                      <a:pt x="2248" y="376"/>
                    </a:lnTo>
                    <a:lnTo>
                      <a:pt x="2249" y="380"/>
                    </a:lnTo>
                    <a:lnTo>
                      <a:pt x="2250" y="385"/>
                    </a:lnTo>
                    <a:lnTo>
                      <a:pt x="2252" y="389"/>
                    </a:lnTo>
                    <a:lnTo>
                      <a:pt x="2257" y="398"/>
                    </a:lnTo>
                    <a:lnTo>
                      <a:pt x="2263" y="404"/>
                    </a:lnTo>
                    <a:lnTo>
                      <a:pt x="2269" y="411"/>
                    </a:lnTo>
                    <a:lnTo>
                      <a:pt x="2276" y="416"/>
                    </a:lnTo>
                    <a:lnTo>
                      <a:pt x="2284" y="420"/>
                    </a:lnTo>
                    <a:lnTo>
                      <a:pt x="2290" y="424"/>
                    </a:lnTo>
                    <a:lnTo>
                      <a:pt x="2301" y="429"/>
                    </a:lnTo>
                    <a:lnTo>
                      <a:pt x="2306" y="430"/>
                    </a:lnTo>
                    <a:lnTo>
                      <a:pt x="2314" y="432"/>
                    </a:lnTo>
                    <a:lnTo>
                      <a:pt x="2320" y="434"/>
                    </a:lnTo>
                    <a:lnTo>
                      <a:pt x="2325" y="438"/>
                    </a:lnTo>
                    <a:lnTo>
                      <a:pt x="2328" y="441"/>
                    </a:lnTo>
                    <a:lnTo>
                      <a:pt x="2330" y="445"/>
                    </a:lnTo>
                    <a:lnTo>
                      <a:pt x="2331" y="450"/>
                    </a:lnTo>
                    <a:lnTo>
                      <a:pt x="2331" y="454"/>
                    </a:lnTo>
                    <a:lnTo>
                      <a:pt x="2331" y="458"/>
                    </a:lnTo>
                    <a:lnTo>
                      <a:pt x="2328" y="467"/>
                    </a:lnTo>
                    <a:lnTo>
                      <a:pt x="2325" y="474"/>
                    </a:lnTo>
                    <a:lnTo>
                      <a:pt x="2321" y="480"/>
                    </a:lnTo>
                    <a:lnTo>
                      <a:pt x="2320" y="481"/>
                    </a:lnTo>
                    <a:lnTo>
                      <a:pt x="2318" y="486"/>
                    </a:lnTo>
                    <a:lnTo>
                      <a:pt x="2313" y="491"/>
                    </a:lnTo>
                    <a:lnTo>
                      <a:pt x="2306" y="497"/>
                    </a:lnTo>
                    <a:lnTo>
                      <a:pt x="2298" y="502"/>
                    </a:lnTo>
                    <a:lnTo>
                      <a:pt x="2277" y="515"/>
                    </a:lnTo>
                    <a:lnTo>
                      <a:pt x="2254" y="528"/>
                    </a:lnTo>
                    <a:lnTo>
                      <a:pt x="2233" y="540"/>
                    </a:lnTo>
                    <a:lnTo>
                      <a:pt x="2213" y="551"/>
                    </a:lnTo>
                    <a:lnTo>
                      <a:pt x="2200" y="557"/>
                    </a:lnTo>
                    <a:lnTo>
                      <a:pt x="2195" y="560"/>
                    </a:lnTo>
                    <a:lnTo>
                      <a:pt x="2178" y="560"/>
                    </a:lnTo>
                    <a:lnTo>
                      <a:pt x="2166" y="559"/>
                    </a:lnTo>
                    <a:lnTo>
                      <a:pt x="2159" y="556"/>
                    </a:lnTo>
                    <a:lnTo>
                      <a:pt x="2155" y="553"/>
                    </a:lnTo>
                    <a:lnTo>
                      <a:pt x="2153" y="551"/>
                    </a:lnTo>
                    <a:lnTo>
                      <a:pt x="2154" y="549"/>
                    </a:lnTo>
                    <a:lnTo>
                      <a:pt x="2154" y="548"/>
                    </a:lnTo>
                    <a:lnTo>
                      <a:pt x="2155" y="548"/>
                    </a:lnTo>
                    <a:lnTo>
                      <a:pt x="2162" y="462"/>
                    </a:lnTo>
                    <a:lnTo>
                      <a:pt x="2097" y="462"/>
                    </a:lnTo>
                    <a:lnTo>
                      <a:pt x="2088" y="460"/>
                    </a:lnTo>
                    <a:lnTo>
                      <a:pt x="2079" y="459"/>
                    </a:lnTo>
                    <a:lnTo>
                      <a:pt x="2073" y="458"/>
                    </a:lnTo>
                    <a:lnTo>
                      <a:pt x="2067" y="459"/>
                    </a:lnTo>
                    <a:lnTo>
                      <a:pt x="2061" y="459"/>
                    </a:lnTo>
                    <a:lnTo>
                      <a:pt x="2057" y="460"/>
                    </a:lnTo>
                    <a:lnTo>
                      <a:pt x="2054" y="462"/>
                    </a:lnTo>
                    <a:lnTo>
                      <a:pt x="2050" y="464"/>
                    </a:lnTo>
                    <a:lnTo>
                      <a:pt x="2047" y="468"/>
                    </a:lnTo>
                    <a:lnTo>
                      <a:pt x="2045" y="471"/>
                    </a:lnTo>
                    <a:lnTo>
                      <a:pt x="2044" y="474"/>
                    </a:lnTo>
                    <a:lnTo>
                      <a:pt x="2044" y="475"/>
                    </a:lnTo>
                    <a:lnTo>
                      <a:pt x="2046" y="498"/>
                    </a:lnTo>
                    <a:lnTo>
                      <a:pt x="2046" y="518"/>
                    </a:lnTo>
                    <a:lnTo>
                      <a:pt x="2045" y="534"/>
                    </a:lnTo>
                    <a:lnTo>
                      <a:pt x="2043" y="546"/>
                    </a:lnTo>
                    <a:lnTo>
                      <a:pt x="2041" y="554"/>
                    </a:lnTo>
                    <a:lnTo>
                      <a:pt x="2037" y="561"/>
                    </a:lnTo>
                    <a:lnTo>
                      <a:pt x="2033" y="564"/>
                    </a:lnTo>
                    <a:lnTo>
                      <a:pt x="2029" y="566"/>
                    </a:lnTo>
                    <a:lnTo>
                      <a:pt x="2024" y="566"/>
                    </a:lnTo>
                    <a:lnTo>
                      <a:pt x="2020" y="565"/>
                    </a:lnTo>
                    <a:lnTo>
                      <a:pt x="2016" y="563"/>
                    </a:lnTo>
                    <a:lnTo>
                      <a:pt x="2011" y="561"/>
                    </a:lnTo>
                    <a:lnTo>
                      <a:pt x="2006" y="556"/>
                    </a:lnTo>
                    <a:lnTo>
                      <a:pt x="2004" y="553"/>
                    </a:lnTo>
                    <a:lnTo>
                      <a:pt x="1994" y="547"/>
                    </a:lnTo>
                    <a:lnTo>
                      <a:pt x="1986" y="540"/>
                    </a:lnTo>
                    <a:lnTo>
                      <a:pt x="1978" y="537"/>
                    </a:lnTo>
                    <a:lnTo>
                      <a:pt x="1970" y="534"/>
                    </a:lnTo>
                    <a:lnTo>
                      <a:pt x="1964" y="533"/>
                    </a:lnTo>
                    <a:lnTo>
                      <a:pt x="1959" y="532"/>
                    </a:lnTo>
                    <a:lnTo>
                      <a:pt x="1953" y="533"/>
                    </a:lnTo>
                    <a:lnTo>
                      <a:pt x="1949" y="534"/>
                    </a:lnTo>
                    <a:lnTo>
                      <a:pt x="1940" y="538"/>
                    </a:lnTo>
                    <a:lnTo>
                      <a:pt x="1936" y="542"/>
                    </a:lnTo>
                    <a:lnTo>
                      <a:pt x="1933" y="546"/>
                    </a:lnTo>
                    <a:lnTo>
                      <a:pt x="1932" y="548"/>
                    </a:lnTo>
                    <a:lnTo>
                      <a:pt x="1920" y="557"/>
                    </a:lnTo>
                    <a:lnTo>
                      <a:pt x="1909" y="564"/>
                    </a:lnTo>
                    <a:lnTo>
                      <a:pt x="1899" y="568"/>
                    </a:lnTo>
                    <a:lnTo>
                      <a:pt x="1891" y="571"/>
                    </a:lnTo>
                    <a:lnTo>
                      <a:pt x="1882" y="573"/>
                    </a:lnTo>
                    <a:lnTo>
                      <a:pt x="1875" y="571"/>
                    </a:lnTo>
                    <a:lnTo>
                      <a:pt x="1869" y="569"/>
                    </a:lnTo>
                    <a:lnTo>
                      <a:pt x="1864" y="566"/>
                    </a:lnTo>
                    <a:lnTo>
                      <a:pt x="1859" y="563"/>
                    </a:lnTo>
                    <a:lnTo>
                      <a:pt x="1856" y="559"/>
                    </a:lnTo>
                    <a:lnTo>
                      <a:pt x="1853" y="554"/>
                    </a:lnTo>
                    <a:lnTo>
                      <a:pt x="1851" y="550"/>
                    </a:lnTo>
                    <a:lnTo>
                      <a:pt x="1847" y="543"/>
                    </a:lnTo>
                    <a:lnTo>
                      <a:pt x="1846" y="541"/>
                    </a:lnTo>
                    <a:lnTo>
                      <a:pt x="1842" y="528"/>
                    </a:lnTo>
                    <a:lnTo>
                      <a:pt x="1838" y="519"/>
                    </a:lnTo>
                    <a:lnTo>
                      <a:pt x="1833" y="511"/>
                    </a:lnTo>
                    <a:lnTo>
                      <a:pt x="1828" y="505"/>
                    </a:lnTo>
                    <a:lnTo>
                      <a:pt x="1823" y="500"/>
                    </a:lnTo>
                    <a:lnTo>
                      <a:pt x="1817" y="497"/>
                    </a:lnTo>
                    <a:lnTo>
                      <a:pt x="1812" y="495"/>
                    </a:lnTo>
                    <a:lnTo>
                      <a:pt x="1806" y="495"/>
                    </a:lnTo>
                    <a:lnTo>
                      <a:pt x="1797" y="496"/>
                    </a:lnTo>
                    <a:lnTo>
                      <a:pt x="1788" y="498"/>
                    </a:lnTo>
                    <a:lnTo>
                      <a:pt x="1783" y="501"/>
                    </a:lnTo>
                    <a:lnTo>
                      <a:pt x="1780" y="502"/>
                    </a:lnTo>
                    <a:lnTo>
                      <a:pt x="1766" y="498"/>
                    </a:lnTo>
                    <a:lnTo>
                      <a:pt x="1754" y="494"/>
                    </a:lnTo>
                    <a:lnTo>
                      <a:pt x="1745" y="489"/>
                    </a:lnTo>
                    <a:lnTo>
                      <a:pt x="1737" y="484"/>
                    </a:lnTo>
                    <a:lnTo>
                      <a:pt x="1730" y="480"/>
                    </a:lnTo>
                    <a:lnTo>
                      <a:pt x="1724" y="474"/>
                    </a:lnTo>
                    <a:lnTo>
                      <a:pt x="1721" y="470"/>
                    </a:lnTo>
                    <a:lnTo>
                      <a:pt x="1718" y="465"/>
                    </a:lnTo>
                    <a:lnTo>
                      <a:pt x="1715" y="456"/>
                    </a:lnTo>
                    <a:lnTo>
                      <a:pt x="1713" y="450"/>
                    </a:lnTo>
                    <a:lnTo>
                      <a:pt x="1713" y="445"/>
                    </a:lnTo>
                    <a:lnTo>
                      <a:pt x="1715" y="443"/>
                    </a:lnTo>
                    <a:lnTo>
                      <a:pt x="1712" y="432"/>
                    </a:lnTo>
                    <a:lnTo>
                      <a:pt x="1710" y="423"/>
                    </a:lnTo>
                    <a:lnTo>
                      <a:pt x="1707" y="415"/>
                    </a:lnTo>
                    <a:lnTo>
                      <a:pt x="1703" y="410"/>
                    </a:lnTo>
                    <a:lnTo>
                      <a:pt x="1698" y="406"/>
                    </a:lnTo>
                    <a:lnTo>
                      <a:pt x="1693" y="403"/>
                    </a:lnTo>
                    <a:lnTo>
                      <a:pt x="1689" y="402"/>
                    </a:lnTo>
                    <a:lnTo>
                      <a:pt x="1683" y="401"/>
                    </a:lnTo>
                    <a:lnTo>
                      <a:pt x="1674" y="402"/>
                    </a:lnTo>
                    <a:lnTo>
                      <a:pt x="1665" y="405"/>
                    </a:lnTo>
                    <a:lnTo>
                      <a:pt x="1659" y="407"/>
                    </a:lnTo>
                    <a:lnTo>
                      <a:pt x="1657" y="409"/>
                    </a:lnTo>
                    <a:lnTo>
                      <a:pt x="1645" y="409"/>
                    </a:lnTo>
                    <a:lnTo>
                      <a:pt x="1636" y="409"/>
                    </a:lnTo>
                    <a:lnTo>
                      <a:pt x="1626" y="409"/>
                    </a:lnTo>
                    <a:lnTo>
                      <a:pt x="1617" y="410"/>
                    </a:lnTo>
                    <a:lnTo>
                      <a:pt x="1609" y="411"/>
                    </a:lnTo>
                    <a:lnTo>
                      <a:pt x="1602" y="413"/>
                    </a:lnTo>
                    <a:lnTo>
                      <a:pt x="1596" y="415"/>
                    </a:lnTo>
                    <a:lnTo>
                      <a:pt x="1590" y="418"/>
                    </a:lnTo>
                    <a:lnTo>
                      <a:pt x="1585" y="421"/>
                    </a:lnTo>
                    <a:lnTo>
                      <a:pt x="1581" y="425"/>
                    </a:lnTo>
                    <a:lnTo>
                      <a:pt x="1577" y="429"/>
                    </a:lnTo>
                    <a:lnTo>
                      <a:pt x="1574" y="433"/>
                    </a:lnTo>
                    <a:lnTo>
                      <a:pt x="1569" y="442"/>
                    </a:lnTo>
                    <a:lnTo>
                      <a:pt x="1567" y="451"/>
                    </a:lnTo>
                    <a:lnTo>
                      <a:pt x="1564" y="460"/>
                    </a:lnTo>
                    <a:lnTo>
                      <a:pt x="1564" y="470"/>
                    </a:lnTo>
                    <a:lnTo>
                      <a:pt x="1564" y="479"/>
                    </a:lnTo>
                    <a:lnTo>
                      <a:pt x="1566" y="486"/>
                    </a:lnTo>
                    <a:lnTo>
                      <a:pt x="1569" y="498"/>
                    </a:lnTo>
                    <a:lnTo>
                      <a:pt x="1570" y="502"/>
                    </a:lnTo>
                    <a:lnTo>
                      <a:pt x="1576" y="507"/>
                    </a:lnTo>
                    <a:lnTo>
                      <a:pt x="1582" y="511"/>
                    </a:lnTo>
                    <a:lnTo>
                      <a:pt x="1585" y="515"/>
                    </a:lnTo>
                    <a:lnTo>
                      <a:pt x="1587" y="521"/>
                    </a:lnTo>
                    <a:lnTo>
                      <a:pt x="1587" y="526"/>
                    </a:lnTo>
                    <a:lnTo>
                      <a:pt x="1587" y="532"/>
                    </a:lnTo>
                    <a:lnTo>
                      <a:pt x="1586" y="537"/>
                    </a:lnTo>
                    <a:lnTo>
                      <a:pt x="1585" y="541"/>
                    </a:lnTo>
                    <a:lnTo>
                      <a:pt x="1581" y="551"/>
                    </a:lnTo>
                    <a:lnTo>
                      <a:pt x="1575" y="560"/>
                    </a:lnTo>
                    <a:lnTo>
                      <a:pt x="1571" y="564"/>
                    </a:lnTo>
                    <a:lnTo>
                      <a:pt x="1570" y="566"/>
                    </a:lnTo>
                    <a:lnTo>
                      <a:pt x="1570" y="660"/>
                    </a:lnTo>
                    <a:lnTo>
                      <a:pt x="1563" y="676"/>
                    </a:lnTo>
                    <a:lnTo>
                      <a:pt x="1559" y="686"/>
                    </a:lnTo>
                    <a:lnTo>
                      <a:pt x="1555" y="690"/>
                    </a:lnTo>
                    <a:lnTo>
                      <a:pt x="1553" y="692"/>
                    </a:lnTo>
                    <a:lnTo>
                      <a:pt x="1552" y="691"/>
                    </a:lnTo>
                    <a:lnTo>
                      <a:pt x="1550" y="689"/>
                    </a:lnTo>
                    <a:lnTo>
                      <a:pt x="1550" y="687"/>
                    </a:lnTo>
                    <a:lnTo>
                      <a:pt x="1550" y="686"/>
                    </a:lnTo>
                    <a:lnTo>
                      <a:pt x="1542" y="661"/>
                    </a:lnTo>
                    <a:lnTo>
                      <a:pt x="1530" y="635"/>
                    </a:lnTo>
                    <a:lnTo>
                      <a:pt x="1517" y="608"/>
                    </a:lnTo>
                    <a:lnTo>
                      <a:pt x="1503" y="582"/>
                    </a:lnTo>
                    <a:lnTo>
                      <a:pt x="1489" y="557"/>
                    </a:lnTo>
                    <a:lnTo>
                      <a:pt x="1476" y="536"/>
                    </a:lnTo>
                    <a:lnTo>
                      <a:pt x="1466" y="520"/>
                    </a:lnTo>
                    <a:lnTo>
                      <a:pt x="1459" y="509"/>
                    </a:lnTo>
                    <a:lnTo>
                      <a:pt x="1457" y="506"/>
                    </a:lnTo>
                    <a:lnTo>
                      <a:pt x="1453" y="505"/>
                    </a:lnTo>
                    <a:lnTo>
                      <a:pt x="1451" y="506"/>
                    </a:lnTo>
                    <a:lnTo>
                      <a:pt x="1448" y="508"/>
                    </a:lnTo>
                    <a:lnTo>
                      <a:pt x="1440" y="515"/>
                    </a:lnTo>
                    <a:lnTo>
                      <a:pt x="1434" y="526"/>
                    </a:lnTo>
                    <a:lnTo>
                      <a:pt x="1428" y="538"/>
                    </a:lnTo>
                    <a:lnTo>
                      <a:pt x="1423" y="549"/>
                    </a:lnTo>
                    <a:lnTo>
                      <a:pt x="1420" y="557"/>
                    </a:lnTo>
                    <a:lnTo>
                      <a:pt x="1419" y="560"/>
                    </a:lnTo>
                    <a:lnTo>
                      <a:pt x="1413" y="555"/>
                    </a:lnTo>
                    <a:lnTo>
                      <a:pt x="1407" y="552"/>
                    </a:lnTo>
                    <a:lnTo>
                      <a:pt x="1400" y="550"/>
                    </a:lnTo>
                    <a:lnTo>
                      <a:pt x="1393" y="548"/>
                    </a:lnTo>
                    <a:lnTo>
                      <a:pt x="1377" y="547"/>
                    </a:lnTo>
                    <a:lnTo>
                      <a:pt x="1360" y="548"/>
                    </a:lnTo>
                    <a:lnTo>
                      <a:pt x="1345" y="549"/>
                    </a:lnTo>
                    <a:lnTo>
                      <a:pt x="1332" y="551"/>
                    </a:lnTo>
                    <a:lnTo>
                      <a:pt x="1324" y="553"/>
                    </a:lnTo>
                    <a:lnTo>
                      <a:pt x="1320" y="553"/>
                    </a:lnTo>
                    <a:lnTo>
                      <a:pt x="1299" y="553"/>
                    </a:lnTo>
                    <a:lnTo>
                      <a:pt x="1281" y="552"/>
                    </a:lnTo>
                    <a:lnTo>
                      <a:pt x="1267" y="550"/>
                    </a:lnTo>
                    <a:lnTo>
                      <a:pt x="1257" y="547"/>
                    </a:lnTo>
                    <a:lnTo>
                      <a:pt x="1250" y="543"/>
                    </a:lnTo>
                    <a:lnTo>
                      <a:pt x="1246" y="539"/>
                    </a:lnTo>
                    <a:lnTo>
                      <a:pt x="1245" y="536"/>
                    </a:lnTo>
                    <a:lnTo>
                      <a:pt x="1245" y="532"/>
                    </a:lnTo>
                    <a:lnTo>
                      <a:pt x="1247" y="527"/>
                    </a:lnTo>
                    <a:lnTo>
                      <a:pt x="1249" y="523"/>
                    </a:lnTo>
                    <a:lnTo>
                      <a:pt x="1254" y="520"/>
                    </a:lnTo>
                    <a:lnTo>
                      <a:pt x="1258" y="516"/>
                    </a:lnTo>
                    <a:lnTo>
                      <a:pt x="1264" y="511"/>
                    </a:lnTo>
                    <a:lnTo>
                      <a:pt x="1268" y="509"/>
                    </a:lnTo>
                    <a:lnTo>
                      <a:pt x="1278" y="493"/>
                    </a:lnTo>
                    <a:lnTo>
                      <a:pt x="1286" y="478"/>
                    </a:lnTo>
                    <a:lnTo>
                      <a:pt x="1291" y="464"/>
                    </a:lnTo>
                    <a:lnTo>
                      <a:pt x="1293" y="452"/>
                    </a:lnTo>
                    <a:lnTo>
                      <a:pt x="1293" y="441"/>
                    </a:lnTo>
                    <a:lnTo>
                      <a:pt x="1292" y="432"/>
                    </a:lnTo>
                    <a:lnTo>
                      <a:pt x="1290" y="425"/>
                    </a:lnTo>
                    <a:lnTo>
                      <a:pt x="1286" y="417"/>
                    </a:lnTo>
                    <a:lnTo>
                      <a:pt x="1282" y="412"/>
                    </a:lnTo>
                    <a:lnTo>
                      <a:pt x="1276" y="407"/>
                    </a:lnTo>
                    <a:lnTo>
                      <a:pt x="1271" y="403"/>
                    </a:lnTo>
                    <a:lnTo>
                      <a:pt x="1267" y="401"/>
                    </a:lnTo>
                    <a:lnTo>
                      <a:pt x="1258" y="398"/>
                    </a:lnTo>
                    <a:lnTo>
                      <a:pt x="1255" y="397"/>
                    </a:lnTo>
                    <a:lnTo>
                      <a:pt x="1245" y="386"/>
                    </a:lnTo>
                    <a:lnTo>
                      <a:pt x="1236" y="377"/>
                    </a:lnTo>
                    <a:lnTo>
                      <a:pt x="1229" y="371"/>
                    </a:lnTo>
                    <a:lnTo>
                      <a:pt x="1222" y="367"/>
                    </a:lnTo>
                    <a:lnTo>
                      <a:pt x="1218" y="365"/>
                    </a:lnTo>
                    <a:lnTo>
                      <a:pt x="1215" y="365"/>
                    </a:lnTo>
                    <a:lnTo>
                      <a:pt x="1211" y="366"/>
                    </a:lnTo>
                    <a:lnTo>
                      <a:pt x="1210" y="369"/>
                    </a:lnTo>
                    <a:lnTo>
                      <a:pt x="1208" y="375"/>
                    </a:lnTo>
                    <a:lnTo>
                      <a:pt x="1209" y="382"/>
                    </a:lnTo>
                    <a:lnTo>
                      <a:pt x="1209" y="388"/>
                    </a:lnTo>
                    <a:lnTo>
                      <a:pt x="1210" y="390"/>
                    </a:lnTo>
                    <a:lnTo>
                      <a:pt x="1210" y="400"/>
                    </a:lnTo>
                    <a:lnTo>
                      <a:pt x="1210" y="407"/>
                    </a:lnTo>
                    <a:lnTo>
                      <a:pt x="1209" y="413"/>
                    </a:lnTo>
                    <a:lnTo>
                      <a:pt x="1207" y="417"/>
                    </a:lnTo>
                    <a:lnTo>
                      <a:pt x="1204" y="419"/>
                    </a:lnTo>
                    <a:lnTo>
                      <a:pt x="1201" y="420"/>
                    </a:lnTo>
                    <a:lnTo>
                      <a:pt x="1196" y="419"/>
                    </a:lnTo>
                    <a:lnTo>
                      <a:pt x="1192" y="418"/>
                    </a:lnTo>
                    <a:lnTo>
                      <a:pt x="1184" y="414"/>
                    </a:lnTo>
                    <a:lnTo>
                      <a:pt x="1177" y="409"/>
                    </a:lnTo>
                    <a:lnTo>
                      <a:pt x="1171" y="404"/>
                    </a:lnTo>
                    <a:lnTo>
                      <a:pt x="1169" y="403"/>
                    </a:lnTo>
                    <a:lnTo>
                      <a:pt x="1154" y="387"/>
                    </a:lnTo>
                    <a:lnTo>
                      <a:pt x="1139" y="373"/>
                    </a:lnTo>
                    <a:lnTo>
                      <a:pt x="1122" y="360"/>
                    </a:lnTo>
                    <a:lnTo>
                      <a:pt x="1106" y="347"/>
                    </a:lnTo>
                    <a:lnTo>
                      <a:pt x="1089" y="336"/>
                    </a:lnTo>
                    <a:lnTo>
                      <a:pt x="1072" y="326"/>
                    </a:lnTo>
                    <a:lnTo>
                      <a:pt x="1057" y="317"/>
                    </a:lnTo>
                    <a:lnTo>
                      <a:pt x="1041" y="309"/>
                    </a:lnTo>
                    <a:lnTo>
                      <a:pt x="1014" y="296"/>
                    </a:lnTo>
                    <a:lnTo>
                      <a:pt x="992" y="287"/>
                    </a:lnTo>
                    <a:lnTo>
                      <a:pt x="977" y="281"/>
                    </a:lnTo>
                    <a:lnTo>
                      <a:pt x="972" y="279"/>
                    </a:lnTo>
                    <a:lnTo>
                      <a:pt x="937" y="274"/>
                    </a:lnTo>
                    <a:lnTo>
                      <a:pt x="910" y="268"/>
                    </a:lnTo>
                    <a:lnTo>
                      <a:pt x="891" y="262"/>
                    </a:lnTo>
                    <a:lnTo>
                      <a:pt x="878" y="256"/>
                    </a:lnTo>
                    <a:lnTo>
                      <a:pt x="869" y="252"/>
                    </a:lnTo>
                    <a:lnTo>
                      <a:pt x="864" y="249"/>
                    </a:lnTo>
                    <a:lnTo>
                      <a:pt x="862" y="247"/>
                    </a:lnTo>
                    <a:lnTo>
                      <a:pt x="862" y="246"/>
                    </a:lnTo>
                    <a:lnTo>
                      <a:pt x="850" y="237"/>
                    </a:lnTo>
                    <a:lnTo>
                      <a:pt x="841" y="231"/>
                    </a:lnTo>
                    <a:lnTo>
                      <a:pt x="834" y="229"/>
                    </a:lnTo>
                    <a:lnTo>
                      <a:pt x="827" y="229"/>
                    </a:lnTo>
                    <a:lnTo>
                      <a:pt x="823" y="231"/>
                    </a:lnTo>
                    <a:lnTo>
                      <a:pt x="820" y="235"/>
                    </a:lnTo>
                    <a:lnTo>
                      <a:pt x="817" y="240"/>
                    </a:lnTo>
                    <a:lnTo>
                      <a:pt x="816" y="246"/>
                    </a:lnTo>
                    <a:lnTo>
                      <a:pt x="816" y="258"/>
                    </a:lnTo>
                    <a:lnTo>
                      <a:pt x="818" y="271"/>
                    </a:lnTo>
                    <a:lnTo>
                      <a:pt x="820" y="282"/>
                    </a:lnTo>
                    <a:lnTo>
                      <a:pt x="821" y="285"/>
                    </a:lnTo>
                    <a:lnTo>
                      <a:pt x="818" y="293"/>
                    </a:lnTo>
                    <a:lnTo>
                      <a:pt x="815" y="299"/>
                    </a:lnTo>
                    <a:lnTo>
                      <a:pt x="813" y="304"/>
                    </a:lnTo>
                    <a:lnTo>
                      <a:pt x="810" y="307"/>
                    </a:lnTo>
                    <a:lnTo>
                      <a:pt x="807" y="308"/>
                    </a:lnTo>
                    <a:lnTo>
                      <a:pt x="803" y="309"/>
                    </a:lnTo>
                    <a:lnTo>
                      <a:pt x="800" y="309"/>
                    </a:lnTo>
                    <a:lnTo>
                      <a:pt x="797" y="309"/>
                    </a:lnTo>
                    <a:lnTo>
                      <a:pt x="791" y="306"/>
                    </a:lnTo>
                    <a:lnTo>
                      <a:pt x="787" y="303"/>
                    </a:lnTo>
                    <a:lnTo>
                      <a:pt x="784" y="299"/>
                    </a:lnTo>
                    <a:lnTo>
                      <a:pt x="783" y="298"/>
                    </a:lnTo>
                    <a:lnTo>
                      <a:pt x="781" y="292"/>
                    </a:lnTo>
                    <a:lnTo>
                      <a:pt x="777" y="283"/>
                    </a:lnTo>
                    <a:lnTo>
                      <a:pt x="773" y="275"/>
                    </a:lnTo>
                    <a:lnTo>
                      <a:pt x="768" y="265"/>
                    </a:lnTo>
                    <a:lnTo>
                      <a:pt x="755" y="246"/>
                    </a:lnTo>
                    <a:lnTo>
                      <a:pt x="741" y="226"/>
                    </a:lnTo>
                    <a:lnTo>
                      <a:pt x="727" y="208"/>
                    </a:lnTo>
                    <a:lnTo>
                      <a:pt x="716" y="194"/>
                    </a:lnTo>
                    <a:lnTo>
                      <a:pt x="707" y="183"/>
                    </a:lnTo>
                    <a:lnTo>
                      <a:pt x="704" y="180"/>
                    </a:lnTo>
                    <a:lnTo>
                      <a:pt x="692" y="171"/>
                    </a:lnTo>
                    <a:lnTo>
                      <a:pt x="682" y="166"/>
                    </a:lnTo>
                    <a:lnTo>
                      <a:pt x="675" y="162"/>
                    </a:lnTo>
                    <a:lnTo>
                      <a:pt x="669" y="161"/>
                    </a:lnTo>
                    <a:lnTo>
                      <a:pt x="665" y="162"/>
                    </a:lnTo>
                    <a:lnTo>
                      <a:pt x="663" y="165"/>
                    </a:lnTo>
                    <a:lnTo>
                      <a:pt x="663" y="169"/>
                    </a:lnTo>
                    <a:lnTo>
                      <a:pt x="663" y="173"/>
                    </a:lnTo>
                    <a:lnTo>
                      <a:pt x="666" y="184"/>
                    </a:lnTo>
                    <a:lnTo>
                      <a:pt x="671" y="195"/>
                    </a:lnTo>
                    <a:lnTo>
                      <a:pt x="675" y="203"/>
                    </a:lnTo>
                    <a:lnTo>
                      <a:pt x="676" y="207"/>
                    </a:lnTo>
                    <a:lnTo>
                      <a:pt x="673" y="222"/>
                    </a:lnTo>
                    <a:lnTo>
                      <a:pt x="668" y="233"/>
                    </a:lnTo>
                    <a:lnTo>
                      <a:pt x="663" y="240"/>
                    </a:lnTo>
                    <a:lnTo>
                      <a:pt x="659" y="246"/>
                    </a:lnTo>
                    <a:lnTo>
                      <a:pt x="653" y="249"/>
                    </a:lnTo>
                    <a:lnTo>
                      <a:pt x="648" y="251"/>
                    </a:lnTo>
                    <a:lnTo>
                      <a:pt x="642" y="250"/>
                    </a:lnTo>
                    <a:lnTo>
                      <a:pt x="637" y="249"/>
                    </a:lnTo>
                    <a:lnTo>
                      <a:pt x="633" y="246"/>
                    </a:lnTo>
                    <a:lnTo>
                      <a:pt x="627" y="242"/>
                    </a:lnTo>
                    <a:lnTo>
                      <a:pt x="623" y="239"/>
                    </a:lnTo>
                    <a:lnTo>
                      <a:pt x="620" y="235"/>
                    </a:lnTo>
                    <a:lnTo>
                      <a:pt x="614" y="229"/>
                    </a:lnTo>
                    <a:lnTo>
                      <a:pt x="612" y="226"/>
                    </a:lnTo>
                    <a:lnTo>
                      <a:pt x="606" y="221"/>
                    </a:lnTo>
                    <a:lnTo>
                      <a:pt x="600" y="217"/>
                    </a:lnTo>
                    <a:lnTo>
                      <a:pt x="594" y="214"/>
                    </a:lnTo>
                    <a:lnTo>
                      <a:pt x="588" y="214"/>
                    </a:lnTo>
                    <a:lnTo>
                      <a:pt x="583" y="214"/>
                    </a:lnTo>
                    <a:lnTo>
                      <a:pt x="579" y="215"/>
                    </a:lnTo>
                    <a:lnTo>
                      <a:pt x="574" y="217"/>
                    </a:lnTo>
                    <a:lnTo>
                      <a:pt x="570" y="220"/>
                    </a:lnTo>
                    <a:lnTo>
                      <a:pt x="563" y="226"/>
                    </a:lnTo>
                    <a:lnTo>
                      <a:pt x="557" y="233"/>
                    </a:lnTo>
                    <a:lnTo>
                      <a:pt x="554" y="237"/>
                    </a:lnTo>
                    <a:lnTo>
                      <a:pt x="553" y="239"/>
                    </a:lnTo>
                    <a:lnTo>
                      <a:pt x="549" y="244"/>
                    </a:lnTo>
                    <a:lnTo>
                      <a:pt x="542" y="252"/>
                    </a:lnTo>
                    <a:lnTo>
                      <a:pt x="533" y="260"/>
                    </a:lnTo>
                    <a:lnTo>
                      <a:pt x="524" y="267"/>
                    </a:lnTo>
                    <a:lnTo>
                      <a:pt x="515" y="275"/>
                    </a:lnTo>
                    <a:lnTo>
                      <a:pt x="508" y="280"/>
                    </a:lnTo>
                    <a:lnTo>
                      <a:pt x="502" y="284"/>
                    </a:lnTo>
                    <a:lnTo>
                      <a:pt x="500" y="285"/>
                    </a:lnTo>
                    <a:lnTo>
                      <a:pt x="488" y="285"/>
                    </a:lnTo>
                    <a:lnTo>
                      <a:pt x="476" y="288"/>
                    </a:lnTo>
                    <a:lnTo>
                      <a:pt x="463" y="291"/>
                    </a:lnTo>
                    <a:lnTo>
                      <a:pt x="450" y="296"/>
                    </a:lnTo>
                    <a:lnTo>
                      <a:pt x="437" y="303"/>
                    </a:lnTo>
                    <a:lnTo>
                      <a:pt x="423" y="310"/>
                    </a:lnTo>
                    <a:lnTo>
                      <a:pt x="411" y="318"/>
                    </a:lnTo>
                    <a:lnTo>
                      <a:pt x="398" y="325"/>
                    </a:lnTo>
                    <a:lnTo>
                      <a:pt x="377" y="343"/>
                    </a:lnTo>
                    <a:lnTo>
                      <a:pt x="359" y="357"/>
                    </a:lnTo>
                    <a:lnTo>
                      <a:pt x="347" y="366"/>
                    </a:lnTo>
                    <a:lnTo>
                      <a:pt x="342" y="371"/>
                    </a:lnTo>
                    <a:lnTo>
                      <a:pt x="334" y="378"/>
                    </a:lnTo>
                    <a:lnTo>
                      <a:pt x="325" y="385"/>
                    </a:lnTo>
                    <a:lnTo>
                      <a:pt x="318" y="391"/>
                    </a:lnTo>
                    <a:lnTo>
                      <a:pt x="310" y="396"/>
                    </a:lnTo>
                    <a:lnTo>
                      <a:pt x="302" y="399"/>
                    </a:lnTo>
                    <a:lnTo>
                      <a:pt x="296" y="401"/>
                    </a:lnTo>
                    <a:lnTo>
                      <a:pt x="289" y="403"/>
                    </a:lnTo>
                    <a:lnTo>
                      <a:pt x="283" y="404"/>
                    </a:lnTo>
                    <a:lnTo>
                      <a:pt x="278" y="404"/>
                    </a:lnTo>
                    <a:lnTo>
                      <a:pt x="271" y="404"/>
                    </a:lnTo>
                    <a:lnTo>
                      <a:pt x="267" y="403"/>
                    </a:lnTo>
                    <a:lnTo>
                      <a:pt x="261" y="401"/>
                    </a:lnTo>
                    <a:lnTo>
                      <a:pt x="253" y="397"/>
                    </a:lnTo>
                    <a:lnTo>
                      <a:pt x="244" y="390"/>
                    </a:lnTo>
                    <a:lnTo>
                      <a:pt x="233" y="380"/>
                    </a:lnTo>
                    <a:lnTo>
                      <a:pt x="216" y="369"/>
                    </a:lnTo>
                    <a:lnTo>
                      <a:pt x="196" y="355"/>
                    </a:lnTo>
                    <a:lnTo>
                      <a:pt x="174" y="341"/>
                    </a:lnTo>
                    <a:lnTo>
                      <a:pt x="153" y="326"/>
                    </a:lnTo>
                    <a:lnTo>
                      <a:pt x="136" y="316"/>
                    </a:lnTo>
                    <a:lnTo>
                      <a:pt x="123" y="308"/>
                    </a:lnTo>
                    <a:lnTo>
                      <a:pt x="119" y="305"/>
                    </a:lnTo>
                    <a:lnTo>
                      <a:pt x="103" y="302"/>
                    </a:lnTo>
                    <a:lnTo>
                      <a:pt x="83" y="296"/>
                    </a:lnTo>
                    <a:lnTo>
                      <a:pt x="64" y="290"/>
                    </a:lnTo>
                    <a:lnTo>
                      <a:pt x="44" y="282"/>
                    </a:lnTo>
                    <a:lnTo>
                      <a:pt x="27" y="276"/>
                    </a:lnTo>
                    <a:lnTo>
                      <a:pt x="13" y="270"/>
                    </a:lnTo>
                    <a:lnTo>
                      <a:pt x="3" y="266"/>
                    </a:lnTo>
                    <a:lnTo>
                      <a:pt x="0" y="265"/>
                    </a:lnTo>
                    <a:lnTo>
                      <a:pt x="0" y="1342"/>
                    </a:lnTo>
                    <a:lnTo>
                      <a:pt x="47" y="1349"/>
                    </a:lnTo>
                    <a:lnTo>
                      <a:pt x="55" y="1354"/>
                    </a:lnTo>
                    <a:lnTo>
                      <a:pt x="66" y="1361"/>
                    </a:lnTo>
                    <a:lnTo>
                      <a:pt x="79" y="1368"/>
                    </a:lnTo>
                    <a:lnTo>
                      <a:pt x="92" y="1378"/>
                    </a:lnTo>
                    <a:lnTo>
                      <a:pt x="121" y="1399"/>
                    </a:lnTo>
                    <a:lnTo>
                      <a:pt x="151" y="1422"/>
                    </a:lnTo>
                    <a:lnTo>
                      <a:pt x="178" y="1444"/>
                    </a:lnTo>
                    <a:lnTo>
                      <a:pt x="202" y="1463"/>
                    </a:lnTo>
                    <a:lnTo>
                      <a:pt x="217" y="1476"/>
                    </a:lnTo>
                    <a:lnTo>
                      <a:pt x="224" y="1480"/>
                    </a:lnTo>
                    <a:lnTo>
                      <a:pt x="230" y="1479"/>
                    </a:lnTo>
                    <a:lnTo>
                      <a:pt x="237" y="1477"/>
                    </a:lnTo>
                    <a:lnTo>
                      <a:pt x="244" y="1475"/>
                    </a:lnTo>
                    <a:lnTo>
                      <a:pt x="251" y="1472"/>
                    </a:lnTo>
                    <a:lnTo>
                      <a:pt x="264" y="1463"/>
                    </a:lnTo>
                    <a:lnTo>
                      <a:pt x="276" y="1454"/>
                    </a:lnTo>
                    <a:lnTo>
                      <a:pt x="286" y="1446"/>
                    </a:lnTo>
                    <a:lnTo>
                      <a:pt x="295" y="1439"/>
                    </a:lnTo>
                    <a:lnTo>
                      <a:pt x="300" y="1434"/>
                    </a:lnTo>
                    <a:lnTo>
                      <a:pt x="302" y="1432"/>
                    </a:lnTo>
                    <a:lnTo>
                      <a:pt x="311" y="1438"/>
                    </a:lnTo>
                    <a:lnTo>
                      <a:pt x="323" y="1448"/>
                    </a:lnTo>
                    <a:lnTo>
                      <a:pt x="336" y="1461"/>
                    </a:lnTo>
                    <a:lnTo>
                      <a:pt x="350" y="1477"/>
                    </a:lnTo>
                    <a:lnTo>
                      <a:pt x="380" y="1516"/>
                    </a:lnTo>
                    <a:lnTo>
                      <a:pt x="411" y="1558"/>
                    </a:lnTo>
                    <a:lnTo>
                      <a:pt x="441" y="1600"/>
                    </a:lnTo>
                    <a:lnTo>
                      <a:pt x="464" y="1636"/>
                    </a:lnTo>
                    <a:lnTo>
                      <a:pt x="481" y="1661"/>
                    </a:lnTo>
                    <a:lnTo>
                      <a:pt x="487" y="1670"/>
                    </a:lnTo>
                    <a:lnTo>
                      <a:pt x="492" y="1682"/>
                    </a:lnTo>
                    <a:lnTo>
                      <a:pt x="499" y="1693"/>
                    </a:lnTo>
                    <a:lnTo>
                      <a:pt x="505" y="1704"/>
                    </a:lnTo>
                    <a:lnTo>
                      <a:pt x="513" y="1714"/>
                    </a:lnTo>
                    <a:lnTo>
                      <a:pt x="526" y="1731"/>
                    </a:lnTo>
                    <a:lnTo>
                      <a:pt x="540" y="1745"/>
                    </a:lnTo>
                    <a:lnTo>
                      <a:pt x="552" y="1756"/>
                    </a:lnTo>
                    <a:lnTo>
                      <a:pt x="562" y="1763"/>
                    </a:lnTo>
                    <a:lnTo>
                      <a:pt x="568" y="1769"/>
                    </a:lnTo>
                    <a:lnTo>
                      <a:pt x="570" y="1770"/>
                    </a:lnTo>
                    <a:lnTo>
                      <a:pt x="571" y="1776"/>
                    </a:lnTo>
                    <a:lnTo>
                      <a:pt x="572" y="1784"/>
                    </a:lnTo>
                    <a:lnTo>
                      <a:pt x="572" y="1793"/>
                    </a:lnTo>
                    <a:lnTo>
                      <a:pt x="571" y="1805"/>
                    </a:lnTo>
                    <a:lnTo>
                      <a:pt x="567" y="1830"/>
                    </a:lnTo>
                    <a:lnTo>
                      <a:pt x="560" y="1856"/>
                    </a:lnTo>
                    <a:lnTo>
                      <a:pt x="554" y="1882"/>
                    </a:lnTo>
                    <a:lnTo>
                      <a:pt x="549" y="1902"/>
                    </a:lnTo>
                    <a:lnTo>
                      <a:pt x="544" y="1918"/>
                    </a:lnTo>
                    <a:lnTo>
                      <a:pt x="542" y="1923"/>
                    </a:lnTo>
                    <a:lnTo>
                      <a:pt x="541" y="1930"/>
                    </a:lnTo>
                    <a:lnTo>
                      <a:pt x="541" y="1938"/>
                    </a:lnTo>
                    <a:lnTo>
                      <a:pt x="541" y="1946"/>
                    </a:lnTo>
                    <a:lnTo>
                      <a:pt x="541" y="1952"/>
                    </a:lnTo>
                    <a:lnTo>
                      <a:pt x="544" y="1964"/>
                    </a:lnTo>
                    <a:lnTo>
                      <a:pt x="547" y="1974"/>
                    </a:lnTo>
                    <a:lnTo>
                      <a:pt x="552" y="1982"/>
                    </a:lnTo>
                    <a:lnTo>
                      <a:pt x="555" y="1989"/>
                    </a:lnTo>
                    <a:lnTo>
                      <a:pt x="558" y="1992"/>
                    </a:lnTo>
                    <a:lnTo>
                      <a:pt x="559" y="1993"/>
                    </a:lnTo>
                    <a:lnTo>
                      <a:pt x="568" y="1998"/>
                    </a:lnTo>
                    <a:lnTo>
                      <a:pt x="577" y="2006"/>
                    </a:lnTo>
                    <a:lnTo>
                      <a:pt x="584" y="2014"/>
                    </a:lnTo>
                    <a:lnTo>
                      <a:pt x="592" y="2022"/>
                    </a:lnTo>
                    <a:lnTo>
                      <a:pt x="605" y="2042"/>
                    </a:lnTo>
                    <a:lnTo>
                      <a:pt x="617" y="2061"/>
                    </a:lnTo>
                    <a:lnTo>
                      <a:pt x="625" y="2081"/>
                    </a:lnTo>
                    <a:lnTo>
                      <a:pt x="633" y="2096"/>
                    </a:lnTo>
                    <a:lnTo>
                      <a:pt x="637" y="2106"/>
                    </a:lnTo>
                    <a:lnTo>
                      <a:pt x="638" y="2111"/>
                    </a:lnTo>
                    <a:lnTo>
                      <a:pt x="652" y="2125"/>
                    </a:lnTo>
                    <a:lnTo>
                      <a:pt x="665" y="2138"/>
                    </a:lnTo>
                    <a:lnTo>
                      <a:pt x="679" y="2150"/>
                    </a:lnTo>
                    <a:lnTo>
                      <a:pt x="693" y="2160"/>
                    </a:lnTo>
                    <a:lnTo>
                      <a:pt x="719" y="2179"/>
                    </a:lnTo>
                    <a:lnTo>
                      <a:pt x="744" y="2193"/>
                    </a:lnTo>
                    <a:lnTo>
                      <a:pt x="764" y="2204"/>
                    </a:lnTo>
                    <a:lnTo>
                      <a:pt x="781" y="2211"/>
                    </a:lnTo>
                    <a:lnTo>
                      <a:pt x="791" y="2215"/>
                    </a:lnTo>
                    <a:lnTo>
                      <a:pt x="796" y="2217"/>
                    </a:lnTo>
                    <a:lnTo>
                      <a:pt x="803" y="2225"/>
                    </a:lnTo>
                    <a:lnTo>
                      <a:pt x="811" y="2234"/>
                    </a:lnTo>
                    <a:lnTo>
                      <a:pt x="818" y="2242"/>
                    </a:lnTo>
                    <a:lnTo>
                      <a:pt x="825" y="2251"/>
                    </a:lnTo>
                    <a:lnTo>
                      <a:pt x="835" y="2267"/>
                    </a:lnTo>
                    <a:lnTo>
                      <a:pt x="842" y="2282"/>
                    </a:lnTo>
                    <a:lnTo>
                      <a:pt x="849" y="2295"/>
                    </a:lnTo>
                    <a:lnTo>
                      <a:pt x="852" y="2305"/>
                    </a:lnTo>
                    <a:lnTo>
                      <a:pt x="854" y="2313"/>
                    </a:lnTo>
                    <a:lnTo>
                      <a:pt x="855" y="2315"/>
                    </a:lnTo>
                    <a:lnTo>
                      <a:pt x="2189" y="2315"/>
                    </a:lnTo>
                    <a:lnTo>
                      <a:pt x="2234" y="2353"/>
                    </a:lnTo>
                    <a:lnTo>
                      <a:pt x="2320" y="2359"/>
                    </a:lnTo>
                    <a:lnTo>
                      <a:pt x="2323" y="2366"/>
                    </a:lnTo>
                    <a:lnTo>
                      <a:pt x="2327" y="2370"/>
                    </a:lnTo>
                    <a:lnTo>
                      <a:pt x="2331" y="2374"/>
                    </a:lnTo>
                    <a:lnTo>
                      <a:pt x="2336" y="2377"/>
                    </a:lnTo>
                    <a:lnTo>
                      <a:pt x="2341" y="2381"/>
                    </a:lnTo>
                    <a:lnTo>
                      <a:pt x="2346" y="2383"/>
                    </a:lnTo>
                    <a:lnTo>
                      <a:pt x="2352" y="2385"/>
                    </a:lnTo>
                    <a:lnTo>
                      <a:pt x="2357" y="2386"/>
                    </a:lnTo>
                    <a:lnTo>
                      <a:pt x="2368" y="2387"/>
                    </a:lnTo>
                    <a:lnTo>
                      <a:pt x="2376" y="2387"/>
                    </a:lnTo>
                    <a:lnTo>
                      <a:pt x="2382" y="2387"/>
                    </a:lnTo>
                    <a:lnTo>
                      <a:pt x="2384" y="2387"/>
                    </a:lnTo>
                    <a:lnTo>
                      <a:pt x="2395" y="2385"/>
                    </a:lnTo>
                    <a:lnTo>
                      <a:pt x="2406" y="2383"/>
                    </a:lnTo>
                    <a:lnTo>
                      <a:pt x="2414" y="2381"/>
                    </a:lnTo>
                    <a:lnTo>
                      <a:pt x="2423" y="2377"/>
                    </a:lnTo>
                    <a:lnTo>
                      <a:pt x="2438" y="2371"/>
                    </a:lnTo>
                    <a:lnTo>
                      <a:pt x="2450" y="2364"/>
                    </a:lnTo>
                    <a:lnTo>
                      <a:pt x="2459" y="2358"/>
                    </a:lnTo>
                    <a:lnTo>
                      <a:pt x="2466" y="2351"/>
                    </a:lnTo>
                    <a:lnTo>
                      <a:pt x="2470" y="2348"/>
                    </a:lnTo>
                    <a:lnTo>
                      <a:pt x="2471" y="2346"/>
                    </a:lnTo>
                    <a:lnTo>
                      <a:pt x="2480" y="2343"/>
                    </a:lnTo>
                    <a:lnTo>
                      <a:pt x="2489" y="2340"/>
                    </a:lnTo>
                    <a:lnTo>
                      <a:pt x="2496" y="2337"/>
                    </a:lnTo>
                    <a:lnTo>
                      <a:pt x="2504" y="2335"/>
                    </a:lnTo>
                    <a:lnTo>
                      <a:pt x="2519" y="2333"/>
                    </a:lnTo>
                    <a:lnTo>
                      <a:pt x="2533" y="2334"/>
                    </a:lnTo>
                    <a:lnTo>
                      <a:pt x="2546" y="2336"/>
                    </a:lnTo>
                    <a:lnTo>
                      <a:pt x="2558" y="2340"/>
                    </a:lnTo>
                    <a:lnTo>
                      <a:pt x="2569" y="2344"/>
                    </a:lnTo>
                    <a:lnTo>
                      <a:pt x="2578" y="2349"/>
                    </a:lnTo>
                    <a:lnTo>
                      <a:pt x="2587" y="2356"/>
                    </a:lnTo>
                    <a:lnTo>
                      <a:pt x="2594" y="2362"/>
                    </a:lnTo>
                    <a:lnTo>
                      <a:pt x="2601" y="2369"/>
                    </a:lnTo>
                    <a:lnTo>
                      <a:pt x="2606" y="2374"/>
                    </a:lnTo>
                    <a:lnTo>
                      <a:pt x="2614" y="2383"/>
                    </a:lnTo>
                    <a:lnTo>
                      <a:pt x="2616" y="2387"/>
                    </a:lnTo>
                    <a:lnTo>
                      <a:pt x="2633" y="2387"/>
                    </a:lnTo>
                    <a:lnTo>
                      <a:pt x="2646" y="2389"/>
                    </a:lnTo>
                    <a:lnTo>
                      <a:pt x="2658" y="2391"/>
                    </a:lnTo>
                    <a:lnTo>
                      <a:pt x="2667" y="2395"/>
                    </a:lnTo>
                    <a:lnTo>
                      <a:pt x="2673" y="2399"/>
                    </a:lnTo>
                    <a:lnTo>
                      <a:pt x="2678" y="2403"/>
                    </a:lnTo>
                    <a:lnTo>
                      <a:pt x="2680" y="2409"/>
                    </a:lnTo>
                    <a:lnTo>
                      <a:pt x="2682" y="2413"/>
                    </a:lnTo>
                    <a:lnTo>
                      <a:pt x="2682" y="2418"/>
                    </a:lnTo>
                    <a:lnTo>
                      <a:pt x="2681" y="2423"/>
                    </a:lnTo>
                    <a:lnTo>
                      <a:pt x="2680" y="2428"/>
                    </a:lnTo>
                    <a:lnTo>
                      <a:pt x="2679" y="2431"/>
                    </a:lnTo>
                    <a:lnTo>
                      <a:pt x="2675" y="2438"/>
                    </a:lnTo>
                    <a:lnTo>
                      <a:pt x="2673" y="2440"/>
                    </a:lnTo>
                    <a:lnTo>
                      <a:pt x="2676" y="2448"/>
                    </a:lnTo>
                    <a:lnTo>
                      <a:pt x="2679" y="2454"/>
                    </a:lnTo>
                    <a:lnTo>
                      <a:pt x="2681" y="2460"/>
                    </a:lnTo>
                    <a:lnTo>
                      <a:pt x="2683" y="2467"/>
                    </a:lnTo>
                    <a:lnTo>
                      <a:pt x="2685" y="2472"/>
                    </a:lnTo>
                    <a:lnTo>
                      <a:pt x="2688" y="2479"/>
                    </a:lnTo>
                    <a:lnTo>
                      <a:pt x="2691" y="2484"/>
                    </a:lnTo>
                    <a:lnTo>
                      <a:pt x="2693" y="2489"/>
                    </a:lnTo>
                    <a:lnTo>
                      <a:pt x="2695" y="2489"/>
                    </a:lnTo>
                    <a:lnTo>
                      <a:pt x="2700" y="2490"/>
                    </a:lnTo>
                    <a:lnTo>
                      <a:pt x="2708" y="2490"/>
                    </a:lnTo>
                    <a:lnTo>
                      <a:pt x="2719" y="2491"/>
                    </a:lnTo>
                    <a:lnTo>
                      <a:pt x="2729" y="2491"/>
                    </a:lnTo>
                    <a:lnTo>
                      <a:pt x="2741" y="2491"/>
                    </a:lnTo>
                    <a:lnTo>
                      <a:pt x="2753" y="2490"/>
                    </a:lnTo>
                    <a:lnTo>
                      <a:pt x="2763" y="2489"/>
                    </a:lnTo>
                    <a:lnTo>
                      <a:pt x="2773" y="2486"/>
                    </a:lnTo>
                    <a:lnTo>
                      <a:pt x="2781" y="2484"/>
                    </a:lnTo>
                    <a:lnTo>
                      <a:pt x="2789" y="2483"/>
                    </a:lnTo>
                    <a:lnTo>
                      <a:pt x="2797" y="2482"/>
                    </a:lnTo>
                    <a:lnTo>
                      <a:pt x="2806" y="2482"/>
                    </a:lnTo>
                    <a:lnTo>
                      <a:pt x="2815" y="2482"/>
                    </a:lnTo>
                    <a:lnTo>
                      <a:pt x="2824" y="2485"/>
                    </a:lnTo>
                    <a:lnTo>
                      <a:pt x="2835" y="2489"/>
                    </a:lnTo>
                    <a:lnTo>
                      <a:pt x="2847" y="2495"/>
                    </a:lnTo>
                    <a:lnTo>
                      <a:pt x="2860" y="2502"/>
                    </a:lnTo>
                    <a:lnTo>
                      <a:pt x="2873" y="2510"/>
                    </a:lnTo>
                    <a:lnTo>
                      <a:pt x="2886" y="2520"/>
                    </a:lnTo>
                    <a:lnTo>
                      <a:pt x="2898" y="2528"/>
                    </a:lnTo>
                    <a:lnTo>
                      <a:pt x="2906" y="2536"/>
                    </a:lnTo>
                    <a:lnTo>
                      <a:pt x="2913" y="2544"/>
                    </a:lnTo>
                    <a:lnTo>
                      <a:pt x="2916" y="2548"/>
                    </a:lnTo>
                    <a:lnTo>
                      <a:pt x="2916" y="2552"/>
                    </a:lnTo>
                    <a:lnTo>
                      <a:pt x="2916" y="2555"/>
                    </a:lnTo>
                    <a:lnTo>
                      <a:pt x="2916" y="2559"/>
                    </a:lnTo>
                    <a:lnTo>
                      <a:pt x="2916" y="2561"/>
                    </a:lnTo>
                    <a:lnTo>
                      <a:pt x="2915" y="2563"/>
                    </a:lnTo>
                    <a:lnTo>
                      <a:pt x="2915" y="2564"/>
                    </a:lnTo>
                    <a:lnTo>
                      <a:pt x="2914" y="2565"/>
                    </a:lnTo>
                    <a:lnTo>
                      <a:pt x="2923" y="2576"/>
                    </a:lnTo>
                    <a:lnTo>
                      <a:pt x="2922" y="2577"/>
                    </a:lnTo>
                    <a:lnTo>
                      <a:pt x="2918" y="2581"/>
                    </a:lnTo>
                    <a:lnTo>
                      <a:pt x="2914" y="2587"/>
                    </a:lnTo>
                    <a:lnTo>
                      <a:pt x="2909" y="2592"/>
                    </a:lnTo>
                    <a:lnTo>
                      <a:pt x="2903" y="2598"/>
                    </a:lnTo>
                    <a:lnTo>
                      <a:pt x="2897" y="2601"/>
                    </a:lnTo>
                    <a:lnTo>
                      <a:pt x="2893" y="2602"/>
                    </a:lnTo>
                    <a:lnTo>
                      <a:pt x="2890" y="2603"/>
                    </a:lnTo>
                    <a:lnTo>
                      <a:pt x="2887" y="2603"/>
                    </a:lnTo>
                    <a:lnTo>
                      <a:pt x="2884" y="2602"/>
                    </a:lnTo>
                    <a:lnTo>
                      <a:pt x="2878" y="2600"/>
                    </a:lnTo>
                    <a:lnTo>
                      <a:pt x="2872" y="2598"/>
                    </a:lnTo>
                    <a:lnTo>
                      <a:pt x="2867" y="2595"/>
                    </a:lnTo>
                    <a:lnTo>
                      <a:pt x="2860" y="2594"/>
                    </a:lnTo>
                    <a:lnTo>
                      <a:pt x="2856" y="2592"/>
                    </a:lnTo>
                    <a:lnTo>
                      <a:pt x="2851" y="2592"/>
                    </a:lnTo>
                    <a:lnTo>
                      <a:pt x="2849" y="2591"/>
                    </a:lnTo>
                    <a:lnTo>
                      <a:pt x="2848" y="2591"/>
                    </a:lnTo>
                    <a:lnTo>
                      <a:pt x="2822" y="2572"/>
                    </a:lnTo>
                    <a:lnTo>
                      <a:pt x="2823" y="2573"/>
                    </a:lnTo>
                    <a:lnTo>
                      <a:pt x="2824" y="2575"/>
                    </a:lnTo>
                    <a:lnTo>
                      <a:pt x="2827" y="2579"/>
                    </a:lnTo>
                    <a:lnTo>
                      <a:pt x="2829" y="2584"/>
                    </a:lnTo>
                    <a:lnTo>
                      <a:pt x="2831" y="2590"/>
                    </a:lnTo>
                    <a:lnTo>
                      <a:pt x="2833" y="2597"/>
                    </a:lnTo>
                    <a:lnTo>
                      <a:pt x="2835" y="2603"/>
                    </a:lnTo>
                    <a:lnTo>
                      <a:pt x="2835" y="2611"/>
                    </a:lnTo>
                    <a:lnTo>
                      <a:pt x="2835" y="2617"/>
                    </a:lnTo>
                    <a:lnTo>
                      <a:pt x="2834" y="2623"/>
                    </a:lnTo>
                    <a:lnTo>
                      <a:pt x="2833" y="2630"/>
                    </a:lnTo>
                    <a:lnTo>
                      <a:pt x="2831" y="2636"/>
                    </a:lnTo>
                    <a:lnTo>
                      <a:pt x="2829" y="2642"/>
                    </a:lnTo>
                    <a:lnTo>
                      <a:pt x="2825" y="2646"/>
                    </a:lnTo>
                    <a:lnTo>
                      <a:pt x="2822" y="2649"/>
                    </a:lnTo>
                    <a:lnTo>
                      <a:pt x="2818" y="2653"/>
                    </a:lnTo>
                    <a:lnTo>
                      <a:pt x="2814" y="2655"/>
                    </a:lnTo>
                    <a:lnTo>
                      <a:pt x="2807" y="2656"/>
                    </a:lnTo>
                    <a:lnTo>
                      <a:pt x="2800" y="2658"/>
                    </a:lnTo>
                    <a:lnTo>
                      <a:pt x="2793" y="2661"/>
                    </a:lnTo>
                    <a:lnTo>
                      <a:pt x="2786" y="2663"/>
                    </a:lnTo>
                    <a:lnTo>
                      <a:pt x="2780" y="2667"/>
                    </a:lnTo>
                    <a:lnTo>
                      <a:pt x="2776" y="2670"/>
                    </a:lnTo>
                    <a:lnTo>
                      <a:pt x="2774" y="2674"/>
                    </a:lnTo>
                    <a:lnTo>
                      <a:pt x="2774" y="2679"/>
                    </a:lnTo>
                    <a:lnTo>
                      <a:pt x="2774" y="2683"/>
                    </a:lnTo>
                    <a:lnTo>
                      <a:pt x="2775" y="2687"/>
                    </a:lnTo>
                    <a:lnTo>
                      <a:pt x="2776" y="2691"/>
                    </a:lnTo>
                    <a:lnTo>
                      <a:pt x="2777" y="2696"/>
                    </a:lnTo>
                    <a:lnTo>
                      <a:pt x="2779" y="2699"/>
                    </a:lnTo>
                    <a:lnTo>
                      <a:pt x="2780" y="2701"/>
                    </a:lnTo>
                    <a:lnTo>
                      <a:pt x="2781" y="2699"/>
                    </a:lnTo>
                    <a:lnTo>
                      <a:pt x="2783" y="2698"/>
                    </a:lnTo>
                    <a:lnTo>
                      <a:pt x="2786" y="2696"/>
                    </a:lnTo>
                    <a:lnTo>
                      <a:pt x="2788" y="2695"/>
                    </a:lnTo>
                    <a:lnTo>
                      <a:pt x="2790" y="2695"/>
                    </a:lnTo>
                    <a:lnTo>
                      <a:pt x="2792" y="2697"/>
                    </a:lnTo>
                    <a:lnTo>
                      <a:pt x="2795" y="2701"/>
                    </a:lnTo>
                    <a:lnTo>
                      <a:pt x="2797" y="2707"/>
                    </a:lnTo>
                    <a:lnTo>
                      <a:pt x="2798" y="2712"/>
                    </a:lnTo>
                    <a:lnTo>
                      <a:pt x="2798" y="2717"/>
                    </a:lnTo>
                    <a:lnTo>
                      <a:pt x="2797" y="2722"/>
                    </a:lnTo>
                    <a:lnTo>
                      <a:pt x="2796" y="2726"/>
                    </a:lnTo>
                    <a:lnTo>
                      <a:pt x="2794" y="2729"/>
                    </a:lnTo>
                    <a:lnTo>
                      <a:pt x="2792" y="2733"/>
                    </a:lnTo>
                    <a:lnTo>
                      <a:pt x="2791" y="2734"/>
                    </a:lnTo>
                    <a:lnTo>
                      <a:pt x="2788" y="2735"/>
                    </a:lnTo>
                    <a:lnTo>
                      <a:pt x="2786" y="2735"/>
                    </a:lnTo>
                    <a:lnTo>
                      <a:pt x="2783" y="2736"/>
                    </a:lnTo>
                    <a:lnTo>
                      <a:pt x="2781" y="2737"/>
                    </a:lnTo>
                    <a:lnTo>
                      <a:pt x="2780" y="2738"/>
                    </a:lnTo>
                    <a:lnTo>
                      <a:pt x="2778" y="2739"/>
                    </a:lnTo>
                    <a:lnTo>
                      <a:pt x="2777" y="2741"/>
                    </a:lnTo>
                    <a:lnTo>
                      <a:pt x="2776" y="2744"/>
                    </a:lnTo>
                    <a:lnTo>
                      <a:pt x="2775" y="2748"/>
                    </a:lnTo>
                    <a:lnTo>
                      <a:pt x="2773" y="2751"/>
                    </a:lnTo>
                    <a:lnTo>
                      <a:pt x="2769" y="2753"/>
                    </a:lnTo>
                    <a:lnTo>
                      <a:pt x="2768" y="2755"/>
                    </a:lnTo>
                    <a:lnTo>
                      <a:pt x="2767" y="2756"/>
                    </a:lnTo>
                    <a:lnTo>
                      <a:pt x="2767" y="2757"/>
                    </a:lnTo>
                    <a:lnTo>
                      <a:pt x="2770" y="2758"/>
                    </a:lnTo>
                    <a:lnTo>
                      <a:pt x="2776" y="2758"/>
                    </a:lnTo>
                    <a:lnTo>
                      <a:pt x="2779" y="2758"/>
                    </a:lnTo>
                    <a:lnTo>
                      <a:pt x="2783" y="2758"/>
                    </a:lnTo>
                    <a:lnTo>
                      <a:pt x="2789" y="2756"/>
                    </a:lnTo>
                    <a:lnTo>
                      <a:pt x="2793" y="2754"/>
                    </a:lnTo>
                    <a:lnTo>
                      <a:pt x="2804" y="2749"/>
                    </a:lnTo>
                    <a:lnTo>
                      <a:pt x="2815" y="2741"/>
                    </a:lnTo>
                    <a:lnTo>
                      <a:pt x="2824" y="2734"/>
                    </a:lnTo>
                    <a:lnTo>
                      <a:pt x="2833" y="2725"/>
                    </a:lnTo>
                    <a:lnTo>
                      <a:pt x="2840" y="2717"/>
                    </a:lnTo>
                    <a:lnTo>
                      <a:pt x="2844" y="2710"/>
                    </a:lnTo>
                    <a:lnTo>
                      <a:pt x="2846" y="2703"/>
                    </a:lnTo>
                    <a:lnTo>
                      <a:pt x="2848" y="2696"/>
                    </a:lnTo>
                    <a:lnTo>
                      <a:pt x="2851" y="2689"/>
                    </a:lnTo>
                    <a:lnTo>
                      <a:pt x="2855" y="2683"/>
                    </a:lnTo>
                    <a:lnTo>
                      <a:pt x="2860" y="2676"/>
                    </a:lnTo>
                    <a:lnTo>
                      <a:pt x="2867" y="2672"/>
                    </a:lnTo>
                    <a:lnTo>
                      <a:pt x="2871" y="2670"/>
                    </a:lnTo>
                    <a:lnTo>
                      <a:pt x="2875" y="2669"/>
                    </a:lnTo>
                    <a:lnTo>
                      <a:pt x="2881" y="2668"/>
                    </a:lnTo>
                    <a:lnTo>
                      <a:pt x="2886" y="2668"/>
                    </a:lnTo>
                    <a:lnTo>
                      <a:pt x="2900" y="2668"/>
                    </a:lnTo>
                    <a:lnTo>
                      <a:pt x="2912" y="2669"/>
                    </a:lnTo>
                    <a:lnTo>
                      <a:pt x="2924" y="2669"/>
                    </a:lnTo>
                    <a:lnTo>
                      <a:pt x="2935" y="2670"/>
                    </a:lnTo>
                    <a:lnTo>
                      <a:pt x="2944" y="2671"/>
                    </a:lnTo>
                    <a:lnTo>
                      <a:pt x="2953" y="2671"/>
                    </a:lnTo>
                    <a:lnTo>
                      <a:pt x="2958" y="2671"/>
                    </a:lnTo>
                    <a:lnTo>
                      <a:pt x="2963" y="2670"/>
                    </a:lnTo>
                    <a:lnTo>
                      <a:pt x="2962" y="2669"/>
                    </a:lnTo>
                    <a:lnTo>
                      <a:pt x="2958" y="2668"/>
                    </a:lnTo>
                    <a:lnTo>
                      <a:pt x="2955" y="2665"/>
                    </a:lnTo>
                    <a:lnTo>
                      <a:pt x="2951" y="2661"/>
                    </a:lnTo>
                    <a:lnTo>
                      <a:pt x="2947" y="2657"/>
                    </a:lnTo>
                    <a:lnTo>
                      <a:pt x="2946" y="2652"/>
                    </a:lnTo>
                    <a:lnTo>
                      <a:pt x="2945" y="2649"/>
                    </a:lnTo>
                    <a:lnTo>
                      <a:pt x="2946" y="2646"/>
                    </a:lnTo>
                    <a:lnTo>
                      <a:pt x="2947" y="2643"/>
                    </a:lnTo>
                    <a:lnTo>
                      <a:pt x="2950" y="2640"/>
                    </a:lnTo>
                    <a:lnTo>
                      <a:pt x="2957" y="2632"/>
                    </a:lnTo>
                    <a:lnTo>
                      <a:pt x="2964" y="2622"/>
                    </a:lnTo>
                    <a:lnTo>
                      <a:pt x="2972" y="2611"/>
                    </a:lnTo>
                    <a:lnTo>
                      <a:pt x="2981" y="2600"/>
                    </a:lnTo>
                    <a:lnTo>
                      <a:pt x="2991" y="2589"/>
                    </a:lnTo>
                    <a:lnTo>
                      <a:pt x="3001" y="2580"/>
                    </a:lnTo>
                    <a:lnTo>
                      <a:pt x="3008" y="2577"/>
                    </a:lnTo>
                    <a:lnTo>
                      <a:pt x="3013" y="2574"/>
                    </a:lnTo>
                    <a:lnTo>
                      <a:pt x="3020" y="2573"/>
                    </a:lnTo>
                    <a:lnTo>
                      <a:pt x="3026" y="2572"/>
                    </a:lnTo>
                    <a:lnTo>
                      <a:pt x="3040" y="2572"/>
                    </a:lnTo>
                    <a:lnTo>
                      <a:pt x="3053" y="2572"/>
                    </a:lnTo>
                    <a:lnTo>
                      <a:pt x="3066" y="2573"/>
                    </a:lnTo>
                    <a:lnTo>
                      <a:pt x="3077" y="2574"/>
                    </a:lnTo>
                    <a:lnTo>
                      <a:pt x="3087" y="2574"/>
                    </a:lnTo>
                    <a:lnTo>
                      <a:pt x="3094" y="2575"/>
                    </a:lnTo>
                    <a:lnTo>
                      <a:pt x="3101" y="2577"/>
                    </a:lnTo>
                    <a:lnTo>
                      <a:pt x="3103" y="2578"/>
                    </a:lnTo>
                    <a:lnTo>
                      <a:pt x="3106" y="2580"/>
                    </a:lnTo>
                    <a:lnTo>
                      <a:pt x="3112" y="2582"/>
                    </a:lnTo>
                    <a:lnTo>
                      <a:pt x="3118" y="2584"/>
                    </a:lnTo>
                    <a:lnTo>
                      <a:pt x="3123" y="2586"/>
                    </a:lnTo>
                    <a:lnTo>
                      <a:pt x="3130" y="2588"/>
                    </a:lnTo>
                    <a:lnTo>
                      <a:pt x="3134" y="2590"/>
                    </a:lnTo>
                    <a:lnTo>
                      <a:pt x="3139" y="2590"/>
                    </a:lnTo>
                    <a:lnTo>
                      <a:pt x="3140" y="2591"/>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7" name="Freeform 538"/>
              <p:cNvSpPr>
                <a:spLocks/>
              </p:cNvSpPr>
              <p:nvPr/>
            </p:nvSpPr>
            <p:spPr bwMode="auto">
              <a:xfrm>
                <a:off x="4151" y="1252"/>
                <a:ext cx="1101" cy="768"/>
              </a:xfrm>
              <a:custGeom>
                <a:avLst/>
                <a:gdLst>
                  <a:gd name="T0" fmla="*/ 4 w 3305"/>
                  <a:gd name="T1" fmla="*/ 2 h 2303"/>
                  <a:gd name="T2" fmla="*/ 4 w 3305"/>
                  <a:gd name="T3" fmla="*/ 2 h 2303"/>
                  <a:gd name="T4" fmla="*/ 4 w 3305"/>
                  <a:gd name="T5" fmla="*/ 2 h 2303"/>
                  <a:gd name="T6" fmla="*/ 4 w 3305"/>
                  <a:gd name="T7" fmla="*/ 2 h 2303"/>
                  <a:gd name="T8" fmla="*/ 4 w 3305"/>
                  <a:gd name="T9" fmla="*/ 2 h 2303"/>
                  <a:gd name="T10" fmla="*/ 4 w 3305"/>
                  <a:gd name="T11" fmla="*/ 3 h 2303"/>
                  <a:gd name="T12" fmla="*/ 4 w 3305"/>
                  <a:gd name="T13" fmla="*/ 3 h 2303"/>
                  <a:gd name="T14" fmla="*/ 4 w 3305"/>
                  <a:gd name="T15" fmla="*/ 3 h 2303"/>
                  <a:gd name="T16" fmla="*/ 4 w 3305"/>
                  <a:gd name="T17" fmla="*/ 3 h 2303"/>
                  <a:gd name="T18" fmla="*/ 4 w 3305"/>
                  <a:gd name="T19" fmla="*/ 3 h 2303"/>
                  <a:gd name="T20" fmla="*/ 3 w 3305"/>
                  <a:gd name="T21" fmla="*/ 2 h 2303"/>
                  <a:gd name="T22" fmla="*/ 3 w 3305"/>
                  <a:gd name="T23" fmla="*/ 2 h 2303"/>
                  <a:gd name="T24" fmla="*/ 3 w 3305"/>
                  <a:gd name="T25" fmla="*/ 2 h 2303"/>
                  <a:gd name="T26" fmla="*/ 3 w 3305"/>
                  <a:gd name="T27" fmla="*/ 2 h 2303"/>
                  <a:gd name="T28" fmla="*/ 3 w 3305"/>
                  <a:gd name="T29" fmla="*/ 1 h 2303"/>
                  <a:gd name="T30" fmla="*/ 3 w 3305"/>
                  <a:gd name="T31" fmla="*/ 1 h 2303"/>
                  <a:gd name="T32" fmla="*/ 4 w 3305"/>
                  <a:gd name="T33" fmla="*/ 1 h 2303"/>
                  <a:gd name="T34" fmla="*/ 3 w 3305"/>
                  <a:gd name="T35" fmla="*/ 1 h 2303"/>
                  <a:gd name="T36" fmla="*/ 4 w 3305"/>
                  <a:gd name="T37" fmla="*/ 1 h 2303"/>
                  <a:gd name="T38" fmla="*/ 4 w 3305"/>
                  <a:gd name="T39" fmla="*/ 1 h 2303"/>
                  <a:gd name="T40" fmla="*/ 4 w 3305"/>
                  <a:gd name="T41" fmla="*/ 1 h 2303"/>
                  <a:gd name="T42" fmla="*/ 4 w 3305"/>
                  <a:gd name="T43" fmla="*/ 1 h 2303"/>
                  <a:gd name="T44" fmla="*/ 4 w 3305"/>
                  <a:gd name="T45" fmla="*/ 1 h 2303"/>
                  <a:gd name="T46" fmla="*/ 4 w 3305"/>
                  <a:gd name="T47" fmla="*/ 0 h 2303"/>
                  <a:gd name="T48" fmla="*/ 3 w 3305"/>
                  <a:gd name="T49" fmla="*/ 1 h 2303"/>
                  <a:gd name="T50" fmla="*/ 3 w 3305"/>
                  <a:gd name="T51" fmla="*/ 1 h 2303"/>
                  <a:gd name="T52" fmla="*/ 3 w 3305"/>
                  <a:gd name="T53" fmla="*/ 0 h 2303"/>
                  <a:gd name="T54" fmla="*/ 3 w 3305"/>
                  <a:gd name="T55" fmla="*/ 0 h 2303"/>
                  <a:gd name="T56" fmla="*/ 3 w 3305"/>
                  <a:gd name="T57" fmla="*/ 0 h 2303"/>
                  <a:gd name="T58" fmla="*/ 3 w 3305"/>
                  <a:gd name="T59" fmla="*/ 0 h 2303"/>
                  <a:gd name="T60" fmla="*/ 3 w 3305"/>
                  <a:gd name="T61" fmla="*/ 1 h 2303"/>
                  <a:gd name="T62" fmla="*/ 3 w 3305"/>
                  <a:gd name="T63" fmla="*/ 1 h 2303"/>
                  <a:gd name="T64" fmla="*/ 3 w 3305"/>
                  <a:gd name="T65" fmla="*/ 1 h 2303"/>
                  <a:gd name="T66" fmla="*/ 3 w 3305"/>
                  <a:gd name="T67" fmla="*/ 1 h 2303"/>
                  <a:gd name="T68" fmla="*/ 3 w 3305"/>
                  <a:gd name="T69" fmla="*/ 1 h 2303"/>
                  <a:gd name="T70" fmla="*/ 2 w 3305"/>
                  <a:gd name="T71" fmla="*/ 1 h 2303"/>
                  <a:gd name="T72" fmla="*/ 2 w 3305"/>
                  <a:gd name="T73" fmla="*/ 1 h 2303"/>
                  <a:gd name="T74" fmla="*/ 2 w 3305"/>
                  <a:gd name="T75" fmla="*/ 1 h 2303"/>
                  <a:gd name="T76" fmla="*/ 2 w 3305"/>
                  <a:gd name="T77" fmla="*/ 1 h 2303"/>
                  <a:gd name="T78" fmla="*/ 2 w 3305"/>
                  <a:gd name="T79" fmla="*/ 1 h 2303"/>
                  <a:gd name="T80" fmla="*/ 2 w 3305"/>
                  <a:gd name="T81" fmla="*/ 1 h 2303"/>
                  <a:gd name="T82" fmla="*/ 2 w 3305"/>
                  <a:gd name="T83" fmla="*/ 1 h 2303"/>
                  <a:gd name="T84" fmla="*/ 2 w 3305"/>
                  <a:gd name="T85" fmla="*/ 1 h 2303"/>
                  <a:gd name="T86" fmla="*/ 1 w 3305"/>
                  <a:gd name="T87" fmla="*/ 0 h 2303"/>
                  <a:gd name="T88" fmla="*/ 1 w 3305"/>
                  <a:gd name="T89" fmla="*/ 0 h 2303"/>
                  <a:gd name="T90" fmla="*/ 1 w 3305"/>
                  <a:gd name="T91" fmla="*/ 0 h 2303"/>
                  <a:gd name="T92" fmla="*/ 1 w 3305"/>
                  <a:gd name="T93" fmla="*/ 0 h 2303"/>
                  <a:gd name="T94" fmla="*/ 1 w 3305"/>
                  <a:gd name="T95" fmla="*/ 0 h 2303"/>
                  <a:gd name="T96" fmla="*/ 0 w 3305"/>
                  <a:gd name="T97" fmla="*/ 1 h 2303"/>
                  <a:gd name="T98" fmla="*/ 0 w 3305"/>
                  <a:gd name="T99" fmla="*/ 2 h 2303"/>
                  <a:gd name="T100" fmla="*/ 1 w 3305"/>
                  <a:gd name="T101" fmla="*/ 2 h 2303"/>
                  <a:gd name="T102" fmla="*/ 1 w 3305"/>
                  <a:gd name="T103" fmla="*/ 3 h 2303"/>
                  <a:gd name="T104" fmla="*/ 1 w 3305"/>
                  <a:gd name="T105" fmla="*/ 2 h 2303"/>
                  <a:gd name="T106" fmla="*/ 1 w 3305"/>
                  <a:gd name="T107" fmla="*/ 2 h 2303"/>
                  <a:gd name="T108" fmla="*/ 1 w 3305"/>
                  <a:gd name="T109" fmla="*/ 1 h 2303"/>
                  <a:gd name="T110" fmla="*/ 1 w 3305"/>
                  <a:gd name="T111" fmla="*/ 1 h 2303"/>
                  <a:gd name="T112" fmla="*/ 2 w 3305"/>
                  <a:gd name="T113" fmla="*/ 1 h 2303"/>
                  <a:gd name="T114" fmla="*/ 3 w 3305"/>
                  <a:gd name="T115" fmla="*/ 2 h 2303"/>
                  <a:gd name="T116" fmla="*/ 3 w 3305"/>
                  <a:gd name="T117" fmla="*/ 2 h 2303"/>
                  <a:gd name="T118" fmla="*/ 3 w 3305"/>
                  <a:gd name="T119" fmla="*/ 3 h 2303"/>
                  <a:gd name="T120" fmla="*/ 4 w 3305"/>
                  <a:gd name="T121" fmla="*/ 3 h 23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05"/>
                  <a:gd name="T184" fmla="*/ 0 h 2303"/>
                  <a:gd name="T185" fmla="*/ 3305 w 3305"/>
                  <a:gd name="T186" fmla="*/ 2303 h 23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05" h="2303">
                    <a:moveTo>
                      <a:pt x="3077" y="2138"/>
                    </a:moveTo>
                    <a:lnTo>
                      <a:pt x="3087" y="2116"/>
                    </a:lnTo>
                    <a:lnTo>
                      <a:pt x="3098" y="2089"/>
                    </a:lnTo>
                    <a:lnTo>
                      <a:pt x="3108" y="2059"/>
                    </a:lnTo>
                    <a:lnTo>
                      <a:pt x="3118" y="2028"/>
                    </a:lnTo>
                    <a:lnTo>
                      <a:pt x="3139" y="1960"/>
                    </a:lnTo>
                    <a:lnTo>
                      <a:pt x="3157" y="1896"/>
                    </a:lnTo>
                    <a:lnTo>
                      <a:pt x="3171" y="1843"/>
                    </a:lnTo>
                    <a:lnTo>
                      <a:pt x="3179" y="1811"/>
                    </a:lnTo>
                    <a:lnTo>
                      <a:pt x="3180" y="1805"/>
                    </a:lnTo>
                    <a:lnTo>
                      <a:pt x="3171" y="1837"/>
                    </a:lnTo>
                    <a:lnTo>
                      <a:pt x="3288" y="1472"/>
                    </a:lnTo>
                    <a:lnTo>
                      <a:pt x="3234" y="1436"/>
                    </a:lnTo>
                    <a:lnTo>
                      <a:pt x="3227" y="1432"/>
                    </a:lnTo>
                    <a:lnTo>
                      <a:pt x="3220" y="1425"/>
                    </a:lnTo>
                    <a:lnTo>
                      <a:pt x="3211" y="1416"/>
                    </a:lnTo>
                    <a:lnTo>
                      <a:pt x="3202" y="1406"/>
                    </a:lnTo>
                    <a:lnTo>
                      <a:pt x="3194" y="1394"/>
                    </a:lnTo>
                    <a:lnTo>
                      <a:pt x="3185" y="1381"/>
                    </a:lnTo>
                    <a:lnTo>
                      <a:pt x="3177" y="1367"/>
                    </a:lnTo>
                    <a:lnTo>
                      <a:pt x="3172" y="1354"/>
                    </a:lnTo>
                    <a:lnTo>
                      <a:pt x="3170" y="1347"/>
                    </a:lnTo>
                    <a:lnTo>
                      <a:pt x="3169" y="1340"/>
                    </a:lnTo>
                    <a:lnTo>
                      <a:pt x="3168" y="1334"/>
                    </a:lnTo>
                    <a:lnTo>
                      <a:pt x="3168" y="1327"/>
                    </a:lnTo>
                    <a:lnTo>
                      <a:pt x="3168" y="1321"/>
                    </a:lnTo>
                    <a:lnTo>
                      <a:pt x="3170" y="1314"/>
                    </a:lnTo>
                    <a:lnTo>
                      <a:pt x="3172" y="1309"/>
                    </a:lnTo>
                    <a:lnTo>
                      <a:pt x="3175" y="1303"/>
                    </a:lnTo>
                    <a:lnTo>
                      <a:pt x="3180" y="1298"/>
                    </a:lnTo>
                    <a:lnTo>
                      <a:pt x="3185" y="1294"/>
                    </a:lnTo>
                    <a:lnTo>
                      <a:pt x="3191" y="1289"/>
                    </a:lnTo>
                    <a:lnTo>
                      <a:pt x="3200" y="1285"/>
                    </a:lnTo>
                    <a:lnTo>
                      <a:pt x="3209" y="1282"/>
                    </a:lnTo>
                    <a:lnTo>
                      <a:pt x="3220" y="1279"/>
                    </a:lnTo>
                    <a:lnTo>
                      <a:pt x="3231" y="1277"/>
                    </a:lnTo>
                    <a:lnTo>
                      <a:pt x="3244" y="1275"/>
                    </a:lnTo>
                    <a:lnTo>
                      <a:pt x="3250" y="1274"/>
                    </a:lnTo>
                    <a:lnTo>
                      <a:pt x="3255" y="1272"/>
                    </a:lnTo>
                    <a:lnTo>
                      <a:pt x="3261" y="1268"/>
                    </a:lnTo>
                    <a:lnTo>
                      <a:pt x="3266" y="1263"/>
                    </a:lnTo>
                    <a:lnTo>
                      <a:pt x="3277" y="1253"/>
                    </a:lnTo>
                    <a:lnTo>
                      <a:pt x="3285" y="1240"/>
                    </a:lnTo>
                    <a:lnTo>
                      <a:pt x="3294" y="1227"/>
                    </a:lnTo>
                    <a:lnTo>
                      <a:pt x="3299" y="1215"/>
                    </a:lnTo>
                    <a:lnTo>
                      <a:pt x="3304" y="1207"/>
                    </a:lnTo>
                    <a:lnTo>
                      <a:pt x="3305" y="1204"/>
                    </a:lnTo>
                    <a:lnTo>
                      <a:pt x="3299" y="1194"/>
                    </a:lnTo>
                    <a:lnTo>
                      <a:pt x="3293" y="1185"/>
                    </a:lnTo>
                    <a:lnTo>
                      <a:pt x="3286" y="1177"/>
                    </a:lnTo>
                    <a:lnTo>
                      <a:pt x="3279" y="1171"/>
                    </a:lnTo>
                    <a:lnTo>
                      <a:pt x="3271" y="1165"/>
                    </a:lnTo>
                    <a:lnTo>
                      <a:pt x="3264" y="1161"/>
                    </a:lnTo>
                    <a:lnTo>
                      <a:pt x="3256" y="1158"/>
                    </a:lnTo>
                    <a:lnTo>
                      <a:pt x="3250" y="1155"/>
                    </a:lnTo>
                    <a:lnTo>
                      <a:pt x="3236" y="1152"/>
                    </a:lnTo>
                    <a:lnTo>
                      <a:pt x="3224" y="1151"/>
                    </a:lnTo>
                    <a:lnTo>
                      <a:pt x="3216" y="1151"/>
                    </a:lnTo>
                    <a:lnTo>
                      <a:pt x="3214" y="1151"/>
                    </a:lnTo>
                    <a:lnTo>
                      <a:pt x="3069" y="1145"/>
                    </a:lnTo>
                    <a:lnTo>
                      <a:pt x="3058" y="1139"/>
                    </a:lnTo>
                    <a:lnTo>
                      <a:pt x="3047" y="1136"/>
                    </a:lnTo>
                    <a:lnTo>
                      <a:pt x="3037" y="1136"/>
                    </a:lnTo>
                    <a:lnTo>
                      <a:pt x="3030" y="1137"/>
                    </a:lnTo>
                    <a:lnTo>
                      <a:pt x="3022" y="1140"/>
                    </a:lnTo>
                    <a:lnTo>
                      <a:pt x="3015" y="1145"/>
                    </a:lnTo>
                    <a:lnTo>
                      <a:pt x="3010" y="1150"/>
                    </a:lnTo>
                    <a:lnTo>
                      <a:pt x="3005" y="1157"/>
                    </a:lnTo>
                    <a:lnTo>
                      <a:pt x="2998" y="1171"/>
                    </a:lnTo>
                    <a:lnTo>
                      <a:pt x="2994" y="1185"/>
                    </a:lnTo>
                    <a:lnTo>
                      <a:pt x="2992" y="1194"/>
                    </a:lnTo>
                    <a:lnTo>
                      <a:pt x="2991" y="1198"/>
                    </a:lnTo>
                    <a:lnTo>
                      <a:pt x="2987" y="1200"/>
                    </a:lnTo>
                    <a:lnTo>
                      <a:pt x="2984" y="1203"/>
                    </a:lnTo>
                    <a:lnTo>
                      <a:pt x="2982" y="1207"/>
                    </a:lnTo>
                    <a:lnTo>
                      <a:pt x="2980" y="1212"/>
                    </a:lnTo>
                    <a:lnTo>
                      <a:pt x="2979" y="1223"/>
                    </a:lnTo>
                    <a:lnTo>
                      <a:pt x="2979" y="1236"/>
                    </a:lnTo>
                    <a:lnTo>
                      <a:pt x="2979" y="1249"/>
                    </a:lnTo>
                    <a:lnTo>
                      <a:pt x="2980" y="1260"/>
                    </a:lnTo>
                    <a:lnTo>
                      <a:pt x="2982" y="1268"/>
                    </a:lnTo>
                    <a:lnTo>
                      <a:pt x="2982" y="1270"/>
                    </a:lnTo>
                    <a:lnTo>
                      <a:pt x="2990" y="1281"/>
                    </a:lnTo>
                    <a:lnTo>
                      <a:pt x="2996" y="1291"/>
                    </a:lnTo>
                    <a:lnTo>
                      <a:pt x="3001" y="1303"/>
                    </a:lnTo>
                    <a:lnTo>
                      <a:pt x="3006" y="1315"/>
                    </a:lnTo>
                    <a:lnTo>
                      <a:pt x="3009" y="1327"/>
                    </a:lnTo>
                    <a:lnTo>
                      <a:pt x="3011" y="1338"/>
                    </a:lnTo>
                    <a:lnTo>
                      <a:pt x="3011" y="1348"/>
                    </a:lnTo>
                    <a:lnTo>
                      <a:pt x="3010" y="1355"/>
                    </a:lnTo>
                    <a:lnTo>
                      <a:pt x="2998" y="1389"/>
                    </a:lnTo>
                    <a:lnTo>
                      <a:pt x="2989" y="1419"/>
                    </a:lnTo>
                    <a:lnTo>
                      <a:pt x="2981" y="1445"/>
                    </a:lnTo>
                    <a:lnTo>
                      <a:pt x="2974" y="1466"/>
                    </a:lnTo>
                    <a:lnTo>
                      <a:pt x="2969" y="1484"/>
                    </a:lnTo>
                    <a:lnTo>
                      <a:pt x="2966" y="1495"/>
                    </a:lnTo>
                    <a:lnTo>
                      <a:pt x="2964" y="1504"/>
                    </a:lnTo>
                    <a:lnTo>
                      <a:pt x="2963" y="1506"/>
                    </a:lnTo>
                    <a:lnTo>
                      <a:pt x="2968" y="1514"/>
                    </a:lnTo>
                    <a:lnTo>
                      <a:pt x="2973" y="1525"/>
                    </a:lnTo>
                    <a:lnTo>
                      <a:pt x="2979" y="1538"/>
                    </a:lnTo>
                    <a:lnTo>
                      <a:pt x="2984" y="1552"/>
                    </a:lnTo>
                    <a:lnTo>
                      <a:pt x="2994" y="1585"/>
                    </a:lnTo>
                    <a:lnTo>
                      <a:pt x="3003" y="1621"/>
                    </a:lnTo>
                    <a:lnTo>
                      <a:pt x="3011" y="1654"/>
                    </a:lnTo>
                    <a:lnTo>
                      <a:pt x="3017" y="1683"/>
                    </a:lnTo>
                    <a:lnTo>
                      <a:pt x="3021" y="1703"/>
                    </a:lnTo>
                    <a:lnTo>
                      <a:pt x="3022" y="1710"/>
                    </a:lnTo>
                    <a:lnTo>
                      <a:pt x="3022" y="1722"/>
                    </a:lnTo>
                    <a:lnTo>
                      <a:pt x="3021" y="1733"/>
                    </a:lnTo>
                    <a:lnTo>
                      <a:pt x="3019" y="1743"/>
                    </a:lnTo>
                    <a:lnTo>
                      <a:pt x="3017" y="1750"/>
                    </a:lnTo>
                    <a:lnTo>
                      <a:pt x="3013" y="1758"/>
                    </a:lnTo>
                    <a:lnTo>
                      <a:pt x="3010" y="1764"/>
                    </a:lnTo>
                    <a:lnTo>
                      <a:pt x="3006" y="1770"/>
                    </a:lnTo>
                    <a:lnTo>
                      <a:pt x="3003" y="1775"/>
                    </a:lnTo>
                    <a:lnTo>
                      <a:pt x="2995" y="1782"/>
                    </a:lnTo>
                    <a:lnTo>
                      <a:pt x="2989" y="1786"/>
                    </a:lnTo>
                    <a:lnTo>
                      <a:pt x="2984" y="1788"/>
                    </a:lnTo>
                    <a:lnTo>
                      <a:pt x="2982" y="1789"/>
                    </a:lnTo>
                    <a:lnTo>
                      <a:pt x="2979" y="1799"/>
                    </a:lnTo>
                    <a:lnTo>
                      <a:pt x="2976" y="1807"/>
                    </a:lnTo>
                    <a:lnTo>
                      <a:pt x="2970" y="1816"/>
                    </a:lnTo>
                    <a:lnTo>
                      <a:pt x="2966" y="1823"/>
                    </a:lnTo>
                    <a:lnTo>
                      <a:pt x="2959" y="1829"/>
                    </a:lnTo>
                    <a:lnTo>
                      <a:pt x="2954" y="1836"/>
                    </a:lnTo>
                    <a:lnTo>
                      <a:pt x="2947" y="1841"/>
                    </a:lnTo>
                    <a:lnTo>
                      <a:pt x="2941" y="1845"/>
                    </a:lnTo>
                    <a:lnTo>
                      <a:pt x="2929" y="1853"/>
                    </a:lnTo>
                    <a:lnTo>
                      <a:pt x="2919" y="1858"/>
                    </a:lnTo>
                    <a:lnTo>
                      <a:pt x="2912" y="1860"/>
                    </a:lnTo>
                    <a:lnTo>
                      <a:pt x="2910" y="1861"/>
                    </a:lnTo>
                    <a:lnTo>
                      <a:pt x="2913" y="1864"/>
                    </a:lnTo>
                    <a:lnTo>
                      <a:pt x="2916" y="1868"/>
                    </a:lnTo>
                    <a:lnTo>
                      <a:pt x="2918" y="1874"/>
                    </a:lnTo>
                    <a:lnTo>
                      <a:pt x="2920" y="1882"/>
                    </a:lnTo>
                    <a:lnTo>
                      <a:pt x="2922" y="1899"/>
                    </a:lnTo>
                    <a:lnTo>
                      <a:pt x="2922" y="1920"/>
                    </a:lnTo>
                    <a:lnTo>
                      <a:pt x="2922" y="1939"/>
                    </a:lnTo>
                    <a:lnTo>
                      <a:pt x="2919" y="1955"/>
                    </a:lnTo>
                    <a:lnTo>
                      <a:pt x="2918" y="1967"/>
                    </a:lnTo>
                    <a:lnTo>
                      <a:pt x="2918" y="1973"/>
                    </a:lnTo>
                    <a:lnTo>
                      <a:pt x="2918" y="1980"/>
                    </a:lnTo>
                    <a:lnTo>
                      <a:pt x="2919" y="1989"/>
                    </a:lnTo>
                    <a:lnTo>
                      <a:pt x="2922" y="1996"/>
                    </a:lnTo>
                    <a:lnTo>
                      <a:pt x="2924" y="2004"/>
                    </a:lnTo>
                    <a:lnTo>
                      <a:pt x="2930" y="2018"/>
                    </a:lnTo>
                    <a:lnTo>
                      <a:pt x="2938" y="2029"/>
                    </a:lnTo>
                    <a:lnTo>
                      <a:pt x="2944" y="2038"/>
                    </a:lnTo>
                    <a:lnTo>
                      <a:pt x="2951" y="2045"/>
                    </a:lnTo>
                    <a:lnTo>
                      <a:pt x="2955" y="2049"/>
                    </a:lnTo>
                    <a:lnTo>
                      <a:pt x="2956" y="2050"/>
                    </a:lnTo>
                    <a:lnTo>
                      <a:pt x="2956" y="2060"/>
                    </a:lnTo>
                    <a:lnTo>
                      <a:pt x="2955" y="2070"/>
                    </a:lnTo>
                    <a:lnTo>
                      <a:pt x="2953" y="2078"/>
                    </a:lnTo>
                    <a:lnTo>
                      <a:pt x="2951" y="2087"/>
                    </a:lnTo>
                    <a:lnTo>
                      <a:pt x="2944" y="2101"/>
                    </a:lnTo>
                    <a:lnTo>
                      <a:pt x="2938" y="2113"/>
                    </a:lnTo>
                    <a:lnTo>
                      <a:pt x="2930" y="2123"/>
                    </a:lnTo>
                    <a:lnTo>
                      <a:pt x="2924" y="2130"/>
                    </a:lnTo>
                    <a:lnTo>
                      <a:pt x="2919" y="2135"/>
                    </a:lnTo>
                    <a:lnTo>
                      <a:pt x="2918" y="2136"/>
                    </a:lnTo>
                    <a:lnTo>
                      <a:pt x="2911" y="2146"/>
                    </a:lnTo>
                    <a:lnTo>
                      <a:pt x="2903" y="2154"/>
                    </a:lnTo>
                    <a:lnTo>
                      <a:pt x="2897" y="2159"/>
                    </a:lnTo>
                    <a:lnTo>
                      <a:pt x="2890" y="2161"/>
                    </a:lnTo>
                    <a:lnTo>
                      <a:pt x="2884" y="2163"/>
                    </a:lnTo>
                    <a:lnTo>
                      <a:pt x="2877" y="2160"/>
                    </a:lnTo>
                    <a:lnTo>
                      <a:pt x="2872" y="2158"/>
                    </a:lnTo>
                    <a:lnTo>
                      <a:pt x="2867" y="2154"/>
                    </a:lnTo>
                    <a:lnTo>
                      <a:pt x="2858" y="2144"/>
                    </a:lnTo>
                    <a:lnTo>
                      <a:pt x="2851" y="2135"/>
                    </a:lnTo>
                    <a:lnTo>
                      <a:pt x="2847" y="2126"/>
                    </a:lnTo>
                    <a:lnTo>
                      <a:pt x="2846" y="2123"/>
                    </a:lnTo>
                    <a:lnTo>
                      <a:pt x="2843" y="2112"/>
                    </a:lnTo>
                    <a:lnTo>
                      <a:pt x="2838" y="2101"/>
                    </a:lnTo>
                    <a:lnTo>
                      <a:pt x="2834" y="2091"/>
                    </a:lnTo>
                    <a:lnTo>
                      <a:pt x="2830" y="2083"/>
                    </a:lnTo>
                    <a:lnTo>
                      <a:pt x="2825" y="2075"/>
                    </a:lnTo>
                    <a:lnTo>
                      <a:pt x="2821" y="2070"/>
                    </a:lnTo>
                    <a:lnTo>
                      <a:pt x="2819" y="2067"/>
                    </a:lnTo>
                    <a:lnTo>
                      <a:pt x="2818" y="2065"/>
                    </a:lnTo>
                    <a:lnTo>
                      <a:pt x="2809" y="2062"/>
                    </a:lnTo>
                    <a:lnTo>
                      <a:pt x="2802" y="2059"/>
                    </a:lnTo>
                    <a:lnTo>
                      <a:pt x="2795" y="2055"/>
                    </a:lnTo>
                    <a:lnTo>
                      <a:pt x="2791" y="2050"/>
                    </a:lnTo>
                    <a:lnTo>
                      <a:pt x="2787" y="2045"/>
                    </a:lnTo>
                    <a:lnTo>
                      <a:pt x="2783" y="2041"/>
                    </a:lnTo>
                    <a:lnTo>
                      <a:pt x="2781" y="2035"/>
                    </a:lnTo>
                    <a:lnTo>
                      <a:pt x="2780" y="2030"/>
                    </a:lnTo>
                    <a:lnTo>
                      <a:pt x="2779" y="2021"/>
                    </a:lnTo>
                    <a:lnTo>
                      <a:pt x="2779" y="2014"/>
                    </a:lnTo>
                    <a:lnTo>
                      <a:pt x="2779" y="2008"/>
                    </a:lnTo>
                    <a:lnTo>
                      <a:pt x="2780" y="2006"/>
                    </a:lnTo>
                    <a:lnTo>
                      <a:pt x="2776" y="2002"/>
                    </a:lnTo>
                    <a:lnTo>
                      <a:pt x="2773" y="1996"/>
                    </a:lnTo>
                    <a:lnTo>
                      <a:pt x="2769" y="1990"/>
                    </a:lnTo>
                    <a:lnTo>
                      <a:pt x="2767" y="1983"/>
                    </a:lnTo>
                    <a:lnTo>
                      <a:pt x="2762" y="1969"/>
                    </a:lnTo>
                    <a:lnTo>
                      <a:pt x="2759" y="1955"/>
                    </a:lnTo>
                    <a:lnTo>
                      <a:pt x="2755" y="1942"/>
                    </a:lnTo>
                    <a:lnTo>
                      <a:pt x="2753" y="1932"/>
                    </a:lnTo>
                    <a:lnTo>
                      <a:pt x="2753" y="1924"/>
                    </a:lnTo>
                    <a:lnTo>
                      <a:pt x="2752" y="1921"/>
                    </a:lnTo>
                    <a:lnTo>
                      <a:pt x="2751" y="1901"/>
                    </a:lnTo>
                    <a:lnTo>
                      <a:pt x="2748" y="1884"/>
                    </a:lnTo>
                    <a:lnTo>
                      <a:pt x="2743" y="1870"/>
                    </a:lnTo>
                    <a:lnTo>
                      <a:pt x="2738" y="1858"/>
                    </a:lnTo>
                    <a:lnTo>
                      <a:pt x="2733" y="1848"/>
                    </a:lnTo>
                    <a:lnTo>
                      <a:pt x="2726" y="1840"/>
                    </a:lnTo>
                    <a:lnTo>
                      <a:pt x="2721" y="1833"/>
                    </a:lnTo>
                    <a:lnTo>
                      <a:pt x="2714" y="1829"/>
                    </a:lnTo>
                    <a:lnTo>
                      <a:pt x="2708" y="1826"/>
                    </a:lnTo>
                    <a:lnTo>
                      <a:pt x="2701" y="1823"/>
                    </a:lnTo>
                    <a:lnTo>
                      <a:pt x="2696" y="1821"/>
                    </a:lnTo>
                    <a:lnTo>
                      <a:pt x="2691" y="1820"/>
                    </a:lnTo>
                    <a:lnTo>
                      <a:pt x="2683" y="1820"/>
                    </a:lnTo>
                    <a:lnTo>
                      <a:pt x="2680" y="1821"/>
                    </a:lnTo>
                    <a:lnTo>
                      <a:pt x="2672" y="1817"/>
                    </a:lnTo>
                    <a:lnTo>
                      <a:pt x="2662" y="1814"/>
                    </a:lnTo>
                    <a:lnTo>
                      <a:pt x="2653" y="1812"/>
                    </a:lnTo>
                    <a:lnTo>
                      <a:pt x="2641" y="1811"/>
                    </a:lnTo>
                    <a:lnTo>
                      <a:pt x="2617" y="1810"/>
                    </a:lnTo>
                    <a:lnTo>
                      <a:pt x="2593" y="1812"/>
                    </a:lnTo>
                    <a:lnTo>
                      <a:pt x="2571" y="1814"/>
                    </a:lnTo>
                    <a:lnTo>
                      <a:pt x="2552" y="1817"/>
                    </a:lnTo>
                    <a:lnTo>
                      <a:pt x="2540" y="1820"/>
                    </a:lnTo>
                    <a:lnTo>
                      <a:pt x="2535" y="1821"/>
                    </a:lnTo>
                    <a:lnTo>
                      <a:pt x="2524" y="1819"/>
                    </a:lnTo>
                    <a:lnTo>
                      <a:pt x="2515" y="1817"/>
                    </a:lnTo>
                    <a:lnTo>
                      <a:pt x="2505" y="1815"/>
                    </a:lnTo>
                    <a:lnTo>
                      <a:pt x="2496" y="1812"/>
                    </a:lnTo>
                    <a:lnTo>
                      <a:pt x="2488" y="1807"/>
                    </a:lnTo>
                    <a:lnTo>
                      <a:pt x="2479" y="1803"/>
                    </a:lnTo>
                    <a:lnTo>
                      <a:pt x="2471" y="1799"/>
                    </a:lnTo>
                    <a:lnTo>
                      <a:pt x="2465" y="1794"/>
                    </a:lnTo>
                    <a:lnTo>
                      <a:pt x="2452" y="1784"/>
                    </a:lnTo>
                    <a:lnTo>
                      <a:pt x="2441" y="1772"/>
                    </a:lnTo>
                    <a:lnTo>
                      <a:pt x="2431" y="1760"/>
                    </a:lnTo>
                    <a:lnTo>
                      <a:pt x="2424" y="1747"/>
                    </a:lnTo>
                    <a:lnTo>
                      <a:pt x="2416" y="1735"/>
                    </a:lnTo>
                    <a:lnTo>
                      <a:pt x="2412" y="1723"/>
                    </a:lnTo>
                    <a:lnTo>
                      <a:pt x="2408" y="1712"/>
                    </a:lnTo>
                    <a:lnTo>
                      <a:pt x="2404" y="1703"/>
                    </a:lnTo>
                    <a:lnTo>
                      <a:pt x="2400" y="1689"/>
                    </a:lnTo>
                    <a:lnTo>
                      <a:pt x="2399" y="1683"/>
                    </a:lnTo>
                    <a:lnTo>
                      <a:pt x="2393" y="1668"/>
                    </a:lnTo>
                    <a:lnTo>
                      <a:pt x="2385" y="1654"/>
                    </a:lnTo>
                    <a:lnTo>
                      <a:pt x="2377" y="1641"/>
                    </a:lnTo>
                    <a:lnTo>
                      <a:pt x="2370" y="1630"/>
                    </a:lnTo>
                    <a:lnTo>
                      <a:pt x="2362" y="1621"/>
                    </a:lnTo>
                    <a:lnTo>
                      <a:pt x="2355" y="1612"/>
                    </a:lnTo>
                    <a:lnTo>
                      <a:pt x="2347" y="1606"/>
                    </a:lnTo>
                    <a:lnTo>
                      <a:pt x="2340" y="1599"/>
                    </a:lnTo>
                    <a:lnTo>
                      <a:pt x="2327" y="1589"/>
                    </a:lnTo>
                    <a:lnTo>
                      <a:pt x="2316" y="1583"/>
                    </a:lnTo>
                    <a:lnTo>
                      <a:pt x="2308" y="1580"/>
                    </a:lnTo>
                    <a:lnTo>
                      <a:pt x="2306" y="1579"/>
                    </a:lnTo>
                    <a:lnTo>
                      <a:pt x="2303" y="1562"/>
                    </a:lnTo>
                    <a:lnTo>
                      <a:pt x="2299" y="1549"/>
                    </a:lnTo>
                    <a:lnTo>
                      <a:pt x="2294" y="1540"/>
                    </a:lnTo>
                    <a:lnTo>
                      <a:pt x="2290" y="1531"/>
                    </a:lnTo>
                    <a:lnTo>
                      <a:pt x="2287" y="1526"/>
                    </a:lnTo>
                    <a:lnTo>
                      <a:pt x="2284" y="1521"/>
                    </a:lnTo>
                    <a:lnTo>
                      <a:pt x="2281" y="1519"/>
                    </a:lnTo>
                    <a:lnTo>
                      <a:pt x="2280" y="1519"/>
                    </a:lnTo>
                    <a:lnTo>
                      <a:pt x="2248" y="1526"/>
                    </a:lnTo>
                    <a:lnTo>
                      <a:pt x="2242" y="1525"/>
                    </a:lnTo>
                    <a:lnTo>
                      <a:pt x="2237" y="1524"/>
                    </a:lnTo>
                    <a:lnTo>
                      <a:pt x="2232" y="1521"/>
                    </a:lnTo>
                    <a:lnTo>
                      <a:pt x="2226" y="1519"/>
                    </a:lnTo>
                    <a:lnTo>
                      <a:pt x="2218" y="1514"/>
                    </a:lnTo>
                    <a:lnTo>
                      <a:pt x="2210" y="1506"/>
                    </a:lnTo>
                    <a:lnTo>
                      <a:pt x="2204" y="1499"/>
                    </a:lnTo>
                    <a:lnTo>
                      <a:pt x="2198" y="1490"/>
                    </a:lnTo>
                    <a:lnTo>
                      <a:pt x="2194" y="1480"/>
                    </a:lnTo>
                    <a:lnTo>
                      <a:pt x="2191" y="1471"/>
                    </a:lnTo>
                    <a:lnTo>
                      <a:pt x="2185" y="1452"/>
                    </a:lnTo>
                    <a:lnTo>
                      <a:pt x="2183" y="1437"/>
                    </a:lnTo>
                    <a:lnTo>
                      <a:pt x="2182" y="1425"/>
                    </a:lnTo>
                    <a:lnTo>
                      <a:pt x="2182" y="1421"/>
                    </a:lnTo>
                    <a:lnTo>
                      <a:pt x="2182" y="1413"/>
                    </a:lnTo>
                    <a:lnTo>
                      <a:pt x="2182" y="1406"/>
                    </a:lnTo>
                    <a:lnTo>
                      <a:pt x="2183" y="1397"/>
                    </a:lnTo>
                    <a:lnTo>
                      <a:pt x="2184" y="1388"/>
                    </a:lnTo>
                    <a:lnTo>
                      <a:pt x="2191" y="1369"/>
                    </a:lnTo>
                    <a:lnTo>
                      <a:pt x="2198" y="1350"/>
                    </a:lnTo>
                    <a:lnTo>
                      <a:pt x="2209" y="1329"/>
                    </a:lnTo>
                    <a:lnTo>
                      <a:pt x="2221" y="1308"/>
                    </a:lnTo>
                    <a:lnTo>
                      <a:pt x="2233" y="1287"/>
                    </a:lnTo>
                    <a:lnTo>
                      <a:pt x="2247" y="1268"/>
                    </a:lnTo>
                    <a:lnTo>
                      <a:pt x="2274" y="1230"/>
                    </a:lnTo>
                    <a:lnTo>
                      <a:pt x="2298" y="1201"/>
                    </a:lnTo>
                    <a:lnTo>
                      <a:pt x="2314" y="1180"/>
                    </a:lnTo>
                    <a:lnTo>
                      <a:pt x="2320" y="1173"/>
                    </a:lnTo>
                    <a:lnTo>
                      <a:pt x="2330" y="1171"/>
                    </a:lnTo>
                    <a:lnTo>
                      <a:pt x="2337" y="1167"/>
                    </a:lnTo>
                    <a:lnTo>
                      <a:pt x="2345" y="1164"/>
                    </a:lnTo>
                    <a:lnTo>
                      <a:pt x="2352" y="1161"/>
                    </a:lnTo>
                    <a:lnTo>
                      <a:pt x="2358" y="1157"/>
                    </a:lnTo>
                    <a:lnTo>
                      <a:pt x="2363" y="1152"/>
                    </a:lnTo>
                    <a:lnTo>
                      <a:pt x="2368" y="1147"/>
                    </a:lnTo>
                    <a:lnTo>
                      <a:pt x="2372" y="1143"/>
                    </a:lnTo>
                    <a:lnTo>
                      <a:pt x="2377" y="1134"/>
                    </a:lnTo>
                    <a:lnTo>
                      <a:pt x="2382" y="1126"/>
                    </a:lnTo>
                    <a:lnTo>
                      <a:pt x="2384" y="1121"/>
                    </a:lnTo>
                    <a:lnTo>
                      <a:pt x="2384" y="1120"/>
                    </a:lnTo>
                    <a:lnTo>
                      <a:pt x="2382" y="1113"/>
                    </a:lnTo>
                    <a:lnTo>
                      <a:pt x="2380" y="1108"/>
                    </a:lnTo>
                    <a:lnTo>
                      <a:pt x="2379" y="1103"/>
                    </a:lnTo>
                    <a:lnTo>
                      <a:pt x="2379" y="1098"/>
                    </a:lnTo>
                    <a:lnTo>
                      <a:pt x="2380" y="1095"/>
                    </a:lnTo>
                    <a:lnTo>
                      <a:pt x="2381" y="1092"/>
                    </a:lnTo>
                    <a:lnTo>
                      <a:pt x="2383" y="1089"/>
                    </a:lnTo>
                    <a:lnTo>
                      <a:pt x="2385" y="1086"/>
                    </a:lnTo>
                    <a:lnTo>
                      <a:pt x="2389" y="1083"/>
                    </a:lnTo>
                    <a:lnTo>
                      <a:pt x="2395" y="1080"/>
                    </a:lnTo>
                    <a:lnTo>
                      <a:pt x="2398" y="1079"/>
                    </a:lnTo>
                    <a:lnTo>
                      <a:pt x="2399" y="1079"/>
                    </a:lnTo>
                    <a:lnTo>
                      <a:pt x="2403" y="1077"/>
                    </a:lnTo>
                    <a:lnTo>
                      <a:pt x="2409" y="1077"/>
                    </a:lnTo>
                    <a:lnTo>
                      <a:pt x="2415" y="1077"/>
                    </a:lnTo>
                    <a:lnTo>
                      <a:pt x="2422" y="1077"/>
                    </a:lnTo>
                    <a:lnTo>
                      <a:pt x="2437" y="1080"/>
                    </a:lnTo>
                    <a:lnTo>
                      <a:pt x="2452" y="1084"/>
                    </a:lnTo>
                    <a:lnTo>
                      <a:pt x="2467" y="1090"/>
                    </a:lnTo>
                    <a:lnTo>
                      <a:pt x="2479" y="1095"/>
                    </a:lnTo>
                    <a:lnTo>
                      <a:pt x="2488" y="1098"/>
                    </a:lnTo>
                    <a:lnTo>
                      <a:pt x="2491" y="1100"/>
                    </a:lnTo>
                    <a:lnTo>
                      <a:pt x="2494" y="1099"/>
                    </a:lnTo>
                    <a:lnTo>
                      <a:pt x="2496" y="1099"/>
                    </a:lnTo>
                    <a:lnTo>
                      <a:pt x="2498" y="1097"/>
                    </a:lnTo>
                    <a:lnTo>
                      <a:pt x="2502" y="1095"/>
                    </a:lnTo>
                    <a:lnTo>
                      <a:pt x="2506" y="1090"/>
                    </a:lnTo>
                    <a:lnTo>
                      <a:pt x="2509" y="1082"/>
                    </a:lnTo>
                    <a:lnTo>
                      <a:pt x="2512" y="1072"/>
                    </a:lnTo>
                    <a:lnTo>
                      <a:pt x="2515" y="1063"/>
                    </a:lnTo>
                    <a:lnTo>
                      <a:pt x="2517" y="1052"/>
                    </a:lnTo>
                    <a:lnTo>
                      <a:pt x="2519" y="1041"/>
                    </a:lnTo>
                    <a:lnTo>
                      <a:pt x="2521" y="1018"/>
                    </a:lnTo>
                    <a:lnTo>
                      <a:pt x="2522" y="1000"/>
                    </a:lnTo>
                    <a:lnTo>
                      <a:pt x="2522" y="986"/>
                    </a:lnTo>
                    <a:lnTo>
                      <a:pt x="2522" y="981"/>
                    </a:lnTo>
                    <a:lnTo>
                      <a:pt x="2522" y="967"/>
                    </a:lnTo>
                    <a:lnTo>
                      <a:pt x="2523" y="953"/>
                    </a:lnTo>
                    <a:lnTo>
                      <a:pt x="2526" y="939"/>
                    </a:lnTo>
                    <a:lnTo>
                      <a:pt x="2531" y="926"/>
                    </a:lnTo>
                    <a:lnTo>
                      <a:pt x="2535" y="913"/>
                    </a:lnTo>
                    <a:lnTo>
                      <a:pt x="2540" y="901"/>
                    </a:lnTo>
                    <a:lnTo>
                      <a:pt x="2547" y="890"/>
                    </a:lnTo>
                    <a:lnTo>
                      <a:pt x="2553" y="879"/>
                    </a:lnTo>
                    <a:lnTo>
                      <a:pt x="2566" y="862"/>
                    </a:lnTo>
                    <a:lnTo>
                      <a:pt x="2577" y="848"/>
                    </a:lnTo>
                    <a:lnTo>
                      <a:pt x="2586" y="839"/>
                    </a:lnTo>
                    <a:lnTo>
                      <a:pt x="2589" y="836"/>
                    </a:lnTo>
                    <a:lnTo>
                      <a:pt x="2593" y="826"/>
                    </a:lnTo>
                    <a:lnTo>
                      <a:pt x="2597" y="818"/>
                    </a:lnTo>
                    <a:lnTo>
                      <a:pt x="2598" y="811"/>
                    </a:lnTo>
                    <a:lnTo>
                      <a:pt x="2599" y="805"/>
                    </a:lnTo>
                    <a:lnTo>
                      <a:pt x="2600" y="800"/>
                    </a:lnTo>
                    <a:lnTo>
                      <a:pt x="2599" y="797"/>
                    </a:lnTo>
                    <a:lnTo>
                      <a:pt x="2598" y="795"/>
                    </a:lnTo>
                    <a:lnTo>
                      <a:pt x="2596" y="794"/>
                    </a:lnTo>
                    <a:lnTo>
                      <a:pt x="2591" y="793"/>
                    </a:lnTo>
                    <a:lnTo>
                      <a:pt x="2587" y="794"/>
                    </a:lnTo>
                    <a:lnTo>
                      <a:pt x="2584" y="795"/>
                    </a:lnTo>
                    <a:lnTo>
                      <a:pt x="2583" y="796"/>
                    </a:lnTo>
                    <a:lnTo>
                      <a:pt x="2471" y="739"/>
                    </a:lnTo>
                    <a:lnTo>
                      <a:pt x="2470" y="736"/>
                    </a:lnTo>
                    <a:lnTo>
                      <a:pt x="2470" y="732"/>
                    </a:lnTo>
                    <a:lnTo>
                      <a:pt x="2470" y="729"/>
                    </a:lnTo>
                    <a:lnTo>
                      <a:pt x="2471" y="727"/>
                    </a:lnTo>
                    <a:lnTo>
                      <a:pt x="2475" y="723"/>
                    </a:lnTo>
                    <a:lnTo>
                      <a:pt x="2481" y="720"/>
                    </a:lnTo>
                    <a:lnTo>
                      <a:pt x="2488" y="719"/>
                    </a:lnTo>
                    <a:lnTo>
                      <a:pt x="2496" y="719"/>
                    </a:lnTo>
                    <a:lnTo>
                      <a:pt x="2505" y="719"/>
                    </a:lnTo>
                    <a:lnTo>
                      <a:pt x="2515" y="720"/>
                    </a:lnTo>
                    <a:lnTo>
                      <a:pt x="2534" y="724"/>
                    </a:lnTo>
                    <a:lnTo>
                      <a:pt x="2552" y="728"/>
                    </a:lnTo>
                    <a:lnTo>
                      <a:pt x="2564" y="731"/>
                    </a:lnTo>
                    <a:lnTo>
                      <a:pt x="2570" y="732"/>
                    </a:lnTo>
                    <a:lnTo>
                      <a:pt x="2575" y="730"/>
                    </a:lnTo>
                    <a:lnTo>
                      <a:pt x="2581" y="728"/>
                    </a:lnTo>
                    <a:lnTo>
                      <a:pt x="2589" y="728"/>
                    </a:lnTo>
                    <a:lnTo>
                      <a:pt x="2598" y="728"/>
                    </a:lnTo>
                    <a:lnTo>
                      <a:pt x="2616" y="730"/>
                    </a:lnTo>
                    <a:lnTo>
                      <a:pt x="2634" y="733"/>
                    </a:lnTo>
                    <a:lnTo>
                      <a:pt x="2652" y="737"/>
                    </a:lnTo>
                    <a:lnTo>
                      <a:pt x="2667" y="741"/>
                    </a:lnTo>
                    <a:lnTo>
                      <a:pt x="2676" y="744"/>
                    </a:lnTo>
                    <a:lnTo>
                      <a:pt x="2680" y="745"/>
                    </a:lnTo>
                    <a:lnTo>
                      <a:pt x="2708" y="704"/>
                    </a:lnTo>
                    <a:lnTo>
                      <a:pt x="2715" y="711"/>
                    </a:lnTo>
                    <a:lnTo>
                      <a:pt x="2722" y="714"/>
                    </a:lnTo>
                    <a:lnTo>
                      <a:pt x="2729" y="717"/>
                    </a:lnTo>
                    <a:lnTo>
                      <a:pt x="2737" y="719"/>
                    </a:lnTo>
                    <a:lnTo>
                      <a:pt x="2745" y="719"/>
                    </a:lnTo>
                    <a:lnTo>
                      <a:pt x="2751" y="719"/>
                    </a:lnTo>
                    <a:lnTo>
                      <a:pt x="2759" y="718"/>
                    </a:lnTo>
                    <a:lnTo>
                      <a:pt x="2765" y="717"/>
                    </a:lnTo>
                    <a:lnTo>
                      <a:pt x="2776" y="714"/>
                    </a:lnTo>
                    <a:lnTo>
                      <a:pt x="2784" y="710"/>
                    </a:lnTo>
                    <a:lnTo>
                      <a:pt x="2791" y="706"/>
                    </a:lnTo>
                    <a:lnTo>
                      <a:pt x="2793" y="704"/>
                    </a:lnTo>
                    <a:lnTo>
                      <a:pt x="2794" y="701"/>
                    </a:lnTo>
                    <a:lnTo>
                      <a:pt x="2797" y="692"/>
                    </a:lnTo>
                    <a:lnTo>
                      <a:pt x="2802" y="679"/>
                    </a:lnTo>
                    <a:lnTo>
                      <a:pt x="2809" y="665"/>
                    </a:lnTo>
                    <a:lnTo>
                      <a:pt x="2817" y="651"/>
                    </a:lnTo>
                    <a:lnTo>
                      <a:pt x="2825" y="638"/>
                    </a:lnTo>
                    <a:lnTo>
                      <a:pt x="2831" y="633"/>
                    </a:lnTo>
                    <a:lnTo>
                      <a:pt x="2835" y="630"/>
                    </a:lnTo>
                    <a:lnTo>
                      <a:pt x="2841" y="627"/>
                    </a:lnTo>
                    <a:lnTo>
                      <a:pt x="2846" y="625"/>
                    </a:lnTo>
                    <a:lnTo>
                      <a:pt x="2847" y="623"/>
                    </a:lnTo>
                    <a:lnTo>
                      <a:pt x="2850" y="616"/>
                    </a:lnTo>
                    <a:lnTo>
                      <a:pt x="2855" y="605"/>
                    </a:lnTo>
                    <a:lnTo>
                      <a:pt x="2858" y="591"/>
                    </a:lnTo>
                    <a:lnTo>
                      <a:pt x="2859" y="582"/>
                    </a:lnTo>
                    <a:lnTo>
                      <a:pt x="2860" y="575"/>
                    </a:lnTo>
                    <a:lnTo>
                      <a:pt x="2860" y="566"/>
                    </a:lnTo>
                    <a:lnTo>
                      <a:pt x="2859" y="556"/>
                    </a:lnTo>
                    <a:lnTo>
                      <a:pt x="2858" y="548"/>
                    </a:lnTo>
                    <a:lnTo>
                      <a:pt x="2855" y="539"/>
                    </a:lnTo>
                    <a:lnTo>
                      <a:pt x="2851" y="530"/>
                    </a:lnTo>
                    <a:lnTo>
                      <a:pt x="2846" y="522"/>
                    </a:lnTo>
                    <a:lnTo>
                      <a:pt x="2842" y="519"/>
                    </a:lnTo>
                    <a:lnTo>
                      <a:pt x="2831" y="512"/>
                    </a:lnTo>
                    <a:lnTo>
                      <a:pt x="2823" y="507"/>
                    </a:lnTo>
                    <a:lnTo>
                      <a:pt x="2817" y="500"/>
                    </a:lnTo>
                    <a:lnTo>
                      <a:pt x="2809" y="494"/>
                    </a:lnTo>
                    <a:lnTo>
                      <a:pt x="2804" y="487"/>
                    </a:lnTo>
                    <a:lnTo>
                      <a:pt x="2798" y="480"/>
                    </a:lnTo>
                    <a:lnTo>
                      <a:pt x="2794" y="471"/>
                    </a:lnTo>
                    <a:lnTo>
                      <a:pt x="2793" y="467"/>
                    </a:lnTo>
                    <a:lnTo>
                      <a:pt x="2792" y="462"/>
                    </a:lnTo>
                    <a:lnTo>
                      <a:pt x="2792" y="458"/>
                    </a:lnTo>
                    <a:lnTo>
                      <a:pt x="2792" y="455"/>
                    </a:lnTo>
                    <a:lnTo>
                      <a:pt x="2793" y="451"/>
                    </a:lnTo>
                    <a:lnTo>
                      <a:pt x="2795" y="446"/>
                    </a:lnTo>
                    <a:lnTo>
                      <a:pt x="2797" y="442"/>
                    </a:lnTo>
                    <a:lnTo>
                      <a:pt x="2801" y="438"/>
                    </a:lnTo>
                    <a:lnTo>
                      <a:pt x="2805" y="433"/>
                    </a:lnTo>
                    <a:lnTo>
                      <a:pt x="2810" y="430"/>
                    </a:lnTo>
                    <a:lnTo>
                      <a:pt x="2817" y="426"/>
                    </a:lnTo>
                    <a:lnTo>
                      <a:pt x="2824" y="421"/>
                    </a:lnTo>
                    <a:lnTo>
                      <a:pt x="2827" y="423"/>
                    </a:lnTo>
                    <a:lnTo>
                      <a:pt x="2833" y="423"/>
                    </a:lnTo>
                    <a:lnTo>
                      <a:pt x="2841" y="421"/>
                    </a:lnTo>
                    <a:lnTo>
                      <a:pt x="2849" y="419"/>
                    </a:lnTo>
                    <a:lnTo>
                      <a:pt x="2852" y="417"/>
                    </a:lnTo>
                    <a:lnTo>
                      <a:pt x="2857" y="415"/>
                    </a:lnTo>
                    <a:lnTo>
                      <a:pt x="2859" y="411"/>
                    </a:lnTo>
                    <a:lnTo>
                      <a:pt x="2861" y="406"/>
                    </a:lnTo>
                    <a:lnTo>
                      <a:pt x="2862" y="401"/>
                    </a:lnTo>
                    <a:lnTo>
                      <a:pt x="2862" y="394"/>
                    </a:lnTo>
                    <a:lnTo>
                      <a:pt x="2861" y="387"/>
                    </a:lnTo>
                    <a:lnTo>
                      <a:pt x="2859" y="377"/>
                    </a:lnTo>
                    <a:lnTo>
                      <a:pt x="2857" y="375"/>
                    </a:lnTo>
                    <a:lnTo>
                      <a:pt x="2852" y="371"/>
                    </a:lnTo>
                    <a:lnTo>
                      <a:pt x="2846" y="365"/>
                    </a:lnTo>
                    <a:lnTo>
                      <a:pt x="2837" y="360"/>
                    </a:lnTo>
                    <a:lnTo>
                      <a:pt x="2830" y="355"/>
                    </a:lnTo>
                    <a:lnTo>
                      <a:pt x="2822" y="352"/>
                    </a:lnTo>
                    <a:lnTo>
                      <a:pt x="2819" y="352"/>
                    </a:lnTo>
                    <a:lnTo>
                      <a:pt x="2816" y="352"/>
                    </a:lnTo>
                    <a:lnTo>
                      <a:pt x="2814" y="355"/>
                    </a:lnTo>
                    <a:lnTo>
                      <a:pt x="2811" y="358"/>
                    </a:lnTo>
                    <a:lnTo>
                      <a:pt x="2800" y="270"/>
                    </a:lnTo>
                    <a:lnTo>
                      <a:pt x="2795" y="274"/>
                    </a:lnTo>
                    <a:lnTo>
                      <a:pt x="2790" y="275"/>
                    </a:lnTo>
                    <a:lnTo>
                      <a:pt x="2783" y="275"/>
                    </a:lnTo>
                    <a:lnTo>
                      <a:pt x="2776" y="275"/>
                    </a:lnTo>
                    <a:lnTo>
                      <a:pt x="2760" y="274"/>
                    </a:lnTo>
                    <a:lnTo>
                      <a:pt x="2743" y="270"/>
                    </a:lnTo>
                    <a:lnTo>
                      <a:pt x="2727" y="266"/>
                    </a:lnTo>
                    <a:lnTo>
                      <a:pt x="2714" y="262"/>
                    </a:lnTo>
                    <a:lnTo>
                      <a:pt x="2705" y="260"/>
                    </a:lnTo>
                    <a:lnTo>
                      <a:pt x="2701" y="258"/>
                    </a:lnTo>
                    <a:lnTo>
                      <a:pt x="2714" y="371"/>
                    </a:lnTo>
                    <a:lnTo>
                      <a:pt x="2712" y="372"/>
                    </a:lnTo>
                    <a:lnTo>
                      <a:pt x="2708" y="376"/>
                    </a:lnTo>
                    <a:lnTo>
                      <a:pt x="2702" y="384"/>
                    </a:lnTo>
                    <a:lnTo>
                      <a:pt x="2694" y="394"/>
                    </a:lnTo>
                    <a:lnTo>
                      <a:pt x="2684" y="411"/>
                    </a:lnTo>
                    <a:lnTo>
                      <a:pt x="2674" y="431"/>
                    </a:lnTo>
                    <a:lnTo>
                      <a:pt x="2669" y="443"/>
                    </a:lnTo>
                    <a:lnTo>
                      <a:pt x="2665" y="456"/>
                    </a:lnTo>
                    <a:lnTo>
                      <a:pt x="2659" y="471"/>
                    </a:lnTo>
                    <a:lnTo>
                      <a:pt x="2655" y="487"/>
                    </a:lnTo>
                    <a:lnTo>
                      <a:pt x="2654" y="491"/>
                    </a:lnTo>
                    <a:lnTo>
                      <a:pt x="2651" y="497"/>
                    </a:lnTo>
                    <a:lnTo>
                      <a:pt x="2646" y="505"/>
                    </a:lnTo>
                    <a:lnTo>
                      <a:pt x="2639" y="512"/>
                    </a:lnTo>
                    <a:lnTo>
                      <a:pt x="2634" y="515"/>
                    </a:lnTo>
                    <a:lnTo>
                      <a:pt x="2630" y="516"/>
                    </a:lnTo>
                    <a:lnTo>
                      <a:pt x="2625" y="516"/>
                    </a:lnTo>
                    <a:lnTo>
                      <a:pt x="2618" y="515"/>
                    </a:lnTo>
                    <a:lnTo>
                      <a:pt x="2612" y="512"/>
                    </a:lnTo>
                    <a:lnTo>
                      <a:pt x="2605" y="507"/>
                    </a:lnTo>
                    <a:lnTo>
                      <a:pt x="2597" y="498"/>
                    </a:lnTo>
                    <a:lnTo>
                      <a:pt x="2589" y="487"/>
                    </a:lnTo>
                    <a:lnTo>
                      <a:pt x="2570" y="364"/>
                    </a:lnTo>
                    <a:lnTo>
                      <a:pt x="2570" y="362"/>
                    </a:lnTo>
                    <a:lnTo>
                      <a:pt x="2569" y="357"/>
                    </a:lnTo>
                    <a:lnTo>
                      <a:pt x="2566" y="351"/>
                    </a:lnTo>
                    <a:lnTo>
                      <a:pt x="2564" y="346"/>
                    </a:lnTo>
                    <a:lnTo>
                      <a:pt x="2562" y="345"/>
                    </a:lnTo>
                    <a:lnTo>
                      <a:pt x="2560" y="344"/>
                    </a:lnTo>
                    <a:lnTo>
                      <a:pt x="2558" y="345"/>
                    </a:lnTo>
                    <a:lnTo>
                      <a:pt x="2556" y="347"/>
                    </a:lnTo>
                    <a:lnTo>
                      <a:pt x="2553" y="351"/>
                    </a:lnTo>
                    <a:lnTo>
                      <a:pt x="2550" y="358"/>
                    </a:lnTo>
                    <a:lnTo>
                      <a:pt x="2547" y="366"/>
                    </a:lnTo>
                    <a:lnTo>
                      <a:pt x="2544" y="377"/>
                    </a:lnTo>
                    <a:lnTo>
                      <a:pt x="2542" y="382"/>
                    </a:lnTo>
                    <a:lnTo>
                      <a:pt x="2534" y="393"/>
                    </a:lnTo>
                    <a:lnTo>
                      <a:pt x="2523" y="407"/>
                    </a:lnTo>
                    <a:lnTo>
                      <a:pt x="2511" y="420"/>
                    </a:lnTo>
                    <a:lnTo>
                      <a:pt x="2505" y="426"/>
                    </a:lnTo>
                    <a:lnTo>
                      <a:pt x="2498" y="429"/>
                    </a:lnTo>
                    <a:lnTo>
                      <a:pt x="2496" y="430"/>
                    </a:lnTo>
                    <a:lnTo>
                      <a:pt x="2493" y="430"/>
                    </a:lnTo>
                    <a:lnTo>
                      <a:pt x="2491" y="430"/>
                    </a:lnTo>
                    <a:lnTo>
                      <a:pt x="2489" y="429"/>
                    </a:lnTo>
                    <a:lnTo>
                      <a:pt x="2486" y="428"/>
                    </a:lnTo>
                    <a:lnTo>
                      <a:pt x="2484" y="425"/>
                    </a:lnTo>
                    <a:lnTo>
                      <a:pt x="2482" y="421"/>
                    </a:lnTo>
                    <a:lnTo>
                      <a:pt x="2481" y="417"/>
                    </a:lnTo>
                    <a:lnTo>
                      <a:pt x="2479" y="406"/>
                    </a:lnTo>
                    <a:lnTo>
                      <a:pt x="2478" y="390"/>
                    </a:lnTo>
                    <a:lnTo>
                      <a:pt x="2478" y="379"/>
                    </a:lnTo>
                    <a:lnTo>
                      <a:pt x="2477" y="372"/>
                    </a:lnTo>
                    <a:lnTo>
                      <a:pt x="2476" y="366"/>
                    </a:lnTo>
                    <a:lnTo>
                      <a:pt x="2474" y="362"/>
                    </a:lnTo>
                    <a:lnTo>
                      <a:pt x="2471" y="359"/>
                    </a:lnTo>
                    <a:lnTo>
                      <a:pt x="2468" y="358"/>
                    </a:lnTo>
                    <a:lnTo>
                      <a:pt x="2465" y="358"/>
                    </a:lnTo>
                    <a:lnTo>
                      <a:pt x="2462" y="358"/>
                    </a:lnTo>
                    <a:lnTo>
                      <a:pt x="2454" y="361"/>
                    </a:lnTo>
                    <a:lnTo>
                      <a:pt x="2447" y="365"/>
                    </a:lnTo>
                    <a:lnTo>
                      <a:pt x="2439" y="370"/>
                    </a:lnTo>
                    <a:lnTo>
                      <a:pt x="2431" y="371"/>
                    </a:lnTo>
                    <a:lnTo>
                      <a:pt x="2424" y="370"/>
                    </a:lnTo>
                    <a:lnTo>
                      <a:pt x="2415" y="365"/>
                    </a:lnTo>
                    <a:lnTo>
                      <a:pt x="2406" y="360"/>
                    </a:lnTo>
                    <a:lnTo>
                      <a:pt x="2397" y="353"/>
                    </a:lnTo>
                    <a:lnTo>
                      <a:pt x="2389" y="347"/>
                    </a:lnTo>
                    <a:lnTo>
                      <a:pt x="2384" y="342"/>
                    </a:lnTo>
                    <a:lnTo>
                      <a:pt x="2380" y="338"/>
                    </a:lnTo>
                    <a:lnTo>
                      <a:pt x="2377" y="336"/>
                    </a:lnTo>
                    <a:lnTo>
                      <a:pt x="2383" y="333"/>
                    </a:lnTo>
                    <a:lnTo>
                      <a:pt x="2387" y="328"/>
                    </a:lnTo>
                    <a:lnTo>
                      <a:pt x="2390" y="321"/>
                    </a:lnTo>
                    <a:lnTo>
                      <a:pt x="2394" y="314"/>
                    </a:lnTo>
                    <a:lnTo>
                      <a:pt x="2399" y="294"/>
                    </a:lnTo>
                    <a:lnTo>
                      <a:pt x="2402" y="274"/>
                    </a:lnTo>
                    <a:lnTo>
                      <a:pt x="2404" y="253"/>
                    </a:lnTo>
                    <a:lnTo>
                      <a:pt x="2406" y="236"/>
                    </a:lnTo>
                    <a:lnTo>
                      <a:pt x="2406" y="224"/>
                    </a:lnTo>
                    <a:lnTo>
                      <a:pt x="2406" y="220"/>
                    </a:lnTo>
                    <a:lnTo>
                      <a:pt x="2401" y="217"/>
                    </a:lnTo>
                    <a:lnTo>
                      <a:pt x="2397" y="213"/>
                    </a:lnTo>
                    <a:lnTo>
                      <a:pt x="2393" y="209"/>
                    </a:lnTo>
                    <a:lnTo>
                      <a:pt x="2389" y="204"/>
                    </a:lnTo>
                    <a:lnTo>
                      <a:pt x="2385" y="194"/>
                    </a:lnTo>
                    <a:lnTo>
                      <a:pt x="2382" y="182"/>
                    </a:lnTo>
                    <a:lnTo>
                      <a:pt x="2380" y="171"/>
                    </a:lnTo>
                    <a:lnTo>
                      <a:pt x="2379" y="162"/>
                    </a:lnTo>
                    <a:lnTo>
                      <a:pt x="2379" y="156"/>
                    </a:lnTo>
                    <a:lnTo>
                      <a:pt x="2377" y="154"/>
                    </a:lnTo>
                    <a:lnTo>
                      <a:pt x="2380" y="151"/>
                    </a:lnTo>
                    <a:lnTo>
                      <a:pt x="2380" y="147"/>
                    </a:lnTo>
                    <a:lnTo>
                      <a:pt x="2380" y="143"/>
                    </a:lnTo>
                    <a:lnTo>
                      <a:pt x="2380" y="139"/>
                    </a:lnTo>
                    <a:lnTo>
                      <a:pt x="2376" y="130"/>
                    </a:lnTo>
                    <a:lnTo>
                      <a:pt x="2373" y="120"/>
                    </a:lnTo>
                    <a:lnTo>
                      <a:pt x="2368" y="110"/>
                    </a:lnTo>
                    <a:lnTo>
                      <a:pt x="2361" y="99"/>
                    </a:lnTo>
                    <a:lnTo>
                      <a:pt x="2355" y="89"/>
                    </a:lnTo>
                    <a:lnTo>
                      <a:pt x="2347" y="78"/>
                    </a:lnTo>
                    <a:lnTo>
                      <a:pt x="2332" y="59"/>
                    </a:lnTo>
                    <a:lnTo>
                      <a:pt x="2319" y="44"/>
                    </a:lnTo>
                    <a:lnTo>
                      <a:pt x="2309" y="33"/>
                    </a:lnTo>
                    <a:lnTo>
                      <a:pt x="2306" y="29"/>
                    </a:lnTo>
                    <a:lnTo>
                      <a:pt x="2304" y="20"/>
                    </a:lnTo>
                    <a:lnTo>
                      <a:pt x="2302" y="12"/>
                    </a:lnTo>
                    <a:lnTo>
                      <a:pt x="2299" y="7"/>
                    </a:lnTo>
                    <a:lnTo>
                      <a:pt x="2295" y="4"/>
                    </a:lnTo>
                    <a:lnTo>
                      <a:pt x="2291" y="2"/>
                    </a:lnTo>
                    <a:lnTo>
                      <a:pt x="2287" y="0"/>
                    </a:lnTo>
                    <a:lnTo>
                      <a:pt x="2282" y="2"/>
                    </a:lnTo>
                    <a:lnTo>
                      <a:pt x="2278" y="2"/>
                    </a:lnTo>
                    <a:lnTo>
                      <a:pt x="2269" y="6"/>
                    </a:lnTo>
                    <a:lnTo>
                      <a:pt x="2262" y="10"/>
                    </a:lnTo>
                    <a:lnTo>
                      <a:pt x="2257" y="15"/>
                    </a:lnTo>
                    <a:lnTo>
                      <a:pt x="2254" y="16"/>
                    </a:lnTo>
                    <a:lnTo>
                      <a:pt x="2250" y="16"/>
                    </a:lnTo>
                    <a:lnTo>
                      <a:pt x="2246" y="17"/>
                    </a:lnTo>
                    <a:lnTo>
                      <a:pt x="2241" y="20"/>
                    </a:lnTo>
                    <a:lnTo>
                      <a:pt x="2237" y="24"/>
                    </a:lnTo>
                    <a:lnTo>
                      <a:pt x="2235" y="30"/>
                    </a:lnTo>
                    <a:lnTo>
                      <a:pt x="2232" y="36"/>
                    </a:lnTo>
                    <a:lnTo>
                      <a:pt x="2230" y="43"/>
                    </a:lnTo>
                    <a:lnTo>
                      <a:pt x="2227" y="49"/>
                    </a:lnTo>
                    <a:lnTo>
                      <a:pt x="2224" y="63"/>
                    </a:lnTo>
                    <a:lnTo>
                      <a:pt x="2222" y="76"/>
                    </a:lnTo>
                    <a:lnTo>
                      <a:pt x="2221" y="85"/>
                    </a:lnTo>
                    <a:lnTo>
                      <a:pt x="2221" y="88"/>
                    </a:lnTo>
                    <a:lnTo>
                      <a:pt x="2209" y="97"/>
                    </a:lnTo>
                    <a:lnTo>
                      <a:pt x="2199" y="106"/>
                    </a:lnTo>
                    <a:lnTo>
                      <a:pt x="2192" y="115"/>
                    </a:lnTo>
                    <a:lnTo>
                      <a:pt x="2185" y="124"/>
                    </a:lnTo>
                    <a:lnTo>
                      <a:pt x="2181" y="133"/>
                    </a:lnTo>
                    <a:lnTo>
                      <a:pt x="2178" y="142"/>
                    </a:lnTo>
                    <a:lnTo>
                      <a:pt x="2174" y="149"/>
                    </a:lnTo>
                    <a:lnTo>
                      <a:pt x="2173" y="158"/>
                    </a:lnTo>
                    <a:lnTo>
                      <a:pt x="2172" y="171"/>
                    </a:lnTo>
                    <a:lnTo>
                      <a:pt x="2173" y="183"/>
                    </a:lnTo>
                    <a:lnTo>
                      <a:pt x="2176" y="189"/>
                    </a:lnTo>
                    <a:lnTo>
                      <a:pt x="2176" y="193"/>
                    </a:lnTo>
                    <a:lnTo>
                      <a:pt x="2176" y="203"/>
                    </a:lnTo>
                    <a:lnTo>
                      <a:pt x="2176" y="214"/>
                    </a:lnTo>
                    <a:lnTo>
                      <a:pt x="2177" y="224"/>
                    </a:lnTo>
                    <a:lnTo>
                      <a:pt x="2179" y="234"/>
                    </a:lnTo>
                    <a:lnTo>
                      <a:pt x="2180" y="242"/>
                    </a:lnTo>
                    <a:lnTo>
                      <a:pt x="2182" y="251"/>
                    </a:lnTo>
                    <a:lnTo>
                      <a:pt x="2185" y="258"/>
                    </a:lnTo>
                    <a:lnTo>
                      <a:pt x="2189" y="266"/>
                    </a:lnTo>
                    <a:lnTo>
                      <a:pt x="2196" y="278"/>
                    </a:lnTo>
                    <a:lnTo>
                      <a:pt x="2204" y="289"/>
                    </a:lnTo>
                    <a:lnTo>
                      <a:pt x="2213" y="297"/>
                    </a:lnTo>
                    <a:lnTo>
                      <a:pt x="2222" y="305"/>
                    </a:lnTo>
                    <a:lnTo>
                      <a:pt x="2232" y="311"/>
                    </a:lnTo>
                    <a:lnTo>
                      <a:pt x="2241" y="316"/>
                    </a:lnTo>
                    <a:lnTo>
                      <a:pt x="2250" y="319"/>
                    </a:lnTo>
                    <a:lnTo>
                      <a:pt x="2258" y="321"/>
                    </a:lnTo>
                    <a:lnTo>
                      <a:pt x="2269" y="323"/>
                    </a:lnTo>
                    <a:lnTo>
                      <a:pt x="2274" y="324"/>
                    </a:lnTo>
                    <a:lnTo>
                      <a:pt x="2267" y="331"/>
                    </a:lnTo>
                    <a:lnTo>
                      <a:pt x="2262" y="337"/>
                    </a:lnTo>
                    <a:lnTo>
                      <a:pt x="2258" y="344"/>
                    </a:lnTo>
                    <a:lnTo>
                      <a:pt x="2254" y="349"/>
                    </a:lnTo>
                    <a:lnTo>
                      <a:pt x="2252" y="356"/>
                    </a:lnTo>
                    <a:lnTo>
                      <a:pt x="2250" y="361"/>
                    </a:lnTo>
                    <a:lnTo>
                      <a:pt x="2249" y="366"/>
                    </a:lnTo>
                    <a:lnTo>
                      <a:pt x="2248" y="371"/>
                    </a:lnTo>
                    <a:lnTo>
                      <a:pt x="2248" y="376"/>
                    </a:lnTo>
                    <a:lnTo>
                      <a:pt x="2249" y="380"/>
                    </a:lnTo>
                    <a:lnTo>
                      <a:pt x="2250" y="385"/>
                    </a:lnTo>
                    <a:lnTo>
                      <a:pt x="2252" y="389"/>
                    </a:lnTo>
                    <a:lnTo>
                      <a:pt x="2257" y="398"/>
                    </a:lnTo>
                    <a:lnTo>
                      <a:pt x="2263" y="404"/>
                    </a:lnTo>
                    <a:lnTo>
                      <a:pt x="2269" y="411"/>
                    </a:lnTo>
                    <a:lnTo>
                      <a:pt x="2276" y="416"/>
                    </a:lnTo>
                    <a:lnTo>
                      <a:pt x="2284" y="420"/>
                    </a:lnTo>
                    <a:lnTo>
                      <a:pt x="2290" y="424"/>
                    </a:lnTo>
                    <a:lnTo>
                      <a:pt x="2301" y="429"/>
                    </a:lnTo>
                    <a:lnTo>
                      <a:pt x="2306" y="430"/>
                    </a:lnTo>
                    <a:lnTo>
                      <a:pt x="2314" y="432"/>
                    </a:lnTo>
                    <a:lnTo>
                      <a:pt x="2320" y="434"/>
                    </a:lnTo>
                    <a:lnTo>
                      <a:pt x="2325" y="438"/>
                    </a:lnTo>
                    <a:lnTo>
                      <a:pt x="2328" y="441"/>
                    </a:lnTo>
                    <a:lnTo>
                      <a:pt x="2330" y="445"/>
                    </a:lnTo>
                    <a:lnTo>
                      <a:pt x="2331" y="450"/>
                    </a:lnTo>
                    <a:lnTo>
                      <a:pt x="2331" y="454"/>
                    </a:lnTo>
                    <a:lnTo>
                      <a:pt x="2331" y="458"/>
                    </a:lnTo>
                    <a:lnTo>
                      <a:pt x="2328" y="467"/>
                    </a:lnTo>
                    <a:lnTo>
                      <a:pt x="2325" y="474"/>
                    </a:lnTo>
                    <a:lnTo>
                      <a:pt x="2321" y="480"/>
                    </a:lnTo>
                    <a:lnTo>
                      <a:pt x="2320" y="481"/>
                    </a:lnTo>
                    <a:lnTo>
                      <a:pt x="2318" y="486"/>
                    </a:lnTo>
                    <a:lnTo>
                      <a:pt x="2313" y="491"/>
                    </a:lnTo>
                    <a:lnTo>
                      <a:pt x="2306" y="497"/>
                    </a:lnTo>
                    <a:lnTo>
                      <a:pt x="2298" y="502"/>
                    </a:lnTo>
                    <a:lnTo>
                      <a:pt x="2277" y="515"/>
                    </a:lnTo>
                    <a:lnTo>
                      <a:pt x="2254" y="528"/>
                    </a:lnTo>
                    <a:lnTo>
                      <a:pt x="2233" y="540"/>
                    </a:lnTo>
                    <a:lnTo>
                      <a:pt x="2213" y="551"/>
                    </a:lnTo>
                    <a:lnTo>
                      <a:pt x="2200" y="557"/>
                    </a:lnTo>
                    <a:lnTo>
                      <a:pt x="2195" y="560"/>
                    </a:lnTo>
                    <a:lnTo>
                      <a:pt x="2178" y="560"/>
                    </a:lnTo>
                    <a:lnTo>
                      <a:pt x="2166" y="559"/>
                    </a:lnTo>
                    <a:lnTo>
                      <a:pt x="2159" y="556"/>
                    </a:lnTo>
                    <a:lnTo>
                      <a:pt x="2155" y="553"/>
                    </a:lnTo>
                    <a:lnTo>
                      <a:pt x="2153" y="551"/>
                    </a:lnTo>
                    <a:lnTo>
                      <a:pt x="2154" y="549"/>
                    </a:lnTo>
                    <a:lnTo>
                      <a:pt x="2154" y="548"/>
                    </a:lnTo>
                    <a:lnTo>
                      <a:pt x="2155" y="548"/>
                    </a:lnTo>
                    <a:lnTo>
                      <a:pt x="2162" y="462"/>
                    </a:lnTo>
                    <a:lnTo>
                      <a:pt x="2097" y="462"/>
                    </a:lnTo>
                    <a:lnTo>
                      <a:pt x="2088" y="460"/>
                    </a:lnTo>
                    <a:lnTo>
                      <a:pt x="2079" y="459"/>
                    </a:lnTo>
                    <a:lnTo>
                      <a:pt x="2073" y="458"/>
                    </a:lnTo>
                    <a:lnTo>
                      <a:pt x="2067" y="459"/>
                    </a:lnTo>
                    <a:lnTo>
                      <a:pt x="2061" y="459"/>
                    </a:lnTo>
                    <a:lnTo>
                      <a:pt x="2057" y="460"/>
                    </a:lnTo>
                    <a:lnTo>
                      <a:pt x="2054" y="462"/>
                    </a:lnTo>
                    <a:lnTo>
                      <a:pt x="2050" y="464"/>
                    </a:lnTo>
                    <a:lnTo>
                      <a:pt x="2047" y="468"/>
                    </a:lnTo>
                    <a:lnTo>
                      <a:pt x="2045" y="471"/>
                    </a:lnTo>
                    <a:lnTo>
                      <a:pt x="2044" y="474"/>
                    </a:lnTo>
                    <a:lnTo>
                      <a:pt x="2044" y="475"/>
                    </a:lnTo>
                    <a:lnTo>
                      <a:pt x="2046" y="498"/>
                    </a:lnTo>
                    <a:lnTo>
                      <a:pt x="2046" y="518"/>
                    </a:lnTo>
                    <a:lnTo>
                      <a:pt x="2045" y="534"/>
                    </a:lnTo>
                    <a:lnTo>
                      <a:pt x="2043" y="546"/>
                    </a:lnTo>
                    <a:lnTo>
                      <a:pt x="2041" y="554"/>
                    </a:lnTo>
                    <a:lnTo>
                      <a:pt x="2037" y="561"/>
                    </a:lnTo>
                    <a:lnTo>
                      <a:pt x="2033" y="564"/>
                    </a:lnTo>
                    <a:lnTo>
                      <a:pt x="2029" y="566"/>
                    </a:lnTo>
                    <a:lnTo>
                      <a:pt x="2024" y="566"/>
                    </a:lnTo>
                    <a:lnTo>
                      <a:pt x="2020" y="565"/>
                    </a:lnTo>
                    <a:lnTo>
                      <a:pt x="2016" y="563"/>
                    </a:lnTo>
                    <a:lnTo>
                      <a:pt x="2011" y="561"/>
                    </a:lnTo>
                    <a:lnTo>
                      <a:pt x="2006" y="556"/>
                    </a:lnTo>
                    <a:lnTo>
                      <a:pt x="2004" y="553"/>
                    </a:lnTo>
                    <a:lnTo>
                      <a:pt x="1994" y="547"/>
                    </a:lnTo>
                    <a:lnTo>
                      <a:pt x="1986" y="540"/>
                    </a:lnTo>
                    <a:lnTo>
                      <a:pt x="1978" y="537"/>
                    </a:lnTo>
                    <a:lnTo>
                      <a:pt x="1970" y="534"/>
                    </a:lnTo>
                    <a:lnTo>
                      <a:pt x="1964" y="533"/>
                    </a:lnTo>
                    <a:lnTo>
                      <a:pt x="1959" y="532"/>
                    </a:lnTo>
                    <a:lnTo>
                      <a:pt x="1953" y="533"/>
                    </a:lnTo>
                    <a:lnTo>
                      <a:pt x="1949" y="534"/>
                    </a:lnTo>
                    <a:lnTo>
                      <a:pt x="1940" y="538"/>
                    </a:lnTo>
                    <a:lnTo>
                      <a:pt x="1936" y="542"/>
                    </a:lnTo>
                    <a:lnTo>
                      <a:pt x="1933" y="546"/>
                    </a:lnTo>
                    <a:lnTo>
                      <a:pt x="1932" y="548"/>
                    </a:lnTo>
                    <a:lnTo>
                      <a:pt x="1920" y="557"/>
                    </a:lnTo>
                    <a:lnTo>
                      <a:pt x="1909" y="564"/>
                    </a:lnTo>
                    <a:lnTo>
                      <a:pt x="1899" y="568"/>
                    </a:lnTo>
                    <a:lnTo>
                      <a:pt x="1891" y="571"/>
                    </a:lnTo>
                    <a:lnTo>
                      <a:pt x="1882" y="573"/>
                    </a:lnTo>
                    <a:lnTo>
                      <a:pt x="1875" y="571"/>
                    </a:lnTo>
                    <a:lnTo>
                      <a:pt x="1869" y="569"/>
                    </a:lnTo>
                    <a:lnTo>
                      <a:pt x="1864" y="566"/>
                    </a:lnTo>
                    <a:lnTo>
                      <a:pt x="1859" y="563"/>
                    </a:lnTo>
                    <a:lnTo>
                      <a:pt x="1856" y="559"/>
                    </a:lnTo>
                    <a:lnTo>
                      <a:pt x="1853" y="554"/>
                    </a:lnTo>
                    <a:lnTo>
                      <a:pt x="1851" y="550"/>
                    </a:lnTo>
                    <a:lnTo>
                      <a:pt x="1847" y="543"/>
                    </a:lnTo>
                    <a:lnTo>
                      <a:pt x="1846" y="541"/>
                    </a:lnTo>
                    <a:lnTo>
                      <a:pt x="1842" y="528"/>
                    </a:lnTo>
                    <a:lnTo>
                      <a:pt x="1838" y="519"/>
                    </a:lnTo>
                    <a:lnTo>
                      <a:pt x="1833" y="511"/>
                    </a:lnTo>
                    <a:lnTo>
                      <a:pt x="1828" y="505"/>
                    </a:lnTo>
                    <a:lnTo>
                      <a:pt x="1823" y="500"/>
                    </a:lnTo>
                    <a:lnTo>
                      <a:pt x="1817" y="497"/>
                    </a:lnTo>
                    <a:lnTo>
                      <a:pt x="1812" y="495"/>
                    </a:lnTo>
                    <a:lnTo>
                      <a:pt x="1806" y="495"/>
                    </a:lnTo>
                    <a:lnTo>
                      <a:pt x="1797" y="496"/>
                    </a:lnTo>
                    <a:lnTo>
                      <a:pt x="1788" y="498"/>
                    </a:lnTo>
                    <a:lnTo>
                      <a:pt x="1783" y="501"/>
                    </a:lnTo>
                    <a:lnTo>
                      <a:pt x="1780" y="502"/>
                    </a:lnTo>
                    <a:lnTo>
                      <a:pt x="1766" y="498"/>
                    </a:lnTo>
                    <a:lnTo>
                      <a:pt x="1754" y="494"/>
                    </a:lnTo>
                    <a:lnTo>
                      <a:pt x="1745" y="489"/>
                    </a:lnTo>
                    <a:lnTo>
                      <a:pt x="1737" y="484"/>
                    </a:lnTo>
                    <a:lnTo>
                      <a:pt x="1730" y="480"/>
                    </a:lnTo>
                    <a:lnTo>
                      <a:pt x="1724" y="474"/>
                    </a:lnTo>
                    <a:lnTo>
                      <a:pt x="1721" y="470"/>
                    </a:lnTo>
                    <a:lnTo>
                      <a:pt x="1718" y="465"/>
                    </a:lnTo>
                    <a:lnTo>
                      <a:pt x="1715" y="456"/>
                    </a:lnTo>
                    <a:lnTo>
                      <a:pt x="1713" y="450"/>
                    </a:lnTo>
                    <a:lnTo>
                      <a:pt x="1713" y="445"/>
                    </a:lnTo>
                    <a:lnTo>
                      <a:pt x="1715" y="443"/>
                    </a:lnTo>
                    <a:lnTo>
                      <a:pt x="1712" y="432"/>
                    </a:lnTo>
                    <a:lnTo>
                      <a:pt x="1710" y="423"/>
                    </a:lnTo>
                    <a:lnTo>
                      <a:pt x="1707" y="415"/>
                    </a:lnTo>
                    <a:lnTo>
                      <a:pt x="1703" y="410"/>
                    </a:lnTo>
                    <a:lnTo>
                      <a:pt x="1698" y="406"/>
                    </a:lnTo>
                    <a:lnTo>
                      <a:pt x="1693" y="403"/>
                    </a:lnTo>
                    <a:lnTo>
                      <a:pt x="1689" y="402"/>
                    </a:lnTo>
                    <a:lnTo>
                      <a:pt x="1683" y="401"/>
                    </a:lnTo>
                    <a:lnTo>
                      <a:pt x="1674" y="402"/>
                    </a:lnTo>
                    <a:lnTo>
                      <a:pt x="1665" y="405"/>
                    </a:lnTo>
                    <a:lnTo>
                      <a:pt x="1659" y="407"/>
                    </a:lnTo>
                    <a:lnTo>
                      <a:pt x="1657" y="409"/>
                    </a:lnTo>
                    <a:lnTo>
                      <a:pt x="1645" y="409"/>
                    </a:lnTo>
                    <a:lnTo>
                      <a:pt x="1636" y="409"/>
                    </a:lnTo>
                    <a:lnTo>
                      <a:pt x="1626" y="409"/>
                    </a:lnTo>
                    <a:lnTo>
                      <a:pt x="1617" y="410"/>
                    </a:lnTo>
                    <a:lnTo>
                      <a:pt x="1609" y="411"/>
                    </a:lnTo>
                    <a:lnTo>
                      <a:pt x="1602" y="413"/>
                    </a:lnTo>
                    <a:lnTo>
                      <a:pt x="1596" y="415"/>
                    </a:lnTo>
                    <a:lnTo>
                      <a:pt x="1590" y="418"/>
                    </a:lnTo>
                    <a:lnTo>
                      <a:pt x="1585" y="421"/>
                    </a:lnTo>
                    <a:lnTo>
                      <a:pt x="1581" y="425"/>
                    </a:lnTo>
                    <a:lnTo>
                      <a:pt x="1577" y="429"/>
                    </a:lnTo>
                    <a:lnTo>
                      <a:pt x="1574" y="433"/>
                    </a:lnTo>
                    <a:lnTo>
                      <a:pt x="1569" y="442"/>
                    </a:lnTo>
                    <a:lnTo>
                      <a:pt x="1567" y="451"/>
                    </a:lnTo>
                    <a:lnTo>
                      <a:pt x="1564" y="460"/>
                    </a:lnTo>
                    <a:lnTo>
                      <a:pt x="1564" y="470"/>
                    </a:lnTo>
                    <a:lnTo>
                      <a:pt x="1564" y="479"/>
                    </a:lnTo>
                    <a:lnTo>
                      <a:pt x="1566" y="486"/>
                    </a:lnTo>
                    <a:lnTo>
                      <a:pt x="1569" y="498"/>
                    </a:lnTo>
                    <a:lnTo>
                      <a:pt x="1570" y="502"/>
                    </a:lnTo>
                    <a:lnTo>
                      <a:pt x="1576" y="507"/>
                    </a:lnTo>
                    <a:lnTo>
                      <a:pt x="1582" y="511"/>
                    </a:lnTo>
                    <a:lnTo>
                      <a:pt x="1585" y="515"/>
                    </a:lnTo>
                    <a:lnTo>
                      <a:pt x="1587" y="521"/>
                    </a:lnTo>
                    <a:lnTo>
                      <a:pt x="1587" y="526"/>
                    </a:lnTo>
                    <a:lnTo>
                      <a:pt x="1587" y="532"/>
                    </a:lnTo>
                    <a:lnTo>
                      <a:pt x="1586" y="537"/>
                    </a:lnTo>
                    <a:lnTo>
                      <a:pt x="1585" y="541"/>
                    </a:lnTo>
                    <a:lnTo>
                      <a:pt x="1581" y="551"/>
                    </a:lnTo>
                    <a:lnTo>
                      <a:pt x="1575" y="560"/>
                    </a:lnTo>
                    <a:lnTo>
                      <a:pt x="1571" y="564"/>
                    </a:lnTo>
                    <a:lnTo>
                      <a:pt x="1570" y="566"/>
                    </a:lnTo>
                    <a:lnTo>
                      <a:pt x="1570" y="660"/>
                    </a:lnTo>
                    <a:lnTo>
                      <a:pt x="1563" y="676"/>
                    </a:lnTo>
                    <a:lnTo>
                      <a:pt x="1559" y="686"/>
                    </a:lnTo>
                    <a:lnTo>
                      <a:pt x="1555" y="690"/>
                    </a:lnTo>
                    <a:lnTo>
                      <a:pt x="1553" y="692"/>
                    </a:lnTo>
                    <a:lnTo>
                      <a:pt x="1552" y="691"/>
                    </a:lnTo>
                    <a:lnTo>
                      <a:pt x="1550" y="689"/>
                    </a:lnTo>
                    <a:lnTo>
                      <a:pt x="1550" y="687"/>
                    </a:lnTo>
                    <a:lnTo>
                      <a:pt x="1550" y="686"/>
                    </a:lnTo>
                    <a:lnTo>
                      <a:pt x="1542" y="661"/>
                    </a:lnTo>
                    <a:lnTo>
                      <a:pt x="1530" y="635"/>
                    </a:lnTo>
                    <a:lnTo>
                      <a:pt x="1517" y="608"/>
                    </a:lnTo>
                    <a:lnTo>
                      <a:pt x="1503" y="582"/>
                    </a:lnTo>
                    <a:lnTo>
                      <a:pt x="1489" y="557"/>
                    </a:lnTo>
                    <a:lnTo>
                      <a:pt x="1476" y="536"/>
                    </a:lnTo>
                    <a:lnTo>
                      <a:pt x="1466" y="520"/>
                    </a:lnTo>
                    <a:lnTo>
                      <a:pt x="1459" y="509"/>
                    </a:lnTo>
                    <a:lnTo>
                      <a:pt x="1457" y="506"/>
                    </a:lnTo>
                    <a:lnTo>
                      <a:pt x="1453" y="505"/>
                    </a:lnTo>
                    <a:lnTo>
                      <a:pt x="1451" y="506"/>
                    </a:lnTo>
                    <a:lnTo>
                      <a:pt x="1448" y="508"/>
                    </a:lnTo>
                    <a:lnTo>
                      <a:pt x="1440" y="515"/>
                    </a:lnTo>
                    <a:lnTo>
                      <a:pt x="1434" y="526"/>
                    </a:lnTo>
                    <a:lnTo>
                      <a:pt x="1428" y="538"/>
                    </a:lnTo>
                    <a:lnTo>
                      <a:pt x="1423" y="549"/>
                    </a:lnTo>
                    <a:lnTo>
                      <a:pt x="1420" y="557"/>
                    </a:lnTo>
                    <a:lnTo>
                      <a:pt x="1419" y="560"/>
                    </a:lnTo>
                    <a:lnTo>
                      <a:pt x="1413" y="555"/>
                    </a:lnTo>
                    <a:lnTo>
                      <a:pt x="1407" y="552"/>
                    </a:lnTo>
                    <a:lnTo>
                      <a:pt x="1400" y="550"/>
                    </a:lnTo>
                    <a:lnTo>
                      <a:pt x="1393" y="548"/>
                    </a:lnTo>
                    <a:lnTo>
                      <a:pt x="1377" y="547"/>
                    </a:lnTo>
                    <a:lnTo>
                      <a:pt x="1360" y="548"/>
                    </a:lnTo>
                    <a:lnTo>
                      <a:pt x="1345" y="549"/>
                    </a:lnTo>
                    <a:lnTo>
                      <a:pt x="1332" y="551"/>
                    </a:lnTo>
                    <a:lnTo>
                      <a:pt x="1324" y="553"/>
                    </a:lnTo>
                    <a:lnTo>
                      <a:pt x="1320" y="553"/>
                    </a:lnTo>
                    <a:lnTo>
                      <a:pt x="1299" y="553"/>
                    </a:lnTo>
                    <a:lnTo>
                      <a:pt x="1281" y="552"/>
                    </a:lnTo>
                    <a:lnTo>
                      <a:pt x="1267" y="550"/>
                    </a:lnTo>
                    <a:lnTo>
                      <a:pt x="1257" y="547"/>
                    </a:lnTo>
                    <a:lnTo>
                      <a:pt x="1250" y="543"/>
                    </a:lnTo>
                    <a:lnTo>
                      <a:pt x="1246" y="539"/>
                    </a:lnTo>
                    <a:lnTo>
                      <a:pt x="1245" y="536"/>
                    </a:lnTo>
                    <a:lnTo>
                      <a:pt x="1245" y="532"/>
                    </a:lnTo>
                    <a:lnTo>
                      <a:pt x="1247" y="527"/>
                    </a:lnTo>
                    <a:lnTo>
                      <a:pt x="1249" y="523"/>
                    </a:lnTo>
                    <a:lnTo>
                      <a:pt x="1254" y="520"/>
                    </a:lnTo>
                    <a:lnTo>
                      <a:pt x="1258" y="516"/>
                    </a:lnTo>
                    <a:lnTo>
                      <a:pt x="1264" y="511"/>
                    </a:lnTo>
                    <a:lnTo>
                      <a:pt x="1268" y="509"/>
                    </a:lnTo>
                    <a:lnTo>
                      <a:pt x="1278" y="493"/>
                    </a:lnTo>
                    <a:lnTo>
                      <a:pt x="1286" y="478"/>
                    </a:lnTo>
                    <a:lnTo>
                      <a:pt x="1291" y="464"/>
                    </a:lnTo>
                    <a:lnTo>
                      <a:pt x="1293" y="452"/>
                    </a:lnTo>
                    <a:lnTo>
                      <a:pt x="1293" y="441"/>
                    </a:lnTo>
                    <a:lnTo>
                      <a:pt x="1292" y="432"/>
                    </a:lnTo>
                    <a:lnTo>
                      <a:pt x="1290" y="425"/>
                    </a:lnTo>
                    <a:lnTo>
                      <a:pt x="1286" y="417"/>
                    </a:lnTo>
                    <a:lnTo>
                      <a:pt x="1282" y="412"/>
                    </a:lnTo>
                    <a:lnTo>
                      <a:pt x="1276" y="407"/>
                    </a:lnTo>
                    <a:lnTo>
                      <a:pt x="1271" y="403"/>
                    </a:lnTo>
                    <a:lnTo>
                      <a:pt x="1267" y="401"/>
                    </a:lnTo>
                    <a:lnTo>
                      <a:pt x="1258" y="398"/>
                    </a:lnTo>
                    <a:lnTo>
                      <a:pt x="1255" y="397"/>
                    </a:lnTo>
                    <a:lnTo>
                      <a:pt x="1245" y="386"/>
                    </a:lnTo>
                    <a:lnTo>
                      <a:pt x="1236" y="377"/>
                    </a:lnTo>
                    <a:lnTo>
                      <a:pt x="1229" y="371"/>
                    </a:lnTo>
                    <a:lnTo>
                      <a:pt x="1222" y="367"/>
                    </a:lnTo>
                    <a:lnTo>
                      <a:pt x="1218" y="365"/>
                    </a:lnTo>
                    <a:lnTo>
                      <a:pt x="1215" y="365"/>
                    </a:lnTo>
                    <a:lnTo>
                      <a:pt x="1211" y="366"/>
                    </a:lnTo>
                    <a:lnTo>
                      <a:pt x="1210" y="369"/>
                    </a:lnTo>
                    <a:lnTo>
                      <a:pt x="1208" y="375"/>
                    </a:lnTo>
                    <a:lnTo>
                      <a:pt x="1209" y="382"/>
                    </a:lnTo>
                    <a:lnTo>
                      <a:pt x="1209" y="388"/>
                    </a:lnTo>
                    <a:lnTo>
                      <a:pt x="1210" y="390"/>
                    </a:lnTo>
                    <a:lnTo>
                      <a:pt x="1210" y="400"/>
                    </a:lnTo>
                    <a:lnTo>
                      <a:pt x="1210" y="407"/>
                    </a:lnTo>
                    <a:lnTo>
                      <a:pt x="1209" y="413"/>
                    </a:lnTo>
                    <a:lnTo>
                      <a:pt x="1207" y="417"/>
                    </a:lnTo>
                    <a:lnTo>
                      <a:pt x="1204" y="419"/>
                    </a:lnTo>
                    <a:lnTo>
                      <a:pt x="1201" y="420"/>
                    </a:lnTo>
                    <a:lnTo>
                      <a:pt x="1196" y="419"/>
                    </a:lnTo>
                    <a:lnTo>
                      <a:pt x="1192" y="418"/>
                    </a:lnTo>
                    <a:lnTo>
                      <a:pt x="1184" y="414"/>
                    </a:lnTo>
                    <a:lnTo>
                      <a:pt x="1177" y="409"/>
                    </a:lnTo>
                    <a:lnTo>
                      <a:pt x="1171" y="404"/>
                    </a:lnTo>
                    <a:lnTo>
                      <a:pt x="1169" y="403"/>
                    </a:lnTo>
                    <a:lnTo>
                      <a:pt x="1154" y="387"/>
                    </a:lnTo>
                    <a:lnTo>
                      <a:pt x="1139" y="373"/>
                    </a:lnTo>
                    <a:lnTo>
                      <a:pt x="1122" y="360"/>
                    </a:lnTo>
                    <a:lnTo>
                      <a:pt x="1106" y="347"/>
                    </a:lnTo>
                    <a:lnTo>
                      <a:pt x="1089" y="336"/>
                    </a:lnTo>
                    <a:lnTo>
                      <a:pt x="1072" y="326"/>
                    </a:lnTo>
                    <a:lnTo>
                      <a:pt x="1057" y="317"/>
                    </a:lnTo>
                    <a:lnTo>
                      <a:pt x="1041" y="309"/>
                    </a:lnTo>
                    <a:lnTo>
                      <a:pt x="1014" y="296"/>
                    </a:lnTo>
                    <a:lnTo>
                      <a:pt x="992" y="287"/>
                    </a:lnTo>
                    <a:lnTo>
                      <a:pt x="977" y="281"/>
                    </a:lnTo>
                    <a:lnTo>
                      <a:pt x="972" y="279"/>
                    </a:lnTo>
                    <a:lnTo>
                      <a:pt x="937" y="274"/>
                    </a:lnTo>
                    <a:lnTo>
                      <a:pt x="910" y="268"/>
                    </a:lnTo>
                    <a:lnTo>
                      <a:pt x="891" y="262"/>
                    </a:lnTo>
                    <a:lnTo>
                      <a:pt x="878" y="256"/>
                    </a:lnTo>
                    <a:lnTo>
                      <a:pt x="869" y="252"/>
                    </a:lnTo>
                    <a:lnTo>
                      <a:pt x="864" y="249"/>
                    </a:lnTo>
                    <a:lnTo>
                      <a:pt x="862" y="247"/>
                    </a:lnTo>
                    <a:lnTo>
                      <a:pt x="862" y="246"/>
                    </a:lnTo>
                    <a:lnTo>
                      <a:pt x="850" y="237"/>
                    </a:lnTo>
                    <a:lnTo>
                      <a:pt x="841" y="231"/>
                    </a:lnTo>
                    <a:lnTo>
                      <a:pt x="834" y="229"/>
                    </a:lnTo>
                    <a:lnTo>
                      <a:pt x="827" y="229"/>
                    </a:lnTo>
                    <a:lnTo>
                      <a:pt x="823" y="231"/>
                    </a:lnTo>
                    <a:lnTo>
                      <a:pt x="820" y="235"/>
                    </a:lnTo>
                    <a:lnTo>
                      <a:pt x="817" y="240"/>
                    </a:lnTo>
                    <a:lnTo>
                      <a:pt x="816" y="246"/>
                    </a:lnTo>
                    <a:lnTo>
                      <a:pt x="816" y="258"/>
                    </a:lnTo>
                    <a:lnTo>
                      <a:pt x="818" y="271"/>
                    </a:lnTo>
                    <a:lnTo>
                      <a:pt x="820" y="282"/>
                    </a:lnTo>
                    <a:lnTo>
                      <a:pt x="821" y="285"/>
                    </a:lnTo>
                    <a:lnTo>
                      <a:pt x="818" y="293"/>
                    </a:lnTo>
                    <a:lnTo>
                      <a:pt x="815" y="299"/>
                    </a:lnTo>
                    <a:lnTo>
                      <a:pt x="813" y="304"/>
                    </a:lnTo>
                    <a:lnTo>
                      <a:pt x="810" y="307"/>
                    </a:lnTo>
                    <a:lnTo>
                      <a:pt x="807" y="308"/>
                    </a:lnTo>
                    <a:lnTo>
                      <a:pt x="803" y="309"/>
                    </a:lnTo>
                    <a:lnTo>
                      <a:pt x="800" y="309"/>
                    </a:lnTo>
                    <a:lnTo>
                      <a:pt x="797" y="309"/>
                    </a:lnTo>
                    <a:lnTo>
                      <a:pt x="791" y="306"/>
                    </a:lnTo>
                    <a:lnTo>
                      <a:pt x="787" y="303"/>
                    </a:lnTo>
                    <a:lnTo>
                      <a:pt x="784" y="299"/>
                    </a:lnTo>
                    <a:lnTo>
                      <a:pt x="783" y="298"/>
                    </a:lnTo>
                    <a:lnTo>
                      <a:pt x="781" y="292"/>
                    </a:lnTo>
                    <a:lnTo>
                      <a:pt x="777" y="283"/>
                    </a:lnTo>
                    <a:lnTo>
                      <a:pt x="773" y="275"/>
                    </a:lnTo>
                    <a:lnTo>
                      <a:pt x="768" y="265"/>
                    </a:lnTo>
                    <a:lnTo>
                      <a:pt x="755" y="246"/>
                    </a:lnTo>
                    <a:lnTo>
                      <a:pt x="741" y="226"/>
                    </a:lnTo>
                    <a:lnTo>
                      <a:pt x="727" y="208"/>
                    </a:lnTo>
                    <a:lnTo>
                      <a:pt x="716" y="194"/>
                    </a:lnTo>
                    <a:lnTo>
                      <a:pt x="707" y="183"/>
                    </a:lnTo>
                    <a:lnTo>
                      <a:pt x="704" y="180"/>
                    </a:lnTo>
                    <a:lnTo>
                      <a:pt x="692" y="171"/>
                    </a:lnTo>
                    <a:lnTo>
                      <a:pt x="682" y="166"/>
                    </a:lnTo>
                    <a:lnTo>
                      <a:pt x="675" y="162"/>
                    </a:lnTo>
                    <a:lnTo>
                      <a:pt x="669" y="161"/>
                    </a:lnTo>
                    <a:lnTo>
                      <a:pt x="665" y="162"/>
                    </a:lnTo>
                    <a:lnTo>
                      <a:pt x="663" y="165"/>
                    </a:lnTo>
                    <a:lnTo>
                      <a:pt x="663" y="169"/>
                    </a:lnTo>
                    <a:lnTo>
                      <a:pt x="663" y="173"/>
                    </a:lnTo>
                    <a:lnTo>
                      <a:pt x="666" y="184"/>
                    </a:lnTo>
                    <a:lnTo>
                      <a:pt x="671" y="195"/>
                    </a:lnTo>
                    <a:lnTo>
                      <a:pt x="675" y="203"/>
                    </a:lnTo>
                    <a:lnTo>
                      <a:pt x="676" y="207"/>
                    </a:lnTo>
                    <a:lnTo>
                      <a:pt x="673" y="222"/>
                    </a:lnTo>
                    <a:lnTo>
                      <a:pt x="668" y="233"/>
                    </a:lnTo>
                    <a:lnTo>
                      <a:pt x="663" y="240"/>
                    </a:lnTo>
                    <a:lnTo>
                      <a:pt x="659" y="246"/>
                    </a:lnTo>
                    <a:lnTo>
                      <a:pt x="653" y="249"/>
                    </a:lnTo>
                    <a:lnTo>
                      <a:pt x="648" y="251"/>
                    </a:lnTo>
                    <a:lnTo>
                      <a:pt x="642" y="250"/>
                    </a:lnTo>
                    <a:lnTo>
                      <a:pt x="637" y="249"/>
                    </a:lnTo>
                    <a:lnTo>
                      <a:pt x="633" y="246"/>
                    </a:lnTo>
                    <a:lnTo>
                      <a:pt x="627" y="242"/>
                    </a:lnTo>
                    <a:lnTo>
                      <a:pt x="623" y="239"/>
                    </a:lnTo>
                    <a:lnTo>
                      <a:pt x="620" y="235"/>
                    </a:lnTo>
                    <a:lnTo>
                      <a:pt x="614" y="229"/>
                    </a:lnTo>
                    <a:lnTo>
                      <a:pt x="612" y="226"/>
                    </a:lnTo>
                    <a:lnTo>
                      <a:pt x="606" y="221"/>
                    </a:lnTo>
                    <a:lnTo>
                      <a:pt x="600" y="217"/>
                    </a:lnTo>
                    <a:lnTo>
                      <a:pt x="594" y="214"/>
                    </a:lnTo>
                    <a:lnTo>
                      <a:pt x="588" y="214"/>
                    </a:lnTo>
                    <a:lnTo>
                      <a:pt x="583" y="214"/>
                    </a:lnTo>
                    <a:lnTo>
                      <a:pt x="579" y="215"/>
                    </a:lnTo>
                    <a:lnTo>
                      <a:pt x="574" y="217"/>
                    </a:lnTo>
                    <a:lnTo>
                      <a:pt x="570" y="220"/>
                    </a:lnTo>
                    <a:lnTo>
                      <a:pt x="563" y="226"/>
                    </a:lnTo>
                    <a:lnTo>
                      <a:pt x="557" y="233"/>
                    </a:lnTo>
                    <a:lnTo>
                      <a:pt x="554" y="237"/>
                    </a:lnTo>
                    <a:lnTo>
                      <a:pt x="553" y="239"/>
                    </a:lnTo>
                    <a:lnTo>
                      <a:pt x="549" y="244"/>
                    </a:lnTo>
                    <a:lnTo>
                      <a:pt x="542" y="252"/>
                    </a:lnTo>
                    <a:lnTo>
                      <a:pt x="533" y="260"/>
                    </a:lnTo>
                    <a:lnTo>
                      <a:pt x="524" y="267"/>
                    </a:lnTo>
                    <a:lnTo>
                      <a:pt x="515" y="275"/>
                    </a:lnTo>
                    <a:lnTo>
                      <a:pt x="508" y="280"/>
                    </a:lnTo>
                    <a:lnTo>
                      <a:pt x="502" y="284"/>
                    </a:lnTo>
                    <a:lnTo>
                      <a:pt x="500" y="285"/>
                    </a:lnTo>
                    <a:lnTo>
                      <a:pt x="488" y="285"/>
                    </a:lnTo>
                    <a:lnTo>
                      <a:pt x="476" y="288"/>
                    </a:lnTo>
                    <a:lnTo>
                      <a:pt x="463" y="291"/>
                    </a:lnTo>
                    <a:lnTo>
                      <a:pt x="450" y="296"/>
                    </a:lnTo>
                    <a:lnTo>
                      <a:pt x="437" y="303"/>
                    </a:lnTo>
                    <a:lnTo>
                      <a:pt x="423" y="310"/>
                    </a:lnTo>
                    <a:lnTo>
                      <a:pt x="411" y="318"/>
                    </a:lnTo>
                    <a:lnTo>
                      <a:pt x="398" y="325"/>
                    </a:lnTo>
                    <a:lnTo>
                      <a:pt x="377" y="343"/>
                    </a:lnTo>
                    <a:lnTo>
                      <a:pt x="359" y="357"/>
                    </a:lnTo>
                    <a:lnTo>
                      <a:pt x="347" y="366"/>
                    </a:lnTo>
                    <a:lnTo>
                      <a:pt x="342" y="371"/>
                    </a:lnTo>
                    <a:lnTo>
                      <a:pt x="334" y="378"/>
                    </a:lnTo>
                    <a:lnTo>
                      <a:pt x="325" y="385"/>
                    </a:lnTo>
                    <a:lnTo>
                      <a:pt x="318" y="391"/>
                    </a:lnTo>
                    <a:lnTo>
                      <a:pt x="310" y="396"/>
                    </a:lnTo>
                    <a:lnTo>
                      <a:pt x="302" y="399"/>
                    </a:lnTo>
                    <a:lnTo>
                      <a:pt x="296" y="401"/>
                    </a:lnTo>
                    <a:lnTo>
                      <a:pt x="289" y="403"/>
                    </a:lnTo>
                    <a:lnTo>
                      <a:pt x="283" y="404"/>
                    </a:lnTo>
                    <a:lnTo>
                      <a:pt x="278" y="404"/>
                    </a:lnTo>
                    <a:lnTo>
                      <a:pt x="271" y="404"/>
                    </a:lnTo>
                    <a:lnTo>
                      <a:pt x="267" y="403"/>
                    </a:lnTo>
                    <a:lnTo>
                      <a:pt x="261" y="401"/>
                    </a:lnTo>
                    <a:lnTo>
                      <a:pt x="253" y="397"/>
                    </a:lnTo>
                    <a:lnTo>
                      <a:pt x="244" y="390"/>
                    </a:lnTo>
                    <a:lnTo>
                      <a:pt x="233" y="380"/>
                    </a:lnTo>
                    <a:lnTo>
                      <a:pt x="216" y="369"/>
                    </a:lnTo>
                    <a:lnTo>
                      <a:pt x="196" y="355"/>
                    </a:lnTo>
                    <a:lnTo>
                      <a:pt x="174" y="341"/>
                    </a:lnTo>
                    <a:lnTo>
                      <a:pt x="153" y="326"/>
                    </a:lnTo>
                    <a:lnTo>
                      <a:pt x="136" y="316"/>
                    </a:lnTo>
                    <a:lnTo>
                      <a:pt x="123" y="308"/>
                    </a:lnTo>
                    <a:lnTo>
                      <a:pt x="119" y="305"/>
                    </a:lnTo>
                    <a:lnTo>
                      <a:pt x="103" y="302"/>
                    </a:lnTo>
                    <a:lnTo>
                      <a:pt x="83" y="296"/>
                    </a:lnTo>
                    <a:lnTo>
                      <a:pt x="64" y="290"/>
                    </a:lnTo>
                    <a:lnTo>
                      <a:pt x="44" y="282"/>
                    </a:lnTo>
                    <a:lnTo>
                      <a:pt x="27" y="276"/>
                    </a:lnTo>
                    <a:lnTo>
                      <a:pt x="13" y="270"/>
                    </a:lnTo>
                    <a:lnTo>
                      <a:pt x="3" y="266"/>
                    </a:lnTo>
                    <a:lnTo>
                      <a:pt x="0" y="265"/>
                    </a:lnTo>
                    <a:lnTo>
                      <a:pt x="0" y="1342"/>
                    </a:lnTo>
                    <a:lnTo>
                      <a:pt x="47" y="1349"/>
                    </a:lnTo>
                    <a:lnTo>
                      <a:pt x="55" y="1354"/>
                    </a:lnTo>
                    <a:lnTo>
                      <a:pt x="66" y="1361"/>
                    </a:lnTo>
                    <a:lnTo>
                      <a:pt x="79" y="1368"/>
                    </a:lnTo>
                    <a:lnTo>
                      <a:pt x="92" y="1378"/>
                    </a:lnTo>
                    <a:lnTo>
                      <a:pt x="121" y="1399"/>
                    </a:lnTo>
                    <a:lnTo>
                      <a:pt x="151" y="1422"/>
                    </a:lnTo>
                    <a:lnTo>
                      <a:pt x="178" y="1444"/>
                    </a:lnTo>
                    <a:lnTo>
                      <a:pt x="202" y="1463"/>
                    </a:lnTo>
                    <a:lnTo>
                      <a:pt x="217" y="1476"/>
                    </a:lnTo>
                    <a:lnTo>
                      <a:pt x="224" y="1480"/>
                    </a:lnTo>
                    <a:lnTo>
                      <a:pt x="230" y="1479"/>
                    </a:lnTo>
                    <a:lnTo>
                      <a:pt x="237" y="1477"/>
                    </a:lnTo>
                    <a:lnTo>
                      <a:pt x="244" y="1475"/>
                    </a:lnTo>
                    <a:lnTo>
                      <a:pt x="251" y="1472"/>
                    </a:lnTo>
                    <a:lnTo>
                      <a:pt x="264" y="1463"/>
                    </a:lnTo>
                    <a:lnTo>
                      <a:pt x="276" y="1454"/>
                    </a:lnTo>
                    <a:lnTo>
                      <a:pt x="286" y="1446"/>
                    </a:lnTo>
                    <a:lnTo>
                      <a:pt x="295" y="1439"/>
                    </a:lnTo>
                    <a:lnTo>
                      <a:pt x="300" y="1434"/>
                    </a:lnTo>
                    <a:lnTo>
                      <a:pt x="302" y="1432"/>
                    </a:lnTo>
                    <a:lnTo>
                      <a:pt x="311" y="1438"/>
                    </a:lnTo>
                    <a:lnTo>
                      <a:pt x="323" y="1448"/>
                    </a:lnTo>
                    <a:lnTo>
                      <a:pt x="336" y="1461"/>
                    </a:lnTo>
                    <a:lnTo>
                      <a:pt x="350" y="1477"/>
                    </a:lnTo>
                    <a:lnTo>
                      <a:pt x="380" y="1516"/>
                    </a:lnTo>
                    <a:lnTo>
                      <a:pt x="411" y="1558"/>
                    </a:lnTo>
                    <a:lnTo>
                      <a:pt x="441" y="1600"/>
                    </a:lnTo>
                    <a:lnTo>
                      <a:pt x="464" y="1636"/>
                    </a:lnTo>
                    <a:lnTo>
                      <a:pt x="481" y="1661"/>
                    </a:lnTo>
                    <a:lnTo>
                      <a:pt x="487" y="1670"/>
                    </a:lnTo>
                    <a:lnTo>
                      <a:pt x="492" y="1682"/>
                    </a:lnTo>
                    <a:lnTo>
                      <a:pt x="499" y="1693"/>
                    </a:lnTo>
                    <a:lnTo>
                      <a:pt x="505" y="1704"/>
                    </a:lnTo>
                    <a:lnTo>
                      <a:pt x="513" y="1714"/>
                    </a:lnTo>
                    <a:lnTo>
                      <a:pt x="526" y="1731"/>
                    </a:lnTo>
                    <a:lnTo>
                      <a:pt x="540" y="1745"/>
                    </a:lnTo>
                    <a:lnTo>
                      <a:pt x="552" y="1756"/>
                    </a:lnTo>
                    <a:lnTo>
                      <a:pt x="562" y="1763"/>
                    </a:lnTo>
                    <a:lnTo>
                      <a:pt x="568" y="1769"/>
                    </a:lnTo>
                    <a:lnTo>
                      <a:pt x="570" y="1770"/>
                    </a:lnTo>
                    <a:lnTo>
                      <a:pt x="571" y="1776"/>
                    </a:lnTo>
                    <a:lnTo>
                      <a:pt x="572" y="1784"/>
                    </a:lnTo>
                    <a:lnTo>
                      <a:pt x="572" y="1793"/>
                    </a:lnTo>
                    <a:lnTo>
                      <a:pt x="571" y="1805"/>
                    </a:lnTo>
                    <a:lnTo>
                      <a:pt x="567" y="1830"/>
                    </a:lnTo>
                    <a:lnTo>
                      <a:pt x="560" y="1856"/>
                    </a:lnTo>
                    <a:lnTo>
                      <a:pt x="554" y="1882"/>
                    </a:lnTo>
                    <a:lnTo>
                      <a:pt x="549" y="1902"/>
                    </a:lnTo>
                    <a:lnTo>
                      <a:pt x="544" y="1918"/>
                    </a:lnTo>
                    <a:lnTo>
                      <a:pt x="542" y="1923"/>
                    </a:lnTo>
                    <a:lnTo>
                      <a:pt x="542" y="1926"/>
                    </a:lnTo>
                    <a:lnTo>
                      <a:pt x="542" y="1928"/>
                    </a:lnTo>
                    <a:lnTo>
                      <a:pt x="543" y="1928"/>
                    </a:lnTo>
                    <a:lnTo>
                      <a:pt x="545" y="1928"/>
                    </a:lnTo>
                    <a:lnTo>
                      <a:pt x="552" y="1923"/>
                    </a:lnTo>
                    <a:lnTo>
                      <a:pt x="559" y="1914"/>
                    </a:lnTo>
                    <a:lnTo>
                      <a:pt x="581" y="1887"/>
                    </a:lnTo>
                    <a:lnTo>
                      <a:pt x="606" y="1853"/>
                    </a:lnTo>
                    <a:lnTo>
                      <a:pt x="631" y="1816"/>
                    </a:lnTo>
                    <a:lnTo>
                      <a:pt x="653" y="1783"/>
                    </a:lnTo>
                    <a:lnTo>
                      <a:pt x="669" y="1759"/>
                    </a:lnTo>
                    <a:lnTo>
                      <a:pt x="676" y="1749"/>
                    </a:lnTo>
                    <a:lnTo>
                      <a:pt x="679" y="1750"/>
                    </a:lnTo>
                    <a:lnTo>
                      <a:pt x="682" y="1748"/>
                    </a:lnTo>
                    <a:lnTo>
                      <a:pt x="685" y="1743"/>
                    </a:lnTo>
                    <a:lnTo>
                      <a:pt x="686" y="1735"/>
                    </a:lnTo>
                    <a:lnTo>
                      <a:pt x="686" y="1725"/>
                    </a:lnTo>
                    <a:lnTo>
                      <a:pt x="686" y="1714"/>
                    </a:lnTo>
                    <a:lnTo>
                      <a:pt x="685" y="1699"/>
                    </a:lnTo>
                    <a:lnTo>
                      <a:pt x="682" y="1683"/>
                    </a:lnTo>
                    <a:lnTo>
                      <a:pt x="677" y="1647"/>
                    </a:lnTo>
                    <a:lnTo>
                      <a:pt x="668" y="1606"/>
                    </a:lnTo>
                    <a:lnTo>
                      <a:pt x="659" y="1562"/>
                    </a:lnTo>
                    <a:lnTo>
                      <a:pt x="647" y="1517"/>
                    </a:lnTo>
                    <a:lnTo>
                      <a:pt x="633" y="1473"/>
                    </a:lnTo>
                    <a:lnTo>
                      <a:pt x="619" y="1430"/>
                    </a:lnTo>
                    <a:lnTo>
                      <a:pt x="611" y="1409"/>
                    </a:lnTo>
                    <a:lnTo>
                      <a:pt x="603" y="1391"/>
                    </a:lnTo>
                    <a:lnTo>
                      <a:pt x="595" y="1374"/>
                    </a:lnTo>
                    <a:lnTo>
                      <a:pt x="586" y="1357"/>
                    </a:lnTo>
                    <a:lnTo>
                      <a:pt x="579" y="1343"/>
                    </a:lnTo>
                    <a:lnTo>
                      <a:pt x="570" y="1330"/>
                    </a:lnTo>
                    <a:lnTo>
                      <a:pt x="562" y="1321"/>
                    </a:lnTo>
                    <a:lnTo>
                      <a:pt x="554" y="1312"/>
                    </a:lnTo>
                    <a:lnTo>
                      <a:pt x="545" y="1308"/>
                    </a:lnTo>
                    <a:lnTo>
                      <a:pt x="538" y="1304"/>
                    </a:lnTo>
                    <a:lnTo>
                      <a:pt x="529" y="1306"/>
                    </a:lnTo>
                    <a:lnTo>
                      <a:pt x="522" y="1309"/>
                    </a:lnTo>
                    <a:lnTo>
                      <a:pt x="514" y="1313"/>
                    </a:lnTo>
                    <a:lnTo>
                      <a:pt x="508" y="1314"/>
                    </a:lnTo>
                    <a:lnTo>
                      <a:pt x="502" y="1313"/>
                    </a:lnTo>
                    <a:lnTo>
                      <a:pt x="497" y="1309"/>
                    </a:lnTo>
                    <a:lnTo>
                      <a:pt x="492" y="1302"/>
                    </a:lnTo>
                    <a:lnTo>
                      <a:pt x="489" y="1293"/>
                    </a:lnTo>
                    <a:lnTo>
                      <a:pt x="486" y="1282"/>
                    </a:lnTo>
                    <a:lnTo>
                      <a:pt x="484" y="1269"/>
                    </a:lnTo>
                    <a:lnTo>
                      <a:pt x="481" y="1239"/>
                    </a:lnTo>
                    <a:lnTo>
                      <a:pt x="479" y="1204"/>
                    </a:lnTo>
                    <a:lnTo>
                      <a:pt x="478" y="1165"/>
                    </a:lnTo>
                    <a:lnTo>
                      <a:pt x="479" y="1125"/>
                    </a:lnTo>
                    <a:lnTo>
                      <a:pt x="479" y="1086"/>
                    </a:lnTo>
                    <a:lnTo>
                      <a:pt x="479" y="1049"/>
                    </a:lnTo>
                    <a:lnTo>
                      <a:pt x="479" y="1014"/>
                    </a:lnTo>
                    <a:lnTo>
                      <a:pt x="477" y="985"/>
                    </a:lnTo>
                    <a:lnTo>
                      <a:pt x="475" y="972"/>
                    </a:lnTo>
                    <a:lnTo>
                      <a:pt x="474" y="962"/>
                    </a:lnTo>
                    <a:lnTo>
                      <a:pt x="471" y="954"/>
                    </a:lnTo>
                    <a:lnTo>
                      <a:pt x="468" y="948"/>
                    </a:lnTo>
                    <a:lnTo>
                      <a:pt x="463" y="944"/>
                    </a:lnTo>
                    <a:lnTo>
                      <a:pt x="459" y="944"/>
                    </a:lnTo>
                    <a:lnTo>
                      <a:pt x="454" y="946"/>
                    </a:lnTo>
                    <a:lnTo>
                      <a:pt x="447" y="951"/>
                    </a:lnTo>
                    <a:lnTo>
                      <a:pt x="437" y="960"/>
                    </a:lnTo>
                    <a:lnTo>
                      <a:pt x="429" y="965"/>
                    </a:lnTo>
                    <a:lnTo>
                      <a:pt x="424" y="967"/>
                    </a:lnTo>
                    <a:lnTo>
                      <a:pt x="422" y="968"/>
                    </a:lnTo>
                    <a:lnTo>
                      <a:pt x="419" y="968"/>
                    </a:lnTo>
                    <a:lnTo>
                      <a:pt x="417" y="967"/>
                    </a:lnTo>
                    <a:lnTo>
                      <a:pt x="416" y="965"/>
                    </a:lnTo>
                    <a:lnTo>
                      <a:pt x="415" y="964"/>
                    </a:lnTo>
                    <a:lnTo>
                      <a:pt x="414" y="962"/>
                    </a:lnTo>
                    <a:lnTo>
                      <a:pt x="415" y="960"/>
                    </a:lnTo>
                    <a:lnTo>
                      <a:pt x="417" y="954"/>
                    </a:lnTo>
                    <a:lnTo>
                      <a:pt x="421" y="946"/>
                    </a:lnTo>
                    <a:lnTo>
                      <a:pt x="430" y="939"/>
                    </a:lnTo>
                    <a:lnTo>
                      <a:pt x="441" y="930"/>
                    </a:lnTo>
                    <a:lnTo>
                      <a:pt x="456" y="922"/>
                    </a:lnTo>
                    <a:lnTo>
                      <a:pt x="474" y="915"/>
                    </a:lnTo>
                    <a:lnTo>
                      <a:pt x="485" y="910"/>
                    </a:lnTo>
                    <a:lnTo>
                      <a:pt x="497" y="908"/>
                    </a:lnTo>
                    <a:lnTo>
                      <a:pt x="509" y="905"/>
                    </a:lnTo>
                    <a:lnTo>
                      <a:pt x="523" y="903"/>
                    </a:lnTo>
                    <a:lnTo>
                      <a:pt x="537" y="901"/>
                    </a:lnTo>
                    <a:lnTo>
                      <a:pt x="553" y="900"/>
                    </a:lnTo>
                    <a:lnTo>
                      <a:pt x="570" y="899"/>
                    </a:lnTo>
                    <a:lnTo>
                      <a:pt x="587" y="897"/>
                    </a:lnTo>
                    <a:lnTo>
                      <a:pt x="946" y="897"/>
                    </a:lnTo>
                    <a:lnTo>
                      <a:pt x="1270" y="913"/>
                    </a:lnTo>
                    <a:lnTo>
                      <a:pt x="1473" y="1012"/>
                    </a:lnTo>
                    <a:lnTo>
                      <a:pt x="1475" y="1015"/>
                    </a:lnTo>
                    <a:lnTo>
                      <a:pt x="1478" y="1016"/>
                    </a:lnTo>
                    <a:lnTo>
                      <a:pt x="1484" y="1017"/>
                    </a:lnTo>
                    <a:lnTo>
                      <a:pt x="1491" y="1017"/>
                    </a:lnTo>
                    <a:lnTo>
                      <a:pt x="1508" y="1015"/>
                    </a:lnTo>
                    <a:lnTo>
                      <a:pt x="1530" y="1010"/>
                    </a:lnTo>
                    <a:lnTo>
                      <a:pt x="1556" y="1003"/>
                    </a:lnTo>
                    <a:lnTo>
                      <a:pt x="1583" y="995"/>
                    </a:lnTo>
                    <a:lnTo>
                      <a:pt x="1611" y="985"/>
                    </a:lnTo>
                    <a:lnTo>
                      <a:pt x="1639" y="975"/>
                    </a:lnTo>
                    <a:lnTo>
                      <a:pt x="1691" y="956"/>
                    </a:lnTo>
                    <a:lnTo>
                      <a:pt x="1730" y="943"/>
                    </a:lnTo>
                    <a:lnTo>
                      <a:pt x="1742" y="939"/>
                    </a:lnTo>
                    <a:lnTo>
                      <a:pt x="1747" y="937"/>
                    </a:lnTo>
                    <a:lnTo>
                      <a:pt x="1745" y="941"/>
                    </a:lnTo>
                    <a:lnTo>
                      <a:pt x="1734" y="947"/>
                    </a:lnTo>
                    <a:lnTo>
                      <a:pt x="1730" y="949"/>
                    </a:lnTo>
                    <a:lnTo>
                      <a:pt x="1726" y="953"/>
                    </a:lnTo>
                    <a:lnTo>
                      <a:pt x="1724" y="956"/>
                    </a:lnTo>
                    <a:lnTo>
                      <a:pt x="1723" y="959"/>
                    </a:lnTo>
                    <a:lnTo>
                      <a:pt x="1722" y="963"/>
                    </a:lnTo>
                    <a:lnTo>
                      <a:pt x="1723" y="967"/>
                    </a:lnTo>
                    <a:lnTo>
                      <a:pt x="1724" y="970"/>
                    </a:lnTo>
                    <a:lnTo>
                      <a:pt x="1726" y="974"/>
                    </a:lnTo>
                    <a:lnTo>
                      <a:pt x="1733" y="983"/>
                    </a:lnTo>
                    <a:lnTo>
                      <a:pt x="1742" y="991"/>
                    </a:lnTo>
                    <a:lnTo>
                      <a:pt x="1753" y="1000"/>
                    </a:lnTo>
                    <a:lnTo>
                      <a:pt x="1766" y="1010"/>
                    </a:lnTo>
                    <a:lnTo>
                      <a:pt x="1797" y="1031"/>
                    </a:lnTo>
                    <a:lnTo>
                      <a:pt x="1829" y="1054"/>
                    </a:lnTo>
                    <a:lnTo>
                      <a:pt x="1845" y="1066"/>
                    </a:lnTo>
                    <a:lnTo>
                      <a:pt x="1861" y="1078"/>
                    </a:lnTo>
                    <a:lnTo>
                      <a:pt x="1876" y="1091"/>
                    </a:lnTo>
                    <a:lnTo>
                      <a:pt x="1891" y="1104"/>
                    </a:lnTo>
                    <a:lnTo>
                      <a:pt x="1895" y="1108"/>
                    </a:lnTo>
                    <a:lnTo>
                      <a:pt x="1899" y="1113"/>
                    </a:lnTo>
                    <a:lnTo>
                      <a:pt x="1902" y="1119"/>
                    </a:lnTo>
                    <a:lnTo>
                      <a:pt x="1906" y="1125"/>
                    </a:lnTo>
                    <a:lnTo>
                      <a:pt x="1911" y="1138"/>
                    </a:lnTo>
                    <a:lnTo>
                      <a:pt x="1915" y="1153"/>
                    </a:lnTo>
                    <a:lnTo>
                      <a:pt x="1922" y="1186"/>
                    </a:lnTo>
                    <a:lnTo>
                      <a:pt x="1928" y="1221"/>
                    </a:lnTo>
                    <a:lnTo>
                      <a:pt x="1934" y="1255"/>
                    </a:lnTo>
                    <a:lnTo>
                      <a:pt x="1941" y="1286"/>
                    </a:lnTo>
                    <a:lnTo>
                      <a:pt x="1946" y="1300"/>
                    </a:lnTo>
                    <a:lnTo>
                      <a:pt x="1951" y="1312"/>
                    </a:lnTo>
                    <a:lnTo>
                      <a:pt x="1954" y="1317"/>
                    </a:lnTo>
                    <a:lnTo>
                      <a:pt x="1957" y="1323"/>
                    </a:lnTo>
                    <a:lnTo>
                      <a:pt x="1962" y="1327"/>
                    </a:lnTo>
                    <a:lnTo>
                      <a:pt x="1966" y="1330"/>
                    </a:lnTo>
                    <a:lnTo>
                      <a:pt x="1974" y="1337"/>
                    </a:lnTo>
                    <a:lnTo>
                      <a:pt x="1982" y="1345"/>
                    </a:lnTo>
                    <a:lnTo>
                      <a:pt x="1991" y="1356"/>
                    </a:lnTo>
                    <a:lnTo>
                      <a:pt x="2001" y="1368"/>
                    </a:lnTo>
                    <a:lnTo>
                      <a:pt x="2021" y="1398"/>
                    </a:lnTo>
                    <a:lnTo>
                      <a:pt x="2044" y="1433"/>
                    </a:lnTo>
                    <a:lnTo>
                      <a:pt x="2068" y="1474"/>
                    </a:lnTo>
                    <a:lnTo>
                      <a:pt x="2092" y="1518"/>
                    </a:lnTo>
                    <a:lnTo>
                      <a:pt x="2117" y="1565"/>
                    </a:lnTo>
                    <a:lnTo>
                      <a:pt x="2142" y="1614"/>
                    </a:lnTo>
                    <a:lnTo>
                      <a:pt x="2168" y="1664"/>
                    </a:lnTo>
                    <a:lnTo>
                      <a:pt x="2192" y="1715"/>
                    </a:lnTo>
                    <a:lnTo>
                      <a:pt x="2215" y="1764"/>
                    </a:lnTo>
                    <a:lnTo>
                      <a:pt x="2237" y="1812"/>
                    </a:lnTo>
                    <a:lnTo>
                      <a:pt x="2258" y="1856"/>
                    </a:lnTo>
                    <a:lnTo>
                      <a:pt x="2275" y="1897"/>
                    </a:lnTo>
                    <a:lnTo>
                      <a:pt x="2290" y="1934"/>
                    </a:lnTo>
                    <a:lnTo>
                      <a:pt x="2302" y="1964"/>
                    </a:lnTo>
                    <a:lnTo>
                      <a:pt x="2306" y="1970"/>
                    </a:lnTo>
                    <a:lnTo>
                      <a:pt x="2316" y="1981"/>
                    </a:lnTo>
                    <a:lnTo>
                      <a:pt x="2329" y="1994"/>
                    </a:lnTo>
                    <a:lnTo>
                      <a:pt x="2345" y="2009"/>
                    </a:lnTo>
                    <a:lnTo>
                      <a:pt x="2364" y="2027"/>
                    </a:lnTo>
                    <a:lnTo>
                      <a:pt x="2386" y="2045"/>
                    </a:lnTo>
                    <a:lnTo>
                      <a:pt x="2410" y="2063"/>
                    </a:lnTo>
                    <a:lnTo>
                      <a:pt x="2435" y="2083"/>
                    </a:lnTo>
                    <a:lnTo>
                      <a:pt x="2461" y="2101"/>
                    </a:lnTo>
                    <a:lnTo>
                      <a:pt x="2486" y="2119"/>
                    </a:lnTo>
                    <a:lnTo>
                      <a:pt x="2511" y="2136"/>
                    </a:lnTo>
                    <a:lnTo>
                      <a:pt x="2536" y="2150"/>
                    </a:lnTo>
                    <a:lnTo>
                      <a:pt x="2559" y="2161"/>
                    </a:lnTo>
                    <a:lnTo>
                      <a:pt x="2579" y="2170"/>
                    </a:lnTo>
                    <a:lnTo>
                      <a:pt x="2588" y="2172"/>
                    </a:lnTo>
                    <a:lnTo>
                      <a:pt x="2597" y="2174"/>
                    </a:lnTo>
                    <a:lnTo>
                      <a:pt x="2604" y="2176"/>
                    </a:lnTo>
                    <a:lnTo>
                      <a:pt x="2612" y="2176"/>
                    </a:lnTo>
                    <a:lnTo>
                      <a:pt x="2614" y="2174"/>
                    </a:lnTo>
                    <a:lnTo>
                      <a:pt x="2619" y="2173"/>
                    </a:lnTo>
                    <a:lnTo>
                      <a:pt x="2629" y="2171"/>
                    </a:lnTo>
                    <a:lnTo>
                      <a:pt x="2640" y="2169"/>
                    </a:lnTo>
                    <a:lnTo>
                      <a:pt x="2651" y="2168"/>
                    </a:lnTo>
                    <a:lnTo>
                      <a:pt x="2662" y="2168"/>
                    </a:lnTo>
                    <a:lnTo>
                      <a:pt x="2668" y="2169"/>
                    </a:lnTo>
                    <a:lnTo>
                      <a:pt x="2673" y="2170"/>
                    </a:lnTo>
                    <a:lnTo>
                      <a:pt x="2678" y="2172"/>
                    </a:lnTo>
                    <a:lnTo>
                      <a:pt x="2682" y="2176"/>
                    </a:lnTo>
                    <a:lnTo>
                      <a:pt x="2823" y="2303"/>
                    </a:lnTo>
                    <a:lnTo>
                      <a:pt x="2840" y="2294"/>
                    </a:lnTo>
                    <a:lnTo>
                      <a:pt x="2856" y="2287"/>
                    </a:lnTo>
                    <a:lnTo>
                      <a:pt x="2872" y="2280"/>
                    </a:lnTo>
                    <a:lnTo>
                      <a:pt x="2889" y="2275"/>
                    </a:lnTo>
                    <a:lnTo>
                      <a:pt x="2922" y="2266"/>
                    </a:lnTo>
                    <a:lnTo>
                      <a:pt x="2955" y="2255"/>
                    </a:lnTo>
                    <a:lnTo>
                      <a:pt x="2971" y="2249"/>
                    </a:lnTo>
                    <a:lnTo>
                      <a:pt x="2987" y="2240"/>
                    </a:lnTo>
                    <a:lnTo>
                      <a:pt x="3004" y="2231"/>
                    </a:lnTo>
                    <a:lnTo>
                      <a:pt x="3019" y="2219"/>
                    </a:lnTo>
                    <a:lnTo>
                      <a:pt x="3026" y="2211"/>
                    </a:lnTo>
                    <a:lnTo>
                      <a:pt x="3034" y="2204"/>
                    </a:lnTo>
                    <a:lnTo>
                      <a:pt x="3041" y="2195"/>
                    </a:lnTo>
                    <a:lnTo>
                      <a:pt x="3049" y="2185"/>
                    </a:lnTo>
                    <a:lnTo>
                      <a:pt x="3057" y="2174"/>
                    </a:lnTo>
                    <a:lnTo>
                      <a:pt x="3063" y="2164"/>
                    </a:lnTo>
                    <a:lnTo>
                      <a:pt x="3071" y="2152"/>
                    </a:lnTo>
                    <a:lnTo>
                      <a:pt x="3077" y="2138"/>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8" name="Freeform 539"/>
              <p:cNvSpPr>
                <a:spLocks/>
              </p:cNvSpPr>
              <p:nvPr/>
            </p:nvSpPr>
            <p:spPr bwMode="auto">
              <a:xfrm>
                <a:off x="4151" y="1252"/>
                <a:ext cx="1101" cy="768"/>
              </a:xfrm>
              <a:custGeom>
                <a:avLst/>
                <a:gdLst>
                  <a:gd name="T0" fmla="*/ 4 w 3305"/>
                  <a:gd name="T1" fmla="*/ 2 h 2303"/>
                  <a:gd name="T2" fmla="*/ 4 w 3305"/>
                  <a:gd name="T3" fmla="*/ 2 h 2303"/>
                  <a:gd name="T4" fmla="*/ 4 w 3305"/>
                  <a:gd name="T5" fmla="*/ 2 h 2303"/>
                  <a:gd name="T6" fmla="*/ 4 w 3305"/>
                  <a:gd name="T7" fmla="*/ 2 h 2303"/>
                  <a:gd name="T8" fmla="*/ 4 w 3305"/>
                  <a:gd name="T9" fmla="*/ 2 h 2303"/>
                  <a:gd name="T10" fmla="*/ 4 w 3305"/>
                  <a:gd name="T11" fmla="*/ 3 h 2303"/>
                  <a:gd name="T12" fmla="*/ 4 w 3305"/>
                  <a:gd name="T13" fmla="*/ 3 h 2303"/>
                  <a:gd name="T14" fmla="*/ 4 w 3305"/>
                  <a:gd name="T15" fmla="*/ 3 h 2303"/>
                  <a:gd name="T16" fmla="*/ 4 w 3305"/>
                  <a:gd name="T17" fmla="*/ 3 h 2303"/>
                  <a:gd name="T18" fmla="*/ 4 w 3305"/>
                  <a:gd name="T19" fmla="*/ 3 h 2303"/>
                  <a:gd name="T20" fmla="*/ 3 w 3305"/>
                  <a:gd name="T21" fmla="*/ 2 h 2303"/>
                  <a:gd name="T22" fmla="*/ 3 w 3305"/>
                  <a:gd name="T23" fmla="*/ 2 h 2303"/>
                  <a:gd name="T24" fmla="*/ 3 w 3305"/>
                  <a:gd name="T25" fmla="*/ 2 h 2303"/>
                  <a:gd name="T26" fmla="*/ 3 w 3305"/>
                  <a:gd name="T27" fmla="*/ 2 h 2303"/>
                  <a:gd name="T28" fmla="*/ 3 w 3305"/>
                  <a:gd name="T29" fmla="*/ 1 h 2303"/>
                  <a:gd name="T30" fmla="*/ 3 w 3305"/>
                  <a:gd name="T31" fmla="*/ 1 h 2303"/>
                  <a:gd name="T32" fmla="*/ 4 w 3305"/>
                  <a:gd name="T33" fmla="*/ 1 h 2303"/>
                  <a:gd name="T34" fmla="*/ 3 w 3305"/>
                  <a:gd name="T35" fmla="*/ 1 h 2303"/>
                  <a:gd name="T36" fmla="*/ 4 w 3305"/>
                  <a:gd name="T37" fmla="*/ 1 h 2303"/>
                  <a:gd name="T38" fmla="*/ 4 w 3305"/>
                  <a:gd name="T39" fmla="*/ 1 h 2303"/>
                  <a:gd name="T40" fmla="*/ 4 w 3305"/>
                  <a:gd name="T41" fmla="*/ 1 h 2303"/>
                  <a:gd name="T42" fmla="*/ 4 w 3305"/>
                  <a:gd name="T43" fmla="*/ 1 h 2303"/>
                  <a:gd name="T44" fmla="*/ 4 w 3305"/>
                  <a:gd name="T45" fmla="*/ 1 h 2303"/>
                  <a:gd name="T46" fmla="*/ 4 w 3305"/>
                  <a:gd name="T47" fmla="*/ 0 h 2303"/>
                  <a:gd name="T48" fmla="*/ 3 w 3305"/>
                  <a:gd name="T49" fmla="*/ 1 h 2303"/>
                  <a:gd name="T50" fmla="*/ 3 w 3305"/>
                  <a:gd name="T51" fmla="*/ 1 h 2303"/>
                  <a:gd name="T52" fmla="*/ 3 w 3305"/>
                  <a:gd name="T53" fmla="*/ 0 h 2303"/>
                  <a:gd name="T54" fmla="*/ 3 w 3305"/>
                  <a:gd name="T55" fmla="*/ 0 h 2303"/>
                  <a:gd name="T56" fmla="*/ 3 w 3305"/>
                  <a:gd name="T57" fmla="*/ 0 h 2303"/>
                  <a:gd name="T58" fmla="*/ 3 w 3305"/>
                  <a:gd name="T59" fmla="*/ 0 h 2303"/>
                  <a:gd name="T60" fmla="*/ 3 w 3305"/>
                  <a:gd name="T61" fmla="*/ 1 h 2303"/>
                  <a:gd name="T62" fmla="*/ 3 w 3305"/>
                  <a:gd name="T63" fmla="*/ 1 h 2303"/>
                  <a:gd name="T64" fmla="*/ 3 w 3305"/>
                  <a:gd name="T65" fmla="*/ 1 h 2303"/>
                  <a:gd name="T66" fmla="*/ 3 w 3305"/>
                  <a:gd name="T67" fmla="*/ 1 h 2303"/>
                  <a:gd name="T68" fmla="*/ 3 w 3305"/>
                  <a:gd name="T69" fmla="*/ 1 h 2303"/>
                  <a:gd name="T70" fmla="*/ 2 w 3305"/>
                  <a:gd name="T71" fmla="*/ 1 h 2303"/>
                  <a:gd name="T72" fmla="*/ 2 w 3305"/>
                  <a:gd name="T73" fmla="*/ 1 h 2303"/>
                  <a:gd name="T74" fmla="*/ 2 w 3305"/>
                  <a:gd name="T75" fmla="*/ 1 h 2303"/>
                  <a:gd name="T76" fmla="*/ 2 w 3305"/>
                  <a:gd name="T77" fmla="*/ 1 h 2303"/>
                  <a:gd name="T78" fmla="*/ 2 w 3305"/>
                  <a:gd name="T79" fmla="*/ 1 h 2303"/>
                  <a:gd name="T80" fmla="*/ 2 w 3305"/>
                  <a:gd name="T81" fmla="*/ 1 h 2303"/>
                  <a:gd name="T82" fmla="*/ 2 w 3305"/>
                  <a:gd name="T83" fmla="*/ 1 h 2303"/>
                  <a:gd name="T84" fmla="*/ 2 w 3305"/>
                  <a:gd name="T85" fmla="*/ 1 h 2303"/>
                  <a:gd name="T86" fmla="*/ 1 w 3305"/>
                  <a:gd name="T87" fmla="*/ 0 h 2303"/>
                  <a:gd name="T88" fmla="*/ 1 w 3305"/>
                  <a:gd name="T89" fmla="*/ 0 h 2303"/>
                  <a:gd name="T90" fmla="*/ 1 w 3305"/>
                  <a:gd name="T91" fmla="*/ 0 h 2303"/>
                  <a:gd name="T92" fmla="*/ 1 w 3305"/>
                  <a:gd name="T93" fmla="*/ 0 h 2303"/>
                  <a:gd name="T94" fmla="*/ 1 w 3305"/>
                  <a:gd name="T95" fmla="*/ 0 h 2303"/>
                  <a:gd name="T96" fmla="*/ 0 w 3305"/>
                  <a:gd name="T97" fmla="*/ 1 h 2303"/>
                  <a:gd name="T98" fmla="*/ 0 w 3305"/>
                  <a:gd name="T99" fmla="*/ 2 h 2303"/>
                  <a:gd name="T100" fmla="*/ 1 w 3305"/>
                  <a:gd name="T101" fmla="*/ 2 h 2303"/>
                  <a:gd name="T102" fmla="*/ 1 w 3305"/>
                  <a:gd name="T103" fmla="*/ 3 h 2303"/>
                  <a:gd name="T104" fmla="*/ 1 w 3305"/>
                  <a:gd name="T105" fmla="*/ 2 h 2303"/>
                  <a:gd name="T106" fmla="*/ 1 w 3305"/>
                  <a:gd name="T107" fmla="*/ 2 h 2303"/>
                  <a:gd name="T108" fmla="*/ 1 w 3305"/>
                  <a:gd name="T109" fmla="*/ 1 h 2303"/>
                  <a:gd name="T110" fmla="*/ 1 w 3305"/>
                  <a:gd name="T111" fmla="*/ 1 h 2303"/>
                  <a:gd name="T112" fmla="*/ 2 w 3305"/>
                  <a:gd name="T113" fmla="*/ 1 h 2303"/>
                  <a:gd name="T114" fmla="*/ 3 w 3305"/>
                  <a:gd name="T115" fmla="*/ 2 h 2303"/>
                  <a:gd name="T116" fmla="*/ 3 w 3305"/>
                  <a:gd name="T117" fmla="*/ 2 h 2303"/>
                  <a:gd name="T118" fmla="*/ 3 w 3305"/>
                  <a:gd name="T119" fmla="*/ 3 h 2303"/>
                  <a:gd name="T120" fmla="*/ 4 w 3305"/>
                  <a:gd name="T121" fmla="*/ 3 h 230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305"/>
                  <a:gd name="T184" fmla="*/ 0 h 2303"/>
                  <a:gd name="T185" fmla="*/ 3305 w 3305"/>
                  <a:gd name="T186" fmla="*/ 2303 h 230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305" h="2303">
                    <a:moveTo>
                      <a:pt x="3077" y="2138"/>
                    </a:moveTo>
                    <a:lnTo>
                      <a:pt x="3087" y="2116"/>
                    </a:lnTo>
                    <a:lnTo>
                      <a:pt x="3098" y="2089"/>
                    </a:lnTo>
                    <a:lnTo>
                      <a:pt x="3108" y="2059"/>
                    </a:lnTo>
                    <a:lnTo>
                      <a:pt x="3118" y="2028"/>
                    </a:lnTo>
                    <a:lnTo>
                      <a:pt x="3139" y="1960"/>
                    </a:lnTo>
                    <a:lnTo>
                      <a:pt x="3157" y="1896"/>
                    </a:lnTo>
                    <a:lnTo>
                      <a:pt x="3171" y="1843"/>
                    </a:lnTo>
                    <a:lnTo>
                      <a:pt x="3179" y="1811"/>
                    </a:lnTo>
                    <a:lnTo>
                      <a:pt x="3180" y="1805"/>
                    </a:lnTo>
                    <a:lnTo>
                      <a:pt x="3171" y="1837"/>
                    </a:lnTo>
                    <a:lnTo>
                      <a:pt x="3288" y="1472"/>
                    </a:lnTo>
                    <a:lnTo>
                      <a:pt x="3234" y="1436"/>
                    </a:lnTo>
                    <a:lnTo>
                      <a:pt x="3227" y="1432"/>
                    </a:lnTo>
                    <a:lnTo>
                      <a:pt x="3220" y="1425"/>
                    </a:lnTo>
                    <a:lnTo>
                      <a:pt x="3211" y="1416"/>
                    </a:lnTo>
                    <a:lnTo>
                      <a:pt x="3202" y="1406"/>
                    </a:lnTo>
                    <a:lnTo>
                      <a:pt x="3194" y="1394"/>
                    </a:lnTo>
                    <a:lnTo>
                      <a:pt x="3185" y="1381"/>
                    </a:lnTo>
                    <a:lnTo>
                      <a:pt x="3177" y="1367"/>
                    </a:lnTo>
                    <a:lnTo>
                      <a:pt x="3172" y="1354"/>
                    </a:lnTo>
                    <a:lnTo>
                      <a:pt x="3170" y="1347"/>
                    </a:lnTo>
                    <a:lnTo>
                      <a:pt x="3169" y="1340"/>
                    </a:lnTo>
                    <a:lnTo>
                      <a:pt x="3168" y="1334"/>
                    </a:lnTo>
                    <a:lnTo>
                      <a:pt x="3168" y="1327"/>
                    </a:lnTo>
                    <a:lnTo>
                      <a:pt x="3168" y="1321"/>
                    </a:lnTo>
                    <a:lnTo>
                      <a:pt x="3170" y="1314"/>
                    </a:lnTo>
                    <a:lnTo>
                      <a:pt x="3172" y="1309"/>
                    </a:lnTo>
                    <a:lnTo>
                      <a:pt x="3175" y="1303"/>
                    </a:lnTo>
                    <a:lnTo>
                      <a:pt x="3180" y="1298"/>
                    </a:lnTo>
                    <a:lnTo>
                      <a:pt x="3185" y="1294"/>
                    </a:lnTo>
                    <a:lnTo>
                      <a:pt x="3191" y="1289"/>
                    </a:lnTo>
                    <a:lnTo>
                      <a:pt x="3200" y="1285"/>
                    </a:lnTo>
                    <a:lnTo>
                      <a:pt x="3209" y="1282"/>
                    </a:lnTo>
                    <a:lnTo>
                      <a:pt x="3220" y="1279"/>
                    </a:lnTo>
                    <a:lnTo>
                      <a:pt x="3231" y="1277"/>
                    </a:lnTo>
                    <a:lnTo>
                      <a:pt x="3244" y="1275"/>
                    </a:lnTo>
                    <a:lnTo>
                      <a:pt x="3250" y="1274"/>
                    </a:lnTo>
                    <a:lnTo>
                      <a:pt x="3255" y="1272"/>
                    </a:lnTo>
                    <a:lnTo>
                      <a:pt x="3261" y="1268"/>
                    </a:lnTo>
                    <a:lnTo>
                      <a:pt x="3266" y="1263"/>
                    </a:lnTo>
                    <a:lnTo>
                      <a:pt x="3277" y="1253"/>
                    </a:lnTo>
                    <a:lnTo>
                      <a:pt x="3285" y="1240"/>
                    </a:lnTo>
                    <a:lnTo>
                      <a:pt x="3294" y="1227"/>
                    </a:lnTo>
                    <a:lnTo>
                      <a:pt x="3299" y="1215"/>
                    </a:lnTo>
                    <a:lnTo>
                      <a:pt x="3304" y="1207"/>
                    </a:lnTo>
                    <a:lnTo>
                      <a:pt x="3305" y="1204"/>
                    </a:lnTo>
                    <a:lnTo>
                      <a:pt x="3299" y="1194"/>
                    </a:lnTo>
                    <a:lnTo>
                      <a:pt x="3293" y="1185"/>
                    </a:lnTo>
                    <a:lnTo>
                      <a:pt x="3286" y="1177"/>
                    </a:lnTo>
                    <a:lnTo>
                      <a:pt x="3279" y="1171"/>
                    </a:lnTo>
                    <a:lnTo>
                      <a:pt x="3271" y="1165"/>
                    </a:lnTo>
                    <a:lnTo>
                      <a:pt x="3264" y="1161"/>
                    </a:lnTo>
                    <a:lnTo>
                      <a:pt x="3256" y="1158"/>
                    </a:lnTo>
                    <a:lnTo>
                      <a:pt x="3250" y="1155"/>
                    </a:lnTo>
                    <a:lnTo>
                      <a:pt x="3236" y="1152"/>
                    </a:lnTo>
                    <a:lnTo>
                      <a:pt x="3224" y="1151"/>
                    </a:lnTo>
                    <a:lnTo>
                      <a:pt x="3216" y="1151"/>
                    </a:lnTo>
                    <a:lnTo>
                      <a:pt x="3214" y="1151"/>
                    </a:lnTo>
                    <a:lnTo>
                      <a:pt x="3069" y="1145"/>
                    </a:lnTo>
                    <a:lnTo>
                      <a:pt x="3058" y="1139"/>
                    </a:lnTo>
                    <a:lnTo>
                      <a:pt x="3047" y="1136"/>
                    </a:lnTo>
                    <a:lnTo>
                      <a:pt x="3037" y="1136"/>
                    </a:lnTo>
                    <a:lnTo>
                      <a:pt x="3030" y="1137"/>
                    </a:lnTo>
                    <a:lnTo>
                      <a:pt x="3022" y="1140"/>
                    </a:lnTo>
                    <a:lnTo>
                      <a:pt x="3015" y="1145"/>
                    </a:lnTo>
                    <a:lnTo>
                      <a:pt x="3010" y="1150"/>
                    </a:lnTo>
                    <a:lnTo>
                      <a:pt x="3005" y="1157"/>
                    </a:lnTo>
                    <a:lnTo>
                      <a:pt x="2998" y="1171"/>
                    </a:lnTo>
                    <a:lnTo>
                      <a:pt x="2994" y="1185"/>
                    </a:lnTo>
                    <a:lnTo>
                      <a:pt x="2992" y="1194"/>
                    </a:lnTo>
                    <a:lnTo>
                      <a:pt x="2991" y="1198"/>
                    </a:lnTo>
                    <a:lnTo>
                      <a:pt x="2987" y="1200"/>
                    </a:lnTo>
                    <a:lnTo>
                      <a:pt x="2984" y="1203"/>
                    </a:lnTo>
                    <a:lnTo>
                      <a:pt x="2982" y="1207"/>
                    </a:lnTo>
                    <a:lnTo>
                      <a:pt x="2980" y="1212"/>
                    </a:lnTo>
                    <a:lnTo>
                      <a:pt x="2979" y="1223"/>
                    </a:lnTo>
                    <a:lnTo>
                      <a:pt x="2979" y="1236"/>
                    </a:lnTo>
                    <a:lnTo>
                      <a:pt x="2979" y="1249"/>
                    </a:lnTo>
                    <a:lnTo>
                      <a:pt x="2980" y="1260"/>
                    </a:lnTo>
                    <a:lnTo>
                      <a:pt x="2982" y="1268"/>
                    </a:lnTo>
                    <a:lnTo>
                      <a:pt x="2982" y="1270"/>
                    </a:lnTo>
                    <a:lnTo>
                      <a:pt x="2990" y="1281"/>
                    </a:lnTo>
                    <a:lnTo>
                      <a:pt x="2996" y="1291"/>
                    </a:lnTo>
                    <a:lnTo>
                      <a:pt x="3001" y="1303"/>
                    </a:lnTo>
                    <a:lnTo>
                      <a:pt x="3006" y="1315"/>
                    </a:lnTo>
                    <a:lnTo>
                      <a:pt x="3009" y="1327"/>
                    </a:lnTo>
                    <a:lnTo>
                      <a:pt x="3011" y="1338"/>
                    </a:lnTo>
                    <a:lnTo>
                      <a:pt x="3011" y="1348"/>
                    </a:lnTo>
                    <a:lnTo>
                      <a:pt x="3010" y="1355"/>
                    </a:lnTo>
                    <a:lnTo>
                      <a:pt x="2998" y="1389"/>
                    </a:lnTo>
                    <a:lnTo>
                      <a:pt x="2989" y="1419"/>
                    </a:lnTo>
                    <a:lnTo>
                      <a:pt x="2981" y="1445"/>
                    </a:lnTo>
                    <a:lnTo>
                      <a:pt x="2974" y="1466"/>
                    </a:lnTo>
                    <a:lnTo>
                      <a:pt x="2969" y="1484"/>
                    </a:lnTo>
                    <a:lnTo>
                      <a:pt x="2966" y="1495"/>
                    </a:lnTo>
                    <a:lnTo>
                      <a:pt x="2964" y="1504"/>
                    </a:lnTo>
                    <a:lnTo>
                      <a:pt x="2963" y="1506"/>
                    </a:lnTo>
                    <a:lnTo>
                      <a:pt x="2968" y="1514"/>
                    </a:lnTo>
                    <a:lnTo>
                      <a:pt x="2973" y="1525"/>
                    </a:lnTo>
                    <a:lnTo>
                      <a:pt x="2979" y="1538"/>
                    </a:lnTo>
                    <a:lnTo>
                      <a:pt x="2984" y="1552"/>
                    </a:lnTo>
                    <a:lnTo>
                      <a:pt x="2994" y="1585"/>
                    </a:lnTo>
                    <a:lnTo>
                      <a:pt x="3003" y="1621"/>
                    </a:lnTo>
                    <a:lnTo>
                      <a:pt x="3011" y="1654"/>
                    </a:lnTo>
                    <a:lnTo>
                      <a:pt x="3017" y="1683"/>
                    </a:lnTo>
                    <a:lnTo>
                      <a:pt x="3021" y="1703"/>
                    </a:lnTo>
                    <a:lnTo>
                      <a:pt x="3022" y="1710"/>
                    </a:lnTo>
                    <a:lnTo>
                      <a:pt x="3022" y="1722"/>
                    </a:lnTo>
                    <a:lnTo>
                      <a:pt x="3021" y="1733"/>
                    </a:lnTo>
                    <a:lnTo>
                      <a:pt x="3019" y="1743"/>
                    </a:lnTo>
                    <a:lnTo>
                      <a:pt x="3017" y="1750"/>
                    </a:lnTo>
                    <a:lnTo>
                      <a:pt x="3013" y="1758"/>
                    </a:lnTo>
                    <a:lnTo>
                      <a:pt x="3010" y="1764"/>
                    </a:lnTo>
                    <a:lnTo>
                      <a:pt x="3006" y="1770"/>
                    </a:lnTo>
                    <a:lnTo>
                      <a:pt x="3003" y="1775"/>
                    </a:lnTo>
                    <a:lnTo>
                      <a:pt x="2995" y="1782"/>
                    </a:lnTo>
                    <a:lnTo>
                      <a:pt x="2989" y="1786"/>
                    </a:lnTo>
                    <a:lnTo>
                      <a:pt x="2984" y="1788"/>
                    </a:lnTo>
                    <a:lnTo>
                      <a:pt x="2982" y="1789"/>
                    </a:lnTo>
                    <a:lnTo>
                      <a:pt x="2979" y="1799"/>
                    </a:lnTo>
                    <a:lnTo>
                      <a:pt x="2976" y="1807"/>
                    </a:lnTo>
                    <a:lnTo>
                      <a:pt x="2970" y="1816"/>
                    </a:lnTo>
                    <a:lnTo>
                      <a:pt x="2966" y="1823"/>
                    </a:lnTo>
                    <a:lnTo>
                      <a:pt x="2959" y="1829"/>
                    </a:lnTo>
                    <a:lnTo>
                      <a:pt x="2954" y="1836"/>
                    </a:lnTo>
                    <a:lnTo>
                      <a:pt x="2947" y="1841"/>
                    </a:lnTo>
                    <a:lnTo>
                      <a:pt x="2941" y="1845"/>
                    </a:lnTo>
                    <a:lnTo>
                      <a:pt x="2929" y="1853"/>
                    </a:lnTo>
                    <a:lnTo>
                      <a:pt x="2919" y="1858"/>
                    </a:lnTo>
                    <a:lnTo>
                      <a:pt x="2912" y="1860"/>
                    </a:lnTo>
                    <a:lnTo>
                      <a:pt x="2910" y="1861"/>
                    </a:lnTo>
                    <a:lnTo>
                      <a:pt x="2913" y="1864"/>
                    </a:lnTo>
                    <a:lnTo>
                      <a:pt x="2916" y="1868"/>
                    </a:lnTo>
                    <a:lnTo>
                      <a:pt x="2918" y="1874"/>
                    </a:lnTo>
                    <a:lnTo>
                      <a:pt x="2920" y="1882"/>
                    </a:lnTo>
                    <a:lnTo>
                      <a:pt x="2922" y="1899"/>
                    </a:lnTo>
                    <a:lnTo>
                      <a:pt x="2922" y="1920"/>
                    </a:lnTo>
                    <a:lnTo>
                      <a:pt x="2922" y="1939"/>
                    </a:lnTo>
                    <a:lnTo>
                      <a:pt x="2919" y="1955"/>
                    </a:lnTo>
                    <a:lnTo>
                      <a:pt x="2918" y="1967"/>
                    </a:lnTo>
                    <a:lnTo>
                      <a:pt x="2918" y="1973"/>
                    </a:lnTo>
                    <a:lnTo>
                      <a:pt x="2918" y="1980"/>
                    </a:lnTo>
                    <a:lnTo>
                      <a:pt x="2919" y="1989"/>
                    </a:lnTo>
                    <a:lnTo>
                      <a:pt x="2922" y="1996"/>
                    </a:lnTo>
                    <a:lnTo>
                      <a:pt x="2924" y="2004"/>
                    </a:lnTo>
                    <a:lnTo>
                      <a:pt x="2930" y="2018"/>
                    </a:lnTo>
                    <a:lnTo>
                      <a:pt x="2938" y="2029"/>
                    </a:lnTo>
                    <a:lnTo>
                      <a:pt x="2944" y="2038"/>
                    </a:lnTo>
                    <a:lnTo>
                      <a:pt x="2951" y="2045"/>
                    </a:lnTo>
                    <a:lnTo>
                      <a:pt x="2955" y="2049"/>
                    </a:lnTo>
                    <a:lnTo>
                      <a:pt x="2956" y="2050"/>
                    </a:lnTo>
                    <a:lnTo>
                      <a:pt x="2956" y="2060"/>
                    </a:lnTo>
                    <a:lnTo>
                      <a:pt x="2955" y="2070"/>
                    </a:lnTo>
                    <a:lnTo>
                      <a:pt x="2953" y="2078"/>
                    </a:lnTo>
                    <a:lnTo>
                      <a:pt x="2951" y="2087"/>
                    </a:lnTo>
                    <a:lnTo>
                      <a:pt x="2944" y="2101"/>
                    </a:lnTo>
                    <a:lnTo>
                      <a:pt x="2938" y="2113"/>
                    </a:lnTo>
                    <a:lnTo>
                      <a:pt x="2930" y="2123"/>
                    </a:lnTo>
                    <a:lnTo>
                      <a:pt x="2924" y="2130"/>
                    </a:lnTo>
                    <a:lnTo>
                      <a:pt x="2919" y="2135"/>
                    </a:lnTo>
                    <a:lnTo>
                      <a:pt x="2918" y="2136"/>
                    </a:lnTo>
                    <a:lnTo>
                      <a:pt x="2911" y="2146"/>
                    </a:lnTo>
                    <a:lnTo>
                      <a:pt x="2903" y="2154"/>
                    </a:lnTo>
                    <a:lnTo>
                      <a:pt x="2897" y="2159"/>
                    </a:lnTo>
                    <a:lnTo>
                      <a:pt x="2890" y="2161"/>
                    </a:lnTo>
                    <a:lnTo>
                      <a:pt x="2884" y="2163"/>
                    </a:lnTo>
                    <a:lnTo>
                      <a:pt x="2877" y="2160"/>
                    </a:lnTo>
                    <a:lnTo>
                      <a:pt x="2872" y="2158"/>
                    </a:lnTo>
                    <a:lnTo>
                      <a:pt x="2867" y="2154"/>
                    </a:lnTo>
                    <a:lnTo>
                      <a:pt x="2858" y="2144"/>
                    </a:lnTo>
                    <a:lnTo>
                      <a:pt x="2851" y="2135"/>
                    </a:lnTo>
                    <a:lnTo>
                      <a:pt x="2847" y="2126"/>
                    </a:lnTo>
                    <a:lnTo>
                      <a:pt x="2846" y="2123"/>
                    </a:lnTo>
                    <a:lnTo>
                      <a:pt x="2843" y="2112"/>
                    </a:lnTo>
                    <a:lnTo>
                      <a:pt x="2838" y="2101"/>
                    </a:lnTo>
                    <a:lnTo>
                      <a:pt x="2834" y="2091"/>
                    </a:lnTo>
                    <a:lnTo>
                      <a:pt x="2830" y="2083"/>
                    </a:lnTo>
                    <a:lnTo>
                      <a:pt x="2825" y="2075"/>
                    </a:lnTo>
                    <a:lnTo>
                      <a:pt x="2821" y="2070"/>
                    </a:lnTo>
                    <a:lnTo>
                      <a:pt x="2819" y="2067"/>
                    </a:lnTo>
                    <a:lnTo>
                      <a:pt x="2818" y="2065"/>
                    </a:lnTo>
                    <a:lnTo>
                      <a:pt x="2809" y="2062"/>
                    </a:lnTo>
                    <a:lnTo>
                      <a:pt x="2802" y="2059"/>
                    </a:lnTo>
                    <a:lnTo>
                      <a:pt x="2795" y="2055"/>
                    </a:lnTo>
                    <a:lnTo>
                      <a:pt x="2791" y="2050"/>
                    </a:lnTo>
                    <a:lnTo>
                      <a:pt x="2787" y="2045"/>
                    </a:lnTo>
                    <a:lnTo>
                      <a:pt x="2783" y="2041"/>
                    </a:lnTo>
                    <a:lnTo>
                      <a:pt x="2781" y="2035"/>
                    </a:lnTo>
                    <a:lnTo>
                      <a:pt x="2780" y="2030"/>
                    </a:lnTo>
                    <a:lnTo>
                      <a:pt x="2779" y="2021"/>
                    </a:lnTo>
                    <a:lnTo>
                      <a:pt x="2779" y="2014"/>
                    </a:lnTo>
                    <a:lnTo>
                      <a:pt x="2779" y="2008"/>
                    </a:lnTo>
                    <a:lnTo>
                      <a:pt x="2780" y="2006"/>
                    </a:lnTo>
                    <a:lnTo>
                      <a:pt x="2776" y="2002"/>
                    </a:lnTo>
                    <a:lnTo>
                      <a:pt x="2773" y="1996"/>
                    </a:lnTo>
                    <a:lnTo>
                      <a:pt x="2769" y="1990"/>
                    </a:lnTo>
                    <a:lnTo>
                      <a:pt x="2767" y="1983"/>
                    </a:lnTo>
                    <a:lnTo>
                      <a:pt x="2762" y="1969"/>
                    </a:lnTo>
                    <a:lnTo>
                      <a:pt x="2759" y="1955"/>
                    </a:lnTo>
                    <a:lnTo>
                      <a:pt x="2755" y="1942"/>
                    </a:lnTo>
                    <a:lnTo>
                      <a:pt x="2753" y="1932"/>
                    </a:lnTo>
                    <a:lnTo>
                      <a:pt x="2753" y="1924"/>
                    </a:lnTo>
                    <a:lnTo>
                      <a:pt x="2752" y="1921"/>
                    </a:lnTo>
                    <a:lnTo>
                      <a:pt x="2751" y="1901"/>
                    </a:lnTo>
                    <a:lnTo>
                      <a:pt x="2748" y="1884"/>
                    </a:lnTo>
                    <a:lnTo>
                      <a:pt x="2743" y="1870"/>
                    </a:lnTo>
                    <a:lnTo>
                      <a:pt x="2738" y="1858"/>
                    </a:lnTo>
                    <a:lnTo>
                      <a:pt x="2733" y="1848"/>
                    </a:lnTo>
                    <a:lnTo>
                      <a:pt x="2726" y="1840"/>
                    </a:lnTo>
                    <a:lnTo>
                      <a:pt x="2721" y="1833"/>
                    </a:lnTo>
                    <a:lnTo>
                      <a:pt x="2714" y="1829"/>
                    </a:lnTo>
                    <a:lnTo>
                      <a:pt x="2708" y="1826"/>
                    </a:lnTo>
                    <a:lnTo>
                      <a:pt x="2701" y="1823"/>
                    </a:lnTo>
                    <a:lnTo>
                      <a:pt x="2696" y="1821"/>
                    </a:lnTo>
                    <a:lnTo>
                      <a:pt x="2691" y="1820"/>
                    </a:lnTo>
                    <a:lnTo>
                      <a:pt x="2683" y="1820"/>
                    </a:lnTo>
                    <a:lnTo>
                      <a:pt x="2680" y="1821"/>
                    </a:lnTo>
                    <a:lnTo>
                      <a:pt x="2672" y="1817"/>
                    </a:lnTo>
                    <a:lnTo>
                      <a:pt x="2662" y="1814"/>
                    </a:lnTo>
                    <a:lnTo>
                      <a:pt x="2653" y="1812"/>
                    </a:lnTo>
                    <a:lnTo>
                      <a:pt x="2641" y="1811"/>
                    </a:lnTo>
                    <a:lnTo>
                      <a:pt x="2617" y="1810"/>
                    </a:lnTo>
                    <a:lnTo>
                      <a:pt x="2593" y="1812"/>
                    </a:lnTo>
                    <a:lnTo>
                      <a:pt x="2571" y="1814"/>
                    </a:lnTo>
                    <a:lnTo>
                      <a:pt x="2552" y="1817"/>
                    </a:lnTo>
                    <a:lnTo>
                      <a:pt x="2540" y="1820"/>
                    </a:lnTo>
                    <a:lnTo>
                      <a:pt x="2535" y="1821"/>
                    </a:lnTo>
                    <a:lnTo>
                      <a:pt x="2524" y="1819"/>
                    </a:lnTo>
                    <a:lnTo>
                      <a:pt x="2515" y="1817"/>
                    </a:lnTo>
                    <a:lnTo>
                      <a:pt x="2505" y="1815"/>
                    </a:lnTo>
                    <a:lnTo>
                      <a:pt x="2496" y="1812"/>
                    </a:lnTo>
                    <a:lnTo>
                      <a:pt x="2488" y="1807"/>
                    </a:lnTo>
                    <a:lnTo>
                      <a:pt x="2479" y="1803"/>
                    </a:lnTo>
                    <a:lnTo>
                      <a:pt x="2471" y="1799"/>
                    </a:lnTo>
                    <a:lnTo>
                      <a:pt x="2465" y="1794"/>
                    </a:lnTo>
                    <a:lnTo>
                      <a:pt x="2452" y="1784"/>
                    </a:lnTo>
                    <a:lnTo>
                      <a:pt x="2441" y="1772"/>
                    </a:lnTo>
                    <a:lnTo>
                      <a:pt x="2431" y="1760"/>
                    </a:lnTo>
                    <a:lnTo>
                      <a:pt x="2424" y="1747"/>
                    </a:lnTo>
                    <a:lnTo>
                      <a:pt x="2416" y="1735"/>
                    </a:lnTo>
                    <a:lnTo>
                      <a:pt x="2412" y="1723"/>
                    </a:lnTo>
                    <a:lnTo>
                      <a:pt x="2408" y="1712"/>
                    </a:lnTo>
                    <a:lnTo>
                      <a:pt x="2404" y="1703"/>
                    </a:lnTo>
                    <a:lnTo>
                      <a:pt x="2400" y="1689"/>
                    </a:lnTo>
                    <a:lnTo>
                      <a:pt x="2399" y="1683"/>
                    </a:lnTo>
                    <a:lnTo>
                      <a:pt x="2393" y="1668"/>
                    </a:lnTo>
                    <a:lnTo>
                      <a:pt x="2385" y="1654"/>
                    </a:lnTo>
                    <a:lnTo>
                      <a:pt x="2377" y="1641"/>
                    </a:lnTo>
                    <a:lnTo>
                      <a:pt x="2370" y="1630"/>
                    </a:lnTo>
                    <a:lnTo>
                      <a:pt x="2362" y="1621"/>
                    </a:lnTo>
                    <a:lnTo>
                      <a:pt x="2355" y="1612"/>
                    </a:lnTo>
                    <a:lnTo>
                      <a:pt x="2347" y="1606"/>
                    </a:lnTo>
                    <a:lnTo>
                      <a:pt x="2340" y="1599"/>
                    </a:lnTo>
                    <a:lnTo>
                      <a:pt x="2327" y="1589"/>
                    </a:lnTo>
                    <a:lnTo>
                      <a:pt x="2316" y="1583"/>
                    </a:lnTo>
                    <a:lnTo>
                      <a:pt x="2308" y="1580"/>
                    </a:lnTo>
                    <a:lnTo>
                      <a:pt x="2306" y="1579"/>
                    </a:lnTo>
                    <a:lnTo>
                      <a:pt x="2303" y="1562"/>
                    </a:lnTo>
                    <a:lnTo>
                      <a:pt x="2299" y="1549"/>
                    </a:lnTo>
                    <a:lnTo>
                      <a:pt x="2294" y="1540"/>
                    </a:lnTo>
                    <a:lnTo>
                      <a:pt x="2290" y="1531"/>
                    </a:lnTo>
                    <a:lnTo>
                      <a:pt x="2287" y="1526"/>
                    </a:lnTo>
                    <a:lnTo>
                      <a:pt x="2284" y="1521"/>
                    </a:lnTo>
                    <a:lnTo>
                      <a:pt x="2281" y="1519"/>
                    </a:lnTo>
                    <a:lnTo>
                      <a:pt x="2280" y="1519"/>
                    </a:lnTo>
                    <a:lnTo>
                      <a:pt x="2248" y="1526"/>
                    </a:lnTo>
                    <a:lnTo>
                      <a:pt x="2242" y="1525"/>
                    </a:lnTo>
                    <a:lnTo>
                      <a:pt x="2237" y="1524"/>
                    </a:lnTo>
                    <a:lnTo>
                      <a:pt x="2232" y="1521"/>
                    </a:lnTo>
                    <a:lnTo>
                      <a:pt x="2226" y="1519"/>
                    </a:lnTo>
                    <a:lnTo>
                      <a:pt x="2218" y="1514"/>
                    </a:lnTo>
                    <a:lnTo>
                      <a:pt x="2210" y="1506"/>
                    </a:lnTo>
                    <a:lnTo>
                      <a:pt x="2204" y="1499"/>
                    </a:lnTo>
                    <a:lnTo>
                      <a:pt x="2198" y="1490"/>
                    </a:lnTo>
                    <a:lnTo>
                      <a:pt x="2194" y="1480"/>
                    </a:lnTo>
                    <a:lnTo>
                      <a:pt x="2191" y="1471"/>
                    </a:lnTo>
                    <a:lnTo>
                      <a:pt x="2185" y="1452"/>
                    </a:lnTo>
                    <a:lnTo>
                      <a:pt x="2183" y="1437"/>
                    </a:lnTo>
                    <a:lnTo>
                      <a:pt x="2182" y="1425"/>
                    </a:lnTo>
                    <a:lnTo>
                      <a:pt x="2182" y="1421"/>
                    </a:lnTo>
                    <a:lnTo>
                      <a:pt x="2182" y="1413"/>
                    </a:lnTo>
                    <a:lnTo>
                      <a:pt x="2182" y="1406"/>
                    </a:lnTo>
                    <a:lnTo>
                      <a:pt x="2183" y="1397"/>
                    </a:lnTo>
                    <a:lnTo>
                      <a:pt x="2184" y="1388"/>
                    </a:lnTo>
                    <a:lnTo>
                      <a:pt x="2191" y="1369"/>
                    </a:lnTo>
                    <a:lnTo>
                      <a:pt x="2198" y="1350"/>
                    </a:lnTo>
                    <a:lnTo>
                      <a:pt x="2209" y="1329"/>
                    </a:lnTo>
                    <a:lnTo>
                      <a:pt x="2221" y="1308"/>
                    </a:lnTo>
                    <a:lnTo>
                      <a:pt x="2233" y="1287"/>
                    </a:lnTo>
                    <a:lnTo>
                      <a:pt x="2247" y="1268"/>
                    </a:lnTo>
                    <a:lnTo>
                      <a:pt x="2274" y="1230"/>
                    </a:lnTo>
                    <a:lnTo>
                      <a:pt x="2298" y="1201"/>
                    </a:lnTo>
                    <a:lnTo>
                      <a:pt x="2314" y="1180"/>
                    </a:lnTo>
                    <a:lnTo>
                      <a:pt x="2320" y="1173"/>
                    </a:lnTo>
                    <a:lnTo>
                      <a:pt x="2330" y="1171"/>
                    </a:lnTo>
                    <a:lnTo>
                      <a:pt x="2337" y="1167"/>
                    </a:lnTo>
                    <a:lnTo>
                      <a:pt x="2345" y="1164"/>
                    </a:lnTo>
                    <a:lnTo>
                      <a:pt x="2352" y="1161"/>
                    </a:lnTo>
                    <a:lnTo>
                      <a:pt x="2358" y="1157"/>
                    </a:lnTo>
                    <a:lnTo>
                      <a:pt x="2363" y="1152"/>
                    </a:lnTo>
                    <a:lnTo>
                      <a:pt x="2368" y="1147"/>
                    </a:lnTo>
                    <a:lnTo>
                      <a:pt x="2372" y="1143"/>
                    </a:lnTo>
                    <a:lnTo>
                      <a:pt x="2377" y="1134"/>
                    </a:lnTo>
                    <a:lnTo>
                      <a:pt x="2382" y="1126"/>
                    </a:lnTo>
                    <a:lnTo>
                      <a:pt x="2384" y="1121"/>
                    </a:lnTo>
                    <a:lnTo>
                      <a:pt x="2384" y="1120"/>
                    </a:lnTo>
                    <a:lnTo>
                      <a:pt x="2382" y="1113"/>
                    </a:lnTo>
                    <a:lnTo>
                      <a:pt x="2380" y="1108"/>
                    </a:lnTo>
                    <a:lnTo>
                      <a:pt x="2379" y="1103"/>
                    </a:lnTo>
                    <a:lnTo>
                      <a:pt x="2379" y="1098"/>
                    </a:lnTo>
                    <a:lnTo>
                      <a:pt x="2380" y="1095"/>
                    </a:lnTo>
                    <a:lnTo>
                      <a:pt x="2381" y="1092"/>
                    </a:lnTo>
                    <a:lnTo>
                      <a:pt x="2383" y="1089"/>
                    </a:lnTo>
                    <a:lnTo>
                      <a:pt x="2385" y="1086"/>
                    </a:lnTo>
                    <a:lnTo>
                      <a:pt x="2389" y="1083"/>
                    </a:lnTo>
                    <a:lnTo>
                      <a:pt x="2395" y="1080"/>
                    </a:lnTo>
                    <a:lnTo>
                      <a:pt x="2398" y="1079"/>
                    </a:lnTo>
                    <a:lnTo>
                      <a:pt x="2399" y="1079"/>
                    </a:lnTo>
                    <a:lnTo>
                      <a:pt x="2403" y="1077"/>
                    </a:lnTo>
                    <a:lnTo>
                      <a:pt x="2409" y="1077"/>
                    </a:lnTo>
                    <a:lnTo>
                      <a:pt x="2415" y="1077"/>
                    </a:lnTo>
                    <a:lnTo>
                      <a:pt x="2422" y="1077"/>
                    </a:lnTo>
                    <a:lnTo>
                      <a:pt x="2437" y="1080"/>
                    </a:lnTo>
                    <a:lnTo>
                      <a:pt x="2452" y="1084"/>
                    </a:lnTo>
                    <a:lnTo>
                      <a:pt x="2467" y="1090"/>
                    </a:lnTo>
                    <a:lnTo>
                      <a:pt x="2479" y="1095"/>
                    </a:lnTo>
                    <a:lnTo>
                      <a:pt x="2488" y="1098"/>
                    </a:lnTo>
                    <a:lnTo>
                      <a:pt x="2491" y="1100"/>
                    </a:lnTo>
                    <a:lnTo>
                      <a:pt x="2494" y="1099"/>
                    </a:lnTo>
                    <a:lnTo>
                      <a:pt x="2496" y="1099"/>
                    </a:lnTo>
                    <a:lnTo>
                      <a:pt x="2498" y="1097"/>
                    </a:lnTo>
                    <a:lnTo>
                      <a:pt x="2502" y="1095"/>
                    </a:lnTo>
                    <a:lnTo>
                      <a:pt x="2506" y="1090"/>
                    </a:lnTo>
                    <a:lnTo>
                      <a:pt x="2509" y="1082"/>
                    </a:lnTo>
                    <a:lnTo>
                      <a:pt x="2512" y="1072"/>
                    </a:lnTo>
                    <a:lnTo>
                      <a:pt x="2515" y="1063"/>
                    </a:lnTo>
                    <a:lnTo>
                      <a:pt x="2517" y="1052"/>
                    </a:lnTo>
                    <a:lnTo>
                      <a:pt x="2519" y="1041"/>
                    </a:lnTo>
                    <a:lnTo>
                      <a:pt x="2521" y="1018"/>
                    </a:lnTo>
                    <a:lnTo>
                      <a:pt x="2522" y="1000"/>
                    </a:lnTo>
                    <a:lnTo>
                      <a:pt x="2522" y="986"/>
                    </a:lnTo>
                    <a:lnTo>
                      <a:pt x="2522" y="981"/>
                    </a:lnTo>
                    <a:lnTo>
                      <a:pt x="2522" y="967"/>
                    </a:lnTo>
                    <a:lnTo>
                      <a:pt x="2523" y="953"/>
                    </a:lnTo>
                    <a:lnTo>
                      <a:pt x="2526" y="939"/>
                    </a:lnTo>
                    <a:lnTo>
                      <a:pt x="2531" y="926"/>
                    </a:lnTo>
                    <a:lnTo>
                      <a:pt x="2535" y="913"/>
                    </a:lnTo>
                    <a:lnTo>
                      <a:pt x="2540" y="901"/>
                    </a:lnTo>
                    <a:lnTo>
                      <a:pt x="2547" y="890"/>
                    </a:lnTo>
                    <a:lnTo>
                      <a:pt x="2553" y="879"/>
                    </a:lnTo>
                    <a:lnTo>
                      <a:pt x="2566" y="862"/>
                    </a:lnTo>
                    <a:lnTo>
                      <a:pt x="2577" y="848"/>
                    </a:lnTo>
                    <a:lnTo>
                      <a:pt x="2586" y="839"/>
                    </a:lnTo>
                    <a:lnTo>
                      <a:pt x="2589" y="836"/>
                    </a:lnTo>
                    <a:lnTo>
                      <a:pt x="2593" y="826"/>
                    </a:lnTo>
                    <a:lnTo>
                      <a:pt x="2597" y="818"/>
                    </a:lnTo>
                    <a:lnTo>
                      <a:pt x="2598" y="811"/>
                    </a:lnTo>
                    <a:lnTo>
                      <a:pt x="2599" y="805"/>
                    </a:lnTo>
                    <a:lnTo>
                      <a:pt x="2600" y="800"/>
                    </a:lnTo>
                    <a:lnTo>
                      <a:pt x="2599" y="797"/>
                    </a:lnTo>
                    <a:lnTo>
                      <a:pt x="2598" y="795"/>
                    </a:lnTo>
                    <a:lnTo>
                      <a:pt x="2596" y="794"/>
                    </a:lnTo>
                    <a:lnTo>
                      <a:pt x="2591" y="793"/>
                    </a:lnTo>
                    <a:lnTo>
                      <a:pt x="2587" y="794"/>
                    </a:lnTo>
                    <a:lnTo>
                      <a:pt x="2584" y="795"/>
                    </a:lnTo>
                    <a:lnTo>
                      <a:pt x="2583" y="796"/>
                    </a:lnTo>
                    <a:lnTo>
                      <a:pt x="2471" y="739"/>
                    </a:lnTo>
                    <a:lnTo>
                      <a:pt x="2470" y="736"/>
                    </a:lnTo>
                    <a:lnTo>
                      <a:pt x="2470" y="732"/>
                    </a:lnTo>
                    <a:lnTo>
                      <a:pt x="2470" y="729"/>
                    </a:lnTo>
                    <a:lnTo>
                      <a:pt x="2471" y="727"/>
                    </a:lnTo>
                    <a:lnTo>
                      <a:pt x="2475" y="723"/>
                    </a:lnTo>
                    <a:lnTo>
                      <a:pt x="2481" y="720"/>
                    </a:lnTo>
                    <a:lnTo>
                      <a:pt x="2488" y="719"/>
                    </a:lnTo>
                    <a:lnTo>
                      <a:pt x="2496" y="719"/>
                    </a:lnTo>
                    <a:lnTo>
                      <a:pt x="2505" y="719"/>
                    </a:lnTo>
                    <a:lnTo>
                      <a:pt x="2515" y="720"/>
                    </a:lnTo>
                    <a:lnTo>
                      <a:pt x="2534" y="724"/>
                    </a:lnTo>
                    <a:lnTo>
                      <a:pt x="2552" y="728"/>
                    </a:lnTo>
                    <a:lnTo>
                      <a:pt x="2564" y="731"/>
                    </a:lnTo>
                    <a:lnTo>
                      <a:pt x="2570" y="732"/>
                    </a:lnTo>
                    <a:lnTo>
                      <a:pt x="2575" y="730"/>
                    </a:lnTo>
                    <a:lnTo>
                      <a:pt x="2581" y="728"/>
                    </a:lnTo>
                    <a:lnTo>
                      <a:pt x="2589" y="728"/>
                    </a:lnTo>
                    <a:lnTo>
                      <a:pt x="2598" y="728"/>
                    </a:lnTo>
                    <a:lnTo>
                      <a:pt x="2616" y="730"/>
                    </a:lnTo>
                    <a:lnTo>
                      <a:pt x="2634" y="733"/>
                    </a:lnTo>
                    <a:lnTo>
                      <a:pt x="2652" y="737"/>
                    </a:lnTo>
                    <a:lnTo>
                      <a:pt x="2667" y="741"/>
                    </a:lnTo>
                    <a:lnTo>
                      <a:pt x="2676" y="744"/>
                    </a:lnTo>
                    <a:lnTo>
                      <a:pt x="2680" y="745"/>
                    </a:lnTo>
                    <a:lnTo>
                      <a:pt x="2708" y="704"/>
                    </a:lnTo>
                    <a:lnTo>
                      <a:pt x="2715" y="711"/>
                    </a:lnTo>
                    <a:lnTo>
                      <a:pt x="2722" y="714"/>
                    </a:lnTo>
                    <a:lnTo>
                      <a:pt x="2729" y="717"/>
                    </a:lnTo>
                    <a:lnTo>
                      <a:pt x="2737" y="719"/>
                    </a:lnTo>
                    <a:lnTo>
                      <a:pt x="2745" y="719"/>
                    </a:lnTo>
                    <a:lnTo>
                      <a:pt x="2751" y="719"/>
                    </a:lnTo>
                    <a:lnTo>
                      <a:pt x="2759" y="718"/>
                    </a:lnTo>
                    <a:lnTo>
                      <a:pt x="2765" y="717"/>
                    </a:lnTo>
                    <a:lnTo>
                      <a:pt x="2776" y="714"/>
                    </a:lnTo>
                    <a:lnTo>
                      <a:pt x="2784" y="710"/>
                    </a:lnTo>
                    <a:lnTo>
                      <a:pt x="2791" y="706"/>
                    </a:lnTo>
                    <a:lnTo>
                      <a:pt x="2793" y="704"/>
                    </a:lnTo>
                    <a:lnTo>
                      <a:pt x="2794" y="701"/>
                    </a:lnTo>
                    <a:lnTo>
                      <a:pt x="2797" y="692"/>
                    </a:lnTo>
                    <a:lnTo>
                      <a:pt x="2802" y="679"/>
                    </a:lnTo>
                    <a:lnTo>
                      <a:pt x="2809" y="665"/>
                    </a:lnTo>
                    <a:lnTo>
                      <a:pt x="2817" y="651"/>
                    </a:lnTo>
                    <a:lnTo>
                      <a:pt x="2825" y="638"/>
                    </a:lnTo>
                    <a:lnTo>
                      <a:pt x="2831" y="633"/>
                    </a:lnTo>
                    <a:lnTo>
                      <a:pt x="2835" y="630"/>
                    </a:lnTo>
                    <a:lnTo>
                      <a:pt x="2841" y="627"/>
                    </a:lnTo>
                    <a:lnTo>
                      <a:pt x="2846" y="625"/>
                    </a:lnTo>
                    <a:lnTo>
                      <a:pt x="2847" y="623"/>
                    </a:lnTo>
                    <a:lnTo>
                      <a:pt x="2850" y="616"/>
                    </a:lnTo>
                    <a:lnTo>
                      <a:pt x="2855" y="605"/>
                    </a:lnTo>
                    <a:lnTo>
                      <a:pt x="2858" y="591"/>
                    </a:lnTo>
                    <a:lnTo>
                      <a:pt x="2859" y="582"/>
                    </a:lnTo>
                    <a:lnTo>
                      <a:pt x="2860" y="575"/>
                    </a:lnTo>
                    <a:lnTo>
                      <a:pt x="2860" y="566"/>
                    </a:lnTo>
                    <a:lnTo>
                      <a:pt x="2859" y="556"/>
                    </a:lnTo>
                    <a:lnTo>
                      <a:pt x="2858" y="548"/>
                    </a:lnTo>
                    <a:lnTo>
                      <a:pt x="2855" y="539"/>
                    </a:lnTo>
                    <a:lnTo>
                      <a:pt x="2851" y="530"/>
                    </a:lnTo>
                    <a:lnTo>
                      <a:pt x="2846" y="522"/>
                    </a:lnTo>
                    <a:lnTo>
                      <a:pt x="2842" y="519"/>
                    </a:lnTo>
                    <a:lnTo>
                      <a:pt x="2831" y="512"/>
                    </a:lnTo>
                    <a:lnTo>
                      <a:pt x="2823" y="507"/>
                    </a:lnTo>
                    <a:lnTo>
                      <a:pt x="2817" y="500"/>
                    </a:lnTo>
                    <a:lnTo>
                      <a:pt x="2809" y="494"/>
                    </a:lnTo>
                    <a:lnTo>
                      <a:pt x="2804" y="487"/>
                    </a:lnTo>
                    <a:lnTo>
                      <a:pt x="2798" y="480"/>
                    </a:lnTo>
                    <a:lnTo>
                      <a:pt x="2794" y="471"/>
                    </a:lnTo>
                    <a:lnTo>
                      <a:pt x="2793" y="467"/>
                    </a:lnTo>
                    <a:lnTo>
                      <a:pt x="2792" y="462"/>
                    </a:lnTo>
                    <a:lnTo>
                      <a:pt x="2792" y="458"/>
                    </a:lnTo>
                    <a:lnTo>
                      <a:pt x="2792" y="455"/>
                    </a:lnTo>
                    <a:lnTo>
                      <a:pt x="2793" y="451"/>
                    </a:lnTo>
                    <a:lnTo>
                      <a:pt x="2795" y="446"/>
                    </a:lnTo>
                    <a:lnTo>
                      <a:pt x="2797" y="442"/>
                    </a:lnTo>
                    <a:lnTo>
                      <a:pt x="2801" y="438"/>
                    </a:lnTo>
                    <a:lnTo>
                      <a:pt x="2805" y="433"/>
                    </a:lnTo>
                    <a:lnTo>
                      <a:pt x="2810" y="430"/>
                    </a:lnTo>
                    <a:lnTo>
                      <a:pt x="2817" y="426"/>
                    </a:lnTo>
                    <a:lnTo>
                      <a:pt x="2824" y="421"/>
                    </a:lnTo>
                    <a:lnTo>
                      <a:pt x="2827" y="423"/>
                    </a:lnTo>
                    <a:lnTo>
                      <a:pt x="2833" y="423"/>
                    </a:lnTo>
                    <a:lnTo>
                      <a:pt x="2841" y="421"/>
                    </a:lnTo>
                    <a:lnTo>
                      <a:pt x="2849" y="419"/>
                    </a:lnTo>
                    <a:lnTo>
                      <a:pt x="2852" y="417"/>
                    </a:lnTo>
                    <a:lnTo>
                      <a:pt x="2857" y="415"/>
                    </a:lnTo>
                    <a:lnTo>
                      <a:pt x="2859" y="411"/>
                    </a:lnTo>
                    <a:lnTo>
                      <a:pt x="2861" y="406"/>
                    </a:lnTo>
                    <a:lnTo>
                      <a:pt x="2862" y="401"/>
                    </a:lnTo>
                    <a:lnTo>
                      <a:pt x="2862" y="394"/>
                    </a:lnTo>
                    <a:lnTo>
                      <a:pt x="2861" y="387"/>
                    </a:lnTo>
                    <a:lnTo>
                      <a:pt x="2859" y="377"/>
                    </a:lnTo>
                    <a:lnTo>
                      <a:pt x="2857" y="375"/>
                    </a:lnTo>
                    <a:lnTo>
                      <a:pt x="2852" y="371"/>
                    </a:lnTo>
                    <a:lnTo>
                      <a:pt x="2846" y="365"/>
                    </a:lnTo>
                    <a:lnTo>
                      <a:pt x="2837" y="360"/>
                    </a:lnTo>
                    <a:lnTo>
                      <a:pt x="2830" y="355"/>
                    </a:lnTo>
                    <a:lnTo>
                      <a:pt x="2822" y="352"/>
                    </a:lnTo>
                    <a:lnTo>
                      <a:pt x="2819" y="352"/>
                    </a:lnTo>
                    <a:lnTo>
                      <a:pt x="2816" y="352"/>
                    </a:lnTo>
                    <a:lnTo>
                      <a:pt x="2814" y="355"/>
                    </a:lnTo>
                    <a:lnTo>
                      <a:pt x="2811" y="358"/>
                    </a:lnTo>
                    <a:lnTo>
                      <a:pt x="2800" y="270"/>
                    </a:lnTo>
                    <a:lnTo>
                      <a:pt x="2795" y="274"/>
                    </a:lnTo>
                    <a:lnTo>
                      <a:pt x="2790" y="275"/>
                    </a:lnTo>
                    <a:lnTo>
                      <a:pt x="2783" y="275"/>
                    </a:lnTo>
                    <a:lnTo>
                      <a:pt x="2776" y="275"/>
                    </a:lnTo>
                    <a:lnTo>
                      <a:pt x="2760" y="274"/>
                    </a:lnTo>
                    <a:lnTo>
                      <a:pt x="2743" y="270"/>
                    </a:lnTo>
                    <a:lnTo>
                      <a:pt x="2727" y="266"/>
                    </a:lnTo>
                    <a:lnTo>
                      <a:pt x="2714" y="262"/>
                    </a:lnTo>
                    <a:lnTo>
                      <a:pt x="2705" y="260"/>
                    </a:lnTo>
                    <a:lnTo>
                      <a:pt x="2701" y="258"/>
                    </a:lnTo>
                    <a:lnTo>
                      <a:pt x="2714" y="371"/>
                    </a:lnTo>
                    <a:lnTo>
                      <a:pt x="2712" y="372"/>
                    </a:lnTo>
                    <a:lnTo>
                      <a:pt x="2708" y="376"/>
                    </a:lnTo>
                    <a:lnTo>
                      <a:pt x="2702" y="384"/>
                    </a:lnTo>
                    <a:lnTo>
                      <a:pt x="2694" y="394"/>
                    </a:lnTo>
                    <a:lnTo>
                      <a:pt x="2684" y="411"/>
                    </a:lnTo>
                    <a:lnTo>
                      <a:pt x="2674" y="431"/>
                    </a:lnTo>
                    <a:lnTo>
                      <a:pt x="2669" y="443"/>
                    </a:lnTo>
                    <a:lnTo>
                      <a:pt x="2665" y="456"/>
                    </a:lnTo>
                    <a:lnTo>
                      <a:pt x="2659" y="471"/>
                    </a:lnTo>
                    <a:lnTo>
                      <a:pt x="2655" y="487"/>
                    </a:lnTo>
                    <a:lnTo>
                      <a:pt x="2654" y="491"/>
                    </a:lnTo>
                    <a:lnTo>
                      <a:pt x="2651" y="497"/>
                    </a:lnTo>
                    <a:lnTo>
                      <a:pt x="2646" y="505"/>
                    </a:lnTo>
                    <a:lnTo>
                      <a:pt x="2639" y="512"/>
                    </a:lnTo>
                    <a:lnTo>
                      <a:pt x="2634" y="515"/>
                    </a:lnTo>
                    <a:lnTo>
                      <a:pt x="2630" y="516"/>
                    </a:lnTo>
                    <a:lnTo>
                      <a:pt x="2625" y="516"/>
                    </a:lnTo>
                    <a:lnTo>
                      <a:pt x="2618" y="515"/>
                    </a:lnTo>
                    <a:lnTo>
                      <a:pt x="2612" y="512"/>
                    </a:lnTo>
                    <a:lnTo>
                      <a:pt x="2605" y="507"/>
                    </a:lnTo>
                    <a:lnTo>
                      <a:pt x="2597" y="498"/>
                    </a:lnTo>
                    <a:lnTo>
                      <a:pt x="2589" y="487"/>
                    </a:lnTo>
                    <a:lnTo>
                      <a:pt x="2570" y="364"/>
                    </a:lnTo>
                    <a:lnTo>
                      <a:pt x="2570" y="362"/>
                    </a:lnTo>
                    <a:lnTo>
                      <a:pt x="2569" y="357"/>
                    </a:lnTo>
                    <a:lnTo>
                      <a:pt x="2566" y="351"/>
                    </a:lnTo>
                    <a:lnTo>
                      <a:pt x="2564" y="346"/>
                    </a:lnTo>
                    <a:lnTo>
                      <a:pt x="2562" y="345"/>
                    </a:lnTo>
                    <a:lnTo>
                      <a:pt x="2560" y="344"/>
                    </a:lnTo>
                    <a:lnTo>
                      <a:pt x="2558" y="345"/>
                    </a:lnTo>
                    <a:lnTo>
                      <a:pt x="2556" y="347"/>
                    </a:lnTo>
                    <a:lnTo>
                      <a:pt x="2553" y="351"/>
                    </a:lnTo>
                    <a:lnTo>
                      <a:pt x="2550" y="358"/>
                    </a:lnTo>
                    <a:lnTo>
                      <a:pt x="2547" y="366"/>
                    </a:lnTo>
                    <a:lnTo>
                      <a:pt x="2544" y="377"/>
                    </a:lnTo>
                    <a:lnTo>
                      <a:pt x="2542" y="382"/>
                    </a:lnTo>
                    <a:lnTo>
                      <a:pt x="2534" y="393"/>
                    </a:lnTo>
                    <a:lnTo>
                      <a:pt x="2523" y="407"/>
                    </a:lnTo>
                    <a:lnTo>
                      <a:pt x="2511" y="420"/>
                    </a:lnTo>
                    <a:lnTo>
                      <a:pt x="2505" y="426"/>
                    </a:lnTo>
                    <a:lnTo>
                      <a:pt x="2498" y="429"/>
                    </a:lnTo>
                    <a:lnTo>
                      <a:pt x="2496" y="430"/>
                    </a:lnTo>
                    <a:lnTo>
                      <a:pt x="2493" y="430"/>
                    </a:lnTo>
                    <a:lnTo>
                      <a:pt x="2491" y="430"/>
                    </a:lnTo>
                    <a:lnTo>
                      <a:pt x="2489" y="429"/>
                    </a:lnTo>
                    <a:lnTo>
                      <a:pt x="2486" y="428"/>
                    </a:lnTo>
                    <a:lnTo>
                      <a:pt x="2484" y="425"/>
                    </a:lnTo>
                    <a:lnTo>
                      <a:pt x="2482" y="421"/>
                    </a:lnTo>
                    <a:lnTo>
                      <a:pt x="2481" y="417"/>
                    </a:lnTo>
                    <a:lnTo>
                      <a:pt x="2479" y="406"/>
                    </a:lnTo>
                    <a:lnTo>
                      <a:pt x="2478" y="390"/>
                    </a:lnTo>
                    <a:lnTo>
                      <a:pt x="2478" y="379"/>
                    </a:lnTo>
                    <a:lnTo>
                      <a:pt x="2477" y="372"/>
                    </a:lnTo>
                    <a:lnTo>
                      <a:pt x="2476" y="366"/>
                    </a:lnTo>
                    <a:lnTo>
                      <a:pt x="2474" y="362"/>
                    </a:lnTo>
                    <a:lnTo>
                      <a:pt x="2471" y="359"/>
                    </a:lnTo>
                    <a:lnTo>
                      <a:pt x="2468" y="358"/>
                    </a:lnTo>
                    <a:lnTo>
                      <a:pt x="2465" y="358"/>
                    </a:lnTo>
                    <a:lnTo>
                      <a:pt x="2462" y="358"/>
                    </a:lnTo>
                    <a:lnTo>
                      <a:pt x="2454" y="361"/>
                    </a:lnTo>
                    <a:lnTo>
                      <a:pt x="2447" y="365"/>
                    </a:lnTo>
                    <a:lnTo>
                      <a:pt x="2439" y="370"/>
                    </a:lnTo>
                    <a:lnTo>
                      <a:pt x="2431" y="371"/>
                    </a:lnTo>
                    <a:lnTo>
                      <a:pt x="2424" y="370"/>
                    </a:lnTo>
                    <a:lnTo>
                      <a:pt x="2415" y="365"/>
                    </a:lnTo>
                    <a:lnTo>
                      <a:pt x="2406" y="360"/>
                    </a:lnTo>
                    <a:lnTo>
                      <a:pt x="2397" y="353"/>
                    </a:lnTo>
                    <a:lnTo>
                      <a:pt x="2389" y="347"/>
                    </a:lnTo>
                    <a:lnTo>
                      <a:pt x="2384" y="342"/>
                    </a:lnTo>
                    <a:lnTo>
                      <a:pt x="2380" y="338"/>
                    </a:lnTo>
                    <a:lnTo>
                      <a:pt x="2377" y="336"/>
                    </a:lnTo>
                    <a:lnTo>
                      <a:pt x="2383" y="333"/>
                    </a:lnTo>
                    <a:lnTo>
                      <a:pt x="2387" y="328"/>
                    </a:lnTo>
                    <a:lnTo>
                      <a:pt x="2390" y="321"/>
                    </a:lnTo>
                    <a:lnTo>
                      <a:pt x="2394" y="314"/>
                    </a:lnTo>
                    <a:lnTo>
                      <a:pt x="2399" y="294"/>
                    </a:lnTo>
                    <a:lnTo>
                      <a:pt x="2402" y="274"/>
                    </a:lnTo>
                    <a:lnTo>
                      <a:pt x="2404" y="253"/>
                    </a:lnTo>
                    <a:lnTo>
                      <a:pt x="2406" y="236"/>
                    </a:lnTo>
                    <a:lnTo>
                      <a:pt x="2406" y="224"/>
                    </a:lnTo>
                    <a:lnTo>
                      <a:pt x="2406" y="220"/>
                    </a:lnTo>
                    <a:lnTo>
                      <a:pt x="2401" y="217"/>
                    </a:lnTo>
                    <a:lnTo>
                      <a:pt x="2397" y="213"/>
                    </a:lnTo>
                    <a:lnTo>
                      <a:pt x="2393" y="209"/>
                    </a:lnTo>
                    <a:lnTo>
                      <a:pt x="2389" y="204"/>
                    </a:lnTo>
                    <a:lnTo>
                      <a:pt x="2385" y="194"/>
                    </a:lnTo>
                    <a:lnTo>
                      <a:pt x="2382" y="182"/>
                    </a:lnTo>
                    <a:lnTo>
                      <a:pt x="2380" y="171"/>
                    </a:lnTo>
                    <a:lnTo>
                      <a:pt x="2379" y="162"/>
                    </a:lnTo>
                    <a:lnTo>
                      <a:pt x="2379" y="156"/>
                    </a:lnTo>
                    <a:lnTo>
                      <a:pt x="2377" y="154"/>
                    </a:lnTo>
                    <a:lnTo>
                      <a:pt x="2380" y="151"/>
                    </a:lnTo>
                    <a:lnTo>
                      <a:pt x="2380" y="147"/>
                    </a:lnTo>
                    <a:lnTo>
                      <a:pt x="2380" y="143"/>
                    </a:lnTo>
                    <a:lnTo>
                      <a:pt x="2380" y="139"/>
                    </a:lnTo>
                    <a:lnTo>
                      <a:pt x="2376" y="130"/>
                    </a:lnTo>
                    <a:lnTo>
                      <a:pt x="2373" y="120"/>
                    </a:lnTo>
                    <a:lnTo>
                      <a:pt x="2368" y="110"/>
                    </a:lnTo>
                    <a:lnTo>
                      <a:pt x="2361" y="99"/>
                    </a:lnTo>
                    <a:lnTo>
                      <a:pt x="2355" y="89"/>
                    </a:lnTo>
                    <a:lnTo>
                      <a:pt x="2347" y="78"/>
                    </a:lnTo>
                    <a:lnTo>
                      <a:pt x="2332" y="59"/>
                    </a:lnTo>
                    <a:lnTo>
                      <a:pt x="2319" y="44"/>
                    </a:lnTo>
                    <a:lnTo>
                      <a:pt x="2309" y="33"/>
                    </a:lnTo>
                    <a:lnTo>
                      <a:pt x="2306" y="29"/>
                    </a:lnTo>
                    <a:lnTo>
                      <a:pt x="2304" y="20"/>
                    </a:lnTo>
                    <a:lnTo>
                      <a:pt x="2302" y="12"/>
                    </a:lnTo>
                    <a:lnTo>
                      <a:pt x="2299" y="7"/>
                    </a:lnTo>
                    <a:lnTo>
                      <a:pt x="2295" y="4"/>
                    </a:lnTo>
                    <a:lnTo>
                      <a:pt x="2291" y="2"/>
                    </a:lnTo>
                    <a:lnTo>
                      <a:pt x="2287" y="0"/>
                    </a:lnTo>
                    <a:lnTo>
                      <a:pt x="2282" y="2"/>
                    </a:lnTo>
                    <a:lnTo>
                      <a:pt x="2278" y="2"/>
                    </a:lnTo>
                    <a:lnTo>
                      <a:pt x="2269" y="6"/>
                    </a:lnTo>
                    <a:lnTo>
                      <a:pt x="2262" y="10"/>
                    </a:lnTo>
                    <a:lnTo>
                      <a:pt x="2257" y="15"/>
                    </a:lnTo>
                    <a:lnTo>
                      <a:pt x="2254" y="16"/>
                    </a:lnTo>
                    <a:lnTo>
                      <a:pt x="2250" y="16"/>
                    </a:lnTo>
                    <a:lnTo>
                      <a:pt x="2246" y="17"/>
                    </a:lnTo>
                    <a:lnTo>
                      <a:pt x="2241" y="20"/>
                    </a:lnTo>
                    <a:lnTo>
                      <a:pt x="2237" y="24"/>
                    </a:lnTo>
                    <a:lnTo>
                      <a:pt x="2235" y="30"/>
                    </a:lnTo>
                    <a:lnTo>
                      <a:pt x="2232" y="36"/>
                    </a:lnTo>
                    <a:lnTo>
                      <a:pt x="2230" y="43"/>
                    </a:lnTo>
                    <a:lnTo>
                      <a:pt x="2227" y="49"/>
                    </a:lnTo>
                    <a:lnTo>
                      <a:pt x="2224" y="63"/>
                    </a:lnTo>
                    <a:lnTo>
                      <a:pt x="2222" y="76"/>
                    </a:lnTo>
                    <a:lnTo>
                      <a:pt x="2221" y="85"/>
                    </a:lnTo>
                    <a:lnTo>
                      <a:pt x="2221" y="88"/>
                    </a:lnTo>
                    <a:lnTo>
                      <a:pt x="2209" y="97"/>
                    </a:lnTo>
                    <a:lnTo>
                      <a:pt x="2199" y="106"/>
                    </a:lnTo>
                    <a:lnTo>
                      <a:pt x="2192" y="115"/>
                    </a:lnTo>
                    <a:lnTo>
                      <a:pt x="2185" y="124"/>
                    </a:lnTo>
                    <a:lnTo>
                      <a:pt x="2181" y="133"/>
                    </a:lnTo>
                    <a:lnTo>
                      <a:pt x="2178" y="142"/>
                    </a:lnTo>
                    <a:lnTo>
                      <a:pt x="2174" y="149"/>
                    </a:lnTo>
                    <a:lnTo>
                      <a:pt x="2173" y="158"/>
                    </a:lnTo>
                    <a:lnTo>
                      <a:pt x="2172" y="171"/>
                    </a:lnTo>
                    <a:lnTo>
                      <a:pt x="2173" y="183"/>
                    </a:lnTo>
                    <a:lnTo>
                      <a:pt x="2176" y="189"/>
                    </a:lnTo>
                    <a:lnTo>
                      <a:pt x="2176" y="193"/>
                    </a:lnTo>
                    <a:lnTo>
                      <a:pt x="2176" y="203"/>
                    </a:lnTo>
                    <a:lnTo>
                      <a:pt x="2176" y="214"/>
                    </a:lnTo>
                    <a:lnTo>
                      <a:pt x="2177" y="224"/>
                    </a:lnTo>
                    <a:lnTo>
                      <a:pt x="2179" y="234"/>
                    </a:lnTo>
                    <a:lnTo>
                      <a:pt x="2180" y="242"/>
                    </a:lnTo>
                    <a:lnTo>
                      <a:pt x="2182" y="251"/>
                    </a:lnTo>
                    <a:lnTo>
                      <a:pt x="2185" y="258"/>
                    </a:lnTo>
                    <a:lnTo>
                      <a:pt x="2189" y="266"/>
                    </a:lnTo>
                    <a:lnTo>
                      <a:pt x="2196" y="278"/>
                    </a:lnTo>
                    <a:lnTo>
                      <a:pt x="2204" y="289"/>
                    </a:lnTo>
                    <a:lnTo>
                      <a:pt x="2213" y="297"/>
                    </a:lnTo>
                    <a:lnTo>
                      <a:pt x="2222" y="305"/>
                    </a:lnTo>
                    <a:lnTo>
                      <a:pt x="2232" y="311"/>
                    </a:lnTo>
                    <a:lnTo>
                      <a:pt x="2241" y="316"/>
                    </a:lnTo>
                    <a:lnTo>
                      <a:pt x="2250" y="319"/>
                    </a:lnTo>
                    <a:lnTo>
                      <a:pt x="2258" y="321"/>
                    </a:lnTo>
                    <a:lnTo>
                      <a:pt x="2269" y="323"/>
                    </a:lnTo>
                    <a:lnTo>
                      <a:pt x="2274" y="324"/>
                    </a:lnTo>
                    <a:lnTo>
                      <a:pt x="2267" y="331"/>
                    </a:lnTo>
                    <a:lnTo>
                      <a:pt x="2262" y="337"/>
                    </a:lnTo>
                    <a:lnTo>
                      <a:pt x="2258" y="344"/>
                    </a:lnTo>
                    <a:lnTo>
                      <a:pt x="2254" y="349"/>
                    </a:lnTo>
                    <a:lnTo>
                      <a:pt x="2252" y="356"/>
                    </a:lnTo>
                    <a:lnTo>
                      <a:pt x="2250" y="361"/>
                    </a:lnTo>
                    <a:lnTo>
                      <a:pt x="2249" y="366"/>
                    </a:lnTo>
                    <a:lnTo>
                      <a:pt x="2248" y="371"/>
                    </a:lnTo>
                    <a:lnTo>
                      <a:pt x="2248" y="376"/>
                    </a:lnTo>
                    <a:lnTo>
                      <a:pt x="2249" y="380"/>
                    </a:lnTo>
                    <a:lnTo>
                      <a:pt x="2250" y="385"/>
                    </a:lnTo>
                    <a:lnTo>
                      <a:pt x="2252" y="389"/>
                    </a:lnTo>
                    <a:lnTo>
                      <a:pt x="2257" y="398"/>
                    </a:lnTo>
                    <a:lnTo>
                      <a:pt x="2263" y="404"/>
                    </a:lnTo>
                    <a:lnTo>
                      <a:pt x="2269" y="411"/>
                    </a:lnTo>
                    <a:lnTo>
                      <a:pt x="2276" y="416"/>
                    </a:lnTo>
                    <a:lnTo>
                      <a:pt x="2284" y="420"/>
                    </a:lnTo>
                    <a:lnTo>
                      <a:pt x="2290" y="424"/>
                    </a:lnTo>
                    <a:lnTo>
                      <a:pt x="2301" y="429"/>
                    </a:lnTo>
                    <a:lnTo>
                      <a:pt x="2306" y="430"/>
                    </a:lnTo>
                    <a:lnTo>
                      <a:pt x="2314" y="432"/>
                    </a:lnTo>
                    <a:lnTo>
                      <a:pt x="2320" y="434"/>
                    </a:lnTo>
                    <a:lnTo>
                      <a:pt x="2325" y="438"/>
                    </a:lnTo>
                    <a:lnTo>
                      <a:pt x="2328" y="441"/>
                    </a:lnTo>
                    <a:lnTo>
                      <a:pt x="2330" y="445"/>
                    </a:lnTo>
                    <a:lnTo>
                      <a:pt x="2331" y="450"/>
                    </a:lnTo>
                    <a:lnTo>
                      <a:pt x="2331" y="454"/>
                    </a:lnTo>
                    <a:lnTo>
                      <a:pt x="2331" y="458"/>
                    </a:lnTo>
                    <a:lnTo>
                      <a:pt x="2328" y="467"/>
                    </a:lnTo>
                    <a:lnTo>
                      <a:pt x="2325" y="474"/>
                    </a:lnTo>
                    <a:lnTo>
                      <a:pt x="2321" y="480"/>
                    </a:lnTo>
                    <a:lnTo>
                      <a:pt x="2320" y="481"/>
                    </a:lnTo>
                    <a:lnTo>
                      <a:pt x="2318" y="486"/>
                    </a:lnTo>
                    <a:lnTo>
                      <a:pt x="2313" y="491"/>
                    </a:lnTo>
                    <a:lnTo>
                      <a:pt x="2306" y="497"/>
                    </a:lnTo>
                    <a:lnTo>
                      <a:pt x="2298" y="502"/>
                    </a:lnTo>
                    <a:lnTo>
                      <a:pt x="2277" y="515"/>
                    </a:lnTo>
                    <a:lnTo>
                      <a:pt x="2254" y="528"/>
                    </a:lnTo>
                    <a:lnTo>
                      <a:pt x="2233" y="540"/>
                    </a:lnTo>
                    <a:lnTo>
                      <a:pt x="2213" y="551"/>
                    </a:lnTo>
                    <a:lnTo>
                      <a:pt x="2200" y="557"/>
                    </a:lnTo>
                    <a:lnTo>
                      <a:pt x="2195" y="560"/>
                    </a:lnTo>
                    <a:lnTo>
                      <a:pt x="2178" y="560"/>
                    </a:lnTo>
                    <a:lnTo>
                      <a:pt x="2166" y="559"/>
                    </a:lnTo>
                    <a:lnTo>
                      <a:pt x="2159" y="556"/>
                    </a:lnTo>
                    <a:lnTo>
                      <a:pt x="2155" y="553"/>
                    </a:lnTo>
                    <a:lnTo>
                      <a:pt x="2153" y="551"/>
                    </a:lnTo>
                    <a:lnTo>
                      <a:pt x="2154" y="549"/>
                    </a:lnTo>
                    <a:lnTo>
                      <a:pt x="2154" y="548"/>
                    </a:lnTo>
                    <a:lnTo>
                      <a:pt x="2155" y="548"/>
                    </a:lnTo>
                    <a:lnTo>
                      <a:pt x="2162" y="462"/>
                    </a:lnTo>
                    <a:lnTo>
                      <a:pt x="2097" y="462"/>
                    </a:lnTo>
                    <a:lnTo>
                      <a:pt x="2088" y="460"/>
                    </a:lnTo>
                    <a:lnTo>
                      <a:pt x="2079" y="459"/>
                    </a:lnTo>
                    <a:lnTo>
                      <a:pt x="2073" y="458"/>
                    </a:lnTo>
                    <a:lnTo>
                      <a:pt x="2067" y="459"/>
                    </a:lnTo>
                    <a:lnTo>
                      <a:pt x="2061" y="459"/>
                    </a:lnTo>
                    <a:lnTo>
                      <a:pt x="2057" y="460"/>
                    </a:lnTo>
                    <a:lnTo>
                      <a:pt x="2054" y="462"/>
                    </a:lnTo>
                    <a:lnTo>
                      <a:pt x="2050" y="464"/>
                    </a:lnTo>
                    <a:lnTo>
                      <a:pt x="2047" y="468"/>
                    </a:lnTo>
                    <a:lnTo>
                      <a:pt x="2045" y="471"/>
                    </a:lnTo>
                    <a:lnTo>
                      <a:pt x="2044" y="474"/>
                    </a:lnTo>
                    <a:lnTo>
                      <a:pt x="2044" y="475"/>
                    </a:lnTo>
                    <a:lnTo>
                      <a:pt x="2046" y="498"/>
                    </a:lnTo>
                    <a:lnTo>
                      <a:pt x="2046" y="518"/>
                    </a:lnTo>
                    <a:lnTo>
                      <a:pt x="2045" y="534"/>
                    </a:lnTo>
                    <a:lnTo>
                      <a:pt x="2043" y="546"/>
                    </a:lnTo>
                    <a:lnTo>
                      <a:pt x="2041" y="554"/>
                    </a:lnTo>
                    <a:lnTo>
                      <a:pt x="2037" y="561"/>
                    </a:lnTo>
                    <a:lnTo>
                      <a:pt x="2033" y="564"/>
                    </a:lnTo>
                    <a:lnTo>
                      <a:pt x="2029" y="566"/>
                    </a:lnTo>
                    <a:lnTo>
                      <a:pt x="2024" y="566"/>
                    </a:lnTo>
                    <a:lnTo>
                      <a:pt x="2020" y="565"/>
                    </a:lnTo>
                    <a:lnTo>
                      <a:pt x="2016" y="563"/>
                    </a:lnTo>
                    <a:lnTo>
                      <a:pt x="2011" y="561"/>
                    </a:lnTo>
                    <a:lnTo>
                      <a:pt x="2006" y="556"/>
                    </a:lnTo>
                    <a:lnTo>
                      <a:pt x="2004" y="553"/>
                    </a:lnTo>
                    <a:lnTo>
                      <a:pt x="1994" y="547"/>
                    </a:lnTo>
                    <a:lnTo>
                      <a:pt x="1986" y="540"/>
                    </a:lnTo>
                    <a:lnTo>
                      <a:pt x="1978" y="537"/>
                    </a:lnTo>
                    <a:lnTo>
                      <a:pt x="1970" y="534"/>
                    </a:lnTo>
                    <a:lnTo>
                      <a:pt x="1964" y="533"/>
                    </a:lnTo>
                    <a:lnTo>
                      <a:pt x="1959" y="532"/>
                    </a:lnTo>
                    <a:lnTo>
                      <a:pt x="1953" y="533"/>
                    </a:lnTo>
                    <a:lnTo>
                      <a:pt x="1949" y="534"/>
                    </a:lnTo>
                    <a:lnTo>
                      <a:pt x="1940" y="538"/>
                    </a:lnTo>
                    <a:lnTo>
                      <a:pt x="1936" y="542"/>
                    </a:lnTo>
                    <a:lnTo>
                      <a:pt x="1933" y="546"/>
                    </a:lnTo>
                    <a:lnTo>
                      <a:pt x="1932" y="548"/>
                    </a:lnTo>
                    <a:lnTo>
                      <a:pt x="1920" y="557"/>
                    </a:lnTo>
                    <a:lnTo>
                      <a:pt x="1909" y="564"/>
                    </a:lnTo>
                    <a:lnTo>
                      <a:pt x="1899" y="568"/>
                    </a:lnTo>
                    <a:lnTo>
                      <a:pt x="1891" y="571"/>
                    </a:lnTo>
                    <a:lnTo>
                      <a:pt x="1882" y="573"/>
                    </a:lnTo>
                    <a:lnTo>
                      <a:pt x="1875" y="571"/>
                    </a:lnTo>
                    <a:lnTo>
                      <a:pt x="1869" y="569"/>
                    </a:lnTo>
                    <a:lnTo>
                      <a:pt x="1864" y="566"/>
                    </a:lnTo>
                    <a:lnTo>
                      <a:pt x="1859" y="563"/>
                    </a:lnTo>
                    <a:lnTo>
                      <a:pt x="1856" y="559"/>
                    </a:lnTo>
                    <a:lnTo>
                      <a:pt x="1853" y="554"/>
                    </a:lnTo>
                    <a:lnTo>
                      <a:pt x="1851" y="550"/>
                    </a:lnTo>
                    <a:lnTo>
                      <a:pt x="1847" y="543"/>
                    </a:lnTo>
                    <a:lnTo>
                      <a:pt x="1846" y="541"/>
                    </a:lnTo>
                    <a:lnTo>
                      <a:pt x="1842" y="528"/>
                    </a:lnTo>
                    <a:lnTo>
                      <a:pt x="1838" y="519"/>
                    </a:lnTo>
                    <a:lnTo>
                      <a:pt x="1833" y="511"/>
                    </a:lnTo>
                    <a:lnTo>
                      <a:pt x="1828" y="505"/>
                    </a:lnTo>
                    <a:lnTo>
                      <a:pt x="1823" y="500"/>
                    </a:lnTo>
                    <a:lnTo>
                      <a:pt x="1817" y="497"/>
                    </a:lnTo>
                    <a:lnTo>
                      <a:pt x="1812" y="495"/>
                    </a:lnTo>
                    <a:lnTo>
                      <a:pt x="1806" y="495"/>
                    </a:lnTo>
                    <a:lnTo>
                      <a:pt x="1797" y="496"/>
                    </a:lnTo>
                    <a:lnTo>
                      <a:pt x="1788" y="498"/>
                    </a:lnTo>
                    <a:lnTo>
                      <a:pt x="1783" y="501"/>
                    </a:lnTo>
                    <a:lnTo>
                      <a:pt x="1780" y="502"/>
                    </a:lnTo>
                    <a:lnTo>
                      <a:pt x="1766" y="498"/>
                    </a:lnTo>
                    <a:lnTo>
                      <a:pt x="1754" y="494"/>
                    </a:lnTo>
                    <a:lnTo>
                      <a:pt x="1745" y="489"/>
                    </a:lnTo>
                    <a:lnTo>
                      <a:pt x="1737" y="484"/>
                    </a:lnTo>
                    <a:lnTo>
                      <a:pt x="1730" y="480"/>
                    </a:lnTo>
                    <a:lnTo>
                      <a:pt x="1724" y="474"/>
                    </a:lnTo>
                    <a:lnTo>
                      <a:pt x="1721" y="470"/>
                    </a:lnTo>
                    <a:lnTo>
                      <a:pt x="1718" y="465"/>
                    </a:lnTo>
                    <a:lnTo>
                      <a:pt x="1715" y="456"/>
                    </a:lnTo>
                    <a:lnTo>
                      <a:pt x="1713" y="450"/>
                    </a:lnTo>
                    <a:lnTo>
                      <a:pt x="1713" y="445"/>
                    </a:lnTo>
                    <a:lnTo>
                      <a:pt x="1715" y="443"/>
                    </a:lnTo>
                    <a:lnTo>
                      <a:pt x="1712" y="432"/>
                    </a:lnTo>
                    <a:lnTo>
                      <a:pt x="1710" y="423"/>
                    </a:lnTo>
                    <a:lnTo>
                      <a:pt x="1707" y="415"/>
                    </a:lnTo>
                    <a:lnTo>
                      <a:pt x="1703" y="410"/>
                    </a:lnTo>
                    <a:lnTo>
                      <a:pt x="1698" y="406"/>
                    </a:lnTo>
                    <a:lnTo>
                      <a:pt x="1693" y="403"/>
                    </a:lnTo>
                    <a:lnTo>
                      <a:pt x="1689" y="402"/>
                    </a:lnTo>
                    <a:lnTo>
                      <a:pt x="1683" y="401"/>
                    </a:lnTo>
                    <a:lnTo>
                      <a:pt x="1674" y="402"/>
                    </a:lnTo>
                    <a:lnTo>
                      <a:pt x="1665" y="405"/>
                    </a:lnTo>
                    <a:lnTo>
                      <a:pt x="1659" y="407"/>
                    </a:lnTo>
                    <a:lnTo>
                      <a:pt x="1657" y="409"/>
                    </a:lnTo>
                    <a:lnTo>
                      <a:pt x="1645" y="409"/>
                    </a:lnTo>
                    <a:lnTo>
                      <a:pt x="1636" y="409"/>
                    </a:lnTo>
                    <a:lnTo>
                      <a:pt x="1626" y="409"/>
                    </a:lnTo>
                    <a:lnTo>
                      <a:pt x="1617" y="410"/>
                    </a:lnTo>
                    <a:lnTo>
                      <a:pt x="1609" y="411"/>
                    </a:lnTo>
                    <a:lnTo>
                      <a:pt x="1602" y="413"/>
                    </a:lnTo>
                    <a:lnTo>
                      <a:pt x="1596" y="415"/>
                    </a:lnTo>
                    <a:lnTo>
                      <a:pt x="1590" y="418"/>
                    </a:lnTo>
                    <a:lnTo>
                      <a:pt x="1585" y="421"/>
                    </a:lnTo>
                    <a:lnTo>
                      <a:pt x="1581" y="425"/>
                    </a:lnTo>
                    <a:lnTo>
                      <a:pt x="1577" y="429"/>
                    </a:lnTo>
                    <a:lnTo>
                      <a:pt x="1574" y="433"/>
                    </a:lnTo>
                    <a:lnTo>
                      <a:pt x="1569" y="442"/>
                    </a:lnTo>
                    <a:lnTo>
                      <a:pt x="1567" y="451"/>
                    </a:lnTo>
                    <a:lnTo>
                      <a:pt x="1564" y="460"/>
                    </a:lnTo>
                    <a:lnTo>
                      <a:pt x="1564" y="470"/>
                    </a:lnTo>
                    <a:lnTo>
                      <a:pt x="1564" y="479"/>
                    </a:lnTo>
                    <a:lnTo>
                      <a:pt x="1566" y="486"/>
                    </a:lnTo>
                    <a:lnTo>
                      <a:pt x="1569" y="498"/>
                    </a:lnTo>
                    <a:lnTo>
                      <a:pt x="1570" y="502"/>
                    </a:lnTo>
                    <a:lnTo>
                      <a:pt x="1576" y="507"/>
                    </a:lnTo>
                    <a:lnTo>
                      <a:pt x="1582" y="511"/>
                    </a:lnTo>
                    <a:lnTo>
                      <a:pt x="1585" y="515"/>
                    </a:lnTo>
                    <a:lnTo>
                      <a:pt x="1587" y="521"/>
                    </a:lnTo>
                    <a:lnTo>
                      <a:pt x="1587" y="526"/>
                    </a:lnTo>
                    <a:lnTo>
                      <a:pt x="1587" y="532"/>
                    </a:lnTo>
                    <a:lnTo>
                      <a:pt x="1586" y="537"/>
                    </a:lnTo>
                    <a:lnTo>
                      <a:pt x="1585" y="541"/>
                    </a:lnTo>
                    <a:lnTo>
                      <a:pt x="1581" y="551"/>
                    </a:lnTo>
                    <a:lnTo>
                      <a:pt x="1575" y="560"/>
                    </a:lnTo>
                    <a:lnTo>
                      <a:pt x="1571" y="564"/>
                    </a:lnTo>
                    <a:lnTo>
                      <a:pt x="1570" y="566"/>
                    </a:lnTo>
                    <a:lnTo>
                      <a:pt x="1570" y="660"/>
                    </a:lnTo>
                    <a:lnTo>
                      <a:pt x="1563" y="676"/>
                    </a:lnTo>
                    <a:lnTo>
                      <a:pt x="1559" y="686"/>
                    </a:lnTo>
                    <a:lnTo>
                      <a:pt x="1555" y="690"/>
                    </a:lnTo>
                    <a:lnTo>
                      <a:pt x="1553" y="692"/>
                    </a:lnTo>
                    <a:lnTo>
                      <a:pt x="1552" y="691"/>
                    </a:lnTo>
                    <a:lnTo>
                      <a:pt x="1550" y="689"/>
                    </a:lnTo>
                    <a:lnTo>
                      <a:pt x="1550" y="687"/>
                    </a:lnTo>
                    <a:lnTo>
                      <a:pt x="1550" y="686"/>
                    </a:lnTo>
                    <a:lnTo>
                      <a:pt x="1542" y="661"/>
                    </a:lnTo>
                    <a:lnTo>
                      <a:pt x="1530" y="635"/>
                    </a:lnTo>
                    <a:lnTo>
                      <a:pt x="1517" y="608"/>
                    </a:lnTo>
                    <a:lnTo>
                      <a:pt x="1503" y="582"/>
                    </a:lnTo>
                    <a:lnTo>
                      <a:pt x="1489" y="557"/>
                    </a:lnTo>
                    <a:lnTo>
                      <a:pt x="1476" y="536"/>
                    </a:lnTo>
                    <a:lnTo>
                      <a:pt x="1466" y="520"/>
                    </a:lnTo>
                    <a:lnTo>
                      <a:pt x="1459" y="509"/>
                    </a:lnTo>
                    <a:lnTo>
                      <a:pt x="1457" y="506"/>
                    </a:lnTo>
                    <a:lnTo>
                      <a:pt x="1453" y="505"/>
                    </a:lnTo>
                    <a:lnTo>
                      <a:pt x="1451" y="506"/>
                    </a:lnTo>
                    <a:lnTo>
                      <a:pt x="1448" y="508"/>
                    </a:lnTo>
                    <a:lnTo>
                      <a:pt x="1440" y="515"/>
                    </a:lnTo>
                    <a:lnTo>
                      <a:pt x="1434" y="526"/>
                    </a:lnTo>
                    <a:lnTo>
                      <a:pt x="1428" y="538"/>
                    </a:lnTo>
                    <a:lnTo>
                      <a:pt x="1423" y="549"/>
                    </a:lnTo>
                    <a:lnTo>
                      <a:pt x="1420" y="557"/>
                    </a:lnTo>
                    <a:lnTo>
                      <a:pt x="1419" y="560"/>
                    </a:lnTo>
                    <a:lnTo>
                      <a:pt x="1413" y="555"/>
                    </a:lnTo>
                    <a:lnTo>
                      <a:pt x="1407" y="552"/>
                    </a:lnTo>
                    <a:lnTo>
                      <a:pt x="1400" y="550"/>
                    </a:lnTo>
                    <a:lnTo>
                      <a:pt x="1393" y="548"/>
                    </a:lnTo>
                    <a:lnTo>
                      <a:pt x="1377" y="547"/>
                    </a:lnTo>
                    <a:lnTo>
                      <a:pt x="1360" y="548"/>
                    </a:lnTo>
                    <a:lnTo>
                      <a:pt x="1345" y="549"/>
                    </a:lnTo>
                    <a:lnTo>
                      <a:pt x="1332" y="551"/>
                    </a:lnTo>
                    <a:lnTo>
                      <a:pt x="1324" y="553"/>
                    </a:lnTo>
                    <a:lnTo>
                      <a:pt x="1320" y="553"/>
                    </a:lnTo>
                    <a:lnTo>
                      <a:pt x="1299" y="553"/>
                    </a:lnTo>
                    <a:lnTo>
                      <a:pt x="1281" y="552"/>
                    </a:lnTo>
                    <a:lnTo>
                      <a:pt x="1267" y="550"/>
                    </a:lnTo>
                    <a:lnTo>
                      <a:pt x="1257" y="547"/>
                    </a:lnTo>
                    <a:lnTo>
                      <a:pt x="1250" y="543"/>
                    </a:lnTo>
                    <a:lnTo>
                      <a:pt x="1246" y="539"/>
                    </a:lnTo>
                    <a:lnTo>
                      <a:pt x="1245" y="536"/>
                    </a:lnTo>
                    <a:lnTo>
                      <a:pt x="1245" y="532"/>
                    </a:lnTo>
                    <a:lnTo>
                      <a:pt x="1247" y="527"/>
                    </a:lnTo>
                    <a:lnTo>
                      <a:pt x="1249" y="523"/>
                    </a:lnTo>
                    <a:lnTo>
                      <a:pt x="1254" y="520"/>
                    </a:lnTo>
                    <a:lnTo>
                      <a:pt x="1258" y="516"/>
                    </a:lnTo>
                    <a:lnTo>
                      <a:pt x="1264" y="511"/>
                    </a:lnTo>
                    <a:lnTo>
                      <a:pt x="1268" y="509"/>
                    </a:lnTo>
                    <a:lnTo>
                      <a:pt x="1278" y="493"/>
                    </a:lnTo>
                    <a:lnTo>
                      <a:pt x="1286" y="478"/>
                    </a:lnTo>
                    <a:lnTo>
                      <a:pt x="1291" y="464"/>
                    </a:lnTo>
                    <a:lnTo>
                      <a:pt x="1293" y="452"/>
                    </a:lnTo>
                    <a:lnTo>
                      <a:pt x="1293" y="441"/>
                    </a:lnTo>
                    <a:lnTo>
                      <a:pt x="1292" y="432"/>
                    </a:lnTo>
                    <a:lnTo>
                      <a:pt x="1290" y="425"/>
                    </a:lnTo>
                    <a:lnTo>
                      <a:pt x="1286" y="417"/>
                    </a:lnTo>
                    <a:lnTo>
                      <a:pt x="1282" y="412"/>
                    </a:lnTo>
                    <a:lnTo>
                      <a:pt x="1276" y="407"/>
                    </a:lnTo>
                    <a:lnTo>
                      <a:pt x="1271" y="403"/>
                    </a:lnTo>
                    <a:lnTo>
                      <a:pt x="1267" y="401"/>
                    </a:lnTo>
                    <a:lnTo>
                      <a:pt x="1258" y="398"/>
                    </a:lnTo>
                    <a:lnTo>
                      <a:pt x="1255" y="397"/>
                    </a:lnTo>
                    <a:lnTo>
                      <a:pt x="1245" y="386"/>
                    </a:lnTo>
                    <a:lnTo>
                      <a:pt x="1236" y="377"/>
                    </a:lnTo>
                    <a:lnTo>
                      <a:pt x="1229" y="371"/>
                    </a:lnTo>
                    <a:lnTo>
                      <a:pt x="1222" y="367"/>
                    </a:lnTo>
                    <a:lnTo>
                      <a:pt x="1218" y="365"/>
                    </a:lnTo>
                    <a:lnTo>
                      <a:pt x="1215" y="365"/>
                    </a:lnTo>
                    <a:lnTo>
                      <a:pt x="1211" y="366"/>
                    </a:lnTo>
                    <a:lnTo>
                      <a:pt x="1210" y="369"/>
                    </a:lnTo>
                    <a:lnTo>
                      <a:pt x="1208" y="375"/>
                    </a:lnTo>
                    <a:lnTo>
                      <a:pt x="1209" y="382"/>
                    </a:lnTo>
                    <a:lnTo>
                      <a:pt x="1209" y="388"/>
                    </a:lnTo>
                    <a:lnTo>
                      <a:pt x="1210" y="390"/>
                    </a:lnTo>
                    <a:lnTo>
                      <a:pt x="1210" y="400"/>
                    </a:lnTo>
                    <a:lnTo>
                      <a:pt x="1210" y="407"/>
                    </a:lnTo>
                    <a:lnTo>
                      <a:pt x="1209" y="413"/>
                    </a:lnTo>
                    <a:lnTo>
                      <a:pt x="1207" y="417"/>
                    </a:lnTo>
                    <a:lnTo>
                      <a:pt x="1204" y="419"/>
                    </a:lnTo>
                    <a:lnTo>
                      <a:pt x="1201" y="420"/>
                    </a:lnTo>
                    <a:lnTo>
                      <a:pt x="1196" y="419"/>
                    </a:lnTo>
                    <a:lnTo>
                      <a:pt x="1192" y="418"/>
                    </a:lnTo>
                    <a:lnTo>
                      <a:pt x="1184" y="414"/>
                    </a:lnTo>
                    <a:lnTo>
                      <a:pt x="1177" y="409"/>
                    </a:lnTo>
                    <a:lnTo>
                      <a:pt x="1171" y="404"/>
                    </a:lnTo>
                    <a:lnTo>
                      <a:pt x="1169" y="403"/>
                    </a:lnTo>
                    <a:lnTo>
                      <a:pt x="1154" y="387"/>
                    </a:lnTo>
                    <a:lnTo>
                      <a:pt x="1139" y="373"/>
                    </a:lnTo>
                    <a:lnTo>
                      <a:pt x="1122" y="360"/>
                    </a:lnTo>
                    <a:lnTo>
                      <a:pt x="1106" y="347"/>
                    </a:lnTo>
                    <a:lnTo>
                      <a:pt x="1089" y="336"/>
                    </a:lnTo>
                    <a:lnTo>
                      <a:pt x="1072" y="326"/>
                    </a:lnTo>
                    <a:lnTo>
                      <a:pt x="1057" y="317"/>
                    </a:lnTo>
                    <a:lnTo>
                      <a:pt x="1041" y="309"/>
                    </a:lnTo>
                    <a:lnTo>
                      <a:pt x="1014" y="296"/>
                    </a:lnTo>
                    <a:lnTo>
                      <a:pt x="992" y="287"/>
                    </a:lnTo>
                    <a:lnTo>
                      <a:pt x="977" y="281"/>
                    </a:lnTo>
                    <a:lnTo>
                      <a:pt x="972" y="279"/>
                    </a:lnTo>
                    <a:lnTo>
                      <a:pt x="937" y="274"/>
                    </a:lnTo>
                    <a:lnTo>
                      <a:pt x="910" y="268"/>
                    </a:lnTo>
                    <a:lnTo>
                      <a:pt x="891" y="262"/>
                    </a:lnTo>
                    <a:lnTo>
                      <a:pt x="878" y="256"/>
                    </a:lnTo>
                    <a:lnTo>
                      <a:pt x="869" y="252"/>
                    </a:lnTo>
                    <a:lnTo>
                      <a:pt x="864" y="249"/>
                    </a:lnTo>
                    <a:lnTo>
                      <a:pt x="862" y="247"/>
                    </a:lnTo>
                    <a:lnTo>
                      <a:pt x="862" y="246"/>
                    </a:lnTo>
                    <a:lnTo>
                      <a:pt x="850" y="237"/>
                    </a:lnTo>
                    <a:lnTo>
                      <a:pt x="841" y="231"/>
                    </a:lnTo>
                    <a:lnTo>
                      <a:pt x="834" y="229"/>
                    </a:lnTo>
                    <a:lnTo>
                      <a:pt x="827" y="229"/>
                    </a:lnTo>
                    <a:lnTo>
                      <a:pt x="823" y="231"/>
                    </a:lnTo>
                    <a:lnTo>
                      <a:pt x="820" y="235"/>
                    </a:lnTo>
                    <a:lnTo>
                      <a:pt x="817" y="240"/>
                    </a:lnTo>
                    <a:lnTo>
                      <a:pt x="816" y="246"/>
                    </a:lnTo>
                    <a:lnTo>
                      <a:pt x="816" y="258"/>
                    </a:lnTo>
                    <a:lnTo>
                      <a:pt x="818" y="271"/>
                    </a:lnTo>
                    <a:lnTo>
                      <a:pt x="820" y="282"/>
                    </a:lnTo>
                    <a:lnTo>
                      <a:pt x="821" y="285"/>
                    </a:lnTo>
                    <a:lnTo>
                      <a:pt x="818" y="293"/>
                    </a:lnTo>
                    <a:lnTo>
                      <a:pt x="815" y="299"/>
                    </a:lnTo>
                    <a:lnTo>
                      <a:pt x="813" y="304"/>
                    </a:lnTo>
                    <a:lnTo>
                      <a:pt x="810" y="307"/>
                    </a:lnTo>
                    <a:lnTo>
                      <a:pt x="807" y="308"/>
                    </a:lnTo>
                    <a:lnTo>
                      <a:pt x="803" y="309"/>
                    </a:lnTo>
                    <a:lnTo>
                      <a:pt x="800" y="309"/>
                    </a:lnTo>
                    <a:lnTo>
                      <a:pt x="797" y="309"/>
                    </a:lnTo>
                    <a:lnTo>
                      <a:pt x="791" y="306"/>
                    </a:lnTo>
                    <a:lnTo>
                      <a:pt x="787" y="303"/>
                    </a:lnTo>
                    <a:lnTo>
                      <a:pt x="784" y="299"/>
                    </a:lnTo>
                    <a:lnTo>
                      <a:pt x="783" y="298"/>
                    </a:lnTo>
                    <a:lnTo>
                      <a:pt x="781" y="292"/>
                    </a:lnTo>
                    <a:lnTo>
                      <a:pt x="777" y="283"/>
                    </a:lnTo>
                    <a:lnTo>
                      <a:pt x="773" y="275"/>
                    </a:lnTo>
                    <a:lnTo>
                      <a:pt x="768" y="265"/>
                    </a:lnTo>
                    <a:lnTo>
                      <a:pt x="755" y="246"/>
                    </a:lnTo>
                    <a:lnTo>
                      <a:pt x="741" y="226"/>
                    </a:lnTo>
                    <a:lnTo>
                      <a:pt x="727" y="208"/>
                    </a:lnTo>
                    <a:lnTo>
                      <a:pt x="716" y="194"/>
                    </a:lnTo>
                    <a:lnTo>
                      <a:pt x="707" y="183"/>
                    </a:lnTo>
                    <a:lnTo>
                      <a:pt x="704" y="180"/>
                    </a:lnTo>
                    <a:lnTo>
                      <a:pt x="692" y="171"/>
                    </a:lnTo>
                    <a:lnTo>
                      <a:pt x="682" y="166"/>
                    </a:lnTo>
                    <a:lnTo>
                      <a:pt x="675" y="162"/>
                    </a:lnTo>
                    <a:lnTo>
                      <a:pt x="669" y="161"/>
                    </a:lnTo>
                    <a:lnTo>
                      <a:pt x="665" y="162"/>
                    </a:lnTo>
                    <a:lnTo>
                      <a:pt x="663" y="165"/>
                    </a:lnTo>
                    <a:lnTo>
                      <a:pt x="663" y="169"/>
                    </a:lnTo>
                    <a:lnTo>
                      <a:pt x="663" y="173"/>
                    </a:lnTo>
                    <a:lnTo>
                      <a:pt x="666" y="184"/>
                    </a:lnTo>
                    <a:lnTo>
                      <a:pt x="671" y="195"/>
                    </a:lnTo>
                    <a:lnTo>
                      <a:pt x="675" y="203"/>
                    </a:lnTo>
                    <a:lnTo>
                      <a:pt x="676" y="207"/>
                    </a:lnTo>
                    <a:lnTo>
                      <a:pt x="673" y="222"/>
                    </a:lnTo>
                    <a:lnTo>
                      <a:pt x="668" y="233"/>
                    </a:lnTo>
                    <a:lnTo>
                      <a:pt x="663" y="240"/>
                    </a:lnTo>
                    <a:lnTo>
                      <a:pt x="659" y="246"/>
                    </a:lnTo>
                    <a:lnTo>
                      <a:pt x="653" y="249"/>
                    </a:lnTo>
                    <a:lnTo>
                      <a:pt x="648" y="251"/>
                    </a:lnTo>
                    <a:lnTo>
                      <a:pt x="642" y="250"/>
                    </a:lnTo>
                    <a:lnTo>
                      <a:pt x="637" y="249"/>
                    </a:lnTo>
                    <a:lnTo>
                      <a:pt x="633" y="246"/>
                    </a:lnTo>
                    <a:lnTo>
                      <a:pt x="627" y="242"/>
                    </a:lnTo>
                    <a:lnTo>
                      <a:pt x="623" y="239"/>
                    </a:lnTo>
                    <a:lnTo>
                      <a:pt x="620" y="235"/>
                    </a:lnTo>
                    <a:lnTo>
                      <a:pt x="614" y="229"/>
                    </a:lnTo>
                    <a:lnTo>
                      <a:pt x="612" y="226"/>
                    </a:lnTo>
                    <a:lnTo>
                      <a:pt x="606" y="221"/>
                    </a:lnTo>
                    <a:lnTo>
                      <a:pt x="600" y="217"/>
                    </a:lnTo>
                    <a:lnTo>
                      <a:pt x="594" y="214"/>
                    </a:lnTo>
                    <a:lnTo>
                      <a:pt x="588" y="214"/>
                    </a:lnTo>
                    <a:lnTo>
                      <a:pt x="583" y="214"/>
                    </a:lnTo>
                    <a:lnTo>
                      <a:pt x="579" y="215"/>
                    </a:lnTo>
                    <a:lnTo>
                      <a:pt x="574" y="217"/>
                    </a:lnTo>
                    <a:lnTo>
                      <a:pt x="570" y="220"/>
                    </a:lnTo>
                    <a:lnTo>
                      <a:pt x="563" y="226"/>
                    </a:lnTo>
                    <a:lnTo>
                      <a:pt x="557" y="233"/>
                    </a:lnTo>
                    <a:lnTo>
                      <a:pt x="554" y="237"/>
                    </a:lnTo>
                    <a:lnTo>
                      <a:pt x="553" y="239"/>
                    </a:lnTo>
                    <a:lnTo>
                      <a:pt x="549" y="244"/>
                    </a:lnTo>
                    <a:lnTo>
                      <a:pt x="542" y="252"/>
                    </a:lnTo>
                    <a:lnTo>
                      <a:pt x="533" y="260"/>
                    </a:lnTo>
                    <a:lnTo>
                      <a:pt x="524" y="267"/>
                    </a:lnTo>
                    <a:lnTo>
                      <a:pt x="515" y="275"/>
                    </a:lnTo>
                    <a:lnTo>
                      <a:pt x="508" y="280"/>
                    </a:lnTo>
                    <a:lnTo>
                      <a:pt x="502" y="284"/>
                    </a:lnTo>
                    <a:lnTo>
                      <a:pt x="500" y="285"/>
                    </a:lnTo>
                    <a:lnTo>
                      <a:pt x="488" y="285"/>
                    </a:lnTo>
                    <a:lnTo>
                      <a:pt x="476" y="288"/>
                    </a:lnTo>
                    <a:lnTo>
                      <a:pt x="463" y="291"/>
                    </a:lnTo>
                    <a:lnTo>
                      <a:pt x="450" y="296"/>
                    </a:lnTo>
                    <a:lnTo>
                      <a:pt x="437" y="303"/>
                    </a:lnTo>
                    <a:lnTo>
                      <a:pt x="423" y="310"/>
                    </a:lnTo>
                    <a:lnTo>
                      <a:pt x="411" y="318"/>
                    </a:lnTo>
                    <a:lnTo>
                      <a:pt x="398" y="325"/>
                    </a:lnTo>
                    <a:lnTo>
                      <a:pt x="377" y="343"/>
                    </a:lnTo>
                    <a:lnTo>
                      <a:pt x="359" y="357"/>
                    </a:lnTo>
                    <a:lnTo>
                      <a:pt x="347" y="366"/>
                    </a:lnTo>
                    <a:lnTo>
                      <a:pt x="342" y="371"/>
                    </a:lnTo>
                    <a:lnTo>
                      <a:pt x="334" y="378"/>
                    </a:lnTo>
                    <a:lnTo>
                      <a:pt x="325" y="385"/>
                    </a:lnTo>
                    <a:lnTo>
                      <a:pt x="318" y="391"/>
                    </a:lnTo>
                    <a:lnTo>
                      <a:pt x="310" y="396"/>
                    </a:lnTo>
                    <a:lnTo>
                      <a:pt x="302" y="399"/>
                    </a:lnTo>
                    <a:lnTo>
                      <a:pt x="296" y="401"/>
                    </a:lnTo>
                    <a:lnTo>
                      <a:pt x="289" y="403"/>
                    </a:lnTo>
                    <a:lnTo>
                      <a:pt x="283" y="404"/>
                    </a:lnTo>
                    <a:lnTo>
                      <a:pt x="278" y="404"/>
                    </a:lnTo>
                    <a:lnTo>
                      <a:pt x="271" y="404"/>
                    </a:lnTo>
                    <a:lnTo>
                      <a:pt x="267" y="403"/>
                    </a:lnTo>
                    <a:lnTo>
                      <a:pt x="261" y="401"/>
                    </a:lnTo>
                    <a:lnTo>
                      <a:pt x="253" y="397"/>
                    </a:lnTo>
                    <a:lnTo>
                      <a:pt x="244" y="390"/>
                    </a:lnTo>
                    <a:lnTo>
                      <a:pt x="233" y="380"/>
                    </a:lnTo>
                    <a:lnTo>
                      <a:pt x="216" y="369"/>
                    </a:lnTo>
                    <a:lnTo>
                      <a:pt x="196" y="355"/>
                    </a:lnTo>
                    <a:lnTo>
                      <a:pt x="174" y="341"/>
                    </a:lnTo>
                    <a:lnTo>
                      <a:pt x="153" y="326"/>
                    </a:lnTo>
                    <a:lnTo>
                      <a:pt x="136" y="316"/>
                    </a:lnTo>
                    <a:lnTo>
                      <a:pt x="123" y="308"/>
                    </a:lnTo>
                    <a:lnTo>
                      <a:pt x="119" y="305"/>
                    </a:lnTo>
                    <a:lnTo>
                      <a:pt x="103" y="302"/>
                    </a:lnTo>
                    <a:lnTo>
                      <a:pt x="83" y="296"/>
                    </a:lnTo>
                    <a:lnTo>
                      <a:pt x="64" y="290"/>
                    </a:lnTo>
                    <a:lnTo>
                      <a:pt x="44" y="282"/>
                    </a:lnTo>
                    <a:lnTo>
                      <a:pt x="27" y="276"/>
                    </a:lnTo>
                    <a:lnTo>
                      <a:pt x="13" y="270"/>
                    </a:lnTo>
                    <a:lnTo>
                      <a:pt x="3" y="266"/>
                    </a:lnTo>
                    <a:lnTo>
                      <a:pt x="0" y="265"/>
                    </a:lnTo>
                    <a:lnTo>
                      <a:pt x="0" y="1342"/>
                    </a:lnTo>
                    <a:lnTo>
                      <a:pt x="47" y="1349"/>
                    </a:lnTo>
                    <a:lnTo>
                      <a:pt x="55" y="1354"/>
                    </a:lnTo>
                    <a:lnTo>
                      <a:pt x="66" y="1361"/>
                    </a:lnTo>
                    <a:lnTo>
                      <a:pt x="79" y="1368"/>
                    </a:lnTo>
                    <a:lnTo>
                      <a:pt x="92" y="1378"/>
                    </a:lnTo>
                    <a:lnTo>
                      <a:pt x="121" y="1399"/>
                    </a:lnTo>
                    <a:lnTo>
                      <a:pt x="151" y="1422"/>
                    </a:lnTo>
                    <a:lnTo>
                      <a:pt x="178" y="1444"/>
                    </a:lnTo>
                    <a:lnTo>
                      <a:pt x="202" y="1463"/>
                    </a:lnTo>
                    <a:lnTo>
                      <a:pt x="217" y="1476"/>
                    </a:lnTo>
                    <a:lnTo>
                      <a:pt x="224" y="1480"/>
                    </a:lnTo>
                    <a:lnTo>
                      <a:pt x="230" y="1479"/>
                    </a:lnTo>
                    <a:lnTo>
                      <a:pt x="237" y="1477"/>
                    </a:lnTo>
                    <a:lnTo>
                      <a:pt x="244" y="1475"/>
                    </a:lnTo>
                    <a:lnTo>
                      <a:pt x="251" y="1472"/>
                    </a:lnTo>
                    <a:lnTo>
                      <a:pt x="264" y="1463"/>
                    </a:lnTo>
                    <a:lnTo>
                      <a:pt x="276" y="1454"/>
                    </a:lnTo>
                    <a:lnTo>
                      <a:pt x="286" y="1446"/>
                    </a:lnTo>
                    <a:lnTo>
                      <a:pt x="295" y="1439"/>
                    </a:lnTo>
                    <a:lnTo>
                      <a:pt x="300" y="1434"/>
                    </a:lnTo>
                    <a:lnTo>
                      <a:pt x="302" y="1432"/>
                    </a:lnTo>
                    <a:lnTo>
                      <a:pt x="311" y="1438"/>
                    </a:lnTo>
                    <a:lnTo>
                      <a:pt x="323" y="1448"/>
                    </a:lnTo>
                    <a:lnTo>
                      <a:pt x="336" y="1461"/>
                    </a:lnTo>
                    <a:lnTo>
                      <a:pt x="350" y="1477"/>
                    </a:lnTo>
                    <a:lnTo>
                      <a:pt x="380" y="1516"/>
                    </a:lnTo>
                    <a:lnTo>
                      <a:pt x="411" y="1558"/>
                    </a:lnTo>
                    <a:lnTo>
                      <a:pt x="441" y="1600"/>
                    </a:lnTo>
                    <a:lnTo>
                      <a:pt x="464" y="1636"/>
                    </a:lnTo>
                    <a:lnTo>
                      <a:pt x="481" y="1661"/>
                    </a:lnTo>
                    <a:lnTo>
                      <a:pt x="487" y="1670"/>
                    </a:lnTo>
                    <a:lnTo>
                      <a:pt x="492" y="1682"/>
                    </a:lnTo>
                    <a:lnTo>
                      <a:pt x="499" y="1693"/>
                    </a:lnTo>
                    <a:lnTo>
                      <a:pt x="505" y="1704"/>
                    </a:lnTo>
                    <a:lnTo>
                      <a:pt x="513" y="1714"/>
                    </a:lnTo>
                    <a:lnTo>
                      <a:pt x="526" y="1731"/>
                    </a:lnTo>
                    <a:lnTo>
                      <a:pt x="540" y="1745"/>
                    </a:lnTo>
                    <a:lnTo>
                      <a:pt x="552" y="1756"/>
                    </a:lnTo>
                    <a:lnTo>
                      <a:pt x="562" y="1763"/>
                    </a:lnTo>
                    <a:lnTo>
                      <a:pt x="568" y="1769"/>
                    </a:lnTo>
                    <a:lnTo>
                      <a:pt x="570" y="1770"/>
                    </a:lnTo>
                    <a:lnTo>
                      <a:pt x="571" y="1776"/>
                    </a:lnTo>
                    <a:lnTo>
                      <a:pt x="572" y="1784"/>
                    </a:lnTo>
                    <a:lnTo>
                      <a:pt x="572" y="1793"/>
                    </a:lnTo>
                    <a:lnTo>
                      <a:pt x="571" y="1805"/>
                    </a:lnTo>
                    <a:lnTo>
                      <a:pt x="567" y="1830"/>
                    </a:lnTo>
                    <a:lnTo>
                      <a:pt x="560" y="1856"/>
                    </a:lnTo>
                    <a:lnTo>
                      <a:pt x="554" y="1882"/>
                    </a:lnTo>
                    <a:lnTo>
                      <a:pt x="549" y="1902"/>
                    </a:lnTo>
                    <a:lnTo>
                      <a:pt x="544" y="1918"/>
                    </a:lnTo>
                    <a:lnTo>
                      <a:pt x="542" y="1923"/>
                    </a:lnTo>
                    <a:lnTo>
                      <a:pt x="542" y="1926"/>
                    </a:lnTo>
                    <a:lnTo>
                      <a:pt x="542" y="1928"/>
                    </a:lnTo>
                    <a:lnTo>
                      <a:pt x="543" y="1928"/>
                    </a:lnTo>
                    <a:lnTo>
                      <a:pt x="545" y="1928"/>
                    </a:lnTo>
                    <a:lnTo>
                      <a:pt x="552" y="1923"/>
                    </a:lnTo>
                    <a:lnTo>
                      <a:pt x="559" y="1914"/>
                    </a:lnTo>
                    <a:lnTo>
                      <a:pt x="581" y="1887"/>
                    </a:lnTo>
                    <a:lnTo>
                      <a:pt x="606" y="1853"/>
                    </a:lnTo>
                    <a:lnTo>
                      <a:pt x="631" y="1816"/>
                    </a:lnTo>
                    <a:lnTo>
                      <a:pt x="653" y="1783"/>
                    </a:lnTo>
                    <a:lnTo>
                      <a:pt x="669" y="1759"/>
                    </a:lnTo>
                    <a:lnTo>
                      <a:pt x="676" y="1749"/>
                    </a:lnTo>
                    <a:lnTo>
                      <a:pt x="679" y="1750"/>
                    </a:lnTo>
                    <a:lnTo>
                      <a:pt x="682" y="1748"/>
                    </a:lnTo>
                    <a:lnTo>
                      <a:pt x="685" y="1743"/>
                    </a:lnTo>
                    <a:lnTo>
                      <a:pt x="686" y="1735"/>
                    </a:lnTo>
                    <a:lnTo>
                      <a:pt x="686" y="1725"/>
                    </a:lnTo>
                    <a:lnTo>
                      <a:pt x="686" y="1714"/>
                    </a:lnTo>
                    <a:lnTo>
                      <a:pt x="685" y="1699"/>
                    </a:lnTo>
                    <a:lnTo>
                      <a:pt x="682" y="1683"/>
                    </a:lnTo>
                    <a:lnTo>
                      <a:pt x="677" y="1647"/>
                    </a:lnTo>
                    <a:lnTo>
                      <a:pt x="668" y="1606"/>
                    </a:lnTo>
                    <a:lnTo>
                      <a:pt x="659" y="1562"/>
                    </a:lnTo>
                    <a:lnTo>
                      <a:pt x="647" y="1517"/>
                    </a:lnTo>
                    <a:lnTo>
                      <a:pt x="633" y="1473"/>
                    </a:lnTo>
                    <a:lnTo>
                      <a:pt x="619" y="1430"/>
                    </a:lnTo>
                    <a:lnTo>
                      <a:pt x="611" y="1409"/>
                    </a:lnTo>
                    <a:lnTo>
                      <a:pt x="603" y="1391"/>
                    </a:lnTo>
                    <a:lnTo>
                      <a:pt x="595" y="1374"/>
                    </a:lnTo>
                    <a:lnTo>
                      <a:pt x="586" y="1357"/>
                    </a:lnTo>
                    <a:lnTo>
                      <a:pt x="579" y="1343"/>
                    </a:lnTo>
                    <a:lnTo>
                      <a:pt x="570" y="1330"/>
                    </a:lnTo>
                    <a:lnTo>
                      <a:pt x="562" y="1321"/>
                    </a:lnTo>
                    <a:lnTo>
                      <a:pt x="554" y="1312"/>
                    </a:lnTo>
                    <a:lnTo>
                      <a:pt x="545" y="1308"/>
                    </a:lnTo>
                    <a:lnTo>
                      <a:pt x="538" y="1304"/>
                    </a:lnTo>
                    <a:lnTo>
                      <a:pt x="529" y="1306"/>
                    </a:lnTo>
                    <a:lnTo>
                      <a:pt x="522" y="1309"/>
                    </a:lnTo>
                    <a:lnTo>
                      <a:pt x="514" y="1313"/>
                    </a:lnTo>
                    <a:lnTo>
                      <a:pt x="508" y="1314"/>
                    </a:lnTo>
                    <a:lnTo>
                      <a:pt x="502" y="1313"/>
                    </a:lnTo>
                    <a:lnTo>
                      <a:pt x="497" y="1309"/>
                    </a:lnTo>
                    <a:lnTo>
                      <a:pt x="492" y="1302"/>
                    </a:lnTo>
                    <a:lnTo>
                      <a:pt x="489" y="1293"/>
                    </a:lnTo>
                    <a:lnTo>
                      <a:pt x="486" y="1282"/>
                    </a:lnTo>
                    <a:lnTo>
                      <a:pt x="484" y="1269"/>
                    </a:lnTo>
                    <a:lnTo>
                      <a:pt x="481" y="1239"/>
                    </a:lnTo>
                    <a:lnTo>
                      <a:pt x="479" y="1204"/>
                    </a:lnTo>
                    <a:lnTo>
                      <a:pt x="478" y="1165"/>
                    </a:lnTo>
                    <a:lnTo>
                      <a:pt x="479" y="1125"/>
                    </a:lnTo>
                    <a:lnTo>
                      <a:pt x="479" y="1086"/>
                    </a:lnTo>
                    <a:lnTo>
                      <a:pt x="479" y="1049"/>
                    </a:lnTo>
                    <a:lnTo>
                      <a:pt x="479" y="1014"/>
                    </a:lnTo>
                    <a:lnTo>
                      <a:pt x="477" y="985"/>
                    </a:lnTo>
                    <a:lnTo>
                      <a:pt x="475" y="972"/>
                    </a:lnTo>
                    <a:lnTo>
                      <a:pt x="474" y="962"/>
                    </a:lnTo>
                    <a:lnTo>
                      <a:pt x="471" y="954"/>
                    </a:lnTo>
                    <a:lnTo>
                      <a:pt x="468" y="948"/>
                    </a:lnTo>
                    <a:lnTo>
                      <a:pt x="463" y="944"/>
                    </a:lnTo>
                    <a:lnTo>
                      <a:pt x="459" y="944"/>
                    </a:lnTo>
                    <a:lnTo>
                      <a:pt x="454" y="946"/>
                    </a:lnTo>
                    <a:lnTo>
                      <a:pt x="447" y="951"/>
                    </a:lnTo>
                    <a:lnTo>
                      <a:pt x="437" y="960"/>
                    </a:lnTo>
                    <a:lnTo>
                      <a:pt x="429" y="965"/>
                    </a:lnTo>
                    <a:lnTo>
                      <a:pt x="424" y="967"/>
                    </a:lnTo>
                    <a:lnTo>
                      <a:pt x="422" y="968"/>
                    </a:lnTo>
                    <a:lnTo>
                      <a:pt x="419" y="968"/>
                    </a:lnTo>
                    <a:lnTo>
                      <a:pt x="417" y="967"/>
                    </a:lnTo>
                    <a:lnTo>
                      <a:pt x="416" y="965"/>
                    </a:lnTo>
                    <a:lnTo>
                      <a:pt x="415" y="964"/>
                    </a:lnTo>
                    <a:lnTo>
                      <a:pt x="414" y="962"/>
                    </a:lnTo>
                    <a:lnTo>
                      <a:pt x="415" y="960"/>
                    </a:lnTo>
                    <a:lnTo>
                      <a:pt x="417" y="954"/>
                    </a:lnTo>
                    <a:lnTo>
                      <a:pt x="421" y="946"/>
                    </a:lnTo>
                    <a:lnTo>
                      <a:pt x="430" y="939"/>
                    </a:lnTo>
                    <a:lnTo>
                      <a:pt x="441" y="930"/>
                    </a:lnTo>
                    <a:lnTo>
                      <a:pt x="456" y="922"/>
                    </a:lnTo>
                    <a:lnTo>
                      <a:pt x="474" y="915"/>
                    </a:lnTo>
                    <a:lnTo>
                      <a:pt x="485" y="910"/>
                    </a:lnTo>
                    <a:lnTo>
                      <a:pt x="497" y="908"/>
                    </a:lnTo>
                    <a:lnTo>
                      <a:pt x="509" y="905"/>
                    </a:lnTo>
                    <a:lnTo>
                      <a:pt x="523" y="903"/>
                    </a:lnTo>
                    <a:lnTo>
                      <a:pt x="537" y="901"/>
                    </a:lnTo>
                    <a:lnTo>
                      <a:pt x="553" y="900"/>
                    </a:lnTo>
                    <a:lnTo>
                      <a:pt x="570" y="899"/>
                    </a:lnTo>
                    <a:lnTo>
                      <a:pt x="587" y="897"/>
                    </a:lnTo>
                    <a:lnTo>
                      <a:pt x="946" y="897"/>
                    </a:lnTo>
                    <a:lnTo>
                      <a:pt x="1270" y="913"/>
                    </a:lnTo>
                    <a:lnTo>
                      <a:pt x="1473" y="1012"/>
                    </a:lnTo>
                    <a:lnTo>
                      <a:pt x="1475" y="1015"/>
                    </a:lnTo>
                    <a:lnTo>
                      <a:pt x="1478" y="1016"/>
                    </a:lnTo>
                    <a:lnTo>
                      <a:pt x="1484" y="1017"/>
                    </a:lnTo>
                    <a:lnTo>
                      <a:pt x="1491" y="1017"/>
                    </a:lnTo>
                    <a:lnTo>
                      <a:pt x="1508" y="1015"/>
                    </a:lnTo>
                    <a:lnTo>
                      <a:pt x="1530" y="1010"/>
                    </a:lnTo>
                    <a:lnTo>
                      <a:pt x="1556" y="1003"/>
                    </a:lnTo>
                    <a:lnTo>
                      <a:pt x="1583" y="995"/>
                    </a:lnTo>
                    <a:lnTo>
                      <a:pt x="1611" y="985"/>
                    </a:lnTo>
                    <a:lnTo>
                      <a:pt x="1639" y="975"/>
                    </a:lnTo>
                    <a:lnTo>
                      <a:pt x="1691" y="956"/>
                    </a:lnTo>
                    <a:lnTo>
                      <a:pt x="1730" y="943"/>
                    </a:lnTo>
                    <a:lnTo>
                      <a:pt x="1742" y="939"/>
                    </a:lnTo>
                    <a:lnTo>
                      <a:pt x="1747" y="937"/>
                    </a:lnTo>
                    <a:lnTo>
                      <a:pt x="1745" y="941"/>
                    </a:lnTo>
                    <a:lnTo>
                      <a:pt x="1734" y="947"/>
                    </a:lnTo>
                    <a:lnTo>
                      <a:pt x="1730" y="949"/>
                    </a:lnTo>
                    <a:lnTo>
                      <a:pt x="1726" y="953"/>
                    </a:lnTo>
                    <a:lnTo>
                      <a:pt x="1724" y="956"/>
                    </a:lnTo>
                    <a:lnTo>
                      <a:pt x="1723" y="959"/>
                    </a:lnTo>
                    <a:lnTo>
                      <a:pt x="1722" y="963"/>
                    </a:lnTo>
                    <a:lnTo>
                      <a:pt x="1723" y="967"/>
                    </a:lnTo>
                    <a:lnTo>
                      <a:pt x="1724" y="970"/>
                    </a:lnTo>
                    <a:lnTo>
                      <a:pt x="1726" y="974"/>
                    </a:lnTo>
                    <a:lnTo>
                      <a:pt x="1733" y="983"/>
                    </a:lnTo>
                    <a:lnTo>
                      <a:pt x="1742" y="991"/>
                    </a:lnTo>
                    <a:lnTo>
                      <a:pt x="1753" y="1000"/>
                    </a:lnTo>
                    <a:lnTo>
                      <a:pt x="1766" y="1010"/>
                    </a:lnTo>
                    <a:lnTo>
                      <a:pt x="1797" y="1031"/>
                    </a:lnTo>
                    <a:lnTo>
                      <a:pt x="1829" y="1054"/>
                    </a:lnTo>
                    <a:lnTo>
                      <a:pt x="1845" y="1066"/>
                    </a:lnTo>
                    <a:lnTo>
                      <a:pt x="1861" y="1078"/>
                    </a:lnTo>
                    <a:lnTo>
                      <a:pt x="1876" y="1091"/>
                    </a:lnTo>
                    <a:lnTo>
                      <a:pt x="1891" y="1104"/>
                    </a:lnTo>
                    <a:lnTo>
                      <a:pt x="1895" y="1108"/>
                    </a:lnTo>
                    <a:lnTo>
                      <a:pt x="1899" y="1113"/>
                    </a:lnTo>
                    <a:lnTo>
                      <a:pt x="1902" y="1119"/>
                    </a:lnTo>
                    <a:lnTo>
                      <a:pt x="1906" y="1125"/>
                    </a:lnTo>
                    <a:lnTo>
                      <a:pt x="1911" y="1138"/>
                    </a:lnTo>
                    <a:lnTo>
                      <a:pt x="1915" y="1153"/>
                    </a:lnTo>
                    <a:lnTo>
                      <a:pt x="1922" y="1186"/>
                    </a:lnTo>
                    <a:lnTo>
                      <a:pt x="1928" y="1221"/>
                    </a:lnTo>
                    <a:lnTo>
                      <a:pt x="1934" y="1255"/>
                    </a:lnTo>
                    <a:lnTo>
                      <a:pt x="1941" y="1286"/>
                    </a:lnTo>
                    <a:lnTo>
                      <a:pt x="1946" y="1300"/>
                    </a:lnTo>
                    <a:lnTo>
                      <a:pt x="1951" y="1312"/>
                    </a:lnTo>
                    <a:lnTo>
                      <a:pt x="1954" y="1317"/>
                    </a:lnTo>
                    <a:lnTo>
                      <a:pt x="1957" y="1323"/>
                    </a:lnTo>
                    <a:lnTo>
                      <a:pt x="1962" y="1327"/>
                    </a:lnTo>
                    <a:lnTo>
                      <a:pt x="1966" y="1330"/>
                    </a:lnTo>
                    <a:lnTo>
                      <a:pt x="1974" y="1337"/>
                    </a:lnTo>
                    <a:lnTo>
                      <a:pt x="1982" y="1345"/>
                    </a:lnTo>
                    <a:lnTo>
                      <a:pt x="1991" y="1356"/>
                    </a:lnTo>
                    <a:lnTo>
                      <a:pt x="2001" y="1368"/>
                    </a:lnTo>
                    <a:lnTo>
                      <a:pt x="2021" y="1398"/>
                    </a:lnTo>
                    <a:lnTo>
                      <a:pt x="2044" y="1433"/>
                    </a:lnTo>
                    <a:lnTo>
                      <a:pt x="2068" y="1474"/>
                    </a:lnTo>
                    <a:lnTo>
                      <a:pt x="2092" y="1518"/>
                    </a:lnTo>
                    <a:lnTo>
                      <a:pt x="2117" y="1565"/>
                    </a:lnTo>
                    <a:lnTo>
                      <a:pt x="2142" y="1614"/>
                    </a:lnTo>
                    <a:lnTo>
                      <a:pt x="2168" y="1664"/>
                    </a:lnTo>
                    <a:lnTo>
                      <a:pt x="2192" y="1715"/>
                    </a:lnTo>
                    <a:lnTo>
                      <a:pt x="2215" y="1764"/>
                    </a:lnTo>
                    <a:lnTo>
                      <a:pt x="2237" y="1812"/>
                    </a:lnTo>
                    <a:lnTo>
                      <a:pt x="2258" y="1856"/>
                    </a:lnTo>
                    <a:lnTo>
                      <a:pt x="2275" y="1897"/>
                    </a:lnTo>
                    <a:lnTo>
                      <a:pt x="2290" y="1934"/>
                    </a:lnTo>
                    <a:lnTo>
                      <a:pt x="2302" y="1964"/>
                    </a:lnTo>
                    <a:lnTo>
                      <a:pt x="2306" y="1970"/>
                    </a:lnTo>
                    <a:lnTo>
                      <a:pt x="2316" y="1981"/>
                    </a:lnTo>
                    <a:lnTo>
                      <a:pt x="2329" y="1994"/>
                    </a:lnTo>
                    <a:lnTo>
                      <a:pt x="2345" y="2009"/>
                    </a:lnTo>
                    <a:lnTo>
                      <a:pt x="2364" y="2027"/>
                    </a:lnTo>
                    <a:lnTo>
                      <a:pt x="2386" y="2045"/>
                    </a:lnTo>
                    <a:lnTo>
                      <a:pt x="2410" y="2063"/>
                    </a:lnTo>
                    <a:lnTo>
                      <a:pt x="2435" y="2083"/>
                    </a:lnTo>
                    <a:lnTo>
                      <a:pt x="2461" y="2101"/>
                    </a:lnTo>
                    <a:lnTo>
                      <a:pt x="2486" y="2119"/>
                    </a:lnTo>
                    <a:lnTo>
                      <a:pt x="2511" y="2136"/>
                    </a:lnTo>
                    <a:lnTo>
                      <a:pt x="2536" y="2150"/>
                    </a:lnTo>
                    <a:lnTo>
                      <a:pt x="2559" y="2161"/>
                    </a:lnTo>
                    <a:lnTo>
                      <a:pt x="2579" y="2170"/>
                    </a:lnTo>
                    <a:lnTo>
                      <a:pt x="2588" y="2172"/>
                    </a:lnTo>
                    <a:lnTo>
                      <a:pt x="2597" y="2174"/>
                    </a:lnTo>
                    <a:lnTo>
                      <a:pt x="2604" y="2176"/>
                    </a:lnTo>
                    <a:lnTo>
                      <a:pt x="2612" y="2176"/>
                    </a:lnTo>
                    <a:lnTo>
                      <a:pt x="2614" y="2174"/>
                    </a:lnTo>
                    <a:lnTo>
                      <a:pt x="2619" y="2173"/>
                    </a:lnTo>
                    <a:lnTo>
                      <a:pt x="2629" y="2171"/>
                    </a:lnTo>
                    <a:lnTo>
                      <a:pt x="2640" y="2169"/>
                    </a:lnTo>
                    <a:lnTo>
                      <a:pt x="2651" y="2168"/>
                    </a:lnTo>
                    <a:lnTo>
                      <a:pt x="2662" y="2168"/>
                    </a:lnTo>
                    <a:lnTo>
                      <a:pt x="2668" y="2169"/>
                    </a:lnTo>
                    <a:lnTo>
                      <a:pt x="2673" y="2170"/>
                    </a:lnTo>
                    <a:lnTo>
                      <a:pt x="2678" y="2172"/>
                    </a:lnTo>
                    <a:lnTo>
                      <a:pt x="2682" y="2176"/>
                    </a:lnTo>
                    <a:lnTo>
                      <a:pt x="2823" y="2303"/>
                    </a:lnTo>
                    <a:lnTo>
                      <a:pt x="2840" y="2294"/>
                    </a:lnTo>
                    <a:lnTo>
                      <a:pt x="2856" y="2287"/>
                    </a:lnTo>
                    <a:lnTo>
                      <a:pt x="2872" y="2280"/>
                    </a:lnTo>
                    <a:lnTo>
                      <a:pt x="2889" y="2275"/>
                    </a:lnTo>
                    <a:lnTo>
                      <a:pt x="2922" y="2266"/>
                    </a:lnTo>
                    <a:lnTo>
                      <a:pt x="2955" y="2255"/>
                    </a:lnTo>
                    <a:lnTo>
                      <a:pt x="2971" y="2249"/>
                    </a:lnTo>
                    <a:lnTo>
                      <a:pt x="2987" y="2240"/>
                    </a:lnTo>
                    <a:lnTo>
                      <a:pt x="3004" y="2231"/>
                    </a:lnTo>
                    <a:lnTo>
                      <a:pt x="3019" y="2219"/>
                    </a:lnTo>
                    <a:lnTo>
                      <a:pt x="3026" y="2211"/>
                    </a:lnTo>
                    <a:lnTo>
                      <a:pt x="3034" y="2204"/>
                    </a:lnTo>
                    <a:lnTo>
                      <a:pt x="3041" y="2195"/>
                    </a:lnTo>
                    <a:lnTo>
                      <a:pt x="3049" y="2185"/>
                    </a:lnTo>
                    <a:lnTo>
                      <a:pt x="3057" y="2174"/>
                    </a:lnTo>
                    <a:lnTo>
                      <a:pt x="3063" y="2164"/>
                    </a:lnTo>
                    <a:lnTo>
                      <a:pt x="3071" y="2152"/>
                    </a:lnTo>
                    <a:lnTo>
                      <a:pt x="3077" y="2138"/>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19" name="Freeform 540"/>
              <p:cNvSpPr>
                <a:spLocks/>
              </p:cNvSpPr>
              <p:nvPr/>
            </p:nvSpPr>
            <p:spPr bwMode="auto">
              <a:xfrm>
                <a:off x="5153" y="2790"/>
                <a:ext cx="508" cy="400"/>
              </a:xfrm>
              <a:custGeom>
                <a:avLst/>
                <a:gdLst>
                  <a:gd name="T0" fmla="*/ 1 w 1524"/>
                  <a:gd name="T1" fmla="*/ 1 h 1199"/>
                  <a:gd name="T2" fmla="*/ 1 w 1524"/>
                  <a:gd name="T3" fmla="*/ 1 h 1199"/>
                  <a:gd name="T4" fmla="*/ 2 w 1524"/>
                  <a:gd name="T5" fmla="*/ 1 h 1199"/>
                  <a:gd name="T6" fmla="*/ 2 w 1524"/>
                  <a:gd name="T7" fmla="*/ 1 h 1199"/>
                  <a:gd name="T8" fmla="*/ 2 w 1524"/>
                  <a:gd name="T9" fmla="*/ 1 h 1199"/>
                  <a:gd name="T10" fmla="*/ 2 w 1524"/>
                  <a:gd name="T11" fmla="*/ 1 h 1199"/>
                  <a:gd name="T12" fmla="*/ 2 w 1524"/>
                  <a:gd name="T13" fmla="*/ 1 h 1199"/>
                  <a:gd name="T14" fmla="*/ 2 w 1524"/>
                  <a:gd name="T15" fmla="*/ 1 h 1199"/>
                  <a:gd name="T16" fmla="*/ 2 w 1524"/>
                  <a:gd name="T17" fmla="*/ 1 h 1199"/>
                  <a:gd name="T18" fmla="*/ 2 w 1524"/>
                  <a:gd name="T19" fmla="*/ 1 h 1199"/>
                  <a:gd name="T20" fmla="*/ 2 w 1524"/>
                  <a:gd name="T21" fmla="*/ 1 h 1199"/>
                  <a:gd name="T22" fmla="*/ 2 w 1524"/>
                  <a:gd name="T23" fmla="*/ 1 h 1199"/>
                  <a:gd name="T24" fmla="*/ 2 w 1524"/>
                  <a:gd name="T25" fmla="*/ 1 h 1199"/>
                  <a:gd name="T26" fmla="*/ 2 w 1524"/>
                  <a:gd name="T27" fmla="*/ 1 h 1199"/>
                  <a:gd name="T28" fmla="*/ 2 w 1524"/>
                  <a:gd name="T29" fmla="*/ 0 h 1199"/>
                  <a:gd name="T30" fmla="*/ 2 w 1524"/>
                  <a:gd name="T31" fmla="*/ 0 h 1199"/>
                  <a:gd name="T32" fmla="*/ 2 w 1524"/>
                  <a:gd name="T33" fmla="*/ 0 h 1199"/>
                  <a:gd name="T34" fmla="*/ 2 w 1524"/>
                  <a:gd name="T35" fmla="*/ 0 h 1199"/>
                  <a:gd name="T36" fmla="*/ 2 w 1524"/>
                  <a:gd name="T37" fmla="*/ 0 h 1199"/>
                  <a:gd name="T38" fmla="*/ 2 w 1524"/>
                  <a:gd name="T39" fmla="*/ 0 h 1199"/>
                  <a:gd name="T40" fmla="*/ 2 w 1524"/>
                  <a:gd name="T41" fmla="*/ 0 h 1199"/>
                  <a:gd name="T42" fmla="*/ 1 w 1524"/>
                  <a:gd name="T43" fmla="*/ 0 h 1199"/>
                  <a:gd name="T44" fmla="*/ 1 w 1524"/>
                  <a:gd name="T45" fmla="*/ 0 h 1199"/>
                  <a:gd name="T46" fmla="*/ 1 w 1524"/>
                  <a:gd name="T47" fmla="*/ 0 h 1199"/>
                  <a:gd name="T48" fmla="*/ 1 w 1524"/>
                  <a:gd name="T49" fmla="*/ 0 h 1199"/>
                  <a:gd name="T50" fmla="*/ 1 w 1524"/>
                  <a:gd name="T51" fmla="*/ 0 h 1199"/>
                  <a:gd name="T52" fmla="*/ 1 w 1524"/>
                  <a:gd name="T53" fmla="*/ 0 h 1199"/>
                  <a:gd name="T54" fmla="*/ 1 w 1524"/>
                  <a:gd name="T55" fmla="*/ 0 h 1199"/>
                  <a:gd name="T56" fmla="*/ 1 w 1524"/>
                  <a:gd name="T57" fmla="*/ 0 h 1199"/>
                  <a:gd name="T58" fmla="*/ 1 w 1524"/>
                  <a:gd name="T59" fmla="*/ 0 h 1199"/>
                  <a:gd name="T60" fmla="*/ 1 w 1524"/>
                  <a:gd name="T61" fmla="*/ 0 h 1199"/>
                  <a:gd name="T62" fmla="*/ 0 w 1524"/>
                  <a:gd name="T63" fmla="*/ 0 h 1199"/>
                  <a:gd name="T64" fmla="*/ 0 w 1524"/>
                  <a:gd name="T65" fmla="*/ 0 h 1199"/>
                  <a:gd name="T66" fmla="*/ 0 w 1524"/>
                  <a:gd name="T67" fmla="*/ 0 h 1199"/>
                  <a:gd name="T68" fmla="*/ 0 w 1524"/>
                  <a:gd name="T69" fmla="*/ 0 h 1199"/>
                  <a:gd name="T70" fmla="*/ 0 w 1524"/>
                  <a:gd name="T71" fmla="*/ 0 h 1199"/>
                  <a:gd name="T72" fmla="*/ 0 w 1524"/>
                  <a:gd name="T73" fmla="*/ 0 h 1199"/>
                  <a:gd name="T74" fmla="*/ 0 w 1524"/>
                  <a:gd name="T75" fmla="*/ 1 h 1199"/>
                  <a:gd name="T76" fmla="*/ 0 w 1524"/>
                  <a:gd name="T77" fmla="*/ 1 h 1199"/>
                  <a:gd name="T78" fmla="*/ 0 w 1524"/>
                  <a:gd name="T79" fmla="*/ 1 h 1199"/>
                  <a:gd name="T80" fmla="*/ 0 w 1524"/>
                  <a:gd name="T81" fmla="*/ 1 h 1199"/>
                  <a:gd name="T82" fmla="*/ 0 w 1524"/>
                  <a:gd name="T83" fmla="*/ 1 h 1199"/>
                  <a:gd name="T84" fmla="*/ 0 w 1524"/>
                  <a:gd name="T85" fmla="*/ 1 h 1199"/>
                  <a:gd name="T86" fmla="*/ 0 w 1524"/>
                  <a:gd name="T87" fmla="*/ 1 h 1199"/>
                  <a:gd name="T88" fmla="*/ 0 w 1524"/>
                  <a:gd name="T89" fmla="*/ 1 h 1199"/>
                  <a:gd name="T90" fmla="*/ 0 w 1524"/>
                  <a:gd name="T91" fmla="*/ 1 h 1199"/>
                  <a:gd name="T92" fmla="*/ 0 w 1524"/>
                  <a:gd name="T93" fmla="*/ 1 h 1199"/>
                  <a:gd name="T94" fmla="*/ 0 w 1524"/>
                  <a:gd name="T95" fmla="*/ 1 h 1199"/>
                  <a:gd name="T96" fmla="*/ 0 w 1524"/>
                  <a:gd name="T97" fmla="*/ 1 h 1199"/>
                  <a:gd name="T98" fmla="*/ 0 w 1524"/>
                  <a:gd name="T99" fmla="*/ 1 h 1199"/>
                  <a:gd name="T100" fmla="*/ 0 w 1524"/>
                  <a:gd name="T101" fmla="*/ 2 h 1199"/>
                  <a:gd name="T102" fmla="*/ 0 w 1524"/>
                  <a:gd name="T103" fmla="*/ 2 h 1199"/>
                  <a:gd name="T104" fmla="*/ 1 w 1524"/>
                  <a:gd name="T105" fmla="*/ 2 h 1199"/>
                  <a:gd name="T106" fmla="*/ 1 w 1524"/>
                  <a:gd name="T107" fmla="*/ 2 h 1199"/>
                  <a:gd name="T108" fmla="*/ 1 w 1524"/>
                  <a:gd name="T109" fmla="*/ 2 h 1199"/>
                  <a:gd name="T110" fmla="*/ 1 w 1524"/>
                  <a:gd name="T111" fmla="*/ 2 h 1199"/>
                  <a:gd name="T112" fmla="*/ 1 w 1524"/>
                  <a:gd name="T113" fmla="*/ 2 h 1199"/>
                  <a:gd name="T114" fmla="*/ 1 w 1524"/>
                  <a:gd name="T115" fmla="*/ 2 h 11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24"/>
                  <a:gd name="T175" fmla="*/ 0 h 1199"/>
                  <a:gd name="T176" fmla="*/ 1524 w 1524"/>
                  <a:gd name="T177" fmla="*/ 1199 h 11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24" h="1199">
                    <a:moveTo>
                      <a:pt x="936" y="1124"/>
                    </a:moveTo>
                    <a:lnTo>
                      <a:pt x="938" y="1114"/>
                    </a:lnTo>
                    <a:lnTo>
                      <a:pt x="941" y="1104"/>
                    </a:lnTo>
                    <a:lnTo>
                      <a:pt x="947" y="1094"/>
                    </a:lnTo>
                    <a:lnTo>
                      <a:pt x="953" y="1086"/>
                    </a:lnTo>
                    <a:lnTo>
                      <a:pt x="962" y="1077"/>
                    </a:lnTo>
                    <a:lnTo>
                      <a:pt x="972" y="1069"/>
                    </a:lnTo>
                    <a:lnTo>
                      <a:pt x="982" y="1061"/>
                    </a:lnTo>
                    <a:lnTo>
                      <a:pt x="995" y="1052"/>
                    </a:lnTo>
                    <a:lnTo>
                      <a:pt x="1023" y="1033"/>
                    </a:lnTo>
                    <a:lnTo>
                      <a:pt x="1057" y="1012"/>
                    </a:lnTo>
                    <a:lnTo>
                      <a:pt x="1074" y="1001"/>
                    </a:lnTo>
                    <a:lnTo>
                      <a:pt x="1094" y="987"/>
                    </a:lnTo>
                    <a:lnTo>
                      <a:pt x="1113" y="973"/>
                    </a:lnTo>
                    <a:lnTo>
                      <a:pt x="1134" y="956"/>
                    </a:lnTo>
                    <a:lnTo>
                      <a:pt x="1236" y="874"/>
                    </a:lnTo>
                    <a:lnTo>
                      <a:pt x="1256" y="857"/>
                    </a:lnTo>
                    <a:lnTo>
                      <a:pt x="1277" y="834"/>
                    </a:lnTo>
                    <a:lnTo>
                      <a:pt x="1302" y="808"/>
                    </a:lnTo>
                    <a:lnTo>
                      <a:pt x="1327" y="781"/>
                    </a:lnTo>
                    <a:lnTo>
                      <a:pt x="1348" y="756"/>
                    </a:lnTo>
                    <a:lnTo>
                      <a:pt x="1368" y="733"/>
                    </a:lnTo>
                    <a:lnTo>
                      <a:pt x="1381" y="717"/>
                    </a:lnTo>
                    <a:lnTo>
                      <a:pt x="1386" y="710"/>
                    </a:lnTo>
                    <a:lnTo>
                      <a:pt x="1390" y="696"/>
                    </a:lnTo>
                    <a:lnTo>
                      <a:pt x="1395" y="671"/>
                    </a:lnTo>
                    <a:lnTo>
                      <a:pt x="1399" y="639"/>
                    </a:lnTo>
                    <a:lnTo>
                      <a:pt x="1403" y="604"/>
                    </a:lnTo>
                    <a:lnTo>
                      <a:pt x="1408" y="571"/>
                    </a:lnTo>
                    <a:lnTo>
                      <a:pt x="1411" y="542"/>
                    </a:lnTo>
                    <a:lnTo>
                      <a:pt x="1413" y="522"/>
                    </a:lnTo>
                    <a:lnTo>
                      <a:pt x="1414" y="515"/>
                    </a:lnTo>
                    <a:lnTo>
                      <a:pt x="1415" y="507"/>
                    </a:lnTo>
                    <a:lnTo>
                      <a:pt x="1420" y="500"/>
                    </a:lnTo>
                    <a:lnTo>
                      <a:pt x="1425" y="491"/>
                    </a:lnTo>
                    <a:lnTo>
                      <a:pt x="1432" y="481"/>
                    </a:lnTo>
                    <a:lnTo>
                      <a:pt x="1450" y="461"/>
                    </a:lnTo>
                    <a:lnTo>
                      <a:pt x="1469" y="439"/>
                    </a:lnTo>
                    <a:lnTo>
                      <a:pt x="1490" y="420"/>
                    </a:lnTo>
                    <a:lnTo>
                      <a:pt x="1507" y="404"/>
                    </a:lnTo>
                    <a:lnTo>
                      <a:pt x="1520" y="393"/>
                    </a:lnTo>
                    <a:lnTo>
                      <a:pt x="1524" y="389"/>
                    </a:lnTo>
                    <a:lnTo>
                      <a:pt x="1510" y="386"/>
                    </a:lnTo>
                    <a:lnTo>
                      <a:pt x="1493" y="384"/>
                    </a:lnTo>
                    <a:lnTo>
                      <a:pt x="1475" y="381"/>
                    </a:lnTo>
                    <a:lnTo>
                      <a:pt x="1456" y="378"/>
                    </a:lnTo>
                    <a:lnTo>
                      <a:pt x="1439" y="375"/>
                    </a:lnTo>
                    <a:lnTo>
                      <a:pt x="1425" y="371"/>
                    </a:lnTo>
                    <a:lnTo>
                      <a:pt x="1415" y="370"/>
                    </a:lnTo>
                    <a:lnTo>
                      <a:pt x="1412" y="369"/>
                    </a:lnTo>
                    <a:lnTo>
                      <a:pt x="1392" y="375"/>
                    </a:lnTo>
                    <a:lnTo>
                      <a:pt x="1372" y="381"/>
                    </a:lnTo>
                    <a:lnTo>
                      <a:pt x="1353" y="390"/>
                    </a:lnTo>
                    <a:lnTo>
                      <a:pt x="1335" y="398"/>
                    </a:lnTo>
                    <a:lnTo>
                      <a:pt x="1320" y="406"/>
                    </a:lnTo>
                    <a:lnTo>
                      <a:pt x="1310" y="412"/>
                    </a:lnTo>
                    <a:lnTo>
                      <a:pt x="1302" y="417"/>
                    </a:lnTo>
                    <a:lnTo>
                      <a:pt x="1299" y="419"/>
                    </a:lnTo>
                    <a:lnTo>
                      <a:pt x="1289" y="428"/>
                    </a:lnTo>
                    <a:lnTo>
                      <a:pt x="1279" y="437"/>
                    </a:lnTo>
                    <a:lnTo>
                      <a:pt x="1270" y="445"/>
                    </a:lnTo>
                    <a:lnTo>
                      <a:pt x="1261" y="450"/>
                    </a:lnTo>
                    <a:lnTo>
                      <a:pt x="1251" y="455"/>
                    </a:lnTo>
                    <a:lnTo>
                      <a:pt x="1243" y="460"/>
                    </a:lnTo>
                    <a:lnTo>
                      <a:pt x="1235" y="463"/>
                    </a:lnTo>
                    <a:lnTo>
                      <a:pt x="1227" y="465"/>
                    </a:lnTo>
                    <a:lnTo>
                      <a:pt x="1213" y="468"/>
                    </a:lnTo>
                    <a:lnTo>
                      <a:pt x="1204" y="469"/>
                    </a:lnTo>
                    <a:lnTo>
                      <a:pt x="1197" y="469"/>
                    </a:lnTo>
                    <a:lnTo>
                      <a:pt x="1195" y="469"/>
                    </a:lnTo>
                    <a:lnTo>
                      <a:pt x="1202" y="467"/>
                    </a:lnTo>
                    <a:lnTo>
                      <a:pt x="1208" y="464"/>
                    </a:lnTo>
                    <a:lnTo>
                      <a:pt x="1215" y="460"/>
                    </a:lnTo>
                    <a:lnTo>
                      <a:pt x="1220" y="457"/>
                    </a:lnTo>
                    <a:lnTo>
                      <a:pt x="1231" y="447"/>
                    </a:lnTo>
                    <a:lnTo>
                      <a:pt x="1240" y="438"/>
                    </a:lnTo>
                    <a:lnTo>
                      <a:pt x="1248" y="428"/>
                    </a:lnTo>
                    <a:lnTo>
                      <a:pt x="1253" y="421"/>
                    </a:lnTo>
                    <a:lnTo>
                      <a:pt x="1258" y="416"/>
                    </a:lnTo>
                    <a:lnTo>
                      <a:pt x="1259" y="414"/>
                    </a:lnTo>
                    <a:lnTo>
                      <a:pt x="1262" y="408"/>
                    </a:lnTo>
                    <a:lnTo>
                      <a:pt x="1266" y="401"/>
                    </a:lnTo>
                    <a:lnTo>
                      <a:pt x="1271" y="394"/>
                    </a:lnTo>
                    <a:lnTo>
                      <a:pt x="1277" y="387"/>
                    </a:lnTo>
                    <a:lnTo>
                      <a:pt x="1289" y="375"/>
                    </a:lnTo>
                    <a:lnTo>
                      <a:pt x="1302" y="363"/>
                    </a:lnTo>
                    <a:lnTo>
                      <a:pt x="1314" y="353"/>
                    </a:lnTo>
                    <a:lnTo>
                      <a:pt x="1324" y="344"/>
                    </a:lnTo>
                    <a:lnTo>
                      <a:pt x="1331" y="339"/>
                    </a:lnTo>
                    <a:lnTo>
                      <a:pt x="1333" y="338"/>
                    </a:lnTo>
                    <a:lnTo>
                      <a:pt x="1342" y="326"/>
                    </a:lnTo>
                    <a:lnTo>
                      <a:pt x="1348" y="315"/>
                    </a:lnTo>
                    <a:lnTo>
                      <a:pt x="1353" y="304"/>
                    </a:lnTo>
                    <a:lnTo>
                      <a:pt x="1356" y="295"/>
                    </a:lnTo>
                    <a:lnTo>
                      <a:pt x="1357" y="286"/>
                    </a:lnTo>
                    <a:lnTo>
                      <a:pt x="1358" y="280"/>
                    </a:lnTo>
                    <a:lnTo>
                      <a:pt x="1359" y="275"/>
                    </a:lnTo>
                    <a:lnTo>
                      <a:pt x="1359" y="274"/>
                    </a:lnTo>
                    <a:lnTo>
                      <a:pt x="1356" y="263"/>
                    </a:lnTo>
                    <a:lnTo>
                      <a:pt x="1352" y="255"/>
                    </a:lnTo>
                    <a:lnTo>
                      <a:pt x="1348" y="245"/>
                    </a:lnTo>
                    <a:lnTo>
                      <a:pt x="1343" y="236"/>
                    </a:lnTo>
                    <a:lnTo>
                      <a:pt x="1333" y="219"/>
                    </a:lnTo>
                    <a:lnTo>
                      <a:pt x="1321" y="202"/>
                    </a:lnTo>
                    <a:lnTo>
                      <a:pt x="1308" y="186"/>
                    </a:lnTo>
                    <a:lnTo>
                      <a:pt x="1293" y="170"/>
                    </a:lnTo>
                    <a:lnTo>
                      <a:pt x="1279" y="155"/>
                    </a:lnTo>
                    <a:lnTo>
                      <a:pt x="1263" y="139"/>
                    </a:lnTo>
                    <a:lnTo>
                      <a:pt x="1259" y="135"/>
                    </a:lnTo>
                    <a:lnTo>
                      <a:pt x="1252" y="129"/>
                    </a:lnTo>
                    <a:lnTo>
                      <a:pt x="1246" y="124"/>
                    </a:lnTo>
                    <a:lnTo>
                      <a:pt x="1238" y="118"/>
                    </a:lnTo>
                    <a:lnTo>
                      <a:pt x="1231" y="112"/>
                    </a:lnTo>
                    <a:lnTo>
                      <a:pt x="1223" y="108"/>
                    </a:lnTo>
                    <a:lnTo>
                      <a:pt x="1216" y="105"/>
                    </a:lnTo>
                    <a:lnTo>
                      <a:pt x="1210" y="104"/>
                    </a:lnTo>
                    <a:lnTo>
                      <a:pt x="1200" y="112"/>
                    </a:lnTo>
                    <a:lnTo>
                      <a:pt x="1191" y="121"/>
                    </a:lnTo>
                    <a:lnTo>
                      <a:pt x="1181" y="129"/>
                    </a:lnTo>
                    <a:lnTo>
                      <a:pt x="1172" y="139"/>
                    </a:lnTo>
                    <a:lnTo>
                      <a:pt x="1164" y="149"/>
                    </a:lnTo>
                    <a:lnTo>
                      <a:pt x="1157" y="159"/>
                    </a:lnTo>
                    <a:lnTo>
                      <a:pt x="1154" y="164"/>
                    </a:lnTo>
                    <a:lnTo>
                      <a:pt x="1152" y="169"/>
                    </a:lnTo>
                    <a:lnTo>
                      <a:pt x="1150" y="176"/>
                    </a:lnTo>
                    <a:lnTo>
                      <a:pt x="1149" y="182"/>
                    </a:lnTo>
                    <a:lnTo>
                      <a:pt x="1145" y="185"/>
                    </a:lnTo>
                    <a:lnTo>
                      <a:pt x="1140" y="187"/>
                    </a:lnTo>
                    <a:lnTo>
                      <a:pt x="1132" y="189"/>
                    </a:lnTo>
                    <a:lnTo>
                      <a:pt x="1122" y="190"/>
                    </a:lnTo>
                    <a:lnTo>
                      <a:pt x="1097" y="192"/>
                    </a:lnTo>
                    <a:lnTo>
                      <a:pt x="1068" y="193"/>
                    </a:lnTo>
                    <a:lnTo>
                      <a:pt x="1039" y="193"/>
                    </a:lnTo>
                    <a:lnTo>
                      <a:pt x="1010" y="192"/>
                    </a:lnTo>
                    <a:lnTo>
                      <a:pt x="989" y="192"/>
                    </a:lnTo>
                    <a:lnTo>
                      <a:pt x="976" y="191"/>
                    </a:lnTo>
                    <a:lnTo>
                      <a:pt x="941" y="197"/>
                    </a:lnTo>
                    <a:lnTo>
                      <a:pt x="934" y="195"/>
                    </a:lnTo>
                    <a:lnTo>
                      <a:pt x="928" y="194"/>
                    </a:lnTo>
                    <a:lnTo>
                      <a:pt x="922" y="193"/>
                    </a:lnTo>
                    <a:lnTo>
                      <a:pt x="917" y="193"/>
                    </a:lnTo>
                    <a:lnTo>
                      <a:pt x="906" y="195"/>
                    </a:lnTo>
                    <a:lnTo>
                      <a:pt x="896" y="199"/>
                    </a:lnTo>
                    <a:lnTo>
                      <a:pt x="887" y="204"/>
                    </a:lnTo>
                    <a:lnTo>
                      <a:pt x="877" y="209"/>
                    </a:lnTo>
                    <a:lnTo>
                      <a:pt x="866" y="215"/>
                    </a:lnTo>
                    <a:lnTo>
                      <a:pt x="853" y="220"/>
                    </a:lnTo>
                    <a:lnTo>
                      <a:pt x="852" y="220"/>
                    </a:lnTo>
                    <a:lnTo>
                      <a:pt x="851" y="219"/>
                    </a:lnTo>
                    <a:lnTo>
                      <a:pt x="850" y="217"/>
                    </a:lnTo>
                    <a:lnTo>
                      <a:pt x="849" y="213"/>
                    </a:lnTo>
                    <a:lnTo>
                      <a:pt x="846" y="207"/>
                    </a:lnTo>
                    <a:lnTo>
                      <a:pt x="846" y="200"/>
                    </a:lnTo>
                    <a:lnTo>
                      <a:pt x="846" y="190"/>
                    </a:lnTo>
                    <a:lnTo>
                      <a:pt x="849" y="178"/>
                    </a:lnTo>
                    <a:lnTo>
                      <a:pt x="849" y="176"/>
                    </a:lnTo>
                    <a:lnTo>
                      <a:pt x="850" y="170"/>
                    </a:lnTo>
                    <a:lnTo>
                      <a:pt x="850" y="164"/>
                    </a:lnTo>
                    <a:lnTo>
                      <a:pt x="851" y="154"/>
                    </a:lnTo>
                    <a:lnTo>
                      <a:pt x="850" y="145"/>
                    </a:lnTo>
                    <a:lnTo>
                      <a:pt x="849" y="134"/>
                    </a:lnTo>
                    <a:lnTo>
                      <a:pt x="846" y="129"/>
                    </a:lnTo>
                    <a:lnTo>
                      <a:pt x="845" y="124"/>
                    </a:lnTo>
                    <a:lnTo>
                      <a:pt x="843" y="120"/>
                    </a:lnTo>
                    <a:lnTo>
                      <a:pt x="840" y="117"/>
                    </a:lnTo>
                    <a:lnTo>
                      <a:pt x="830" y="114"/>
                    </a:lnTo>
                    <a:lnTo>
                      <a:pt x="822" y="112"/>
                    </a:lnTo>
                    <a:lnTo>
                      <a:pt x="815" y="109"/>
                    </a:lnTo>
                    <a:lnTo>
                      <a:pt x="810" y="104"/>
                    </a:lnTo>
                    <a:lnTo>
                      <a:pt x="805" y="98"/>
                    </a:lnTo>
                    <a:lnTo>
                      <a:pt x="800" y="93"/>
                    </a:lnTo>
                    <a:lnTo>
                      <a:pt x="795" y="85"/>
                    </a:lnTo>
                    <a:lnTo>
                      <a:pt x="788" y="77"/>
                    </a:lnTo>
                    <a:lnTo>
                      <a:pt x="719" y="0"/>
                    </a:lnTo>
                    <a:lnTo>
                      <a:pt x="630" y="33"/>
                    </a:lnTo>
                    <a:lnTo>
                      <a:pt x="617" y="12"/>
                    </a:lnTo>
                    <a:lnTo>
                      <a:pt x="609" y="9"/>
                    </a:lnTo>
                    <a:lnTo>
                      <a:pt x="601" y="6"/>
                    </a:lnTo>
                    <a:lnTo>
                      <a:pt x="594" y="6"/>
                    </a:lnTo>
                    <a:lnTo>
                      <a:pt x="587" y="6"/>
                    </a:lnTo>
                    <a:lnTo>
                      <a:pt x="581" y="9"/>
                    </a:lnTo>
                    <a:lnTo>
                      <a:pt x="575" y="12"/>
                    </a:lnTo>
                    <a:lnTo>
                      <a:pt x="569" y="15"/>
                    </a:lnTo>
                    <a:lnTo>
                      <a:pt x="564" y="19"/>
                    </a:lnTo>
                    <a:lnTo>
                      <a:pt x="553" y="30"/>
                    </a:lnTo>
                    <a:lnTo>
                      <a:pt x="541" y="42"/>
                    </a:lnTo>
                    <a:lnTo>
                      <a:pt x="527" y="54"/>
                    </a:lnTo>
                    <a:lnTo>
                      <a:pt x="512" y="66"/>
                    </a:lnTo>
                    <a:lnTo>
                      <a:pt x="468" y="95"/>
                    </a:lnTo>
                    <a:lnTo>
                      <a:pt x="359" y="82"/>
                    </a:lnTo>
                    <a:lnTo>
                      <a:pt x="267" y="111"/>
                    </a:lnTo>
                    <a:lnTo>
                      <a:pt x="259" y="121"/>
                    </a:lnTo>
                    <a:lnTo>
                      <a:pt x="253" y="128"/>
                    </a:lnTo>
                    <a:lnTo>
                      <a:pt x="247" y="134"/>
                    </a:lnTo>
                    <a:lnTo>
                      <a:pt x="242" y="138"/>
                    </a:lnTo>
                    <a:lnTo>
                      <a:pt x="235" y="144"/>
                    </a:lnTo>
                    <a:lnTo>
                      <a:pt x="229" y="149"/>
                    </a:lnTo>
                    <a:lnTo>
                      <a:pt x="221" y="156"/>
                    </a:lnTo>
                    <a:lnTo>
                      <a:pt x="212" y="165"/>
                    </a:lnTo>
                    <a:lnTo>
                      <a:pt x="207" y="170"/>
                    </a:lnTo>
                    <a:lnTo>
                      <a:pt x="204" y="174"/>
                    </a:lnTo>
                    <a:lnTo>
                      <a:pt x="203" y="177"/>
                    </a:lnTo>
                    <a:lnTo>
                      <a:pt x="202" y="179"/>
                    </a:lnTo>
                    <a:lnTo>
                      <a:pt x="202" y="182"/>
                    </a:lnTo>
                    <a:lnTo>
                      <a:pt x="203" y="183"/>
                    </a:lnTo>
                    <a:lnTo>
                      <a:pt x="203" y="185"/>
                    </a:lnTo>
                    <a:lnTo>
                      <a:pt x="199" y="185"/>
                    </a:lnTo>
                    <a:lnTo>
                      <a:pt x="189" y="186"/>
                    </a:lnTo>
                    <a:lnTo>
                      <a:pt x="172" y="187"/>
                    </a:lnTo>
                    <a:lnTo>
                      <a:pt x="174" y="217"/>
                    </a:lnTo>
                    <a:lnTo>
                      <a:pt x="179" y="223"/>
                    </a:lnTo>
                    <a:lnTo>
                      <a:pt x="181" y="228"/>
                    </a:lnTo>
                    <a:lnTo>
                      <a:pt x="181" y="231"/>
                    </a:lnTo>
                    <a:lnTo>
                      <a:pt x="180" y="234"/>
                    </a:lnTo>
                    <a:lnTo>
                      <a:pt x="178" y="237"/>
                    </a:lnTo>
                    <a:lnTo>
                      <a:pt x="177" y="240"/>
                    </a:lnTo>
                    <a:lnTo>
                      <a:pt x="175" y="244"/>
                    </a:lnTo>
                    <a:lnTo>
                      <a:pt x="174" y="249"/>
                    </a:lnTo>
                    <a:lnTo>
                      <a:pt x="174" y="283"/>
                    </a:lnTo>
                    <a:lnTo>
                      <a:pt x="174" y="286"/>
                    </a:lnTo>
                    <a:lnTo>
                      <a:pt x="172" y="292"/>
                    </a:lnTo>
                    <a:lnTo>
                      <a:pt x="168" y="304"/>
                    </a:lnTo>
                    <a:lnTo>
                      <a:pt x="164" y="318"/>
                    </a:lnTo>
                    <a:lnTo>
                      <a:pt x="160" y="336"/>
                    </a:lnTo>
                    <a:lnTo>
                      <a:pt x="154" y="353"/>
                    </a:lnTo>
                    <a:lnTo>
                      <a:pt x="150" y="371"/>
                    </a:lnTo>
                    <a:lnTo>
                      <a:pt x="145" y="389"/>
                    </a:lnTo>
                    <a:lnTo>
                      <a:pt x="0" y="566"/>
                    </a:lnTo>
                    <a:lnTo>
                      <a:pt x="0" y="573"/>
                    </a:lnTo>
                    <a:lnTo>
                      <a:pt x="1" y="580"/>
                    </a:lnTo>
                    <a:lnTo>
                      <a:pt x="3" y="586"/>
                    </a:lnTo>
                    <a:lnTo>
                      <a:pt x="5" y="591"/>
                    </a:lnTo>
                    <a:lnTo>
                      <a:pt x="11" y="602"/>
                    </a:lnTo>
                    <a:lnTo>
                      <a:pt x="16" y="612"/>
                    </a:lnTo>
                    <a:lnTo>
                      <a:pt x="23" y="620"/>
                    </a:lnTo>
                    <a:lnTo>
                      <a:pt x="28" y="626"/>
                    </a:lnTo>
                    <a:lnTo>
                      <a:pt x="31" y="630"/>
                    </a:lnTo>
                    <a:lnTo>
                      <a:pt x="32" y="632"/>
                    </a:lnTo>
                    <a:lnTo>
                      <a:pt x="33" y="634"/>
                    </a:lnTo>
                    <a:lnTo>
                      <a:pt x="37" y="637"/>
                    </a:lnTo>
                    <a:lnTo>
                      <a:pt x="41" y="642"/>
                    </a:lnTo>
                    <a:lnTo>
                      <a:pt x="44" y="650"/>
                    </a:lnTo>
                    <a:lnTo>
                      <a:pt x="47" y="659"/>
                    </a:lnTo>
                    <a:lnTo>
                      <a:pt x="50" y="672"/>
                    </a:lnTo>
                    <a:lnTo>
                      <a:pt x="50" y="680"/>
                    </a:lnTo>
                    <a:lnTo>
                      <a:pt x="49" y="688"/>
                    </a:lnTo>
                    <a:lnTo>
                      <a:pt x="46" y="696"/>
                    </a:lnTo>
                    <a:lnTo>
                      <a:pt x="44" y="705"/>
                    </a:lnTo>
                    <a:lnTo>
                      <a:pt x="45" y="707"/>
                    </a:lnTo>
                    <a:lnTo>
                      <a:pt x="49" y="713"/>
                    </a:lnTo>
                    <a:lnTo>
                      <a:pt x="53" y="722"/>
                    </a:lnTo>
                    <a:lnTo>
                      <a:pt x="58" y="732"/>
                    </a:lnTo>
                    <a:lnTo>
                      <a:pt x="63" y="743"/>
                    </a:lnTo>
                    <a:lnTo>
                      <a:pt x="66" y="752"/>
                    </a:lnTo>
                    <a:lnTo>
                      <a:pt x="67" y="757"/>
                    </a:lnTo>
                    <a:lnTo>
                      <a:pt x="67" y="760"/>
                    </a:lnTo>
                    <a:lnTo>
                      <a:pt x="66" y="763"/>
                    </a:lnTo>
                    <a:lnTo>
                      <a:pt x="65" y="766"/>
                    </a:lnTo>
                    <a:lnTo>
                      <a:pt x="65" y="767"/>
                    </a:lnTo>
                    <a:lnTo>
                      <a:pt x="65" y="771"/>
                    </a:lnTo>
                    <a:lnTo>
                      <a:pt x="66" y="777"/>
                    </a:lnTo>
                    <a:lnTo>
                      <a:pt x="68" y="787"/>
                    </a:lnTo>
                    <a:lnTo>
                      <a:pt x="71" y="800"/>
                    </a:lnTo>
                    <a:lnTo>
                      <a:pt x="77" y="816"/>
                    </a:lnTo>
                    <a:lnTo>
                      <a:pt x="84" y="837"/>
                    </a:lnTo>
                    <a:lnTo>
                      <a:pt x="95" y="860"/>
                    </a:lnTo>
                    <a:lnTo>
                      <a:pt x="96" y="862"/>
                    </a:lnTo>
                    <a:lnTo>
                      <a:pt x="101" y="868"/>
                    </a:lnTo>
                    <a:lnTo>
                      <a:pt x="108" y="875"/>
                    </a:lnTo>
                    <a:lnTo>
                      <a:pt x="114" y="884"/>
                    </a:lnTo>
                    <a:lnTo>
                      <a:pt x="121" y="894"/>
                    </a:lnTo>
                    <a:lnTo>
                      <a:pt x="124" y="901"/>
                    </a:lnTo>
                    <a:lnTo>
                      <a:pt x="125" y="905"/>
                    </a:lnTo>
                    <a:lnTo>
                      <a:pt x="125" y="907"/>
                    </a:lnTo>
                    <a:lnTo>
                      <a:pt x="124" y="908"/>
                    </a:lnTo>
                    <a:lnTo>
                      <a:pt x="122" y="909"/>
                    </a:lnTo>
                    <a:lnTo>
                      <a:pt x="119" y="909"/>
                    </a:lnTo>
                    <a:lnTo>
                      <a:pt x="117" y="911"/>
                    </a:lnTo>
                    <a:lnTo>
                      <a:pt x="114" y="913"/>
                    </a:lnTo>
                    <a:lnTo>
                      <a:pt x="113" y="916"/>
                    </a:lnTo>
                    <a:lnTo>
                      <a:pt x="113" y="920"/>
                    </a:lnTo>
                    <a:lnTo>
                      <a:pt x="113" y="924"/>
                    </a:lnTo>
                    <a:lnTo>
                      <a:pt x="114" y="929"/>
                    </a:lnTo>
                    <a:lnTo>
                      <a:pt x="115" y="934"/>
                    </a:lnTo>
                    <a:lnTo>
                      <a:pt x="118" y="939"/>
                    </a:lnTo>
                    <a:lnTo>
                      <a:pt x="120" y="943"/>
                    </a:lnTo>
                    <a:lnTo>
                      <a:pt x="123" y="949"/>
                    </a:lnTo>
                    <a:lnTo>
                      <a:pt x="126" y="954"/>
                    </a:lnTo>
                    <a:lnTo>
                      <a:pt x="131" y="958"/>
                    </a:lnTo>
                    <a:lnTo>
                      <a:pt x="136" y="962"/>
                    </a:lnTo>
                    <a:lnTo>
                      <a:pt x="141" y="966"/>
                    </a:lnTo>
                    <a:lnTo>
                      <a:pt x="148" y="968"/>
                    </a:lnTo>
                    <a:lnTo>
                      <a:pt x="260" y="1010"/>
                    </a:lnTo>
                    <a:lnTo>
                      <a:pt x="260" y="1011"/>
                    </a:lnTo>
                    <a:lnTo>
                      <a:pt x="262" y="1016"/>
                    </a:lnTo>
                    <a:lnTo>
                      <a:pt x="266" y="1020"/>
                    </a:lnTo>
                    <a:lnTo>
                      <a:pt x="270" y="1026"/>
                    </a:lnTo>
                    <a:lnTo>
                      <a:pt x="275" y="1033"/>
                    </a:lnTo>
                    <a:lnTo>
                      <a:pt x="282" y="1038"/>
                    </a:lnTo>
                    <a:lnTo>
                      <a:pt x="289" y="1043"/>
                    </a:lnTo>
                    <a:lnTo>
                      <a:pt x="299" y="1046"/>
                    </a:lnTo>
                    <a:lnTo>
                      <a:pt x="299" y="1049"/>
                    </a:lnTo>
                    <a:lnTo>
                      <a:pt x="302" y="1058"/>
                    </a:lnTo>
                    <a:lnTo>
                      <a:pt x="307" y="1071"/>
                    </a:lnTo>
                    <a:lnTo>
                      <a:pt x="312" y="1086"/>
                    </a:lnTo>
                    <a:lnTo>
                      <a:pt x="318" y="1101"/>
                    </a:lnTo>
                    <a:lnTo>
                      <a:pt x="327" y="1114"/>
                    </a:lnTo>
                    <a:lnTo>
                      <a:pt x="331" y="1118"/>
                    </a:lnTo>
                    <a:lnTo>
                      <a:pt x="336" y="1123"/>
                    </a:lnTo>
                    <a:lnTo>
                      <a:pt x="340" y="1126"/>
                    </a:lnTo>
                    <a:lnTo>
                      <a:pt x="344" y="1126"/>
                    </a:lnTo>
                    <a:lnTo>
                      <a:pt x="348" y="1128"/>
                    </a:lnTo>
                    <a:lnTo>
                      <a:pt x="356" y="1132"/>
                    </a:lnTo>
                    <a:lnTo>
                      <a:pt x="368" y="1139"/>
                    </a:lnTo>
                    <a:lnTo>
                      <a:pt x="382" y="1146"/>
                    </a:lnTo>
                    <a:lnTo>
                      <a:pt x="397" y="1154"/>
                    </a:lnTo>
                    <a:lnTo>
                      <a:pt x="412" y="1161"/>
                    </a:lnTo>
                    <a:lnTo>
                      <a:pt x="424" y="1166"/>
                    </a:lnTo>
                    <a:lnTo>
                      <a:pt x="433" y="1169"/>
                    </a:lnTo>
                    <a:lnTo>
                      <a:pt x="453" y="1171"/>
                    </a:lnTo>
                    <a:lnTo>
                      <a:pt x="474" y="1173"/>
                    </a:lnTo>
                    <a:lnTo>
                      <a:pt x="493" y="1175"/>
                    </a:lnTo>
                    <a:lnTo>
                      <a:pt x="513" y="1175"/>
                    </a:lnTo>
                    <a:lnTo>
                      <a:pt x="551" y="1175"/>
                    </a:lnTo>
                    <a:lnTo>
                      <a:pt x="584" y="1174"/>
                    </a:lnTo>
                    <a:lnTo>
                      <a:pt x="616" y="1172"/>
                    </a:lnTo>
                    <a:lnTo>
                      <a:pt x="644" y="1169"/>
                    </a:lnTo>
                    <a:lnTo>
                      <a:pt x="670" y="1167"/>
                    </a:lnTo>
                    <a:lnTo>
                      <a:pt x="692" y="1166"/>
                    </a:lnTo>
                    <a:lnTo>
                      <a:pt x="728" y="1164"/>
                    </a:lnTo>
                    <a:lnTo>
                      <a:pt x="770" y="1177"/>
                    </a:lnTo>
                    <a:lnTo>
                      <a:pt x="769" y="1175"/>
                    </a:lnTo>
                    <a:lnTo>
                      <a:pt x="769" y="1173"/>
                    </a:lnTo>
                    <a:lnTo>
                      <a:pt x="769" y="1171"/>
                    </a:lnTo>
                    <a:lnTo>
                      <a:pt x="771" y="1168"/>
                    </a:lnTo>
                    <a:lnTo>
                      <a:pt x="775" y="1165"/>
                    </a:lnTo>
                    <a:lnTo>
                      <a:pt x="783" y="1162"/>
                    </a:lnTo>
                    <a:lnTo>
                      <a:pt x="795" y="1160"/>
                    </a:lnTo>
                    <a:lnTo>
                      <a:pt x="811" y="1159"/>
                    </a:lnTo>
                    <a:lnTo>
                      <a:pt x="815" y="1161"/>
                    </a:lnTo>
                    <a:lnTo>
                      <a:pt x="819" y="1165"/>
                    </a:lnTo>
                    <a:lnTo>
                      <a:pt x="824" y="1169"/>
                    </a:lnTo>
                    <a:lnTo>
                      <a:pt x="829" y="1175"/>
                    </a:lnTo>
                    <a:lnTo>
                      <a:pt x="837" y="1181"/>
                    </a:lnTo>
                    <a:lnTo>
                      <a:pt x="847" y="1187"/>
                    </a:lnTo>
                    <a:lnTo>
                      <a:pt x="854" y="1189"/>
                    </a:lnTo>
                    <a:lnTo>
                      <a:pt x="861" y="1192"/>
                    </a:lnTo>
                    <a:lnTo>
                      <a:pt x="870" y="1194"/>
                    </a:lnTo>
                    <a:lnTo>
                      <a:pt x="881" y="1195"/>
                    </a:lnTo>
                    <a:lnTo>
                      <a:pt x="929" y="1199"/>
                    </a:lnTo>
                    <a:lnTo>
                      <a:pt x="936" y="1124"/>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0" name="Freeform 541"/>
              <p:cNvSpPr>
                <a:spLocks/>
              </p:cNvSpPr>
              <p:nvPr/>
            </p:nvSpPr>
            <p:spPr bwMode="auto">
              <a:xfrm>
                <a:off x="5153" y="2790"/>
                <a:ext cx="508" cy="400"/>
              </a:xfrm>
              <a:custGeom>
                <a:avLst/>
                <a:gdLst>
                  <a:gd name="T0" fmla="*/ 1 w 1524"/>
                  <a:gd name="T1" fmla="*/ 1 h 1199"/>
                  <a:gd name="T2" fmla="*/ 1 w 1524"/>
                  <a:gd name="T3" fmla="*/ 1 h 1199"/>
                  <a:gd name="T4" fmla="*/ 2 w 1524"/>
                  <a:gd name="T5" fmla="*/ 1 h 1199"/>
                  <a:gd name="T6" fmla="*/ 2 w 1524"/>
                  <a:gd name="T7" fmla="*/ 1 h 1199"/>
                  <a:gd name="T8" fmla="*/ 2 w 1524"/>
                  <a:gd name="T9" fmla="*/ 1 h 1199"/>
                  <a:gd name="T10" fmla="*/ 2 w 1524"/>
                  <a:gd name="T11" fmla="*/ 1 h 1199"/>
                  <a:gd name="T12" fmla="*/ 2 w 1524"/>
                  <a:gd name="T13" fmla="*/ 1 h 1199"/>
                  <a:gd name="T14" fmla="*/ 2 w 1524"/>
                  <a:gd name="T15" fmla="*/ 1 h 1199"/>
                  <a:gd name="T16" fmla="*/ 2 w 1524"/>
                  <a:gd name="T17" fmla="*/ 1 h 1199"/>
                  <a:gd name="T18" fmla="*/ 2 w 1524"/>
                  <a:gd name="T19" fmla="*/ 1 h 1199"/>
                  <a:gd name="T20" fmla="*/ 2 w 1524"/>
                  <a:gd name="T21" fmla="*/ 1 h 1199"/>
                  <a:gd name="T22" fmla="*/ 2 w 1524"/>
                  <a:gd name="T23" fmla="*/ 1 h 1199"/>
                  <a:gd name="T24" fmla="*/ 2 w 1524"/>
                  <a:gd name="T25" fmla="*/ 1 h 1199"/>
                  <a:gd name="T26" fmla="*/ 2 w 1524"/>
                  <a:gd name="T27" fmla="*/ 1 h 1199"/>
                  <a:gd name="T28" fmla="*/ 2 w 1524"/>
                  <a:gd name="T29" fmla="*/ 0 h 1199"/>
                  <a:gd name="T30" fmla="*/ 2 w 1524"/>
                  <a:gd name="T31" fmla="*/ 0 h 1199"/>
                  <a:gd name="T32" fmla="*/ 2 w 1524"/>
                  <a:gd name="T33" fmla="*/ 0 h 1199"/>
                  <a:gd name="T34" fmla="*/ 2 w 1524"/>
                  <a:gd name="T35" fmla="*/ 0 h 1199"/>
                  <a:gd name="T36" fmla="*/ 2 w 1524"/>
                  <a:gd name="T37" fmla="*/ 0 h 1199"/>
                  <a:gd name="T38" fmla="*/ 2 w 1524"/>
                  <a:gd name="T39" fmla="*/ 0 h 1199"/>
                  <a:gd name="T40" fmla="*/ 2 w 1524"/>
                  <a:gd name="T41" fmla="*/ 0 h 1199"/>
                  <a:gd name="T42" fmla="*/ 1 w 1524"/>
                  <a:gd name="T43" fmla="*/ 0 h 1199"/>
                  <a:gd name="T44" fmla="*/ 1 w 1524"/>
                  <a:gd name="T45" fmla="*/ 0 h 1199"/>
                  <a:gd name="T46" fmla="*/ 1 w 1524"/>
                  <a:gd name="T47" fmla="*/ 0 h 1199"/>
                  <a:gd name="T48" fmla="*/ 1 w 1524"/>
                  <a:gd name="T49" fmla="*/ 0 h 1199"/>
                  <a:gd name="T50" fmla="*/ 1 w 1524"/>
                  <a:gd name="T51" fmla="*/ 0 h 1199"/>
                  <a:gd name="T52" fmla="*/ 1 w 1524"/>
                  <a:gd name="T53" fmla="*/ 0 h 1199"/>
                  <a:gd name="T54" fmla="*/ 1 w 1524"/>
                  <a:gd name="T55" fmla="*/ 0 h 1199"/>
                  <a:gd name="T56" fmla="*/ 1 w 1524"/>
                  <a:gd name="T57" fmla="*/ 0 h 1199"/>
                  <a:gd name="T58" fmla="*/ 1 w 1524"/>
                  <a:gd name="T59" fmla="*/ 0 h 1199"/>
                  <a:gd name="T60" fmla="*/ 1 w 1524"/>
                  <a:gd name="T61" fmla="*/ 0 h 1199"/>
                  <a:gd name="T62" fmla="*/ 0 w 1524"/>
                  <a:gd name="T63" fmla="*/ 0 h 1199"/>
                  <a:gd name="T64" fmla="*/ 0 w 1524"/>
                  <a:gd name="T65" fmla="*/ 0 h 1199"/>
                  <a:gd name="T66" fmla="*/ 0 w 1524"/>
                  <a:gd name="T67" fmla="*/ 0 h 1199"/>
                  <a:gd name="T68" fmla="*/ 0 w 1524"/>
                  <a:gd name="T69" fmla="*/ 0 h 1199"/>
                  <a:gd name="T70" fmla="*/ 0 w 1524"/>
                  <a:gd name="T71" fmla="*/ 0 h 1199"/>
                  <a:gd name="T72" fmla="*/ 0 w 1524"/>
                  <a:gd name="T73" fmla="*/ 0 h 1199"/>
                  <a:gd name="T74" fmla="*/ 0 w 1524"/>
                  <a:gd name="T75" fmla="*/ 1 h 1199"/>
                  <a:gd name="T76" fmla="*/ 0 w 1524"/>
                  <a:gd name="T77" fmla="*/ 1 h 1199"/>
                  <a:gd name="T78" fmla="*/ 0 w 1524"/>
                  <a:gd name="T79" fmla="*/ 1 h 1199"/>
                  <a:gd name="T80" fmla="*/ 0 w 1524"/>
                  <a:gd name="T81" fmla="*/ 1 h 1199"/>
                  <a:gd name="T82" fmla="*/ 0 w 1524"/>
                  <a:gd name="T83" fmla="*/ 1 h 1199"/>
                  <a:gd name="T84" fmla="*/ 0 w 1524"/>
                  <a:gd name="T85" fmla="*/ 1 h 1199"/>
                  <a:gd name="T86" fmla="*/ 0 w 1524"/>
                  <a:gd name="T87" fmla="*/ 1 h 1199"/>
                  <a:gd name="T88" fmla="*/ 0 w 1524"/>
                  <a:gd name="T89" fmla="*/ 1 h 1199"/>
                  <a:gd name="T90" fmla="*/ 0 w 1524"/>
                  <a:gd name="T91" fmla="*/ 1 h 1199"/>
                  <a:gd name="T92" fmla="*/ 0 w 1524"/>
                  <a:gd name="T93" fmla="*/ 1 h 1199"/>
                  <a:gd name="T94" fmla="*/ 0 w 1524"/>
                  <a:gd name="T95" fmla="*/ 1 h 1199"/>
                  <a:gd name="T96" fmla="*/ 0 w 1524"/>
                  <a:gd name="T97" fmla="*/ 1 h 1199"/>
                  <a:gd name="T98" fmla="*/ 0 w 1524"/>
                  <a:gd name="T99" fmla="*/ 1 h 1199"/>
                  <a:gd name="T100" fmla="*/ 0 w 1524"/>
                  <a:gd name="T101" fmla="*/ 2 h 1199"/>
                  <a:gd name="T102" fmla="*/ 0 w 1524"/>
                  <a:gd name="T103" fmla="*/ 2 h 1199"/>
                  <a:gd name="T104" fmla="*/ 1 w 1524"/>
                  <a:gd name="T105" fmla="*/ 2 h 1199"/>
                  <a:gd name="T106" fmla="*/ 1 w 1524"/>
                  <a:gd name="T107" fmla="*/ 2 h 1199"/>
                  <a:gd name="T108" fmla="*/ 1 w 1524"/>
                  <a:gd name="T109" fmla="*/ 2 h 1199"/>
                  <a:gd name="T110" fmla="*/ 1 w 1524"/>
                  <a:gd name="T111" fmla="*/ 2 h 1199"/>
                  <a:gd name="T112" fmla="*/ 1 w 1524"/>
                  <a:gd name="T113" fmla="*/ 2 h 1199"/>
                  <a:gd name="T114" fmla="*/ 1 w 1524"/>
                  <a:gd name="T115" fmla="*/ 2 h 11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24"/>
                  <a:gd name="T175" fmla="*/ 0 h 1199"/>
                  <a:gd name="T176" fmla="*/ 1524 w 1524"/>
                  <a:gd name="T177" fmla="*/ 1199 h 119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24" h="1199">
                    <a:moveTo>
                      <a:pt x="936" y="1124"/>
                    </a:moveTo>
                    <a:lnTo>
                      <a:pt x="938" y="1114"/>
                    </a:lnTo>
                    <a:lnTo>
                      <a:pt x="941" y="1104"/>
                    </a:lnTo>
                    <a:lnTo>
                      <a:pt x="947" y="1094"/>
                    </a:lnTo>
                    <a:lnTo>
                      <a:pt x="953" y="1086"/>
                    </a:lnTo>
                    <a:lnTo>
                      <a:pt x="962" y="1077"/>
                    </a:lnTo>
                    <a:lnTo>
                      <a:pt x="972" y="1069"/>
                    </a:lnTo>
                    <a:lnTo>
                      <a:pt x="982" y="1061"/>
                    </a:lnTo>
                    <a:lnTo>
                      <a:pt x="995" y="1052"/>
                    </a:lnTo>
                    <a:lnTo>
                      <a:pt x="1023" y="1033"/>
                    </a:lnTo>
                    <a:lnTo>
                      <a:pt x="1057" y="1012"/>
                    </a:lnTo>
                    <a:lnTo>
                      <a:pt x="1074" y="1001"/>
                    </a:lnTo>
                    <a:lnTo>
                      <a:pt x="1094" y="987"/>
                    </a:lnTo>
                    <a:lnTo>
                      <a:pt x="1113" y="973"/>
                    </a:lnTo>
                    <a:lnTo>
                      <a:pt x="1134" y="956"/>
                    </a:lnTo>
                    <a:lnTo>
                      <a:pt x="1236" y="874"/>
                    </a:lnTo>
                    <a:lnTo>
                      <a:pt x="1256" y="857"/>
                    </a:lnTo>
                    <a:lnTo>
                      <a:pt x="1277" y="834"/>
                    </a:lnTo>
                    <a:lnTo>
                      <a:pt x="1302" y="808"/>
                    </a:lnTo>
                    <a:lnTo>
                      <a:pt x="1327" y="781"/>
                    </a:lnTo>
                    <a:lnTo>
                      <a:pt x="1348" y="756"/>
                    </a:lnTo>
                    <a:lnTo>
                      <a:pt x="1368" y="733"/>
                    </a:lnTo>
                    <a:lnTo>
                      <a:pt x="1381" y="717"/>
                    </a:lnTo>
                    <a:lnTo>
                      <a:pt x="1386" y="710"/>
                    </a:lnTo>
                    <a:lnTo>
                      <a:pt x="1390" y="696"/>
                    </a:lnTo>
                    <a:lnTo>
                      <a:pt x="1395" y="671"/>
                    </a:lnTo>
                    <a:lnTo>
                      <a:pt x="1399" y="639"/>
                    </a:lnTo>
                    <a:lnTo>
                      <a:pt x="1403" y="604"/>
                    </a:lnTo>
                    <a:lnTo>
                      <a:pt x="1408" y="571"/>
                    </a:lnTo>
                    <a:lnTo>
                      <a:pt x="1411" y="542"/>
                    </a:lnTo>
                    <a:lnTo>
                      <a:pt x="1413" y="522"/>
                    </a:lnTo>
                    <a:lnTo>
                      <a:pt x="1414" y="515"/>
                    </a:lnTo>
                    <a:lnTo>
                      <a:pt x="1415" y="507"/>
                    </a:lnTo>
                    <a:lnTo>
                      <a:pt x="1420" y="500"/>
                    </a:lnTo>
                    <a:lnTo>
                      <a:pt x="1425" y="491"/>
                    </a:lnTo>
                    <a:lnTo>
                      <a:pt x="1432" y="481"/>
                    </a:lnTo>
                    <a:lnTo>
                      <a:pt x="1450" y="461"/>
                    </a:lnTo>
                    <a:lnTo>
                      <a:pt x="1469" y="439"/>
                    </a:lnTo>
                    <a:lnTo>
                      <a:pt x="1490" y="420"/>
                    </a:lnTo>
                    <a:lnTo>
                      <a:pt x="1507" y="404"/>
                    </a:lnTo>
                    <a:lnTo>
                      <a:pt x="1520" y="393"/>
                    </a:lnTo>
                    <a:lnTo>
                      <a:pt x="1524" y="389"/>
                    </a:lnTo>
                    <a:lnTo>
                      <a:pt x="1510" y="386"/>
                    </a:lnTo>
                    <a:lnTo>
                      <a:pt x="1493" y="384"/>
                    </a:lnTo>
                    <a:lnTo>
                      <a:pt x="1475" y="381"/>
                    </a:lnTo>
                    <a:lnTo>
                      <a:pt x="1456" y="378"/>
                    </a:lnTo>
                    <a:lnTo>
                      <a:pt x="1439" y="375"/>
                    </a:lnTo>
                    <a:lnTo>
                      <a:pt x="1425" y="371"/>
                    </a:lnTo>
                    <a:lnTo>
                      <a:pt x="1415" y="370"/>
                    </a:lnTo>
                    <a:lnTo>
                      <a:pt x="1412" y="369"/>
                    </a:lnTo>
                    <a:lnTo>
                      <a:pt x="1392" y="375"/>
                    </a:lnTo>
                    <a:lnTo>
                      <a:pt x="1372" y="381"/>
                    </a:lnTo>
                    <a:lnTo>
                      <a:pt x="1353" y="390"/>
                    </a:lnTo>
                    <a:lnTo>
                      <a:pt x="1335" y="398"/>
                    </a:lnTo>
                    <a:lnTo>
                      <a:pt x="1320" y="406"/>
                    </a:lnTo>
                    <a:lnTo>
                      <a:pt x="1310" y="412"/>
                    </a:lnTo>
                    <a:lnTo>
                      <a:pt x="1302" y="417"/>
                    </a:lnTo>
                    <a:lnTo>
                      <a:pt x="1299" y="419"/>
                    </a:lnTo>
                    <a:lnTo>
                      <a:pt x="1289" y="428"/>
                    </a:lnTo>
                    <a:lnTo>
                      <a:pt x="1279" y="437"/>
                    </a:lnTo>
                    <a:lnTo>
                      <a:pt x="1270" y="445"/>
                    </a:lnTo>
                    <a:lnTo>
                      <a:pt x="1261" y="450"/>
                    </a:lnTo>
                    <a:lnTo>
                      <a:pt x="1251" y="455"/>
                    </a:lnTo>
                    <a:lnTo>
                      <a:pt x="1243" y="460"/>
                    </a:lnTo>
                    <a:lnTo>
                      <a:pt x="1235" y="463"/>
                    </a:lnTo>
                    <a:lnTo>
                      <a:pt x="1227" y="465"/>
                    </a:lnTo>
                    <a:lnTo>
                      <a:pt x="1213" y="468"/>
                    </a:lnTo>
                    <a:lnTo>
                      <a:pt x="1204" y="469"/>
                    </a:lnTo>
                    <a:lnTo>
                      <a:pt x="1197" y="469"/>
                    </a:lnTo>
                    <a:lnTo>
                      <a:pt x="1195" y="469"/>
                    </a:lnTo>
                    <a:lnTo>
                      <a:pt x="1202" y="467"/>
                    </a:lnTo>
                    <a:lnTo>
                      <a:pt x="1208" y="464"/>
                    </a:lnTo>
                    <a:lnTo>
                      <a:pt x="1215" y="460"/>
                    </a:lnTo>
                    <a:lnTo>
                      <a:pt x="1220" y="457"/>
                    </a:lnTo>
                    <a:lnTo>
                      <a:pt x="1231" y="447"/>
                    </a:lnTo>
                    <a:lnTo>
                      <a:pt x="1240" y="438"/>
                    </a:lnTo>
                    <a:lnTo>
                      <a:pt x="1248" y="428"/>
                    </a:lnTo>
                    <a:lnTo>
                      <a:pt x="1253" y="421"/>
                    </a:lnTo>
                    <a:lnTo>
                      <a:pt x="1258" y="416"/>
                    </a:lnTo>
                    <a:lnTo>
                      <a:pt x="1259" y="414"/>
                    </a:lnTo>
                    <a:lnTo>
                      <a:pt x="1262" y="408"/>
                    </a:lnTo>
                    <a:lnTo>
                      <a:pt x="1266" y="401"/>
                    </a:lnTo>
                    <a:lnTo>
                      <a:pt x="1271" y="394"/>
                    </a:lnTo>
                    <a:lnTo>
                      <a:pt x="1277" y="387"/>
                    </a:lnTo>
                    <a:lnTo>
                      <a:pt x="1289" y="375"/>
                    </a:lnTo>
                    <a:lnTo>
                      <a:pt x="1302" y="363"/>
                    </a:lnTo>
                    <a:lnTo>
                      <a:pt x="1314" y="353"/>
                    </a:lnTo>
                    <a:lnTo>
                      <a:pt x="1324" y="344"/>
                    </a:lnTo>
                    <a:lnTo>
                      <a:pt x="1331" y="339"/>
                    </a:lnTo>
                    <a:lnTo>
                      <a:pt x="1333" y="338"/>
                    </a:lnTo>
                    <a:lnTo>
                      <a:pt x="1342" y="326"/>
                    </a:lnTo>
                    <a:lnTo>
                      <a:pt x="1348" y="315"/>
                    </a:lnTo>
                    <a:lnTo>
                      <a:pt x="1353" y="304"/>
                    </a:lnTo>
                    <a:lnTo>
                      <a:pt x="1356" y="295"/>
                    </a:lnTo>
                    <a:lnTo>
                      <a:pt x="1357" y="286"/>
                    </a:lnTo>
                    <a:lnTo>
                      <a:pt x="1358" y="280"/>
                    </a:lnTo>
                    <a:lnTo>
                      <a:pt x="1359" y="275"/>
                    </a:lnTo>
                    <a:lnTo>
                      <a:pt x="1359" y="274"/>
                    </a:lnTo>
                    <a:lnTo>
                      <a:pt x="1356" y="263"/>
                    </a:lnTo>
                    <a:lnTo>
                      <a:pt x="1352" y="255"/>
                    </a:lnTo>
                    <a:lnTo>
                      <a:pt x="1348" y="245"/>
                    </a:lnTo>
                    <a:lnTo>
                      <a:pt x="1343" y="236"/>
                    </a:lnTo>
                    <a:lnTo>
                      <a:pt x="1333" y="219"/>
                    </a:lnTo>
                    <a:lnTo>
                      <a:pt x="1321" y="202"/>
                    </a:lnTo>
                    <a:lnTo>
                      <a:pt x="1308" y="186"/>
                    </a:lnTo>
                    <a:lnTo>
                      <a:pt x="1293" y="170"/>
                    </a:lnTo>
                    <a:lnTo>
                      <a:pt x="1279" y="155"/>
                    </a:lnTo>
                    <a:lnTo>
                      <a:pt x="1263" y="139"/>
                    </a:lnTo>
                    <a:lnTo>
                      <a:pt x="1259" y="135"/>
                    </a:lnTo>
                    <a:lnTo>
                      <a:pt x="1252" y="129"/>
                    </a:lnTo>
                    <a:lnTo>
                      <a:pt x="1246" y="124"/>
                    </a:lnTo>
                    <a:lnTo>
                      <a:pt x="1238" y="118"/>
                    </a:lnTo>
                    <a:lnTo>
                      <a:pt x="1231" y="112"/>
                    </a:lnTo>
                    <a:lnTo>
                      <a:pt x="1223" y="108"/>
                    </a:lnTo>
                    <a:lnTo>
                      <a:pt x="1216" y="105"/>
                    </a:lnTo>
                    <a:lnTo>
                      <a:pt x="1210" y="104"/>
                    </a:lnTo>
                    <a:lnTo>
                      <a:pt x="1200" y="112"/>
                    </a:lnTo>
                    <a:lnTo>
                      <a:pt x="1191" y="121"/>
                    </a:lnTo>
                    <a:lnTo>
                      <a:pt x="1181" y="129"/>
                    </a:lnTo>
                    <a:lnTo>
                      <a:pt x="1172" y="139"/>
                    </a:lnTo>
                    <a:lnTo>
                      <a:pt x="1164" y="149"/>
                    </a:lnTo>
                    <a:lnTo>
                      <a:pt x="1157" y="159"/>
                    </a:lnTo>
                    <a:lnTo>
                      <a:pt x="1154" y="164"/>
                    </a:lnTo>
                    <a:lnTo>
                      <a:pt x="1152" y="169"/>
                    </a:lnTo>
                    <a:lnTo>
                      <a:pt x="1150" y="176"/>
                    </a:lnTo>
                    <a:lnTo>
                      <a:pt x="1149" y="182"/>
                    </a:lnTo>
                    <a:lnTo>
                      <a:pt x="1145" y="185"/>
                    </a:lnTo>
                    <a:lnTo>
                      <a:pt x="1140" y="187"/>
                    </a:lnTo>
                    <a:lnTo>
                      <a:pt x="1132" y="189"/>
                    </a:lnTo>
                    <a:lnTo>
                      <a:pt x="1122" y="190"/>
                    </a:lnTo>
                    <a:lnTo>
                      <a:pt x="1097" y="192"/>
                    </a:lnTo>
                    <a:lnTo>
                      <a:pt x="1068" y="193"/>
                    </a:lnTo>
                    <a:lnTo>
                      <a:pt x="1039" y="193"/>
                    </a:lnTo>
                    <a:lnTo>
                      <a:pt x="1010" y="192"/>
                    </a:lnTo>
                    <a:lnTo>
                      <a:pt x="989" y="192"/>
                    </a:lnTo>
                    <a:lnTo>
                      <a:pt x="976" y="191"/>
                    </a:lnTo>
                    <a:lnTo>
                      <a:pt x="941" y="197"/>
                    </a:lnTo>
                    <a:lnTo>
                      <a:pt x="934" y="195"/>
                    </a:lnTo>
                    <a:lnTo>
                      <a:pt x="928" y="194"/>
                    </a:lnTo>
                    <a:lnTo>
                      <a:pt x="922" y="193"/>
                    </a:lnTo>
                    <a:lnTo>
                      <a:pt x="917" y="193"/>
                    </a:lnTo>
                    <a:lnTo>
                      <a:pt x="906" y="195"/>
                    </a:lnTo>
                    <a:lnTo>
                      <a:pt x="896" y="199"/>
                    </a:lnTo>
                    <a:lnTo>
                      <a:pt x="887" y="204"/>
                    </a:lnTo>
                    <a:lnTo>
                      <a:pt x="877" y="209"/>
                    </a:lnTo>
                    <a:lnTo>
                      <a:pt x="866" y="215"/>
                    </a:lnTo>
                    <a:lnTo>
                      <a:pt x="853" y="220"/>
                    </a:lnTo>
                    <a:lnTo>
                      <a:pt x="852" y="220"/>
                    </a:lnTo>
                    <a:lnTo>
                      <a:pt x="851" y="219"/>
                    </a:lnTo>
                    <a:lnTo>
                      <a:pt x="850" y="217"/>
                    </a:lnTo>
                    <a:lnTo>
                      <a:pt x="849" y="213"/>
                    </a:lnTo>
                    <a:lnTo>
                      <a:pt x="846" y="207"/>
                    </a:lnTo>
                    <a:lnTo>
                      <a:pt x="846" y="200"/>
                    </a:lnTo>
                    <a:lnTo>
                      <a:pt x="846" y="190"/>
                    </a:lnTo>
                    <a:lnTo>
                      <a:pt x="849" y="178"/>
                    </a:lnTo>
                    <a:lnTo>
                      <a:pt x="849" y="176"/>
                    </a:lnTo>
                    <a:lnTo>
                      <a:pt x="850" y="170"/>
                    </a:lnTo>
                    <a:lnTo>
                      <a:pt x="850" y="164"/>
                    </a:lnTo>
                    <a:lnTo>
                      <a:pt x="851" y="154"/>
                    </a:lnTo>
                    <a:lnTo>
                      <a:pt x="850" y="145"/>
                    </a:lnTo>
                    <a:lnTo>
                      <a:pt x="849" y="134"/>
                    </a:lnTo>
                    <a:lnTo>
                      <a:pt x="846" y="129"/>
                    </a:lnTo>
                    <a:lnTo>
                      <a:pt x="845" y="124"/>
                    </a:lnTo>
                    <a:lnTo>
                      <a:pt x="843" y="120"/>
                    </a:lnTo>
                    <a:lnTo>
                      <a:pt x="840" y="117"/>
                    </a:lnTo>
                    <a:lnTo>
                      <a:pt x="830" y="114"/>
                    </a:lnTo>
                    <a:lnTo>
                      <a:pt x="822" y="112"/>
                    </a:lnTo>
                    <a:lnTo>
                      <a:pt x="815" y="109"/>
                    </a:lnTo>
                    <a:lnTo>
                      <a:pt x="810" y="104"/>
                    </a:lnTo>
                    <a:lnTo>
                      <a:pt x="805" y="98"/>
                    </a:lnTo>
                    <a:lnTo>
                      <a:pt x="800" y="93"/>
                    </a:lnTo>
                    <a:lnTo>
                      <a:pt x="795" y="85"/>
                    </a:lnTo>
                    <a:lnTo>
                      <a:pt x="788" y="77"/>
                    </a:lnTo>
                    <a:lnTo>
                      <a:pt x="719" y="0"/>
                    </a:lnTo>
                    <a:lnTo>
                      <a:pt x="630" y="33"/>
                    </a:lnTo>
                    <a:lnTo>
                      <a:pt x="617" y="12"/>
                    </a:lnTo>
                    <a:lnTo>
                      <a:pt x="609" y="9"/>
                    </a:lnTo>
                    <a:lnTo>
                      <a:pt x="601" y="6"/>
                    </a:lnTo>
                    <a:lnTo>
                      <a:pt x="594" y="6"/>
                    </a:lnTo>
                    <a:lnTo>
                      <a:pt x="587" y="6"/>
                    </a:lnTo>
                    <a:lnTo>
                      <a:pt x="581" y="9"/>
                    </a:lnTo>
                    <a:lnTo>
                      <a:pt x="575" y="12"/>
                    </a:lnTo>
                    <a:lnTo>
                      <a:pt x="569" y="15"/>
                    </a:lnTo>
                    <a:lnTo>
                      <a:pt x="564" y="19"/>
                    </a:lnTo>
                    <a:lnTo>
                      <a:pt x="553" y="30"/>
                    </a:lnTo>
                    <a:lnTo>
                      <a:pt x="541" y="42"/>
                    </a:lnTo>
                    <a:lnTo>
                      <a:pt x="527" y="54"/>
                    </a:lnTo>
                    <a:lnTo>
                      <a:pt x="512" y="66"/>
                    </a:lnTo>
                    <a:lnTo>
                      <a:pt x="468" y="95"/>
                    </a:lnTo>
                    <a:lnTo>
                      <a:pt x="359" y="82"/>
                    </a:lnTo>
                    <a:lnTo>
                      <a:pt x="267" y="111"/>
                    </a:lnTo>
                    <a:lnTo>
                      <a:pt x="259" y="121"/>
                    </a:lnTo>
                    <a:lnTo>
                      <a:pt x="253" y="128"/>
                    </a:lnTo>
                    <a:lnTo>
                      <a:pt x="247" y="134"/>
                    </a:lnTo>
                    <a:lnTo>
                      <a:pt x="242" y="138"/>
                    </a:lnTo>
                    <a:lnTo>
                      <a:pt x="235" y="144"/>
                    </a:lnTo>
                    <a:lnTo>
                      <a:pt x="229" y="149"/>
                    </a:lnTo>
                    <a:lnTo>
                      <a:pt x="221" y="156"/>
                    </a:lnTo>
                    <a:lnTo>
                      <a:pt x="212" y="165"/>
                    </a:lnTo>
                    <a:lnTo>
                      <a:pt x="207" y="170"/>
                    </a:lnTo>
                    <a:lnTo>
                      <a:pt x="204" y="174"/>
                    </a:lnTo>
                    <a:lnTo>
                      <a:pt x="203" y="177"/>
                    </a:lnTo>
                    <a:lnTo>
                      <a:pt x="202" y="179"/>
                    </a:lnTo>
                    <a:lnTo>
                      <a:pt x="202" y="182"/>
                    </a:lnTo>
                    <a:lnTo>
                      <a:pt x="203" y="183"/>
                    </a:lnTo>
                    <a:lnTo>
                      <a:pt x="203" y="185"/>
                    </a:lnTo>
                    <a:lnTo>
                      <a:pt x="199" y="185"/>
                    </a:lnTo>
                    <a:lnTo>
                      <a:pt x="189" y="186"/>
                    </a:lnTo>
                    <a:lnTo>
                      <a:pt x="172" y="187"/>
                    </a:lnTo>
                    <a:lnTo>
                      <a:pt x="174" y="217"/>
                    </a:lnTo>
                    <a:lnTo>
                      <a:pt x="179" y="223"/>
                    </a:lnTo>
                    <a:lnTo>
                      <a:pt x="181" y="228"/>
                    </a:lnTo>
                    <a:lnTo>
                      <a:pt x="181" y="231"/>
                    </a:lnTo>
                    <a:lnTo>
                      <a:pt x="180" y="234"/>
                    </a:lnTo>
                    <a:lnTo>
                      <a:pt x="178" y="237"/>
                    </a:lnTo>
                    <a:lnTo>
                      <a:pt x="177" y="240"/>
                    </a:lnTo>
                    <a:lnTo>
                      <a:pt x="175" y="244"/>
                    </a:lnTo>
                    <a:lnTo>
                      <a:pt x="174" y="249"/>
                    </a:lnTo>
                    <a:lnTo>
                      <a:pt x="174" y="283"/>
                    </a:lnTo>
                    <a:lnTo>
                      <a:pt x="174" y="286"/>
                    </a:lnTo>
                    <a:lnTo>
                      <a:pt x="172" y="292"/>
                    </a:lnTo>
                    <a:lnTo>
                      <a:pt x="168" y="304"/>
                    </a:lnTo>
                    <a:lnTo>
                      <a:pt x="164" y="318"/>
                    </a:lnTo>
                    <a:lnTo>
                      <a:pt x="160" y="336"/>
                    </a:lnTo>
                    <a:lnTo>
                      <a:pt x="154" y="353"/>
                    </a:lnTo>
                    <a:lnTo>
                      <a:pt x="150" y="371"/>
                    </a:lnTo>
                    <a:lnTo>
                      <a:pt x="145" y="389"/>
                    </a:lnTo>
                    <a:lnTo>
                      <a:pt x="0" y="566"/>
                    </a:lnTo>
                    <a:lnTo>
                      <a:pt x="0" y="573"/>
                    </a:lnTo>
                    <a:lnTo>
                      <a:pt x="1" y="580"/>
                    </a:lnTo>
                    <a:lnTo>
                      <a:pt x="3" y="586"/>
                    </a:lnTo>
                    <a:lnTo>
                      <a:pt x="5" y="591"/>
                    </a:lnTo>
                    <a:lnTo>
                      <a:pt x="11" y="602"/>
                    </a:lnTo>
                    <a:lnTo>
                      <a:pt x="16" y="612"/>
                    </a:lnTo>
                    <a:lnTo>
                      <a:pt x="23" y="620"/>
                    </a:lnTo>
                    <a:lnTo>
                      <a:pt x="28" y="626"/>
                    </a:lnTo>
                    <a:lnTo>
                      <a:pt x="31" y="630"/>
                    </a:lnTo>
                    <a:lnTo>
                      <a:pt x="32" y="632"/>
                    </a:lnTo>
                    <a:lnTo>
                      <a:pt x="33" y="634"/>
                    </a:lnTo>
                    <a:lnTo>
                      <a:pt x="37" y="637"/>
                    </a:lnTo>
                    <a:lnTo>
                      <a:pt x="41" y="642"/>
                    </a:lnTo>
                    <a:lnTo>
                      <a:pt x="44" y="650"/>
                    </a:lnTo>
                    <a:lnTo>
                      <a:pt x="47" y="659"/>
                    </a:lnTo>
                    <a:lnTo>
                      <a:pt x="50" y="672"/>
                    </a:lnTo>
                    <a:lnTo>
                      <a:pt x="50" y="680"/>
                    </a:lnTo>
                    <a:lnTo>
                      <a:pt x="49" y="688"/>
                    </a:lnTo>
                    <a:lnTo>
                      <a:pt x="46" y="696"/>
                    </a:lnTo>
                    <a:lnTo>
                      <a:pt x="44" y="705"/>
                    </a:lnTo>
                    <a:lnTo>
                      <a:pt x="45" y="707"/>
                    </a:lnTo>
                    <a:lnTo>
                      <a:pt x="49" y="713"/>
                    </a:lnTo>
                    <a:lnTo>
                      <a:pt x="53" y="722"/>
                    </a:lnTo>
                    <a:lnTo>
                      <a:pt x="58" y="732"/>
                    </a:lnTo>
                    <a:lnTo>
                      <a:pt x="63" y="743"/>
                    </a:lnTo>
                    <a:lnTo>
                      <a:pt x="66" y="752"/>
                    </a:lnTo>
                    <a:lnTo>
                      <a:pt x="67" y="757"/>
                    </a:lnTo>
                    <a:lnTo>
                      <a:pt x="67" y="760"/>
                    </a:lnTo>
                    <a:lnTo>
                      <a:pt x="66" y="763"/>
                    </a:lnTo>
                    <a:lnTo>
                      <a:pt x="65" y="766"/>
                    </a:lnTo>
                    <a:lnTo>
                      <a:pt x="65" y="767"/>
                    </a:lnTo>
                    <a:lnTo>
                      <a:pt x="65" y="771"/>
                    </a:lnTo>
                    <a:lnTo>
                      <a:pt x="66" y="777"/>
                    </a:lnTo>
                    <a:lnTo>
                      <a:pt x="68" y="787"/>
                    </a:lnTo>
                    <a:lnTo>
                      <a:pt x="71" y="800"/>
                    </a:lnTo>
                    <a:lnTo>
                      <a:pt x="77" y="816"/>
                    </a:lnTo>
                    <a:lnTo>
                      <a:pt x="84" y="837"/>
                    </a:lnTo>
                    <a:lnTo>
                      <a:pt x="95" y="860"/>
                    </a:lnTo>
                    <a:lnTo>
                      <a:pt x="96" y="862"/>
                    </a:lnTo>
                    <a:lnTo>
                      <a:pt x="101" y="868"/>
                    </a:lnTo>
                    <a:lnTo>
                      <a:pt x="108" y="875"/>
                    </a:lnTo>
                    <a:lnTo>
                      <a:pt x="114" y="884"/>
                    </a:lnTo>
                    <a:lnTo>
                      <a:pt x="121" y="894"/>
                    </a:lnTo>
                    <a:lnTo>
                      <a:pt x="124" y="901"/>
                    </a:lnTo>
                    <a:lnTo>
                      <a:pt x="125" y="905"/>
                    </a:lnTo>
                    <a:lnTo>
                      <a:pt x="125" y="907"/>
                    </a:lnTo>
                    <a:lnTo>
                      <a:pt x="124" y="908"/>
                    </a:lnTo>
                    <a:lnTo>
                      <a:pt x="122" y="909"/>
                    </a:lnTo>
                    <a:lnTo>
                      <a:pt x="119" y="909"/>
                    </a:lnTo>
                    <a:lnTo>
                      <a:pt x="117" y="911"/>
                    </a:lnTo>
                    <a:lnTo>
                      <a:pt x="114" y="913"/>
                    </a:lnTo>
                    <a:lnTo>
                      <a:pt x="113" y="916"/>
                    </a:lnTo>
                    <a:lnTo>
                      <a:pt x="113" y="920"/>
                    </a:lnTo>
                    <a:lnTo>
                      <a:pt x="113" y="924"/>
                    </a:lnTo>
                    <a:lnTo>
                      <a:pt x="114" y="929"/>
                    </a:lnTo>
                    <a:lnTo>
                      <a:pt x="115" y="934"/>
                    </a:lnTo>
                    <a:lnTo>
                      <a:pt x="118" y="939"/>
                    </a:lnTo>
                    <a:lnTo>
                      <a:pt x="120" y="943"/>
                    </a:lnTo>
                    <a:lnTo>
                      <a:pt x="123" y="949"/>
                    </a:lnTo>
                    <a:lnTo>
                      <a:pt x="126" y="954"/>
                    </a:lnTo>
                    <a:lnTo>
                      <a:pt x="131" y="958"/>
                    </a:lnTo>
                    <a:lnTo>
                      <a:pt x="136" y="962"/>
                    </a:lnTo>
                    <a:lnTo>
                      <a:pt x="141" y="966"/>
                    </a:lnTo>
                    <a:lnTo>
                      <a:pt x="148" y="968"/>
                    </a:lnTo>
                    <a:lnTo>
                      <a:pt x="260" y="1010"/>
                    </a:lnTo>
                    <a:lnTo>
                      <a:pt x="260" y="1011"/>
                    </a:lnTo>
                    <a:lnTo>
                      <a:pt x="262" y="1016"/>
                    </a:lnTo>
                    <a:lnTo>
                      <a:pt x="266" y="1020"/>
                    </a:lnTo>
                    <a:lnTo>
                      <a:pt x="270" y="1026"/>
                    </a:lnTo>
                    <a:lnTo>
                      <a:pt x="275" y="1033"/>
                    </a:lnTo>
                    <a:lnTo>
                      <a:pt x="282" y="1038"/>
                    </a:lnTo>
                    <a:lnTo>
                      <a:pt x="289" y="1043"/>
                    </a:lnTo>
                    <a:lnTo>
                      <a:pt x="299" y="1046"/>
                    </a:lnTo>
                    <a:lnTo>
                      <a:pt x="299" y="1049"/>
                    </a:lnTo>
                    <a:lnTo>
                      <a:pt x="302" y="1058"/>
                    </a:lnTo>
                    <a:lnTo>
                      <a:pt x="307" y="1071"/>
                    </a:lnTo>
                    <a:lnTo>
                      <a:pt x="312" y="1086"/>
                    </a:lnTo>
                    <a:lnTo>
                      <a:pt x="318" y="1101"/>
                    </a:lnTo>
                    <a:lnTo>
                      <a:pt x="327" y="1114"/>
                    </a:lnTo>
                    <a:lnTo>
                      <a:pt x="331" y="1118"/>
                    </a:lnTo>
                    <a:lnTo>
                      <a:pt x="336" y="1123"/>
                    </a:lnTo>
                    <a:lnTo>
                      <a:pt x="340" y="1126"/>
                    </a:lnTo>
                    <a:lnTo>
                      <a:pt x="344" y="1126"/>
                    </a:lnTo>
                    <a:lnTo>
                      <a:pt x="348" y="1128"/>
                    </a:lnTo>
                    <a:lnTo>
                      <a:pt x="356" y="1132"/>
                    </a:lnTo>
                    <a:lnTo>
                      <a:pt x="368" y="1139"/>
                    </a:lnTo>
                    <a:lnTo>
                      <a:pt x="382" y="1146"/>
                    </a:lnTo>
                    <a:lnTo>
                      <a:pt x="397" y="1154"/>
                    </a:lnTo>
                    <a:lnTo>
                      <a:pt x="412" y="1161"/>
                    </a:lnTo>
                    <a:lnTo>
                      <a:pt x="424" y="1166"/>
                    </a:lnTo>
                    <a:lnTo>
                      <a:pt x="433" y="1169"/>
                    </a:lnTo>
                    <a:lnTo>
                      <a:pt x="453" y="1171"/>
                    </a:lnTo>
                    <a:lnTo>
                      <a:pt x="474" y="1173"/>
                    </a:lnTo>
                    <a:lnTo>
                      <a:pt x="493" y="1175"/>
                    </a:lnTo>
                    <a:lnTo>
                      <a:pt x="513" y="1175"/>
                    </a:lnTo>
                    <a:lnTo>
                      <a:pt x="551" y="1175"/>
                    </a:lnTo>
                    <a:lnTo>
                      <a:pt x="584" y="1174"/>
                    </a:lnTo>
                    <a:lnTo>
                      <a:pt x="616" y="1172"/>
                    </a:lnTo>
                    <a:lnTo>
                      <a:pt x="644" y="1169"/>
                    </a:lnTo>
                    <a:lnTo>
                      <a:pt x="670" y="1167"/>
                    </a:lnTo>
                    <a:lnTo>
                      <a:pt x="692" y="1166"/>
                    </a:lnTo>
                    <a:lnTo>
                      <a:pt x="728" y="1164"/>
                    </a:lnTo>
                    <a:lnTo>
                      <a:pt x="770" y="1177"/>
                    </a:lnTo>
                    <a:lnTo>
                      <a:pt x="769" y="1175"/>
                    </a:lnTo>
                    <a:lnTo>
                      <a:pt x="769" y="1173"/>
                    </a:lnTo>
                    <a:lnTo>
                      <a:pt x="769" y="1171"/>
                    </a:lnTo>
                    <a:lnTo>
                      <a:pt x="771" y="1168"/>
                    </a:lnTo>
                    <a:lnTo>
                      <a:pt x="775" y="1165"/>
                    </a:lnTo>
                    <a:lnTo>
                      <a:pt x="783" y="1162"/>
                    </a:lnTo>
                    <a:lnTo>
                      <a:pt x="795" y="1160"/>
                    </a:lnTo>
                    <a:lnTo>
                      <a:pt x="811" y="1159"/>
                    </a:lnTo>
                    <a:lnTo>
                      <a:pt x="815" y="1161"/>
                    </a:lnTo>
                    <a:lnTo>
                      <a:pt x="819" y="1165"/>
                    </a:lnTo>
                    <a:lnTo>
                      <a:pt x="824" y="1169"/>
                    </a:lnTo>
                    <a:lnTo>
                      <a:pt x="829" y="1175"/>
                    </a:lnTo>
                    <a:lnTo>
                      <a:pt x="837" y="1181"/>
                    </a:lnTo>
                    <a:lnTo>
                      <a:pt x="847" y="1187"/>
                    </a:lnTo>
                    <a:lnTo>
                      <a:pt x="854" y="1189"/>
                    </a:lnTo>
                    <a:lnTo>
                      <a:pt x="861" y="1192"/>
                    </a:lnTo>
                    <a:lnTo>
                      <a:pt x="870" y="1194"/>
                    </a:lnTo>
                    <a:lnTo>
                      <a:pt x="881" y="1195"/>
                    </a:lnTo>
                    <a:lnTo>
                      <a:pt x="929" y="1199"/>
                    </a:lnTo>
                    <a:lnTo>
                      <a:pt x="936" y="1124"/>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1" name="Freeform 542"/>
              <p:cNvSpPr>
                <a:spLocks noEditPoints="1"/>
              </p:cNvSpPr>
              <p:nvPr/>
            </p:nvSpPr>
            <p:spPr bwMode="auto">
              <a:xfrm>
                <a:off x="1282" y="1700"/>
                <a:ext cx="800" cy="609"/>
              </a:xfrm>
              <a:custGeom>
                <a:avLst/>
                <a:gdLst>
                  <a:gd name="T0" fmla="*/ 1 w 2402"/>
                  <a:gd name="T1" fmla="*/ 2 h 1827"/>
                  <a:gd name="T2" fmla="*/ 1 w 2402"/>
                  <a:gd name="T3" fmla="*/ 2 h 1827"/>
                  <a:gd name="T4" fmla="*/ 1 w 2402"/>
                  <a:gd name="T5" fmla="*/ 2 h 1827"/>
                  <a:gd name="T6" fmla="*/ 1 w 2402"/>
                  <a:gd name="T7" fmla="*/ 2 h 1827"/>
                  <a:gd name="T8" fmla="*/ 1 w 2402"/>
                  <a:gd name="T9" fmla="*/ 2 h 1827"/>
                  <a:gd name="T10" fmla="*/ 1 w 2402"/>
                  <a:gd name="T11" fmla="*/ 2 h 1827"/>
                  <a:gd name="T12" fmla="*/ 1 w 2402"/>
                  <a:gd name="T13" fmla="*/ 2 h 1827"/>
                  <a:gd name="T14" fmla="*/ 1 w 2402"/>
                  <a:gd name="T15" fmla="*/ 2 h 1827"/>
                  <a:gd name="T16" fmla="*/ 1 w 2402"/>
                  <a:gd name="T17" fmla="*/ 2 h 1827"/>
                  <a:gd name="T18" fmla="*/ 1 w 2402"/>
                  <a:gd name="T19" fmla="*/ 2 h 1827"/>
                  <a:gd name="T20" fmla="*/ 1 w 2402"/>
                  <a:gd name="T21" fmla="*/ 2 h 1827"/>
                  <a:gd name="T22" fmla="*/ 1 w 2402"/>
                  <a:gd name="T23" fmla="*/ 2 h 1827"/>
                  <a:gd name="T24" fmla="*/ 1 w 2402"/>
                  <a:gd name="T25" fmla="*/ 2 h 1827"/>
                  <a:gd name="T26" fmla="*/ 1 w 2402"/>
                  <a:gd name="T27" fmla="*/ 2 h 1827"/>
                  <a:gd name="T28" fmla="*/ 1 w 2402"/>
                  <a:gd name="T29" fmla="*/ 2 h 1827"/>
                  <a:gd name="T30" fmla="*/ 2 w 2402"/>
                  <a:gd name="T31" fmla="*/ 2 h 1827"/>
                  <a:gd name="T32" fmla="*/ 2 w 2402"/>
                  <a:gd name="T33" fmla="*/ 2 h 1827"/>
                  <a:gd name="T34" fmla="*/ 2 w 2402"/>
                  <a:gd name="T35" fmla="*/ 2 h 1827"/>
                  <a:gd name="T36" fmla="*/ 2 w 2402"/>
                  <a:gd name="T37" fmla="*/ 2 h 1827"/>
                  <a:gd name="T38" fmla="*/ 2 w 2402"/>
                  <a:gd name="T39" fmla="*/ 2 h 1827"/>
                  <a:gd name="T40" fmla="*/ 2 w 2402"/>
                  <a:gd name="T41" fmla="*/ 2 h 1827"/>
                  <a:gd name="T42" fmla="*/ 2 w 2402"/>
                  <a:gd name="T43" fmla="*/ 2 h 1827"/>
                  <a:gd name="T44" fmla="*/ 2 w 2402"/>
                  <a:gd name="T45" fmla="*/ 2 h 1827"/>
                  <a:gd name="T46" fmla="*/ 2 w 2402"/>
                  <a:gd name="T47" fmla="*/ 2 h 1827"/>
                  <a:gd name="T48" fmla="*/ 3 w 2402"/>
                  <a:gd name="T49" fmla="*/ 2 h 1827"/>
                  <a:gd name="T50" fmla="*/ 3 w 2402"/>
                  <a:gd name="T51" fmla="*/ 2 h 1827"/>
                  <a:gd name="T52" fmla="*/ 3 w 2402"/>
                  <a:gd name="T53" fmla="*/ 2 h 1827"/>
                  <a:gd name="T54" fmla="*/ 3 w 2402"/>
                  <a:gd name="T55" fmla="*/ 2 h 1827"/>
                  <a:gd name="T56" fmla="*/ 3 w 2402"/>
                  <a:gd name="T57" fmla="*/ 2 h 1827"/>
                  <a:gd name="T58" fmla="*/ 3 w 2402"/>
                  <a:gd name="T59" fmla="*/ 2 h 1827"/>
                  <a:gd name="T60" fmla="*/ 3 w 2402"/>
                  <a:gd name="T61" fmla="*/ 2 h 1827"/>
                  <a:gd name="T62" fmla="*/ 3 w 2402"/>
                  <a:gd name="T63" fmla="*/ 2 h 1827"/>
                  <a:gd name="T64" fmla="*/ 3 w 2402"/>
                  <a:gd name="T65" fmla="*/ 1 h 1827"/>
                  <a:gd name="T66" fmla="*/ 3 w 2402"/>
                  <a:gd name="T67" fmla="*/ 1 h 1827"/>
                  <a:gd name="T68" fmla="*/ 3 w 2402"/>
                  <a:gd name="T69" fmla="*/ 1 h 1827"/>
                  <a:gd name="T70" fmla="*/ 3 w 2402"/>
                  <a:gd name="T71" fmla="*/ 1 h 1827"/>
                  <a:gd name="T72" fmla="*/ 3 w 2402"/>
                  <a:gd name="T73" fmla="*/ 1 h 1827"/>
                  <a:gd name="T74" fmla="*/ 3 w 2402"/>
                  <a:gd name="T75" fmla="*/ 1 h 1827"/>
                  <a:gd name="T76" fmla="*/ 3 w 2402"/>
                  <a:gd name="T77" fmla="*/ 1 h 1827"/>
                  <a:gd name="T78" fmla="*/ 3 w 2402"/>
                  <a:gd name="T79" fmla="*/ 1 h 1827"/>
                  <a:gd name="T80" fmla="*/ 3 w 2402"/>
                  <a:gd name="T81" fmla="*/ 1 h 1827"/>
                  <a:gd name="T82" fmla="*/ 1 w 2402"/>
                  <a:gd name="T83" fmla="*/ 1 h 1827"/>
                  <a:gd name="T84" fmla="*/ 1 w 2402"/>
                  <a:gd name="T85" fmla="*/ 0 h 1827"/>
                  <a:gd name="T86" fmla="*/ 0 w 2402"/>
                  <a:gd name="T87" fmla="*/ 2 h 1827"/>
                  <a:gd name="T88" fmla="*/ 0 w 2402"/>
                  <a:gd name="T89" fmla="*/ 2 h 1827"/>
                  <a:gd name="T90" fmla="*/ 0 w 2402"/>
                  <a:gd name="T91" fmla="*/ 1 h 1827"/>
                  <a:gd name="T92" fmla="*/ 0 w 2402"/>
                  <a:gd name="T93" fmla="*/ 1 h 1827"/>
                  <a:gd name="T94" fmla="*/ 0 w 2402"/>
                  <a:gd name="T95" fmla="*/ 2 h 1827"/>
                  <a:gd name="T96" fmla="*/ 0 w 2402"/>
                  <a:gd name="T97" fmla="*/ 2 h 1827"/>
                  <a:gd name="T98" fmla="*/ 0 w 2402"/>
                  <a:gd name="T99" fmla="*/ 2 h 1827"/>
                  <a:gd name="T100" fmla="*/ 0 w 2402"/>
                  <a:gd name="T101" fmla="*/ 2 h 1827"/>
                  <a:gd name="T102" fmla="*/ 0 w 2402"/>
                  <a:gd name="T103" fmla="*/ 2 h 1827"/>
                  <a:gd name="T104" fmla="*/ 0 w 2402"/>
                  <a:gd name="T105" fmla="*/ 2 h 1827"/>
                  <a:gd name="T106" fmla="*/ 0 w 2402"/>
                  <a:gd name="T107" fmla="*/ 2 h 1827"/>
                  <a:gd name="T108" fmla="*/ 0 w 2402"/>
                  <a:gd name="T109" fmla="*/ 2 h 1827"/>
                  <a:gd name="T110" fmla="*/ 0 w 2402"/>
                  <a:gd name="T111" fmla="*/ 2 h 1827"/>
                  <a:gd name="T112" fmla="*/ 1 w 2402"/>
                  <a:gd name="T113" fmla="*/ 2 h 1827"/>
                  <a:gd name="T114" fmla="*/ 1 w 2402"/>
                  <a:gd name="T115" fmla="*/ 2 h 1827"/>
                  <a:gd name="T116" fmla="*/ 1 w 2402"/>
                  <a:gd name="T117" fmla="*/ 2 h 1827"/>
                  <a:gd name="T118" fmla="*/ 1 w 2402"/>
                  <a:gd name="T119" fmla="*/ 2 h 1827"/>
                  <a:gd name="T120" fmla="*/ 1 w 2402"/>
                  <a:gd name="T121" fmla="*/ 2 h 1827"/>
                  <a:gd name="T122" fmla="*/ 1 w 2402"/>
                  <a:gd name="T123" fmla="*/ 2 h 18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02"/>
                  <a:gd name="T187" fmla="*/ 0 h 1827"/>
                  <a:gd name="T188" fmla="*/ 2402 w 2402"/>
                  <a:gd name="T189" fmla="*/ 1827 h 182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02" h="1827">
                    <a:moveTo>
                      <a:pt x="770" y="863"/>
                    </a:moveTo>
                    <a:lnTo>
                      <a:pt x="771" y="872"/>
                    </a:lnTo>
                    <a:lnTo>
                      <a:pt x="773" y="897"/>
                    </a:lnTo>
                    <a:lnTo>
                      <a:pt x="777" y="934"/>
                    </a:lnTo>
                    <a:lnTo>
                      <a:pt x="780" y="978"/>
                    </a:lnTo>
                    <a:lnTo>
                      <a:pt x="782" y="1026"/>
                    </a:lnTo>
                    <a:lnTo>
                      <a:pt x="784" y="1072"/>
                    </a:lnTo>
                    <a:lnTo>
                      <a:pt x="784" y="1094"/>
                    </a:lnTo>
                    <a:lnTo>
                      <a:pt x="784" y="1113"/>
                    </a:lnTo>
                    <a:lnTo>
                      <a:pt x="783" y="1132"/>
                    </a:lnTo>
                    <a:lnTo>
                      <a:pt x="781" y="1146"/>
                    </a:lnTo>
                    <a:lnTo>
                      <a:pt x="781" y="1148"/>
                    </a:lnTo>
                    <a:lnTo>
                      <a:pt x="780" y="1154"/>
                    </a:lnTo>
                    <a:lnTo>
                      <a:pt x="776" y="1164"/>
                    </a:lnTo>
                    <a:lnTo>
                      <a:pt x="771" y="1174"/>
                    </a:lnTo>
                    <a:lnTo>
                      <a:pt x="767" y="1179"/>
                    </a:lnTo>
                    <a:lnTo>
                      <a:pt x="764" y="1184"/>
                    </a:lnTo>
                    <a:lnTo>
                      <a:pt x="758" y="1190"/>
                    </a:lnTo>
                    <a:lnTo>
                      <a:pt x="753" y="1194"/>
                    </a:lnTo>
                    <a:lnTo>
                      <a:pt x="746" y="1198"/>
                    </a:lnTo>
                    <a:lnTo>
                      <a:pt x="739" y="1202"/>
                    </a:lnTo>
                    <a:lnTo>
                      <a:pt x="731" y="1204"/>
                    </a:lnTo>
                    <a:lnTo>
                      <a:pt x="722" y="1205"/>
                    </a:lnTo>
                    <a:lnTo>
                      <a:pt x="719" y="1205"/>
                    </a:lnTo>
                    <a:lnTo>
                      <a:pt x="712" y="1204"/>
                    </a:lnTo>
                    <a:lnTo>
                      <a:pt x="701" y="1204"/>
                    </a:lnTo>
                    <a:lnTo>
                      <a:pt x="687" y="1204"/>
                    </a:lnTo>
                    <a:lnTo>
                      <a:pt x="673" y="1205"/>
                    </a:lnTo>
                    <a:lnTo>
                      <a:pt x="659" y="1209"/>
                    </a:lnTo>
                    <a:lnTo>
                      <a:pt x="652" y="1211"/>
                    </a:lnTo>
                    <a:lnTo>
                      <a:pt x="647" y="1215"/>
                    </a:lnTo>
                    <a:lnTo>
                      <a:pt x="642" y="1219"/>
                    </a:lnTo>
                    <a:lnTo>
                      <a:pt x="637" y="1224"/>
                    </a:lnTo>
                    <a:lnTo>
                      <a:pt x="636" y="1225"/>
                    </a:lnTo>
                    <a:lnTo>
                      <a:pt x="634" y="1229"/>
                    </a:lnTo>
                    <a:lnTo>
                      <a:pt x="632" y="1233"/>
                    </a:lnTo>
                    <a:lnTo>
                      <a:pt x="630" y="1238"/>
                    </a:lnTo>
                    <a:lnTo>
                      <a:pt x="629" y="1245"/>
                    </a:lnTo>
                    <a:lnTo>
                      <a:pt x="627" y="1252"/>
                    </a:lnTo>
                    <a:lnTo>
                      <a:pt x="627" y="1261"/>
                    </a:lnTo>
                    <a:lnTo>
                      <a:pt x="629" y="1270"/>
                    </a:lnTo>
                    <a:lnTo>
                      <a:pt x="662" y="1336"/>
                    </a:lnTo>
                    <a:lnTo>
                      <a:pt x="688" y="1340"/>
                    </a:lnTo>
                    <a:lnTo>
                      <a:pt x="689" y="1340"/>
                    </a:lnTo>
                    <a:lnTo>
                      <a:pt x="691" y="1341"/>
                    </a:lnTo>
                    <a:lnTo>
                      <a:pt x="693" y="1344"/>
                    </a:lnTo>
                    <a:lnTo>
                      <a:pt x="698" y="1347"/>
                    </a:lnTo>
                    <a:lnTo>
                      <a:pt x="701" y="1352"/>
                    </a:lnTo>
                    <a:lnTo>
                      <a:pt x="704" y="1356"/>
                    </a:lnTo>
                    <a:lnTo>
                      <a:pt x="706" y="1363"/>
                    </a:lnTo>
                    <a:lnTo>
                      <a:pt x="707" y="1369"/>
                    </a:lnTo>
                    <a:lnTo>
                      <a:pt x="707" y="1420"/>
                    </a:lnTo>
                    <a:lnTo>
                      <a:pt x="707" y="1421"/>
                    </a:lnTo>
                    <a:lnTo>
                      <a:pt x="710" y="1423"/>
                    </a:lnTo>
                    <a:lnTo>
                      <a:pt x="712" y="1426"/>
                    </a:lnTo>
                    <a:lnTo>
                      <a:pt x="715" y="1431"/>
                    </a:lnTo>
                    <a:lnTo>
                      <a:pt x="718" y="1433"/>
                    </a:lnTo>
                    <a:lnTo>
                      <a:pt x="723" y="1436"/>
                    </a:lnTo>
                    <a:lnTo>
                      <a:pt x="726" y="1436"/>
                    </a:lnTo>
                    <a:lnTo>
                      <a:pt x="728" y="1435"/>
                    </a:lnTo>
                    <a:lnTo>
                      <a:pt x="731" y="1432"/>
                    </a:lnTo>
                    <a:lnTo>
                      <a:pt x="736" y="1427"/>
                    </a:lnTo>
                    <a:lnTo>
                      <a:pt x="740" y="1423"/>
                    </a:lnTo>
                    <a:lnTo>
                      <a:pt x="744" y="1420"/>
                    </a:lnTo>
                    <a:lnTo>
                      <a:pt x="750" y="1418"/>
                    </a:lnTo>
                    <a:lnTo>
                      <a:pt x="754" y="1416"/>
                    </a:lnTo>
                    <a:lnTo>
                      <a:pt x="756" y="1418"/>
                    </a:lnTo>
                    <a:lnTo>
                      <a:pt x="758" y="1419"/>
                    </a:lnTo>
                    <a:lnTo>
                      <a:pt x="760" y="1421"/>
                    </a:lnTo>
                    <a:lnTo>
                      <a:pt x="763" y="1424"/>
                    </a:lnTo>
                    <a:lnTo>
                      <a:pt x="767" y="1431"/>
                    </a:lnTo>
                    <a:lnTo>
                      <a:pt x="771" y="1438"/>
                    </a:lnTo>
                    <a:lnTo>
                      <a:pt x="776" y="1445"/>
                    </a:lnTo>
                    <a:lnTo>
                      <a:pt x="779" y="1451"/>
                    </a:lnTo>
                    <a:lnTo>
                      <a:pt x="782" y="1456"/>
                    </a:lnTo>
                    <a:lnTo>
                      <a:pt x="785" y="1461"/>
                    </a:lnTo>
                    <a:lnTo>
                      <a:pt x="787" y="1464"/>
                    </a:lnTo>
                    <a:lnTo>
                      <a:pt x="787" y="1465"/>
                    </a:lnTo>
                    <a:lnTo>
                      <a:pt x="781" y="1494"/>
                    </a:lnTo>
                    <a:lnTo>
                      <a:pt x="781" y="1495"/>
                    </a:lnTo>
                    <a:lnTo>
                      <a:pt x="779" y="1495"/>
                    </a:lnTo>
                    <a:lnTo>
                      <a:pt x="777" y="1496"/>
                    </a:lnTo>
                    <a:lnTo>
                      <a:pt x="773" y="1497"/>
                    </a:lnTo>
                    <a:lnTo>
                      <a:pt x="769" y="1497"/>
                    </a:lnTo>
                    <a:lnTo>
                      <a:pt x="764" y="1497"/>
                    </a:lnTo>
                    <a:lnTo>
                      <a:pt x="758" y="1496"/>
                    </a:lnTo>
                    <a:lnTo>
                      <a:pt x="752" y="1494"/>
                    </a:lnTo>
                    <a:lnTo>
                      <a:pt x="751" y="1495"/>
                    </a:lnTo>
                    <a:lnTo>
                      <a:pt x="746" y="1495"/>
                    </a:lnTo>
                    <a:lnTo>
                      <a:pt x="741" y="1496"/>
                    </a:lnTo>
                    <a:lnTo>
                      <a:pt x="736" y="1500"/>
                    </a:lnTo>
                    <a:lnTo>
                      <a:pt x="729" y="1503"/>
                    </a:lnTo>
                    <a:lnTo>
                      <a:pt x="725" y="1509"/>
                    </a:lnTo>
                    <a:lnTo>
                      <a:pt x="723" y="1513"/>
                    </a:lnTo>
                    <a:lnTo>
                      <a:pt x="722" y="1517"/>
                    </a:lnTo>
                    <a:lnTo>
                      <a:pt x="722" y="1521"/>
                    </a:lnTo>
                    <a:lnTo>
                      <a:pt x="722" y="1527"/>
                    </a:lnTo>
                    <a:lnTo>
                      <a:pt x="724" y="1536"/>
                    </a:lnTo>
                    <a:lnTo>
                      <a:pt x="727" y="1544"/>
                    </a:lnTo>
                    <a:lnTo>
                      <a:pt x="730" y="1550"/>
                    </a:lnTo>
                    <a:lnTo>
                      <a:pt x="734" y="1555"/>
                    </a:lnTo>
                    <a:lnTo>
                      <a:pt x="738" y="1558"/>
                    </a:lnTo>
                    <a:lnTo>
                      <a:pt x="740" y="1559"/>
                    </a:lnTo>
                    <a:lnTo>
                      <a:pt x="742" y="1560"/>
                    </a:lnTo>
                    <a:lnTo>
                      <a:pt x="743" y="1560"/>
                    </a:lnTo>
                    <a:lnTo>
                      <a:pt x="747" y="1623"/>
                    </a:lnTo>
                    <a:lnTo>
                      <a:pt x="749" y="1623"/>
                    </a:lnTo>
                    <a:lnTo>
                      <a:pt x="752" y="1624"/>
                    </a:lnTo>
                    <a:lnTo>
                      <a:pt x="756" y="1627"/>
                    </a:lnTo>
                    <a:lnTo>
                      <a:pt x="761" y="1630"/>
                    </a:lnTo>
                    <a:lnTo>
                      <a:pt x="767" y="1636"/>
                    </a:lnTo>
                    <a:lnTo>
                      <a:pt x="771" y="1642"/>
                    </a:lnTo>
                    <a:lnTo>
                      <a:pt x="772" y="1646"/>
                    </a:lnTo>
                    <a:lnTo>
                      <a:pt x="773" y="1651"/>
                    </a:lnTo>
                    <a:lnTo>
                      <a:pt x="773" y="1655"/>
                    </a:lnTo>
                    <a:lnTo>
                      <a:pt x="773" y="1660"/>
                    </a:lnTo>
                    <a:lnTo>
                      <a:pt x="773" y="1715"/>
                    </a:lnTo>
                    <a:lnTo>
                      <a:pt x="785" y="1706"/>
                    </a:lnTo>
                    <a:lnTo>
                      <a:pt x="797" y="1698"/>
                    </a:lnTo>
                    <a:lnTo>
                      <a:pt x="810" y="1692"/>
                    </a:lnTo>
                    <a:lnTo>
                      <a:pt x="823" y="1686"/>
                    </a:lnTo>
                    <a:lnTo>
                      <a:pt x="835" y="1682"/>
                    </a:lnTo>
                    <a:lnTo>
                      <a:pt x="848" y="1679"/>
                    </a:lnTo>
                    <a:lnTo>
                      <a:pt x="860" y="1678"/>
                    </a:lnTo>
                    <a:lnTo>
                      <a:pt x="871" y="1677"/>
                    </a:lnTo>
                    <a:lnTo>
                      <a:pt x="882" y="1676"/>
                    </a:lnTo>
                    <a:lnTo>
                      <a:pt x="892" y="1677"/>
                    </a:lnTo>
                    <a:lnTo>
                      <a:pt x="902" y="1677"/>
                    </a:lnTo>
                    <a:lnTo>
                      <a:pt x="910" y="1679"/>
                    </a:lnTo>
                    <a:lnTo>
                      <a:pt x="923" y="1682"/>
                    </a:lnTo>
                    <a:lnTo>
                      <a:pt x="932" y="1686"/>
                    </a:lnTo>
                    <a:lnTo>
                      <a:pt x="939" y="1690"/>
                    </a:lnTo>
                    <a:lnTo>
                      <a:pt x="947" y="1694"/>
                    </a:lnTo>
                    <a:lnTo>
                      <a:pt x="955" y="1697"/>
                    </a:lnTo>
                    <a:lnTo>
                      <a:pt x="963" y="1699"/>
                    </a:lnTo>
                    <a:lnTo>
                      <a:pt x="971" y="1701"/>
                    </a:lnTo>
                    <a:lnTo>
                      <a:pt x="977" y="1704"/>
                    </a:lnTo>
                    <a:lnTo>
                      <a:pt x="982" y="1705"/>
                    </a:lnTo>
                    <a:lnTo>
                      <a:pt x="984" y="1705"/>
                    </a:lnTo>
                    <a:lnTo>
                      <a:pt x="991" y="1706"/>
                    </a:lnTo>
                    <a:lnTo>
                      <a:pt x="1000" y="1707"/>
                    </a:lnTo>
                    <a:lnTo>
                      <a:pt x="1008" y="1708"/>
                    </a:lnTo>
                    <a:lnTo>
                      <a:pt x="1015" y="1710"/>
                    </a:lnTo>
                    <a:lnTo>
                      <a:pt x="1028" y="1715"/>
                    </a:lnTo>
                    <a:lnTo>
                      <a:pt x="1041" y="1723"/>
                    </a:lnTo>
                    <a:lnTo>
                      <a:pt x="1052" y="1731"/>
                    </a:lnTo>
                    <a:lnTo>
                      <a:pt x="1062" y="1739"/>
                    </a:lnTo>
                    <a:lnTo>
                      <a:pt x="1070" y="1749"/>
                    </a:lnTo>
                    <a:lnTo>
                      <a:pt x="1079" y="1759"/>
                    </a:lnTo>
                    <a:lnTo>
                      <a:pt x="1091" y="1778"/>
                    </a:lnTo>
                    <a:lnTo>
                      <a:pt x="1098" y="1795"/>
                    </a:lnTo>
                    <a:lnTo>
                      <a:pt x="1104" y="1807"/>
                    </a:lnTo>
                    <a:lnTo>
                      <a:pt x="1105" y="1812"/>
                    </a:lnTo>
                    <a:lnTo>
                      <a:pt x="1105" y="1827"/>
                    </a:lnTo>
                    <a:lnTo>
                      <a:pt x="1140" y="1825"/>
                    </a:lnTo>
                    <a:lnTo>
                      <a:pt x="1168" y="1822"/>
                    </a:lnTo>
                    <a:lnTo>
                      <a:pt x="1188" y="1788"/>
                    </a:lnTo>
                    <a:lnTo>
                      <a:pt x="1191" y="1787"/>
                    </a:lnTo>
                    <a:lnTo>
                      <a:pt x="1201" y="1782"/>
                    </a:lnTo>
                    <a:lnTo>
                      <a:pt x="1215" y="1775"/>
                    </a:lnTo>
                    <a:lnTo>
                      <a:pt x="1230" y="1765"/>
                    </a:lnTo>
                    <a:lnTo>
                      <a:pt x="1239" y="1760"/>
                    </a:lnTo>
                    <a:lnTo>
                      <a:pt x="1246" y="1753"/>
                    </a:lnTo>
                    <a:lnTo>
                      <a:pt x="1254" y="1746"/>
                    </a:lnTo>
                    <a:lnTo>
                      <a:pt x="1261" y="1738"/>
                    </a:lnTo>
                    <a:lnTo>
                      <a:pt x="1268" y="1730"/>
                    </a:lnTo>
                    <a:lnTo>
                      <a:pt x="1273" y="1721"/>
                    </a:lnTo>
                    <a:lnTo>
                      <a:pt x="1276" y="1711"/>
                    </a:lnTo>
                    <a:lnTo>
                      <a:pt x="1280" y="1700"/>
                    </a:lnTo>
                    <a:lnTo>
                      <a:pt x="1281" y="1701"/>
                    </a:lnTo>
                    <a:lnTo>
                      <a:pt x="1286" y="1703"/>
                    </a:lnTo>
                    <a:lnTo>
                      <a:pt x="1293" y="1704"/>
                    </a:lnTo>
                    <a:lnTo>
                      <a:pt x="1301" y="1706"/>
                    </a:lnTo>
                    <a:lnTo>
                      <a:pt x="1310" y="1707"/>
                    </a:lnTo>
                    <a:lnTo>
                      <a:pt x="1320" y="1708"/>
                    </a:lnTo>
                    <a:lnTo>
                      <a:pt x="1328" y="1708"/>
                    </a:lnTo>
                    <a:lnTo>
                      <a:pt x="1335" y="1707"/>
                    </a:lnTo>
                    <a:lnTo>
                      <a:pt x="1343" y="1708"/>
                    </a:lnTo>
                    <a:lnTo>
                      <a:pt x="1360" y="1711"/>
                    </a:lnTo>
                    <a:lnTo>
                      <a:pt x="1381" y="1713"/>
                    </a:lnTo>
                    <a:lnTo>
                      <a:pt x="1406" y="1715"/>
                    </a:lnTo>
                    <a:lnTo>
                      <a:pt x="1419" y="1715"/>
                    </a:lnTo>
                    <a:lnTo>
                      <a:pt x="1433" y="1714"/>
                    </a:lnTo>
                    <a:lnTo>
                      <a:pt x="1447" y="1711"/>
                    </a:lnTo>
                    <a:lnTo>
                      <a:pt x="1461" y="1708"/>
                    </a:lnTo>
                    <a:lnTo>
                      <a:pt x="1475" y="1703"/>
                    </a:lnTo>
                    <a:lnTo>
                      <a:pt x="1489" y="1696"/>
                    </a:lnTo>
                    <a:lnTo>
                      <a:pt x="1502" y="1686"/>
                    </a:lnTo>
                    <a:lnTo>
                      <a:pt x="1515" y="1676"/>
                    </a:lnTo>
                    <a:lnTo>
                      <a:pt x="1552" y="1671"/>
                    </a:lnTo>
                    <a:lnTo>
                      <a:pt x="1581" y="1700"/>
                    </a:lnTo>
                    <a:lnTo>
                      <a:pt x="1583" y="1703"/>
                    </a:lnTo>
                    <a:lnTo>
                      <a:pt x="1588" y="1708"/>
                    </a:lnTo>
                    <a:lnTo>
                      <a:pt x="1597" y="1715"/>
                    </a:lnTo>
                    <a:lnTo>
                      <a:pt x="1608" y="1724"/>
                    </a:lnTo>
                    <a:lnTo>
                      <a:pt x="1621" y="1733"/>
                    </a:lnTo>
                    <a:lnTo>
                      <a:pt x="1635" y="1740"/>
                    </a:lnTo>
                    <a:lnTo>
                      <a:pt x="1642" y="1744"/>
                    </a:lnTo>
                    <a:lnTo>
                      <a:pt x="1650" y="1746"/>
                    </a:lnTo>
                    <a:lnTo>
                      <a:pt x="1656" y="1747"/>
                    </a:lnTo>
                    <a:lnTo>
                      <a:pt x="1664" y="1748"/>
                    </a:lnTo>
                    <a:lnTo>
                      <a:pt x="1783" y="1748"/>
                    </a:lnTo>
                    <a:lnTo>
                      <a:pt x="1781" y="1746"/>
                    </a:lnTo>
                    <a:lnTo>
                      <a:pt x="1775" y="1739"/>
                    </a:lnTo>
                    <a:lnTo>
                      <a:pt x="1768" y="1728"/>
                    </a:lnTo>
                    <a:lnTo>
                      <a:pt x="1759" y="1717"/>
                    </a:lnTo>
                    <a:lnTo>
                      <a:pt x="1751" y="1703"/>
                    </a:lnTo>
                    <a:lnTo>
                      <a:pt x="1746" y="1687"/>
                    </a:lnTo>
                    <a:lnTo>
                      <a:pt x="1744" y="1680"/>
                    </a:lnTo>
                    <a:lnTo>
                      <a:pt x="1743" y="1672"/>
                    </a:lnTo>
                    <a:lnTo>
                      <a:pt x="1743" y="1666"/>
                    </a:lnTo>
                    <a:lnTo>
                      <a:pt x="1745" y="1658"/>
                    </a:lnTo>
                    <a:lnTo>
                      <a:pt x="1745" y="1657"/>
                    </a:lnTo>
                    <a:lnTo>
                      <a:pt x="1743" y="1655"/>
                    </a:lnTo>
                    <a:lnTo>
                      <a:pt x="1741" y="1651"/>
                    </a:lnTo>
                    <a:lnTo>
                      <a:pt x="1737" y="1645"/>
                    </a:lnTo>
                    <a:lnTo>
                      <a:pt x="1733" y="1640"/>
                    </a:lnTo>
                    <a:lnTo>
                      <a:pt x="1729" y="1635"/>
                    </a:lnTo>
                    <a:lnTo>
                      <a:pt x="1723" y="1630"/>
                    </a:lnTo>
                    <a:lnTo>
                      <a:pt x="1717" y="1627"/>
                    </a:lnTo>
                    <a:lnTo>
                      <a:pt x="1710" y="1625"/>
                    </a:lnTo>
                    <a:lnTo>
                      <a:pt x="1705" y="1623"/>
                    </a:lnTo>
                    <a:lnTo>
                      <a:pt x="1700" y="1622"/>
                    </a:lnTo>
                    <a:lnTo>
                      <a:pt x="1695" y="1619"/>
                    </a:lnTo>
                    <a:lnTo>
                      <a:pt x="1691" y="1615"/>
                    </a:lnTo>
                    <a:lnTo>
                      <a:pt x="1687" y="1611"/>
                    </a:lnTo>
                    <a:lnTo>
                      <a:pt x="1683" y="1603"/>
                    </a:lnTo>
                    <a:lnTo>
                      <a:pt x="1679" y="1592"/>
                    </a:lnTo>
                    <a:lnTo>
                      <a:pt x="1679" y="1589"/>
                    </a:lnTo>
                    <a:lnTo>
                      <a:pt x="1679" y="1579"/>
                    </a:lnTo>
                    <a:lnTo>
                      <a:pt x="1680" y="1567"/>
                    </a:lnTo>
                    <a:lnTo>
                      <a:pt x="1685" y="1553"/>
                    </a:lnTo>
                    <a:lnTo>
                      <a:pt x="1688" y="1545"/>
                    </a:lnTo>
                    <a:lnTo>
                      <a:pt x="1692" y="1537"/>
                    </a:lnTo>
                    <a:lnTo>
                      <a:pt x="1698" y="1532"/>
                    </a:lnTo>
                    <a:lnTo>
                      <a:pt x="1704" y="1527"/>
                    </a:lnTo>
                    <a:lnTo>
                      <a:pt x="1713" y="1521"/>
                    </a:lnTo>
                    <a:lnTo>
                      <a:pt x="1722" y="1519"/>
                    </a:lnTo>
                    <a:lnTo>
                      <a:pt x="1734" y="1518"/>
                    </a:lnTo>
                    <a:lnTo>
                      <a:pt x="1747" y="1518"/>
                    </a:lnTo>
                    <a:lnTo>
                      <a:pt x="1787" y="1522"/>
                    </a:lnTo>
                    <a:lnTo>
                      <a:pt x="1828" y="1494"/>
                    </a:lnTo>
                    <a:lnTo>
                      <a:pt x="1829" y="1493"/>
                    </a:lnTo>
                    <a:lnTo>
                      <a:pt x="1831" y="1491"/>
                    </a:lnTo>
                    <a:lnTo>
                      <a:pt x="1836" y="1488"/>
                    </a:lnTo>
                    <a:lnTo>
                      <a:pt x="1842" y="1483"/>
                    </a:lnTo>
                    <a:lnTo>
                      <a:pt x="1850" y="1480"/>
                    </a:lnTo>
                    <a:lnTo>
                      <a:pt x="1858" y="1477"/>
                    </a:lnTo>
                    <a:lnTo>
                      <a:pt x="1869" y="1475"/>
                    </a:lnTo>
                    <a:lnTo>
                      <a:pt x="1881" y="1476"/>
                    </a:lnTo>
                    <a:lnTo>
                      <a:pt x="1884" y="1476"/>
                    </a:lnTo>
                    <a:lnTo>
                      <a:pt x="1893" y="1475"/>
                    </a:lnTo>
                    <a:lnTo>
                      <a:pt x="1906" y="1473"/>
                    </a:lnTo>
                    <a:lnTo>
                      <a:pt x="1922" y="1467"/>
                    </a:lnTo>
                    <a:lnTo>
                      <a:pt x="1930" y="1463"/>
                    </a:lnTo>
                    <a:lnTo>
                      <a:pt x="1938" y="1459"/>
                    </a:lnTo>
                    <a:lnTo>
                      <a:pt x="1947" y="1452"/>
                    </a:lnTo>
                    <a:lnTo>
                      <a:pt x="1954" y="1445"/>
                    </a:lnTo>
                    <a:lnTo>
                      <a:pt x="1962" y="1435"/>
                    </a:lnTo>
                    <a:lnTo>
                      <a:pt x="1970" y="1424"/>
                    </a:lnTo>
                    <a:lnTo>
                      <a:pt x="1976" y="1411"/>
                    </a:lnTo>
                    <a:lnTo>
                      <a:pt x="1981" y="1397"/>
                    </a:lnTo>
                    <a:lnTo>
                      <a:pt x="1983" y="1395"/>
                    </a:lnTo>
                    <a:lnTo>
                      <a:pt x="1985" y="1388"/>
                    </a:lnTo>
                    <a:lnTo>
                      <a:pt x="1989" y="1380"/>
                    </a:lnTo>
                    <a:lnTo>
                      <a:pt x="1992" y="1369"/>
                    </a:lnTo>
                    <a:lnTo>
                      <a:pt x="1995" y="1358"/>
                    </a:lnTo>
                    <a:lnTo>
                      <a:pt x="1997" y="1348"/>
                    </a:lnTo>
                    <a:lnTo>
                      <a:pt x="1995" y="1344"/>
                    </a:lnTo>
                    <a:lnTo>
                      <a:pt x="1994" y="1340"/>
                    </a:lnTo>
                    <a:lnTo>
                      <a:pt x="1992" y="1338"/>
                    </a:lnTo>
                    <a:lnTo>
                      <a:pt x="1990" y="1336"/>
                    </a:lnTo>
                    <a:lnTo>
                      <a:pt x="1983" y="1331"/>
                    </a:lnTo>
                    <a:lnTo>
                      <a:pt x="1974" y="1325"/>
                    </a:lnTo>
                    <a:lnTo>
                      <a:pt x="1966" y="1316"/>
                    </a:lnTo>
                    <a:lnTo>
                      <a:pt x="1960" y="1307"/>
                    </a:lnTo>
                    <a:lnTo>
                      <a:pt x="1958" y="1302"/>
                    </a:lnTo>
                    <a:lnTo>
                      <a:pt x="1956" y="1298"/>
                    </a:lnTo>
                    <a:lnTo>
                      <a:pt x="1953" y="1293"/>
                    </a:lnTo>
                    <a:lnTo>
                      <a:pt x="1952" y="1288"/>
                    </a:lnTo>
                    <a:lnTo>
                      <a:pt x="1952" y="1284"/>
                    </a:lnTo>
                    <a:lnTo>
                      <a:pt x="1953" y="1279"/>
                    </a:lnTo>
                    <a:lnTo>
                      <a:pt x="1956" y="1275"/>
                    </a:lnTo>
                    <a:lnTo>
                      <a:pt x="1958" y="1272"/>
                    </a:lnTo>
                    <a:lnTo>
                      <a:pt x="1965" y="1265"/>
                    </a:lnTo>
                    <a:lnTo>
                      <a:pt x="1974" y="1261"/>
                    </a:lnTo>
                    <a:lnTo>
                      <a:pt x="1981" y="1259"/>
                    </a:lnTo>
                    <a:lnTo>
                      <a:pt x="1989" y="1257"/>
                    </a:lnTo>
                    <a:lnTo>
                      <a:pt x="1997" y="1256"/>
                    </a:lnTo>
                    <a:lnTo>
                      <a:pt x="2002" y="1255"/>
                    </a:lnTo>
                    <a:lnTo>
                      <a:pt x="2005" y="1255"/>
                    </a:lnTo>
                    <a:lnTo>
                      <a:pt x="2006" y="1255"/>
                    </a:lnTo>
                    <a:lnTo>
                      <a:pt x="2007" y="1254"/>
                    </a:lnTo>
                    <a:lnTo>
                      <a:pt x="2008" y="1251"/>
                    </a:lnTo>
                    <a:lnTo>
                      <a:pt x="2011" y="1248"/>
                    </a:lnTo>
                    <a:lnTo>
                      <a:pt x="2012" y="1245"/>
                    </a:lnTo>
                    <a:lnTo>
                      <a:pt x="2014" y="1241"/>
                    </a:lnTo>
                    <a:lnTo>
                      <a:pt x="2015" y="1236"/>
                    </a:lnTo>
                    <a:lnTo>
                      <a:pt x="2015" y="1232"/>
                    </a:lnTo>
                    <a:lnTo>
                      <a:pt x="2013" y="1229"/>
                    </a:lnTo>
                    <a:lnTo>
                      <a:pt x="2012" y="1227"/>
                    </a:lnTo>
                    <a:lnTo>
                      <a:pt x="2012" y="1225"/>
                    </a:lnTo>
                    <a:lnTo>
                      <a:pt x="2012" y="1223"/>
                    </a:lnTo>
                    <a:lnTo>
                      <a:pt x="2013" y="1222"/>
                    </a:lnTo>
                    <a:lnTo>
                      <a:pt x="2017" y="1220"/>
                    </a:lnTo>
                    <a:lnTo>
                      <a:pt x="2022" y="1218"/>
                    </a:lnTo>
                    <a:lnTo>
                      <a:pt x="2030" y="1216"/>
                    </a:lnTo>
                    <a:lnTo>
                      <a:pt x="2038" y="1215"/>
                    </a:lnTo>
                    <a:lnTo>
                      <a:pt x="2046" y="1214"/>
                    </a:lnTo>
                    <a:lnTo>
                      <a:pt x="2056" y="1211"/>
                    </a:lnTo>
                    <a:lnTo>
                      <a:pt x="2060" y="1210"/>
                    </a:lnTo>
                    <a:lnTo>
                      <a:pt x="2066" y="1208"/>
                    </a:lnTo>
                    <a:lnTo>
                      <a:pt x="2070" y="1205"/>
                    </a:lnTo>
                    <a:lnTo>
                      <a:pt x="2075" y="1201"/>
                    </a:lnTo>
                    <a:lnTo>
                      <a:pt x="2084" y="1191"/>
                    </a:lnTo>
                    <a:lnTo>
                      <a:pt x="2093" y="1180"/>
                    </a:lnTo>
                    <a:lnTo>
                      <a:pt x="2100" y="1167"/>
                    </a:lnTo>
                    <a:lnTo>
                      <a:pt x="2106" y="1153"/>
                    </a:lnTo>
                    <a:lnTo>
                      <a:pt x="2108" y="1147"/>
                    </a:lnTo>
                    <a:lnTo>
                      <a:pt x="2110" y="1140"/>
                    </a:lnTo>
                    <a:lnTo>
                      <a:pt x="2111" y="1134"/>
                    </a:lnTo>
                    <a:lnTo>
                      <a:pt x="2111" y="1127"/>
                    </a:lnTo>
                    <a:lnTo>
                      <a:pt x="2111" y="1120"/>
                    </a:lnTo>
                    <a:lnTo>
                      <a:pt x="2112" y="1113"/>
                    </a:lnTo>
                    <a:lnTo>
                      <a:pt x="2113" y="1108"/>
                    </a:lnTo>
                    <a:lnTo>
                      <a:pt x="2116" y="1102"/>
                    </a:lnTo>
                    <a:lnTo>
                      <a:pt x="2120" y="1097"/>
                    </a:lnTo>
                    <a:lnTo>
                      <a:pt x="2123" y="1092"/>
                    </a:lnTo>
                    <a:lnTo>
                      <a:pt x="2127" y="1087"/>
                    </a:lnTo>
                    <a:lnTo>
                      <a:pt x="2132" y="1083"/>
                    </a:lnTo>
                    <a:lnTo>
                      <a:pt x="2137" y="1079"/>
                    </a:lnTo>
                    <a:lnTo>
                      <a:pt x="2142" y="1075"/>
                    </a:lnTo>
                    <a:lnTo>
                      <a:pt x="2148" y="1073"/>
                    </a:lnTo>
                    <a:lnTo>
                      <a:pt x="2153" y="1070"/>
                    </a:lnTo>
                    <a:lnTo>
                      <a:pt x="2160" y="1069"/>
                    </a:lnTo>
                    <a:lnTo>
                      <a:pt x="2165" y="1068"/>
                    </a:lnTo>
                    <a:lnTo>
                      <a:pt x="2171" y="1067"/>
                    </a:lnTo>
                    <a:lnTo>
                      <a:pt x="2177" y="1067"/>
                    </a:lnTo>
                    <a:lnTo>
                      <a:pt x="2188" y="1067"/>
                    </a:lnTo>
                    <a:lnTo>
                      <a:pt x="2196" y="1065"/>
                    </a:lnTo>
                    <a:lnTo>
                      <a:pt x="2205" y="1061"/>
                    </a:lnTo>
                    <a:lnTo>
                      <a:pt x="2212" y="1056"/>
                    </a:lnTo>
                    <a:lnTo>
                      <a:pt x="2218" y="1049"/>
                    </a:lnTo>
                    <a:lnTo>
                      <a:pt x="2223" y="1042"/>
                    </a:lnTo>
                    <a:lnTo>
                      <a:pt x="2227" y="1034"/>
                    </a:lnTo>
                    <a:lnTo>
                      <a:pt x="2230" y="1025"/>
                    </a:lnTo>
                    <a:lnTo>
                      <a:pt x="2234" y="1014"/>
                    </a:lnTo>
                    <a:lnTo>
                      <a:pt x="2241" y="1003"/>
                    </a:lnTo>
                    <a:lnTo>
                      <a:pt x="2249" y="991"/>
                    </a:lnTo>
                    <a:lnTo>
                      <a:pt x="2260" y="980"/>
                    </a:lnTo>
                    <a:lnTo>
                      <a:pt x="2265" y="975"/>
                    </a:lnTo>
                    <a:lnTo>
                      <a:pt x="2272" y="971"/>
                    </a:lnTo>
                    <a:lnTo>
                      <a:pt x="2278" y="966"/>
                    </a:lnTo>
                    <a:lnTo>
                      <a:pt x="2285" y="963"/>
                    </a:lnTo>
                    <a:lnTo>
                      <a:pt x="2291" y="960"/>
                    </a:lnTo>
                    <a:lnTo>
                      <a:pt x="2299" y="958"/>
                    </a:lnTo>
                    <a:lnTo>
                      <a:pt x="2305" y="957"/>
                    </a:lnTo>
                    <a:lnTo>
                      <a:pt x="2313" y="957"/>
                    </a:lnTo>
                    <a:lnTo>
                      <a:pt x="2319" y="957"/>
                    </a:lnTo>
                    <a:lnTo>
                      <a:pt x="2326" y="956"/>
                    </a:lnTo>
                    <a:lnTo>
                      <a:pt x="2330" y="954"/>
                    </a:lnTo>
                    <a:lnTo>
                      <a:pt x="2334" y="952"/>
                    </a:lnTo>
                    <a:lnTo>
                      <a:pt x="2338" y="950"/>
                    </a:lnTo>
                    <a:lnTo>
                      <a:pt x="2341" y="947"/>
                    </a:lnTo>
                    <a:lnTo>
                      <a:pt x="2343" y="945"/>
                    </a:lnTo>
                    <a:lnTo>
                      <a:pt x="2345" y="940"/>
                    </a:lnTo>
                    <a:lnTo>
                      <a:pt x="2347" y="934"/>
                    </a:lnTo>
                    <a:lnTo>
                      <a:pt x="2349" y="926"/>
                    </a:lnTo>
                    <a:lnTo>
                      <a:pt x="2350" y="920"/>
                    </a:lnTo>
                    <a:lnTo>
                      <a:pt x="2350" y="915"/>
                    </a:lnTo>
                    <a:lnTo>
                      <a:pt x="2350" y="911"/>
                    </a:lnTo>
                    <a:lnTo>
                      <a:pt x="2352" y="908"/>
                    </a:lnTo>
                    <a:lnTo>
                      <a:pt x="2354" y="905"/>
                    </a:lnTo>
                    <a:lnTo>
                      <a:pt x="2357" y="902"/>
                    </a:lnTo>
                    <a:lnTo>
                      <a:pt x="2366" y="894"/>
                    </a:lnTo>
                    <a:lnTo>
                      <a:pt x="2376" y="886"/>
                    </a:lnTo>
                    <a:lnTo>
                      <a:pt x="2385" y="879"/>
                    </a:lnTo>
                    <a:lnTo>
                      <a:pt x="2394" y="872"/>
                    </a:lnTo>
                    <a:lnTo>
                      <a:pt x="2400" y="867"/>
                    </a:lnTo>
                    <a:lnTo>
                      <a:pt x="2402" y="863"/>
                    </a:lnTo>
                    <a:lnTo>
                      <a:pt x="2399" y="822"/>
                    </a:lnTo>
                    <a:lnTo>
                      <a:pt x="2364" y="784"/>
                    </a:lnTo>
                    <a:lnTo>
                      <a:pt x="2361" y="782"/>
                    </a:lnTo>
                    <a:lnTo>
                      <a:pt x="2357" y="777"/>
                    </a:lnTo>
                    <a:lnTo>
                      <a:pt x="2351" y="770"/>
                    </a:lnTo>
                    <a:lnTo>
                      <a:pt x="2342" y="762"/>
                    </a:lnTo>
                    <a:lnTo>
                      <a:pt x="2332" y="753"/>
                    </a:lnTo>
                    <a:lnTo>
                      <a:pt x="2322" y="743"/>
                    </a:lnTo>
                    <a:lnTo>
                      <a:pt x="2310" y="733"/>
                    </a:lnTo>
                    <a:lnTo>
                      <a:pt x="2299" y="725"/>
                    </a:lnTo>
                    <a:lnTo>
                      <a:pt x="2293" y="720"/>
                    </a:lnTo>
                    <a:lnTo>
                      <a:pt x="2288" y="715"/>
                    </a:lnTo>
                    <a:lnTo>
                      <a:pt x="2284" y="707"/>
                    </a:lnTo>
                    <a:lnTo>
                      <a:pt x="2279" y="700"/>
                    </a:lnTo>
                    <a:lnTo>
                      <a:pt x="2273" y="682"/>
                    </a:lnTo>
                    <a:lnTo>
                      <a:pt x="2268" y="662"/>
                    </a:lnTo>
                    <a:lnTo>
                      <a:pt x="2258" y="614"/>
                    </a:lnTo>
                    <a:lnTo>
                      <a:pt x="2250" y="563"/>
                    </a:lnTo>
                    <a:lnTo>
                      <a:pt x="2246" y="538"/>
                    </a:lnTo>
                    <a:lnTo>
                      <a:pt x="2241" y="513"/>
                    </a:lnTo>
                    <a:lnTo>
                      <a:pt x="2235" y="490"/>
                    </a:lnTo>
                    <a:lnTo>
                      <a:pt x="2228" y="469"/>
                    </a:lnTo>
                    <a:lnTo>
                      <a:pt x="2223" y="460"/>
                    </a:lnTo>
                    <a:lnTo>
                      <a:pt x="2219" y="451"/>
                    </a:lnTo>
                    <a:lnTo>
                      <a:pt x="2214" y="444"/>
                    </a:lnTo>
                    <a:lnTo>
                      <a:pt x="2207" y="436"/>
                    </a:lnTo>
                    <a:lnTo>
                      <a:pt x="2202" y="431"/>
                    </a:lnTo>
                    <a:lnTo>
                      <a:pt x="2194" y="427"/>
                    </a:lnTo>
                    <a:lnTo>
                      <a:pt x="2187" y="422"/>
                    </a:lnTo>
                    <a:lnTo>
                      <a:pt x="2179" y="420"/>
                    </a:lnTo>
                    <a:lnTo>
                      <a:pt x="2013" y="389"/>
                    </a:lnTo>
                    <a:lnTo>
                      <a:pt x="1832" y="212"/>
                    </a:lnTo>
                    <a:lnTo>
                      <a:pt x="1634" y="62"/>
                    </a:lnTo>
                    <a:lnTo>
                      <a:pt x="1391" y="0"/>
                    </a:lnTo>
                    <a:lnTo>
                      <a:pt x="1229" y="54"/>
                    </a:lnTo>
                    <a:lnTo>
                      <a:pt x="1043" y="530"/>
                    </a:lnTo>
                    <a:lnTo>
                      <a:pt x="1035" y="531"/>
                    </a:lnTo>
                    <a:lnTo>
                      <a:pt x="1025" y="534"/>
                    </a:lnTo>
                    <a:lnTo>
                      <a:pt x="1016" y="537"/>
                    </a:lnTo>
                    <a:lnTo>
                      <a:pt x="1009" y="540"/>
                    </a:lnTo>
                    <a:lnTo>
                      <a:pt x="1000" y="545"/>
                    </a:lnTo>
                    <a:lnTo>
                      <a:pt x="993" y="551"/>
                    </a:lnTo>
                    <a:lnTo>
                      <a:pt x="986" y="556"/>
                    </a:lnTo>
                    <a:lnTo>
                      <a:pt x="978" y="562"/>
                    </a:lnTo>
                    <a:lnTo>
                      <a:pt x="968" y="573"/>
                    </a:lnTo>
                    <a:lnTo>
                      <a:pt x="958" y="583"/>
                    </a:lnTo>
                    <a:lnTo>
                      <a:pt x="953" y="590"/>
                    </a:lnTo>
                    <a:lnTo>
                      <a:pt x="950" y="593"/>
                    </a:lnTo>
                    <a:lnTo>
                      <a:pt x="880" y="371"/>
                    </a:lnTo>
                    <a:lnTo>
                      <a:pt x="756" y="342"/>
                    </a:lnTo>
                    <a:lnTo>
                      <a:pt x="630" y="418"/>
                    </a:lnTo>
                    <a:lnTo>
                      <a:pt x="770" y="863"/>
                    </a:lnTo>
                    <a:close/>
                    <a:moveTo>
                      <a:pt x="406" y="1195"/>
                    </a:moveTo>
                    <a:lnTo>
                      <a:pt x="360" y="1225"/>
                    </a:lnTo>
                    <a:lnTo>
                      <a:pt x="354" y="1229"/>
                    </a:lnTo>
                    <a:lnTo>
                      <a:pt x="349" y="1231"/>
                    </a:lnTo>
                    <a:lnTo>
                      <a:pt x="345" y="1232"/>
                    </a:lnTo>
                    <a:lnTo>
                      <a:pt x="339" y="1232"/>
                    </a:lnTo>
                    <a:lnTo>
                      <a:pt x="335" y="1231"/>
                    </a:lnTo>
                    <a:lnTo>
                      <a:pt x="331" y="1229"/>
                    </a:lnTo>
                    <a:lnTo>
                      <a:pt x="326" y="1227"/>
                    </a:lnTo>
                    <a:lnTo>
                      <a:pt x="322" y="1223"/>
                    </a:lnTo>
                    <a:lnTo>
                      <a:pt x="315" y="1214"/>
                    </a:lnTo>
                    <a:lnTo>
                      <a:pt x="308" y="1203"/>
                    </a:lnTo>
                    <a:lnTo>
                      <a:pt x="303" y="1190"/>
                    </a:lnTo>
                    <a:lnTo>
                      <a:pt x="297" y="1175"/>
                    </a:lnTo>
                    <a:lnTo>
                      <a:pt x="293" y="1159"/>
                    </a:lnTo>
                    <a:lnTo>
                      <a:pt x="290" y="1142"/>
                    </a:lnTo>
                    <a:lnTo>
                      <a:pt x="286" y="1126"/>
                    </a:lnTo>
                    <a:lnTo>
                      <a:pt x="284" y="1110"/>
                    </a:lnTo>
                    <a:lnTo>
                      <a:pt x="283" y="1095"/>
                    </a:lnTo>
                    <a:lnTo>
                      <a:pt x="282" y="1080"/>
                    </a:lnTo>
                    <a:lnTo>
                      <a:pt x="281" y="1068"/>
                    </a:lnTo>
                    <a:lnTo>
                      <a:pt x="282" y="1057"/>
                    </a:lnTo>
                    <a:lnTo>
                      <a:pt x="282" y="1053"/>
                    </a:lnTo>
                    <a:lnTo>
                      <a:pt x="281" y="1048"/>
                    </a:lnTo>
                    <a:lnTo>
                      <a:pt x="279" y="1045"/>
                    </a:lnTo>
                    <a:lnTo>
                      <a:pt x="277" y="1042"/>
                    </a:lnTo>
                    <a:lnTo>
                      <a:pt x="275" y="1039"/>
                    </a:lnTo>
                    <a:lnTo>
                      <a:pt x="270" y="1037"/>
                    </a:lnTo>
                    <a:lnTo>
                      <a:pt x="267" y="1034"/>
                    </a:lnTo>
                    <a:lnTo>
                      <a:pt x="263" y="1033"/>
                    </a:lnTo>
                    <a:lnTo>
                      <a:pt x="252" y="1030"/>
                    </a:lnTo>
                    <a:lnTo>
                      <a:pt x="241" y="1029"/>
                    </a:lnTo>
                    <a:lnTo>
                      <a:pt x="229" y="1028"/>
                    </a:lnTo>
                    <a:lnTo>
                      <a:pt x="216" y="1028"/>
                    </a:lnTo>
                    <a:lnTo>
                      <a:pt x="191" y="1030"/>
                    </a:lnTo>
                    <a:lnTo>
                      <a:pt x="170" y="1032"/>
                    </a:lnTo>
                    <a:lnTo>
                      <a:pt x="154" y="1035"/>
                    </a:lnTo>
                    <a:lnTo>
                      <a:pt x="148" y="1037"/>
                    </a:lnTo>
                    <a:lnTo>
                      <a:pt x="77" y="1056"/>
                    </a:lnTo>
                    <a:lnTo>
                      <a:pt x="74" y="1057"/>
                    </a:lnTo>
                    <a:lnTo>
                      <a:pt x="71" y="1059"/>
                    </a:lnTo>
                    <a:lnTo>
                      <a:pt x="68" y="1061"/>
                    </a:lnTo>
                    <a:lnTo>
                      <a:pt x="66" y="1064"/>
                    </a:lnTo>
                    <a:lnTo>
                      <a:pt x="63" y="1070"/>
                    </a:lnTo>
                    <a:lnTo>
                      <a:pt x="61" y="1078"/>
                    </a:lnTo>
                    <a:lnTo>
                      <a:pt x="60" y="1086"/>
                    </a:lnTo>
                    <a:lnTo>
                      <a:pt x="60" y="1096"/>
                    </a:lnTo>
                    <a:lnTo>
                      <a:pt x="61" y="1106"/>
                    </a:lnTo>
                    <a:lnTo>
                      <a:pt x="63" y="1116"/>
                    </a:lnTo>
                    <a:lnTo>
                      <a:pt x="63" y="1121"/>
                    </a:lnTo>
                    <a:lnTo>
                      <a:pt x="63" y="1125"/>
                    </a:lnTo>
                    <a:lnTo>
                      <a:pt x="62" y="1129"/>
                    </a:lnTo>
                    <a:lnTo>
                      <a:pt x="61" y="1133"/>
                    </a:lnTo>
                    <a:lnTo>
                      <a:pt x="58" y="1138"/>
                    </a:lnTo>
                    <a:lnTo>
                      <a:pt x="53" y="1141"/>
                    </a:lnTo>
                    <a:lnTo>
                      <a:pt x="48" y="1143"/>
                    </a:lnTo>
                    <a:lnTo>
                      <a:pt x="44" y="1146"/>
                    </a:lnTo>
                    <a:lnTo>
                      <a:pt x="40" y="1146"/>
                    </a:lnTo>
                    <a:lnTo>
                      <a:pt x="39" y="1146"/>
                    </a:lnTo>
                    <a:lnTo>
                      <a:pt x="28" y="1146"/>
                    </a:lnTo>
                    <a:lnTo>
                      <a:pt x="20" y="1147"/>
                    </a:lnTo>
                    <a:lnTo>
                      <a:pt x="14" y="1149"/>
                    </a:lnTo>
                    <a:lnTo>
                      <a:pt x="10" y="1152"/>
                    </a:lnTo>
                    <a:lnTo>
                      <a:pt x="8" y="1155"/>
                    </a:lnTo>
                    <a:lnTo>
                      <a:pt x="6" y="1157"/>
                    </a:lnTo>
                    <a:lnTo>
                      <a:pt x="6" y="1160"/>
                    </a:lnTo>
                    <a:lnTo>
                      <a:pt x="5" y="1161"/>
                    </a:lnTo>
                    <a:lnTo>
                      <a:pt x="1" y="1171"/>
                    </a:lnTo>
                    <a:lnTo>
                      <a:pt x="0" y="1181"/>
                    </a:lnTo>
                    <a:lnTo>
                      <a:pt x="2" y="1190"/>
                    </a:lnTo>
                    <a:lnTo>
                      <a:pt x="5" y="1196"/>
                    </a:lnTo>
                    <a:lnTo>
                      <a:pt x="9" y="1203"/>
                    </a:lnTo>
                    <a:lnTo>
                      <a:pt x="13" y="1207"/>
                    </a:lnTo>
                    <a:lnTo>
                      <a:pt x="18" y="1211"/>
                    </a:lnTo>
                    <a:lnTo>
                      <a:pt x="22" y="1216"/>
                    </a:lnTo>
                    <a:lnTo>
                      <a:pt x="27" y="1220"/>
                    </a:lnTo>
                    <a:lnTo>
                      <a:pt x="34" y="1224"/>
                    </a:lnTo>
                    <a:lnTo>
                      <a:pt x="41" y="1229"/>
                    </a:lnTo>
                    <a:lnTo>
                      <a:pt x="49" y="1234"/>
                    </a:lnTo>
                    <a:lnTo>
                      <a:pt x="56" y="1238"/>
                    </a:lnTo>
                    <a:lnTo>
                      <a:pt x="63" y="1243"/>
                    </a:lnTo>
                    <a:lnTo>
                      <a:pt x="67" y="1245"/>
                    </a:lnTo>
                    <a:lnTo>
                      <a:pt x="68" y="1246"/>
                    </a:lnTo>
                    <a:lnTo>
                      <a:pt x="72" y="1251"/>
                    </a:lnTo>
                    <a:lnTo>
                      <a:pt x="76" y="1258"/>
                    </a:lnTo>
                    <a:lnTo>
                      <a:pt x="82" y="1265"/>
                    </a:lnTo>
                    <a:lnTo>
                      <a:pt x="89" y="1272"/>
                    </a:lnTo>
                    <a:lnTo>
                      <a:pt x="94" y="1278"/>
                    </a:lnTo>
                    <a:lnTo>
                      <a:pt x="100" y="1284"/>
                    </a:lnTo>
                    <a:lnTo>
                      <a:pt x="104" y="1287"/>
                    </a:lnTo>
                    <a:lnTo>
                      <a:pt x="105" y="1288"/>
                    </a:lnTo>
                    <a:lnTo>
                      <a:pt x="112" y="1292"/>
                    </a:lnTo>
                    <a:lnTo>
                      <a:pt x="124" y="1301"/>
                    </a:lnTo>
                    <a:lnTo>
                      <a:pt x="141" y="1312"/>
                    </a:lnTo>
                    <a:lnTo>
                      <a:pt x="158" y="1324"/>
                    </a:lnTo>
                    <a:lnTo>
                      <a:pt x="175" y="1336"/>
                    </a:lnTo>
                    <a:lnTo>
                      <a:pt x="190" y="1346"/>
                    </a:lnTo>
                    <a:lnTo>
                      <a:pt x="201" y="1354"/>
                    </a:lnTo>
                    <a:lnTo>
                      <a:pt x="205" y="1356"/>
                    </a:lnTo>
                    <a:lnTo>
                      <a:pt x="209" y="1364"/>
                    </a:lnTo>
                    <a:lnTo>
                      <a:pt x="211" y="1372"/>
                    </a:lnTo>
                    <a:lnTo>
                      <a:pt x="213" y="1380"/>
                    </a:lnTo>
                    <a:lnTo>
                      <a:pt x="214" y="1388"/>
                    </a:lnTo>
                    <a:lnTo>
                      <a:pt x="214" y="1396"/>
                    </a:lnTo>
                    <a:lnTo>
                      <a:pt x="214" y="1405"/>
                    </a:lnTo>
                    <a:lnTo>
                      <a:pt x="213" y="1412"/>
                    </a:lnTo>
                    <a:lnTo>
                      <a:pt x="212" y="1420"/>
                    </a:lnTo>
                    <a:lnTo>
                      <a:pt x="211" y="1427"/>
                    </a:lnTo>
                    <a:lnTo>
                      <a:pt x="208" y="1434"/>
                    </a:lnTo>
                    <a:lnTo>
                      <a:pt x="205" y="1441"/>
                    </a:lnTo>
                    <a:lnTo>
                      <a:pt x="202" y="1448"/>
                    </a:lnTo>
                    <a:lnTo>
                      <a:pt x="199" y="1453"/>
                    </a:lnTo>
                    <a:lnTo>
                      <a:pt x="195" y="1459"/>
                    </a:lnTo>
                    <a:lnTo>
                      <a:pt x="190" y="1463"/>
                    </a:lnTo>
                    <a:lnTo>
                      <a:pt x="186" y="1467"/>
                    </a:lnTo>
                    <a:lnTo>
                      <a:pt x="188" y="1467"/>
                    </a:lnTo>
                    <a:lnTo>
                      <a:pt x="194" y="1469"/>
                    </a:lnTo>
                    <a:lnTo>
                      <a:pt x="202" y="1473"/>
                    </a:lnTo>
                    <a:lnTo>
                      <a:pt x="212" y="1477"/>
                    </a:lnTo>
                    <a:lnTo>
                      <a:pt x="224" y="1482"/>
                    </a:lnTo>
                    <a:lnTo>
                      <a:pt x="235" y="1489"/>
                    </a:lnTo>
                    <a:lnTo>
                      <a:pt x="244" y="1495"/>
                    </a:lnTo>
                    <a:lnTo>
                      <a:pt x="252" y="1503"/>
                    </a:lnTo>
                    <a:lnTo>
                      <a:pt x="254" y="1504"/>
                    </a:lnTo>
                    <a:lnTo>
                      <a:pt x="258" y="1505"/>
                    </a:lnTo>
                    <a:lnTo>
                      <a:pt x="265" y="1508"/>
                    </a:lnTo>
                    <a:lnTo>
                      <a:pt x="273" y="1514"/>
                    </a:lnTo>
                    <a:lnTo>
                      <a:pt x="282" y="1520"/>
                    </a:lnTo>
                    <a:lnTo>
                      <a:pt x="291" y="1529"/>
                    </a:lnTo>
                    <a:lnTo>
                      <a:pt x="295" y="1534"/>
                    </a:lnTo>
                    <a:lnTo>
                      <a:pt x="299" y="1541"/>
                    </a:lnTo>
                    <a:lnTo>
                      <a:pt x="303" y="1547"/>
                    </a:lnTo>
                    <a:lnTo>
                      <a:pt x="305" y="1555"/>
                    </a:lnTo>
                    <a:lnTo>
                      <a:pt x="386" y="1571"/>
                    </a:lnTo>
                    <a:lnTo>
                      <a:pt x="389" y="1575"/>
                    </a:lnTo>
                    <a:lnTo>
                      <a:pt x="393" y="1577"/>
                    </a:lnTo>
                    <a:lnTo>
                      <a:pt x="398" y="1579"/>
                    </a:lnTo>
                    <a:lnTo>
                      <a:pt x="402" y="1581"/>
                    </a:lnTo>
                    <a:lnTo>
                      <a:pt x="412" y="1582"/>
                    </a:lnTo>
                    <a:lnTo>
                      <a:pt x="422" y="1582"/>
                    </a:lnTo>
                    <a:lnTo>
                      <a:pt x="431" y="1579"/>
                    </a:lnTo>
                    <a:lnTo>
                      <a:pt x="439" y="1577"/>
                    </a:lnTo>
                    <a:lnTo>
                      <a:pt x="443" y="1576"/>
                    </a:lnTo>
                    <a:lnTo>
                      <a:pt x="445" y="1575"/>
                    </a:lnTo>
                    <a:lnTo>
                      <a:pt x="500" y="1516"/>
                    </a:lnTo>
                    <a:lnTo>
                      <a:pt x="502" y="1524"/>
                    </a:lnTo>
                    <a:lnTo>
                      <a:pt x="507" y="1532"/>
                    </a:lnTo>
                    <a:lnTo>
                      <a:pt x="513" y="1540"/>
                    </a:lnTo>
                    <a:lnTo>
                      <a:pt x="520" y="1546"/>
                    </a:lnTo>
                    <a:lnTo>
                      <a:pt x="526" y="1553"/>
                    </a:lnTo>
                    <a:lnTo>
                      <a:pt x="532" y="1557"/>
                    </a:lnTo>
                    <a:lnTo>
                      <a:pt x="536" y="1559"/>
                    </a:lnTo>
                    <a:lnTo>
                      <a:pt x="537" y="1560"/>
                    </a:lnTo>
                    <a:lnTo>
                      <a:pt x="563" y="1601"/>
                    </a:lnTo>
                    <a:lnTo>
                      <a:pt x="561" y="1595"/>
                    </a:lnTo>
                    <a:lnTo>
                      <a:pt x="555" y="1577"/>
                    </a:lnTo>
                    <a:lnTo>
                      <a:pt x="549" y="1554"/>
                    </a:lnTo>
                    <a:lnTo>
                      <a:pt x="543" y="1528"/>
                    </a:lnTo>
                    <a:lnTo>
                      <a:pt x="542" y="1515"/>
                    </a:lnTo>
                    <a:lnTo>
                      <a:pt x="541" y="1502"/>
                    </a:lnTo>
                    <a:lnTo>
                      <a:pt x="541" y="1491"/>
                    </a:lnTo>
                    <a:lnTo>
                      <a:pt x="542" y="1481"/>
                    </a:lnTo>
                    <a:lnTo>
                      <a:pt x="543" y="1477"/>
                    </a:lnTo>
                    <a:lnTo>
                      <a:pt x="546" y="1473"/>
                    </a:lnTo>
                    <a:lnTo>
                      <a:pt x="548" y="1470"/>
                    </a:lnTo>
                    <a:lnTo>
                      <a:pt x="551" y="1468"/>
                    </a:lnTo>
                    <a:lnTo>
                      <a:pt x="554" y="1466"/>
                    </a:lnTo>
                    <a:lnTo>
                      <a:pt x="557" y="1466"/>
                    </a:lnTo>
                    <a:lnTo>
                      <a:pt x="562" y="1466"/>
                    </a:lnTo>
                    <a:lnTo>
                      <a:pt x="567" y="1467"/>
                    </a:lnTo>
                    <a:lnTo>
                      <a:pt x="564" y="1465"/>
                    </a:lnTo>
                    <a:lnTo>
                      <a:pt x="558" y="1460"/>
                    </a:lnTo>
                    <a:lnTo>
                      <a:pt x="550" y="1450"/>
                    </a:lnTo>
                    <a:lnTo>
                      <a:pt x="540" y="1438"/>
                    </a:lnTo>
                    <a:lnTo>
                      <a:pt x="536" y="1432"/>
                    </a:lnTo>
                    <a:lnTo>
                      <a:pt x="532" y="1423"/>
                    </a:lnTo>
                    <a:lnTo>
                      <a:pt x="528" y="1415"/>
                    </a:lnTo>
                    <a:lnTo>
                      <a:pt x="526" y="1406"/>
                    </a:lnTo>
                    <a:lnTo>
                      <a:pt x="524" y="1396"/>
                    </a:lnTo>
                    <a:lnTo>
                      <a:pt x="523" y="1386"/>
                    </a:lnTo>
                    <a:lnTo>
                      <a:pt x="524" y="1375"/>
                    </a:lnTo>
                    <a:lnTo>
                      <a:pt x="525" y="1365"/>
                    </a:lnTo>
                    <a:lnTo>
                      <a:pt x="526" y="1359"/>
                    </a:lnTo>
                    <a:lnTo>
                      <a:pt x="526" y="1352"/>
                    </a:lnTo>
                    <a:lnTo>
                      <a:pt x="526" y="1345"/>
                    </a:lnTo>
                    <a:lnTo>
                      <a:pt x="524" y="1337"/>
                    </a:lnTo>
                    <a:lnTo>
                      <a:pt x="520" y="1319"/>
                    </a:lnTo>
                    <a:lnTo>
                      <a:pt x="512" y="1299"/>
                    </a:lnTo>
                    <a:lnTo>
                      <a:pt x="503" y="1278"/>
                    </a:lnTo>
                    <a:lnTo>
                      <a:pt x="494" y="1256"/>
                    </a:lnTo>
                    <a:lnTo>
                      <a:pt x="483" y="1233"/>
                    </a:lnTo>
                    <a:lnTo>
                      <a:pt x="473" y="1209"/>
                    </a:lnTo>
                    <a:lnTo>
                      <a:pt x="406" y="1195"/>
                    </a:lnTo>
                    <a:close/>
                  </a:path>
                </a:pathLst>
              </a:custGeom>
              <a:solidFill>
                <a:srgbClr val="DC2B19"/>
              </a:solidFill>
              <a:ln w="9525">
                <a:solidFill>
                  <a:schemeClr val="bg2"/>
                </a:solidFill>
                <a:round/>
                <a:headEnd/>
                <a:tailEnd/>
              </a:ln>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2" name="Freeform 543"/>
              <p:cNvSpPr>
                <a:spLocks/>
              </p:cNvSpPr>
              <p:nvPr/>
            </p:nvSpPr>
            <p:spPr bwMode="auto">
              <a:xfrm>
                <a:off x="1491" y="1700"/>
                <a:ext cx="591" cy="609"/>
              </a:xfrm>
              <a:custGeom>
                <a:avLst/>
                <a:gdLst>
                  <a:gd name="T0" fmla="*/ 0 w 1775"/>
                  <a:gd name="T1" fmla="*/ 1 h 1827"/>
                  <a:gd name="T2" fmla="*/ 0 w 1775"/>
                  <a:gd name="T3" fmla="*/ 2 h 1827"/>
                  <a:gd name="T4" fmla="*/ 0 w 1775"/>
                  <a:gd name="T5" fmla="*/ 2 h 1827"/>
                  <a:gd name="T6" fmla="*/ 0 w 1775"/>
                  <a:gd name="T7" fmla="*/ 2 h 1827"/>
                  <a:gd name="T8" fmla="*/ 0 w 1775"/>
                  <a:gd name="T9" fmla="*/ 2 h 1827"/>
                  <a:gd name="T10" fmla="*/ 0 w 1775"/>
                  <a:gd name="T11" fmla="*/ 2 h 1827"/>
                  <a:gd name="T12" fmla="*/ 0 w 1775"/>
                  <a:gd name="T13" fmla="*/ 2 h 1827"/>
                  <a:gd name="T14" fmla="*/ 0 w 1775"/>
                  <a:gd name="T15" fmla="*/ 2 h 1827"/>
                  <a:gd name="T16" fmla="*/ 0 w 1775"/>
                  <a:gd name="T17" fmla="*/ 2 h 1827"/>
                  <a:gd name="T18" fmla="*/ 0 w 1775"/>
                  <a:gd name="T19" fmla="*/ 2 h 1827"/>
                  <a:gd name="T20" fmla="*/ 0 w 1775"/>
                  <a:gd name="T21" fmla="*/ 2 h 1827"/>
                  <a:gd name="T22" fmla="*/ 0 w 1775"/>
                  <a:gd name="T23" fmla="*/ 2 h 1827"/>
                  <a:gd name="T24" fmla="*/ 0 w 1775"/>
                  <a:gd name="T25" fmla="*/ 2 h 1827"/>
                  <a:gd name="T26" fmla="*/ 0 w 1775"/>
                  <a:gd name="T27" fmla="*/ 2 h 1827"/>
                  <a:gd name="T28" fmla="*/ 0 w 1775"/>
                  <a:gd name="T29" fmla="*/ 2 h 1827"/>
                  <a:gd name="T30" fmla="*/ 0 w 1775"/>
                  <a:gd name="T31" fmla="*/ 2 h 1827"/>
                  <a:gd name="T32" fmla="*/ 0 w 1775"/>
                  <a:gd name="T33" fmla="*/ 2 h 1827"/>
                  <a:gd name="T34" fmla="*/ 0 w 1775"/>
                  <a:gd name="T35" fmla="*/ 2 h 1827"/>
                  <a:gd name="T36" fmla="*/ 0 w 1775"/>
                  <a:gd name="T37" fmla="*/ 2 h 1827"/>
                  <a:gd name="T38" fmla="*/ 0 w 1775"/>
                  <a:gd name="T39" fmla="*/ 2 h 1827"/>
                  <a:gd name="T40" fmla="*/ 1 w 1775"/>
                  <a:gd name="T41" fmla="*/ 2 h 1827"/>
                  <a:gd name="T42" fmla="*/ 1 w 1775"/>
                  <a:gd name="T43" fmla="*/ 3 h 1827"/>
                  <a:gd name="T44" fmla="*/ 1 w 1775"/>
                  <a:gd name="T45" fmla="*/ 2 h 1827"/>
                  <a:gd name="T46" fmla="*/ 1 w 1775"/>
                  <a:gd name="T47" fmla="*/ 2 h 1827"/>
                  <a:gd name="T48" fmla="*/ 1 w 1775"/>
                  <a:gd name="T49" fmla="*/ 2 h 1827"/>
                  <a:gd name="T50" fmla="*/ 1 w 1775"/>
                  <a:gd name="T51" fmla="*/ 2 h 1827"/>
                  <a:gd name="T52" fmla="*/ 1 w 1775"/>
                  <a:gd name="T53" fmla="*/ 2 h 1827"/>
                  <a:gd name="T54" fmla="*/ 1 w 1775"/>
                  <a:gd name="T55" fmla="*/ 2 h 1827"/>
                  <a:gd name="T56" fmla="*/ 2 w 1775"/>
                  <a:gd name="T57" fmla="*/ 2 h 1827"/>
                  <a:gd name="T58" fmla="*/ 2 w 1775"/>
                  <a:gd name="T59" fmla="*/ 2 h 1827"/>
                  <a:gd name="T60" fmla="*/ 2 w 1775"/>
                  <a:gd name="T61" fmla="*/ 2 h 1827"/>
                  <a:gd name="T62" fmla="*/ 1 w 1775"/>
                  <a:gd name="T63" fmla="*/ 2 h 1827"/>
                  <a:gd name="T64" fmla="*/ 1 w 1775"/>
                  <a:gd name="T65" fmla="*/ 2 h 1827"/>
                  <a:gd name="T66" fmla="*/ 2 w 1775"/>
                  <a:gd name="T67" fmla="*/ 2 h 1827"/>
                  <a:gd name="T68" fmla="*/ 2 w 1775"/>
                  <a:gd name="T69" fmla="*/ 2 h 1827"/>
                  <a:gd name="T70" fmla="*/ 2 w 1775"/>
                  <a:gd name="T71" fmla="*/ 2 h 1827"/>
                  <a:gd name="T72" fmla="*/ 2 w 1775"/>
                  <a:gd name="T73" fmla="*/ 2 h 1827"/>
                  <a:gd name="T74" fmla="*/ 2 w 1775"/>
                  <a:gd name="T75" fmla="*/ 2 h 1827"/>
                  <a:gd name="T76" fmla="*/ 2 w 1775"/>
                  <a:gd name="T77" fmla="*/ 2 h 1827"/>
                  <a:gd name="T78" fmla="*/ 2 w 1775"/>
                  <a:gd name="T79" fmla="*/ 2 h 1827"/>
                  <a:gd name="T80" fmla="*/ 2 w 1775"/>
                  <a:gd name="T81" fmla="*/ 2 h 1827"/>
                  <a:gd name="T82" fmla="*/ 2 w 1775"/>
                  <a:gd name="T83" fmla="*/ 2 h 1827"/>
                  <a:gd name="T84" fmla="*/ 2 w 1775"/>
                  <a:gd name="T85" fmla="*/ 2 h 1827"/>
                  <a:gd name="T86" fmla="*/ 2 w 1775"/>
                  <a:gd name="T87" fmla="*/ 2 h 1827"/>
                  <a:gd name="T88" fmla="*/ 2 w 1775"/>
                  <a:gd name="T89" fmla="*/ 2 h 1827"/>
                  <a:gd name="T90" fmla="*/ 2 w 1775"/>
                  <a:gd name="T91" fmla="*/ 2 h 1827"/>
                  <a:gd name="T92" fmla="*/ 2 w 1775"/>
                  <a:gd name="T93" fmla="*/ 1 h 1827"/>
                  <a:gd name="T94" fmla="*/ 2 w 1775"/>
                  <a:gd name="T95" fmla="*/ 1 h 1827"/>
                  <a:gd name="T96" fmla="*/ 2 w 1775"/>
                  <a:gd name="T97" fmla="*/ 1 h 1827"/>
                  <a:gd name="T98" fmla="*/ 2 w 1775"/>
                  <a:gd name="T99" fmla="*/ 1 h 1827"/>
                  <a:gd name="T100" fmla="*/ 2 w 1775"/>
                  <a:gd name="T101" fmla="*/ 1 h 1827"/>
                  <a:gd name="T102" fmla="*/ 2 w 1775"/>
                  <a:gd name="T103" fmla="*/ 1 h 1827"/>
                  <a:gd name="T104" fmla="*/ 2 w 1775"/>
                  <a:gd name="T105" fmla="*/ 1 h 1827"/>
                  <a:gd name="T106" fmla="*/ 2 w 1775"/>
                  <a:gd name="T107" fmla="*/ 1 h 1827"/>
                  <a:gd name="T108" fmla="*/ 2 w 1775"/>
                  <a:gd name="T109" fmla="*/ 1 h 1827"/>
                  <a:gd name="T110" fmla="*/ 2 w 1775"/>
                  <a:gd name="T111" fmla="*/ 1 h 1827"/>
                  <a:gd name="T112" fmla="*/ 2 w 1775"/>
                  <a:gd name="T113" fmla="*/ 1 h 1827"/>
                  <a:gd name="T114" fmla="*/ 2 w 1775"/>
                  <a:gd name="T115" fmla="*/ 1 h 1827"/>
                  <a:gd name="T116" fmla="*/ 1 w 1775"/>
                  <a:gd name="T117" fmla="*/ 0 h 1827"/>
                  <a:gd name="T118" fmla="*/ 1 w 1775"/>
                  <a:gd name="T119" fmla="*/ 1 h 1827"/>
                  <a:gd name="T120" fmla="*/ 0 w 1775"/>
                  <a:gd name="T121" fmla="*/ 1 h 18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5"/>
                  <a:gd name="T184" fmla="*/ 0 h 1827"/>
                  <a:gd name="T185" fmla="*/ 1775 w 1775"/>
                  <a:gd name="T186" fmla="*/ 1827 h 18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5" h="1827">
                    <a:moveTo>
                      <a:pt x="143" y="863"/>
                    </a:moveTo>
                    <a:lnTo>
                      <a:pt x="144" y="872"/>
                    </a:lnTo>
                    <a:lnTo>
                      <a:pt x="146" y="897"/>
                    </a:lnTo>
                    <a:lnTo>
                      <a:pt x="150" y="934"/>
                    </a:lnTo>
                    <a:lnTo>
                      <a:pt x="153" y="978"/>
                    </a:lnTo>
                    <a:lnTo>
                      <a:pt x="155" y="1026"/>
                    </a:lnTo>
                    <a:lnTo>
                      <a:pt x="157" y="1072"/>
                    </a:lnTo>
                    <a:lnTo>
                      <a:pt x="157" y="1094"/>
                    </a:lnTo>
                    <a:lnTo>
                      <a:pt x="157" y="1113"/>
                    </a:lnTo>
                    <a:lnTo>
                      <a:pt x="156" y="1132"/>
                    </a:lnTo>
                    <a:lnTo>
                      <a:pt x="154" y="1146"/>
                    </a:lnTo>
                    <a:lnTo>
                      <a:pt x="154" y="1148"/>
                    </a:lnTo>
                    <a:lnTo>
                      <a:pt x="153" y="1154"/>
                    </a:lnTo>
                    <a:lnTo>
                      <a:pt x="149" y="1164"/>
                    </a:lnTo>
                    <a:lnTo>
                      <a:pt x="144" y="1174"/>
                    </a:lnTo>
                    <a:lnTo>
                      <a:pt x="140" y="1179"/>
                    </a:lnTo>
                    <a:lnTo>
                      <a:pt x="137" y="1184"/>
                    </a:lnTo>
                    <a:lnTo>
                      <a:pt x="131" y="1190"/>
                    </a:lnTo>
                    <a:lnTo>
                      <a:pt x="126" y="1194"/>
                    </a:lnTo>
                    <a:lnTo>
                      <a:pt x="119" y="1198"/>
                    </a:lnTo>
                    <a:lnTo>
                      <a:pt x="112" y="1202"/>
                    </a:lnTo>
                    <a:lnTo>
                      <a:pt x="104" y="1204"/>
                    </a:lnTo>
                    <a:lnTo>
                      <a:pt x="95" y="1205"/>
                    </a:lnTo>
                    <a:lnTo>
                      <a:pt x="92" y="1205"/>
                    </a:lnTo>
                    <a:lnTo>
                      <a:pt x="85" y="1204"/>
                    </a:lnTo>
                    <a:lnTo>
                      <a:pt x="74" y="1204"/>
                    </a:lnTo>
                    <a:lnTo>
                      <a:pt x="60" y="1204"/>
                    </a:lnTo>
                    <a:lnTo>
                      <a:pt x="46" y="1205"/>
                    </a:lnTo>
                    <a:lnTo>
                      <a:pt x="32" y="1209"/>
                    </a:lnTo>
                    <a:lnTo>
                      <a:pt x="25" y="1211"/>
                    </a:lnTo>
                    <a:lnTo>
                      <a:pt x="20" y="1215"/>
                    </a:lnTo>
                    <a:lnTo>
                      <a:pt x="15" y="1219"/>
                    </a:lnTo>
                    <a:lnTo>
                      <a:pt x="10" y="1224"/>
                    </a:lnTo>
                    <a:lnTo>
                      <a:pt x="9" y="1225"/>
                    </a:lnTo>
                    <a:lnTo>
                      <a:pt x="7" y="1229"/>
                    </a:lnTo>
                    <a:lnTo>
                      <a:pt x="5" y="1233"/>
                    </a:lnTo>
                    <a:lnTo>
                      <a:pt x="3" y="1238"/>
                    </a:lnTo>
                    <a:lnTo>
                      <a:pt x="2" y="1245"/>
                    </a:lnTo>
                    <a:lnTo>
                      <a:pt x="0" y="1252"/>
                    </a:lnTo>
                    <a:lnTo>
                      <a:pt x="0" y="1261"/>
                    </a:lnTo>
                    <a:lnTo>
                      <a:pt x="2" y="1270"/>
                    </a:lnTo>
                    <a:lnTo>
                      <a:pt x="35" y="1336"/>
                    </a:lnTo>
                    <a:lnTo>
                      <a:pt x="61" y="1340"/>
                    </a:lnTo>
                    <a:lnTo>
                      <a:pt x="62" y="1340"/>
                    </a:lnTo>
                    <a:lnTo>
                      <a:pt x="64" y="1341"/>
                    </a:lnTo>
                    <a:lnTo>
                      <a:pt x="66" y="1344"/>
                    </a:lnTo>
                    <a:lnTo>
                      <a:pt x="71" y="1347"/>
                    </a:lnTo>
                    <a:lnTo>
                      <a:pt x="74" y="1352"/>
                    </a:lnTo>
                    <a:lnTo>
                      <a:pt x="77" y="1356"/>
                    </a:lnTo>
                    <a:lnTo>
                      <a:pt x="79" y="1363"/>
                    </a:lnTo>
                    <a:lnTo>
                      <a:pt x="80" y="1369"/>
                    </a:lnTo>
                    <a:lnTo>
                      <a:pt x="80" y="1420"/>
                    </a:lnTo>
                    <a:lnTo>
                      <a:pt x="80" y="1421"/>
                    </a:lnTo>
                    <a:lnTo>
                      <a:pt x="83" y="1423"/>
                    </a:lnTo>
                    <a:lnTo>
                      <a:pt x="85" y="1426"/>
                    </a:lnTo>
                    <a:lnTo>
                      <a:pt x="88" y="1431"/>
                    </a:lnTo>
                    <a:lnTo>
                      <a:pt x="91" y="1433"/>
                    </a:lnTo>
                    <a:lnTo>
                      <a:pt x="96" y="1436"/>
                    </a:lnTo>
                    <a:lnTo>
                      <a:pt x="99" y="1436"/>
                    </a:lnTo>
                    <a:lnTo>
                      <a:pt x="101" y="1435"/>
                    </a:lnTo>
                    <a:lnTo>
                      <a:pt x="104" y="1432"/>
                    </a:lnTo>
                    <a:lnTo>
                      <a:pt x="109" y="1427"/>
                    </a:lnTo>
                    <a:lnTo>
                      <a:pt x="113" y="1423"/>
                    </a:lnTo>
                    <a:lnTo>
                      <a:pt x="117" y="1420"/>
                    </a:lnTo>
                    <a:lnTo>
                      <a:pt x="123" y="1418"/>
                    </a:lnTo>
                    <a:lnTo>
                      <a:pt x="127" y="1416"/>
                    </a:lnTo>
                    <a:lnTo>
                      <a:pt x="129" y="1418"/>
                    </a:lnTo>
                    <a:lnTo>
                      <a:pt x="131" y="1419"/>
                    </a:lnTo>
                    <a:lnTo>
                      <a:pt x="133" y="1421"/>
                    </a:lnTo>
                    <a:lnTo>
                      <a:pt x="136" y="1424"/>
                    </a:lnTo>
                    <a:lnTo>
                      <a:pt x="140" y="1431"/>
                    </a:lnTo>
                    <a:lnTo>
                      <a:pt x="144" y="1438"/>
                    </a:lnTo>
                    <a:lnTo>
                      <a:pt x="149" y="1445"/>
                    </a:lnTo>
                    <a:lnTo>
                      <a:pt x="152" y="1451"/>
                    </a:lnTo>
                    <a:lnTo>
                      <a:pt x="155" y="1456"/>
                    </a:lnTo>
                    <a:lnTo>
                      <a:pt x="158" y="1461"/>
                    </a:lnTo>
                    <a:lnTo>
                      <a:pt x="160" y="1464"/>
                    </a:lnTo>
                    <a:lnTo>
                      <a:pt x="160" y="1465"/>
                    </a:lnTo>
                    <a:lnTo>
                      <a:pt x="154" y="1494"/>
                    </a:lnTo>
                    <a:lnTo>
                      <a:pt x="154" y="1495"/>
                    </a:lnTo>
                    <a:lnTo>
                      <a:pt x="152" y="1495"/>
                    </a:lnTo>
                    <a:lnTo>
                      <a:pt x="150" y="1496"/>
                    </a:lnTo>
                    <a:lnTo>
                      <a:pt x="146" y="1497"/>
                    </a:lnTo>
                    <a:lnTo>
                      <a:pt x="142" y="1497"/>
                    </a:lnTo>
                    <a:lnTo>
                      <a:pt x="137" y="1497"/>
                    </a:lnTo>
                    <a:lnTo>
                      <a:pt x="131" y="1496"/>
                    </a:lnTo>
                    <a:lnTo>
                      <a:pt x="125" y="1494"/>
                    </a:lnTo>
                    <a:lnTo>
                      <a:pt x="124" y="1495"/>
                    </a:lnTo>
                    <a:lnTo>
                      <a:pt x="119" y="1495"/>
                    </a:lnTo>
                    <a:lnTo>
                      <a:pt x="114" y="1496"/>
                    </a:lnTo>
                    <a:lnTo>
                      <a:pt x="109" y="1500"/>
                    </a:lnTo>
                    <a:lnTo>
                      <a:pt x="102" y="1503"/>
                    </a:lnTo>
                    <a:lnTo>
                      <a:pt x="98" y="1509"/>
                    </a:lnTo>
                    <a:lnTo>
                      <a:pt x="96" y="1513"/>
                    </a:lnTo>
                    <a:lnTo>
                      <a:pt x="95" y="1517"/>
                    </a:lnTo>
                    <a:lnTo>
                      <a:pt x="95" y="1521"/>
                    </a:lnTo>
                    <a:lnTo>
                      <a:pt x="95" y="1527"/>
                    </a:lnTo>
                    <a:lnTo>
                      <a:pt x="97" y="1536"/>
                    </a:lnTo>
                    <a:lnTo>
                      <a:pt x="100" y="1544"/>
                    </a:lnTo>
                    <a:lnTo>
                      <a:pt x="103" y="1550"/>
                    </a:lnTo>
                    <a:lnTo>
                      <a:pt x="107" y="1555"/>
                    </a:lnTo>
                    <a:lnTo>
                      <a:pt x="111" y="1558"/>
                    </a:lnTo>
                    <a:lnTo>
                      <a:pt x="113" y="1559"/>
                    </a:lnTo>
                    <a:lnTo>
                      <a:pt x="115" y="1560"/>
                    </a:lnTo>
                    <a:lnTo>
                      <a:pt x="116" y="1560"/>
                    </a:lnTo>
                    <a:lnTo>
                      <a:pt x="120" y="1623"/>
                    </a:lnTo>
                    <a:lnTo>
                      <a:pt x="122" y="1623"/>
                    </a:lnTo>
                    <a:lnTo>
                      <a:pt x="125" y="1624"/>
                    </a:lnTo>
                    <a:lnTo>
                      <a:pt x="129" y="1627"/>
                    </a:lnTo>
                    <a:lnTo>
                      <a:pt x="134" y="1630"/>
                    </a:lnTo>
                    <a:lnTo>
                      <a:pt x="140" y="1636"/>
                    </a:lnTo>
                    <a:lnTo>
                      <a:pt x="144" y="1642"/>
                    </a:lnTo>
                    <a:lnTo>
                      <a:pt x="145" y="1646"/>
                    </a:lnTo>
                    <a:lnTo>
                      <a:pt x="146" y="1651"/>
                    </a:lnTo>
                    <a:lnTo>
                      <a:pt x="146" y="1655"/>
                    </a:lnTo>
                    <a:lnTo>
                      <a:pt x="146" y="1660"/>
                    </a:lnTo>
                    <a:lnTo>
                      <a:pt x="146" y="1715"/>
                    </a:lnTo>
                    <a:lnTo>
                      <a:pt x="158" y="1706"/>
                    </a:lnTo>
                    <a:lnTo>
                      <a:pt x="170" y="1698"/>
                    </a:lnTo>
                    <a:lnTo>
                      <a:pt x="183" y="1692"/>
                    </a:lnTo>
                    <a:lnTo>
                      <a:pt x="196" y="1686"/>
                    </a:lnTo>
                    <a:lnTo>
                      <a:pt x="208" y="1682"/>
                    </a:lnTo>
                    <a:lnTo>
                      <a:pt x="221" y="1679"/>
                    </a:lnTo>
                    <a:lnTo>
                      <a:pt x="233" y="1678"/>
                    </a:lnTo>
                    <a:lnTo>
                      <a:pt x="244" y="1677"/>
                    </a:lnTo>
                    <a:lnTo>
                      <a:pt x="255" y="1676"/>
                    </a:lnTo>
                    <a:lnTo>
                      <a:pt x="265" y="1677"/>
                    </a:lnTo>
                    <a:lnTo>
                      <a:pt x="275" y="1677"/>
                    </a:lnTo>
                    <a:lnTo>
                      <a:pt x="283" y="1679"/>
                    </a:lnTo>
                    <a:lnTo>
                      <a:pt x="296" y="1682"/>
                    </a:lnTo>
                    <a:lnTo>
                      <a:pt x="305" y="1686"/>
                    </a:lnTo>
                    <a:lnTo>
                      <a:pt x="312" y="1690"/>
                    </a:lnTo>
                    <a:lnTo>
                      <a:pt x="320" y="1694"/>
                    </a:lnTo>
                    <a:lnTo>
                      <a:pt x="328" y="1697"/>
                    </a:lnTo>
                    <a:lnTo>
                      <a:pt x="336" y="1699"/>
                    </a:lnTo>
                    <a:lnTo>
                      <a:pt x="344" y="1701"/>
                    </a:lnTo>
                    <a:lnTo>
                      <a:pt x="350" y="1704"/>
                    </a:lnTo>
                    <a:lnTo>
                      <a:pt x="355" y="1705"/>
                    </a:lnTo>
                    <a:lnTo>
                      <a:pt x="357" y="1705"/>
                    </a:lnTo>
                    <a:lnTo>
                      <a:pt x="364" y="1706"/>
                    </a:lnTo>
                    <a:lnTo>
                      <a:pt x="373" y="1707"/>
                    </a:lnTo>
                    <a:lnTo>
                      <a:pt x="381" y="1708"/>
                    </a:lnTo>
                    <a:lnTo>
                      <a:pt x="388" y="1710"/>
                    </a:lnTo>
                    <a:lnTo>
                      <a:pt x="401" y="1715"/>
                    </a:lnTo>
                    <a:lnTo>
                      <a:pt x="414" y="1723"/>
                    </a:lnTo>
                    <a:lnTo>
                      <a:pt x="425" y="1731"/>
                    </a:lnTo>
                    <a:lnTo>
                      <a:pt x="435" y="1739"/>
                    </a:lnTo>
                    <a:lnTo>
                      <a:pt x="443" y="1749"/>
                    </a:lnTo>
                    <a:lnTo>
                      <a:pt x="452" y="1759"/>
                    </a:lnTo>
                    <a:lnTo>
                      <a:pt x="464" y="1778"/>
                    </a:lnTo>
                    <a:lnTo>
                      <a:pt x="471" y="1795"/>
                    </a:lnTo>
                    <a:lnTo>
                      <a:pt x="477" y="1807"/>
                    </a:lnTo>
                    <a:lnTo>
                      <a:pt x="478" y="1812"/>
                    </a:lnTo>
                    <a:lnTo>
                      <a:pt x="478" y="1827"/>
                    </a:lnTo>
                    <a:lnTo>
                      <a:pt x="513" y="1825"/>
                    </a:lnTo>
                    <a:lnTo>
                      <a:pt x="541" y="1822"/>
                    </a:lnTo>
                    <a:lnTo>
                      <a:pt x="561" y="1788"/>
                    </a:lnTo>
                    <a:lnTo>
                      <a:pt x="564" y="1787"/>
                    </a:lnTo>
                    <a:lnTo>
                      <a:pt x="574" y="1782"/>
                    </a:lnTo>
                    <a:lnTo>
                      <a:pt x="588" y="1775"/>
                    </a:lnTo>
                    <a:lnTo>
                      <a:pt x="603" y="1765"/>
                    </a:lnTo>
                    <a:lnTo>
                      <a:pt x="612" y="1760"/>
                    </a:lnTo>
                    <a:lnTo>
                      <a:pt x="619" y="1753"/>
                    </a:lnTo>
                    <a:lnTo>
                      <a:pt x="627" y="1746"/>
                    </a:lnTo>
                    <a:lnTo>
                      <a:pt x="634" y="1738"/>
                    </a:lnTo>
                    <a:lnTo>
                      <a:pt x="641" y="1730"/>
                    </a:lnTo>
                    <a:lnTo>
                      <a:pt x="646" y="1721"/>
                    </a:lnTo>
                    <a:lnTo>
                      <a:pt x="649" y="1711"/>
                    </a:lnTo>
                    <a:lnTo>
                      <a:pt x="653" y="1700"/>
                    </a:lnTo>
                    <a:lnTo>
                      <a:pt x="654" y="1701"/>
                    </a:lnTo>
                    <a:lnTo>
                      <a:pt x="659" y="1703"/>
                    </a:lnTo>
                    <a:lnTo>
                      <a:pt x="666" y="1704"/>
                    </a:lnTo>
                    <a:lnTo>
                      <a:pt x="674" y="1706"/>
                    </a:lnTo>
                    <a:lnTo>
                      <a:pt x="683" y="1707"/>
                    </a:lnTo>
                    <a:lnTo>
                      <a:pt x="693" y="1708"/>
                    </a:lnTo>
                    <a:lnTo>
                      <a:pt x="701" y="1708"/>
                    </a:lnTo>
                    <a:lnTo>
                      <a:pt x="708" y="1707"/>
                    </a:lnTo>
                    <a:lnTo>
                      <a:pt x="716" y="1708"/>
                    </a:lnTo>
                    <a:lnTo>
                      <a:pt x="733" y="1711"/>
                    </a:lnTo>
                    <a:lnTo>
                      <a:pt x="754" y="1713"/>
                    </a:lnTo>
                    <a:lnTo>
                      <a:pt x="779" y="1715"/>
                    </a:lnTo>
                    <a:lnTo>
                      <a:pt x="792" y="1715"/>
                    </a:lnTo>
                    <a:lnTo>
                      <a:pt x="806" y="1714"/>
                    </a:lnTo>
                    <a:lnTo>
                      <a:pt x="820" y="1711"/>
                    </a:lnTo>
                    <a:lnTo>
                      <a:pt x="834" y="1708"/>
                    </a:lnTo>
                    <a:lnTo>
                      <a:pt x="848" y="1703"/>
                    </a:lnTo>
                    <a:lnTo>
                      <a:pt x="862" y="1696"/>
                    </a:lnTo>
                    <a:lnTo>
                      <a:pt x="875" y="1686"/>
                    </a:lnTo>
                    <a:lnTo>
                      <a:pt x="888" y="1676"/>
                    </a:lnTo>
                    <a:lnTo>
                      <a:pt x="925" y="1671"/>
                    </a:lnTo>
                    <a:lnTo>
                      <a:pt x="954" y="1700"/>
                    </a:lnTo>
                    <a:lnTo>
                      <a:pt x="956" y="1703"/>
                    </a:lnTo>
                    <a:lnTo>
                      <a:pt x="961" y="1708"/>
                    </a:lnTo>
                    <a:lnTo>
                      <a:pt x="970" y="1715"/>
                    </a:lnTo>
                    <a:lnTo>
                      <a:pt x="981" y="1724"/>
                    </a:lnTo>
                    <a:lnTo>
                      <a:pt x="994" y="1733"/>
                    </a:lnTo>
                    <a:lnTo>
                      <a:pt x="1008" y="1740"/>
                    </a:lnTo>
                    <a:lnTo>
                      <a:pt x="1015" y="1744"/>
                    </a:lnTo>
                    <a:lnTo>
                      <a:pt x="1023" y="1746"/>
                    </a:lnTo>
                    <a:lnTo>
                      <a:pt x="1029" y="1747"/>
                    </a:lnTo>
                    <a:lnTo>
                      <a:pt x="1037" y="1748"/>
                    </a:lnTo>
                    <a:lnTo>
                      <a:pt x="1156" y="1748"/>
                    </a:lnTo>
                    <a:lnTo>
                      <a:pt x="1154" y="1746"/>
                    </a:lnTo>
                    <a:lnTo>
                      <a:pt x="1148" y="1739"/>
                    </a:lnTo>
                    <a:lnTo>
                      <a:pt x="1141" y="1728"/>
                    </a:lnTo>
                    <a:lnTo>
                      <a:pt x="1132" y="1717"/>
                    </a:lnTo>
                    <a:lnTo>
                      <a:pt x="1124" y="1703"/>
                    </a:lnTo>
                    <a:lnTo>
                      <a:pt x="1119" y="1687"/>
                    </a:lnTo>
                    <a:lnTo>
                      <a:pt x="1117" y="1680"/>
                    </a:lnTo>
                    <a:lnTo>
                      <a:pt x="1116" y="1672"/>
                    </a:lnTo>
                    <a:lnTo>
                      <a:pt x="1116" y="1666"/>
                    </a:lnTo>
                    <a:lnTo>
                      <a:pt x="1118" y="1658"/>
                    </a:lnTo>
                    <a:lnTo>
                      <a:pt x="1118" y="1657"/>
                    </a:lnTo>
                    <a:lnTo>
                      <a:pt x="1116" y="1655"/>
                    </a:lnTo>
                    <a:lnTo>
                      <a:pt x="1114" y="1651"/>
                    </a:lnTo>
                    <a:lnTo>
                      <a:pt x="1110" y="1645"/>
                    </a:lnTo>
                    <a:lnTo>
                      <a:pt x="1106" y="1640"/>
                    </a:lnTo>
                    <a:lnTo>
                      <a:pt x="1102" y="1635"/>
                    </a:lnTo>
                    <a:lnTo>
                      <a:pt x="1096" y="1630"/>
                    </a:lnTo>
                    <a:lnTo>
                      <a:pt x="1090" y="1627"/>
                    </a:lnTo>
                    <a:lnTo>
                      <a:pt x="1083" y="1625"/>
                    </a:lnTo>
                    <a:lnTo>
                      <a:pt x="1078" y="1623"/>
                    </a:lnTo>
                    <a:lnTo>
                      <a:pt x="1073" y="1622"/>
                    </a:lnTo>
                    <a:lnTo>
                      <a:pt x="1068" y="1619"/>
                    </a:lnTo>
                    <a:lnTo>
                      <a:pt x="1064" y="1615"/>
                    </a:lnTo>
                    <a:lnTo>
                      <a:pt x="1060" y="1611"/>
                    </a:lnTo>
                    <a:lnTo>
                      <a:pt x="1056" y="1603"/>
                    </a:lnTo>
                    <a:lnTo>
                      <a:pt x="1052" y="1592"/>
                    </a:lnTo>
                    <a:lnTo>
                      <a:pt x="1052" y="1589"/>
                    </a:lnTo>
                    <a:lnTo>
                      <a:pt x="1052" y="1579"/>
                    </a:lnTo>
                    <a:lnTo>
                      <a:pt x="1053" y="1567"/>
                    </a:lnTo>
                    <a:lnTo>
                      <a:pt x="1058" y="1553"/>
                    </a:lnTo>
                    <a:lnTo>
                      <a:pt x="1061" y="1545"/>
                    </a:lnTo>
                    <a:lnTo>
                      <a:pt x="1065" y="1537"/>
                    </a:lnTo>
                    <a:lnTo>
                      <a:pt x="1071" y="1532"/>
                    </a:lnTo>
                    <a:lnTo>
                      <a:pt x="1077" y="1527"/>
                    </a:lnTo>
                    <a:lnTo>
                      <a:pt x="1086" y="1521"/>
                    </a:lnTo>
                    <a:lnTo>
                      <a:pt x="1095" y="1519"/>
                    </a:lnTo>
                    <a:lnTo>
                      <a:pt x="1107" y="1518"/>
                    </a:lnTo>
                    <a:lnTo>
                      <a:pt x="1120" y="1518"/>
                    </a:lnTo>
                    <a:lnTo>
                      <a:pt x="1160" y="1522"/>
                    </a:lnTo>
                    <a:lnTo>
                      <a:pt x="1201" y="1494"/>
                    </a:lnTo>
                    <a:lnTo>
                      <a:pt x="1202" y="1493"/>
                    </a:lnTo>
                    <a:lnTo>
                      <a:pt x="1204" y="1491"/>
                    </a:lnTo>
                    <a:lnTo>
                      <a:pt x="1209" y="1488"/>
                    </a:lnTo>
                    <a:lnTo>
                      <a:pt x="1215" y="1483"/>
                    </a:lnTo>
                    <a:lnTo>
                      <a:pt x="1223" y="1480"/>
                    </a:lnTo>
                    <a:lnTo>
                      <a:pt x="1231" y="1477"/>
                    </a:lnTo>
                    <a:lnTo>
                      <a:pt x="1242" y="1475"/>
                    </a:lnTo>
                    <a:lnTo>
                      <a:pt x="1254" y="1476"/>
                    </a:lnTo>
                    <a:lnTo>
                      <a:pt x="1257" y="1476"/>
                    </a:lnTo>
                    <a:lnTo>
                      <a:pt x="1266" y="1475"/>
                    </a:lnTo>
                    <a:lnTo>
                      <a:pt x="1279" y="1473"/>
                    </a:lnTo>
                    <a:lnTo>
                      <a:pt x="1295" y="1467"/>
                    </a:lnTo>
                    <a:lnTo>
                      <a:pt x="1303" y="1463"/>
                    </a:lnTo>
                    <a:lnTo>
                      <a:pt x="1311" y="1459"/>
                    </a:lnTo>
                    <a:lnTo>
                      <a:pt x="1320" y="1452"/>
                    </a:lnTo>
                    <a:lnTo>
                      <a:pt x="1327" y="1445"/>
                    </a:lnTo>
                    <a:lnTo>
                      <a:pt x="1335" y="1435"/>
                    </a:lnTo>
                    <a:lnTo>
                      <a:pt x="1343" y="1424"/>
                    </a:lnTo>
                    <a:lnTo>
                      <a:pt x="1349" y="1411"/>
                    </a:lnTo>
                    <a:lnTo>
                      <a:pt x="1354" y="1397"/>
                    </a:lnTo>
                    <a:lnTo>
                      <a:pt x="1356" y="1395"/>
                    </a:lnTo>
                    <a:lnTo>
                      <a:pt x="1358" y="1388"/>
                    </a:lnTo>
                    <a:lnTo>
                      <a:pt x="1362" y="1380"/>
                    </a:lnTo>
                    <a:lnTo>
                      <a:pt x="1365" y="1369"/>
                    </a:lnTo>
                    <a:lnTo>
                      <a:pt x="1368" y="1358"/>
                    </a:lnTo>
                    <a:lnTo>
                      <a:pt x="1370" y="1348"/>
                    </a:lnTo>
                    <a:lnTo>
                      <a:pt x="1368" y="1344"/>
                    </a:lnTo>
                    <a:lnTo>
                      <a:pt x="1367" y="1340"/>
                    </a:lnTo>
                    <a:lnTo>
                      <a:pt x="1365" y="1338"/>
                    </a:lnTo>
                    <a:lnTo>
                      <a:pt x="1363" y="1336"/>
                    </a:lnTo>
                    <a:lnTo>
                      <a:pt x="1356" y="1331"/>
                    </a:lnTo>
                    <a:lnTo>
                      <a:pt x="1347" y="1325"/>
                    </a:lnTo>
                    <a:lnTo>
                      <a:pt x="1339" y="1316"/>
                    </a:lnTo>
                    <a:lnTo>
                      <a:pt x="1333" y="1307"/>
                    </a:lnTo>
                    <a:lnTo>
                      <a:pt x="1331" y="1302"/>
                    </a:lnTo>
                    <a:lnTo>
                      <a:pt x="1329" y="1298"/>
                    </a:lnTo>
                    <a:lnTo>
                      <a:pt x="1326" y="1293"/>
                    </a:lnTo>
                    <a:lnTo>
                      <a:pt x="1325" y="1288"/>
                    </a:lnTo>
                    <a:lnTo>
                      <a:pt x="1325" y="1284"/>
                    </a:lnTo>
                    <a:lnTo>
                      <a:pt x="1326" y="1279"/>
                    </a:lnTo>
                    <a:lnTo>
                      <a:pt x="1329" y="1275"/>
                    </a:lnTo>
                    <a:lnTo>
                      <a:pt x="1331" y="1272"/>
                    </a:lnTo>
                    <a:lnTo>
                      <a:pt x="1338" y="1265"/>
                    </a:lnTo>
                    <a:lnTo>
                      <a:pt x="1347" y="1261"/>
                    </a:lnTo>
                    <a:lnTo>
                      <a:pt x="1354" y="1259"/>
                    </a:lnTo>
                    <a:lnTo>
                      <a:pt x="1362" y="1257"/>
                    </a:lnTo>
                    <a:lnTo>
                      <a:pt x="1370" y="1256"/>
                    </a:lnTo>
                    <a:lnTo>
                      <a:pt x="1375" y="1255"/>
                    </a:lnTo>
                    <a:lnTo>
                      <a:pt x="1378" y="1255"/>
                    </a:lnTo>
                    <a:lnTo>
                      <a:pt x="1379" y="1255"/>
                    </a:lnTo>
                    <a:lnTo>
                      <a:pt x="1380" y="1254"/>
                    </a:lnTo>
                    <a:lnTo>
                      <a:pt x="1381" y="1251"/>
                    </a:lnTo>
                    <a:lnTo>
                      <a:pt x="1384" y="1248"/>
                    </a:lnTo>
                    <a:lnTo>
                      <a:pt x="1385" y="1245"/>
                    </a:lnTo>
                    <a:lnTo>
                      <a:pt x="1387" y="1241"/>
                    </a:lnTo>
                    <a:lnTo>
                      <a:pt x="1388" y="1236"/>
                    </a:lnTo>
                    <a:lnTo>
                      <a:pt x="1388" y="1232"/>
                    </a:lnTo>
                    <a:lnTo>
                      <a:pt x="1386" y="1229"/>
                    </a:lnTo>
                    <a:lnTo>
                      <a:pt x="1385" y="1227"/>
                    </a:lnTo>
                    <a:lnTo>
                      <a:pt x="1385" y="1225"/>
                    </a:lnTo>
                    <a:lnTo>
                      <a:pt x="1385" y="1223"/>
                    </a:lnTo>
                    <a:lnTo>
                      <a:pt x="1386" y="1222"/>
                    </a:lnTo>
                    <a:lnTo>
                      <a:pt x="1390" y="1220"/>
                    </a:lnTo>
                    <a:lnTo>
                      <a:pt x="1395" y="1218"/>
                    </a:lnTo>
                    <a:lnTo>
                      <a:pt x="1403" y="1216"/>
                    </a:lnTo>
                    <a:lnTo>
                      <a:pt x="1411" y="1215"/>
                    </a:lnTo>
                    <a:lnTo>
                      <a:pt x="1419" y="1214"/>
                    </a:lnTo>
                    <a:lnTo>
                      <a:pt x="1429" y="1211"/>
                    </a:lnTo>
                    <a:lnTo>
                      <a:pt x="1433" y="1210"/>
                    </a:lnTo>
                    <a:lnTo>
                      <a:pt x="1439" y="1208"/>
                    </a:lnTo>
                    <a:lnTo>
                      <a:pt x="1443" y="1205"/>
                    </a:lnTo>
                    <a:lnTo>
                      <a:pt x="1448" y="1201"/>
                    </a:lnTo>
                    <a:lnTo>
                      <a:pt x="1457" y="1191"/>
                    </a:lnTo>
                    <a:lnTo>
                      <a:pt x="1466" y="1180"/>
                    </a:lnTo>
                    <a:lnTo>
                      <a:pt x="1473" y="1167"/>
                    </a:lnTo>
                    <a:lnTo>
                      <a:pt x="1479" y="1153"/>
                    </a:lnTo>
                    <a:lnTo>
                      <a:pt x="1481" y="1147"/>
                    </a:lnTo>
                    <a:lnTo>
                      <a:pt x="1483" y="1140"/>
                    </a:lnTo>
                    <a:lnTo>
                      <a:pt x="1484" y="1134"/>
                    </a:lnTo>
                    <a:lnTo>
                      <a:pt x="1484" y="1127"/>
                    </a:lnTo>
                    <a:lnTo>
                      <a:pt x="1484" y="1120"/>
                    </a:lnTo>
                    <a:lnTo>
                      <a:pt x="1485" y="1113"/>
                    </a:lnTo>
                    <a:lnTo>
                      <a:pt x="1486" y="1108"/>
                    </a:lnTo>
                    <a:lnTo>
                      <a:pt x="1489" y="1102"/>
                    </a:lnTo>
                    <a:lnTo>
                      <a:pt x="1493" y="1097"/>
                    </a:lnTo>
                    <a:lnTo>
                      <a:pt x="1496" y="1092"/>
                    </a:lnTo>
                    <a:lnTo>
                      <a:pt x="1500" y="1087"/>
                    </a:lnTo>
                    <a:lnTo>
                      <a:pt x="1505" y="1083"/>
                    </a:lnTo>
                    <a:lnTo>
                      <a:pt x="1510" y="1079"/>
                    </a:lnTo>
                    <a:lnTo>
                      <a:pt x="1515" y="1075"/>
                    </a:lnTo>
                    <a:lnTo>
                      <a:pt x="1521" y="1073"/>
                    </a:lnTo>
                    <a:lnTo>
                      <a:pt x="1526" y="1070"/>
                    </a:lnTo>
                    <a:lnTo>
                      <a:pt x="1533" y="1069"/>
                    </a:lnTo>
                    <a:lnTo>
                      <a:pt x="1538" y="1068"/>
                    </a:lnTo>
                    <a:lnTo>
                      <a:pt x="1544" y="1067"/>
                    </a:lnTo>
                    <a:lnTo>
                      <a:pt x="1550" y="1067"/>
                    </a:lnTo>
                    <a:lnTo>
                      <a:pt x="1561" y="1067"/>
                    </a:lnTo>
                    <a:lnTo>
                      <a:pt x="1569" y="1065"/>
                    </a:lnTo>
                    <a:lnTo>
                      <a:pt x="1578" y="1061"/>
                    </a:lnTo>
                    <a:lnTo>
                      <a:pt x="1585" y="1056"/>
                    </a:lnTo>
                    <a:lnTo>
                      <a:pt x="1591" y="1049"/>
                    </a:lnTo>
                    <a:lnTo>
                      <a:pt x="1596" y="1042"/>
                    </a:lnTo>
                    <a:lnTo>
                      <a:pt x="1600" y="1034"/>
                    </a:lnTo>
                    <a:lnTo>
                      <a:pt x="1603" y="1025"/>
                    </a:lnTo>
                    <a:lnTo>
                      <a:pt x="1607" y="1014"/>
                    </a:lnTo>
                    <a:lnTo>
                      <a:pt x="1614" y="1003"/>
                    </a:lnTo>
                    <a:lnTo>
                      <a:pt x="1622" y="991"/>
                    </a:lnTo>
                    <a:lnTo>
                      <a:pt x="1633" y="980"/>
                    </a:lnTo>
                    <a:lnTo>
                      <a:pt x="1638" y="975"/>
                    </a:lnTo>
                    <a:lnTo>
                      <a:pt x="1645" y="971"/>
                    </a:lnTo>
                    <a:lnTo>
                      <a:pt x="1651" y="966"/>
                    </a:lnTo>
                    <a:lnTo>
                      <a:pt x="1658" y="963"/>
                    </a:lnTo>
                    <a:lnTo>
                      <a:pt x="1664" y="960"/>
                    </a:lnTo>
                    <a:lnTo>
                      <a:pt x="1672" y="958"/>
                    </a:lnTo>
                    <a:lnTo>
                      <a:pt x="1678" y="957"/>
                    </a:lnTo>
                    <a:lnTo>
                      <a:pt x="1686" y="957"/>
                    </a:lnTo>
                    <a:lnTo>
                      <a:pt x="1692" y="957"/>
                    </a:lnTo>
                    <a:lnTo>
                      <a:pt x="1699" y="956"/>
                    </a:lnTo>
                    <a:lnTo>
                      <a:pt x="1703" y="954"/>
                    </a:lnTo>
                    <a:lnTo>
                      <a:pt x="1707" y="952"/>
                    </a:lnTo>
                    <a:lnTo>
                      <a:pt x="1711" y="950"/>
                    </a:lnTo>
                    <a:lnTo>
                      <a:pt x="1714" y="947"/>
                    </a:lnTo>
                    <a:lnTo>
                      <a:pt x="1716" y="945"/>
                    </a:lnTo>
                    <a:lnTo>
                      <a:pt x="1718" y="940"/>
                    </a:lnTo>
                    <a:lnTo>
                      <a:pt x="1720" y="934"/>
                    </a:lnTo>
                    <a:lnTo>
                      <a:pt x="1722" y="926"/>
                    </a:lnTo>
                    <a:lnTo>
                      <a:pt x="1723" y="920"/>
                    </a:lnTo>
                    <a:lnTo>
                      <a:pt x="1723" y="915"/>
                    </a:lnTo>
                    <a:lnTo>
                      <a:pt x="1723" y="911"/>
                    </a:lnTo>
                    <a:lnTo>
                      <a:pt x="1725" y="908"/>
                    </a:lnTo>
                    <a:lnTo>
                      <a:pt x="1727" y="905"/>
                    </a:lnTo>
                    <a:lnTo>
                      <a:pt x="1730" y="902"/>
                    </a:lnTo>
                    <a:lnTo>
                      <a:pt x="1739" y="894"/>
                    </a:lnTo>
                    <a:lnTo>
                      <a:pt x="1749" y="886"/>
                    </a:lnTo>
                    <a:lnTo>
                      <a:pt x="1758" y="879"/>
                    </a:lnTo>
                    <a:lnTo>
                      <a:pt x="1767" y="872"/>
                    </a:lnTo>
                    <a:lnTo>
                      <a:pt x="1773" y="867"/>
                    </a:lnTo>
                    <a:lnTo>
                      <a:pt x="1775" y="863"/>
                    </a:lnTo>
                    <a:lnTo>
                      <a:pt x="1772" y="822"/>
                    </a:lnTo>
                    <a:lnTo>
                      <a:pt x="1737" y="784"/>
                    </a:lnTo>
                    <a:lnTo>
                      <a:pt x="1734" y="782"/>
                    </a:lnTo>
                    <a:lnTo>
                      <a:pt x="1730" y="777"/>
                    </a:lnTo>
                    <a:lnTo>
                      <a:pt x="1724" y="770"/>
                    </a:lnTo>
                    <a:lnTo>
                      <a:pt x="1715" y="762"/>
                    </a:lnTo>
                    <a:lnTo>
                      <a:pt x="1705" y="753"/>
                    </a:lnTo>
                    <a:lnTo>
                      <a:pt x="1695" y="743"/>
                    </a:lnTo>
                    <a:lnTo>
                      <a:pt x="1683" y="733"/>
                    </a:lnTo>
                    <a:lnTo>
                      <a:pt x="1672" y="725"/>
                    </a:lnTo>
                    <a:lnTo>
                      <a:pt x="1666" y="720"/>
                    </a:lnTo>
                    <a:lnTo>
                      <a:pt x="1661" y="715"/>
                    </a:lnTo>
                    <a:lnTo>
                      <a:pt x="1657" y="707"/>
                    </a:lnTo>
                    <a:lnTo>
                      <a:pt x="1652" y="700"/>
                    </a:lnTo>
                    <a:lnTo>
                      <a:pt x="1646" y="682"/>
                    </a:lnTo>
                    <a:lnTo>
                      <a:pt x="1641" y="662"/>
                    </a:lnTo>
                    <a:lnTo>
                      <a:pt x="1631" y="614"/>
                    </a:lnTo>
                    <a:lnTo>
                      <a:pt x="1623" y="563"/>
                    </a:lnTo>
                    <a:lnTo>
                      <a:pt x="1619" y="538"/>
                    </a:lnTo>
                    <a:lnTo>
                      <a:pt x="1614" y="513"/>
                    </a:lnTo>
                    <a:lnTo>
                      <a:pt x="1608" y="490"/>
                    </a:lnTo>
                    <a:lnTo>
                      <a:pt x="1601" y="469"/>
                    </a:lnTo>
                    <a:lnTo>
                      <a:pt x="1596" y="460"/>
                    </a:lnTo>
                    <a:lnTo>
                      <a:pt x="1592" y="451"/>
                    </a:lnTo>
                    <a:lnTo>
                      <a:pt x="1587" y="444"/>
                    </a:lnTo>
                    <a:lnTo>
                      <a:pt x="1580" y="436"/>
                    </a:lnTo>
                    <a:lnTo>
                      <a:pt x="1575" y="431"/>
                    </a:lnTo>
                    <a:lnTo>
                      <a:pt x="1567" y="427"/>
                    </a:lnTo>
                    <a:lnTo>
                      <a:pt x="1560" y="422"/>
                    </a:lnTo>
                    <a:lnTo>
                      <a:pt x="1552" y="420"/>
                    </a:lnTo>
                    <a:lnTo>
                      <a:pt x="1386" y="389"/>
                    </a:lnTo>
                    <a:lnTo>
                      <a:pt x="1205" y="212"/>
                    </a:lnTo>
                    <a:lnTo>
                      <a:pt x="1007" y="62"/>
                    </a:lnTo>
                    <a:lnTo>
                      <a:pt x="764" y="0"/>
                    </a:lnTo>
                    <a:lnTo>
                      <a:pt x="602" y="54"/>
                    </a:lnTo>
                    <a:lnTo>
                      <a:pt x="416" y="530"/>
                    </a:lnTo>
                    <a:lnTo>
                      <a:pt x="408" y="531"/>
                    </a:lnTo>
                    <a:lnTo>
                      <a:pt x="398" y="534"/>
                    </a:lnTo>
                    <a:lnTo>
                      <a:pt x="389" y="537"/>
                    </a:lnTo>
                    <a:lnTo>
                      <a:pt x="382" y="540"/>
                    </a:lnTo>
                    <a:lnTo>
                      <a:pt x="373" y="545"/>
                    </a:lnTo>
                    <a:lnTo>
                      <a:pt x="366" y="551"/>
                    </a:lnTo>
                    <a:lnTo>
                      <a:pt x="359" y="556"/>
                    </a:lnTo>
                    <a:lnTo>
                      <a:pt x="351" y="562"/>
                    </a:lnTo>
                    <a:lnTo>
                      <a:pt x="341" y="573"/>
                    </a:lnTo>
                    <a:lnTo>
                      <a:pt x="331" y="583"/>
                    </a:lnTo>
                    <a:lnTo>
                      <a:pt x="326" y="590"/>
                    </a:lnTo>
                    <a:lnTo>
                      <a:pt x="323" y="593"/>
                    </a:lnTo>
                    <a:lnTo>
                      <a:pt x="253" y="371"/>
                    </a:lnTo>
                    <a:lnTo>
                      <a:pt x="129" y="342"/>
                    </a:lnTo>
                    <a:lnTo>
                      <a:pt x="3" y="418"/>
                    </a:lnTo>
                    <a:lnTo>
                      <a:pt x="143" y="863"/>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28823" name="Freeform 544"/>
              <p:cNvSpPr>
                <a:spLocks/>
              </p:cNvSpPr>
              <p:nvPr/>
            </p:nvSpPr>
            <p:spPr bwMode="auto">
              <a:xfrm>
                <a:off x="1282" y="2043"/>
                <a:ext cx="189" cy="191"/>
              </a:xfrm>
              <a:custGeom>
                <a:avLst/>
                <a:gdLst>
                  <a:gd name="T0" fmla="*/ 0 w 567"/>
                  <a:gd name="T1" fmla="*/ 0 h 573"/>
                  <a:gd name="T2" fmla="*/ 0 w 567"/>
                  <a:gd name="T3" fmla="*/ 0 h 573"/>
                  <a:gd name="T4" fmla="*/ 0 w 567"/>
                  <a:gd name="T5" fmla="*/ 0 h 573"/>
                  <a:gd name="T6" fmla="*/ 0 w 567"/>
                  <a:gd name="T7" fmla="*/ 0 h 573"/>
                  <a:gd name="T8" fmla="*/ 0 w 567"/>
                  <a:gd name="T9" fmla="*/ 0 h 573"/>
                  <a:gd name="T10" fmla="*/ 0 w 567"/>
                  <a:gd name="T11" fmla="*/ 0 h 573"/>
                  <a:gd name="T12" fmla="*/ 0 w 567"/>
                  <a:gd name="T13" fmla="*/ 0 h 573"/>
                  <a:gd name="T14" fmla="*/ 0 w 567"/>
                  <a:gd name="T15" fmla="*/ 0 h 573"/>
                  <a:gd name="T16" fmla="*/ 0 w 567"/>
                  <a:gd name="T17" fmla="*/ 0 h 573"/>
                  <a:gd name="T18" fmla="*/ 0 w 567"/>
                  <a:gd name="T19" fmla="*/ 0 h 573"/>
                  <a:gd name="T20" fmla="*/ 0 w 567"/>
                  <a:gd name="T21" fmla="*/ 0 h 573"/>
                  <a:gd name="T22" fmla="*/ 0 w 567"/>
                  <a:gd name="T23" fmla="*/ 0 h 573"/>
                  <a:gd name="T24" fmla="*/ 0 w 567"/>
                  <a:gd name="T25" fmla="*/ 0 h 573"/>
                  <a:gd name="T26" fmla="*/ 0 w 567"/>
                  <a:gd name="T27" fmla="*/ 0 h 573"/>
                  <a:gd name="T28" fmla="*/ 0 w 567"/>
                  <a:gd name="T29" fmla="*/ 0 h 573"/>
                  <a:gd name="T30" fmla="*/ 0 w 567"/>
                  <a:gd name="T31" fmla="*/ 0 h 573"/>
                  <a:gd name="T32" fmla="*/ 0 w 567"/>
                  <a:gd name="T33" fmla="*/ 0 h 573"/>
                  <a:gd name="T34" fmla="*/ 0 w 567"/>
                  <a:gd name="T35" fmla="*/ 0 h 573"/>
                  <a:gd name="T36" fmla="*/ 0 w 567"/>
                  <a:gd name="T37" fmla="*/ 0 h 573"/>
                  <a:gd name="T38" fmla="*/ 0 w 567"/>
                  <a:gd name="T39" fmla="*/ 0 h 573"/>
                  <a:gd name="T40" fmla="*/ 0 w 567"/>
                  <a:gd name="T41" fmla="*/ 0 h 573"/>
                  <a:gd name="T42" fmla="*/ 0 w 567"/>
                  <a:gd name="T43" fmla="*/ 0 h 573"/>
                  <a:gd name="T44" fmla="*/ 0 w 567"/>
                  <a:gd name="T45" fmla="*/ 0 h 573"/>
                  <a:gd name="T46" fmla="*/ 0 w 567"/>
                  <a:gd name="T47" fmla="*/ 0 h 573"/>
                  <a:gd name="T48" fmla="*/ 0 w 567"/>
                  <a:gd name="T49" fmla="*/ 0 h 573"/>
                  <a:gd name="T50" fmla="*/ 0 w 567"/>
                  <a:gd name="T51" fmla="*/ 1 h 573"/>
                  <a:gd name="T52" fmla="*/ 0 w 567"/>
                  <a:gd name="T53" fmla="*/ 1 h 573"/>
                  <a:gd name="T54" fmla="*/ 0 w 567"/>
                  <a:gd name="T55" fmla="*/ 1 h 573"/>
                  <a:gd name="T56" fmla="*/ 0 w 567"/>
                  <a:gd name="T57" fmla="*/ 1 h 573"/>
                  <a:gd name="T58" fmla="*/ 0 w 567"/>
                  <a:gd name="T59" fmla="*/ 1 h 573"/>
                  <a:gd name="T60" fmla="*/ 0 w 567"/>
                  <a:gd name="T61" fmla="*/ 1 h 573"/>
                  <a:gd name="T62" fmla="*/ 0 w 567"/>
                  <a:gd name="T63" fmla="*/ 1 h 573"/>
                  <a:gd name="T64" fmla="*/ 0 w 567"/>
                  <a:gd name="T65" fmla="*/ 1 h 573"/>
                  <a:gd name="T66" fmla="*/ 1 w 567"/>
                  <a:gd name="T67" fmla="*/ 1 h 573"/>
                  <a:gd name="T68" fmla="*/ 1 w 567"/>
                  <a:gd name="T69" fmla="*/ 1 h 573"/>
                  <a:gd name="T70" fmla="*/ 1 w 567"/>
                  <a:gd name="T71" fmla="*/ 1 h 573"/>
                  <a:gd name="T72" fmla="*/ 1 w 567"/>
                  <a:gd name="T73" fmla="*/ 1 h 573"/>
                  <a:gd name="T74" fmla="*/ 1 w 567"/>
                  <a:gd name="T75" fmla="*/ 1 h 573"/>
                  <a:gd name="T76" fmla="*/ 1 w 567"/>
                  <a:gd name="T77" fmla="*/ 1 h 573"/>
                  <a:gd name="T78" fmla="*/ 1 w 567"/>
                  <a:gd name="T79" fmla="*/ 1 h 573"/>
                  <a:gd name="T80" fmla="*/ 1 w 567"/>
                  <a:gd name="T81" fmla="*/ 1 h 573"/>
                  <a:gd name="T82" fmla="*/ 1 w 567"/>
                  <a:gd name="T83" fmla="*/ 1 h 573"/>
                  <a:gd name="T84" fmla="*/ 1 w 567"/>
                  <a:gd name="T85" fmla="*/ 1 h 573"/>
                  <a:gd name="T86" fmla="*/ 1 w 567"/>
                  <a:gd name="T87" fmla="*/ 1 h 573"/>
                  <a:gd name="T88" fmla="*/ 1 w 567"/>
                  <a:gd name="T89" fmla="*/ 0 h 573"/>
                  <a:gd name="T90" fmla="*/ 1 w 567"/>
                  <a:gd name="T91" fmla="*/ 0 h 573"/>
                  <a:gd name="T92" fmla="*/ 1 w 567"/>
                  <a:gd name="T93" fmla="*/ 0 h 573"/>
                  <a:gd name="T94" fmla="*/ 1 w 567"/>
                  <a:gd name="T95" fmla="*/ 0 h 57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7"/>
                  <a:gd name="T145" fmla="*/ 0 h 573"/>
                  <a:gd name="T146" fmla="*/ 567 w 567"/>
                  <a:gd name="T147" fmla="*/ 573 h 57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7" h="573">
                    <a:moveTo>
                      <a:pt x="406" y="167"/>
                    </a:moveTo>
                    <a:lnTo>
                      <a:pt x="360" y="197"/>
                    </a:lnTo>
                    <a:lnTo>
                      <a:pt x="354" y="201"/>
                    </a:lnTo>
                    <a:lnTo>
                      <a:pt x="349" y="203"/>
                    </a:lnTo>
                    <a:lnTo>
                      <a:pt x="345" y="204"/>
                    </a:lnTo>
                    <a:lnTo>
                      <a:pt x="339" y="204"/>
                    </a:lnTo>
                    <a:lnTo>
                      <a:pt x="335" y="203"/>
                    </a:lnTo>
                    <a:lnTo>
                      <a:pt x="331" y="201"/>
                    </a:lnTo>
                    <a:lnTo>
                      <a:pt x="326" y="199"/>
                    </a:lnTo>
                    <a:lnTo>
                      <a:pt x="322" y="195"/>
                    </a:lnTo>
                    <a:lnTo>
                      <a:pt x="315" y="186"/>
                    </a:lnTo>
                    <a:lnTo>
                      <a:pt x="308" y="175"/>
                    </a:lnTo>
                    <a:lnTo>
                      <a:pt x="303" y="162"/>
                    </a:lnTo>
                    <a:lnTo>
                      <a:pt x="297" y="147"/>
                    </a:lnTo>
                    <a:lnTo>
                      <a:pt x="293" y="131"/>
                    </a:lnTo>
                    <a:lnTo>
                      <a:pt x="290" y="114"/>
                    </a:lnTo>
                    <a:lnTo>
                      <a:pt x="286" y="98"/>
                    </a:lnTo>
                    <a:lnTo>
                      <a:pt x="284" y="82"/>
                    </a:lnTo>
                    <a:lnTo>
                      <a:pt x="283" y="67"/>
                    </a:lnTo>
                    <a:lnTo>
                      <a:pt x="282" y="52"/>
                    </a:lnTo>
                    <a:lnTo>
                      <a:pt x="281" y="40"/>
                    </a:lnTo>
                    <a:lnTo>
                      <a:pt x="282" y="29"/>
                    </a:lnTo>
                    <a:lnTo>
                      <a:pt x="282" y="25"/>
                    </a:lnTo>
                    <a:lnTo>
                      <a:pt x="281" y="20"/>
                    </a:lnTo>
                    <a:lnTo>
                      <a:pt x="279" y="17"/>
                    </a:lnTo>
                    <a:lnTo>
                      <a:pt x="277" y="14"/>
                    </a:lnTo>
                    <a:lnTo>
                      <a:pt x="275" y="11"/>
                    </a:lnTo>
                    <a:lnTo>
                      <a:pt x="270" y="9"/>
                    </a:lnTo>
                    <a:lnTo>
                      <a:pt x="267" y="6"/>
                    </a:lnTo>
                    <a:lnTo>
                      <a:pt x="263" y="5"/>
                    </a:lnTo>
                    <a:lnTo>
                      <a:pt x="252" y="2"/>
                    </a:lnTo>
                    <a:lnTo>
                      <a:pt x="241" y="1"/>
                    </a:lnTo>
                    <a:lnTo>
                      <a:pt x="229" y="0"/>
                    </a:lnTo>
                    <a:lnTo>
                      <a:pt x="216" y="0"/>
                    </a:lnTo>
                    <a:lnTo>
                      <a:pt x="191" y="2"/>
                    </a:lnTo>
                    <a:lnTo>
                      <a:pt x="170" y="4"/>
                    </a:lnTo>
                    <a:lnTo>
                      <a:pt x="154" y="7"/>
                    </a:lnTo>
                    <a:lnTo>
                      <a:pt x="148" y="9"/>
                    </a:lnTo>
                    <a:lnTo>
                      <a:pt x="77" y="28"/>
                    </a:lnTo>
                    <a:lnTo>
                      <a:pt x="74" y="29"/>
                    </a:lnTo>
                    <a:lnTo>
                      <a:pt x="71" y="31"/>
                    </a:lnTo>
                    <a:lnTo>
                      <a:pt x="68" y="33"/>
                    </a:lnTo>
                    <a:lnTo>
                      <a:pt x="66" y="36"/>
                    </a:lnTo>
                    <a:lnTo>
                      <a:pt x="63" y="42"/>
                    </a:lnTo>
                    <a:lnTo>
                      <a:pt x="61" y="50"/>
                    </a:lnTo>
                    <a:lnTo>
                      <a:pt x="60" y="58"/>
                    </a:lnTo>
                    <a:lnTo>
                      <a:pt x="60" y="68"/>
                    </a:lnTo>
                    <a:lnTo>
                      <a:pt x="61" y="78"/>
                    </a:lnTo>
                    <a:lnTo>
                      <a:pt x="63" y="88"/>
                    </a:lnTo>
                    <a:lnTo>
                      <a:pt x="63" y="93"/>
                    </a:lnTo>
                    <a:lnTo>
                      <a:pt x="63" y="97"/>
                    </a:lnTo>
                    <a:lnTo>
                      <a:pt x="62" y="101"/>
                    </a:lnTo>
                    <a:lnTo>
                      <a:pt x="61" y="105"/>
                    </a:lnTo>
                    <a:lnTo>
                      <a:pt x="58" y="110"/>
                    </a:lnTo>
                    <a:lnTo>
                      <a:pt x="53" y="113"/>
                    </a:lnTo>
                    <a:lnTo>
                      <a:pt x="48" y="115"/>
                    </a:lnTo>
                    <a:lnTo>
                      <a:pt x="44" y="118"/>
                    </a:lnTo>
                    <a:lnTo>
                      <a:pt x="40" y="118"/>
                    </a:lnTo>
                    <a:lnTo>
                      <a:pt x="39" y="118"/>
                    </a:lnTo>
                    <a:lnTo>
                      <a:pt x="28" y="118"/>
                    </a:lnTo>
                    <a:lnTo>
                      <a:pt x="20" y="119"/>
                    </a:lnTo>
                    <a:lnTo>
                      <a:pt x="14" y="121"/>
                    </a:lnTo>
                    <a:lnTo>
                      <a:pt x="10" y="124"/>
                    </a:lnTo>
                    <a:lnTo>
                      <a:pt x="8" y="127"/>
                    </a:lnTo>
                    <a:lnTo>
                      <a:pt x="6" y="129"/>
                    </a:lnTo>
                    <a:lnTo>
                      <a:pt x="6" y="132"/>
                    </a:lnTo>
                    <a:lnTo>
                      <a:pt x="5" y="133"/>
                    </a:lnTo>
                    <a:lnTo>
                      <a:pt x="1" y="143"/>
                    </a:lnTo>
                    <a:lnTo>
                      <a:pt x="0" y="153"/>
                    </a:lnTo>
                    <a:lnTo>
                      <a:pt x="2" y="162"/>
                    </a:lnTo>
                    <a:lnTo>
                      <a:pt x="5" y="168"/>
                    </a:lnTo>
                    <a:lnTo>
                      <a:pt x="9" y="175"/>
                    </a:lnTo>
                    <a:lnTo>
                      <a:pt x="13" y="179"/>
                    </a:lnTo>
                    <a:lnTo>
                      <a:pt x="18" y="183"/>
                    </a:lnTo>
                    <a:lnTo>
                      <a:pt x="22" y="188"/>
                    </a:lnTo>
                    <a:lnTo>
                      <a:pt x="27" y="192"/>
                    </a:lnTo>
                    <a:lnTo>
                      <a:pt x="34" y="196"/>
                    </a:lnTo>
                    <a:lnTo>
                      <a:pt x="41" y="201"/>
                    </a:lnTo>
                    <a:lnTo>
                      <a:pt x="49" y="206"/>
                    </a:lnTo>
                    <a:lnTo>
                      <a:pt x="56" y="210"/>
                    </a:lnTo>
                    <a:lnTo>
                      <a:pt x="63" y="215"/>
                    </a:lnTo>
                    <a:lnTo>
                      <a:pt x="67" y="217"/>
                    </a:lnTo>
                    <a:lnTo>
                      <a:pt x="68" y="218"/>
                    </a:lnTo>
                    <a:lnTo>
                      <a:pt x="72" y="223"/>
                    </a:lnTo>
                    <a:lnTo>
                      <a:pt x="76" y="230"/>
                    </a:lnTo>
                    <a:lnTo>
                      <a:pt x="82" y="237"/>
                    </a:lnTo>
                    <a:lnTo>
                      <a:pt x="89" y="244"/>
                    </a:lnTo>
                    <a:lnTo>
                      <a:pt x="94" y="250"/>
                    </a:lnTo>
                    <a:lnTo>
                      <a:pt x="100" y="256"/>
                    </a:lnTo>
                    <a:lnTo>
                      <a:pt x="104" y="259"/>
                    </a:lnTo>
                    <a:lnTo>
                      <a:pt x="105" y="260"/>
                    </a:lnTo>
                    <a:lnTo>
                      <a:pt x="112" y="264"/>
                    </a:lnTo>
                    <a:lnTo>
                      <a:pt x="124" y="273"/>
                    </a:lnTo>
                    <a:lnTo>
                      <a:pt x="141" y="284"/>
                    </a:lnTo>
                    <a:lnTo>
                      <a:pt x="158" y="296"/>
                    </a:lnTo>
                    <a:lnTo>
                      <a:pt x="175" y="308"/>
                    </a:lnTo>
                    <a:lnTo>
                      <a:pt x="190" y="318"/>
                    </a:lnTo>
                    <a:lnTo>
                      <a:pt x="201" y="326"/>
                    </a:lnTo>
                    <a:lnTo>
                      <a:pt x="205" y="328"/>
                    </a:lnTo>
                    <a:lnTo>
                      <a:pt x="209" y="336"/>
                    </a:lnTo>
                    <a:lnTo>
                      <a:pt x="211" y="344"/>
                    </a:lnTo>
                    <a:lnTo>
                      <a:pt x="213" y="352"/>
                    </a:lnTo>
                    <a:lnTo>
                      <a:pt x="214" y="360"/>
                    </a:lnTo>
                    <a:lnTo>
                      <a:pt x="214" y="368"/>
                    </a:lnTo>
                    <a:lnTo>
                      <a:pt x="214" y="377"/>
                    </a:lnTo>
                    <a:lnTo>
                      <a:pt x="213" y="384"/>
                    </a:lnTo>
                    <a:lnTo>
                      <a:pt x="212" y="392"/>
                    </a:lnTo>
                    <a:lnTo>
                      <a:pt x="211" y="399"/>
                    </a:lnTo>
                    <a:lnTo>
                      <a:pt x="208" y="406"/>
                    </a:lnTo>
                    <a:lnTo>
                      <a:pt x="205" y="413"/>
                    </a:lnTo>
                    <a:lnTo>
                      <a:pt x="202" y="420"/>
                    </a:lnTo>
                    <a:lnTo>
                      <a:pt x="199" y="425"/>
                    </a:lnTo>
                    <a:lnTo>
                      <a:pt x="195" y="431"/>
                    </a:lnTo>
                    <a:lnTo>
                      <a:pt x="190" y="435"/>
                    </a:lnTo>
                    <a:lnTo>
                      <a:pt x="186" y="439"/>
                    </a:lnTo>
                    <a:lnTo>
                      <a:pt x="188" y="439"/>
                    </a:lnTo>
                    <a:lnTo>
                      <a:pt x="194" y="441"/>
                    </a:lnTo>
                    <a:lnTo>
                      <a:pt x="202" y="445"/>
                    </a:lnTo>
                    <a:lnTo>
                      <a:pt x="212" y="449"/>
                    </a:lnTo>
                    <a:lnTo>
                      <a:pt x="224" y="454"/>
                    </a:lnTo>
                    <a:lnTo>
                      <a:pt x="235" y="461"/>
                    </a:lnTo>
                    <a:lnTo>
                      <a:pt x="244" y="467"/>
                    </a:lnTo>
                    <a:lnTo>
                      <a:pt x="252" y="475"/>
                    </a:lnTo>
                    <a:lnTo>
                      <a:pt x="254" y="476"/>
                    </a:lnTo>
                    <a:lnTo>
                      <a:pt x="258" y="477"/>
                    </a:lnTo>
                    <a:lnTo>
                      <a:pt x="265" y="480"/>
                    </a:lnTo>
                    <a:lnTo>
                      <a:pt x="273" y="486"/>
                    </a:lnTo>
                    <a:lnTo>
                      <a:pt x="282" y="492"/>
                    </a:lnTo>
                    <a:lnTo>
                      <a:pt x="291" y="501"/>
                    </a:lnTo>
                    <a:lnTo>
                      <a:pt x="295" y="506"/>
                    </a:lnTo>
                    <a:lnTo>
                      <a:pt x="299" y="513"/>
                    </a:lnTo>
                    <a:lnTo>
                      <a:pt x="303" y="519"/>
                    </a:lnTo>
                    <a:lnTo>
                      <a:pt x="305" y="527"/>
                    </a:lnTo>
                    <a:lnTo>
                      <a:pt x="386" y="543"/>
                    </a:lnTo>
                    <a:lnTo>
                      <a:pt x="389" y="547"/>
                    </a:lnTo>
                    <a:lnTo>
                      <a:pt x="393" y="549"/>
                    </a:lnTo>
                    <a:lnTo>
                      <a:pt x="398" y="551"/>
                    </a:lnTo>
                    <a:lnTo>
                      <a:pt x="402" y="553"/>
                    </a:lnTo>
                    <a:lnTo>
                      <a:pt x="412" y="554"/>
                    </a:lnTo>
                    <a:lnTo>
                      <a:pt x="422" y="554"/>
                    </a:lnTo>
                    <a:lnTo>
                      <a:pt x="431" y="551"/>
                    </a:lnTo>
                    <a:lnTo>
                      <a:pt x="439" y="549"/>
                    </a:lnTo>
                    <a:lnTo>
                      <a:pt x="443" y="548"/>
                    </a:lnTo>
                    <a:lnTo>
                      <a:pt x="445" y="547"/>
                    </a:lnTo>
                    <a:lnTo>
                      <a:pt x="500" y="488"/>
                    </a:lnTo>
                    <a:lnTo>
                      <a:pt x="502" y="496"/>
                    </a:lnTo>
                    <a:lnTo>
                      <a:pt x="507" y="504"/>
                    </a:lnTo>
                    <a:lnTo>
                      <a:pt x="513" y="512"/>
                    </a:lnTo>
                    <a:lnTo>
                      <a:pt x="520" y="518"/>
                    </a:lnTo>
                    <a:lnTo>
                      <a:pt x="526" y="525"/>
                    </a:lnTo>
                    <a:lnTo>
                      <a:pt x="532" y="529"/>
                    </a:lnTo>
                    <a:lnTo>
                      <a:pt x="536" y="531"/>
                    </a:lnTo>
                    <a:lnTo>
                      <a:pt x="537" y="532"/>
                    </a:lnTo>
                    <a:lnTo>
                      <a:pt x="563" y="573"/>
                    </a:lnTo>
                    <a:lnTo>
                      <a:pt x="561" y="567"/>
                    </a:lnTo>
                    <a:lnTo>
                      <a:pt x="555" y="549"/>
                    </a:lnTo>
                    <a:lnTo>
                      <a:pt x="549" y="526"/>
                    </a:lnTo>
                    <a:lnTo>
                      <a:pt x="543" y="500"/>
                    </a:lnTo>
                    <a:lnTo>
                      <a:pt x="542" y="487"/>
                    </a:lnTo>
                    <a:lnTo>
                      <a:pt x="541" y="474"/>
                    </a:lnTo>
                    <a:lnTo>
                      <a:pt x="541" y="463"/>
                    </a:lnTo>
                    <a:lnTo>
                      <a:pt x="542" y="453"/>
                    </a:lnTo>
                    <a:lnTo>
                      <a:pt x="543" y="449"/>
                    </a:lnTo>
                    <a:lnTo>
                      <a:pt x="546" y="445"/>
                    </a:lnTo>
                    <a:lnTo>
                      <a:pt x="548" y="442"/>
                    </a:lnTo>
                    <a:lnTo>
                      <a:pt x="551" y="440"/>
                    </a:lnTo>
                    <a:lnTo>
                      <a:pt x="554" y="438"/>
                    </a:lnTo>
                    <a:lnTo>
                      <a:pt x="557" y="438"/>
                    </a:lnTo>
                    <a:lnTo>
                      <a:pt x="562" y="438"/>
                    </a:lnTo>
                    <a:lnTo>
                      <a:pt x="567" y="439"/>
                    </a:lnTo>
                    <a:lnTo>
                      <a:pt x="564" y="437"/>
                    </a:lnTo>
                    <a:lnTo>
                      <a:pt x="558" y="432"/>
                    </a:lnTo>
                    <a:lnTo>
                      <a:pt x="550" y="422"/>
                    </a:lnTo>
                    <a:lnTo>
                      <a:pt x="540" y="410"/>
                    </a:lnTo>
                    <a:lnTo>
                      <a:pt x="536" y="404"/>
                    </a:lnTo>
                    <a:lnTo>
                      <a:pt x="532" y="395"/>
                    </a:lnTo>
                    <a:lnTo>
                      <a:pt x="528" y="387"/>
                    </a:lnTo>
                    <a:lnTo>
                      <a:pt x="526" y="378"/>
                    </a:lnTo>
                    <a:lnTo>
                      <a:pt x="524" y="368"/>
                    </a:lnTo>
                    <a:lnTo>
                      <a:pt x="523" y="358"/>
                    </a:lnTo>
                    <a:lnTo>
                      <a:pt x="524" y="347"/>
                    </a:lnTo>
                    <a:lnTo>
                      <a:pt x="525" y="337"/>
                    </a:lnTo>
                    <a:lnTo>
                      <a:pt x="526" y="331"/>
                    </a:lnTo>
                    <a:lnTo>
                      <a:pt x="526" y="324"/>
                    </a:lnTo>
                    <a:lnTo>
                      <a:pt x="526" y="317"/>
                    </a:lnTo>
                    <a:lnTo>
                      <a:pt x="524" y="309"/>
                    </a:lnTo>
                    <a:lnTo>
                      <a:pt x="520" y="291"/>
                    </a:lnTo>
                    <a:lnTo>
                      <a:pt x="512" y="271"/>
                    </a:lnTo>
                    <a:lnTo>
                      <a:pt x="503" y="250"/>
                    </a:lnTo>
                    <a:lnTo>
                      <a:pt x="494" y="228"/>
                    </a:lnTo>
                    <a:lnTo>
                      <a:pt x="483" y="205"/>
                    </a:lnTo>
                    <a:lnTo>
                      <a:pt x="473" y="181"/>
                    </a:lnTo>
                    <a:lnTo>
                      <a:pt x="406" y="167"/>
                    </a:lnTo>
                  </a:path>
                </a:pathLst>
              </a:custGeom>
              <a:noFill/>
              <a:ln w="14288">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white"/>
                  </a:solidFill>
                  <a:latin typeface="Times New Roman" pitchFamily="18" charset="0"/>
                </a:endParaRPr>
              </a:p>
            </p:txBody>
          </p:sp>
        </p:grpSp>
        <p:sp>
          <p:nvSpPr>
            <p:cNvPr id="28678" name="Text Box 545"/>
            <p:cNvSpPr txBox="1">
              <a:spLocks noChangeArrowheads="1"/>
            </p:cNvSpPr>
            <p:nvPr/>
          </p:nvSpPr>
          <p:spPr bwMode="auto">
            <a:xfrm>
              <a:off x="3497" y="2161"/>
              <a:ext cx="591" cy="9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520700" algn="r"/>
                  <a:tab pos="685800" algn="ctr"/>
                  <a:tab pos="914400" algn="l"/>
                </a:tabLst>
                <a:defRPr sz="2400">
                  <a:solidFill>
                    <a:schemeClr val="tx1"/>
                  </a:solidFill>
                  <a:latin typeface="Times New Roman" pitchFamily="18" charset="0"/>
                </a:defRPr>
              </a:lvl1pPr>
              <a:lvl2pPr marL="742950" indent="-285750">
                <a:tabLst>
                  <a:tab pos="520700" algn="r"/>
                  <a:tab pos="685800" algn="ctr"/>
                  <a:tab pos="914400" algn="l"/>
                </a:tabLst>
                <a:defRPr sz="2400">
                  <a:solidFill>
                    <a:schemeClr val="tx1"/>
                  </a:solidFill>
                  <a:latin typeface="Times New Roman" pitchFamily="18" charset="0"/>
                </a:defRPr>
              </a:lvl2pPr>
              <a:lvl3pPr marL="1143000" indent="-228600">
                <a:tabLst>
                  <a:tab pos="520700" algn="r"/>
                  <a:tab pos="685800" algn="ctr"/>
                  <a:tab pos="914400" algn="l"/>
                </a:tabLst>
                <a:defRPr sz="2400">
                  <a:solidFill>
                    <a:schemeClr val="tx1"/>
                  </a:solidFill>
                  <a:latin typeface="Times New Roman" pitchFamily="18" charset="0"/>
                </a:defRPr>
              </a:lvl3pPr>
              <a:lvl4pPr marL="1600200" indent="-228600">
                <a:tabLst>
                  <a:tab pos="520700" algn="r"/>
                  <a:tab pos="685800" algn="ctr"/>
                  <a:tab pos="914400" algn="l"/>
                </a:tabLst>
                <a:defRPr sz="2400">
                  <a:solidFill>
                    <a:schemeClr val="tx1"/>
                  </a:solidFill>
                  <a:latin typeface="Times New Roman" pitchFamily="18" charset="0"/>
                </a:defRPr>
              </a:lvl4pPr>
              <a:lvl5pPr marL="2057400" indent="-228600">
                <a:tabLst>
                  <a:tab pos="520700" algn="r"/>
                  <a:tab pos="685800" algn="ctr"/>
                  <a:tab pos="9144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520700" algn="r"/>
                  <a:tab pos="685800" algn="ctr"/>
                  <a:tab pos="9144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520700" algn="r"/>
                  <a:tab pos="685800" algn="ctr"/>
                  <a:tab pos="9144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520700" algn="r"/>
                  <a:tab pos="685800" algn="ctr"/>
                  <a:tab pos="9144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520700" algn="r"/>
                  <a:tab pos="685800" algn="ctr"/>
                  <a:tab pos="914400" algn="l"/>
                </a:tabLst>
                <a:defRPr sz="2400">
                  <a:solidFill>
                    <a:schemeClr val="tx1"/>
                  </a:solidFill>
                  <a:latin typeface="Times New Roman" pitchFamily="18" charset="0"/>
                </a:defRPr>
              </a:lvl9pPr>
            </a:lstStyle>
            <a:p>
              <a:pPr eaLnBrk="0" fontAlgn="base" hangingPunct="0">
                <a:lnSpc>
                  <a:spcPct val="85000"/>
                </a:lnSpc>
                <a:spcBef>
                  <a:spcPct val="20000"/>
                </a:spcBef>
                <a:spcAft>
                  <a:spcPct val="0"/>
                </a:spcAft>
              </a:pPr>
              <a:r>
                <a:rPr lang="en-US" b="1" dirty="0" smtClean="0">
                  <a:solidFill>
                    <a:schemeClr val="tx1">
                      <a:lumMod val="85000"/>
                      <a:lumOff val="15000"/>
                    </a:schemeClr>
                  </a:solidFill>
                  <a:latin typeface="Arial" pitchFamily="34" charset="0"/>
                  <a:sym typeface="Symbol" pitchFamily="18" charset="2"/>
                </a:rPr>
                <a:t>&gt;8%</a:t>
              </a:r>
            </a:p>
            <a:p>
              <a:pPr eaLnBrk="0" fontAlgn="base" hangingPunct="0">
                <a:lnSpc>
                  <a:spcPct val="85000"/>
                </a:lnSpc>
                <a:spcBef>
                  <a:spcPct val="20000"/>
                </a:spcBef>
                <a:spcAft>
                  <a:spcPct val="0"/>
                </a:spcAft>
              </a:pPr>
              <a:r>
                <a:rPr lang="en-US" b="1" dirty="0" smtClean="0">
                  <a:solidFill>
                    <a:schemeClr val="tx1">
                      <a:lumMod val="85000"/>
                      <a:lumOff val="15000"/>
                    </a:schemeClr>
                  </a:solidFill>
                  <a:latin typeface="Arial" pitchFamily="34" charset="0"/>
                  <a:sym typeface="Symbol" pitchFamily="18" charset="2"/>
                </a:rPr>
                <a:t>2-8%</a:t>
              </a:r>
            </a:p>
            <a:p>
              <a:pPr eaLnBrk="0" fontAlgn="base" hangingPunct="0">
                <a:lnSpc>
                  <a:spcPct val="85000"/>
                </a:lnSpc>
                <a:spcBef>
                  <a:spcPct val="20000"/>
                </a:spcBef>
                <a:spcAft>
                  <a:spcPct val="0"/>
                </a:spcAft>
              </a:pPr>
              <a:r>
                <a:rPr lang="en-US" b="1" dirty="0" smtClean="0">
                  <a:solidFill>
                    <a:schemeClr val="tx1">
                      <a:lumMod val="85000"/>
                      <a:lumOff val="15000"/>
                    </a:schemeClr>
                  </a:solidFill>
                  <a:latin typeface="Arial" pitchFamily="34" charset="0"/>
                  <a:sym typeface="Symbol" pitchFamily="18" charset="2"/>
                </a:rPr>
                <a:t>&lt;2%</a:t>
              </a:r>
              <a:endParaRPr lang="en-US" sz="2800" b="1" dirty="0" smtClean="0">
                <a:solidFill>
                  <a:schemeClr val="tx1">
                    <a:lumMod val="85000"/>
                    <a:lumOff val="15000"/>
                  </a:schemeClr>
                </a:solidFill>
                <a:latin typeface="Arial" pitchFamily="34" charset="0"/>
              </a:endParaRPr>
            </a:p>
          </p:txBody>
        </p:sp>
        <p:grpSp>
          <p:nvGrpSpPr>
            <p:cNvPr id="28679" name="Group 546"/>
            <p:cNvGrpSpPr>
              <a:grpSpLocks/>
            </p:cNvGrpSpPr>
            <p:nvPr/>
          </p:nvGrpSpPr>
          <p:grpSpPr bwMode="auto">
            <a:xfrm>
              <a:off x="3328" y="2209"/>
              <a:ext cx="162" cy="623"/>
              <a:chOff x="3576" y="2793"/>
              <a:chExt cx="109" cy="419"/>
            </a:xfrm>
          </p:grpSpPr>
          <p:sp>
            <p:nvSpPr>
              <p:cNvPr id="28680" name="Rectangle 547"/>
              <p:cNvSpPr>
                <a:spLocks noChangeArrowheads="1"/>
              </p:cNvSpPr>
              <p:nvPr/>
            </p:nvSpPr>
            <p:spPr bwMode="auto">
              <a:xfrm>
                <a:off x="3576" y="2793"/>
                <a:ext cx="109" cy="108"/>
              </a:xfrm>
              <a:prstGeom prst="rect">
                <a:avLst/>
              </a:prstGeom>
              <a:solidFill>
                <a:srgbClr val="FF0000"/>
              </a:solidFill>
              <a:ln w="9525">
                <a:solidFill>
                  <a:schemeClr val="bg2"/>
                </a:solidFill>
                <a:miter lim="800000"/>
                <a:headEnd/>
                <a:tailEnd/>
              </a:ln>
            </p:spPr>
            <p:txBody>
              <a:bodyPr/>
              <a:lstStyle/>
              <a:p>
                <a:pPr eaLnBrk="0" fontAlgn="base" hangingPunct="0">
                  <a:spcBef>
                    <a:spcPct val="0"/>
                  </a:spcBef>
                  <a:spcAft>
                    <a:spcPct val="0"/>
                  </a:spcAft>
                </a:pPr>
                <a:endParaRPr lang="ru-RU" sz="2400" smtClean="0">
                  <a:solidFill>
                    <a:prstClr val="white"/>
                  </a:solidFill>
                </a:endParaRPr>
              </a:p>
            </p:txBody>
          </p:sp>
          <p:sp>
            <p:nvSpPr>
              <p:cNvPr id="28681" name="Rectangle 548"/>
              <p:cNvSpPr>
                <a:spLocks noChangeArrowheads="1"/>
              </p:cNvSpPr>
              <p:nvPr/>
            </p:nvSpPr>
            <p:spPr bwMode="auto">
              <a:xfrm>
                <a:off x="3576" y="2793"/>
                <a:ext cx="109" cy="108"/>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ru-RU" sz="2400" smtClean="0">
                  <a:solidFill>
                    <a:prstClr val="white"/>
                  </a:solidFill>
                </a:endParaRPr>
              </a:p>
            </p:txBody>
          </p:sp>
          <p:sp>
            <p:nvSpPr>
              <p:cNvPr id="28682" name="Rectangle 549"/>
              <p:cNvSpPr>
                <a:spLocks noChangeArrowheads="1"/>
              </p:cNvSpPr>
              <p:nvPr/>
            </p:nvSpPr>
            <p:spPr bwMode="auto">
              <a:xfrm>
                <a:off x="3576" y="2948"/>
                <a:ext cx="109" cy="109"/>
              </a:xfrm>
              <a:prstGeom prst="rect">
                <a:avLst/>
              </a:prstGeom>
              <a:solidFill>
                <a:srgbClr val="00CC00"/>
              </a:solidFill>
              <a:ln w="9525">
                <a:solidFill>
                  <a:schemeClr val="bg2"/>
                </a:solidFill>
                <a:miter lim="800000"/>
                <a:headEnd/>
                <a:tailEnd/>
              </a:ln>
            </p:spPr>
            <p:txBody>
              <a:bodyPr/>
              <a:lstStyle/>
              <a:p>
                <a:pPr eaLnBrk="0" fontAlgn="base" hangingPunct="0">
                  <a:spcBef>
                    <a:spcPct val="0"/>
                  </a:spcBef>
                  <a:spcAft>
                    <a:spcPct val="0"/>
                  </a:spcAft>
                </a:pPr>
                <a:endParaRPr lang="ru-RU" sz="2400" smtClean="0">
                  <a:solidFill>
                    <a:prstClr val="white"/>
                  </a:solidFill>
                </a:endParaRPr>
              </a:p>
            </p:txBody>
          </p:sp>
          <p:sp>
            <p:nvSpPr>
              <p:cNvPr id="28683" name="Rectangle 550"/>
              <p:cNvSpPr>
                <a:spLocks noChangeArrowheads="1"/>
              </p:cNvSpPr>
              <p:nvPr/>
            </p:nvSpPr>
            <p:spPr bwMode="auto">
              <a:xfrm>
                <a:off x="3576" y="2948"/>
                <a:ext cx="109" cy="109"/>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ru-RU" sz="2400" smtClean="0">
                  <a:solidFill>
                    <a:prstClr val="white"/>
                  </a:solidFill>
                </a:endParaRPr>
              </a:p>
            </p:txBody>
          </p:sp>
          <p:sp>
            <p:nvSpPr>
              <p:cNvPr id="28684" name="Rectangle 551"/>
              <p:cNvSpPr>
                <a:spLocks noChangeArrowheads="1"/>
              </p:cNvSpPr>
              <p:nvPr/>
            </p:nvSpPr>
            <p:spPr bwMode="auto">
              <a:xfrm>
                <a:off x="3576" y="3103"/>
                <a:ext cx="109" cy="109"/>
              </a:xfrm>
              <a:prstGeom prst="rect">
                <a:avLst/>
              </a:prstGeom>
              <a:solidFill>
                <a:srgbClr val="3399FF"/>
              </a:solidFill>
              <a:ln w="9525">
                <a:solidFill>
                  <a:schemeClr val="bg2"/>
                </a:solidFill>
                <a:miter lim="800000"/>
                <a:headEnd/>
                <a:tailEnd/>
              </a:ln>
            </p:spPr>
            <p:txBody>
              <a:bodyPr/>
              <a:lstStyle/>
              <a:p>
                <a:pPr eaLnBrk="0" fontAlgn="base" hangingPunct="0">
                  <a:spcBef>
                    <a:spcPct val="0"/>
                  </a:spcBef>
                  <a:spcAft>
                    <a:spcPct val="0"/>
                  </a:spcAft>
                </a:pPr>
                <a:endParaRPr lang="ru-RU" sz="2400" smtClean="0">
                  <a:solidFill>
                    <a:prstClr val="white"/>
                  </a:solidFill>
                </a:endParaRPr>
              </a:p>
            </p:txBody>
          </p:sp>
          <p:sp>
            <p:nvSpPr>
              <p:cNvPr id="28685" name="Rectangle 552"/>
              <p:cNvSpPr>
                <a:spLocks noChangeArrowheads="1"/>
              </p:cNvSpPr>
              <p:nvPr/>
            </p:nvSpPr>
            <p:spPr bwMode="auto">
              <a:xfrm>
                <a:off x="3576" y="3103"/>
                <a:ext cx="109" cy="109"/>
              </a:xfrm>
              <a:prstGeom prst="rect">
                <a:avLst/>
              </a:prstGeom>
              <a:noFill/>
              <a:ln w="31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ru-RU" sz="2400" smtClean="0">
                  <a:solidFill>
                    <a:prstClr val="white"/>
                  </a:solidFill>
                </a:endParaRPr>
              </a:p>
            </p:txBody>
          </p:sp>
        </p:grpSp>
      </p:grpSp>
    </p:spTree>
    <p:extLst>
      <p:ext uri="{BB962C8B-B14F-4D97-AF65-F5344CB8AC3E}">
        <p14:creationId xmlns:p14="http://schemas.microsoft.com/office/powerpoint/2010/main" val="11755154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888"/>
            <a:ext cx="9144000" cy="674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650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3" y="114300"/>
            <a:ext cx="8988778"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07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1024" name="Group 48"/>
          <p:cNvGraphicFramePr>
            <a:graphicFrameLocks noGrp="1"/>
          </p:cNvGraphicFramePr>
          <p:nvPr/>
        </p:nvGraphicFramePr>
        <p:xfrm>
          <a:off x="859367" y="1125538"/>
          <a:ext cx="8008055" cy="5199108"/>
        </p:xfrm>
        <a:graphic>
          <a:graphicData uri="http://schemas.openxmlformats.org/drawingml/2006/table">
            <a:tbl>
              <a:tblPr/>
              <a:tblGrid>
                <a:gridCol w="3566452"/>
                <a:gridCol w="4441603"/>
              </a:tblGrid>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Virus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Hepatitis B</a:t>
                      </a:r>
                      <a:endParaRPr kumimoji="0" lang="en-US" sz="2000" b="1" i="0" u="none" strike="noStrike" cap="none" normalizeH="0" baseline="0" smtClean="0">
                        <a:ln>
                          <a:noFill/>
                        </a:ln>
                        <a:solidFill>
                          <a:schemeClr val="tx1"/>
                        </a:solidFill>
                        <a:effectLst/>
                        <a:latin typeface="Arial" pitchFamily="34"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Family</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Hepadnaviridae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Genus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1" u="none" strike="noStrike" cap="none" normalizeH="0" baseline="0" smtClean="0">
                          <a:ln>
                            <a:noFill/>
                          </a:ln>
                          <a:solidFill>
                            <a:schemeClr val="tx1"/>
                          </a:solidFill>
                          <a:effectLst/>
                          <a:latin typeface="Arial" pitchFamily="34" charset="0"/>
                          <a:cs typeface="Times New Roman" pitchFamily="18" charset="0"/>
                        </a:rPr>
                        <a:t>Orthohepadnavirus</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Virion</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42 nm, spherical</a:t>
                      </a:r>
                      <a:endParaRPr kumimoji="0" lang="en-US" sz="2000" b="1" i="0" u="none" strike="noStrike" cap="none" normalizeH="0" baseline="0" smtClean="0">
                        <a:ln>
                          <a:noFill/>
                        </a:ln>
                        <a:solidFill>
                          <a:schemeClr val="tx1"/>
                        </a:solidFill>
                        <a:effectLst/>
                        <a:latin typeface="Arial" pitchFamily="34"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Envelope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Yes (</a:t>
                      </a: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HBsAg</a:t>
                      </a:r>
                      <a:r>
                        <a:rPr kumimoji="0" lang="en-US" sz="2000" b="1" i="0" u="none" strike="noStrike" cap="none" normalizeH="0" baseline="0" dirty="0" smtClean="0">
                          <a:ln>
                            <a:noFill/>
                          </a:ln>
                          <a:solidFill>
                            <a:schemeClr val="tx1"/>
                          </a:solidFill>
                          <a:effectLst/>
                          <a:latin typeface="Arial" pitchFamily="34" charset="0"/>
                          <a:cs typeface="Times New Roman" pitchFamily="18" charset="0"/>
                        </a:rPr>
                        <a:t>)</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Genome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dsDNA</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Genome size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3,2kb</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Stability</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Acid-sensitive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4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Transmission</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Parenteral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Prevalence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High</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Fulminant disease</a:t>
                      </a:r>
                      <a:endParaRPr kumimoji="0" lang="en-US" sz="2000" b="1" i="0" u="none" strike="noStrike" cap="none" normalizeH="0" baseline="0" smtClean="0">
                        <a:ln>
                          <a:noFill/>
                        </a:ln>
                        <a:solidFill>
                          <a:schemeClr val="tx1"/>
                        </a:solidFill>
                        <a:effectLst/>
                        <a:latin typeface="Arial" pitchFamily="34"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Rare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Chronic disease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Often</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20">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Oncogenic</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Yes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83" marR="81283"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90" name="Text Box 46"/>
          <p:cNvSpPr txBox="1">
            <a:spLocks noChangeArrowheads="1"/>
          </p:cNvSpPr>
          <p:nvPr/>
        </p:nvSpPr>
        <p:spPr bwMode="auto">
          <a:xfrm>
            <a:off x="155226" y="188920"/>
            <a:ext cx="875312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fontAlgn="base">
              <a:spcBef>
                <a:spcPct val="50000"/>
              </a:spcBef>
              <a:spcAft>
                <a:spcPct val="0"/>
              </a:spcAft>
            </a:pPr>
            <a:r>
              <a:rPr lang="en-US" sz="4400" b="1" dirty="0" smtClean="0">
                <a:solidFill>
                  <a:schemeClr val="tx1">
                    <a:lumMod val="85000"/>
                    <a:lumOff val="15000"/>
                  </a:schemeClr>
                </a:solidFill>
                <a:latin typeface="Arial" pitchFamily="34" charset="0"/>
              </a:rPr>
              <a:t>HEPATITIS B VIRUS</a:t>
            </a:r>
            <a:endParaRPr lang="ru-RU" sz="4400" b="1" dirty="0" smtClean="0">
              <a:solidFill>
                <a:schemeClr val="tx1">
                  <a:lumMod val="85000"/>
                  <a:lumOff val="15000"/>
                </a:schemeClr>
              </a:solidFill>
              <a:latin typeface="Arial" pitchFamily="34" charset="0"/>
            </a:endParaRPr>
          </a:p>
        </p:txBody>
      </p:sp>
    </p:spTree>
    <p:extLst>
      <p:ext uri="{BB962C8B-B14F-4D97-AF65-F5344CB8AC3E}">
        <p14:creationId xmlns:p14="http://schemas.microsoft.com/office/powerpoint/2010/main" val="2656419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695082" y="438719"/>
            <a:ext cx="8064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US" sz="4800" b="1" dirty="0" smtClean="0">
                <a:solidFill>
                  <a:schemeClr val="tx1">
                    <a:lumMod val="85000"/>
                    <a:lumOff val="15000"/>
                  </a:schemeClr>
                </a:solidFill>
              </a:rPr>
              <a:t>Key points</a:t>
            </a:r>
          </a:p>
        </p:txBody>
      </p:sp>
      <p:sp>
        <p:nvSpPr>
          <p:cNvPr id="32771" name="TextBox 2"/>
          <p:cNvSpPr txBox="1">
            <a:spLocks noChangeArrowheads="1"/>
          </p:cNvSpPr>
          <p:nvPr/>
        </p:nvSpPr>
        <p:spPr bwMode="auto">
          <a:xfrm>
            <a:off x="543925" y="1676400"/>
            <a:ext cx="8192911"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buFont typeface="Arial" pitchFamily="34" charset="0"/>
              <a:buChar char="•"/>
            </a:pPr>
            <a:r>
              <a:rPr lang="en-US" sz="3200" dirty="0" smtClean="0">
                <a:solidFill>
                  <a:schemeClr val="tx1">
                    <a:lumMod val="85000"/>
                    <a:lumOff val="15000"/>
                  </a:schemeClr>
                </a:solidFill>
              </a:rPr>
              <a:t>HBV causes chronic hepatitis and a carrier state </a:t>
            </a:r>
          </a:p>
          <a:p>
            <a:pPr eaLnBrk="0" fontAlgn="base" hangingPunct="0">
              <a:spcBef>
                <a:spcPct val="0"/>
              </a:spcBef>
              <a:spcAft>
                <a:spcPct val="0"/>
              </a:spcAft>
              <a:buFont typeface="Arial" pitchFamily="34" charset="0"/>
              <a:buChar char="•"/>
            </a:pPr>
            <a:r>
              <a:rPr lang="en-US" sz="3200" dirty="0" smtClean="0">
                <a:solidFill>
                  <a:schemeClr val="tx1">
                    <a:lumMod val="85000"/>
                    <a:lumOff val="15000"/>
                  </a:schemeClr>
                </a:solidFill>
              </a:rPr>
              <a:t>Chronicity is more common in childhood infections </a:t>
            </a:r>
          </a:p>
          <a:p>
            <a:pPr eaLnBrk="0" fontAlgn="base" hangingPunct="0">
              <a:spcBef>
                <a:spcPct val="0"/>
              </a:spcBef>
              <a:spcAft>
                <a:spcPct val="0"/>
              </a:spcAft>
              <a:buFont typeface="Arial" pitchFamily="34" charset="0"/>
              <a:buChar char="•"/>
            </a:pPr>
            <a:r>
              <a:rPr lang="en-US" sz="3200" dirty="0" smtClean="0">
                <a:solidFill>
                  <a:schemeClr val="tx1">
                    <a:lumMod val="85000"/>
                    <a:lumOff val="15000"/>
                  </a:schemeClr>
                </a:solidFill>
              </a:rPr>
              <a:t>Symptomatic infections are more common in adults</a:t>
            </a:r>
          </a:p>
          <a:p>
            <a:pPr eaLnBrk="0" fontAlgn="base" hangingPunct="0">
              <a:spcBef>
                <a:spcPct val="0"/>
              </a:spcBef>
              <a:spcAft>
                <a:spcPct val="0"/>
              </a:spcAft>
              <a:buFont typeface="Arial" pitchFamily="34" charset="0"/>
              <a:buChar char="•"/>
            </a:pPr>
            <a:r>
              <a:rPr lang="en-US" sz="3200" dirty="0" smtClean="0">
                <a:solidFill>
                  <a:schemeClr val="tx1">
                    <a:lumMod val="85000"/>
                    <a:lumOff val="15000"/>
                  </a:schemeClr>
                </a:solidFill>
              </a:rPr>
              <a:t>Associated with acute and chronic hepatitis and hepatocellular carcinoma</a:t>
            </a:r>
          </a:p>
          <a:p>
            <a:pPr eaLnBrk="0" fontAlgn="base" hangingPunct="0">
              <a:spcBef>
                <a:spcPct val="0"/>
              </a:spcBef>
              <a:spcAft>
                <a:spcPct val="0"/>
              </a:spcAft>
              <a:buFont typeface="Arial" pitchFamily="34" charset="0"/>
              <a:buChar char="•"/>
            </a:pPr>
            <a:r>
              <a:rPr lang="en-US" sz="3200" dirty="0" smtClean="0">
                <a:solidFill>
                  <a:schemeClr val="tx1">
                    <a:lumMod val="85000"/>
                    <a:lumOff val="15000"/>
                  </a:schemeClr>
                </a:solidFill>
              </a:rPr>
              <a:t>Similar to hepatitis A, direct </a:t>
            </a:r>
            <a:r>
              <a:rPr lang="en-US" sz="3200" dirty="0" err="1" smtClean="0">
                <a:solidFill>
                  <a:schemeClr val="tx1">
                    <a:lumMod val="85000"/>
                    <a:lumOff val="15000"/>
                  </a:schemeClr>
                </a:solidFill>
              </a:rPr>
              <a:t>cytopathic</a:t>
            </a:r>
            <a:r>
              <a:rPr lang="en-US" sz="3200" dirty="0" smtClean="0">
                <a:solidFill>
                  <a:schemeClr val="tx1">
                    <a:lumMod val="85000"/>
                    <a:lumOff val="15000"/>
                  </a:schemeClr>
                </a:solidFill>
              </a:rPr>
              <a:t> effect of the virus is unlikely</a:t>
            </a:r>
          </a:p>
        </p:txBody>
      </p:sp>
    </p:spTree>
    <p:extLst>
      <p:ext uri="{BB962C8B-B14F-4D97-AF65-F5344CB8AC3E}">
        <p14:creationId xmlns:p14="http://schemas.microsoft.com/office/powerpoint/2010/main" val="2107508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p:cNvSpPr txBox="1">
            <a:spLocks noChangeArrowheads="1"/>
          </p:cNvSpPr>
          <p:nvPr/>
        </p:nvSpPr>
        <p:spPr bwMode="auto">
          <a:xfrm>
            <a:off x="987781" y="100013"/>
            <a:ext cx="748876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pPr>
            <a:r>
              <a:rPr lang="en-US" sz="4800" dirty="0" smtClean="0">
                <a:solidFill>
                  <a:schemeClr val="tx1">
                    <a:lumMod val="85000"/>
                    <a:lumOff val="15000"/>
                  </a:schemeClr>
                </a:solidFill>
              </a:rPr>
              <a:t>Virus transmission</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6" y="930277"/>
            <a:ext cx="8768644" cy="573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601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45" y="0"/>
            <a:ext cx="911295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439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11200" y="6248400"/>
            <a:ext cx="18965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ru-RU" sz="2400" smtClean="0">
              <a:solidFill>
                <a:prstClr val="white"/>
              </a:solidFill>
            </a:endParaRPr>
          </a:p>
        </p:txBody>
      </p:sp>
      <p:sp>
        <p:nvSpPr>
          <p:cNvPr id="34819" name="Rectangle 3"/>
          <p:cNvSpPr>
            <a:spLocks noChangeArrowheads="1"/>
          </p:cNvSpPr>
          <p:nvPr/>
        </p:nvSpPr>
        <p:spPr bwMode="auto">
          <a:xfrm>
            <a:off x="3149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ru-RU" sz="2400" smtClean="0">
              <a:solidFill>
                <a:prstClr val="white"/>
              </a:solidFill>
            </a:endParaRPr>
          </a:p>
        </p:txBody>
      </p:sp>
      <p:sp>
        <p:nvSpPr>
          <p:cNvPr id="39940" name="Rectangle 4"/>
          <p:cNvSpPr>
            <a:spLocks noGrp="1" noChangeArrowheads="1"/>
          </p:cNvSpPr>
          <p:nvPr>
            <p:ph type="title"/>
          </p:nvPr>
        </p:nvSpPr>
        <p:spPr>
          <a:xfrm>
            <a:off x="730956" y="333375"/>
            <a:ext cx="7727244" cy="1276350"/>
          </a:xfrm>
          <a:extLst>
            <a:ext uri="{909E8E84-426E-40DD-AFC4-6F175D3DCCD1}">
              <a14:hiddenFill xmlns:a14="http://schemas.microsoft.com/office/drawing/2010/main">
                <a:solidFill>
                  <a:srgbClr val="FFFFFF"/>
                </a:solidFill>
              </a14:hiddenFill>
            </a:ext>
          </a:extLst>
        </p:spPr>
        <p:txBody>
          <a:bodyPr>
            <a:normAutofit fontScale="90000"/>
          </a:bodyPr>
          <a:lstStyle/>
          <a:p>
            <a:pPr eaLnBrk="1" fontAlgn="auto" hangingPunct="1">
              <a:spcAft>
                <a:spcPts val="0"/>
              </a:spcAft>
              <a:defRPr/>
            </a:pPr>
            <a:r>
              <a:rPr lang="en-US" sz="4000" dirty="0" smtClean="0">
                <a:solidFill>
                  <a:schemeClr val="tx1"/>
                </a:solidFill>
                <a:effectLst/>
                <a:latin typeface="Arial" pitchFamily="34" charset="0"/>
              </a:rPr>
              <a:t>WHO IS AT GREATEST RISK FOR HBV INFECTION?</a:t>
            </a:r>
          </a:p>
        </p:txBody>
      </p:sp>
      <p:sp>
        <p:nvSpPr>
          <p:cNvPr id="34821" name="Rectangle 5"/>
          <p:cNvSpPr>
            <a:spLocks noGrp="1" noChangeArrowheads="1"/>
          </p:cNvSpPr>
          <p:nvPr>
            <p:ph idx="1"/>
          </p:nvPr>
        </p:nvSpPr>
        <p:spPr>
          <a:xfrm>
            <a:off x="412044" y="1916112"/>
            <a:ext cx="4288371" cy="4941887"/>
          </a:xfrm>
        </p:spPr>
        <p:txBody>
          <a:bodyPr>
            <a:normAutofit lnSpcReduction="10000"/>
          </a:bodyPr>
          <a:lstStyle/>
          <a:p>
            <a:pPr>
              <a:lnSpc>
                <a:spcPct val="80000"/>
              </a:lnSpc>
            </a:pPr>
            <a:r>
              <a:rPr lang="en-US" b="1" dirty="0" smtClean="0">
                <a:latin typeface="Arial" pitchFamily="34" charset="0"/>
              </a:rPr>
              <a:t>DRUG ABUSERS</a:t>
            </a:r>
          </a:p>
          <a:p>
            <a:pPr>
              <a:lnSpc>
                <a:spcPct val="80000"/>
              </a:lnSpc>
            </a:pPr>
            <a:endParaRPr lang="en-US" b="1" dirty="0" smtClean="0">
              <a:latin typeface="Arial" pitchFamily="34" charset="0"/>
            </a:endParaRPr>
          </a:p>
          <a:p>
            <a:pPr>
              <a:lnSpc>
                <a:spcPct val="80000"/>
              </a:lnSpc>
            </a:pPr>
            <a:r>
              <a:rPr lang="en-US" b="1" dirty="0" smtClean="0">
                <a:latin typeface="Arial" pitchFamily="34" charset="0"/>
              </a:rPr>
              <a:t> BLOOD PRODUCT RECIPIENTS</a:t>
            </a:r>
          </a:p>
          <a:p>
            <a:pPr>
              <a:lnSpc>
                <a:spcPct val="80000"/>
              </a:lnSpc>
            </a:pPr>
            <a:endParaRPr lang="en-US" b="1" dirty="0" smtClean="0">
              <a:latin typeface="Arial" pitchFamily="34" charset="0"/>
            </a:endParaRPr>
          </a:p>
          <a:p>
            <a:pPr>
              <a:lnSpc>
                <a:spcPct val="80000"/>
              </a:lnSpc>
            </a:pPr>
            <a:r>
              <a:rPr lang="en-US" b="1" dirty="0" smtClean="0">
                <a:latin typeface="Arial" pitchFamily="34" charset="0"/>
              </a:rPr>
              <a:t>HEMODIALYSIS PATIENTS</a:t>
            </a:r>
          </a:p>
          <a:p>
            <a:pPr>
              <a:lnSpc>
                <a:spcPct val="80000"/>
              </a:lnSpc>
            </a:pPr>
            <a:r>
              <a:rPr lang="en-US" b="1" dirty="0" smtClean="0">
                <a:latin typeface="Arial" pitchFamily="34" charset="0"/>
              </a:rPr>
              <a:t> PEOPLE FROM SOUTHEAST ASIAN COUNTRIES (70-80%)</a:t>
            </a:r>
          </a:p>
        </p:txBody>
      </p:sp>
      <p:sp>
        <p:nvSpPr>
          <p:cNvPr id="34822" name="Rectangle 6"/>
          <p:cNvSpPr>
            <a:spLocks noChangeArrowheads="1"/>
          </p:cNvSpPr>
          <p:nvPr/>
        </p:nvSpPr>
        <p:spPr bwMode="auto">
          <a:xfrm>
            <a:off x="220133" y="1557338"/>
            <a:ext cx="8737600" cy="152400"/>
          </a:xfrm>
          <a:prstGeom prst="rect">
            <a:avLst/>
          </a:prstGeom>
          <a:solidFill>
            <a:srgbClr val="00008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0" fontAlgn="base" hangingPunct="0">
              <a:spcBef>
                <a:spcPct val="0"/>
              </a:spcBef>
              <a:spcAft>
                <a:spcPct val="0"/>
              </a:spcAft>
            </a:pPr>
            <a:endParaRPr lang="ru-RU" sz="2400" smtClean="0">
              <a:solidFill>
                <a:prstClr val="white"/>
              </a:solidFill>
            </a:endParaRPr>
          </a:p>
        </p:txBody>
      </p:sp>
      <p:sp>
        <p:nvSpPr>
          <p:cNvPr id="34823" name="Rectangle 7"/>
          <p:cNvSpPr>
            <a:spLocks noChangeArrowheads="1"/>
          </p:cNvSpPr>
          <p:nvPr/>
        </p:nvSpPr>
        <p:spPr bwMode="auto">
          <a:xfrm>
            <a:off x="4700415" y="1844675"/>
            <a:ext cx="422345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514350" indent="-514350" eaLnBrk="0" fontAlgn="base" hangingPunct="0">
              <a:spcBef>
                <a:spcPct val="20000"/>
              </a:spcBef>
              <a:spcAft>
                <a:spcPct val="0"/>
              </a:spcAft>
              <a:buClr>
                <a:schemeClr val="tx1"/>
              </a:buClr>
              <a:buSzPct val="75000"/>
              <a:buFont typeface="Arial" pitchFamily="34" charset="0"/>
              <a:buChar char="•"/>
            </a:pPr>
            <a:r>
              <a:rPr lang="en-US" sz="2800" b="1" dirty="0" smtClean="0">
                <a:solidFill>
                  <a:schemeClr val="tx1">
                    <a:lumMod val="85000"/>
                    <a:lumOff val="15000"/>
                  </a:schemeClr>
                </a:solidFill>
                <a:latin typeface="Arial" pitchFamily="34" charset="0"/>
              </a:rPr>
              <a:t> LAB PERSONNEL WORKING WITH BLOOD PRODUCTS</a:t>
            </a:r>
          </a:p>
          <a:p>
            <a:pPr marL="514350" indent="-514350" eaLnBrk="0" fontAlgn="base" hangingPunct="0">
              <a:spcBef>
                <a:spcPct val="20000"/>
              </a:spcBef>
              <a:spcAft>
                <a:spcPct val="0"/>
              </a:spcAft>
              <a:buClr>
                <a:schemeClr val="tx1"/>
              </a:buClr>
              <a:buSzPct val="75000"/>
              <a:buFont typeface="Arial" pitchFamily="34" charset="0"/>
              <a:buChar char="•"/>
            </a:pPr>
            <a:r>
              <a:rPr lang="en-US" sz="2800" b="1" dirty="0" smtClean="0">
                <a:solidFill>
                  <a:schemeClr val="tx1">
                    <a:lumMod val="85000"/>
                    <a:lumOff val="15000"/>
                  </a:schemeClr>
                </a:solidFill>
                <a:latin typeface="Arial" pitchFamily="34" charset="0"/>
              </a:rPr>
              <a:t> SEXUALLY ACTIVE HOMOSEXUALS</a:t>
            </a:r>
          </a:p>
          <a:p>
            <a:pPr marL="514350" indent="-514350" eaLnBrk="0" fontAlgn="base" hangingPunct="0">
              <a:spcBef>
                <a:spcPct val="20000"/>
              </a:spcBef>
              <a:spcAft>
                <a:spcPct val="0"/>
              </a:spcAft>
              <a:buClr>
                <a:schemeClr val="tx1"/>
              </a:buClr>
              <a:buSzPct val="75000"/>
              <a:buFont typeface="Arial" pitchFamily="34" charset="0"/>
              <a:buChar char="•"/>
            </a:pPr>
            <a:r>
              <a:rPr lang="en-US" sz="2800" b="1" dirty="0" smtClean="0">
                <a:solidFill>
                  <a:schemeClr val="tx1">
                    <a:lumMod val="85000"/>
                    <a:lumOff val="15000"/>
                  </a:schemeClr>
                </a:solidFill>
                <a:latin typeface="Arial" pitchFamily="34" charset="0"/>
              </a:rPr>
              <a:t> PERSONS WITH  MULTIPLE AND FREQUENT SEX CONTACTS</a:t>
            </a:r>
          </a:p>
          <a:p>
            <a:pPr marL="514350" indent="-514350" eaLnBrk="0" fontAlgn="base" hangingPunct="0">
              <a:spcBef>
                <a:spcPct val="20000"/>
              </a:spcBef>
              <a:spcAft>
                <a:spcPct val="0"/>
              </a:spcAft>
              <a:buClr>
                <a:schemeClr val="tx1"/>
              </a:buClr>
              <a:buSzPct val="75000"/>
              <a:buFont typeface="Arial" pitchFamily="34" charset="0"/>
              <a:buChar char="•"/>
            </a:pPr>
            <a:r>
              <a:rPr lang="en-US" sz="2800" b="1" dirty="0" smtClean="0">
                <a:solidFill>
                  <a:schemeClr val="tx1">
                    <a:lumMod val="85000"/>
                    <a:lumOff val="15000"/>
                  </a:schemeClr>
                </a:solidFill>
                <a:latin typeface="Arial" pitchFamily="34" charset="0"/>
              </a:rPr>
              <a:t> MEDICAL/DENTAL PERSONNEL</a:t>
            </a:r>
          </a:p>
        </p:txBody>
      </p:sp>
    </p:spTree>
    <p:extLst>
      <p:ext uri="{BB962C8B-B14F-4D97-AF65-F5344CB8AC3E}">
        <p14:creationId xmlns:p14="http://schemas.microsoft.com/office/powerpoint/2010/main" val="12088444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3584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226" y="260357"/>
            <a:ext cx="8768644" cy="6264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186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bv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5" y="260350"/>
            <a:ext cx="8833556" cy="642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1458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243192" y="260357"/>
            <a:ext cx="7086600" cy="792163"/>
          </a:xfrm>
        </p:spPr>
        <p:txBody>
          <a:bodyPr/>
          <a:lstStyle/>
          <a:p>
            <a:pPr eaLnBrk="1" fontAlgn="auto" hangingPunct="1">
              <a:spcAft>
                <a:spcPts val="0"/>
              </a:spcAft>
              <a:defRPr/>
            </a:pPr>
            <a:r>
              <a:rPr kumimoji="1" lang="en-US" altLang="zh-CN" dirty="0" smtClean="0">
                <a:solidFill>
                  <a:schemeClr val="tx1"/>
                </a:solidFill>
                <a:effectLst/>
                <a:latin typeface="Arial" pitchFamily="34" charset="0"/>
                <a:ea typeface="SimSun" pitchFamily="2" charset="-122"/>
              </a:rPr>
              <a:t>HBV</a:t>
            </a:r>
            <a:r>
              <a:rPr lang="en-US" altLang="zh-CN" dirty="0" smtClean="0">
                <a:solidFill>
                  <a:schemeClr val="tx1"/>
                </a:solidFill>
                <a:effectLst/>
                <a:latin typeface="Arial" pitchFamily="34" charset="0"/>
                <a:ea typeface="SimSun" pitchFamily="2" charset="-122"/>
              </a:rPr>
              <a:t>: Replication </a:t>
            </a:r>
            <a:endParaRPr lang="zh-CN" altLang="en-US" dirty="0" smtClean="0">
              <a:solidFill>
                <a:schemeClr val="tx1"/>
              </a:solidFill>
              <a:effectLst/>
              <a:latin typeface="Arial" pitchFamily="34" charset="0"/>
              <a:ea typeface="SimSun" pitchFamily="2" charset="-122"/>
            </a:endParaRPr>
          </a:p>
        </p:txBody>
      </p:sp>
      <p:sp>
        <p:nvSpPr>
          <p:cNvPr id="29699" name="Rectangle 3"/>
          <p:cNvSpPr>
            <a:spLocks noGrp="1" noChangeArrowheads="1"/>
          </p:cNvSpPr>
          <p:nvPr>
            <p:ph idx="1"/>
          </p:nvPr>
        </p:nvSpPr>
        <p:spPr>
          <a:xfrm>
            <a:off x="324559" y="1196975"/>
            <a:ext cx="8640234" cy="5327650"/>
          </a:xfrm>
        </p:spPr>
        <p:txBody>
          <a:bodyPr>
            <a:normAutofit/>
          </a:bodyPr>
          <a:lstStyle/>
          <a:p>
            <a:pPr marL="548640" indent="-411480" eaLnBrk="1" fontAlgn="auto" hangingPunct="1">
              <a:spcAft>
                <a:spcPts val="0"/>
              </a:spcAft>
              <a:buClr>
                <a:schemeClr val="tx1">
                  <a:shade val="95000"/>
                </a:schemeClr>
              </a:buClr>
              <a:buFont typeface="Monotype Sorts" pitchFamily="2" charset="2"/>
              <a:buNone/>
              <a:defRPr/>
            </a:pPr>
            <a:endParaRPr lang="en-US" altLang="zh-CN" dirty="0" smtClean="0">
              <a:latin typeface="Arial" pitchFamily="34" charset="0"/>
            </a:endParaRPr>
          </a:p>
          <a:p>
            <a:pPr marL="548640" indent="-411480" eaLnBrk="1" fontAlgn="auto" hangingPunct="1">
              <a:spcAft>
                <a:spcPts val="0"/>
              </a:spcAft>
              <a:buClr>
                <a:schemeClr val="tx1">
                  <a:shade val="95000"/>
                </a:schemeClr>
              </a:buClr>
              <a:buFont typeface="Wingdings" pitchFamily="2" charset="2"/>
              <a:buChar char="Ø"/>
              <a:defRPr/>
            </a:pPr>
            <a:r>
              <a:rPr kumimoji="1" lang="en-US" altLang="zh-CN" b="1" dirty="0" smtClean="0">
                <a:solidFill>
                  <a:schemeClr val="accent4"/>
                </a:solidFill>
                <a:latin typeface="Arial" pitchFamily="34" charset="0"/>
              </a:rPr>
              <a:t>Reverse transcription</a:t>
            </a:r>
            <a:r>
              <a:rPr kumimoji="1" lang="en-US" altLang="zh-CN" dirty="0" smtClean="0">
                <a:solidFill>
                  <a:srgbClr val="660066"/>
                </a:solidFill>
                <a:latin typeface="Arial" pitchFamily="34" charset="0"/>
              </a:rPr>
              <a:t>:</a:t>
            </a:r>
            <a:r>
              <a:rPr kumimoji="1" lang="en-US" altLang="zh-CN" dirty="0" smtClean="0">
                <a:latin typeface="Arial" pitchFamily="34" charset="0"/>
              </a:rPr>
              <a:t> </a:t>
            </a:r>
            <a:r>
              <a:rPr lang="en-US" altLang="zh-CN" dirty="0" smtClean="0">
                <a:latin typeface="Arial" pitchFamily="34" charset="0"/>
              </a:rPr>
              <a:t>one of the mRNAs is replicated with a reverse transcriptase making the DNA that will eventually be the core of the progeny </a:t>
            </a:r>
            <a:r>
              <a:rPr lang="en-US" altLang="zh-CN" dirty="0" err="1" smtClean="0">
                <a:latin typeface="Arial" pitchFamily="34" charset="0"/>
              </a:rPr>
              <a:t>virion</a:t>
            </a:r>
            <a:r>
              <a:rPr lang="en-US" altLang="zh-CN" dirty="0" smtClean="0">
                <a:latin typeface="Arial" pitchFamily="34" charset="0"/>
              </a:rPr>
              <a:t> </a:t>
            </a:r>
          </a:p>
          <a:p>
            <a:pPr marL="548640" indent="-411480" eaLnBrk="1" fontAlgn="auto" hangingPunct="1">
              <a:spcAft>
                <a:spcPts val="0"/>
              </a:spcAft>
              <a:buClr>
                <a:schemeClr val="tx1">
                  <a:shade val="95000"/>
                </a:schemeClr>
              </a:buClr>
              <a:buFont typeface="Wingdings" pitchFamily="2" charset="2"/>
              <a:buChar char="Ø"/>
              <a:defRPr/>
            </a:pPr>
            <a:r>
              <a:rPr lang="en-US" altLang="zh-CN" b="1" dirty="0" smtClean="0">
                <a:solidFill>
                  <a:schemeClr val="accent4"/>
                </a:solidFill>
                <a:latin typeface="Arial" pitchFamily="34" charset="0"/>
              </a:rPr>
              <a:t>RNA intermediate:</a:t>
            </a:r>
            <a:r>
              <a:rPr lang="en-US" altLang="zh-CN" dirty="0" smtClean="0">
                <a:solidFill>
                  <a:schemeClr val="accent4"/>
                </a:solidFill>
                <a:latin typeface="Arial" pitchFamily="34" charset="0"/>
              </a:rPr>
              <a:t> </a:t>
            </a:r>
            <a:r>
              <a:rPr lang="en-US" altLang="zh-CN" dirty="0" smtClean="0">
                <a:latin typeface="Arial" pitchFamily="34" charset="0"/>
              </a:rPr>
              <a:t>HBV replicates through an RNA intermediate and produces and release antigenic decoy particles.</a:t>
            </a:r>
          </a:p>
          <a:p>
            <a:pPr marL="548640" indent="-411480" eaLnBrk="1" fontAlgn="auto" hangingPunct="1">
              <a:spcAft>
                <a:spcPts val="0"/>
              </a:spcAft>
              <a:buClr>
                <a:schemeClr val="tx1">
                  <a:shade val="95000"/>
                </a:schemeClr>
              </a:buClr>
              <a:buFont typeface="Wingdings" pitchFamily="2" charset="2"/>
              <a:buChar char="Ø"/>
              <a:defRPr/>
            </a:pPr>
            <a:r>
              <a:rPr lang="en-US" altLang="zh-CN" b="1" dirty="0" smtClean="0">
                <a:solidFill>
                  <a:schemeClr val="accent4"/>
                </a:solidFill>
                <a:latin typeface="Arial" pitchFamily="34" charset="0"/>
              </a:rPr>
              <a:t>Integration:</a:t>
            </a:r>
            <a:r>
              <a:rPr lang="en-US" altLang="zh-CN" dirty="0" smtClean="0">
                <a:solidFill>
                  <a:schemeClr val="accent4"/>
                </a:solidFill>
                <a:latin typeface="Arial" pitchFamily="34" charset="0"/>
              </a:rPr>
              <a:t> </a:t>
            </a:r>
            <a:r>
              <a:rPr lang="en-US" altLang="zh-CN" dirty="0" smtClean="0">
                <a:latin typeface="Arial" pitchFamily="34" charset="0"/>
              </a:rPr>
              <a:t>Some DNA integrates into host genome causing carrier state </a:t>
            </a:r>
          </a:p>
          <a:p>
            <a:pPr marL="548640" indent="-411480" eaLnBrk="1" fontAlgn="auto" hangingPunct="1">
              <a:spcAft>
                <a:spcPts val="0"/>
              </a:spcAft>
              <a:buClr>
                <a:schemeClr val="tx1">
                  <a:shade val="95000"/>
                </a:schemeClr>
              </a:buClr>
              <a:buFont typeface="Wingdings 2"/>
              <a:buChar char=""/>
              <a:defRPr/>
            </a:pPr>
            <a:endParaRPr lang="zh-CN" altLang="en-US" dirty="0" smtClean="0">
              <a:latin typeface="Arial" pitchFamily="34" charset="0"/>
            </a:endParaRPr>
          </a:p>
        </p:txBody>
      </p:sp>
    </p:spTree>
    <p:extLst>
      <p:ext uri="{BB962C8B-B14F-4D97-AF65-F5344CB8AC3E}">
        <p14:creationId xmlns:p14="http://schemas.microsoft.com/office/powerpoint/2010/main" val="5651709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68313" y="277813"/>
            <a:ext cx="8675687"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eaLnBrk="1" fontAlgn="auto" hangingPunct="1">
              <a:spcAft>
                <a:spcPts val="0"/>
              </a:spcAft>
              <a:defRPr/>
            </a:pPr>
            <a:r>
              <a:rPr lang="en-US" dirty="0" smtClean="0">
                <a:solidFill>
                  <a:schemeClr val="tx1">
                    <a:lumMod val="85000"/>
                    <a:lumOff val="15000"/>
                  </a:schemeClr>
                </a:solidFill>
                <a:effectLst/>
                <a:latin typeface="Arial" pitchFamily="34" charset="0"/>
              </a:rPr>
              <a:t>ANTIGEN OF HEPATITIS B VIRUS:</a:t>
            </a:r>
          </a:p>
        </p:txBody>
      </p:sp>
      <p:pic>
        <p:nvPicPr>
          <p:cNvPr id="38915" name="Picture 3" descr="he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33" y="1412882"/>
            <a:ext cx="3969456" cy="388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HBV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250270" y="1484313"/>
            <a:ext cx="4893733"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6"/>
          <p:cNvSpPr txBox="1">
            <a:spLocks noChangeArrowheads="1"/>
          </p:cNvSpPr>
          <p:nvPr/>
        </p:nvSpPr>
        <p:spPr bwMode="auto">
          <a:xfrm>
            <a:off x="179212" y="5516569"/>
            <a:ext cx="8964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kumimoji="1" lang="en-US" altLang="zh-CN" b="1" smtClean="0">
                <a:solidFill>
                  <a:prstClr val="white"/>
                </a:solidFill>
                <a:latin typeface="Arial" pitchFamily="34" charset="0"/>
              </a:rPr>
              <a:t>HBsAg</a:t>
            </a:r>
            <a:r>
              <a:rPr kumimoji="1" lang="en-US" altLang="zh-CN" smtClean="0">
                <a:solidFill>
                  <a:prstClr val="white"/>
                </a:solidFill>
                <a:latin typeface="Arial" pitchFamily="34" charset="0"/>
              </a:rPr>
              <a:t> = surface (coat) protein  (</a:t>
            </a:r>
            <a:r>
              <a:rPr lang="en-US" altLang="zh-CN" sz="1800" b="1" smtClean="0">
                <a:solidFill>
                  <a:prstClr val="white"/>
                </a:solidFill>
                <a:latin typeface="Arial" pitchFamily="34" charset="0"/>
              </a:rPr>
              <a:t> 4 phenotypes : adw, adr, ayw and ayr)</a:t>
            </a:r>
            <a:endParaRPr kumimoji="1" lang="en-US" altLang="zh-CN" smtClean="0">
              <a:solidFill>
                <a:prstClr val="white"/>
              </a:solidFill>
              <a:latin typeface="Arial" pitchFamily="34" charset="0"/>
            </a:endParaRPr>
          </a:p>
          <a:p>
            <a:pPr fontAlgn="base">
              <a:spcBef>
                <a:spcPct val="0"/>
              </a:spcBef>
              <a:spcAft>
                <a:spcPct val="0"/>
              </a:spcAft>
            </a:pPr>
            <a:r>
              <a:rPr kumimoji="1" lang="en-US" altLang="zh-CN" b="1" smtClean="0">
                <a:solidFill>
                  <a:prstClr val="white"/>
                </a:solidFill>
                <a:latin typeface="Arial" pitchFamily="34" charset="0"/>
              </a:rPr>
              <a:t>HBcAg</a:t>
            </a:r>
            <a:r>
              <a:rPr kumimoji="1" lang="en-US" altLang="zh-CN" smtClean="0">
                <a:solidFill>
                  <a:prstClr val="white"/>
                </a:solidFill>
                <a:latin typeface="Arial" pitchFamily="34" charset="0"/>
              </a:rPr>
              <a:t> = inner core protein (</a:t>
            </a:r>
            <a:r>
              <a:rPr lang="en-US" altLang="zh-CN" sz="1800" b="1" smtClean="0">
                <a:solidFill>
                  <a:prstClr val="white"/>
                </a:solidFill>
                <a:latin typeface="Arial" pitchFamily="34" charset="0"/>
              </a:rPr>
              <a:t>a single serotype)</a:t>
            </a:r>
            <a:r>
              <a:rPr lang="en-US" altLang="zh-CN" sz="1800" smtClean="0">
                <a:solidFill>
                  <a:prstClr val="white"/>
                </a:solidFill>
                <a:latin typeface="Arial" pitchFamily="34" charset="0"/>
              </a:rPr>
              <a:t> </a:t>
            </a:r>
            <a:endParaRPr kumimoji="1" lang="en-US" altLang="zh-CN" smtClean="0">
              <a:solidFill>
                <a:prstClr val="white"/>
              </a:solidFill>
              <a:latin typeface="Arial" pitchFamily="34" charset="0"/>
            </a:endParaRPr>
          </a:p>
          <a:p>
            <a:pPr fontAlgn="base">
              <a:spcBef>
                <a:spcPct val="0"/>
              </a:spcBef>
              <a:spcAft>
                <a:spcPct val="0"/>
              </a:spcAft>
            </a:pPr>
            <a:r>
              <a:rPr kumimoji="1" lang="en-US" altLang="zh-CN" b="1" smtClean="0">
                <a:solidFill>
                  <a:prstClr val="white"/>
                </a:solidFill>
                <a:latin typeface="Arial" pitchFamily="34" charset="0"/>
              </a:rPr>
              <a:t>HBeAg </a:t>
            </a:r>
            <a:r>
              <a:rPr kumimoji="1" lang="en-US" altLang="zh-CN" smtClean="0">
                <a:solidFill>
                  <a:prstClr val="white"/>
                </a:solidFill>
                <a:latin typeface="Arial" pitchFamily="34" charset="0"/>
              </a:rPr>
              <a:t>= secreted protein; function unknown</a:t>
            </a:r>
            <a:endParaRPr kumimoji="1" lang="zh-CN" altLang="en-US" smtClean="0">
              <a:solidFill>
                <a:prstClr val="white"/>
              </a:solidFill>
              <a:latin typeface="Arial" pitchFamily="34" charset="0"/>
            </a:endParaRPr>
          </a:p>
        </p:txBody>
      </p:sp>
    </p:spTree>
    <p:extLst>
      <p:ext uri="{BB962C8B-B14F-4D97-AF65-F5344CB8AC3E}">
        <p14:creationId xmlns:p14="http://schemas.microsoft.com/office/powerpoint/2010/main" val="3573070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4556" y="228600"/>
            <a:ext cx="8362244" cy="1143000"/>
          </a:xfrm>
        </p:spPr>
        <p:txBody>
          <a:bodyPr/>
          <a:lstStyle/>
          <a:p>
            <a:pPr eaLnBrk="1" fontAlgn="auto" hangingPunct="1">
              <a:spcAft>
                <a:spcPts val="0"/>
              </a:spcAft>
              <a:defRPr/>
            </a:pPr>
            <a:r>
              <a:rPr kumimoji="1" lang="en-US" altLang="zh-CN" dirty="0" smtClean="0">
                <a:solidFill>
                  <a:schemeClr val="tx1">
                    <a:lumMod val="85000"/>
                    <a:lumOff val="15000"/>
                  </a:schemeClr>
                </a:solidFill>
                <a:effectLst/>
                <a:latin typeface="Arial" pitchFamily="34" charset="0"/>
                <a:ea typeface="SimSun" pitchFamily="2" charset="-122"/>
              </a:rPr>
              <a:t>Pathogenesis  and Immunity</a:t>
            </a:r>
            <a:endParaRPr kumimoji="1" lang="zh-CN" altLang="en-US" dirty="0" smtClean="0">
              <a:solidFill>
                <a:schemeClr val="tx1">
                  <a:lumMod val="85000"/>
                  <a:lumOff val="15000"/>
                </a:schemeClr>
              </a:solidFill>
              <a:effectLst/>
              <a:latin typeface="Arial" pitchFamily="34" charset="0"/>
              <a:ea typeface="SimSun" pitchFamily="2" charset="-122"/>
            </a:endParaRPr>
          </a:p>
        </p:txBody>
      </p:sp>
      <p:sp>
        <p:nvSpPr>
          <p:cNvPr id="39939" name="Rectangle 3"/>
          <p:cNvSpPr>
            <a:spLocks noGrp="1" noChangeArrowheads="1"/>
          </p:cNvSpPr>
          <p:nvPr>
            <p:ph idx="1"/>
          </p:nvPr>
        </p:nvSpPr>
        <p:spPr>
          <a:xfrm>
            <a:off x="251181" y="1341438"/>
            <a:ext cx="8672689" cy="5111750"/>
          </a:xfrm>
        </p:spPr>
        <p:txBody>
          <a:bodyPr>
            <a:normAutofit fontScale="92500" lnSpcReduction="20000"/>
          </a:bodyPr>
          <a:lstStyle/>
          <a:p>
            <a:pPr eaLnBrk="1" hangingPunct="1">
              <a:lnSpc>
                <a:spcPct val="90000"/>
              </a:lnSpc>
              <a:buFont typeface="Wingdings" pitchFamily="2" charset="2"/>
              <a:buChar char="Ø"/>
            </a:pPr>
            <a:r>
              <a:rPr lang="en-US" altLang="zh-CN" b="1" smtClean="0">
                <a:latin typeface="Arial" pitchFamily="34" charset="0"/>
              </a:rPr>
              <a:t>Virus enters hepatocytes via blood </a:t>
            </a:r>
          </a:p>
          <a:p>
            <a:pPr eaLnBrk="1" hangingPunct="1">
              <a:lnSpc>
                <a:spcPct val="90000"/>
              </a:lnSpc>
              <a:buFont typeface="Wingdings" pitchFamily="2" charset="2"/>
              <a:buChar char="Ø"/>
            </a:pPr>
            <a:r>
              <a:rPr lang="en-US" altLang="zh-CN" b="1" smtClean="0">
                <a:latin typeface="Arial" pitchFamily="34" charset="0"/>
              </a:rPr>
              <a:t>Immune response (cytotoxic T cell) to viral antigens expressed on hepatocyte cell surface responsible for clinical syndrome </a:t>
            </a:r>
          </a:p>
          <a:p>
            <a:pPr eaLnBrk="1" hangingPunct="1">
              <a:lnSpc>
                <a:spcPct val="90000"/>
              </a:lnSpc>
              <a:buFont typeface="Wingdings" pitchFamily="2" charset="2"/>
              <a:buChar char="Ø"/>
            </a:pPr>
            <a:r>
              <a:rPr lang="en-US" altLang="zh-CN" b="1" smtClean="0">
                <a:latin typeface="Arial" pitchFamily="34" charset="0"/>
              </a:rPr>
              <a:t>5 % become chronic carriers (HBsAg&gt; 6 months) </a:t>
            </a:r>
          </a:p>
          <a:p>
            <a:pPr eaLnBrk="1" hangingPunct="1">
              <a:lnSpc>
                <a:spcPct val="90000"/>
              </a:lnSpc>
              <a:buFont typeface="Wingdings" pitchFamily="2" charset="2"/>
              <a:buChar char="Ø"/>
            </a:pPr>
            <a:r>
              <a:rPr lang="en-US" altLang="zh-CN" b="1" smtClean="0">
                <a:latin typeface="Arial" pitchFamily="34" charset="0"/>
              </a:rPr>
              <a:t>Higher rate of hepatocellular carcinoma in chronic carriers, especially those who are “e” antigen positive </a:t>
            </a:r>
          </a:p>
          <a:p>
            <a:pPr eaLnBrk="1" hangingPunct="1">
              <a:lnSpc>
                <a:spcPct val="90000"/>
              </a:lnSpc>
              <a:buFont typeface="Wingdings" pitchFamily="2" charset="2"/>
              <a:buChar char="Ø"/>
            </a:pPr>
            <a:r>
              <a:rPr lang="en-US" altLang="zh-CN" b="1" smtClean="0">
                <a:latin typeface="Arial" pitchFamily="34" charset="0"/>
              </a:rPr>
              <a:t>Hepatitis B surface antibody likely confers lifelong immunity (IgG anti-HBs)</a:t>
            </a:r>
          </a:p>
          <a:p>
            <a:pPr eaLnBrk="1" hangingPunct="1">
              <a:lnSpc>
                <a:spcPct val="90000"/>
              </a:lnSpc>
              <a:buFont typeface="Wingdings" pitchFamily="2" charset="2"/>
              <a:buChar char="Ø"/>
            </a:pPr>
            <a:r>
              <a:rPr lang="en-US" altLang="zh-CN" b="1" smtClean="0">
                <a:latin typeface="Arial" pitchFamily="34" charset="0"/>
              </a:rPr>
              <a:t>Hepatitis B e Ab indicates low transmissibility </a:t>
            </a:r>
            <a:endParaRPr lang="zh-CN" altLang="en-US" b="1" smtClean="0">
              <a:latin typeface="Arial" pitchFamily="34" charset="0"/>
            </a:endParaRPr>
          </a:p>
        </p:txBody>
      </p:sp>
    </p:spTree>
    <p:extLst>
      <p:ext uri="{BB962C8B-B14F-4D97-AF65-F5344CB8AC3E}">
        <p14:creationId xmlns:p14="http://schemas.microsoft.com/office/powerpoint/2010/main" val="3993011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title" idx="4294967295"/>
          </p:nvPr>
        </p:nvSpPr>
        <p:spPr>
          <a:xfrm>
            <a:off x="220663" y="476250"/>
            <a:ext cx="8923337" cy="431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ormAutofit fontScale="90000"/>
          </a:bodyPr>
          <a:lstStyle/>
          <a:p>
            <a:pPr eaLnBrk="1" fontAlgn="auto" hangingPunct="1">
              <a:spcAft>
                <a:spcPts val="0"/>
              </a:spcAft>
              <a:defRPr/>
            </a:pPr>
            <a:r>
              <a:rPr lang="en-US" sz="3200" dirty="0" smtClean="0">
                <a:solidFill>
                  <a:schemeClr val="tx1"/>
                </a:solidFill>
                <a:effectLst/>
                <a:latin typeface="Arial" pitchFamily="34" charset="0"/>
              </a:rPr>
              <a:t>Determinants or acute and chronic HBV infection</a:t>
            </a:r>
            <a:r>
              <a:rPr lang="en-US" dirty="0" smtClean="0">
                <a:solidFill>
                  <a:schemeClr val="tx1"/>
                </a:solidFill>
                <a:effectLst/>
                <a:latin typeface="Arial" pitchFamily="34" charset="0"/>
              </a:rPr>
              <a:t> </a:t>
            </a:r>
          </a:p>
        </p:txBody>
      </p:sp>
      <p:pic>
        <p:nvPicPr>
          <p:cNvPr id="40963" name="Picture 6" descr="62_007"/>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125538"/>
            <a:ext cx="9051925" cy="5616575"/>
          </a:xfrm>
          <a:noFill/>
        </p:spPr>
      </p:pic>
      <p:sp>
        <p:nvSpPr>
          <p:cNvPr id="40964" name="Text Box 9"/>
          <p:cNvSpPr txBox="1">
            <a:spLocks noChangeArrowheads="1"/>
          </p:cNvSpPr>
          <p:nvPr/>
        </p:nvSpPr>
        <p:spPr bwMode="auto">
          <a:xfrm>
            <a:off x="533400" y="4724407"/>
            <a:ext cx="297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fontAlgn="base">
              <a:spcBef>
                <a:spcPct val="50000"/>
              </a:spcBef>
              <a:spcAft>
                <a:spcPct val="0"/>
              </a:spcAft>
            </a:pPr>
            <a:endParaRPr lang="ru-RU" sz="1800" smtClean="0">
              <a:solidFill>
                <a:prstClr val="white"/>
              </a:solidFill>
              <a:latin typeface="Arial" pitchFamily="34" charset="0"/>
            </a:endParaRPr>
          </a:p>
        </p:txBody>
      </p:sp>
    </p:spTree>
    <p:extLst>
      <p:ext uri="{BB962C8B-B14F-4D97-AF65-F5344CB8AC3E}">
        <p14:creationId xmlns:p14="http://schemas.microsoft.com/office/powerpoint/2010/main" val="4021521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4198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726" y="115888"/>
            <a:ext cx="9052277" cy="67421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7607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43011" name="Content Placeholder 2"/>
          <p:cNvSpPr>
            <a:spLocks noGrp="1"/>
          </p:cNvSpPr>
          <p:nvPr>
            <p:ph idx="1"/>
          </p:nvPr>
        </p:nvSpPr>
        <p:spPr/>
        <p:txBody>
          <a:bodyPr/>
          <a:lstStyle/>
          <a:p>
            <a:pPr eaLnBrk="1" hangingPunct="1"/>
            <a:endParaRPr lang="en-US" smtClean="0"/>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5" y="-57150"/>
            <a:ext cx="8833556"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7569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868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7081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1371602" y="2133602"/>
            <a:ext cx="620888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sz="7200"/>
              <a:t>HEPATITIS     A</a:t>
            </a:r>
          </a:p>
        </p:txBody>
      </p:sp>
    </p:spTree>
    <p:extLst>
      <p:ext uri="{BB962C8B-B14F-4D97-AF65-F5344CB8AC3E}">
        <p14:creationId xmlns:p14="http://schemas.microsoft.com/office/powerpoint/2010/main" val="9002794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45059" name="Content Placeholder 2"/>
          <p:cNvSpPr>
            <a:spLocks noGrp="1"/>
          </p:cNvSpPr>
          <p:nvPr>
            <p:ph idx="1"/>
          </p:nvPr>
        </p:nvSpPr>
        <p:spPr/>
        <p:txBody>
          <a:bodyPr/>
          <a:lstStyle/>
          <a:p>
            <a:pPr eaLnBrk="1" hangingPunct="1"/>
            <a:endParaRPr lang="en-US" smtClean="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2" y="-57150"/>
            <a:ext cx="8897056" cy="697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8194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dirty="0"/>
          </a:p>
        </p:txBody>
      </p:sp>
      <p:sp>
        <p:nvSpPr>
          <p:cNvPr id="46083" name="Content Placeholder 2"/>
          <p:cNvSpPr>
            <a:spLocks noGrp="1"/>
          </p:cNvSpPr>
          <p:nvPr>
            <p:ph idx="1"/>
          </p:nvPr>
        </p:nvSpPr>
        <p:spPr/>
        <p:txBody>
          <a:bodyPr/>
          <a:lstStyle/>
          <a:p>
            <a:pPr eaLnBrk="1" hangingPunct="1"/>
            <a:endParaRPr lang="en-US" smtClean="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50"/>
            <a:ext cx="9144000" cy="704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694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74" y="76200"/>
            <a:ext cx="8963025"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0481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of chronic HBV infection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371600"/>
            <a:ext cx="8763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7042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sp>
        <p:nvSpPr>
          <p:cNvPr id="48131" name="Content Placeholder 2"/>
          <p:cNvSpPr>
            <a:spLocks noGrp="1"/>
          </p:cNvSpPr>
          <p:nvPr>
            <p:ph idx="1"/>
          </p:nvPr>
        </p:nvSpPr>
        <p:spPr/>
        <p:txBody>
          <a:bodyPr/>
          <a:lstStyle/>
          <a:p>
            <a:pPr eaLnBrk="1" hangingPunct="1"/>
            <a:endParaRPr lang="en-US" smtClean="0"/>
          </a:p>
        </p:txBody>
      </p:sp>
      <p:pic>
        <p:nvPicPr>
          <p:cNvPr id="481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25" y="-80963"/>
            <a:ext cx="8833556" cy="701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71495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BVacuteInf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3"/>
          <p:cNvSpPr>
            <a:spLocks noChangeArrowheads="1"/>
          </p:cNvSpPr>
          <p:nvPr/>
        </p:nvSpPr>
        <p:spPr bwMode="auto">
          <a:xfrm>
            <a:off x="407812" y="320678"/>
            <a:ext cx="5235222"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0" tIns="45468" rIns="92560" bIns="45468">
            <a:spAutoFit/>
          </a:bodyPr>
          <a:lstStyle/>
          <a:p>
            <a:pPr defTabSz="915988" eaLnBrk="0" fontAlgn="base" hangingPunct="0">
              <a:lnSpc>
                <a:spcPct val="90000"/>
              </a:lnSpc>
              <a:spcBef>
                <a:spcPct val="0"/>
              </a:spcBef>
              <a:spcAft>
                <a:spcPct val="0"/>
              </a:spcAft>
            </a:pPr>
            <a:r>
              <a:rPr lang="en-US" sz="2000" b="1" smtClean="0">
                <a:solidFill>
                  <a:srgbClr val="FFFF00"/>
                </a:solidFill>
                <a:latin typeface="Arial" pitchFamily="34" charset="0"/>
              </a:rPr>
              <a:t>HBV - Diagnosis </a:t>
            </a:r>
          </a:p>
        </p:txBody>
      </p:sp>
      <p:grpSp>
        <p:nvGrpSpPr>
          <p:cNvPr id="49156" name="Group 4"/>
          <p:cNvGrpSpPr>
            <a:grpSpLocks/>
          </p:cNvGrpSpPr>
          <p:nvPr/>
        </p:nvGrpSpPr>
        <p:grpSpPr bwMode="auto">
          <a:xfrm>
            <a:off x="1126067" y="242891"/>
            <a:ext cx="6911622" cy="6192837"/>
            <a:chOff x="798" y="153"/>
            <a:chExt cx="4898" cy="3901"/>
          </a:xfrm>
        </p:grpSpPr>
        <p:sp>
          <p:nvSpPr>
            <p:cNvPr id="49157" name="Rectangle 5"/>
            <p:cNvSpPr>
              <a:spLocks noChangeArrowheads="1"/>
            </p:cNvSpPr>
            <p:nvPr/>
          </p:nvSpPr>
          <p:spPr bwMode="auto">
            <a:xfrm>
              <a:off x="798" y="153"/>
              <a:ext cx="4896" cy="7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4000" b="1" smtClean="0">
                  <a:solidFill>
                    <a:srgbClr val="FFFF00"/>
                  </a:solidFill>
                  <a:latin typeface="MS Mincho" pitchFamily="49" charset="-128"/>
                </a:rPr>
                <a:t>Acute Infection</a:t>
              </a:r>
            </a:p>
          </p:txBody>
        </p:sp>
        <p:sp>
          <p:nvSpPr>
            <p:cNvPr id="49158" name="Text Box 6"/>
            <p:cNvSpPr txBox="1">
              <a:spLocks noChangeArrowheads="1"/>
            </p:cNvSpPr>
            <p:nvPr/>
          </p:nvSpPr>
          <p:spPr bwMode="auto">
            <a:xfrm>
              <a:off x="876" y="3669"/>
              <a:ext cx="4608" cy="2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800" b="1" smtClean="0">
                  <a:solidFill>
                    <a:prstClr val="black"/>
                  </a:solidFill>
                  <a:latin typeface="Arial" pitchFamily="34" charset="0"/>
                </a:rPr>
                <a:t>0                         2                         4                         6</a:t>
              </a:r>
              <a:r>
                <a:rPr lang="en-US" sz="1800" b="1" smtClean="0">
                  <a:solidFill>
                    <a:prstClr val="white"/>
                  </a:solidFill>
                  <a:latin typeface="Arial" pitchFamily="34" charset="0"/>
                </a:rPr>
                <a:t>                      </a:t>
              </a:r>
            </a:p>
          </p:txBody>
        </p:sp>
        <p:sp>
          <p:nvSpPr>
            <p:cNvPr id="49159" name="Text Box 7"/>
            <p:cNvSpPr txBox="1">
              <a:spLocks noChangeArrowheads="1"/>
            </p:cNvSpPr>
            <p:nvPr/>
          </p:nvSpPr>
          <p:spPr bwMode="auto">
            <a:xfrm>
              <a:off x="1052" y="2414"/>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2000" b="1" smtClean="0">
                  <a:solidFill>
                    <a:srgbClr val="66CCFF"/>
                  </a:solidFill>
                  <a:latin typeface="Arial" pitchFamily="34" charset="0"/>
                </a:rPr>
                <a:t>HBsAg</a:t>
              </a:r>
            </a:p>
          </p:txBody>
        </p:sp>
        <p:sp>
          <p:nvSpPr>
            <p:cNvPr id="49160" name="Text Box 8"/>
            <p:cNvSpPr txBox="1">
              <a:spLocks noChangeArrowheads="1"/>
            </p:cNvSpPr>
            <p:nvPr/>
          </p:nvSpPr>
          <p:spPr bwMode="auto">
            <a:xfrm>
              <a:off x="4630" y="1627"/>
              <a:ext cx="912"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srgbClr val="99CCFF"/>
                  </a:solidFill>
                  <a:latin typeface="Arial" pitchFamily="34" charset="0"/>
                </a:rPr>
                <a:t>Anti-HBs</a:t>
              </a:r>
            </a:p>
          </p:txBody>
        </p:sp>
        <p:sp>
          <p:nvSpPr>
            <p:cNvPr id="49161" name="Text Box 9"/>
            <p:cNvSpPr txBox="1">
              <a:spLocks noChangeArrowheads="1"/>
            </p:cNvSpPr>
            <p:nvPr/>
          </p:nvSpPr>
          <p:spPr bwMode="auto">
            <a:xfrm>
              <a:off x="3395" y="1773"/>
              <a:ext cx="817" cy="44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prstClr val="black"/>
                  </a:solidFill>
                  <a:latin typeface="Arial" pitchFamily="34" charset="0"/>
                </a:rPr>
                <a:t>Anti-HBc</a:t>
              </a:r>
            </a:p>
          </p:txBody>
        </p:sp>
        <p:sp>
          <p:nvSpPr>
            <p:cNvPr id="49162" name="Text Box 10"/>
            <p:cNvSpPr txBox="1">
              <a:spLocks noChangeArrowheads="1"/>
            </p:cNvSpPr>
            <p:nvPr/>
          </p:nvSpPr>
          <p:spPr bwMode="auto">
            <a:xfrm>
              <a:off x="4448" y="2432"/>
              <a:ext cx="1248" cy="44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prstClr val="black"/>
                  </a:solidFill>
                  <a:latin typeface="Arial" pitchFamily="34" charset="0"/>
                </a:rPr>
                <a:t>Anti-HBc IgM</a:t>
              </a:r>
            </a:p>
          </p:txBody>
        </p:sp>
        <p:sp>
          <p:nvSpPr>
            <p:cNvPr id="49163" name="Text Box 11"/>
            <p:cNvSpPr txBox="1">
              <a:spLocks noChangeArrowheads="1"/>
            </p:cNvSpPr>
            <p:nvPr/>
          </p:nvSpPr>
          <p:spPr bwMode="auto">
            <a:xfrm>
              <a:off x="1740" y="3823"/>
              <a:ext cx="3889" cy="2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1257300" algn="ctr"/>
                  <a:tab pos="5435600" algn="ctr"/>
                </a:tabLst>
                <a:defRPr sz="2400">
                  <a:solidFill>
                    <a:schemeClr val="tx1"/>
                  </a:solidFill>
                  <a:latin typeface="Times New Roman" pitchFamily="18" charset="0"/>
                </a:defRPr>
              </a:lvl1pPr>
              <a:lvl2pPr marL="742950" indent="-285750">
                <a:tabLst>
                  <a:tab pos="1257300" algn="ctr"/>
                  <a:tab pos="5435600" algn="ctr"/>
                </a:tabLst>
                <a:defRPr sz="2400">
                  <a:solidFill>
                    <a:schemeClr val="tx1"/>
                  </a:solidFill>
                  <a:latin typeface="Times New Roman" pitchFamily="18" charset="0"/>
                </a:defRPr>
              </a:lvl2pPr>
              <a:lvl3pPr marL="1143000" indent="-228600">
                <a:tabLst>
                  <a:tab pos="1257300" algn="ctr"/>
                  <a:tab pos="5435600" algn="ctr"/>
                </a:tabLst>
                <a:defRPr sz="2400">
                  <a:solidFill>
                    <a:schemeClr val="tx1"/>
                  </a:solidFill>
                  <a:latin typeface="Times New Roman" pitchFamily="18" charset="0"/>
                </a:defRPr>
              </a:lvl3pPr>
              <a:lvl4pPr marL="1600200" indent="-228600">
                <a:tabLst>
                  <a:tab pos="1257300" algn="ctr"/>
                  <a:tab pos="5435600" algn="ctr"/>
                </a:tabLst>
                <a:defRPr sz="2400">
                  <a:solidFill>
                    <a:schemeClr val="tx1"/>
                  </a:solidFill>
                  <a:latin typeface="Times New Roman" pitchFamily="18" charset="0"/>
                </a:defRPr>
              </a:lvl4pPr>
              <a:lvl5pPr marL="2057400" indent="-228600">
                <a:tabLst>
                  <a:tab pos="1257300" algn="ctr"/>
                  <a:tab pos="5435600" algn="ctr"/>
                </a:tabLst>
                <a:defRPr sz="2400">
                  <a:solidFill>
                    <a:schemeClr val="tx1"/>
                  </a:solidFill>
                  <a:latin typeface="Times New Roman" pitchFamily="18" charset="0"/>
                </a:defRPr>
              </a:lvl5pPr>
              <a:lvl6pPr marL="2514600" indent="-228600" eaLnBrk="0" fontAlgn="base" hangingPunct="0">
                <a:spcBef>
                  <a:spcPct val="0"/>
                </a:spcBef>
                <a:spcAft>
                  <a:spcPct val="0"/>
                </a:spcAft>
                <a:tabLst>
                  <a:tab pos="1257300" algn="ctr"/>
                  <a:tab pos="5435600" algn="ctr"/>
                </a:tabLst>
                <a:defRPr sz="2400">
                  <a:solidFill>
                    <a:schemeClr val="tx1"/>
                  </a:solidFill>
                  <a:latin typeface="Times New Roman" pitchFamily="18" charset="0"/>
                </a:defRPr>
              </a:lvl6pPr>
              <a:lvl7pPr marL="2971800" indent="-228600" eaLnBrk="0" fontAlgn="base" hangingPunct="0">
                <a:spcBef>
                  <a:spcPct val="0"/>
                </a:spcBef>
                <a:spcAft>
                  <a:spcPct val="0"/>
                </a:spcAft>
                <a:tabLst>
                  <a:tab pos="1257300" algn="ctr"/>
                  <a:tab pos="5435600" algn="ctr"/>
                </a:tabLst>
                <a:defRPr sz="2400">
                  <a:solidFill>
                    <a:schemeClr val="tx1"/>
                  </a:solidFill>
                  <a:latin typeface="Times New Roman" pitchFamily="18" charset="0"/>
                </a:defRPr>
              </a:lvl7pPr>
              <a:lvl8pPr marL="3429000" indent="-228600" eaLnBrk="0" fontAlgn="base" hangingPunct="0">
                <a:spcBef>
                  <a:spcPct val="0"/>
                </a:spcBef>
                <a:spcAft>
                  <a:spcPct val="0"/>
                </a:spcAft>
                <a:tabLst>
                  <a:tab pos="1257300" algn="ctr"/>
                  <a:tab pos="5435600" algn="ctr"/>
                </a:tabLst>
                <a:defRPr sz="2400">
                  <a:solidFill>
                    <a:schemeClr val="tx1"/>
                  </a:solidFill>
                  <a:latin typeface="Times New Roman" pitchFamily="18" charset="0"/>
                </a:defRPr>
              </a:lvl8pPr>
              <a:lvl9pPr marL="3886200" indent="-228600" eaLnBrk="0" fontAlgn="base" hangingPunct="0">
                <a:spcBef>
                  <a:spcPct val="0"/>
                </a:spcBef>
                <a:spcAft>
                  <a:spcPct val="0"/>
                </a:spcAft>
                <a:tabLst>
                  <a:tab pos="1257300" algn="ctr"/>
                  <a:tab pos="5435600" algn="ctr"/>
                </a:tabLst>
                <a:defRPr sz="2400">
                  <a:solidFill>
                    <a:schemeClr val="tx1"/>
                  </a:solidFill>
                  <a:latin typeface="Times New Roman" pitchFamily="18" charset="0"/>
                </a:defRPr>
              </a:lvl9pPr>
            </a:lstStyle>
            <a:p>
              <a:pPr eaLnBrk="0" fontAlgn="base" hangingPunct="0">
                <a:spcBef>
                  <a:spcPct val="50000"/>
                </a:spcBef>
                <a:spcAft>
                  <a:spcPct val="0"/>
                </a:spcAft>
              </a:pPr>
              <a:r>
                <a:rPr lang="en-US" sz="1800" b="1" smtClean="0">
                  <a:solidFill>
                    <a:prstClr val="white"/>
                  </a:solidFill>
                  <a:latin typeface="Arial" pitchFamily="34" charset="0"/>
                </a:rPr>
                <a:t>	</a:t>
              </a:r>
              <a:r>
                <a:rPr lang="en-US" sz="1800" b="1" smtClean="0">
                  <a:solidFill>
                    <a:prstClr val="black"/>
                  </a:solidFill>
                  <a:latin typeface="Arial" pitchFamily="34" charset="0"/>
                </a:rPr>
                <a:t>Months                                                           Years</a:t>
              </a:r>
            </a:p>
          </p:txBody>
        </p:sp>
        <p:sp>
          <p:nvSpPr>
            <p:cNvPr id="49164" name="Text Box 12"/>
            <p:cNvSpPr txBox="1">
              <a:spLocks noChangeArrowheads="1"/>
            </p:cNvSpPr>
            <p:nvPr/>
          </p:nvSpPr>
          <p:spPr bwMode="auto">
            <a:xfrm>
              <a:off x="1638" y="1350"/>
              <a:ext cx="7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srgbClr val="575F6D"/>
                  </a:solidFill>
                  <a:latin typeface="Arial" pitchFamily="34" charset="0"/>
                </a:rPr>
                <a:t>HBeAg</a:t>
              </a:r>
            </a:p>
          </p:txBody>
        </p:sp>
        <p:sp>
          <p:nvSpPr>
            <p:cNvPr id="49165" name="Text Box 13"/>
            <p:cNvSpPr txBox="1">
              <a:spLocks noChangeArrowheads="1"/>
            </p:cNvSpPr>
            <p:nvPr/>
          </p:nvSpPr>
          <p:spPr bwMode="auto">
            <a:xfrm>
              <a:off x="1638" y="860"/>
              <a:ext cx="10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srgbClr val="575F6D"/>
                  </a:solidFill>
                  <a:latin typeface="Arial" pitchFamily="34" charset="0"/>
                </a:rPr>
                <a:t>HBV DNA</a:t>
              </a:r>
            </a:p>
          </p:txBody>
        </p:sp>
        <p:sp>
          <p:nvSpPr>
            <p:cNvPr id="49166" name="Line 14"/>
            <p:cNvSpPr>
              <a:spLocks noChangeShapeType="1"/>
            </p:cNvSpPr>
            <p:nvPr/>
          </p:nvSpPr>
          <p:spPr bwMode="auto">
            <a:xfrm flipV="1">
              <a:off x="3694" y="2559"/>
              <a:ext cx="769" cy="4"/>
            </a:xfrm>
            <a:prstGeom prst="line">
              <a:avLst/>
            </a:prstGeom>
            <a:noFill/>
            <a:ln w="38100">
              <a:solidFill>
                <a:schemeClr val="tx2"/>
              </a:solidFill>
              <a:round/>
              <a:headEnd type="triangle" w="med" len="me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49167" name="Line 15"/>
            <p:cNvSpPr>
              <a:spLocks noChangeShapeType="1"/>
            </p:cNvSpPr>
            <p:nvPr/>
          </p:nvSpPr>
          <p:spPr bwMode="auto">
            <a:xfrm flipV="1">
              <a:off x="1044" y="3698"/>
              <a:ext cx="3765" cy="2"/>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49168" name="Line 16"/>
            <p:cNvSpPr>
              <a:spLocks noChangeShapeType="1"/>
            </p:cNvSpPr>
            <p:nvPr/>
          </p:nvSpPr>
          <p:spPr bwMode="auto">
            <a:xfrm flipV="1">
              <a:off x="1044" y="1468"/>
              <a:ext cx="1" cy="2240"/>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49169" name="Line 17"/>
            <p:cNvSpPr>
              <a:spLocks noChangeShapeType="1"/>
            </p:cNvSpPr>
            <p:nvPr/>
          </p:nvSpPr>
          <p:spPr bwMode="auto">
            <a:xfrm flipV="1">
              <a:off x="4747" y="3615"/>
              <a:ext cx="99" cy="177"/>
            </a:xfrm>
            <a:prstGeom prst="line">
              <a:avLst/>
            </a:prstGeom>
            <a:noFill/>
            <a:ln w="38100">
              <a:solidFill>
                <a:srgbClr val="99CC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49170" name="Line 18"/>
            <p:cNvSpPr>
              <a:spLocks noChangeShapeType="1"/>
            </p:cNvSpPr>
            <p:nvPr/>
          </p:nvSpPr>
          <p:spPr bwMode="auto">
            <a:xfrm flipV="1">
              <a:off x="4834" y="3615"/>
              <a:ext cx="99" cy="177"/>
            </a:xfrm>
            <a:prstGeom prst="line">
              <a:avLst/>
            </a:prstGeom>
            <a:noFill/>
            <a:ln w="38100">
              <a:solidFill>
                <a:srgbClr val="99CC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49171" name="Line 19"/>
            <p:cNvSpPr>
              <a:spLocks noChangeShapeType="1"/>
            </p:cNvSpPr>
            <p:nvPr/>
          </p:nvSpPr>
          <p:spPr bwMode="auto">
            <a:xfrm flipV="1">
              <a:off x="4882" y="3693"/>
              <a:ext cx="706" cy="4"/>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49172" name="Text Box 20"/>
            <p:cNvSpPr txBox="1">
              <a:spLocks noChangeArrowheads="1"/>
            </p:cNvSpPr>
            <p:nvPr/>
          </p:nvSpPr>
          <p:spPr bwMode="auto">
            <a:xfrm>
              <a:off x="3792" y="1350"/>
              <a:ext cx="960"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prstClr val="white"/>
                  </a:solidFill>
                  <a:latin typeface="Arial" pitchFamily="34" charset="0"/>
                </a:rPr>
                <a:t>Anti-HBe</a:t>
              </a:r>
            </a:p>
          </p:txBody>
        </p:sp>
      </p:grpSp>
    </p:spTree>
    <p:extLst>
      <p:ext uri="{BB962C8B-B14F-4D97-AF65-F5344CB8AC3E}">
        <p14:creationId xmlns:p14="http://schemas.microsoft.com/office/powerpoint/2010/main" val="29613003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BVchronicInf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ChangeArrowheads="1"/>
          </p:cNvSpPr>
          <p:nvPr/>
        </p:nvSpPr>
        <p:spPr bwMode="auto">
          <a:xfrm>
            <a:off x="1126067" y="331788"/>
            <a:ext cx="69088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fontAlgn="base" hangingPunct="0">
              <a:spcBef>
                <a:spcPct val="0"/>
              </a:spcBef>
              <a:spcAft>
                <a:spcPct val="0"/>
              </a:spcAft>
            </a:pPr>
            <a:r>
              <a:rPr lang="en-US" sz="4000" b="1" smtClean="0">
                <a:solidFill>
                  <a:srgbClr val="FFFF00"/>
                </a:solidFill>
                <a:latin typeface="MS Mincho" pitchFamily="49" charset="-128"/>
              </a:rPr>
              <a:t>Chronic Infection</a:t>
            </a:r>
          </a:p>
        </p:txBody>
      </p:sp>
      <p:sp>
        <p:nvSpPr>
          <p:cNvPr id="50180" name="Rectangle 4"/>
          <p:cNvSpPr>
            <a:spLocks noChangeArrowheads="1"/>
          </p:cNvSpPr>
          <p:nvPr/>
        </p:nvSpPr>
        <p:spPr bwMode="auto">
          <a:xfrm>
            <a:off x="407812" y="180978"/>
            <a:ext cx="5235222"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60" tIns="45468" rIns="92560" bIns="45468">
            <a:spAutoFit/>
          </a:bodyPr>
          <a:lstStyle/>
          <a:p>
            <a:pPr defTabSz="915988" eaLnBrk="0" fontAlgn="base" hangingPunct="0">
              <a:lnSpc>
                <a:spcPct val="90000"/>
              </a:lnSpc>
              <a:spcBef>
                <a:spcPct val="0"/>
              </a:spcBef>
              <a:spcAft>
                <a:spcPct val="0"/>
              </a:spcAft>
            </a:pPr>
            <a:r>
              <a:rPr lang="en-US" sz="2000" b="1" smtClean="0">
                <a:solidFill>
                  <a:srgbClr val="FFFF00"/>
                </a:solidFill>
                <a:latin typeface="Arial" pitchFamily="34" charset="0"/>
              </a:rPr>
              <a:t>HBV - Diagnosis </a:t>
            </a:r>
          </a:p>
        </p:txBody>
      </p:sp>
      <p:grpSp>
        <p:nvGrpSpPr>
          <p:cNvPr id="50181" name="Group 5"/>
          <p:cNvGrpSpPr>
            <a:grpSpLocks/>
          </p:cNvGrpSpPr>
          <p:nvPr/>
        </p:nvGrpSpPr>
        <p:grpSpPr bwMode="auto">
          <a:xfrm>
            <a:off x="1371601" y="1268415"/>
            <a:ext cx="6412089" cy="5272087"/>
            <a:chOff x="1045" y="857"/>
            <a:chExt cx="4544" cy="3321"/>
          </a:xfrm>
        </p:grpSpPr>
        <p:sp>
          <p:nvSpPr>
            <p:cNvPr id="50182" name="Text Box 6"/>
            <p:cNvSpPr txBox="1">
              <a:spLocks noChangeArrowheads="1"/>
            </p:cNvSpPr>
            <p:nvPr/>
          </p:nvSpPr>
          <p:spPr bwMode="auto">
            <a:xfrm>
              <a:off x="1734" y="857"/>
              <a:ext cx="100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srgbClr val="575F6D"/>
                  </a:solidFill>
                  <a:latin typeface="Arial" pitchFamily="34" charset="0"/>
                </a:rPr>
                <a:t>HBV DNA</a:t>
              </a:r>
            </a:p>
          </p:txBody>
        </p:sp>
        <p:sp>
          <p:nvSpPr>
            <p:cNvPr id="50183" name="Text Box 7"/>
            <p:cNvSpPr txBox="1">
              <a:spLocks noChangeArrowheads="1"/>
            </p:cNvSpPr>
            <p:nvPr/>
          </p:nvSpPr>
          <p:spPr bwMode="auto">
            <a:xfrm>
              <a:off x="1734" y="1323"/>
              <a:ext cx="8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2000" b="1" smtClean="0">
                  <a:solidFill>
                    <a:srgbClr val="575F6D"/>
                  </a:solidFill>
                  <a:latin typeface="Arial" pitchFamily="34" charset="0"/>
                </a:rPr>
                <a:t>HBeAg</a:t>
              </a:r>
            </a:p>
          </p:txBody>
        </p:sp>
        <p:sp>
          <p:nvSpPr>
            <p:cNvPr id="50184" name="Line 8"/>
            <p:cNvSpPr>
              <a:spLocks noChangeShapeType="1"/>
            </p:cNvSpPr>
            <p:nvPr/>
          </p:nvSpPr>
          <p:spPr bwMode="auto">
            <a:xfrm flipH="1">
              <a:off x="2965" y="3588"/>
              <a:ext cx="96" cy="192"/>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50185" name="Line 9"/>
            <p:cNvSpPr>
              <a:spLocks noChangeShapeType="1"/>
            </p:cNvSpPr>
            <p:nvPr/>
          </p:nvSpPr>
          <p:spPr bwMode="auto">
            <a:xfrm flipH="1">
              <a:off x="3055" y="3588"/>
              <a:ext cx="96" cy="192"/>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50186" name="Text Box 10"/>
            <p:cNvSpPr txBox="1">
              <a:spLocks noChangeArrowheads="1"/>
            </p:cNvSpPr>
            <p:nvPr/>
          </p:nvSpPr>
          <p:spPr bwMode="auto">
            <a:xfrm>
              <a:off x="1669" y="3732"/>
              <a:ext cx="768" cy="44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2000" b="1" smtClean="0">
                  <a:solidFill>
                    <a:prstClr val="white"/>
                  </a:solidFill>
                  <a:latin typeface="Helvetica" charset="0"/>
                </a:rPr>
                <a:t>Months</a:t>
              </a:r>
            </a:p>
          </p:txBody>
        </p:sp>
        <p:sp>
          <p:nvSpPr>
            <p:cNvPr id="50187" name="Text Box 11"/>
            <p:cNvSpPr txBox="1">
              <a:spLocks noChangeArrowheads="1"/>
            </p:cNvSpPr>
            <p:nvPr/>
          </p:nvSpPr>
          <p:spPr bwMode="auto">
            <a:xfrm>
              <a:off x="3835" y="3732"/>
              <a:ext cx="720"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2000" b="1" smtClean="0">
                  <a:solidFill>
                    <a:prstClr val="white"/>
                  </a:solidFill>
                  <a:latin typeface="Helvetica" charset="0"/>
                </a:rPr>
                <a:t>Years</a:t>
              </a:r>
            </a:p>
          </p:txBody>
        </p:sp>
        <p:sp>
          <p:nvSpPr>
            <p:cNvPr id="50188" name="Text Box 12"/>
            <p:cNvSpPr txBox="1">
              <a:spLocks noChangeArrowheads="1"/>
            </p:cNvSpPr>
            <p:nvPr/>
          </p:nvSpPr>
          <p:spPr bwMode="auto">
            <a:xfrm>
              <a:off x="3493" y="3132"/>
              <a:ext cx="1296" cy="231"/>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800" b="1" smtClean="0">
                  <a:solidFill>
                    <a:srgbClr val="CC9900"/>
                  </a:solidFill>
                  <a:latin typeface="Helvetica" charset="0"/>
                </a:rPr>
                <a:t>Anti-HBc IgM</a:t>
              </a:r>
            </a:p>
          </p:txBody>
        </p:sp>
        <p:sp>
          <p:nvSpPr>
            <p:cNvPr id="50189" name="Text Box 13"/>
            <p:cNvSpPr txBox="1">
              <a:spLocks noChangeArrowheads="1"/>
            </p:cNvSpPr>
            <p:nvPr/>
          </p:nvSpPr>
          <p:spPr bwMode="auto">
            <a:xfrm>
              <a:off x="4405" y="2268"/>
              <a:ext cx="1104" cy="407"/>
            </a:xfrm>
            <a:prstGeom prst="rect">
              <a:avLst/>
            </a:prstGeom>
            <a:noFill/>
            <a:ln>
              <a:noFill/>
            </a:ln>
            <a:effectLst>
              <a:outerShdw dist="28398" dir="3806097"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sz="1800" b="1" smtClean="0">
                  <a:solidFill>
                    <a:srgbClr val="FFF39D"/>
                  </a:solidFill>
                  <a:latin typeface="Helvetica" charset="0"/>
                </a:rPr>
                <a:t>Anti-HBc IgG</a:t>
              </a:r>
            </a:p>
          </p:txBody>
        </p:sp>
        <p:sp>
          <p:nvSpPr>
            <p:cNvPr id="50190" name="Text Box 14"/>
            <p:cNvSpPr txBox="1">
              <a:spLocks noChangeArrowheads="1"/>
            </p:cNvSpPr>
            <p:nvPr/>
          </p:nvSpPr>
          <p:spPr bwMode="auto">
            <a:xfrm>
              <a:off x="4165" y="1323"/>
              <a:ext cx="960"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2000" b="1" smtClean="0">
                  <a:solidFill>
                    <a:prstClr val="white"/>
                  </a:solidFill>
                  <a:latin typeface="Arial" pitchFamily="34" charset="0"/>
                </a:rPr>
                <a:t>Anti-HBe</a:t>
              </a:r>
            </a:p>
          </p:txBody>
        </p:sp>
        <p:sp>
          <p:nvSpPr>
            <p:cNvPr id="50191" name="Text Box 15"/>
            <p:cNvSpPr txBox="1">
              <a:spLocks noChangeArrowheads="1"/>
            </p:cNvSpPr>
            <p:nvPr/>
          </p:nvSpPr>
          <p:spPr bwMode="auto">
            <a:xfrm>
              <a:off x="4261" y="1802"/>
              <a:ext cx="768" cy="2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2000" b="1" smtClean="0">
                  <a:solidFill>
                    <a:srgbClr val="66CCFF"/>
                  </a:solidFill>
                  <a:latin typeface="Arial" pitchFamily="34" charset="0"/>
                </a:rPr>
                <a:t>HBsAg</a:t>
              </a:r>
            </a:p>
          </p:txBody>
        </p:sp>
        <p:sp>
          <p:nvSpPr>
            <p:cNvPr id="50192" name="Line 16"/>
            <p:cNvSpPr>
              <a:spLocks noChangeShapeType="1"/>
            </p:cNvSpPr>
            <p:nvPr/>
          </p:nvSpPr>
          <p:spPr bwMode="auto">
            <a:xfrm>
              <a:off x="1045" y="3684"/>
              <a:ext cx="1964" cy="1"/>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50193" name="Line 17"/>
            <p:cNvSpPr>
              <a:spLocks noChangeShapeType="1"/>
            </p:cNvSpPr>
            <p:nvPr/>
          </p:nvSpPr>
          <p:spPr bwMode="auto">
            <a:xfrm flipV="1">
              <a:off x="1045" y="1492"/>
              <a:ext cx="1" cy="2192"/>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sp>
          <p:nvSpPr>
            <p:cNvPr id="50194" name="Line 18"/>
            <p:cNvSpPr>
              <a:spLocks noChangeShapeType="1"/>
            </p:cNvSpPr>
            <p:nvPr/>
          </p:nvSpPr>
          <p:spPr bwMode="auto">
            <a:xfrm>
              <a:off x="3100" y="3684"/>
              <a:ext cx="2489" cy="1"/>
            </a:xfrm>
            <a:prstGeom prst="line">
              <a:avLst/>
            </a:prstGeom>
            <a:noFill/>
            <a:ln w="38100">
              <a:solidFill>
                <a:srgbClr val="99CCFF"/>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smtClean="0">
                <a:solidFill>
                  <a:prstClr val="white"/>
                </a:solidFill>
                <a:latin typeface="Times New Roman" pitchFamily="18" charset="0"/>
              </a:endParaRPr>
            </a:p>
          </p:txBody>
        </p:sp>
      </p:grpSp>
    </p:spTree>
    <p:extLst>
      <p:ext uri="{BB962C8B-B14F-4D97-AF65-F5344CB8AC3E}">
        <p14:creationId xmlns:p14="http://schemas.microsoft.com/office/powerpoint/2010/main" val="4652210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Hep_clinic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045" y="1052516"/>
            <a:ext cx="8319911"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Text Box 4"/>
          <p:cNvSpPr txBox="1">
            <a:spLocks noChangeArrowheads="1"/>
          </p:cNvSpPr>
          <p:nvPr/>
        </p:nvSpPr>
        <p:spPr bwMode="auto">
          <a:xfrm>
            <a:off x="2057400" y="188913"/>
            <a:ext cx="435327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50000"/>
              </a:spcBef>
              <a:spcAft>
                <a:spcPct val="0"/>
              </a:spcAft>
            </a:pPr>
            <a:r>
              <a:rPr lang="en-US" sz="3600" b="1" dirty="0" smtClean="0">
                <a:solidFill>
                  <a:schemeClr val="tx1">
                    <a:lumMod val="85000"/>
                    <a:lumOff val="15000"/>
                  </a:schemeClr>
                </a:solidFill>
                <a:latin typeface="Arial" pitchFamily="34" charset="0"/>
              </a:rPr>
              <a:t>Jaundice</a:t>
            </a:r>
            <a:endParaRPr lang="ru-RU" sz="3600" b="1" dirty="0" smtClean="0">
              <a:solidFill>
                <a:schemeClr val="tx1">
                  <a:lumMod val="85000"/>
                  <a:lumOff val="15000"/>
                </a:schemeClr>
              </a:solidFill>
              <a:latin typeface="Arial" pitchFamily="34" charset="0"/>
            </a:endParaRPr>
          </a:p>
        </p:txBody>
      </p:sp>
    </p:spTree>
    <p:extLst>
      <p:ext uri="{BB962C8B-B14F-4D97-AF65-F5344CB8AC3E}">
        <p14:creationId xmlns:p14="http://schemas.microsoft.com/office/powerpoint/2010/main" val="24242874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68" y="-1"/>
            <a:ext cx="8390467"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71669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1600200"/>
            <a:ext cx="6324600" cy="1323439"/>
          </a:xfrm>
          <a:prstGeom prst="rect">
            <a:avLst/>
          </a:prstGeom>
          <a:noFill/>
        </p:spPr>
        <p:txBody>
          <a:bodyPr wrap="square" rtlCol="0">
            <a:spAutoFit/>
          </a:bodyPr>
          <a:lstStyle/>
          <a:p>
            <a:r>
              <a:rPr lang="en-US" sz="8000" b="1" dirty="0" smtClean="0"/>
              <a:t>THANK  YOU</a:t>
            </a:r>
            <a:endParaRPr lang="en-US" sz="8000" b="1" dirty="0"/>
          </a:p>
        </p:txBody>
      </p:sp>
    </p:spTree>
    <p:extLst>
      <p:ext uri="{BB962C8B-B14F-4D97-AF65-F5344CB8AC3E}">
        <p14:creationId xmlns:p14="http://schemas.microsoft.com/office/powerpoint/2010/main" val="319798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539044" y="151824"/>
            <a:ext cx="8321323" cy="6014031"/>
            <a:chOff x="326" y="264"/>
            <a:chExt cx="5746" cy="3710"/>
          </a:xfrm>
        </p:grpSpPr>
        <p:grpSp>
          <p:nvGrpSpPr>
            <p:cNvPr id="7171" name="Group 3"/>
            <p:cNvGrpSpPr>
              <a:grpSpLocks/>
            </p:cNvGrpSpPr>
            <p:nvPr/>
          </p:nvGrpSpPr>
          <p:grpSpPr bwMode="auto">
            <a:xfrm>
              <a:off x="576" y="912"/>
              <a:ext cx="5376" cy="3062"/>
              <a:chOff x="576" y="912"/>
              <a:chExt cx="5376" cy="3062"/>
            </a:xfrm>
          </p:grpSpPr>
          <p:sp>
            <p:nvSpPr>
              <p:cNvPr id="7182" name="Freeform 4"/>
              <p:cNvSpPr>
                <a:spLocks/>
              </p:cNvSpPr>
              <p:nvPr/>
            </p:nvSpPr>
            <p:spPr bwMode="auto">
              <a:xfrm>
                <a:off x="3998" y="2177"/>
                <a:ext cx="209" cy="174"/>
              </a:xfrm>
              <a:custGeom>
                <a:avLst/>
                <a:gdLst>
                  <a:gd name="T0" fmla="*/ 0 w 236"/>
                  <a:gd name="T1" fmla="*/ 97 h 169"/>
                  <a:gd name="T2" fmla="*/ 4 w 236"/>
                  <a:gd name="T3" fmla="*/ 149 h 169"/>
                  <a:gd name="T4" fmla="*/ 10 w 236"/>
                  <a:gd name="T5" fmla="*/ 165 h 169"/>
                  <a:gd name="T6" fmla="*/ 4 w 236"/>
                  <a:gd name="T7" fmla="*/ 189 h 169"/>
                  <a:gd name="T8" fmla="*/ 17 w 236"/>
                  <a:gd name="T9" fmla="*/ 200 h 169"/>
                  <a:gd name="T10" fmla="*/ 45 w 236"/>
                  <a:gd name="T11" fmla="*/ 189 h 169"/>
                  <a:gd name="T12" fmla="*/ 50 w 236"/>
                  <a:gd name="T13" fmla="*/ 158 h 169"/>
                  <a:gd name="T14" fmla="*/ 69 w 236"/>
                  <a:gd name="T15" fmla="*/ 146 h 169"/>
                  <a:gd name="T16" fmla="*/ 72 w 236"/>
                  <a:gd name="T17" fmla="*/ 119 h 169"/>
                  <a:gd name="T18" fmla="*/ 79 w 236"/>
                  <a:gd name="T19" fmla="*/ 116 h 169"/>
                  <a:gd name="T20" fmla="*/ 74 w 236"/>
                  <a:gd name="T21" fmla="*/ 101 h 169"/>
                  <a:gd name="T22" fmla="*/ 83 w 236"/>
                  <a:gd name="T23" fmla="*/ 101 h 169"/>
                  <a:gd name="T24" fmla="*/ 89 w 236"/>
                  <a:gd name="T25" fmla="*/ 76 h 169"/>
                  <a:gd name="T26" fmla="*/ 86 w 236"/>
                  <a:gd name="T27" fmla="*/ 49 h 169"/>
                  <a:gd name="T28" fmla="*/ 112 w 236"/>
                  <a:gd name="T29" fmla="*/ 35 h 169"/>
                  <a:gd name="T30" fmla="*/ 113 w 236"/>
                  <a:gd name="T31" fmla="*/ 32 h 169"/>
                  <a:gd name="T32" fmla="*/ 104 w 236"/>
                  <a:gd name="T33" fmla="*/ 26 h 169"/>
                  <a:gd name="T34" fmla="*/ 89 w 236"/>
                  <a:gd name="T35" fmla="*/ 41 h 169"/>
                  <a:gd name="T36" fmla="*/ 83 w 236"/>
                  <a:gd name="T37" fmla="*/ 0 h 169"/>
                  <a:gd name="T38" fmla="*/ 70 w 236"/>
                  <a:gd name="T39" fmla="*/ 32 h 169"/>
                  <a:gd name="T40" fmla="*/ 35 w 236"/>
                  <a:gd name="T41" fmla="*/ 32 h 169"/>
                  <a:gd name="T42" fmla="*/ 19 w 236"/>
                  <a:gd name="T43" fmla="*/ 76 h 169"/>
                  <a:gd name="T44" fmla="*/ 7 w 236"/>
                  <a:gd name="T45" fmla="*/ 64 h 169"/>
                  <a:gd name="T46" fmla="*/ 0 w 236"/>
                  <a:gd name="T47" fmla="*/ 97 h 1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6"/>
                  <a:gd name="T73" fmla="*/ 0 h 169"/>
                  <a:gd name="T74" fmla="*/ 236 w 236"/>
                  <a:gd name="T75" fmla="*/ 169 h 1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6" h="169">
                    <a:moveTo>
                      <a:pt x="0" y="81"/>
                    </a:moveTo>
                    <a:lnTo>
                      <a:pt x="6" y="125"/>
                    </a:lnTo>
                    <a:lnTo>
                      <a:pt x="20" y="139"/>
                    </a:lnTo>
                    <a:lnTo>
                      <a:pt x="6" y="159"/>
                    </a:lnTo>
                    <a:lnTo>
                      <a:pt x="35" y="168"/>
                    </a:lnTo>
                    <a:lnTo>
                      <a:pt x="94" y="159"/>
                    </a:lnTo>
                    <a:lnTo>
                      <a:pt x="102" y="133"/>
                    </a:lnTo>
                    <a:lnTo>
                      <a:pt x="143" y="122"/>
                    </a:lnTo>
                    <a:lnTo>
                      <a:pt x="149" y="101"/>
                    </a:lnTo>
                    <a:lnTo>
                      <a:pt x="164" y="98"/>
                    </a:lnTo>
                    <a:lnTo>
                      <a:pt x="155" y="84"/>
                    </a:lnTo>
                    <a:lnTo>
                      <a:pt x="173" y="84"/>
                    </a:lnTo>
                    <a:lnTo>
                      <a:pt x="184" y="64"/>
                    </a:lnTo>
                    <a:lnTo>
                      <a:pt x="178" y="43"/>
                    </a:lnTo>
                    <a:lnTo>
                      <a:pt x="231" y="29"/>
                    </a:lnTo>
                    <a:lnTo>
                      <a:pt x="235" y="26"/>
                    </a:lnTo>
                    <a:lnTo>
                      <a:pt x="214" y="20"/>
                    </a:lnTo>
                    <a:lnTo>
                      <a:pt x="184" y="35"/>
                    </a:lnTo>
                    <a:lnTo>
                      <a:pt x="173" y="0"/>
                    </a:lnTo>
                    <a:lnTo>
                      <a:pt x="146" y="26"/>
                    </a:lnTo>
                    <a:lnTo>
                      <a:pt x="73" y="26"/>
                    </a:lnTo>
                    <a:lnTo>
                      <a:pt x="38" y="64"/>
                    </a:lnTo>
                    <a:lnTo>
                      <a:pt x="14" y="52"/>
                    </a:lnTo>
                    <a:lnTo>
                      <a:pt x="0" y="8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183" name="Freeform 5"/>
              <p:cNvSpPr>
                <a:spLocks/>
              </p:cNvSpPr>
              <p:nvPr/>
            </p:nvSpPr>
            <p:spPr bwMode="auto">
              <a:xfrm>
                <a:off x="3998" y="2177"/>
                <a:ext cx="214" cy="180"/>
              </a:xfrm>
              <a:custGeom>
                <a:avLst/>
                <a:gdLst>
                  <a:gd name="T0" fmla="*/ 0 w 242"/>
                  <a:gd name="T1" fmla="*/ 100 h 175"/>
                  <a:gd name="T2" fmla="*/ 4 w 242"/>
                  <a:gd name="T3" fmla="*/ 153 h 175"/>
                  <a:gd name="T4" fmla="*/ 10 w 242"/>
                  <a:gd name="T5" fmla="*/ 170 h 175"/>
                  <a:gd name="T6" fmla="*/ 4 w 242"/>
                  <a:gd name="T7" fmla="*/ 195 h 175"/>
                  <a:gd name="T8" fmla="*/ 17 w 242"/>
                  <a:gd name="T9" fmla="*/ 206 h 175"/>
                  <a:gd name="T10" fmla="*/ 45 w 242"/>
                  <a:gd name="T11" fmla="*/ 195 h 175"/>
                  <a:gd name="T12" fmla="*/ 50 w 242"/>
                  <a:gd name="T13" fmla="*/ 163 h 175"/>
                  <a:gd name="T14" fmla="*/ 71 w 242"/>
                  <a:gd name="T15" fmla="*/ 150 h 175"/>
                  <a:gd name="T16" fmla="*/ 73 w 242"/>
                  <a:gd name="T17" fmla="*/ 123 h 175"/>
                  <a:gd name="T18" fmla="*/ 80 w 242"/>
                  <a:gd name="T19" fmla="*/ 120 h 175"/>
                  <a:gd name="T20" fmla="*/ 77 w 242"/>
                  <a:gd name="T21" fmla="*/ 104 h 175"/>
                  <a:gd name="T22" fmla="*/ 85 w 242"/>
                  <a:gd name="T23" fmla="*/ 104 h 175"/>
                  <a:gd name="T24" fmla="*/ 91 w 242"/>
                  <a:gd name="T25" fmla="*/ 78 h 175"/>
                  <a:gd name="T26" fmla="*/ 87 w 242"/>
                  <a:gd name="T27" fmla="*/ 51 h 175"/>
                  <a:gd name="T28" fmla="*/ 113 w 242"/>
                  <a:gd name="T29" fmla="*/ 36 h 175"/>
                  <a:gd name="T30" fmla="*/ 115 w 242"/>
                  <a:gd name="T31" fmla="*/ 33 h 175"/>
                  <a:gd name="T32" fmla="*/ 104 w 242"/>
                  <a:gd name="T33" fmla="*/ 27 h 175"/>
                  <a:gd name="T34" fmla="*/ 91 w 242"/>
                  <a:gd name="T35" fmla="*/ 42 h 175"/>
                  <a:gd name="T36" fmla="*/ 85 w 242"/>
                  <a:gd name="T37" fmla="*/ 0 h 175"/>
                  <a:gd name="T38" fmla="*/ 72 w 242"/>
                  <a:gd name="T39" fmla="*/ 33 h 175"/>
                  <a:gd name="T40" fmla="*/ 35 w 242"/>
                  <a:gd name="T41" fmla="*/ 33 h 175"/>
                  <a:gd name="T42" fmla="*/ 19 w 242"/>
                  <a:gd name="T43" fmla="*/ 78 h 175"/>
                  <a:gd name="T44" fmla="*/ 7 w 242"/>
                  <a:gd name="T45" fmla="*/ 66 h 175"/>
                  <a:gd name="T46" fmla="*/ 0 w 242"/>
                  <a:gd name="T47" fmla="*/ 100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75"/>
                  <a:gd name="T74" fmla="*/ 242 w 242"/>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75">
                    <a:moveTo>
                      <a:pt x="0" y="84"/>
                    </a:moveTo>
                    <a:lnTo>
                      <a:pt x="6" y="129"/>
                    </a:lnTo>
                    <a:lnTo>
                      <a:pt x="20" y="144"/>
                    </a:lnTo>
                    <a:lnTo>
                      <a:pt x="6" y="165"/>
                    </a:lnTo>
                    <a:lnTo>
                      <a:pt x="36" y="174"/>
                    </a:lnTo>
                    <a:lnTo>
                      <a:pt x="96" y="165"/>
                    </a:lnTo>
                    <a:lnTo>
                      <a:pt x="105" y="138"/>
                    </a:lnTo>
                    <a:lnTo>
                      <a:pt x="147" y="126"/>
                    </a:lnTo>
                    <a:lnTo>
                      <a:pt x="153" y="105"/>
                    </a:lnTo>
                    <a:lnTo>
                      <a:pt x="168" y="102"/>
                    </a:lnTo>
                    <a:lnTo>
                      <a:pt x="159" y="87"/>
                    </a:lnTo>
                    <a:lnTo>
                      <a:pt x="177" y="87"/>
                    </a:lnTo>
                    <a:lnTo>
                      <a:pt x="189" y="66"/>
                    </a:lnTo>
                    <a:lnTo>
                      <a:pt x="183" y="45"/>
                    </a:lnTo>
                    <a:lnTo>
                      <a:pt x="237" y="30"/>
                    </a:lnTo>
                    <a:lnTo>
                      <a:pt x="241" y="27"/>
                    </a:lnTo>
                    <a:lnTo>
                      <a:pt x="219" y="21"/>
                    </a:lnTo>
                    <a:lnTo>
                      <a:pt x="189" y="36"/>
                    </a:lnTo>
                    <a:lnTo>
                      <a:pt x="177" y="0"/>
                    </a:lnTo>
                    <a:lnTo>
                      <a:pt x="150" y="27"/>
                    </a:lnTo>
                    <a:lnTo>
                      <a:pt x="75" y="27"/>
                    </a:lnTo>
                    <a:lnTo>
                      <a:pt x="39" y="66"/>
                    </a:lnTo>
                    <a:lnTo>
                      <a:pt x="14" y="54"/>
                    </a:lnTo>
                    <a:lnTo>
                      <a:pt x="0" y="8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4" name="Freeform 6"/>
              <p:cNvSpPr>
                <a:spLocks/>
              </p:cNvSpPr>
              <p:nvPr/>
            </p:nvSpPr>
            <p:spPr bwMode="auto">
              <a:xfrm>
                <a:off x="3381" y="2096"/>
                <a:ext cx="22" cy="54"/>
              </a:xfrm>
              <a:custGeom>
                <a:avLst/>
                <a:gdLst>
                  <a:gd name="T0" fmla="*/ 0 w 25"/>
                  <a:gd name="T1" fmla="*/ 45 h 53"/>
                  <a:gd name="T2" fmla="*/ 0 w 25"/>
                  <a:gd name="T3" fmla="*/ 11 h 53"/>
                  <a:gd name="T4" fmla="*/ 6 w 25"/>
                  <a:gd name="T5" fmla="*/ 0 h 53"/>
                  <a:gd name="T6" fmla="*/ 11 w 25"/>
                  <a:gd name="T7" fmla="*/ 36 h 53"/>
                  <a:gd name="T8" fmla="*/ 7 w 25"/>
                  <a:gd name="T9" fmla="*/ 58 h 53"/>
                  <a:gd name="T10" fmla="*/ 0 w 25"/>
                  <a:gd name="T11" fmla="*/ 45 h 53"/>
                  <a:gd name="T12" fmla="*/ 0 60000 65536"/>
                  <a:gd name="T13" fmla="*/ 0 60000 65536"/>
                  <a:gd name="T14" fmla="*/ 0 60000 65536"/>
                  <a:gd name="T15" fmla="*/ 0 60000 65536"/>
                  <a:gd name="T16" fmla="*/ 0 60000 65536"/>
                  <a:gd name="T17" fmla="*/ 0 60000 65536"/>
                  <a:gd name="T18" fmla="*/ 0 w 25"/>
                  <a:gd name="T19" fmla="*/ 0 h 53"/>
                  <a:gd name="T20" fmla="*/ 25 w 25"/>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25" h="53">
                    <a:moveTo>
                      <a:pt x="0" y="39"/>
                    </a:moveTo>
                    <a:lnTo>
                      <a:pt x="0" y="11"/>
                    </a:lnTo>
                    <a:lnTo>
                      <a:pt x="12" y="0"/>
                    </a:lnTo>
                    <a:lnTo>
                      <a:pt x="24" y="30"/>
                    </a:lnTo>
                    <a:lnTo>
                      <a:pt x="14" y="52"/>
                    </a:lnTo>
                    <a:lnTo>
                      <a:pt x="0" y="39"/>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185" name="Freeform 7"/>
              <p:cNvSpPr>
                <a:spLocks/>
              </p:cNvSpPr>
              <p:nvPr/>
            </p:nvSpPr>
            <p:spPr bwMode="auto">
              <a:xfrm>
                <a:off x="3381" y="2096"/>
                <a:ext cx="28" cy="60"/>
              </a:xfrm>
              <a:custGeom>
                <a:avLst/>
                <a:gdLst>
                  <a:gd name="T0" fmla="*/ 0 w 31"/>
                  <a:gd name="T1" fmla="*/ 49 h 59"/>
                  <a:gd name="T2" fmla="*/ 0 w 31"/>
                  <a:gd name="T3" fmla="*/ 12 h 59"/>
                  <a:gd name="T4" fmla="*/ 9 w 31"/>
                  <a:gd name="T5" fmla="*/ 0 h 59"/>
                  <a:gd name="T6" fmla="*/ 16 w 31"/>
                  <a:gd name="T7" fmla="*/ 40 h 59"/>
                  <a:gd name="T8" fmla="*/ 10 w 31"/>
                  <a:gd name="T9" fmla="*/ 64 h 59"/>
                  <a:gd name="T10" fmla="*/ 0 w 31"/>
                  <a:gd name="T11" fmla="*/ 49 h 59"/>
                  <a:gd name="T12" fmla="*/ 0 60000 65536"/>
                  <a:gd name="T13" fmla="*/ 0 60000 65536"/>
                  <a:gd name="T14" fmla="*/ 0 60000 65536"/>
                  <a:gd name="T15" fmla="*/ 0 60000 65536"/>
                  <a:gd name="T16" fmla="*/ 0 60000 65536"/>
                  <a:gd name="T17" fmla="*/ 0 60000 65536"/>
                  <a:gd name="T18" fmla="*/ 0 w 31"/>
                  <a:gd name="T19" fmla="*/ 0 h 59"/>
                  <a:gd name="T20" fmla="*/ 31 w 3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1" h="59">
                    <a:moveTo>
                      <a:pt x="0" y="43"/>
                    </a:moveTo>
                    <a:lnTo>
                      <a:pt x="0" y="12"/>
                    </a:lnTo>
                    <a:lnTo>
                      <a:pt x="15" y="0"/>
                    </a:lnTo>
                    <a:lnTo>
                      <a:pt x="30" y="34"/>
                    </a:lnTo>
                    <a:lnTo>
                      <a:pt x="18" y="58"/>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Freeform 8"/>
              <p:cNvSpPr>
                <a:spLocks/>
              </p:cNvSpPr>
              <p:nvPr/>
            </p:nvSpPr>
            <p:spPr bwMode="auto">
              <a:xfrm>
                <a:off x="2964" y="2211"/>
                <a:ext cx="301" cy="333"/>
              </a:xfrm>
              <a:custGeom>
                <a:avLst/>
                <a:gdLst>
                  <a:gd name="T0" fmla="*/ 0 w 339"/>
                  <a:gd name="T1" fmla="*/ 202 h 323"/>
                  <a:gd name="T2" fmla="*/ 0 w 339"/>
                  <a:gd name="T3" fmla="*/ 214 h 323"/>
                  <a:gd name="T4" fmla="*/ 29 w 339"/>
                  <a:gd name="T5" fmla="*/ 263 h 323"/>
                  <a:gd name="T6" fmla="*/ 96 w 339"/>
                  <a:gd name="T7" fmla="*/ 369 h 323"/>
                  <a:gd name="T8" fmla="*/ 96 w 339"/>
                  <a:gd name="T9" fmla="*/ 387 h 323"/>
                  <a:gd name="T10" fmla="*/ 104 w 339"/>
                  <a:gd name="T11" fmla="*/ 379 h 323"/>
                  <a:gd name="T12" fmla="*/ 115 w 339"/>
                  <a:gd name="T13" fmla="*/ 376 h 323"/>
                  <a:gd name="T14" fmla="*/ 165 w 339"/>
                  <a:gd name="T15" fmla="*/ 294 h 323"/>
                  <a:gd name="T16" fmla="*/ 146 w 339"/>
                  <a:gd name="T17" fmla="*/ 236 h 323"/>
                  <a:gd name="T18" fmla="*/ 147 w 339"/>
                  <a:gd name="T19" fmla="*/ 148 h 323"/>
                  <a:gd name="T20" fmla="*/ 144 w 339"/>
                  <a:gd name="T21" fmla="*/ 106 h 323"/>
                  <a:gd name="T22" fmla="*/ 130 w 339"/>
                  <a:gd name="T23" fmla="*/ 65 h 323"/>
                  <a:gd name="T24" fmla="*/ 136 w 339"/>
                  <a:gd name="T25" fmla="*/ 51 h 323"/>
                  <a:gd name="T26" fmla="*/ 140 w 339"/>
                  <a:gd name="T27" fmla="*/ 0 h 323"/>
                  <a:gd name="T28" fmla="*/ 83 w 339"/>
                  <a:gd name="T29" fmla="*/ 6 h 323"/>
                  <a:gd name="T30" fmla="*/ 52 w 339"/>
                  <a:gd name="T31" fmla="*/ 41 h 323"/>
                  <a:gd name="T32" fmla="*/ 61 w 339"/>
                  <a:gd name="T33" fmla="*/ 106 h 323"/>
                  <a:gd name="T34" fmla="*/ 46 w 339"/>
                  <a:gd name="T35" fmla="*/ 106 h 323"/>
                  <a:gd name="T36" fmla="*/ 39 w 339"/>
                  <a:gd name="T37" fmla="*/ 112 h 323"/>
                  <a:gd name="T38" fmla="*/ 41 w 339"/>
                  <a:gd name="T39" fmla="*/ 135 h 323"/>
                  <a:gd name="T40" fmla="*/ 4 w 339"/>
                  <a:gd name="T41" fmla="*/ 169 h 323"/>
                  <a:gd name="T42" fmla="*/ 0 w 339"/>
                  <a:gd name="T43" fmla="*/ 202 h 3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9"/>
                  <a:gd name="T67" fmla="*/ 0 h 323"/>
                  <a:gd name="T68" fmla="*/ 339 w 339"/>
                  <a:gd name="T69" fmla="*/ 323 h 3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9" h="323">
                    <a:moveTo>
                      <a:pt x="0" y="168"/>
                    </a:moveTo>
                    <a:lnTo>
                      <a:pt x="0" y="178"/>
                    </a:lnTo>
                    <a:lnTo>
                      <a:pt x="60" y="219"/>
                    </a:lnTo>
                    <a:lnTo>
                      <a:pt x="196" y="307"/>
                    </a:lnTo>
                    <a:lnTo>
                      <a:pt x="196" y="322"/>
                    </a:lnTo>
                    <a:lnTo>
                      <a:pt x="213" y="316"/>
                    </a:lnTo>
                    <a:lnTo>
                      <a:pt x="234" y="313"/>
                    </a:lnTo>
                    <a:lnTo>
                      <a:pt x="338" y="244"/>
                    </a:lnTo>
                    <a:lnTo>
                      <a:pt x="296" y="197"/>
                    </a:lnTo>
                    <a:lnTo>
                      <a:pt x="299" y="124"/>
                    </a:lnTo>
                    <a:lnTo>
                      <a:pt x="293" y="88"/>
                    </a:lnTo>
                    <a:lnTo>
                      <a:pt x="263" y="53"/>
                    </a:lnTo>
                    <a:lnTo>
                      <a:pt x="278" y="44"/>
                    </a:lnTo>
                    <a:lnTo>
                      <a:pt x="287" y="0"/>
                    </a:lnTo>
                    <a:lnTo>
                      <a:pt x="169" y="6"/>
                    </a:lnTo>
                    <a:lnTo>
                      <a:pt x="107" y="35"/>
                    </a:lnTo>
                    <a:lnTo>
                      <a:pt x="125" y="88"/>
                    </a:lnTo>
                    <a:lnTo>
                      <a:pt x="95" y="88"/>
                    </a:lnTo>
                    <a:lnTo>
                      <a:pt x="80" y="94"/>
                    </a:lnTo>
                    <a:lnTo>
                      <a:pt x="84" y="112"/>
                    </a:lnTo>
                    <a:lnTo>
                      <a:pt x="6" y="141"/>
                    </a:lnTo>
                    <a:lnTo>
                      <a:pt x="0" y="168"/>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187" name="Freeform 9"/>
              <p:cNvSpPr>
                <a:spLocks/>
              </p:cNvSpPr>
              <p:nvPr/>
            </p:nvSpPr>
            <p:spPr bwMode="auto">
              <a:xfrm>
                <a:off x="2964" y="2211"/>
                <a:ext cx="306" cy="339"/>
              </a:xfrm>
              <a:custGeom>
                <a:avLst/>
                <a:gdLst>
                  <a:gd name="T0" fmla="*/ 0 w 345"/>
                  <a:gd name="T1" fmla="*/ 205 h 329"/>
                  <a:gd name="T2" fmla="*/ 0 w 345"/>
                  <a:gd name="T3" fmla="*/ 217 h 329"/>
                  <a:gd name="T4" fmla="*/ 30 w 345"/>
                  <a:gd name="T5" fmla="*/ 267 h 329"/>
                  <a:gd name="T6" fmla="*/ 97 w 345"/>
                  <a:gd name="T7" fmla="*/ 375 h 329"/>
                  <a:gd name="T8" fmla="*/ 97 w 345"/>
                  <a:gd name="T9" fmla="*/ 393 h 329"/>
                  <a:gd name="T10" fmla="*/ 106 w 345"/>
                  <a:gd name="T11" fmla="*/ 385 h 329"/>
                  <a:gd name="T12" fmla="*/ 115 w 345"/>
                  <a:gd name="T13" fmla="*/ 382 h 329"/>
                  <a:gd name="T14" fmla="*/ 168 w 345"/>
                  <a:gd name="T15" fmla="*/ 299 h 329"/>
                  <a:gd name="T16" fmla="*/ 146 w 345"/>
                  <a:gd name="T17" fmla="*/ 240 h 329"/>
                  <a:gd name="T18" fmla="*/ 148 w 345"/>
                  <a:gd name="T19" fmla="*/ 150 h 329"/>
                  <a:gd name="T20" fmla="*/ 145 w 345"/>
                  <a:gd name="T21" fmla="*/ 108 h 329"/>
                  <a:gd name="T22" fmla="*/ 130 w 345"/>
                  <a:gd name="T23" fmla="*/ 66 h 329"/>
                  <a:gd name="T24" fmla="*/ 138 w 345"/>
                  <a:gd name="T25" fmla="*/ 52 h 329"/>
                  <a:gd name="T26" fmla="*/ 143 w 345"/>
                  <a:gd name="T27" fmla="*/ 0 h 329"/>
                  <a:gd name="T28" fmla="*/ 84 w 345"/>
                  <a:gd name="T29" fmla="*/ 6 h 329"/>
                  <a:gd name="T30" fmla="*/ 52 w 345"/>
                  <a:gd name="T31" fmla="*/ 42 h 329"/>
                  <a:gd name="T32" fmla="*/ 62 w 345"/>
                  <a:gd name="T33" fmla="*/ 108 h 329"/>
                  <a:gd name="T34" fmla="*/ 46 w 345"/>
                  <a:gd name="T35" fmla="*/ 108 h 329"/>
                  <a:gd name="T36" fmla="*/ 40 w 345"/>
                  <a:gd name="T37" fmla="*/ 114 h 329"/>
                  <a:gd name="T38" fmla="*/ 41 w 345"/>
                  <a:gd name="T39" fmla="*/ 137 h 329"/>
                  <a:gd name="T40" fmla="*/ 4 w 345"/>
                  <a:gd name="T41" fmla="*/ 172 h 329"/>
                  <a:gd name="T42" fmla="*/ 0 w 345"/>
                  <a:gd name="T43" fmla="*/ 205 h 3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329"/>
                  <a:gd name="T68" fmla="*/ 345 w 345"/>
                  <a:gd name="T69" fmla="*/ 329 h 3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329">
                    <a:moveTo>
                      <a:pt x="0" y="171"/>
                    </a:moveTo>
                    <a:lnTo>
                      <a:pt x="0" y="181"/>
                    </a:lnTo>
                    <a:lnTo>
                      <a:pt x="61" y="223"/>
                    </a:lnTo>
                    <a:lnTo>
                      <a:pt x="199" y="313"/>
                    </a:lnTo>
                    <a:lnTo>
                      <a:pt x="199" y="328"/>
                    </a:lnTo>
                    <a:lnTo>
                      <a:pt x="217" y="322"/>
                    </a:lnTo>
                    <a:lnTo>
                      <a:pt x="238" y="319"/>
                    </a:lnTo>
                    <a:lnTo>
                      <a:pt x="344" y="249"/>
                    </a:lnTo>
                    <a:lnTo>
                      <a:pt x="301" y="201"/>
                    </a:lnTo>
                    <a:lnTo>
                      <a:pt x="304" y="126"/>
                    </a:lnTo>
                    <a:lnTo>
                      <a:pt x="298" y="90"/>
                    </a:lnTo>
                    <a:lnTo>
                      <a:pt x="268" y="54"/>
                    </a:lnTo>
                    <a:lnTo>
                      <a:pt x="283" y="45"/>
                    </a:lnTo>
                    <a:lnTo>
                      <a:pt x="292" y="0"/>
                    </a:lnTo>
                    <a:lnTo>
                      <a:pt x="172" y="6"/>
                    </a:lnTo>
                    <a:lnTo>
                      <a:pt x="109" y="36"/>
                    </a:lnTo>
                    <a:lnTo>
                      <a:pt x="127" y="90"/>
                    </a:lnTo>
                    <a:lnTo>
                      <a:pt x="97" y="90"/>
                    </a:lnTo>
                    <a:lnTo>
                      <a:pt x="81" y="96"/>
                    </a:lnTo>
                    <a:lnTo>
                      <a:pt x="85" y="114"/>
                    </a:lnTo>
                    <a:lnTo>
                      <a:pt x="6" y="144"/>
                    </a:lnTo>
                    <a:lnTo>
                      <a:pt x="0" y="1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Freeform 10"/>
              <p:cNvSpPr>
                <a:spLocks/>
              </p:cNvSpPr>
              <p:nvPr/>
            </p:nvSpPr>
            <p:spPr bwMode="auto">
              <a:xfrm>
                <a:off x="3269" y="2983"/>
                <a:ext cx="180" cy="212"/>
              </a:xfrm>
              <a:custGeom>
                <a:avLst/>
                <a:gdLst>
                  <a:gd name="T0" fmla="*/ 0 w 202"/>
                  <a:gd name="T1" fmla="*/ 236 h 205"/>
                  <a:gd name="T2" fmla="*/ 10 w 202"/>
                  <a:gd name="T3" fmla="*/ 224 h 205"/>
                  <a:gd name="T4" fmla="*/ 78 w 202"/>
                  <a:gd name="T5" fmla="*/ 249 h 205"/>
                  <a:gd name="T6" fmla="*/ 94 w 202"/>
                  <a:gd name="T7" fmla="*/ 239 h 205"/>
                  <a:gd name="T8" fmla="*/ 84 w 202"/>
                  <a:gd name="T9" fmla="*/ 221 h 205"/>
                  <a:gd name="T10" fmla="*/ 84 w 202"/>
                  <a:gd name="T11" fmla="*/ 143 h 205"/>
                  <a:gd name="T12" fmla="*/ 101 w 202"/>
                  <a:gd name="T13" fmla="*/ 143 h 205"/>
                  <a:gd name="T14" fmla="*/ 101 w 202"/>
                  <a:gd name="T15" fmla="*/ 103 h 205"/>
                  <a:gd name="T16" fmla="*/ 84 w 202"/>
                  <a:gd name="T17" fmla="*/ 105 h 205"/>
                  <a:gd name="T18" fmla="*/ 81 w 202"/>
                  <a:gd name="T19" fmla="*/ 31 h 205"/>
                  <a:gd name="T20" fmla="*/ 75 w 202"/>
                  <a:gd name="T21" fmla="*/ 23 h 205"/>
                  <a:gd name="T22" fmla="*/ 62 w 202"/>
                  <a:gd name="T23" fmla="*/ 25 h 205"/>
                  <a:gd name="T24" fmla="*/ 61 w 202"/>
                  <a:gd name="T25" fmla="*/ 44 h 205"/>
                  <a:gd name="T26" fmla="*/ 49 w 202"/>
                  <a:gd name="T27" fmla="*/ 50 h 205"/>
                  <a:gd name="T28" fmla="*/ 36 w 202"/>
                  <a:gd name="T29" fmla="*/ 0 h 205"/>
                  <a:gd name="T30" fmla="*/ 4 w 202"/>
                  <a:gd name="T31" fmla="*/ 8 h 205"/>
                  <a:gd name="T32" fmla="*/ 16 w 202"/>
                  <a:gd name="T33" fmla="*/ 103 h 205"/>
                  <a:gd name="T34" fmla="*/ 0 w 202"/>
                  <a:gd name="T35" fmla="*/ 236 h 2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
                  <a:gd name="T55" fmla="*/ 0 h 205"/>
                  <a:gd name="T56" fmla="*/ 202 w 202"/>
                  <a:gd name="T57" fmla="*/ 205 h 2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 h="205">
                    <a:moveTo>
                      <a:pt x="0" y="192"/>
                    </a:moveTo>
                    <a:lnTo>
                      <a:pt x="19" y="184"/>
                    </a:lnTo>
                    <a:lnTo>
                      <a:pt x="157" y="204"/>
                    </a:lnTo>
                    <a:lnTo>
                      <a:pt x="186" y="195"/>
                    </a:lnTo>
                    <a:lnTo>
                      <a:pt x="166" y="181"/>
                    </a:lnTo>
                    <a:lnTo>
                      <a:pt x="166" y="117"/>
                    </a:lnTo>
                    <a:lnTo>
                      <a:pt x="201" y="117"/>
                    </a:lnTo>
                    <a:lnTo>
                      <a:pt x="201" y="85"/>
                    </a:lnTo>
                    <a:lnTo>
                      <a:pt x="166" y="87"/>
                    </a:lnTo>
                    <a:lnTo>
                      <a:pt x="163" y="25"/>
                    </a:lnTo>
                    <a:lnTo>
                      <a:pt x="149" y="17"/>
                    </a:lnTo>
                    <a:lnTo>
                      <a:pt x="125" y="19"/>
                    </a:lnTo>
                    <a:lnTo>
                      <a:pt x="122" y="38"/>
                    </a:lnTo>
                    <a:lnTo>
                      <a:pt x="99" y="41"/>
                    </a:lnTo>
                    <a:lnTo>
                      <a:pt x="72" y="0"/>
                    </a:lnTo>
                    <a:lnTo>
                      <a:pt x="8" y="8"/>
                    </a:lnTo>
                    <a:lnTo>
                      <a:pt x="31" y="85"/>
                    </a:lnTo>
                    <a:lnTo>
                      <a:pt x="0" y="19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189" name="Freeform 11"/>
              <p:cNvSpPr>
                <a:spLocks/>
              </p:cNvSpPr>
              <p:nvPr/>
            </p:nvSpPr>
            <p:spPr bwMode="auto">
              <a:xfrm>
                <a:off x="3269" y="2983"/>
                <a:ext cx="185" cy="218"/>
              </a:xfrm>
              <a:custGeom>
                <a:avLst/>
                <a:gdLst>
                  <a:gd name="T0" fmla="*/ 0 w 208"/>
                  <a:gd name="T1" fmla="*/ 241 h 211"/>
                  <a:gd name="T2" fmla="*/ 10 w 208"/>
                  <a:gd name="T3" fmla="*/ 229 h 211"/>
                  <a:gd name="T4" fmla="*/ 80 w 208"/>
                  <a:gd name="T5" fmla="*/ 255 h 211"/>
                  <a:gd name="T6" fmla="*/ 95 w 208"/>
                  <a:gd name="T7" fmla="*/ 245 h 211"/>
                  <a:gd name="T8" fmla="*/ 84 w 208"/>
                  <a:gd name="T9" fmla="*/ 226 h 211"/>
                  <a:gd name="T10" fmla="*/ 84 w 208"/>
                  <a:gd name="T11" fmla="*/ 146 h 211"/>
                  <a:gd name="T12" fmla="*/ 103 w 208"/>
                  <a:gd name="T13" fmla="*/ 146 h 211"/>
                  <a:gd name="T14" fmla="*/ 103 w 208"/>
                  <a:gd name="T15" fmla="*/ 105 h 211"/>
                  <a:gd name="T16" fmla="*/ 84 w 208"/>
                  <a:gd name="T17" fmla="*/ 108 h 211"/>
                  <a:gd name="T18" fmla="*/ 83 w 208"/>
                  <a:gd name="T19" fmla="*/ 32 h 211"/>
                  <a:gd name="T20" fmla="*/ 76 w 208"/>
                  <a:gd name="T21" fmla="*/ 24 h 211"/>
                  <a:gd name="T22" fmla="*/ 64 w 208"/>
                  <a:gd name="T23" fmla="*/ 26 h 211"/>
                  <a:gd name="T24" fmla="*/ 62 w 208"/>
                  <a:gd name="T25" fmla="*/ 45 h 211"/>
                  <a:gd name="T26" fmla="*/ 51 w 208"/>
                  <a:gd name="T27" fmla="*/ 50 h 211"/>
                  <a:gd name="T28" fmla="*/ 36 w 208"/>
                  <a:gd name="T29" fmla="*/ 0 h 211"/>
                  <a:gd name="T30" fmla="*/ 4 w 208"/>
                  <a:gd name="T31" fmla="*/ 8 h 211"/>
                  <a:gd name="T32" fmla="*/ 16 w 208"/>
                  <a:gd name="T33" fmla="*/ 105 h 211"/>
                  <a:gd name="T34" fmla="*/ 0 w 208"/>
                  <a:gd name="T35" fmla="*/ 241 h 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211"/>
                  <a:gd name="T56" fmla="*/ 208 w 208"/>
                  <a:gd name="T57" fmla="*/ 211 h 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211">
                    <a:moveTo>
                      <a:pt x="0" y="198"/>
                    </a:moveTo>
                    <a:lnTo>
                      <a:pt x="20" y="189"/>
                    </a:lnTo>
                    <a:lnTo>
                      <a:pt x="162" y="210"/>
                    </a:lnTo>
                    <a:lnTo>
                      <a:pt x="192" y="201"/>
                    </a:lnTo>
                    <a:lnTo>
                      <a:pt x="171" y="186"/>
                    </a:lnTo>
                    <a:lnTo>
                      <a:pt x="171" y="120"/>
                    </a:lnTo>
                    <a:lnTo>
                      <a:pt x="207" y="120"/>
                    </a:lnTo>
                    <a:lnTo>
                      <a:pt x="207" y="87"/>
                    </a:lnTo>
                    <a:lnTo>
                      <a:pt x="171" y="90"/>
                    </a:lnTo>
                    <a:lnTo>
                      <a:pt x="168" y="26"/>
                    </a:lnTo>
                    <a:lnTo>
                      <a:pt x="153" y="18"/>
                    </a:lnTo>
                    <a:lnTo>
                      <a:pt x="129" y="20"/>
                    </a:lnTo>
                    <a:lnTo>
                      <a:pt x="126" y="39"/>
                    </a:lnTo>
                    <a:lnTo>
                      <a:pt x="102" y="42"/>
                    </a:lnTo>
                    <a:lnTo>
                      <a:pt x="74" y="0"/>
                    </a:lnTo>
                    <a:lnTo>
                      <a:pt x="8" y="8"/>
                    </a:lnTo>
                    <a:lnTo>
                      <a:pt x="32" y="87"/>
                    </a:lnTo>
                    <a:lnTo>
                      <a:pt x="0" y="19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0" name="Freeform 12"/>
              <p:cNvSpPr>
                <a:spLocks/>
              </p:cNvSpPr>
              <p:nvPr/>
            </p:nvSpPr>
            <p:spPr bwMode="auto">
              <a:xfrm>
                <a:off x="3275" y="2965"/>
                <a:ext cx="15" cy="17"/>
              </a:xfrm>
              <a:custGeom>
                <a:avLst/>
                <a:gdLst>
                  <a:gd name="T0" fmla="*/ 0 w 17"/>
                  <a:gd name="T1" fmla="*/ 1 h 17"/>
                  <a:gd name="T2" fmla="*/ 2 w 17"/>
                  <a:gd name="T3" fmla="*/ 16 h 17"/>
                  <a:gd name="T4" fmla="*/ 8 w 17"/>
                  <a:gd name="T5" fmla="*/ 0 h 17"/>
                  <a:gd name="T6" fmla="*/ 0 w 17"/>
                  <a:gd name="T7" fmla="*/ 1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
                    </a:moveTo>
                    <a:lnTo>
                      <a:pt x="2" y="16"/>
                    </a:lnTo>
                    <a:lnTo>
                      <a:pt x="16" y="0"/>
                    </a:lnTo>
                    <a:lnTo>
                      <a:pt x="0" y="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191" name="Freeform 13"/>
              <p:cNvSpPr>
                <a:spLocks/>
              </p:cNvSpPr>
              <p:nvPr/>
            </p:nvSpPr>
            <p:spPr bwMode="auto">
              <a:xfrm>
                <a:off x="3275" y="2965"/>
                <a:ext cx="15" cy="21"/>
              </a:xfrm>
              <a:custGeom>
                <a:avLst/>
                <a:gdLst>
                  <a:gd name="T0" fmla="*/ 0 w 17"/>
                  <a:gd name="T1" fmla="*/ 2 h 21"/>
                  <a:gd name="T2" fmla="*/ 2 w 17"/>
                  <a:gd name="T3" fmla="*/ 20 h 21"/>
                  <a:gd name="T4" fmla="*/ 8 w 17"/>
                  <a:gd name="T5" fmla="*/ 0 h 21"/>
                  <a:gd name="T6" fmla="*/ 0 w 17"/>
                  <a:gd name="T7" fmla="*/ 2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0" y="2"/>
                    </a:moveTo>
                    <a:lnTo>
                      <a:pt x="2" y="20"/>
                    </a:lnTo>
                    <a:lnTo>
                      <a:pt x="16" y="0"/>
                    </a:lnTo>
                    <a:lnTo>
                      <a:pt x="0" y="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2" name="Freeform 14"/>
              <p:cNvSpPr>
                <a:spLocks/>
              </p:cNvSpPr>
              <p:nvPr/>
            </p:nvSpPr>
            <p:spPr bwMode="auto">
              <a:xfrm>
                <a:off x="1995" y="3268"/>
                <a:ext cx="290" cy="612"/>
              </a:xfrm>
              <a:custGeom>
                <a:avLst/>
                <a:gdLst>
                  <a:gd name="T0" fmla="*/ 0 w 326"/>
                  <a:gd name="T1" fmla="*/ 653 h 594"/>
                  <a:gd name="T2" fmla="*/ 3 w 326"/>
                  <a:gd name="T3" fmla="*/ 670 h 594"/>
                  <a:gd name="T4" fmla="*/ 8 w 326"/>
                  <a:gd name="T5" fmla="*/ 666 h 594"/>
                  <a:gd name="T6" fmla="*/ 11 w 326"/>
                  <a:gd name="T7" fmla="*/ 702 h 594"/>
                  <a:gd name="T8" fmla="*/ 39 w 326"/>
                  <a:gd name="T9" fmla="*/ 710 h 594"/>
                  <a:gd name="T10" fmla="*/ 32 w 326"/>
                  <a:gd name="T11" fmla="*/ 692 h 594"/>
                  <a:gd name="T12" fmla="*/ 38 w 326"/>
                  <a:gd name="T13" fmla="*/ 642 h 594"/>
                  <a:gd name="T14" fmla="*/ 44 w 326"/>
                  <a:gd name="T15" fmla="*/ 649 h 594"/>
                  <a:gd name="T16" fmla="*/ 61 w 326"/>
                  <a:gd name="T17" fmla="*/ 585 h 594"/>
                  <a:gd name="T18" fmla="*/ 47 w 326"/>
                  <a:gd name="T19" fmla="*/ 545 h 594"/>
                  <a:gd name="T20" fmla="*/ 66 w 326"/>
                  <a:gd name="T21" fmla="*/ 524 h 594"/>
                  <a:gd name="T22" fmla="*/ 68 w 326"/>
                  <a:gd name="T23" fmla="*/ 488 h 594"/>
                  <a:gd name="T24" fmla="*/ 75 w 326"/>
                  <a:gd name="T25" fmla="*/ 474 h 594"/>
                  <a:gd name="T26" fmla="*/ 68 w 326"/>
                  <a:gd name="T27" fmla="*/ 467 h 594"/>
                  <a:gd name="T28" fmla="*/ 79 w 326"/>
                  <a:gd name="T29" fmla="*/ 467 h 594"/>
                  <a:gd name="T30" fmla="*/ 78 w 326"/>
                  <a:gd name="T31" fmla="*/ 449 h 594"/>
                  <a:gd name="T32" fmla="*/ 74 w 326"/>
                  <a:gd name="T33" fmla="*/ 464 h 594"/>
                  <a:gd name="T34" fmla="*/ 68 w 326"/>
                  <a:gd name="T35" fmla="*/ 449 h 594"/>
                  <a:gd name="T36" fmla="*/ 68 w 326"/>
                  <a:gd name="T37" fmla="*/ 423 h 594"/>
                  <a:gd name="T38" fmla="*/ 90 w 326"/>
                  <a:gd name="T39" fmla="*/ 423 h 594"/>
                  <a:gd name="T40" fmla="*/ 92 w 326"/>
                  <a:gd name="T41" fmla="*/ 374 h 594"/>
                  <a:gd name="T42" fmla="*/ 125 w 326"/>
                  <a:gd name="T43" fmla="*/ 367 h 594"/>
                  <a:gd name="T44" fmla="*/ 137 w 326"/>
                  <a:gd name="T45" fmla="*/ 328 h 594"/>
                  <a:gd name="T46" fmla="*/ 122 w 326"/>
                  <a:gd name="T47" fmla="*/ 265 h 594"/>
                  <a:gd name="T48" fmla="*/ 127 w 326"/>
                  <a:gd name="T49" fmla="*/ 179 h 594"/>
                  <a:gd name="T50" fmla="*/ 161 w 326"/>
                  <a:gd name="T51" fmla="*/ 110 h 594"/>
                  <a:gd name="T52" fmla="*/ 159 w 326"/>
                  <a:gd name="T53" fmla="*/ 78 h 594"/>
                  <a:gd name="T54" fmla="*/ 155 w 326"/>
                  <a:gd name="T55" fmla="*/ 78 h 594"/>
                  <a:gd name="T56" fmla="*/ 145 w 326"/>
                  <a:gd name="T57" fmla="*/ 116 h 594"/>
                  <a:gd name="T58" fmla="*/ 122 w 326"/>
                  <a:gd name="T59" fmla="*/ 114 h 594"/>
                  <a:gd name="T60" fmla="*/ 125 w 326"/>
                  <a:gd name="T61" fmla="*/ 72 h 594"/>
                  <a:gd name="T62" fmla="*/ 88 w 326"/>
                  <a:gd name="T63" fmla="*/ 9 h 594"/>
                  <a:gd name="T64" fmla="*/ 77 w 326"/>
                  <a:gd name="T65" fmla="*/ 3 h 594"/>
                  <a:gd name="T66" fmla="*/ 74 w 326"/>
                  <a:gd name="T67" fmla="*/ 15 h 594"/>
                  <a:gd name="T68" fmla="*/ 60 w 326"/>
                  <a:gd name="T69" fmla="*/ 0 h 594"/>
                  <a:gd name="T70" fmla="*/ 50 w 326"/>
                  <a:gd name="T71" fmla="*/ 25 h 594"/>
                  <a:gd name="T72" fmla="*/ 50 w 326"/>
                  <a:gd name="T73" fmla="*/ 45 h 594"/>
                  <a:gd name="T74" fmla="*/ 39 w 326"/>
                  <a:gd name="T75" fmla="*/ 60 h 594"/>
                  <a:gd name="T76" fmla="*/ 39 w 326"/>
                  <a:gd name="T77" fmla="*/ 108 h 594"/>
                  <a:gd name="T78" fmla="*/ 31 w 326"/>
                  <a:gd name="T79" fmla="*/ 132 h 594"/>
                  <a:gd name="T80" fmla="*/ 24 w 326"/>
                  <a:gd name="T81" fmla="*/ 203 h 594"/>
                  <a:gd name="T82" fmla="*/ 28 w 326"/>
                  <a:gd name="T83" fmla="*/ 268 h 594"/>
                  <a:gd name="T84" fmla="*/ 18 w 326"/>
                  <a:gd name="T85" fmla="*/ 324 h 594"/>
                  <a:gd name="T86" fmla="*/ 11 w 326"/>
                  <a:gd name="T87" fmla="*/ 464 h 594"/>
                  <a:gd name="T88" fmla="*/ 16 w 326"/>
                  <a:gd name="T89" fmla="*/ 516 h 594"/>
                  <a:gd name="T90" fmla="*/ 11 w 326"/>
                  <a:gd name="T91" fmla="*/ 521 h 594"/>
                  <a:gd name="T92" fmla="*/ 13 w 326"/>
                  <a:gd name="T93" fmla="*/ 564 h 594"/>
                  <a:gd name="T94" fmla="*/ 0 w 326"/>
                  <a:gd name="T95" fmla="*/ 653 h 5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26"/>
                  <a:gd name="T145" fmla="*/ 0 h 594"/>
                  <a:gd name="T146" fmla="*/ 326 w 326"/>
                  <a:gd name="T147" fmla="*/ 594 h 5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26" h="594">
                    <a:moveTo>
                      <a:pt x="0" y="545"/>
                    </a:moveTo>
                    <a:lnTo>
                      <a:pt x="3" y="560"/>
                    </a:lnTo>
                    <a:lnTo>
                      <a:pt x="15" y="557"/>
                    </a:lnTo>
                    <a:lnTo>
                      <a:pt x="21" y="587"/>
                    </a:lnTo>
                    <a:lnTo>
                      <a:pt x="80" y="593"/>
                    </a:lnTo>
                    <a:lnTo>
                      <a:pt x="66" y="578"/>
                    </a:lnTo>
                    <a:lnTo>
                      <a:pt x="78" y="537"/>
                    </a:lnTo>
                    <a:lnTo>
                      <a:pt x="89" y="543"/>
                    </a:lnTo>
                    <a:lnTo>
                      <a:pt x="125" y="489"/>
                    </a:lnTo>
                    <a:lnTo>
                      <a:pt x="97" y="455"/>
                    </a:lnTo>
                    <a:lnTo>
                      <a:pt x="131" y="438"/>
                    </a:lnTo>
                    <a:lnTo>
                      <a:pt x="136" y="408"/>
                    </a:lnTo>
                    <a:lnTo>
                      <a:pt x="151" y="396"/>
                    </a:lnTo>
                    <a:lnTo>
                      <a:pt x="138" y="390"/>
                    </a:lnTo>
                    <a:lnTo>
                      <a:pt x="160" y="390"/>
                    </a:lnTo>
                    <a:lnTo>
                      <a:pt x="157" y="376"/>
                    </a:lnTo>
                    <a:lnTo>
                      <a:pt x="148" y="388"/>
                    </a:lnTo>
                    <a:lnTo>
                      <a:pt x="138" y="376"/>
                    </a:lnTo>
                    <a:lnTo>
                      <a:pt x="136" y="354"/>
                    </a:lnTo>
                    <a:lnTo>
                      <a:pt x="181" y="354"/>
                    </a:lnTo>
                    <a:lnTo>
                      <a:pt x="184" y="313"/>
                    </a:lnTo>
                    <a:lnTo>
                      <a:pt x="251" y="307"/>
                    </a:lnTo>
                    <a:lnTo>
                      <a:pt x="275" y="274"/>
                    </a:lnTo>
                    <a:lnTo>
                      <a:pt x="245" y="221"/>
                    </a:lnTo>
                    <a:lnTo>
                      <a:pt x="257" y="149"/>
                    </a:lnTo>
                    <a:lnTo>
                      <a:pt x="325" y="92"/>
                    </a:lnTo>
                    <a:lnTo>
                      <a:pt x="322" y="66"/>
                    </a:lnTo>
                    <a:lnTo>
                      <a:pt x="313" y="66"/>
                    </a:lnTo>
                    <a:lnTo>
                      <a:pt x="293" y="98"/>
                    </a:lnTo>
                    <a:lnTo>
                      <a:pt x="245" y="96"/>
                    </a:lnTo>
                    <a:lnTo>
                      <a:pt x="254" y="60"/>
                    </a:lnTo>
                    <a:lnTo>
                      <a:pt x="178" y="9"/>
                    </a:lnTo>
                    <a:lnTo>
                      <a:pt x="154" y="3"/>
                    </a:lnTo>
                    <a:lnTo>
                      <a:pt x="148" y="15"/>
                    </a:lnTo>
                    <a:lnTo>
                      <a:pt x="119" y="0"/>
                    </a:lnTo>
                    <a:lnTo>
                      <a:pt x="101" y="19"/>
                    </a:lnTo>
                    <a:lnTo>
                      <a:pt x="101" y="39"/>
                    </a:lnTo>
                    <a:lnTo>
                      <a:pt x="80" y="49"/>
                    </a:lnTo>
                    <a:lnTo>
                      <a:pt x="80" y="90"/>
                    </a:lnTo>
                    <a:lnTo>
                      <a:pt x="62" y="110"/>
                    </a:lnTo>
                    <a:lnTo>
                      <a:pt x="48" y="170"/>
                    </a:lnTo>
                    <a:lnTo>
                      <a:pt x="56" y="224"/>
                    </a:lnTo>
                    <a:lnTo>
                      <a:pt x="35" y="271"/>
                    </a:lnTo>
                    <a:lnTo>
                      <a:pt x="21" y="388"/>
                    </a:lnTo>
                    <a:lnTo>
                      <a:pt x="32" y="432"/>
                    </a:lnTo>
                    <a:lnTo>
                      <a:pt x="21" y="436"/>
                    </a:lnTo>
                    <a:lnTo>
                      <a:pt x="27" y="471"/>
                    </a:lnTo>
                    <a:lnTo>
                      <a:pt x="0" y="54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193" name="Freeform 15"/>
              <p:cNvSpPr>
                <a:spLocks/>
              </p:cNvSpPr>
              <p:nvPr/>
            </p:nvSpPr>
            <p:spPr bwMode="auto">
              <a:xfrm>
                <a:off x="1995" y="3268"/>
                <a:ext cx="295" cy="618"/>
              </a:xfrm>
              <a:custGeom>
                <a:avLst/>
                <a:gdLst>
                  <a:gd name="T0" fmla="*/ 0 w 332"/>
                  <a:gd name="T1" fmla="*/ 659 h 600"/>
                  <a:gd name="T2" fmla="*/ 3 w 332"/>
                  <a:gd name="T3" fmla="*/ 676 h 600"/>
                  <a:gd name="T4" fmla="*/ 8 w 332"/>
                  <a:gd name="T5" fmla="*/ 672 h 600"/>
                  <a:gd name="T6" fmla="*/ 11 w 332"/>
                  <a:gd name="T7" fmla="*/ 708 h 600"/>
                  <a:gd name="T8" fmla="*/ 40 w 332"/>
                  <a:gd name="T9" fmla="*/ 716 h 600"/>
                  <a:gd name="T10" fmla="*/ 33 w 332"/>
                  <a:gd name="T11" fmla="*/ 698 h 600"/>
                  <a:gd name="T12" fmla="*/ 39 w 332"/>
                  <a:gd name="T13" fmla="*/ 647 h 600"/>
                  <a:gd name="T14" fmla="*/ 45 w 332"/>
                  <a:gd name="T15" fmla="*/ 653 h 600"/>
                  <a:gd name="T16" fmla="*/ 62 w 332"/>
                  <a:gd name="T17" fmla="*/ 590 h 600"/>
                  <a:gd name="T18" fmla="*/ 48 w 332"/>
                  <a:gd name="T19" fmla="*/ 550 h 600"/>
                  <a:gd name="T20" fmla="*/ 66 w 332"/>
                  <a:gd name="T21" fmla="*/ 527 h 600"/>
                  <a:gd name="T22" fmla="*/ 68 w 332"/>
                  <a:gd name="T23" fmla="*/ 492 h 600"/>
                  <a:gd name="T24" fmla="*/ 76 w 332"/>
                  <a:gd name="T25" fmla="*/ 478 h 600"/>
                  <a:gd name="T26" fmla="*/ 69 w 332"/>
                  <a:gd name="T27" fmla="*/ 471 h 600"/>
                  <a:gd name="T28" fmla="*/ 81 w 332"/>
                  <a:gd name="T29" fmla="*/ 471 h 600"/>
                  <a:gd name="T30" fmla="*/ 79 w 332"/>
                  <a:gd name="T31" fmla="*/ 453 h 600"/>
                  <a:gd name="T32" fmla="*/ 75 w 332"/>
                  <a:gd name="T33" fmla="*/ 468 h 600"/>
                  <a:gd name="T34" fmla="*/ 69 w 332"/>
                  <a:gd name="T35" fmla="*/ 453 h 600"/>
                  <a:gd name="T36" fmla="*/ 68 w 332"/>
                  <a:gd name="T37" fmla="*/ 427 h 600"/>
                  <a:gd name="T38" fmla="*/ 91 w 332"/>
                  <a:gd name="T39" fmla="*/ 427 h 600"/>
                  <a:gd name="T40" fmla="*/ 92 w 332"/>
                  <a:gd name="T41" fmla="*/ 377 h 600"/>
                  <a:gd name="T42" fmla="*/ 125 w 332"/>
                  <a:gd name="T43" fmla="*/ 370 h 600"/>
                  <a:gd name="T44" fmla="*/ 138 w 332"/>
                  <a:gd name="T45" fmla="*/ 331 h 600"/>
                  <a:gd name="T46" fmla="*/ 123 w 332"/>
                  <a:gd name="T47" fmla="*/ 267 h 600"/>
                  <a:gd name="T48" fmla="*/ 129 w 332"/>
                  <a:gd name="T49" fmla="*/ 181 h 600"/>
                  <a:gd name="T50" fmla="*/ 163 w 332"/>
                  <a:gd name="T51" fmla="*/ 111 h 600"/>
                  <a:gd name="T52" fmla="*/ 161 w 332"/>
                  <a:gd name="T53" fmla="*/ 79 h 600"/>
                  <a:gd name="T54" fmla="*/ 156 w 332"/>
                  <a:gd name="T55" fmla="*/ 79 h 600"/>
                  <a:gd name="T56" fmla="*/ 147 w 332"/>
                  <a:gd name="T57" fmla="*/ 117 h 600"/>
                  <a:gd name="T58" fmla="*/ 123 w 332"/>
                  <a:gd name="T59" fmla="*/ 115 h 600"/>
                  <a:gd name="T60" fmla="*/ 127 w 332"/>
                  <a:gd name="T61" fmla="*/ 73 h 600"/>
                  <a:gd name="T62" fmla="*/ 89 w 332"/>
                  <a:gd name="T63" fmla="*/ 9 h 600"/>
                  <a:gd name="T64" fmla="*/ 77 w 332"/>
                  <a:gd name="T65" fmla="*/ 3 h 600"/>
                  <a:gd name="T66" fmla="*/ 75 w 332"/>
                  <a:gd name="T67" fmla="*/ 15 h 600"/>
                  <a:gd name="T68" fmla="*/ 60 w 332"/>
                  <a:gd name="T69" fmla="*/ 0 h 600"/>
                  <a:gd name="T70" fmla="*/ 52 w 332"/>
                  <a:gd name="T71" fmla="*/ 25 h 600"/>
                  <a:gd name="T72" fmla="*/ 52 w 332"/>
                  <a:gd name="T73" fmla="*/ 45 h 600"/>
                  <a:gd name="T74" fmla="*/ 40 w 332"/>
                  <a:gd name="T75" fmla="*/ 60 h 600"/>
                  <a:gd name="T76" fmla="*/ 40 w 332"/>
                  <a:gd name="T77" fmla="*/ 109 h 600"/>
                  <a:gd name="T78" fmla="*/ 31 w 332"/>
                  <a:gd name="T79" fmla="*/ 133 h 600"/>
                  <a:gd name="T80" fmla="*/ 25 w 332"/>
                  <a:gd name="T81" fmla="*/ 205 h 600"/>
                  <a:gd name="T82" fmla="*/ 28 w 332"/>
                  <a:gd name="T83" fmla="*/ 270 h 600"/>
                  <a:gd name="T84" fmla="*/ 18 w 332"/>
                  <a:gd name="T85" fmla="*/ 327 h 600"/>
                  <a:gd name="T86" fmla="*/ 11 w 332"/>
                  <a:gd name="T87" fmla="*/ 468 h 600"/>
                  <a:gd name="T88" fmla="*/ 16 w 332"/>
                  <a:gd name="T89" fmla="*/ 520 h 600"/>
                  <a:gd name="T90" fmla="*/ 11 w 332"/>
                  <a:gd name="T91" fmla="*/ 525 h 600"/>
                  <a:gd name="T92" fmla="*/ 13 w 332"/>
                  <a:gd name="T93" fmla="*/ 569 h 600"/>
                  <a:gd name="T94" fmla="*/ 0 w 332"/>
                  <a:gd name="T95" fmla="*/ 659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2"/>
                  <a:gd name="T145" fmla="*/ 0 h 600"/>
                  <a:gd name="T146" fmla="*/ 332 w 33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2" h="600">
                    <a:moveTo>
                      <a:pt x="0" y="551"/>
                    </a:moveTo>
                    <a:lnTo>
                      <a:pt x="3" y="566"/>
                    </a:lnTo>
                    <a:lnTo>
                      <a:pt x="15" y="563"/>
                    </a:lnTo>
                    <a:lnTo>
                      <a:pt x="21" y="593"/>
                    </a:lnTo>
                    <a:lnTo>
                      <a:pt x="81" y="599"/>
                    </a:lnTo>
                    <a:lnTo>
                      <a:pt x="67" y="584"/>
                    </a:lnTo>
                    <a:lnTo>
                      <a:pt x="79" y="542"/>
                    </a:lnTo>
                    <a:lnTo>
                      <a:pt x="91" y="548"/>
                    </a:lnTo>
                    <a:lnTo>
                      <a:pt x="127" y="494"/>
                    </a:lnTo>
                    <a:lnTo>
                      <a:pt x="99" y="460"/>
                    </a:lnTo>
                    <a:lnTo>
                      <a:pt x="133" y="442"/>
                    </a:lnTo>
                    <a:lnTo>
                      <a:pt x="139" y="412"/>
                    </a:lnTo>
                    <a:lnTo>
                      <a:pt x="154" y="400"/>
                    </a:lnTo>
                    <a:lnTo>
                      <a:pt x="141" y="394"/>
                    </a:lnTo>
                    <a:lnTo>
                      <a:pt x="163" y="394"/>
                    </a:lnTo>
                    <a:lnTo>
                      <a:pt x="160" y="380"/>
                    </a:lnTo>
                    <a:lnTo>
                      <a:pt x="151" y="392"/>
                    </a:lnTo>
                    <a:lnTo>
                      <a:pt x="141" y="380"/>
                    </a:lnTo>
                    <a:lnTo>
                      <a:pt x="139" y="358"/>
                    </a:lnTo>
                    <a:lnTo>
                      <a:pt x="184" y="358"/>
                    </a:lnTo>
                    <a:lnTo>
                      <a:pt x="187" y="316"/>
                    </a:lnTo>
                    <a:lnTo>
                      <a:pt x="256" y="310"/>
                    </a:lnTo>
                    <a:lnTo>
                      <a:pt x="280" y="277"/>
                    </a:lnTo>
                    <a:lnTo>
                      <a:pt x="250" y="223"/>
                    </a:lnTo>
                    <a:lnTo>
                      <a:pt x="262" y="151"/>
                    </a:lnTo>
                    <a:lnTo>
                      <a:pt x="331" y="93"/>
                    </a:lnTo>
                    <a:lnTo>
                      <a:pt x="328" y="67"/>
                    </a:lnTo>
                    <a:lnTo>
                      <a:pt x="319" y="67"/>
                    </a:lnTo>
                    <a:lnTo>
                      <a:pt x="298" y="99"/>
                    </a:lnTo>
                    <a:lnTo>
                      <a:pt x="250" y="97"/>
                    </a:lnTo>
                    <a:lnTo>
                      <a:pt x="259" y="61"/>
                    </a:lnTo>
                    <a:lnTo>
                      <a:pt x="181" y="9"/>
                    </a:lnTo>
                    <a:lnTo>
                      <a:pt x="157" y="3"/>
                    </a:lnTo>
                    <a:lnTo>
                      <a:pt x="151" y="15"/>
                    </a:lnTo>
                    <a:lnTo>
                      <a:pt x="121" y="0"/>
                    </a:lnTo>
                    <a:lnTo>
                      <a:pt x="103" y="19"/>
                    </a:lnTo>
                    <a:lnTo>
                      <a:pt x="103" y="39"/>
                    </a:lnTo>
                    <a:lnTo>
                      <a:pt x="81" y="49"/>
                    </a:lnTo>
                    <a:lnTo>
                      <a:pt x="81" y="91"/>
                    </a:lnTo>
                    <a:lnTo>
                      <a:pt x="63" y="111"/>
                    </a:lnTo>
                    <a:lnTo>
                      <a:pt x="49" y="172"/>
                    </a:lnTo>
                    <a:lnTo>
                      <a:pt x="57" y="226"/>
                    </a:lnTo>
                    <a:lnTo>
                      <a:pt x="36" y="274"/>
                    </a:lnTo>
                    <a:lnTo>
                      <a:pt x="21" y="392"/>
                    </a:lnTo>
                    <a:lnTo>
                      <a:pt x="33" y="436"/>
                    </a:lnTo>
                    <a:lnTo>
                      <a:pt x="21" y="440"/>
                    </a:lnTo>
                    <a:lnTo>
                      <a:pt x="27" y="476"/>
                    </a:lnTo>
                    <a:lnTo>
                      <a:pt x="0" y="5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4" name="Freeform 16"/>
              <p:cNvSpPr>
                <a:spLocks/>
              </p:cNvSpPr>
              <p:nvPr/>
            </p:nvSpPr>
            <p:spPr bwMode="auto">
              <a:xfrm>
                <a:off x="2065" y="3892"/>
                <a:ext cx="49" cy="47"/>
              </a:xfrm>
              <a:custGeom>
                <a:avLst/>
                <a:gdLst>
                  <a:gd name="T0" fmla="*/ 0 w 55"/>
                  <a:gd name="T1" fmla="*/ 0 h 46"/>
                  <a:gd name="T2" fmla="*/ 0 w 55"/>
                  <a:gd name="T3" fmla="*/ 51 h 46"/>
                  <a:gd name="T4" fmla="*/ 27 w 55"/>
                  <a:gd name="T5" fmla="*/ 48 h 46"/>
                  <a:gd name="T6" fmla="*/ 7 w 55"/>
                  <a:gd name="T7" fmla="*/ 30 h 46"/>
                  <a:gd name="T8" fmla="*/ 0 w 55"/>
                  <a:gd name="T9" fmla="*/ 0 h 46"/>
                  <a:gd name="T10" fmla="*/ 0 60000 65536"/>
                  <a:gd name="T11" fmla="*/ 0 60000 65536"/>
                  <a:gd name="T12" fmla="*/ 0 60000 65536"/>
                  <a:gd name="T13" fmla="*/ 0 60000 65536"/>
                  <a:gd name="T14" fmla="*/ 0 60000 65536"/>
                  <a:gd name="T15" fmla="*/ 0 w 55"/>
                  <a:gd name="T16" fmla="*/ 0 h 46"/>
                  <a:gd name="T17" fmla="*/ 55 w 55"/>
                  <a:gd name="T18" fmla="*/ 46 h 46"/>
                </a:gdLst>
                <a:ahLst/>
                <a:cxnLst>
                  <a:cxn ang="T10">
                    <a:pos x="T0" y="T1"/>
                  </a:cxn>
                  <a:cxn ang="T11">
                    <a:pos x="T2" y="T3"/>
                  </a:cxn>
                  <a:cxn ang="T12">
                    <a:pos x="T4" y="T5"/>
                  </a:cxn>
                  <a:cxn ang="T13">
                    <a:pos x="T6" y="T7"/>
                  </a:cxn>
                  <a:cxn ang="T14">
                    <a:pos x="T8" y="T9"/>
                  </a:cxn>
                </a:cxnLst>
                <a:rect l="T15" t="T16" r="T17" b="T18"/>
                <a:pathLst>
                  <a:path w="55" h="46">
                    <a:moveTo>
                      <a:pt x="0" y="0"/>
                    </a:moveTo>
                    <a:lnTo>
                      <a:pt x="0" y="45"/>
                    </a:lnTo>
                    <a:lnTo>
                      <a:pt x="54" y="42"/>
                    </a:lnTo>
                    <a:lnTo>
                      <a:pt x="13" y="24"/>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195" name="Freeform 17"/>
              <p:cNvSpPr>
                <a:spLocks/>
              </p:cNvSpPr>
              <p:nvPr/>
            </p:nvSpPr>
            <p:spPr bwMode="auto">
              <a:xfrm>
                <a:off x="2065" y="3892"/>
                <a:ext cx="55" cy="53"/>
              </a:xfrm>
              <a:custGeom>
                <a:avLst/>
                <a:gdLst>
                  <a:gd name="T0" fmla="*/ 0 w 61"/>
                  <a:gd name="T1" fmla="*/ 0 h 52"/>
                  <a:gd name="T2" fmla="*/ 0 w 61"/>
                  <a:gd name="T3" fmla="*/ 57 h 52"/>
                  <a:gd name="T4" fmla="*/ 32 w 61"/>
                  <a:gd name="T5" fmla="*/ 54 h 52"/>
                  <a:gd name="T6" fmla="*/ 8 w 61"/>
                  <a:gd name="T7" fmla="*/ 33 h 52"/>
                  <a:gd name="T8" fmla="*/ 0 w 61"/>
                  <a:gd name="T9" fmla="*/ 0 h 52"/>
                  <a:gd name="T10" fmla="*/ 0 60000 65536"/>
                  <a:gd name="T11" fmla="*/ 0 60000 65536"/>
                  <a:gd name="T12" fmla="*/ 0 60000 65536"/>
                  <a:gd name="T13" fmla="*/ 0 60000 65536"/>
                  <a:gd name="T14" fmla="*/ 0 60000 65536"/>
                  <a:gd name="T15" fmla="*/ 0 w 61"/>
                  <a:gd name="T16" fmla="*/ 0 h 52"/>
                  <a:gd name="T17" fmla="*/ 61 w 61"/>
                  <a:gd name="T18" fmla="*/ 52 h 52"/>
                </a:gdLst>
                <a:ahLst/>
                <a:cxnLst>
                  <a:cxn ang="T10">
                    <a:pos x="T0" y="T1"/>
                  </a:cxn>
                  <a:cxn ang="T11">
                    <a:pos x="T2" y="T3"/>
                  </a:cxn>
                  <a:cxn ang="T12">
                    <a:pos x="T4" y="T5"/>
                  </a:cxn>
                  <a:cxn ang="T13">
                    <a:pos x="T6" y="T7"/>
                  </a:cxn>
                  <a:cxn ang="T14">
                    <a:pos x="T8" y="T9"/>
                  </a:cxn>
                </a:cxnLst>
                <a:rect l="T15" t="T16" r="T17" b="T18"/>
                <a:pathLst>
                  <a:path w="61" h="52">
                    <a:moveTo>
                      <a:pt x="0" y="0"/>
                    </a:moveTo>
                    <a:lnTo>
                      <a:pt x="0" y="51"/>
                    </a:lnTo>
                    <a:lnTo>
                      <a:pt x="60" y="48"/>
                    </a:lnTo>
                    <a:lnTo>
                      <a:pt x="14" y="27"/>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6" name="Freeform 18"/>
              <p:cNvSpPr>
                <a:spLocks/>
              </p:cNvSpPr>
              <p:nvPr/>
            </p:nvSpPr>
            <p:spPr bwMode="auto">
              <a:xfrm>
                <a:off x="4787" y="3073"/>
                <a:ext cx="599" cy="522"/>
              </a:xfrm>
              <a:custGeom>
                <a:avLst/>
                <a:gdLst>
                  <a:gd name="T0" fmla="*/ 4 w 675"/>
                  <a:gd name="T1" fmla="*/ 327 h 506"/>
                  <a:gd name="T2" fmla="*/ 8 w 675"/>
                  <a:gd name="T3" fmla="*/ 315 h 506"/>
                  <a:gd name="T4" fmla="*/ 4 w 675"/>
                  <a:gd name="T5" fmla="*/ 229 h 506"/>
                  <a:gd name="T6" fmla="*/ 28 w 675"/>
                  <a:gd name="T7" fmla="*/ 196 h 506"/>
                  <a:gd name="T8" fmla="*/ 73 w 675"/>
                  <a:gd name="T9" fmla="*/ 146 h 506"/>
                  <a:gd name="T10" fmla="*/ 78 w 675"/>
                  <a:gd name="T11" fmla="*/ 113 h 506"/>
                  <a:gd name="T12" fmla="*/ 83 w 675"/>
                  <a:gd name="T13" fmla="*/ 110 h 506"/>
                  <a:gd name="T14" fmla="*/ 91 w 675"/>
                  <a:gd name="T15" fmla="*/ 93 h 506"/>
                  <a:gd name="T16" fmla="*/ 116 w 675"/>
                  <a:gd name="T17" fmla="*/ 68 h 506"/>
                  <a:gd name="T18" fmla="*/ 123 w 675"/>
                  <a:gd name="T19" fmla="*/ 77 h 506"/>
                  <a:gd name="T20" fmla="*/ 131 w 675"/>
                  <a:gd name="T21" fmla="*/ 71 h 506"/>
                  <a:gd name="T22" fmla="*/ 157 w 675"/>
                  <a:gd name="T23" fmla="*/ 27 h 506"/>
                  <a:gd name="T24" fmla="*/ 189 w 675"/>
                  <a:gd name="T25" fmla="*/ 30 h 506"/>
                  <a:gd name="T26" fmla="*/ 220 w 675"/>
                  <a:gd name="T27" fmla="*/ 140 h 506"/>
                  <a:gd name="T28" fmla="*/ 233 w 675"/>
                  <a:gd name="T29" fmla="*/ 27 h 506"/>
                  <a:gd name="T30" fmla="*/ 249 w 675"/>
                  <a:gd name="T31" fmla="*/ 68 h 506"/>
                  <a:gd name="T32" fmla="*/ 271 w 675"/>
                  <a:gd name="T33" fmla="*/ 168 h 506"/>
                  <a:gd name="T34" fmla="*/ 297 w 675"/>
                  <a:gd name="T35" fmla="*/ 241 h 506"/>
                  <a:gd name="T36" fmla="*/ 307 w 675"/>
                  <a:gd name="T37" fmla="*/ 264 h 506"/>
                  <a:gd name="T38" fmla="*/ 329 w 675"/>
                  <a:gd name="T39" fmla="*/ 361 h 506"/>
                  <a:gd name="T40" fmla="*/ 311 w 675"/>
                  <a:gd name="T41" fmla="*/ 484 h 506"/>
                  <a:gd name="T42" fmla="*/ 283 w 675"/>
                  <a:gd name="T43" fmla="*/ 583 h 506"/>
                  <a:gd name="T44" fmla="*/ 271 w 675"/>
                  <a:gd name="T45" fmla="*/ 609 h 506"/>
                  <a:gd name="T46" fmla="*/ 247 w 675"/>
                  <a:gd name="T47" fmla="*/ 601 h 506"/>
                  <a:gd name="T48" fmla="*/ 218 w 675"/>
                  <a:gd name="T49" fmla="*/ 568 h 506"/>
                  <a:gd name="T50" fmla="*/ 203 w 675"/>
                  <a:gd name="T51" fmla="*/ 530 h 506"/>
                  <a:gd name="T52" fmla="*/ 200 w 675"/>
                  <a:gd name="T53" fmla="*/ 516 h 506"/>
                  <a:gd name="T54" fmla="*/ 201 w 675"/>
                  <a:gd name="T55" fmla="*/ 456 h 506"/>
                  <a:gd name="T56" fmla="*/ 178 w 675"/>
                  <a:gd name="T57" fmla="*/ 505 h 506"/>
                  <a:gd name="T58" fmla="*/ 146 w 675"/>
                  <a:gd name="T59" fmla="*/ 437 h 506"/>
                  <a:gd name="T60" fmla="*/ 84 w 675"/>
                  <a:gd name="T61" fmla="*/ 487 h 506"/>
                  <a:gd name="T62" fmla="*/ 36 w 675"/>
                  <a:gd name="T63" fmla="*/ 512 h 506"/>
                  <a:gd name="T64" fmla="*/ 20 w 675"/>
                  <a:gd name="T65" fmla="*/ 437 h 50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75"/>
                  <a:gd name="T100" fmla="*/ 0 h 506"/>
                  <a:gd name="T101" fmla="*/ 675 w 675"/>
                  <a:gd name="T102" fmla="*/ 506 h 50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75" h="506">
                    <a:moveTo>
                      <a:pt x="0" y="267"/>
                    </a:moveTo>
                    <a:lnTo>
                      <a:pt x="9" y="271"/>
                    </a:lnTo>
                    <a:lnTo>
                      <a:pt x="3" y="253"/>
                    </a:lnTo>
                    <a:lnTo>
                      <a:pt x="15" y="261"/>
                    </a:lnTo>
                    <a:lnTo>
                      <a:pt x="0" y="235"/>
                    </a:lnTo>
                    <a:lnTo>
                      <a:pt x="9" y="190"/>
                    </a:lnTo>
                    <a:lnTo>
                      <a:pt x="12" y="200"/>
                    </a:lnTo>
                    <a:lnTo>
                      <a:pt x="56" y="163"/>
                    </a:lnTo>
                    <a:lnTo>
                      <a:pt x="125" y="148"/>
                    </a:lnTo>
                    <a:lnTo>
                      <a:pt x="149" y="122"/>
                    </a:lnTo>
                    <a:lnTo>
                      <a:pt x="149" y="104"/>
                    </a:lnTo>
                    <a:lnTo>
                      <a:pt x="159" y="95"/>
                    </a:lnTo>
                    <a:lnTo>
                      <a:pt x="167" y="113"/>
                    </a:lnTo>
                    <a:lnTo>
                      <a:pt x="170" y="92"/>
                    </a:lnTo>
                    <a:lnTo>
                      <a:pt x="188" y="95"/>
                    </a:lnTo>
                    <a:lnTo>
                      <a:pt x="188" y="77"/>
                    </a:lnTo>
                    <a:lnTo>
                      <a:pt x="212" y="53"/>
                    </a:lnTo>
                    <a:lnTo>
                      <a:pt x="239" y="56"/>
                    </a:lnTo>
                    <a:lnTo>
                      <a:pt x="245" y="83"/>
                    </a:lnTo>
                    <a:lnTo>
                      <a:pt x="254" y="65"/>
                    </a:lnTo>
                    <a:lnTo>
                      <a:pt x="275" y="71"/>
                    </a:lnTo>
                    <a:lnTo>
                      <a:pt x="269" y="59"/>
                    </a:lnTo>
                    <a:lnTo>
                      <a:pt x="283" y="30"/>
                    </a:lnTo>
                    <a:lnTo>
                      <a:pt x="322" y="21"/>
                    </a:lnTo>
                    <a:lnTo>
                      <a:pt x="313" y="6"/>
                    </a:lnTo>
                    <a:lnTo>
                      <a:pt x="388" y="24"/>
                    </a:lnTo>
                    <a:lnTo>
                      <a:pt x="373" y="68"/>
                    </a:lnTo>
                    <a:lnTo>
                      <a:pt x="451" y="116"/>
                    </a:lnTo>
                    <a:lnTo>
                      <a:pt x="465" y="98"/>
                    </a:lnTo>
                    <a:lnTo>
                      <a:pt x="475" y="21"/>
                    </a:lnTo>
                    <a:lnTo>
                      <a:pt x="495" y="0"/>
                    </a:lnTo>
                    <a:lnTo>
                      <a:pt x="510" y="56"/>
                    </a:lnTo>
                    <a:lnTo>
                      <a:pt x="537" y="68"/>
                    </a:lnTo>
                    <a:lnTo>
                      <a:pt x="555" y="139"/>
                    </a:lnTo>
                    <a:lnTo>
                      <a:pt x="594" y="160"/>
                    </a:lnTo>
                    <a:lnTo>
                      <a:pt x="609" y="200"/>
                    </a:lnTo>
                    <a:lnTo>
                      <a:pt x="626" y="196"/>
                    </a:lnTo>
                    <a:lnTo>
                      <a:pt x="629" y="219"/>
                    </a:lnTo>
                    <a:lnTo>
                      <a:pt x="659" y="247"/>
                    </a:lnTo>
                    <a:lnTo>
                      <a:pt x="674" y="300"/>
                    </a:lnTo>
                    <a:lnTo>
                      <a:pt x="668" y="354"/>
                    </a:lnTo>
                    <a:lnTo>
                      <a:pt x="635" y="401"/>
                    </a:lnTo>
                    <a:lnTo>
                      <a:pt x="615" y="472"/>
                    </a:lnTo>
                    <a:lnTo>
                      <a:pt x="579" y="484"/>
                    </a:lnTo>
                    <a:lnTo>
                      <a:pt x="552" y="496"/>
                    </a:lnTo>
                    <a:lnTo>
                      <a:pt x="555" y="505"/>
                    </a:lnTo>
                    <a:lnTo>
                      <a:pt x="528" y="478"/>
                    </a:lnTo>
                    <a:lnTo>
                      <a:pt x="505" y="499"/>
                    </a:lnTo>
                    <a:lnTo>
                      <a:pt x="471" y="490"/>
                    </a:lnTo>
                    <a:lnTo>
                      <a:pt x="447" y="472"/>
                    </a:lnTo>
                    <a:lnTo>
                      <a:pt x="435" y="431"/>
                    </a:lnTo>
                    <a:lnTo>
                      <a:pt x="417" y="440"/>
                    </a:lnTo>
                    <a:lnTo>
                      <a:pt x="415" y="410"/>
                    </a:lnTo>
                    <a:lnTo>
                      <a:pt x="408" y="428"/>
                    </a:lnTo>
                    <a:lnTo>
                      <a:pt x="393" y="428"/>
                    </a:lnTo>
                    <a:lnTo>
                      <a:pt x="411" y="378"/>
                    </a:lnTo>
                    <a:lnTo>
                      <a:pt x="379" y="425"/>
                    </a:lnTo>
                    <a:lnTo>
                      <a:pt x="367" y="419"/>
                    </a:lnTo>
                    <a:lnTo>
                      <a:pt x="349" y="380"/>
                    </a:lnTo>
                    <a:lnTo>
                      <a:pt x="301" y="363"/>
                    </a:lnTo>
                    <a:lnTo>
                      <a:pt x="209" y="375"/>
                    </a:lnTo>
                    <a:lnTo>
                      <a:pt x="172" y="404"/>
                    </a:lnTo>
                    <a:lnTo>
                      <a:pt x="113" y="404"/>
                    </a:lnTo>
                    <a:lnTo>
                      <a:pt x="74" y="425"/>
                    </a:lnTo>
                    <a:lnTo>
                      <a:pt x="30" y="410"/>
                    </a:lnTo>
                    <a:lnTo>
                      <a:pt x="39" y="363"/>
                    </a:lnTo>
                    <a:lnTo>
                      <a:pt x="0" y="26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197" name="Freeform 19"/>
              <p:cNvSpPr>
                <a:spLocks/>
              </p:cNvSpPr>
              <p:nvPr/>
            </p:nvSpPr>
            <p:spPr bwMode="auto">
              <a:xfrm>
                <a:off x="4787" y="3073"/>
                <a:ext cx="604" cy="528"/>
              </a:xfrm>
              <a:custGeom>
                <a:avLst/>
                <a:gdLst>
                  <a:gd name="T0" fmla="*/ 4 w 681"/>
                  <a:gd name="T1" fmla="*/ 330 h 512"/>
                  <a:gd name="T2" fmla="*/ 8 w 681"/>
                  <a:gd name="T3" fmla="*/ 318 h 512"/>
                  <a:gd name="T4" fmla="*/ 4 w 681"/>
                  <a:gd name="T5" fmla="*/ 231 h 512"/>
                  <a:gd name="T6" fmla="*/ 27 w 681"/>
                  <a:gd name="T7" fmla="*/ 198 h 512"/>
                  <a:gd name="T8" fmla="*/ 73 w 681"/>
                  <a:gd name="T9" fmla="*/ 147 h 512"/>
                  <a:gd name="T10" fmla="*/ 78 w 681"/>
                  <a:gd name="T11" fmla="*/ 114 h 512"/>
                  <a:gd name="T12" fmla="*/ 84 w 681"/>
                  <a:gd name="T13" fmla="*/ 111 h 512"/>
                  <a:gd name="T14" fmla="*/ 93 w 681"/>
                  <a:gd name="T15" fmla="*/ 95 h 512"/>
                  <a:gd name="T16" fmla="*/ 118 w 681"/>
                  <a:gd name="T17" fmla="*/ 69 h 512"/>
                  <a:gd name="T18" fmla="*/ 124 w 681"/>
                  <a:gd name="T19" fmla="*/ 78 h 512"/>
                  <a:gd name="T20" fmla="*/ 132 w 681"/>
                  <a:gd name="T21" fmla="*/ 72 h 512"/>
                  <a:gd name="T22" fmla="*/ 157 w 681"/>
                  <a:gd name="T23" fmla="*/ 27 h 512"/>
                  <a:gd name="T24" fmla="*/ 191 w 681"/>
                  <a:gd name="T25" fmla="*/ 30 h 512"/>
                  <a:gd name="T26" fmla="*/ 222 w 681"/>
                  <a:gd name="T27" fmla="*/ 141 h 512"/>
                  <a:gd name="T28" fmla="*/ 233 w 681"/>
                  <a:gd name="T29" fmla="*/ 27 h 512"/>
                  <a:gd name="T30" fmla="*/ 250 w 681"/>
                  <a:gd name="T31" fmla="*/ 69 h 512"/>
                  <a:gd name="T32" fmla="*/ 273 w 681"/>
                  <a:gd name="T33" fmla="*/ 170 h 512"/>
                  <a:gd name="T34" fmla="*/ 299 w 681"/>
                  <a:gd name="T35" fmla="*/ 243 h 512"/>
                  <a:gd name="T36" fmla="*/ 310 w 681"/>
                  <a:gd name="T37" fmla="*/ 267 h 512"/>
                  <a:gd name="T38" fmla="*/ 331 w 681"/>
                  <a:gd name="T39" fmla="*/ 365 h 512"/>
                  <a:gd name="T40" fmla="*/ 312 w 681"/>
                  <a:gd name="T41" fmla="*/ 489 h 512"/>
                  <a:gd name="T42" fmla="*/ 284 w 681"/>
                  <a:gd name="T43" fmla="*/ 589 h 512"/>
                  <a:gd name="T44" fmla="*/ 273 w 681"/>
                  <a:gd name="T45" fmla="*/ 615 h 512"/>
                  <a:gd name="T46" fmla="*/ 247 w 681"/>
                  <a:gd name="T47" fmla="*/ 607 h 512"/>
                  <a:gd name="T48" fmla="*/ 219 w 681"/>
                  <a:gd name="T49" fmla="*/ 574 h 512"/>
                  <a:gd name="T50" fmla="*/ 205 w 681"/>
                  <a:gd name="T51" fmla="*/ 535 h 512"/>
                  <a:gd name="T52" fmla="*/ 200 w 681"/>
                  <a:gd name="T53" fmla="*/ 521 h 512"/>
                  <a:gd name="T54" fmla="*/ 201 w 681"/>
                  <a:gd name="T55" fmla="*/ 460 h 512"/>
                  <a:gd name="T56" fmla="*/ 180 w 681"/>
                  <a:gd name="T57" fmla="*/ 510 h 512"/>
                  <a:gd name="T58" fmla="*/ 148 w 681"/>
                  <a:gd name="T59" fmla="*/ 441 h 512"/>
                  <a:gd name="T60" fmla="*/ 85 w 681"/>
                  <a:gd name="T61" fmla="*/ 492 h 512"/>
                  <a:gd name="T62" fmla="*/ 36 w 681"/>
                  <a:gd name="T63" fmla="*/ 517 h 512"/>
                  <a:gd name="T64" fmla="*/ 19 w 681"/>
                  <a:gd name="T65" fmla="*/ 441 h 5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512"/>
                  <a:gd name="T101" fmla="*/ 681 w 681"/>
                  <a:gd name="T102" fmla="*/ 512 h 5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512">
                    <a:moveTo>
                      <a:pt x="0" y="270"/>
                    </a:moveTo>
                    <a:lnTo>
                      <a:pt x="9" y="274"/>
                    </a:lnTo>
                    <a:lnTo>
                      <a:pt x="3" y="256"/>
                    </a:lnTo>
                    <a:lnTo>
                      <a:pt x="15" y="264"/>
                    </a:lnTo>
                    <a:lnTo>
                      <a:pt x="0" y="238"/>
                    </a:lnTo>
                    <a:lnTo>
                      <a:pt x="9" y="192"/>
                    </a:lnTo>
                    <a:lnTo>
                      <a:pt x="12" y="202"/>
                    </a:lnTo>
                    <a:lnTo>
                      <a:pt x="57" y="165"/>
                    </a:lnTo>
                    <a:lnTo>
                      <a:pt x="126" y="150"/>
                    </a:lnTo>
                    <a:lnTo>
                      <a:pt x="150" y="123"/>
                    </a:lnTo>
                    <a:lnTo>
                      <a:pt x="150" y="105"/>
                    </a:lnTo>
                    <a:lnTo>
                      <a:pt x="160" y="96"/>
                    </a:lnTo>
                    <a:lnTo>
                      <a:pt x="168" y="114"/>
                    </a:lnTo>
                    <a:lnTo>
                      <a:pt x="172" y="93"/>
                    </a:lnTo>
                    <a:lnTo>
                      <a:pt x="190" y="96"/>
                    </a:lnTo>
                    <a:lnTo>
                      <a:pt x="190" y="78"/>
                    </a:lnTo>
                    <a:lnTo>
                      <a:pt x="214" y="54"/>
                    </a:lnTo>
                    <a:lnTo>
                      <a:pt x="241" y="57"/>
                    </a:lnTo>
                    <a:lnTo>
                      <a:pt x="247" y="84"/>
                    </a:lnTo>
                    <a:lnTo>
                      <a:pt x="256" y="66"/>
                    </a:lnTo>
                    <a:lnTo>
                      <a:pt x="277" y="72"/>
                    </a:lnTo>
                    <a:lnTo>
                      <a:pt x="271" y="60"/>
                    </a:lnTo>
                    <a:lnTo>
                      <a:pt x="286" y="30"/>
                    </a:lnTo>
                    <a:lnTo>
                      <a:pt x="325" y="21"/>
                    </a:lnTo>
                    <a:lnTo>
                      <a:pt x="316" y="6"/>
                    </a:lnTo>
                    <a:lnTo>
                      <a:pt x="391" y="24"/>
                    </a:lnTo>
                    <a:lnTo>
                      <a:pt x="376" y="69"/>
                    </a:lnTo>
                    <a:lnTo>
                      <a:pt x="455" y="117"/>
                    </a:lnTo>
                    <a:lnTo>
                      <a:pt x="469" y="99"/>
                    </a:lnTo>
                    <a:lnTo>
                      <a:pt x="479" y="21"/>
                    </a:lnTo>
                    <a:lnTo>
                      <a:pt x="499" y="0"/>
                    </a:lnTo>
                    <a:lnTo>
                      <a:pt x="515" y="57"/>
                    </a:lnTo>
                    <a:lnTo>
                      <a:pt x="542" y="69"/>
                    </a:lnTo>
                    <a:lnTo>
                      <a:pt x="560" y="141"/>
                    </a:lnTo>
                    <a:lnTo>
                      <a:pt x="599" y="162"/>
                    </a:lnTo>
                    <a:lnTo>
                      <a:pt x="614" y="202"/>
                    </a:lnTo>
                    <a:lnTo>
                      <a:pt x="632" y="198"/>
                    </a:lnTo>
                    <a:lnTo>
                      <a:pt x="635" y="222"/>
                    </a:lnTo>
                    <a:lnTo>
                      <a:pt x="665" y="250"/>
                    </a:lnTo>
                    <a:lnTo>
                      <a:pt x="680" y="304"/>
                    </a:lnTo>
                    <a:lnTo>
                      <a:pt x="674" y="358"/>
                    </a:lnTo>
                    <a:lnTo>
                      <a:pt x="641" y="406"/>
                    </a:lnTo>
                    <a:lnTo>
                      <a:pt x="620" y="478"/>
                    </a:lnTo>
                    <a:lnTo>
                      <a:pt x="584" y="490"/>
                    </a:lnTo>
                    <a:lnTo>
                      <a:pt x="557" y="502"/>
                    </a:lnTo>
                    <a:lnTo>
                      <a:pt x="560" y="511"/>
                    </a:lnTo>
                    <a:lnTo>
                      <a:pt x="533" y="484"/>
                    </a:lnTo>
                    <a:lnTo>
                      <a:pt x="509" y="505"/>
                    </a:lnTo>
                    <a:lnTo>
                      <a:pt x="475" y="496"/>
                    </a:lnTo>
                    <a:lnTo>
                      <a:pt x="451" y="478"/>
                    </a:lnTo>
                    <a:lnTo>
                      <a:pt x="439" y="436"/>
                    </a:lnTo>
                    <a:lnTo>
                      <a:pt x="421" y="445"/>
                    </a:lnTo>
                    <a:lnTo>
                      <a:pt x="419" y="415"/>
                    </a:lnTo>
                    <a:lnTo>
                      <a:pt x="412" y="433"/>
                    </a:lnTo>
                    <a:lnTo>
                      <a:pt x="397" y="433"/>
                    </a:lnTo>
                    <a:lnTo>
                      <a:pt x="415" y="382"/>
                    </a:lnTo>
                    <a:lnTo>
                      <a:pt x="382" y="430"/>
                    </a:lnTo>
                    <a:lnTo>
                      <a:pt x="370" y="424"/>
                    </a:lnTo>
                    <a:lnTo>
                      <a:pt x="352" y="385"/>
                    </a:lnTo>
                    <a:lnTo>
                      <a:pt x="304" y="367"/>
                    </a:lnTo>
                    <a:lnTo>
                      <a:pt x="211" y="379"/>
                    </a:lnTo>
                    <a:lnTo>
                      <a:pt x="174" y="409"/>
                    </a:lnTo>
                    <a:lnTo>
                      <a:pt x="114" y="409"/>
                    </a:lnTo>
                    <a:lnTo>
                      <a:pt x="75" y="430"/>
                    </a:lnTo>
                    <a:lnTo>
                      <a:pt x="30" y="415"/>
                    </a:lnTo>
                    <a:lnTo>
                      <a:pt x="39" y="367"/>
                    </a:lnTo>
                    <a:lnTo>
                      <a:pt x="0" y="27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198" name="Freeform 20"/>
              <p:cNvSpPr>
                <a:spLocks/>
              </p:cNvSpPr>
              <p:nvPr/>
            </p:nvSpPr>
            <p:spPr bwMode="auto">
              <a:xfrm>
                <a:off x="5257" y="3631"/>
                <a:ext cx="52" cy="56"/>
              </a:xfrm>
              <a:custGeom>
                <a:avLst/>
                <a:gdLst>
                  <a:gd name="T0" fmla="*/ 0 w 58"/>
                  <a:gd name="T1" fmla="*/ 11 h 55"/>
                  <a:gd name="T2" fmla="*/ 0 w 58"/>
                  <a:gd name="T3" fmla="*/ 0 h 55"/>
                  <a:gd name="T4" fmla="*/ 16 w 58"/>
                  <a:gd name="T5" fmla="*/ 8 h 55"/>
                  <a:gd name="T6" fmla="*/ 27 w 58"/>
                  <a:gd name="T7" fmla="*/ 3 h 55"/>
                  <a:gd name="T8" fmla="*/ 30 w 58"/>
                  <a:gd name="T9" fmla="*/ 14 h 55"/>
                  <a:gd name="T10" fmla="*/ 30 w 58"/>
                  <a:gd name="T11" fmla="*/ 37 h 55"/>
                  <a:gd name="T12" fmla="*/ 18 w 58"/>
                  <a:gd name="T13" fmla="*/ 60 h 55"/>
                  <a:gd name="T14" fmla="*/ 12 w 58"/>
                  <a:gd name="T15" fmla="*/ 58 h 55"/>
                  <a:gd name="T16" fmla="*/ 0 w 58"/>
                  <a:gd name="T17" fmla="*/ 1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55"/>
                  <a:gd name="T29" fmla="*/ 58 w 58"/>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55">
                    <a:moveTo>
                      <a:pt x="0" y="11"/>
                    </a:moveTo>
                    <a:lnTo>
                      <a:pt x="0" y="0"/>
                    </a:lnTo>
                    <a:lnTo>
                      <a:pt x="30" y="8"/>
                    </a:lnTo>
                    <a:lnTo>
                      <a:pt x="52" y="3"/>
                    </a:lnTo>
                    <a:lnTo>
                      <a:pt x="57" y="14"/>
                    </a:lnTo>
                    <a:lnTo>
                      <a:pt x="57" y="31"/>
                    </a:lnTo>
                    <a:lnTo>
                      <a:pt x="33" y="54"/>
                    </a:lnTo>
                    <a:lnTo>
                      <a:pt x="22" y="52"/>
                    </a:lnTo>
                    <a:lnTo>
                      <a:pt x="0" y="1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199" name="Freeform 21"/>
              <p:cNvSpPr>
                <a:spLocks/>
              </p:cNvSpPr>
              <p:nvPr/>
            </p:nvSpPr>
            <p:spPr bwMode="auto">
              <a:xfrm>
                <a:off x="5257" y="3631"/>
                <a:ext cx="57" cy="63"/>
              </a:xfrm>
              <a:custGeom>
                <a:avLst/>
                <a:gdLst>
                  <a:gd name="T0" fmla="*/ 0 w 64"/>
                  <a:gd name="T1" fmla="*/ 12 h 61"/>
                  <a:gd name="T2" fmla="*/ 0 w 64"/>
                  <a:gd name="T3" fmla="*/ 0 h 61"/>
                  <a:gd name="T4" fmla="*/ 16 w 64"/>
                  <a:gd name="T5" fmla="*/ 9 h 61"/>
                  <a:gd name="T6" fmla="*/ 29 w 64"/>
                  <a:gd name="T7" fmla="*/ 3 h 61"/>
                  <a:gd name="T8" fmla="*/ 32 w 64"/>
                  <a:gd name="T9" fmla="*/ 15 h 61"/>
                  <a:gd name="T10" fmla="*/ 32 w 64"/>
                  <a:gd name="T11" fmla="*/ 40 h 61"/>
                  <a:gd name="T12" fmla="*/ 18 w 64"/>
                  <a:gd name="T13" fmla="*/ 72 h 61"/>
                  <a:gd name="T14" fmla="*/ 12 w 64"/>
                  <a:gd name="T15" fmla="*/ 70 h 61"/>
                  <a:gd name="T16" fmla="*/ 0 w 64"/>
                  <a:gd name="T17" fmla="*/ 12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1"/>
                  <a:gd name="T29" fmla="*/ 64 w 64"/>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1">
                    <a:moveTo>
                      <a:pt x="0" y="12"/>
                    </a:moveTo>
                    <a:lnTo>
                      <a:pt x="0" y="0"/>
                    </a:lnTo>
                    <a:lnTo>
                      <a:pt x="33" y="9"/>
                    </a:lnTo>
                    <a:lnTo>
                      <a:pt x="57" y="3"/>
                    </a:lnTo>
                    <a:lnTo>
                      <a:pt x="63" y="15"/>
                    </a:lnTo>
                    <a:lnTo>
                      <a:pt x="63" y="34"/>
                    </a:lnTo>
                    <a:lnTo>
                      <a:pt x="36" y="60"/>
                    </a:lnTo>
                    <a:lnTo>
                      <a:pt x="24" y="58"/>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00" name="Freeform 22"/>
              <p:cNvSpPr>
                <a:spLocks/>
              </p:cNvSpPr>
              <p:nvPr/>
            </p:nvSpPr>
            <p:spPr bwMode="auto">
              <a:xfrm>
                <a:off x="3234" y="1961"/>
                <a:ext cx="111" cy="47"/>
              </a:xfrm>
              <a:custGeom>
                <a:avLst/>
                <a:gdLst>
                  <a:gd name="T0" fmla="*/ 0 w 125"/>
                  <a:gd name="T1" fmla="*/ 29 h 46"/>
                  <a:gd name="T2" fmla="*/ 3 w 125"/>
                  <a:gd name="T3" fmla="*/ 32 h 46"/>
                  <a:gd name="T4" fmla="*/ 3 w 125"/>
                  <a:gd name="T5" fmla="*/ 40 h 46"/>
                  <a:gd name="T6" fmla="*/ 7 w 125"/>
                  <a:gd name="T7" fmla="*/ 42 h 46"/>
                  <a:gd name="T8" fmla="*/ 22 w 125"/>
                  <a:gd name="T9" fmla="*/ 40 h 46"/>
                  <a:gd name="T10" fmla="*/ 32 w 125"/>
                  <a:gd name="T11" fmla="*/ 51 h 46"/>
                  <a:gd name="T12" fmla="*/ 52 w 125"/>
                  <a:gd name="T13" fmla="*/ 42 h 46"/>
                  <a:gd name="T14" fmla="*/ 60 w 125"/>
                  <a:gd name="T15" fmla="*/ 12 h 46"/>
                  <a:gd name="T16" fmla="*/ 56 w 125"/>
                  <a:gd name="T17" fmla="*/ 0 h 46"/>
                  <a:gd name="T18" fmla="*/ 34 w 125"/>
                  <a:gd name="T19" fmla="*/ 2 h 46"/>
                  <a:gd name="T20" fmla="*/ 28 w 125"/>
                  <a:gd name="T21" fmla="*/ 29 h 46"/>
                  <a:gd name="T22" fmla="*/ 0 w 125"/>
                  <a:gd name="T23" fmla="*/ 29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
                  <a:gd name="T37" fmla="*/ 0 h 46"/>
                  <a:gd name="T38" fmla="*/ 125 w 125"/>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 h="46">
                    <a:moveTo>
                      <a:pt x="0" y="23"/>
                    </a:moveTo>
                    <a:lnTo>
                      <a:pt x="3" y="26"/>
                    </a:lnTo>
                    <a:lnTo>
                      <a:pt x="3" y="34"/>
                    </a:lnTo>
                    <a:lnTo>
                      <a:pt x="14" y="36"/>
                    </a:lnTo>
                    <a:lnTo>
                      <a:pt x="44" y="34"/>
                    </a:lnTo>
                    <a:lnTo>
                      <a:pt x="67" y="45"/>
                    </a:lnTo>
                    <a:lnTo>
                      <a:pt x="107" y="36"/>
                    </a:lnTo>
                    <a:lnTo>
                      <a:pt x="124" y="12"/>
                    </a:lnTo>
                    <a:lnTo>
                      <a:pt x="114" y="0"/>
                    </a:lnTo>
                    <a:lnTo>
                      <a:pt x="69" y="2"/>
                    </a:lnTo>
                    <a:lnTo>
                      <a:pt x="55" y="23"/>
                    </a:lnTo>
                    <a:lnTo>
                      <a:pt x="0" y="23"/>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201" name="Freeform 23"/>
              <p:cNvSpPr>
                <a:spLocks/>
              </p:cNvSpPr>
              <p:nvPr/>
            </p:nvSpPr>
            <p:spPr bwMode="auto">
              <a:xfrm>
                <a:off x="3234" y="1961"/>
                <a:ext cx="116" cy="53"/>
              </a:xfrm>
              <a:custGeom>
                <a:avLst/>
                <a:gdLst>
                  <a:gd name="T0" fmla="*/ 0 w 131"/>
                  <a:gd name="T1" fmla="*/ 32 h 52"/>
                  <a:gd name="T2" fmla="*/ 3 w 131"/>
                  <a:gd name="T3" fmla="*/ 35 h 52"/>
                  <a:gd name="T4" fmla="*/ 3 w 131"/>
                  <a:gd name="T5" fmla="*/ 45 h 52"/>
                  <a:gd name="T6" fmla="*/ 8 w 131"/>
                  <a:gd name="T7" fmla="*/ 47 h 52"/>
                  <a:gd name="T8" fmla="*/ 22 w 131"/>
                  <a:gd name="T9" fmla="*/ 45 h 52"/>
                  <a:gd name="T10" fmla="*/ 34 w 131"/>
                  <a:gd name="T11" fmla="*/ 57 h 52"/>
                  <a:gd name="T12" fmla="*/ 54 w 131"/>
                  <a:gd name="T13" fmla="*/ 47 h 52"/>
                  <a:gd name="T14" fmla="*/ 63 w 131"/>
                  <a:gd name="T15" fmla="*/ 14 h 52"/>
                  <a:gd name="T16" fmla="*/ 58 w 131"/>
                  <a:gd name="T17" fmla="*/ 0 h 52"/>
                  <a:gd name="T18" fmla="*/ 35 w 131"/>
                  <a:gd name="T19" fmla="*/ 2 h 52"/>
                  <a:gd name="T20" fmla="*/ 27 w 131"/>
                  <a:gd name="T21" fmla="*/ 32 h 52"/>
                  <a:gd name="T22" fmla="*/ 0 w 131"/>
                  <a:gd name="T23" fmla="*/ 32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52"/>
                  <a:gd name="T38" fmla="*/ 131 w 131"/>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52">
                    <a:moveTo>
                      <a:pt x="0" y="26"/>
                    </a:moveTo>
                    <a:lnTo>
                      <a:pt x="3" y="29"/>
                    </a:lnTo>
                    <a:lnTo>
                      <a:pt x="3" y="39"/>
                    </a:lnTo>
                    <a:lnTo>
                      <a:pt x="15" y="41"/>
                    </a:lnTo>
                    <a:lnTo>
                      <a:pt x="46" y="39"/>
                    </a:lnTo>
                    <a:lnTo>
                      <a:pt x="70" y="51"/>
                    </a:lnTo>
                    <a:lnTo>
                      <a:pt x="112" y="41"/>
                    </a:lnTo>
                    <a:lnTo>
                      <a:pt x="130" y="14"/>
                    </a:lnTo>
                    <a:lnTo>
                      <a:pt x="120" y="0"/>
                    </a:lnTo>
                    <a:lnTo>
                      <a:pt x="72" y="2"/>
                    </a:lnTo>
                    <a:lnTo>
                      <a:pt x="58" y="26"/>
                    </a:lnTo>
                    <a:lnTo>
                      <a:pt x="0" y="2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2" name="Freeform 24"/>
              <p:cNvSpPr>
                <a:spLocks/>
              </p:cNvSpPr>
              <p:nvPr/>
            </p:nvSpPr>
            <p:spPr bwMode="auto">
              <a:xfrm>
                <a:off x="4406" y="2410"/>
                <a:ext cx="67" cy="100"/>
              </a:xfrm>
              <a:custGeom>
                <a:avLst/>
                <a:gdLst>
                  <a:gd name="T0" fmla="*/ 0 w 76"/>
                  <a:gd name="T1" fmla="*/ 36 h 97"/>
                  <a:gd name="T2" fmla="*/ 5 w 76"/>
                  <a:gd name="T3" fmla="*/ 42 h 97"/>
                  <a:gd name="T4" fmla="*/ 8 w 76"/>
                  <a:gd name="T5" fmla="*/ 99 h 97"/>
                  <a:gd name="T6" fmla="*/ 18 w 76"/>
                  <a:gd name="T7" fmla="*/ 96 h 97"/>
                  <a:gd name="T8" fmla="*/ 22 w 76"/>
                  <a:gd name="T9" fmla="*/ 74 h 97"/>
                  <a:gd name="T10" fmla="*/ 27 w 76"/>
                  <a:gd name="T11" fmla="*/ 76 h 97"/>
                  <a:gd name="T12" fmla="*/ 34 w 76"/>
                  <a:gd name="T13" fmla="*/ 114 h 97"/>
                  <a:gd name="T14" fmla="*/ 35 w 76"/>
                  <a:gd name="T15" fmla="*/ 96 h 97"/>
                  <a:gd name="T16" fmla="*/ 33 w 76"/>
                  <a:gd name="T17" fmla="*/ 53 h 97"/>
                  <a:gd name="T18" fmla="*/ 27 w 76"/>
                  <a:gd name="T19" fmla="*/ 70 h 97"/>
                  <a:gd name="T20" fmla="*/ 23 w 76"/>
                  <a:gd name="T21" fmla="*/ 53 h 97"/>
                  <a:gd name="T22" fmla="*/ 33 w 76"/>
                  <a:gd name="T23" fmla="*/ 30 h 97"/>
                  <a:gd name="T24" fmla="*/ 17 w 76"/>
                  <a:gd name="T25" fmla="*/ 29 h 97"/>
                  <a:gd name="T26" fmla="*/ 5 w 76"/>
                  <a:gd name="T27" fmla="*/ 0 h 97"/>
                  <a:gd name="T28" fmla="*/ 3 w 76"/>
                  <a:gd name="T29" fmla="*/ 13 h 97"/>
                  <a:gd name="T30" fmla="*/ 5 w 76"/>
                  <a:gd name="T31" fmla="*/ 29 h 97"/>
                  <a:gd name="T32" fmla="*/ 0 w 76"/>
                  <a:gd name="T33" fmla="*/ 36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7"/>
                  <a:gd name="T53" fmla="*/ 76 w 76"/>
                  <a:gd name="T54" fmla="*/ 97 h 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7">
                    <a:moveTo>
                      <a:pt x="0" y="30"/>
                    </a:moveTo>
                    <a:lnTo>
                      <a:pt x="11" y="36"/>
                    </a:lnTo>
                    <a:lnTo>
                      <a:pt x="17" y="81"/>
                    </a:lnTo>
                    <a:lnTo>
                      <a:pt x="39" y="79"/>
                    </a:lnTo>
                    <a:lnTo>
                      <a:pt x="47" y="62"/>
                    </a:lnTo>
                    <a:lnTo>
                      <a:pt x="58" y="64"/>
                    </a:lnTo>
                    <a:lnTo>
                      <a:pt x="72" y="96"/>
                    </a:lnTo>
                    <a:lnTo>
                      <a:pt x="75" y="79"/>
                    </a:lnTo>
                    <a:lnTo>
                      <a:pt x="69" y="45"/>
                    </a:lnTo>
                    <a:lnTo>
                      <a:pt x="58" y="58"/>
                    </a:lnTo>
                    <a:lnTo>
                      <a:pt x="50" y="45"/>
                    </a:lnTo>
                    <a:lnTo>
                      <a:pt x="69" y="24"/>
                    </a:lnTo>
                    <a:lnTo>
                      <a:pt x="36" y="23"/>
                    </a:lnTo>
                    <a:lnTo>
                      <a:pt x="11" y="0"/>
                    </a:lnTo>
                    <a:lnTo>
                      <a:pt x="3" y="13"/>
                    </a:lnTo>
                    <a:lnTo>
                      <a:pt x="11" y="23"/>
                    </a:lnTo>
                    <a:lnTo>
                      <a:pt x="0" y="3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03" name="Freeform 25"/>
              <p:cNvSpPr>
                <a:spLocks/>
              </p:cNvSpPr>
              <p:nvPr/>
            </p:nvSpPr>
            <p:spPr bwMode="auto">
              <a:xfrm>
                <a:off x="4406" y="2410"/>
                <a:ext cx="72" cy="106"/>
              </a:xfrm>
              <a:custGeom>
                <a:avLst/>
                <a:gdLst>
                  <a:gd name="T0" fmla="*/ 0 w 82"/>
                  <a:gd name="T1" fmla="*/ 38 h 103"/>
                  <a:gd name="T2" fmla="*/ 6 w 82"/>
                  <a:gd name="T3" fmla="*/ 44 h 103"/>
                  <a:gd name="T4" fmla="*/ 9 w 82"/>
                  <a:gd name="T5" fmla="*/ 104 h 103"/>
                  <a:gd name="T6" fmla="*/ 19 w 82"/>
                  <a:gd name="T7" fmla="*/ 101 h 103"/>
                  <a:gd name="T8" fmla="*/ 24 w 82"/>
                  <a:gd name="T9" fmla="*/ 78 h 103"/>
                  <a:gd name="T10" fmla="*/ 28 w 82"/>
                  <a:gd name="T11" fmla="*/ 80 h 103"/>
                  <a:gd name="T12" fmla="*/ 36 w 82"/>
                  <a:gd name="T13" fmla="*/ 120 h 103"/>
                  <a:gd name="T14" fmla="*/ 36 w 82"/>
                  <a:gd name="T15" fmla="*/ 101 h 103"/>
                  <a:gd name="T16" fmla="*/ 35 w 82"/>
                  <a:gd name="T17" fmla="*/ 56 h 103"/>
                  <a:gd name="T18" fmla="*/ 28 w 82"/>
                  <a:gd name="T19" fmla="*/ 74 h 103"/>
                  <a:gd name="T20" fmla="*/ 25 w 82"/>
                  <a:gd name="T21" fmla="*/ 56 h 103"/>
                  <a:gd name="T22" fmla="*/ 35 w 82"/>
                  <a:gd name="T23" fmla="*/ 32 h 103"/>
                  <a:gd name="T24" fmla="*/ 18 w 82"/>
                  <a:gd name="T25" fmla="*/ 30 h 103"/>
                  <a:gd name="T26" fmla="*/ 6 w 82"/>
                  <a:gd name="T27" fmla="*/ 0 h 103"/>
                  <a:gd name="T28" fmla="*/ 3 w 82"/>
                  <a:gd name="T29" fmla="*/ 14 h 103"/>
                  <a:gd name="T30" fmla="*/ 6 w 82"/>
                  <a:gd name="T31" fmla="*/ 30 h 103"/>
                  <a:gd name="T32" fmla="*/ 0 w 82"/>
                  <a:gd name="T33" fmla="*/ 38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03"/>
                  <a:gd name="T53" fmla="*/ 82 w 8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03">
                    <a:moveTo>
                      <a:pt x="0" y="32"/>
                    </a:moveTo>
                    <a:lnTo>
                      <a:pt x="12" y="38"/>
                    </a:lnTo>
                    <a:lnTo>
                      <a:pt x="18" y="86"/>
                    </a:lnTo>
                    <a:lnTo>
                      <a:pt x="42" y="84"/>
                    </a:lnTo>
                    <a:lnTo>
                      <a:pt x="51" y="66"/>
                    </a:lnTo>
                    <a:lnTo>
                      <a:pt x="63" y="68"/>
                    </a:lnTo>
                    <a:lnTo>
                      <a:pt x="78" y="102"/>
                    </a:lnTo>
                    <a:lnTo>
                      <a:pt x="81" y="84"/>
                    </a:lnTo>
                    <a:lnTo>
                      <a:pt x="75" y="48"/>
                    </a:lnTo>
                    <a:lnTo>
                      <a:pt x="63" y="62"/>
                    </a:lnTo>
                    <a:lnTo>
                      <a:pt x="54" y="48"/>
                    </a:lnTo>
                    <a:lnTo>
                      <a:pt x="75" y="26"/>
                    </a:lnTo>
                    <a:lnTo>
                      <a:pt x="39" y="24"/>
                    </a:lnTo>
                    <a:lnTo>
                      <a:pt x="12" y="0"/>
                    </a:lnTo>
                    <a:lnTo>
                      <a:pt x="3" y="14"/>
                    </a:lnTo>
                    <a:lnTo>
                      <a:pt x="12" y="24"/>
                    </a:lnTo>
                    <a:lnTo>
                      <a:pt x="0" y="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4" name="Freeform 26"/>
              <p:cNvSpPr>
                <a:spLocks/>
              </p:cNvSpPr>
              <p:nvPr/>
            </p:nvSpPr>
            <p:spPr bwMode="auto">
              <a:xfrm>
                <a:off x="3135" y="1899"/>
                <a:ext cx="44" cy="38"/>
              </a:xfrm>
              <a:custGeom>
                <a:avLst/>
                <a:gdLst>
                  <a:gd name="T0" fmla="*/ 0 w 49"/>
                  <a:gd name="T1" fmla="*/ 10 h 37"/>
                  <a:gd name="T2" fmla="*/ 4 w 49"/>
                  <a:gd name="T3" fmla="*/ 2 h 37"/>
                  <a:gd name="T4" fmla="*/ 17 w 49"/>
                  <a:gd name="T5" fmla="*/ 0 h 37"/>
                  <a:gd name="T6" fmla="*/ 23 w 49"/>
                  <a:gd name="T7" fmla="*/ 15 h 37"/>
                  <a:gd name="T8" fmla="*/ 25 w 49"/>
                  <a:gd name="T9" fmla="*/ 32 h 37"/>
                  <a:gd name="T10" fmla="*/ 22 w 49"/>
                  <a:gd name="T11" fmla="*/ 42 h 37"/>
                  <a:gd name="T12" fmla="*/ 0 w 49"/>
                  <a:gd name="T13" fmla="*/ 10 h 37"/>
                  <a:gd name="T14" fmla="*/ 0 60000 65536"/>
                  <a:gd name="T15" fmla="*/ 0 60000 65536"/>
                  <a:gd name="T16" fmla="*/ 0 60000 65536"/>
                  <a:gd name="T17" fmla="*/ 0 60000 65536"/>
                  <a:gd name="T18" fmla="*/ 0 60000 65536"/>
                  <a:gd name="T19" fmla="*/ 0 60000 65536"/>
                  <a:gd name="T20" fmla="*/ 0 60000 65536"/>
                  <a:gd name="T21" fmla="*/ 0 w 49"/>
                  <a:gd name="T22" fmla="*/ 0 h 37"/>
                  <a:gd name="T23" fmla="*/ 49 w 49"/>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37">
                    <a:moveTo>
                      <a:pt x="0" y="10"/>
                    </a:moveTo>
                    <a:lnTo>
                      <a:pt x="8" y="2"/>
                    </a:lnTo>
                    <a:lnTo>
                      <a:pt x="32" y="0"/>
                    </a:lnTo>
                    <a:lnTo>
                      <a:pt x="45" y="15"/>
                    </a:lnTo>
                    <a:lnTo>
                      <a:pt x="48" y="26"/>
                    </a:lnTo>
                    <a:lnTo>
                      <a:pt x="43" y="36"/>
                    </a:lnTo>
                    <a:lnTo>
                      <a:pt x="0" y="1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05" name="Freeform 27"/>
              <p:cNvSpPr>
                <a:spLocks/>
              </p:cNvSpPr>
              <p:nvPr/>
            </p:nvSpPr>
            <p:spPr bwMode="auto">
              <a:xfrm>
                <a:off x="3135" y="1899"/>
                <a:ext cx="49" cy="44"/>
              </a:xfrm>
              <a:custGeom>
                <a:avLst/>
                <a:gdLst>
                  <a:gd name="T0" fmla="*/ 0 w 55"/>
                  <a:gd name="T1" fmla="*/ 12 h 43"/>
                  <a:gd name="T2" fmla="*/ 4 w 55"/>
                  <a:gd name="T3" fmla="*/ 2 h 43"/>
                  <a:gd name="T4" fmla="*/ 18 w 55"/>
                  <a:gd name="T5" fmla="*/ 0 h 43"/>
                  <a:gd name="T6" fmla="*/ 26 w 55"/>
                  <a:gd name="T7" fmla="*/ 18 h 43"/>
                  <a:gd name="T8" fmla="*/ 27 w 55"/>
                  <a:gd name="T9" fmla="*/ 36 h 43"/>
                  <a:gd name="T10" fmla="*/ 24 w 55"/>
                  <a:gd name="T11" fmla="*/ 48 h 43"/>
                  <a:gd name="T12" fmla="*/ 0 w 55"/>
                  <a:gd name="T13" fmla="*/ 12 h 43"/>
                  <a:gd name="T14" fmla="*/ 0 60000 65536"/>
                  <a:gd name="T15" fmla="*/ 0 60000 65536"/>
                  <a:gd name="T16" fmla="*/ 0 60000 65536"/>
                  <a:gd name="T17" fmla="*/ 0 60000 65536"/>
                  <a:gd name="T18" fmla="*/ 0 60000 65536"/>
                  <a:gd name="T19" fmla="*/ 0 60000 65536"/>
                  <a:gd name="T20" fmla="*/ 0 60000 65536"/>
                  <a:gd name="T21" fmla="*/ 0 w 55"/>
                  <a:gd name="T22" fmla="*/ 0 h 43"/>
                  <a:gd name="T23" fmla="*/ 55 w 5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3">
                    <a:moveTo>
                      <a:pt x="0" y="12"/>
                    </a:moveTo>
                    <a:lnTo>
                      <a:pt x="9" y="2"/>
                    </a:lnTo>
                    <a:lnTo>
                      <a:pt x="36" y="0"/>
                    </a:lnTo>
                    <a:lnTo>
                      <a:pt x="51" y="18"/>
                    </a:lnTo>
                    <a:lnTo>
                      <a:pt x="54" y="30"/>
                    </a:lnTo>
                    <a:lnTo>
                      <a:pt x="48" y="42"/>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06" name="Freeform 28"/>
              <p:cNvSpPr>
                <a:spLocks/>
              </p:cNvSpPr>
              <p:nvPr/>
            </p:nvSpPr>
            <p:spPr bwMode="auto">
              <a:xfrm>
                <a:off x="4422" y="2379"/>
                <a:ext cx="43" cy="22"/>
              </a:xfrm>
              <a:custGeom>
                <a:avLst/>
                <a:gdLst>
                  <a:gd name="T0" fmla="*/ 0 w 49"/>
                  <a:gd name="T1" fmla="*/ 20 h 21"/>
                  <a:gd name="T2" fmla="*/ 4 w 49"/>
                  <a:gd name="T3" fmla="*/ 26 h 21"/>
                  <a:gd name="T4" fmla="*/ 22 w 49"/>
                  <a:gd name="T5" fmla="*/ 24 h 21"/>
                  <a:gd name="T6" fmla="*/ 20 w 49"/>
                  <a:gd name="T7" fmla="*/ 6 h 21"/>
                  <a:gd name="T8" fmla="*/ 8 w 49"/>
                  <a:gd name="T9" fmla="*/ 0 h 21"/>
                  <a:gd name="T10" fmla="*/ 0 w 49"/>
                  <a:gd name="T11" fmla="*/ 20 h 21"/>
                  <a:gd name="T12" fmla="*/ 0 60000 65536"/>
                  <a:gd name="T13" fmla="*/ 0 60000 65536"/>
                  <a:gd name="T14" fmla="*/ 0 60000 65536"/>
                  <a:gd name="T15" fmla="*/ 0 60000 65536"/>
                  <a:gd name="T16" fmla="*/ 0 60000 65536"/>
                  <a:gd name="T17" fmla="*/ 0 60000 65536"/>
                  <a:gd name="T18" fmla="*/ 0 w 49"/>
                  <a:gd name="T19" fmla="*/ 0 h 21"/>
                  <a:gd name="T20" fmla="*/ 49 w 49"/>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49" h="21">
                    <a:moveTo>
                      <a:pt x="0" y="14"/>
                    </a:moveTo>
                    <a:lnTo>
                      <a:pt x="8" y="20"/>
                    </a:lnTo>
                    <a:lnTo>
                      <a:pt x="48" y="18"/>
                    </a:lnTo>
                    <a:lnTo>
                      <a:pt x="45" y="6"/>
                    </a:lnTo>
                    <a:lnTo>
                      <a:pt x="16" y="0"/>
                    </a:lnTo>
                    <a:lnTo>
                      <a:pt x="0" y="1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07" name="Freeform 29"/>
              <p:cNvSpPr>
                <a:spLocks/>
              </p:cNvSpPr>
              <p:nvPr/>
            </p:nvSpPr>
            <p:spPr bwMode="auto">
              <a:xfrm>
                <a:off x="4422" y="2379"/>
                <a:ext cx="48" cy="28"/>
              </a:xfrm>
              <a:custGeom>
                <a:avLst/>
                <a:gdLst>
                  <a:gd name="T0" fmla="*/ 0 w 55"/>
                  <a:gd name="T1" fmla="*/ 24 h 27"/>
                  <a:gd name="T2" fmla="*/ 3 w 55"/>
                  <a:gd name="T3" fmla="*/ 32 h 27"/>
                  <a:gd name="T4" fmla="*/ 24 w 55"/>
                  <a:gd name="T5" fmla="*/ 30 h 27"/>
                  <a:gd name="T6" fmla="*/ 23 w 55"/>
                  <a:gd name="T7" fmla="*/ 8 h 27"/>
                  <a:gd name="T8" fmla="*/ 8 w 55"/>
                  <a:gd name="T9" fmla="*/ 0 h 27"/>
                  <a:gd name="T10" fmla="*/ 0 w 55"/>
                  <a:gd name="T11" fmla="*/ 24 h 27"/>
                  <a:gd name="T12" fmla="*/ 0 60000 65536"/>
                  <a:gd name="T13" fmla="*/ 0 60000 65536"/>
                  <a:gd name="T14" fmla="*/ 0 60000 65536"/>
                  <a:gd name="T15" fmla="*/ 0 60000 65536"/>
                  <a:gd name="T16" fmla="*/ 0 60000 65536"/>
                  <a:gd name="T17" fmla="*/ 0 60000 65536"/>
                  <a:gd name="T18" fmla="*/ 0 w 55"/>
                  <a:gd name="T19" fmla="*/ 0 h 27"/>
                  <a:gd name="T20" fmla="*/ 55 w 5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5" h="27">
                    <a:moveTo>
                      <a:pt x="0" y="18"/>
                    </a:moveTo>
                    <a:lnTo>
                      <a:pt x="9" y="26"/>
                    </a:lnTo>
                    <a:lnTo>
                      <a:pt x="54" y="24"/>
                    </a:lnTo>
                    <a:lnTo>
                      <a:pt x="51" y="8"/>
                    </a:lnTo>
                    <a:lnTo>
                      <a:pt x="18"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8" name="Freeform 30"/>
              <p:cNvSpPr>
                <a:spLocks/>
              </p:cNvSpPr>
              <p:nvPr/>
            </p:nvSpPr>
            <p:spPr bwMode="auto">
              <a:xfrm>
                <a:off x="2050" y="3051"/>
                <a:ext cx="173" cy="231"/>
              </a:xfrm>
              <a:custGeom>
                <a:avLst/>
                <a:gdLst>
                  <a:gd name="T0" fmla="*/ 0 w 196"/>
                  <a:gd name="T1" fmla="*/ 26 h 224"/>
                  <a:gd name="T2" fmla="*/ 7 w 196"/>
                  <a:gd name="T3" fmla="*/ 52 h 224"/>
                  <a:gd name="T4" fmla="*/ 4 w 196"/>
                  <a:gd name="T5" fmla="*/ 114 h 224"/>
                  <a:gd name="T6" fmla="*/ 7 w 196"/>
                  <a:gd name="T7" fmla="*/ 122 h 224"/>
                  <a:gd name="T8" fmla="*/ 4 w 196"/>
                  <a:gd name="T9" fmla="*/ 130 h 224"/>
                  <a:gd name="T10" fmla="*/ 2 w 196"/>
                  <a:gd name="T11" fmla="*/ 157 h 224"/>
                  <a:gd name="T12" fmla="*/ 8 w 196"/>
                  <a:gd name="T13" fmla="*/ 194 h 224"/>
                  <a:gd name="T14" fmla="*/ 14 w 196"/>
                  <a:gd name="T15" fmla="*/ 268 h 224"/>
                  <a:gd name="T16" fmla="*/ 19 w 196"/>
                  <a:gd name="T17" fmla="*/ 268 h 224"/>
                  <a:gd name="T18" fmla="*/ 27 w 196"/>
                  <a:gd name="T19" fmla="*/ 245 h 224"/>
                  <a:gd name="T20" fmla="*/ 41 w 196"/>
                  <a:gd name="T21" fmla="*/ 264 h 224"/>
                  <a:gd name="T22" fmla="*/ 43 w 196"/>
                  <a:gd name="T23" fmla="*/ 249 h 224"/>
                  <a:gd name="T24" fmla="*/ 55 w 196"/>
                  <a:gd name="T25" fmla="*/ 257 h 224"/>
                  <a:gd name="T26" fmla="*/ 61 w 196"/>
                  <a:gd name="T27" fmla="*/ 203 h 224"/>
                  <a:gd name="T28" fmla="*/ 83 w 196"/>
                  <a:gd name="T29" fmla="*/ 194 h 224"/>
                  <a:gd name="T30" fmla="*/ 90 w 196"/>
                  <a:gd name="T31" fmla="*/ 210 h 224"/>
                  <a:gd name="T32" fmla="*/ 92 w 196"/>
                  <a:gd name="T33" fmla="*/ 169 h 224"/>
                  <a:gd name="T34" fmla="*/ 87 w 196"/>
                  <a:gd name="T35" fmla="*/ 138 h 224"/>
                  <a:gd name="T36" fmla="*/ 75 w 196"/>
                  <a:gd name="T37" fmla="*/ 134 h 224"/>
                  <a:gd name="T38" fmla="*/ 70 w 196"/>
                  <a:gd name="T39" fmla="*/ 79 h 224"/>
                  <a:gd name="T40" fmla="*/ 36 w 196"/>
                  <a:gd name="T41" fmla="*/ 44 h 224"/>
                  <a:gd name="T42" fmla="*/ 34 w 196"/>
                  <a:gd name="T43" fmla="*/ 0 h 224"/>
                  <a:gd name="T44" fmla="*/ 9 w 196"/>
                  <a:gd name="T45" fmla="*/ 29 h 224"/>
                  <a:gd name="T46" fmla="*/ 0 w 196"/>
                  <a:gd name="T47" fmla="*/ 26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6"/>
                  <a:gd name="T73" fmla="*/ 0 h 224"/>
                  <a:gd name="T74" fmla="*/ 196 w 196"/>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6" h="224">
                    <a:moveTo>
                      <a:pt x="0" y="20"/>
                    </a:moveTo>
                    <a:lnTo>
                      <a:pt x="14" y="44"/>
                    </a:lnTo>
                    <a:lnTo>
                      <a:pt x="6" y="96"/>
                    </a:lnTo>
                    <a:lnTo>
                      <a:pt x="14" y="102"/>
                    </a:lnTo>
                    <a:lnTo>
                      <a:pt x="8" y="108"/>
                    </a:lnTo>
                    <a:lnTo>
                      <a:pt x="2" y="131"/>
                    </a:lnTo>
                    <a:lnTo>
                      <a:pt x="17" y="161"/>
                    </a:lnTo>
                    <a:lnTo>
                      <a:pt x="29" y="223"/>
                    </a:lnTo>
                    <a:lnTo>
                      <a:pt x="41" y="223"/>
                    </a:lnTo>
                    <a:lnTo>
                      <a:pt x="58" y="204"/>
                    </a:lnTo>
                    <a:lnTo>
                      <a:pt x="87" y="219"/>
                    </a:lnTo>
                    <a:lnTo>
                      <a:pt x="93" y="207"/>
                    </a:lnTo>
                    <a:lnTo>
                      <a:pt x="116" y="213"/>
                    </a:lnTo>
                    <a:lnTo>
                      <a:pt x="128" y="169"/>
                    </a:lnTo>
                    <a:lnTo>
                      <a:pt x="175" y="161"/>
                    </a:lnTo>
                    <a:lnTo>
                      <a:pt x="189" y="175"/>
                    </a:lnTo>
                    <a:lnTo>
                      <a:pt x="195" y="140"/>
                    </a:lnTo>
                    <a:lnTo>
                      <a:pt x="183" y="114"/>
                    </a:lnTo>
                    <a:lnTo>
                      <a:pt x="157" y="111"/>
                    </a:lnTo>
                    <a:lnTo>
                      <a:pt x="146" y="67"/>
                    </a:lnTo>
                    <a:lnTo>
                      <a:pt x="76" y="38"/>
                    </a:lnTo>
                    <a:lnTo>
                      <a:pt x="70" y="0"/>
                    </a:lnTo>
                    <a:lnTo>
                      <a:pt x="19" y="23"/>
                    </a:lnTo>
                    <a:lnTo>
                      <a:pt x="0" y="2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09" name="Freeform 31"/>
              <p:cNvSpPr>
                <a:spLocks/>
              </p:cNvSpPr>
              <p:nvPr/>
            </p:nvSpPr>
            <p:spPr bwMode="auto">
              <a:xfrm>
                <a:off x="2050" y="3051"/>
                <a:ext cx="179" cy="237"/>
              </a:xfrm>
              <a:custGeom>
                <a:avLst/>
                <a:gdLst>
                  <a:gd name="T0" fmla="*/ 0 w 202"/>
                  <a:gd name="T1" fmla="*/ 27 h 230"/>
                  <a:gd name="T2" fmla="*/ 7 w 202"/>
                  <a:gd name="T3" fmla="*/ 52 h 230"/>
                  <a:gd name="T4" fmla="*/ 4 w 202"/>
                  <a:gd name="T5" fmla="*/ 117 h 230"/>
                  <a:gd name="T6" fmla="*/ 7 w 202"/>
                  <a:gd name="T7" fmla="*/ 125 h 230"/>
                  <a:gd name="T8" fmla="*/ 4 w 202"/>
                  <a:gd name="T9" fmla="*/ 133 h 230"/>
                  <a:gd name="T10" fmla="*/ 2 w 202"/>
                  <a:gd name="T11" fmla="*/ 161 h 230"/>
                  <a:gd name="T12" fmla="*/ 9 w 202"/>
                  <a:gd name="T13" fmla="*/ 197 h 230"/>
                  <a:gd name="T14" fmla="*/ 15 w 202"/>
                  <a:gd name="T15" fmla="*/ 274 h 230"/>
                  <a:gd name="T16" fmla="*/ 20 w 202"/>
                  <a:gd name="T17" fmla="*/ 274 h 230"/>
                  <a:gd name="T18" fmla="*/ 29 w 202"/>
                  <a:gd name="T19" fmla="*/ 251 h 230"/>
                  <a:gd name="T20" fmla="*/ 44 w 202"/>
                  <a:gd name="T21" fmla="*/ 269 h 230"/>
                  <a:gd name="T22" fmla="*/ 45 w 202"/>
                  <a:gd name="T23" fmla="*/ 255 h 230"/>
                  <a:gd name="T24" fmla="*/ 58 w 202"/>
                  <a:gd name="T25" fmla="*/ 263 h 230"/>
                  <a:gd name="T26" fmla="*/ 65 w 202"/>
                  <a:gd name="T27" fmla="*/ 208 h 230"/>
                  <a:gd name="T28" fmla="*/ 88 w 202"/>
                  <a:gd name="T29" fmla="*/ 197 h 230"/>
                  <a:gd name="T30" fmla="*/ 95 w 202"/>
                  <a:gd name="T31" fmla="*/ 215 h 230"/>
                  <a:gd name="T32" fmla="*/ 97 w 202"/>
                  <a:gd name="T33" fmla="*/ 173 h 230"/>
                  <a:gd name="T34" fmla="*/ 91 w 202"/>
                  <a:gd name="T35" fmla="*/ 141 h 230"/>
                  <a:gd name="T36" fmla="*/ 79 w 202"/>
                  <a:gd name="T37" fmla="*/ 137 h 230"/>
                  <a:gd name="T38" fmla="*/ 73 w 202"/>
                  <a:gd name="T39" fmla="*/ 81 h 230"/>
                  <a:gd name="T40" fmla="*/ 38 w 202"/>
                  <a:gd name="T41" fmla="*/ 45 h 230"/>
                  <a:gd name="T42" fmla="*/ 35 w 202"/>
                  <a:gd name="T43" fmla="*/ 0 h 230"/>
                  <a:gd name="T44" fmla="*/ 10 w 202"/>
                  <a:gd name="T45" fmla="*/ 30 h 230"/>
                  <a:gd name="T46" fmla="*/ 0 w 202"/>
                  <a:gd name="T47" fmla="*/ 27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2"/>
                  <a:gd name="T73" fmla="*/ 0 h 230"/>
                  <a:gd name="T74" fmla="*/ 202 w 202"/>
                  <a:gd name="T75" fmla="*/ 230 h 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2" h="230">
                    <a:moveTo>
                      <a:pt x="0" y="21"/>
                    </a:moveTo>
                    <a:lnTo>
                      <a:pt x="14" y="45"/>
                    </a:lnTo>
                    <a:lnTo>
                      <a:pt x="6" y="99"/>
                    </a:lnTo>
                    <a:lnTo>
                      <a:pt x="14" y="105"/>
                    </a:lnTo>
                    <a:lnTo>
                      <a:pt x="8" y="111"/>
                    </a:lnTo>
                    <a:lnTo>
                      <a:pt x="2" y="135"/>
                    </a:lnTo>
                    <a:lnTo>
                      <a:pt x="18" y="165"/>
                    </a:lnTo>
                    <a:lnTo>
                      <a:pt x="30" y="229"/>
                    </a:lnTo>
                    <a:lnTo>
                      <a:pt x="42" y="229"/>
                    </a:lnTo>
                    <a:lnTo>
                      <a:pt x="60" y="210"/>
                    </a:lnTo>
                    <a:lnTo>
                      <a:pt x="90" y="225"/>
                    </a:lnTo>
                    <a:lnTo>
                      <a:pt x="96" y="213"/>
                    </a:lnTo>
                    <a:lnTo>
                      <a:pt x="120" y="219"/>
                    </a:lnTo>
                    <a:lnTo>
                      <a:pt x="132" y="174"/>
                    </a:lnTo>
                    <a:lnTo>
                      <a:pt x="180" y="165"/>
                    </a:lnTo>
                    <a:lnTo>
                      <a:pt x="195" y="180"/>
                    </a:lnTo>
                    <a:lnTo>
                      <a:pt x="201" y="144"/>
                    </a:lnTo>
                    <a:lnTo>
                      <a:pt x="189" y="117"/>
                    </a:lnTo>
                    <a:lnTo>
                      <a:pt x="162" y="114"/>
                    </a:lnTo>
                    <a:lnTo>
                      <a:pt x="150" y="69"/>
                    </a:lnTo>
                    <a:lnTo>
                      <a:pt x="78" y="39"/>
                    </a:lnTo>
                    <a:lnTo>
                      <a:pt x="72" y="0"/>
                    </a:lnTo>
                    <a:lnTo>
                      <a:pt x="20" y="24"/>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0" name="Freeform 32"/>
              <p:cNvSpPr>
                <a:spLocks/>
              </p:cNvSpPr>
              <p:nvPr/>
            </p:nvSpPr>
            <p:spPr bwMode="auto">
              <a:xfrm>
                <a:off x="3392" y="3194"/>
                <a:ext cx="134" cy="158"/>
              </a:xfrm>
              <a:custGeom>
                <a:avLst/>
                <a:gdLst>
                  <a:gd name="T0" fmla="*/ 0 w 151"/>
                  <a:gd name="T1" fmla="*/ 136 h 154"/>
                  <a:gd name="T2" fmla="*/ 0 w 151"/>
                  <a:gd name="T3" fmla="*/ 84 h 154"/>
                  <a:gd name="T4" fmla="*/ 7 w 151"/>
                  <a:gd name="T5" fmla="*/ 84 h 154"/>
                  <a:gd name="T6" fmla="*/ 7 w 151"/>
                  <a:gd name="T7" fmla="*/ 14 h 154"/>
                  <a:gd name="T8" fmla="*/ 22 w 151"/>
                  <a:gd name="T9" fmla="*/ 6 h 154"/>
                  <a:gd name="T10" fmla="*/ 28 w 151"/>
                  <a:gd name="T11" fmla="*/ 17 h 154"/>
                  <a:gd name="T12" fmla="*/ 41 w 151"/>
                  <a:gd name="T13" fmla="*/ 0 h 154"/>
                  <a:gd name="T14" fmla="*/ 64 w 151"/>
                  <a:gd name="T15" fmla="*/ 76 h 154"/>
                  <a:gd name="T16" fmla="*/ 74 w 151"/>
                  <a:gd name="T17" fmla="*/ 88 h 154"/>
                  <a:gd name="T18" fmla="*/ 43 w 151"/>
                  <a:gd name="T19" fmla="*/ 152 h 154"/>
                  <a:gd name="T20" fmla="*/ 27 w 151"/>
                  <a:gd name="T21" fmla="*/ 152 h 154"/>
                  <a:gd name="T22" fmla="*/ 18 w 151"/>
                  <a:gd name="T23" fmla="*/ 177 h 154"/>
                  <a:gd name="T24" fmla="*/ 6 w 151"/>
                  <a:gd name="T25" fmla="*/ 177 h 154"/>
                  <a:gd name="T26" fmla="*/ 6 w 151"/>
                  <a:gd name="T27" fmla="*/ 157 h 154"/>
                  <a:gd name="T28" fmla="*/ 0 w 151"/>
                  <a:gd name="T29" fmla="*/ 136 h 1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1"/>
                  <a:gd name="T46" fmla="*/ 0 h 154"/>
                  <a:gd name="T47" fmla="*/ 151 w 151"/>
                  <a:gd name="T48" fmla="*/ 154 h 1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1" h="154">
                    <a:moveTo>
                      <a:pt x="0" y="118"/>
                    </a:moveTo>
                    <a:lnTo>
                      <a:pt x="0" y="72"/>
                    </a:lnTo>
                    <a:lnTo>
                      <a:pt x="14" y="72"/>
                    </a:lnTo>
                    <a:lnTo>
                      <a:pt x="14" y="14"/>
                    </a:lnTo>
                    <a:lnTo>
                      <a:pt x="46" y="6"/>
                    </a:lnTo>
                    <a:lnTo>
                      <a:pt x="58" y="17"/>
                    </a:lnTo>
                    <a:lnTo>
                      <a:pt x="84" y="0"/>
                    </a:lnTo>
                    <a:lnTo>
                      <a:pt x="130" y="64"/>
                    </a:lnTo>
                    <a:lnTo>
                      <a:pt x="150" y="76"/>
                    </a:lnTo>
                    <a:lnTo>
                      <a:pt x="89" y="130"/>
                    </a:lnTo>
                    <a:lnTo>
                      <a:pt x="55" y="130"/>
                    </a:lnTo>
                    <a:lnTo>
                      <a:pt x="35" y="153"/>
                    </a:lnTo>
                    <a:lnTo>
                      <a:pt x="12" y="153"/>
                    </a:lnTo>
                    <a:lnTo>
                      <a:pt x="12" y="134"/>
                    </a:lnTo>
                    <a:lnTo>
                      <a:pt x="0" y="118"/>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11" name="Freeform 33"/>
              <p:cNvSpPr>
                <a:spLocks/>
              </p:cNvSpPr>
              <p:nvPr/>
            </p:nvSpPr>
            <p:spPr bwMode="auto">
              <a:xfrm>
                <a:off x="3392" y="3194"/>
                <a:ext cx="139" cy="165"/>
              </a:xfrm>
              <a:custGeom>
                <a:avLst/>
                <a:gdLst>
                  <a:gd name="T0" fmla="*/ 0 w 157"/>
                  <a:gd name="T1" fmla="*/ 147 h 160"/>
                  <a:gd name="T2" fmla="*/ 0 w 157"/>
                  <a:gd name="T3" fmla="*/ 90 h 160"/>
                  <a:gd name="T4" fmla="*/ 8 w 157"/>
                  <a:gd name="T5" fmla="*/ 90 h 160"/>
                  <a:gd name="T6" fmla="*/ 8 w 157"/>
                  <a:gd name="T7" fmla="*/ 15 h 160"/>
                  <a:gd name="T8" fmla="*/ 23 w 157"/>
                  <a:gd name="T9" fmla="*/ 6 h 160"/>
                  <a:gd name="T10" fmla="*/ 29 w 157"/>
                  <a:gd name="T11" fmla="*/ 24 h 160"/>
                  <a:gd name="T12" fmla="*/ 42 w 157"/>
                  <a:gd name="T13" fmla="*/ 0 h 160"/>
                  <a:gd name="T14" fmla="*/ 65 w 157"/>
                  <a:gd name="T15" fmla="*/ 78 h 160"/>
                  <a:gd name="T16" fmla="*/ 75 w 157"/>
                  <a:gd name="T17" fmla="*/ 96 h 160"/>
                  <a:gd name="T18" fmla="*/ 45 w 157"/>
                  <a:gd name="T19" fmla="*/ 162 h 160"/>
                  <a:gd name="T20" fmla="*/ 27 w 157"/>
                  <a:gd name="T21" fmla="*/ 162 h 160"/>
                  <a:gd name="T22" fmla="*/ 17 w 157"/>
                  <a:gd name="T23" fmla="*/ 191 h 160"/>
                  <a:gd name="T24" fmla="*/ 6 w 157"/>
                  <a:gd name="T25" fmla="*/ 191 h 160"/>
                  <a:gd name="T26" fmla="*/ 6 w 157"/>
                  <a:gd name="T27" fmla="*/ 167 h 160"/>
                  <a:gd name="T28" fmla="*/ 0 w 157"/>
                  <a:gd name="T29" fmla="*/ 147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7"/>
                  <a:gd name="T46" fmla="*/ 0 h 160"/>
                  <a:gd name="T47" fmla="*/ 157 w 157"/>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7" h="160">
                    <a:moveTo>
                      <a:pt x="0" y="123"/>
                    </a:moveTo>
                    <a:lnTo>
                      <a:pt x="0" y="75"/>
                    </a:lnTo>
                    <a:lnTo>
                      <a:pt x="15" y="75"/>
                    </a:lnTo>
                    <a:lnTo>
                      <a:pt x="15" y="15"/>
                    </a:lnTo>
                    <a:lnTo>
                      <a:pt x="48" y="6"/>
                    </a:lnTo>
                    <a:lnTo>
                      <a:pt x="60" y="18"/>
                    </a:lnTo>
                    <a:lnTo>
                      <a:pt x="87" y="0"/>
                    </a:lnTo>
                    <a:lnTo>
                      <a:pt x="135" y="66"/>
                    </a:lnTo>
                    <a:lnTo>
                      <a:pt x="156" y="79"/>
                    </a:lnTo>
                    <a:lnTo>
                      <a:pt x="93" y="135"/>
                    </a:lnTo>
                    <a:lnTo>
                      <a:pt x="57" y="135"/>
                    </a:lnTo>
                    <a:lnTo>
                      <a:pt x="36" y="159"/>
                    </a:lnTo>
                    <a:lnTo>
                      <a:pt x="12" y="159"/>
                    </a:lnTo>
                    <a:lnTo>
                      <a:pt x="12" y="139"/>
                    </a:lnTo>
                    <a:lnTo>
                      <a:pt x="0" y="1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2" name="Freeform 34"/>
              <p:cNvSpPr>
                <a:spLocks/>
              </p:cNvSpPr>
              <p:nvPr/>
            </p:nvSpPr>
            <p:spPr bwMode="auto">
              <a:xfrm>
                <a:off x="1988" y="2795"/>
                <a:ext cx="577" cy="694"/>
              </a:xfrm>
              <a:custGeom>
                <a:avLst/>
                <a:gdLst>
                  <a:gd name="T0" fmla="*/ 7 w 650"/>
                  <a:gd name="T1" fmla="*/ 287 h 674"/>
                  <a:gd name="T2" fmla="*/ 28 w 650"/>
                  <a:gd name="T3" fmla="*/ 287 h 674"/>
                  <a:gd name="T4" fmla="*/ 33 w 650"/>
                  <a:gd name="T5" fmla="*/ 319 h 674"/>
                  <a:gd name="T6" fmla="*/ 68 w 650"/>
                  <a:gd name="T7" fmla="*/ 294 h 674"/>
                  <a:gd name="T8" fmla="*/ 107 w 650"/>
                  <a:gd name="T9" fmla="*/ 376 h 674"/>
                  <a:gd name="T10" fmla="*/ 125 w 650"/>
                  <a:gd name="T11" fmla="*/ 432 h 674"/>
                  <a:gd name="T12" fmla="*/ 129 w 650"/>
                  <a:gd name="T13" fmla="*/ 507 h 674"/>
                  <a:gd name="T14" fmla="*/ 146 w 650"/>
                  <a:gd name="T15" fmla="*/ 553 h 674"/>
                  <a:gd name="T16" fmla="*/ 159 w 650"/>
                  <a:gd name="T17" fmla="*/ 589 h 674"/>
                  <a:gd name="T18" fmla="*/ 163 w 650"/>
                  <a:gd name="T19" fmla="*/ 620 h 674"/>
                  <a:gd name="T20" fmla="*/ 130 w 650"/>
                  <a:gd name="T21" fmla="*/ 721 h 674"/>
                  <a:gd name="T22" fmla="*/ 163 w 650"/>
                  <a:gd name="T23" fmla="*/ 759 h 674"/>
                  <a:gd name="T24" fmla="*/ 165 w 650"/>
                  <a:gd name="T25" fmla="*/ 802 h 674"/>
                  <a:gd name="T26" fmla="*/ 209 w 650"/>
                  <a:gd name="T27" fmla="*/ 616 h 674"/>
                  <a:gd name="T28" fmla="*/ 257 w 650"/>
                  <a:gd name="T29" fmla="*/ 564 h 674"/>
                  <a:gd name="T30" fmla="*/ 281 w 650"/>
                  <a:gd name="T31" fmla="*/ 454 h 674"/>
                  <a:gd name="T32" fmla="*/ 314 w 650"/>
                  <a:gd name="T33" fmla="*/ 280 h 674"/>
                  <a:gd name="T34" fmla="*/ 312 w 650"/>
                  <a:gd name="T35" fmla="*/ 208 h 674"/>
                  <a:gd name="T36" fmla="*/ 280 w 650"/>
                  <a:gd name="T37" fmla="*/ 163 h 674"/>
                  <a:gd name="T38" fmla="*/ 236 w 650"/>
                  <a:gd name="T39" fmla="*/ 131 h 674"/>
                  <a:gd name="T40" fmla="*/ 211 w 650"/>
                  <a:gd name="T41" fmla="*/ 116 h 674"/>
                  <a:gd name="T42" fmla="*/ 201 w 650"/>
                  <a:gd name="T43" fmla="*/ 139 h 674"/>
                  <a:gd name="T44" fmla="*/ 189 w 650"/>
                  <a:gd name="T45" fmla="*/ 135 h 674"/>
                  <a:gd name="T46" fmla="*/ 194 w 650"/>
                  <a:gd name="T47" fmla="*/ 71 h 674"/>
                  <a:gd name="T48" fmla="*/ 170 w 650"/>
                  <a:gd name="T49" fmla="*/ 61 h 674"/>
                  <a:gd name="T50" fmla="*/ 142 w 650"/>
                  <a:gd name="T51" fmla="*/ 66 h 674"/>
                  <a:gd name="T52" fmla="*/ 115 w 650"/>
                  <a:gd name="T53" fmla="*/ 50 h 674"/>
                  <a:gd name="T54" fmla="*/ 108 w 650"/>
                  <a:gd name="T55" fmla="*/ 0 h 674"/>
                  <a:gd name="T56" fmla="*/ 75 w 650"/>
                  <a:gd name="T57" fmla="*/ 14 h 674"/>
                  <a:gd name="T58" fmla="*/ 84 w 650"/>
                  <a:gd name="T59" fmla="*/ 61 h 674"/>
                  <a:gd name="T60" fmla="*/ 57 w 650"/>
                  <a:gd name="T61" fmla="*/ 73 h 674"/>
                  <a:gd name="T62" fmla="*/ 32 w 650"/>
                  <a:gd name="T63" fmla="*/ 68 h 674"/>
                  <a:gd name="T64" fmla="*/ 30 w 650"/>
                  <a:gd name="T65" fmla="*/ 91 h 674"/>
                  <a:gd name="T66" fmla="*/ 32 w 650"/>
                  <a:gd name="T67" fmla="*/ 185 h 674"/>
                  <a:gd name="T68" fmla="*/ 0 w 650"/>
                  <a:gd name="T69" fmla="*/ 251 h 6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0"/>
                  <a:gd name="T106" fmla="*/ 0 h 674"/>
                  <a:gd name="T107" fmla="*/ 650 w 650"/>
                  <a:gd name="T108" fmla="*/ 674 h 6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0" h="674">
                    <a:moveTo>
                      <a:pt x="0" y="211"/>
                    </a:moveTo>
                    <a:lnTo>
                      <a:pt x="14" y="241"/>
                    </a:lnTo>
                    <a:lnTo>
                      <a:pt x="35" y="253"/>
                    </a:lnTo>
                    <a:lnTo>
                      <a:pt x="56" y="241"/>
                    </a:lnTo>
                    <a:lnTo>
                      <a:pt x="56" y="268"/>
                    </a:lnTo>
                    <a:lnTo>
                      <a:pt x="68" y="268"/>
                    </a:lnTo>
                    <a:lnTo>
                      <a:pt x="88" y="271"/>
                    </a:lnTo>
                    <a:lnTo>
                      <a:pt x="140" y="247"/>
                    </a:lnTo>
                    <a:lnTo>
                      <a:pt x="146" y="285"/>
                    </a:lnTo>
                    <a:lnTo>
                      <a:pt x="217" y="315"/>
                    </a:lnTo>
                    <a:lnTo>
                      <a:pt x="229" y="360"/>
                    </a:lnTo>
                    <a:lnTo>
                      <a:pt x="256" y="363"/>
                    </a:lnTo>
                    <a:lnTo>
                      <a:pt x="268" y="390"/>
                    </a:lnTo>
                    <a:lnTo>
                      <a:pt x="262" y="425"/>
                    </a:lnTo>
                    <a:lnTo>
                      <a:pt x="265" y="458"/>
                    </a:lnTo>
                    <a:lnTo>
                      <a:pt x="300" y="464"/>
                    </a:lnTo>
                    <a:lnTo>
                      <a:pt x="306" y="492"/>
                    </a:lnTo>
                    <a:lnTo>
                      <a:pt x="324" y="494"/>
                    </a:lnTo>
                    <a:lnTo>
                      <a:pt x="324" y="521"/>
                    </a:lnTo>
                    <a:lnTo>
                      <a:pt x="333" y="521"/>
                    </a:lnTo>
                    <a:lnTo>
                      <a:pt x="336" y="547"/>
                    </a:lnTo>
                    <a:lnTo>
                      <a:pt x="268" y="605"/>
                    </a:lnTo>
                    <a:lnTo>
                      <a:pt x="282" y="602"/>
                    </a:lnTo>
                    <a:lnTo>
                      <a:pt x="333" y="637"/>
                    </a:lnTo>
                    <a:lnTo>
                      <a:pt x="345" y="652"/>
                    </a:lnTo>
                    <a:lnTo>
                      <a:pt x="339" y="673"/>
                    </a:lnTo>
                    <a:lnTo>
                      <a:pt x="420" y="569"/>
                    </a:lnTo>
                    <a:lnTo>
                      <a:pt x="426" y="517"/>
                    </a:lnTo>
                    <a:lnTo>
                      <a:pt x="488" y="474"/>
                    </a:lnTo>
                    <a:lnTo>
                      <a:pt x="527" y="474"/>
                    </a:lnTo>
                    <a:lnTo>
                      <a:pt x="545" y="458"/>
                    </a:lnTo>
                    <a:lnTo>
                      <a:pt x="575" y="381"/>
                    </a:lnTo>
                    <a:lnTo>
                      <a:pt x="584" y="306"/>
                    </a:lnTo>
                    <a:lnTo>
                      <a:pt x="643" y="235"/>
                    </a:lnTo>
                    <a:lnTo>
                      <a:pt x="649" y="201"/>
                    </a:lnTo>
                    <a:lnTo>
                      <a:pt x="640" y="175"/>
                    </a:lnTo>
                    <a:lnTo>
                      <a:pt x="613" y="166"/>
                    </a:lnTo>
                    <a:lnTo>
                      <a:pt x="572" y="137"/>
                    </a:lnTo>
                    <a:lnTo>
                      <a:pt x="494" y="131"/>
                    </a:lnTo>
                    <a:lnTo>
                      <a:pt x="483" y="110"/>
                    </a:lnTo>
                    <a:lnTo>
                      <a:pt x="450" y="98"/>
                    </a:lnTo>
                    <a:lnTo>
                      <a:pt x="432" y="98"/>
                    </a:lnTo>
                    <a:lnTo>
                      <a:pt x="410" y="125"/>
                    </a:lnTo>
                    <a:lnTo>
                      <a:pt x="410" y="116"/>
                    </a:lnTo>
                    <a:lnTo>
                      <a:pt x="375" y="119"/>
                    </a:lnTo>
                    <a:lnTo>
                      <a:pt x="386" y="113"/>
                    </a:lnTo>
                    <a:lnTo>
                      <a:pt x="375" y="95"/>
                    </a:lnTo>
                    <a:lnTo>
                      <a:pt x="398" y="59"/>
                    </a:lnTo>
                    <a:lnTo>
                      <a:pt x="373" y="18"/>
                    </a:lnTo>
                    <a:lnTo>
                      <a:pt x="348" y="50"/>
                    </a:lnTo>
                    <a:lnTo>
                      <a:pt x="324" y="48"/>
                    </a:lnTo>
                    <a:lnTo>
                      <a:pt x="291" y="54"/>
                    </a:lnTo>
                    <a:lnTo>
                      <a:pt x="244" y="59"/>
                    </a:lnTo>
                    <a:lnTo>
                      <a:pt x="235" y="44"/>
                    </a:lnTo>
                    <a:lnTo>
                      <a:pt x="238" y="12"/>
                    </a:lnTo>
                    <a:lnTo>
                      <a:pt x="220" y="0"/>
                    </a:lnTo>
                    <a:lnTo>
                      <a:pt x="178" y="20"/>
                    </a:lnTo>
                    <a:lnTo>
                      <a:pt x="152" y="14"/>
                    </a:lnTo>
                    <a:lnTo>
                      <a:pt x="161" y="48"/>
                    </a:lnTo>
                    <a:lnTo>
                      <a:pt x="172" y="50"/>
                    </a:lnTo>
                    <a:lnTo>
                      <a:pt x="134" y="71"/>
                    </a:lnTo>
                    <a:lnTo>
                      <a:pt x="116" y="61"/>
                    </a:lnTo>
                    <a:lnTo>
                      <a:pt x="106" y="54"/>
                    </a:lnTo>
                    <a:lnTo>
                      <a:pt x="64" y="56"/>
                    </a:lnTo>
                    <a:lnTo>
                      <a:pt x="76" y="73"/>
                    </a:lnTo>
                    <a:lnTo>
                      <a:pt x="62" y="77"/>
                    </a:lnTo>
                    <a:lnTo>
                      <a:pt x="74" y="107"/>
                    </a:lnTo>
                    <a:lnTo>
                      <a:pt x="64" y="155"/>
                    </a:lnTo>
                    <a:lnTo>
                      <a:pt x="23" y="171"/>
                    </a:lnTo>
                    <a:lnTo>
                      <a:pt x="0" y="2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13" name="Freeform 35"/>
              <p:cNvSpPr>
                <a:spLocks/>
              </p:cNvSpPr>
              <p:nvPr/>
            </p:nvSpPr>
            <p:spPr bwMode="auto">
              <a:xfrm>
                <a:off x="1988" y="2795"/>
                <a:ext cx="582" cy="701"/>
              </a:xfrm>
              <a:custGeom>
                <a:avLst/>
                <a:gdLst>
                  <a:gd name="T0" fmla="*/ 7 w 656"/>
                  <a:gd name="T1" fmla="*/ 292 h 680"/>
                  <a:gd name="T2" fmla="*/ 28 w 656"/>
                  <a:gd name="T3" fmla="*/ 292 h 680"/>
                  <a:gd name="T4" fmla="*/ 34 w 656"/>
                  <a:gd name="T5" fmla="*/ 324 h 680"/>
                  <a:gd name="T6" fmla="*/ 68 w 656"/>
                  <a:gd name="T7" fmla="*/ 299 h 680"/>
                  <a:gd name="T8" fmla="*/ 107 w 656"/>
                  <a:gd name="T9" fmla="*/ 381 h 680"/>
                  <a:gd name="T10" fmla="*/ 126 w 656"/>
                  <a:gd name="T11" fmla="*/ 439 h 680"/>
                  <a:gd name="T12" fmla="*/ 130 w 656"/>
                  <a:gd name="T13" fmla="*/ 515 h 680"/>
                  <a:gd name="T14" fmla="*/ 148 w 656"/>
                  <a:gd name="T15" fmla="*/ 561 h 680"/>
                  <a:gd name="T16" fmla="*/ 159 w 656"/>
                  <a:gd name="T17" fmla="*/ 597 h 680"/>
                  <a:gd name="T18" fmla="*/ 164 w 656"/>
                  <a:gd name="T19" fmla="*/ 631 h 680"/>
                  <a:gd name="T20" fmla="*/ 132 w 656"/>
                  <a:gd name="T21" fmla="*/ 732 h 680"/>
                  <a:gd name="T22" fmla="*/ 164 w 656"/>
                  <a:gd name="T23" fmla="*/ 771 h 680"/>
                  <a:gd name="T24" fmla="*/ 167 w 656"/>
                  <a:gd name="T25" fmla="*/ 815 h 680"/>
                  <a:gd name="T26" fmla="*/ 209 w 656"/>
                  <a:gd name="T27" fmla="*/ 627 h 680"/>
                  <a:gd name="T28" fmla="*/ 260 w 656"/>
                  <a:gd name="T29" fmla="*/ 574 h 680"/>
                  <a:gd name="T30" fmla="*/ 283 w 656"/>
                  <a:gd name="T31" fmla="*/ 461 h 680"/>
                  <a:gd name="T32" fmla="*/ 317 w 656"/>
                  <a:gd name="T33" fmla="*/ 285 h 680"/>
                  <a:gd name="T34" fmla="*/ 315 w 656"/>
                  <a:gd name="T35" fmla="*/ 212 h 680"/>
                  <a:gd name="T36" fmla="*/ 282 w 656"/>
                  <a:gd name="T37" fmla="*/ 166 h 680"/>
                  <a:gd name="T38" fmla="*/ 238 w 656"/>
                  <a:gd name="T39" fmla="*/ 134 h 680"/>
                  <a:gd name="T40" fmla="*/ 213 w 656"/>
                  <a:gd name="T41" fmla="*/ 118 h 680"/>
                  <a:gd name="T42" fmla="*/ 201 w 656"/>
                  <a:gd name="T43" fmla="*/ 141 h 680"/>
                  <a:gd name="T44" fmla="*/ 190 w 656"/>
                  <a:gd name="T45" fmla="*/ 138 h 680"/>
                  <a:gd name="T46" fmla="*/ 196 w 656"/>
                  <a:gd name="T47" fmla="*/ 72 h 680"/>
                  <a:gd name="T48" fmla="*/ 171 w 656"/>
                  <a:gd name="T49" fmla="*/ 62 h 680"/>
                  <a:gd name="T50" fmla="*/ 144 w 656"/>
                  <a:gd name="T51" fmla="*/ 66 h 680"/>
                  <a:gd name="T52" fmla="*/ 115 w 656"/>
                  <a:gd name="T53" fmla="*/ 51 h 680"/>
                  <a:gd name="T54" fmla="*/ 108 w 656"/>
                  <a:gd name="T55" fmla="*/ 0 h 680"/>
                  <a:gd name="T56" fmla="*/ 75 w 656"/>
                  <a:gd name="T57" fmla="*/ 14 h 680"/>
                  <a:gd name="T58" fmla="*/ 85 w 656"/>
                  <a:gd name="T59" fmla="*/ 62 h 680"/>
                  <a:gd name="T60" fmla="*/ 58 w 656"/>
                  <a:gd name="T61" fmla="*/ 74 h 680"/>
                  <a:gd name="T62" fmla="*/ 31 w 656"/>
                  <a:gd name="T63" fmla="*/ 68 h 680"/>
                  <a:gd name="T64" fmla="*/ 31 w 656"/>
                  <a:gd name="T65" fmla="*/ 94 h 680"/>
                  <a:gd name="T66" fmla="*/ 31 w 656"/>
                  <a:gd name="T67" fmla="*/ 187 h 680"/>
                  <a:gd name="T68" fmla="*/ 0 w 656"/>
                  <a:gd name="T69" fmla="*/ 256 h 6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6"/>
                  <a:gd name="T106" fmla="*/ 0 h 680"/>
                  <a:gd name="T107" fmla="*/ 656 w 656"/>
                  <a:gd name="T108" fmla="*/ 680 h 6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6" h="680">
                    <a:moveTo>
                      <a:pt x="0" y="213"/>
                    </a:moveTo>
                    <a:lnTo>
                      <a:pt x="14" y="243"/>
                    </a:lnTo>
                    <a:lnTo>
                      <a:pt x="35" y="255"/>
                    </a:lnTo>
                    <a:lnTo>
                      <a:pt x="57" y="243"/>
                    </a:lnTo>
                    <a:lnTo>
                      <a:pt x="57" y="270"/>
                    </a:lnTo>
                    <a:lnTo>
                      <a:pt x="69" y="270"/>
                    </a:lnTo>
                    <a:lnTo>
                      <a:pt x="89" y="273"/>
                    </a:lnTo>
                    <a:lnTo>
                      <a:pt x="141" y="249"/>
                    </a:lnTo>
                    <a:lnTo>
                      <a:pt x="147" y="288"/>
                    </a:lnTo>
                    <a:lnTo>
                      <a:pt x="219" y="318"/>
                    </a:lnTo>
                    <a:lnTo>
                      <a:pt x="231" y="363"/>
                    </a:lnTo>
                    <a:lnTo>
                      <a:pt x="258" y="366"/>
                    </a:lnTo>
                    <a:lnTo>
                      <a:pt x="270" y="393"/>
                    </a:lnTo>
                    <a:lnTo>
                      <a:pt x="264" y="429"/>
                    </a:lnTo>
                    <a:lnTo>
                      <a:pt x="267" y="462"/>
                    </a:lnTo>
                    <a:lnTo>
                      <a:pt x="303" y="468"/>
                    </a:lnTo>
                    <a:lnTo>
                      <a:pt x="309" y="496"/>
                    </a:lnTo>
                    <a:lnTo>
                      <a:pt x="327" y="498"/>
                    </a:lnTo>
                    <a:lnTo>
                      <a:pt x="327" y="526"/>
                    </a:lnTo>
                    <a:lnTo>
                      <a:pt x="336" y="526"/>
                    </a:lnTo>
                    <a:lnTo>
                      <a:pt x="339" y="552"/>
                    </a:lnTo>
                    <a:lnTo>
                      <a:pt x="270" y="610"/>
                    </a:lnTo>
                    <a:lnTo>
                      <a:pt x="285" y="607"/>
                    </a:lnTo>
                    <a:lnTo>
                      <a:pt x="336" y="643"/>
                    </a:lnTo>
                    <a:lnTo>
                      <a:pt x="348" y="658"/>
                    </a:lnTo>
                    <a:lnTo>
                      <a:pt x="342" y="679"/>
                    </a:lnTo>
                    <a:lnTo>
                      <a:pt x="424" y="574"/>
                    </a:lnTo>
                    <a:lnTo>
                      <a:pt x="430" y="522"/>
                    </a:lnTo>
                    <a:lnTo>
                      <a:pt x="493" y="478"/>
                    </a:lnTo>
                    <a:lnTo>
                      <a:pt x="532" y="478"/>
                    </a:lnTo>
                    <a:lnTo>
                      <a:pt x="550" y="462"/>
                    </a:lnTo>
                    <a:lnTo>
                      <a:pt x="580" y="384"/>
                    </a:lnTo>
                    <a:lnTo>
                      <a:pt x="589" y="309"/>
                    </a:lnTo>
                    <a:lnTo>
                      <a:pt x="649" y="237"/>
                    </a:lnTo>
                    <a:lnTo>
                      <a:pt x="655" y="203"/>
                    </a:lnTo>
                    <a:lnTo>
                      <a:pt x="646" y="177"/>
                    </a:lnTo>
                    <a:lnTo>
                      <a:pt x="619" y="167"/>
                    </a:lnTo>
                    <a:lnTo>
                      <a:pt x="577" y="138"/>
                    </a:lnTo>
                    <a:lnTo>
                      <a:pt x="499" y="132"/>
                    </a:lnTo>
                    <a:lnTo>
                      <a:pt x="487" y="111"/>
                    </a:lnTo>
                    <a:lnTo>
                      <a:pt x="454" y="99"/>
                    </a:lnTo>
                    <a:lnTo>
                      <a:pt x="436" y="99"/>
                    </a:lnTo>
                    <a:lnTo>
                      <a:pt x="414" y="126"/>
                    </a:lnTo>
                    <a:lnTo>
                      <a:pt x="414" y="117"/>
                    </a:lnTo>
                    <a:lnTo>
                      <a:pt x="378" y="120"/>
                    </a:lnTo>
                    <a:lnTo>
                      <a:pt x="390" y="114"/>
                    </a:lnTo>
                    <a:lnTo>
                      <a:pt x="378" y="96"/>
                    </a:lnTo>
                    <a:lnTo>
                      <a:pt x="402" y="60"/>
                    </a:lnTo>
                    <a:lnTo>
                      <a:pt x="376" y="18"/>
                    </a:lnTo>
                    <a:lnTo>
                      <a:pt x="351" y="50"/>
                    </a:lnTo>
                    <a:lnTo>
                      <a:pt x="327" y="48"/>
                    </a:lnTo>
                    <a:lnTo>
                      <a:pt x="294" y="54"/>
                    </a:lnTo>
                    <a:lnTo>
                      <a:pt x="246" y="60"/>
                    </a:lnTo>
                    <a:lnTo>
                      <a:pt x="237" y="44"/>
                    </a:lnTo>
                    <a:lnTo>
                      <a:pt x="240" y="12"/>
                    </a:lnTo>
                    <a:lnTo>
                      <a:pt x="222" y="0"/>
                    </a:lnTo>
                    <a:lnTo>
                      <a:pt x="180" y="20"/>
                    </a:lnTo>
                    <a:lnTo>
                      <a:pt x="153" y="14"/>
                    </a:lnTo>
                    <a:lnTo>
                      <a:pt x="162" y="48"/>
                    </a:lnTo>
                    <a:lnTo>
                      <a:pt x="174" y="50"/>
                    </a:lnTo>
                    <a:lnTo>
                      <a:pt x="135" y="72"/>
                    </a:lnTo>
                    <a:lnTo>
                      <a:pt x="117" y="62"/>
                    </a:lnTo>
                    <a:lnTo>
                      <a:pt x="107" y="54"/>
                    </a:lnTo>
                    <a:lnTo>
                      <a:pt x="65" y="56"/>
                    </a:lnTo>
                    <a:lnTo>
                      <a:pt x="77" y="74"/>
                    </a:lnTo>
                    <a:lnTo>
                      <a:pt x="63" y="78"/>
                    </a:lnTo>
                    <a:lnTo>
                      <a:pt x="75" y="108"/>
                    </a:lnTo>
                    <a:lnTo>
                      <a:pt x="65" y="156"/>
                    </a:lnTo>
                    <a:lnTo>
                      <a:pt x="23" y="173"/>
                    </a:lnTo>
                    <a:lnTo>
                      <a:pt x="0" y="21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4" name="Freeform 36"/>
              <p:cNvSpPr>
                <a:spLocks/>
              </p:cNvSpPr>
              <p:nvPr/>
            </p:nvSpPr>
            <p:spPr bwMode="auto">
              <a:xfrm>
                <a:off x="1759" y="2558"/>
                <a:ext cx="15" cy="42"/>
              </a:xfrm>
              <a:custGeom>
                <a:avLst/>
                <a:gdLst>
                  <a:gd name="T0" fmla="*/ 0 w 17"/>
                  <a:gd name="T1" fmla="*/ 15 h 40"/>
                  <a:gd name="T2" fmla="*/ 4 w 17"/>
                  <a:gd name="T3" fmla="*/ 51 h 40"/>
                  <a:gd name="T4" fmla="*/ 8 w 17"/>
                  <a:gd name="T5" fmla="*/ 0 h 40"/>
                  <a:gd name="T6" fmla="*/ 0 w 17"/>
                  <a:gd name="T7" fmla="*/ 15 h 40"/>
                  <a:gd name="T8" fmla="*/ 0 60000 65536"/>
                  <a:gd name="T9" fmla="*/ 0 60000 65536"/>
                  <a:gd name="T10" fmla="*/ 0 60000 65536"/>
                  <a:gd name="T11" fmla="*/ 0 60000 65536"/>
                  <a:gd name="T12" fmla="*/ 0 w 17"/>
                  <a:gd name="T13" fmla="*/ 0 h 40"/>
                  <a:gd name="T14" fmla="*/ 17 w 17"/>
                  <a:gd name="T15" fmla="*/ 40 h 40"/>
                </a:gdLst>
                <a:ahLst/>
                <a:cxnLst>
                  <a:cxn ang="T8">
                    <a:pos x="T0" y="T1"/>
                  </a:cxn>
                  <a:cxn ang="T9">
                    <a:pos x="T2" y="T3"/>
                  </a:cxn>
                  <a:cxn ang="T10">
                    <a:pos x="T4" y="T5"/>
                  </a:cxn>
                  <a:cxn ang="T11">
                    <a:pos x="T6" y="T7"/>
                  </a:cxn>
                </a:cxnLst>
                <a:rect l="T12" t="T13" r="T14" b="T15"/>
                <a:pathLst>
                  <a:path w="17" h="40">
                    <a:moveTo>
                      <a:pt x="0" y="10"/>
                    </a:moveTo>
                    <a:lnTo>
                      <a:pt x="8" y="39"/>
                    </a:lnTo>
                    <a:lnTo>
                      <a:pt x="16" y="0"/>
                    </a:lnTo>
                    <a:lnTo>
                      <a:pt x="0" y="1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15" name="Freeform 37"/>
              <p:cNvSpPr>
                <a:spLocks/>
              </p:cNvSpPr>
              <p:nvPr/>
            </p:nvSpPr>
            <p:spPr bwMode="auto">
              <a:xfrm>
                <a:off x="1759" y="2558"/>
                <a:ext cx="15" cy="48"/>
              </a:xfrm>
              <a:custGeom>
                <a:avLst/>
                <a:gdLst>
                  <a:gd name="T0" fmla="*/ 0 w 17"/>
                  <a:gd name="T1" fmla="*/ 18 h 46"/>
                  <a:gd name="T2" fmla="*/ 4 w 17"/>
                  <a:gd name="T3" fmla="*/ 57 h 46"/>
                  <a:gd name="T4" fmla="*/ 8 w 17"/>
                  <a:gd name="T5" fmla="*/ 0 h 46"/>
                  <a:gd name="T6" fmla="*/ 0 w 17"/>
                  <a:gd name="T7" fmla="*/ 18 h 46"/>
                  <a:gd name="T8" fmla="*/ 0 60000 65536"/>
                  <a:gd name="T9" fmla="*/ 0 60000 65536"/>
                  <a:gd name="T10" fmla="*/ 0 60000 65536"/>
                  <a:gd name="T11" fmla="*/ 0 60000 65536"/>
                  <a:gd name="T12" fmla="*/ 0 w 17"/>
                  <a:gd name="T13" fmla="*/ 0 h 46"/>
                  <a:gd name="T14" fmla="*/ 17 w 17"/>
                  <a:gd name="T15" fmla="*/ 46 h 46"/>
                </a:gdLst>
                <a:ahLst/>
                <a:cxnLst>
                  <a:cxn ang="T8">
                    <a:pos x="T0" y="T1"/>
                  </a:cxn>
                  <a:cxn ang="T9">
                    <a:pos x="T2" y="T3"/>
                  </a:cxn>
                  <a:cxn ang="T10">
                    <a:pos x="T4" y="T5"/>
                  </a:cxn>
                  <a:cxn ang="T11">
                    <a:pos x="T6" y="T7"/>
                  </a:cxn>
                </a:cxnLst>
                <a:rect l="T12" t="T13" r="T14" b="T15"/>
                <a:pathLst>
                  <a:path w="17" h="46">
                    <a:moveTo>
                      <a:pt x="0" y="12"/>
                    </a:moveTo>
                    <a:lnTo>
                      <a:pt x="8" y="45"/>
                    </a:lnTo>
                    <a:lnTo>
                      <a:pt x="16"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6" name="Freeform 38"/>
              <p:cNvSpPr>
                <a:spLocks/>
              </p:cNvSpPr>
              <p:nvPr/>
            </p:nvSpPr>
            <p:spPr bwMode="auto">
              <a:xfrm>
                <a:off x="4798" y="2797"/>
                <a:ext cx="15" cy="17"/>
              </a:xfrm>
              <a:custGeom>
                <a:avLst/>
                <a:gdLst>
                  <a:gd name="T0" fmla="*/ 0 w 17"/>
                  <a:gd name="T1" fmla="*/ 6 h 17"/>
                  <a:gd name="T2" fmla="*/ 4 w 17"/>
                  <a:gd name="T3" fmla="*/ 16 h 17"/>
                  <a:gd name="T4" fmla="*/ 8 w 17"/>
                  <a:gd name="T5" fmla="*/ 0 h 17"/>
                  <a:gd name="T6" fmla="*/ 0 w 17"/>
                  <a:gd name="T7" fmla="*/ 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6"/>
                    </a:moveTo>
                    <a:lnTo>
                      <a:pt x="9" y="16"/>
                    </a:lnTo>
                    <a:lnTo>
                      <a:pt x="16" y="0"/>
                    </a:lnTo>
                    <a:lnTo>
                      <a:pt x="0" y="6"/>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217" name="Freeform 39"/>
              <p:cNvSpPr>
                <a:spLocks/>
              </p:cNvSpPr>
              <p:nvPr/>
            </p:nvSpPr>
            <p:spPr bwMode="auto">
              <a:xfrm>
                <a:off x="4798" y="2797"/>
                <a:ext cx="19" cy="17"/>
              </a:xfrm>
              <a:custGeom>
                <a:avLst/>
                <a:gdLst>
                  <a:gd name="T0" fmla="*/ 0 w 22"/>
                  <a:gd name="T1" fmla="*/ 6 h 17"/>
                  <a:gd name="T2" fmla="*/ 5 w 22"/>
                  <a:gd name="T3" fmla="*/ 16 h 17"/>
                  <a:gd name="T4" fmla="*/ 9 w 22"/>
                  <a:gd name="T5" fmla="*/ 0 h 17"/>
                  <a:gd name="T6" fmla="*/ 0 w 22"/>
                  <a:gd name="T7" fmla="*/ 6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6"/>
                    </a:moveTo>
                    <a:lnTo>
                      <a:pt x="12" y="16"/>
                    </a:lnTo>
                    <a:lnTo>
                      <a:pt x="21"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18" name="Freeform 40"/>
              <p:cNvSpPr>
                <a:spLocks/>
              </p:cNvSpPr>
              <p:nvPr/>
            </p:nvSpPr>
            <p:spPr bwMode="auto">
              <a:xfrm>
                <a:off x="3429" y="2063"/>
                <a:ext cx="89" cy="53"/>
              </a:xfrm>
              <a:custGeom>
                <a:avLst/>
                <a:gdLst>
                  <a:gd name="T0" fmla="*/ 0 w 100"/>
                  <a:gd name="T1" fmla="*/ 40 h 52"/>
                  <a:gd name="T2" fmla="*/ 4 w 100"/>
                  <a:gd name="T3" fmla="*/ 0 h 52"/>
                  <a:gd name="T4" fmla="*/ 48 w 100"/>
                  <a:gd name="T5" fmla="*/ 5 h 52"/>
                  <a:gd name="T6" fmla="*/ 39 w 100"/>
                  <a:gd name="T7" fmla="*/ 35 h 52"/>
                  <a:gd name="T8" fmla="*/ 43 w 100"/>
                  <a:gd name="T9" fmla="*/ 45 h 52"/>
                  <a:gd name="T10" fmla="*/ 31 w 100"/>
                  <a:gd name="T11" fmla="*/ 49 h 52"/>
                  <a:gd name="T12" fmla="*/ 24 w 100"/>
                  <a:gd name="T13" fmla="*/ 57 h 52"/>
                  <a:gd name="T14" fmla="*/ 4 w 100"/>
                  <a:gd name="T15" fmla="*/ 54 h 52"/>
                  <a:gd name="T16" fmla="*/ 0 w 100"/>
                  <a:gd name="T17" fmla="*/ 4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52"/>
                  <a:gd name="T29" fmla="*/ 100 w 10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52">
                    <a:moveTo>
                      <a:pt x="0" y="34"/>
                    </a:moveTo>
                    <a:lnTo>
                      <a:pt x="6" y="0"/>
                    </a:lnTo>
                    <a:lnTo>
                      <a:pt x="99" y="5"/>
                    </a:lnTo>
                    <a:lnTo>
                      <a:pt x="79" y="29"/>
                    </a:lnTo>
                    <a:lnTo>
                      <a:pt x="88" y="39"/>
                    </a:lnTo>
                    <a:lnTo>
                      <a:pt x="62" y="43"/>
                    </a:lnTo>
                    <a:lnTo>
                      <a:pt x="48" y="51"/>
                    </a:lnTo>
                    <a:lnTo>
                      <a:pt x="8" y="48"/>
                    </a:lnTo>
                    <a:lnTo>
                      <a:pt x="0" y="34"/>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219" name="Freeform 41"/>
              <p:cNvSpPr>
                <a:spLocks/>
              </p:cNvSpPr>
              <p:nvPr/>
            </p:nvSpPr>
            <p:spPr bwMode="auto">
              <a:xfrm>
                <a:off x="3429" y="2063"/>
                <a:ext cx="94" cy="59"/>
              </a:xfrm>
              <a:custGeom>
                <a:avLst/>
                <a:gdLst>
                  <a:gd name="T0" fmla="*/ 0 w 106"/>
                  <a:gd name="T1" fmla="*/ 44 h 58"/>
                  <a:gd name="T2" fmla="*/ 4 w 106"/>
                  <a:gd name="T3" fmla="*/ 0 h 58"/>
                  <a:gd name="T4" fmla="*/ 51 w 106"/>
                  <a:gd name="T5" fmla="*/ 6 h 58"/>
                  <a:gd name="T6" fmla="*/ 41 w 106"/>
                  <a:gd name="T7" fmla="*/ 38 h 58"/>
                  <a:gd name="T8" fmla="*/ 45 w 106"/>
                  <a:gd name="T9" fmla="*/ 50 h 58"/>
                  <a:gd name="T10" fmla="*/ 32 w 106"/>
                  <a:gd name="T11" fmla="*/ 54 h 58"/>
                  <a:gd name="T12" fmla="*/ 24 w 106"/>
                  <a:gd name="T13" fmla="*/ 63 h 58"/>
                  <a:gd name="T14" fmla="*/ 4 w 106"/>
                  <a:gd name="T15" fmla="*/ 60 h 58"/>
                  <a:gd name="T16" fmla="*/ 0 w 106"/>
                  <a:gd name="T17" fmla="*/ 4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58"/>
                  <a:gd name="T29" fmla="*/ 106 w 106"/>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58">
                    <a:moveTo>
                      <a:pt x="0" y="38"/>
                    </a:moveTo>
                    <a:lnTo>
                      <a:pt x="6" y="0"/>
                    </a:lnTo>
                    <a:lnTo>
                      <a:pt x="105" y="6"/>
                    </a:lnTo>
                    <a:lnTo>
                      <a:pt x="84" y="32"/>
                    </a:lnTo>
                    <a:lnTo>
                      <a:pt x="93" y="44"/>
                    </a:lnTo>
                    <a:lnTo>
                      <a:pt x="66" y="48"/>
                    </a:lnTo>
                    <a:lnTo>
                      <a:pt x="51" y="57"/>
                    </a:lnTo>
                    <a:lnTo>
                      <a:pt x="9" y="54"/>
                    </a:lnTo>
                    <a:lnTo>
                      <a:pt x="0" y="3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0" name="Freeform 42"/>
              <p:cNvSpPr>
                <a:spLocks/>
              </p:cNvSpPr>
              <p:nvPr/>
            </p:nvSpPr>
            <p:spPr bwMode="auto">
              <a:xfrm>
                <a:off x="4475" y="2381"/>
                <a:ext cx="126" cy="321"/>
              </a:xfrm>
              <a:custGeom>
                <a:avLst/>
                <a:gdLst>
                  <a:gd name="T0" fmla="*/ 0 w 142"/>
                  <a:gd name="T1" fmla="*/ 155 h 311"/>
                  <a:gd name="T2" fmla="*/ 3 w 142"/>
                  <a:gd name="T3" fmla="*/ 134 h 311"/>
                  <a:gd name="T4" fmla="*/ 22 w 142"/>
                  <a:gd name="T5" fmla="*/ 33 h 311"/>
                  <a:gd name="T6" fmla="*/ 35 w 142"/>
                  <a:gd name="T7" fmla="*/ 22 h 311"/>
                  <a:gd name="T8" fmla="*/ 41 w 142"/>
                  <a:gd name="T9" fmla="*/ 0 h 311"/>
                  <a:gd name="T10" fmla="*/ 51 w 142"/>
                  <a:gd name="T11" fmla="*/ 10 h 311"/>
                  <a:gd name="T12" fmla="*/ 51 w 142"/>
                  <a:gd name="T13" fmla="*/ 30 h 311"/>
                  <a:gd name="T14" fmla="*/ 41 w 142"/>
                  <a:gd name="T15" fmla="*/ 91 h 311"/>
                  <a:gd name="T16" fmla="*/ 51 w 142"/>
                  <a:gd name="T17" fmla="*/ 85 h 311"/>
                  <a:gd name="T18" fmla="*/ 54 w 142"/>
                  <a:gd name="T19" fmla="*/ 126 h 311"/>
                  <a:gd name="T20" fmla="*/ 68 w 142"/>
                  <a:gd name="T21" fmla="*/ 136 h 311"/>
                  <a:gd name="T22" fmla="*/ 63 w 142"/>
                  <a:gd name="T23" fmla="*/ 157 h 311"/>
                  <a:gd name="T24" fmla="*/ 45 w 142"/>
                  <a:gd name="T25" fmla="*/ 179 h 311"/>
                  <a:gd name="T26" fmla="*/ 41 w 142"/>
                  <a:gd name="T27" fmla="*/ 208 h 311"/>
                  <a:gd name="T28" fmla="*/ 51 w 142"/>
                  <a:gd name="T29" fmla="*/ 251 h 311"/>
                  <a:gd name="T30" fmla="*/ 46 w 142"/>
                  <a:gd name="T31" fmla="*/ 279 h 311"/>
                  <a:gd name="T32" fmla="*/ 57 w 142"/>
                  <a:gd name="T33" fmla="*/ 340 h 311"/>
                  <a:gd name="T34" fmla="*/ 51 w 142"/>
                  <a:gd name="T35" fmla="*/ 375 h 311"/>
                  <a:gd name="T36" fmla="*/ 41 w 142"/>
                  <a:gd name="T37" fmla="*/ 243 h 311"/>
                  <a:gd name="T38" fmla="*/ 34 w 142"/>
                  <a:gd name="T39" fmla="*/ 225 h 311"/>
                  <a:gd name="T40" fmla="*/ 25 w 142"/>
                  <a:gd name="T41" fmla="*/ 261 h 311"/>
                  <a:gd name="T42" fmla="*/ 14 w 142"/>
                  <a:gd name="T43" fmla="*/ 251 h 311"/>
                  <a:gd name="T44" fmla="*/ 18 w 142"/>
                  <a:gd name="T45" fmla="*/ 208 h 311"/>
                  <a:gd name="T46" fmla="*/ 0 w 142"/>
                  <a:gd name="T47" fmla="*/ 155 h 3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311"/>
                  <a:gd name="T74" fmla="*/ 142 w 142"/>
                  <a:gd name="T75" fmla="*/ 311 h 3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311">
                    <a:moveTo>
                      <a:pt x="0" y="128"/>
                    </a:moveTo>
                    <a:lnTo>
                      <a:pt x="3" y="110"/>
                    </a:lnTo>
                    <a:lnTo>
                      <a:pt x="46" y="27"/>
                    </a:lnTo>
                    <a:lnTo>
                      <a:pt x="73" y="16"/>
                    </a:lnTo>
                    <a:lnTo>
                      <a:pt x="84" y="0"/>
                    </a:lnTo>
                    <a:lnTo>
                      <a:pt x="102" y="10"/>
                    </a:lnTo>
                    <a:lnTo>
                      <a:pt x="102" y="24"/>
                    </a:lnTo>
                    <a:lnTo>
                      <a:pt x="86" y="75"/>
                    </a:lnTo>
                    <a:lnTo>
                      <a:pt x="104" y="71"/>
                    </a:lnTo>
                    <a:lnTo>
                      <a:pt x="112" y="104"/>
                    </a:lnTo>
                    <a:lnTo>
                      <a:pt x="141" y="112"/>
                    </a:lnTo>
                    <a:lnTo>
                      <a:pt x="128" y="130"/>
                    </a:lnTo>
                    <a:lnTo>
                      <a:pt x="92" y="148"/>
                    </a:lnTo>
                    <a:lnTo>
                      <a:pt x="86" y="172"/>
                    </a:lnTo>
                    <a:lnTo>
                      <a:pt x="104" y="207"/>
                    </a:lnTo>
                    <a:lnTo>
                      <a:pt x="96" y="231"/>
                    </a:lnTo>
                    <a:lnTo>
                      <a:pt x="115" y="281"/>
                    </a:lnTo>
                    <a:lnTo>
                      <a:pt x="102" y="310"/>
                    </a:lnTo>
                    <a:lnTo>
                      <a:pt x="86" y="201"/>
                    </a:lnTo>
                    <a:lnTo>
                      <a:pt x="69" y="186"/>
                    </a:lnTo>
                    <a:lnTo>
                      <a:pt x="50" y="216"/>
                    </a:lnTo>
                    <a:lnTo>
                      <a:pt x="29" y="207"/>
                    </a:lnTo>
                    <a:lnTo>
                      <a:pt x="35" y="172"/>
                    </a:lnTo>
                    <a:lnTo>
                      <a:pt x="0" y="128"/>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21" name="Freeform 43"/>
              <p:cNvSpPr>
                <a:spLocks/>
              </p:cNvSpPr>
              <p:nvPr/>
            </p:nvSpPr>
            <p:spPr bwMode="auto">
              <a:xfrm>
                <a:off x="4475" y="2381"/>
                <a:ext cx="131" cy="327"/>
              </a:xfrm>
              <a:custGeom>
                <a:avLst/>
                <a:gdLst>
                  <a:gd name="T0" fmla="*/ 0 w 148"/>
                  <a:gd name="T1" fmla="*/ 156 h 317"/>
                  <a:gd name="T2" fmla="*/ 3 w 148"/>
                  <a:gd name="T3" fmla="*/ 136 h 317"/>
                  <a:gd name="T4" fmla="*/ 23 w 148"/>
                  <a:gd name="T5" fmla="*/ 34 h 317"/>
                  <a:gd name="T6" fmla="*/ 36 w 148"/>
                  <a:gd name="T7" fmla="*/ 22 h 317"/>
                  <a:gd name="T8" fmla="*/ 42 w 148"/>
                  <a:gd name="T9" fmla="*/ 0 h 317"/>
                  <a:gd name="T10" fmla="*/ 51 w 148"/>
                  <a:gd name="T11" fmla="*/ 10 h 317"/>
                  <a:gd name="T12" fmla="*/ 51 w 148"/>
                  <a:gd name="T13" fmla="*/ 30 h 317"/>
                  <a:gd name="T14" fmla="*/ 44 w 148"/>
                  <a:gd name="T15" fmla="*/ 92 h 317"/>
                  <a:gd name="T16" fmla="*/ 51 w 148"/>
                  <a:gd name="T17" fmla="*/ 86 h 317"/>
                  <a:gd name="T18" fmla="*/ 57 w 148"/>
                  <a:gd name="T19" fmla="*/ 128 h 317"/>
                  <a:gd name="T20" fmla="*/ 71 w 148"/>
                  <a:gd name="T21" fmla="*/ 138 h 317"/>
                  <a:gd name="T22" fmla="*/ 64 w 148"/>
                  <a:gd name="T23" fmla="*/ 160 h 317"/>
                  <a:gd name="T24" fmla="*/ 45 w 148"/>
                  <a:gd name="T25" fmla="*/ 182 h 317"/>
                  <a:gd name="T26" fmla="*/ 44 w 148"/>
                  <a:gd name="T27" fmla="*/ 211 h 317"/>
                  <a:gd name="T28" fmla="*/ 51 w 148"/>
                  <a:gd name="T29" fmla="*/ 255 h 317"/>
                  <a:gd name="T30" fmla="*/ 49 w 148"/>
                  <a:gd name="T31" fmla="*/ 283 h 317"/>
                  <a:gd name="T32" fmla="*/ 58 w 148"/>
                  <a:gd name="T33" fmla="*/ 345 h 317"/>
                  <a:gd name="T34" fmla="*/ 51 w 148"/>
                  <a:gd name="T35" fmla="*/ 381 h 317"/>
                  <a:gd name="T36" fmla="*/ 44 w 148"/>
                  <a:gd name="T37" fmla="*/ 247 h 317"/>
                  <a:gd name="T38" fmla="*/ 35 w 148"/>
                  <a:gd name="T39" fmla="*/ 229 h 317"/>
                  <a:gd name="T40" fmla="*/ 25 w 148"/>
                  <a:gd name="T41" fmla="*/ 265 h 317"/>
                  <a:gd name="T42" fmla="*/ 15 w 148"/>
                  <a:gd name="T43" fmla="*/ 255 h 317"/>
                  <a:gd name="T44" fmla="*/ 17 w 148"/>
                  <a:gd name="T45" fmla="*/ 211 h 317"/>
                  <a:gd name="T46" fmla="*/ 0 w 148"/>
                  <a:gd name="T47" fmla="*/ 156 h 3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8"/>
                  <a:gd name="T73" fmla="*/ 0 h 317"/>
                  <a:gd name="T74" fmla="*/ 148 w 148"/>
                  <a:gd name="T75" fmla="*/ 317 h 3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8" h="317">
                    <a:moveTo>
                      <a:pt x="0" y="130"/>
                    </a:moveTo>
                    <a:lnTo>
                      <a:pt x="3" y="112"/>
                    </a:lnTo>
                    <a:lnTo>
                      <a:pt x="48" y="28"/>
                    </a:lnTo>
                    <a:lnTo>
                      <a:pt x="76" y="16"/>
                    </a:lnTo>
                    <a:lnTo>
                      <a:pt x="88" y="0"/>
                    </a:lnTo>
                    <a:lnTo>
                      <a:pt x="106" y="10"/>
                    </a:lnTo>
                    <a:lnTo>
                      <a:pt x="106" y="24"/>
                    </a:lnTo>
                    <a:lnTo>
                      <a:pt x="90" y="76"/>
                    </a:lnTo>
                    <a:lnTo>
                      <a:pt x="108" y="72"/>
                    </a:lnTo>
                    <a:lnTo>
                      <a:pt x="117" y="106"/>
                    </a:lnTo>
                    <a:lnTo>
                      <a:pt x="147" y="114"/>
                    </a:lnTo>
                    <a:lnTo>
                      <a:pt x="133" y="133"/>
                    </a:lnTo>
                    <a:lnTo>
                      <a:pt x="96" y="151"/>
                    </a:lnTo>
                    <a:lnTo>
                      <a:pt x="90" y="175"/>
                    </a:lnTo>
                    <a:lnTo>
                      <a:pt x="108" y="211"/>
                    </a:lnTo>
                    <a:lnTo>
                      <a:pt x="100" y="235"/>
                    </a:lnTo>
                    <a:lnTo>
                      <a:pt x="120" y="286"/>
                    </a:lnTo>
                    <a:lnTo>
                      <a:pt x="106" y="316"/>
                    </a:lnTo>
                    <a:lnTo>
                      <a:pt x="90" y="205"/>
                    </a:lnTo>
                    <a:lnTo>
                      <a:pt x="72" y="190"/>
                    </a:lnTo>
                    <a:lnTo>
                      <a:pt x="52" y="220"/>
                    </a:lnTo>
                    <a:lnTo>
                      <a:pt x="30" y="211"/>
                    </a:lnTo>
                    <a:lnTo>
                      <a:pt x="36" y="175"/>
                    </a:lnTo>
                    <a:lnTo>
                      <a:pt x="0" y="1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2" name="Freeform 44"/>
              <p:cNvSpPr>
                <a:spLocks/>
              </p:cNvSpPr>
              <p:nvPr/>
            </p:nvSpPr>
            <p:spPr bwMode="auto">
              <a:xfrm>
                <a:off x="3527" y="2924"/>
                <a:ext cx="23" cy="29"/>
              </a:xfrm>
              <a:custGeom>
                <a:avLst/>
                <a:gdLst>
                  <a:gd name="T0" fmla="*/ 0 w 25"/>
                  <a:gd name="T1" fmla="*/ 5 h 28"/>
                  <a:gd name="T2" fmla="*/ 5 w 25"/>
                  <a:gd name="T3" fmla="*/ 21 h 28"/>
                  <a:gd name="T4" fmla="*/ 6 w 25"/>
                  <a:gd name="T5" fmla="*/ 33 h 28"/>
                  <a:gd name="T6" fmla="*/ 15 w 25"/>
                  <a:gd name="T7" fmla="*/ 12 h 28"/>
                  <a:gd name="T8" fmla="*/ 14 w 25"/>
                  <a:gd name="T9" fmla="*/ 0 h 28"/>
                  <a:gd name="T10" fmla="*/ 0 w 25"/>
                  <a:gd name="T11" fmla="*/ 5 h 28"/>
                  <a:gd name="T12" fmla="*/ 0 60000 65536"/>
                  <a:gd name="T13" fmla="*/ 0 60000 65536"/>
                  <a:gd name="T14" fmla="*/ 0 60000 65536"/>
                  <a:gd name="T15" fmla="*/ 0 60000 65536"/>
                  <a:gd name="T16" fmla="*/ 0 60000 65536"/>
                  <a:gd name="T17" fmla="*/ 0 60000 65536"/>
                  <a:gd name="T18" fmla="*/ 0 w 25"/>
                  <a:gd name="T19" fmla="*/ 0 h 28"/>
                  <a:gd name="T20" fmla="*/ 25 w 2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5" h="28">
                    <a:moveTo>
                      <a:pt x="0" y="5"/>
                    </a:moveTo>
                    <a:lnTo>
                      <a:pt x="5" y="15"/>
                    </a:lnTo>
                    <a:lnTo>
                      <a:pt x="7" y="27"/>
                    </a:lnTo>
                    <a:lnTo>
                      <a:pt x="24" y="12"/>
                    </a:lnTo>
                    <a:lnTo>
                      <a:pt x="22" y="0"/>
                    </a:lnTo>
                    <a:lnTo>
                      <a:pt x="0" y="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23" name="Freeform 45"/>
              <p:cNvSpPr>
                <a:spLocks/>
              </p:cNvSpPr>
              <p:nvPr/>
            </p:nvSpPr>
            <p:spPr bwMode="auto">
              <a:xfrm>
                <a:off x="3527" y="2924"/>
                <a:ext cx="28" cy="36"/>
              </a:xfrm>
              <a:custGeom>
                <a:avLst/>
                <a:gdLst>
                  <a:gd name="T0" fmla="*/ 0 w 31"/>
                  <a:gd name="T1" fmla="*/ 6 h 34"/>
                  <a:gd name="T2" fmla="*/ 5 w 31"/>
                  <a:gd name="T3" fmla="*/ 24 h 34"/>
                  <a:gd name="T4" fmla="*/ 5 w 31"/>
                  <a:gd name="T5" fmla="*/ 46 h 34"/>
                  <a:gd name="T6" fmla="*/ 16 w 31"/>
                  <a:gd name="T7" fmla="*/ 21 h 34"/>
                  <a:gd name="T8" fmla="*/ 15 w 31"/>
                  <a:gd name="T9" fmla="*/ 0 h 34"/>
                  <a:gd name="T10" fmla="*/ 0 w 31"/>
                  <a:gd name="T11" fmla="*/ 6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6"/>
                    </a:moveTo>
                    <a:lnTo>
                      <a:pt x="6" y="18"/>
                    </a:lnTo>
                    <a:lnTo>
                      <a:pt x="9" y="33"/>
                    </a:lnTo>
                    <a:lnTo>
                      <a:pt x="30" y="15"/>
                    </a:lnTo>
                    <a:lnTo>
                      <a:pt x="28"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4" name="Freeform 46"/>
              <p:cNvSpPr>
                <a:spLocks/>
              </p:cNvSpPr>
              <p:nvPr/>
            </p:nvSpPr>
            <p:spPr bwMode="auto">
              <a:xfrm>
                <a:off x="4630" y="2627"/>
                <a:ext cx="65" cy="69"/>
              </a:xfrm>
              <a:custGeom>
                <a:avLst/>
                <a:gdLst>
                  <a:gd name="T0" fmla="*/ 0 w 73"/>
                  <a:gd name="T1" fmla="*/ 11 h 67"/>
                  <a:gd name="T2" fmla="*/ 2 w 73"/>
                  <a:gd name="T3" fmla="*/ 55 h 67"/>
                  <a:gd name="T4" fmla="*/ 7 w 73"/>
                  <a:gd name="T5" fmla="*/ 78 h 67"/>
                  <a:gd name="T6" fmla="*/ 14 w 73"/>
                  <a:gd name="T7" fmla="*/ 78 h 67"/>
                  <a:gd name="T8" fmla="*/ 36 w 73"/>
                  <a:gd name="T9" fmla="*/ 42 h 67"/>
                  <a:gd name="T10" fmla="*/ 36 w 73"/>
                  <a:gd name="T11" fmla="*/ 0 h 67"/>
                  <a:gd name="T12" fmla="*/ 20 w 73"/>
                  <a:gd name="T13" fmla="*/ 6 h 67"/>
                  <a:gd name="T14" fmla="*/ 4 w 73"/>
                  <a:gd name="T15" fmla="*/ 3 h 67"/>
                  <a:gd name="T16" fmla="*/ 0 w 73"/>
                  <a:gd name="T17" fmla="*/ 11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67"/>
                  <a:gd name="T29" fmla="*/ 73 w 7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67">
                    <a:moveTo>
                      <a:pt x="0" y="11"/>
                    </a:moveTo>
                    <a:lnTo>
                      <a:pt x="2" y="47"/>
                    </a:lnTo>
                    <a:lnTo>
                      <a:pt x="13" y="66"/>
                    </a:lnTo>
                    <a:lnTo>
                      <a:pt x="28" y="66"/>
                    </a:lnTo>
                    <a:lnTo>
                      <a:pt x="72" y="36"/>
                    </a:lnTo>
                    <a:lnTo>
                      <a:pt x="72" y="0"/>
                    </a:lnTo>
                    <a:lnTo>
                      <a:pt x="39" y="6"/>
                    </a:lnTo>
                    <a:lnTo>
                      <a:pt x="7" y="3"/>
                    </a:lnTo>
                    <a:lnTo>
                      <a:pt x="0" y="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25" name="Freeform 47"/>
              <p:cNvSpPr>
                <a:spLocks/>
              </p:cNvSpPr>
              <p:nvPr/>
            </p:nvSpPr>
            <p:spPr bwMode="auto">
              <a:xfrm>
                <a:off x="4630" y="2627"/>
                <a:ext cx="70" cy="75"/>
              </a:xfrm>
              <a:custGeom>
                <a:avLst/>
                <a:gdLst>
                  <a:gd name="T0" fmla="*/ 0 w 79"/>
                  <a:gd name="T1" fmla="*/ 12 h 73"/>
                  <a:gd name="T2" fmla="*/ 2 w 79"/>
                  <a:gd name="T3" fmla="*/ 59 h 73"/>
                  <a:gd name="T4" fmla="*/ 7 w 79"/>
                  <a:gd name="T5" fmla="*/ 84 h 73"/>
                  <a:gd name="T6" fmla="*/ 15 w 79"/>
                  <a:gd name="T7" fmla="*/ 84 h 73"/>
                  <a:gd name="T8" fmla="*/ 38 w 79"/>
                  <a:gd name="T9" fmla="*/ 45 h 73"/>
                  <a:gd name="T10" fmla="*/ 38 w 79"/>
                  <a:gd name="T11" fmla="*/ 0 h 73"/>
                  <a:gd name="T12" fmla="*/ 20 w 79"/>
                  <a:gd name="T13" fmla="*/ 6 h 73"/>
                  <a:gd name="T14" fmla="*/ 4 w 79"/>
                  <a:gd name="T15" fmla="*/ 3 h 73"/>
                  <a:gd name="T16" fmla="*/ 0 w 79"/>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3"/>
                  <a:gd name="T29" fmla="*/ 79 w 79"/>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3">
                    <a:moveTo>
                      <a:pt x="0" y="12"/>
                    </a:moveTo>
                    <a:lnTo>
                      <a:pt x="2" y="51"/>
                    </a:lnTo>
                    <a:lnTo>
                      <a:pt x="14" y="72"/>
                    </a:lnTo>
                    <a:lnTo>
                      <a:pt x="30" y="72"/>
                    </a:lnTo>
                    <a:lnTo>
                      <a:pt x="78" y="39"/>
                    </a:lnTo>
                    <a:lnTo>
                      <a:pt x="78" y="0"/>
                    </a:lnTo>
                    <a:lnTo>
                      <a:pt x="42" y="6"/>
                    </a:lnTo>
                    <a:lnTo>
                      <a:pt x="8" y="3"/>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6" name="Freeform 48"/>
              <p:cNvSpPr>
                <a:spLocks/>
              </p:cNvSpPr>
              <p:nvPr/>
            </p:nvSpPr>
            <p:spPr bwMode="auto">
              <a:xfrm>
                <a:off x="3218" y="2661"/>
                <a:ext cx="111" cy="190"/>
              </a:xfrm>
              <a:custGeom>
                <a:avLst/>
                <a:gdLst>
                  <a:gd name="T0" fmla="*/ 0 w 125"/>
                  <a:gd name="T1" fmla="*/ 156 h 185"/>
                  <a:gd name="T2" fmla="*/ 10 w 125"/>
                  <a:gd name="T3" fmla="*/ 115 h 185"/>
                  <a:gd name="T4" fmla="*/ 22 w 125"/>
                  <a:gd name="T5" fmla="*/ 121 h 185"/>
                  <a:gd name="T6" fmla="*/ 39 w 125"/>
                  <a:gd name="T7" fmla="*/ 32 h 185"/>
                  <a:gd name="T8" fmla="*/ 46 w 125"/>
                  <a:gd name="T9" fmla="*/ 17 h 185"/>
                  <a:gd name="T10" fmla="*/ 44 w 125"/>
                  <a:gd name="T11" fmla="*/ 3 h 185"/>
                  <a:gd name="T12" fmla="*/ 50 w 125"/>
                  <a:gd name="T13" fmla="*/ 0 h 185"/>
                  <a:gd name="T14" fmla="*/ 55 w 125"/>
                  <a:gd name="T15" fmla="*/ 50 h 185"/>
                  <a:gd name="T16" fmla="*/ 44 w 125"/>
                  <a:gd name="T17" fmla="*/ 60 h 185"/>
                  <a:gd name="T18" fmla="*/ 55 w 125"/>
                  <a:gd name="T19" fmla="*/ 102 h 185"/>
                  <a:gd name="T20" fmla="*/ 50 w 125"/>
                  <a:gd name="T21" fmla="*/ 156 h 185"/>
                  <a:gd name="T22" fmla="*/ 60 w 125"/>
                  <a:gd name="T23" fmla="*/ 189 h 185"/>
                  <a:gd name="T24" fmla="*/ 59 w 125"/>
                  <a:gd name="T25" fmla="*/ 216 h 185"/>
                  <a:gd name="T26" fmla="*/ 38 w 125"/>
                  <a:gd name="T27" fmla="*/ 204 h 185"/>
                  <a:gd name="T28" fmla="*/ 22 w 125"/>
                  <a:gd name="T29" fmla="*/ 202 h 185"/>
                  <a:gd name="T30" fmla="*/ 11 w 125"/>
                  <a:gd name="T31" fmla="*/ 204 h 185"/>
                  <a:gd name="T32" fmla="*/ 10 w 125"/>
                  <a:gd name="T33" fmla="*/ 167 h 185"/>
                  <a:gd name="T34" fmla="*/ 0 w 125"/>
                  <a:gd name="T35" fmla="*/ 156 h 1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5"/>
                  <a:gd name="T55" fmla="*/ 0 h 185"/>
                  <a:gd name="T56" fmla="*/ 125 w 125"/>
                  <a:gd name="T57" fmla="*/ 185 h 1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5" h="185">
                    <a:moveTo>
                      <a:pt x="0" y="132"/>
                    </a:moveTo>
                    <a:lnTo>
                      <a:pt x="20" y="97"/>
                    </a:lnTo>
                    <a:lnTo>
                      <a:pt x="46" y="103"/>
                    </a:lnTo>
                    <a:lnTo>
                      <a:pt x="80" y="26"/>
                    </a:lnTo>
                    <a:lnTo>
                      <a:pt x="97" y="17"/>
                    </a:lnTo>
                    <a:lnTo>
                      <a:pt x="90" y="3"/>
                    </a:lnTo>
                    <a:lnTo>
                      <a:pt x="101" y="0"/>
                    </a:lnTo>
                    <a:lnTo>
                      <a:pt x="113" y="44"/>
                    </a:lnTo>
                    <a:lnTo>
                      <a:pt x="90" y="52"/>
                    </a:lnTo>
                    <a:lnTo>
                      <a:pt x="113" y="87"/>
                    </a:lnTo>
                    <a:lnTo>
                      <a:pt x="101" y="132"/>
                    </a:lnTo>
                    <a:lnTo>
                      <a:pt x="124" y="161"/>
                    </a:lnTo>
                    <a:lnTo>
                      <a:pt x="120" y="184"/>
                    </a:lnTo>
                    <a:lnTo>
                      <a:pt x="78" y="174"/>
                    </a:lnTo>
                    <a:lnTo>
                      <a:pt x="46" y="172"/>
                    </a:lnTo>
                    <a:lnTo>
                      <a:pt x="23" y="174"/>
                    </a:lnTo>
                    <a:lnTo>
                      <a:pt x="20" y="143"/>
                    </a:lnTo>
                    <a:lnTo>
                      <a:pt x="0" y="13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27" name="Freeform 49"/>
              <p:cNvSpPr>
                <a:spLocks/>
              </p:cNvSpPr>
              <p:nvPr/>
            </p:nvSpPr>
            <p:spPr bwMode="auto">
              <a:xfrm>
                <a:off x="3218" y="2661"/>
                <a:ext cx="116" cy="196"/>
              </a:xfrm>
              <a:custGeom>
                <a:avLst/>
                <a:gdLst>
                  <a:gd name="T0" fmla="*/ 0 w 131"/>
                  <a:gd name="T1" fmla="*/ 160 h 191"/>
                  <a:gd name="T2" fmla="*/ 11 w 131"/>
                  <a:gd name="T3" fmla="*/ 118 h 191"/>
                  <a:gd name="T4" fmla="*/ 24 w 131"/>
                  <a:gd name="T5" fmla="*/ 124 h 191"/>
                  <a:gd name="T6" fmla="*/ 40 w 131"/>
                  <a:gd name="T7" fmla="*/ 33 h 191"/>
                  <a:gd name="T8" fmla="*/ 50 w 131"/>
                  <a:gd name="T9" fmla="*/ 18 h 191"/>
                  <a:gd name="T10" fmla="*/ 45 w 131"/>
                  <a:gd name="T11" fmla="*/ 3 h 191"/>
                  <a:gd name="T12" fmla="*/ 51 w 131"/>
                  <a:gd name="T13" fmla="*/ 0 h 191"/>
                  <a:gd name="T14" fmla="*/ 57 w 131"/>
                  <a:gd name="T15" fmla="*/ 51 h 191"/>
                  <a:gd name="T16" fmla="*/ 45 w 131"/>
                  <a:gd name="T17" fmla="*/ 62 h 191"/>
                  <a:gd name="T18" fmla="*/ 57 w 131"/>
                  <a:gd name="T19" fmla="*/ 105 h 191"/>
                  <a:gd name="T20" fmla="*/ 51 w 131"/>
                  <a:gd name="T21" fmla="*/ 160 h 191"/>
                  <a:gd name="T22" fmla="*/ 63 w 131"/>
                  <a:gd name="T23" fmla="*/ 194 h 191"/>
                  <a:gd name="T24" fmla="*/ 61 w 131"/>
                  <a:gd name="T25" fmla="*/ 221 h 191"/>
                  <a:gd name="T26" fmla="*/ 40 w 131"/>
                  <a:gd name="T27" fmla="*/ 210 h 191"/>
                  <a:gd name="T28" fmla="*/ 24 w 131"/>
                  <a:gd name="T29" fmla="*/ 208 h 191"/>
                  <a:gd name="T30" fmla="*/ 12 w 131"/>
                  <a:gd name="T31" fmla="*/ 210 h 191"/>
                  <a:gd name="T32" fmla="*/ 11 w 131"/>
                  <a:gd name="T33" fmla="*/ 172 h 191"/>
                  <a:gd name="T34" fmla="*/ 0 w 131"/>
                  <a:gd name="T35" fmla="*/ 160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191"/>
                  <a:gd name="T56" fmla="*/ 131 w 131"/>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191">
                    <a:moveTo>
                      <a:pt x="0" y="136"/>
                    </a:moveTo>
                    <a:lnTo>
                      <a:pt x="21" y="100"/>
                    </a:lnTo>
                    <a:lnTo>
                      <a:pt x="48" y="106"/>
                    </a:lnTo>
                    <a:lnTo>
                      <a:pt x="84" y="27"/>
                    </a:lnTo>
                    <a:lnTo>
                      <a:pt x="102" y="18"/>
                    </a:lnTo>
                    <a:lnTo>
                      <a:pt x="94" y="3"/>
                    </a:lnTo>
                    <a:lnTo>
                      <a:pt x="106" y="0"/>
                    </a:lnTo>
                    <a:lnTo>
                      <a:pt x="118" y="45"/>
                    </a:lnTo>
                    <a:lnTo>
                      <a:pt x="94" y="54"/>
                    </a:lnTo>
                    <a:lnTo>
                      <a:pt x="118" y="90"/>
                    </a:lnTo>
                    <a:lnTo>
                      <a:pt x="106" y="136"/>
                    </a:lnTo>
                    <a:lnTo>
                      <a:pt x="130" y="166"/>
                    </a:lnTo>
                    <a:lnTo>
                      <a:pt x="126" y="190"/>
                    </a:lnTo>
                    <a:lnTo>
                      <a:pt x="82" y="180"/>
                    </a:lnTo>
                    <a:lnTo>
                      <a:pt x="48" y="178"/>
                    </a:lnTo>
                    <a:lnTo>
                      <a:pt x="24" y="180"/>
                    </a:lnTo>
                    <a:lnTo>
                      <a:pt x="21" y="148"/>
                    </a:lnTo>
                    <a:lnTo>
                      <a:pt x="0" y="1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28" name="Freeform 50"/>
              <p:cNvSpPr>
                <a:spLocks/>
              </p:cNvSpPr>
              <p:nvPr/>
            </p:nvSpPr>
            <p:spPr bwMode="auto">
              <a:xfrm>
                <a:off x="981" y="1343"/>
                <a:ext cx="1274" cy="760"/>
              </a:xfrm>
              <a:custGeom>
                <a:avLst/>
                <a:gdLst>
                  <a:gd name="T0" fmla="*/ 53 w 1436"/>
                  <a:gd name="T1" fmla="*/ 107 h 737"/>
                  <a:gd name="T2" fmla="*/ 82 w 1436"/>
                  <a:gd name="T3" fmla="*/ 93 h 737"/>
                  <a:gd name="T4" fmla="*/ 124 w 1436"/>
                  <a:gd name="T5" fmla="*/ 97 h 737"/>
                  <a:gd name="T6" fmla="*/ 192 w 1436"/>
                  <a:gd name="T7" fmla="*/ 110 h 737"/>
                  <a:gd name="T8" fmla="*/ 216 w 1436"/>
                  <a:gd name="T9" fmla="*/ 150 h 737"/>
                  <a:gd name="T10" fmla="*/ 278 w 1436"/>
                  <a:gd name="T11" fmla="*/ 177 h 737"/>
                  <a:gd name="T12" fmla="*/ 265 w 1436"/>
                  <a:gd name="T13" fmla="*/ 133 h 737"/>
                  <a:gd name="T14" fmla="*/ 318 w 1436"/>
                  <a:gd name="T15" fmla="*/ 153 h 737"/>
                  <a:gd name="T16" fmla="*/ 359 w 1436"/>
                  <a:gd name="T17" fmla="*/ 146 h 737"/>
                  <a:gd name="T18" fmla="*/ 364 w 1436"/>
                  <a:gd name="T19" fmla="*/ 143 h 737"/>
                  <a:gd name="T20" fmla="*/ 374 w 1436"/>
                  <a:gd name="T21" fmla="*/ 143 h 737"/>
                  <a:gd name="T22" fmla="*/ 388 w 1436"/>
                  <a:gd name="T23" fmla="*/ 93 h 737"/>
                  <a:gd name="T24" fmla="*/ 376 w 1436"/>
                  <a:gd name="T25" fmla="*/ 0 h 737"/>
                  <a:gd name="T26" fmla="*/ 397 w 1436"/>
                  <a:gd name="T27" fmla="*/ 72 h 737"/>
                  <a:gd name="T28" fmla="*/ 408 w 1436"/>
                  <a:gd name="T29" fmla="*/ 97 h 737"/>
                  <a:gd name="T30" fmla="*/ 436 w 1436"/>
                  <a:gd name="T31" fmla="*/ 137 h 737"/>
                  <a:gd name="T32" fmla="*/ 453 w 1436"/>
                  <a:gd name="T33" fmla="*/ 125 h 737"/>
                  <a:gd name="T34" fmla="*/ 490 w 1436"/>
                  <a:gd name="T35" fmla="*/ 104 h 737"/>
                  <a:gd name="T36" fmla="*/ 490 w 1436"/>
                  <a:gd name="T37" fmla="*/ 179 h 737"/>
                  <a:gd name="T38" fmla="*/ 448 w 1436"/>
                  <a:gd name="T39" fmla="*/ 193 h 737"/>
                  <a:gd name="T40" fmla="*/ 426 w 1436"/>
                  <a:gd name="T41" fmla="*/ 235 h 737"/>
                  <a:gd name="T42" fmla="*/ 413 w 1436"/>
                  <a:gd name="T43" fmla="*/ 294 h 737"/>
                  <a:gd name="T44" fmla="*/ 397 w 1436"/>
                  <a:gd name="T45" fmla="*/ 316 h 737"/>
                  <a:gd name="T46" fmla="*/ 381 w 1436"/>
                  <a:gd name="T47" fmla="*/ 360 h 737"/>
                  <a:gd name="T48" fmla="*/ 397 w 1436"/>
                  <a:gd name="T49" fmla="*/ 496 h 737"/>
                  <a:gd name="T50" fmla="*/ 455 w 1436"/>
                  <a:gd name="T51" fmla="*/ 552 h 737"/>
                  <a:gd name="T52" fmla="*/ 490 w 1436"/>
                  <a:gd name="T53" fmla="*/ 622 h 737"/>
                  <a:gd name="T54" fmla="*/ 503 w 1436"/>
                  <a:gd name="T55" fmla="*/ 658 h 737"/>
                  <a:gd name="T56" fmla="*/ 531 w 1436"/>
                  <a:gd name="T57" fmla="*/ 514 h 737"/>
                  <a:gd name="T58" fmla="*/ 524 w 1436"/>
                  <a:gd name="T59" fmla="*/ 412 h 737"/>
                  <a:gd name="T60" fmla="*/ 520 w 1436"/>
                  <a:gd name="T61" fmla="*/ 356 h 737"/>
                  <a:gd name="T62" fmla="*/ 548 w 1436"/>
                  <a:gd name="T63" fmla="*/ 327 h 737"/>
                  <a:gd name="T64" fmla="*/ 587 w 1436"/>
                  <a:gd name="T65" fmla="*/ 401 h 737"/>
                  <a:gd name="T66" fmla="*/ 576 w 1436"/>
                  <a:gd name="T67" fmla="*/ 449 h 737"/>
                  <a:gd name="T68" fmla="*/ 601 w 1436"/>
                  <a:gd name="T69" fmla="*/ 445 h 737"/>
                  <a:gd name="T70" fmla="*/ 623 w 1436"/>
                  <a:gd name="T71" fmla="*/ 416 h 737"/>
                  <a:gd name="T72" fmla="*/ 630 w 1436"/>
                  <a:gd name="T73" fmla="*/ 431 h 737"/>
                  <a:gd name="T74" fmla="*/ 645 w 1436"/>
                  <a:gd name="T75" fmla="*/ 452 h 737"/>
                  <a:gd name="T76" fmla="*/ 645 w 1436"/>
                  <a:gd name="T77" fmla="*/ 477 h 737"/>
                  <a:gd name="T78" fmla="*/ 649 w 1436"/>
                  <a:gd name="T79" fmla="*/ 514 h 737"/>
                  <a:gd name="T80" fmla="*/ 687 w 1436"/>
                  <a:gd name="T81" fmla="*/ 559 h 737"/>
                  <a:gd name="T82" fmla="*/ 687 w 1436"/>
                  <a:gd name="T83" fmla="*/ 591 h 737"/>
                  <a:gd name="T84" fmla="*/ 700 w 1436"/>
                  <a:gd name="T85" fmla="*/ 624 h 737"/>
                  <a:gd name="T86" fmla="*/ 572 w 1436"/>
                  <a:gd name="T87" fmla="*/ 763 h 737"/>
                  <a:gd name="T88" fmla="*/ 611 w 1436"/>
                  <a:gd name="T89" fmla="*/ 731 h 737"/>
                  <a:gd name="T90" fmla="*/ 655 w 1436"/>
                  <a:gd name="T91" fmla="*/ 797 h 737"/>
                  <a:gd name="T92" fmla="*/ 655 w 1436"/>
                  <a:gd name="T93" fmla="*/ 805 h 737"/>
                  <a:gd name="T94" fmla="*/ 638 w 1436"/>
                  <a:gd name="T95" fmla="*/ 799 h 737"/>
                  <a:gd name="T96" fmla="*/ 601 w 1436"/>
                  <a:gd name="T97" fmla="*/ 793 h 737"/>
                  <a:gd name="T98" fmla="*/ 536 w 1436"/>
                  <a:gd name="T99" fmla="*/ 824 h 737"/>
                  <a:gd name="T100" fmla="*/ 510 w 1436"/>
                  <a:gd name="T101" fmla="*/ 860 h 737"/>
                  <a:gd name="T102" fmla="*/ 480 w 1436"/>
                  <a:gd name="T103" fmla="*/ 856 h 737"/>
                  <a:gd name="T104" fmla="*/ 503 w 1436"/>
                  <a:gd name="T105" fmla="*/ 818 h 737"/>
                  <a:gd name="T106" fmla="*/ 453 w 1436"/>
                  <a:gd name="T107" fmla="*/ 735 h 737"/>
                  <a:gd name="T108" fmla="*/ 435 w 1436"/>
                  <a:gd name="T109" fmla="*/ 709 h 737"/>
                  <a:gd name="T110" fmla="*/ 376 w 1436"/>
                  <a:gd name="T111" fmla="*/ 709 h 737"/>
                  <a:gd name="T112" fmla="*/ 135 w 1436"/>
                  <a:gd name="T113" fmla="*/ 671 h 737"/>
                  <a:gd name="T114" fmla="*/ 101 w 1436"/>
                  <a:gd name="T115" fmla="*/ 618 h 737"/>
                  <a:gd name="T116" fmla="*/ 75 w 1436"/>
                  <a:gd name="T117" fmla="*/ 502 h 737"/>
                  <a:gd name="T118" fmla="*/ 16 w 1436"/>
                  <a:gd name="T119" fmla="*/ 395 h 73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6"/>
                  <a:gd name="T181" fmla="*/ 0 h 737"/>
                  <a:gd name="T182" fmla="*/ 1436 w 1436"/>
                  <a:gd name="T183" fmla="*/ 737 h 73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6" h="737">
                    <a:moveTo>
                      <a:pt x="0" y="328"/>
                    </a:moveTo>
                    <a:lnTo>
                      <a:pt x="0" y="71"/>
                    </a:lnTo>
                    <a:lnTo>
                      <a:pt x="117" y="104"/>
                    </a:lnTo>
                    <a:lnTo>
                      <a:pt x="111" y="89"/>
                    </a:lnTo>
                    <a:lnTo>
                      <a:pt x="120" y="80"/>
                    </a:lnTo>
                    <a:lnTo>
                      <a:pt x="189" y="57"/>
                    </a:lnTo>
                    <a:lnTo>
                      <a:pt x="135" y="86"/>
                    </a:lnTo>
                    <a:lnTo>
                      <a:pt x="168" y="77"/>
                    </a:lnTo>
                    <a:lnTo>
                      <a:pt x="168" y="86"/>
                    </a:lnTo>
                    <a:lnTo>
                      <a:pt x="225" y="57"/>
                    </a:lnTo>
                    <a:lnTo>
                      <a:pt x="219" y="45"/>
                    </a:lnTo>
                    <a:lnTo>
                      <a:pt x="255" y="80"/>
                    </a:lnTo>
                    <a:lnTo>
                      <a:pt x="279" y="60"/>
                    </a:lnTo>
                    <a:lnTo>
                      <a:pt x="276" y="80"/>
                    </a:lnTo>
                    <a:lnTo>
                      <a:pt x="309" y="65"/>
                    </a:lnTo>
                    <a:lnTo>
                      <a:pt x="392" y="92"/>
                    </a:lnTo>
                    <a:lnTo>
                      <a:pt x="434" y="92"/>
                    </a:lnTo>
                    <a:lnTo>
                      <a:pt x="453" y="107"/>
                    </a:lnTo>
                    <a:lnTo>
                      <a:pt x="428" y="122"/>
                    </a:lnTo>
                    <a:lnTo>
                      <a:pt x="443" y="125"/>
                    </a:lnTo>
                    <a:lnTo>
                      <a:pt x="521" y="119"/>
                    </a:lnTo>
                    <a:lnTo>
                      <a:pt x="555" y="137"/>
                    </a:lnTo>
                    <a:lnTo>
                      <a:pt x="561" y="155"/>
                    </a:lnTo>
                    <a:lnTo>
                      <a:pt x="570" y="147"/>
                    </a:lnTo>
                    <a:lnTo>
                      <a:pt x="555" y="125"/>
                    </a:lnTo>
                    <a:lnTo>
                      <a:pt x="591" y="101"/>
                    </a:lnTo>
                    <a:lnTo>
                      <a:pt x="558" y="116"/>
                    </a:lnTo>
                    <a:lnTo>
                      <a:pt x="543" y="110"/>
                    </a:lnTo>
                    <a:lnTo>
                      <a:pt x="585" y="89"/>
                    </a:lnTo>
                    <a:lnTo>
                      <a:pt x="611" y="116"/>
                    </a:lnTo>
                    <a:lnTo>
                      <a:pt x="632" y="116"/>
                    </a:lnTo>
                    <a:lnTo>
                      <a:pt x="650" y="128"/>
                    </a:lnTo>
                    <a:lnTo>
                      <a:pt x="716" y="125"/>
                    </a:lnTo>
                    <a:lnTo>
                      <a:pt x="713" y="119"/>
                    </a:lnTo>
                    <a:lnTo>
                      <a:pt x="737" y="131"/>
                    </a:lnTo>
                    <a:lnTo>
                      <a:pt x="737" y="122"/>
                    </a:lnTo>
                    <a:lnTo>
                      <a:pt x="722" y="125"/>
                    </a:lnTo>
                    <a:lnTo>
                      <a:pt x="710" y="110"/>
                    </a:lnTo>
                    <a:lnTo>
                      <a:pt x="737" y="107"/>
                    </a:lnTo>
                    <a:lnTo>
                      <a:pt x="746" y="119"/>
                    </a:lnTo>
                    <a:lnTo>
                      <a:pt x="755" y="113"/>
                    </a:lnTo>
                    <a:lnTo>
                      <a:pt x="752" y="131"/>
                    </a:lnTo>
                    <a:lnTo>
                      <a:pt x="767" y="143"/>
                    </a:lnTo>
                    <a:lnTo>
                      <a:pt x="765" y="119"/>
                    </a:lnTo>
                    <a:lnTo>
                      <a:pt x="797" y="104"/>
                    </a:lnTo>
                    <a:lnTo>
                      <a:pt x="791" y="89"/>
                    </a:lnTo>
                    <a:lnTo>
                      <a:pt x="779" y="101"/>
                    </a:lnTo>
                    <a:lnTo>
                      <a:pt x="797" y="77"/>
                    </a:lnTo>
                    <a:lnTo>
                      <a:pt x="749" y="60"/>
                    </a:lnTo>
                    <a:lnTo>
                      <a:pt x="752" y="24"/>
                    </a:lnTo>
                    <a:lnTo>
                      <a:pt x="765" y="24"/>
                    </a:lnTo>
                    <a:lnTo>
                      <a:pt x="771" y="0"/>
                    </a:lnTo>
                    <a:lnTo>
                      <a:pt x="807" y="24"/>
                    </a:lnTo>
                    <a:lnTo>
                      <a:pt x="807" y="39"/>
                    </a:lnTo>
                    <a:lnTo>
                      <a:pt x="833" y="60"/>
                    </a:lnTo>
                    <a:lnTo>
                      <a:pt x="815" y="60"/>
                    </a:lnTo>
                    <a:lnTo>
                      <a:pt x="827" y="62"/>
                    </a:lnTo>
                    <a:lnTo>
                      <a:pt x="813" y="71"/>
                    </a:lnTo>
                    <a:lnTo>
                      <a:pt x="842" y="77"/>
                    </a:lnTo>
                    <a:lnTo>
                      <a:pt x="837" y="80"/>
                    </a:lnTo>
                    <a:lnTo>
                      <a:pt x="850" y="113"/>
                    </a:lnTo>
                    <a:lnTo>
                      <a:pt x="869" y="83"/>
                    </a:lnTo>
                    <a:lnTo>
                      <a:pt x="887" y="92"/>
                    </a:lnTo>
                    <a:lnTo>
                      <a:pt x="893" y="113"/>
                    </a:lnTo>
                    <a:lnTo>
                      <a:pt x="884" y="122"/>
                    </a:lnTo>
                    <a:lnTo>
                      <a:pt x="902" y="143"/>
                    </a:lnTo>
                    <a:lnTo>
                      <a:pt x="917" y="137"/>
                    </a:lnTo>
                    <a:lnTo>
                      <a:pt x="929" y="104"/>
                    </a:lnTo>
                    <a:lnTo>
                      <a:pt x="947" y="101"/>
                    </a:lnTo>
                    <a:lnTo>
                      <a:pt x="935" y="68"/>
                    </a:lnTo>
                    <a:lnTo>
                      <a:pt x="983" y="71"/>
                    </a:lnTo>
                    <a:lnTo>
                      <a:pt x="1004" y="86"/>
                    </a:lnTo>
                    <a:lnTo>
                      <a:pt x="992" y="98"/>
                    </a:lnTo>
                    <a:lnTo>
                      <a:pt x="1007" y="104"/>
                    </a:lnTo>
                    <a:lnTo>
                      <a:pt x="983" y="107"/>
                    </a:lnTo>
                    <a:lnTo>
                      <a:pt x="1004" y="149"/>
                    </a:lnTo>
                    <a:lnTo>
                      <a:pt x="971" y="167"/>
                    </a:lnTo>
                    <a:lnTo>
                      <a:pt x="959" y="159"/>
                    </a:lnTo>
                    <a:lnTo>
                      <a:pt x="965" y="171"/>
                    </a:lnTo>
                    <a:lnTo>
                      <a:pt x="917" y="161"/>
                    </a:lnTo>
                    <a:lnTo>
                      <a:pt x="926" y="173"/>
                    </a:lnTo>
                    <a:lnTo>
                      <a:pt x="905" y="194"/>
                    </a:lnTo>
                    <a:lnTo>
                      <a:pt x="856" y="179"/>
                    </a:lnTo>
                    <a:lnTo>
                      <a:pt x="875" y="196"/>
                    </a:lnTo>
                    <a:lnTo>
                      <a:pt x="911" y="200"/>
                    </a:lnTo>
                    <a:lnTo>
                      <a:pt x="887" y="226"/>
                    </a:lnTo>
                    <a:lnTo>
                      <a:pt x="860" y="226"/>
                    </a:lnTo>
                    <a:lnTo>
                      <a:pt x="848" y="244"/>
                    </a:lnTo>
                    <a:lnTo>
                      <a:pt x="801" y="232"/>
                    </a:lnTo>
                    <a:lnTo>
                      <a:pt x="842" y="244"/>
                    </a:lnTo>
                    <a:lnTo>
                      <a:pt x="848" y="257"/>
                    </a:lnTo>
                    <a:lnTo>
                      <a:pt x="815" y="263"/>
                    </a:lnTo>
                    <a:lnTo>
                      <a:pt x="827" y="269"/>
                    </a:lnTo>
                    <a:lnTo>
                      <a:pt x="813" y="269"/>
                    </a:lnTo>
                    <a:lnTo>
                      <a:pt x="813" y="284"/>
                    </a:lnTo>
                    <a:lnTo>
                      <a:pt x="783" y="299"/>
                    </a:lnTo>
                    <a:lnTo>
                      <a:pt x="777" y="358"/>
                    </a:lnTo>
                    <a:lnTo>
                      <a:pt x="785" y="373"/>
                    </a:lnTo>
                    <a:lnTo>
                      <a:pt x="803" y="367"/>
                    </a:lnTo>
                    <a:lnTo>
                      <a:pt x="813" y="412"/>
                    </a:lnTo>
                    <a:lnTo>
                      <a:pt x="838" y="400"/>
                    </a:lnTo>
                    <a:lnTo>
                      <a:pt x="872" y="415"/>
                    </a:lnTo>
                    <a:lnTo>
                      <a:pt x="935" y="444"/>
                    </a:lnTo>
                    <a:lnTo>
                      <a:pt x="932" y="459"/>
                    </a:lnTo>
                    <a:lnTo>
                      <a:pt x="938" y="447"/>
                    </a:lnTo>
                    <a:lnTo>
                      <a:pt x="986" y="450"/>
                    </a:lnTo>
                    <a:lnTo>
                      <a:pt x="986" y="501"/>
                    </a:lnTo>
                    <a:lnTo>
                      <a:pt x="1004" y="517"/>
                    </a:lnTo>
                    <a:lnTo>
                      <a:pt x="989" y="523"/>
                    </a:lnTo>
                    <a:lnTo>
                      <a:pt x="1016" y="529"/>
                    </a:lnTo>
                    <a:lnTo>
                      <a:pt x="1007" y="547"/>
                    </a:lnTo>
                    <a:lnTo>
                      <a:pt x="1031" y="547"/>
                    </a:lnTo>
                    <a:lnTo>
                      <a:pt x="1061" y="519"/>
                    </a:lnTo>
                    <a:lnTo>
                      <a:pt x="1049" y="513"/>
                    </a:lnTo>
                    <a:lnTo>
                      <a:pt x="1031" y="465"/>
                    </a:lnTo>
                    <a:lnTo>
                      <a:pt x="1090" y="427"/>
                    </a:lnTo>
                    <a:lnTo>
                      <a:pt x="1078" y="424"/>
                    </a:lnTo>
                    <a:lnTo>
                      <a:pt x="1067" y="379"/>
                    </a:lnTo>
                    <a:lnTo>
                      <a:pt x="1049" y="367"/>
                    </a:lnTo>
                    <a:lnTo>
                      <a:pt x="1076" y="343"/>
                    </a:lnTo>
                    <a:lnTo>
                      <a:pt x="1064" y="337"/>
                    </a:lnTo>
                    <a:lnTo>
                      <a:pt x="1067" y="316"/>
                    </a:lnTo>
                    <a:lnTo>
                      <a:pt x="1058" y="313"/>
                    </a:lnTo>
                    <a:lnTo>
                      <a:pt x="1067" y="296"/>
                    </a:lnTo>
                    <a:lnTo>
                      <a:pt x="1055" y="287"/>
                    </a:lnTo>
                    <a:lnTo>
                      <a:pt x="1064" y="272"/>
                    </a:lnTo>
                    <a:lnTo>
                      <a:pt x="1108" y="281"/>
                    </a:lnTo>
                    <a:lnTo>
                      <a:pt x="1126" y="272"/>
                    </a:lnTo>
                    <a:lnTo>
                      <a:pt x="1165" y="296"/>
                    </a:lnTo>
                    <a:lnTo>
                      <a:pt x="1165" y="305"/>
                    </a:lnTo>
                    <a:lnTo>
                      <a:pt x="1201" y="307"/>
                    </a:lnTo>
                    <a:lnTo>
                      <a:pt x="1205" y="334"/>
                    </a:lnTo>
                    <a:lnTo>
                      <a:pt x="1171" y="334"/>
                    </a:lnTo>
                    <a:lnTo>
                      <a:pt x="1199" y="337"/>
                    </a:lnTo>
                    <a:lnTo>
                      <a:pt x="1207" y="352"/>
                    </a:lnTo>
                    <a:lnTo>
                      <a:pt x="1180" y="373"/>
                    </a:lnTo>
                    <a:lnTo>
                      <a:pt x="1219" y="361"/>
                    </a:lnTo>
                    <a:lnTo>
                      <a:pt x="1225" y="379"/>
                    </a:lnTo>
                    <a:lnTo>
                      <a:pt x="1205" y="388"/>
                    </a:lnTo>
                    <a:lnTo>
                      <a:pt x="1231" y="370"/>
                    </a:lnTo>
                    <a:lnTo>
                      <a:pt x="1235" y="382"/>
                    </a:lnTo>
                    <a:lnTo>
                      <a:pt x="1253" y="361"/>
                    </a:lnTo>
                    <a:lnTo>
                      <a:pt x="1259" y="373"/>
                    </a:lnTo>
                    <a:lnTo>
                      <a:pt x="1277" y="346"/>
                    </a:lnTo>
                    <a:lnTo>
                      <a:pt x="1271" y="340"/>
                    </a:lnTo>
                    <a:lnTo>
                      <a:pt x="1285" y="328"/>
                    </a:lnTo>
                    <a:lnTo>
                      <a:pt x="1304" y="352"/>
                    </a:lnTo>
                    <a:lnTo>
                      <a:pt x="1292" y="358"/>
                    </a:lnTo>
                    <a:lnTo>
                      <a:pt x="1307" y="358"/>
                    </a:lnTo>
                    <a:lnTo>
                      <a:pt x="1315" y="370"/>
                    </a:lnTo>
                    <a:lnTo>
                      <a:pt x="1304" y="373"/>
                    </a:lnTo>
                    <a:lnTo>
                      <a:pt x="1321" y="376"/>
                    </a:lnTo>
                    <a:lnTo>
                      <a:pt x="1307" y="382"/>
                    </a:lnTo>
                    <a:lnTo>
                      <a:pt x="1321" y="379"/>
                    </a:lnTo>
                    <a:lnTo>
                      <a:pt x="1330" y="391"/>
                    </a:lnTo>
                    <a:lnTo>
                      <a:pt x="1321" y="397"/>
                    </a:lnTo>
                    <a:lnTo>
                      <a:pt x="1339" y="406"/>
                    </a:lnTo>
                    <a:lnTo>
                      <a:pt x="1315" y="418"/>
                    </a:lnTo>
                    <a:lnTo>
                      <a:pt x="1333" y="418"/>
                    </a:lnTo>
                    <a:lnTo>
                      <a:pt x="1330" y="427"/>
                    </a:lnTo>
                    <a:lnTo>
                      <a:pt x="1360" y="435"/>
                    </a:lnTo>
                    <a:lnTo>
                      <a:pt x="1369" y="459"/>
                    </a:lnTo>
                    <a:lnTo>
                      <a:pt x="1378" y="447"/>
                    </a:lnTo>
                    <a:lnTo>
                      <a:pt x="1408" y="465"/>
                    </a:lnTo>
                    <a:lnTo>
                      <a:pt x="1345" y="483"/>
                    </a:lnTo>
                    <a:lnTo>
                      <a:pt x="1360" y="492"/>
                    </a:lnTo>
                    <a:lnTo>
                      <a:pt x="1408" y="474"/>
                    </a:lnTo>
                    <a:lnTo>
                      <a:pt x="1408" y="492"/>
                    </a:lnTo>
                    <a:lnTo>
                      <a:pt x="1429" y="486"/>
                    </a:lnTo>
                    <a:lnTo>
                      <a:pt x="1435" y="495"/>
                    </a:lnTo>
                    <a:lnTo>
                      <a:pt x="1423" y="495"/>
                    </a:lnTo>
                    <a:lnTo>
                      <a:pt x="1435" y="519"/>
                    </a:lnTo>
                    <a:lnTo>
                      <a:pt x="1363" y="560"/>
                    </a:lnTo>
                    <a:lnTo>
                      <a:pt x="1255" y="560"/>
                    </a:lnTo>
                    <a:lnTo>
                      <a:pt x="1213" y="594"/>
                    </a:lnTo>
                    <a:lnTo>
                      <a:pt x="1174" y="635"/>
                    </a:lnTo>
                    <a:lnTo>
                      <a:pt x="1213" y="602"/>
                    </a:lnTo>
                    <a:lnTo>
                      <a:pt x="1271" y="582"/>
                    </a:lnTo>
                    <a:lnTo>
                      <a:pt x="1292" y="599"/>
                    </a:lnTo>
                    <a:lnTo>
                      <a:pt x="1253" y="608"/>
                    </a:lnTo>
                    <a:lnTo>
                      <a:pt x="1283" y="614"/>
                    </a:lnTo>
                    <a:lnTo>
                      <a:pt x="1277" y="633"/>
                    </a:lnTo>
                    <a:lnTo>
                      <a:pt x="1298" y="653"/>
                    </a:lnTo>
                    <a:lnTo>
                      <a:pt x="1342" y="663"/>
                    </a:lnTo>
                    <a:lnTo>
                      <a:pt x="1351" y="633"/>
                    </a:lnTo>
                    <a:lnTo>
                      <a:pt x="1351" y="651"/>
                    </a:lnTo>
                    <a:lnTo>
                      <a:pt x="1366" y="651"/>
                    </a:lnTo>
                    <a:lnTo>
                      <a:pt x="1342" y="669"/>
                    </a:lnTo>
                    <a:lnTo>
                      <a:pt x="1295" y="682"/>
                    </a:lnTo>
                    <a:lnTo>
                      <a:pt x="1273" y="704"/>
                    </a:lnTo>
                    <a:lnTo>
                      <a:pt x="1259" y="682"/>
                    </a:lnTo>
                    <a:lnTo>
                      <a:pt x="1307" y="665"/>
                    </a:lnTo>
                    <a:lnTo>
                      <a:pt x="1283" y="665"/>
                    </a:lnTo>
                    <a:lnTo>
                      <a:pt x="1285" y="653"/>
                    </a:lnTo>
                    <a:lnTo>
                      <a:pt x="1243" y="669"/>
                    </a:lnTo>
                    <a:lnTo>
                      <a:pt x="1231" y="659"/>
                    </a:lnTo>
                    <a:lnTo>
                      <a:pt x="1231" y="633"/>
                    </a:lnTo>
                    <a:lnTo>
                      <a:pt x="1205" y="623"/>
                    </a:lnTo>
                    <a:lnTo>
                      <a:pt x="1187" y="665"/>
                    </a:lnTo>
                    <a:lnTo>
                      <a:pt x="1100" y="686"/>
                    </a:lnTo>
                    <a:lnTo>
                      <a:pt x="1040" y="698"/>
                    </a:lnTo>
                    <a:lnTo>
                      <a:pt x="1028" y="710"/>
                    </a:lnTo>
                    <a:lnTo>
                      <a:pt x="1040" y="710"/>
                    </a:lnTo>
                    <a:lnTo>
                      <a:pt x="1046" y="716"/>
                    </a:lnTo>
                    <a:lnTo>
                      <a:pt x="974" y="736"/>
                    </a:lnTo>
                    <a:lnTo>
                      <a:pt x="977" y="728"/>
                    </a:lnTo>
                    <a:lnTo>
                      <a:pt x="983" y="724"/>
                    </a:lnTo>
                    <a:lnTo>
                      <a:pt x="986" y="712"/>
                    </a:lnTo>
                    <a:lnTo>
                      <a:pt x="995" y="706"/>
                    </a:lnTo>
                    <a:lnTo>
                      <a:pt x="1001" y="669"/>
                    </a:lnTo>
                    <a:lnTo>
                      <a:pt x="1013" y="682"/>
                    </a:lnTo>
                    <a:lnTo>
                      <a:pt x="1031" y="680"/>
                    </a:lnTo>
                    <a:lnTo>
                      <a:pt x="1013" y="653"/>
                    </a:lnTo>
                    <a:lnTo>
                      <a:pt x="950" y="645"/>
                    </a:lnTo>
                    <a:lnTo>
                      <a:pt x="944" y="611"/>
                    </a:lnTo>
                    <a:lnTo>
                      <a:pt x="929" y="611"/>
                    </a:lnTo>
                    <a:lnTo>
                      <a:pt x="920" y="596"/>
                    </a:lnTo>
                    <a:lnTo>
                      <a:pt x="905" y="594"/>
                    </a:lnTo>
                    <a:lnTo>
                      <a:pt x="905" y="605"/>
                    </a:lnTo>
                    <a:lnTo>
                      <a:pt x="890" y="590"/>
                    </a:lnTo>
                    <a:lnTo>
                      <a:pt x="860" y="611"/>
                    </a:lnTo>
                    <a:lnTo>
                      <a:pt x="783" y="596"/>
                    </a:lnTo>
                    <a:lnTo>
                      <a:pt x="771" y="578"/>
                    </a:lnTo>
                    <a:lnTo>
                      <a:pt x="771" y="590"/>
                    </a:lnTo>
                    <a:lnTo>
                      <a:pt x="309" y="590"/>
                    </a:lnTo>
                    <a:lnTo>
                      <a:pt x="303" y="572"/>
                    </a:lnTo>
                    <a:lnTo>
                      <a:pt x="276" y="570"/>
                    </a:lnTo>
                    <a:lnTo>
                      <a:pt x="276" y="558"/>
                    </a:lnTo>
                    <a:lnTo>
                      <a:pt x="225" y="541"/>
                    </a:lnTo>
                    <a:lnTo>
                      <a:pt x="231" y="535"/>
                    </a:lnTo>
                    <a:lnTo>
                      <a:pt x="221" y="513"/>
                    </a:lnTo>
                    <a:lnTo>
                      <a:pt x="207" y="513"/>
                    </a:lnTo>
                    <a:lnTo>
                      <a:pt x="179" y="468"/>
                    </a:lnTo>
                    <a:lnTo>
                      <a:pt x="183" y="456"/>
                    </a:lnTo>
                    <a:lnTo>
                      <a:pt x="185" y="432"/>
                    </a:lnTo>
                    <a:lnTo>
                      <a:pt x="156" y="418"/>
                    </a:lnTo>
                    <a:lnTo>
                      <a:pt x="93" y="340"/>
                    </a:lnTo>
                    <a:lnTo>
                      <a:pt x="61" y="361"/>
                    </a:lnTo>
                    <a:lnTo>
                      <a:pt x="49" y="349"/>
                    </a:lnTo>
                    <a:lnTo>
                      <a:pt x="33" y="328"/>
                    </a:lnTo>
                    <a:lnTo>
                      <a:pt x="0" y="32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29" name="Freeform 51"/>
              <p:cNvSpPr>
                <a:spLocks/>
              </p:cNvSpPr>
              <p:nvPr/>
            </p:nvSpPr>
            <p:spPr bwMode="auto">
              <a:xfrm>
                <a:off x="981" y="1343"/>
                <a:ext cx="1280" cy="766"/>
              </a:xfrm>
              <a:custGeom>
                <a:avLst/>
                <a:gdLst>
                  <a:gd name="T0" fmla="*/ 54 w 1442"/>
                  <a:gd name="T1" fmla="*/ 108 h 743"/>
                  <a:gd name="T2" fmla="*/ 83 w 1442"/>
                  <a:gd name="T3" fmla="*/ 94 h 743"/>
                  <a:gd name="T4" fmla="*/ 124 w 1442"/>
                  <a:gd name="T5" fmla="*/ 99 h 743"/>
                  <a:gd name="T6" fmla="*/ 193 w 1442"/>
                  <a:gd name="T7" fmla="*/ 111 h 743"/>
                  <a:gd name="T8" fmla="*/ 218 w 1442"/>
                  <a:gd name="T9" fmla="*/ 151 h 743"/>
                  <a:gd name="T10" fmla="*/ 280 w 1442"/>
                  <a:gd name="T11" fmla="*/ 178 h 743"/>
                  <a:gd name="T12" fmla="*/ 267 w 1442"/>
                  <a:gd name="T13" fmla="*/ 134 h 743"/>
                  <a:gd name="T14" fmla="*/ 320 w 1442"/>
                  <a:gd name="T15" fmla="*/ 154 h 743"/>
                  <a:gd name="T16" fmla="*/ 362 w 1442"/>
                  <a:gd name="T17" fmla="*/ 147 h 743"/>
                  <a:gd name="T18" fmla="*/ 367 w 1442"/>
                  <a:gd name="T19" fmla="*/ 144 h 743"/>
                  <a:gd name="T20" fmla="*/ 375 w 1442"/>
                  <a:gd name="T21" fmla="*/ 144 h 743"/>
                  <a:gd name="T22" fmla="*/ 391 w 1442"/>
                  <a:gd name="T23" fmla="*/ 94 h 743"/>
                  <a:gd name="T24" fmla="*/ 378 w 1442"/>
                  <a:gd name="T25" fmla="*/ 0 h 743"/>
                  <a:gd name="T26" fmla="*/ 400 w 1442"/>
                  <a:gd name="T27" fmla="*/ 72 h 743"/>
                  <a:gd name="T28" fmla="*/ 411 w 1442"/>
                  <a:gd name="T29" fmla="*/ 99 h 743"/>
                  <a:gd name="T30" fmla="*/ 439 w 1442"/>
                  <a:gd name="T31" fmla="*/ 138 h 743"/>
                  <a:gd name="T32" fmla="*/ 456 w 1442"/>
                  <a:gd name="T33" fmla="*/ 126 h 743"/>
                  <a:gd name="T34" fmla="*/ 494 w 1442"/>
                  <a:gd name="T35" fmla="*/ 105 h 743"/>
                  <a:gd name="T36" fmla="*/ 494 w 1442"/>
                  <a:gd name="T37" fmla="*/ 180 h 743"/>
                  <a:gd name="T38" fmla="*/ 451 w 1442"/>
                  <a:gd name="T39" fmla="*/ 194 h 743"/>
                  <a:gd name="T40" fmla="*/ 430 w 1442"/>
                  <a:gd name="T41" fmla="*/ 238 h 743"/>
                  <a:gd name="T42" fmla="*/ 417 w 1442"/>
                  <a:gd name="T43" fmla="*/ 296 h 743"/>
                  <a:gd name="T44" fmla="*/ 400 w 1442"/>
                  <a:gd name="T45" fmla="*/ 318 h 743"/>
                  <a:gd name="T46" fmla="*/ 384 w 1442"/>
                  <a:gd name="T47" fmla="*/ 362 h 743"/>
                  <a:gd name="T48" fmla="*/ 399 w 1442"/>
                  <a:gd name="T49" fmla="*/ 499 h 743"/>
                  <a:gd name="T50" fmla="*/ 458 w 1442"/>
                  <a:gd name="T51" fmla="*/ 556 h 743"/>
                  <a:gd name="T52" fmla="*/ 494 w 1442"/>
                  <a:gd name="T53" fmla="*/ 626 h 743"/>
                  <a:gd name="T54" fmla="*/ 507 w 1442"/>
                  <a:gd name="T55" fmla="*/ 662 h 743"/>
                  <a:gd name="T56" fmla="*/ 536 w 1442"/>
                  <a:gd name="T57" fmla="*/ 517 h 743"/>
                  <a:gd name="T58" fmla="*/ 529 w 1442"/>
                  <a:gd name="T59" fmla="*/ 415 h 743"/>
                  <a:gd name="T60" fmla="*/ 524 w 1442"/>
                  <a:gd name="T61" fmla="*/ 358 h 743"/>
                  <a:gd name="T62" fmla="*/ 553 w 1442"/>
                  <a:gd name="T63" fmla="*/ 329 h 743"/>
                  <a:gd name="T64" fmla="*/ 592 w 1442"/>
                  <a:gd name="T65" fmla="*/ 404 h 743"/>
                  <a:gd name="T66" fmla="*/ 580 w 1442"/>
                  <a:gd name="T67" fmla="*/ 452 h 743"/>
                  <a:gd name="T68" fmla="*/ 605 w 1442"/>
                  <a:gd name="T69" fmla="*/ 448 h 743"/>
                  <a:gd name="T70" fmla="*/ 628 w 1442"/>
                  <a:gd name="T71" fmla="*/ 419 h 743"/>
                  <a:gd name="T72" fmla="*/ 635 w 1442"/>
                  <a:gd name="T73" fmla="*/ 434 h 743"/>
                  <a:gd name="T74" fmla="*/ 649 w 1442"/>
                  <a:gd name="T75" fmla="*/ 455 h 743"/>
                  <a:gd name="T76" fmla="*/ 649 w 1442"/>
                  <a:gd name="T77" fmla="*/ 480 h 743"/>
                  <a:gd name="T78" fmla="*/ 654 w 1442"/>
                  <a:gd name="T79" fmla="*/ 517 h 743"/>
                  <a:gd name="T80" fmla="*/ 691 w 1442"/>
                  <a:gd name="T81" fmla="*/ 563 h 743"/>
                  <a:gd name="T82" fmla="*/ 691 w 1442"/>
                  <a:gd name="T83" fmla="*/ 595 h 743"/>
                  <a:gd name="T84" fmla="*/ 705 w 1442"/>
                  <a:gd name="T85" fmla="*/ 628 h 743"/>
                  <a:gd name="T86" fmla="*/ 577 w 1442"/>
                  <a:gd name="T87" fmla="*/ 768 h 743"/>
                  <a:gd name="T88" fmla="*/ 616 w 1442"/>
                  <a:gd name="T89" fmla="*/ 736 h 743"/>
                  <a:gd name="T90" fmla="*/ 660 w 1442"/>
                  <a:gd name="T91" fmla="*/ 802 h 743"/>
                  <a:gd name="T92" fmla="*/ 660 w 1442"/>
                  <a:gd name="T93" fmla="*/ 810 h 743"/>
                  <a:gd name="T94" fmla="*/ 642 w 1442"/>
                  <a:gd name="T95" fmla="*/ 804 h 743"/>
                  <a:gd name="T96" fmla="*/ 605 w 1442"/>
                  <a:gd name="T97" fmla="*/ 798 h 743"/>
                  <a:gd name="T98" fmla="*/ 541 w 1442"/>
                  <a:gd name="T99" fmla="*/ 830 h 743"/>
                  <a:gd name="T100" fmla="*/ 514 w 1442"/>
                  <a:gd name="T101" fmla="*/ 866 h 743"/>
                  <a:gd name="T102" fmla="*/ 484 w 1442"/>
                  <a:gd name="T103" fmla="*/ 862 h 743"/>
                  <a:gd name="T104" fmla="*/ 507 w 1442"/>
                  <a:gd name="T105" fmla="*/ 824 h 743"/>
                  <a:gd name="T106" fmla="*/ 456 w 1442"/>
                  <a:gd name="T107" fmla="*/ 740 h 743"/>
                  <a:gd name="T108" fmla="*/ 439 w 1442"/>
                  <a:gd name="T109" fmla="*/ 714 h 743"/>
                  <a:gd name="T110" fmla="*/ 378 w 1442"/>
                  <a:gd name="T111" fmla="*/ 714 h 743"/>
                  <a:gd name="T112" fmla="*/ 136 w 1442"/>
                  <a:gd name="T113" fmla="*/ 676 h 743"/>
                  <a:gd name="T114" fmla="*/ 102 w 1442"/>
                  <a:gd name="T115" fmla="*/ 621 h 743"/>
                  <a:gd name="T116" fmla="*/ 76 w 1442"/>
                  <a:gd name="T117" fmla="*/ 505 h 743"/>
                  <a:gd name="T118" fmla="*/ 16 w 1442"/>
                  <a:gd name="T119" fmla="*/ 398 h 7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2"/>
                  <a:gd name="T181" fmla="*/ 0 h 743"/>
                  <a:gd name="T182" fmla="*/ 1442 w 1442"/>
                  <a:gd name="T183" fmla="*/ 743 h 7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2" h="743">
                    <a:moveTo>
                      <a:pt x="0" y="331"/>
                    </a:moveTo>
                    <a:lnTo>
                      <a:pt x="0" y="72"/>
                    </a:lnTo>
                    <a:lnTo>
                      <a:pt x="117" y="105"/>
                    </a:lnTo>
                    <a:lnTo>
                      <a:pt x="111" y="90"/>
                    </a:lnTo>
                    <a:lnTo>
                      <a:pt x="121" y="81"/>
                    </a:lnTo>
                    <a:lnTo>
                      <a:pt x="190" y="57"/>
                    </a:lnTo>
                    <a:lnTo>
                      <a:pt x="136" y="87"/>
                    </a:lnTo>
                    <a:lnTo>
                      <a:pt x="169" y="78"/>
                    </a:lnTo>
                    <a:lnTo>
                      <a:pt x="169" y="87"/>
                    </a:lnTo>
                    <a:lnTo>
                      <a:pt x="226" y="57"/>
                    </a:lnTo>
                    <a:lnTo>
                      <a:pt x="220" y="45"/>
                    </a:lnTo>
                    <a:lnTo>
                      <a:pt x="256" y="81"/>
                    </a:lnTo>
                    <a:lnTo>
                      <a:pt x="280" y="60"/>
                    </a:lnTo>
                    <a:lnTo>
                      <a:pt x="277" y="81"/>
                    </a:lnTo>
                    <a:lnTo>
                      <a:pt x="310" y="66"/>
                    </a:lnTo>
                    <a:lnTo>
                      <a:pt x="394" y="93"/>
                    </a:lnTo>
                    <a:lnTo>
                      <a:pt x="436" y="93"/>
                    </a:lnTo>
                    <a:lnTo>
                      <a:pt x="455" y="108"/>
                    </a:lnTo>
                    <a:lnTo>
                      <a:pt x="430" y="123"/>
                    </a:lnTo>
                    <a:lnTo>
                      <a:pt x="445" y="126"/>
                    </a:lnTo>
                    <a:lnTo>
                      <a:pt x="523" y="120"/>
                    </a:lnTo>
                    <a:lnTo>
                      <a:pt x="557" y="138"/>
                    </a:lnTo>
                    <a:lnTo>
                      <a:pt x="563" y="156"/>
                    </a:lnTo>
                    <a:lnTo>
                      <a:pt x="572" y="148"/>
                    </a:lnTo>
                    <a:lnTo>
                      <a:pt x="557" y="126"/>
                    </a:lnTo>
                    <a:lnTo>
                      <a:pt x="593" y="102"/>
                    </a:lnTo>
                    <a:lnTo>
                      <a:pt x="560" y="117"/>
                    </a:lnTo>
                    <a:lnTo>
                      <a:pt x="545" y="111"/>
                    </a:lnTo>
                    <a:lnTo>
                      <a:pt x="587" y="90"/>
                    </a:lnTo>
                    <a:lnTo>
                      <a:pt x="614" y="117"/>
                    </a:lnTo>
                    <a:lnTo>
                      <a:pt x="635" y="117"/>
                    </a:lnTo>
                    <a:lnTo>
                      <a:pt x="653" y="129"/>
                    </a:lnTo>
                    <a:lnTo>
                      <a:pt x="719" y="126"/>
                    </a:lnTo>
                    <a:lnTo>
                      <a:pt x="716" y="120"/>
                    </a:lnTo>
                    <a:lnTo>
                      <a:pt x="740" y="132"/>
                    </a:lnTo>
                    <a:lnTo>
                      <a:pt x="740" y="123"/>
                    </a:lnTo>
                    <a:lnTo>
                      <a:pt x="725" y="126"/>
                    </a:lnTo>
                    <a:lnTo>
                      <a:pt x="713" y="111"/>
                    </a:lnTo>
                    <a:lnTo>
                      <a:pt x="740" y="108"/>
                    </a:lnTo>
                    <a:lnTo>
                      <a:pt x="749" y="120"/>
                    </a:lnTo>
                    <a:lnTo>
                      <a:pt x="758" y="114"/>
                    </a:lnTo>
                    <a:lnTo>
                      <a:pt x="755" y="132"/>
                    </a:lnTo>
                    <a:lnTo>
                      <a:pt x="770" y="144"/>
                    </a:lnTo>
                    <a:lnTo>
                      <a:pt x="768" y="120"/>
                    </a:lnTo>
                    <a:lnTo>
                      <a:pt x="800" y="105"/>
                    </a:lnTo>
                    <a:lnTo>
                      <a:pt x="794" y="90"/>
                    </a:lnTo>
                    <a:lnTo>
                      <a:pt x="782" y="102"/>
                    </a:lnTo>
                    <a:lnTo>
                      <a:pt x="800" y="78"/>
                    </a:lnTo>
                    <a:lnTo>
                      <a:pt x="752" y="60"/>
                    </a:lnTo>
                    <a:lnTo>
                      <a:pt x="755" y="24"/>
                    </a:lnTo>
                    <a:lnTo>
                      <a:pt x="768" y="24"/>
                    </a:lnTo>
                    <a:lnTo>
                      <a:pt x="774" y="0"/>
                    </a:lnTo>
                    <a:lnTo>
                      <a:pt x="810" y="24"/>
                    </a:lnTo>
                    <a:lnTo>
                      <a:pt x="810" y="39"/>
                    </a:lnTo>
                    <a:lnTo>
                      <a:pt x="836" y="60"/>
                    </a:lnTo>
                    <a:lnTo>
                      <a:pt x="818" y="60"/>
                    </a:lnTo>
                    <a:lnTo>
                      <a:pt x="830" y="63"/>
                    </a:lnTo>
                    <a:lnTo>
                      <a:pt x="816" y="72"/>
                    </a:lnTo>
                    <a:lnTo>
                      <a:pt x="846" y="78"/>
                    </a:lnTo>
                    <a:lnTo>
                      <a:pt x="840" y="81"/>
                    </a:lnTo>
                    <a:lnTo>
                      <a:pt x="854" y="114"/>
                    </a:lnTo>
                    <a:lnTo>
                      <a:pt x="873" y="84"/>
                    </a:lnTo>
                    <a:lnTo>
                      <a:pt x="891" y="93"/>
                    </a:lnTo>
                    <a:lnTo>
                      <a:pt x="897" y="114"/>
                    </a:lnTo>
                    <a:lnTo>
                      <a:pt x="888" y="123"/>
                    </a:lnTo>
                    <a:lnTo>
                      <a:pt x="906" y="144"/>
                    </a:lnTo>
                    <a:lnTo>
                      <a:pt x="921" y="138"/>
                    </a:lnTo>
                    <a:lnTo>
                      <a:pt x="933" y="105"/>
                    </a:lnTo>
                    <a:lnTo>
                      <a:pt x="951" y="102"/>
                    </a:lnTo>
                    <a:lnTo>
                      <a:pt x="939" y="69"/>
                    </a:lnTo>
                    <a:lnTo>
                      <a:pt x="987" y="72"/>
                    </a:lnTo>
                    <a:lnTo>
                      <a:pt x="1008" y="87"/>
                    </a:lnTo>
                    <a:lnTo>
                      <a:pt x="996" y="99"/>
                    </a:lnTo>
                    <a:lnTo>
                      <a:pt x="1011" y="105"/>
                    </a:lnTo>
                    <a:lnTo>
                      <a:pt x="987" y="108"/>
                    </a:lnTo>
                    <a:lnTo>
                      <a:pt x="1008" y="150"/>
                    </a:lnTo>
                    <a:lnTo>
                      <a:pt x="975" y="168"/>
                    </a:lnTo>
                    <a:lnTo>
                      <a:pt x="963" y="160"/>
                    </a:lnTo>
                    <a:lnTo>
                      <a:pt x="969" y="172"/>
                    </a:lnTo>
                    <a:lnTo>
                      <a:pt x="921" y="162"/>
                    </a:lnTo>
                    <a:lnTo>
                      <a:pt x="930" y="174"/>
                    </a:lnTo>
                    <a:lnTo>
                      <a:pt x="909" y="196"/>
                    </a:lnTo>
                    <a:lnTo>
                      <a:pt x="860" y="180"/>
                    </a:lnTo>
                    <a:lnTo>
                      <a:pt x="879" y="198"/>
                    </a:lnTo>
                    <a:lnTo>
                      <a:pt x="915" y="202"/>
                    </a:lnTo>
                    <a:lnTo>
                      <a:pt x="891" y="228"/>
                    </a:lnTo>
                    <a:lnTo>
                      <a:pt x="864" y="228"/>
                    </a:lnTo>
                    <a:lnTo>
                      <a:pt x="852" y="246"/>
                    </a:lnTo>
                    <a:lnTo>
                      <a:pt x="804" y="234"/>
                    </a:lnTo>
                    <a:lnTo>
                      <a:pt x="846" y="246"/>
                    </a:lnTo>
                    <a:lnTo>
                      <a:pt x="852" y="259"/>
                    </a:lnTo>
                    <a:lnTo>
                      <a:pt x="818" y="265"/>
                    </a:lnTo>
                    <a:lnTo>
                      <a:pt x="830" y="271"/>
                    </a:lnTo>
                    <a:lnTo>
                      <a:pt x="816" y="271"/>
                    </a:lnTo>
                    <a:lnTo>
                      <a:pt x="816" y="286"/>
                    </a:lnTo>
                    <a:lnTo>
                      <a:pt x="786" y="301"/>
                    </a:lnTo>
                    <a:lnTo>
                      <a:pt x="780" y="361"/>
                    </a:lnTo>
                    <a:lnTo>
                      <a:pt x="788" y="376"/>
                    </a:lnTo>
                    <a:lnTo>
                      <a:pt x="806" y="370"/>
                    </a:lnTo>
                    <a:lnTo>
                      <a:pt x="816" y="415"/>
                    </a:lnTo>
                    <a:lnTo>
                      <a:pt x="842" y="403"/>
                    </a:lnTo>
                    <a:lnTo>
                      <a:pt x="876" y="418"/>
                    </a:lnTo>
                    <a:lnTo>
                      <a:pt x="939" y="448"/>
                    </a:lnTo>
                    <a:lnTo>
                      <a:pt x="936" y="463"/>
                    </a:lnTo>
                    <a:lnTo>
                      <a:pt x="942" y="451"/>
                    </a:lnTo>
                    <a:lnTo>
                      <a:pt x="990" y="454"/>
                    </a:lnTo>
                    <a:lnTo>
                      <a:pt x="990" y="505"/>
                    </a:lnTo>
                    <a:lnTo>
                      <a:pt x="1008" y="521"/>
                    </a:lnTo>
                    <a:lnTo>
                      <a:pt x="993" y="527"/>
                    </a:lnTo>
                    <a:lnTo>
                      <a:pt x="1020" y="533"/>
                    </a:lnTo>
                    <a:lnTo>
                      <a:pt x="1011" y="551"/>
                    </a:lnTo>
                    <a:lnTo>
                      <a:pt x="1035" y="551"/>
                    </a:lnTo>
                    <a:lnTo>
                      <a:pt x="1065" y="523"/>
                    </a:lnTo>
                    <a:lnTo>
                      <a:pt x="1053" y="517"/>
                    </a:lnTo>
                    <a:lnTo>
                      <a:pt x="1035" y="469"/>
                    </a:lnTo>
                    <a:lnTo>
                      <a:pt x="1095" y="430"/>
                    </a:lnTo>
                    <a:lnTo>
                      <a:pt x="1083" y="427"/>
                    </a:lnTo>
                    <a:lnTo>
                      <a:pt x="1071" y="382"/>
                    </a:lnTo>
                    <a:lnTo>
                      <a:pt x="1053" y="370"/>
                    </a:lnTo>
                    <a:lnTo>
                      <a:pt x="1081" y="346"/>
                    </a:lnTo>
                    <a:lnTo>
                      <a:pt x="1068" y="340"/>
                    </a:lnTo>
                    <a:lnTo>
                      <a:pt x="1071" y="319"/>
                    </a:lnTo>
                    <a:lnTo>
                      <a:pt x="1062" y="316"/>
                    </a:lnTo>
                    <a:lnTo>
                      <a:pt x="1071" y="298"/>
                    </a:lnTo>
                    <a:lnTo>
                      <a:pt x="1059" y="289"/>
                    </a:lnTo>
                    <a:lnTo>
                      <a:pt x="1068" y="274"/>
                    </a:lnTo>
                    <a:lnTo>
                      <a:pt x="1113" y="283"/>
                    </a:lnTo>
                    <a:lnTo>
                      <a:pt x="1131" y="274"/>
                    </a:lnTo>
                    <a:lnTo>
                      <a:pt x="1170" y="298"/>
                    </a:lnTo>
                    <a:lnTo>
                      <a:pt x="1170" y="307"/>
                    </a:lnTo>
                    <a:lnTo>
                      <a:pt x="1206" y="310"/>
                    </a:lnTo>
                    <a:lnTo>
                      <a:pt x="1210" y="337"/>
                    </a:lnTo>
                    <a:lnTo>
                      <a:pt x="1176" y="337"/>
                    </a:lnTo>
                    <a:lnTo>
                      <a:pt x="1204" y="340"/>
                    </a:lnTo>
                    <a:lnTo>
                      <a:pt x="1212" y="355"/>
                    </a:lnTo>
                    <a:lnTo>
                      <a:pt x="1185" y="376"/>
                    </a:lnTo>
                    <a:lnTo>
                      <a:pt x="1224" y="364"/>
                    </a:lnTo>
                    <a:lnTo>
                      <a:pt x="1230" y="382"/>
                    </a:lnTo>
                    <a:lnTo>
                      <a:pt x="1210" y="391"/>
                    </a:lnTo>
                    <a:lnTo>
                      <a:pt x="1236" y="373"/>
                    </a:lnTo>
                    <a:lnTo>
                      <a:pt x="1240" y="385"/>
                    </a:lnTo>
                    <a:lnTo>
                      <a:pt x="1258" y="364"/>
                    </a:lnTo>
                    <a:lnTo>
                      <a:pt x="1264" y="376"/>
                    </a:lnTo>
                    <a:lnTo>
                      <a:pt x="1282" y="349"/>
                    </a:lnTo>
                    <a:lnTo>
                      <a:pt x="1276" y="343"/>
                    </a:lnTo>
                    <a:lnTo>
                      <a:pt x="1290" y="331"/>
                    </a:lnTo>
                    <a:lnTo>
                      <a:pt x="1309" y="355"/>
                    </a:lnTo>
                    <a:lnTo>
                      <a:pt x="1297" y="361"/>
                    </a:lnTo>
                    <a:lnTo>
                      <a:pt x="1312" y="361"/>
                    </a:lnTo>
                    <a:lnTo>
                      <a:pt x="1321" y="373"/>
                    </a:lnTo>
                    <a:lnTo>
                      <a:pt x="1309" y="376"/>
                    </a:lnTo>
                    <a:lnTo>
                      <a:pt x="1327" y="379"/>
                    </a:lnTo>
                    <a:lnTo>
                      <a:pt x="1312" y="385"/>
                    </a:lnTo>
                    <a:lnTo>
                      <a:pt x="1327" y="382"/>
                    </a:lnTo>
                    <a:lnTo>
                      <a:pt x="1336" y="394"/>
                    </a:lnTo>
                    <a:lnTo>
                      <a:pt x="1327" y="400"/>
                    </a:lnTo>
                    <a:lnTo>
                      <a:pt x="1345" y="409"/>
                    </a:lnTo>
                    <a:lnTo>
                      <a:pt x="1321" y="421"/>
                    </a:lnTo>
                    <a:lnTo>
                      <a:pt x="1339" y="421"/>
                    </a:lnTo>
                    <a:lnTo>
                      <a:pt x="1336" y="430"/>
                    </a:lnTo>
                    <a:lnTo>
                      <a:pt x="1366" y="439"/>
                    </a:lnTo>
                    <a:lnTo>
                      <a:pt x="1375" y="463"/>
                    </a:lnTo>
                    <a:lnTo>
                      <a:pt x="1384" y="451"/>
                    </a:lnTo>
                    <a:lnTo>
                      <a:pt x="1414" y="469"/>
                    </a:lnTo>
                    <a:lnTo>
                      <a:pt x="1351" y="487"/>
                    </a:lnTo>
                    <a:lnTo>
                      <a:pt x="1366" y="496"/>
                    </a:lnTo>
                    <a:lnTo>
                      <a:pt x="1414" y="478"/>
                    </a:lnTo>
                    <a:lnTo>
                      <a:pt x="1414" y="496"/>
                    </a:lnTo>
                    <a:lnTo>
                      <a:pt x="1435" y="490"/>
                    </a:lnTo>
                    <a:lnTo>
                      <a:pt x="1441" y="499"/>
                    </a:lnTo>
                    <a:lnTo>
                      <a:pt x="1429" y="499"/>
                    </a:lnTo>
                    <a:lnTo>
                      <a:pt x="1441" y="523"/>
                    </a:lnTo>
                    <a:lnTo>
                      <a:pt x="1369" y="565"/>
                    </a:lnTo>
                    <a:lnTo>
                      <a:pt x="1260" y="565"/>
                    </a:lnTo>
                    <a:lnTo>
                      <a:pt x="1218" y="599"/>
                    </a:lnTo>
                    <a:lnTo>
                      <a:pt x="1179" y="640"/>
                    </a:lnTo>
                    <a:lnTo>
                      <a:pt x="1218" y="607"/>
                    </a:lnTo>
                    <a:lnTo>
                      <a:pt x="1276" y="587"/>
                    </a:lnTo>
                    <a:lnTo>
                      <a:pt x="1297" y="604"/>
                    </a:lnTo>
                    <a:lnTo>
                      <a:pt x="1258" y="613"/>
                    </a:lnTo>
                    <a:lnTo>
                      <a:pt x="1288" y="619"/>
                    </a:lnTo>
                    <a:lnTo>
                      <a:pt x="1282" y="638"/>
                    </a:lnTo>
                    <a:lnTo>
                      <a:pt x="1303" y="658"/>
                    </a:lnTo>
                    <a:lnTo>
                      <a:pt x="1348" y="668"/>
                    </a:lnTo>
                    <a:lnTo>
                      <a:pt x="1357" y="638"/>
                    </a:lnTo>
                    <a:lnTo>
                      <a:pt x="1357" y="656"/>
                    </a:lnTo>
                    <a:lnTo>
                      <a:pt x="1372" y="656"/>
                    </a:lnTo>
                    <a:lnTo>
                      <a:pt x="1348" y="674"/>
                    </a:lnTo>
                    <a:lnTo>
                      <a:pt x="1300" y="688"/>
                    </a:lnTo>
                    <a:lnTo>
                      <a:pt x="1278" y="710"/>
                    </a:lnTo>
                    <a:lnTo>
                      <a:pt x="1264" y="688"/>
                    </a:lnTo>
                    <a:lnTo>
                      <a:pt x="1312" y="670"/>
                    </a:lnTo>
                    <a:lnTo>
                      <a:pt x="1288" y="670"/>
                    </a:lnTo>
                    <a:lnTo>
                      <a:pt x="1290" y="658"/>
                    </a:lnTo>
                    <a:lnTo>
                      <a:pt x="1248" y="674"/>
                    </a:lnTo>
                    <a:lnTo>
                      <a:pt x="1236" y="664"/>
                    </a:lnTo>
                    <a:lnTo>
                      <a:pt x="1236" y="638"/>
                    </a:lnTo>
                    <a:lnTo>
                      <a:pt x="1210" y="628"/>
                    </a:lnTo>
                    <a:lnTo>
                      <a:pt x="1192" y="670"/>
                    </a:lnTo>
                    <a:lnTo>
                      <a:pt x="1105" y="692"/>
                    </a:lnTo>
                    <a:lnTo>
                      <a:pt x="1044" y="704"/>
                    </a:lnTo>
                    <a:lnTo>
                      <a:pt x="1032" y="716"/>
                    </a:lnTo>
                    <a:lnTo>
                      <a:pt x="1044" y="716"/>
                    </a:lnTo>
                    <a:lnTo>
                      <a:pt x="1050" y="722"/>
                    </a:lnTo>
                    <a:lnTo>
                      <a:pt x="978" y="742"/>
                    </a:lnTo>
                    <a:lnTo>
                      <a:pt x="981" y="734"/>
                    </a:lnTo>
                    <a:lnTo>
                      <a:pt x="987" y="730"/>
                    </a:lnTo>
                    <a:lnTo>
                      <a:pt x="990" y="718"/>
                    </a:lnTo>
                    <a:lnTo>
                      <a:pt x="999" y="712"/>
                    </a:lnTo>
                    <a:lnTo>
                      <a:pt x="1005" y="674"/>
                    </a:lnTo>
                    <a:lnTo>
                      <a:pt x="1017" y="688"/>
                    </a:lnTo>
                    <a:lnTo>
                      <a:pt x="1035" y="686"/>
                    </a:lnTo>
                    <a:lnTo>
                      <a:pt x="1017" y="658"/>
                    </a:lnTo>
                    <a:lnTo>
                      <a:pt x="954" y="650"/>
                    </a:lnTo>
                    <a:lnTo>
                      <a:pt x="948" y="616"/>
                    </a:lnTo>
                    <a:lnTo>
                      <a:pt x="933" y="616"/>
                    </a:lnTo>
                    <a:lnTo>
                      <a:pt x="924" y="601"/>
                    </a:lnTo>
                    <a:lnTo>
                      <a:pt x="909" y="599"/>
                    </a:lnTo>
                    <a:lnTo>
                      <a:pt x="909" y="610"/>
                    </a:lnTo>
                    <a:lnTo>
                      <a:pt x="894" y="595"/>
                    </a:lnTo>
                    <a:lnTo>
                      <a:pt x="864" y="616"/>
                    </a:lnTo>
                    <a:lnTo>
                      <a:pt x="786" y="601"/>
                    </a:lnTo>
                    <a:lnTo>
                      <a:pt x="774" y="583"/>
                    </a:lnTo>
                    <a:lnTo>
                      <a:pt x="774" y="595"/>
                    </a:lnTo>
                    <a:lnTo>
                      <a:pt x="310" y="595"/>
                    </a:lnTo>
                    <a:lnTo>
                      <a:pt x="304" y="577"/>
                    </a:lnTo>
                    <a:lnTo>
                      <a:pt x="277" y="575"/>
                    </a:lnTo>
                    <a:lnTo>
                      <a:pt x="277" y="563"/>
                    </a:lnTo>
                    <a:lnTo>
                      <a:pt x="226" y="545"/>
                    </a:lnTo>
                    <a:lnTo>
                      <a:pt x="232" y="539"/>
                    </a:lnTo>
                    <a:lnTo>
                      <a:pt x="222" y="517"/>
                    </a:lnTo>
                    <a:lnTo>
                      <a:pt x="208" y="517"/>
                    </a:lnTo>
                    <a:lnTo>
                      <a:pt x="180" y="472"/>
                    </a:lnTo>
                    <a:lnTo>
                      <a:pt x="184" y="460"/>
                    </a:lnTo>
                    <a:lnTo>
                      <a:pt x="186" y="436"/>
                    </a:lnTo>
                    <a:lnTo>
                      <a:pt x="157" y="421"/>
                    </a:lnTo>
                    <a:lnTo>
                      <a:pt x="93" y="343"/>
                    </a:lnTo>
                    <a:lnTo>
                      <a:pt x="61" y="364"/>
                    </a:lnTo>
                    <a:lnTo>
                      <a:pt x="49" y="352"/>
                    </a:lnTo>
                    <a:lnTo>
                      <a:pt x="33" y="331"/>
                    </a:lnTo>
                    <a:lnTo>
                      <a:pt x="0" y="33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0" name="Freeform 52"/>
              <p:cNvSpPr>
                <a:spLocks/>
              </p:cNvSpPr>
              <p:nvPr/>
            </p:nvSpPr>
            <p:spPr bwMode="auto">
              <a:xfrm>
                <a:off x="1173" y="1917"/>
                <a:ext cx="71" cy="44"/>
              </a:xfrm>
              <a:custGeom>
                <a:avLst/>
                <a:gdLst>
                  <a:gd name="T0" fmla="*/ 0 w 80"/>
                  <a:gd name="T1" fmla="*/ 0 h 42"/>
                  <a:gd name="T2" fmla="*/ 21 w 80"/>
                  <a:gd name="T3" fmla="*/ 7 h 42"/>
                  <a:gd name="T4" fmla="*/ 38 w 80"/>
                  <a:gd name="T5" fmla="*/ 53 h 42"/>
                  <a:gd name="T6" fmla="*/ 28 w 80"/>
                  <a:gd name="T7" fmla="*/ 49 h 42"/>
                  <a:gd name="T8" fmla="*/ 0 w 80"/>
                  <a:gd name="T9" fmla="*/ 0 h 42"/>
                  <a:gd name="T10" fmla="*/ 0 60000 65536"/>
                  <a:gd name="T11" fmla="*/ 0 60000 65536"/>
                  <a:gd name="T12" fmla="*/ 0 60000 65536"/>
                  <a:gd name="T13" fmla="*/ 0 60000 65536"/>
                  <a:gd name="T14" fmla="*/ 0 60000 65536"/>
                  <a:gd name="T15" fmla="*/ 0 w 80"/>
                  <a:gd name="T16" fmla="*/ 0 h 42"/>
                  <a:gd name="T17" fmla="*/ 80 w 80"/>
                  <a:gd name="T18" fmla="*/ 42 h 42"/>
                </a:gdLst>
                <a:ahLst/>
                <a:cxnLst>
                  <a:cxn ang="T10">
                    <a:pos x="T0" y="T1"/>
                  </a:cxn>
                  <a:cxn ang="T11">
                    <a:pos x="T2" y="T3"/>
                  </a:cxn>
                  <a:cxn ang="T12">
                    <a:pos x="T4" y="T5"/>
                  </a:cxn>
                  <a:cxn ang="T13">
                    <a:pos x="T6" y="T7"/>
                  </a:cxn>
                  <a:cxn ang="T14">
                    <a:pos x="T8" y="T9"/>
                  </a:cxn>
                </a:cxnLst>
                <a:rect l="T15" t="T16" r="T17" b="T18"/>
                <a:pathLst>
                  <a:path w="80" h="42">
                    <a:moveTo>
                      <a:pt x="0" y="0"/>
                    </a:moveTo>
                    <a:lnTo>
                      <a:pt x="43" y="7"/>
                    </a:lnTo>
                    <a:lnTo>
                      <a:pt x="79" y="41"/>
                    </a:lnTo>
                    <a:lnTo>
                      <a:pt x="57" y="37"/>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1" name="Freeform 53"/>
              <p:cNvSpPr>
                <a:spLocks/>
              </p:cNvSpPr>
              <p:nvPr/>
            </p:nvSpPr>
            <p:spPr bwMode="auto">
              <a:xfrm>
                <a:off x="1173" y="1917"/>
                <a:ext cx="76" cy="50"/>
              </a:xfrm>
              <a:custGeom>
                <a:avLst/>
                <a:gdLst>
                  <a:gd name="T0" fmla="*/ 0 w 86"/>
                  <a:gd name="T1" fmla="*/ 0 h 48"/>
                  <a:gd name="T2" fmla="*/ 22 w 86"/>
                  <a:gd name="T3" fmla="*/ 8 h 48"/>
                  <a:gd name="T4" fmla="*/ 40 w 86"/>
                  <a:gd name="T5" fmla="*/ 59 h 48"/>
                  <a:gd name="T6" fmla="*/ 29 w 86"/>
                  <a:gd name="T7" fmla="*/ 54 h 48"/>
                  <a:gd name="T8" fmla="*/ 0 w 86"/>
                  <a:gd name="T9" fmla="*/ 0 h 48"/>
                  <a:gd name="T10" fmla="*/ 0 60000 65536"/>
                  <a:gd name="T11" fmla="*/ 0 60000 65536"/>
                  <a:gd name="T12" fmla="*/ 0 60000 65536"/>
                  <a:gd name="T13" fmla="*/ 0 60000 65536"/>
                  <a:gd name="T14" fmla="*/ 0 60000 65536"/>
                  <a:gd name="T15" fmla="*/ 0 w 86"/>
                  <a:gd name="T16" fmla="*/ 0 h 48"/>
                  <a:gd name="T17" fmla="*/ 86 w 86"/>
                  <a:gd name="T18" fmla="*/ 48 h 48"/>
                </a:gdLst>
                <a:ahLst/>
                <a:cxnLst>
                  <a:cxn ang="T10">
                    <a:pos x="T0" y="T1"/>
                  </a:cxn>
                  <a:cxn ang="T11">
                    <a:pos x="T2" y="T3"/>
                  </a:cxn>
                  <a:cxn ang="T12">
                    <a:pos x="T4" y="T5"/>
                  </a:cxn>
                  <a:cxn ang="T13">
                    <a:pos x="T6" y="T7"/>
                  </a:cxn>
                  <a:cxn ang="T14">
                    <a:pos x="T8" y="T9"/>
                  </a:cxn>
                </a:cxnLst>
                <a:rect l="T15" t="T16" r="T17" b="T18"/>
                <a:pathLst>
                  <a:path w="86" h="48">
                    <a:moveTo>
                      <a:pt x="0" y="0"/>
                    </a:moveTo>
                    <a:lnTo>
                      <a:pt x="46" y="8"/>
                    </a:lnTo>
                    <a:lnTo>
                      <a:pt x="85" y="47"/>
                    </a:lnTo>
                    <a:lnTo>
                      <a:pt x="61" y="42"/>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2" name="Freeform 54"/>
              <p:cNvSpPr>
                <a:spLocks/>
              </p:cNvSpPr>
              <p:nvPr/>
            </p:nvSpPr>
            <p:spPr bwMode="auto">
              <a:xfrm>
                <a:off x="1209" y="1259"/>
                <a:ext cx="152" cy="110"/>
              </a:xfrm>
              <a:custGeom>
                <a:avLst/>
                <a:gdLst>
                  <a:gd name="T0" fmla="*/ 0 w 172"/>
                  <a:gd name="T1" fmla="*/ 95 h 106"/>
                  <a:gd name="T2" fmla="*/ 4 w 172"/>
                  <a:gd name="T3" fmla="*/ 82 h 106"/>
                  <a:gd name="T4" fmla="*/ 17 w 172"/>
                  <a:gd name="T5" fmla="*/ 29 h 106"/>
                  <a:gd name="T6" fmla="*/ 10 w 172"/>
                  <a:gd name="T7" fmla="*/ 6 h 106"/>
                  <a:gd name="T8" fmla="*/ 34 w 172"/>
                  <a:gd name="T9" fmla="*/ 0 h 106"/>
                  <a:gd name="T10" fmla="*/ 50 w 172"/>
                  <a:gd name="T11" fmla="*/ 23 h 106"/>
                  <a:gd name="T12" fmla="*/ 64 w 172"/>
                  <a:gd name="T13" fmla="*/ 9 h 106"/>
                  <a:gd name="T14" fmla="*/ 81 w 172"/>
                  <a:gd name="T15" fmla="*/ 34 h 106"/>
                  <a:gd name="T16" fmla="*/ 44 w 172"/>
                  <a:gd name="T17" fmla="*/ 86 h 106"/>
                  <a:gd name="T18" fmla="*/ 42 w 172"/>
                  <a:gd name="T19" fmla="*/ 114 h 106"/>
                  <a:gd name="T20" fmla="*/ 22 w 172"/>
                  <a:gd name="T21" fmla="*/ 131 h 106"/>
                  <a:gd name="T22" fmla="*/ 14 w 172"/>
                  <a:gd name="T23" fmla="*/ 110 h 106"/>
                  <a:gd name="T24" fmla="*/ 0 w 172"/>
                  <a:gd name="T25" fmla="*/ 9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106"/>
                  <a:gd name="T41" fmla="*/ 172 w 172"/>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106">
                    <a:moveTo>
                      <a:pt x="0" y="77"/>
                    </a:moveTo>
                    <a:lnTo>
                      <a:pt x="6" y="65"/>
                    </a:lnTo>
                    <a:lnTo>
                      <a:pt x="35" y="23"/>
                    </a:lnTo>
                    <a:lnTo>
                      <a:pt x="20" y="6"/>
                    </a:lnTo>
                    <a:lnTo>
                      <a:pt x="72" y="0"/>
                    </a:lnTo>
                    <a:lnTo>
                      <a:pt x="107" y="17"/>
                    </a:lnTo>
                    <a:lnTo>
                      <a:pt x="133" y="9"/>
                    </a:lnTo>
                    <a:lnTo>
                      <a:pt x="171" y="28"/>
                    </a:lnTo>
                    <a:lnTo>
                      <a:pt x="93" y="68"/>
                    </a:lnTo>
                    <a:lnTo>
                      <a:pt x="87" y="91"/>
                    </a:lnTo>
                    <a:lnTo>
                      <a:pt x="46" y="105"/>
                    </a:lnTo>
                    <a:lnTo>
                      <a:pt x="29" y="88"/>
                    </a:lnTo>
                    <a:lnTo>
                      <a:pt x="0" y="7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3" name="Freeform 55"/>
              <p:cNvSpPr>
                <a:spLocks/>
              </p:cNvSpPr>
              <p:nvPr/>
            </p:nvSpPr>
            <p:spPr bwMode="auto">
              <a:xfrm>
                <a:off x="1209" y="1259"/>
                <a:ext cx="157" cy="116"/>
              </a:xfrm>
              <a:custGeom>
                <a:avLst/>
                <a:gdLst>
                  <a:gd name="T0" fmla="*/ 0 w 178"/>
                  <a:gd name="T1" fmla="*/ 99 h 112"/>
                  <a:gd name="T2" fmla="*/ 4 w 178"/>
                  <a:gd name="T3" fmla="*/ 86 h 112"/>
                  <a:gd name="T4" fmla="*/ 17 w 178"/>
                  <a:gd name="T5" fmla="*/ 30 h 112"/>
                  <a:gd name="T6" fmla="*/ 10 w 178"/>
                  <a:gd name="T7" fmla="*/ 6 h 112"/>
                  <a:gd name="T8" fmla="*/ 35 w 178"/>
                  <a:gd name="T9" fmla="*/ 0 h 112"/>
                  <a:gd name="T10" fmla="*/ 52 w 178"/>
                  <a:gd name="T11" fmla="*/ 24 h 112"/>
                  <a:gd name="T12" fmla="*/ 65 w 178"/>
                  <a:gd name="T13" fmla="*/ 9 h 112"/>
                  <a:gd name="T14" fmla="*/ 84 w 178"/>
                  <a:gd name="T15" fmla="*/ 36 h 112"/>
                  <a:gd name="T16" fmla="*/ 45 w 178"/>
                  <a:gd name="T17" fmla="*/ 90 h 112"/>
                  <a:gd name="T18" fmla="*/ 43 w 178"/>
                  <a:gd name="T19" fmla="*/ 119 h 112"/>
                  <a:gd name="T20" fmla="*/ 23 w 178"/>
                  <a:gd name="T21" fmla="*/ 137 h 112"/>
                  <a:gd name="T22" fmla="*/ 14 w 178"/>
                  <a:gd name="T23" fmla="*/ 115 h 112"/>
                  <a:gd name="T24" fmla="*/ 0 w 178"/>
                  <a:gd name="T25" fmla="*/ 99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12"/>
                  <a:gd name="T41" fmla="*/ 178 w 17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12">
                    <a:moveTo>
                      <a:pt x="0" y="81"/>
                    </a:moveTo>
                    <a:lnTo>
                      <a:pt x="6" y="69"/>
                    </a:lnTo>
                    <a:lnTo>
                      <a:pt x="36" y="24"/>
                    </a:lnTo>
                    <a:lnTo>
                      <a:pt x="21" y="6"/>
                    </a:lnTo>
                    <a:lnTo>
                      <a:pt x="75" y="0"/>
                    </a:lnTo>
                    <a:lnTo>
                      <a:pt x="111" y="18"/>
                    </a:lnTo>
                    <a:lnTo>
                      <a:pt x="138" y="9"/>
                    </a:lnTo>
                    <a:lnTo>
                      <a:pt x="177" y="30"/>
                    </a:lnTo>
                    <a:lnTo>
                      <a:pt x="96" y="72"/>
                    </a:lnTo>
                    <a:lnTo>
                      <a:pt x="90" y="96"/>
                    </a:lnTo>
                    <a:lnTo>
                      <a:pt x="48" y="111"/>
                    </a:lnTo>
                    <a:lnTo>
                      <a:pt x="30" y="93"/>
                    </a:lnTo>
                    <a:lnTo>
                      <a:pt x="0" y="8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4" name="Freeform 56"/>
              <p:cNvSpPr>
                <a:spLocks/>
              </p:cNvSpPr>
              <p:nvPr/>
            </p:nvSpPr>
            <p:spPr bwMode="auto">
              <a:xfrm>
                <a:off x="1254" y="1150"/>
                <a:ext cx="104" cy="61"/>
              </a:xfrm>
              <a:custGeom>
                <a:avLst/>
                <a:gdLst>
                  <a:gd name="T0" fmla="*/ 0 w 118"/>
                  <a:gd name="T1" fmla="*/ 55 h 59"/>
                  <a:gd name="T2" fmla="*/ 12 w 118"/>
                  <a:gd name="T3" fmla="*/ 66 h 59"/>
                  <a:gd name="T4" fmla="*/ 16 w 118"/>
                  <a:gd name="T5" fmla="*/ 55 h 59"/>
                  <a:gd name="T6" fmla="*/ 19 w 118"/>
                  <a:gd name="T7" fmla="*/ 70 h 59"/>
                  <a:gd name="T8" fmla="*/ 24 w 118"/>
                  <a:gd name="T9" fmla="*/ 61 h 59"/>
                  <a:gd name="T10" fmla="*/ 23 w 118"/>
                  <a:gd name="T11" fmla="*/ 44 h 59"/>
                  <a:gd name="T12" fmla="*/ 28 w 118"/>
                  <a:gd name="T13" fmla="*/ 59 h 59"/>
                  <a:gd name="T14" fmla="*/ 33 w 118"/>
                  <a:gd name="T15" fmla="*/ 33 h 59"/>
                  <a:gd name="T16" fmla="*/ 38 w 118"/>
                  <a:gd name="T17" fmla="*/ 31 h 59"/>
                  <a:gd name="T18" fmla="*/ 38 w 118"/>
                  <a:gd name="T19" fmla="*/ 51 h 59"/>
                  <a:gd name="T20" fmla="*/ 52 w 118"/>
                  <a:gd name="T21" fmla="*/ 33 h 59"/>
                  <a:gd name="T22" fmla="*/ 48 w 118"/>
                  <a:gd name="T23" fmla="*/ 21 h 59"/>
                  <a:gd name="T24" fmla="*/ 56 w 118"/>
                  <a:gd name="T25" fmla="*/ 9 h 59"/>
                  <a:gd name="T26" fmla="*/ 48 w 118"/>
                  <a:gd name="T27" fmla="*/ 0 h 59"/>
                  <a:gd name="T28" fmla="*/ 26 w 118"/>
                  <a:gd name="T29" fmla="*/ 9 h 59"/>
                  <a:gd name="T30" fmla="*/ 0 w 118"/>
                  <a:gd name="T31" fmla="*/ 55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59"/>
                  <a:gd name="T50" fmla="*/ 118 w 118"/>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59">
                    <a:moveTo>
                      <a:pt x="0" y="44"/>
                    </a:moveTo>
                    <a:lnTo>
                      <a:pt x="26" y="54"/>
                    </a:lnTo>
                    <a:lnTo>
                      <a:pt x="34" y="44"/>
                    </a:lnTo>
                    <a:lnTo>
                      <a:pt x="40" y="58"/>
                    </a:lnTo>
                    <a:lnTo>
                      <a:pt x="51" y="49"/>
                    </a:lnTo>
                    <a:lnTo>
                      <a:pt x="49" y="38"/>
                    </a:lnTo>
                    <a:lnTo>
                      <a:pt x="60" y="47"/>
                    </a:lnTo>
                    <a:lnTo>
                      <a:pt x="71" y="27"/>
                    </a:lnTo>
                    <a:lnTo>
                      <a:pt x="80" y="25"/>
                    </a:lnTo>
                    <a:lnTo>
                      <a:pt x="83" y="42"/>
                    </a:lnTo>
                    <a:lnTo>
                      <a:pt x="111" y="27"/>
                    </a:lnTo>
                    <a:lnTo>
                      <a:pt x="100" y="15"/>
                    </a:lnTo>
                    <a:lnTo>
                      <a:pt x="117" y="9"/>
                    </a:lnTo>
                    <a:lnTo>
                      <a:pt x="100" y="0"/>
                    </a:lnTo>
                    <a:lnTo>
                      <a:pt x="57" y="9"/>
                    </a:lnTo>
                    <a:lnTo>
                      <a:pt x="0" y="4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5" name="Freeform 57"/>
              <p:cNvSpPr>
                <a:spLocks/>
              </p:cNvSpPr>
              <p:nvPr/>
            </p:nvSpPr>
            <p:spPr bwMode="auto">
              <a:xfrm>
                <a:off x="1254" y="1150"/>
                <a:ext cx="110" cy="67"/>
              </a:xfrm>
              <a:custGeom>
                <a:avLst/>
                <a:gdLst>
                  <a:gd name="T0" fmla="*/ 0 w 124"/>
                  <a:gd name="T1" fmla="*/ 59 h 65"/>
                  <a:gd name="T2" fmla="*/ 13 w 124"/>
                  <a:gd name="T3" fmla="*/ 72 h 65"/>
                  <a:gd name="T4" fmla="*/ 18 w 124"/>
                  <a:gd name="T5" fmla="*/ 59 h 65"/>
                  <a:gd name="T6" fmla="*/ 20 w 124"/>
                  <a:gd name="T7" fmla="*/ 76 h 65"/>
                  <a:gd name="T8" fmla="*/ 27 w 124"/>
                  <a:gd name="T9" fmla="*/ 66 h 65"/>
                  <a:gd name="T10" fmla="*/ 25 w 124"/>
                  <a:gd name="T11" fmla="*/ 48 h 65"/>
                  <a:gd name="T12" fmla="*/ 31 w 124"/>
                  <a:gd name="T13" fmla="*/ 64 h 65"/>
                  <a:gd name="T14" fmla="*/ 36 w 124"/>
                  <a:gd name="T15" fmla="*/ 36 h 65"/>
                  <a:gd name="T16" fmla="*/ 41 w 124"/>
                  <a:gd name="T17" fmla="*/ 34 h 65"/>
                  <a:gd name="T18" fmla="*/ 42 w 124"/>
                  <a:gd name="T19" fmla="*/ 55 h 65"/>
                  <a:gd name="T20" fmla="*/ 58 w 124"/>
                  <a:gd name="T21" fmla="*/ 36 h 65"/>
                  <a:gd name="T22" fmla="*/ 52 w 124"/>
                  <a:gd name="T23" fmla="*/ 16 h 65"/>
                  <a:gd name="T24" fmla="*/ 59 w 124"/>
                  <a:gd name="T25" fmla="*/ 10 h 65"/>
                  <a:gd name="T26" fmla="*/ 52 w 124"/>
                  <a:gd name="T27" fmla="*/ 0 h 65"/>
                  <a:gd name="T28" fmla="*/ 29 w 124"/>
                  <a:gd name="T29" fmla="*/ 10 h 65"/>
                  <a:gd name="T30" fmla="*/ 0 w 124"/>
                  <a:gd name="T31" fmla="*/ 59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65"/>
                  <a:gd name="T50" fmla="*/ 124 w 124"/>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65">
                    <a:moveTo>
                      <a:pt x="0" y="48"/>
                    </a:moveTo>
                    <a:lnTo>
                      <a:pt x="27" y="60"/>
                    </a:lnTo>
                    <a:lnTo>
                      <a:pt x="36" y="48"/>
                    </a:lnTo>
                    <a:lnTo>
                      <a:pt x="42" y="64"/>
                    </a:lnTo>
                    <a:lnTo>
                      <a:pt x="54" y="54"/>
                    </a:lnTo>
                    <a:lnTo>
                      <a:pt x="51" y="42"/>
                    </a:lnTo>
                    <a:lnTo>
                      <a:pt x="63" y="52"/>
                    </a:lnTo>
                    <a:lnTo>
                      <a:pt x="75" y="30"/>
                    </a:lnTo>
                    <a:lnTo>
                      <a:pt x="84" y="28"/>
                    </a:lnTo>
                    <a:lnTo>
                      <a:pt x="87" y="46"/>
                    </a:lnTo>
                    <a:lnTo>
                      <a:pt x="117" y="30"/>
                    </a:lnTo>
                    <a:lnTo>
                      <a:pt x="105" y="16"/>
                    </a:lnTo>
                    <a:lnTo>
                      <a:pt x="123" y="10"/>
                    </a:lnTo>
                    <a:lnTo>
                      <a:pt x="105" y="0"/>
                    </a:lnTo>
                    <a:lnTo>
                      <a:pt x="60" y="10"/>
                    </a:lnTo>
                    <a:lnTo>
                      <a:pt x="0" y="4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6" name="Freeform 58"/>
              <p:cNvSpPr>
                <a:spLocks/>
              </p:cNvSpPr>
              <p:nvPr/>
            </p:nvSpPr>
            <p:spPr bwMode="auto">
              <a:xfrm>
                <a:off x="1310" y="1300"/>
                <a:ext cx="268" cy="149"/>
              </a:xfrm>
              <a:custGeom>
                <a:avLst/>
                <a:gdLst>
                  <a:gd name="T0" fmla="*/ 0 w 302"/>
                  <a:gd name="T1" fmla="*/ 49 h 145"/>
                  <a:gd name="T2" fmla="*/ 9 w 302"/>
                  <a:gd name="T3" fmla="*/ 41 h 145"/>
                  <a:gd name="T4" fmla="*/ 6 w 302"/>
                  <a:gd name="T5" fmla="*/ 32 h 145"/>
                  <a:gd name="T6" fmla="*/ 22 w 302"/>
                  <a:gd name="T7" fmla="*/ 9 h 145"/>
                  <a:gd name="T8" fmla="*/ 36 w 302"/>
                  <a:gd name="T9" fmla="*/ 0 h 145"/>
                  <a:gd name="T10" fmla="*/ 41 w 302"/>
                  <a:gd name="T11" fmla="*/ 14 h 145"/>
                  <a:gd name="T12" fmla="*/ 36 w 302"/>
                  <a:gd name="T13" fmla="*/ 29 h 145"/>
                  <a:gd name="T14" fmla="*/ 50 w 302"/>
                  <a:gd name="T15" fmla="*/ 12 h 145"/>
                  <a:gd name="T16" fmla="*/ 61 w 302"/>
                  <a:gd name="T17" fmla="*/ 26 h 145"/>
                  <a:gd name="T18" fmla="*/ 59 w 302"/>
                  <a:gd name="T19" fmla="*/ 38 h 145"/>
                  <a:gd name="T20" fmla="*/ 74 w 302"/>
                  <a:gd name="T21" fmla="*/ 29 h 145"/>
                  <a:gd name="T22" fmla="*/ 71 w 302"/>
                  <a:gd name="T23" fmla="*/ 12 h 145"/>
                  <a:gd name="T24" fmla="*/ 75 w 302"/>
                  <a:gd name="T25" fmla="*/ 14 h 145"/>
                  <a:gd name="T26" fmla="*/ 91 w 302"/>
                  <a:gd name="T27" fmla="*/ 61 h 145"/>
                  <a:gd name="T28" fmla="*/ 96 w 302"/>
                  <a:gd name="T29" fmla="*/ 49 h 145"/>
                  <a:gd name="T30" fmla="*/ 90 w 302"/>
                  <a:gd name="T31" fmla="*/ 0 h 145"/>
                  <a:gd name="T32" fmla="*/ 100 w 302"/>
                  <a:gd name="T33" fmla="*/ 0 h 145"/>
                  <a:gd name="T34" fmla="*/ 110 w 302"/>
                  <a:gd name="T35" fmla="*/ 17 h 145"/>
                  <a:gd name="T36" fmla="*/ 118 w 302"/>
                  <a:gd name="T37" fmla="*/ 81 h 145"/>
                  <a:gd name="T38" fmla="*/ 146 w 302"/>
                  <a:gd name="T39" fmla="*/ 116 h 145"/>
                  <a:gd name="T40" fmla="*/ 146 w 302"/>
                  <a:gd name="T41" fmla="*/ 127 h 145"/>
                  <a:gd name="T42" fmla="*/ 138 w 302"/>
                  <a:gd name="T43" fmla="*/ 122 h 145"/>
                  <a:gd name="T44" fmla="*/ 129 w 302"/>
                  <a:gd name="T45" fmla="*/ 131 h 145"/>
                  <a:gd name="T46" fmla="*/ 143 w 302"/>
                  <a:gd name="T47" fmla="*/ 147 h 145"/>
                  <a:gd name="T48" fmla="*/ 131 w 302"/>
                  <a:gd name="T49" fmla="*/ 159 h 145"/>
                  <a:gd name="T50" fmla="*/ 113 w 302"/>
                  <a:gd name="T51" fmla="*/ 154 h 145"/>
                  <a:gd name="T52" fmla="*/ 101 w 302"/>
                  <a:gd name="T53" fmla="*/ 135 h 145"/>
                  <a:gd name="T54" fmla="*/ 78 w 302"/>
                  <a:gd name="T55" fmla="*/ 165 h 145"/>
                  <a:gd name="T56" fmla="*/ 46 w 302"/>
                  <a:gd name="T57" fmla="*/ 169 h 145"/>
                  <a:gd name="T58" fmla="*/ 41 w 302"/>
                  <a:gd name="T59" fmla="*/ 143 h 145"/>
                  <a:gd name="T60" fmla="*/ 26 w 302"/>
                  <a:gd name="T61" fmla="*/ 139 h 145"/>
                  <a:gd name="T62" fmla="*/ 14 w 302"/>
                  <a:gd name="T63" fmla="*/ 119 h 145"/>
                  <a:gd name="T64" fmla="*/ 57 w 302"/>
                  <a:gd name="T65" fmla="*/ 101 h 145"/>
                  <a:gd name="T66" fmla="*/ 12 w 302"/>
                  <a:gd name="T67" fmla="*/ 94 h 145"/>
                  <a:gd name="T68" fmla="*/ 8 w 302"/>
                  <a:gd name="T69" fmla="*/ 81 h 145"/>
                  <a:gd name="T70" fmla="*/ 28 w 302"/>
                  <a:gd name="T71" fmla="*/ 67 h 145"/>
                  <a:gd name="T72" fmla="*/ 9 w 302"/>
                  <a:gd name="T73" fmla="*/ 72 h 145"/>
                  <a:gd name="T74" fmla="*/ 11 w 302"/>
                  <a:gd name="T75" fmla="*/ 61 h 145"/>
                  <a:gd name="T76" fmla="*/ 0 w 302"/>
                  <a:gd name="T77" fmla="*/ 49 h 14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2"/>
                  <a:gd name="T118" fmla="*/ 0 h 145"/>
                  <a:gd name="T119" fmla="*/ 302 w 302"/>
                  <a:gd name="T120" fmla="*/ 145 h 14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2" h="145">
                    <a:moveTo>
                      <a:pt x="0" y="43"/>
                    </a:moveTo>
                    <a:lnTo>
                      <a:pt x="18" y="35"/>
                    </a:lnTo>
                    <a:lnTo>
                      <a:pt x="12" y="26"/>
                    </a:lnTo>
                    <a:lnTo>
                      <a:pt x="44" y="9"/>
                    </a:lnTo>
                    <a:lnTo>
                      <a:pt x="74" y="0"/>
                    </a:lnTo>
                    <a:lnTo>
                      <a:pt x="83" y="14"/>
                    </a:lnTo>
                    <a:lnTo>
                      <a:pt x="74" y="23"/>
                    </a:lnTo>
                    <a:lnTo>
                      <a:pt x="101" y="12"/>
                    </a:lnTo>
                    <a:lnTo>
                      <a:pt x="126" y="20"/>
                    </a:lnTo>
                    <a:lnTo>
                      <a:pt x="119" y="32"/>
                    </a:lnTo>
                    <a:lnTo>
                      <a:pt x="150" y="23"/>
                    </a:lnTo>
                    <a:lnTo>
                      <a:pt x="144" y="12"/>
                    </a:lnTo>
                    <a:lnTo>
                      <a:pt x="156" y="14"/>
                    </a:lnTo>
                    <a:lnTo>
                      <a:pt x="186" y="52"/>
                    </a:lnTo>
                    <a:lnTo>
                      <a:pt x="195" y="43"/>
                    </a:lnTo>
                    <a:lnTo>
                      <a:pt x="183" y="0"/>
                    </a:lnTo>
                    <a:lnTo>
                      <a:pt x="204" y="0"/>
                    </a:lnTo>
                    <a:lnTo>
                      <a:pt x="227" y="17"/>
                    </a:lnTo>
                    <a:lnTo>
                      <a:pt x="242" y="69"/>
                    </a:lnTo>
                    <a:lnTo>
                      <a:pt x="301" y="98"/>
                    </a:lnTo>
                    <a:lnTo>
                      <a:pt x="301" y="109"/>
                    </a:lnTo>
                    <a:lnTo>
                      <a:pt x="283" y="104"/>
                    </a:lnTo>
                    <a:lnTo>
                      <a:pt x="263" y="112"/>
                    </a:lnTo>
                    <a:lnTo>
                      <a:pt x="292" y="124"/>
                    </a:lnTo>
                    <a:lnTo>
                      <a:pt x="269" y="135"/>
                    </a:lnTo>
                    <a:lnTo>
                      <a:pt x="230" y="130"/>
                    </a:lnTo>
                    <a:lnTo>
                      <a:pt x="207" y="115"/>
                    </a:lnTo>
                    <a:lnTo>
                      <a:pt x="160" y="141"/>
                    </a:lnTo>
                    <a:lnTo>
                      <a:pt x="97" y="144"/>
                    </a:lnTo>
                    <a:lnTo>
                      <a:pt x="83" y="121"/>
                    </a:lnTo>
                    <a:lnTo>
                      <a:pt x="53" y="118"/>
                    </a:lnTo>
                    <a:lnTo>
                      <a:pt x="29" y="101"/>
                    </a:lnTo>
                    <a:lnTo>
                      <a:pt x="115" y="86"/>
                    </a:lnTo>
                    <a:lnTo>
                      <a:pt x="26" y="81"/>
                    </a:lnTo>
                    <a:lnTo>
                      <a:pt x="15" y="69"/>
                    </a:lnTo>
                    <a:lnTo>
                      <a:pt x="59" y="55"/>
                    </a:lnTo>
                    <a:lnTo>
                      <a:pt x="18" y="60"/>
                    </a:lnTo>
                    <a:lnTo>
                      <a:pt x="21" y="52"/>
                    </a:lnTo>
                    <a:lnTo>
                      <a:pt x="0" y="43"/>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7" name="Freeform 59"/>
              <p:cNvSpPr>
                <a:spLocks/>
              </p:cNvSpPr>
              <p:nvPr/>
            </p:nvSpPr>
            <p:spPr bwMode="auto">
              <a:xfrm>
                <a:off x="1310" y="1300"/>
                <a:ext cx="273" cy="155"/>
              </a:xfrm>
              <a:custGeom>
                <a:avLst/>
                <a:gdLst>
                  <a:gd name="T0" fmla="*/ 0 w 308"/>
                  <a:gd name="T1" fmla="*/ 51 h 151"/>
                  <a:gd name="T2" fmla="*/ 9 w 308"/>
                  <a:gd name="T3" fmla="*/ 42 h 151"/>
                  <a:gd name="T4" fmla="*/ 6 w 308"/>
                  <a:gd name="T5" fmla="*/ 33 h 151"/>
                  <a:gd name="T6" fmla="*/ 21 w 308"/>
                  <a:gd name="T7" fmla="*/ 9 h 151"/>
                  <a:gd name="T8" fmla="*/ 36 w 308"/>
                  <a:gd name="T9" fmla="*/ 0 h 151"/>
                  <a:gd name="T10" fmla="*/ 41 w 308"/>
                  <a:gd name="T11" fmla="*/ 15 h 151"/>
                  <a:gd name="T12" fmla="*/ 36 w 308"/>
                  <a:gd name="T13" fmla="*/ 30 h 151"/>
                  <a:gd name="T14" fmla="*/ 51 w 308"/>
                  <a:gd name="T15" fmla="*/ 12 h 151"/>
                  <a:gd name="T16" fmla="*/ 63 w 308"/>
                  <a:gd name="T17" fmla="*/ 27 h 151"/>
                  <a:gd name="T18" fmla="*/ 59 w 308"/>
                  <a:gd name="T19" fmla="*/ 39 h 151"/>
                  <a:gd name="T20" fmla="*/ 74 w 308"/>
                  <a:gd name="T21" fmla="*/ 30 h 151"/>
                  <a:gd name="T22" fmla="*/ 71 w 308"/>
                  <a:gd name="T23" fmla="*/ 12 h 151"/>
                  <a:gd name="T24" fmla="*/ 77 w 308"/>
                  <a:gd name="T25" fmla="*/ 15 h 151"/>
                  <a:gd name="T26" fmla="*/ 92 w 308"/>
                  <a:gd name="T27" fmla="*/ 63 h 151"/>
                  <a:gd name="T28" fmla="*/ 96 w 308"/>
                  <a:gd name="T29" fmla="*/ 51 h 151"/>
                  <a:gd name="T30" fmla="*/ 90 w 308"/>
                  <a:gd name="T31" fmla="*/ 0 h 151"/>
                  <a:gd name="T32" fmla="*/ 100 w 308"/>
                  <a:gd name="T33" fmla="*/ 0 h 151"/>
                  <a:gd name="T34" fmla="*/ 113 w 308"/>
                  <a:gd name="T35" fmla="*/ 18 h 151"/>
                  <a:gd name="T36" fmla="*/ 120 w 308"/>
                  <a:gd name="T37" fmla="*/ 84 h 151"/>
                  <a:gd name="T38" fmla="*/ 149 w 308"/>
                  <a:gd name="T39" fmla="*/ 120 h 151"/>
                  <a:gd name="T40" fmla="*/ 149 w 308"/>
                  <a:gd name="T41" fmla="*/ 132 h 151"/>
                  <a:gd name="T42" fmla="*/ 140 w 308"/>
                  <a:gd name="T43" fmla="*/ 126 h 151"/>
                  <a:gd name="T44" fmla="*/ 130 w 308"/>
                  <a:gd name="T45" fmla="*/ 135 h 151"/>
                  <a:gd name="T46" fmla="*/ 144 w 308"/>
                  <a:gd name="T47" fmla="*/ 151 h 151"/>
                  <a:gd name="T48" fmla="*/ 133 w 308"/>
                  <a:gd name="T49" fmla="*/ 165 h 151"/>
                  <a:gd name="T50" fmla="*/ 113 w 308"/>
                  <a:gd name="T51" fmla="*/ 159 h 151"/>
                  <a:gd name="T52" fmla="*/ 102 w 308"/>
                  <a:gd name="T53" fmla="*/ 139 h 151"/>
                  <a:gd name="T54" fmla="*/ 79 w 308"/>
                  <a:gd name="T55" fmla="*/ 171 h 151"/>
                  <a:gd name="T56" fmla="*/ 48 w 308"/>
                  <a:gd name="T57" fmla="*/ 175 h 151"/>
                  <a:gd name="T58" fmla="*/ 41 w 308"/>
                  <a:gd name="T59" fmla="*/ 147 h 151"/>
                  <a:gd name="T60" fmla="*/ 27 w 308"/>
                  <a:gd name="T61" fmla="*/ 143 h 151"/>
                  <a:gd name="T62" fmla="*/ 15 w 308"/>
                  <a:gd name="T63" fmla="*/ 123 h 151"/>
                  <a:gd name="T64" fmla="*/ 58 w 308"/>
                  <a:gd name="T65" fmla="*/ 105 h 151"/>
                  <a:gd name="T66" fmla="*/ 13 w 308"/>
                  <a:gd name="T67" fmla="*/ 96 h 151"/>
                  <a:gd name="T68" fmla="*/ 8 w 308"/>
                  <a:gd name="T69" fmla="*/ 84 h 151"/>
                  <a:gd name="T70" fmla="*/ 29 w 308"/>
                  <a:gd name="T71" fmla="*/ 69 h 151"/>
                  <a:gd name="T72" fmla="*/ 9 w 308"/>
                  <a:gd name="T73" fmla="*/ 75 h 151"/>
                  <a:gd name="T74" fmla="*/ 11 w 308"/>
                  <a:gd name="T75" fmla="*/ 63 h 151"/>
                  <a:gd name="T76" fmla="*/ 0 w 308"/>
                  <a:gd name="T77" fmla="*/ 51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151"/>
                  <a:gd name="T119" fmla="*/ 308 w 308"/>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151">
                    <a:moveTo>
                      <a:pt x="0" y="45"/>
                    </a:moveTo>
                    <a:lnTo>
                      <a:pt x="18" y="36"/>
                    </a:lnTo>
                    <a:lnTo>
                      <a:pt x="12" y="27"/>
                    </a:lnTo>
                    <a:lnTo>
                      <a:pt x="45" y="9"/>
                    </a:lnTo>
                    <a:lnTo>
                      <a:pt x="75" y="0"/>
                    </a:lnTo>
                    <a:lnTo>
                      <a:pt x="85" y="15"/>
                    </a:lnTo>
                    <a:lnTo>
                      <a:pt x="75" y="24"/>
                    </a:lnTo>
                    <a:lnTo>
                      <a:pt x="103" y="12"/>
                    </a:lnTo>
                    <a:lnTo>
                      <a:pt x="129" y="21"/>
                    </a:lnTo>
                    <a:lnTo>
                      <a:pt x="121" y="33"/>
                    </a:lnTo>
                    <a:lnTo>
                      <a:pt x="153" y="24"/>
                    </a:lnTo>
                    <a:lnTo>
                      <a:pt x="147" y="12"/>
                    </a:lnTo>
                    <a:lnTo>
                      <a:pt x="159" y="15"/>
                    </a:lnTo>
                    <a:lnTo>
                      <a:pt x="190" y="54"/>
                    </a:lnTo>
                    <a:lnTo>
                      <a:pt x="199" y="45"/>
                    </a:lnTo>
                    <a:lnTo>
                      <a:pt x="187" y="0"/>
                    </a:lnTo>
                    <a:lnTo>
                      <a:pt x="208" y="0"/>
                    </a:lnTo>
                    <a:lnTo>
                      <a:pt x="232" y="18"/>
                    </a:lnTo>
                    <a:lnTo>
                      <a:pt x="247" y="72"/>
                    </a:lnTo>
                    <a:lnTo>
                      <a:pt x="307" y="102"/>
                    </a:lnTo>
                    <a:lnTo>
                      <a:pt x="307" y="114"/>
                    </a:lnTo>
                    <a:lnTo>
                      <a:pt x="289" y="108"/>
                    </a:lnTo>
                    <a:lnTo>
                      <a:pt x="268" y="117"/>
                    </a:lnTo>
                    <a:lnTo>
                      <a:pt x="298" y="129"/>
                    </a:lnTo>
                    <a:lnTo>
                      <a:pt x="274" y="141"/>
                    </a:lnTo>
                    <a:lnTo>
                      <a:pt x="235" y="135"/>
                    </a:lnTo>
                    <a:lnTo>
                      <a:pt x="211" y="120"/>
                    </a:lnTo>
                    <a:lnTo>
                      <a:pt x="163" y="147"/>
                    </a:lnTo>
                    <a:lnTo>
                      <a:pt x="99" y="150"/>
                    </a:lnTo>
                    <a:lnTo>
                      <a:pt x="85" y="126"/>
                    </a:lnTo>
                    <a:lnTo>
                      <a:pt x="54" y="123"/>
                    </a:lnTo>
                    <a:lnTo>
                      <a:pt x="30" y="105"/>
                    </a:lnTo>
                    <a:lnTo>
                      <a:pt x="117" y="90"/>
                    </a:lnTo>
                    <a:lnTo>
                      <a:pt x="27" y="84"/>
                    </a:lnTo>
                    <a:lnTo>
                      <a:pt x="15" y="72"/>
                    </a:lnTo>
                    <a:lnTo>
                      <a:pt x="60" y="57"/>
                    </a:lnTo>
                    <a:lnTo>
                      <a:pt x="18" y="63"/>
                    </a:lnTo>
                    <a:lnTo>
                      <a:pt x="21" y="54"/>
                    </a:lnTo>
                    <a:lnTo>
                      <a:pt x="0" y="45"/>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8" name="Freeform 60"/>
              <p:cNvSpPr>
                <a:spLocks/>
              </p:cNvSpPr>
              <p:nvPr/>
            </p:nvSpPr>
            <p:spPr bwMode="auto">
              <a:xfrm>
                <a:off x="1331" y="1179"/>
                <a:ext cx="180" cy="78"/>
              </a:xfrm>
              <a:custGeom>
                <a:avLst/>
                <a:gdLst>
                  <a:gd name="T0" fmla="*/ 0 w 203"/>
                  <a:gd name="T1" fmla="*/ 56 h 76"/>
                  <a:gd name="T2" fmla="*/ 4 w 203"/>
                  <a:gd name="T3" fmla="*/ 48 h 76"/>
                  <a:gd name="T4" fmla="*/ 20 w 203"/>
                  <a:gd name="T5" fmla="*/ 41 h 76"/>
                  <a:gd name="T6" fmla="*/ 4 w 203"/>
                  <a:gd name="T7" fmla="*/ 45 h 76"/>
                  <a:gd name="T8" fmla="*/ 24 w 203"/>
                  <a:gd name="T9" fmla="*/ 36 h 76"/>
                  <a:gd name="T10" fmla="*/ 8 w 203"/>
                  <a:gd name="T11" fmla="*/ 36 h 76"/>
                  <a:gd name="T12" fmla="*/ 9 w 203"/>
                  <a:gd name="T13" fmla="*/ 25 h 76"/>
                  <a:gd name="T14" fmla="*/ 24 w 203"/>
                  <a:gd name="T15" fmla="*/ 25 h 76"/>
                  <a:gd name="T16" fmla="*/ 14 w 203"/>
                  <a:gd name="T17" fmla="*/ 17 h 76"/>
                  <a:gd name="T18" fmla="*/ 21 w 203"/>
                  <a:gd name="T19" fmla="*/ 11 h 76"/>
                  <a:gd name="T20" fmla="*/ 41 w 203"/>
                  <a:gd name="T21" fmla="*/ 25 h 76"/>
                  <a:gd name="T22" fmla="*/ 52 w 203"/>
                  <a:gd name="T23" fmla="*/ 48 h 76"/>
                  <a:gd name="T24" fmla="*/ 70 w 203"/>
                  <a:gd name="T25" fmla="*/ 48 h 76"/>
                  <a:gd name="T26" fmla="*/ 63 w 203"/>
                  <a:gd name="T27" fmla="*/ 36 h 76"/>
                  <a:gd name="T28" fmla="*/ 66 w 203"/>
                  <a:gd name="T29" fmla="*/ 25 h 76"/>
                  <a:gd name="T30" fmla="*/ 59 w 203"/>
                  <a:gd name="T31" fmla="*/ 11 h 76"/>
                  <a:gd name="T32" fmla="*/ 71 w 203"/>
                  <a:gd name="T33" fmla="*/ 0 h 76"/>
                  <a:gd name="T34" fmla="*/ 77 w 203"/>
                  <a:gd name="T35" fmla="*/ 17 h 76"/>
                  <a:gd name="T36" fmla="*/ 73 w 203"/>
                  <a:gd name="T37" fmla="*/ 28 h 76"/>
                  <a:gd name="T38" fmla="*/ 81 w 203"/>
                  <a:gd name="T39" fmla="*/ 30 h 76"/>
                  <a:gd name="T40" fmla="*/ 79 w 203"/>
                  <a:gd name="T41" fmla="*/ 39 h 76"/>
                  <a:gd name="T42" fmla="*/ 87 w 203"/>
                  <a:gd name="T43" fmla="*/ 41 h 76"/>
                  <a:gd name="T44" fmla="*/ 90 w 203"/>
                  <a:gd name="T45" fmla="*/ 30 h 76"/>
                  <a:gd name="T46" fmla="*/ 98 w 203"/>
                  <a:gd name="T47" fmla="*/ 45 h 76"/>
                  <a:gd name="T48" fmla="*/ 92 w 203"/>
                  <a:gd name="T49" fmla="*/ 67 h 76"/>
                  <a:gd name="T50" fmla="*/ 71 w 203"/>
                  <a:gd name="T51" fmla="*/ 61 h 76"/>
                  <a:gd name="T52" fmla="*/ 41 w 203"/>
                  <a:gd name="T53" fmla="*/ 87 h 76"/>
                  <a:gd name="T54" fmla="*/ 27 w 203"/>
                  <a:gd name="T55" fmla="*/ 76 h 76"/>
                  <a:gd name="T56" fmla="*/ 52 w 203"/>
                  <a:gd name="T57" fmla="*/ 53 h 76"/>
                  <a:gd name="T58" fmla="*/ 30 w 203"/>
                  <a:gd name="T59" fmla="*/ 67 h 76"/>
                  <a:gd name="T60" fmla="*/ 35 w 203"/>
                  <a:gd name="T61" fmla="*/ 50 h 76"/>
                  <a:gd name="T62" fmla="*/ 24 w 203"/>
                  <a:gd name="T63" fmla="*/ 70 h 76"/>
                  <a:gd name="T64" fmla="*/ 9 w 203"/>
                  <a:gd name="T65" fmla="*/ 61 h 76"/>
                  <a:gd name="T66" fmla="*/ 0 w 203"/>
                  <a:gd name="T67" fmla="*/ 5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3"/>
                  <a:gd name="T103" fmla="*/ 0 h 76"/>
                  <a:gd name="T104" fmla="*/ 203 w 203"/>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3" h="76">
                    <a:moveTo>
                      <a:pt x="0" y="50"/>
                    </a:moveTo>
                    <a:lnTo>
                      <a:pt x="6" y="42"/>
                    </a:lnTo>
                    <a:lnTo>
                      <a:pt x="41" y="35"/>
                    </a:lnTo>
                    <a:lnTo>
                      <a:pt x="6" y="39"/>
                    </a:lnTo>
                    <a:lnTo>
                      <a:pt x="48" y="30"/>
                    </a:lnTo>
                    <a:lnTo>
                      <a:pt x="15" y="30"/>
                    </a:lnTo>
                    <a:lnTo>
                      <a:pt x="17" y="19"/>
                    </a:lnTo>
                    <a:lnTo>
                      <a:pt x="48" y="19"/>
                    </a:lnTo>
                    <a:lnTo>
                      <a:pt x="29" y="17"/>
                    </a:lnTo>
                    <a:lnTo>
                      <a:pt x="44" y="11"/>
                    </a:lnTo>
                    <a:lnTo>
                      <a:pt x="84" y="19"/>
                    </a:lnTo>
                    <a:lnTo>
                      <a:pt x="106" y="42"/>
                    </a:lnTo>
                    <a:lnTo>
                      <a:pt x="143" y="42"/>
                    </a:lnTo>
                    <a:lnTo>
                      <a:pt x="129" y="30"/>
                    </a:lnTo>
                    <a:lnTo>
                      <a:pt x="137" y="19"/>
                    </a:lnTo>
                    <a:lnTo>
                      <a:pt x="119" y="11"/>
                    </a:lnTo>
                    <a:lnTo>
                      <a:pt x="147" y="0"/>
                    </a:lnTo>
                    <a:lnTo>
                      <a:pt x="158" y="17"/>
                    </a:lnTo>
                    <a:lnTo>
                      <a:pt x="150" y="22"/>
                    </a:lnTo>
                    <a:lnTo>
                      <a:pt x="167" y="24"/>
                    </a:lnTo>
                    <a:lnTo>
                      <a:pt x="161" y="33"/>
                    </a:lnTo>
                    <a:lnTo>
                      <a:pt x="179" y="35"/>
                    </a:lnTo>
                    <a:lnTo>
                      <a:pt x="187" y="24"/>
                    </a:lnTo>
                    <a:lnTo>
                      <a:pt x="202" y="39"/>
                    </a:lnTo>
                    <a:lnTo>
                      <a:pt x="190" y="56"/>
                    </a:lnTo>
                    <a:lnTo>
                      <a:pt x="147" y="53"/>
                    </a:lnTo>
                    <a:lnTo>
                      <a:pt x="83" y="75"/>
                    </a:lnTo>
                    <a:lnTo>
                      <a:pt x="55" y="64"/>
                    </a:lnTo>
                    <a:lnTo>
                      <a:pt x="108" y="47"/>
                    </a:lnTo>
                    <a:lnTo>
                      <a:pt x="61" y="56"/>
                    </a:lnTo>
                    <a:lnTo>
                      <a:pt x="73" y="44"/>
                    </a:lnTo>
                    <a:lnTo>
                      <a:pt x="48" y="58"/>
                    </a:lnTo>
                    <a:lnTo>
                      <a:pt x="17" y="53"/>
                    </a:lnTo>
                    <a:lnTo>
                      <a:pt x="0" y="5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39" name="Freeform 61"/>
              <p:cNvSpPr>
                <a:spLocks/>
              </p:cNvSpPr>
              <p:nvPr/>
            </p:nvSpPr>
            <p:spPr bwMode="auto">
              <a:xfrm>
                <a:off x="1331" y="1179"/>
                <a:ext cx="185" cy="85"/>
              </a:xfrm>
              <a:custGeom>
                <a:avLst/>
                <a:gdLst>
                  <a:gd name="T0" fmla="*/ 0 w 209"/>
                  <a:gd name="T1" fmla="*/ 66 h 82"/>
                  <a:gd name="T2" fmla="*/ 4 w 209"/>
                  <a:gd name="T3" fmla="*/ 57 h 82"/>
                  <a:gd name="T4" fmla="*/ 20 w 209"/>
                  <a:gd name="T5" fmla="*/ 47 h 82"/>
                  <a:gd name="T6" fmla="*/ 4 w 209"/>
                  <a:gd name="T7" fmla="*/ 54 h 82"/>
                  <a:gd name="T8" fmla="*/ 24 w 209"/>
                  <a:gd name="T9" fmla="*/ 38 h 82"/>
                  <a:gd name="T10" fmla="*/ 8 w 209"/>
                  <a:gd name="T11" fmla="*/ 38 h 82"/>
                  <a:gd name="T12" fmla="*/ 9 w 209"/>
                  <a:gd name="T13" fmla="*/ 26 h 82"/>
                  <a:gd name="T14" fmla="*/ 24 w 209"/>
                  <a:gd name="T15" fmla="*/ 26 h 82"/>
                  <a:gd name="T16" fmla="*/ 15 w 209"/>
                  <a:gd name="T17" fmla="*/ 24 h 82"/>
                  <a:gd name="T18" fmla="*/ 21 w 209"/>
                  <a:gd name="T19" fmla="*/ 12 h 82"/>
                  <a:gd name="T20" fmla="*/ 42 w 209"/>
                  <a:gd name="T21" fmla="*/ 26 h 82"/>
                  <a:gd name="T22" fmla="*/ 51 w 209"/>
                  <a:gd name="T23" fmla="*/ 57 h 82"/>
                  <a:gd name="T24" fmla="*/ 71 w 209"/>
                  <a:gd name="T25" fmla="*/ 57 h 82"/>
                  <a:gd name="T26" fmla="*/ 64 w 209"/>
                  <a:gd name="T27" fmla="*/ 38 h 82"/>
                  <a:gd name="T28" fmla="*/ 68 w 209"/>
                  <a:gd name="T29" fmla="*/ 26 h 82"/>
                  <a:gd name="T30" fmla="*/ 58 w 209"/>
                  <a:gd name="T31" fmla="*/ 12 h 82"/>
                  <a:gd name="T32" fmla="*/ 73 w 209"/>
                  <a:gd name="T33" fmla="*/ 0 h 82"/>
                  <a:gd name="T34" fmla="*/ 78 w 209"/>
                  <a:gd name="T35" fmla="*/ 24 h 82"/>
                  <a:gd name="T36" fmla="*/ 73 w 209"/>
                  <a:gd name="T37" fmla="*/ 30 h 82"/>
                  <a:gd name="T38" fmla="*/ 82 w 209"/>
                  <a:gd name="T39" fmla="*/ 32 h 82"/>
                  <a:gd name="T40" fmla="*/ 80 w 209"/>
                  <a:gd name="T41" fmla="*/ 43 h 82"/>
                  <a:gd name="T42" fmla="*/ 88 w 209"/>
                  <a:gd name="T43" fmla="*/ 47 h 82"/>
                  <a:gd name="T44" fmla="*/ 93 w 209"/>
                  <a:gd name="T45" fmla="*/ 32 h 82"/>
                  <a:gd name="T46" fmla="*/ 99 w 209"/>
                  <a:gd name="T47" fmla="*/ 54 h 82"/>
                  <a:gd name="T48" fmla="*/ 93 w 209"/>
                  <a:gd name="T49" fmla="*/ 73 h 82"/>
                  <a:gd name="T50" fmla="*/ 73 w 209"/>
                  <a:gd name="T51" fmla="*/ 69 h 82"/>
                  <a:gd name="T52" fmla="*/ 40 w 209"/>
                  <a:gd name="T53" fmla="*/ 100 h 82"/>
                  <a:gd name="T54" fmla="*/ 27 w 209"/>
                  <a:gd name="T55" fmla="*/ 87 h 82"/>
                  <a:gd name="T56" fmla="*/ 53 w 209"/>
                  <a:gd name="T57" fmla="*/ 63 h 82"/>
                  <a:gd name="T58" fmla="*/ 31 w 209"/>
                  <a:gd name="T59" fmla="*/ 73 h 82"/>
                  <a:gd name="T60" fmla="*/ 35 w 209"/>
                  <a:gd name="T61" fmla="*/ 60 h 82"/>
                  <a:gd name="T62" fmla="*/ 24 w 209"/>
                  <a:gd name="T63" fmla="*/ 78 h 82"/>
                  <a:gd name="T64" fmla="*/ 9 w 209"/>
                  <a:gd name="T65" fmla="*/ 69 h 82"/>
                  <a:gd name="T66" fmla="*/ 0 w 209"/>
                  <a:gd name="T67" fmla="*/ 66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9"/>
                  <a:gd name="T103" fmla="*/ 0 h 82"/>
                  <a:gd name="T104" fmla="*/ 209 w 209"/>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9" h="82">
                    <a:moveTo>
                      <a:pt x="0" y="54"/>
                    </a:moveTo>
                    <a:lnTo>
                      <a:pt x="6" y="45"/>
                    </a:lnTo>
                    <a:lnTo>
                      <a:pt x="42" y="38"/>
                    </a:lnTo>
                    <a:lnTo>
                      <a:pt x="6" y="42"/>
                    </a:lnTo>
                    <a:lnTo>
                      <a:pt x="49" y="32"/>
                    </a:lnTo>
                    <a:lnTo>
                      <a:pt x="15" y="32"/>
                    </a:lnTo>
                    <a:lnTo>
                      <a:pt x="18" y="20"/>
                    </a:lnTo>
                    <a:lnTo>
                      <a:pt x="49" y="20"/>
                    </a:lnTo>
                    <a:lnTo>
                      <a:pt x="30" y="18"/>
                    </a:lnTo>
                    <a:lnTo>
                      <a:pt x="45" y="12"/>
                    </a:lnTo>
                    <a:lnTo>
                      <a:pt x="87" y="20"/>
                    </a:lnTo>
                    <a:lnTo>
                      <a:pt x="109" y="45"/>
                    </a:lnTo>
                    <a:lnTo>
                      <a:pt x="147" y="45"/>
                    </a:lnTo>
                    <a:lnTo>
                      <a:pt x="133" y="32"/>
                    </a:lnTo>
                    <a:lnTo>
                      <a:pt x="141" y="20"/>
                    </a:lnTo>
                    <a:lnTo>
                      <a:pt x="123" y="12"/>
                    </a:lnTo>
                    <a:lnTo>
                      <a:pt x="151" y="0"/>
                    </a:lnTo>
                    <a:lnTo>
                      <a:pt x="163" y="18"/>
                    </a:lnTo>
                    <a:lnTo>
                      <a:pt x="154" y="24"/>
                    </a:lnTo>
                    <a:lnTo>
                      <a:pt x="172" y="26"/>
                    </a:lnTo>
                    <a:lnTo>
                      <a:pt x="166" y="36"/>
                    </a:lnTo>
                    <a:lnTo>
                      <a:pt x="184" y="38"/>
                    </a:lnTo>
                    <a:lnTo>
                      <a:pt x="193" y="26"/>
                    </a:lnTo>
                    <a:lnTo>
                      <a:pt x="208" y="42"/>
                    </a:lnTo>
                    <a:lnTo>
                      <a:pt x="196" y="60"/>
                    </a:lnTo>
                    <a:lnTo>
                      <a:pt x="151" y="57"/>
                    </a:lnTo>
                    <a:lnTo>
                      <a:pt x="85" y="81"/>
                    </a:lnTo>
                    <a:lnTo>
                      <a:pt x="57" y="69"/>
                    </a:lnTo>
                    <a:lnTo>
                      <a:pt x="111" y="51"/>
                    </a:lnTo>
                    <a:lnTo>
                      <a:pt x="63" y="60"/>
                    </a:lnTo>
                    <a:lnTo>
                      <a:pt x="75" y="48"/>
                    </a:lnTo>
                    <a:lnTo>
                      <a:pt x="49" y="63"/>
                    </a:lnTo>
                    <a:lnTo>
                      <a:pt x="18" y="57"/>
                    </a:lnTo>
                    <a:lnTo>
                      <a:pt x="0" y="5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0" name="Freeform 62"/>
              <p:cNvSpPr>
                <a:spLocks/>
              </p:cNvSpPr>
              <p:nvPr/>
            </p:nvSpPr>
            <p:spPr bwMode="auto">
              <a:xfrm>
                <a:off x="1515" y="1085"/>
                <a:ext cx="89" cy="52"/>
              </a:xfrm>
              <a:custGeom>
                <a:avLst/>
                <a:gdLst>
                  <a:gd name="T0" fmla="*/ 0 w 100"/>
                  <a:gd name="T1" fmla="*/ 0 h 50"/>
                  <a:gd name="T2" fmla="*/ 4 w 100"/>
                  <a:gd name="T3" fmla="*/ 23 h 50"/>
                  <a:gd name="T4" fmla="*/ 14 w 100"/>
                  <a:gd name="T5" fmla="*/ 23 h 50"/>
                  <a:gd name="T6" fmla="*/ 11 w 100"/>
                  <a:gd name="T7" fmla="*/ 28 h 50"/>
                  <a:gd name="T8" fmla="*/ 14 w 100"/>
                  <a:gd name="T9" fmla="*/ 30 h 50"/>
                  <a:gd name="T10" fmla="*/ 4 w 100"/>
                  <a:gd name="T11" fmla="*/ 40 h 50"/>
                  <a:gd name="T12" fmla="*/ 22 w 100"/>
                  <a:gd name="T13" fmla="*/ 44 h 50"/>
                  <a:gd name="T14" fmla="*/ 48 w 100"/>
                  <a:gd name="T15" fmla="*/ 61 h 50"/>
                  <a:gd name="T16" fmla="*/ 45 w 100"/>
                  <a:gd name="T17" fmla="*/ 25 h 50"/>
                  <a:gd name="T18" fmla="*/ 25 w 100"/>
                  <a:gd name="T19" fmla="*/ 5 h 50"/>
                  <a:gd name="T20" fmla="*/ 17 w 100"/>
                  <a:gd name="T21" fmla="*/ 12 h 50"/>
                  <a:gd name="T22" fmla="*/ 16 w 100"/>
                  <a:gd name="T23" fmla="*/ 3 h 50"/>
                  <a:gd name="T24" fmla="*/ 0 w 100"/>
                  <a:gd name="T25" fmla="*/ 0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50"/>
                  <a:gd name="T41" fmla="*/ 100 w 100"/>
                  <a:gd name="T42" fmla="*/ 50 h 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50">
                    <a:moveTo>
                      <a:pt x="0" y="0"/>
                    </a:moveTo>
                    <a:lnTo>
                      <a:pt x="8" y="17"/>
                    </a:lnTo>
                    <a:lnTo>
                      <a:pt x="28" y="17"/>
                    </a:lnTo>
                    <a:lnTo>
                      <a:pt x="23" y="22"/>
                    </a:lnTo>
                    <a:lnTo>
                      <a:pt x="28" y="24"/>
                    </a:lnTo>
                    <a:lnTo>
                      <a:pt x="8" y="33"/>
                    </a:lnTo>
                    <a:lnTo>
                      <a:pt x="45" y="35"/>
                    </a:lnTo>
                    <a:lnTo>
                      <a:pt x="99" y="49"/>
                    </a:lnTo>
                    <a:lnTo>
                      <a:pt x="91" y="19"/>
                    </a:lnTo>
                    <a:lnTo>
                      <a:pt x="51" y="5"/>
                    </a:lnTo>
                    <a:lnTo>
                      <a:pt x="34" y="12"/>
                    </a:lnTo>
                    <a:lnTo>
                      <a:pt x="31" y="3"/>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1" name="Freeform 63"/>
              <p:cNvSpPr>
                <a:spLocks/>
              </p:cNvSpPr>
              <p:nvPr/>
            </p:nvSpPr>
            <p:spPr bwMode="auto">
              <a:xfrm>
                <a:off x="1515" y="1085"/>
                <a:ext cx="95" cy="58"/>
              </a:xfrm>
              <a:custGeom>
                <a:avLst/>
                <a:gdLst>
                  <a:gd name="T0" fmla="*/ 0 w 106"/>
                  <a:gd name="T1" fmla="*/ 0 h 56"/>
                  <a:gd name="T2" fmla="*/ 4 w 106"/>
                  <a:gd name="T3" fmla="*/ 25 h 56"/>
                  <a:gd name="T4" fmla="*/ 16 w 106"/>
                  <a:gd name="T5" fmla="*/ 25 h 56"/>
                  <a:gd name="T6" fmla="*/ 13 w 106"/>
                  <a:gd name="T7" fmla="*/ 31 h 56"/>
                  <a:gd name="T8" fmla="*/ 16 w 106"/>
                  <a:gd name="T9" fmla="*/ 33 h 56"/>
                  <a:gd name="T10" fmla="*/ 4 w 106"/>
                  <a:gd name="T11" fmla="*/ 44 h 56"/>
                  <a:gd name="T12" fmla="*/ 25 w 106"/>
                  <a:gd name="T13" fmla="*/ 48 h 56"/>
                  <a:gd name="T14" fmla="*/ 54 w 106"/>
                  <a:gd name="T15" fmla="*/ 67 h 56"/>
                  <a:gd name="T16" fmla="*/ 50 w 106"/>
                  <a:gd name="T17" fmla="*/ 27 h 56"/>
                  <a:gd name="T18" fmla="*/ 28 w 106"/>
                  <a:gd name="T19" fmla="*/ 6 h 56"/>
                  <a:gd name="T20" fmla="*/ 19 w 106"/>
                  <a:gd name="T21" fmla="*/ 13 h 56"/>
                  <a:gd name="T22" fmla="*/ 18 w 106"/>
                  <a:gd name="T23" fmla="*/ 3 h 56"/>
                  <a:gd name="T24" fmla="*/ 0 w 106"/>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6"/>
                  <a:gd name="T41" fmla="*/ 106 w 10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6">
                    <a:moveTo>
                      <a:pt x="0" y="0"/>
                    </a:moveTo>
                    <a:lnTo>
                      <a:pt x="9" y="19"/>
                    </a:lnTo>
                    <a:lnTo>
                      <a:pt x="30" y="19"/>
                    </a:lnTo>
                    <a:lnTo>
                      <a:pt x="24" y="25"/>
                    </a:lnTo>
                    <a:lnTo>
                      <a:pt x="30" y="27"/>
                    </a:lnTo>
                    <a:lnTo>
                      <a:pt x="9" y="37"/>
                    </a:lnTo>
                    <a:lnTo>
                      <a:pt x="48" y="39"/>
                    </a:lnTo>
                    <a:lnTo>
                      <a:pt x="105" y="55"/>
                    </a:lnTo>
                    <a:lnTo>
                      <a:pt x="96" y="21"/>
                    </a:lnTo>
                    <a:lnTo>
                      <a:pt x="54" y="6"/>
                    </a:lnTo>
                    <a:lnTo>
                      <a:pt x="36" y="13"/>
                    </a:lnTo>
                    <a:lnTo>
                      <a:pt x="33" y="3"/>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2" name="Freeform 64"/>
              <p:cNvSpPr>
                <a:spLocks/>
              </p:cNvSpPr>
              <p:nvPr/>
            </p:nvSpPr>
            <p:spPr bwMode="auto">
              <a:xfrm>
                <a:off x="1561" y="1187"/>
                <a:ext cx="70" cy="49"/>
              </a:xfrm>
              <a:custGeom>
                <a:avLst/>
                <a:gdLst>
                  <a:gd name="T0" fmla="*/ 0 w 79"/>
                  <a:gd name="T1" fmla="*/ 42 h 47"/>
                  <a:gd name="T2" fmla="*/ 4 w 79"/>
                  <a:gd name="T3" fmla="*/ 27 h 47"/>
                  <a:gd name="T4" fmla="*/ 11 w 79"/>
                  <a:gd name="T5" fmla="*/ 31 h 47"/>
                  <a:gd name="T6" fmla="*/ 3 w 79"/>
                  <a:gd name="T7" fmla="*/ 11 h 47"/>
                  <a:gd name="T8" fmla="*/ 4 w 79"/>
                  <a:gd name="T9" fmla="*/ 4 h 47"/>
                  <a:gd name="T10" fmla="*/ 19 w 79"/>
                  <a:gd name="T11" fmla="*/ 22 h 47"/>
                  <a:gd name="T12" fmla="*/ 10 w 79"/>
                  <a:gd name="T13" fmla="*/ 4 h 47"/>
                  <a:gd name="T14" fmla="*/ 32 w 79"/>
                  <a:gd name="T15" fmla="*/ 0 h 47"/>
                  <a:gd name="T16" fmla="*/ 38 w 79"/>
                  <a:gd name="T17" fmla="*/ 46 h 47"/>
                  <a:gd name="T18" fmla="*/ 32 w 79"/>
                  <a:gd name="T19" fmla="*/ 36 h 47"/>
                  <a:gd name="T20" fmla="*/ 31 w 79"/>
                  <a:gd name="T21" fmla="*/ 58 h 47"/>
                  <a:gd name="T22" fmla="*/ 13 w 79"/>
                  <a:gd name="T23" fmla="*/ 58 h 47"/>
                  <a:gd name="T24" fmla="*/ 17 w 79"/>
                  <a:gd name="T25" fmla="*/ 53 h 47"/>
                  <a:gd name="T26" fmla="*/ 12 w 79"/>
                  <a:gd name="T27" fmla="*/ 46 h 47"/>
                  <a:gd name="T28" fmla="*/ 26 w 79"/>
                  <a:gd name="T29" fmla="*/ 31 h 47"/>
                  <a:gd name="T30" fmla="*/ 0 w 79"/>
                  <a:gd name="T31" fmla="*/ 42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9"/>
                  <a:gd name="T49" fmla="*/ 0 h 47"/>
                  <a:gd name="T50" fmla="*/ 79 w 7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9" h="47">
                    <a:moveTo>
                      <a:pt x="0" y="33"/>
                    </a:moveTo>
                    <a:lnTo>
                      <a:pt x="6" y="21"/>
                    </a:lnTo>
                    <a:lnTo>
                      <a:pt x="22" y="25"/>
                    </a:lnTo>
                    <a:lnTo>
                      <a:pt x="3" y="11"/>
                    </a:lnTo>
                    <a:lnTo>
                      <a:pt x="6" y="4"/>
                    </a:lnTo>
                    <a:lnTo>
                      <a:pt x="39" y="16"/>
                    </a:lnTo>
                    <a:lnTo>
                      <a:pt x="20" y="4"/>
                    </a:lnTo>
                    <a:lnTo>
                      <a:pt x="67" y="0"/>
                    </a:lnTo>
                    <a:lnTo>
                      <a:pt x="78" y="35"/>
                    </a:lnTo>
                    <a:lnTo>
                      <a:pt x="67" y="30"/>
                    </a:lnTo>
                    <a:lnTo>
                      <a:pt x="64" y="46"/>
                    </a:lnTo>
                    <a:lnTo>
                      <a:pt x="28" y="46"/>
                    </a:lnTo>
                    <a:lnTo>
                      <a:pt x="36" y="41"/>
                    </a:lnTo>
                    <a:lnTo>
                      <a:pt x="25" y="35"/>
                    </a:lnTo>
                    <a:lnTo>
                      <a:pt x="53" y="25"/>
                    </a:lnTo>
                    <a:lnTo>
                      <a:pt x="0" y="33"/>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3" name="Freeform 65"/>
              <p:cNvSpPr>
                <a:spLocks/>
              </p:cNvSpPr>
              <p:nvPr/>
            </p:nvSpPr>
            <p:spPr bwMode="auto">
              <a:xfrm>
                <a:off x="1561" y="1187"/>
                <a:ext cx="75" cy="55"/>
              </a:xfrm>
              <a:custGeom>
                <a:avLst/>
                <a:gdLst>
                  <a:gd name="T0" fmla="*/ 0 w 85"/>
                  <a:gd name="T1" fmla="*/ 46 h 53"/>
                  <a:gd name="T2" fmla="*/ 4 w 85"/>
                  <a:gd name="T3" fmla="*/ 30 h 53"/>
                  <a:gd name="T4" fmla="*/ 11 w 85"/>
                  <a:gd name="T5" fmla="*/ 34 h 53"/>
                  <a:gd name="T6" fmla="*/ 3 w 85"/>
                  <a:gd name="T7" fmla="*/ 12 h 53"/>
                  <a:gd name="T8" fmla="*/ 4 w 85"/>
                  <a:gd name="T9" fmla="*/ 4 h 53"/>
                  <a:gd name="T10" fmla="*/ 20 w 85"/>
                  <a:gd name="T11" fmla="*/ 24 h 53"/>
                  <a:gd name="T12" fmla="*/ 10 w 85"/>
                  <a:gd name="T13" fmla="*/ 4 h 53"/>
                  <a:gd name="T14" fmla="*/ 34 w 85"/>
                  <a:gd name="T15" fmla="*/ 0 h 53"/>
                  <a:gd name="T16" fmla="*/ 39 w 85"/>
                  <a:gd name="T17" fmla="*/ 52 h 53"/>
                  <a:gd name="T18" fmla="*/ 34 w 85"/>
                  <a:gd name="T19" fmla="*/ 40 h 53"/>
                  <a:gd name="T20" fmla="*/ 33 w 85"/>
                  <a:gd name="T21" fmla="*/ 64 h 53"/>
                  <a:gd name="T22" fmla="*/ 14 w 85"/>
                  <a:gd name="T23" fmla="*/ 64 h 53"/>
                  <a:gd name="T24" fmla="*/ 18 w 85"/>
                  <a:gd name="T25" fmla="*/ 58 h 53"/>
                  <a:gd name="T26" fmla="*/ 13 w 85"/>
                  <a:gd name="T27" fmla="*/ 52 h 53"/>
                  <a:gd name="T28" fmla="*/ 26 w 85"/>
                  <a:gd name="T29" fmla="*/ 34 h 53"/>
                  <a:gd name="T30" fmla="*/ 0 w 85"/>
                  <a:gd name="T31" fmla="*/ 46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53"/>
                  <a:gd name="T50" fmla="*/ 85 w 85"/>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53">
                    <a:moveTo>
                      <a:pt x="0" y="37"/>
                    </a:moveTo>
                    <a:lnTo>
                      <a:pt x="6" y="24"/>
                    </a:lnTo>
                    <a:lnTo>
                      <a:pt x="24" y="28"/>
                    </a:lnTo>
                    <a:lnTo>
                      <a:pt x="3" y="12"/>
                    </a:lnTo>
                    <a:lnTo>
                      <a:pt x="6" y="4"/>
                    </a:lnTo>
                    <a:lnTo>
                      <a:pt x="42" y="18"/>
                    </a:lnTo>
                    <a:lnTo>
                      <a:pt x="21" y="4"/>
                    </a:lnTo>
                    <a:lnTo>
                      <a:pt x="72" y="0"/>
                    </a:lnTo>
                    <a:lnTo>
                      <a:pt x="84" y="40"/>
                    </a:lnTo>
                    <a:lnTo>
                      <a:pt x="72" y="34"/>
                    </a:lnTo>
                    <a:lnTo>
                      <a:pt x="69" y="52"/>
                    </a:lnTo>
                    <a:lnTo>
                      <a:pt x="30" y="52"/>
                    </a:lnTo>
                    <a:lnTo>
                      <a:pt x="39" y="46"/>
                    </a:lnTo>
                    <a:lnTo>
                      <a:pt x="27" y="40"/>
                    </a:lnTo>
                    <a:lnTo>
                      <a:pt x="57" y="28"/>
                    </a:lnTo>
                    <a:lnTo>
                      <a:pt x="0" y="3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4" name="Freeform 66"/>
              <p:cNvSpPr>
                <a:spLocks/>
              </p:cNvSpPr>
              <p:nvPr/>
            </p:nvSpPr>
            <p:spPr bwMode="auto">
              <a:xfrm>
                <a:off x="1561" y="1281"/>
                <a:ext cx="83" cy="82"/>
              </a:xfrm>
              <a:custGeom>
                <a:avLst/>
                <a:gdLst>
                  <a:gd name="T0" fmla="*/ 0 w 94"/>
                  <a:gd name="T1" fmla="*/ 50 h 79"/>
                  <a:gd name="T2" fmla="*/ 3 w 94"/>
                  <a:gd name="T3" fmla="*/ 37 h 79"/>
                  <a:gd name="T4" fmla="*/ 18 w 94"/>
                  <a:gd name="T5" fmla="*/ 44 h 79"/>
                  <a:gd name="T6" fmla="*/ 16 w 94"/>
                  <a:gd name="T7" fmla="*/ 31 h 79"/>
                  <a:gd name="T8" fmla="*/ 18 w 94"/>
                  <a:gd name="T9" fmla="*/ 31 h 79"/>
                  <a:gd name="T10" fmla="*/ 8 w 94"/>
                  <a:gd name="T11" fmla="*/ 23 h 79"/>
                  <a:gd name="T12" fmla="*/ 13 w 94"/>
                  <a:gd name="T13" fmla="*/ 20 h 79"/>
                  <a:gd name="T14" fmla="*/ 8 w 94"/>
                  <a:gd name="T15" fmla="*/ 8 h 79"/>
                  <a:gd name="T16" fmla="*/ 38 w 94"/>
                  <a:gd name="T17" fmla="*/ 0 h 79"/>
                  <a:gd name="T18" fmla="*/ 39 w 94"/>
                  <a:gd name="T19" fmla="*/ 23 h 79"/>
                  <a:gd name="T20" fmla="*/ 30 w 94"/>
                  <a:gd name="T21" fmla="*/ 39 h 79"/>
                  <a:gd name="T22" fmla="*/ 43 w 94"/>
                  <a:gd name="T23" fmla="*/ 44 h 79"/>
                  <a:gd name="T24" fmla="*/ 44 w 94"/>
                  <a:gd name="T25" fmla="*/ 81 h 79"/>
                  <a:gd name="T26" fmla="*/ 26 w 94"/>
                  <a:gd name="T27" fmla="*/ 97 h 79"/>
                  <a:gd name="T28" fmla="*/ 18 w 94"/>
                  <a:gd name="T29" fmla="*/ 65 h 79"/>
                  <a:gd name="T30" fmla="*/ 0 w 94"/>
                  <a:gd name="T31" fmla="*/ 50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79"/>
                  <a:gd name="T50" fmla="*/ 94 w 94"/>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79">
                    <a:moveTo>
                      <a:pt x="0" y="39"/>
                    </a:moveTo>
                    <a:lnTo>
                      <a:pt x="3" y="31"/>
                    </a:lnTo>
                    <a:lnTo>
                      <a:pt x="37" y="36"/>
                    </a:lnTo>
                    <a:lnTo>
                      <a:pt x="34" y="25"/>
                    </a:lnTo>
                    <a:lnTo>
                      <a:pt x="39" y="25"/>
                    </a:lnTo>
                    <a:lnTo>
                      <a:pt x="17" y="17"/>
                    </a:lnTo>
                    <a:lnTo>
                      <a:pt x="28" y="14"/>
                    </a:lnTo>
                    <a:lnTo>
                      <a:pt x="17" y="8"/>
                    </a:lnTo>
                    <a:lnTo>
                      <a:pt x="79" y="0"/>
                    </a:lnTo>
                    <a:lnTo>
                      <a:pt x="82" y="17"/>
                    </a:lnTo>
                    <a:lnTo>
                      <a:pt x="62" y="33"/>
                    </a:lnTo>
                    <a:lnTo>
                      <a:pt x="90" y="36"/>
                    </a:lnTo>
                    <a:lnTo>
                      <a:pt x="93" y="64"/>
                    </a:lnTo>
                    <a:lnTo>
                      <a:pt x="54" y="78"/>
                    </a:lnTo>
                    <a:lnTo>
                      <a:pt x="37" y="53"/>
                    </a:lnTo>
                    <a:lnTo>
                      <a:pt x="0" y="3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5" name="Freeform 67"/>
              <p:cNvSpPr>
                <a:spLocks/>
              </p:cNvSpPr>
              <p:nvPr/>
            </p:nvSpPr>
            <p:spPr bwMode="auto">
              <a:xfrm>
                <a:off x="1561" y="1281"/>
                <a:ext cx="88" cy="88"/>
              </a:xfrm>
              <a:custGeom>
                <a:avLst/>
                <a:gdLst>
                  <a:gd name="T0" fmla="*/ 0 w 100"/>
                  <a:gd name="T1" fmla="*/ 53 h 85"/>
                  <a:gd name="T2" fmla="*/ 3 w 100"/>
                  <a:gd name="T3" fmla="*/ 39 h 85"/>
                  <a:gd name="T4" fmla="*/ 18 w 100"/>
                  <a:gd name="T5" fmla="*/ 47 h 85"/>
                  <a:gd name="T6" fmla="*/ 17 w 100"/>
                  <a:gd name="T7" fmla="*/ 33 h 85"/>
                  <a:gd name="T8" fmla="*/ 20 w 100"/>
                  <a:gd name="T9" fmla="*/ 33 h 85"/>
                  <a:gd name="T10" fmla="*/ 9 w 100"/>
                  <a:gd name="T11" fmla="*/ 24 h 85"/>
                  <a:gd name="T12" fmla="*/ 14 w 100"/>
                  <a:gd name="T13" fmla="*/ 21 h 85"/>
                  <a:gd name="T14" fmla="*/ 9 w 100"/>
                  <a:gd name="T15" fmla="*/ 9 h 85"/>
                  <a:gd name="T16" fmla="*/ 39 w 100"/>
                  <a:gd name="T17" fmla="*/ 0 h 85"/>
                  <a:gd name="T18" fmla="*/ 41 w 100"/>
                  <a:gd name="T19" fmla="*/ 24 h 85"/>
                  <a:gd name="T20" fmla="*/ 31 w 100"/>
                  <a:gd name="T21" fmla="*/ 42 h 85"/>
                  <a:gd name="T22" fmla="*/ 44 w 100"/>
                  <a:gd name="T23" fmla="*/ 47 h 85"/>
                  <a:gd name="T24" fmla="*/ 47 w 100"/>
                  <a:gd name="T25" fmla="*/ 86 h 85"/>
                  <a:gd name="T26" fmla="*/ 26 w 100"/>
                  <a:gd name="T27" fmla="*/ 102 h 85"/>
                  <a:gd name="T28" fmla="*/ 18 w 100"/>
                  <a:gd name="T29" fmla="*/ 69 h 85"/>
                  <a:gd name="T30" fmla="*/ 0 w 100"/>
                  <a:gd name="T31" fmla="*/ 53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5"/>
                  <a:gd name="T50" fmla="*/ 100 w 100"/>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5">
                    <a:moveTo>
                      <a:pt x="0" y="42"/>
                    </a:moveTo>
                    <a:lnTo>
                      <a:pt x="3" y="33"/>
                    </a:lnTo>
                    <a:lnTo>
                      <a:pt x="39" y="39"/>
                    </a:lnTo>
                    <a:lnTo>
                      <a:pt x="36" y="27"/>
                    </a:lnTo>
                    <a:lnTo>
                      <a:pt x="42" y="27"/>
                    </a:lnTo>
                    <a:lnTo>
                      <a:pt x="18" y="18"/>
                    </a:lnTo>
                    <a:lnTo>
                      <a:pt x="30" y="15"/>
                    </a:lnTo>
                    <a:lnTo>
                      <a:pt x="18" y="9"/>
                    </a:lnTo>
                    <a:lnTo>
                      <a:pt x="84" y="0"/>
                    </a:lnTo>
                    <a:lnTo>
                      <a:pt x="87" y="18"/>
                    </a:lnTo>
                    <a:lnTo>
                      <a:pt x="66" y="36"/>
                    </a:lnTo>
                    <a:lnTo>
                      <a:pt x="96" y="39"/>
                    </a:lnTo>
                    <a:lnTo>
                      <a:pt x="99" y="69"/>
                    </a:lnTo>
                    <a:lnTo>
                      <a:pt x="57" y="84"/>
                    </a:lnTo>
                    <a:lnTo>
                      <a:pt x="39" y="57"/>
                    </a:lnTo>
                    <a:lnTo>
                      <a:pt x="0" y="4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6" name="Freeform 68"/>
              <p:cNvSpPr>
                <a:spLocks/>
              </p:cNvSpPr>
              <p:nvPr/>
            </p:nvSpPr>
            <p:spPr bwMode="auto">
              <a:xfrm>
                <a:off x="1622" y="1101"/>
                <a:ext cx="49" cy="36"/>
              </a:xfrm>
              <a:custGeom>
                <a:avLst/>
                <a:gdLst>
                  <a:gd name="T0" fmla="*/ 0 w 55"/>
                  <a:gd name="T1" fmla="*/ 0 h 35"/>
                  <a:gd name="T2" fmla="*/ 4 w 55"/>
                  <a:gd name="T3" fmla="*/ 26 h 35"/>
                  <a:gd name="T4" fmla="*/ 12 w 55"/>
                  <a:gd name="T5" fmla="*/ 30 h 35"/>
                  <a:gd name="T6" fmla="*/ 4 w 55"/>
                  <a:gd name="T7" fmla="*/ 32 h 35"/>
                  <a:gd name="T8" fmla="*/ 10 w 55"/>
                  <a:gd name="T9" fmla="*/ 40 h 35"/>
                  <a:gd name="T10" fmla="*/ 26 w 55"/>
                  <a:gd name="T11" fmla="*/ 37 h 35"/>
                  <a:gd name="T12" fmla="*/ 27 w 55"/>
                  <a:gd name="T13" fmla="*/ 25 h 35"/>
                  <a:gd name="T14" fmla="*/ 0 w 55"/>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35"/>
                  <a:gd name="T26" fmla="*/ 55 w 55"/>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35">
                    <a:moveTo>
                      <a:pt x="0" y="0"/>
                    </a:moveTo>
                    <a:lnTo>
                      <a:pt x="5" y="20"/>
                    </a:lnTo>
                    <a:lnTo>
                      <a:pt x="24" y="24"/>
                    </a:lnTo>
                    <a:lnTo>
                      <a:pt x="5" y="26"/>
                    </a:lnTo>
                    <a:lnTo>
                      <a:pt x="19" y="34"/>
                    </a:lnTo>
                    <a:lnTo>
                      <a:pt x="52" y="31"/>
                    </a:lnTo>
                    <a:lnTo>
                      <a:pt x="54" y="19"/>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7" name="Freeform 69"/>
              <p:cNvSpPr>
                <a:spLocks/>
              </p:cNvSpPr>
              <p:nvPr/>
            </p:nvSpPr>
            <p:spPr bwMode="auto">
              <a:xfrm>
                <a:off x="1622" y="1101"/>
                <a:ext cx="54" cy="42"/>
              </a:xfrm>
              <a:custGeom>
                <a:avLst/>
                <a:gdLst>
                  <a:gd name="T0" fmla="*/ 0 w 61"/>
                  <a:gd name="T1" fmla="*/ 0 h 41"/>
                  <a:gd name="T2" fmla="*/ 4 w 61"/>
                  <a:gd name="T3" fmla="*/ 30 h 41"/>
                  <a:gd name="T4" fmla="*/ 13 w 61"/>
                  <a:gd name="T5" fmla="*/ 34 h 41"/>
                  <a:gd name="T6" fmla="*/ 4 w 61"/>
                  <a:gd name="T7" fmla="*/ 36 h 41"/>
                  <a:gd name="T8" fmla="*/ 11 w 61"/>
                  <a:gd name="T9" fmla="*/ 46 h 41"/>
                  <a:gd name="T10" fmla="*/ 27 w 61"/>
                  <a:gd name="T11" fmla="*/ 42 h 41"/>
                  <a:gd name="T12" fmla="*/ 29 w 61"/>
                  <a:gd name="T13" fmla="*/ 28 h 41"/>
                  <a:gd name="T14" fmla="*/ 0 w 61"/>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1"/>
                  <a:gd name="T26" fmla="*/ 61 w 61"/>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1">
                    <a:moveTo>
                      <a:pt x="0" y="0"/>
                    </a:moveTo>
                    <a:lnTo>
                      <a:pt x="6" y="24"/>
                    </a:lnTo>
                    <a:lnTo>
                      <a:pt x="27" y="28"/>
                    </a:lnTo>
                    <a:lnTo>
                      <a:pt x="6" y="30"/>
                    </a:lnTo>
                    <a:lnTo>
                      <a:pt x="21" y="40"/>
                    </a:lnTo>
                    <a:lnTo>
                      <a:pt x="58" y="36"/>
                    </a:lnTo>
                    <a:lnTo>
                      <a:pt x="60" y="22"/>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8" name="Freeform 70"/>
              <p:cNvSpPr>
                <a:spLocks/>
              </p:cNvSpPr>
              <p:nvPr/>
            </p:nvSpPr>
            <p:spPr bwMode="auto">
              <a:xfrm>
                <a:off x="1641" y="1169"/>
                <a:ext cx="254" cy="88"/>
              </a:xfrm>
              <a:custGeom>
                <a:avLst/>
                <a:gdLst>
                  <a:gd name="T0" fmla="*/ 0 w 287"/>
                  <a:gd name="T1" fmla="*/ 11 h 86"/>
                  <a:gd name="T2" fmla="*/ 10 w 287"/>
                  <a:gd name="T3" fmla="*/ 0 h 86"/>
                  <a:gd name="T4" fmla="*/ 21 w 287"/>
                  <a:gd name="T5" fmla="*/ 6 h 86"/>
                  <a:gd name="T6" fmla="*/ 29 w 287"/>
                  <a:gd name="T7" fmla="*/ 11 h 86"/>
                  <a:gd name="T8" fmla="*/ 27 w 287"/>
                  <a:gd name="T9" fmla="*/ 28 h 86"/>
                  <a:gd name="T10" fmla="*/ 43 w 287"/>
                  <a:gd name="T11" fmla="*/ 11 h 86"/>
                  <a:gd name="T12" fmla="*/ 51 w 287"/>
                  <a:gd name="T13" fmla="*/ 21 h 86"/>
                  <a:gd name="T14" fmla="*/ 44 w 287"/>
                  <a:gd name="T15" fmla="*/ 21 h 86"/>
                  <a:gd name="T16" fmla="*/ 63 w 287"/>
                  <a:gd name="T17" fmla="*/ 34 h 86"/>
                  <a:gd name="T18" fmla="*/ 43 w 287"/>
                  <a:gd name="T19" fmla="*/ 38 h 86"/>
                  <a:gd name="T20" fmla="*/ 51 w 287"/>
                  <a:gd name="T21" fmla="*/ 40 h 86"/>
                  <a:gd name="T22" fmla="*/ 45 w 287"/>
                  <a:gd name="T23" fmla="*/ 51 h 86"/>
                  <a:gd name="T24" fmla="*/ 55 w 287"/>
                  <a:gd name="T25" fmla="*/ 45 h 86"/>
                  <a:gd name="T26" fmla="*/ 64 w 287"/>
                  <a:gd name="T27" fmla="*/ 63 h 86"/>
                  <a:gd name="T28" fmla="*/ 65 w 287"/>
                  <a:gd name="T29" fmla="*/ 55 h 86"/>
                  <a:gd name="T30" fmla="*/ 89 w 287"/>
                  <a:gd name="T31" fmla="*/ 63 h 86"/>
                  <a:gd name="T32" fmla="*/ 116 w 287"/>
                  <a:gd name="T33" fmla="*/ 49 h 86"/>
                  <a:gd name="T34" fmla="*/ 137 w 287"/>
                  <a:gd name="T35" fmla="*/ 67 h 86"/>
                  <a:gd name="T36" fmla="*/ 130 w 287"/>
                  <a:gd name="T37" fmla="*/ 77 h 86"/>
                  <a:gd name="T38" fmla="*/ 133 w 287"/>
                  <a:gd name="T39" fmla="*/ 94 h 86"/>
                  <a:gd name="T40" fmla="*/ 119 w 287"/>
                  <a:gd name="T41" fmla="*/ 97 h 86"/>
                  <a:gd name="T42" fmla="*/ 105 w 287"/>
                  <a:gd name="T43" fmla="*/ 83 h 86"/>
                  <a:gd name="T44" fmla="*/ 105 w 287"/>
                  <a:gd name="T45" fmla="*/ 94 h 86"/>
                  <a:gd name="T46" fmla="*/ 99 w 287"/>
                  <a:gd name="T47" fmla="*/ 97 h 86"/>
                  <a:gd name="T48" fmla="*/ 69 w 287"/>
                  <a:gd name="T49" fmla="*/ 97 h 86"/>
                  <a:gd name="T50" fmla="*/ 65 w 287"/>
                  <a:gd name="T51" fmla="*/ 86 h 86"/>
                  <a:gd name="T52" fmla="*/ 58 w 287"/>
                  <a:gd name="T53" fmla="*/ 97 h 86"/>
                  <a:gd name="T54" fmla="*/ 49 w 287"/>
                  <a:gd name="T55" fmla="*/ 86 h 86"/>
                  <a:gd name="T56" fmla="*/ 43 w 287"/>
                  <a:gd name="T57" fmla="*/ 94 h 86"/>
                  <a:gd name="T58" fmla="*/ 30 w 287"/>
                  <a:gd name="T59" fmla="*/ 32 h 86"/>
                  <a:gd name="T60" fmla="*/ 17 w 287"/>
                  <a:gd name="T61" fmla="*/ 34 h 86"/>
                  <a:gd name="T62" fmla="*/ 0 w 287"/>
                  <a:gd name="T63" fmla="*/ 11 h 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86"/>
                  <a:gd name="T98" fmla="*/ 287 w 287"/>
                  <a:gd name="T99" fmla="*/ 86 h 8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86">
                    <a:moveTo>
                      <a:pt x="0" y="11"/>
                    </a:moveTo>
                    <a:lnTo>
                      <a:pt x="19" y="0"/>
                    </a:lnTo>
                    <a:lnTo>
                      <a:pt x="44" y="6"/>
                    </a:lnTo>
                    <a:lnTo>
                      <a:pt x="60" y="11"/>
                    </a:lnTo>
                    <a:lnTo>
                      <a:pt x="56" y="22"/>
                    </a:lnTo>
                    <a:lnTo>
                      <a:pt x="89" y="11"/>
                    </a:lnTo>
                    <a:lnTo>
                      <a:pt x="107" y="21"/>
                    </a:lnTo>
                    <a:lnTo>
                      <a:pt x="91" y="21"/>
                    </a:lnTo>
                    <a:lnTo>
                      <a:pt x="130" y="28"/>
                    </a:lnTo>
                    <a:lnTo>
                      <a:pt x="89" y="32"/>
                    </a:lnTo>
                    <a:lnTo>
                      <a:pt x="107" y="34"/>
                    </a:lnTo>
                    <a:lnTo>
                      <a:pt x="95" y="45"/>
                    </a:lnTo>
                    <a:lnTo>
                      <a:pt x="113" y="39"/>
                    </a:lnTo>
                    <a:lnTo>
                      <a:pt x="133" y="57"/>
                    </a:lnTo>
                    <a:lnTo>
                      <a:pt x="136" y="49"/>
                    </a:lnTo>
                    <a:lnTo>
                      <a:pt x="186" y="57"/>
                    </a:lnTo>
                    <a:lnTo>
                      <a:pt x="242" y="43"/>
                    </a:lnTo>
                    <a:lnTo>
                      <a:pt x="286" y="60"/>
                    </a:lnTo>
                    <a:lnTo>
                      <a:pt x="271" y="65"/>
                    </a:lnTo>
                    <a:lnTo>
                      <a:pt x="277" y="82"/>
                    </a:lnTo>
                    <a:lnTo>
                      <a:pt x="248" y="85"/>
                    </a:lnTo>
                    <a:lnTo>
                      <a:pt x="221" y="71"/>
                    </a:lnTo>
                    <a:lnTo>
                      <a:pt x="221" y="82"/>
                    </a:lnTo>
                    <a:lnTo>
                      <a:pt x="207" y="85"/>
                    </a:lnTo>
                    <a:lnTo>
                      <a:pt x="142" y="85"/>
                    </a:lnTo>
                    <a:lnTo>
                      <a:pt x="136" y="74"/>
                    </a:lnTo>
                    <a:lnTo>
                      <a:pt x="119" y="85"/>
                    </a:lnTo>
                    <a:lnTo>
                      <a:pt x="101" y="74"/>
                    </a:lnTo>
                    <a:lnTo>
                      <a:pt x="89" y="82"/>
                    </a:lnTo>
                    <a:lnTo>
                      <a:pt x="62" y="26"/>
                    </a:lnTo>
                    <a:lnTo>
                      <a:pt x="36" y="28"/>
                    </a:lnTo>
                    <a:lnTo>
                      <a:pt x="0" y="1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49" name="Freeform 71"/>
              <p:cNvSpPr>
                <a:spLocks/>
              </p:cNvSpPr>
              <p:nvPr/>
            </p:nvSpPr>
            <p:spPr bwMode="auto">
              <a:xfrm>
                <a:off x="1641" y="1169"/>
                <a:ext cx="259" cy="95"/>
              </a:xfrm>
              <a:custGeom>
                <a:avLst/>
                <a:gdLst>
                  <a:gd name="T0" fmla="*/ 0 w 293"/>
                  <a:gd name="T1" fmla="*/ 12 h 92"/>
                  <a:gd name="T2" fmla="*/ 9 w 293"/>
                  <a:gd name="T3" fmla="*/ 0 h 92"/>
                  <a:gd name="T4" fmla="*/ 21 w 293"/>
                  <a:gd name="T5" fmla="*/ 6 h 92"/>
                  <a:gd name="T6" fmla="*/ 29 w 293"/>
                  <a:gd name="T7" fmla="*/ 12 h 92"/>
                  <a:gd name="T8" fmla="*/ 27 w 293"/>
                  <a:gd name="T9" fmla="*/ 30 h 92"/>
                  <a:gd name="T10" fmla="*/ 44 w 293"/>
                  <a:gd name="T11" fmla="*/ 12 h 92"/>
                  <a:gd name="T12" fmla="*/ 51 w 293"/>
                  <a:gd name="T13" fmla="*/ 28 h 92"/>
                  <a:gd name="T14" fmla="*/ 44 w 293"/>
                  <a:gd name="T15" fmla="*/ 28 h 92"/>
                  <a:gd name="T16" fmla="*/ 64 w 293"/>
                  <a:gd name="T17" fmla="*/ 36 h 92"/>
                  <a:gd name="T18" fmla="*/ 44 w 293"/>
                  <a:gd name="T19" fmla="*/ 40 h 92"/>
                  <a:gd name="T20" fmla="*/ 51 w 293"/>
                  <a:gd name="T21" fmla="*/ 42 h 92"/>
                  <a:gd name="T22" fmla="*/ 46 w 293"/>
                  <a:gd name="T23" fmla="*/ 60 h 92"/>
                  <a:gd name="T24" fmla="*/ 56 w 293"/>
                  <a:gd name="T25" fmla="*/ 50 h 92"/>
                  <a:gd name="T26" fmla="*/ 65 w 293"/>
                  <a:gd name="T27" fmla="*/ 73 h 92"/>
                  <a:gd name="T28" fmla="*/ 66 w 293"/>
                  <a:gd name="T29" fmla="*/ 64 h 92"/>
                  <a:gd name="T30" fmla="*/ 91 w 293"/>
                  <a:gd name="T31" fmla="*/ 73 h 92"/>
                  <a:gd name="T32" fmla="*/ 118 w 293"/>
                  <a:gd name="T33" fmla="*/ 58 h 92"/>
                  <a:gd name="T34" fmla="*/ 140 w 293"/>
                  <a:gd name="T35" fmla="*/ 76 h 92"/>
                  <a:gd name="T36" fmla="*/ 133 w 293"/>
                  <a:gd name="T37" fmla="*/ 84 h 92"/>
                  <a:gd name="T38" fmla="*/ 134 w 293"/>
                  <a:gd name="T39" fmla="*/ 106 h 92"/>
                  <a:gd name="T40" fmla="*/ 121 w 293"/>
                  <a:gd name="T41" fmla="*/ 109 h 92"/>
                  <a:gd name="T42" fmla="*/ 108 w 293"/>
                  <a:gd name="T43" fmla="*/ 93 h 92"/>
                  <a:gd name="T44" fmla="*/ 108 w 293"/>
                  <a:gd name="T45" fmla="*/ 106 h 92"/>
                  <a:gd name="T46" fmla="*/ 101 w 293"/>
                  <a:gd name="T47" fmla="*/ 109 h 92"/>
                  <a:gd name="T48" fmla="*/ 69 w 293"/>
                  <a:gd name="T49" fmla="*/ 109 h 92"/>
                  <a:gd name="T50" fmla="*/ 66 w 293"/>
                  <a:gd name="T51" fmla="*/ 97 h 92"/>
                  <a:gd name="T52" fmla="*/ 57 w 293"/>
                  <a:gd name="T53" fmla="*/ 109 h 92"/>
                  <a:gd name="T54" fmla="*/ 50 w 293"/>
                  <a:gd name="T55" fmla="*/ 97 h 92"/>
                  <a:gd name="T56" fmla="*/ 44 w 293"/>
                  <a:gd name="T57" fmla="*/ 106 h 92"/>
                  <a:gd name="T58" fmla="*/ 30 w 293"/>
                  <a:gd name="T59" fmla="*/ 34 h 92"/>
                  <a:gd name="T60" fmla="*/ 18 w 293"/>
                  <a:gd name="T61" fmla="*/ 36 h 92"/>
                  <a:gd name="T62" fmla="*/ 0 w 293"/>
                  <a:gd name="T63" fmla="*/ 12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3"/>
                  <a:gd name="T97" fmla="*/ 0 h 92"/>
                  <a:gd name="T98" fmla="*/ 293 w 293"/>
                  <a:gd name="T99" fmla="*/ 92 h 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3" h="92">
                    <a:moveTo>
                      <a:pt x="0" y="12"/>
                    </a:moveTo>
                    <a:lnTo>
                      <a:pt x="19" y="0"/>
                    </a:lnTo>
                    <a:lnTo>
                      <a:pt x="45" y="6"/>
                    </a:lnTo>
                    <a:lnTo>
                      <a:pt x="61" y="12"/>
                    </a:lnTo>
                    <a:lnTo>
                      <a:pt x="57" y="24"/>
                    </a:lnTo>
                    <a:lnTo>
                      <a:pt x="91" y="12"/>
                    </a:lnTo>
                    <a:lnTo>
                      <a:pt x="109" y="22"/>
                    </a:lnTo>
                    <a:lnTo>
                      <a:pt x="93" y="22"/>
                    </a:lnTo>
                    <a:lnTo>
                      <a:pt x="133" y="30"/>
                    </a:lnTo>
                    <a:lnTo>
                      <a:pt x="91" y="34"/>
                    </a:lnTo>
                    <a:lnTo>
                      <a:pt x="109" y="36"/>
                    </a:lnTo>
                    <a:lnTo>
                      <a:pt x="97" y="48"/>
                    </a:lnTo>
                    <a:lnTo>
                      <a:pt x="115" y="42"/>
                    </a:lnTo>
                    <a:lnTo>
                      <a:pt x="136" y="61"/>
                    </a:lnTo>
                    <a:lnTo>
                      <a:pt x="139" y="52"/>
                    </a:lnTo>
                    <a:lnTo>
                      <a:pt x="190" y="61"/>
                    </a:lnTo>
                    <a:lnTo>
                      <a:pt x="247" y="46"/>
                    </a:lnTo>
                    <a:lnTo>
                      <a:pt x="292" y="64"/>
                    </a:lnTo>
                    <a:lnTo>
                      <a:pt x="277" y="70"/>
                    </a:lnTo>
                    <a:lnTo>
                      <a:pt x="283" y="88"/>
                    </a:lnTo>
                    <a:lnTo>
                      <a:pt x="253" y="91"/>
                    </a:lnTo>
                    <a:lnTo>
                      <a:pt x="226" y="76"/>
                    </a:lnTo>
                    <a:lnTo>
                      <a:pt x="226" y="88"/>
                    </a:lnTo>
                    <a:lnTo>
                      <a:pt x="211" y="91"/>
                    </a:lnTo>
                    <a:lnTo>
                      <a:pt x="145" y="91"/>
                    </a:lnTo>
                    <a:lnTo>
                      <a:pt x="139" y="79"/>
                    </a:lnTo>
                    <a:lnTo>
                      <a:pt x="121" y="91"/>
                    </a:lnTo>
                    <a:lnTo>
                      <a:pt x="103" y="79"/>
                    </a:lnTo>
                    <a:lnTo>
                      <a:pt x="91" y="88"/>
                    </a:lnTo>
                    <a:lnTo>
                      <a:pt x="63" y="28"/>
                    </a:lnTo>
                    <a:lnTo>
                      <a:pt x="37" y="30"/>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0" name="Freeform 72"/>
              <p:cNvSpPr>
                <a:spLocks/>
              </p:cNvSpPr>
              <p:nvPr/>
            </p:nvSpPr>
            <p:spPr bwMode="auto">
              <a:xfrm>
                <a:off x="1651" y="1005"/>
                <a:ext cx="164" cy="121"/>
              </a:xfrm>
              <a:custGeom>
                <a:avLst/>
                <a:gdLst>
                  <a:gd name="T0" fmla="*/ 0 w 185"/>
                  <a:gd name="T1" fmla="*/ 43 h 118"/>
                  <a:gd name="T2" fmla="*/ 21 w 185"/>
                  <a:gd name="T3" fmla="*/ 37 h 118"/>
                  <a:gd name="T4" fmla="*/ 12 w 185"/>
                  <a:gd name="T5" fmla="*/ 11 h 118"/>
                  <a:gd name="T6" fmla="*/ 28 w 185"/>
                  <a:gd name="T7" fmla="*/ 6 h 118"/>
                  <a:gd name="T8" fmla="*/ 15 w 185"/>
                  <a:gd name="T9" fmla="*/ 0 h 118"/>
                  <a:gd name="T10" fmla="*/ 38 w 185"/>
                  <a:gd name="T11" fmla="*/ 9 h 118"/>
                  <a:gd name="T12" fmla="*/ 44 w 185"/>
                  <a:gd name="T13" fmla="*/ 37 h 118"/>
                  <a:gd name="T14" fmla="*/ 59 w 185"/>
                  <a:gd name="T15" fmla="*/ 37 h 118"/>
                  <a:gd name="T16" fmla="*/ 63 w 185"/>
                  <a:gd name="T17" fmla="*/ 52 h 118"/>
                  <a:gd name="T18" fmla="*/ 63 w 185"/>
                  <a:gd name="T19" fmla="*/ 40 h 118"/>
                  <a:gd name="T20" fmla="*/ 70 w 185"/>
                  <a:gd name="T21" fmla="*/ 43 h 118"/>
                  <a:gd name="T22" fmla="*/ 66 w 185"/>
                  <a:gd name="T23" fmla="*/ 52 h 118"/>
                  <a:gd name="T24" fmla="*/ 74 w 185"/>
                  <a:gd name="T25" fmla="*/ 57 h 118"/>
                  <a:gd name="T26" fmla="*/ 70 w 185"/>
                  <a:gd name="T27" fmla="*/ 78 h 118"/>
                  <a:gd name="T28" fmla="*/ 83 w 185"/>
                  <a:gd name="T29" fmla="*/ 78 h 118"/>
                  <a:gd name="T30" fmla="*/ 89 w 185"/>
                  <a:gd name="T31" fmla="*/ 89 h 118"/>
                  <a:gd name="T32" fmla="*/ 73 w 185"/>
                  <a:gd name="T33" fmla="*/ 95 h 118"/>
                  <a:gd name="T34" fmla="*/ 68 w 185"/>
                  <a:gd name="T35" fmla="*/ 115 h 118"/>
                  <a:gd name="T36" fmla="*/ 66 w 185"/>
                  <a:gd name="T37" fmla="*/ 95 h 118"/>
                  <a:gd name="T38" fmla="*/ 61 w 185"/>
                  <a:gd name="T39" fmla="*/ 135 h 118"/>
                  <a:gd name="T40" fmla="*/ 50 w 185"/>
                  <a:gd name="T41" fmla="*/ 118 h 118"/>
                  <a:gd name="T42" fmla="*/ 56 w 185"/>
                  <a:gd name="T43" fmla="*/ 135 h 118"/>
                  <a:gd name="T44" fmla="*/ 35 w 185"/>
                  <a:gd name="T45" fmla="*/ 133 h 118"/>
                  <a:gd name="T46" fmla="*/ 27 w 185"/>
                  <a:gd name="T47" fmla="*/ 124 h 118"/>
                  <a:gd name="T48" fmla="*/ 37 w 185"/>
                  <a:gd name="T49" fmla="*/ 118 h 118"/>
                  <a:gd name="T50" fmla="*/ 27 w 185"/>
                  <a:gd name="T51" fmla="*/ 118 h 118"/>
                  <a:gd name="T52" fmla="*/ 24 w 185"/>
                  <a:gd name="T53" fmla="*/ 109 h 118"/>
                  <a:gd name="T54" fmla="*/ 28 w 185"/>
                  <a:gd name="T55" fmla="*/ 109 h 118"/>
                  <a:gd name="T56" fmla="*/ 20 w 185"/>
                  <a:gd name="T57" fmla="*/ 99 h 118"/>
                  <a:gd name="T58" fmla="*/ 49 w 185"/>
                  <a:gd name="T59" fmla="*/ 89 h 118"/>
                  <a:gd name="T60" fmla="*/ 15 w 185"/>
                  <a:gd name="T61" fmla="*/ 89 h 118"/>
                  <a:gd name="T62" fmla="*/ 8 w 185"/>
                  <a:gd name="T63" fmla="*/ 80 h 118"/>
                  <a:gd name="T64" fmla="*/ 20 w 185"/>
                  <a:gd name="T65" fmla="*/ 75 h 118"/>
                  <a:gd name="T66" fmla="*/ 3 w 185"/>
                  <a:gd name="T67" fmla="*/ 57 h 118"/>
                  <a:gd name="T68" fmla="*/ 7 w 185"/>
                  <a:gd name="T69" fmla="*/ 57 h 118"/>
                  <a:gd name="T70" fmla="*/ 3 w 185"/>
                  <a:gd name="T71" fmla="*/ 49 h 118"/>
                  <a:gd name="T72" fmla="*/ 21 w 185"/>
                  <a:gd name="T73" fmla="*/ 49 h 118"/>
                  <a:gd name="T74" fmla="*/ 0 w 185"/>
                  <a:gd name="T75" fmla="*/ 43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5"/>
                  <a:gd name="T115" fmla="*/ 0 h 118"/>
                  <a:gd name="T116" fmla="*/ 185 w 185"/>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5" h="118">
                    <a:moveTo>
                      <a:pt x="0" y="37"/>
                    </a:moveTo>
                    <a:lnTo>
                      <a:pt x="44" y="31"/>
                    </a:lnTo>
                    <a:lnTo>
                      <a:pt x="24" y="11"/>
                    </a:lnTo>
                    <a:lnTo>
                      <a:pt x="59" y="6"/>
                    </a:lnTo>
                    <a:lnTo>
                      <a:pt x="30" y="0"/>
                    </a:lnTo>
                    <a:lnTo>
                      <a:pt x="78" y="9"/>
                    </a:lnTo>
                    <a:lnTo>
                      <a:pt x="90" y="31"/>
                    </a:lnTo>
                    <a:lnTo>
                      <a:pt x="120" y="31"/>
                    </a:lnTo>
                    <a:lnTo>
                      <a:pt x="129" y="46"/>
                    </a:lnTo>
                    <a:lnTo>
                      <a:pt x="129" y="34"/>
                    </a:lnTo>
                    <a:lnTo>
                      <a:pt x="143" y="37"/>
                    </a:lnTo>
                    <a:lnTo>
                      <a:pt x="138" y="46"/>
                    </a:lnTo>
                    <a:lnTo>
                      <a:pt x="155" y="51"/>
                    </a:lnTo>
                    <a:lnTo>
                      <a:pt x="143" y="66"/>
                    </a:lnTo>
                    <a:lnTo>
                      <a:pt x="172" y="66"/>
                    </a:lnTo>
                    <a:lnTo>
                      <a:pt x="184" y="77"/>
                    </a:lnTo>
                    <a:lnTo>
                      <a:pt x="149" y="83"/>
                    </a:lnTo>
                    <a:lnTo>
                      <a:pt x="140" y="98"/>
                    </a:lnTo>
                    <a:lnTo>
                      <a:pt x="135" y="83"/>
                    </a:lnTo>
                    <a:lnTo>
                      <a:pt x="126" y="117"/>
                    </a:lnTo>
                    <a:lnTo>
                      <a:pt x="102" y="100"/>
                    </a:lnTo>
                    <a:lnTo>
                      <a:pt x="114" y="117"/>
                    </a:lnTo>
                    <a:lnTo>
                      <a:pt x="73" y="115"/>
                    </a:lnTo>
                    <a:lnTo>
                      <a:pt x="55" y="106"/>
                    </a:lnTo>
                    <a:lnTo>
                      <a:pt x="77" y="100"/>
                    </a:lnTo>
                    <a:lnTo>
                      <a:pt x="55" y="100"/>
                    </a:lnTo>
                    <a:lnTo>
                      <a:pt x="49" y="94"/>
                    </a:lnTo>
                    <a:lnTo>
                      <a:pt x="59" y="94"/>
                    </a:lnTo>
                    <a:lnTo>
                      <a:pt x="42" y="87"/>
                    </a:lnTo>
                    <a:lnTo>
                      <a:pt x="100" y="77"/>
                    </a:lnTo>
                    <a:lnTo>
                      <a:pt x="30" y="77"/>
                    </a:lnTo>
                    <a:lnTo>
                      <a:pt x="15" y="68"/>
                    </a:lnTo>
                    <a:lnTo>
                      <a:pt x="42" y="63"/>
                    </a:lnTo>
                    <a:lnTo>
                      <a:pt x="3" y="51"/>
                    </a:lnTo>
                    <a:lnTo>
                      <a:pt x="13" y="51"/>
                    </a:lnTo>
                    <a:lnTo>
                      <a:pt x="3" y="43"/>
                    </a:lnTo>
                    <a:lnTo>
                      <a:pt x="44" y="43"/>
                    </a:lnTo>
                    <a:lnTo>
                      <a:pt x="0" y="3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1" name="Freeform 73"/>
              <p:cNvSpPr>
                <a:spLocks/>
              </p:cNvSpPr>
              <p:nvPr/>
            </p:nvSpPr>
            <p:spPr bwMode="auto">
              <a:xfrm>
                <a:off x="1651" y="1005"/>
                <a:ext cx="170" cy="128"/>
              </a:xfrm>
              <a:custGeom>
                <a:avLst/>
                <a:gdLst>
                  <a:gd name="T0" fmla="*/ 0 w 191"/>
                  <a:gd name="T1" fmla="*/ 45 h 124"/>
                  <a:gd name="T2" fmla="*/ 22 w 191"/>
                  <a:gd name="T3" fmla="*/ 39 h 124"/>
                  <a:gd name="T4" fmla="*/ 12 w 191"/>
                  <a:gd name="T5" fmla="*/ 12 h 124"/>
                  <a:gd name="T6" fmla="*/ 30 w 191"/>
                  <a:gd name="T7" fmla="*/ 6 h 124"/>
                  <a:gd name="T8" fmla="*/ 16 w 191"/>
                  <a:gd name="T9" fmla="*/ 0 h 124"/>
                  <a:gd name="T10" fmla="*/ 40 w 191"/>
                  <a:gd name="T11" fmla="*/ 9 h 124"/>
                  <a:gd name="T12" fmla="*/ 47 w 191"/>
                  <a:gd name="T13" fmla="*/ 39 h 124"/>
                  <a:gd name="T14" fmla="*/ 61 w 191"/>
                  <a:gd name="T15" fmla="*/ 39 h 124"/>
                  <a:gd name="T16" fmla="*/ 66 w 191"/>
                  <a:gd name="T17" fmla="*/ 60 h 124"/>
                  <a:gd name="T18" fmla="*/ 66 w 191"/>
                  <a:gd name="T19" fmla="*/ 42 h 124"/>
                  <a:gd name="T20" fmla="*/ 74 w 191"/>
                  <a:gd name="T21" fmla="*/ 45 h 124"/>
                  <a:gd name="T22" fmla="*/ 70 w 191"/>
                  <a:gd name="T23" fmla="*/ 60 h 124"/>
                  <a:gd name="T24" fmla="*/ 79 w 191"/>
                  <a:gd name="T25" fmla="*/ 66 h 124"/>
                  <a:gd name="T26" fmla="*/ 74 w 191"/>
                  <a:gd name="T27" fmla="*/ 82 h 124"/>
                  <a:gd name="T28" fmla="*/ 88 w 191"/>
                  <a:gd name="T29" fmla="*/ 82 h 124"/>
                  <a:gd name="T30" fmla="*/ 94 w 191"/>
                  <a:gd name="T31" fmla="*/ 99 h 124"/>
                  <a:gd name="T32" fmla="*/ 77 w 191"/>
                  <a:gd name="T33" fmla="*/ 105 h 124"/>
                  <a:gd name="T34" fmla="*/ 72 w 191"/>
                  <a:gd name="T35" fmla="*/ 125 h 124"/>
                  <a:gd name="T36" fmla="*/ 69 w 191"/>
                  <a:gd name="T37" fmla="*/ 105 h 124"/>
                  <a:gd name="T38" fmla="*/ 65 w 191"/>
                  <a:gd name="T39" fmla="*/ 148 h 124"/>
                  <a:gd name="T40" fmla="*/ 53 w 191"/>
                  <a:gd name="T41" fmla="*/ 127 h 124"/>
                  <a:gd name="T42" fmla="*/ 59 w 191"/>
                  <a:gd name="T43" fmla="*/ 148 h 124"/>
                  <a:gd name="T44" fmla="*/ 37 w 191"/>
                  <a:gd name="T45" fmla="*/ 146 h 124"/>
                  <a:gd name="T46" fmla="*/ 28 w 191"/>
                  <a:gd name="T47" fmla="*/ 135 h 124"/>
                  <a:gd name="T48" fmla="*/ 39 w 191"/>
                  <a:gd name="T49" fmla="*/ 127 h 124"/>
                  <a:gd name="T50" fmla="*/ 28 w 191"/>
                  <a:gd name="T51" fmla="*/ 127 h 124"/>
                  <a:gd name="T52" fmla="*/ 25 w 191"/>
                  <a:gd name="T53" fmla="*/ 119 h 124"/>
                  <a:gd name="T54" fmla="*/ 30 w 191"/>
                  <a:gd name="T55" fmla="*/ 119 h 124"/>
                  <a:gd name="T56" fmla="*/ 21 w 191"/>
                  <a:gd name="T57" fmla="*/ 109 h 124"/>
                  <a:gd name="T58" fmla="*/ 52 w 191"/>
                  <a:gd name="T59" fmla="*/ 99 h 124"/>
                  <a:gd name="T60" fmla="*/ 16 w 191"/>
                  <a:gd name="T61" fmla="*/ 99 h 124"/>
                  <a:gd name="T62" fmla="*/ 8 w 191"/>
                  <a:gd name="T63" fmla="*/ 87 h 124"/>
                  <a:gd name="T64" fmla="*/ 21 w 191"/>
                  <a:gd name="T65" fmla="*/ 78 h 124"/>
                  <a:gd name="T66" fmla="*/ 3 w 191"/>
                  <a:gd name="T67" fmla="*/ 66 h 124"/>
                  <a:gd name="T68" fmla="*/ 7 w 191"/>
                  <a:gd name="T69" fmla="*/ 66 h 124"/>
                  <a:gd name="T70" fmla="*/ 3 w 191"/>
                  <a:gd name="T71" fmla="*/ 55 h 124"/>
                  <a:gd name="T72" fmla="*/ 22 w 191"/>
                  <a:gd name="T73" fmla="*/ 55 h 124"/>
                  <a:gd name="T74" fmla="*/ 0 w 191"/>
                  <a:gd name="T75" fmla="*/ 45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
                  <a:gd name="T115" fmla="*/ 0 h 124"/>
                  <a:gd name="T116" fmla="*/ 191 w 191"/>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 h="124">
                    <a:moveTo>
                      <a:pt x="0" y="39"/>
                    </a:moveTo>
                    <a:lnTo>
                      <a:pt x="45" y="33"/>
                    </a:lnTo>
                    <a:lnTo>
                      <a:pt x="25" y="12"/>
                    </a:lnTo>
                    <a:lnTo>
                      <a:pt x="61" y="6"/>
                    </a:lnTo>
                    <a:lnTo>
                      <a:pt x="31" y="0"/>
                    </a:lnTo>
                    <a:lnTo>
                      <a:pt x="81" y="9"/>
                    </a:lnTo>
                    <a:lnTo>
                      <a:pt x="93" y="33"/>
                    </a:lnTo>
                    <a:lnTo>
                      <a:pt x="124" y="33"/>
                    </a:lnTo>
                    <a:lnTo>
                      <a:pt x="133" y="48"/>
                    </a:lnTo>
                    <a:lnTo>
                      <a:pt x="133" y="36"/>
                    </a:lnTo>
                    <a:lnTo>
                      <a:pt x="148" y="39"/>
                    </a:lnTo>
                    <a:lnTo>
                      <a:pt x="142" y="48"/>
                    </a:lnTo>
                    <a:lnTo>
                      <a:pt x="160" y="54"/>
                    </a:lnTo>
                    <a:lnTo>
                      <a:pt x="148" y="69"/>
                    </a:lnTo>
                    <a:lnTo>
                      <a:pt x="178" y="69"/>
                    </a:lnTo>
                    <a:lnTo>
                      <a:pt x="190" y="81"/>
                    </a:lnTo>
                    <a:lnTo>
                      <a:pt x="154" y="87"/>
                    </a:lnTo>
                    <a:lnTo>
                      <a:pt x="145" y="103"/>
                    </a:lnTo>
                    <a:lnTo>
                      <a:pt x="139" y="87"/>
                    </a:lnTo>
                    <a:lnTo>
                      <a:pt x="130" y="123"/>
                    </a:lnTo>
                    <a:lnTo>
                      <a:pt x="105" y="105"/>
                    </a:lnTo>
                    <a:lnTo>
                      <a:pt x="118" y="123"/>
                    </a:lnTo>
                    <a:lnTo>
                      <a:pt x="75" y="121"/>
                    </a:lnTo>
                    <a:lnTo>
                      <a:pt x="57" y="111"/>
                    </a:lnTo>
                    <a:lnTo>
                      <a:pt x="79" y="105"/>
                    </a:lnTo>
                    <a:lnTo>
                      <a:pt x="57" y="105"/>
                    </a:lnTo>
                    <a:lnTo>
                      <a:pt x="51" y="99"/>
                    </a:lnTo>
                    <a:lnTo>
                      <a:pt x="61" y="99"/>
                    </a:lnTo>
                    <a:lnTo>
                      <a:pt x="43" y="91"/>
                    </a:lnTo>
                    <a:lnTo>
                      <a:pt x="103" y="81"/>
                    </a:lnTo>
                    <a:lnTo>
                      <a:pt x="31" y="81"/>
                    </a:lnTo>
                    <a:lnTo>
                      <a:pt x="15" y="72"/>
                    </a:lnTo>
                    <a:lnTo>
                      <a:pt x="43" y="66"/>
                    </a:lnTo>
                    <a:lnTo>
                      <a:pt x="3" y="54"/>
                    </a:lnTo>
                    <a:lnTo>
                      <a:pt x="13" y="54"/>
                    </a:lnTo>
                    <a:lnTo>
                      <a:pt x="3" y="45"/>
                    </a:lnTo>
                    <a:lnTo>
                      <a:pt x="45" y="45"/>
                    </a:lnTo>
                    <a:lnTo>
                      <a:pt x="0" y="3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2" name="Freeform 74"/>
              <p:cNvSpPr>
                <a:spLocks/>
              </p:cNvSpPr>
              <p:nvPr/>
            </p:nvSpPr>
            <p:spPr bwMode="auto">
              <a:xfrm>
                <a:off x="1651" y="1225"/>
                <a:ext cx="36" cy="23"/>
              </a:xfrm>
              <a:custGeom>
                <a:avLst/>
                <a:gdLst>
                  <a:gd name="T0" fmla="*/ 0 w 40"/>
                  <a:gd name="T1" fmla="*/ 20 h 22"/>
                  <a:gd name="T2" fmla="*/ 5 w 40"/>
                  <a:gd name="T3" fmla="*/ 0 h 22"/>
                  <a:gd name="T4" fmla="*/ 19 w 40"/>
                  <a:gd name="T5" fmla="*/ 2 h 22"/>
                  <a:gd name="T6" fmla="*/ 21 w 40"/>
                  <a:gd name="T7" fmla="*/ 27 h 22"/>
                  <a:gd name="T8" fmla="*/ 0 w 40"/>
                  <a:gd name="T9" fmla="*/ 20 h 22"/>
                  <a:gd name="T10" fmla="*/ 0 60000 65536"/>
                  <a:gd name="T11" fmla="*/ 0 60000 65536"/>
                  <a:gd name="T12" fmla="*/ 0 60000 65536"/>
                  <a:gd name="T13" fmla="*/ 0 60000 65536"/>
                  <a:gd name="T14" fmla="*/ 0 60000 65536"/>
                  <a:gd name="T15" fmla="*/ 0 w 40"/>
                  <a:gd name="T16" fmla="*/ 0 h 22"/>
                  <a:gd name="T17" fmla="*/ 40 w 40"/>
                  <a:gd name="T18" fmla="*/ 22 h 22"/>
                </a:gdLst>
                <a:ahLst/>
                <a:cxnLst>
                  <a:cxn ang="T10">
                    <a:pos x="T0" y="T1"/>
                  </a:cxn>
                  <a:cxn ang="T11">
                    <a:pos x="T2" y="T3"/>
                  </a:cxn>
                  <a:cxn ang="T12">
                    <a:pos x="T4" y="T5"/>
                  </a:cxn>
                  <a:cxn ang="T13">
                    <a:pos x="T6" y="T7"/>
                  </a:cxn>
                  <a:cxn ang="T14">
                    <a:pos x="T8" y="T9"/>
                  </a:cxn>
                </a:cxnLst>
                <a:rect l="T15" t="T16" r="T17" b="T18"/>
                <a:pathLst>
                  <a:path w="40" h="22">
                    <a:moveTo>
                      <a:pt x="0" y="14"/>
                    </a:moveTo>
                    <a:lnTo>
                      <a:pt x="8" y="0"/>
                    </a:lnTo>
                    <a:lnTo>
                      <a:pt x="34" y="2"/>
                    </a:lnTo>
                    <a:lnTo>
                      <a:pt x="39" y="21"/>
                    </a:lnTo>
                    <a:lnTo>
                      <a:pt x="0" y="1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3" name="Freeform 75"/>
              <p:cNvSpPr>
                <a:spLocks/>
              </p:cNvSpPr>
              <p:nvPr/>
            </p:nvSpPr>
            <p:spPr bwMode="auto">
              <a:xfrm>
                <a:off x="1651" y="1225"/>
                <a:ext cx="41" cy="29"/>
              </a:xfrm>
              <a:custGeom>
                <a:avLst/>
                <a:gdLst>
                  <a:gd name="T0" fmla="*/ 0 w 46"/>
                  <a:gd name="T1" fmla="*/ 24 h 28"/>
                  <a:gd name="T2" fmla="*/ 4 w 46"/>
                  <a:gd name="T3" fmla="*/ 0 h 28"/>
                  <a:gd name="T4" fmla="*/ 20 w 46"/>
                  <a:gd name="T5" fmla="*/ 3 h 28"/>
                  <a:gd name="T6" fmla="*/ 23 w 46"/>
                  <a:gd name="T7" fmla="*/ 33 h 28"/>
                  <a:gd name="T8" fmla="*/ 0 w 46"/>
                  <a:gd name="T9" fmla="*/ 24 h 28"/>
                  <a:gd name="T10" fmla="*/ 0 60000 65536"/>
                  <a:gd name="T11" fmla="*/ 0 60000 65536"/>
                  <a:gd name="T12" fmla="*/ 0 60000 65536"/>
                  <a:gd name="T13" fmla="*/ 0 60000 65536"/>
                  <a:gd name="T14" fmla="*/ 0 60000 65536"/>
                  <a:gd name="T15" fmla="*/ 0 w 46"/>
                  <a:gd name="T16" fmla="*/ 0 h 28"/>
                  <a:gd name="T17" fmla="*/ 46 w 46"/>
                  <a:gd name="T18" fmla="*/ 28 h 28"/>
                </a:gdLst>
                <a:ahLst/>
                <a:cxnLst>
                  <a:cxn ang="T10">
                    <a:pos x="T0" y="T1"/>
                  </a:cxn>
                  <a:cxn ang="T11">
                    <a:pos x="T2" y="T3"/>
                  </a:cxn>
                  <a:cxn ang="T12">
                    <a:pos x="T4" y="T5"/>
                  </a:cxn>
                  <a:cxn ang="T13">
                    <a:pos x="T6" y="T7"/>
                  </a:cxn>
                  <a:cxn ang="T14">
                    <a:pos x="T8" y="T9"/>
                  </a:cxn>
                </a:cxnLst>
                <a:rect l="T15" t="T16" r="T17" b="T18"/>
                <a:pathLst>
                  <a:path w="46" h="28">
                    <a:moveTo>
                      <a:pt x="0" y="18"/>
                    </a:moveTo>
                    <a:lnTo>
                      <a:pt x="9" y="0"/>
                    </a:lnTo>
                    <a:lnTo>
                      <a:pt x="39" y="3"/>
                    </a:lnTo>
                    <a:lnTo>
                      <a:pt x="45" y="27"/>
                    </a:lnTo>
                    <a:lnTo>
                      <a:pt x="0" y="1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4" name="Freeform 76"/>
              <p:cNvSpPr>
                <a:spLocks/>
              </p:cNvSpPr>
              <p:nvPr/>
            </p:nvSpPr>
            <p:spPr bwMode="auto">
              <a:xfrm>
                <a:off x="1654" y="1142"/>
                <a:ext cx="38" cy="17"/>
              </a:xfrm>
              <a:custGeom>
                <a:avLst/>
                <a:gdLst>
                  <a:gd name="T0" fmla="*/ 0 w 43"/>
                  <a:gd name="T1" fmla="*/ 8 h 17"/>
                  <a:gd name="T2" fmla="*/ 4 w 43"/>
                  <a:gd name="T3" fmla="*/ 16 h 17"/>
                  <a:gd name="T4" fmla="*/ 20 w 43"/>
                  <a:gd name="T5" fmla="*/ 8 h 17"/>
                  <a:gd name="T6" fmla="*/ 5 w 43"/>
                  <a:gd name="T7" fmla="*/ 0 h 17"/>
                  <a:gd name="T8" fmla="*/ 0 w 43"/>
                  <a:gd name="T9" fmla="*/ 8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8"/>
                    </a:moveTo>
                    <a:lnTo>
                      <a:pt x="9" y="16"/>
                    </a:lnTo>
                    <a:lnTo>
                      <a:pt x="42" y="8"/>
                    </a:lnTo>
                    <a:lnTo>
                      <a:pt x="11" y="0"/>
                    </a:lnTo>
                    <a:lnTo>
                      <a:pt x="0" y="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5" name="Freeform 77"/>
              <p:cNvSpPr>
                <a:spLocks/>
              </p:cNvSpPr>
              <p:nvPr/>
            </p:nvSpPr>
            <p:spPr bwMode="auto">
              <a:xfrm>
                <a:off x="1654" y="1142"/>
                <a:ext cx="43" cy="17"/>
              </a:xfrm>
              <a:custGeom>
                <a:avLst/>
                <a:gdLst>
                  <a:gd name="T0" fmla="*/ 0 w 49"/>
                  <a:gd name="T1" fmla="*/ 8 h 17"/>
                  <a:gd name="T2" fmla="*/ 4 w 49"/>
                  <a:gd name="T3" fmla="*/ 16 h 17"/>
                  <a:gd name="T4" fmla="*/ 22 w 49"/>
                  <a:gd name="T5" fmla="*/ 8 h 17"/>
                  <a:gd name="T6" fmla="*/ 6 w 49"/>
                  <a:gd name="T7" fmla="*/ 0 h 17"/>
                  <a:gd name="T8" fmla="*/ 0 w 49"/>
                  <a:gd name="T9" fmla="*/ 8 h 17"/>
                  <a:gd name="T10" fmla="*/ 0 60000 65536"/>
                  <a:gd name="T11" fmla="*/ 0 60000 65536"/>
                  <a:gd name="T12" fmla="*/ 0 60000 65536"/>
                  <a:gd name="T13" fmla="*/ 0 60000 65536"/>
                  <a:gd name="T14" fmla="*/ 0 60000 65536"/>
                  <a:gd name="T15" fmla="*/ 0 w 49"/>
                  <a:gd name="T16" fmla="*/ 0 h 17"/>
                  <a:gd name="T17" fmla="*/ 49 w 49"/>
                  <a:gd name="T18" fmla="*/ 17 h 17"/>
                </a:gdLst>
                <a:ahLst/>
                <a:cxnLst>
                  <a:cxn ang="T10">
                    <a:pos x="T0" y="T1"/>
                  </a:cxn>
                  <a:cxn ang="T11">
                    <a:pos x="T2" y="T3"/>
                  </a:cxn>
                  <a:cxn ang="T12">
                    <a:pos x="T4" y="T5"/>
                  </a:cxn>
                  <a:cxn ang="T13">
                    <a:pos x="T6" y="T7"/>
                  </a:cxn>
                  <a:cxn ang="T14">
                    <a:pos x="T8" y="T9"/>
                  </a:cxn>
                </a:cxnLst>
                <a:rect l="T15" t="T16" r="T17" b="T18"/>
                <a:pathLst>
                  <a:path w="49" h="17">
                    <a:moveTo>
                      <a:pt x="0" y="8"/>
                    </a:moveTo>
                    <a:lnTo>
                      <a:pt x="10" y="16"/>
                    </a:lnTo>
                    <a:lnTo>
                      <a:pt x="48" y="8"/>
                    </a:lnTo>
                    <a:lnTo>
                      <a:pt x="12" y="0"/>
                    </a:lnTo>
                    <a:lnTo>
                      <a:pt x="0" y="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6" name="Freeform 78"/>
              <p:cNvSpPr>
                <a:spLocks/>
              </p:cNvSpPr>
              <p:nvPr/>
            </p:nvSpPr>
            <p:spPr bwMode="auto">
              <a:xfrm>
                <a:off x="1659" y="1278"/>
                <a:ext cx="76" cy="60"/>
              </a:xfrm>
              <a:custGeom>
                <a:avLst/>
                <a:gdLst>
                  <a:gd name="T0" fmla="*/ 0 w 85"/>
                  <a:gd name="T1" fmla="*/ 8 h 58"/>
                  <a:gd name="T2" fmla="*/ 4 w 85"/>
                  <a:gd name="T3" fmla="*/ 44 h 58"/>
                  <a:gd name="T4" fmla="*/ 8 w 85"/>
                  <a:gd name="T5" fmla="*/ 50 h 58"/>
                  <a:gd name="T6" fmla="*/ 4 w 85"/>
                  <a:gd name="T7" fmla="*/ 69 h 58"/>
                  <a:gd name="T8" fmla="*/ 12 w 85"/>
                  <a:gd name="T9" fmla="*/ 69 h 58"/>
                  <a:gd name="T10" fmla="*/ 19 w 85"/>
                  <a:gd name="T11" fmla="*/ 54 h 58"/>
                  <a:gd name="T12" fmla="*/ 12 w 85"/>
                  <a:gd name="T13" fmla="*/ 44 h 58"/>
                  <a:gd name="T14" fmla="*/ 30 w 85"/>
                  <a:gd name="T15" fmla="*/ 44 h 58"/>
                  <a:gd name="T16" fmla="*/ 43 w 85"/>
                  <a:gd name="T17" fmla="*/ 3 h 58"/>
                  <a:gd name="T18" fmla="*/ 4 w 85"/>
                  <a:gd name="T19" fmla="*/ 0 h 58"/>
                  <a:gd name="T20" fmla="*/ 11 w 85"/>
                  <a:gd name="T21" fmla="*/ 11 h 58"/>
                  <a:gd name="T22" fmla="*/ 0 w 85"/>
                  <a:gd name="T23" fmla="*/ 8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58"/>
                  <a:gd name="T38" fmla="*/ 85 w 85"/>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58">
                    <a:moveTo>
                      <a:pt x="0" y="8"/>
                    </a:moveTo>
                    <a:lnTo>
                      <a:pt x="4" y="38"/>
                    </a:lnTo>
                    <a:lnTo>
                      <a:pt x="15" y="41"/>
                    </a:lnTo>
                    <a:lnTo>
                      <a:pt x="9" y="57"/>
                    </a:lnTo>
                    <a:lnTo>
                      <a:pt x="22" y="57"/>
                    </a:lnTo>
                    <a:lnTo>
                      <a:pt x="37" y="43"/>
                    </a:lnTo>
                    <a:lnTo>
                      <a:pt x="22" y="38"/>
                    </a:lnTo>
                    <a:lnTo>
                      <a:pt x="60" y="38"/>
                    </a:lnTo>
                    <a:lnTo>
                      <a:pt x="84" y="3"/>
                    </a:lnTo>
                    <a:lnTo>
                      <a:pt x="6" y="0"/>
                    </a:lnTo>
                    <a:lnTo>
                      <a:pt x="21" y="11"/>
                    </a:lnTo>
                    <a:lnTo>
                      <a:pt x="0" y="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7" name="Freeform 79"/>
              <p:cNvSpPr>
                <a:spLocks/>
              </p:cNvSpPr>
              <p:nvPr/>
            </p:nvSpPr>
            <p:spPr bwMode="auto">
              <a:xfrm>
                <a:off x="1659" y="1278"/>
                <a:ext cx="81" cy="66"/>
              </a:xfrm>
              <a:custGeom>
                <a:avLst/>
                <a:gdLst>
                  <a:gd name="T0" fmla="*/ 0 w 91"/>
                  <a:gd name="T1" fmla="*/ 9 h 64"/>
                  <a:gd name="T2" fmla="*/ 4 w 91"/>
                  <a:gd name="T3" fmla="*/ 48 h 64"/>
                  <a:gd name="T4" fmla="*/ 8 w 91"/>
                  <a:gd name="T5" fmla="*/ 54 h 64"/>
                  <a:gd name="T6" fmla="*/ 4 w 91"/>
                  <a:gd name="T7" fmla="*/ 75 h 64"/>
                  <a:gd name="T8" fmla="*/ 12 w 91"/>
                  <a:gd name="T9" fmla="*/ 75 h 64"/>
                  <a:gd name="T10" fmla="*/ 20 w 91"/>
                  <a:gd name="T11" fmla="*/ 59 h 64"/>
                  <a:gd name="T12" fmla="*/ 12 w 91"/>
                  <a:gd name="T13" fmla="*/ 48 h 64"/>
                  <a:gd name="T14" fmla="*/ 32 w 91"/>
                  <a:gd name="T15" fmla="*/ 48 h 64"/>
                  <a:gd name="T16" fmla="*/ 45 w 91"/>
                  <a:gd name="T17" fmla="*/ 3 h 64"/>
                  <a:gd name="T18" fmla="*/ 4 w 91"/>
                  <a:gd name="T19" fmla="*/ 0 h 64"/>
                  <a:gd name="T20" fmla="*/ 11 w 91"/>
                  <a:gd name="T21" fmla="*/ 12 h 64"/>
                  <a:gd name="T22" fmla="*/ 0 w 91"/>
                  <a:gd name="T23" fmla="*/ 9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64"/>
                  <a:gd name="T38" fmla="*/ 91 w 91"/>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64">
                    <a:moveTo>
                      <a:pt x="0" y="9"/>
                    </a:moveTo>
                    <a:lnTo>
                      <a:pt x="4" y="42"/>
                    </a:lnTo>
                    <a:lnTo>
                      <a:pt x="16" y="45"/>
                    </a:lnTo>
                    <a:lnTo>
                      <a:pt x="10" y="63"/>
                    </a:lnTo>
                    <a:lnTo>
                      <a:pt x="24" y="63"/>
                    </a:lnTo>
                    <a:lnTo>
                      <a:pt x="40" y="48"/>
                    </a:lnTo>
                    <a:lnTo>
                      <a:pt x="24" y="42"/>
                    </a:lnTo>
                    <a:lnTo>
                      <a:pt x="64" y="42"/>
                    </a:lnTo>
                    <a:lnTo>
                      <a:pt x="90" y="3"/>
                    </a:lnTo>
                    <a:lnTo>
                      <a:pt x="6" y="0"/>
                    </a:lnTo>
                    <a:lnTo>
                      <a:pt x="22" y="12"/>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8" name="Freeform 80"/>
              <p:cNvSpPr>
                <a:spLocks/>
              </p:cNvSpPr>
              <p:nvPr/>
            </p:nvSpPr>
            <p:spPr bwMode="auto">
              <a:xfrm>
                <a:off x="1718" y="927"/>
                <a:ext cx="452" cy="272"/>
              </a:xfrm>
              <a:custGeom>
                <a:avLst/>
                <a:gdLst>
                  <a:gd name="T0" fmla="*/ 13 w 510"/>
                  <a:gd name="T1" fmla="*/ 90 h 263"/>
                  <a:gd name="T2" fmla="*/ 24 w 510"/>
                  <a:gd name="T3" fmla="*/ 94 h 263"/>
                  <a:gd name="T4" fmla="*/ 59 w 510"/>
                  <a:gd name="T5" fmla="*/ 94 h 263"/>
                  <a:gd name="T6" fmla="*/ 51 w 510"/>
                  <a:gd name="T7" fmla="*/ 103 h 263"/>
                  <a:gd name="T8" fmla="*/ 45 w 510"/>
                  <a:gd name="T9" fmla="*/ 127 h 263"/>
                  <a:gd name="T10" fmla="*/ 67 w 510"/>
                  <a:gd name="T11" fmla="*/ 127 h 263"/>
                  <a:gd name="T12" fmla="*/ 94 w 510"/>
                  <a:gd name="T13" fmla="*/ 97 h 263"/>
                  <a:gd name="T14" fmla="*/ 132 w 510"/>
                  <a:gd name="T15" fmla="*/ 103 h 263"/>
                  <a:gd name="T16" fmla="*/ 95 w 510"/>
                  <a:gd name="T17" fmla="*/ 169 h 263"/>
                  <a:gd name="T18" fmla="*/ 44 w 510"/>
                  <a:gd name="T19" fmla="*/ 135 h 263"/>
                  <a:gd name="T20" fmla="*/ 44 w 510"/>
                  <a:gd name="T21" fmla="*/ 158 h 263"/>
                  <a:gd name="T22" fmla="*/ 84 w 510"/>
                  <a:gd name="T23" fmla="*/ 199 h 263"/>
                  <a:gd name="T24" fmla="*/ 53 w 510"/>
                  <a:gd name="T25" fmla="*/ 201 h 263"/>
                  <a:gd name="T26" fmla="*/ 48 w 510"/>
                  <a:gd name="T27" fmla="*/ 228 h 263"/>
                  <a:gd name="T28" fmla="*/ 58 w 510"/>
                  <a:gd name="T29" fmla="*/ 215 h 263"/>
                  <a:gd name="T30" fmla="*/ 50 w 510"/>
                  <a:gd name="T31" fmla="*/ 244 h 263"/>
                  <a:gd name="T32" fmla="*/ 58 w 510"/>
                  <a:gd name="T33" fmla="*/ 263 h 263"/>
                  <a:gd name="T34" fmla="*/ 59 w 510"/>
                  <a:gd name="T35" fmla="*/ 271 h 263"/>
                  <a:gd name="T36" fmla="*/ 40 w 510"/>
                  <a:gd name="T37" fmla="*/ 280 h 263"/>
                  <a:gd name="T38" fmla="*/ 27 w 510"/>
                  <a:gd name="T39" fmla="*/ 293 h 263"/>
                  <a:gd name="T40" fmla="*/ 51 w 510"/>
                  <a:gd name="T41" fmla="*/ 315 h 263"/>
                  <a:gd name="T42" fmla="*/ 70 w 510"/>
                  <a:gd name="T43" fmla="*/ 309 h 263"/>
                  <a:gd name="T44" fmla="*/ 76 w 510"/>
                  <a:gd name="T45" fmla="*/ 306 h 263"/>
                  <a:gd name="T46" fmla="*/ 87 w 510"/>
                  <a:gd name="T47" fmla="*/ 321 h 263"/>
                  <a:gd name="T48" fmla="*/ 103 w 510"/>
                  <a:gd name="T49" fmla="*/ 292 h 263"/>
                  <a:gd name="T50" fmla="*/ 109 w 510"/>
                  <a:gd name="T51" fmla="*/ 271 h 263"/>
                  <a:gd name="T52" fmla="*/ 129 w 510"/>
                  <a:gd name="T53" fmla="*/ 244 h 263"/>
                  <a:gd name="T54" fmla="*/ 136 w 510"/>
                  <a:gd name="T55" fmla="*/ 230 h 263"/>
                  <a:gd name="T56" fmla="*/ 137 w 510"/>
                  <a:gd name="T57" fmla="*/ 206 h 263"/>
                  <a:gd name="T58" fmla="*/ 113 w 510"/>
                  <a:gd name="T59" fmla="*/ 189 h 263"/>
                  <a:gd name="T60" fmla="*/ 113 w 510"/>
                  <a:gd name="T61" fmla="*/ 183 h 263"/>
                  <a:gd name="T62" fmla="*/ 161 w 510"/>
                  <a:gd name="T63" fmla="*/ 169 h 263"/>
                  <a:gd name="T64" fmla="*/ 175 w 510"/>
                  <a:gd name="T65" fmla="*/ 143 h 263"/>
                  <a:gd name="T66" fmla="*/ 220 w 510"/>
                  <a:gd name="T67" fmla="*/ 86 h 263"/>
                  <a:gd name="T68" fmla="*/ 183 w 510"/>
                  <a:gd name="T69" fmla="*/ 81 h 263"/>
                  <a:gd name="T70" fmla="*/ 247 w 510"/>
                  <a:gd name="T71" fmla="*/ 44 h 263"/>
                  <a:gd name="T72" fmla="*/ 226 w 510"/>
                  <a:gd name="T73" fmla="*/ 12 h 263"/>
                  <a:gd name="T74" fmla="*/ 146 w 510"/>
                  <a:gd name="T75" fmla="*/ 0 h 263"/>
                  <a:gd name="T76" fmla="*/ 136 w 510"/>
                  <a:gd name="T77" fmla="*/ 6 h 263"/>
                  <a:gd name="T78" fmla="*/ 121 w 510"/>
                  <a:gd name="T79" fmla="*/ 35 h 263"/>
                  <a:gd name="T80" fmla="*/ 94 w 510"/>
                  <a:gd name="T81" fmla="*/ 27 h 263"/>
                  <a:gd name="T82" fmla="*/ 73 w 510"/>
                  <a:gd name="T83" fmla="*/ 27 h 263"/>
                  <a:gd name="T84" fmla="*/ 87 w 510"/>
                  <a:gd name="T85" fmla="*/ 62 h 263"/>
                  <a:gd name="T86" fmla="*/ 51 w 510"/>
                  <a:gd name="T87" fmla="*/ 62 h 2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0"/>
                  <a:gd name="T133" fmla="*/ 0 h 263"/>
                  <a:gd name="T134" fmla="*/ 510 w 510"/>
                  <a:gd name="T135" fmla="*/ 263 h 2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0" h="263">
                    <a:moveTo>
                      <a:pt x="0" y="62"/>
                    </a:moveTo>
                    <a:lnTo>
                      <a:pt x="42" y="62"/>
                    </a:lnTo>
                    <a:lnTo>
                      <a:pt x="28" y="73"/>
                    </a:lnTo>
                    <a:lnTo>
                      <a:pt x="93" y="67"/>
                    </a:lnTo>
                    <a:lnTo>
                      <a:pt x="34" y="73"/>
                    </a:lnTo>
                    <a:lnTo>
                      <a:pt x="51" y="76"/>
                    </a:lnTo>
                    <a:lnTo>
                      <a:pt x="34" y="79"/>
                    </a:lnTo>
                    <a:lnTo>
                      <a:pt x="42" y="85"/>
                    </a:lnTo>
                    <a:lnTo>
                      <a:pt x="123" y="76"/>
                    </a:lnTo>
                    <a:lnTo>
                      <a:pt x="42" y="88"/>
                    </a:lnTo>
                    <a:lnTo>
                      <a:pt x="75" y="103"/>
                    </a:lnTo>
                    <a:lnTo>
                      <a:pt x="108" y="85"/>
                    </a:lnTo>
                    <a:lnTo>
                      <a:pt x="161" y="82"/>
                    </a:lnTo>
                    <a:lnTo>
                      <a:pt x="108" y="88"/>
                    </a:lnTo>
                    <a:lnTo>
                      <a:pt x="93" y="103"/>
                    </a:lnTo>
                    <a:lnTo>
                      <a:pt x="128" y="106"/>
                    </a:lnTo>
                    <a:lnTo>
                      <a:pt x="161" y="88"/>
                    </a:lnTo>
                    <a:lnTo>
                      <a:pt x="140" y="103"/>
                    </a:lnTo>
                    <a:lnTo>
                      <a:pt x="161" y="103"/>
                    </a:lnTo>
                    <a:lnTo>
                      <a:pt x="200" y="94"/>
                    </a:lnTo>
                    <a:lnTo>
                      <a:pt x="194" y="79"/>
                    </a:lnTo>
                    <a:lnTo>
                      <a:pt x="235" y="67"/>
                    </a:lnTo>
                    <a:lnTo>
                      <a:pt x="206" y="94"/>
                    </a:lnTo>
                    <a:lnTo>
                      <a:pt x="272" y="85"/>
                    </a:lnTo>
                    <a:lnTo>
                      <a:pt x="143" y="111"/>
                    </a:lnTo>
                    <a:lnTo>
                      <a:pt x="173" y="138"/>
                    </a:lnTo>
                    <a:lnTo>
                      <a:pt x="197" y="138"/>
                    </a:lnTo>
                    <a:lnTo>
                      <a:pt x="185" y="144"/>
                    </a:lnTo>
                    <a:lnTo>
                      <a:pt x="131" y="114"/>
                    </a:lnTo>
                    <a:lnTo>
                      <a:pt x="90" y="111"/>
                    </a:lnTo>
                    <a:lnTo>
                      <a:pt x="90" y="123"/>
                    </a:lnTo>
                    <a:lnTo>
                      <a:pt x="108" y="126"/>
                    </a:lnTo>
                    <a:lnTo>
                      <a:pt x="90" y="129"/>
                    </a:lnTo>
                    <a:lnTo>
                      <a:pt x="143" y="158"/>
                    </a:lnTo>
                    <a:lnTo>
                      <a:pt x="117" y="162"/>
                    </a:lnTo>
                    <a:lnTo>
                      <a:pt x="173" y="162"/>
                    </a:lnTo>
                    <a:lnTo>
                      <a:pt x="143" y="168"/>
                    </a:lnTo>
                    <a:lnTo>
                      <a:pt x="158" y="176"/>
                    </a:lnTo>
                    <a:lnTo>
                      <a:pt x="111" y="164"/>
                    </a:lnTo>
                    <a:lnTo>
                      <a:pt x="84" y="170"/>
                    </a:lnTo>
                    <a:lnTo>
                      <a:pt x="72" y="194"/>
                    </a:lnTo>
                    <a:lnTo>
                      <a:pt x="99" y="186"/>
                    </a:lnTo>
                    <a:lnTo>
                      <a:pt x="96" y="194"/>
                    </a:lnTo>
                    <a:lnTo>
                      <a:pt x="105" y="194"/>
                    </a:lnTo>
                    <a:lnTo>
                      <a:pt x="120" y="176"/>
                    </a:lnTo>
                    <a:lnTo>
                      <a:pt x="114" y="192"/>
                    </a:lnTo>
                    <a:lnTo>
                      <a:pt x="131" y="194"/>
                    </a:lnTo>
                    <a:lnTo>
                      <a:pt x="102" y="199"/>
                    </a:lnTo>
                    <a:lnTo>
                      <a:pt x="117" y="199"/>
                    </a:lnTo>
                    <a:lnTo>
                      <a:pt x="105" y="203"/>
                    </a:lnTo>
                    <a:lnTo>
                      <a:pt x="117" y="215"/>
                    </a:lnTo>
                    <a:lnTo>
                      <a:pt x="140" y="211"/>
                    </a:lnTo>
                    <a:lnTo>
                      <a:pt x="158" y="197"/>
                    </a:lnTo>
                    <a:lnTo>
                      <a:pt x="123" y="221"/>
                    </a:lnTo>
                    <a:lnTo>
                      <a:pt x="90" y="203"/>
                    </a:lnTo>
                    <a:lnTo>
                      <a:pt x="57" y="205"/>
                    </a:lnTo>
                    <a:lnTo>
                      <a:pt x="84" y="229"/>
                    </a:lnTo>
                    <a:lnTo>
                      <a:pt x="42" y="239"/>
                    </a:lnTo>
                    <a:lnTo>
                      <a:pt x="45" y="252"/>
                    </a:lnTo>
                    <a:lnTo>
                      <a:pt x="54" y="240"/>
                    </a:lnTo>
                    <a:lnTo>
                      <a:pt x="54" y="252"/>
                    </a:lnTo>
                    <a:lnTo>
                      <a:pt x="87" y="246"/>
                    </a:lnTo>
                    <a:lnTo>
                      <a:pt x="108" y="258"/>
                    </a:lnTo>
                    <a:lnTo>
                      <a:pt x="120" y="256"/>
                    </a:lnTo>
                    <a:lnTo>
                      <a:pt x="111" y="246"/>
                    </a:lnTo>
                    <a:lnTo>
                      <a:pt x="143" y="252"/>
                    </a:lnTo>
                    <a:lnTo>
                      <a:pt x="140" y="240"/>
                    </a:lnTo>
                    <a:lnTo>
                      <a:pt x="149" y="252"/>
                    </a:lnTo>
                    <a:lnTo>
                      <a:pt x="158" y="250"/>
                    </a:lnTo>
                    <a:lnTo>
                      <a:pt x="155" y="244"/>
                    </a:lnTo>
                    <a:lnTo>
                      <a:pt x="179" y="250"/>
                    </a:lnTo>
                    <a:lnTo>
                      <a:pt x="179" y="262"/>
                    </a:lnTo>
                    <a:lnTo>
                      <a:pt x="223" y="250"/>
                    </a:lnTo>
                    <a:lnTo>
                      <a:pt x="229" y="239"/>
                    </a:lnTo>
                    <a:lnTo>
                      <a:pt x="212" y="239"/>
                    </a:lnTo>
                    <a:lnTo>
                      <a:pt x="209" y="227"/>
                    </a:lnTo>
                    <a:lnTo>
                      <a:pt x="161" y="227"/>
                    </a:lnTo>
                    <a:lnTo>
                      <a:pt x="226" y="221"/>
                    </a:lnTo>
                    <a:lnTo>
                      <a:pt x="235" y="211"/>
                    </a:lnTo>
                    <a:lnTo>
                      <a:pt x="226" y="199"/>
                    </a:lnTo>
                    <a:lnTo>
                      <a:pt x="266" y="199"/>
                    </a:lnTo>
                    <a:lnTo>
                      <a:pt x="272" y="194"/>
                    </a:lnTo>
                    <a:lnTo>
                      <a:pt x="248" y="192"/>
                    </a:lnTo>
                    <a:lnTo>
                      <a:pt x="280" y="188"/>
                    </a:lnTo>
                    <a:lnTo>
                      <a:pt x="256" y="182"/>
                    </a:lnTo>
                    <a:lnTo>
                      <a:pt x="286" y="174"/>
                    </a:lnTo>
                    <a:lnTo>
                      <a:pt x="284" y="168"/>
                    </a:lnTo>
                    <a:lnTo>
                      <a:pt x="235" y="164"/>
                    </a:lnTo>
                    <a:lnTo>
                      <a:pt x="262" y="158"/>
                    </a:lnTo>
                    <a:lnTo>
                      <a:pt x="232" y="155"/>
                    </a:lnTo>
                    <a:lnTo>
                      <a:pt x="286" y="162"/>
                    </a:lnTo>
                    <a:lnTo>
                      <a:pt x="286" y="153"/>
                    </a:lnTo>
                    <a:lnTo>
                      <a:pt x="232" y="150"/>
                    </a:lnTo>
                    <a:lnTo>
                      <a:pt x="301" y="144"/>
                    </a:lnTo>
                    <a:lnTo>
                      <a:pt x="286" y="129"/>
                    </a:lnTo>
                    <a:lnTo>
                      <a:pt x="333" y="138"/>
                    </a:lnTo>
                    <a:lnTo>
                      <a:pt x="351" y="123"/>
                    </a:lnTo>
                    <a:lnTo>
                      <a:pt x="324" y="120"/>
                    </a:lnTo>
                    <a:lnTo>
                      <a:pt x="360" y="117"/>
                    </a:lnTo>
                    <a:lnTo>
                      <a:pt x="354" y="109"/>
                    </a:lnTo>
                    <a:lnTo>
                      <a:pt x="370" y="111"/>
                    </a:lnTo>
                    <a:lnTo>
                      <a:pt x="455" y="70"/>
                    </a:lnTo>
                    <a:lnTo>
                      <a:pt x="360" y="82"/>
                    </a:lnTo>
                    <a:lnTo>
                      <a:pt x="413" y="67"/>
                    </a:lnTo>
                    <a:lnTo>
                      <a:pt x="378" y="67"/>
                    </a:lnTo>
                    <a:lnTo>
                      <a:pt x="376" y="59"/>
                    </a:lnTo>
                    <a:lnTo>
                      <a:pt x="431" y="62"/>
                    </a:lnTo>
                    <a:lnTo>
                      <a:pt x="509" y="38"/>
                    </a:lnTo>
                    <a:lnTo>
                      <a:pt x="509" y="29"/>
                    </a:lnTo>
                    <a:lnTo>
                      <a:pt x="473" y="29"/>
                    </a:lnTo>
                    <a:lnTo>
                      <a:pt x="467" y="12"/>
                    </a:lnTo>
                    <a:lnTo>
                      <a:pt x="378" y="23"/>
                    </a:lnTo>
                    <a:lnTo>
                      <a:pt x="419" y="9"/>
                    </a:lnTo>
                    <a:lnTo>
                      <a:pt x="301" y="0"/>
                    </a:lnTo>
                    <a:lnTo>
                      <a:pt x="292" y="9"/>
                    </a:lnTo>
                    <a:lnTo>
                      <a:pt x="301" y="18"/>
                    </a:lnTo>
                    <a:lnTo>
                      <a:pt x="280" y="6"/>
                    </a:lnTo>
                    <a:lnTo>
                      <a:pt x="226" y="6"/>
                    </a:lnTo>
                    <a:lnTo>
                      <a:pt x="266" y="23"/>
                    </a:lnTo>
                    <a:lnTo>
                      <a:pt x="250" y="29"/>
                    </a:lnTo>
                    <a:lnTo>
                      <a:pt x="232" y="12"/>
                    </a:lnTo>
                    <a:lnTo>
                      <a:pt x="185" y="9"/>
                    </a:lnTo>
                    <a:lnTo>
                      <a:pt x="194" y="21"/>
                    </a:lnTo>
                    <a:lnTo>
                      <a:pt x="158" y="18"/>
                    </a:lnTo>
                    <a:lnTo>
                      <a:pt x="179" y="26"/>
                    </a:lnTo>
                    <a:lnTo>
                      <a:pt x="149" y="21"/>
                    </a:lnTo>
                    <a:lnTo>
                      <a:pt x="155" y="26"/>
                    </a:lnTo>
                    <a:lnTo>
                      <a:pt x="140" y="29"/>
                    </a:lnTo>
                    <a:lnTo>
                      <a:pt x="179" y="50"/>
                    </a:lnTo>
                    <a:lnTo>
                      <a:pt x="96" y="29"/>
                    </a:lnTo>
                    <a:lnTo>
                      <a:pt x="75" y="38"/>
                    </a:lnTo>
                    <a:lnTo>
                      <a:pt x="108" y="50"/>
                    </a:lnTo>
                    <a:lnTo>
                      <a:pt x="54" y="41"/>
                    </a:lnTo>
                    <a:lnTo>
                      <a:pt x="0" y="6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59" name="Freeform 81"/>
              <p:cNvSpPr>
                <a:spLocks/>
              </p:cNvSpPr>
              <p:nvPr/>
            </p:nvSpPr>
            <p:spPr bwMode="auto">
              <a:xfrm>
                <a:off x="1718" y="927"/>
                <a:ext cx="457" cy="278"/>
              </a:xfrm>
              <a:custGeom>
                <a:avLst/>
                <a:gdLst>
                  <a:gd name="T0" fmla="*/ 13 w 516"/>
                  <a:gd name="T1" fmla="*/ 93 h 269"/>
                  <a:gd name="T2" fmla="*/ 25 w 516"/>
                  <a:gd name="T3" fmla="*/ 96 h 269"/>
                  <a:gd name="T4" fmla="*/ 59 w 516"/>
                  <a:gd name="T5" fmla="*/ 96 h 269"/>
                  <a:gd name="T6" fmla="*/ 52 w 516"/>
                  <a:gd name="T7" fmla="*/ 105 h 269"/>
                  <a:gd name="T8" fmla="*/ 45 w 516"/>
                  <a:gd name="T9" fmla="*/ 129 h 269"/>
                  <a:gd name="T10" fmla="*/ 69 w 516"/>
                  <a:gd name="T11" fmla="*/ 129 h 269"/>
                  <a:gd name="T12" fmla="*/ 94 w 516"/>
                  <a:gd name="T13" fmla="*/ 99 h 269"/>
                  <a:gd name="T14" fmla="*/ 133 w 516"/>
                  <a:gd name="T15" fmla="*/ 105 h 269"/>
                  <a:gd name="T16" fmla="*/ 96 w 516"/>
                  <a:gd name="T17" fmla="*/ 172 h 269"/>
                  <a:gd name="T18" fmla="*/ 44 w 516"/>
                  <a:gd name="T19" fmla="*/ 138 h 269"/>
                  <a:gd name="T20" fmla="*/ 44 w 516"/>
                  <a:gd name="T21" fmla="*/ 161 h 269"/>
                  <a:gd name="T22" fmla="*/ 84 w 516"/>
                  <a:gd name="T23" fmla="*/ 203 h 269"/>
                  <a:gd name="T24" fmla="*/ 54 w 516"/>
                  <a:gd name="T25" fmla="*/ 205 h 269"/>
                  <a:gd name="T26" fmla="*/ 49 w 516"/>
                  <a:gd name="T27" fmla="*/ 231 h 269"/>
                  <a:gd name="T28" fmla="*/ 58 w 516"/>
                  <a:gd name="T29" fmla="*/ 219 h 269"/>
                  <a:gd name="T30" fmla="*/ 50 w 516"/>
                  <a:gd name="T31" fmla="*/ 249 h 269"/>
                  <a:gd name="T32" fmla="*/ 58 w 516"/>
                  <a:gd name="T33" fmla="*/ 268 h 269"/>
                  <a:gd name="T34" fmla="*/ 59 w 516"/>
                  <a:gd name="T35" fmla="*/ 276 h 269"/>
                  <a:gd name="T36" fmla="*/ 40 w 516"/>
                  <a:gd name="T37" fmla="*/ 285 h 269"/>
                  <a:gd name="T38" fmla="*/ 27 w 516"/>
                  <a:gd name="T39" fmla="*/ 299 h 269"/>
                  <a:gd name="T40" fmla="*/ 52 w 516"/>
                  <a:gd name="T41" fmla="*/ 321 h 269"/>
                  <a:gd name="T42" fmla="*/ 70 w 516"/>
                  <a:gd name="T43" fmla="*/ 315 h 269"/>
                  <a:gd name="T44" fmla="*/ 78 w 516"/>
                  <a:gd name="T45" fmla="*/ 312 h 269"/>
                  <a:gd name="T46" fmla="*/ 88 w 516"/>
                  <a:gd name="T47" fmla="*/ 327 h 269"/>
                  <a:gd name="T48" fmla="*/ 104 w 516"/>
                  <a:gd name="T49" fmla="*/ 297 h 269"/>
                  <a:gd name="T50" fmla="*/ 111 w 516"/>
                  <a:gd name="T51" fmla="*/ 276 h 269"/>
                  <a:gd name="T52" fmla="*/ 130 w 516"/>
                  <a:gd name="T53" fmla="*/ 249 h 269"/>
                  <a:gd name="T54" fmla="*/ 136 w 516"/>
                  <a:gd name="T55" fmla="*/ 234 h 269"/>
                  <a:gd name="T56" fmla="*/ 138 w 516"/>
                  <a:gd name="T57" fmla="*/ 210 h 269"/>
                  <a:gd name="T58" fmla="*/ 113 w 516"/>
                  <a:gd name="T59" fmla="*/ 193 h 269"/>
                  <a:gd name="T60" fmla="*/ 113 w 516"/>
                  <a:gd name="T61" fmla="*/ 186 h 269"/>
                  <a:gd name="T62" fmla="*/ 162 w 516"/>
                  <a:gd name="T63" fmla="*/ 172 h 269"/>
                  <a:gd name="T64" fmla="*/ 175 w 516"/>
                  <a:gd name="T65" fmla="*/ 146 h 269"/>
                  <a:gd name="T66" fmla="*/ 222 w 516"/>
                  <a:gd name="T67" fmla="*/ 88 h 269"/>
                  <a:gd name="T68" fmla="*/ 184 w 516"/>
                  <a:gd name="T69" fmla="*/ 84 h 269"/>
                  <a:gd name="T70" fmla="*/ 249 w 516"/>
                  <a:gd name="T71" fmla="*/ 45 h 269"/>
                  <a:gd name="T72" fmla="*/ 229 w 516"/>
                  <a:gd name="T73" fmla="*/ 12 h 269"/>
                  <a:gd name="T74" fmla="*/ 148 w 516"/>
                  <a:gd name="T75" fmla="*/ 0 h 269"/>
                  <a:gd name="T76" fmla="*/ 136 w 516"/>
                  <a:gd name="T77" fmla="*/ 6 h 269"/>
                  <a:gd name="T78" fmla="*/ 121 w 516"/>
                  <a:gd name="T79" fmla="*/ 36 h 269"/>
                  <a:gd name="T80" fmla="*/ 94 w 516"/>
                  <a:gd name="T81" fmla="*/ 27 h 269"/>
                  <a:gd name="T82" fmla="*/ 73 w 516"/>
                  <a:gd name="T83" fmla="*/ 27 h 269"/>
                  <a:gd name="T84" fmla="*/ 88 w 516"/>
                  <a:gd name="T85" fmla="*/ 63 h 269"/>
                  <a:gd name="T86" fmla="*/ 52 w 516"/>
                  <a:gd name="T87" fmla="*/ 63 h 2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6"/>
                  <a:gd name="T133" fmla="*/ 0 h 269"/>
                  <a:gd name="T134" fmla="*/ 516 w 516"/>
                  <a:gd name="T135" fmla="*/ 269 h 2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6" h="269">
                    <a:moveTo>
                      <a:pt x="0" y="63"/>
                    </a:moveTo>
                    <a:lnTo>
                      <a:pt x="43" y="63"/>
                    </a:lnTo>
                    <a:lnTo>
                      <a:pt x="28" y="75"/>
                    </a:lnTo>
                    <a:lnTo>
                      <a:pt x="94" y="69"/>
                    </a:lnTo>
                    <a:lnTo>
                      <a:pt x="34" y="75"/>
                    </a:lnTo>
                    <a:lnTo>
                      <a:pt x="52" y="78"/>
                    </a:lnTo>
                    <a:lnTo>
                      <a:pt x="34" y="81"/>
                    </a:lnTo>
                    <a:lnTo>
                      <a:pt x="43" y="87"/>
                    </a:lnTo>
                    <a:lnTo>
                      <a:pt x="124" y="78"/>
                    </a:lnTo>
                    <a:lnTo>
                      <a:pt x="43" y="90"/>
                    </a:lnTo>
                    <a:lnTo>
                      <a:pt x="76" y="105"/>
                    </a:lnTo>
                    <a:lnTo>
                      <a:pt x="109" y="87"/>
                    </a:lnTo>
                    <a:lnTo>
                      <a:pt x="163" y="84"/>
                    </a:lnTo>
                    <a:lnTo>
                      <a:pt x="109" y="90"/>
                    </a:lnTo>
                    <a:lnTo>
                      <a:pt x="94" y="105"/>
                    </a:lnTo>
                    <a:lnTo>
                      <a:pt x="130" y="108"/>
                    </a:lnTo>
                    <a:lnTo>
                      <a:pt x="163" y="90"/>
                    </a:lnTo>
                    <a:lnTo>
                      <a:pt x="142" y="105"/>
                    </a:lnTo>
                    <a:lnTo>
                      <a:pt x="163" y="105"/>
                    </a:lnTo>
                    <a:lnTo>
                      <a:pt x="202" y="96"/>
                    </a:lnTo>
                    <a:lnTo>
                      <a:pt x="196" y="81"/>
                    </a:lnTo>
                    <a:lnTo>
                      <a:pt x="238" y="69"/>
                    </a:lnTo>
                    <a:lnTo>
                      <a:pt x="208" y="96"/>
                    </a:lnTo>
                    <a:lnTo>
                      <a:pt x="275" y="87"/>
                    </a:lnTo>
                    <a:lnTo>
                      <a:pt x="145" y="114"/>
                    </a:lnTo>
                    <a:lnTo>
                      <a:pt x="175" y="141"/>
                    </a:lnTo>
                    <a:lnTo>
                      <a:pt x="199" y="141"/>
                    </a:lnTo>
                    <a:lnTo>
                      <a:pt x="187" y="147"/>
                    </a:lnTo>
                    <a:lnTo>
                      <a:pt x="133" y="117"/>
                    </a:lnTo>
                    <a:lnTo>
                      <a:pt x="91" y="114"/>
                    </a:lnTo>
                    <a:lnTo>
                      <a:pt x="91" y="126"/>
                    </a:lnTo>
                    <a:lnTo>
                      <a:pt x="109" y="129"/>
                    </a:lnTo>
                    <a:lnTo>
                      <a:pt x="91" y="132"/>
                    </a:lnTo>
                    <a:lnTo>
                      <a:pt x="145" y="162"/>
                    </a:lnTo>
                    <a:lnTo>
                      <a:pt x="118" y="166"/>
                    </a:lnTo>
                    <a:lnTo>
                      <a:pt x="175" y="166"/>
                    </a:lnTo>
                    <a:lnTo>
                      <a:pt x="145" y="172"/>
                    </a:lnTo>
                    <a:lnTo>
                      <a:pt x="160" y="180"/>
                    </a:lnTo>
                    <a:lnTo>
                      <a:pt x="112" y="168"/>
                    </a:lnTo>
                    <a:lnTo>
                      <a:pt x="85" y="174"/>
                    </a:lnTo>
                    <a:lnTo>
                      <a:pt x="73" y="198"/>
                    </a:lnTo>
                    <a:lnTo>
                      <a:pt x="100" y="190"/>
                    </a:lnTo>
                    <a:lnTo>
                      <a:pt x="97" y="198"/>
                    </a:lnTo>
                    <a:lnTo>
                      <a:pt x="106" y="198"/>
                    </a:lnTo>
                    <a:lnTo>
                      <a:pt x="121" y="180"/>
                    </a:lnTo>
                    <a:lnTo>
                      <a:pt x="115" y="196"/>
                    </a:lnTo>
                    <a:lnTo>
                      <a:pt x="133" y="198"/>
                    </a:lnTo>
                    <a:lnTo>
                      <a:pt x="103" y="204"/>
                    </a:lnTo>
                    <a:lnTo>
                      <a:pt x="118" y="204"/>
                    </a:lnTo>
                    <a:lnTo>
                      <a:pt x="106" y="208"/>
                    </a:lnTo>
                    <a:lnTo>
                      <a:pt x="118" y="220"/>
                    </a:lnTo>
                    <a:lnTo>
                      <a:pt x="142" y="216"/>
                    </a:lnTo>
                    <a:lnTo>
                      <a:pt x="160" y="202"/>
                    </a:lnTo>
                    <a:lnTo>
                      <a:pt x="124" y="226"/>
                    </a:lnTo>
                    <a:lnTo>
                      <a:pt x="91" y="208"/>
                    </a:lnTo>
                    <a:lnTo>
                      <a:pt x="58" y="210"/>
                    </a:lnTo>
                    <a:lnTo>
                      <a:pt x="85" y="234"/>
                    </a:lnTo>
                    <a:lnTo>
                      <a:pt x="43" y="244"/>
                    </a:lnTo>
                    <a:lnTo>
                      <a:pt x="46" y="258"/>
                    </a:lnTo>
                    <a:lnTo>
                      <a:pt x="55" y="246"/>
                    </a:lnTo>
                    <a:lnTo>
                      <a:pt x="55" y="258"/>
                    </a:lnTo>
                    <a:lnTo>
                      <a:pt x="88" y="252"/>
                    </a:lnTo>
                    <a:lnTo>
                      <a:pt x="109" y="264"/>
                    </a:lnTo>
                    <a:lnTo>
                      <a:pt x="121" y="262"/>
                    </a:lnTo>
                    <a:lnTo>
                      <a:pt x="112" y="252"/>
                    </a:lnTo>
                    <a:lnTo>
                      <a:pt x="145" y="258"/>
                    </a:lnTo>
                    <a:lnTo>
                      <a:pt x="142" y="246"/>
                    </a:lnTo>
                    <a:lnTo>
                      <a:pt x="151" y="258"/>
                    </a:lnTo>
                    <a:lnTo>
                      <a:pt x="160" y="256"/>
                    </a:lnTo>
                    <a:lnTo>
                      <a:pt x="157" y="250"/>
                    </a:lnTo>
                    <a:lnTo>
                      <a:pt x="181" y="256"/>
                    </a:lnTo>
                    <a:lnTo>
                      <a:pt x="181" y="268"/>
                    </a:lnTo>
                    <a:lnTo>
                      <a:pt x="226" y="256"/>
                    </a:lnTo>
                    <a:lnTo>
                      <a:pt x="232" y="244"/>
                    </a:lnTo>
                    <a:lnTo>
                      <a:pt x="214" y="244"/>
                    </a:lnTo>
                    <a:lnTo>
                      <a:pt x="211" y="232"/>
                    </a:lnTo>
                    <a:lnTo>
                      <a:pt x="163" y="232"/>
                    </a:lnTo>
                    <a:lnTo>
                      <a:pt x="229" y="226"/>
                    </a:lnTo>
                    <a:lnTo>
                      <a:pt x="238" y="216"/>
                    </a:lnTo>
                    <a:lnTo>
                      <a:pt x="229" y="204"/>
                    </a:lnTo>
                    <a:lnTo>
                      <a:pt x="269" y="204"/>
                    </a:lnTo>
                    <a:lnTo>
                      <a:pt x="275" y="198"/>
                    </a:lnTo>
                    <a:lnTo>
                      <a:pt x="251" y="196"/>
                    </a:lnTo>
                    <a:lnTo>
                      <a:pt x="283" y="192"/>
                    </a:lnTo>
                    <a:lnTo>
                      <a:pt x="259" y="186"/>
                    </a:lnTo>
                    <a:lnTo>
                      <a:pt x="289" y="178"/>
                    </a:lnTo>
                    <a:lnTo>
                      <a:pt x="287" y="172"/>
                    </a:lnTo>
                    <a:lnTo>
                      <a:pt x="238" y="168"/>
                    </a:lnTo>
                    <a:lnTo>
                      <a:pt x="265" y="162"/>
                    </a:lnTo>
                    <a:lnTo>
                      <a:pt x="235" y="159"/>
                    </a:lnTo>
                    <a:lnTo>
                      <a:pt x="289" y="166"/>
                    </a:lnTo>
                    <a:lnTo>
                      <a:pt x="289" y="156"/>
                    </a:lnTo>
                    <a:lnTo>
                      <a:pt x="235" y="153"/>
                    </a:lnTo>
                    <a:lnTo>
                      <a:pt x="305" y="147"/>
                    </a:lnTo>
                    <a:lnTo>
                      <a:pt x="289" y="132"/>
                    </a:lnTo>
                    <a:lnTo>
                      <a:pt x="337" y="141"/>
                    </a:lnTo>
                    <a:lnTo>
                      <a:pt x="355" y="126"/>
                    </a:lnTo>
                    <a:lnTo>
                      <a:pt x="328" y="123"/>
                    </a:lnTo>
                    <a:lnTo>
                      <a:pt x="364" y="120"/>
                    </a:lnTo>
                    <a:lnTo>
                      <a:pt x="358" y="111"/>
                    </a:lnTo>
                    <a:lnTo>
                      <a:pt x="374" y="114"/>
                    </a:lnTo>
                    <a:lnTo>
                      <a:pt x="460" y="72"/>
                    </a:lnTo>
                    <a:lnTo>
                      <a:pt x="364" y="84"/>
                    </a:lnTo>
                    <a:lnTo>
                      <a:pt x="418" y="69"/>
                    </a:lnTo>
                    <a:lnTo>
                      <a:pt x="382" y="69"/>
                    </a:lnTo>
                    <a:lnTo>
                      <a:pt x="380" y="60"/>
                    </a:lnTo>
                    <a:lnTo>
                      <a:pt x="436" y="63"/>
                    </a:lnTo>
                    <a:lnTo>
                      <a:pt x="515" y="39"/>
                    </a:lnTo>
                    <a:lnTo>
                      <a:pt x="515" y="30"/>
                    </a:lnTo>
                    <a:lnTo>
                      <a:pt x="479" y="30"/>
                    </a:lnTo>
                    <a:lnTo>
                      <a:pt x="473" y="12"/>
                    </a:lnTo>
                    <a:lnTo>
                      <a:pt x="382" y="24"/>
                    </a:lnTo>
                    <a:lnTo>
                      <a:pt x="424" y="9"/>
                    </a:lnTo>
                    <a:lnTo>
                      <a:pt x="305" y="0"/>
                    </a:lnTo>
                    <a:lnTo>
                      <a:pt x="295" y="9"/>
                    </a:lnTo>
                    <a:lnTo>
                      <a:pt x="305" y="18"/>
                    </a:lnTo>
                    <a:lnTo>
                      <a:pt x="283" y="6"/>
                    </a:lnTo>
                    <a:lnTo>
                      <a:pt x="229" y="6"/>
                    </a:lnTo>
                    <a:lnTo>
                      <a:pt x="269" y="24"/>
                    </a:lnTo>
                    <a:lnTo>
                      <a:pt x="253" y="30"/>
                    </a:lnTo>
                    <a:lnTo>
                      <a:pt x="235" y="12"/>
                    </a:lnTo>
                    <a:lnTo>
                      <a:pt x="187" y="9"/>
                    </a:lnTo>
                    <a:lnTo>
                      <a:pt x="196" y="21"/>
                    </a:lnTo>
                    <a:lnTo>
                      <a:pt x="160" y="18"/>
                    </a:lnTo>
                    <a:lnTo>
                      <a:pt x="181" y="27"/>
                    </a:lnTo>
                    <a:lnTo>
                      <a:pt x="151" y="21"/>
                    </a:lnTo>
                    <a:lnTo>
                      <a:pt x="157" y="27"/>
                    </a:lnTo>
                    <a:lnTo>
                      <a:pt x="142" y="30"/>
                    </a:lnTo>
                    <a:lnTo>
                      <a:pt x="181" y="51"/>
                    </a:lnTo>
                    <a:lnTo>
                      <a:pt x="97" y="30"/>
                    </a:lnTo>
                    <a:lnTo>
                      <a:pt x="76" y="39"/>
                    </a:lnTo>
                    <a:lnTo>
                      <a:pt x="109" y="51"/>
                    </a:lnTo>
                    <a:lnTo>
                      <a:pt x="55" y="42"/>
                    </a:lnTo>
                    <a:lnTo>
                      <a:pt x="0" y="63"/>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60" name="Freeform 82"/>
              <p:cNvSpPr>
                <a:spLocks/>
              </p:cNvSpPr>
              <p:nvPr/>
            </p:nvSpPr>
            <p:spPr bwMode="auto">
              <a:xfrm>
                <a:off x="1744" y="1284"/>
                <a:ext cx="424" cy="352"/>
              </a:xfrm>
              <a:custGeom>
                <a:avLst/>
                <a:gdLst>
                  <a:gd name="T0" fmla="*/ 4 w 477"/>
                  <a:gd name="T1" fmla="*/ 44 h 341"/>
                  <a:gd name="T2" fmla="*/ 28 w 477"/>
                  <a:gd name="T3" fmla="*/ 0 h 341"/>
                  <a:gd name="T4" fmla="*/ 28 w 477"/>
                  <a:gd name="T5" fmla="*/ 44 h 341"/>
                  <a:gd name="T6" fmla="*/ 42 w 477"/>
                  <a:gd name="T7" fmla="*/ 98 h 341"/>
                  <a:gd name="T8" fmla="*/ 42 w 477"/>
                  <a:gd name="T9" fmla="*/ 103 h 341"/>
                  <a:gd name="T10" fmla="*/ 34 w 477"/>
                  <a:gd name="T11" fmla="*/ 68 h 341"/>
                  <a:gd name="T12" fmla="*/ 36 w 477"/>
                  <a:gd name="T13" fmla="*/ 35 h 341"/>
                  <a:gd name="T14" fmla="*/ 37 w 477"/>
                  <a:gd name="T15" fmla="*/ 33 h 341"/>
                  <a:gd name="T16" fmla="*/ 42 w 477"/>
                  <a:gd name="T17" fmla="*/ 15 h 341"/>
                  <a:gd name="T18" fmla="*/ 60 w 477"/>
                  <a:gd name="T19" fmla="*/ 3 h 341"/>
                  <a:gd name="T20" fmla="*/ 70 w 477"/>
                  <a:gd name="T21" fmla="*/ 27 h 341"/>
                  <a:gd name="T22" fmla="*/ 75 w 477"/>
                  <a:gd name="T23" fmla="*/ 71 h 341"/>
                  <a:gd name="T24" fmla="*/ 90 w 477"/>
                  <a:gd name="T25" fmla="*/ 62 h 341"/>
                  <a:gd name="T26" fmla="*/ 123 w 477"/>
                  <a:gd name="T27" fmla="*/ 47 h 341"/>
                  <a:gd name="T28" fmla="*/ 124 w 477"/>
                  <a:gd name="T29" fmla="*/ 81 h 341"/>
                  <a:gd name="T30" fmla="*/ 132 w 477"/>
                  <a:gd name="T31" fmla="*/ 90 h 341"/>
                  <a:gd name="T32" fmla="*/ 145 w 477"/>
                  <a:gd name="T33" fmla="*/ 81 h 341"/>
                  <a:gd name="T34" fmla="*/ 154 w 477"/>
                  <a:gd name="T35" fmla="*/ 101 h 341"/>
                  <a:gd name="T36" fmla="*/ 160 w 477"/>
                  <a:gd name="T37" fmla="*/ 103 h 341"/>
                  <a:gd name="T38" fmla="*/ 166 w 477"/>
                  <a:gd name="T39" fmla="*/ 109 h 341"/>
                  <a:gd name="T40" fmla="*/ 177 w 477"/>
                  <a:gd name="T41" fmla="*/ 121 h 341"/>
                  <a:gd name="T42" fmla="*/ 176 w 477"/>
                  <a:gd name="T43" fmla="*/ 139 h 341"/>
                  <a:gd name="T44" fmla="*/ 180 w 477"/>
                  <a:gd name="T45" fmla="*/ 136 h 341"/>
                  <a:gd name="T46" fmla="*/ 174 w 477"/>
                  <a:gd name="T47" fmla="*/ 157 h 341"/>
                  <a:gd name="T48" fmla="*/ 176 w 477"/>
                  <a:gd name="T49" fmla="*/ 172 h 341"/>
                  <a:gd name="T50" fmla="*/ 177 w 477"/>
                  <a:gd name="T51" fmla="*/ 192 h 341"/>
                  <a:gd name="T52" fmla="*/ 206 w 477"/>
                  <a:gd name="T53" fmla="*/ 211 h 341"/>
                  <a:gd name="T54" fmla="*/ 222 w 477"/>
                  <a:gd name="T55" fmla="*/ 239 h 341"/>
                  <a:gd name="T56" fmla="*/ 235 w 477"/>
                  <a:gd name="T57" fmla="*/ 258 h 341"/>
                  <a:gd name="T58" fmla="*/ 226 w 477"/>
                  <a:gd name="T59" fmla="*/ 267 h 341"/>
                  <a:gd name="T60" fmla="*/ 226 w 477"/>
                  <a:gd name="T61" fmla="*/ 296 h 341"/>
                  <a:gd name="T62" fmla="*/ 217 w 477"/>
                  <a:gd name="T63" fmla="*/ 315 h 341"/>
                  <a:gd name="T64" fmla="*/ 180 w 477"/>
                  <a:gd name="T65" fmla="*/ 267 h 341"/>
                  <a:gd name="T66" fmla="*/ 182 w 477"/>
                  <a:gd name="T67" fmla="*/ 296 h 341"/>
                  <a:gd name="T68" fmla="*/ 193 w 477"/>
                  <a:gd name="T69" fmla="*/ 317 h 341"/>
                  <a:gd name="T70" fmla="*/ 205 w 477"/>
                  <a:gd name="T71" fmla="*/ 339 h 341"/>
                  <a:gd name="T72" fmla="*/ 209 w 477"/>
                  <a:gd name="T73" fmla="*/ 389 h 341"/>
                  <a:gd name="T74" fmla="*/ 197 w 477"/>
                  <a:gd name="T75" fmla="*/ 411 h 341"/>
                  <a:gd name="T76" fmla="*/ 148 w 477"/>
                  <a:gd name="T77" fmla="*/ 361 h 341"/>
                  <a:gd name="T78" fmla="*/ 140 w 477"/>
                  <a:gd name="T79" fmla="*/ 346 h 341"/>
                  <a:gd name="T80" fmla="*/ 126 w 477"/>
                  <a:gd name="T81" fmla="*/ 317 h 341"/>
                  <a:gd name="T82" fmla="*/ 119 w 477"/>
                  <a:gd name="T83" fmla="*/ 325 h 341"/>
                  <a:gd name="T84" fmla="*/ 98 w 477"/>
                  <a:gd name="T85" fmla="*/ 325 h 341"/>
                  <a:gd name="T86" fmla="*/ 138 w 477"/>
                  <a:gd name="T87" fmla="*/ 301 h 341"/>
                  <a:gd name="T88" fmla="*/ 145 w 477"/>
                  <a:gd name="T89" fmla="*/ 239 h 341"/>
                  <a:gd name="T90" fmla="*/ 125 w 477"/>
                  <a:gd name="T91" fmla="*/ 185 h 341"/>
                  <a:gd name="T92" fmla="*/ 110 w 477"/>
                  <a:gd name="T93" fmla="*/ 192 h 341"/>
                  <a:gd name="T94" fmla="*/ 117 w 477"/>
                  <a:gd name="T95" fmla="*/ 168 h 341"/>
                  <a:gd name="T96" fmla="*/ 101 w 477"/>
                  <a:gd name="T97" fmla="*/ 136 h 341"/>
                  <a:gd name="T98" fmla="*/ 92 w 477"/>
                  <a:gd name="T99" fmla="*/ 146 h 341"/>
                  <a:gd name="T100" fmla="*/ 75 w 477"/>
                  <a:gd name="T101" fmla="*/ 153 h 341"/>
                  <a:gd name="T102" fmla="*/ 4 w 477"/>
                  <a:gd name="T103" fmla="*/ 103 h 341"/>
                  <a:gd name="T104" fmla="*/ 0 w 477"/>
                  <a:gd name="T105" fmla="*/ 94 h 3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7"/>
                  <a:gd name="T160" fmla="*/ 0 h 341"/>
                  <a:gd name="T161" fmla="*/ 477 w 477"/>
                  <a:gd name="T162" fmla="*/ 341 h 34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7" h="341">
                    <a:moveTo>
                      <a:pt x="0" y="77"/>
                    </a:moveTo>
                    <a:lnTo>
                      <a:pt x="4" y="38"/>
                    </a:lnTo>
                    <a:lnTo>
                      <a:pt x="25" y="12"/>
                    </a:lnTo>
                    <a:lnTo>
                      <a:pt x="57" y="0"/>
                    </a:lnTo>
                    <a:lnTo>
                      <a:pt x="84" y="3"/>
                    </a:lnTo>
                    <a:lnTo>
                      <a:pt x="57" y="38"/>
                    </a:lnTo>
                    <a:lnTo>
                      <a:pt x="63" y="59"/>
                    </a:lnTo>
                    <a:lnTo>
                      <a:pt x="84" y="80"/>
                    </a:lnTo>
                    <a:lnTo>
                      <a:pt x="57" y="88"/>
                    </a:lnTo>
                    <a:lnTo>
                      <a:pt x="87" y="85"/>
                    </a:lnTo>
                    <a:lnTo>
                      <a:pt x="87" y="71"/>
                    </a:lnTo>
                    <a:lnTo>
                      <a:pt x="69" y="56"/>
                    </a:lnTo>
                    <a:lnTo>
                      <a:pt x="87" y="44"/>
                    </a:lnTo>
                    <a:lnTo>
                      <a:pt x="72" y="29"/>
                    </a:lnTo>
                    <a:lnTo>
                      <a:pt x="102" y="35"/>
                    </a:lnTo>
                    <a:lnTo>
                      <a:pt x="75" y="27"/>
                    </a:lnTo>
                    <a:lnTo>
                      <a:pt x="105" y="27"/>
                    </a:lnTo>
                    <a:lnTo>
                      <a:pt x="84" y="15"/>
                    </a:lnTo>
                    <a:lnTo>
                      <a:pt x="108" y="15"/>
                    </a:lnTo>
                    <a:lnTo>
                      <a:pt x="122" y="3"/>
                    </a:lnTo>
                    <a:lnTo>
                      <a:pt x="143" y="3"/>
                    </a:lnTo>
                    <a:lnTo>
                      <a:pt x="143" y="21"/>
                    </a:lnTo>
                    <a:lnTo>
                      <a:pt x="158" y="27"/>
                    </a:lnTo>
                    <a:lnTo>
                      <a:pt x="152" y="59"/>
                    </a:lnTo>
                    <a:lnTo>
                      <a:pt x="170" y="41"/>
                    </a:lnTo>
                    <a:lnTo>
                      <a:pt x="182" y="50"/>
                    </a:lnTo>
                    <a:lnTo>
                      <a:pt x="205" y="35"/>
                    </a:lnTo>
                    <a:lnTo>
                      <a:pt x="248" y="41"/>
                    </a:lnTo>
                    <a:lnTo>
                      <a:pt x="262" y="59"/>
                    </a:lnTo>
                    <a:lnTo>
                      <a:pt x="250" y="68"/>
                    </a:lnTo>
                    <a:lnTo>
                      <a:pt x="278" y="65"/>
                    </a:lnTo>
                    <a:lnTo>
                      <a:pt x="266" y="74"/>
                    </a:lnTo>
                    <a:lnTo>
                      <a:pt x="282" y="80"/>
                    </a:lnTo>
                    <a:lnTo>
                      <a:pt x="294" y="68"/>
                    </a:lnTo>
                    <a:lnTo>
                      <a:pt x="309" y="74"/>
                    </a:lnTo>
                    <a:lnTo>
                      <a:pt x="312" y="83"/>
                    </a:lnTo>
                    <a:lnTo>
                      <a:pt x="300" y="85"/>
                    </a:lnTo>
                    <a:lnTo>
                      <a:pt x="324" y="85"/>
                    </a:lnTo>
                    <a:lnTo>
                      <a:pt x="321" y="97"/>
                    </a:lnTo>
                    <a:lnTo>
                      <a:pt x="336" y="91"/>
                    </a:lnTo>
                    <a:lnTo>
                      <a:pt x="328" y="100"/>
                    </a:lnTo>
                    <a:lnTo>
                      <a:pt x="359" y="100"/>
                    </a:lnTo>
                    <a:lnTo>
                      <a:pt x="342" y="115"/>
                    </a:lnTo>
                    <a:lnTo>
                      <a:pt x="357" y="115"/>
                    </a:lnTo>
                    <a:lnTo>
                      <a:pt x="352" y="121"/>
                    </a:lnTo>
                    <a:lnTo>
                      <a:pt x="365" y="112"/>
                    </a:lnTo>
                    <a:lnTo>
                      <a:pt x="381" y="121"/>
                    </a:lnTo>
                    <a:lnTo>
                      <a:pt x="354" y="130"/>
                    </a:lnTo>
                    <a:lnTo>
                      <a:pt x="393" y="139"/>
                    </a:lnTo>
                    <a:lnTo>
                      <a:pt x="357" y="142"/>
                    </a:lnTo>
                    <a:lnTo>
                      <a:pt x="375" y="147"/>
                    </a:lnTo>
                    <a:lnTo>
                      <a:pt x="359" y="159"/>
                    </a:lnTo>
                    <a:lnTo>
                      <a:pt x="401" y="177"/>
                    </a:lnTo>
                    <a:lnTo>
                      <a:pt x="419" y="174"/>
                    </a:lnTo>
                    <a:lnTo>
                      <a:pt x="432" y="201"/>
                    </a:lnTo>
                    <a:lnTo>
                      <a:pt x="449" y="198"/>
                    </a:lnTo>
                    <a:lnTo>
                      <a:pt x="446" y="207"/>
                    </a:lnTo>
                    <a:lnTo>
                      <a:pt x="476" y="213"/>
                    </a:lnTo>
                    <a:lnTo>
                      <a:pt x="473" y="225"/>
                    </a:lnTo>
                    <a:lnTo>
                      <a:pt x="458" y="221"/>
                    </a:lnTo>
                    <a:lnTo>
                      <a:pt x="467" y="231"/>
                    </a:lnTo>
                    <a:lnTo>
                      <a:pt x="458" y="245"/>
                    </a:lnTo>
                    <a:lnTo>
                      <a:pt x="443" y="237"/>
                    </a:lnTo>
                    <a:lnTo>
                      <a:pt x="440" y="260"/>
                    </a:lnTo>
                    <a:lnTo>
                      <a:pt x="387" y="219"/>
                    </a:lnTo>
                    <a:lnTo>
                      <a:pt x="365" y="221"/>
                    </a:lnTo>
                    <a:lnTo>
                      <a:pt x="383" y="233"/>
                    </a:lnTo>
                    <a:lnTo>
                      <a:pt x="371" y="245"/>
                    </a:lnTo>
                    <a:lnTo>
                      <a:pt x="381" y="243"/>
                    </a:lnTo>
                    <a:lnTo>
                      <a:pt x="389" y="262"/>
                    </a:lnTo>
                    <a:lnTo>
                      <a:pt x="419" y="268"/>
                    </a:lnTo>
                    <a:lnTo>
                      <a:pt x="417" y="280"/>
                    </a:lnTo>
                    <a:lnTo>
                      <a:pt x="429" y="296"/>
                    </a:lnTo>
                    <a:lnTo>
                      <a:pt x="423" y="322"/>
                    </a:lnTo>
                    <a:lnTo>
                      <a:pt x="352" y="292"/>
                    </a:lnTo>
                    <a:lnTo>
                      <a:pt x="401" y="340"/>
                    </a:lnTo>
                    <a:lnTo>
                      <a:pt x="312" y="311"/>
                    </a:lnTo>
                    <a:lnTo>
                      <a:pt x="300" y="298"/>
                    </a:lnTo>
                    <a:lnTo>
                      <a:pt x="312" y="296"/>
                    </a:lnTo>
                    <a:lnTo>
                      <a:pt x="285" y="286"/>
                    </a:lnTo>
                    <a:lnTo>
                      <a:pt x="278" y="268"/>
                    </a:lnTo>
                    <a:lnTo>
                      <a:pt x="256" y="262"/>
                    </a:lnTo>
                    <a:lnTo>
                      <a:pt x="256" y="274"/>
                    </a:lnTo>
                    <a:lnTo>
                      <a:pt x="242" y="268"/>
                    </a:lnTo>
                    <a:lnTo>
                      <a:pt x="220" y="278"/>
                    </a:lnTo>
                    <a:lnTo>
                      <a:pt x="199" y="268"/>
                    </a:lnTo>
                    <a:lnTo>
                      <a:pt x="211" y="249"/>
                    </a:lnTo>
                    <a:lnTo>
                      <a:pt x="278" y="249"/>
                    </a:lnTo>
                    <a:lnTo>
                      <a:pt x="260" y="227"/>
                    </a:lnTo>
                    <a:lnTo>
                      <a:pt x="294" y="198"/>
                    </a:lnTo>
                    <a:lnTo>
                      <a:pt x="268" y="156"/>
                    </a:lnTo>
                    <a:lnTo>
                      <a:pt x="254" y="153"/>
                    </a:lnTo>
                    <a:lnTo>
                      <a:pt x="262" y="144"/>
                    </a:lnTo>
                    <a:lnTo>
                      <a:pt x="224" y="159"/>
                    </a:lnTo>
                    <a:lnTo>
                      <a:pt x="220" y="144"/>
                    </a:lnTo>
                    <a:lnTo>
                      <a:pt x="238" y="139"/>
                    </a:lnTo>
                    <a:lnTo>
                      <a:pt x="208" y="124"/>
                    </a:lnTo>
                    <a:lnTo>
                      <a:pt x="205" y="112"/>
                    </a:lnTo>
                    <a:lnTo>
                      <a:pt x="179" y="103"/>
                    </a:lnTo>
                    <a:lnTo>
                      <a:pt x="188" y="121"/>
                    </a:lnTo>
                    <a:lnTo>
                      <a:pt x="137" y="115"/>
                    </a:lnTo>
                    <a:lnTo>
                      <a:pt x="152" y="127"/>
                    </a:lnTo>
                    <a:lnTo>
                      <a:pt x="31" y="109"/>
                    </a:lnTo>
                    <a:lnTo>
                      <a:pt x="10" y="85"/>
                    </a:lnTo>
                    <a:lnTo>
                      <a:pt x="48" y="88"/>
                    </a:lnTo>
                    <a:lnTo>
                      <a:pt x="0" y="7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61" name="Freeform 83"/>
              <p:cNvSpPr>
                <a:spLocks/>
              </p:cNvSpPr>
              <p:nvPr/>
            </p:nvSpPr>
            <p:spPr bwMode="auto">
              <a:xfrm>
                <a:off x="1744" y="1284"/>
                <a:ext cx="429" cy="358"/>
              </a:xfrm>
              <a:custGeom>
                <a:avLst/>
                <a:gdLst>
                  <a:gd name="T0" fmla="*/ 4 w 483"/>
                  <a:gd name="T1" fmla="*/ 45 h 347"/>
                  <a:gd name="T2" fmla="*/ 28 w 483"/>
                  <a:gd name="T3" fmla="*/ 0 h 347"/>
                  <a:gd name="T4" fmla="*/ 28 w 483"/>
                  <a:gd name="T5" fmla="*/ 45 h 347"/>
                  <a:gd name="T6" fmla="*/ 42 w 483"/>
                  <a:gd name="T7" fmla="*/ 99 h 347"/>
                  <a:gd name="T8" fmla="*/ 43 w 483"/>
                  <a:gd name="T9" fmla="*/ 105 h 347"/>
                  <a:gd name="T10" fmla="*/ 35 w 483"/>
                  <a:gd name="T11" fmla="*/ 69 h 347"/>
                  <a:gd name="T12" fmla="*/ 36 w 483"/>
                  <a:gd name="T13" fmla="*/ 36 h 347"/>
                  <a:gd name="T14" fmla="*/ 37 w 483"/>
                  <a:gd name="T15" fmla="*/ 33 h 347"/>
                  <a:gd name="T16" fmla="*/ 42 w 483"/>
                  <a:gd name="T17" fmla="*/ 15 h 347"/>
                  <a:gd name="T18" fmla="*/ 60 w 483"/>
                  <a:gd name="T19" fmla="*/ 3 h 347"/>
                  <a:gd name="T20" fmla="*/ 72 w 483"/>
                  <a:gd name="T21" fmla="*/ 27 h 347"/>
                  <a:gd name="T22" fmla="*/ 75 w 483"/>
                  <a:gd name="T23" fmla="*/ 72 h 347"/>
                  <a:gd name="T24" fmla="*/ 91 w 483"/>
                  <a:gd name="T25" fmla="*/ 63 h 347"/>
                  <a:gd name="T26" fmla="*/ 123 w 483"/>
                  <a:gd name="T27" fmla="*/ 48 h 347"/>
                  <a:gd name="T28" fmla="*/ 124 w 483"/>
                  <a:gd name="T29" fmla="*/ 82 h 347"/>
                  <a:gd name="T30" fmla="*/ 131 w 483"/>
                  <a:gd name="T31" fmla="*/ 91 h 347"/>
                  <a:gd name="T32" fmla="*/ 147 w 483"/>
                  <a:gd name="T33" fmla="*/ 82 h 347"/>
                  <a:gd name="T34" fmla="*/ 155 w 483"/>
                  <a:gd name="T35" fmla="*/ 102 h 347"/>
                  <a:gd name="T36" fmla="*/ 160 w 483"/>
                  <a:gd name="T37" fmla="*/ 105 h 347"/>
                  <a:gd name="T38" fmla="*/ 166 w 483"/>
                  <a:gd name="T39" fmla="*/ 111 h 347"/>
                  <a:gd name="T40" fmla="*/ 179 w 483"/>
                  <a:gd name="T41" fmla="*/ 123 h 347"/>
                  <a:gd name="T42" fmla="*/ 179 w 483"/>
                  <a:gd name="T43" fmla="*/ 141 h 347"/>
                  <a:gd name="T44" fmla="*/ 181 w 483"/>
                  <a:gd name="T45" fmla="*/ 138 h 347"/>
                  <a:gd name="T46" fmla="*/ 175 w 483"/>
                  <a:gd name="T47" fmla="*/ 159 h 347"/>
                  <a:gd name="T48" fmla="*/ 179 w 483"/>
                  <a:gd name="T49" fmla="*/ 174 h 347"/>
                  <a:gd name="T50" fmla="*/ 179 w 483"/>
                  <a:gd name="T51" fmla="*/ 195 h 347"/>
                  <a:gd name="T52" fmla="*/ 209 w 483"/>
                  <a:gd name="T53" fmla="*/ 214 h 347"/>
                  <a:gd name="T54" fmla="*/ 223 w 483"/>
                  <a:gd name="T55" fmla="*/ 242 h 347"/>
                  <a:gd name="T56" fmla="*/ 236 w 483"/>
                  <a:gd name="T57" fmla="*/ 262 h 347"/>
                  <a:gd name="T58" fmla="*/ 228 w 483"/>
                  <a:gd name="T59" fmla="*/ 271 h 347"/>
                  <a:gd name="T60" fmla="*/ 228 w 483"/>
                  <a:gd name="T61" fmla="*/ 300 h 347"/>
                  <a:gd name="T62" fmla="*/ 219 w 483"/>
                  <a:gd name="T63" fmla="*/ 320 h 347"/>
                  <a:gd name="T64" fmla="*/ 181 w 483"/>
                  <a:gd name="T65" fmla="*/ 271 h 347"/>
                  <a:gd name="T66" fmla="*/ 185 w 483"/>
                  <a:gd name="T67" fmla="*/ 300 h 347"/>
                  <a:gd name="T68" fmla="*/ 194 w 483"/>
                  <a:gd name="T69" fmla="*/ 322 h 347"/>
                  <a:gd name="T70" fmla="*/ 208 w 483"/>
                  <a:gd name="T71" fmla="*/ 344 h 347"/>
                  <a:gd name="T72" fmla="*/ 210 w 483"/>
                  <a:gd name="T73" fmla="*/ 395 h 347"/>
                  <a:gd name="T74" fmla="*/ 200 w 483"/>
                  <a:gd name="T75" fmla="*/ 417 h 347"/>
                  <a:gd name="T76" fmla="*/ 149 w 483"/>
                  <a:gd name="T77" fmla="*/ 366 h 347"/>
                  <a:gd name="T78" fmla="*/ 142 w 483"/>
                  <a:gd name="T79" fmla="*/ 351 h 347"/>
                  <a:gd name="T80" fmla="*/ 127 w 483"/>
                  <a:gd name="T81" fmla="*/ 322 h 347"/>
                  <a:gd name="T82" fmla="*/ 121 w 483"/>
                  <a:gd name="T83" fmla="*/ 330 h 347"/>
                  <a:gd name="T84" fmla="*/ 99 w 483"/>
                  <a:gd name="T85" fmla="*/ 330 h 347"/>
                  <a:gd name="T86" fmla="*/ 138 w 483"/>
                  <a:gd name="T87" fmla="*/ 305 h 347"/>
                  <a:gd name="T88" fmla="*/ 147 w 483"/>
                  <a:gd name="T89" fmla="*/ 242 h 347"/>
                  <a:gd name="T90" fmla="*/ 126 w 483"/>
                  <a:gd name="T91" fmla="*/ 188 h 347"/>
                  <a:gd name="T92" fmla="*/ 111 w 483"/>
                  <a:gd name="T93" fmla="*/ 195 h 347"/>
                  <a:gd name="T94" fmla="*/ 118 w 483"/>
                  <a:gd name="T95" fmla="*/ 170 h 347"/>
                  <a:gd name="T96" fmla="*/ 102 w 483"/>
                  <a:gd name="T97" fmla="*/ 138 h 347"/>
                  <a:gd name="T98" fmla="*/ 93 w 483"/>
                  <a:gd name="T99" fmla="*/ 148 h 347"/>
                  <a:gd name="T100" fmla="*/ 75 w 483"/>
                  <a:gd name="T101" fmla="*/ 155 h 347"/>
                  <a:gd name="T102" fmla="*/ 4 w 483"/>
                  <a:gd name="T103" fmla="*/ 105 h 347"/>
                  <a:gd name="T104" fmla="*/ 0 w 483"/>
                  <a:gd name="T105" fmla="*/ 95 h 3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
                  <a:gd name="T160" fmla="*/ 0 h 347"/>
                  <a:gd name="T161" fmla="*/ 483 w 483"/>
                  <a:gd name="T162" fmla="*/ 347 h 3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 h="347">
                    <a:moveTo>
                      <a:pt x="0" y="78"/>
                    </a:moveTo>
                    <a:lnTo>
                      <a:pt x="4" y="39"/>
                    </a:lnTo>
                    <a:lnTo>
                      <a:pt x="25" y="12"/>
                    </a:lnTo>
                    <a:lnTo>
                      <a:pt x="58" y="0"/>
                    </a:lnTo>
                    <a:lnTo>
                      <a:pt x="85" y="3"/>
                    </a:lnTo>
                    <a:lnTo>
                      <a:pt x="58" y="39"/>
                    </a:lnTo>
                    <a:lnTo>
                      <a:pt x="64" y="60"/>
                    </a:lnTo>
                    <a:lnTo>
                      <a:pt x="85" y="81"/>
                    </a:lnTo>
                    <a:lnTo>
                      <a:pt x="58" y="90"/>
                    </a:lnTo>
                    <a:lnTo>
                      <a:pt x="88" y="87"/>
                    </a:lnTo>
                    <a:lnTo>
                      <a:pt x="88" y="72"/>
                    </a:lnTo>
                    <a:lnTo>
                      <a:pt x="70" y="57"/>
                    </a:lnTo>
                    <a:lnTo>
                      <a:pt x="88" y="45"/>
                    </a:lnTo>
                    <a:lnTo>
                      <a:pt x="73" y="30"/>
                    </a:lnTo>
                    <a:lnTo>
                      <a:pt x="103" y="36"/>
                    </a:lnTo>
                    <a:lnTo>
                      <a:pt x="76" y="27"/>
                    </a:lnTo>
                    <a:lnTo>
                      <a:pt x="106" y="27"/>
                    </a:lnTo>
                    <a:lnTo>
                      <a:pt x="85" y="15"/>
                    </a:lnTo>
                    <a:lnTo>
                      <a:pt x="109" y="15"/>
                    </a:lnTo>
                    <a:lnTo>
                      <a:pt x="124" y="3"/>
                    </a:lnTo>
                    <a:lnTo>
                      <a:pt x="145" y="3"/>
                    </a:lnTo>
                    <a:lnTo>
                      <a:pt x="145" y="21"/>
                    </a:lnTo>
                    <a:lnTo>
                      <a:pt x="160" y="27"/>
                    </a:lnTo>
                    <a:lnTo>
                      <a:pt x="154" y="60"/>
                    </a:lnTo>
                    <a:lnTo>
                      <a:pt x="172" y="42"/>
                    </a:lnTo>
                    <a:lnTo>
                      <a:pt x="184" y="51"/>
                    </a:lnTo>
                    <a:lnTo>
                      <a:pt x="208" y="36"/>
                    </a:lnTo>
                    <a:lnTo>
                      <a:pt x="251" y="42"/>
                    </a:lnTo>
                    <a:lnTo>
                      <a:pt x="265" y="60"/>
                    </a:lnTo>
                    <a:lnTo>
                      <a:pt x="253" y="69"/>
                    </a:lnTo>
                    <a:lnTo>
                      <a:pt x="281" y="66"/>
                    </a:lnTo>
                    <a:lnTo>
                      <a:pt x="269" y="75"/>
                    </a:lnTo>
                    <a:lnTo>
                      <a:pt x="286" y="81"/>
                    </a:lnTo>
                    <a:lnTo>
                      <a:pt x="298" y="69"/>
                    </a:lnTo>
                    <a:lnTo>
                      <a:pt x="313" y="75"/>
                    </a:lnTo>
                    <a:lnTo>
                      <a:pt x="316" y="84"/>
                    </a:lnTo>
                    <a:lnTo>
                      <a:pt x="304" y="87"/>
                    </a:lnTo>
                    <a:lnTo>
                      <a:pt x="328" y="87"/>
                    </a:lnTo>
                    <a:lnTo>
                      <a:pt x="325" y="99"/>
                    </a:lnTo>
                    <a:lnTo>
                      <a:pt x="340" y="93"/>
                    </a:lnTo>
                    <a:lnTo>
                      <a:pt x="332" y="102"/>
                    </a:lnTo>
                    <a:lnTo>
                      <a:pt x="364" y="102"/>
                    </a:lnTo>
                    <a:lnTo>
                      <a:pt x="346" y="117"/>
                    </a:lnTo>
                    <a:lnTo>
                      <a:pt x="362" y="117"/>
                    </a:lnTo>
                    <a:lnTo>
                      <a:pt x="356" y="123"/>
                    </a:lnTo>
                    <a:lnTo>
                      <a:pt x="370" y="114"/>
                    </a:lnTo>
                    <a:lnTo>
                      <a:pt x="386" y="123"/>
                    </a:lnTo>
                    <a:lnTo>
                      <a:pt x="358" y="132"/>
                    </a:lnTo>
                    <a:lnTo>
                      <a:pt x="398" y="141"/>
                    </a:lnTo>
                    <a:lnTo>
                      <a:pt x="362" y="144"/>
                    </a:lnTo>
                    <a:lnTo>
                      <a:pt x="380" y="150"/>
                    </a:lnTo>
                    <a:lnTo>
                      <a:pt x="364" y="162"/>
                    </a:lnTo>
                    <a:lnTo>
                      <a:pt x="406" y="180"/>
                    </a:lnTo>
                    <a:lnTo>
                      <a:pt x="424" y="177"/>
                    </a:lnTo>
                    <a:lnTo>
                      <a:pt x="437" y="205"/>
                    </a:lnTo>
                    <a:lnTo>
                      <a:pt x="455" y="201"/>
                    </a:lnTo>
                    <a:lnTo>
                      <a:pt x="452" y="211"/>
                    </a:lnTo>
                    <a:lnTo>
                      <a:pt x="482" y="217"/>
                    </a:lnTo>
                    <a:lnTo>
                      <a:pt x="479" y="229"/>
                    </a:lnTo>
                    <a:lnTo>
                      <a:pt x="464" y="225"/>
                    </a:lnTo>
                    <a:lnTo>
                      <a:pt x="473" y="235"/>
                    </a:lnTo>
                    <a:lnTo>
                      <a:pt x="464" y="249"/>
                    </a:lnTo>
                    <a:lnTo>
                      <a:pt x="449" y="241"/>
                    </a:lnTo>
                    <a:lnTo>
                      <a:pt x="446" y="265"/>
                    </a:lnTo>
                    <a:lnTo>
                      <a:pt x="392" y="223"/>
                    </a:lnTo>
                    <a:lnTo>
                      <a:pt x="370" y="225"/>
                    </a:lnTo>
                    <a:lnTo>
                      <a:pt x="388" y="237"/>
                    </a:lnTo>
                    <a:lnTo>
                      <a:pt x="376" y="249"/>
                    </a:lnTo>
                    <a:lnTo>
                      <a:pt x="386" y="247"/>
                    </a:lnTo>
                    <a:lnTo>
                      <a:pt x="394" y="267"/>
                    </a:lnTo>
                    <a:lnTo>
                      <a:pt x="424" y="273"/>
                    </a:lnTo>
                    <a:lnTo>
                      <a:pt x="422" y="285"/>
                    </a:lnTo>
                    <a:lnTo>
                      <a:pt x="434" y="301"/>
                    </a:lnTo>
                    <a:lnTo>
                      <a:pt x="428" y="328"/>
                    </a:lnTo>
                    <a:lnTo>
                      <a:pt x="356" y="297"/>
                    </a:lnTo>
                    <a:lnTo>
                      <a:pt x="406" y="346"/>
                    </a:lnTo>
                    <a:lnTo>
                      <a:pt x="316" y="316"/>
                    </a:lnTo>
                    <a:lnTo>
                      <a:pt x="304" y="303"/>
                    </a:lnTo>
                    <a:lnTo>
                      <a:pt x="316" y="301"/>
                    </a:lnTo>
                    <a:lnTo>
                      <a:pt x="289" y="291"/>
                    </a:lnTo>
                    <a:lnTo>
                      <a:pt x="281" y="273"/>
                    </a:lnTo>
                    <a:lnTo>
                      <a:pt x="259" y="267"/>
                    </a:lnTo>
                    <a:lnTo>
                      <a:pt x="259" y="279"/>
                    </a:lnTo>
                    <a:lnTo>
                      <a:pt x="245" y="273"/>
                    </a:lnTo>
                    <a:lnTo>
                      <a:pt x="223" y="283"/>
                    </a:lnTo>
                    <a:lnTo>
                      <a:pt x="202" y="273"/>
                    </a:lnTo>
                    <a:lnTo>
                      <a:pt x="214" y="253"/>
                    </a:lnTo>
                    <a:lnTo>
                      <a:pt x="281" y="253"/>
                    </a:lnTo>
                    <a:lnTo>
                      <a:pt x="263" y="231"/>
                    </a:lnTo>
                    <a:lnTo>
                      <a:pt x="298" y="201"/>
                    </a:lnTo>
                    <a:lnTo>
                      <a:pt x="271" y="159"/>
                    </a:lnTo>
                    <a:lnTo>
                      <a:pt x="257" y="156"/>
                    </a:lnTo>
                    <a:lnTo>
                      <a:pt x="265" y="147"/>
                    </a:lnTo>
                    <a:lnTo>
                      <a:pt x="227" y="162"/>
                    </a:lnTo>
                    <a:lnTo>
                      <a:pt x="223" y="147"/>
                    </a:lnTo>
                    <a:lnTo>
                      <a:pt x="241" y="141"/>
                    </a:lnTo>
                    <a:lnTo>
                      <a:pt x="211" y="126"/>
                    </a:lnTo>
                    <a:lnTo>
                      <a:pt x="208" y="114"/>
                    </a:lnTo>
                    <a:lnTo>
                      <a:pt x="181" y="105"/>
                    </a:lnTo>
                    <a:lnTo>
                      <a:pt x="190" y="123"/>
                    </a:lnTo>
                    <a:lnTo>
                      <a:pt x="139" y="117"/>
                    </a:lnTo>
                    <a:lnTo>
                      <a:pt x="154" y="129"/>
                    </a:lnTo>
                    <a:lnTo>
                      <a:pt x="31" y="111"/>
                    </a:lnTo>
                    <a:lnTo>
                      <a:pt x="10" y="87"/>
                    </a:lnTo>
                    <a:lnTo>
                      <a:pt x="49" y="90"/>
                    </a:lnTo>
                    <a:lnTo>
                      <a:pt x="0" y="7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62" name="Freeform 84"/>
              <p:cNvSpPr>
                <a:spLocks/>
              </p:cNvSpPr>
              <p:nvPr/>
            </p:nvSpPr>
            <p:spPr bwMode="auto">
              <a:xfrm>
                <a:off x="1788" y="1529"/>
                <a:ext cx="94" cy="73"/>
              </a:xfrm>
              <a:custGeom>
                <a:avLst/>
                <a:gdLst>
                  <a:gd name="T0" fmla="*/ 0 w 106"/>
                  <a:gd name="T1" fmla="*/ 71 h 71"/>
                  <a:gd name="T2" fmla="*/ 9 w 106"/>
                  <a:gd name="T3" fmla="*/ 50 h 71"/>
                  <a:gd name="T4" fmla="*/ 12 w 106"/>
                  <a:gd name="T5" fmla="*/ 0 h 71"/>
                  <a:gd name="T6" fmla="*/ 17 w 106"/>
                  <a:gd name="T7" fmla="*/ 17 h 71"/>
                  <a:gd name="T8" fmla="*/ 29 w 106"/>
                  <a:gd name="T9" fmla="*/ 26 h 71"/>
                  <a:gd name="T10" fmla="*/ 51 w 106"/>
                  <a:gd name="T11" fmla="*/ 64 h 71"/>
                  <a:gd name="T12" fmla="*/ 48 w 106"/>
                  <a:gd name="T13" fmla="*/ 73 h 71"/>
                  <a:gd name="T14" fmla="*/ 27 w 106"/>
                  <a:gd name="T15" fmla="*/ 50 h 71"/>
                  <a:gd name="T16" fmla="*/ 15 w 106"/>
                  <a:gd name="T17" fmla="*/ 82 h 71"/>
                  <a:gd name="T18" fmla="*/ 12 w 106"/>
                  <a:gd name="T19" fmla="*/ 64 h 71"/>
                  <a:gd name="T20" fmla="*/ 0 w 106"/>
                  <a:gd name="T21" fmla="*/ 7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1"/>
                  <a:gd name="T35" fmla="*/ 106 w 10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1">
                    <a:moveTo>
                      <a:pt x="0" y="59"/>
                    </a:moveTo>
                    <a:lnTo>
                      <a:pt x="17" y="44"/>
                    </a:lnTo>
                    <a:lnTo>
                      <a:pt x="26" y="0"/>
                    </a:lnTo>
                    <a:lnTo>
                      <a:pt x="34" y="17"/>
                    </a:lnTo>
                    <a:lnTo>
                      <a:pt x="60" y="20"/>
                    </a:lnTo>
                    <a:lnTo>
                      <a:pt x="105" y="53"/>
                    </a:lnTo>
                    <a:lnTo>
                      <a:pt x="99" y="61"/>
                    </a:lnTo>
                    <a:lnTo>
                      <a:pt x="57" y="44"/>
                    </a:lnTo>
                    <a:lnTo>
                      <a:pt x="31" y="70"/>
                    </a:lnTo>
                    <a:lnTo>
                      <a:pt x="26" y="53"/>
                    </a:lnTo>
                    <a:lnTo>
                      <a:pt x="0" y="5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63" name="Freeform 85"/>
              <p:cNvSpPr>
                <a:spLocks/>
              </p:cNvSpPr>
              <p:nvPr/>
            </p:nvSpPr>
            <p:spPr bwMode="auto">
              <a:xfrm>
                <a:off x="1788" y="1529"/>
                <a:ext cx="99" cy="79"/>
              </a:xfrm>
              <a:custGeom>
                <a:avLst/>
                <a:gdLst>
                  <a:gd name="T0" fmla="*/ 0 w 112"/>
                  <a:gd name="T1" fmla="*/ 76 h 77"/>
                  <a:gd name="T2" fmla="*/ 9 w 112"/>
                  <a:gd name="T3" fmla="*/ 54 h 77"/>
                  <a:gd name="T4" fmla="*/ 13 w 112"/>
                  <a:gd name="T5" fmla="*/ 0 h 77"/>
                  <a:gd name="T6" fmla="*/ 17 w 112"/>
                  <a:gd name="T7" fmla="*/ 18 h 77"/>
                  <a:gd name="T8" fmla="*/ 30 w 112"/>
                  <a:gd name="T9" fmla="*/ 28 h 77"/>
                  <a:gd name="T10" fmla="*/ 53 w 112"/>
                  <a:gd name="T11" fmla="*/ 70 h 77"/>
                  <a:gd name="T12" fmla="*/ 50 w 112"/>
                  <a:gd name="T13" fmla="*/ 78 h 77"/>
                  <a:gd name="T14" fmla="*/ 29 w 112"/>
                  <a:gd name="T15" fmla="*/ 54 h 77"/>
                  <a:gd name="T16" fmla="*/ 16 w 112"/>
                  <a:gd name="T17" fmla="*/ 88 h 77"/>
                  <a:gd name="T18" fmla="*/ 13 w 112"/>
                  <a:gd name="T19" fmla="*/ 70 h 77"/>
                  <a:gd name="T20" fmla="*/ 0 w 112"/>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77"/>
                  <a:gd name="T35" fmla="*/ 112 w 11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77">
                    <a:moveTo>
                      <a:pt x="0" y="64"/>
                    </a:moveTo>
                    <a:lnTo>
                      <a:pt x="18" y="48"/>
                    </a:lnTo>
                    <a:lnTo>
                      <a:pt x="27" y="0"/>
                    </a:lnTo>
                    <a:lnTo>
                      <a:pt x="36" y="18"/>
                    </a:lnTo>
                    <a:lnTo>
                      <a:pt x="63" y="22"/>
                    </a:lnTo>
                    <a:lnTo>
                      <a:pt x="111" y="58"/>
                    </a:lnTo>
                    <a:lnTo>
                      <a:pt x="105" y="66"/>
                    </a:lnTo>
                    <a:lnTo>
                      <a:pt x="60" y="48"/>
                    </a:lnTo>
                    <a:lnTo>
                      <a:pt x="33" y="76"/>
                    </a:lnTo>
                    <a:lnTo>
                      <a:pt x="27" y="58"/>
                    </a:lnTo>
                    <a:lnTo>
                      <a:pt x="0" y="6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64" name="Freeform 86"/>
              <p:cNvSpPr>
                <a:spLocks/>
              </p:cNvSpPr>
              <p:nvPr/>
            </p:nvSpPr>
            <p:spPr bwMode="auto">
              <a:xfrm>
                <a:off x="2207" y="1895"/>
                <a:ext cx="91" cy="109"/>
              </a:xfrm>
              <a:custGeom>
                <a:avLst/>
                <a:gdLst>
                  <a:gd name="T0" fmla="*/ 0 w 103"/>
                  <a:gd name="T1" fmla="*/ 96 h 106"/>
                  <a:gd name="T2" fmla="*/ 21 w 103"/>
                  <a:gd name="T3" fmla="*/ 6 h 106"/>
                  <a:gd name="T4" fmla="*/ 27 w 103"/>
                  <a:gd name="T5" fmla="*/ 0 h 106"/>
                  <a:gd name="T6" fmla="*/ 19 w 103"/>
                  <a:gd name="T7" fmla="*/ 50 h 106"/>
                  <a:gd name="T8" fmla="*/ 24 w 103"/>
                  <a:gd name="T9" fmla="*/ 40 h 106"/>
                  <a:gd name="T10" fmla="*/ 30 w 103"/>
                  <a:gd name="T11" fmla="*/ 57 h 106"/>
                  <a:gd name="T12" fmla="*/ 43 w 103"/>
                  <a:gd name="T13" fmla="*/ 57 h 106"/>
                  <a:gd name="T14" fmla="*/ 39 w 103"/>
                  <a:gd name="T15" fmla="*/ 77 h 106"/>
                  <a:gd name="T16" fmla="*/ 45 w 103"/>
                  <a:gd name="T17" fmla="*/ 77 h 106"/>
                  <a:gd name="T18" fmla="*/ 42 w 103"/>
                  <a:gd name="T19" fmla="*/ 92 h 106"/>
                  <a:gd name="T20" fmla="*/ 47 w 103"/>
                  <a:gd name="T21" fmla="*/ 83 h 106"/>
                  <a:gd name="T22" fmla="*/ 49 w 103"/>
                  <a:gd name="T23" fmla="*/ 101 h 106"/>
                  <a:gd name="T24" fmla="*/ 43 w 103"/>
                  <a:gd name="T25" fmla="*/ 123 h 106"/>
                  <a:gd name="T26" fmla="*/ 43 w 103"/>
                  <a:gd name="T27" fmla="*/ 110 h 106"/>
                  <a:gd name="T28" fmla="*/ 39 w 103"/>
                  <a:gd name="T29" fmla="*/ 117 h 106"/>
                  <a:gd name="T30" fmla="*/ 39 w 103"/>
                  <a:gd name="T31" fmla="*/ 89 h 106"/>
                  <a:gd name="T32" fmla="*/ 27 w 103"/>
                  <a:gd name="T33" fmla="*/ 117 h 106"/>
                  <a:gd name="T34" fmla="*/ 34 w 103"/>
                  <a:gd name="T35" fmla="*/ 101 h 106"/>
                  <a:gd name="T36" fmla="*/ 23 w 103"/>
                  <a:gd name="T37" fmla="*/ 101 h 106"/>
                  <a:gd name="T38" fmla="*/ 26 w 103"/>
                  <a:gd name="T39" fmla="*/ 92 h 106"/>
                  <a:gd name="T40" fmla="*/ 0 w 103"/>
                  <a:gd name="T41" fmla="*/ 96 h 10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
                  <a:gd name="T64" fmla="*/ 0 h 106"/>
                  <a:gd name="T65" fmla="*/ 103 w 103"/>
                  <a:gd name="T66" fmla="*/ 106 h 10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 h="106">
                    <a:moveTo>
                      <a:pt x="0" y="82"/>
                    </a:moveTo>
                    <a:lnTo>
                      <a:pt x="43" y="6"/>
                    </a:lnTo>
                    <a:lnTo>
                      <a:pt x="57" y="0"/>
                    </a:lnTo>
                    <a:lnTo>
                      <a:pt x="40" y="44"/>
                    </a:lnTo>
                    <a:lnTo>
                      <a:pt x="51" y="34"/>
                    </a:lnTo>
                    <a:lnTo>
                      <a:pt x="62" y="49"/>
                    </a:lnTo>
                    <a:lnTo>
                      <a:pt x="91" y="49"/>
                    </a:lnTo>
                    <a:lnTo>
                      <a:pt x="82" y="65"/>
                    </a:lnTo>
                    <a:lnTo>
                      <a:pt x="96" y="65"/>
                    </a:lnTo>
                    <a:lnTo>
                      <a:pt x="88" y="79"/>
                    </a:lnTo>
                    <a:lnTo>
                      <a:pt x="99" y="71"/>
                    </a:lnTo>
                    <a:lnTo>
                      <a:pt x="102" y="85"/>
                    </a:lnTo>
                    <a:lnTo>
                      <a:pt x="91" y="105"/>
                    </a:lnTo>
                    <a:lnTo>
                      <a:pt x="91" y="92"/>
                    </a:lnTo>
                    <a:lnTo>
                      <a:pt x="82" y="99"/>
                    </a:lnTo>
                    <a:lnTo>
                      <a:pt x="82" y="77"/>
                    </a:lnTo>
                    <a:lnTo>
                      <a:pt x="57" y="99"/>
                    </a:lnTo>
                    <a:lnTo>
                      <a:pt x="71" y="85"/>
                    </a:lnTo>
                    <a:lnTo>
                      <a:pt x="48" y="85"/>
                    </a:lnTo>
                    <a:lnTo>
                      <a:pt x="54" y="79"/>
                    </a:lnTo>
                    <a:lnTo>
                      <a:pt x="0" y="8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65" name="Freeform 87"/>
              <p:cNvSpPr>
                <a:spLocks/>
              </p:cNvSpPr>
              <p:nvPr/>
            </p:nvSpPr>
            <p:spPr bwMode="auto">
              <a:xfrm>
                <a:off x="2207" y="1895"/>
                <a:ext cx="96" cy="115"/>
              </a:xfrm>
              <a:custGeom>
                <a:avLst/>
                <a:gdLst>
                  <a:gd name="T0" fmla="*/ 0 w 109"/>
                  <a:gd name="T1" fmla="*/ 101 h 112"/>
                  <a:gd name="T2" fmla="*/ 21 w 109"/>
                  <a:gd name="T3" fmla="*/ 6 h 112"/>
                  <a:gd name="T4" fmla="*/ 28 w 109"/>
                  <a:gd name="T5" fmla="*/ 0 h 112"/>
                  <a:gd name="T6" fmla="*/ 20 w 109"/>
                  <a:gd name="T7" fmla="*/ 52 h 112"/>
                  <a:gd name="T8" fmla="*/ 26 w 109"/>
                  <a:gd name="T9" fmla="*/ 42 h 112"/>
                  <a:gd name="T10" fmla="*/ 31 w 109"/>
                  <a:gd name="T11" fmla="*/ 59 h 112"/>
                  <a:gd name="T12" fmla="*/ 45 w 109"/>
                  <a:gd name="T13" fmla="*/ 59 h 112"/>
                  <a:gd name="T14" fmla="*/ 41 w 109"/>
                  <a:gd name="T15" fmla="*/ 81 h 112"/>
                  <a:gd name="T16" fmla="*/ 48 w 109"/>
                  <a:gd name="T17" fmla="*/ 81 h 112"/>
                  <a:gd name="T18" fmla="*/ 42 w 109"/>
                  <a:gd name="T19" fmla="*/ 97 h 112"/>
                  <a:gd name="T20" fmla="*/ 48 w 109"/>
                  <a:gd name="T21" fmla="*/ 87 h 112"/>
                  <a:gd name="T22" fmla="*/ 50 w 109"/>
                  <a:gd name="T23" fmla="*/ 106 h 112"/>
                  <a:gd name="T24" fmla="*/ 45 w 109"/>
                  <a:gd name="T25" fmla="*/ 129 h 112"/>
                  <a:gd name="T26" fmla="*/ 45 w 109"/>
                  <a:gd name="T27" fmla="*/ 115 h 112"/>
                  <a:gd name="T28" fmla="*/ 41 w 109"/>
                  <a:gd name="T29" fmla="*/ 123 h 112"/>
                  <a:gd name="T30" fmla="*/ 41 w 109"/>
                  <a:gd name="T31" fmla="*/ 93 h 112"/>
                  <a:gd name="T32" fmla="*/ 28 w 109"/>
                  <a:gd name="T33" fmla="*/ 123 h 112"/>
                  <a:gd name="T34" fmla="*/ 35 w 109"/>
                  <a:gd name="T35" fmla="*/ 106 h 112"/>
                  <a:gd name="T36" fmla="*/ 24 w 109"/>
                  <a:gd name="T37" fmla="*/ 106 h 112"/>
                  <a:gd name="T38" fmla="*/ 26 w 109"/>
                  <a:gd name="T39" fmla="*/ 97 h 112"/>
                  <a:gd name="T40" fmla="*/ 0 w 109"/>
                  <a:gd name="T41" fmla="*/ 101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112"/>
                  <a:gd name="T65" fmla="*/ 109 w 109"/>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112">
                    <a:moveTo>
                      <a:pt x="0" y="87"/>
                    </a:moveTo>
                    <a:lnTo>
                      <a:pt x="45" y="6"/>
                    </a:lnTo>
                    <a:lnTo>
                      <a:pt x="60" y="0"/>
                    </a:lnTo>
                    <a:lnTo>
                      <a:pt x="42" y="46"/>
                    </a:lnTo>
                    <a:lnTo>
                      <a:pt x="54" y="36"/>
                    </a:lnTo>
                    <a:lnTo>
                      <a:pt x="66" y="52"/>
                    </a:lnTo>
                    <a:lnTo>
                      <a:pt x="96" y="52"/>
                    </a:lnTo>
                    <a:lnTo>
                      <a:pt x="87" y="69"/>
                    </a:lnTo>
                    <a:lnTo>
                      <a:pt x="102" y="69"/>
                    </a:lnTo>
                    <a:lnTo>
                      <a:pt x="93" y="84"/>
                    </a:lnTo>
                    <a:lnTo>
                      <a:pt x="105" y="75"/>
                    </a:lnTo>
                    <a:lnTo>
                      <a:pt x="108" y="90"/>
                    </a:lnTo>
                    <a:lnTo>
                      <a:pt x="96" y="111"/>
                    </a:lnTo>
                    <a:lnTo>
                      <a:pt x="96" y="97"/>
                    </a:lnTo>
                    <a:lnTo>
                      <a:pt x="87" y="105"/>
                    </a:lnTo>
                    <a:lnTo>
                      <a:pt x="87" y="81"/>
                    </a:lnTo>
                    <a:lnTo>
                      <a:pt x="60" y="105"/>
                    </a:lnTo>
                    <a:lnTo>
                      <a:pt x="75" y="90"/>
                    </a:lnTo>
                    <a:lnTo>
                      <a:pt x="51" y="90"/>
                    </a:lnTo>
                    <a:lnTo>
                      <a:pt x="57" y="84"/>
                    </a:lnTo>
                    <a:lnTo>
                      <a:pt x="0" y="8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266" name="Freeform 88"/>
              <p:cNvSpPr>
                <a:spLocks/>
              </p:cNvSpPr>
              <p:nvPr/>
            </p:nvSpPr>
            <p:spPr bwMode="auto">
              <a:xfrm>
                <a:off x="3312" y="2688"/>
                <a:ext cx="187" cy="139"/>
              </a:xfrm>
              <a:custGeom>
                <a:avLst/>
                <a:gdLst>
                  <a:gd name="T0" fmla="*/ 0 w 211"/>
                  <a:gd name="T1" fmla="*/ 129 h 134"/>
                  <a:gd name="T2" fmla="*/ 6 w 211"/>
                  <a:gd name="T3" fmla="*/ 74 h 134"/>
                  <a:gd name="T4" fmla="*/ 31 w 211"/>
                  <a:gd name="T5" fmla="*/ 64 h 134"/>
                  <a:gd name="T6" fmla="*/ 34 w 211"/>
                  <a:gd name="T7" fmla="*/ 40 h 134"/>
                  <a:gd name="T8" fmla="*/ 45 w 211"/>
                  <a:gd name="T9" fmla="*/ 38 h 134"/>
                  <a:gd name="T10" fmla="*/ 65 w 211"/>
                  <a:gd name="T11" fmla="*/ 0 h 134"/>
                  <a:gd name="T12" fmla="*/ 71 w 211"/>
                  <a:gd name="T13" fmla="*/ 40 h 134"/>
                  <a:gd name="T14" fmla="*/ 84 w 211"/>
                  <a:gd name="T15" fmla="*/ 64 h 134"/>
                  <a:gd name="T16" fmla="*/ 101 w 211"/>
                  <a:gd name="T17" fmla="*/ 123 h 134"/>
                  <a:gd name="T18" fmla="*/ 56 w 211"/>
                  <a:gd name="T19" fmla="*/ 137 h 134"/>
                  <a:gd name="T20" fmla="*/ 38 w 211"/>
                  <a:gd name="T21" fmla="*/ 123 h 134"/>
                  <a:gd name="T22" fmla="*/ 31 w 211"/>
                  <a:gd name="T23" fmla="*/ 152 h 134"/>
                  <a:gd name="T24" fmla="*/ 19 w 211"/>
                  <a:gd name="T25" fmla="*/ 152 h 134"/>
                  <a:gd name="T26" fmla="*/ 11 w 211"/>
                  <a:gd name="T27" fmla="*/ 166 h 134"/>
                  <a:gd name="T28" fmla="*/ 0 w 211"/>
                  <a:gd name="T29" fmla="*/ 129 h 1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34"/>
                  <a:gd name="T47" fmla="*/ 211 w 211"/>
                  <a:gd name="T48" fmla="*/ 134 h 1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34">
                    <a:moveTo>
                      <a:pt x="0" y="104"/>
                    </a:moveTo>
                    <a:lnTo>
                      <a:pt x="12" y="60"/>
                    </a:lnTo>
                    <a:lnTo>
                      <a:pt x="64" y="52"/>
                    </a:lnTo>
                    <a:lnTo>
                      <a:pt x="70" y="34"/>
                    </a:lnTo>
                    <a:lnTo>
                      <a:pt x="96" y="32"/>
                    </a:lnTo>
                    <a:lnTo>
                      <a:pt x="134" y="0"/>
                    </a:lnTo>
                    <a:lnTo>
                      <a:pt x="146" y="34"/>
                    </a:lnTo>
                    <a:lnTo>
                      <a:pt x="175" y="52"/>
                    </a:lnTo>
                    <a:lnTo>
                      <a:pt x="210" y="99"/>
                    </a:lnTo>
                    <a:lnTo>
                      <a:pt x="114" y="110"/>
                    </a:lnTo>
                    <a:lnTo>
                      <a:pt x="79" y="99"/>
                    </a:lnTo>
                    <a:lnTo>
                      <a:pt x="64" y="122"/>
                    </a:lnTo>
                    <a:lnTo>
                      <a:pt x="41" y="122"/>
                    </a:lnTo>
                    <a:lnTo>
                      <a:pt x="23" y="133"/>
                    </a:lnTo>
                    <a:lnTo>
                      <a:pt x="0" y="10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67" name="Freeform 89"/>
              <p:cNvSpPr>
                <a:spLocks/>
              </p:cNvSpPr>
              <p:nvPr/>
            </p:nvSpPr>
            <p:spPr bwMode="auto">
              <a:xfrm>
                <a:off x="3312" y="2688"/>
                <a:ext cx="192" cy="145"/>
              </a:xfrm>
              <a:custGeom>
                <a:avLst/>
                <a:gdLst>
                  <a:gd name="T0" fmla="*/ 0 w 217"/>
                  <a:gd name="T1" fmla="*/ 134 h 140"/>
                  <a:gd name="T2" fmla="*/ 6 w 217"/>
                  <a:gd name="T3" fmla="*/ 77 h 140"/>
                  <a:gd name="T4" fmla="*/ 31 w 217"/>
                  <a:gd name="T5" fmla="*/ 66 h 140"/>
                  <a:gd name="T6" fmla="*/ 35 w 217"/>
                  <a:gd name="T7" fmla="*/ 42 h 140"/>
                  <a:gd name="T8" fmla="*/ 48 w 217"/>
                  <a:gd name="T9" fmla="*/ 39 h 140"/>
                  <a:gd name="T10" fmla="*/ 66 w 217"/>
                  <a:gd name="T11" fmla="*/ 0 h 140"/>
                  <a:gd name="T12" fmla="*/ 72 w 217"/>
                  <a:gd name="T13" fmla="*/ 42 h 140"/>
                  <a:gd name="T14" fmla="*/ 87 w 217"/>
                  <a:gd name="T15" fmla="*/ 66 h 140"/>
                  <a:gd name="T16" fmla="*/ 104 w 217"/>
                  <a:gd name="T17" fmla="*/ 127 h 140"/>
                  <a:gd name="T18" fmla="*/ 57 w 217"/>
                  <a:gd name="T19" fmla="*/ 142 h 140"/>
                  <a:gd name="T20" fmla="*/ 39 w 217"/>
                  <a:gd name="T21" fmla="*/ 127 h 140"/>
                  <a:gd name="T22" fmla="*/ 31 w 217"/>
                  <a:gd name="T23" fmla="*/ 157 h 140"/>
                  <a:gd name="T24" fmla="*/ 20 w 217"/>
                  <a:gd name="T25" fmla="*/ 157 h 140"/>
                  <a:gd name="T26" fmla="*/ 12 w 217"/>
                  <a:gd name="T27" fmla="*/ 172 h 140"/>
                  <a:gd name="T28" fmla="*/ 0 w 217"/>
                  <a:gd name="T29" fmla="*/ 134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140"/>
                  <a:gd name="T47" fmla="*/ 217 w 217"/>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140">
                    <a:moveTo>
                      <a:pt x="0" y="109"/>
                    </a:moveTo>
                    <a:lnTo>
                      <a:pt x="12" y="63"/>
                    </a:lnTo>
                    <a:lnTo>
                      <a:pt x="66" y="54"/>
                    </a:lnTo>
                    <a:lnTo>
                      <a:pt x="72" y="36"/>
                    </a:lnTo>
                    <a:lnTo>
                      <a:pt x="99" y="33"/>
                    </a:lnTo>
                    <a:lnTo>
                      <a:pt x="138" y="0"/>
                    </a:lnTo>
                    <a:lnTo>
                      <a:pt x="150" y="36"/>
                    </a:lnTo>
                    <a:lnTo>
                      <a:pt x="180" y="54"/>
                    </a:lnTo>
                    <a:lnTo>
                      <a:pt x="216" y="103"/>
                    </a:lnTo>
                    <a:lnTo>
                      <a:pt x="117" y="115"/>
                    </a:lnTo>
                    <a:lnTo>
                      <a:pt x="81" y="103"/>
                    </a:lnTo>
                    <a:lnTo>
                      <a:pt x="66" y="127"/>
                    </a:lnTo>
                    <a:lnTo>
                      <a:pt x="42" y="127"/>
                    </a:lnTo>
                    <a:lnTo>
                      <a:pt x="24" y="139"/>
                    </a:lnTo>
                    <a:lnTo>
                      <a:pt x="0" y="10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68" name="Freeform 90"/>
              <p:cNvSpPr>
                <a:spLocks/>
              </p:cNvSpPr>
              <p:nvPr/>
            </p:nvSpPr>
            <p:spPr bwMode="auto">
              <a:xfrm>
                <a:off x="4288" y="2713"/>
                <a:ext cx="23" cy="60"/>
              </a:xfrm>
              <a:custGeom>
                <a:avLst/>
                <a:gdLst>
                  <a:gd name="T0" fmla="*/ 0 w 26"/>
                  <a:gd name="T1" fmla="*/ 0 h 58"/>
                  <a:gd name="T2" fmla="*/ 4 w 26"/>
                  <a:gd name="T3" fmla="*/ 69 h 58"/>
                  <a:gd name="T4" fmla="*/ 12 w 26"/>
                  <a:gd name="T5" fmla="*/ 58 h 58"/>
                  <a:gd name="T6" fmla="*/ 7 w 26"/>
                  <a:gd name="T7" fmla="*/ 11 h 58"/>
                  <a:gd name="T8" fmla="*/ 0 w 26"/>
                  <a:gd name="T9" fmla="*/ 0 h 58"/>
                  <a:gd name="T10" fmla="*/ 0 60000 65536"/>
                  <a:gd name="T11" fmla="*/ 0 60000 65536"/>
                  <a:gd name="T12" fmla="*/ 0 60000 65536"/>
                  <a:gd name="T13" fmla="*/ 0 60000 65536"/>
                  <a:gd name="T14" fmla="*/ 0 60000 65536"/>
                  <a:gd name="T15" fmla="*/ 0 w 26"/>
                  <a:gd name="T16" fmla="*/ 0 h 58"/>
                  <a:gd name="T17" fmla="*/ 26 w 26"/>
                  <a:gd name="T18" fmla="*/ 58 h 58"/>
                </a:gdLst>
                <a:ahLst/>
                <a:cxnLst>
                  <a:cxn ang="T10">
                    <a:pos x="T0" y="T1"/>
                  </a:cxn>
                  <a:cxn ang="T11">
                    <a:pos x="T2" y="T3"/>
                  </a:cxn>
                  <a:cxn ang="T12">
                    <a:pos x="T4" y="T5"/>
                  </a:cxn>
                  <a:cxn ang="T13">
                    <a:pos x="T6" y="T7"/>
                  </a:cxn>
                  <a:cxn ang="T14">
                    <a:pos x="T8" y="T9"/>
                  </a:cxn>
                </a:cxnLst>
                <a:rect l="T15" t="T16" r="T17" b="T18"/>
                <a:pathLst>
                  <a:path w="26" h="58">
                    <a:moveTo>
                      <a:pt x="0" y="0"/>
                    </a:moveTo>
                    <a:lnTo>
                      <a:pt x="5" y="57"/>
                    </a:lnTo>
                    <a:lnTo>
                      <a:pt x="25" y="46"/>
                    </a:lnTo>
                    <a:lnTo>
                      <a:pt x="13" y="11"/>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69" name="Freeform 91"/>
              <p:cNvSpPr>
                <a:spLocks/>
              </p:cNvSpPr>
              <p:nvPr/>
            </p:nvSpPr>
            <p:spPr bwMode="auto">
              <a:xfrm>
                <a:off x="4288" y="2713"/>
                <a:ext cx="28" cy="66"/>
              </a:xfrm>
              <a:custGeom>
                <a:avLst/>
                <a:gdLst>
                  <a:gd name="T0" fmla="*/ 0 w 32"/>
                  <a:gd name="T1" fmla="*/ 0 h 64"/>
                  <a:gd name="T2" fmla="*/ 4 w 32"/>
                  <a:gd name="T3" fmla="*/ 75 h 64"/>
                  <a:gd name="T4" fmla="*/ 14 w 32"/>
                  <a:gd name="T5" fmla="*/ 63 h 64"/>
                  <a:gd name="T6" fmla="*/ 8 w 32"/>
                  <a:gd name="T7" fmla="*/ 12 h 64"/>
                  <a:gd name="T8" fmla="*/ 0 w 32"/>
                  <a:gd name="T9" fmla="*/ 0 h 64"/>
                  <a:gd name="T10" fmla="*/ 0 60000 65536"/>
                  <a:gd name="T11" fmla="*/ 0 60000 65536"/>
                  <a:gd name="T12" fmla="*/ 0 60000 65536"/>
                  <a:gd name="T13" fmla="*/ 0 60000 65536"/>
                  <a:gd name="T14" fmla="*/ 0 60000 65536"/>
                  <a:gd name="T15" fmla="*/ 0 w 32"/>
                  <a:gd name="T16" fmla="*/ 0 h 64"/>
                  <a:gd name="T17" fmla="*/ 32 w 32"/>
                  <a:gd name="T18" fmla="*/ 64 h 64"/>
                </a:gdLst>
                <a:ahLst/>
                <a:cxnLst>
                  <a:cxn ang="T10">
                    <a:pos x="T0" y="T1"/>
                  </a:cxn>
                  <a:cxn ang="T11">
                    <a:pos x="T2" y="T3"/>
                  </a:cxn>
                  <a:cxn ang="T12">
                    <a:pos x="T4" y="T5"/>
                  </a:cxn>
                  <a:cxn ang="T13">
                    <a:pos x="T6" y="T7"/>
                  </a:cxn>
                  <a:cxn ang="T14">
                    <a:pos x="T8" y="T9"/>
                  </a:cxn>
                </a:cxnLst>
                <a:rect l="T15" t="T16" r="T17" b="T18"/>
                <a:pathLst>
                  <a:path w="32" h="64">
                    <a:moveTo>
                      <a:pt x="0" y="0"/>
                    </a:moveTo>
                    <a:lnTo>
                      <a:pt x="6" y="63"/>
                    </a:lnTo>
                    <a:lnTo>
                      <a:pt x="31" y="51"/>
                    </a:lnTo>
                    <a:lnTo>
                      <a:pt x="16" y="12"/>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0" name="Freeform 92"/>
              <p:cNvSpPr>
                <a:spLocks/>
              </p:cNvSpPr>
              <p:nvPr/>
            </p:nvSpPr>
            <p:spPr bwMode="auto">
              <a:xfrm>
                <a:off x="3292" y="2472"/>
                <a:ext cx="157" cy="276"/>
              </a:xfrm>
              <a:custGeom>
                <a:avLst/>
                <a:gdLst>
                  <a:gd name="T0" fmla="*/ 0 w 176"/>
                  <a:gd name="T1" fmla="*/ 183 h 268"/>
                  <a:gd name="T2" fmla="*/ 13 w 176"/>
                  <a:gd name="T3" fmla="*/ 195 h 268"/>
                  <a:gd name="T4" fmla="*/ 11 w 176"/>
                  <a:gd name="T5" fmla="*/ 213 h 268"/>
                  <a:gd name="T6" fmla="*/ 17 w 176"/>
                  <a:gd name="T7" fmla="*/ 266 h 268"/>
                  <a:gd name="T8" fmla="*/ 4 w 176"/>
                  <a:gd name="T9" fmla="*/ 277 h 268"/>
                  <a:gd name="T10" fmla="*/ 17 w 176"/>
                  <a:gd name="T11" fmla="*/ 318 h 268"/>
                  <a:gd name="T12" fmla="*/ 43 w 176"/>
                  <a:gd name="T13" fmla="*/ 308 h 268"/>
                  <a:gd name="T14" fmla="*/ 45 w 176"/>
                  <a:gd name="T15" fmla="*/ 287 h 268"/>
                  <a:gd name="T16" fmla="*/ 59 w 176"/>
                  <a:gd name="T17" fmla="*/ 284 h 268"/>
                  <a:gd name="T18" fmla="*/ 78 w 176"/>
                  <a:gd name="T19" fmla="*/ 244 h 268"/>
                  <a:gd name="T20" fmla="*/ 70 w 176"/>
                  <a:gd name="T21" fmla="*/ 210 h 268"/>
                  <a:gd name="T22" fmla="*/ 79 w 176"/>
                  <a:gd name="T23" fmla="*/ 153 h 268"/>
                  <a:gd name="T24" fmla="*/ 88 w 176"/>
                  <a:gd name="T25" fmla="*/ 153 h 268"/>
                  <a:gd name="T26" fmla="*/ 88 w 176"/>
                  <a:gd name="T27" fmla="*/ 77 h 268"/>
                  <a:gd name="T28" fmla="*/ 22 w 176"/>
                  <a:gd name="T29" fmla="*/ 0 h 268"/>
                  <a:gd name="T30" fmla="*/ 13 w 176"/>
                  <a:gd name="T31" fmla="*/ 2 h 268"/>
                  <a:gd name="T32" fmla="*/ 13 w 176"/>
                  <a:gd name="T33" fmla="*/ 35 h 268"/>
                  <a:gd name="T34" fmla="*/ 22 w 176"/>
                  <a:gd name="T35" fmla="*/ 61 h 268"/>
                  <a:gd name="T36" fmla="*/ 17 w 176"/>
                  <a:gd name="T37" fmla="*/ 130 h 268"/>
                  <a:gd name="T38" fmla="*/ 0 w 176"/>
                  <a:gd name="T39" fmla="*/ 183 h 2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268"/>
                  <a:gd name="T62" fmla="*/ 176 w 176"/>
                  <a:gd name="T63" fmla="*/ 268 h 2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268">
                    <a:moveTo>
                      <a:pt x="0" y="153"/>
                    </a:moveTo>
                    <a:lnTo>
                      <a:pt x="27" y="164"/>
                    </a:lnTo>
                    <a:lnTo>
                      <a:pt x="21" y="179"/>
                    </a:lnTo>
                    <a:lnTo>
                      <a:pt x="33" y="223"/>
                    </a:lnTo>
                    <a:lnTo>
                      <a:pt x="10" y="232"/>
                    </a:lnTo>
                    <a:lnTo>
                      <a:pt x="33" y="267"/>
                    </a:lnTo>
                    <a:lnTo>
                      <a:pt x="85" y="258"/>
                    </a:lnTo>
                    <a:lnTo>
                      <a:pt x="91" y="241"/>
                    </a:lnTo>
                    <a:lnTo>
                      <a:pt x="117" y="238"/>
                    </a:lnTo>
                    <a:lnTo>
                      <a:pt x="155" y="205"/>
                    </a:lnTo>
                    <a:lnTo>
                      <a:pt x="140" y="176"/>
                    </a:lnTo>
                    <a:lnTo>
                      <a:pt x="158" y="129"/>
                    </a:lnTo>
                    <a:lnTo>
                      <a:pt x="175" y="129"/>
                    </a:lnTo>
                    <a:lnTo>
                      <a:pt x="175" y="65"/>
                    </a:lnTo>
                    <a:lnTo>
                      <a:pt x="44" y="0"/>
                    </a:lnTo>
                    <a:lnTo>
                      <a:pt x="27" y="2"/>
                    </a:lnTo>
                    <a:lnTo>
                      <a:pt x="27" y="29"/>
                    </a:lnTo>
                    <a:lnTo>
                      <a:pt x="44" y="50"/>
                    </a:lnTo>
                    <a:lnTo>
                      <a:pt x="33" y="109"/>
                    </a:lnTo>
                    <a:lnTo>
                      <a:pt x="0" y="15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71" name="Freeform 93"/>
              <p:cNvSpPr>
                <a:spLocks/>
              </p:cNvSpPr>
              <p:nvPr/>
            </p:nvSpPr>
            <p:spPr bwMode="auto">
              <a:xfrm>
                <a:off x="3292" y="2472"/>
                <a:ext cx="162" cy="282"/>
              </a:xfrm>
              <a:custGeom>
                <a:avLst/>
                <a:gdLst>
                  <a:gd name="T0" fmla="*/ 0 w 182"/>
                  <a:gd name="T1" fmla="*/ 186 h 274"/>
                  <a:gd name="T2" fmla="*/ 14 w 182"/>
                  <a:gd name="T3" fmla="*/ 199 h 274"/>
                  <a:gd name="T4" fmla="*/ 11 w 182"/>
                  <a:gd name="T5" fmla="*/ 217 h 274"/>
                  <a:gd name="T6" fmla="*/ 17 w 182"/>
                  <a:gd name="T7" fmla="*/ 271 h 274"/>
                  <a:gd name="T8" fmla="*/ 4 w 182"/>
                  <a:gd name="T9" fmla="*/ 282 h 274"/>
                  <a:gd name="T10" fmla="*/ 17 w 182"/>
                  <a:gd name="T11" fmla="*/ 324 h 274"/>
                  <a:gd name="T12" fmla="*/ 43 w 182"/>
                  <a:gd name="T13" fmla="*/ 314 h 274"/>
                  <a:gd name="T14" fmla="*/ 47 w 182"/>
                  <a:gd name="T15" fmla="*/ 292 h 274"/>
                  <a:gd name="T16" fmla="*/ 61 w 182"/>
                  <a:gd name="T17" fmla="*/ 289 h 274"/>
                  <a:gd name="T18" fmla="*/ 79 w 182"/>
                  <a:gd name="T19" fmla="*/ 249 h 274"/>
                  <a:gd name="T20" fmla="*/ 72 w 182"/>
                  <a:gd name="T21" fmla="*/ 214 h 274"/>
                  <a:gd name="T22" fmla="*/ 81 w 182"/>
                  <a:gd name="T23" fmla="*/ 156 h 274"/>
                  <a:gd name="T24" fmla="*/ 90 w 182"/>
                  <a:gd name="T25" fmla="*/ 156 h 274"/>
                  <a:gd name="T26" fmla="*/ 90 w 182"/>
                  <a:gd name="T27" fmla="*/ 78 h 274"/>
                  <a:gd name="T28" fmla="*/ 22 w 182"/>
                  <a:gd name="T29" fmla="*/ 0 h 274"/>
                  <a:gd name="T30" fmla="*/ 14 w 182"/>
                  <a:gd name="T31" fmla="*/ 2 h 274"/>
                  <a:gd name="T32" fmla="*/ 14 w 182"/>
                  <a:gd name="T33" fmla="*/ 36 h 274"/>
                  <a:gd name="T34" fmla="*/ 22 w 182"/>
                  <a:gd name="T35" fmla="*/ 62 h 274"/>
                  <a:gd name="T36" fmla="*/ 17 w 182"/>
                  <a:gd name="T37" fmla="*/ 132 h 274"/>
                  <a:gd name="T38" fmla="*/ 0 w 182"/>
                  <a:gd name="T39" fmla="*/ 186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2"/>
                  <a:gd name="T61" fmla="*/ 0 h 274"/>
                  <a:gd name="T62" fmla="*/ 182 w 182"/>
                  <a:gd name="T63" fmla="*/ 274 h 2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2" h="274">
                    <a:moveTo>
                      <a:pt x="0" y="156"/>
                    </a:moveTo>
                    <a:lnTo>
                      <a:pt x="28" y="168"/>
                    </a:lnTo>
                    <a:lnTo>
                      <a:pt x="22" y="183"/>
                    </a:lnTo>
                    <a:lnTo>
                      <a:pt x="34" y="228"/>
                    </a:lnTo>
                    <a:lnTo>
                      <a:pt x="10" y="237"/>
                    </a:lnTo>
                    <a:lnTo>
                      <a:pt x="34" y="273"/>
                    </a:lnTo>
                    <a:lnTo>
                      <a:pt x="88" y="264"/>
                    </a:lnTo>
                    <a:lnTo>
                      <a:pt x="94" y="246"/>
                    </a:lnTo>
                    <a:lnTo>
                      <a:pt x="121" y="243"/>
                    </a:lnTo>
                    <a:lnTo>
                      <a:pt x="160" y="210"/>
                    </a:lnTo>
                    <a:lnTo>
                      <a:pt x="145" y="180"/>
                    </a:lnTo>
                    <a:lnTo>
                      <a:pt x="163" y="132"/>
                    </a:lnTo>
                    <a:lnTo>
                      <a:pt x="181" y="132"/>
                    </a:lnTo>
                    <a:lnTo>
                      <a:pt x="181" y="66"/>
                    </a:lnTo>
                    <a:lnTo>
                      <a:pt x="46" y="0"/>
                    </a:lnTo>
                    <a:lnTo>
                      <a:pt x="28" y="2"/>
                    </a:lnTo>
                    <a:lnTo>
                      <a:pt x="28" y="30"/>
                    </a:lnTo>
                    <a:lnTo>
                      <a:pt x="46" y="51"/>
                    </a:lnTo>
                    <a:lnTo>
                      <a:pt x="34" y="111"/>
                    </a:lnTo>
                    <a:lnTo>
                      <a:pt x="0" y="1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2" name="Freeform 94"/>
              <p:cNvSpPr>
                <a:spLocks/>
              </p:cNvSpPr>
              <p:nvPr/>
            </p:nvSpPr>
            <p:spPr bwMode="auto">
              <a:xfrm>
                <a:off x="1963" y="3190"/>
                <a:ext cx="119" cy="727"/>
              </a:xfrm>
              <a:custGeom>
                <a:avLst/>
                <a:gdLst>
                  <a:gd name="T0" fmla="*/ 0 w 134"/>
                  <a:gd name="T1" fmla="*/ 663 h 705"/>
                  <a:gd name="T2" fmla="*/ 4 w 134"/>
                  <a:gd name="T3" fmla="*/ 638 h 705"/>
                  <a:gd name="T4" fmla="*/ 13 w 134"/>
                  <a:gd name="T5" fmla="*/ 652 h 705"/>
                  <a:gd name="T6" fmla="*/ 22 w 134"/>
                  <a:gd name="T7" fmla="*/ 609 h 705"/>
                  <a:gd name="T8" fmla="*/ 18 w 134"/>
                  <a:gd name="T9" fmla="*/ 592 h 705"/>
                  <a:gd name="T10" fmla="*/ 25 w 134"/>
                  <a:gd name="T11" fmla="*/ 534 h 705"/>
                  <a:gd name="T12" fmla="*/ 13 w 134"/>
                  <a:gd name="T13" fmla="*/ 527 h 705"/>
                  <a:gd name="T14" fmla="*/ 16 w 134"/>
                  <a:gd name="T15" fmla="*/ 431 h 705"/>
                  <a:gd name="T16" fmla="*/ 31 w 134"/>
                  <a:gd name="T17" fmla="*/ 331 h 705"/>
                  <a:gd name="T18" fmla="*/ 29 w 134"/>
                  <a:gd name="T19" fmla="*/ 247 h 705"/>
                  <a:gd name="T20" fmla="*/ 42 w 134"/>
                  <a:gd name="T21" fmla="*/ 84 h 705"/>
                  <a:gd name="T22" fmla="*/ 40 w 134"/>
                  <a:gd name="T23" fmla="*/ 9 h 705"/>
                  <a:gd name="T24" fmla="*/ 47 w 134"/>
                  <a:gd name="T25" fmla="*/ 0 h 705"/>
                  <a:gd name="T26" fmla="*/ 53 w 134"/>
                  <a:gd name="T27" fmla="*/ 36 h 705"/>
                  <a:gd name="T28" fmla="*/ 60 w 134"/>
                  <a:gd name="T29" fmla="*/ 111 h 705"/>
                  <a:gd name="T30" fmla="*/ 66 w 134"/>
                  <a:gd name="T31" fmla="*/ 111 h 705"/>
                  <a:gd name="T32" fmla="*/ 66 w 134"/>
                  <a:gd name="T33" fmla="*/ 137 h 705"/>
                  <a:gd name="T34" fmla="*/ 54 w 134"/>
                  <a:gd name="T35" fmla="*/ 147 h 705"/>
                  <a:gd name="T36" fmla="*/ 54 w 134"/>
                  <a:gd name="T37" fmla="*/ 198 h 705"/>
                  <a:gd name="T38" fmla="*/ 47 w 134"/>
                  <a:gd name="T39" fmla="*/ 221 h 705"/>
                  <a:gd name="T40" fmla="*/ 40 w 134"/>
                  <a:gd name="T41" fmla="*/ 295 h 705"/>
                  <a:gd name="T42" fmla="*/ 44 w 134"/>
                  <a:gd name="T43" fmla="*/ 359 h 705"/>
                  <a:gd name="T44" fmla="*/ 34 w 134"/>
                  <a:gd name="T45" fmla="*/ 416 h 705"/>
                  <a:gd name="T46" fmla="*/ 28 w 134"/>
                  <a:gd name="T47" fmla="*/ 556 h 705"/>
                  <a:gd name="T48" fmla="*/ 32 w 134"/>
                  <a:gd name="T49" fmla="*/ 609 h 705"/>
                  <a:gd name="T50" fmla="*/ 28 w 134"/>
                  <a:gd name="T51" fmla="*/ 614 h 705"/>
                  <a:gd name="T52" fmla="*/ 29 w 134"/>
                  <a:gd name="T53" fmla="*/ 657 h 705"/>
                  <a:gd name="T54" fmla="*/ 17 w 134"/>
                  <a:gd name="T55" fmla="*/ 747 h 705"/>
                  <a:gd name="T56" fmla="*/ 18 w 134"/>
                  <a:gd name="T57" fmla="*/ 764 h 705"/>
                  <a:gd name="T58" fmla="*/ 25 w 134"/>
                  <a:gd name="T59" fmla="*/ 761 h 705"/>
                  <a:gd name="T60" fmla="*/ 28 w 134"/>
                  <a:gd name="T61" fmla="*/ 796 h 705"/>
                  <a:gd name="T62" fmla="*/ 54 w 134"/>
                  <a:gd name="T63" fmla="*/ 804 h 705"/>
                  <a:gd name="T64" fmla="*/ 37 w 134"/>
                  <a:gd name="T65" fmla="*/ 814 h 705"/>
                  <a:gd name="T66" fmla="*/ 34 w 134"/>
                  <a:gd name="T67" fmla="*/ 847 h 705"/>
                  <a:gd name="T68" fmla="*/ 25 w 134"/>
                  <a:gd name="T69" fmla="*/ 839 h 705"/>
                  <a:gd name="T70" fmla="*/ 34 w 134"/>
                  <a:gd name="T71" fmla="*/ 818 h 705"/>
                  <a:gd name="T72" fmla="*/ 21 w 134"/>
                  <a:gd name="T73" fmla="*/ 811 h 705"/>
                  <a:gd name="T74" fmla="*/ 20 w 134"/>
                  <a:gd name="T75" fmla="*/ 785 h 705"/>
                  <a:gd name="T76" fmla="*/ 17 w 134"/>
                  <a:gd name="T77" fmla="*/ 796 h 705"/>
                  <a:gd name="T78" fmla="*/ 11 w 134"/>
                  <a:gd name="T79" fmla="*/ 772 h 705"/>
                  <a:gd name="T80" fmla="*/ 13 w 134"/>
                  <a:gd name="T81" fmla="*/ 761 h 705"/>
                  <a:gd name="T82" fmla="*/ 8 w 134"/>
                  <a:gd name="T83" fmla="*/ 747 h 705"/>
                  <a:gd name="T84" fmla="*/ 13 w 134"/>
                  <a:gd name="T85" fmla="*/ 733 h 705"/>
                  <a:gd name="T86" fmla="*/ 8 w 134"/>
                  <a:gd name="T87" fmla="*/ 689 h 705"/>
                  <a:gd name="T88" fmla="*/ 17 w 134"/>
                  <a:gd name="T89" fmla="*/ 696 h 705"/>
                  <a:gd name="T90" fmla="*/ 8 w 134"/>
                  <a:gd name="T91" fmla="*/ 679 h 705"/>
                  <a:gd name="T92" fmla="*/ 11 w 134"/>
                  <a:gd name="T93" fmla="*/ 657 h 705"/>
                  <a:gd name="T94" fmla="*/ 0 w 134"/>
                  <a:gd name="T95" fmla="*/ 663 h 7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4"/>
                  <a:gd name="T145" fmla="*/ 0 h 705"/>
                  <a:gd name="T146" fmla="*/ 134 w 134"/>
                  <a:gd name="T147" fmla="*/ 705 h 70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4" h="705">
                    <a:moveTo>
                      <a:pt x="0" y="552"/>
                    </a:moveTo>
                    <a:lnTo>
                      <a:pt x="10" y="530"/>
                    </a:lnTo>
                    <a:lnTo>
                      <a:pt x="27" y="542"/>
                    </a:lnTo>
                    <a:lnTo>
                      <a:pt x="46" y="507"/>
                    </a:lnTo>
                    <a:lnTo>
                      <a:pt x="37" y="493"/>
                    </a:lnTo>
                    <a:lnTo>
                      <a:pt x="52" y="444"/>
                    </a:lnTo>
                    <a:lnTo>
                      <a:pt x="27" y="438"/>
                    </a:lnTo>
                    <a:lnTo>
                      <a:pt x="33" y="358"/>
                    </a:lnTo>
                    <a:lnTo>
                      <a:pt x="63" y="275"/>
                    </a:lnTo>
                    <a:lnTo>
                      <a:pt x="60" y="206"/>
                    </a:lnTo>
                    <a:lnTo>
                      <a:pt x="87" y="71"/>
                    </a:lnTo>
                    <a:lnTo>
                      <a:pt x="81" y="9"/>
                    </a:lnTo>
                    <a:lnTo>
                      <a:pt x="95" y="0"/>
                    </a:lnTo>
                    <a:lnTo>
                      <a:pt x="110" y="30"/>
                    </a:lnTo>
                    <a:lnTo>
                      <a:pt x="122" y="93"/>
                    </a:lnTo>
                    <a:lnTo>
                      <a:pt x="133" y="93"/>
                    </a:lnTo>
                    <a:lnTo>
                      <a:pt x="133" y="113"/>
                    </a:lnTo>
                    <a:lnTo>
                      <a:pt x="112" y="123"/>
                    </a:lnTo>
                    <a:lnTo>
                      <a:pt x="112" y="165"/>
                    </a:lnTo>
                    <a:lnTo>
                      <a:pt x="95" y="184"/>
                    </a:lnTo>
                    <a:lnTo>
                      <a:pt x="81" y="245"/>
                    </a:lnTo>
                    <a:lnTo>
                      <a:pt x="89" y="298"/>
                    </a:lnTo>
                    <a:lnTo>
                      <a:pt x="69" y="346"/>
                    </a:lnTo>
                    <a:lnTo>
                      <a:pt x="55" y="463"/>
                    </a:lnTo>
                    <a:lnTo>
                      <a:pt x="66" y="507"/>
                    </a:lnTo>
                    <a:lnTo>
                      <a:pt x="55" y="511"/>
                    </a:lnTo>
                    <a:lnTo>
                      <a:pt x="60" y="546"/>
                    </a:lnTo>
                    <a:lnTo>
                      <a:pt x="34" y="621"/>
                    </a:lnTo>
                    <a:lnTo>
                      <a:pt x="37" y="636"/>
                    </a:lnTo>
                    <a:lnTo>
                      <a:pt x="49" y="633"/>
                    </a:lnTo>
                    <a:lnTo>
                      <a:pt x="55" y="662"/>
                    </a:lnTo>
                    <a:lnTo>
                      <a:pt x="112" y="668"/>
                    </a:lnTo>
                    <a:lnTo>
                      <a:pt x="75" y="677"/>
                    </a:lnTo>
                    <a:lnTo>
                      <a:pt x="69" y="704"/>
                    </a:lnTo>
                    <a:lnTo>
                      <a:pt x="52" y="698"/>
                    </a:lnTo>
                    <a:lnTo>
                      <a:pt x="69" y="680"/>
                    </a:lnTo>
                    <a:lnTo>
                      <a:pt x="43" y="674"/>
                    </a:lnTo>
                    <a:lnTo>
                      <a:pt x="40" y="653"/>
                    </a:lnTo>
                    <a:lnTo>
                      <a:pt x="34" y="662"/>
                    </a:lnTo>
                    <a:lnTo>
                      <a:pt x="21" y="642"/>
                    </a:lnTo>
                    <a:lnTo>
                      <a:pt x="27" y="633"/>
                    </a:lnTo>
                    <a:lnTo>
                      <a:pt x="15" y="621"/>
                    </a:lnTo>
                    <a:lnTo>
                      <a:pt x="27" y="609"/>
                    </a:lnTo>
                    <a:lnTo>
                      <a:pt x="15" y="573"/>
                    </a:lnTo>
                    <a:lnTo>
                      <a:pt x="34" y="579"/>
                    </a:lnTo>
                    <a:lnTo>
                      <a:pt x="15" y="564"/>
                    </a:lnTo>
                    <a:lnTo>
                      <a:pt x="21" y="546"/>
                    </a:lnTo>
                    <a:lnTo>
                      <a:pt x="0" y="55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73" name="Freeform 95"/>
              <p:cNvSpPr>
                <a:spLocks/>
              </p:cNvSpPr>
              <p:nvPr/>
            </p:nvSpPr>
            <p:spPr bwMode="auto">
              <a:xfrm>
                <a:off x="1963" y="3190"/>
                <a:ext cx="125" cy="733"/>
              </a:xfrm>
              <a:custGeom>
                <a:avLst/>
                <a:gdLst>
                  <a:gd name="T0" fmla="*/ 0 w 140"/>
                  <a:gd name="T1" fmla="*/ 668 h 711"/>
                  <a:gd name="T2" fmla="*/ 4 w 140"/>
                  <a:gd name="T3" fmla="*/ 643 h 711"/>
                  <a:gd name="T4" fmla="*/ 14 w 140"/>
                  <a:gd name="T5" fmla="*/ 657 h 711"/>
                  <a:gd name="T6" fmla="*/ 24 w 140"/>
                  <a:gd name="T7" fmla="*/ 613 h 711"/>
                  <a:gd name="T8" fmla="*/ 20 w 140"/>
                  <a:gd name="T9" fmla="*/ 596 h 711"/>
                  <a:gd name="T10" fmla="*/ 27 w 140"/>
                  <a:gd name="T11" fmla="*/ 538 h 711"/>
                  <a:gd name="T12" fmla="*/ 14 w 140"/>
                  <a:gd name="T13" fmla="*/ 531 h 711"/>
                  <a:gd name="T14" fmla="*/ 17 w 140"/>
                  <a:gd name="T15" fmla="*/ 434 h 711"/>
                  <a:gd name="T16" fmla="*/ 34 w 140"/>
                  <a:gd name="T17" fmla="*/ 333 h 711"/>
                  <a:gd name="T18" fmla="*/ 32 w 140"/>
                  <a:gd name="T19" fmla="*/ 249 h 711"/>
                  <a:gd name="T20" fmla="*/ 46 w 140"/>
                  <a:gd name="T21" fmla="*/ 85 h 711"/>
                  <a:gd name="T22" fmla="*/ 43 w 140"/>
                  <a:gd name="T23" fmla="*/ 9 h 711"/>
                  <a:gd name="T24" fmla="*/ 50 w 140"/>
                  <a:gd name="T25" fmla="*/ 0 h 711"/>
                  <a:gd name="T26" fmla="*/ 58 w 140"/>
                  <a:gd name="T27" fmla="*/ 36 h 711"/>
                  <a:gd name="T28" fmla="*/ 63 w 140"/>
                  <a:gd name="T29" fmla="*/ 112 h 711"/>
                  <a:gd name="T30" fmla="*/ 71 w 140"/>
                  <a:gd name="T31" fmla="*/ 112 h 711"/>
                  <a:gd name="T32" fmla="*/ 71 w 140"/>
                  <a:gd name="T33" fmla="*/ 138 h 711"/>
                  <a:gd name="T34" fmla="*/ 59 w 140"/>
                  <a:gd name="T35" fmla="*/ 148 h 711"/>
                  <a:gd name="T36" fmla="*/ 59 w 140"/>
                  <a:gd name="T37" fmla="*/ 199 h 711"/>
                  <a:gd name="T38" fmla="*/ 50 w 140"/>
                  <a:gd name="T39" fmla="*/ 223 h 711"/>
                  <a:gd name="T40" fmla="*/ 43 w 140"/>
                  <a:gd name="T41" fmla="*/ 297 h 711"/>
                  <a:gd name="T42" fmla="*/ 47 w 140"/>
                  <a:gd name="T43" fmla="*/ 362 h 711"/>
                  <a:gd name="T44" fmla="*/ 37 w 140"/>
                  <a:gd name="T45" fmla="*/ 419 h 711"/>
                  <a:gd name="T46" fmla="*/ 29 w 140"/>
                  <a:gd name="T47" fmla="*/ 560 h 711"/>
                  <a:gd name="T48" fmla="*/ 35 w 140"/>
                  <a:gd name="T49" fmla="*/ 613 h 711"/>
                  <a:gd name="T50" fmla="*/ 29 w 140"/>
                  <a:gd name="T51" fmla="*/ 618 h 711"/>
                  <a:gd name="T52" fmla="*/ 32 w 140"/>
                  <a:gd name="T53" fmla="*/ 662 h 711"/>
                  <a:gd name="T54" fmla="*/ 19 w 140"/>
                  <a:gd name="T55" fmla="*/ 752 h 711"/>
                  <a:gd name="T56" fmla="*/ 20 w 140"/>
                  <a:gd name="T57" fmla="*/ 769 h 711"/>
                  <a:gd name="T58" fmla="*/ 26 w 140"/>
                  <a:gd name="T59" fmla="*/ 766 h 711"/>
                  <a:gd name="T60" fmla="*/ 29 w 140"/>
                  <a:gd name="T61" fmla="*/ 802 h 711"/>
                  <a:gd name="T62" fmla="*/ 59 w 140"/>
                  <a:gd name="T63" fmla="*/ 810 h 711"/>
                  <a:gd name="T64" fmla="*/ 40 w 140"/>
                  <a:gd name="T65" fmla="*/ 820 h 711"/>
                  <a:gd name="T66" fmla="*/ 37 w 140"/>
                  <a:gd name="T67" fmla="*/ 853 h 711"/>
                  <a:gd name="T68" fmla="*/ 27 w 140"/>
                  <a:gd name="T69" fmla="*/ 845 h 711"/>
                  <a:gd name="T70" fmla="*/ 37 w 140"/>
                  <a:gd name="T71" fmla="*/ 824 h 711"/>
                  <a:gd name="T72" fmla="*/ 23 w 140"/>
                  <a:gd name="T73" fmla="*/ 817 h 711"/>
                  <a:gd name="T74" fmla="*/ 21 w 140"/>
                  <a:gd name="T75" fmla="*/ 791 h 711"/>
                  <a:gd name="T76" fmla="*/ 19 w 140"/>
                  <a:gd name="T77" fmla="*/ 802 h 711"/>
                  <a:gd name="T78" fmla="*/ 12 w 140"/>
                  <a:gd name="T79" fmla="*/ 777 h 711"/>
                  <a:gd name="T80" fmla="*/ 14 w 140"/>
                  <a:gd name="T81" fmla="*/ 766 h 711"/>
                  <a:gd name="T82" fmla="*/ 9 w 140"/>
                  <a:gd name="T83" fmla="*/ 752 h 711"/>
                  <a:gd name="T84" fmla="*/ 14 w 140"/>
                  <a:gd name="T85" fmla="*/ 737 h 711"/>
                  <a:gd name="T86" fmla="*/ 9 w 140"/>
                  <a:gd name="T87" fmla="*/ 694 h 711"/>
                  <a:gd name="T88" fmla="*/ 19 w 140"/>
                  <a:gd name="T89" fmla="*/ 701 h 711"/>
                  <a:gd name="T90" fmla="*/ 9 w 140"/>
                  <a:gd name="T91" fmla="*/ 684 h 711"/>
                  <a:gd name="T92" fmla="*/ 12 w 140"/>
                  <a:gd name="T93" fmla="*/ 662 h 711"/>
                  <a:gd name="T94" fmla="*/ 0 w 140"/>
                  <a:gd name="T95" fmla="*/ 668 h 7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711"/>
                  <a:gd name="T146" fmla="*/ 140 w 140"/>
                  <a:gd name="T147" fmla="*/ 711 h 7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711">
                    <a:moveTo>
                      <a:pt x="0" y="557"/>
                    </a:moveTo>
                    <a:lnTo>
                      <a:pt x="10" y="535"/>
                    </a:lnTo>
                    <a:lnTo>
                      <a:pt x="28" y="547"/>
                    </a:lnTo>
                    <a:lnTo>
                      <a:pt x="48" y="511"/>
                    </a:lnTo>
                    <a:lnTo>
                      <a:pt x="39" y="497"/>
                    </a:lnTo>
                    <a:lnTo>
                      <a:pt x="54" y="448"/>
                    </a:lnTo>
                    <a:lnTo>
                      <a:pt x="28" y="442"/>
                    </a:lnTo>
                    <a:lnTo>
                      <a:pt x="34" y="361"/>
                    </a:lnTo>
                    <a:lnTo>
                      <a:pt x="66" y="277"/>
                    </a:lnTo>
                    <a:lnTo>
                      <a:pt x="63" y="208"/>
                    </a:lnTo>
                    <a:lnTo>
                      <a:pt x="91" y="72"/>
                    </a:lnTo>
                    <a:lnTo>
                      <a:pt x="85" y="9"/>
                    </a:lnTo>
                    <a:lnTo>
                      <a:pt x="99" y="0"/>
                    </a:lnTo>
                    <a:lnTo>
                      <a:pt x="115" y="30"/>
                    </a:lnTo>
                    <a:lnTo>
                      <a:pt x="127" y="94"/>
                    </a:lnTo>
                    <a:lnTo>
                      <a:pt x="139" y="94"/>
                    </a:lnTo>
                    <a:lnTo>
                      <a:pt x="139" y="114"/>
                    </a:lnTo>
                    <a:lnTo>
                      <a:pt x="117" y="124"/>
                    </a:lnTo>
                    <a:lnTo>
                      <a:pt x="117" y="166"/>
                    </a:lnTo>
                    <a:lnTo>
                      <a:pt x="99" y="186"/>
                    </a:lnTo>
                    <a:lnTo>
                      <a:pt x="85" y="247"/>
                    </a:lnTo>
                    <a:lnTo>
                      <a:pt x="93" y="301"/>
                    </a:lnTo>
                    <a:lnTo>
                      <a:pt x="72" y="349"/>
                    </a:lnTo>
                    <a:lnTo>
                      <a:pt x="57" y="467"/>
                    </a:lnTo>
                    <a:lnTo>
                      <a:pt x="69" y="511"/>
                    </a:lnTo>
                    <a:lnTo>
                      <a:pt x="57" y="515"/>
                    </a:lnTo>
                    <a:lnTo>
                      <a:pt x="63" y="551"/>
                    </a:lnTo>
                    <a:lnTo>
                      <a:pt x="36" y="626"/>
                    </a:lnTo>
                    <a:lnTo>
                      <a:pt x="39" y="641"/>
                    </a:lnTo>
                    <a:lnTo>
                      <a:pt x="51" y="638"/>
                    </a:lnTo>
                    <a:lnTo>
                      <a:pt x="57" y="668"/>
                    </a:lnTo>
                    <a:lnTo>
                      <a:pt x="117" y="674"/>
                    </a:lnTo>
                    <a:lnTo>
                      <a:pt x="78" y="683"/>
                    </a:lnTo>
                    <a:lnTo>
                      <a:pt x="72" y="710"/>
                    </a:lnTo>
                    <a:lnTo>
                      <a:pt x="54" y="704"/>
                    </a:lnTo>
                    <a:lnTo>
                      <a:pt x="72" y="686"/>
                    </a:lnTo>
                    <a:lnTo>
                      <a:pt x="45" y="680"/>
                    </a:lnTo>
                    <a:lnTo>
                      <a:pt x="42" y="659"/>
                    </a:lnTo>
                    <a:lnTo>
                      <a:pt x="36" y="668"/>
                    </a:lnTo>
                    <a:lnTo>
                      <a:pt x="22" y="647"/>
                    </a:lnTo>
                    <a:lnTo>
                      <a:pt x="28" y="638"/>
                    </a:lnTo>
                    <a:lnTo>
                      <a:pt x="16" y="626"/>
                    </a:lnTo>
                    <a:lnTo>
                      <a:pt x="28" y="614"/>
                    </a:lnTo>
                    <a:lnTo>
                      <a:pt x="16" y="578"/>
                    </a:lnTo>
                    <a:lnTo>
                      <a:pt x="36" y="584"/>
                    </a:lnTo>
                    <a:lnTo>
                      <a:pt x="16" y="569"/>
                    </a:lnTo>
                    <a:lnTo>
                      <a:pt x="22" y="551"/>
                    </a:lnTo>
                    <a:lnTo>
                      <a:pt x="0" y="5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4" name="Freeform 96"/>
              <p:cNvSpPr>
                <a:spLocks/>
              </p:cNvSpPr>
              <p:nvPr/>
            </p:nvSpPr>
            <p:spPr bwMode="auto">
              <a:xfrm>
                <a:off x="1967" y="3802"/>
                <a:ext cx="15" cy="23"/>
              </a:xfrm>
              <a:custGeom>
                <a:avLst/>
                <a:gdLst>
                  <a:gd name="T0" fmla="*/ 0 w 17"/>
                  <a:gd name="T1" fmla="*/ 18 h 22"/>
                  <a:gd name="T2" fmla="*/ 4 w 17"/>
                  <a:gd name="T3" fmla="*/ 0 h 22"/>
                  <a:gd name="T4" fmla="*/ 8 w 17"/>
                  <a:gd name="T5" fmla="*/ 27 h 22"/>
                  <a:gd name="T6" fmla="*/ 0 w 17"/>
                  <a:gd name="T7" fmla="*/ 18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12"/>
                    </a:moveTo>
                    <a:lnTo>
                      <a:pt x="10" y="0"/>
                    </a:lnTo>
                    <a:lnTo>
                      <a:pt x="16" y="21"/>
                    </a:lnTo>
                    <a:lnTo>
                      <a:pt x="0" y="1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75" name="Freeform 97"/>
              <p:cNvSpPr>
                <a:spLocks/>
              </p:cNvSpPr>
              <p:nvPr/>
            </p:nvSpPr>
            <p:spPr bwMode="auto">
              <a:xfrm>
                <a:off x="1967" y="3802"/>
                <a:ext cx="15" cy="29"/>
              </a:xfrm>
              <a:custGeom>
                <a:avLst/>
                <a:gdLst>
                  <a:gd name="T0" fmla="*/ 0 w 17"/>
                  <a:gd name="T1" fmla="*/ 21 h 28"/>
                  <a:gd name="T2" fmla="*/ 4 w 17"/>
                  <a:gd name="T3" fmla="*/ 0 h 28"/>
                  <a:gd name="T4" fmla="*/ 8 w 17"/>
                  <a:gd name="T5" fmla="*/ 33 h 28"/>
                  <a:gd name="T6" fmla="*/ 0 w 17"/>
                  <a:gd name="T7" fmla="*/ 21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15"/>
                    </a:moveTo>
                    <a:lnTo>
                      <a:pt x="9" y="0"/>
                    </a:lnTo>
                    <a:lnTo>
                      <a:pt x="16" y="27"/>
                    </a:lnTo>
                    <a:lnTo>
                      <a:pt x="0" y="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6" name="Freeform 98"/>
              <p:cNvSpPr>
                <a:spLocks/>
              </p:cNvSpPr>
              <p:nvPr/>
            </p:nvSpPr>
            <p:spPr bwMode="auto">
              <a:xfrm>
                <a:off x="1979" y="3655"/>
                <a:ext cx="16" cy="30"/>
              </a:xfrm>
              <a:custGeom>
                <a:avLst/>
                <a:gdLst>
                  <a:gd name="T0" fmla="*/ 0 w 17"/>
                  <a:gd name="T1" fmla="*/ 29 h 29"/>
                  <a:gd name="T2" fmla="*/ 10 w 17"/>
                  <a:gd name="T3" fmla="*/ 0 h 29"/>
                  <a:gd name="T4" fmla="*/ 10 w 17"/>
                  <a:gd name="T5" fmla="*/ 34 h 29"/>
                  <a:gd name="T6" fmla="*/ 0 w 17"/>
                  <a:gd name="T7" fmla="*/ 29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23"/>
                    </a:moveTo>
                    <a:lnTo>
                      <a:pt x="16" y="0"/>
                    </a:lnTo>
                    <a:lnTo>
                      <a:pt x="16" y="28"/>
                    </a:lnTo>
                    <a:lnTo>
                      <a:pt x="0" y="2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77" name="Freeform 99"/>
              <p:cNvSpPr>
                <a:spLocks/>
              </p:cNvSpPr>
              <p:nvPr/>
            </p:nvSpPr>
            <p:spPr bwMode="auto">
              <a:xfrm>
                <a:off x="1979" y="3655"/>
                <a:ext cx="16" cy="37"/>
              </a:xfrm>
              <a:custGeom>
                <a:avLst/>
                <a:gdLst>
                  <a:gd name="T0" fmla="*/ 0 w 17"/>
                  <a:gd name="T1" fmla="*/ 40 h 35"/>
                  <a:gd name="T2" fmla="*/ 10 w 17"/>
                  <a:gd name="T3" fmla="*/ 0 h 35"/>
                  <a:gd name="T4" fmla="*/ 10 w 17"/>
                  <a:gd name="T5" fmla="*/ 47 h 35"/>
                  <a:gd name="T6" fmla="*/ 0 w 17"/>
                  <a:gd name="T7" fmla="*/ 40 h 35"/>
                  <a:gd name="T8" fmla="*/ 0 60000 65536"/>
                  <a:gd name="T9" fmla="*/ 0 60000 65536"/>
                  <a:gd name="T10" fmla="*/ 0 60000 65536"/>
                  <a:gd name="T11" fmla="*/ 0 60000 65536"/>
                  <a:gd name="T12" fmla="*/ 0 w 17"/>
                  <a:gd name="T13" fmla="*/ 0 h 35"/>
                  <a:gd name="T14" fmla="*/ 17 w 17"/>
                  <a:gd name="T15" fmla="*/ 35 h 35"/>
                </a:gdLst>
                <a:ahLst/>
                <a:cxnLst>
                  <a:cxn ang="T8">
                    <a:pos x="T0" y="T1"/>
                  </a:cxn>
                  <a:cxn ang="T9">
                    <a:pos x="T2" y="T3"/>
                  </a:cxn>
                  <a:cxn ang="T10">
                    <a:pos x="T4" y="T5"/>
                  </a:cxn>
                  <a:cxn ang="T11">
                    <a:pos x="T6" y="T7"/>
                  </a:cxn>
                </a:cxnLst>
                <a:rect l="T12" t="T13" r="T14" b="T15"/>
                <a:pathLst>
                  <a:path w="17" h="35">
                    <a:moveTo>
                      <a:pt x="0" y="28"/>
                    </a:moveTo>
                    <a:lnTo>
                      <a:pt x="16" y="0"/>
                    </a:lnTo>
                    <a:lnTo>
                      <a:pt x="16" y="34"/>
                    </a:lnTo>
                    <a:lnTo>
                      <a:pt x="0" y="2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78" name="Freeform 100"/>
              <p:cNvSpPr>
                <a:spLocks/>
              </p:cNvSpPr>
              <p:nvPr/>
            </p:nvSpPr>
            <p:spPr bwMode="auto">
              <a:xfrm>
                <a:off x="1985" y="3916"/>
                <a:ext cx="17" cy="18"/>
              </a:xfrm>
              <a:custGeom>
                <a:avLst/>
                <a:gdLst>
                  <a:gd name="T0" fmla="*/ 0 w 19"/>
                  <a:gd name="T1" fmla="*/ 0 h 17"/>
                  <a:gd name="T2" fmla="*/ 10 w 19"/>
                  <a:gd name="T3" fmla="*/ 3 h 17"/>
                  <a:gd name="T4" fmla="*/ 10 w 19"/>
                  <a:gd name="T5" fmla="*/ 22 h 17"/>
                  <a:gd name="T6" fmla="*/ 0 w 19"/>
                  <a:gd name="T7" fmla="*/ 0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0" y="0"/>
                    </a:moveTo>
                    <a:lnTo>
                      <a:pt x="18" y="3"/>
                    </a:lnTo>
                    <a:lnTo>
                      <a:pt x="18" y="16"/>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79" name="Freeform 101"/>
              <p:cNvSpPr>
                <a:spLocks/>
              </p:cNvSpPr>
              <p:nvPr/>
            </p:nvSpPr>
            <p:spPr bwMode="auto">
              <a:xfrm>
                <a:off x="1985" y="3916"/>
                <a:ext cx="22" cy="18"/>
              </a:xfrm>
              <a:custGeom>
                <a:avLst/>
                <a:gdLst>
                  <a:gd name="T0" fmla="*/ 0 w 25"/>
                  <a:gd name="T1" fmla="*/ 0 h 17"/>
                  <a:gd name="T2" fmla="*/ 11 w 25"/>
                  <a:gd name="T3" fmla="*/ 3 h 17"/>
                  <a:gd name="T4" fmla="*/ 11 w 25"/>
                  <a:gd name="T5" fmla="*/ 22 h 17"/>
                  <a:gd name="T6" fmla="*/ 0 w 25"/>
                  <a:gd name="T7" fmla="*/ 0 h 17"/>
                  <a:gd name="T8" fmla="*/ 0 60000 65536"/>
                  <a:gd name="T9" fmla="*/ 0 60000 65536"/>
                  <a:gd name="T10" fmla="*/ 0 60000 65536"/>
                  <a:gd name="T11" fmla="*/ 0 60000 65536"/>
                  <a:gd name="T12" fmla="*/ 0 w 25"/>
                  <a:gd name="T13" fmla="*/ 0 h 17"/>
                  <a:gd name="T14" fmla="*/ 25 w 25"/>
                  <a:gd name="T15" fmla="*/ 17 h 17"/>
                </a:gdLst>
                <a:ahLst/>
                <a:cxnLst>
                  <a:cxn ang="T8">
                    <a:pos x="T0" y="T1"/>
                  </a:cxn>
                  <a:cxn ang="T9">
                    <a:pos x="T2" y="T3"/>
                  </a:cxn>
                  <a:cxn ang="T10">
                    <a:pos x="T4" y="T5"/>
                  </a:cxn>
                  <a:cxn ang="T11">
                    <a:pos x="T6" y="T7"/>
                  </a:cxn>
                </a:cxnLst>
                <a:rect l="T12" t="T13" r="T14" b="T15"/>
                <a:pathLst>
                  <a:path w="25" h="17">
                    <a:moveTo>
                      <a:pt x="0" y="0"/>
                    </a:moveTo>
                    <a:lnTo>
                      <a:pt x="24" y="3"/>
                    </a:lnTo>
                    <a:lnTo>
                      <a:pt x="24"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0" name="Freeform 102"/>
              <p:cNvSpPr>
                <a:spLocks/>
              </p:cNvSpPr>
              <p:nvPr/>
            </p:nvSpPr>
            <p:spPr bwMode="auto">
              <a:xfrm>
                <a:off x="1990" y="3882"/>
                <a:ext cx="25" cy="29"/>
              </a:xfrm>
              <a:custGeom>
                <a:avLst/>
                <a:gdLst>
                  <a:gd name="T0" fmla="*/ 0 w 28"/>
                  <a:gd name="T1" fmla="*/ 2 h 28"/>
                  <a:gd name="T2" fmla="*/ 4 w 28"/>
                  <a:gd name="T3" fmla="*/ 0 h 28"/>
                  <a:gd name="T4" fmla="*/ 4 w 28"/>
                  <a:gd name="T5" fmla="*/ 10 h 28"/>
                  <a:gd name="T6" fmla="*/ 13 w 28"/>
                  <a:gd name="T7" fmla="*/ 21 h 28"/>
                  <a:gd name="T8" fmla="*/ 8 w 28"/>
                  <a:gd name="T9" fmla="*/ 33 h 28"/>
                  <a:gd name="T10" fmla="*/ 0 w 28"/>
                  <a:gd name="T11" fmla="*/ 2 h 28"/>
                  <a:gd name="T12" fmla="*/ 0 60000 65536"/>
                  <a:gd name="T13" fmla="*/ 0 60000 65536"/>
                  <a:gd name="T14" fmla="*/ 0 60000 65536"/>
                  <a:gd name="T15" fmla="*/ 0 60000 65536"/>
                  <a:gd name="T16" fmla="*/ 0 60000 65536"/>
                  <a:gd name="T17" fmla="*/ 0 60000 65536"/>
                  <a:gd name="T18" fmla="*/ 0 w 28"/>
                  <a:gd name="T19" fmla="*/ 0 h 28"/>
                  <a:gd name="T20" fmla="*/ 28 w 28"/>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28" h="28">
                    <a:moveTo>
                      <a:pt x="0" y="2"/>
                    </a:moveTo>
                    <a:lnTo>
                      <a:pt x="10" y="0"/>
                    </a:lnTo>
                    <a:lnTo>
                      <a:pt x="7" y="10"/>
                    </a:lnTo>
                    <a:lnTo>
                      <a:pt x="27" y="15"/>
                    </a:lnTo>
                    <a:lnTo>
                      <a:pt x="15" y="27"/>
                    </a:lnTo>
                    <a:lnTo>
                      <a:pt x="0" y="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81" name="Freeform 103"/>
              <p:cNvSpPr>
                <a:spLocks/>
              </p:cNvSpPr>
              <p:nvPr/>
            </p:nvSpPr>
            <p:spPr bwMode="auto">
              <a:xfrm>
                <a:off x="1990" y="3882"/>
                <a:ext cx="30" cy="35"/>
              </a:xfrm>
              <a:custGeom>
                <a:avLst/>
                <a:gdLst>
                  <a:gd name="T0" fmla="*/ 0 w 34"/>
                  <a:gd name="T1" fmla="*/ 3 h 34"/>
                  <a:gd name="T2" fmla="*/ 6 w 34"/>
                  <a:gd name="T3" fmla="*/ 0 h 34"/>
                  <a:gd name="T4" fmla="*/ 4 w 34"/>
                  <a:gd name="T5" fmla="*/ 12 h 34"/>
                  <a:gd name="T6" fmla="*/ 16 w 34"/>
                  <a:gd name="T7" fmla="*/ 24 h 34"/>
                  <a:gd name="T8" fmla="*/ 9 w 34"/>
                  <a:gd name="T9" fmla="*/ 39 h 34"/>
                  <a:gd name="T10" fmla="*/ 0 w 34"/>
                  <a:gd name="T11" fmla="*/ 3 h 34"/>
                  <a:gd name="T12" fmla="*/ 0 60000 65536"/>
                  <a:gd name="T13" fmla="*/ 0 60000 65536"/>
                  <a:gd name="T14" fmla="*/ 0 60000 65536"/>
                  <a:gd name="T15" fmla="*/ 0 60000 65536"/>
                  <a:gd name="T16" fmla="*/ 0 60000 65536"/>
                  <a:gd name="T17" fmla="*/ 0 60000 65536"/>
                  <a:gd name="T18" fmla="*/ 0 w 34"/>
                  <a:gd name="T19" fmla="*/ 0 h 34"/>
                  <a:gd name="T20" fmla="*/ 34 w 3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4" h="34">
                    <a:moveTo>
                      <a:pt x="0" y="3"/>
                    </a:moveTo>
                    <a:lnTo>
                      <a:pt x="12" y="0"/>
                    </a:lnTo>
                    <a:lnTo>
                      <a:pt x="9" y="12"/>
                    </a:lnTo>
                    <a:lnTo>
                      <a:pt x="33" y="18"/>
                    </a:lnTo>
                    <a:lnTo>
                      <a:pt x="18" y="33"/>
                    </a:lnTo>
                    <a:lnTo>
                      <a:pt x="0"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2" name="Freeform 104"/>
              <p:cNvSpPr>
                <a:spLocks/>
              </p:cNvSpPr>
              <p:nvPr/>
            </p:nvSpPr>
            <p:spPr bwMode="auto">
              <a:xfrm>
                <a:off x="2014" y="3922"/>
                <a:ext cx="15" cy="18"/>
              </a:xfrm>
              <a:custGeom>
                <a:avLst/>
                <a:gdLst>
                  <a:gd name="T0" fmla="*/ 0 w 17"/>
                  <a:gd name="T1" fmla="*/ 16 h 17"/>
                  <a:gd name="T2" fmla="*/ 4 w 17"/>
                  <a:gd name="T3" fmla="*/ 0 h 17"/>
                  <a:gd name="T4" fmla="*/ 8 w 17"/>
                  <a:gd name="T5" fmla="*/ 22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7" y="0"/>
                    </a:lnTo>
                    <a:lnTo>
                      <a:pt x="16" y="16"/>
                    </a:lnTo>
                    <a:lnTo>
                      <a:pt x="0" y="1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83" name="Freeform 105"/>
              <p:cNvSpPr>
                <a:spLocks/>
              </p:cNvSpPr>
              <p:nvPr/>
            </p:nvSpPr>
            <p:spPr bwMode="auto">
              <a:xfrm>
                <a:off x="2014" y="3922"/>
                <a:ext cx="15" cy="18"/>
              </a:xfrm>
              <a:custGeom>
                <a:avLst/>
                <a:gdLst>
                  <a:gd name="T0" fmla="*/ 0 w 17"/>
                  <a:gd name="T1" fmla="*/ 16 h 17"/>
                  <a:gd name="T2" fmla="*/ 4 w 17"/>
                  <a:gd name="T3" fmla="*/ 0 h 17"/>
                  <a:gd name="T4" fmla="*/ 8 w 17"/>
                  <a:gd name="T5" fmla="*/ 22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6" y="0"/>
                    </a:lnTo>
                    <a:lnTo>
                      <a:pt x="16" y="16"/>
                    </a:lnTo>
                    <a:lnTo>
                      <a:pt x="0" y="1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4" name="Freeform 106"/>
              <p:cNvSpPr>
                <a:spLocks/>
              </p:cNvSpPr>
              <p:nvPr/>
            </p:nvSpPr>
            <p:spPr bwMode="auto">
              <a:xfrm>
                <a:off x="2025" y="3892"/>
                <a:ext cx="36" cy="47"/>
              </a:xfrm>
              <a:custGeom>
                <a:avLst/>
                <a:gdLst>
                  <a:gd name="T0" fmla="*/ 0 w 41"/>
                  <a:gd name="T1" fmla="*/ 46 h 46"/>
                  <a:gd name="T2" fmla="*/ 4 w 41"/>
                  <a:gd name="T3" fmla="*/ 38 h 46"/>
                  <a:gd name="T4" fmla="*/ 14 w 41"/>
                  <a:gd name="T5" fmla="*/ 43 h 46"/>
                  <a:gd name="T6" fmla="*/ 9 w 41"/>
                  <a:gd name="T7" fmla="*/ 30 h 46"/>
                  <a:gd name="T8" fmla="*/ 14 w 41"/>
                  <a:gd name="T9" fmla="*/ 19 h 46"/>
                  <a:gd name="T10" fmla="*/ 8 w 41"/>
                  <a:gd name="T11" fmla="*/ 16 h 46"/>
                  <a:gd name="T12" fmla="*/ 8 w 41"/>
                  <a:gd name="T13" fmla="*/ 3 h 46"/>
                  <a:gd name="T14" fmla="*/ 18 w 41"/>
                  <a:gd name="T15" fmla="*/ 0 h 46"/>
                  <a:gd name="T16" fmla="*/ 18 w 41"/>
                  <a:gd name="T17" fmla="*/ 51 h 46"/>
                  <a:gd name="T18" fmla="*/ 0 w 41"/>
                  <a:gd name="T19" fmla="*/ 46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46"/>
                  <a:gd name="T32" fmla="*/ 41 w 4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46">
                    <a:moveTo>
                      <a:pt x="0" y="40"/>
                    </a:moveTo>
                    <a:lnTo>
                      <a:pt x="8" y="32"/>
                    </a:lnTo>
                    <a:lnTo>
                      <a:pt x="30" y="37"/>
                    </a:lnTo>
                    <a:lnTo>
                      <a:pt x="19" y="24"/>
                    </a:lnTo>
                    <a:lnTo>
                      <a:pt x="30" y="19"/>
                    </a:lnTo>
                    <a:lnTo>
                      <a:pt x="16" y="16"/>
                    </a:lnTo>
                    <a:lnTo>
                      <a:pt x="16" y="3"/>
                    </a:lnTo>
                    <a:lnTo>
                      <a:pt x="40" y="0"/>
                    </a:lnTo>
                    <a:lnTo>
                      <a:pt x="40" y="45"/>
                    </a:lnTo>
                    <a:lnTo>
                      <a:pt x="0" y="4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85" name="Freeform 107"/>
              <p:cNvSpPr>
                <a:spLocks/>
              </p:cNvSpPr>
              <p:nvPr/>
            </p:nvSpPr>
            <p:spPr bwMode="auto">
              <a:xfrm>
                <a:off x="2025" y="3892"/>
                <a:ext cx="41" cy="53"/>
              </a:xfrm>
              <a:custGeom>
                <a:avLst/>
                <a:gdLst>
                  <a:gd name="T0" fmla="*/ 0 w 47"/>
                  <a:gd name="T1" fmla="*/ 51 h 52"/>
                  <a:gd name="T2" fmla="*/ 3 w 47"/>
                  <a:gd name="T3" fmla="*/ 42 h 52"/>
                  <a:gd name="T4" fmla="*/ 15 w 47"/>
                  <a:gd name="T5" fmla="*/ 48 h 52"/>
                  <a:gd name="T6" fmla="*/ 10 w 47"/>
                  <a:gd name="T7" fmla="*/ 33 h 52"/>
                  <a:gd name="T8" fmla="*/ 15 w 47"/>
                  <a:gd name="T9" fmla="*/ 21 h 52"/>
                  <a:gd name="T10" fmla="*/ 8 w 47"/>
                  <a:gd name="T11" fmla="*/ 18 h 52"/>
                  <a:gd name="T12" fmla="*/ 8 w 47"/>
                  <a:gd name="T13" fmla="*/ 3 h 52"/>
                  <a:gd name="T14" fmla="*/ 21 w 47"/>
                  <a:gd name="T15" fmla="*/ 0 h 52"/>
                  <a:gd name="T16" fmla="*/ 21 w 47"/>
                  <a:gd name="T17" fmla="*/ 57 h 52"/>
                  <a:gd name="T18" fmla="*/ 0 w 47"/>
                  <a:gd name="T19" fmla="*/ 5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52"/>
                  <a:gd name="T32" fmla="*/ 47 w 4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52">
                    <a:moveTo>
                      <a:pt x="0" y="45"/>
                    </a:moveTo>
                    <a:lnTo>
                      <a:pt x="9" y="36"/>
                    </a:lnTo>
                    <a:lnTo>
                      <a:pt x="34" y="42"/>
                    </a:lnTo>
                    <a:lnTo>
                      <a:pt x="22" y="27"/>
                    </a:lnTo>
                    <a:lnTo>
                      <a:pt x="34" y="21"/>
                    </a:lnTo>
                    <a:lnTo>
                      <a:pt x="18" y="18"/>
                    </a:lnTo>
                    <a:lnTo>
                      <a:pt x="18" y="3"/>
                    </a:lnTo>
                    <a:lnTo>
                      <a:pt x="46" y="0"/>
                    </a:lnTo>
                    <a:lnTo>
                      <a:pt x="46" y="51"/>
                    </a:lnTo>
                    <a:lnTo>
                      <a:pt x="0" y="4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6" name="Freeform 108"/>
              <p:cNvSpPr>
                <a:spLocks/>
              </p:cNvSpPr>
              <p:nvPr/>
            </p:nvSpPr>
            <p:spPr bwMode="auto">
              <a:xfrm>
                <a:off x="2046" y="3956"/>
                <a:ext cx="27" cy="18"/>
              </a:xfrm>
              <a:custGeom>
                <a:avLst/>
                <a:gdLst>
                  <a:gd name="T0" fmla="*/ 0 w 31"/>
                  <a:gd name="T1" fmla="*/ 0 h 17"/>
                  <a:gd name="T2" fmla="*/ 11 w 31"/>
                  <a:gd name="T3" fmla="*/ 0 h 17"/>
                  <a:gd name="T4" fmla="*/ 13 w 31"/>
                  <a:gd name="T5" fmla="*/ 22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25" y="0"/>
                    </a:lnTo>
                    <a:lnTo>
                      <a:pt x="30" y="16"/>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87" name="Freeform 109"/>
              <p:cNvSpPr>
                <a:spLocks/>
              </p:cNvSpPr>
              <p:nvPr/>
            </p:nvSpPr>
            <p:spPr bwMode="auto">
              <a:xfrm>
                <a:off x="2046" y="3956"/>
                <a:ext cx="33" cy="18"/>
              </a:xfrm>
              <a:custGeom>
                <a:avLst/>
                <a:gdLst>
                  <a:gd name="T0" fmla="*/ 0 w 37"/>
                  <a:gd name="T1" fmla="*/ 0 h 17"/>
                  <a:gd name="T2" fmla="*/ 15 w 37"/>
                  <a:gd name="T3" fmla="*/ 0 h 17"/>
                  <a:gd name="T4" fmla="*/ 19 w 37"/>
                  <a:gd name="T5" fmla="*/ 22 h 17"/>
                  <a:gd name="T6" fmla="*/ 0 w 37"/>
                  <a:gd name="T7" fmla="*/ 0 h 17"/>
                  <a:gd name="T8" fmla="*/ 0 60000 65536"/>
                  <a:gd name="T9" fmla="*/ 0 60000 65536"/>
                  <a:gd name="T10" fmla="*/ 0 60000 65536"/>
                  <a:gd name="T11" fmla="*/ 0 60000 65536"/>
                  <a:gd name="T12" fmla="*/ 0 w 37"/>
                  <a:gd name="T13" fmla="*/ 0 h 17"/>
                  <a:gd name="T14" fmla="*/ 37 w 37"/>
                  <a:gd name="T15" fmla="*/ 17 h 17"/>
                </a:gdLst>
                <a:ahLst/>
                <a:cxnLst>
                  <a:cxn ang="T8">
                    <a:pos x="T0" y="T1"/>
                  </a:cxn>
                  <a:cxn ang="T9">
                    <a:pos x="T2" y="T3"/>
                  </a:cxn>
                  <a:cxn ang="T10">
                    <a:pos x="T4" y="T5"/>
                  </a:cxn>
                  <a:cxn ang="T11">
                    <a:pos x="T6" y="T7"/>
                  </a:cxn>
                </a:cxnLst>
                <a:rect l="T12" t="T13" r="T14" b="T15"/>
                <a:pathLst>
                  <a:path w="37" h="17">
                    <a:moveTo>
                      <a:pt x="0" y="0"/>
                    </a:moveTo>
                    <a:lnTo>
                      <a:pt x="30" y="0"/>
                    </a:lnTo>
                    <a:lnTo>
                      <a:pt x="36"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88" name="Freeform 110"/>
              <p:cNvSpPr>
                <a:spLocks/>
              </p:cNvSpPr>
              <p:nvPr/>
            </p:nvSpPr>
            <p:spPr bwMode="auto">
              <a:xfrm>
                <a:off x="2076" y="3950"/>
                <a:ext cx="15" cy="1"/>
              </a:xfrm>
              <a:custGeom>
                <a:avLst/>
                <a:gdLst>
                  <a:gd name="T0" fmla="*/ 0 w 17"/>
                  <a:gd name="T1" fmla="*/ 0 h 1"/>
                  <a:gd name="T2" fmla="*/ 2 w 17"/>
                  <a:gd name="T3" fmla="*/ 0 h 1"/>
                  <a:gd name="T4" fmla="*/ 8 w 17"/>
                  <a:gd name="T5" fmla="*/ 0 h 1"/>
                  <a:gd name="T6" fmla="*/ 0 w 17"/>
                  <a:gd name="T7" fmla="*/ 0 h 1"/>
                  <a:gd name="T8" fmla="*/ 0 60000 65536"/>
                  <a:gd name="T9" fmla="*/ 0 60000 65536"/>
                  <a:gd name="T10" fmla="*/ 0 60000 65536"/>
                  <a:gd name="T11" fmla="*/ 0 60000 65536"/>
                  <a:gd name="T12" fmla="*/ 0 w 17"/>
                  <a:gd name="T13" fmla="*/ 0 h 1"/>
                  <a:gd name="T14" fmla="*/ 17 w 17"/>
                  <a:gd name="T15" fmla="*/ 1 h 1"/>
                </a:gdLst>
                <a:ahLst/>
                <a:cxnLst>
                  <a:cxn ang="T8">
                    <a:pos x="T0" y="T1"/>
                  </a:cxn>
                  <a:cxn ang="T9">
                    <a:pos x="T2" y="T3"/>
                  </a:cxn>
                  <a:cxn ang="T10">
                    <a:pos x="T4" y="T5"/>
                  </a:cxn>
                  <a:cxn ang="T11">
                    <a:pos x="T6" y="T7"/>
                  </a:cxn>
                </a:cxnLst>
                <a:rect l="T12" t="T13" r="T14" b="T15"/>
                <a:pathLst>
                  <a:path w="17" h="1">
                    <a:moveTo>
                      <a:pt x="0" y="0"/>
                    </a:moveTo>
                    <a:lnTo>
                      <a:pt x="2" y="0"/>
                    </a:lnTo>
                    <a:lnTo>
                      <a:pt x="16" y="0"/>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89" name="Freeform 111"/>
              <p:cNvSpPr>
                <a:spLocks/>
              </p:cNvSpPr>
              <p:nvPr/>
            </p:nvSpPr>
            <p:spPr bwMode="auto">
              <a:xfrm>
                <a:off x="2076" y="3950"/>
                <a:ext cx="15" cy="18"/>
              </a:xfrm>
              <a:custGeom>
                <a:avLst/>
                <a:gdLst>
                  <a:gd name="T0" fmla="*/ 0 w 17"/>
                  <a:gd name="T1" fmla="*/ 22 h 17"/>
                  <a:gd name="T2" fmla="*/ 2 w 17"/>
                  <a:gd name="T3" fmla="*/ 0 h 17"/>
                  <a:gd name="T4" fmla="*/ 8 w 17"/>
                  <a:gd name="T5" fmla="*/ 22 h 17"/>
                  <a:gd name="T6" fmla="*/ 0 w 17"/>
                  <a:gd name="T7" fmla="*/ 22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2" y="0"/>
                    </a:lnTo>
                    <a:lnTo>
                      <a:pt x="16" y="16"/>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0" name="Freeform 112"/>
              <p:cNvSpPr>
                <a:spLocks/>
              </p:cNvSpPr>
              <p:nvPr/>
            </p:nvSpPr>
            <p:spPr bwMode="auto">
              <a:xfrm>
                <a:off x="4195" y="1851"/>
                <a:ext cx="911" cy="671"/>
              </a:xfrm>
              <a:custGeom>
                <a:avLst/>
                <a:gdLst>
                  <a:gd name="T0" fmla="*/ 4 w 1027"/>
                  <a:gd name="T1" fmla="*/ 343 h 651"/>
                  <a:gd name="T2" fmla="*/ 52 w 1027"/>
                  <a:gd name="T3" fmla="*/ 295 h 651"/>
                  <a:gd name="T4" fmla="*/ 51 w 1027"/>
                  <a:gd name="T5" fmla="*/ 224 h 651"/>
                  <a:gd name="T6" fmla="*/ 75 w 1027"/>
                  <a:gd name="T7" fmla="*/ 165 h 651"/>
                  <a:gd name="T8" fmla="*/ 100 w 1027"/>
                  <a:gd name="T9" fmla="*/ 136 h 651"/>
                  <a:gd name="T10" fmla="*/ 123 w 1027"/>
                  <a:gd name="T11" fmla="*/ 146 h 651"/>
                  <a:gd name="T12" fmla="*/ 139 w 1027"/>
                  <a:gd name="T13" fmla="*/ 214 h 651"/>
                  <a:gd name="T14" fmla="*/ 192 w 1027"/>
                  <a:gd name="T15" fmla="*/ 279 h 651"/>
                  <a:gd name="T16" fmla="*/ 254 w 1027"/>
                  <a:gd name="T17" fmla="*/ 304 h 651"/>
                  <a:gd name="T18" fmla="*/ 312 w 1027"/>
                  <a:gd name="T19" fmla="*/ 250 h 651"/>
                  <a:gd name="T20" fmla="*/ 326 w 1027"/>
                  <a:gd name="T21" fmla="*/ 229 h 651"/>
                  <a:gd name="T22" fmla="*/ 375 w 1027"/>
                  <a:gd name="T23" fmla="*/ 180 h 651"/>
                  <a:gd name="T24" fmla="*/ 343 w 1027"/>
                  <a:gd name="T25" fmla="*/ 153 h 651"/>
                  <a:gd name="T26" fmla="*/ 349 w 1027"/>
                  <a:gd name="T27" fmla="*/ 92 h 651"/>
                  <a:gd name="T28" fmla="*/ 373 w 1027"/>
                  <a:gd name="T29" fmla="*/ 92 h 651"/>
                  <a:gd name="T30" fmla="*/ 379 w 1027"/>
                  <a:gd name="T31" fmla="*/ 28 h 651"/>
                  <a:gd name="T32" fmla="*/ 425 w 1027"/>
                  <a:gd name="T33" fmla="*/ 16 h 651"/>
                  <a:gd name="T34" fmla="*/ 464 w 1027"/>
                  <a:gd name="T35" fmla="*/ 126 h 651"/>
                  <a:gd name="T36" fmla="*/ 499 w 1027"/>
                  <a:gd name="T37" fmla="*/ 136 h 651"/>
                  <a:gd name="T38" fmla="*/ 468 w 1027"/>
                  <a:gd name="T39" fmla="*/ 231 h 651"/>
                  <a:gd name="T40" fmla="*/ 464 w 1027"/>
                  <a:gd name="T41" fmla="*/ 281 h 651"/>
                  <a:gd name="T42" fmla="*/ 447 w 1027"/>
                  <a:gd name="T43" fmla="*/ 297 h 651"/>
                  <a:gd name="T44" fmla="*/ 436 w 1027"/>
                  <a:gd name="T45" fmla="*/ 308 h 651"/>
                  <a:gd name="T46" fmla="*/ 389 w 1027"/>
                  <a:gd name="T47" fmla="*/ 372 h 651"/>
                  <a:gd name="T48" fmla="*/ 393 w 1027"/>
                  <a:gd name="T49" fmla="*/ 318 h 651"/>
                  <a:gd name="T50" fmla="*/ 358 w 1027"/>
                  <a:gd name="T51" fmla="*/ 379 h 651"/>
                  <a:gd name="T52" fmla="*/ 385 w 1027"/>
                  <a:gd name="T53" fmla="*/ 396 h 651"/>
                  <a:gd name="T54" fmla="*/ 381 w 1027"/>
                  <a:gd name="T55" fmla="*/ 429 h 651"/>
                  <a:gd name="T56" fmla="*/ 395 w 1027"/>
                  <a:gd name="T57" fmla="*/ 533 h 651"/>
                  <a:gd name="T58" fmla="*/ 395 w 1027"/>
                  <a:gd name="T59" fmla="*/ 550 h 651"/>
                  <a:gd name="T60" fmla="*/ 395 w 1027"/>
                  <a:gd name="T61" fmla="*/ 573 h 651"/>
                  <a:gd name="T62" fmla="*/ 349 w 1027"/>
                  <a:gd name="T63" fmla="*/ 722 h 651"/>
                  <a:gd name="T64" fmla="*/ 330 w 1027"/>
                  <a:gd name="T65" fmla="*/ 729 h 651"/>
                  <a:gd name="T66" fmla="*/ 320 w 1027"/>
                  <a:gd name="T67" fmla="*/ 739 h 651"/>
                  <a:gd name="T68" fmla="*/ 297 w 1027"/>
                  <a:gd name="T69" fmla="*/ 780 h 651"/>
                  <a:gd name="T70" fmla="*/ 282 w 1027"/>
                  <a:gd name="T71" fmla="*/ 750 h 651"/>
                  <a:gd name="T72" fmla="*/ 232 w 1027"/>
                  <a:gd name="T73" fmla="*/ 732 h 651"/>
                  <a:gd name="T74" fmla="*/ 229 w 1027"/>
                  <a:gd name="T75" fmla="*/ 754 h 651"/>
                  <a:gd name="T76" fmla="*/ 209 w 1027"/>
                  <a:gd name="T77" fmla="*/ 736 h 651"/>
                  <a:gd name="T78" fmla="*/ 197 w 1027"/>
                  <a:gd name="T79" fmla="*/ 702 h 651"/>
                  <a:gd name="T80" fmla="*/ 206 w 1027"/>
                  <a:gd name="T81" fmla="*/ 622 h 651"/>
                  <a:gd name="T82" fmla="*/ 185 w 1027"/>
                  <a:gd name="T83" fmla="*/ 602 h 651"/>
                  <a:gd name="T84" fmla="*/ 149 w 1027"/>
                  <a:gd name="T85" fmla="*/ 617 h 651"/>
                  <a:gd name="T86" fmla="*/ 123 w 1027"/>
                  <a:gd name="T87" fmla="*/ 630 h 651"/>
                  <a:gd name="T88" fmla="*/ 119 w 1027"/>
                  <a:gd name="T89" fmla="*/ 617 h 651"/>
                  <a:gd name="T90" fmla="*/ 86 w 1027"/>
                  <a:gd name="T91" fmla="*/ 584 h 651"/>
                  <a:gd name="T92" fmla="*/ 44 w 1027"/>
                  <a:gd name="T93" fmla="*/ 550 h 651"/>
                  <a:gd name="T94" fmla="*/ 47 w 1027"/>
                  <a:gd name="T95" fmla="*/ 510 h 651"/>
                  <a:gd name="T96" fmla="*/ 53 w 1027"/>
                  <a:gd name="T97" fmla="*/ 447 h 651"/>
                  <a:gd name="T98" fmla="*/ 32 w 1027"/>
                  <a:gd name="T99" fmla="*/ 451 h 651"/>
                  <a:gd name="T100" fmla="*/ 10 w 1027"/>
                  <a:gd name="T101" fmla="*/ 407 h 651"/>
                  <a:gd name="T102" fmla="*/ 0 w 1027"/>
                  <a:gd name="T103" fmla="*/ 368 h 6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27"/>
                  <a:gd name="T157" fmla="*/ 0 h 651"/>
                  <a:gd name="T158" fmla="*/ 1027 w 1027"/>
                  <a:gd name="T159" fmla="*/ 651 h 6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27" h="651">
                    <a:moveTo>
                      <a:pt x="0" y="307"/>
                    </a:moveTo>
                    <a:lnTo>
                      <a:pt x="6" y="286"/>
                    </a:lnTo>
                    <a:lnTo>
                      <a:pt x="45" y="280"/>
                    </a:lnTo>
                    <a:lnTo>
                      <a:pt x="108" y="245"/>
                    </a:lnTo>
                    <a:lnTo>
                      <a:pt x="116" y="217"/>
                    </a:lnTo>
                    <a:lnTo>
                      <a:pt x="104" y="187"/>
                    </a:lnTo>
                    <a:lnTo>
                      <a:pt x="147" y="179"/>
                    </a:lnTo>
                    <a:lnTo>
                      <a:pt x="156" y="138"/>
                    </a:lnTo>
                    <a:lnTo>
                      <a:pt x="201" y="144"/>
                    </a:lnTo>
                    <a:lnTo>
                      <a:pt x="204" y="113"/>
                    </a:lnTo>
                    <a:lnTo>
                      <a:pt x="237" y="101"/>
                    </a:lnTo>
                    <a:lnTo>
                      <a:pt x="252" y="122"/>
                    </a:lnTo>
                    <a:lnTo>
                      <a:pt x="278" y="131"/>
                    </a:lnTo>
                    <a:lnTo>
                      <a:pt x="287" y="179"/>
                    </a:lnTo>
                    <a:lnTo>
                      <a:pt x="362" y="199"/>
                    </a:lnTo>
                    <a:lnTo>
                      <a:pt x="396" y="233"/>
                    </a:lnTo>
                    <a:lnTo>
                      <a:pt x="454" y="227"/>
                    </a:lnTo>
                    <a:lnTo>
                      <a:pt x="520" y="253"/>
                    </a:lnTo>
                    <a:lnTo>
                      <a:pt x="613" y="233"/>
                    </a:lnTo>
                    <a:lnTo>
                      <a:pt x="640" y="209"/>
                    </a:lnTo>
                    <a:lnTo>
                      <a:pt x="643" y="187"/>
                    </a:lnTo>
                    <a:lnTo>
                      <a:pt x="670" y="191"/>
                    </a:lnTo>
                    <a:lnTo>
                      <a:pt x="724" y="152"/>
                    </a:lnTo>
                    <a:lnTo>
                      <a:pt x="770" y="150"/>
                    </a:lnTo>
                    <a:lnTo>
                      <a:pt x="745" y="119"/>
                    </a:lnTo>
                    <a:lnTo>
                      <a:pt x="703" y="128"/>
                    </a:lnTo>
                    <a:lnTo>
                      <a:pt x="703" y="99"/>
                    </a:lnTo>
                    <a:lnTo>
                      <a:pt x="718" y="77"/>
                    </a:lnTo>
                    <a:lnTo>
                      <a:pt x="739" y="87"/>
                    </a:lnTo>
                    <a:lnTo>
                      <a:pt x="766" y="77"/>
                    </a:lnTo>
                    <a:lnTo>
                      <a:pt x="787" y="36"/>
                    </a:lnTo>
                    <a:lnTo>
                      <a:pt x="777" y="22"/>
                    </a:lnTo>
                    <a:lnTo>
                      <a:pt x="835" y="0"/>
                    </a:lnTo>
                    <a:lnTo>
                      <a:pt x="871" y="16"/>
                    </a:lnTo>
                    <a:lnTo>
                      <a:pt x="904" y="87"/>
                    </a:lnTo>
                    <a:lnTo>
                      <a:pt x="954" y="105"/>
                    </a:lnTo>
                    <a:lnTo>
                      <a:pt x="963" y="128"/>
                    </a:lnTo>
                    <a:lnTo>
                      <a:pt x="1026" y="113"/>
                    </a:lnTo>
                    <a:lnTo>
                      <a:pt x="996" y="181"/>
                    </a:lnTo>
                    <a:lnTo>
                      <a:pt x="960" y="193"/>
                    </a:lnTo>
                    <a:lnTo>
                      <a:pt x="966" y="217"/>
                    </a:lnTo>
                    <a:lnTo>
                      <a:pt x="954" y="235"/>
                    </a:lnTo>
                    <a:lnTo>
                      <a:pt x="948" y="227"/>
                    </a:lnTo>
                    <a:lnTo>
                      <a:pt x="916" y="247"/>
                    </a:lnTo>
                    <a:lnTo>
                      <a:pt x="916" y="257"/>
                    </a:lnTo>
                    <a:lnTo>
                      <a:pt x="895" y="257"/>
                    </a:lnTo>
                    <a:lnTo>
                      <a:pt x="853" y="289"/>
                    </a:lnTo>
                    <a:lnTo>
                      <a:pt x="799" y="310"/>
                    </a:lnTo>
                    <a:lnTo>
                      <a:pt x="817" y="277"/>
                    </a:lnTo>
                    <a:lnTo>
                      <a:pt x="807" y="266"/>
                    </a:lnTo>
                    <a:lnTo>
                      <a:pt x="739" y="304"/>
                    </a:lnTo>
                    <a:lnTo>
                      <a:pt x="736" y="316"/>
                    </a:lnTo>
                    <a:lnTo>
                      <a:pt x="764" y="340"/>
                    </a:lnTo>
                    <a:lnTo>
                      <a:pt x="789" y="331"/>
                    </a:lnTo>
                    <a:lnTo>
                      <a:pt x="819" y="337"/>
                    </a:lnTo>
                    <a:lnTo>
                      <a:pt x="781" y="358"/>
                    </a:lnTo>
                    <a:lnTo>
                      <a:pt x="766" y="384"/>
                    </a:lnTo>
                    <a:lnTo>
                      <a:pt x="811" y="444"/>
                    </a:lnTo>
                    <a:lnTo>
                      <a:pt x="781" y="438"/>
                    </a:lnTo>
                    <a:lnTo>
                      <a:pt x="811" y="459"/>
                    </a:lnTo>
                    <a:lnTo>
                      <a:pt x="781" y="474"/>
                    </a:lnTo>
                    <a:lnTo>
                      <a:pt x="811" y="477"/>
                    </a:lnTo>
                    <a:lnTo>
                      <a:pt x="757" y="569"/>
                    </a:lnTo>
                    <a:lnTo>
                      <a:pt x="718" y="602"/>
                    </a:lnTo>
                    <a:lnTo>
                      <a:pt x="679" y="608"/>
                    </a:lnTo>
                    <a:lnTo>
                      <a:pt x="676" y="608"/>
                    </a:lnTo>
                    <a:lnTo>
                      <a:pt x="670" y="604"/>
                    </a:lnTo>
                    <a:lnTo>
                      <a:pt x="658" y="616"/>
                    </a:lnTo>
                    <a:lnTo>
                      <a:pt x="613" y="629"/>
                    </a:lnTo>
                    <a:lnTo>
                      <a:pt x="610" y="650"/>
                    </a:lnTo>
                    <a:lnTo>
                      <a:pt x="604" y="622"/>
                    </a:lnTo>
                    <a:lnTo>
                      <a:pt x="578" y="626"/>
                    </a:lnTo>
                    <a:lnTo>
                      <a:pt x="530" y="598"/>
                    </a:lnTo>
                    <a:lnTo>
                      <a:pt x="476" y="610"/>
                    </a:lnTo>
                    <a:lnTo>
                      <a:pt x="470" y="610"/>
                    </a:lnTo>
                    <a:lnTo>
                      <a:pt x="470" y="629"/>
                    </a:lnTo>
                    <a:lnTo>
                      <a:pt x="460" y="622"/>
                    </a:lnTo>
                    <a:lnTo>
                      <a:pt x="430" y="614"/>
                    </a:lnTo>
                    <a:lnTo>
                      <a:pt x="422" y="581"/>
                    </a:lnTo>
                    <a:lnTo>
                      <a:pt x="404" y="585"/>
                    </a:lnTo>
                    <a:lnTo>
                      <a:pt x="420" y="533"/>
                    </a:lnTo>
                    <a:lnTo>
                      <a:pt x="420" y="519"/>
                    </a:lnTo>
                    <a:lnTo>
                      <a:pt x="402" y="509"/>
                    </a:lnTo>
                    <a:lnTo>
                      <a:pt x="380" y="503"/>
                    </a:lnTo>
                    <a:lnTo>
                      <a:pt x="374" y="483"/>
                    </a:lnTo>
                    <a:lnTo>
                      <a:pt x="305" y="515"/>
                    </a:lnTo>
                    <a:lnTo>
                      <a:pt x="272" y="507"/>
                    </a:lnTo>
                    <a:lnTo>
                      <a:pt x="255" y="525"/>
                    </a:lnTo>
                    <a:lnTo>
                      <a:pt x="252" y="509"/>
                    </a:lnTo>
                    <a:lnTo>
                      <a:pt x="243" y="515"/>
                    </a:lnTo>
                    <a:lnTo>
                      <a:pt x="204" y="515"/>
                    </a:lnTo>
                    <a:lnTo>
                      <a:pt x="177" y="488"/>
                    </a:lnTo>
                    <a:lnTo>
                      <a:pt x="126" y="471"/>
                    </a:lnTo>
                    <a:lnTo>
                      <a:pt x="90" y="459"/>
                    </a:lnTo>
                    <a:lnTo>
                      <a:pt x="81" y="429"/>
                    </a:lnTo>
                    <a:lnTo>
                      <a:pt x="98" y="426"/>
                    </a:lnTo>
                    <a:lnTo>
                      <a:pt x="90" y="399"/>
                    </a:lnTo>
                    <a:lnTo>
                      <a:pt x="110" y="373"/>
                    </a:lnTo>
                    <a:lnTo>
                      <a:pt x="96" y="361"/>
                    </a:lnTo>
                    <a:lnTo>
                      <a:pt x="67" y="376"/>
                    </a:lnTo>
                    <a:lnTo>
                      <a:pt x="15" y="343"/>
                    </a:lnTo>
                    <a:lnTo>
                      <a:pt x="19" y="340"/>
                    </a:lnTo>
                    <a:lnTo>
                      <a:pt x="19" y="316"/>
                    </a:lnTo>
                    <a:lnTo>
                      <a:pt x="0" y="30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91" name="Freeform 113"/>
              <p:cNvSpPr>
                <a:spLocks/>
              </p:cNvSpPr>
              <p:nvPr/>
            </p:nvSpPr>
            <p:spPr bwMode="auto">
              <a:xfrm>
                <a:off x="4195" y="1851"/>
                <a:ext cx="916" cy="678"/>
              </a:xfrm>
              <a:custGeom>
                <a:avLst/>
                <a:gdLst>
                  <a:gd name="T0" fmla="*/ 4 w 1033"/>
                  <a:gd name="T1" fmla="*/ 349 h 657"/>
                  <a:gd name="T2" fmla="*/ 52 w 1033"/>
                  <a:gd name="T3" fmla="*/ 298 h 657"/>
                  <a:gd name="T4" fmla="*/ 51 w 1033"/>
                  <a:gd name="T5" fmla="*/ 228 h 657"/>
                  <a:gd name="T6" fmla="*/ 76 w 1033"/>
                  <a:gd name="T7" fmla="*/ 168 h 657"/>
                  <a:gd name="T8" fmla="*/ 100 w 1033"/>
                  <a:gd name="T9" fmla="*/ 138 h 657"/>
                  <a:gd name="T10" fmla="*/ 122 w 1033"/>
                  <a:gd name="T11" fmla="*/ 148 h 657"/>
                  <a:gd name="T12" fmla="*/ 140 w 1033"/>
                  <a:gd name="T13" fmla="*/ 219 h 657"/>
                  <a:gd name="T14" fmla="*/ 194 w 1033"/>
                  <a:gd name="T15" fmla="*/ 285 h 657"/>
                  <a:gd name="T16" fmla="*/ 254 w 1033"/>
                  <a:gd name="T17" fmla="*/ 308 h 657"/>
                  <a:gd name="T18" fmla="*/ 313 w 1033"/>
                  <a:gd name="T19" fmla="*/ 255 h 657"/>
                  <a:gd name="T20" fmla="*/ 328 w 1033"/>
                  <a:gd name="T21" fmla="*/ 233 h 657"/>
                  <a:gd name="T22" fmla="*/ 376 w 1033"/>
                  <a:gd name="T23" fmla="*/ 182 h 657"/>
                  <a:gd name="T24" fmla="*/ 344 w 1033"/>
                  <a:gd name="T25" fmla="*/ 156 h 657"/>
                  <a:gd name="T26" fmla="*/ 351 w 1033"/>
                  <a:gd name="T27" fmla="*/ 95 h 657"/>
                  <a:gd name="T28" fmla="*/ 374 w 1033"/>
                  <a:gd name="T29" fmla="*/ 95 h 657"/>
                  <a:gd name="T30" fmla="*/ 380 w 1033"/>
                  <a:gd name="T31" fmla="*/ 28 h 657"/>
                  <a:gd name="T32" fmla="*/ 427 w 1033"/>
                  <a:gd name="T33" fmla="*/ 22 h 657"/>
                  <a:gd name="T34" fmla="*/ 466 w 1033"/>
                  <a:gd name="T35" fmla="*/ 128 h 657"/>
                  <a:gd name="T36" fmla="*/ 502 w 1033"/>
                  <a:gd name="T37" fmla="*/ 138 h 657"/>
                  <a:gd name="T38" fmla="*/ 470 w 1033"/>
                  <a:gd name="T39" fmla="*/ 235 h 657"/>
                  <a:gd name="T40" fmla="*/ 466 w 1033"/>
                  <a:gd name="T41" fmla="*/ 287 h 657"/>
                  <a:gd name="T42" fmla="*/ 448 w 1033"/>
                  <a:gd name="T43" fmla="*/ 300 h 657"/>
                  <a:gd name="T44" fmla="*/ 438 w 1033"/>
                  <a:gd name="T45" fmla="*/ 313 h 657"/>
                  <a:gd name="T46" fmla="*/ 391 w 1033"/>
                  <a:gd name="T47" fmla="*/ 378 h 657"/>
                  <a:gd name="T48" fmla="*/ 395 w 1033"/>
                  <a:gd name="T49" fmla="*/ 324 h 657"/>
                  <a:gd name="T50" fmla="*/ 360 w 1033"/>
                  <a:gd name="T51" fmla="*/ 386 h 657"/>
                  <a:gd name="T52" fmla="*/ 386 w 1033"/>
                  <a:gd name="T53" fmla="*/ 403 h 657"/>
                  <a:gd name="T54" fmla="*/ 382 w 1033"/>
                  <a:gd name="T55" fmla="*/ 437 h 657"/>
                  <a:gd name="T56" fmla="*/ 397 w 1033"/>
                  <a:gd name="T57" fmla="*/ 541 h 657"/>
                  <a:gd name="T58" fmla="*/ 397 w 1033"/>
                  <a:gd name="T59" fmla="*/ 559 h 657"/>
                  <a:gd name="T60" fmla="*/ 397 w 1033"/>
                  <a:gd name="T61" fmla="*/ 580 h 657"/>
                  <a:gd name="T62" fmla="*/ 351 w 1033"/>
                  <a:gd name="T63" fmla="*/ 734 h 657"/>
                  <a:gd name="T64" fmla="*/ 330 w 1033"/>
                  <a:gd name="T65" fmla="*/ 742 h 657"/>
                  <a:gd name="T66" fmla="*/ 323 w 1033"/>
                  <a:gd name="T67" fmla="*/ 752 h 657"/>
                  <a:gd name="T68" fmla="*/ 298 w 1033"/>
                  <a:gd name="T69" fmla="*/ 793 h 657"/>
                  <a:gd name="T70" fmla="*/ 282 w 1033"/>
                  <a:gd name="T71" fmla="*/ 764 h 657"/>
                  <a:gd name="T72" fmla="*/ 232 w 1033"/>
                  <a:gd name="T73" fmla="*/ 744 h 657"/>
                  <a:gd name="T74" fmla="*/ 231 w 1033"/>
                  <a:gd name="T75" fmla="*/ 767 h 657"/>
                  <a:gd name="T76" fmla="*/ 211 w 1033"/>
                  <a:gd name="T77" fmla="*/ 748 h 657"/>
                  <a:gd name="T78" fmla="*/ 198 w 1033"/>
                  <a:gd name="T79" fmla="*/ 712 h 657"/>
                  <a:gd name="T80" fmla="*/ 205 w 1033"/>
                  <a:gd name="T81" fmla="*/ 633 h 657"/>
                  <a:gd name="T82" fmla="*/ 186 w 1033"/>
                  <a:gd name="T83" fmla="*/ 613 h 657"/>
                  <a:gd name="T84" fmla="*/ 149 w 1033"/>
                  <a:gd name="T85" fmla="*/ 628 h 657"/>
                  <a:gd name="T86" fmla="*/ 124 w 1033"/>
                  <a:gd name="T87" fmla="*/ 640 h 657"/>
                  <a:gd name="T88" fmla="*/ 119 w 1033"/>
                  <a:gd name="T89" fmla="*/ 628 h 657"/>
                  <a:gd name="T90" fmla="*/ 87 w 1033"/>
                  <a:gd name="T91" fmla="*/ 595 h 657"/>
                  <a:gd name="T92" fmla="*/ 45 w 1033"/>
                  <a:gd name="T93" fmla="*/ 559 h 657"/>
                  <a:gd name="T94" fmla="*/ 48 w 1033"/>
                  <a:gd name="T95" fmla="*/ 520 h 657"/>
                  <a:gd name="T96" fmla="*/ 53 w 1033"/>
                  <a:gd name="T97" fmla="*/ 454 h 657"/>
                  <a:gd name="T98" fmla="*/ 32 w 1033"/>
                  <a:gd name="T99" fmla="*/ 457 h 657"/>
                  <a:gd name="T100" fmla="*/ 10 w 1033"/>
                  <a:gd name="T101" fmla="*/ 414 h 657"/>
                  <a:gd name="T102" fmla="*/ 0 w 1033"/>
                  <a:gd name="T103" fmla="*/ 375 h 6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3"/>
                  <a:gd name="T157" fmla="*/ 0 h 657"/>
                  <a:gd name="T158" fmla="*/ 1033 w 1033"/>
                  <a:gd name="T159" fmla="*/ 657 h 6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3" h="657">
                    <a:moveTo>
                      <a:pt x="0" y="310"/>
                    </a:moveTo>
                    <a:lnTo>
                      <a:pt x="6" y="289"/>
                    </a:lnTo>
                    <a:lnTo>
                      <a:pt x="45" y="283"/>
                    </a:lnTo>
                    <a:lnTo>
                      <a:pt x="109" y="247"/>
                    </a:lnTo>
                    <a:lnTo>
                      <a:pt x="117" y="219"/>
                    </a:lnTo>
                    <a:lnTo>
                      <a:pt x="105" y="189"/>
                    </a:lnTo>
                    <a:lnTo>
                      <a:pt x="148" y="181"/>
                    </a:lnTo>
                    <a:lnTo>
                      <a:pt x="157" y="139"/>
                    </a:lnTo>
                    <a:lnTo>
                      <a:pt x="202" y="145"/>
                    </a:lnTo>
                    <a:lnTo>
                      <a:pt x="205" y="114"/>
                    </a:lnTo>
                    <a:lnTo>
                      <a:pt x="238" y="102"/>
                    </a:lnTo>
                    <a:lnTo>
                      <a:pt x="253" y="123"/>
                    </a:lnTo>
                    <a:lnTo>
                      <a:pt x="280" y="132"/>
                    </a:lnTo>
                    <a:lnTo>
                      <a:pt x="289" y="181"/>
                    </a:lnTo>
                    <a:lnTo>
                      <a:pt x="364" y="201"/>
                    </a:lnTo>
                    <a:lnTo>
                      <a:pt x="398" y="235"/>
                    </a:lnTo>
                    <a:lnTo>
                      <a:pt x="457" y="229"/>
                    </a:lnTo>
                    <a:lnTo>
                      <a:pt x="523" y="255"/>
                    </a:lnTo>
                    <a:lnTo>
                      <a:pt x="617" y="235"/>
                    </a:lnTo>
                    <a:lnTo>
                      <a:pt x="644" y="211"/>
                    </a:lnTo>
                    <a:lnTo>
                      <a:pt x="647" y="189"/>
                    </a:lnTo>
                    <a:lnTo>
                      <a:pt x="674" y="193"/>
                    </a:lnTo>
                    <a:lnTo>
                      <a:pt x="728" y="153"/>
                    </a:lnTo>
                    <a:lnTo>
                      <a:pt x="774" y="151"/>
                    </a:lnTo>
                    <a:lnTo>
                      <a:pt x="749" y="120"/>
                    </a:lnTo>
                    <a:lnTo>
                      <a:pt x="707" y="129"/>
                    </a:lnTo>
                    <a:lnTo>
                      <a:pt x="707" y="100"/>
                    </a:lnTo>
                    <a:lnTo>
                      <a:pt x="722" y="78"/>
                    </a:lnTo>
                    <a:lnTo>
                      <a:pt x="743" y="88"/>
                    </a:lnTo>
                    <a:lnTo>
                      <a:pt x="770" y="78"/>
                    </a:lnTo>
                    <a:lnTo>
                      <a:pt x="792" y="36"/>
                    </a:lnTo>
                    <a:lnTo>
                      <a:pt x="782" y="22"/>
                    </a:lnTo>
                    <a:lnTo>
                      <a:pt x="840" y="0"/>
                    </a:lnTo>
                    <a:lnTo>
                      <a:pt x="876" y="16"/>
                    </a:lnTo>
                    <a:lnTo>
                      <a:pt x="909" y="88"/>
                    </a:lnTo>
                    <a:lnTo>
                      <a:pt x="960" y="106"/>
                    </a:lnTo>
                    <a:lnTo>
                      <a:pt x="969" y="129"/>
                    </a:lnTo>
                    <a:lnTo>
                      <a:pt x="1032" y="114"/>
                    </a:lnTo>
                    <a:lnTo>
                      <a:pt x="1002" y="183"/>
                    </a:lnTo>
                    <a:lnTo>
                      <a:pt x="966" y="195"/>
                    </a:lnTo>
                    <a:lnTo>
                      <a:pt x="972" y="219"/>
                    </a:lnTo>
                    <a:lnTo>
                      <a:pt x="960" y="237"/>
                    </a:lnTo>
                    <a:lnTo>
                      <a:pt x="954" y="229"/>
                    </a:lnTo>
                    <a:lnTo>
                      <a:pt x="921" y="249"/>
                    </a:lnTo>
                    <a:lnTo>
                      <a:pt x="921" y="259"/>
                    </a:lnTo>
                    <a:lnTo>
                      <a:pt x="900" y="259"/>
                    </a:lnTo>
                    <a:lnTo>
                      <a:pt x="858" y="292"/>
                    </a:lnTo>
                    <a:lnTo>
                      <a:pt x="804" y="313"/>
                    </a:lnTo>
                    <a:lnTo>
                      <a:pt x="822" y="280"/>
                    </a:lnTo>
                    <a:lnTo>
                      <a:pt x="812" y="268"/>
                    </a:lnTo>
                    <a:lnTo>
                      <a:pt x="743" y="307"/>
                    </a:lnTo>
                    <a:lnTo>
                      <a:pt x="740" y="319"/>
                    </a:lnTo>
                    <a:lnTo>
                      <a:pt x="768" y="343"/>
                    </a:lnTo>
                    <a:lnTo>
                      <a:pt x="794" y="334"/>
                    </a:lnTo>
                    <a:lnTo>
                      <a:pt x="824" y="340"/>
                    </a:lnTo>
                    <a:lnTo>
                      <a:pt x="786" y="361"/>
                    </a:lnTo>
                    <a:lnTo>
                      <a:pt x="770" y="388"/>
                    </a:lnTo>
                    <a:lnTo>
                      <a:pt x="816" y="448"/>
                    </a:lnTo>
                    <a:lnTo>
                      <a:pt x="786" y="442"/>
                    </a:lnTo>
                    <a:lnTo>
                      <a:pt x="816" y="463"/>
                    </a:lnTo>
                    <a:lnTo>
                      <a:pt x="786" y="478"/>
                    </a:lnTo>
                    <a:lnTo>
                      <a:pt x="816" y="481"/>
                    </a:lnTo>
                    <a:lnTo>
                      <a:pt x="761" y="574"/>
                    </a:lnTo>
                    <a:lnTo>
                      <a:pt x="722" y="608"/>
                    </a:lnTo>
                    <a:lnTo>
                      <a:pt x="683" y="614"/>
                    </a:lnTo>
                    <a:lnTo>
                      <a:pt x="680" y="614"/>
                    </a:lnTo>
                    <a:lnTo>
                      <a:pt x="674" y="610"/>
                    </a:lnTo>
                    <a:lnTo>
                      <a:pt x="662" y="622"/>
                    </a:lnTo>
                    <a:lnTo>
                      <a:pt x="617" y="635"/>
                    </a:lnTo>
                    <a:lnTo>
                      <a:pt x="614" y="656"/>
                    </a:lnTo>
                    <a:lnTo>
                      <a:pt x="608" y="628"/>
                    </a:lnTo>
                    <a:lnTo>
                      <a:pt x="581" y="632"/>
                    </a:lnTo>
                    <a:lnTo>
                      <a:pt x="533" y="604"/>
                    </a:lnTo>
                    <a:lnTo>
                      <a:pt x="479" y="616"/>
                    </a:lnTo>
                    <a:lnTo>
                      <a:pt x="473" y="616"/>
                    </a:lnTo>
                    <a:lnTo>
                      <a:pt x="473" y="635"/>
                    </a:lnTo>
                    <a:lnTo>
                      <a:pt x="463" y="628"/>
                    </a:lnTo>
                    <a:lnTo>
                      <a:pt x="433" y="620"/>
                    </a:lnTo>
                    <a:lnTo>
                      <a:pt x="424" y="586"/>
                    </a:lnTo>
                    <a:lnTo>
                      <a:pt x="406" y="590"/>
                    </a:lnTo>
                    <a:lnTo>
                      <a:pt x="422" y="538"/>
                    </a:lnTo>
                    <a:lnTo>
                      <a:pt x="422" y="524"/>
                    </a:lnTo>
                    <a:lnTo>
                      <a:pt x="404" y="514"/>
                    </a:lnTo>
                    <a:lnTo>
                      <a:pt x="382" y="508"/>
                    </a:lnTo>
                    <a:lnTo>
                      <a:pt x="376" y="487"/>
                    </a:lnTo>
                    <a:lnTo>
                      <a:pt x="307" y="520"/>
                    </a:lnTo>
                    <a:lnTo>
                      <a:pt x="274" y="512"/>
                    </a:lnTo>
                    <a:lnTo>
                      <a:pt x="256" y="530"/>
                    </a:lnTo>
                    <a:lnTo>
                      <a:pt x="253" y="514"/>
                    </a:lnTo>
                    <a:lnTo>
                      <a:pt x="244" y="520"/>
                    </a:lnTo>
                    <a:lnTo>
                      <a:pt x="205" y="520"/>
                    </a:lnTo>
                    <a:lnTo>
                      <a:pt x="178" y="493"/>
                    </a:lnTo>
                    <a:lnTo>
                      <a:pt x="127" y="475"/>
                    </a:lnTo>
                    <a:lnTo>
                      <a:pt x="91" y="463"/>
                    </a:lnTo>
                    <a:lnTo>
                      <a:pt x="81" y="433"/>
                    </a:lnTo>
                    <a:lnTo>
                      <a:pt x="99" y="430"/>
                    </a:lnTo>
                    <a:lnTo>
                      <a:pt x="91" y="403"/>
                    </a:lnTo>
                    <a:lnTo>
                      <a:pt x="111" y="376"/>
                    </a:lnTo>
                    <a:lnTo>
                      <a:pt x="97" y="364"/>
                    </a:lnTo>
                    <a:lnTo>
                      <a:pt x="67" y="379"/>
                    </a:lnTo>
                    <a:lnTo>
                      <a:pt x="15" y="346"/>
                    </a:lnTo>
                    <a:lnTo>
                      <a:pt x="19" y="343"/>
                    </a:lnTo>
                    <a:lnTo>
                      <a:pt x="19" y="319"/>
                    </a:lnTo>
                    <a:lnTo>
                      <a:pt x="0" y="31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2" name="Freeform 114"/>
              <p:cNvSpPr>
                <a:spLocks/>
              </p:cNvSpPr>
              <p:nvPr/>
            </p:nvSpPr>
            <p:spPr bwMode="auto">
              <a:xfrm>
                <a:off x="4721" y="2531"/>
                <a:ext cx="27" cy="29"/>
              </a:xfrm>
              <a:custGeom>
                <a:avLst/>
                <a:gdLst>
                  <a:gd name="T0" fmla="*/ 0 w 31"/>
                  <a:gd name="T1" fmla="*/ 23 h 28"/>
                  <a:gd name="T2" fmla="*/ 4 w 31"/>
                  <a:gd name="T3" fmla="*/ 0 h 28"/>
                  <a:gd name="T4" fmla="*/ 13 w 31"/>
                  <a:gd name="T5" fmla="*/ 5 h 28"/>
                  <a:gd name="T6" fmla="*/ 6 w 31"/>
                  <a:gd name="T7" fmla="*/ 33 h 28"/>
                  <a:gd name="T8" fmla="*/ 0 w 31"/>
                  <a:gd name="T9" fmla="*/ 23 h 28"/>
                  <a:gd name="T10" fmla="*/ 0 60000 65536"/>
                  <a:gd name="T11" fmla="*/ 0 60000 65536"/>
                  <a:gd name="T12" fmla="*/ 0 60000 65536"/>
                  <a:gd name="T13" fmla="*/ 0 60000 65536"/>
                  <a:gd name="T14" fmla="*/ 0 60000 65536"/>
                  <a:gd name="T15" fmla="*/ 0 w 31"/>
                  <a:gd name="T16" fmla="*/ 0 h 28"/>
                  <a:gd name="T17" fmla="*/ 31 w 31"/>
                  <a:gd name="T18" fmla="*/ 28 h 28"/>
                </a:gdLst>
                <a:ahLst/>
                <a:cxnLst>
                  <a:cxn ang="T10">
                    <a:pos x="T0" y="T1"/>
                  </a:cxn>
                  <a:cxn ang="T11">
                    <a:pos x="T2" y="T3"/>
                  </a:cxn>
                  <a:cxn ang="T12">
                    <a:pos x="T4" y="T5"/>
                  </a:cxn>
                  <a:cxn ang="T13">
                    <a:pos x="T6" y="T7"/>
                  </a:cxn>
                  <a:cxn ang="T14">
                    <a:pos x="T8" y="T9"/>
                  </a:cxn>
                </a:cxnLst>
                <a:rect l="T15" t="T16" r="T17" b="T18"/>
                <a:pathLst>
                  <a:path w="31" h="28">
                    <a:moveTo>
                      <a:pt x="0" y="17"/>
                    </a:moveTo>
                    <a:lnTo>
                      <a:pt x="10" y="0"/>
                    </a:lnTo>
                    <a:lnTo>
                      <a:pt x="30" y="5"/>
                    </a:lnTo>
                    <a:lnTo>
                      <a:pt x="13" y="27"/>
                    </a:lnTo>
                    <a:lnTo>
                      <a:pt x="0" y="1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93" name="Freeform 115"/>
              <p:cNvSpPr>
                <a:spLocks/>
              </p:cNvSpPr>
              <p:nvPr/>
            </p:nvSpPr>
            <p:spPr bwMode="auto">
              <a:xfrm>
                <a:off x="4721" y="2531"/>
                <a:ext cx="32" cy="35"/>
              </a:xfrm>
              <a:custGeom>
                <a:avLst/>
                <a:gdLst>
                  <a:gd name="T0" fmla="*/ 0 w 37"/>
                  <a:gd name="T1" fmla="*/ 27 h 34"/>
                  <a:gd name="T2" fmla="*/ 5 w 37"/>
                  <a:gd name="T3" fmla="*/ 0 h 34"/>
                  <a:gd name="T4" fmla="*/ 15 w 37"/>
                  <a:gd name="T5" fmla="*/ 6 h 34"/>
                  <a:gd name="T6" fmla="*/ 7 w 37"/>
                  <a:gd name="T7" fmla="*/ 39 h 34"/>
                  <a:gd name="T8" fmla="*/ 0 w 37"/>
                  <a:gd name="T9" fmla="*/ 27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21"/>
                    </a:moveTo>
                    <a:lnTo>
                      <a:pt x="12" y="0"/>
                    </a:lnTo>
                    <a:lnTo>
                      <a:pt x="36" y="6"/>
                    </a:lnTo>
                    <a:lnTo>
                      <a:pt x="15" y="33"/>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4" name="Freeform 116"/>
              <p:cNvSpPr>
                <a:spLocks/>
              </p:cNvSpPr>
              <p:nvPr/>
            </p:nvSpPr>
            <p:spPr bwMode="auto">
              <a:xfrm>
                <a:off x="4888" y="2437"/>
                <a:ext cx="23" cy="50"/>
              </a:xfrm>
              <a:custGeom>
                <a:avLst/>
                <a:gdLst>
                  <a:gd name="T0" fmla="*/ 0 w 25"/>
                  <a:gd name="T1" fmla="*/ 20 h 49"/>
                  <a:gd name="T2" fmla="*/ 6 w 25"/>
                  <a:gd name="T3" fmla="*/ 54 h 49"/>
                  <a:gd name="T4" fmla="*/ 15 w 25"/>
                  <a:gd name="T5" fmla="*/ 0 h 49"/>
                  <a:gd name="T6" fmla="*/ 7 w 25"/>
                  <a:gd name="T7" fmla="*/ 4 h 49"/>
                  <a:gd name="T8" fmla="*/ 0 w 25"/>
                  <a:gd name="T9" fmla="*/ 20 h 49"/>
                  <a:gd name="T10" fmla="*/ 0 60000 65536"/>
                  <a:gd name="T11" fmla="*/ 0 60000 65536"/>
                  <a:gd name="T12" fmla="*/ 0 60000 65536"/>
                  <a:gd name="T13" fmla="*/ 0 60000 65536"/>
                  <a:gd name="T14" fmla="*/ 0 60000 65536"/>
                  <a:gd name="T15" fmla="*/ 0 w 25"/>
                  <a:gd name="T16" fmla="*/ 0 h 49"/>
                  <a:gd name="T17" fmla="*/ 25 w 25"/>
                  <a:gd name="T18" fmla="*/ 49 h 49"/>
                </a:gdLst>
                <a:ahLst/>
                <a:cxnLst>
                  <a:cxn ang="T10">
                    <a:pos x="T0" y="T1"/>
                  </a:cxn>
                  <a:cxn ang="T11">
                    <a:pos x="T2" y="T3"/>
                  </a:cxn>
                  <a:cxn ang="T12">
                    <a:pos x="T4" y="T5"/>
                  </a:cxn>
                  <a:cxn ang="T13">
                    <a:pos x="T6" y="T7"/>
                  </a:cxn>
                  <a:cxn ang="T14">
                    <a:pos x="T8" y="T9"/>
                  </a:cxn>
                </a:cxnLst>
                <a:rect l="T15" t="T16" r="T17" b="T18"/>
                <a:pathLst>
                  <a:path w="25" h="49">
                    <a:moveTo>
                      <a:pt x="0" y="20"/>
                    </a:moveTo>
                    <a:lnTo>
                      <a:pt x="10" y="48"/>
                    </a:lnTo>
                    <a:lnTo>
                      <a:pt x="24" y="0"/>
                    </a:lnTo>
                    <a:lnTo>
                      <a:pt x="13" y="4"/>
                    </a:lnTo>
                    <a:lnTo>
                      <a:pt x="0" y="2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95" name="Freeform 117"/>
              <p:cNvSpPr>
                <a:spLocks/>
              </p:cNvSpPr>
              <p:nvPr/>
            </p:nvSpPr>
            <p:spPr bwMode="auto">
              <a:xfrm>
                <a:off x="4888" y="2437"/>
                <a:ext cx="28" cy="57"/>
              </a:xfrm>
              <a:custGeom>
                <a:avLst/>
                <a:gdLst>
                  <a:gd name="T0" fmla="*/ 0 w 31"/>
                  <a:gd name="T1" fmla="*/ 28 h 55"/>
                  <a:gd name="T2" fmla="*/ 6 w 31"/>
                  <a:gd name="T3" fmla="*/ 66 h 55"/>
                  <a:gd name="T4" fmla="*/ 16 w 31"/>
                  <a:gd name="T5" fmla="*/ 0 h 55"/>
                  <a:gd name="T6" fmla="*/ 9 w 31"/>
                  <a:gd name="T7" fmla="*/ 4 h 55"/>
                  <a:gd name="T8" fmla="*/ 0 w 31"/>
                  <a:gd name="T9" fmla="*/ 28 h 55"/>
                  <a:gd name="T10" fmla="*/ 0 60000 65536"/>
                  <a:gd name="T11" fmla="*/ 0 60000 65536"/>
                  <a:gd name="T12" fmla="*/ 0 60000 65536"/>
                  <a:gd name="T13" fmla="*/ 0 60000 65536"/>
                  <a:gd name="T14" fmla="*/ 0 60000 65536"/>
                  <a:gd name="T15" fmla="*/ 0 w 31"/>
                  <a:gd name="T16" fmla="*/ 0 h 55"/>
                  <a:gd name="T17" fmla="*/ 31 w 31"/>
                  <a:gd name="T18" fmla="*/ 55 h 55"/>
                </a:gdLst>
                <a:ahLst/>
                <a:cxnLst>
                  <a:cxn ang="T10">
                    <a:pos x="T0" y="T1"/>
                  </a:cxn>
                  <a:cxn ang="T11">
                    <a:pos x="T2" y="T3"/>
                  </a:cxn>
                  <a:cxn ang="T12">
                    <a:pos x="T4" y="T5"/>
                  </a:cxn>
                  <a:cxn ang="T13">
                    <a:pos x="T6" y="T7"/>
                  </a:cxn>
                  <a:cxn ang="T14">
                    <a:pos x="T8" y="T9"/>
                  </a:cxn>
                </a:cxnLst>
                <a:rect l="T15" t="T16" r="T17" b="T18"/>
                <a:pathLst>
                  <a:path w="31" h="55">
                    <a:moveTo>
                      <a:pt x="0" y="22"/>
                    </a:moveTo>
                    <a:lnTo>
                      <a:pt x="12" y="54"/>
                    </a:lnTo>
                    <a:lnTo>
                      <a:pt x="30" y="0"/>
                    </a:lnTo>
                    <a:lnTo>
                      <a:pt x="16" y="4"/>
                    </a:lnTo>
                    <a:lnTo>
                      <a:pt x="0" y="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6" name="Freeform 118"/>
              <p:cNvSpPr>
                <a:spLocks/>
              </p:cNvSpPr>
              <p:nvPr/>
            </p:nvSpPr>
            <p:spPr bwMode="auto">
              <a:xfrm>
                <a:off x="1913" y="2667"/>
                <a:ext cx="175" cy="283"/>
              </a:xfrm>
              <a:custGeom>
                <a:avLst/>
                <a:gdLst>
                  <a:gd name="T0" fmla="*/ 0 w 197"/>
                  <a:gd name="T1" fmla="*/ 216 h 275"/>
                  <a:gd name="T2" fmla="*/ 12 w 197"/>
                  <a:gd name="T3" fmla="*/ 238 h 275"/>
                  <a:gd name="T4" fmla="*/ 28 w 197"/>
                  <a:gd name="T5" fmla="*/ 248 h 275"/>
                  <a:gd name="T6" fmla="*/ 47 w 197"/>
                  <a:gd name="T7" fmla="*/ 291 h 275"/>
                  <a:gd name="T8" fmla="*/ 68 w 197"/>
                  <a:gd name="T9" fmla="*/ 298 h 275"/>
                  <a:gd name="T10" fmla="*/ 68 w 197"/>
                  <a:gd name="T11" fmla="*/ 318 h 275"/>
                  <a:gd name="T12" fmla="*/ 72 w 197"/>
                  <a:gd name="T13" fmla="*/ 325 h 275"/>
                  <a:gd name="T14" fmla="*/ 76 w 197"/>
                  <a:gd name="T15" fmla="*/ 270 h 275"/>
                  <a:gd name="T16" fmla="*/ 71 w 197"/>
                  <a:gd name="T17" fmla="*/ 235 h 275"/>
                  <a:gd name="T18" fmla="*/ 76 w 197"/>
                  <a:gd name="T19" fmla="*/ 231 h 275"/>
                  <a:gd name="T20" fmla="*/ 72 w 197"/>
                  <a:gd name="T21" fmla="*/ 209 h 275"/>
                  <a:gd name="T22" fmla="*/ 91 w 197"/>
                  <a:gd name="T23" fmla="*/ 206 h 275"/>
                  <a:gd name="T24" fmla="*/ 97 w 197"/>
                  <a:gd name="T25" fmla="*/ 216 h 275"/>
                  <a:gd name="T26" fmla="*/ 88 w 197"/>
                  <a:gd name="T27" fmla="*/ 192 h 275"/>
                  <a:gd name="T28" fmla="*/ 91 w 197"/>
                  <a:gd name="T29" fmla="*/ 122 h 275"/>
                  <a:gd name="T30" fmla="*/ 76 w 197"/>
                  <a:gd name="T31" fmla="*/ 122 h 275"/>
                  <a:gd name="T32" fmla="*/ 71 w 197"/>
                  <a:gd name="T33" fmla="*/ 110 h 275"/>
                  <a:gd name="T34" fmla="*/ 54 w 197"/>
                  <a:gd name="T35" fmla="*/ 106 h 275"/>
                  <a:gd name="T36" fmla="*/ 44 w 197"/>
                  <a:gd name="T37" fmla="*/ 65 h 275"/>
                  <a:gd name="T38" fmla="*/ 60 w 197"/>
                  <a:gd name="T39" fmla="*/ 9 h 275"/>
                  <a:gd name="T40" fmla="*/ 57 w 197"/>
                  <a:gd name="T41" fmla="*/ 0 h 275"/>
                  <a:gd name="T42" fmla="*/ 30 w 197"/>
                  <a:gd name="T43" fmla="*/ 27 h 275"/>
                  <a:gd name="T44" fmla="*/ 16 w 197"/>
                  <a:gd name="T45" fmla="*/ 85 h 275"/>
                  <a:gd name="T46" fmla="*/ 11 w 197"/>
                  <a:gd name="T47" fmla="*/ 74 h 275"/>
                  <a:gd name="T48" fmla="*/ 8 w 197"/>
                  <a:gd name="T49" fmla="*/ 102 h 275"/>
                  <a:gd name="T50" fmla="*/ 11 w 197"/>
                  <a:gd name="T51" fmla="*/ 167 h 275"/>
                  <a:gd name="T52" fmla="*/ 15 w 197"/>
                  <a:gd name="T53" fmla="*/ 167 h 275"/>
                  <a:gd name="T54" fmla="*/ 0 w 197"/>
                  <a:gd name="T55" fmla="*/ 216 h 2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97"/>
                  <a:gd name="T85" fmla="*/ 0 h 275"/>
                  <a:gd name="T86" fmla="*/ 197 w 197"/>
                  <a:gd name="T87" fmla="*/ 275 h 2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97" h="275">
                    <a:moveTo>
                      <a:pt x="0" y="182"/>
                    </a:moveTo>
                    <a:lnTo>
                      <a:pt x="26" y="200"/>
                    </a:lnTo>
                    <a:lnTo>
                      <a:pt x="59" y="209"/>
                    </a:lnTo>
                    <a:lnTo>
                      <a:pt x="96" y="245"/>
                    </a:lnTo>
                    <a:lnTo>
                      <a:pt x="140" y="251"/>
                    </a:lnTo>
                    <a:lnTo>
                      <a:pt x="138" y="268"/>
                    </a:lnTo>
                    <a:lnTo>
                      <a:pt x="146" y="274"/>
                    </a:lnTo>
                    <a:lnTo>
                      <a:pt x="155" y="227"/>
                    </a:lnTo>
                    <a:lnTo>
                      <a:pt x="144" y="198"/>
                    </a:lnTo>
                    <a:lnTo>
                      <a:pt x="157" y="194"/>
                    </a:lnTo>
                    <a:lnTo>
                      <a:pt x="146" y="176"/>
                    </a:lnTo>
                    <a:lnTo>
                      <a:pt x="186" y="174"/>
                    </a:lnTo>
                    <a:lnTo>
                      <a:pt x="196" y="182"/>
                    </a:lnTo>
                    <a:lnTo>
                      <a:pt x="180" y="162"/>
                    </a:lnTo>
                    <a:lnTo>
                      <a:pt x="186" y="104"/>
                    </a:lnTo>
                    <a:lnTo>
                      <a:pt x="155" y="104"/>
                    </a:lnTo>
                    <a:lnTo>
                      <a:pt x="144" y="92"/>
                    </a:lnTo>
                    <a:lnTo>
                      <a:pt x="111" y="88"/>
                    </a:lnTo>
                    <a:lnTo>
                      <a:pt x="90" y="53"/>
                    </a:lnTo>
                    <a:lnTo>
                      <a:pt x="122" y="9"/>
                    </a:lnTo>
                    <a:lnTo>
                      <a:pt x="116" y="0"/>
                    </a:lnTo>
                    <a:lnTo>
                      <a:pt x="61" y="21"/>
                    </a:lnTo>
                    <a:lnTo>
                      <a:pt x="32" y="73"/>
                    </a:lnTo>
                    <a:lnTo>
                      <a:pt x="23" y="62"/>
                    </a:lnTo>
                    <a:lnTo>
                      <a:pt x="15" y="85"/>
                    </a:lnTo>
                    <a:lnTo>
                      <a:pt x="23" y="141"/>
                    </a:lnTo>
                    <a:lnTo>
                      <a:pt x="30" y="141"/>
                    </a:lnTo>
                    <a:lnTo>
                      <a:pt x="0" y="18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97" name="Freeform 119"/>
              <p:cNvSpPr>
                <a:spLocks/>
              </p:cNvSpPr>
              <p:nvPr/>
            </p:nvSpPr>
            <p:spPr bwMode="auto">
              <a:xfrm>
                <a:off x="1913" y="2667"/>
                <a:ext cx="180" cy="289"/>
              </a:xfrm>
              <a:custGeom>
                <a:avLst/>
                <a:gdLst>
                  <a:gd name="T0" fmla="*/ 0 w 203"/>
                  <a:gd name="T1" fmla="*/ 220 h 281"/>
                  <a:gd name="T2" fmla="*/ 13 w 203"/>
                  <a:gd name="T3" fmla="*/ 241 h 281"/>
                  <a:gd name="T4" fmla="*/ 30 w 203"/>
                  <a:gd name="T5" fmla="*/ 253 h 281"/>
                  <a:gd name="T6" fmla="*/ 48 w 203"/>
                  <a:gd name="T7" fmla="*/ 296 h 281"/>
                  <a:gd name="T8" fmla="*/ 70 w 203"/>
                  <a:gd name="T9" fmla="*/ 302 h 281"/>
                  <a:gd name="T10" fmla="*/ 69 w 203"/>
                  <a:gd name="T11" fmla="*/ 324 h 281"/>
                  <a:gd name="T12" fmla="*/ 73 w 203"/>
                  <a:gd name="T13" fmla="*/ 331 h 281"/>
                  <a:gd name="T14" fmla="*/ 78 w 203"/>
                  <a:gd name="T15" fmla="*/ 275 h 281"/>
                  <a:gd name="T16" fmla="*/ 72 w 203"/>
                  <a:gd name="T17" fmla="*/ 239 h 281"/>
                  <a:gd name="T18" fmla="*/ 79 w 203"/>
                  <a:gd name="T19" fmla="*/ 234 h 281"/>
                  <a:gd name="T20" fmla="*/ 73 w 203"/>
                  <a:gd name="T21" fmla="*/ 213 h 281"/>
                  <a:gd name="T22" fmla="*/ 94 w 203"/>
                  <a:gd name="T23" fmla="*/ 210 h 281"/>
                  <a:gd name="T24" fmla="*/ 98 w 203"/>
                  <a:gd name="T25" fmla="*/ 220 h 281"/>
                  <a:gd name="T26" fmla="*/ 90 w 203"/>
                  <a:gd name="T27" fmla="*/ 196 h 281"/>
                  <a:gd name="T28" fmla="*/ 94 w 203"/>
                  <a:gd name="T29" fmla="*/ 124 h 281"/>
                  <a:gd name="T30" fmla="*/ 78 w 203"/>
                  <a:gd name="T31" fmla="*/ 124 h 281"/>
                  <a:gd name="T32" fmla="*/ 72 w 203"/>
                  <a:gd name="T33" fmla="*/ 112 h 281"/>
                  <a:gd name="T34" fmla="*/ 56 w 203"/>
                  <a:gd name="T35" fmla="*/ 108 h 281"/>
                  <a:gd name="T36" fmla="*/ 45 w 203"/>
                  <a:gd name="T37" fmla="*/ 66 h 281"/>
                  <a:gd name="T38" fmla="*/ 61 w 203"/>
                  <a:gd name="T39" fmla="*/ 9 h 281"/>
                  <a:gd name="T40" fmla="*/ 59 w 203"/>
                  <a:gd name="T41" fmla="*/ 0 h 281"/>
                  <a:gd name="T42" fmla="*/ 31 w 203"/>
                  <a:gd name="T43" fmla="*/ 27 h 281"/>
                  <a:gd name="T44" fmla="*/ 16 w 203"/>
                  <a:gd name="T45" fmla="*/ 87 h 281"/>
                  <a:gd name="T46" fmla="*/ 12 w 203"/>
                  <a:gd name="T47" fmla="*/ 75 h 281"/>
                  <a:gd name="T48" fmla="*/ 8 w 203"/>
                  <a:gd name="T49" fmla="*/ 104 h 281"/>
                  <a:gd name="T50" fmla="*/ 12 w 203"/>
                  <a:gd name="T51" fmla="*/ 170 h 281"/>
                  <a:gd name="T52" fmla="*/ 15 w 203"/>
                  <a:gd name="T53" fmla="*/ 170 h 281"/>
                  <a:gd name="T54" fmla="*/ 0 w 203"/>
                  <a:gd name="T55" fmla="*/ 220 h 2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281"/>
                  <a:gd name="T86" fmla="*/ 203 w 203"/>
                  <a:gd name="T87" fmla="*/ 281 h 2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281">
                    <a:moveTo>
                      <a:pt x="0" y="186"/>
                    </a:moveTo>
                    <a:lnTo>
                      <a:pt x="27" y="204"/>
                    </a:lnTo>
                    <a:lnTo>
                      <a:pt x="61" y="214"/>
                    </a:lnTo>
                    <a:lnTo>
                      <a:pt x="99" y="250"/>
                    </a:lnTo>
                    <a:lnTo>
                      <a:pt x="144" y="256"/>
                    </a:lnTo>
                    <a:lnTo>
                      <a:pt x="142" y="274"/>
                    </a:lnTo>
                    <a:lnTo>
                      <a:pt x="150" y="280"/>
                    </a:lnTo>
                    <a:lnTo>
                      <a:pt x="160" y="232"/>
                    </a:lnTo>
                    <a:lnTo>
                      <a:pt x="148" y="202"/>
                    </a:lnTo>
                    <a:lnTo>
                      <a:pt x="162" y="198"/>
                    </a:lnTo>
                    <a:lnTo>
                      <a:pt x="150" y="180"/>
                    </a:lnTo>
                    <a:lnTo>
                      <a:pt x="192" y="178"/>
                    </a:lnTo>
                    <a:lnTo>
                      <a:pt x="202" y="186"/>
                    </a:lnTo>
                    <a:lnTo>
                      <a:pt x="186" y="166"/>
                    </a:lnTo>
                    <a:lnTo>
                      <a:pt x="192" y="106"/>
                    </a:lnTo>
                    <a:lnTo>
                      <a:pt x="160" y="106"/>
                    </a:lnTo>
                    <a:lnTo>
                      <a:pt x="148" y="94"/>
                    </a:lnTo>
                    <a:lnTo>
                      <a:pt x="114" y="90"/>
                    </a:lnTo>
                    <a:lnTo>
                      <a:pt x="93" y="54"/>
                    </a:lnTo>
                    <a:lnTo>
                      <a:pt x="126" y="9"/>
                    </a:lnTo>
                    <a:lnTo>
                      <a:pt x="120" y="0"/>
                    </a:lnTo>
                    <a:lnTo>
                      <a:pt x="63" y="21"/>
                    </a:lnTo>
                    <a:lnTo>
                      <a:pt x="33" y="75"/>
                    </a:lnTo>
                    <a:lnTo>
                      <a:pt x="24" y="63"/>
                    </a:lnTo>
                    <a:lnTo>
                      <a:pt x="15" y="87"/>
                    </a:lnTo>
                    <a:lnTo>
                      <a:pt x="24" y="144"/>
                    </a:lnTo>
                    <a:lnTo>
                      <a:pt x="31" y="144"/>
                    </a:lnTo>
                    <a:lnTo>
                      <a:pt x="0" y="18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98" name="Freeform 120"/>
              <p:cNvSpPr>
                <a:spLocks/>
              </p:cNvSpPr>
              <p:nvPr/>
            </p:nvSpPr>
            <p:spPr bwMode="auto">
              <a:xfrm>
                <a:off x="3258" y="2819"/>
                <a:ext cx="108" cy="143"/>
              </a:xfrm>
              <a:custGeom>
                <a:avLst/>
                <a:gdLst>
                  <a:gd name="T0" fmla="*/ 0 w 122"/>
                  <a:gd name="T1" fmla="*/ 153 h 138"/>
                  <a:gd name="T2" fmla="*/ 9 w 122"/>
                  <a:gd name="T3" fmla="*/ 170 h 138"/>
                  <a:gd name="T4" fmla="*/ 15 w 122"/>
                  <a:gd name="T5" fmla="*/ 167 h 138"/>
                  <a:gd name="T6" fmla="*/ 27 w 122"/>
                  <a:gd name="T7" fmla="*/ 167 h 138"/>
                  <a:gd name="T8" fmla="*/ 37 w 122"/>
                  <a:gd name="T9" fmla="*/ 150 h 138"/>
                  <a:gd name="T10" fmla="*/ 40 w 122"/>
                  <a:gd name="T11" fmla="*/ 114 h 138"/>
                  <a:gd name="T12" fmla="*/ 51 w 122"/>
                  <a:gd name="T13" fmla="*/ 90 h 138"/>
                  <a:gd name="T14" fmla="*/ 58 w 122"/>
                  <a:gd name="T15" fmla="*/ 0 h 138"/>
                  <a:gd name="T16" fmla="*/ 47 w 122"/>
                  <a:gd name="T17" fmla="*/ 0 h 138"/>
                  <a:gd name="T18" fmla="*/ 39 w 122"/>
                  <a:gd name="T19" fmla="*/ 11 h 138"/>
                  <a:gd name="T20" fmla="*/ 37 w 122"/>
                  <a:gd name="T21" fmla="*/ 40 h 138"/>
                  <a:gd name="T22" fmla="*/ 17 w 122"/>
                  <a:gd name="T23" fmla="*/ 31 h 138"/>
                  <a:gd name="T24" fmla="*/ 15 w 122"/>
                  <a:gd name="T25" fmla="*/ 50 h 138"/>
                  <a:gd name="T26" fmla="*/ 26 w 122"/>
                  <a:gd name="T27" fmla="*/ 50 h 138"/>
                  <a:gd name="T28" fmla="*/ 23 w 122"/>
                  <a:gd name="T29" fmla="*/ 118 h 138"/>
                  <a:gd name="T30" fmla="*/ 12 w 122"/>
                  <a:gd name="T31" fmla="*/ 110 h 138"/>
                  <a:gd name="T32" fmla="*/ 0 w 122"/>
                  <a:gd name="T33" fmla="*/ 153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138"/>
                  <a:gd name="T53" fmla="*/ 122 w 122"/>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138">
                    <a:moveTo>
                      <a:pt x="0" y="124"/>
                    </a:moveTo>
                    <a:lnTo>
                      <a:pt x="18" y="137"/>
                    </a:lnTo>
                    <a:lnTo>
                      <a:pt x="31" y="135"/>
                    </a:lnTo>
                    <a:lnTo>
                      <a:pt x="58" y="135"/>
                    </a:lnTo>
                    <a:lnTo>
                      <a:pt x="77" y="121"/>
                    </a:lnTo>
                    <a:lnTo>
                      <a:pt x="83" y="92"/>
                    </a:lnTo>
                    <a:lnTo>
                      <a:pt x="106" y="72"/>
                    </a:lnTo>
                    <a:lnTo>
                      <a:pt x="121" y="0"/>
                    </a:lnTo>
                    <a:lnTo>
                      <a:pt x="98" y="0"/>
                    </a:lnTo>
                    <a:lnTo>
                      <a:pt x="81" y="11"/>
                    </a:lnTo>
                    <a:lnTo>
                      <a:pt x="77" y="34"/>
                    </a:lnTo>
                    <a:lnTo>
                      <a:pt x="35" y="25"/>
                    </a:lnTo>
                    <a:lnTo>
                      <a:pt x="31" y="40"/>
                    </a:lnTo>
                    <a:lnTo>
                      <a:pt x="54" y="40"/>
                    </a:lnTo>
                    <a:lnTo>
                      <a:pt x="47" y="95"/>
                    </a:lnTo>
                    <a:lnTo>
                      <a:pt x="26" y="89"/>
                    </a:lnTo>
                    <a:lnTo>
                      <a:pt x="0" y="12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299" name="Freeform 121"/>
              <p:cNvSpPr>
                <a:spLocks/>
              </p:cNvSpPr>
              <p:nvPr/>
            </p:nvSpPr>
            <p:spPr bwMode="auto">
              <a:xfrm>
                <a:off x="3258" y="2819"/>
                <a:ext cx="113" cy="149"/>
              </a:xfrm>
              <a:custGeom>
                <a:avLst/>
                <a:gdLst>
                  <a:gd name="T0" fmla="*/ 0 w 128"/>
                  <a:gd name="T1" fmla="*/ 158 h 144"/>
                  <a:gd name="T2" fmla="*/ 9 w 128"/>
                  <a:gd name="T3" fmla="*/ 175 h 144"/>
                  <a:gd name="T4" fmla="*/ 16 w 128"/>
                  <a:gd name="T5" fmla="*/ 173 h 144"/>
                  <a:gd name="T6" fmla="*/ 29 w 128"/>
                  <a:gd name="T7" fmla="*/ 173 h 144"/>
                  <a:gd name="T8" fmla="*/ 39 w 128"/>
                  <a:gd name="T9" fmla="*/ 155 h 144"/>
                  <a:gd name="T10" fmla="*/ 41 w 128"/>
                  <a:gd name="T11" fmla="*/ 118 h 144"/>
                  <a:gd name="T12" fmla="*/ 53 w 128"/>
                  <a:gd name="T13" fmla="*/ 93 h 144"/>
                  <a:gd name="T14" fmla="*/ 60 w 128"/>
                  <a:gd name="T15" fmla="*/ 0 h 144"/>
                  <a:gd name="T16" fmla="*/ 49 w 128"/>
                  <a:gd name="T17" fmla="*/ 0 h 144"/>
                  <a:gd name="T18" fmla="*/ 40 w 128"/>
                  <a:gd name="T19" fmla="*/ 12 h 144"/>
                  <a:gd name="T20" fmla="*/ 39 w 128"/>
                  <a:gd name="T21" fmla="*/ 42 h 144"/>
                  <a:gd name="T22" fmla="*/ 18 w 128"/>
                  <a:gd name="T23" fmla="*/ 32 h 144"/>
                  <a:gd name="T24" fmla="*/ 16 w 128"/>
                  <a:gd name="T25" fmla="*/ 52 h 144"/>
                  <a:gd name="T26" fmla="*/ 26 w 128"/>
                  <a:gd name="T27" fmla="*/ 52 h 144"/>
                  <a:gd name="T28" fmla="*/ 23 w 128"/>
                  <a:gd name="T29" fmla="*/ 122 h 144"/>
                  <a:gd name="T30" fmla="*/ 13 w 128"/>
                  <a:gd name="T31" fmla="*/ 114 h 144"/>
                  <a:gd name="T32" fmla="*/ 0 w 128"/>
                  <a:gd name="T33" fmla="*/ 158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44"/>
                  <a:gd name="T53" fmla="*/ 128 w 128"/>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44">
                    <a:moveTo>
                      <a:pt x="0" y="129"/>
                    </a:moveTo>
                    <a:lnTo>
                      <a:pt x="19" y="143"/>
                    </a:lnTo>
                    <a:lnTo>
                      <a:pt x="33" y="141"/>
                    </a:lnTo>
                    <a:lnTo>
                      <a:pt x="61" y="141"/>
                    </a:lnTo>
                    <a:lnTo>
                      <a:pt x="81" y="126"/>
                    </a:lnTo>
                    <a:lnTo>
                      <a:pt x="87" y="96"/>
                    </a:lnTo>
                    <a:lnTo>
                      <a:pt x="111" y="75"/>
                    </a:lnTo>
                    <a:lnTo>
                      <a:pt x="127" y="0"/>
                    </a:lnTo>
                    <a:lnTo>
                      <a:pt x="103" y="0"/>
                    </a:lnTo>
                    <a:lnTo>
                      <a:pt x="85" y="12"/>
                    </a:lnTo>
                    <a:lnTo>
                      <a:pt x="81" y="36"/>
                    </a:lnTo>
                    <a:lnTo>
                      <a:pt x="37" y="26"/>
                    </a:lnTo>
                    <a:lnTo>
                      <a:pt x="33" y="42"/>
                    </a:lnTo>
                    <a:lnTo>
                      <a:pt x="57" y="42"/>
                    </a:lnTo>
                    <a:lnTo>
                      <a:pt x="49" y="99"/>
                    </a:lnTo>
                    <a:lnTo>
                      <a:pt x="27" y="93"/>
                    </a:lnTo>
                    <a:lnTo>
                      <a:pt x="0" y="1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0" name="Freeform 122"/>
              <p:cNvSpPr>
                <a:spLocks/>
              </p:cNvSpPr>
              <p:nvPr/>
            </p:nvSpPr>
            <p:spPr bwMode="auto">
              <a:xfrm>
                <a:off x="3276" y="2795"/>
                <a:ext cx="283" cy="316"/>
              </a:xfrm>
              <a:custGeom>
                <a:avLst/>
                <a:gdLst>
                  <a:gd name="T0" fmla="*/ 0 w 318"/>
                  <a:gd name="T1" fmla="*/ 215 h 307"/>
                  <a:gd name="T2" fmla="*/ 0 w 318"/>
                  <a:gd name="T3" fmla="*/ 222 h 307"/>
                  <a:gd name="T4" fmla="*/ 32 w 318"/>
                  <a:gd name="T5" fmla="*/ 213 h 307"/>
                  <a:gd name="T6" fmla="*/ 46 w 318"/>
                  <a:gd name="T7" fmla="*/ 262 h 307"/>
                  <a:gd name="T8" fmla="*/ 58 w 318"/>
                  <a:gd name="T9" fmla="*/ 259 h 307"/>
                  <a:gd name="T10" fmla="*/ 60 w 318"/>
                  <a:gd name="T11" fmla="*/ 237 h 307"/>
                  <a:gd name="T12" fmla="*/ 70 w 318"/>
                  <a:gd name="T13" fmla="*/ 234 h 307"/>
                  <a:gd name="T14" fmla="*/ 78 w 318"/>
                  <a:gd name="T15" fmla="*/ 244 h 307"/>
                  <a:gd name="T16" fmla="*/ 79 w 318"/>
                  <a:gd name="T17" fmla="*/ 319 h 307"/>
                  <a:gd name="T18" fmla="*/ 97 w 318"/>
                  <a:gd name="T19" fmla="*/ 315 h 307"/>
                  <a:gd name="T20" fmla="*/ 142 w 318"/>
                  <a:gd name="T21" fmla="*/ 363 h 307"/>
                  <a:gd name="T22" fmla="*/ 142 w 318"/>
                  <a:gd name="T23" fmla="*/ 339 h 307"/>
                  <a:gd name="T24" fmla="*/ 133 w 318"/>
                  <a:gd name="T25" fmla="*/ 332 h 307"/>
                  <a:gd name="T26" fmla="*/ 134 w 318"/>
                  <a:gd name="T27" fmla="*/ 280 h 307"/>
                  <a:gd name="T28" fmla="*/ 150 w 318"/>
                  <a:gd name="T29" fmla="*/ 262 h 307"/>
                  <a:gd name="T30" fmla="*/ 141 w 318"/>
                  <a:gd name="T31" fmla="*/ 227 h 307"/>
                  <a:gd name="T32" fmla="*/ 141 w 318"/>
                  <a:gd name="T33" fmla="*/ 167 h 307"/>
                  <a:gd name="T34" fmla="*/ 138 w 318"/>
                  <a:gd name="T35" fmla="*/ 153 h 307"/>
                  <a:gd name="T36" fmla="*/ 144 w 318"/>
                  <a:gd name="T37" fmla="*/ 125 h 307"/>
                  <a:gd name="T38" fmla="*/ 150 w 318"/>
                  <a:gd name="T39" fmla="*/ 77 h 307"/>
                  <a:gd name="T40" fmla="*/ 157 w 318"/>
                  <a:gd name="T41" fmla="*/ 54 h 307"/>
                  <a:gd name="T42" fmla="*/ 155 w 318"/>
                  <a:gd name="T43" fmla="*/ 30 h 307"/>
                  <a:gd name="T44" fmla="*/ 125 w 318"/>
                  <a:gd name="T45" fmla="*/ 0 h 307"/>
                  <a:gd name="T46" fmla="*/ 77 w 318"/>
                  <a:gd name="T47" fmla="*/ 12 h 307"/>
                  <a:gd name="T48" fmla="*/ 60 w 318"/>
                  <a:gd name="T49" fmla="*/ 0 h 307"/>
                  <a:gd name="T50" fmla="*/ 53 w 318"/>
                  <a:gd name="T51" fmla="*/ 30 h 307"/>
                  <a:gd name="T52" fmla="*/ 43 w 318"/>
                  <a:gd name="T53" fmla="*/ 115 h 307"/>
                  <a:gd name="T54" fmla="*/ 32 w 318"/>
                  <a:gd name="T55" fmla="*/ 141 h 307"/>
                  <a:gd name="T56" fmla="*/ 29 w 318"/>
                  <a:gd name="T57" fmla="*/ 175 h 307"/>
                  <a:gd name="T58" fmla="*/ 20 w 318"/>
                  <a:gd name="T59" fmla="*/ 192 h 307"/>
                  <a:gd name="T60" fmla="*/ 6 w 318"/>
                  <a:gd name="T61" fmla="*/ 192 h 307"/>
                  <a:gd name="T62" fmla="*/ 0 w 318"/>
                  <a:gd name="T63" fmla="*/ 215 h 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8"/>
                  <a:gd name="T97" fmla="*/ 0 h 307"/>
                  <a:gd name="T98" fmla="*/ 318 w 318"/>
                  <a:gd name="T99" fmla="*/ 307 h 3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8" h="307">
                    <a:moveTo>
                      <a:pt x="0" y="181"/>
                    </a:moveTo>
                    <a:lnTo>
                      <a:pt x="0" y="187"/>
                    </a:lnTo>
                    <a:lnTo>
                      <a:pt x="65" y="179"/>
                    </a:lnTo>
                    <a:lnTo>
                      <a:pt x="92" y="221"/>
                    </a:lnTo>
                    <a:lnTo>
                      <a:pt x="116" y="218"/>
                    </a:lnTo>
                    <a:lnTo>
                      <a:pt x="119" y="199"/>
                    </a:lnTo>
                    <a:lnTo>
                      <a:pt x="142" y="197"/>
                    </a:lnTo>
                    <a:lnTo>
                      <a:pt x="157" y="205"/>
                    </a:lnTo>
                    <a:lnTo>
                      <a:pt x="160" y="268"/>
                    </a:lnTo>
                    <a:lnTo>
                      <a:pt x="195" y="265"/>
                    </a:lnTo>
                    <a:lnTo>
                      <a:pt x="287" y="306"/>
                    </a:lnTo>
                    <a:lnTo>
                      <a:pt x="287" y="285"/>
                    </a:lnTo>
                    <a:lnTo>
                      <a:pt x="269" y="280"/>
                    </a:lnTo>
                    <a:lnTo>
                      <a:pt x="272" y="235"/>
                    </a:lnTo>
                    <a:lnTo>
                      <a:pt x="305" y="221"/>
                    </a:lnTo>
                    <a:lnTo>
                      <a:pt x="284" y="191"/>
                    </a:lnTo>
                    <a:lnTo>
                      <a:pt x="284" y="141"/>
                    </a:lnTo>
                    <a:lnTo>
                      <a:pt x="278" y="129"/>
                    </a:lnTo>
                    <a:lnTo>
                      <a:pt x="290" y="106"/>
                    </a:lnTo>
                    <a:lnTo>
                      <a:pt x="305" y="65"/>
                    </a:lnTo>
                    <a:lnTo>
                      <a:pt x="317" y="47"/>
                    </a:lnTo>
                    <a:lnTo>
                      <a:pt x="311" y="24"/>
                    </a:lnTo>
                    <a:lnTo>
                      <a:pt x="251" y="0"/>
                    </a:lnTo>
                    <a:lnTo>
                      <a:pt x="154" y="12"/>
                    </a:lnTo>
                    <a:lnTo>
                      <a:pt x="119" y="0"/>
                    </a:lnTo>
                    <a:lnTo>
                      <a:pt x="104" y="24"/>
                    </a:lnTo>
                    <a:lnTo>
                      <a:pt x="88" y="97"/>
                    </a:lnTo>
                    <a:lnTo>
                      <a:pt x="65" y="118"/>
                    </a:lnTo>
                    <a:lnTo>
                      <a:pt x="59" y="147"/>
                    </a:lnTo>
                    <a:lnTo>
                      <a:pt x="39" y="162"/>
                    </a:lnTo>
                    <a:lnTo>
                      <a:pt x="12" y="162"/>
                    </a:lnTo>
                    <a:lnTo>
                      <a:pt x="0" y="18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01" name="Freeform 123"/>
              <p:cNvSpPr>
                <a:spLocks/>
              </p:cNvSpPr>
              <p:nvPr/>
            </p:nvSpPr>
            <p:spPr bwMode="auto">
              <a:xfrm>
                <a:off x="3276" y="2795"/>
                <a:ext cx="288" cy="322"/>
              </a:xfrm>
              <a:custGeom>
                <a:avLst/>
                <a:gdLst>
                  <a:gd name="T0" fmla="*/ 0 w 324"/>
                  <a:gd name="T1" fmla="*/ 219 h 313"/>
                  <a:gd name="T2" fmla="*/ 0 w 324"/>
                  <a:gd name="T3" fmla="*/ 226 h 313"/>
                  <a:gd name="T4" fmla="*/ 32 w 324"/>
                  <a:gd name="T5" fmla="*/ 217 h 313"/>
                  <a:gd name="T6" fmla="*/ 47 w 324"/>
                  <a:gd name="T7" fmla="*/ 266 h 313"/>
                  <a:gd name="T8" fmla="*/ 59 w 324"/>
                  <a:gd name="T9" fmla="*/ 263 h 313"/>
                  <a:gd name="T10" fmla="*/ 60 w 324"/>
                  <a:gd name="T11" fmla="*/ 241 h 313"/>
                  <a:gd name="T12" fmla="*/ 72 w 324"/>
                  <a:gd name="T13" fmla="*/ 238 h 313"/>
                  <a:gd name="T14" fmla="*/ 79 w 324"/>
                  <a:gd name="T15" fmla="*/ 248 h 313"/>
                  <a:gd name="T16" fmla="*/ 81 w 324"/>
                  <a:gd name="T17" fmla="*/ 324 h 313"/>
                  <a:gd name="T18" fmla="*/ 98 w 324"/>
                  <a:gd name="T19" fmla="*/ 320 h 313"/>
                  <a:gd name="T20" fmla="*/ 144 w 324"/>
                  <a:gd name="T21" fmla="*/ 369 h 313"/>
                  <a:gd name="T22" fmla="*/ 144 w 324"/>
                  <a:gd name="T23" fmla="*/ 345 h 313"/>
                  <a:gd name="T24" fmla="*/ 136 w 324"/>
                  <a:gd name="T25" fmla="*/ 337 h 313"/>
                  <a:gd name="T26" fmla="*/ 137 w 324"/>
                  <a:gd name="T27" fmla="*/ 285 h 313"/>
                  <a:gd name="T28" fmla="*/ 153 w 324"/>
                  <a:gd name="T29" fmla="*/ 266 h 313"/>
                  <a:gd name="T30" fmla="*/ 142 w 324"/>
                  <a:gd name="T31" fmla="*/ 231 h 313"/>
                  <a:gd name="T32" fmla="*/ 142 w 324"/>
                  <a:gd name="T33" fmla="*/ 170 h 313"/>
                  <a:gd name="T34" fmla="*/ 140 w 324"/>
                  <a:gd name="T35" fmla="*/ 156 h 313"/>
                  <a:gd name="T36" fmla="*/ 146 w 324"/>
                  <a:gd name="T37" fmla="*/ 127 h 313"/>
                  <a:gd name="T38" fmla="*/ 153 w 324"/>
                  <a:gd name="T39" fmla="*/ 78 h 313"/>
                  <a:gd name="T40" fmla="*/ 160 w 324"/>
                  <a:gd name="T41" fmla="*/ 55 h 313"/>
                  <a:gd name="T42" fmla="*/ 156 w 324"/>
                  <a:gd name="T43" fmla="*/ 30 h 313"/>
                  <a:gd name="T44" fmla="*/ 126 w 324"/>
                  <a:gd name="T45" fmla="*/ 0 h 313"/>
                  <a:gd name="T46" fmla="*/ 77 w 324"/>
                  <a:gd name="T47" fmla="*/ 12 h 313"/>
                  <a:gd name="T48" fmla="*/ 60 w 324"/>
                  <a:gd name="T49" fmla="*/ 0 h 313"/>
                  <a:gd name="T50" fmla="*/ 53 w 324"/>
                  <a:gd name="T51" fmla="*/ 30 h 313"/>
                  <a:gd name="T52" fmla="*/ 44 w 324"/>
                  <a:gd name="T53" fmla="*/ 117 h 313"/>
                  <a:gd name="T54" fmla="*/ 32 w 324"/>
                  <a:gd name="T55" fmla="*/ 143 h 313"/>
                  <a:gd name="T56" fmla="*/ 29 w 324"/>
                  <a:gd name="T57" fmla="*/ 178 h 313"/>
                  <a:gd name="T58" fmla="*/ 20 w 324"/>
                  <a:gd name="T59" fmla="*/ 195 h 313"/>
                  <a:gd name="T60" fmla="*/ 6 w 324"/>
                  <a:gd name="T61" fmla="*/ 195 h 313"/>
                  <a:gd name="T62" fmla="*/ 0 w 324"/>
                  <a:gd name="T63" fmla="*/ 219 h 3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313"/>
                  <a:gd name="T98" fmla="*/ 324 w 324"/>
                  <a:gd name="T99" fmla="*/ 313 h 3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313">
                    <a:moveTo>
                      <a:pt x="0" y="185"/>
                    </a:moveTo>
                    <a:lnTo>
                      <a:pt x="0" y="191"/>
                    </a:lnTo>
                    <a:lnTo>
                      <a:pt x="66" y="183"/>
                    </a:lnTo>
                    <a:lnTo>
                      <a:pt x="94" y="225"/>
                    </a:lnTo>
                    <a:lnTo>
                      <a:pt x="118" y="222"/>
                    </a:lnTo>
                    <a:lnTo>
                      <a:pt x="121" y="203"/>
                    </a:lnTo>
                    <a:lnTo>
                      <a:pt x="145" y="201"/>
                    </a:lnTo>
                    <a:lnTo>
                      <a:pt x="160" y="209"/>
                    </a:lnTo>
                    <a:lnTo>
                      <a:pt x="163" y="273"/>
                    </a:lnTo>
                    <a:lnTo>
                      <a:pt x="199" y="270"/>
                    </a:lnTo>
                    <a:lnTo>
                      <a:pt x="292" y="312"/>
                    </a:lnTo>
                    <a:lnTo>
                      <a:pt x="292" y="291"/>
                    </a:lnTo>
                    <a:lnTo>
                      <a:pt x="274" y="285"/>
                    </a:lnTo>
                    <a:lnTo>
                      <a:pt x="277" y="240"/>
                    </a:lnTo>
                    <a:lnTo>
                      <a:pt x="311" y="225"/>
                    </a:lnTo>
                    <a:lnTo>
                      <a:pt x="289" y="195"/>
                    </a:lnTo>
                    <a:lnTo>
                      <a:pt x="289" y="144"/>
                    </a:lnTo>
                    <a:lnTo>
                      <a:pt x="283" y="132"/>
                    </a:lnTo>
                    <a:lnTo>
                      <a:pt x="295" y="108"/>
                    </a:lnTo>
                    <a:lnTo>
                      <a:pt x="311" y="66"/>
                    </a:lnTo>
                    <a:lnTo>
                      <a:pt x="323" y="48"/>
                    </a:lnTo>
                    <a:lnTo>
                      <a:pt x="317" y="24"/>
                    </a:lnTo>
                    <a:lnTo>
                      <a:pt x="256" y="0"/>
                    </a:lnTo>
                    <a:lnTo>
                      <a:pt x="157" y="12"/>
                    </a:lnTo>
                    <a:lnTo>
                      <a:pt x="121" y="0"/>
                    </a:lnTo>
                    <a:lnTo>
                      <a:pt x="106" y="24"/>
                    </a:lnTo>
                    <a:lnTo>
                      <a:pt x="90" y="99"/>
                    </a:lnTo>
                    <a:lnTo>
                      <a:pt x="66" y="120"/>
                    </a:lnTo>
                    <a:lnTo>
                      <a:pt x="60" y="150"/>
                    </a:lnTo>
                    <a:lnTo>
                      <a:pt x="40" y="165"/>
                    </a:lnTo>
                    <a:lnTo>
                      <a:pt x="12" y="165"/>
                    </a:lnTo>
                    <a:lnTo>
                      <a:pt x="0" y="18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2" name="Freeform 124"/>
              <p:cNvSpPr>
                <a:spLocks/>
              </p:cNvSpPr>
              <p:nvPr/>
            </p:nvSpPr>
            <p:spPr bwMode="auto">
              <a:xfrm>
                <a:off x="1809" y="2688"/>
                <a:ext cx="44" cy="42"/>
              </a:xfrm>
              <a:custGeom>
                <a:avLst/>
                <a:gdLst>
                  <a:gd name="T0" fmla="*/ 0 w 49"/>
                  <a:gd name="T1" fmla="*/ 0 h 40"/>
                  <a:gd name="T2" fmla="*/ 3 w 49"/>
                  <a:gd name="T3" fmla="*/ 24 h 40"/>
                  <a:gd name="T4" fmla="*/ 5 w 49"/>
                  <a:gd name="T5" fmla="*/ 22 h 40"/>
                  <a:gd name="T6" fmla="*/ 22 w 49"/>
                  <a:gd name="T7" fmla="*/ 51 h 40"/>
                  <a:gd name="T8" fmla="*/ 25 w 49"/>
                  <a:gd name="T9" fmla="*/ 29 h 40"/>
                  <a:gd name="T10" fmla="*/ 17 w 49"/>
                  <a:gd name="T11" fmla="*/ 3 h 40"/>
                  <a:gd name="T12" fmla="*/ 0 w 49"/>
                  <a:gd name="T13" fmla="*/ 0 h 40"/>
                  <a:gd name="T14" fmla="*/ 0 60000 65536"/>
                  <a:gd name="T15" fmla="*/ 0 60000 65536"/>
                  <a:gd name="T16" fmla="*/ 0 60000 65536"/>
                  <a:gd name="T17" fmla="*/ 0 60000 65536"/>
                  <a:gd name="T18" fmla="*/ 0 60000 65536"/>
                  <a:gd name="T19" fmla="*/ 0 60000 65536"/>
                  <a:gd name="T20" fmla="*/ 0 60000 65536"/>
                  <a:gd name="T21" fmla="*/ 0 w 49"/>
                  <a:gd name="T22" fmla="*/ 0 h 40"/>
                  <a:gd name="T23" fmla="*/ 49 w 49"/>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40">
                    <a:moveTo>
                      <a:pt x="0" y="0"/>
                    </a:moveTo>
                    <a:lnTo>
                      <a:pt x="3" y="18"/>
                    </a:lnTo>
                    <a:lnTo>
                      <a:pt x="11" y="16"/>
                    </a:lnTo>
                    <a:lnTo>
                      <a:pt x="43" y="39"/>
                    </a:lnTo>
                    <a:lnTo>
                      <a:pt x="48" y="23"/>
                    </a:lnTo>
                    <a:lnTo>
                      <a:pt x="32" y="3"/>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03" name="Freeform 125"/>
              <p:cNvSpPr>
                <a:spLocks/>
              </p:cNvSpPr>
              <p:nvPr/>
            </p:nvSpPr>
            <p:spPr bwMode="auto">
              <a:xfrm>
                <a:off x="1809" y="2688"/>
                <a:ext cx="49" cy="48"/>
              </a:xfrm>
              <a:custGeom>
                <a:avLst/>
                <a:gdLst>
                  <a:gd name="T0" fmla="*/ 0 w 55"/>
                  <a:gd name="T1" fmla="*/ 0 h 46"/>
                  <a:gd name="T2" fmla="*/ 3 w 55"/>
                  <a:gd name="T3" fmla="*/ 27 h 46"/>
                  <a:gd name="T4" fmla="*/ 6 w 55"/>
                  <a:gd name="T5" fmla="*/ 24 h 46"/>
                  <a:gd name="T6" fmla="*/ 24 w 55"/>
                  <a:gd name="T7" fmla="*/ 57 h 46"/>
                  <a:gd name="T8" fmla="*/ 27 w 55"/>
                  <a:gd name="T9" fmla="*/ 33 h 46"/>
                  <a:gd name="T10" fmla="*/ 18 w 55"/>
                  <a:gd name="T11" fmla="*/ 3 h 46"/>
                  <a:gd name="T12" fmla="*/ 0 w 55"/>
                  <a:gd name="T13" fmla="*/ 0 h 46"/>
                  <a:gd name="T14" fmla="*/ 0 60000 65536"/>
                  <a:gd name="T15" fmla="*/ 0 60000 65536"/>
                  <a:gd name="T16" fmla="*/ 0 60000 65536"/>
                  <a:gd name="T17" fmla="*/ 0 60000 65536"/>
                  <a:gd name="T18" fmla="*/ 0 60000 65536"/>
                  <a:gd name="T19" fmla="*/ 0 60000 65536"/>
                  <a:gd name="T20" fmla="*/ 0 60000 65536"/>
                  <a:gd name="T21" fmla="*/ 0 w 55"/>
                  <a:gd name="T22" fmla="*/ 0 h 46"/>
                  <a:gd name="T23" fmla="*/ 55 w 5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6">
                    <a:moveTo>
                      <a:pt x="0" y="0"/>
                    </a:moveTo>
                    <a:lnTo>
                      <a:pt x="3" y="21"/>
                    </a:lnTo>
                    <a:lnTo>
                      <a:pt x="12" y="18"/>
                    </a:lnTo>
                    <a:lnTo>
                      <a:pt x="48" y="45"/>
                    </a:lnTo>
                    <a:lnTo>
                      <a:pt x="54" y="27"/>
                    </a:lnTo>
                    <a:lnTo>
                      <a:pt x="36" y="3"/>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4" name="Freeform 126"/>
              <p:cNvSpPr>
                <a:spLocks/>
              </p:cNvSpPr>
              <p:nvPr/>
            </p:nvSpPr>
            <p:spPr bwMode="auto">
              <a:xfrm>
                <a:off x="3575" y="2236"/>
                <a:ext cx="31" cy="17"/>
              </a:xfrm>
              <a:custGeom>
                <a:avLst/>
                <a:gdLst>
                  <a:gd name="T0" fmla="*/ 0 w 35"/>
                  <a:gd name="T1" fmla="*/ 9 h 17"/>
                  <a:gd name="T2" fmla="*/ 7 w 35"/>
                  <a:gd name="T3" fmla="*/ 16 h 17"/>
                  <a:gd name="T4" fmla="*/ 17 w 35"/>
                  <a:gd name="T5" fmla="*/ 0 h 17"/>
                  <a:gd name="T6" fmla="*/ 0 w 35"/>
                  <a:gd name="T7" fmla="*/ 9 h 17"/>
                  <a:gd name="T8" fmla="*/ 0 60000 65536"/>
                  <a:gd name="T9" fmla="*/ 0 60000 65536"/>
                  <a:gd name="T10" fmla="*/ 0 60000 65536"/>
                  <a:gd name="T11" fmla="*/ 0 60000 65536"/>
                  <a:gd name="T12" fmla="*/ 0 w 35"/>
                  <a:gd name="T13" fmla="*/ 0 h 17"/>
                  <a:gd name="T14" fmla="*/ 35 w 35"/>
                  <a:gd name="T15" fmla="*/ 17 h 17"/>
                </a:gdLst>
                <a:ahLst/>
                <a:cxnLst>
                  <a:cxn ang="T8">
                    <a:pos x="T0" y="T1"/>
                  </a:cxn>
                  <a:cxn ang="T9">
                    <a:pos x="T2" y="T3"/>
                  </a:cxn>
                  <a:cxn ang="T10">
                    <a:pos x="T4" y="T5"/>
                  </a:cxn>
                  <a:cxn ang="T11">
                    <a:pos x="T6" y="T7"/>
                  </a:cxn>
                </a:cxnLst>
                <a:rect l="T12" t="T13" r="T14" b="T15"/>
                <a:pathLst>
                  <a:path w="35" h="17">
                    <a:moveTo>
                      <a:pt x="0" y="9"/>
                    </a:moveTo>
                    <a:lnTo>
                      <a:pt x="14" y="16"/>
                    </a:lnTo>
                    <a:lnTo>
                      <a:pt x="34" y="0"/>
                    </a:lnTo>
                    <a:lnTo>
                      <a:pt x="0" y="9"/>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05" name="Freeform 127"/>
              <p:cNvSpPr>
                <a:spLocks/>
              </p:cNvSpPr>
              <p:nvPr/>
            </p:nvSpPr>
            <p:spPr bwMode="auto">
              <a:xfrm>
                <a:off x="3575" y="2236"/>
                <a:ext cx="37" cy="22"/>
              </a:xfrm>
              <a:custGeom>
                <a:avLst/>
                <a:gdLst>
                  <a:gd name="T0" fmla="*/ 0 w 41"/>
                  <a:gd name="T1" fmla="*/ 12 h 22"/>
                  <a:gd name="T2" fmla="*/ 9 w 41"/>
                  <a:gd name="T3" fmla="*/ 21 h 22"/>
                  <a:gd name="T4" fmla="*/ 21 w 41"/>
                  <a:gd name="T5" fmla="*/ 0 h 22"/>
                  <a:gd name="T6" fmla="*/ 0 w 41"/>
                  <a:gd name="T7" fmla="*/ 12 h 22"/>
                  <a:gd name="T8" fmla="*/ 0 60000 65536"/>
                  <a:gd name="T9" fmla="*/ 0 60000 65536"/>
                  <a:gd name="T10" fmla="*/ 0 60000 65536"/>
                  <a:gd name="T11" fmla="*/ 0 60000 65536"/>
                  <a:gd name="T12" fmla="*/ 0 w 41"/>
                  <a:gd name="T13" fmla="*/ 0 h 22"/>
                  <a:gd name="T14" fmla="*/ 41 w 41"/>
                  <a:gd name="T15" fmla="*/ 22 h 22"/>
                </a:gdLst>
                <a:ahLst/>
                <a:cxnLst>
                  <a:cxn ang="T8">
                    <a:pos x="T0" y="T1"/>
                  </a:cxn>
                  <a:cxn ang="T9">
                    <a:pos x="T2" y="T3"/>
                  </a:cxn>
                  <a:cxn ang="T10">
                    <a:pos x="T4" y="T5"/>
                  </a:cxn>
                  <a:cxn ang="T11">
                    <a:pos x="T6" y="T7"/>
                  </a:cxn>
                </a:cxnLst>
                <a:rect l="T12" t="T13" r="T14" b="T15"/>
                <a:pathLst>
                  <a:path w="41" h="22">
                    <a:moveTo>
                      <a:pt x="0" y="12"/>
                    </a:moveTo>
                    <a:lnTo>
                      <a:pt x="16" y="21"/>
                    </a:lnTo>
                    <a:lnTo>
                      <a:pt x="40"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6" name="Freeform 128"/>
              <p:cNvSpPr>
                <a:spLocks/>
              </p:cNvSpPr>
              <p:nvPr/>
            </p:nvSpPr>
            <p:spPr bwMode="auto">
              <a:xfrm>
                <a:off x="3271" y="1905"/>
                <a:ext cx="154" cy="71"/>
              </a:xfrm>
              <a:custGeom>
                <a:avLst/>
                <a:gdLst>
                  <a:gd name="T0" fmla="*/ 0 w 173"/>
                  <a:gd name="T1" fmla="*/ 24 h 69"/>
                  <a:gd name="T2" fmla="*/ 14 w 173"/>
                  <a:gd name="T3" fmla="*/ 62 h 69"/>
                  <a:gd name="T4" fmla="*/ 37 w 173"/>
                  <a:gd name="T5" fmla="*/ 60 h 69"/>
                  <a:gd name="T6" fmla="*/ 43 w 173"/>
                  <a:gd name="T7" fmla="*/ 74 h 69"/>
                  <a:gd name="T8" fmla="*/ 54 w 173"/>
                  <a:gd name="T9" fmla="*/ 80 h 69"/>
                  <a:gd name="T10" fmla="*/ 71 w 173"/>
                  <a:gd name="T11" fmla="*/ 66 h 69"/>
                  <a:gd name="T12" fmla="*/ 81 w 173"/>
                  <a:gd name="T13" fmla="*/ 69 h 69"/>
                  <a:gd name="T14" fmla="*/ 85 w 173"/>
                  <a:gd name="T15" fmla="*/ 50 h 69"/>
                  <a:gd name="T16" fmla="*/ 66 w 173"/>
                  <a:gd name="T17" fmla="*/ 45 h 69"/>
                  <a:gd name="T18" fmla="*/ 22 w 173"/>
                  <a:gd name="T19" fmla="*/ 7 h 69"/>
                  <a:gd name="T20" fmla="*/ 18 w 173"/>
                  <a:gd name="T21" fmla="*/ 0 h 69"/>
                  <a:gd name="T22" fmla="*/ 0 w 173"/>
                  <a:gd name="T23" fmla="*/ 24 h 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69"/>
                  <a:gd name="T38" fmla="*/ 173 w 173"/>
                  <a:gd name="T39" fmla="*/ 69 h 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69">
                    <a:moveTo>
                      <a:pt x="0" y="18"/>
                    </a:moveTo>
                    <a:lnTo>
                      <a:pt x="29" y="51"/>
                    </a:lnTo>
                    <a:lnTo>
                      <a:pt x="75" y="50"/>
                    </a:lnTo>
                    <a:lnTo>
                      <a:pt x="85" y="62"/>
                    </a:lnTo>
                    <a:lnTo>
                      <a:pt x="108" y="68"/>
                    </a:lnTo>
                    <a:lnTo>
                      <a:pt x="143" y="54"/>
                    </a:lnTo>
                    <a:lnTo>
                      <a:pt x="163" y="57"/>
                    </a:lnTo>
                    <a:lnTo>
                      <a:pt x="172" y="44"/>
                    </a:lnTo>
                    <a:lnTo>
                      <a:pt x="131" y="39"/>
                    </a:lnTo>
                    <a:lnTo>
                      <a:pt x="46" y="7"/>
                    </a:lnTo>
                    <a:lnTo>
                      <a:pt x="35" y="0"/>
                    </a:lnTo>
                    <a:lnTo>
                      <a:pt x="0" y="18"/>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07" name="Freeform 129"/>
              <p:cNvSpPr>
                <a:spLocks/>
              </p:cNvSpPr>
              <p:nvPr/>
            </p:nvSpPr>
            <p:spPr bwMode="auto">
              <a:xfrm>
                <a:off x="3271" y="1905"/>
                <a:ext cx="159" cy="77"/>
              </a:xfrm>
              <a:custGeom>
                <a:avLst/>
                <a:gdLst>
                  <a:gd name="T0" fmla="*/ 0 w 179"/>
                  <a:gd name="T1" fmla="*/ 26 h 75"/>
                  <a:gd name="T2" fmla="*/ 15 w 179"/>
                  <a:gd name="T3" fmla="*/ 67 h 75"/>
                  <a:gd name="T4" fmla="*/ 38 w 179"/>
                  <a:gd name="T5" fmla="*/ 63 h 75"/>
                  <a:gd name="T6" fmla="*/ 43 w 179"/>
                  <a:gd name="T7" fmla="*/ 80 h 75"/>
                  <a:gd name="T8" fmla="*/ 54 w 179"/>
                  <a:gd name="T9" fmla="*/ 86 h 75"/>
                  <a:gd name="T10" fmla="*/ 72 w 179"/>
                  <a:gd name="T11" fmla="*/ 71 h 75"/>
                  <a:gd name="T12" fmla="*/ 83 w 179"/>
                  <a:gd name="T13" fmla="*/ 74 h 75"/>
                  <a:gd name="T14" fmla="*/ 87 w 179"/>
                  <a:gd name="T15" fmla="*/ 54 h 75"/>
                  <a:gd name="T16" fmla="*/ 67 w 179"/>
                  <a:gd name="T17" fmla="*/ 48 h 75"/>
                  <a:gd name="T18" fmla="*/ 24 w 179"/>
                  <a:gd name="T19" fmla="*/ 8 h 75"/>
                  <a:gd name="T20" fmla="*/ 18 w 179"/>
                  <a:gd name="T21" fmla="*/ 0 h 75"/>
                  <a:gd name="T22" fmla="*/ 0 w 179"/>
                  <a:gd name="T23" fmla="*/ 26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9"/>
                  <a:gd name="T37" fmla="*/ 0 h 75"/>
                  <a:gd name="T38" fmla="*/ 179 w 179"/>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9" h="75">
                    <a:moveTo>
                      <a:pt x="0" y="20"/>
                    </a:moveTo>
                    <a:lnTo>
                      <a:pt x="30" y="56"/>
                    </a:lnTo>
                    <a:lnTo>
                      <a:pt x="78" y="54"/>
                    </a:lnTo>
                    <a:lnTo>
                      <a:pt x="88" y="68"/>
                    </a:lnTo>
                    <a:lnTo>
                      <a:pt x="112" y="74"/>
                    </a:lnTo>
                    <a:lnTo>
                      <a:pt x="148" y="59"/>
                    </a:lnTo>
                    <a:lnTo>
                      <a:pt x="169" y="62"/>
                    </a:lnTo>
                    <a:lnTo>
                      <a:pt x="178" y="48"/>
                    </a:lnTo>
                    <a:lnTo>
                      <a:pt x="136" y="42"/>
                    </a:lnTo>
                    <a:lnTo>
                      <a:pt x="48" y="8"/>
                    </a:lnTo>
                    <a:lnTo>
                      <a:pt x="36" y="0"/>
                    </a:lnTo>
                    <a:lnTo>
                      <a:pt x="0" y="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08" name="Freeform 130"/>
              <p:cNvSpPr>
                <a:spLocks/>
              </p:cNvSpPr>
              <p:nvPr/>
            </p:nvSpPr>
            <p:spPr bwMode="auto">
              <a:xfrm>
                <a:off x="3106" y="2667"/>
                <a:ext cx="36" cy="100"/>
              </a:xfrm>
              <a:custGeom>
                <a:avLst/>
                <a:gdLst>
                  <a:gd name="T0" fmla="*/ 0 w 40"/>
                  <a:gd name="T1" fmla="*/ 26 h 97"/>
                  <a:gd name="T2" fmla="*/ 9 w 40"/>
                  <a:gd name="T3" fmla="*/ 114 h 97"/>
                  <a:gd name="T4" fmla="*/ 14 w 40"/>
                  <a:gd name="T5" fmla="*/ 114 h 97"/>
                  <a:gd name="T6" fmla="*/ 21 w 40"/>
                  <a:gd name="T7" fmla="*/ 8 h 97"/>
                  <a:gd name="T8" fmla="*/ 15 w 40"/>
                  <a:gd name="T9" fmla="*/ 0 h 97"/>
                  <a:gd name="T10" fmla="*/ 12 w 40"/>
                  <a:gd name="T11" fmla="*/ 6 h 97"/>
                  <a:gd name="T12" fmla="*/ 0 w 40"/>
                  <a:gd name="T13" fmla="*/ 26 h 97"/>
                  <a:gd name="T14" fmla="*/ 0 60000 65536"/>
                  <a:gd name="T15" fmla="*/ 0 60000 65536"/>
                  <a:gd name="T16" fmla="*/ 0 60000 65536"/>
                  <a:gd name="T17" fmla="*/ 0 60000 65536"/>
                  <a:gd name="T18" fmla="*/ 0 60000 65536"/>
                  <a:gd name="T19" fmla="*/ 0 60000 65536"/>
                  <a:gd name="T20" fmla="*/ 0 60000 65536"/>
                  <a:gd name="T21" fmla="*/ 0 w 40"/>
                  <a:gd name="T22" fmla="*/ 0 h 97"/>
                  <a:gd name="T23" fmla="*/ 40 w 40"/>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97">
                    <a:moveTo>
                      <a:pt x="0" y="20"/>
                    </a:moveTo>
                    <a:lnTo>
                      <a:pt x="16" y="96"/>
                    </a:lnTo>
                    <a:lnTo>
                      <a:pt x="26" y="96"/>
                    </a:lnTo>
                    <a:lnTo>
                      <a:pt x="39" y="8"/>
                    </a:lnTo>
                    <a:lnTo>
                      <a:pt x="29" y="0"/>
                    </a:lnTo>
                    <a:lnTo>
                      <a:pt x="21" y="6"/>
                    </a:lnTo>
                    <a:lnTo>
                      <a:pt x="0" y="2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09" name="Freeform 131"/>
              <p:cNvSpPr>
                <a:spLocks/>
              </p:cNvSpPr>
              <p:nvPr/>
            </p:nvSpPr>
            <p:spPr bwMode="auto">
              <a:xfrm>
                <a:off x="3106" y="2667"/>
                <a:ext cx="41" cy="106"/>
              </a:xfrm>
              <a:custGeom>
                <a:avLst/>
                <a:gdLst>
                  <a:gd name="T0" fmla="*/ 0 w 46"/>
                  <a:gd name="T1" fmla="*/ 27 h 103"/>
                  <a:gd name="T2" fmla="*/ 9 w 46"/>
                  <a:gd name="T3" fmla="*/ 120 h 103"/>
                  <a:gd name="T4" fmla="*/ 15 w 46"/>
                  <a:gd name="T5" fmla="*/ 120 h 103"/>
                  <a:gd name="T6" fmla="*/ 23 w 46"/>
                  <a:gd name="T7" fmla="*/ 9 h 103"/>
                  <a:gd name="T8" fmla="*/ 17 w 46"/>
                  <a:gd name="T9" fmla="*/ 0 h 103"/>
                  <a:gd name="T10" fmla="*/ 12 w 46"/>
                  <a:gd name="T11" fmla="*/ 6 h 103"/>
                  <a:gd name="T12" fmla="*/ 0 w 46"/>
                  <a:gd name="T13" fmla="*/ 27 h 103"/>
                  <a:gd name="T14" fmla="*/ 0 60000 65536"/>
                  <a:gd name="T15" fmla="*/ 0 60000 65536"/>
                  <a:gd name="T16" fmla="*/ 0 60000 65536"/>
                  <a:gd name="T17" fmla="*/ 0 60000 65536"/>
                  <a:gd name="T18" fmla="*/ 0 60000 65536"/>
                  <a:gd name="T19" fmla="*/ 0 60000 65536"/>
                  <a:gd name="T20" fmla="*/ 0 60000 65536"/>
                  <a:gd name="T21" fmla="*/ 0 w 46"/>
                  <a:gd name="T22" fmla="*/ 0 h 103"/>
                  <a:gd name="T23" fmla="*/ 46 w 46"/>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3">
                    <a:moveTo>
                      <a:pt x="0" y="21"/>
                    </a:moveTo>
                    <a:lnTo>
                      <a:pt x="18" y="102"/>
                    </a:lnTo>
                    <a:lnTo>
                      <a:pt x="30" y="102"/>
                    </a:lnTo>
                    <a:lnTo>
                      <a:pt x="45" y="9"/>
                    </a:lnTo>
                    <a:lnTo>
                      <a:pt x="33" y="0"/>
                    </a:lnTo>
                    <a:lnTo>
                      <a:pt x="24" y="6"/>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0" name="Freeform 132"/>
              <p:cNvSpPr>
                <a:spLocks/>
              </p:cNvSpPr>
              <p:nvPr/>
            </p:nvSpPr>
            <p:spPr bwMode="auto">
              <a:xfrm>
                <a:off x="3213" y="1749"/>
                <a:ext cx="35" cy="66"/>
              </a:xfrm>
              <a:custGeom>
                <a:avLst/>
                <a:gdLst>
                  <a:gd name="T0" fmla="*/ 0 w 40"/>
                  <a:gd name="T1" fmla="*/ 58 h 64"/>
                  <a:gd name="T2" fmla="*/ 3 w 40"/>
                  <a:gd name="T3" fmla="*/ 25 h 64"/>
                  <a:gd name="T4" fmla="*/ 16 w 40"/>
                  <a:gd name="T5" fmla="*/ 0 h 64"/>
                  <a:gd name="T6" fmla="*/ 13 w 40"/>
                  <a:gd name="T7" fmla="*/ 31 h 64"/>
                  <a:gd name="T8" fmla="*/ 18 w 40"/>
                  <a:gd name="T9" fmla="*/ 36 h 64"/>
                  <a:gd name="T10" fmla="*/ 11 w 40"/>
                  <a:gd name="T11" fmla="*/ 52 h 64"/>
                  <a:gd name="T12" fmla="*/ 10 w 40"/>
                  <a:gd name="T13" fmla="*/ 75 h 64"/>
                  <a:gd name="T14" fmla="*/ 4 w 40"/>
                  <a:gd name="T15" fmla="*/ 75 h 64"/>
                  <a:gd name="T16" fmla="*/ 0 w 40"/>
                  <a:gd name="T17" fmla="*/ 58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64"/>
                  <a:gd name="T29" fmla="*/ 40 w 40"/>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64">
                    <a:moveTo>
                      <a:pt x="0" y="47"/>
                    </a:moveTo>
                    <a:lnTo>
                      <a:pt x="3" y="19"/>
                    </a:lnTo>
                    <a:lnTo>
                      <a:pt x="34" y="0"/>
                    </a:lnTo>
                    <a:lnTo>
                      <a:pt x="29" y="25"/>
                    </a:lnTo>
                    <a:lnTo>
                      <a:pt x="39" y="30"/>
                    </a:lnTo>
                    <a:lnTo>
                      <a:pt x="23" y="44"/>
                    </a:lnTo>
                    <a:lnTo>
                      <a:pt x="21" y="63"/>
                    </a:lnTo>
                    <a:lnTo>
                      <a:pt x="8" y="63"/>
                    </a:lnTo>
                    <a:lnTo>
                      <a:pt x="0" y="47"/>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311" name="Freeform 133"/>
              <p:cNvSpPr>
                <a:spLocks/>
              </p:cNvSpPr>
              <p:nvPr/>
            </p:nvSpPr>
            <p:spPr bwMode="auto">
              <a:xfrm>
                <a:off x="3213" y="1749"/>
                <a:ext cx="40" cy="72"/>
              </a:xfrm>
              <a:custGeom>
                <a:avLst/>
                <a:gdLst>
                  <a:gd name="T0" fmla="*/ 0 w 46"/>
                  <a:gd name="T1" fmla="*/ 61 h 70"/>
                  <a:gd name="T2" fmla="*/ 3 w 46"/>
                  <a:gd name="T3" fmla="*/ 27 h 70"/>
                  <a:gd name="T4" fmla="*/ 17 w 46"/>
                  <a:gd name="T5" fmla="*/ 0 h 70"/>
                  <a:gd name="T6" fmla="*/ 15 w 46"/>
                  <a:gd name="T7" fmla="*/ 33 h 70"/>
                  <a:gd name="T8" fmla="*/ 20 w 46"/>
                  <a:gd name="T9" fmla="*/ 39 h 70"/>
                  <a:gd name="T10" fmla="*/ 11 w 46"/>
                  <a:gd name="T11" fmla="*/ 55 h 70"/>
                  <a:gd name="T12" fmla="*/ 10 w 46"/>
                  <a:gd name="T13" fmla="*/ 81 h 70"/>
                  <a:gd name="T14" fmla="*/ 3 w 46"/>
                  <a:gd name="T15" fmla="*/ 81 h 70"/>
                  <a:gd name="T16" fmla="*/ 0 w 46"/>
                  <a:gd name="T17" fmla="*/ 6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0"/>
                  <a:gd name="T29" fmla="*/ 46 w 4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0">
                    <a:moveTo>
                      <a:pt x="0" y="51"/>
                    </a:moveTo>
                    <a:lnTo>
                      <a:pt x="3" y="21"/>
                    </a:lnTo>
                    <a:lnTo>
                      <a:pt x="39" y="0"/>
                    </a:lnTo>
                    <a:lnTo>
                      <a:pt x="33" y="27"/>
                    </a:lnTo>
                    <a:lnTo>
                      <a:pt x="45" y="33"/>
                    </a:lnTo>
                    <a:lnTo>
                      <a:pt x="27" y="48"/>
                    </a:lnTo>
                    <a:lnTo>
                      <a:pt x="24" y="69"/>
                    </a:lnTo>
                    <a:lnTo>
                      <a:pt x="9" y="69"/>
                    </a:lnTo>
                    <a:lnTo>
                      <a:pt x="0" y="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2" name="Freeform 134"/>
              <p:cNvSpPr>
                <a:spLocks/>
              </p:cNvSpPr>
              <p:nvPr/>
            </p:nvSpPr>
            <p:spPr bwMode="auto">
              <a:xfrm>
                <a:off x="3242" y="1799"/>
                <a:ext cx="15" cy="17"/>
              </a:xfrm>
              <a:custGeom>
                <a:avLst/>
                <a:gdLst>
                  <a:gd name="T0" fmla="*/ 0 w 17"/>
                  <a:gd name="T1" fmla="*/ 16 h 17"/>
                  <a:gd name="T2" fmla="*/ 4 w 17"/>
                  <a:gd name="T3" fmla="*/ 0 h 17"/>
                  <a:gd name="T4" fmla="*/ 8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16"/>
                    </a:lnTo>
                    <a:lnTo>
                      <a:pt x="0" y="16"/>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313" name="Freeform 135"/>
              <p:cNvSpPr>
                <a:spLocks/>
              </p:cNvSpPr>
              <p:nvPr/>
            </p:nvSpPr>
            <p:spPr bwMode="auto">
              <a:xfrm>
                <a:off x="3242" y="1799"/>
                <a:ext cx="15" cy="17"/>
              </a:xfrm>
              <a:custGeom>
                <a:avLst/>
                <a:gdLst>
                  <a:gd name="T0" fmla="*/ 0 w 17"/>
                  <a:gd name="T1" fmla="*/ 16 h 17"/>
                  <a:gd name="T2" fmla="*/ 4 w 17"/>
                  <a:gd name="T3" fmla="*/ 0 h 17"/>
                  <a:gd name="T4" fmla="*/ 8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9" y="0"/>
                    </a:lnTo>
                    <a:lnTo>
                      <a:pt x="16" y="16"/>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4" name="Freeform 136"/>
              <p:cNvSpPr>
                <a:spLocks/>
              </p:cNvSpPr>
              <p:nvPr/>
            </p:nvSpPr>
            <p:spPr bwMode="auto">
              <a:xfrm>
                <a:off x="3258" y="1789"/>
                <a:ext cx="19" cy="23"/>
              </a:xfrm>
              <a:custGeom>
                <a:avLst/>
                <a:gdLst>
                  <a:gd name="T0" fmla="*/ 0 w 22"/>
                  <a:gd name="T1" fmla="*/ 7 h 22"/>
                  <a:gd name="T2" fmla="*/ 7 w 22"/>
                  <a:gd name="T3" fmla="*/ 27 h 22"/>
                  <a:gd name="T4" fmla="*/ 9 w 22"/>
                  <a:gd name="T5" fmla="*/ 7 h 22"/>
                  <a:gd name="T6" fmla="*/ 8 w 22"/>
                  <a:gd name="T7" fmla="*/ 0 h 22"/>
                  <a:gd name="T8" fmla="*/ 0 w 22"/>
                  <a:gd name="T9" fmla="*/ 7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0" y="7"/>
                    </a:moveTo>
                    <a:lnTo>
                      <a:pt x="16" y="21"/>
                    </a:lnTo>
                    <a:lnTo>
                      <a:pt x="21" y="7"/>
                    </a:lnTo>
                    <a:lnTo>
                      <a:pt x="19" y="0"/>
                    </a:lnTo>
                    <a:lnTo>
                      <a:pt x="0" y="7"/>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315" name="Freeform 137"/>
              <p:cNvSpPr>
                <a:spLocks/>
              </p:cNvSpPr>
              <p:nvPr/>
            </p:nvSpPr>
            <p:spPr bwMode="auto">
              <a:xfrm>
                <a:off x="3258" y="1789"/>
                <a:ext cx="25" cy="29"/>
              </a:xfrm>
              <a:custGeom>
                <a:avLst/>
                <a:gdLst>
                  <a:gd name="T0" fmla="*/ 0 w 28"/>
                  <a:gd name="T1" fmla="*/ 9 h 28"/>
                  <a:gd name="T2" fmla="*/ 11 w 28"/>
                  <a:gd name="T3" fmla="*/ 33 h 28"/>
                  <a:gd name="T4" fmla="*/ 13 w 28"/>
                  <a:gd name="T5" fmla="*/ 9 h 28"/>
                  <a:gd name="T6" fmla="*/ 13 w 28"/>
                  <a:gd name="T7" fmla="*/ 0 h 28"/>
                  <a:gd name="T8" fmla="*/ 0 w 28"/>
                  <a:gd name="T9" fmla="*/ 9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9"/>
                    </a:moveTo>
                    <a:lnTo>
                      <a:pt x="21" y="27"/>
                    </a:lnTo>
                    <a:lnTo>
                      <a:pt x="27" y="9"/>
                    </a:lnTo>
                    <a:lnTo>
                      <a:pt x="25" y="0"/>
                    </a:lnTo>
                    <a:lnTo>
                      <a:pt x="0"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6" name="Freeform 138"/>
              <p:cNvSpPr>
                <a:spLocks/>
              </p:cNvSpPr>
              <p:nvPr/>
            </p:nvSpPr>
            <p:spPr bwMode="auto">
              <a:xfrm>
                <a:off x="1884" y="2858"/>
                <a:ext cx="79" cy="104"/>
              </a:xfrm>
              <a:custGeom>
                <a:avLst/>
                <a:gdLst>
                  <a:gd name="T0" fmla="*/ 0 w 89"/>
                  <a:gd name="T1" fmla="*/ 53 h 100"/>
                  <a:gd name="T2" fmla="*/ 0 w 89"/>
                  <a:gd name="T3" fmla="*/ 73 h 100"/>
                  <a:gd name="T4" fmla="*/ 9 w 89"/>
                  <a:gd name="T5" fmla="*/ 84 h 100"/>
                  <a:gd name="T6" fmla="*/ 4 w 89"/>
                  <a:gd name="T7" fmla="*/ 97 h 100"/>
                  <a:gd name="T8" fmla="*/ 4 w 89"/>
                  <a:gd name="T9" fmla="*/ 118 h 100"/>
                  <a:gd name="T10" fmla="*/ 12 w 89"/>
                  <a:gd name="T11" fmla="*/ 125 h 100"/>
                  <a:gd name="T12" fmla="*/ 22 w 89"/>
                  <a:gd name="T13" fmla="*/ 93 h 100"/>
                  <a:gd name="T14" fmla="*/ 40 w 89"/>
                  <a:gd name="T15" fmla="*/ 61 h 100"/>
                  <a:gd name="T16" fmla="*/ 43 w 89"/>
                  <a:gd name="T17" fmla="*/ 32 h 100"/>
                  <a:gd name="T18" fmla="*/ 28 w 89"/>
                  <a:gd name="T19" fmla="*/ 23 h 100"/>
                  <a:gd name="T20" fmla="*/ 16 w 89"/>
                  <a:gd name="T21" fmla="*/ 0 h 100"/>
                  <a:gd name="T22" fmla="*/ 5 w 89"/>
                  <a:gd name="T23" fmla="*/ 9 h 100"/>
                  <a:gd name="T24" fmla="*/ 0 w 89"/>
                  <a:gd name="T25" fmla="*/ 53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00"/>
                  <a:gd name="T41" fmla="*/ 89 w 89"/>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00">
                    <a:moveTo>
                      <a:pt x="0" y="41"/>
                    </a:moveTo>
                    <a:lnTo>
                      <a:pt x="0" y="58"/>
                    </a:lnTo>
                    <a:lnTo>
                      <a:pt x="17" y="66"/>
                    </a:lnTo>
                    <a:lnTo>
                      <a:pt x="6" y="77"/>
                    </a:lnTo>
                    <a:lnTo>
                      <a:pt x="6" y="93"/>
                    </a:lnTo>
                    <a:lnTo>
                      <a:pt x="25" y="99"/>
                    </a:lnTo>
                    <a:lnTo>
                      <a:pt x="45" y="74"/>
                    </a:lnTo>
                    <a:lnTo>
                      <a:pt x="82" y="49"/>
                    </a:lnTo>
                    <a:lnTo>
                      <a:pt x="88" y="26"/>
                    </a:lnTo>
                    <a:lnTo>
                      <a:pt x="56" y="17"/>
                    </a:lnTo>
                    <a:lnTo>
                      <a:pt x="31" y="0"/>
                    </a:lnTo>
                    <a:lnTo>
                      <a:pt x="11" y="9"/>
                    </a:lnTo>
                    <a:lnTo>
                      <a:pt x="0" y="4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17" name="Freeform 139"/>
              <p:cNvSpPr>
                <a:spLocks/>
              </p:cNvSpPr>
              <p:nvPr/>
            </p:nvSpPr>
            <p:spPr bwMode="auto">
              <a:xfrm>
                <a:off x="1884" y="2858"/>
                <a:ext cx="84" cy="110"/>
              </a:xfrm>
              <a:custGeom>
                <a:avLst/>
                <a:gdLst>
                  <a:gd name="T0" fmla="*/ 0 w 95"/>
                  <a:gd name="T1" fmla="*/ 55 h 106"/>
                  <a:gd name="T2" fmla="*/ 0 w 95"/>
                  <a:gd name="T3" fmla="*/ 76 h 106"/>
                  <a:gd name="T4" fmla="*/ 9 w 95"/>
                  <a:gd name="T5" fmla="*/ 88 h 106"/>
                  <a:gd name="T6" fmla="*/ 4 w 95"/>
                  <a:gd name="T7" fmla="*/ 102 h 106"/>
                  <a:gd name="T8" fmla="*/ 4 w 95"/>
                  <a:gd name="T9" fmla="*/ 123 h 106"/>
                  <a:gd name="T10" fmla="*/ 13 w 95"/>
                  <a:gd name="T11" fmla="*/ 131 h 106"/>
                  <a:gd name="T12" fmla="*/ 23 w 95"/>
                  <a:gd name="T13" fmla="*/ 98 h 106"/>
                  <a:gd name="T14" fmla="*/ 42 w 95"/>
                  <a:gd name="T15" fmla="*/ 64 h 106"/>
                  <a:gd name="T16" fmla="*/ 44 w 95"/>
                  <a:gd name="T17" fmla="*/ 34 h 106"/>
                  <a:gd name="T18" fmla="*/ 29 w 95"/>
                  <a:gd name="T19" fmla="*/ 24 h 106"/>
                  <a:gd name="T20" fmla="*/ 16 w 95"/>
                  <a:gd name="T21" fmla="*/ 0 h 106"/>
                  <a:gd name="T22" fmla="*/ 6 w 95"/>
                  <a:gd name="T23" fmla="*/ 10 h 106"/>
                  <a:gd name="T24" fmla="*/ 0 w 95"/>
                  <a:gd name="T25" fmla="*/ 5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106"/>
                  <a:gd name="T41" fmla="*/ 95 w 95"/>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106">
                    <a:moveTo>
                      <a:pt x="0" y="43"/>
                    </a:moveTo>
                    <a:lnTo>
                      <a:pt x="0" y="61"/>
                    </a:lnTo>
                    <a:lnTo>
                      <a:pt x="18" y="70"/>
                    </a:lnTo>
                    <a:lnTo>
                      <a:pt x="6" y="82"/>
                    </a:lnTo>
                    <a:lnTo>
                      <a:pt x="6" y="99"/>
                    </a:lnTo>
                    <a:lnTo>
                      <a:pt x="27" y="105"/>
                    </a:lnTo>
                    <a:lnTo>
                      <a:pt x="48" y="79"/>
                    </a:lnTo>
                    <a:lnTo>
                      <a:pt x="88" y="52"/>
                    </a:lnTo>
                    <a:lnTo>
                      <a:pt x="94" y="28"/>
                    </a:lnTo>
                    <a:lnTo>
                      <a:pt x="60" y="18"/>
                    </a:lnTo>
                    <a:lnTo>
                      <a:pt x="33" y="0"/>
                    </a:lnTo>
                    <a:lnTo>
                      <a:pt x="12" y="1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18" name="Freeform 140"/>
              <p:cNvSpPr>
                <a:spLocks/>
              </p:cNvSpPr>
              <p:nvPr/>
            </p:nvSpPr>
            <p:spPr bwMode="auto">
              <a:xfrm>
                <a:off x="1744" y="2630"/>
                <a:ext cx="31" cy="17"/>
              </a:xfrm>
              <a:custGeom>
                <a:avLst/>
                <a:gdLst>
                  <a:gd name="T0" fmla="*/ 0 w 35"/>
                  <a:gd name="T1" fmla="*/ 9 h 17"/>
                  <a:gd name="T2" fmla="*/ 5 w 35"/>
                  <a:gd name="T3" fmla="*/ 0 h 17"/>
                  <a:gd name="T4" fmla="*/ 17 w 35"/>
                  <a:gd name="T5" fmla="*/ 16 h 17"/>
                  <a:gd name="T6" fmla="*/ 0 w 35"/>
                  <a:gd name="T7" fmla="*/ 9 h 17"/>
                  <a:gd name="T8" fmla="*/ 0 60000 65536"/>
                  <a:gd name="T9" fmla="*/ 0 60000 65536"/>
                  <a:gd name="T10" fmla="*/ 0 60000 65536"/>
                  <a:gd name="T11" fmla="*/ 0 60000 65536"/>
                  <a:gd name="T12" fmla="*/ 0 w 35"/>
                  <a:gd name="T13" fmla="*/ 0 h 17"/>
                  <a:gd name="T14" fmla="*/ 35 w 35"/>
                  <a:gd name="T15" fmla="*/ 17 h 17"/>
                </a:gdLst>
                <a:ahLst/>
                <a:cxnLst>
                  <a:cxn ang="T8">
                    <a:pos x="T0" y="T1"/>
                  </a:cxn>
                  <a:cxn ang="T9">
                    <a:pos x="T2" y="T3"/>
                  </a:cxn>
                  <a:cxn ang="T10">
                    <a:pos x="T4" y="T5"/>
                  </a:cxn>
                  <a:cxn ang="T11">
                    <a:pos x="T6" y="T7"/>
                  </a:cxn>
                </a:cxnLst>
                <a:rect l="T12" t="T13" r="T14" b="T15"/>
                <a:pathLst>
                  <a:path w="35" h="17">
                    <a:moveTo>
                      <a:pt x="0" y="9"/>
                    </a:moveTo>
                    <a:lnTo>
                      <a:pt x="11" y="0"/>
                    </a:lnTo>
                    <a:lnTo>
                      <a:pt x="34" y="16"/>
                    </a:lnTo>
                    <a:lnTo>
                      <a:pt x="0" y="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19" name="Freeform 141"/>
              <p:cNvSpPr>
                <a:spLocks/>
              </p:cNvSpPr>
              <p:nvPr/>
            </p:nvSpPr>
            <p:spPr bwMode="auto">
              <a:xfrm>
                <a:off x="1744" y="2630"/>
                <a:ext cx="37" cy="22"/>
              </a:xfrm>
              <a:custGeom>
                <a:avLst/>
                <a:gdLst>
                  <a:gd name="T0" fmla="*/ 0 w 41"/>
                  <a:gd name="T1" fmla="*/ 12 h 22"/>
                  <a:gd name="T2" fmla="*/ 7 w 41"/>
                  <a:gd name="T3" fmla="*/ 0 h 22"/>
                  <a:gd name="T4" fmla="*/ 21 w 41"/>
                  <a:gd name="T5" fmla="*/ 21 h 22"/>
                  <a:gd name="T6" fmla="*/ 0 w 41"/>
                  <a:gd name="T7" fmla="*/ 12 h 22"/>
                  <a:gd name="T8" fmla="*/ 0 60000 65536"/>
                  <a:gd name="T9" fmla="*/ 0 60000 65536"/>
                  <a:gd name="T10" fmla="*/ 0 60000 65536"/>
                  <a:gd name="T11" fmla="*/ 0 60000 65536"/>
                  <a:gd name="T12" fmla="*/ 0 w 41"/>
                  <a:gd name="T13" fmla="*/ 0 h 22"/>
                  <a:gd name="T14" fmla="*/ 41 w 41"/>
                  <a:gd name="T15" fmla="*/ 22 h 22"/>
                </a:gdLst>
                <a:ahLst/>
                <a:cxnLst>
                  <a:cxn ang="T8">
                    <a:pos x="T0" y="T1"/>
                  </a:cxn>
                  <a:cxn ang="T9">
                    <a:pos x="T2" y="T3"/>
                  </a:cxn>
                  <a:cxn ang="T10">
                    <a:pos x="T4" y="T5"/>
                  </a:cxn>
                  <a:cxn ang="T11">
                    <a:pos x="T6" y="T7"/>
                  </a:cxn>
                </a:cxnLst>
                <a:rect l="T12" t="T13" r="T14" b="T15"/>
                <a:pathLst>
                  <a:path w="41" h="22">
                    <a:moveTo>
                      <a:pt x="0" y="12"/>
                    </a:moveTo>
                    <a:lnTo>
                      <a:pt x="13" y="0"/>
                    </a:lnTo>
                    <a:lnTo>
                      <a:pt x="40" y="21"/>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0" name="Freeform 142"/>
              <p:cNvSpPr>
                <a:spLocks/>
              </p:cNvSpPr>
              <p:nvPr/>
            </p:nvSpPr>
            <p:spPr bwMode="auto">
              <a:xfrm>
                <a:off x="3236" y="2844"/>
                <a:ext cx="20" cy="18"/>
              </a:xfrm>
              <a:custGeom>
                <a:avLst/>
                <a:gdLst>
                  <a:gd name="T0" fmla="*/ 0 w 22"/>
                  <a:gd name="T1" fmla="*/ 22 h 17"/>
                  <a:gd name="T2" fmla="*/ 2 w 22"/>
                  <a:gd name="T3" fmla="*/ 1 h 17"/>
                  <a:gd name="T4" fmla="*/ 12 w 22"/>
                  <a:gd name="T5" fmla="*/ 0 h 17"/>
                  <a:gd name="T6" fmla="*/ 12 w 22"/>
                  <a:gd name="T7" fmla="*/ 20 h 17"/>
                  <a:gd name="T8" fmla="*/ 0 w 22"/>
                  <a:gd name="T9" fmla="*/ 22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2" y="1"/>
                    </a:lnTo>
                    <a:lnTo>
                      <a:pt x="21" y="0"/>
                    </a:lnTo>
                    <a:lnTo>
                      <a:pt x="21" y="14"/>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21" name="Freeform 143"/>
              <p:cNvSpPr>
                <a:spLocks/>
              </p:cNvSpPr>
              <p:nvPr/>
            </p:nvSpPr>
            <p:spPr bwMode="auto">
              <a:xfrm>
                <a:off x="3236" y="2844"/>
                <a:ext cx="25" cy="22"/>
              </a:xfrm>
              <a:custGeom>
                <a:avLst/>
                <a:gdLst>
                  <a:gd name="T0" fmla="*/ 0 w 28"/>
                  <a:gd name="T1" fmla="*/ 26 h 21"/>
                  <a:gd name="T2" fmla="*/ 3 w 28"/>
                  <a:gd name="T3" fmla="*/ 2 h 21"/>
                  <a:gd name="T4" fmla="*/ 13 w 28"/>
                  <a:gd name="T5" fmla="*/ 0 h 21"/>
                  <a:gd name="T6" fmla="*/ 13 w 28"/>
                  <a:gd name="T7" fmla="*/ 24 h 21"/>
                  <a:gd name="T8" fmla="*/ 0 w 28"/>
                  <a:gd name="T9" fmla="*/ 26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20"/>
                    </a:moveTo>
                    <a:lnTo>
                      <a:pt x="3" y="2"/>
                    </a:lnTo>
                    <a:lnTo>
                      <a:pt x="27" y="0"/>
                    </a:lnTo>
                    <a:lnTo>
                      <a:pt x="27" y="18"/>
                    </a:lnTo>
                    <a:lnTo>
                      <a:pt x="0" y="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2" name="Freeform 144"/>
              <p:cNvSpPr>
                <a:spLocks/>
              </p:cNvSpPr>
              <p:nvPr/>
            </p:nvSpPr>
            <p:spPr bwMode="auto">
              <a:xfrm>
                <a:off x="3584" y="2568"/>
                <a:ext cx="222" cy="248"/>
              </a:xfrm>
              <a:custGeom>
                <a:avLst/>
                <a:gdLst>
                  <a:gd name="T0" fmla="*/ 0 w 250"/>
                  <a:gd name="T1" fmla="*/ 202 h 241"/>
                  <a:gd name="T2" fmla="*/ 11 w 250"/>
                  <a:gd name="T3" fmla="*/ 185 h 241"/>
                  <a:gd name="T4" fmla="*/ 11 w 250"/>
                  <a:gd name="T5" fmla="*/ 150 h 241"/>
                  <a:gd name="T6" fmla="*/ 28 w 250"/>
                  <a:gd name="T7" fmla="*/ 102 h 241"/>
                  <a:gd name="T8" fmla="*/ 35 w 250"/>
                  <a:gd name="T9" fmla="*/ 15 h 241"/>
                  <a:gd name="T10" fmla="*/ 46 w 250"/>
                  <a:gd name="T11" fmla="*/ 0 h 241"/>
                  <a:gd name="T12" fmla="*/ 56 w 250"/>
                  <a:gd name="T13" fmla="*/ 54 h 241"/>
                  <a:gd name="T14" fmla="*/ 81 w 250"/>
                  <a:gd name="T15" fmla="*/ 106 h 241"/>
                  <a:gd name="T16" fmla="*/ 73 w 250"/>
                  <a:gd name="T17" fmla="*/ 131 h 241"/>
                  <a:gd name="T18" fmla="*/ 81 w 250"/>
                  <a:gd name="T19" fmla="*/ 139 h 241"/>
                  <a:gd name="T20" fmla="*/ 91 w 250"/>
                  <a:gd name="T21" fmla="*/ 173 h 241"/>
                  <a:gd name="T22" fmla="*/ 123 w 250"/>
                  <a:gd name="T23" fmla="*/ 198 h 241"/>
                  <a:gd name="T24" fmla="*/ 99 w 250"/>
                  <a:gd name="T25" fmla="*/ 257 h 241"/>
                  <a:gd name="T26" fmla="*/ 73 w 250"/>
                  <a:gd name="T27" fmla="*/ 278 h 241"/>
                  <a:gd name="T28" fmla="*/ 51 w 250"/>
                  <a:gd name="T29" fmla="*/ 285 h 241"/>
                  <a:gd name="T30" fmla="*/ 26 w 250"/>
                  <a:gd name="T31" fmla="*/ 263 h 241"/>
                  <a:gd name="T32" fmla="*/ 16 w 250"/>
                  <a:gd name="T33" fmla="*/ 222 h 241"/>
                  <a:gd name="T34" fmla="*/ 0 w 250"/>
                  <a:gd name="T35" fmla="*/ 202 h 2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0"/>
                  <a:gd name="T55" fmla="*/ 0 h 241"/>
                  <a:gd name="T56" fmla="*/ 250 w 250"/>
                  <a:gd name="T57" fmla="*/ 241 h 2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0" h="241">
                    <a:moveTo>
                      <a:pt x="0" y="170"/>
                    </a:moveTo>
                    <a:lnTo>
                      <a:pt x="23" y="155"/>
                    </a:lnTo>
                    <a:lnTo>
                      <a:pt x="23" y="126"/>
                    </a:lnTo>
                    <a:lnTo>
                      <a:pt x="55" y="85"/>
                    </a:lnTo>
                    <a:lnTo>
                      <a:pt x="70" y="15"/>
                    </a:lnTo>
                    <a:lnTo>
                      <a:pt x="94" y="0"/>
                    </a:lnTo>
                    <a:lnTo>
                      <a:pt x="114" y="47"/>
                    </a:lnTo>
                    <a:lnTo>
                      <a:pt x="167" y="88"/>
                    </a:lnTo>
                    <a:lnTo>
                      <a:pt x="149" y="111"/>
                    </a:lnTo>
                    <a:lnTo>
                      <a:pt x="163" y="117"/>
                    </a:lnTo>
                    <a:lnTo>
                      <a:pt x="185" y="146"/>
                    </a:lnTo>
                    <a:lnTo>
                      <a:pt x="249" y="167"/>
                    </a:lnTo>
                    <a:lnTo>
                      <a:pt x="202" y="217"/>
                    </a:lnTo>
                    <a:lnTo>
                      <a:pt x="149" y="234"/>
                    </a:lnTo>
                    <a:lnTo>
                      <a:pt x="103" y="240"/>
                    </a:lnTo>
                    <a:lnTo>
                      <a:pt x="53" y="222"/>
                    </a:lnTo>
                    <a:lnTo>
                      <a:pt x="31" y="187"/>
                    </a:lnTo>
                    <a:lnTo>
                      <a:pt x="0" y="17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23" name="Freeform 145"/>
              <p:cNvSpPr>
                <a:spLocks/>
              </p:cNvSpPr>
              <p:nvPr/>
            </p:nvSpPr>
            <p:spPr bwMode="auto">
              <a:xfrm>
                <a:off x="3584" y="2568"/>
                <a:ext cx="227" cy="254"/>
              </a:xfrm>
              <a:custGeom>
                <a:avLst/>
                <a:gdLst>
                  <a:gd name="T0" fmla="*/ 0 w 256"/>
                  <a:gd name="T1" fmla="*/ 205 h 247"/>
                  <a:gd name="T2" fmla="*/ 12 w 256"/>
                  <a:gd name="T3" fmla="*/ 189 h 247"/>
                  <a:gd name="T4" fmla="*/ 12 w 256"/>
                  <a:gd name="T5" fmla="*/ 153 h 247"/>
                  <a:gd name="T6" fmla="*/ 27 w 256"/>
                  <a:gd name="T7" fmla="*/ 104 h 247"/>
                  <a:gd name="T8" fmla="*/ 35 w 256"/>
                  <a:gd name="T9" fmla="*/ 15 h 247"/>
                  <a:gd name="T10" fmla="*/ 46 w 256"/>
                  <a:gd name="T11" fmla="*/ 0 h 247"/>
                  <a:gd name="T12" fmla="*/ 58 w 256"/>
                  <a:gd name="T13" fmla="*/ 55 h 247"/>
                  <a:gd name="T14" fmla="*/ 83 w 256"/>
                  <a:gd name="T15" fmla="*/ 108 h 247"/>
                  <a:gd name="T16" fmla="*/ 74 w 256"/>
                  <a:gd name="T17" fmla="*/ 134 h 247"/>
                  <a:gd name="T18" fmla="*/ 81 w 256"/>
                  <a:gd name="T19" fmla="*/ 142 h 247"/>
                  <a:gd name="T20" fmla="*/ 92 w 256"/>
                  <a:gd name="T21" fmla="*/ 177 h 247"/>
                  <a:gd name="T22" fmla="*/ 123 w 256"/>
                  <a:gd name="T23" fmla="*/ 202 h 247"/>
                  <a:gd name="T24" fmla="*/ 101 w 256"/>
                  <a:gd name="T25" fmla="*/ 262 h 247"/>
                  <a:gd name="T26" fmla="*/ 74 w 256"/>
                  <a:gd name="T27" fmla="*/ 284 h 247"/>
                  <a:gd name="T28" fmla="*/ 51 w 256"/>
                  <a:gd name="T29" fmla="*/ 291 h 247"/>
                  <a:gd name="T30" fmla="*/ 27 w 256"/>
                  <a:gd name="T31" fmla="*/ 269 h 247"/>
                  <a:gd name="T32" fmla="*/ 16 w 256"/>
                  <a:gd name="T33" fmla="*/ 227 h 247"/>
                  <a:gd name="T34" fmla="*/ 0 w 256"/>
                  <a:gd name="T35" fmla="*/ 205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
                  <a:gd name="T55" fmla="*/ 0 h 247"/>
                  <a:gd name="T56" fmla="*/ 256 w 256"/>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 h="247">
                    <a:moveTo>
                      <a:pt x="0" y="174"/>
                    </a:moveTo>
                    <a:lnTo>
                      <a:pt x="24" y="159"/>
                    </a:lnTo>
                    <a:lnTo>
                      <a:pt x="24" y="129"/>
                    </a:lnTo>
                    <a:lnTo>
                      <a:pt x="56" y="87"/>
                    </a:lnTo>
                    <a:lnTo>
                      <a:pt x="72" y="15"/>
                    </a:lnTo>
                    <a:lnTo>
                      <a:pt x="96" y="0"/>
                    </a:lnTo>
                    <a:lnTo>
                      <a:pt x="117" y="48"/>
                    </a:lnTo>
                    <a:lnTo>
                      <a:pt x="171" y="90"/>
                    </a:lnTo>
                    <a:lnTo>
                      <a:pt x="153" y="114"/>
                    </a:lnTo>
                    <a:lnTo>
                      <a:pt x="167" y="120"/>
                    </a:lnTo>
                    <a:lnTo>
                      <a:pt x="189" y="150"/>
                    </a:lnTo>
                    <a:lnTo>
                      <a:pt x="255" y="171"/>
                    </a:lnTo>
                    <a:lnTo>
                      <a:pt x="207" y="222"/>
                    </a:lnTo>
                    <a:lnTo>
                      <a:pt x="153" y="240"/>
                    </a:lnTo>
                    <a:lnTo>
                      <a:pt x="105" y="246"/>
                    </a:lnTo>
                    <a:lnTo>
                      <a:pt x="54" y="228"/>
                    </a:lnTo>
                    <a:lnTo>
                      <a:pt x="32" y="192"/>
                    </a:lnTo>
                    <a:lnTo>
                      <a:pt x="0" y="17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4" name="Freeform 146"/>
              <p:cNvSpPr>
                <a:spLocks/>
              </p:cNvSpPr>
              <p:nvPr/>
            </p:nvSpPr>
            <p:spPr bwMode="auto">
              <a:xfrm>
                <a:off x="2180" y="3867"/>
                <a:ext cx="22" cy="17"/>
              </a:xfrm>
              <a:custGeom>
                <a:avLst/>
                <a:gdLst>
                  <a:gd name="T0" fmla="*/ 0 w 25"/>
                  <a:gd name="T1" fmla="*/ 16 h 17"/>
                  <a:gd name="T2" fmla="*/ 7 w 25"/>
                  <a:gd name="T3" fmla="*/ 8 h 17"/>
                  <a:gd name="T4" fmla="*/ 4 w 25"/>
                  <a:gd name="T5" fmla="*/ 0 h 17"/>
                  <a:gd name="T6" fmla="*/ 11 w 25"/>
                  <a:gd name="T7" fmla="*/ 0 h 17"/>
                  <a:gd name="T8" fmla="*/ 0 w 25"/>
                  <a:gd name="T9" fmla="*/ 16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16"/>
                    </a:moveTo>
                    <a:lnTo>
                      <a:pt x="14" y="8"/>
                    </a:lnTo>
                    <a:lnTo>
                      <a:pt x="5" y="0"/>
                    </a:lnTo>
                    <a:lnTo>
                      <a:pt x="24" y="0"/>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25" name="Freeform 147"/>
              <p:cNvSpPr>
                <a:spLocks/>
              </p:cNvSpPr>
              <p:nvPr/>
            </p:nvSpPr>
            <p:spPr bwMode="auto">
              <a:xfrm>
                <a:off x="2180" y="3867"/>
                <a:ext cx="27" cy="17"/>
              </a:xfrm>
              <a:custGeom>
                <a:avLst/>
                <a:gdLst>
                  <a:gd name="T0" fmla="*/ 0 w 31"/>
                  <a:gd name="T1" fmla="*/ 16 h 17"/>
                  <a:gd name="T2" fmla="*/ 8 w 31"/>
                  <a:gd name="T3" fmla="*/ 8 h 17"/>
                  <a:gd name="T4" fmla="*/ 3 w 31"/>
                  <a:gd name="T5" fmla="*/ 0 h 17"/>
                  <a:gd name="T6" fmla="*/ 13 w 31"/>
                  <a:gd name="T7" fmla="*/ 0 h 17"/>
                  <a:gd name="T8" fmla="*/ 0 w 31"/>
                  <a:gd name="T9" fmla="*/ 16 h 17"/>
                  <a:gd name="T10" fmla="*/ 0 60000 65536"/>
                  <a:gd name="T11" fmla="*/ 0 60000 65536"/>
                  <a:gd name="T12" fmla="*/ 0 60000 65536"/>
                  <a:gd name="T13" fmla="*/ 0 60000 65536"/>
                  <a:gd name="T14" fmla="*/ 0 60000 65536"/>
                  <a:gd name="T15" fmla="*/ 0 w 31"/>
                  <a:gd name="T16" fmla="*/ 0 h 17"/>
                  <a:gd name="T17" fmla="*/ 31 w 31"/>
                  <a:gd name="T18" fmla="*/ 17 h 17"/>
                </a:gdLst>
                <a:ahLst/>
                <a:cxnLst>
                  <a:cxn ang="T10">
                    <a:pos x="T0" y="T1"/>
                  </a:cxn>
                  <a:cxn ang="T11">
                    <a:pos x="T2" y="T3"/>
                  </a:cxn>
                  <a:cxn ang="T12">
                    <a:pos x="T4" y="T5"/>
                  </a:cxn>
                  <a:cxn ang="T13">
                    <a:pos x="T6" y="T7"/>
                  </a:cxn>
                  <a:cxn ang="T14">
                    <a:pos x="T8" y="T9"/>
                  </a:cxn>
                </a:cxnLst>
                <a:rect l="T15" t="T16" r="T17" b="T18"/>
                <a:pathLst>
                  <a:path w="31" h="17">
                    <a:moveTo>
                      <a:pt x="0" y="16"/>
                    </a:moveTo>
                    <a:lnTo>
                      <a:pt x="18" y="8"/>
                    </a:lnTo>
                    <a:lnTo>
                      <a:pt x="6" y="0"/>
                    </a:lnTo>
                    <a:lnTo>
                      <a:pt x="30" y="0"/>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6" name="Freeform 148"/>
              <p:cNvSpPr>
                <a:spLocks/>
              </p:cNvSpPr>
              <p:nvPr/>
            </p:nvSpPr>
            <p:spPr bwMode="auto">
              <a:xfrm>
                <a:off x="2201" y="3864"/>
                <a:ext cx="20" cy="17"/>
              </a:xfrm>
              <a:custGeom>
                <a:avLst/>
                <a:gdLst>
                  <a:gd name="T0" fmla="*/ 0 w 22"/>
                  <a:gd name="T1" fmla="*/ 16 h 17"/>
                  <a:gd name="T2" fmla="*/ 5 w 22"/>
                  <a:gd name="T3" fmla="*/ 0 h 17"/>
                  <a:gd name="T4" fmla="*/ 12 w 22"/>
                  <a:gd name="T5" fmla="*/ 5 h 17"/>
                  <a:gd name="T6" fmla="*/ 0 w 22"/>
                  <a:gd name="T7" fmla="*/ 16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16"/>
                    </a:moveTo>
                    <a:lnTo>
                      <a:pt x="9" y="0"/>
                    </a:lnTo>
                    <a:lnTo>
                      <a:pt x="21" y="5"/>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27" name="Freeform 149"/>
              <p:cNvSpPr>
                <a:spLocks/>
              </p:cNvSpPr>
              <p:nvPr/>
            </p:nvSpPr>
            <p:spPr bwMode="auto">
              <a:xfrm>
                <a:off x="2201" y="3864"/>
                <a:ext cx="25" cy="19"/>
              </a:xfrm>
              <a:custGeom>
                <a:avLst/>
                <a:gdLst>
                  <a:gd name="T0" fmla="*/ 0 w 28"/>
                  <a:gd name="T1" fmla="*/ 18 h 19"/>
                  <a:gd name="T2" fmla="*/ 6 w 28"/>
                  <a:gd name="T3" fmla="*/ 0 h 19"/>
                  <a:gd name="T4" fmla="*/ 13 w 28"/>
                  <a:gd name="T5" fmla="*/ 6 h 19"/>
                  <a:gd name="T6" fmla="*/ 0 w 28"/>
                  <a:gd name="T7" fmla="*/ 18 h 19"/>
                  <a:gd name="T8" fmla="*/ 0 60000 65536"/>
                  <a:gd name="T9" fmla="*/ 0 60000 65536"/>
                  <a:gd name="T10" fmla="*/ 0 60000 65536"/>
                  <a:gd name="T11" fmla="*/ 0 60000 65536"/>
                  <a:gd name="T12" fmla="*/ 0 w 28"/>
                  <a:gd name="T13" fmla="*/ 0 h 19"/>
                  <a:gd name="T14" fmla="*/ 28 w 28"/>
                  <a:gd name="T15" fmla="*/ 19 h 19"/>
                </a:gdLst>
                <a:ahLst/>
                <a:cxnLst>
                  <a:cxn ang="T8">
                    <a:pos x="T0" y="T1"/>
                  </a:cxn>
                  <a:cxn ang="T9">
                    <a:pos x="T2" y="T3"/>
                  </a:cxn>
                  <a:cxn ang="T10">
                    <a:pos x="T4" y="T5"/>
                  </a:cxn>
                  <a:cxn ang="T11">
                    <a:pos x="T6" y="T7"/>
                  </a:cxn>
                </a:cxnLst>
                <a:rect l="T12" t="T13" r="T14" b="T15"/>
                <a:pathLst>
                  <a:path w="28" h="19">
                    <a:moveTo>
                      <a:pt x="0" y="18"/>
                    </a:moveTo>
                    <a:lnTo>
                      <a:pt x="12" y="0"/>
                    </a:lnTo>
                    <a:lnTo>
                      <a:pt x="27" y="6"/>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28" name="Freeform 150"/>
              <p:cNvSpPr>
                <a:spLocks/>
              </p:cNvSpPr>
              <p:nvPr/>
            </p:nvSpPr>
            <p:spPr bwMode="auto">
              <a:xfrm>
                <a:off x="3402" y="1408"/>
                <a:ext cx="157" cy="280"/>
              </a:xfrm>
              <a:custGeom>
                <a:avLst/>
                <a:gdLst>
                  <a:gd name="T0" fmla="*/ 0 w 176"/>
                  <a:gd name="T1" fmla="*/ 32 h 272"/>
                  <a:gd name="T2" fmla="*/ 4 w 176"/>
                  <a:gd name="T3" fmla="*/ 24 h 272"/>
                  <a:gd name="T4" fmla="*/ 15 w 176"/>
                  <a:gd name="T5" fmla="*/ 44 h 272"/>
                  <a:gd name="T6" fmla="*/ 32 w 176"/>
                  <a:gd name="T7" fmla="*/ 44 h 272"/>
                  <a:gd name="T8" fmla="*/ 43 w 176"/>
                  <a:gd name="T9" fmla="*/ 32 h 272"/>
                  <a:gd name="T10" fmla="*/ 44 w 176"/>
                  <a:gd name="T11" fmla="*/ 6 h 272"/>
                  <a:gd name="T12" fmla="*/ 62 w 176"/>
                  <a:gd name="T13" fmla="*/ 0 h 272"/>
                  <a:gd name="T14" fmla="*/ 69 w 176"/>
                  <a:gd name="T15" fmla="*/ 9 h 272"/>
                  <a:gd name="T16" fmla="*/ 69 w 176"/>
                  <a:gd name="T17" fmla="*/ 32 h 272"/>
                  <a:gd name="T18" fmla="*/ 64 w 176"/>
                  <a:gd name="T19" fmla="*/ 54 h 272"/>
                  <a:gd name="T20" fmla="*/ 76 w 176"/>
                  <a:gd name="T21" fmla="*/ 80 h 272"/>
                  <a:gd name="T22" fmla="*/ 70 w 176"/>
                  <a:gd name="T23" fmla="*/ 107 h 272"/>
                  <a:gd name="T24" fmla="*/ 76 w 176"/>
                  <a:gd name="T25" fmla="*/ 141 h 272"/>
                  <a:gd name="T26" fmla="*/ 75 w 176"/>
                  <a:gd name="T27" fmla="*/ 171 h 272"/>
                  <a:gd name="T28" fmla="*/ 88 w 176"/>
                  <a:gd name="T29" fmla="*/ 239 h 272"/>
                  <a:gd name="T30" fmla="*/ 55 w 176"/>
                  <a:gd name="T31" fmla="*/ 305 h 272"/>
                  <a:gd name="T32" fmla="*/ 19 w 176"/>
                  <a:gd name="T33" fmla="*/ 322 h 272"/>
                  <a:gd name="T34" fmla="*/ 18 w 176"/>
                  <a:gd name="T35" fmla="*/ 309 h 272"/>
                  <a:gd name="T36" fmla="*/ 4 w 176"/>
                  <a:gd name="T37" fmla="*/ 297 h 272"/>
                  <a:gd name="T38" fmla="*/ 4 w 176"/>
                  <a:gd name="T39" fmla="*/ 236 h 272"/>
                  <a:gd name="T40" fmla="*/ 39 w 176"/>
                  <a:gd name="T41" fmla="*/ 169 h 272"/>
                  <a:gd name="T42" fmla="*/ 28 w 176"/>
                  <a:gd name="T43" fmla="*/ 136 h 272"/>
                  <a:gd name="T44" fmla="*/ 23 w 176"/>
                  <a:gd name="T45" fmla="*/ 71 h 272"/>
                  <a:gd name="T46" fmla="*/ 0 w 176"/>
                  <a:gd name="T47" fmla="*/ 32 h 27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6"/>
                  <a:gd name="T73" fmla="*/ 0 h 272"/>
                  <a:gd name="T74" fmla="*/ 176 w 176"/>
                  <a:gd name="T75" fmla="*/ 272 h 27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6" h="272">
                    <a:moveTo>
                      <a:pt x="0" y="26"/>
                    </a:moveTo>
                    <a:lnTo>
                      <a:pt x="9" y="18"/>
                    </a:lnTo>
                    <a:lnTo>
                      <a:pt x="29" y="38"/>
                    </a:lnTo>
                    <a:lnTo>
                      <a:pt x="64" y="38"/>
                    </a:lnTo>
                    <a:lnTo>
                      <a:pt x="84" y="26"/>
                    </a:lnTo>
                    <a:lnTo>
                      <a:pt x="87" y="6"/>
                    </a:lnTo>
                    <a:lnTo>
                      <a:pt x="122" y="0"/>
                    </a:lnTo>
                    <a:lnTo>
                      <a:pt x="136" y="9"/>
                    </a:lnTo>
                    <a:lnTo>
                      <a:pt x="136" y="26"/>
                    </a:lnTo>
                    <a:lnTo>
                      <a:pt x="128" y="47"/>
                    </a:lnTo>
                    <a:lnTo>
                      <a:pt x="151" y="68"/>
                    </a:lnTo>
                    <a:lnTo>
                      <a:pt x="139" y="89"/>
                    </a:lnTo>
                    <a:lnTo>
                      <a:pt x="151" y="118"/>
                    </a:lnTo>
                    <a:lnTo>
                      <a:pt x="148" y="144"/>
                    </a:lnTo>
                    <a:lnTo>
                      <a:pt x="175" y="201"/>
                    </a:lnTo>
                    <a:lnTo>
                      <a:pt x="110" y="256"/>
                    </a:lnTo>
                    <a:lnTo>
                      <a:pt x="38" y="271"/>
                    </a:lnTo>
                    <a:lnTo>
                      <a:pt x="35" y="259"/>
                    </a:lnTo>
                    <a:lnTo>
                      <a:pt x="9" y="250"/>
                    </a:lnTo>
                    <a:lnTo>
                      <a:pt x="6" y="198"/>
                    </a:lnTo>
                    <a:lnTo>
                      <a:pt x="78" y="142"/>
                    </a:lnTo>
                    <a:lnTo>
                      <a:pt x="55" y="114"/>
                    </a:lnTo>
                    <a:lnTo>
                      <a:pt x="46" y="59"/>
                    </a:lnTo>
                    <a:lnTo>
                      <a:pt x="0" y="26"/>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329" name="Freeform 151"/>
              <p:cNvSpPr>
                <a:spLocks/>
              </p:cNvSpPr>
              <p:nvPr/>
            </p:nvSpPr>
            <p:spPr bwMode="auto">
              <a:xfrm>
                <a:off x="3402" y="1408"/>
                <a:ext cx="162" cy="287"/>
              </a:xfrm>
              <a:custGeom>
                <a:avLst/>
                <a:gdLst>
                  <a:gd name="T0" fmla="*/ 0 w 182"/>
                  <a:gd name="T1" fmla="*/ 33 h 278"/>
                  <a:gd name="T2" fmla="*/ 4 w 182"/>
                  <a:gd name="T3" fmla="*/ 24 h 278"/>
                  <a:gd name="T4" fmla="*/ 15 w 182"/>
                  <a:gd name="T5" fmla="*/ 45 h 278"/>
                  <a:gd name="T6" fmla="*/ 33 w 182"/>
                  <a:gd name="T7" fmla="*/ 45 h 278"/>
                  <a:gd name="T8" fmla="*/ 43 w 182"/>
                  <a:gd name="T9" fmla="*/ 33 h 278"/>
                  <a:gd name="T10" fmla="*/ 45 w 182"/>
                  <a:gd name="T11" fmla="*/ 6 h 278"/>
                  <a:gd name="T12" fmla="*/ 62 w 182"/>
                  <a:gd name="T13" fmla="*/ 0 h 278"/>
                  <a:gd name="T14" fmla="*/ 70 w 182"/>
                  <a:gd name="T15" fmla="*/ 9 h 278"/>
                  <a:gd name="T16" fmla="*/ 70 w 182"/>
                  <a:gd name="T17" fmla="*/ 33 h 278"/>
                  <a:gd name="T18" fmla="*/ 66 w 182"/>
                  <a:gd name="T19" fmla="*/ 60 h 278"/>
                  <a:gd name="T20" fmla="*/ 77 w 182"/>
                  <a:gd name="T21" fmla="*/ 82 h 278"/>
                  <a:gd name="T22" fmla="*/ 71 w 182"/>
                  <a:gd name="T23" fmla="*/ 109 h 278"/>
                  <a:gd name="T24" fmla="*/ 77 w 182"/>
                  <a:gd name="T25" fmla="*/ 146 h 278"/>
                  <a:gd name="T26" fmla="*/ 76 w 182"/>
                  <a:gd name="T27" fmla="*/ 178 h 278"/>
                  <a:gd name="T28" fmla="*/ 90 w 182"/>
                  <a:gd name="T29" fmla="*/ 249 h 278"/>
                  <a:gd name="T30" fmla="*/ 56 w 182"/>
                  <a:gd name="T31" fmla="*/ 317 h 278"/>
                  <a:gd name="T32" fmla="*/ 20 w 182"/>
                  <a:gd name="T33" fmla="*/ 336 h 278"/>
                  <a:gd name="T34" fmla="*/ 18 w 182"/>
                  <a:gd name="T35" fmla="*/ 321 h 278"/>
                  <a:gd name="T36" fmla="*/ 4 w 182"/>
                  <a:gd name="T37" fmla="*/ 310 h 278"/>
                  <a:gd name="T38" fmla="*/ 4 w 182"/>
                  <a:gd name="T39" fmla="*/ 245 h 278"/>
                  <a:gd name="T40" fmla="*/ 40 w 182"/>
                  <a:gd name="T41" fmla="*/ 176 h 278"/>
                  <a:gd name="T42" fmla="*/ 28 w 182"/>
                  <a:gd name="T43" fmla="*/ 141 h 278"/>
                  <a:gd name="T44" fmla="*/ 24 w 182"/>
                  <a:gd name="T45" fmla="*/ 72 h 278"/>
                  <a:gd name="T46" fmla="*/ 0 w 182"/>
                  <a:gd name="T47" fmla="*/ 33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78"/>
                  <a:gd name="T74" fmla="*/ 182 w 182"/>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78">
                    <a:moveTo>
                      <a:pt x="0" y="27"/>
                    </a:moveTo>
                    <a:lnTo>
                      <a:pt x="9" y="18"/>
                    </a:lnTo>
                    <a:lnTo>
                      <a:pt x="30" y="39"/>
                    </a:lnTo>
                    <a:lnTo>
                      <a:pt x="66" y="39"/>
                    </a:lnTo>
                    <a:lnTo>
                      <a:pt x="87" y="27"/>
                    </a:lnTo>
                    <a:lnTo>
                      <a:pt x="90" y="6"/>
                    </a:lnTo>
                    <a:lnTo>
                      <a:pt x="126" y="0"/>
                    </a:lnTo>
                    <a:lnTo>
                      <a:pt x="141" y="9"/>
                    </a:lnTo>
                    <a:lnTo>
                      <a:pt x="141" y="27"/>
                    </a:lnTo>
                    <a:lnTo>
                      <a:pt x="132" y="48"/>
                    </a:lnTo>
                    <a:lnTo>
                      <a:pt x="156" y="69"/>
                    </a:lnTo>
                    <a:lnTo>
                      <a:pt x="144" y="91"/>
                    </a:lnTo>
                    <a:lnTo>
                      <a:pt x="156" y="121"/>
                    </a:lnTo>
                    <a:lnTo>
                      <a:pt x="153" y="147"/>
                    </a:lnTo>
                    <a:lnTo>
                      <a:pt x="181" y="205"/>
                    </a:lnTo>
                    <a:lnTo>
                      <a:pt x="114" y="262"/>
                    </a:lnTo>
                    <a:lnTo>
                      <a:pt x="39" y="277"/>
                    </a:lnTo>
                    <a:lnTo>
                      <a:pt x="36" y="265"/>
                    </a:lnTo>
                    <a:lnTo>
                      <a:pt x="9" y="256"/>
                    </a:lnTo>
                    <a:lnTo>
                      <a:pt x="6" y="202"/>
                    </a:lnTo>
                    <a:lnTo>
                      <a:pt x="81" y="145"/>
                    </a:lnTo>
                    <a:lnTo>
                      <a:pt x="57" y="117"/>
                    </a:lnTo>
                    <a:lnTo>
                      <a:pt x="48" y="60"/>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0" name="Freeform 152"/>
              <p:cNvSpPr>
                <a:spLocks/>
              </p:cNvSpPr>
              <p:nvPr/>
            </p:nvSpPr>
            <p:spPr bwMode="auto">
              <a:xfrm>
                <a:off x="3024" y="1911"/>
                <a:ext cx="184" cy="184"/>
              </a:xfrm>
              <a:custGeom>
                <a:avLst/>
                <a:gdLst>
                  <a:gd name="T0" fmla="*/ 0 w 208"/>
                  <a:gd name="T1" fmla="*/ 63 h 178"/>
                  <a:gd name="T2" fmla="*/ 4 w 208"/>
                  <a:gd name="T3" fmla="*/ 79 h 178"/>
                  <a:gd name="T4" fmla="*/ 23 w 208"/>
                  <a:gd name="T5" fmla="*/ 96 h 178"/>
                  <a:gd name="T6" fmla="*/ 21 w 208"/>
                  <a:gd name="T7" fmla="*/ 109 h 178"/>
                  <a:gd name="T8" fmla="*/ 29 w 208"/>
                  <a:gd name="T9" fmla="*/ 120 h 178"/>
                  <a:gd name="T10" fmla="*/ 32 w 208"/>
                  <a:gd name="T11" fmla="*/ 145 h 178"/>
                  <a:gd name="T12" fmla="*/ 23 w 208"/>
                  <a:gd name="T13" fmla="*/ 190 h 178"/>
                  <a:gd name="T14" fmla="*/ 48 w 208"/>
                  <a:gd name="T15" fmla="*/ 211 h 178"/>
                  <a:gd name="T16" fmla="*/ 51 w 208"/>
                  <a:gd name="T17" fmla="*/ 216 h 178"/>
                  <a:gd name="T18" fmla="*/ 61 w 208"/>
                  <a:gd name="T19" fmla="*/ 216 h 178"/>
                  <a:gd name="T20" fmla="*/ 61 w 208"/>
                  <a:gd name="T21" fmla="*/ 195 h 178"/>
                  <a:gd name="T22" fmla="*/ 69 w 208"/>
                  <a:gd name="T23" fmla="*/ 188 h 178"/>
                  <a:gd name="T24" fmla="*/ 84 w 208"/>
                  <a:gd name="T25" fmla="*/ 197 h 178"/>
                  <a:gd name="T26" fmla="*/ 95 w 208"/>
                  <a:gd name="T27" fmla="*/ 180 h 178"/>
                  <a:gd name="T28" fmla="*/ 89 w 208"/>
                  <a:gd name="T29" fmla="*/ 155 h 178"/>
                  <a:gd name="T30" fmla="*/ 92 w 208"/>
                  <a:gd name="T31" fmla="*/ 131 h 178"/>
                  <a:gd name="T32" fmla="*/ 82 w 208"/>
                  <a:gd name="T33" fmla="*/ 117 h 178"/>
                  <a:gd name="T34" fmla="*/ 95 w 208"/>
                  <a:gd name="T35" fmla="*/ 84 h 178"/>
                  <a:gd name="T36" fmla="*/ 99 w 208"/>
                  <a:gd name="T37" fmla="*/ 53 h 178"/>
                  <a:gd name="T38" fmla="*/ 85 w 208"/>
                  <a:gd name="T39" fmla="*/ 35 h 178"/>
                  <a:gd name="T40" fmla="*/ 81 w 208"/>
                  <a:gd name="T41" fmla="*/ 35 h 178"/>
                  <a:gd name="T42" fmla="*/ 58 w 208"/>
                  <a:gd name="T43" fmla="*/ 0 h 178"/>
                  <a:gd name="T44" fmla="*/ 51 w 208"/>
                  <a:gd name="T45" fmla="*/ 2 h 178"/>
                  <a:gd name="T46" fmla="*/ 40 w 208"/>
                  <a:gd name="T47" fmla="*/ 37 h 178"/>
                  <a:gd name="T48" fmla="*/ 23 w 208"/>
                  <a:gd name="T49" fmla="*/ 31 h 178"/>
                  <a:gd name="T50" fmla="*/ 26 w 208"/>
                  <a:gd name="T51" fmla="*/ 63 h 178"/>
                  <a:gd name="T52" fmla="*/ 0 w 208"/>
                  <a:gd name="T53" fmla="*/ 63 h 1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8"/>
                  <a:gd name="T82" fmla="*/ 0 h 178"/>
                  <a:gd name="T83" fmla="*/ 208 w 208"/>
                  <a:gd name="T84" fmla="*/ 178 h 1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8" h="178">
                    <a:moveTo>
                      <a:pt x="0" y="51"/>
                    </a:moveTo>
                    <a:lnTo>
                      <a:pt x="8" y="66"/>
                    </a:lnTo>
                    <a:lnTo>
                      <a:pt x="47" y="78"/>
                    </a:lnTo>
                    <a:lnTo>
                      <a:pt x="43" y="90"/>
                    </a:lnTo>
                    <a:lnTo>
                      <a:pt x="61" y="98"/>
                    </a:lnTo>
                    <a:lnTo>
                      <a:pt x="67" y="119"/>
                    </a:lnTo>
                    <a:lnTo>
                      <a:pt x="47" y="156"/>
                    </a:lnTo>
                    <a:lnTo>
                      <a:pt x="99" y="173"/>
                    </a:lnTo>
                    <a:lnTo>
                      <a:pt x="105" y="177"/>
                    </a:lnTo>
                    <a:lnTo>
                      <a:pt x="128" y="177"/>
                    </a:lnTo>
                    <a:lnTo>
                      <a:pt x="128" y="160"/>
                    </a:lnTo>
                    <a:lnTo>
                      <a:pt x="143" y="154"/>
                    </a:lnTo>
                    <a:lnTo>
                      <a:pt x="175" y="162"/>
                    </a:lnTo>
                    <a:lnTo>
                      <a:pt x="198" y="148"/>
                    </a:lnTo>
                    <a:lnTo>
                      <a:pt x="187" y="127"/>
                    </a:lnTo>
                    <a:lnTo>
                      <a:pt x="190" y="107"/>
                    </a:lnTo>
                    <a:lnTo>
                      <a:pt x="172" y="96"/>
                    </a:lnTo>
                    <a:lnTo>
                      <a:pt x="198" y="69"/>
                    </a:lnTo>
                    <a:lnTo>
                      <a:pt x="207" y="43"/>
                    </a:lnTo>
                    <a:lnTo>
                      <a:pt x="178" y="29"/>
                    </a:lnTo>
                    <a:lnTo>
                      <a:pt x="169" y="29"/>
                    </a:lnTo>
                    <a:lnTo>
                      <a:pt x="122" y="0"/>
                    </a:lnTo>
                    <a:lnTo>
                      <a:pt x="108" y="2"/>
                    </a:lnTo>
                    <a:lnTo>
                      <a:pt x="85" y="31"/>
                    </a:lnTo>
                    <a:lnTo>
                      <a:pt x="47" y="25"/>
                    </a:lnTo>
                    <a:lnTo>
                      <a:pt x="54" y="51"/>
                    </a:lnTo>
                    <a:lnTo>
                      <a:pt x="0" y="5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331" name="Freeform 153"/>
              <p:cNvSpPr>
                <a:spLocks/>
              </p:cNvSpPr>
              <p:nvPr/>
            </p:nvSpPr>
            <p:spPr bwMode="auto">
              <a:xfrm>
                <a:off x="3024" y="1911"/>
                <a:ext cx="189" cy="190"/>
              </a:xfrm>
              <a:custGeom>
                <a:avLst/>
                <a:gdLst>
                  <a:gd name="T0" fmla="*/ 0 w 214"/>
                  <a:gd name="T1" fmla="*/ 65 h 184"/>
                  <a:gd name="T2" fmla="*/ 4 w 214"/>
                  <a:gd name="T3" fmla="*/ 81 h 184"/>
                  <a:gd name="T4" fmla="*/ 23 w 214"/>
                  <a:gd name="T5" fmla="*/ 99 h 184"/>
                  <a:gd name="T6" fmla="*/ 20 w 214"/>
                  <a:gd name="T7" fmla="*/ 112 h 184"/>
                  <a:gd name="T8" fmla="*/ 30 w 214"/>
                  <a:gd name="T9" fmla="*/ 122 h 184"/>
                  <a:gd name="T10" fmla="*/ 33 w 214"/>
                  <a:gd name="T11" fmla="*/ 149 h 184"/>
                  <a:gd name="T12" fmla="*/ 23 w 214"/>
                  <a:gd name="T13" fmla="*/ 195 h 184"/>
                  <a:gd name="T14" fmla="*/ 49 w 214"/>
                  <a:gd name="T15" fmla="*/ 217 h 184"/>
                  <a:gd name="T16" fmla="*/ 50 w 214"/>
                  <a:gd name="T17" fmla="*/ 222 h 184"/>
                  <a:gd name="T18" fmla="*/ 63 w 214"/>
                  <a:gd name="T19" fmla="*/ 222 h 184"/>
                  <a:gd name="T20" fmla="*/ 63 w 214"/>
                  <a:gd name="T21" fmla="*/ 200 h 184"/>
                  <a:gd name="T22" fmla="*/ 70 w 214"/>
                  <a:gd name="T23" fmla="*/ 193 h 184"/>
                  <a:gd name="T24" fmla="*/ 86 w 214"/>
                  <a:gd name="T25" fmla="*/ 202 h 184"/>
                  <a:gd name="T26" fmla="*/ 97 w 214"/>
                  <a:gd name="T27" fmla="*/ 185 h 184"/>
                  <a:gd name="T28" fmla="*/ 91 w 214"/>
                  <a:gd name="T29" fmla="*/ 159 h 184"/>
                  <a:gd name="T30" fmla="*/ 92 w 214"/>
                  <a:gd name="T31" fmla="*/ 135 h 184"/>
                  <a:gd name="T32" fmla="*/ 84 w 214"/>
                  <a:gd name="T33" fmla="*/ 120 h 184"/>
                  <a:gd name="T34" fmla="*/ 97 w 214"/>
                  <a:gd name="T35" fmla="*/ 86 h 184"/>
                  <a:gd name="T36" fmla="*/ 102 w 214"/>
                  <a:gd name="T37" fmla="*/ 54 h 184"/>
                  <a:gd name="T38" fmla="*/ 87 w 214"/>
                  <a:gd name="T39" fmla="*/ 36 h 184"/>
                  <a:gd name="T40" fmla="*/ 83 w 214"/>
                  <a:gd name="T41" fmla="*/ 36 h 184"/>
                  <a:gd name="T42" fmla="*/ 60 w 214"/>
                  <a:gd name="T43" fmla="*/ 0 h 184"/>
                  <a:gd name="T44" fmla="*/ 53 w 214"/>
                  <a:gd name="T45" fmla="*/ 2 h 184"/>
                  <a:gd name="T46" fmla="*/ 42 w 214"/>
                  <a:gd name="T47" fmla="*/ 38 h 184"/>
                  <a:gd name="T48" fmla="*/ 23 w 214"/>
                  <a:gd name="T49" fmla="*/ 32 h 184"/>
                  <a:gd name="T50" fmla="*/ 26 w 214"/>
                  <a:gd name="T51" fmla="*/ 65 h 184"/>
                  <a:gd name="T52" fmla="*/ 0 w 214"/>
                  <a:gd name="T53" fmla="*/ 65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4"/>
                  <a:gd name="T82" fmla="*/ 0 h 184"/>
                  <a:gd name="T83" fmla="*/ 214 w 214"/>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4" h="184">
                    <a:moveTo>
                      <a:pt x="0" y="53"/>
                    </a:moveTo>
                    <a:lnTo>
                      <a:pt x="8" y="68"/>
                    </a:lnTo>
                    <a:lnTo>
                      <a:pt x="48" y="81"/>
                    </a:lnTo>
                    <a:lnTo>
                      <a:pt x="44" y="93"/>
                    </a:lnTo>
                    <a:lnTo>
                      <a:pt x="63" y="101"/>
                    </a:lnTo>
                    <a:lnTo>
                      <a:pt x="69" y="123"/>
                    </a:lnTo>
                    <a:lnTo>
                      <a:pt x="48" y="161"/>
                    </a:lnTo>
                    <a:lnTo>
                      <a:pt x="102" y="179"/>
                    </a:lnTo>
                    <a:lnTo>
                      <a:pt x="108" y="183"/>
                    </a:lnTo>
                    <a:lnTo>
                      <a:pt x="132" y="183"/>
                    </a:lnTo>
                    <a:lnTo>
                      <a:pt x="132" y="165"/>
                    </a:lnTo>
                    <a:lnTo>
                      <a:pt x="147" y="159"/>
                    </a:lnTo>
                    <a:lnTo>
                      <a:pt x="180" y="167"/>
                    </a:lnTo>
                    <a:lnTo>
                      <a:pt x="204" y="153"/>
                    </a:lnTo>
                    <a:lnTo>
                      <a:pt x="192" y="131"/>
                    </a:lnTo>
                    <a:lnTo>
                      <a:pt x="195" y="111"/>
                    </a:lnTo>
                    <a:lnTo>
                      <a:pt x="177" y="99"/>
                    </a:lnTo>
                    <a:lnTo>
                      <a:pt x="204" y="71"/>
                    </a:lnTo>
                    <a:lnTo>
                      <a:pt x="213" y="44"/>
                    </a:lnTo>
                    <a:lnTo>
                      <a:pt x="183" y="30"/>
                    </a:lnTo>
                    <a:lnTo>
                      <a:pt x="174" y="30"/>
                    </a:lnTo>
                    <a:lnTo>
                      <a:pt x="126" y="0"/>
                    </a:lnTo>
                    <a:lnTo>
                      <a:pt x="111" y="2"/>
                    </a:lnTo>
                    <a:lnTo>
                      <a:pt x="87" y="32"/>
                    </a:lnTo>
                    <a:lnTo>
                      <a:pt x="48" y="26"/>
                    </a:lnTo>
                    <a:lnTo>
                      <a:pt x="56" y="53"/>
                    </a:lnTo>
                    <a:lnTo>
                      <a:pt x="0"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2" name="Freeform 154"/>
              <p:cNvSpPr>
                <a:spLocks/>
              </p:cNvSpPr>
              <p:nvPr/>
            </p:nvSpPr>
            <p:spPr bwMode="auto">
              <a:xfrm>
                <a:off x="3221" y="2083"/>
                <a:ext cx="15" cy="30"/>
              </a:xfrm>
              <a:custGeom>
                <a:avLst/>
                <a:gdLst>
                  <a:gd name="T0" fmla="*/ 0 w 17"/>
                  <a:gd name="T1" fmla="*/ 21 h 29"/>
                  <a:gd name="T2" fmla="*/ 6 w 17"/>
                  <a:gd name="T3" fmla="*/ 34 h 29"/>
                  <a:gd name="T4" fmla="*/ 8 w 17"/>
                  <a:gd name="T5" fmla="*/ 0 h 29"/>
                  <a:gd name="T6" fmla="*/ 0 w 17"/>
                  <a:gd name="T7" fmla="*/ 21 h 29"/>
                  <a:gd name="T8" fmla="*/ 0 60000 65536"/>
                  <a:gd name="T9" fmla="*/ 0 60000 65536"/>
                  <a:gd name="T10" fmla="*/ 0 60000 65536"/>
                  <a:gd name="T11" fmla="*/ 0 60000 65536"/>
                  <a:gd name="T12" fmla="*/ 0 w 17"/>
                  <a:gd name="T13" fmla="*/ 0 h 29"/>
                  <a:gd name="T14" fmla="*/ 17 w 17"/>
                  <a:gd name="T15" fmla="*/ 29 h 29"/>
                </a:gdLst>
                <a:ahLst/>
                <a:cxnLst>
                  <a:cxn ang="T8">
                    <a:pos x="T0" y="T1"/>
                  </a:cxn>
                  <a:cxn ang="T9">
                    <a:pos x="T2" y="T3"/>
                  </a:cxn>
                  <a:cxn ang="T10">
                    <a:pos x="T4" y="T5"/>
                  </a:cxn>
                  <a:cxn ang="T11">
                    <a:pos x="T6" y="T7"/>
                  </a:cxn>
                </a:cxnLst>
                <a:rect l="T12" t="T13" r="T14" b="T15"/>
                <a:pathLst>
                  <a:path w="17" h="29">
                    <a:moveTo>
                      <a:pt x="0" y="15"/>
                    </a:moveTo>
                    <a:lnTo>
                      <a:pt x="12" y="28"/>
                    </a:lnTo>
                    <a:lnTo>
                      <a:pt x="16" y="0"/>
                    </a:lnTo>
                    <a:lnTo>
                      <a:pt x="0" y="15"/>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33" name="Freeform 155"/>
              <p:cNvSpPr>
                <a:spLocks/>
              </p:cNvSpPr>
              <p:nvPr/>
            </p:nvSpPr>
            <p:spPr bwMode="auto">
              <a:xfrm>
                <a:off x="3221" y="2083"/>
                <a:ext cx="15" cy="36"/>
              </a:xfrm>
              <a:custGeom>
                <a:avLst/>
                <a:gdLst>
                  <a:gd name="T0" fmla="*/ 0 w 17"/>
                  <a:gd name="T1" fmla="*/ 24 h 35"/>
                  <a:gd name="T2" fmla="*/ 6 w 17"/>
                  <a:gd name="T3" fmla="*/ 40 h 35"/>
                  <a:gd name="T4" fmla="*/ 8 w 17"/>
                  <a:gd name="T5" fmla="*/ 0 h 35"/>
                  <a:gd name="T6" fmla="*/ 0 w 17"/>
                  <a:gd name="T7" fmla="*/ 24 h 35"/>
                  <a:gd name="T8" fmla="*/ 0 60000 65536"/>
                  <a:gd name="T9" fmla="*/ 0 60000 65536"/>
                  <a:gd name="T10" fmla="*/ 0 60000 65536"/>
                  <a:gd name="T11" fmla="*/ 0 60000 65536"/>
                  <a:gd name="T12" fmla="*/ 0 w 17"/>
                  <a:gd name="T13" fmla="*/ 0 h 35"/>
                  <a:gd name="T14" fmla="*/ 17 w 17"/>
                  <a:gd name="T15" fmla="*/ 35 h 35"/>
                </a:gdLst>
                <a:ahLst/>
                <a:cxnLst>
                  <a:cxn ang="T8">
                    <a:pos x="T0" y="T1"/>
                  </a:cxn>
                  <a:cxn ang="T9">
                    <a:pos x="T2" y="T3"/>
                  </a:cxn>
                  <a:cxn ang="T10">
                    <a:pos x="T4" y="T5"/>
                  </a:cxn>
                  <a:cxn ang="T11">
                    <a:pos x="T6" y="T7"/>
                  </a:cxn>
                </a:cxnLst>
                <a:rect l="T12" t="T13" r="T14" b="T15"/>
                <a:pathLst>
                  <a:path w="17" h="35">
                    <a:moveTo>
                      <a:pt x="0" y="18"/>
                    </a:moveTo>
                    <a:lnTo>
                      <a:pt x="12" y="34"/>
                    </a:lnTo>
                    <a:lnTo>
                      <a:pt x="16"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4" name="Freeform 156"/>
              <p:cNvSpPr>
                <a:spLocks/>
              </p:cNvSpPr>
              <p:nvPr/>
            </p:nvSpPr>
            <p:spPr bwMode="auto">
              <a:xfrm>
                <a:off x="2278" y="2784"/>
                <a:ext cx="39" cy="57"/>
              </a:xfrm>
              <a:custGeom>
                <a:avLst/>
                <a:gdLst>
                  <a:gd name="T0" fmla="*/ 0 w 44"/>
                  <a:gd name="T1" fmla="*/ 64 h 55"/>
                  <a:gd name="T2" fmla="*/ 4 w 44"/>
                  <a:gd name="T3" fmla="*/ 0 h 55"/>
                  <a:gd name="T4" fmla="*/ 21 w 44"/>
                  <a:gd name="T5" fmla="*/ 31 h 55"/>
                  <a:gd name="T6" fmla="*/ 11 w 44"/>
                  <a:gd name="T7" fmla="*/ 66 h 55"/>
                  <a:gd name="T8" fmla="*/ 0 w 44"/>
                  <a:gd name="T9" fmla="*/ 64 h 55"/>
                  <a:gd name="T10" fmla="*/ 0 60000 65536"/>
                  <a:gd name="T11" fmla="*/ 0 60000 65536"/>
                  <a:gd name="T12" fmla="*/ 0 60000 65536"/>
                  <a:gd name="T13" fmla="*/ 0 60000 65536"/>
                  <a:gd name="T14" fmla="*/ 0 60000 65536"/>
                  <a:gd name="T15" fmla="*/ 0 w 44"/>
                  <a:gd name="T16" fmla="*/ 0 h 55"/>
                  <a:gd name="T17" fmla="*/ 44 w 44"/>
                  <a:gd name="T18" fmla="*/ 55 h 55"/>
                </a:gdLst>
                <a:ahLst/>
                <a:cxnLst>
                  <a:cxn ang="T10">
                    <a:pos x="T0" y="T1"/>
                  </a:cxn>
                  <a:cxn ang="T11">
                    <a:pos x="T2" y="T3"/>
                  </a:cxn>
                  <a:cxn ang="T12">
                    <a:pos x="T4" y="T5"/>
                  </a:cxn>
                  <a:cxn ang="T13">
                    <a:pos x="T6" y="T7"/>
                  </a:cxn>
                  <a:cxn ang="T14">
                    <a:pos x="T8" y="T9"/>
                  </a:cxn>
                </a:cxnLst>
                <a:rect l="T15" t="T16" r="T17" b="T18"/>
                <a:pathLst>
                  <a:path w="44" h="55">
                    <a:moveTo>
                      <a:pt x="0" y="52"/>
                    </a:moveTo>
                    <a:lnTo>
                      <a:pt x="5" y="0"/>
                    </a:lnTo>
                    <a:lnTo>
                      <a:pt x="43" y="25"/>
                    </a:lnTo>
                    <a:lnTo>
                      <a:pt x="21" y="54"/>
                    </a:lnTo>
                    <a:lnTo>
                      <a:pt x="0" y="5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35" name="Freeform 157"/>
              <p:cNvSpPr>
                <a:spLocks/>
              </p:cNvSpPr>
              <p:nvPr/>
            </p:nvSpPr>
            <p:spPr bwMode="auto">
              <a:xfrm>
                <a:off x="2278" y="2784"/>
                <a:ext cx="45" cy="63"/>
              </a:xfrm>
              <a:custGeom>
                <a:avLst/>
                <a:gdLst>
                  <a:gd name="T0" fmla="*/ 0 w 50"/>
                  <a:gd name="T1" fmla="*/ 70 h 61"/>
                  <a:gd name="T2" fmla="*/ 5 w 50"/>
                  <a:gd name="T3" fmla="*/ 0 h 61"/>
                  <a:gd name="T4" fmla="*/ 26 w 50"/>
                  <a:gd name="T5" fmla="*/ 34 h 61"/>
                  <a:gd name="T6" fmla="*/ 13 w 50"/>
                  <a:gd name="T7" fmla="*/ 72 h 61"/>
                  <a:gd name="T8" fmla="*/ 0 w 50"/>
                  <a:gd name="T9" fmla="*/ 70 h 61"/>
                  <a:gd name="T10" fmla="*/ 0 60000 65536"/>
                  <a:gd name="T11" fmla="*/ 0 60000 65536"/>
                  <a:gd name="T12" fmla="*/ 0 60000 65536"/>
                  <a:gd name="T13" fmla="*/ 0 60000 65536"/>
                  <a:gd name="T14" fmla="*/ 0 60000 65536"/>
                  <a:gd name="T15" fmla="*/ 0 w 50"/>
                  <a:gd name="T16" fmla="*/ 0 h 61"/>
                  <a:gd name="T17" fmla="*/ 50 w 50"/>
                  <a:gd name="T18" fmla="*/ 61 h 61"/>
                </a:gdLst>
                <a:ahLst/>
                <a:cxnLst>
                  <a:cxn ang="T10">
                    <a:pos x="T0" y="T1"/>
                  </a:cxn>
                  <a:cxn ang="T11">
                    <a:pos x="T2" y="T3"/>
                  </a:cxn>
                  <a:cxn ang="T12">
                    <a:pos x="T4" y="T5"/>
                  </a:cxn>
                  <a:cxn ang="T13">
                    <a:pos x="T6" y="T7"/>
                  </a:cxn>
                  <a:cxn ang="T14">
                    <a:pos x="T8" y="T9"/>
                  </a:cxn>
                </a:cxnLst>
                <a:rect l="T15" t="T16" r="T17" b="T18"/>
                <a:pathLst>
                  <a:path w="50" h="61">
                    <a:moveTo>
                      <a:pt x="0" y="58"/>
                    </a:moveTo>
                    <a:lnTo>
                      <a:pt x="6" y="0"/>
                    </a:lnTo>
                    <a:lnTo>
                      <a:pt x="49" y="28"/>
                    </a:lnTo>
                    <a:lnTo>
                      <a:pt x="24" y="60"/>
                    </a:lnTo>
                    <a:lnTo>
                      <a:pt x="0" y="5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6" name="Freeform 158"/>
              <p:cNvSpPr>
                <a:spLocks/>
              </p:cNvSpPr>
              <p:nvPr/>
            </p:nvSpPr>
            <p:spPr bwMode="auto">
              <a:xfrm>
                <a:off x="3720" y="2661"/>
                <a:ext cx="17" cy="25"/>
              </a:xfrm>
              <a:custGeom>
                <a:avLst/>
                <a:gdLst>
                  <a:gd name="T0" fmla="*/ 0 w 19"/>
                  <a:gd name="T1" fmla="*/ 19 h 25"/>
                  <a:gd name="T2" fmla="*/ 5 w 19"/>
                  <a:gd name="T3" fmla="*/ 24 h 25"/>
                  <a:gd name="T4" fmla="*/ 9 w 19"/>
                  <a:gd name="T5" fmla="*/ 17 h 25"/>
                  <a:gd name="T6" fmla="*/ 4 w 19"/>
                  <a:gd name="T7" fmla="*/ 17 h 25"/>
                  <a:gd name="T8" fmla="*/ 10 w 19"/>
                  <a:gd name="T9" fmla="*/ 10 h 25"/>
                  <a:gd name="T10" fmla="*/ 8 w 19"/>
                  <a:gd name="T11" fmla="*/ 0 h 25"/>
                  <a:gd name="T12" fmla="*/ 0 w 19"/>
                  <a:gd name="T13" fmla="*/ 19 h 25"/>
                  <a:gd name="T14" fmla="*/ 0 60000 65536"/>
                  <a:gd name="T15" fmla="*/ 0 60000 65536"/>
                  <a:gd name="T16" fmla="*/ 0 60000 65536"/>
                  <a:gd name="T17" fmla="*/ 0 60000 65536"/>
                  <a:gd name="T18" fmla="*/ 0 60000 65536"/>
                  <a:gd name="T19" fmla="*/ 0 60000 65536"/>
                  <a:gd name="T20" fmla="*/ 0 60000 65536"/>
                  <a:gd name="T21" fmla="*/ 0 w 19"/>
                  <a:gd name="T22" fmla="*/ 0 h 25"/>
                  <a:gd name="T23" fmla="*/ 19 w 19"/>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5">
                    <a:moveTo>
                      <a:pt x="0" y="19"/>
                    </a:moveTo>
                    <a:lnTo>
                      <a:pt x="11" y="24"/>
                    </a:lnTo>
                    <a:lnTo>
                      <a:pt x="16" y="17"/>
                    </a:lnTo>
                    <a:lnTo>
                      <a:pt x="6" y="17"/>
                    </a:lnTo>
                    <a:lnTo>
                      <a:pt x="18" y="10"/>
                    </a:lnTo>
                    <a:lnTo>
                      <a:pt x="14" y="0"/>
                    </a:lnTo>
                    <a:lnTo>
                      <a:pt x="0" y="1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37" name="Freeform 159"/>
              <p:cNvSpPr>
                <a:spLocks/>
              </p:cNvSpPr>
              <p:nvPr/>
            </p:nvSpPr>
            <p:spPr bwMode="auto">
              <a:xfrm>
                <a:off x="3720" y="2661"/>
                <a:ext cx="22" cy="31"/>
              </a:xfrm>
              <a:custGeom>
                <a:avLst/>
                <a:gdLst>
                  <a:gd name="T0" fmla="*/ 0 w 25"/>
                  <a:gd name="T1" fmla="*/ 24 h 31"/>
                  <a:gd name="T2" fmla="*/ 7 w 25"/>
                  <a:gd name="T3" fmla="*/ 30 h 31"/>
                  <a:gd name="T4" fmla="*/ 10 w 25"/>
                  <a:gd name="T5" fmla="*/ 21 h 31"/>
                  <a:gd name="T6" fmla="*/ 4 w 25"/>
                  <a:gd name="T7" fmla="*/ 21 h 31"/>
                  <a:gd name="T8" fmla="*/ 11 w 25"/>
                  <a:gd name="T9" fmla="*/ 12 h 31"/>
                  <a:gd name="T10" fmla="*/ 9 w 25"/>
                  <a:gd name="T11" fmla="*/ 0 h 31"/>
                  <a:gd name="T12" fmla="*/ 0 w 25"/>
                  <a:gd name="T13" fmla="*/ 24 h 31"/>
                  <a:gd name="T14" fmla="*/ 0 60000 65536"/>
                  <a:gd name="T15" fmla="*/ 0 60000 65536"/>
                  <a:gd name="T16" fmla="*/ 0 60000 65536"/>
                  <a:gd name="T17" fmla="*/ 0 60000 65536"/>
                  <a:gd name="T18" fmla="*/ 0 60000 65536"/>
                  <a:gd name="T19" fmla="*/ 0 60000 65536"/>
                  <a:gd name="T20" fmla="*/ 0 60000 65536"/>
                  <a:gd name="T21" fmla="*/ 0 w 25"/>
                  <a:gd name="T22" fmla="*/ 0 h 31"/>
                  <a:gd name="T23" fmla="*/ 25 w 2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
                    <a:moveTo>
                      <a:pt x="0" y="24"/>
                    </a:moveTo>
                    <a:lnTo>
                      <a:pt x="14" y="30"/>
                    </a:lnTo>
                    <a:lnTo>
                      <a:pt x="21" y="21"/>
                    </a:lnTo>
                    <a:lnTo>
                      <a:pt x="8" y="21"/>
                    </a:lnTo>
                    <a:lnTo>
                      <a:pt x="24" y="12"/>
                    </a:lnTo>
                    <a:lnTo>
                      <a:pt x="18" y="0"/>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38" name="Freeform 160"/>
              <p:cNvSpPr>
                <a:spLocks/>
              </p:cNvSpPr>
              <p:nvPr/>
            </p:nvSpPr>
            <p:spPr bwMode="auto">
              <a:xfrm>
                <a:off x="3223" y="2844"/>
                <a:ext cx="81" cy="103"/>
              </a:xfrm>
              <a:custGeom>
                <a:avLst/>
                <a:gdLst>
                  <a:gd name="T0" fmla="*/ 0 w 91"/>
                  <a:gd name="T1" fmla="*/ 58 h 100"/>
                  <a:gd name="T2" fmla="*/ 4 w 91"/>
                  <a:gd name="T3" fmla="*/ 36 h 100"/>
                  <a:gd name="T4" fmla="*/ 9 w 91"/>
                  <a:gd name="T5" fmla="*/ 36 h 100"/>
                  <a:gd name="T6" fmla="*/ 7 w 91"/>
                  <a:gd name="T7" fmla="*/ 25 h 100"/>
                  <a:gd name="T8" fmla="*/ 20 w 91"/>
                  <a:gd name="T9" fmla="*/ 23 h 100"/>
                  <a:gd name="T10" fmla="*/ 20 w 91"/>
                  <a:gd name="T11" fmla="*/ 0 h 100"/>
                  <a:gd name="T12" fmla="*/ 36 w 91"/>
                  <a:gd name="T13" fmla="*/ 2 h 100"/>
                  <a:gd name="T14" fmla="*/ 34 w 91"/>
                  <a:gd name="T15" fmla="*/ 23 h 100"/>
                  <a:gd name="T16" fmla="*/ 45 w 91"/>
                  <a:gd name="T17" fmla="*/ 23 h 100"/>
                  <a:gd name="T18" fmla="*/ 42 w 91"/>
                  <a:gd name="T19" fmla="*/ 83 h 100"/>
                  <a:gd name="T20" fmla="*/ 31 w 91"/>
                  <a:gd name="T21" fmla="*/ 77 h 100"/>
                  <a:gd name="T22" fmla="*/ 18 w 91"/>
                  <a:gd name="T23" fmla="*/ 117 h 100"/>
                  <a:gd name="T24" fmla="*/ 0 w 91"/>
                  <a:gd name="T25" fmla="*/ 58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100"/>
                  <a:gd name="T41" fmla="*/ 91 w 91"/>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100">
                    <a:moveTo>
                      <a:pt x="0" y="48"/>
                    </a:moveTo>
                    <a:lnTo>
                      <a:pt x="8" y="30"/>
                    </a:lnTo>
                    <a:lnTo>
                      <a:pt x="17" y="30"/>
                    </a:lnTo>
                    <a:lnTo>
                      <a:pt x="14" y="19"/>
                    </a:lnTo>
                    <a:lnTo>
                      <a:pt x="39" y="17"/>
                    </a:lnTo>
                    <a:lnTo>
                      <a:pt x="39" y="0"/>
                    </a:lnTo>
                    <a:lnTo>
                      <a:pt x="71" y="2"/>
                    </a:lnTo>
                    <a:lnTo>
                      <a:pt x="68" y="17"/>
                    </a:lnTo>
                    <a:lnTo>
                      <a:pt x="90" y="17"/>
                    </a:lnTo>
                    <a:lnTo>
                      <a:pt x="83" y="71"/>
                    </a:lnTo>
                    <a:lnTo>
                      <a:pt x="62" y="65"/>
                    </a:lnTo>
                    <a:lnTo>
                      <a:pt x="37" y="99"/>
                    </a:lnTo>
                    <a:lnTo>
                      <a:pt x="0" y="48"/>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39" name="Freeform 161"/>
              <p:cNvSpPr>
                <a:spLocks/>
              </p:cNvSpPr>
              <p:nvPr/>
            </p:nvSpPr>
            <p:spPr bwMode="auto">
              <a:xfrm>
                <a:off x="3223" y="2844"/>
                <a:ext cx="86" cy="109"/>
              </a:xfrm>
              <a:custGeom>
                <a:avLst/>
                <a:gdLst>
                  <a:gd name="T0" fmla="*/ 0 w 97"/>
                  <a:gd name="T1" fmla="*/ 61 h 106"/>
                  <a:gd name="T2" fmla="*/ 4 w 97"/>
                  <a:gd name="T3" fmla="*/ 38 h 106"/>
                  <a:gd name="T4" fmla="*/ 9 w 97"/>
                  <a:gd name="T5" fmla="*/ 38 h 106"/>
                  <a:gd name="T6" fmla="*/ 8 w 97"/>
                  <a:gd name="T7" fmla="*/ 26 h 106"/>
                  <a:gd name="T8" fmla="*/ 20 w 97"/>
                  <a:gd name="T9" fmla="*/ 24 h 106"/>
                  <a:gd name="T10" fmla="*/ 20 w 97"/>
                  <a:gd name="T11" fmla="*/ 0 h 106"/>
                  <a:gd name="T12" fmla="*/ 36 w 97"/>
                  <a:gd name="T13" fmla="*/ 2 h 106"/>
                  <a:gd name="T14" fmla="*/ 35 w 97"/>
                  <a:gd name="T15" fmla="*/ 24 h 106"/>
                  <a:gd name="T16" fmla="*/ 46 w 97"/>
                  <a:gd name="T17" fmla="*/ 24 h 106"/>
                  <a:gd name="T18" fmla="*/ 43 w 97"/>
                  <a:gd name="T19" fmla="*/ 87 h 106"/>
                  <a:gd name="T20" fmla="*/ 32 w 97"/>
                  <a:gd name="T21" fmla="*/ 81 h 106"/>
                  <a:gd name="T22" fmla="*/ 19 w 97"/>
                  <a:gd name="T23" fmla="*/ 123 h 106"/>
                  <a:gd name="T24" fmla="*/ 0 w 97"/>
                  <a:gd name="T25" fmla="*/ 6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06"/>
                  <a:gd name="T41" fmla="*/ 97 w 9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06">
                    <a:moveTo>
                      <a:pt x="0" y="51"/>
                    </a:moveTo>
                    <a:lnTo>
                      <a:pt x="9" y="32"/>
                    </a:lnTo>
                    <a:lnTo>
                      <a:pt x="18" y="32"/>
                    </a:lnTo>
                    <a:lnTo>
                      <a:pt x="15" y="20"/>
                    </a:lnTo>
                    <a:lnTo>
                      <a:pt x="42" y="18"/>
                    </a:lnTo>
                    <a:lnTo>
                      <a:pt x="42" y="0"/>
                    </a:lnTo>
                    <a:lnTo>
                      <a:pt x="76" y="2"/>
                    </a:lnTo>
                    <a:lnTo>
                      <a:pt x="72" y="18"/>
                    </a:lnTo>
                    <a:lnTo>
                      <a:pt x="96" y="18"/>
                    </a:lnTo>
                    <a:lnTo>
                      <a:pt x="88" y="75"/>
                    </a:lnTo>
                    <a:lnTo>
                      <a:pt x="66" y="69"/>
                    </a:lnTo>
                    <a:lnTo>
                      <a:pt x="39" y="105"/>
                    </a:lnTo>
                    <a:lnTo>
                      <a:pt x="0" y="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0" name="Freeform 162"/>
              <p:cNvSpPr>
                <a:spLocks/>
              </p:cNvSpPr>
              <p:nvPr/>
            </p:nvSpPr>
            <p:spPr bwMode="auto">
              <a:xfrm>
                <a:off x="2842" y="2642"/>
                <a:ext cx="41" cy="18"/>
              </a:xfrm>
              <a:custGeom>
                <a:avLst/>
                <a:gdLst>
                  <a:gd name="T0" fmla="*/ 0 w 46"/>
                  <a:gd name="T1" fmla="*/ 22 h 17"/>
                  <a:gd name="T2" fmla="*/ 3 w 46"/>
                  <a:gd name="T3" fmla="*/ 0 h 17"/>
                  <a:gd name="T4" fmla="*/ 23 w 46"/>
                  <a:gd name="T5" fmla="*/ 5 h 17"/>
                  <a:gd name="T6" fmla="*/ 0 w 46"/>
                  <a:gd name="T7" fmla="*/ 22 h 17"/>
                  <a:gd name="T8" fmla="*/ 0 60000 65536"/>
                  <a:gd name="T9" fmla="*/ 0 60000 65536"/>
                  <a:gd name="T10" fmla="*/ 0 60000 65536"/>
                  <a:gd name="T11" fmla="*/ 0 60000 65536"/>
                  <a:gd name="T12" fmla="*/ 0 w 46"/>
                  <a:gd name="T13" fmla="*/ 0 h 17"/>
                  <a:gd name="T14" fmla="*/ 46 w 46"/>
                  <a:gd name="T15" fmla="*/ 17 h 17"/>
                </a:gdLst>
                <a:ahLst/>
                <a:cxnLst>
                  <a:cxn ang="T8">
                    <a:pos x="T0" y="T1"/>
                  </a:cxn>
                  <a:cxn ang="T9">
                    <a:pos x="T2" y="T3"/>
                  </a:cxn>
                  <a:cxn ang="T10">
                    <a:pos x="T4" y="T5"/>
                  </a:cxn>
                  <a:cxn ang="T11">
                    <a:pos x="T6" y="T7"/>
                  </a:cxn>
                </a:cxnLst>
                <a:rect l="T12" t="T13" r="T14" b="T15"/>
                <a:pathLst>
                  <a:path w="46" h="17">
                    <a:moveTo>
                      <a:pt x="0" y="16"/>
                    </a:moveTo>
                    <a:lnTo>
                      <a:pt x="3" y="0"/>
                    </a:lnTo>
                    <a:lnTo>
                      <a:pt x="45" y="5"/>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41" name="Freeform 163"/>
              <p:cNvSpPr>
                <a:spLocks/>
              </p:cNvSpPr>
              <p:nvPr/>
            </p:nvSpPr>
            <p:spPr bwMode="auto">
              <a:xfrm>
                <a:off x="2842" y="2642"/>
                <a:ext cx="46" cy="18"/>
              </a:xfrm>
              <a:custGeom>
                <a:avLst/>
                <a:gdLst>
                  <a:gd name="T0" fmla="*/ 0 w 52"/>
                  <a:gd name="T1" fmla="*/ 22 h 17"/>
                  <a:gd name="T2" fmla="*/ 3 w 52"/>
                  <a:gd name="T3" fmla="*/ 0 h 17"/>
                  <a:gd name="T4" fmla="*/ 24 w 52"/>
                  <a:gd name="T5" fmla="*/ 4 h 17"/>
                  <a:gd name="T6" fmla="*/ 0 w 52"/>
                  <a:gd name="T7" fmla="*/ 22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16"/>
                    </a:moveTo>
                    <a:lnTo>
                      <a:pt x="3" y="0"/>
                    </a:lnTo>
                    <a:lnTo>
                      <a:pt x="51" y="4"/>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2" name="Freeform 164"/>
              <p:cNvSpPr>
                <a:spLocks/>
              </p:cNvSpPr>
              <p:nvPr/>
            </p:nvSpPr>
            <p:spPr bwMode="auto">
              <a:xfrm>
                <a:off x="3181" y="1820"/>
                <a:ext cx="128" cy="162"/>
              </a:xfrm>
              <a:custGeom>
                <a:avLst/>
                <a:gdLst>
                  <a:gd name="T0" fmla="*/ 0 w 145"/>
                  <a:gd name="T1" fmla="*/ 76 h 157"/>
                  <a:gd name="T2" fmla="*/ 0 w 145"/>
                  <a:gd name="T3" fmla="*/ 109 h 157"/>
                  <a:gd name="T4" fmla="*/ 3 w 145"/>
                  <a:gd name="T5" fmla="*/ 123 h 157"/>
                  <a:gd name="T6" fmla="*/ 4 w 145"/>
                  <a:gd name="T7" fmla="*/ 138 h 157"/>
                  <a:gd name="T8" fmla="*/ 17 w 145"/>
                  <a:gd name="T9" fmla="*/ 153 h 157"/>
                  <a:gd name="T10" fmla="*/ 12 w 145"/>
                  <a:gd name="T11" fmla="*/ 185 h 157"/>
                  <a:gd name="T12" fmla="*/ 27 w 145"/>
                  <a:gd name="T13" fmla="*/ 188 h 157"/>
                  <a:gd name="T14" fmla="*/ 54 w 145"/>
                  <a:gd name="T15" fmla="*/ 188 h 157"/>
                  <a:gd name="T16" fmla="*/ 60 w 145"/>
                  <a:gd name="T17" fmla="*/ 160 h 157"/>
                  <a:gd name="T18" fmla="*/ 47 w 145"/>
                  <a:gd name="T19" fmla="*/ 118 h 157"/>
                  <a:gd name="T20" fmla="*/ 63 w 145"/>
                  <a:gd name="T21" fmla="*/ 97 h 157"/>
                  <a:gd name="T22" fmla="*/ 68 w 145"/>
                  <a:gd name="T23" fmla="*/ 105 h 157"/>
                  <a:gd name="T24" fmla="*/ 63 w 145"/>
                  <a:gd name="T25" fmla="*/ 29 h 157"/>
                  <a:gd name="T26" fmla="*/ 50 w 145"/>
                  <a:gd name="T27" fmla="*/ 9 h 157"/>
                  <a:gd name="T28" fmla="*/ 37 w 145"/>
                  <a:gd name="T29" fmla="*/ 23 h 157"/>
                  <a:gd name="T30" fmla="*/ 38 w 145"/>
                  <a:gd name="T31" fmla="*/ 12 h 157"/>
                  <a:gd name="T32" fmla="*/ 27 w 145"/>
                  <a:gd name="T33" fmla="*/ 0 h 157"/>
                  <a:gd name="T34" fmla="*/ 20 w 145"/>
                  <a:gd name="T35" fmla="*/ 0 h 157"/>
                  <a:gd name="T36" fmla="*/ 20 w 145"/>
                  <a:gd name="T37" fmla="*/ 38 h 157"/>
                  <a:gd name="T38" fmla="*/ 14 w 145"/>
                  <a:gd name="T39" fmla="*/ 29 h 157"/>
                  <a:gd name="T40" fmla="*/ 10 w 145"/>
                  <a:gd name="T41" fmla="*/ 41 h 157"/>
                  <a:gd name="T42" fmla="*/ 8 w 145"/>
                  <a:gd name="T43" fmla="*/ 68 h 157"/>
                  <a:gd name="T44" fmla="*/ 0 w 145"/>
                  <a:gd name="T45" fmla="*/ 76 h 15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
                  <a:gd name="T70" fmla="*/ 0 h 157"/>
                  <a:gd name="T71" fmla="*/ 145 w 145"/>
                  <a:gd name="T72" fmla="*/ 157 h 15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 h="157">
                    <a:moveTo>
                      <a:pt x="0" y="64"/>
                    </a:moveTo>
                    <a:lnTo>
                      <a:pt x="0" y="91"/>
                    </a:lnTo>
                    <a:lnTo>
                      <a:pt x="3" y="102"/>
                    </a:lnTo>
                    <a:lnTo>
                      <a:pt x="6" y="114"/>
                    </a:lnTo>
                    <a:lnTo>
                      <a:pt x="35" y="127"/>
                    </a:lnTo>
                    <a:lnTo>
                      <a:pt x="26" y="153"/>
                    </a:lnTo>
                    <a:lnTo>
                      <a:pt x="58" y="156"/>
                    </a:lnTo>
                    <a:lnTo>
                      <a:pt x="113" y="156"/>
                    </a:lnTo>
                    <a:lnTo>
                      <a:pt x="127" y="133"/>
                    </a:lnTo>
                    <a:lnTo>
                      <a:pt x="98" y="98"/>
                    </a:lnTo>
                    <a:lnTo>
                      <a:pt x="132" y="79"/>
                    </a:lnTo>
                    <a:lnTo>
                      <a:pt x="144" y="87"/>
                    </a:lnTo>
                    <a:lnTo>
                      <a:pt x="132" y="23"/>
                    </a:lnTo>
                    <a:lnTo>
                      <a:pt x="108" y="9"/>
                    </a:lnTo>
                    <a:lnTo>
                      <a:pt x="78" y="17"/>
                    </a:lnTo>
                    <a:lnTo>
                      <a:pt x="81" y="12"/>
                    </a:lnTo>
                    <a:lnTo>
                      <a:pt x="58" y="0"/>
                    </a:lnTo>
                    <a:lnTo>
                      <a:pt x="43" y="0"/>
                    </a:lnTo>
                    <a:lnTo>
                      <a:pt x="43" y="32"/>
                    </a:lnTo>
                    <a:lnTo>
                      <a:pt x="29" y="23"/>
                    </a:lnTo>
                    <a:lnTo>
                      <a:pt x="20" y="35"/>
                    </a:lnTo>
                    <a:lnTo>
                      <a:pt x="17" y="56"/>
                    </a:lnTo>
                    <a:lnTo>
                      <a:pt x="0" y="64"/>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343" name="Freeform 165"/>
              <p:cNvSpPr>
                <a:spLocks/>
              </p:cNvSpPr>
              <p:nvPr/>
            </p:nvSpPr>
            <p:spPr bwMode="auto">
              <a:xfrm>
                <a:off x="3181" y="1820"/>
                <a:ext cx="134" cy="168"/>
              </a:xfrm>
              <a:custGeom>
                <a:avLst/>
                <a:gdLst>
                  <a:gd name="T0" fmla="*/ 0 w 151"/>
                  <a:gd name="T1" fmla="*/ 78 h 163"/>
                  <a:gd name="T2" fmla="*/ 0 w 151"/>
                  <a:gd name="T3" fmla="*/ 112 h 163"/>
                  <a:gd name="T4" fmla="*/ 3 w 151"/>
                  <a:gd name="T5" fmla="*/ 127 h 163"/>
                  <a:gd name="T6" fmla="*/ 4 w 151"/>
                  <a:gd name="T7" fmla="*/ 142 h 163"/>
                  <a:gd name="T8" fmla="*/ 18 w 151"/>
                  <a:gd name="T9" fmla="*/ 158 h 163"/>
                  <a:gd name="T10" fmla="*/ 13 w 151"/>
                  <a:gd name="T11" fmla="*/ 190 h 163"/>
                  <a:gd name="T12" fmla="*/ 29 w 151"/>
                  <a:gd name="T13" fmla="*/ 194 h 163"/>
                  <a:gd name="T14" fmla="*/ 59 w 151"/>
                  <a:gd name="T15" fmla="*/ 194 h 163"/>
                  <a:gd name="T16" fmla="*/ 65 w 151"/>
                  <a:gd name="T17" fmla="*/ 165 h 163"/>
                  <a:gd name="T18" fmla="*/ 51 w 151"/>
                  <a:gd name="T19" fmla="*/ 121 h 163"/>
                  <a:gd name="T20" fmla="*/ 67 w 151"/>
                  <a:gd name="T21" fmla="*/ 100 h 163"/>
                  <a:gd name="T22" fmla="*/ 74 w 151"/>
                  <a:gd name="T23" fmla="*/ 108 h 163"/>
                  <a:gd name="T24" fmla="*/ 67 w 151"/>
                  <a:gd name="T25" fmla="*/ 30 h 163"/>
                  <a:gd name="T26" fmla="*/ 54 w 151"/>
                  <a:gd name="T27" fmla="*/ 9 h 163"/>
                  <a:gd name="T28" fmla="*/ 40 w 151"/>
                  <a:gd name="T29" fmla="*/ 24 h 163"/>
                  <a:gd name="T30" fmla="*/ 41 w 151"/>
                  <a:gd name="T31" fmla="*/ 12 h 163"/>
                  <a:gd name="T32" fmla="*/ 29 w 151"/>
                  <a:gd name="T33" fmla="*/ 0 h 163"/>
                  <a:gd name="T34" fmla="*/ 22 w 151"/>
                  <a:gd name="T35" fmla="*/ 0 h 163"/>
                  <a:gd name="T36" fmla="*/ 22 w 151"/>
                  <a:gd name="T37" fmla="*/ 39 h 163"/>
                  <a:gd name="T38" fmla="*/ 15 w 151"/>
                  <a:gd name="T39" fmla="*/ 30 h 163"/>
                  <a:gd name="T40" fmla="*/ 11 w 151"/>
                  <a:gd name="T41" fmla="*/ 42 h 163"/>
                  <a:gd name="T42" fmla="*/ 9 w 151"/>
                  <a:gd name="T43" fmla="*/ 70 h 163"/>
                  <a:gd name="T44" fmla="*/ 0 w 151"/>
                  <a:gd name="T45" fmla="*/ 78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
                  <a:gd name="T70" fmla="*/ 0 h 163"/>
                  <a:gd name="T71" fmla="*/ 151 w 151"/>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 h="163">
                    <a:moveTo>
                      <a:pt x="0" y="66"/>
                    </a:moveTo>
                    <a:lnTo>
                      <a:pt x="0" y="94"/>
                    </a:lnTo>
                    <a:lnTo>
                      <a:pt x="3" y="106"/>
                    </a:lnTo>
                    <a:lnTo>
                      <a:pt x="6" y="118"/>
                    </a:lnTo>
                    <a:lnTo>
                      <a:pt x="36" y="132"/>
                    </a:lnTo>
                    <a:lnTo>
                      <a:pt x="27" y="159"/>
                    </a:lnTo>
                    <a:lnTo>
                      <a:pt x="60" y="162"/>
                    </a:lnTo>
                    <a:lnTo>
                      <a:pt x="118" y="162"/>
                    </a:lnTo>
                    <a:lnTo>
                      <a:pt x="132" y="138"/>
                    </a:lnTo>
                    <a:lnTo>
                      <a:pt x="102" y="102"/>
                    </a:lnTo>
                    <a:lnTo>
                      <a:pt x="138" y="82"/>
                    </a:lnTo>
                    <a:lnTo>
                      <a:pt x="150" y="90"/>
                    </a:lnTo>
                    <a:lnTo>
                      <a:pt x="138" y="24"/>
                    </a:lnTo>
                    <a:lnTo>
                      <a:pt x="112" y="9"/>
                    </a:lnTo>
                    <a:lnTo>
                      <a:pt x="81" y="18"/>
                    </a:lnTo>
                    <a:lnTo>
                      <a:pt x="84" y="12"/>
                    </a:lnTo>
                    <a:lnTo>
                      <a:pt x="60" y="0"/>
                    </a:lnTo>
                    <a:lnTo>
                      <a:pt x="45" y="0"/>
                    </a:lnTo>
                    <a:lnTo>
                      <a:pt x="45" y="33"/>
                    </a:lnTo>
                    <a:lnTo>
                      <a:pt x="30" y="24"/>
                    </a:lnTo>
                    <a:lnTo>
                      <a:pt x="21" y="36"/>
                    </a:lnTo>
                    <a:lnTo>
                      <a:pt x="18" y="58"/>
                    </a:lnTo>
                    <a:lnTo>
                      <a:pt x="0" y="6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4" name="Freeform 166"/>
              <p:cNvSpPr>
                <a:spLocks/>
              </p:cNvSpPr>
              <p:nvPr/>
            </p:nvSpPr>
            <p:spPr bwMode="auto">
              <a:xfrm>
                <a:off x="3047" y="2685"/>
                <a:ext cx="63" cy="113"/>
              </a:xfrm>
              <a:custGeom>
                <a:avLst/>
                <a:gdLst>
                  <a:gd name="T0" fmla="*/ 0 w 71"/>
                  <a:gd name="T1" fmla="*/ 126 h 109"/>
                  <a:gd name="T2" fmla="*/ 4 w 71"/>
                  <a:gd name="T3" fmla="*/ 34 h 109"/>
                  <a:gd name="T4" fmla="*/ 4 w 71"/>
                  <a:gd name="T5" fmla="*/ 3 h 109"/>
                  <a:gd name="T6" fmla="*/ 22 w 71"/>
                  <a:gd name="T7" fmla="*/ 0 h 109"/>
                  <a:gd name="T8" fmla="*/ 34 w 71"/>
                  <a:gd name="T9" fmla="*/ 102 h 109"/>
                  <a:gd name="T10" fmla="*/ 9 w 71"/>
                  <a:gd name="T11" fmla="*/ 134 h 109"/>
                  <a:gd name="T12" fmla="*/ 0 w 71"/>
                  <a:gd name="T13" fmla="*/ 126 h 109"/>
                  <a:gd name="T14" fmla="*/ 0 60000 65536"/>
                  <a:gd name="T15" fmla="*/ 0 60000 65536"/>
                  <a:gd name="T16" fmla="*/ 0 60000 65536"/>
                  <a:gd name="T17" fmla="*/ 0 60000 65536"/>
                  <a:gd name="T18" fmla="*/ 0 60000 65536"/>
                  <a:gd name="T19" fmla="*/ 0 60000 65536"/>
                  <a:gd name="T20" fmla="*/ 0 60000 65536"/>
                  <a:gd name="T21" fmla="*/ 0 w 71"/>
                  <a:gd name="T22" fmla="*/ 0 h 109"/>
                  <a:gd name="T23" fmla="*/ 71 w 71"/>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109">
                    <a:moveTo>
                      <a:pt x="0" y="102"/>
                    </a:moveTo>
                    <a:lnTo>
                      <a:pt x="6" y="28"/>
                    </a:lnTo>
                    <a:lnTo>
                      <a:pt x="4" y="3"/>
                    </a:lnTo>
                    <a:lnTo>
                      <a:pt x="45" y="0"/>
                    </a:lnTo>
                    <a:lnTo>
                      <a:pt x="70" y="83"/>
                    </a:lnTo>
                    <a:lnTo>
                      <a:pt x="17" y="108"/>
                    </a:lnTo>
                    <a:lnTo>
                      <a:pt x="0" y="10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45" name="Freeform 167"/>
              <p:cNvSpPr>
                <a:spLocks/>
              </p:cNvSpPr>
              <p:nvPr/>
            </p:nvSpPr>
            <p:spPr bwMode="auto">
              <a:xfrm>
                <a:off x="3047" y="2685"/>
                <a:ext cx="68" cy="119"/>
              </a:xfrm>
              <a:custGeom>
                <a:avLst/>
                <a:gdLst>
                  <a:gd name="T0" fmla="*/ 0 w 77"/>
                  <a:gd name="T1" fmla="*/ 132 h 115"/>
                  <a:gd name="T2" fmla="*/ 4 w 77"/>
                  <a:gd name="T3" fmla="*/ 36 h 115"/>
                  <a:gd name="T4" fmla="*/ 4 w 77"/>
                  <a:gd name="T5" fmla="*/ 3 h 115"/>
                  <a:gd name="T6" fmla="*/ 23 w 77"/>
                  <a:gd name="T7" fmla="*/ 0 h 115"/>
                  <a:gd name="T8" fmla="*/ 36 w 77"/>
                  <a:gd name="T9" fmla="*/ 107 h 115"/>
                  <a:gd name="T10" fmla="*/ 9 w 77"/>
                  <a:gd name="T11" fmla="*/ 140 h 115"/>
                  <a:gd name="T12" fmla="*/ 0 w 77"/>
                  <a:gd name="T13" fmla="*/ 132 h 115"/>
                  <a:gd name="T14" fmla="*/ 0 60000 65536"/>
                  <a:gd name="T15" fmla="*/ 0 60000 65536"/>
                  <a:gd name="T16" fmla="*/ 0 60000 65536"/>
                  <a:gd name="T17" fmla="*/ 0 60000 65536"/>
                  <a:gd name="T18" fmla="*/ 0 60000 65536"/>
                  <a:gd name="T19" fmla="*/ 0 60000 65536"/>
                  <a:gd name="T20" fmla="*/ 0 60000 65536"/>
                  <a:gd name="T21" fmla="*/ 0 w 77"/>
                  <a:gd name="T22" fmla="*/ 0 h 115"/>
                  <a:gd name="T23" fmla="*/ 77 w 77"/>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15">
                    <a:moveTo>
                      <a:pt x="0" y="108"/>
                    </a:moveTo>
                    <a:lnTo>
                      <a:pt x="6" y="30"/>
                    </a:lnTo>
                    <a:lnTo>
                      <a:pt x="4" y="3"/>
                    </a:lnTo>
                    <a:lnTo>
                      <a:pt x="49" y="0"/>
                    </a:lnTo>
                    <a:lnTo>
                      <a:pt x="76" y="88"/>
                    </a:lnTo>
                    <a:lnTo>
                      <a:pt x="18" y="114"/>
                    </a:lnTo>
                    <a:lnTo>
                      <a:pt x="0" y="10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6" name="Freeform 168"/>
              <p:cNvSpPr>
                <a:spLocks/>
              </p:cNvSpPr>
              <p:nvPr/>
            </p:nvSpPr>
            <p:spPr bwMode="auto">
              <a:xfrm>
                <a:off x="3397" y="2112"/>
                <a:ext cx="86" cy="103"/>
              </a:xfrm>
              <a:custGeom>
                <a:avLst/>
                <a:gdLst>
                  <a:gd name="T0" fmla="*/ 0 w 97"/>
                  <a:gd name="T1" fmla="*/ 46 h 100"/>
                  <a:gd name="T2" fmla="*/ 5 w 97"/>
                  <a:gd name="T3" fmla="*/ 23 h 100"/>
                  <a:gd name="T4" fmla="*/ 20 w 97"/>
                  <a:gd name="T5" fmla="*/ 6 h 100"/>
                  <a:gd name="T6" fmla="*/ 40 w 97"/>
                  <a:gd name="T7" fmla="*/ 8 h 100"/>
                  <a:gd name="T8" fmla="*/ 46 w 97"/>
                  <a:gd name="T9" fmla="*/ 0 h 100"/>
                  <a:gd name="T10" fmla="*/ 44 w 97"/>
                  <a:gd name="T11" fmla="*/ 26 h 100"/>
                  <a:gd name="T12" fmla="*/ 31 w 97"/>
                  <a:gd name="T13" fmla="*/ 14 h 100"/>
                  <a:gd name="T14" fmla="*/ 24 w 97"/>
                  <a:gd name="T15" fmla="*/ 40 h 100"/>
                  <a:gd name="T16" fmla="*/ 18 w 97"/>
                  <a:gd name="T17" fmla="*/ 31 h 100"/>
                  <a:gd name="T18" fmla="*/ 24 w 97"/>
                  <a:gd name="T19" fmla="*/ 58 h 100"/>
                  <a:gd name="T20" fmla="*/ 18 w 97"/>
                  <a:gd name="T21" fmla="*/ 66 h 100"/>
                  <a:gd name="T22" fmla="*/ 28 w 97"/>
                  <a:gd name="T23" fmla="*/ 80 h 100"/>
                  <a:gd name="T24" fmla="*/ 28 w 97"/>
                  <a:gd name="T25" fmla="*/ 90 h 100"/>
                  <a:gd name="T26" fmla="*/ 19 w 97"/>
                  <a:gd name="T27" fmla="*/ 94 h 100"/>
                  <a:gd name="T28" fmla="*/ 21 w 97"/>
                  <a:gd name="T29" fmla="*/ 117 h 100"/>
                  <a:gd name="T30" fmla="*/ 10 w 97"/>
                  <a:gd name="T31" fmla="*/ 111 h 100"/>
                  <a:gd name="T32" fmla="*/ 5 w 97"/>
                  <a:gd name="T33" fmla="*/ 90 h 100"/>
                  <a:gd name="T34" fmla="*/ 21 w 97"/>
                  <a:gd name="T35" fmla="*/ 80 h 100"/>
                  <a:gd name="T36" fmla="*/ 7 w 97"/>
                  <a:gd name="T37" fmla="*/ 74 h 100"/>
                  <a:gd name="T38" fmla="*/ 0 w 97"/>
                  <a:gd name="T39" fmla="*/ 46 h 1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100"/>
                  <a:gd name="T62" fmla="*/ 97 w 97"/>
                  <a:gd name="T63" fmla="*/ 100 h 1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100">
                    <a:moveTo>
                      <a:pt x="0" y="40"/>
                    </a:moveTo>
                    <a:lnTo>
                      <a:pt x="11" y="17"/>
                    </a:lnTo>
                    <a:lnTo>
                      <a:pt x="42" y="6"/>
                    </a:lnTo>
                    <a:lnTo>
                      <a:pt x="82" y="8"/>
                    </a:lnTo>
                    <a:lnTo>
                      <a:pt x="96" y="0"/>
                    </a:lnTo>
                    <a:lnTo>
                      <a:pt x="90" y="20"/>
                    </a:lnTo>
                    <a:lnTo>
                      <a:pt x="65" y="14"/>
                    </a:lnTo>
                    <a:lnTo>
                      <a:pt x="51" y="34"/>
                    </a:lnTo>
                    <a:lnTo>
                      <a:pt x="37" y="25"/>
                    </a:lnTo>
                    <a:lnTo>
                      <a:pt x="48" y="48"/>
                    </a:lnTo>
                    <a:lnTo>
                      <a:pt x="37" y="54"/>
                    </a:lnTo>
                    <a:lnTo>
                      <a:pt x="59" y="68"/>
                    </a:lnTo>
                    <a:lnTo>
                      <a:pt x="59" y="76"/>
                    </a:lnTo>
                    <a:lnTo>
                      <a:pt x="40" y="79"/>
                    </a:lnTo>
                    <a:lnTo>
                      <a:pt x="45" y="99"/>
                    </a:lnTo>
                    <a:lnTo>
                      <a:pt x="20" y="93"/>
                    </a:lnTo>
                    <a:lnTo>
                      <a:pt x="11" y="76"/>
                    </a:lnTo>
                    <a:lnTo>
                      <a:pt x="45" y="68"/>
                    </a:lnTo>
                    <a:lnTo>
                      <a:pt x="14" y="62"/>
                    </a:lnTo>
                    <a:lnTo>
                      <a:pt x="0" y="4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47" name="Freeform 169"/>
              <p:cNvSpPr>
                <a:spLocks/>
              </p:cNvSpPr>
              <p:nvPr/>
            </p:nvSpPr>
            <p:spPr bwMode="auto">
              <a:xfrm>
                <a:off x="3397" y="2112"/>
                <a:ext cx="91" cy="109"/>
              </a:xfrm>
              <a:custGeom>
                <a:avLst/>
                <a:gdLst>
                  <a:gd name="T0" fmla="*/ 0 w 103"/>
                  <a:gd name="T1" fmla="*/ 48 h 106"/>
                  <a:gd name="T2" fmla="*/ 6 w 103"/>
                  <a:gd name="T3" fmla="*/ 24 h 106"/>
                  <a:gd name="T4" fmla="*/ 21 w 103"/>
                  <a:gd name="T5" fmla="*/ 6 h 106"/>
                  <a:gd name="T6" fmla="*/ 42 w 103"/>
                  <a:gd name="T7" fmla="*/ 9 h 106"/>
                  <a:gd name="T8" fmla="*/ 49 w 103"/>
                  <a:gd name="T9" fmla="*/ 0 h 106"/>
                  <a:gd name="T10" fmla="*/ 45 w 103"/>
                  <a:gd name="T11" fmla="*/ 27 h 106"/>
                  <a:gd name="T12" fmla="*/ 33 w 103"/>
                  <a:gd name="T13" fmla="*/ 15 h 106"/>
                  <a:gd name="T14" fmla="*/ 26 w 103"/>
                  <a:gd name="T15" fmla="*/ 42 h 106"/>
                  <a:gd name="T16" fmla="*/ 19 w 103"/>
                  <a:gd name="T17" fmla="*/ 33 h 106"/>
                  <a:gd name="T18" fmla="*/ 24 w 103"/>
                  <a:gd name="T19" fmla="*/ 61 h 106"/>
                  <a:gd name="T20" fmla="*/ 19 w 103"/>
                  <a:gd name="T21" fmla="*/ 69 h 106"/>
                  <a:gd name="T22" fmla="*/ 30 w 103"/>
                  <a:gd name="T23" fmla="*/ 84 h 106"/>
                  <a:gd name="T24" fmla="*/ 30 w 103"/>
                  <a:gd name="T25" fmla="*/ 95 h 106"/>
                  <a:gd name="T26" fmla="*/ 20 w 103"/>
                  <a:gd name="T27" fmla="*/ 99 h 106"/>
                  <a:gd name="T28" fmla="*/ 23 w 103"/>
                  <a:gd name="T29" fmla="*/ 123 h 106"/>
                  <a:gd name="T30" fmla="*/ 10 w 103"/>
                  <a:gd name="T31" fmla="*/ 117 h 106"/>
                  <a:gd name="T32" fmla="*/ 6 w 103"/>
                  <a:gd name="T33" fmla="*/ 95 h 106"/>
                  <a:gd name="T34" fmla="*/ 23 w 103"/>
                  <a:gd name="T35" fmla="*/ 84 h 106"/>
                  <a:gd name="T36" fmla="*/ 7 w 103"/>
                  <a:gd name="T37" fmla="*/ 78 h 106"/>
                  <a:gd name="T38" fmla="*/ 0 w 103"/>
                  <a:gd name="T39" fmla="*/ 48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106"/>
                  <a:gd name="T62" fmla="*/ 103 w 103"/>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106">
                    <a:moveTo>
                      <a:pt x="0" y="42"/>
                    </a:moveTo>
                    <a:lnTo>
                      <a:pt x="12" y="18"/>
                    </a:lnTo>
                    <a:lnTo>
                      <a:pt x="45" y="6"/>
                    </a:lnTo>
                    <a:lnTo>
                      <a:pt x="87" y="9"/>
                    </a:lnTo>
                    <a:lnTo>
                      <a:pt x="102" y="0"/>
                    </a:lnTo>
                    <a:lnTo>
                      <a:pt x="96" y="21"/>
                    </a:lnTo>
                    <a:lnTo>
                      <a:pt x="69" y="15"/>
                    </a:lnTo>
                    <a:lnTo>
                      <a:pt x="54" y="36"/>
                    </a:lnTo>
                    <a:lnTo>
                      <a:pt x="39" y="27"/>
                    </a:lnTo>
                    <a:lnTo>
                      <a:pt x="51" y="51"/>
                    </a:lnTo>
                    <a:lnTo>
                      <a:pt x="39" y="57"/>
                    </a:lnTo>
                    <a:lnTo>
                      <a:pt x="63" y="72"/>
                    </a:lnTo>
                    <a:lnTo>
                      <a:pt x="63" y="81"/>
                    </a:lnTo>
                    <a:lnTo>
                      <a:pt x="42" y="84"/>
                    </a:lnTo>
                    <a:lnTo>
                      <a:pt x="48" y="105"/>
                    </a:lnTo>
                    <a:lnTo>
                      <a:pt x="21" y="99"/>
                    </a:lnTo>
                    <a:lnTo>
                      <a:pt x="12" y="81"/>
                    </a:lnTo>
                    <a:lnTo>
                      <a:pt x="48" y="72"/>
                    </a:lnTo>
                    <a:lnTo>
                      <a:pt x="15" y="66"/>
                    </a:lnTo>
                    <a:lnTo>
                      <a:pt x="0"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48" name="Freeform 170"/>
              <p:cNvSpPr>
                <a:spLocks/>
              </p:cNvSpPr>
              <p:nvPr/>
            </p:nvSpPr>
            <p:spPr bwMode="auto">
              <a:xfrm>
                <a:off x="3445" y="2239"/>
                <a:ext cx="38" cy="1"/>
              </a:xfrm>
              <a:custGeom>
                <a:avLst/>
                <a:gdLst>
                  <a:gd name="T0" fmla="*/ 0 w 43"/>
                  <a:gd name="T1" fmla="*/ 0 h 1"/>
                  <a:gd name="T2" fmla="*/ 3 w 43"/>
                  <a:gd name="T3" fmla="*/ 0 h 1"/>
                  <a:gd name="T4" fmla="*/ 20 w 43"/>
                  <a:gd name="T5" fmla="*/ 0 h 1"/>
                  <a:gd name="T6" fmla="*/ 6 w 43"/>
                  <a:gd name="T7" fmla="*/ 0 h 1"/>
                  <a:gd name="T8" fmla="*/ 0 w 43"/>
                  <a:gd name="T9" fmla="*/ 0 h 1"/>
                  <a:gd name="T10" fmla="*/ 0 60000 65536"/>
                  <a:gd name="T11" fmla="*/ 0 60000 65536"/>
                  <a:gd name="T12" fmla="*/ 0 60000 65536"/>
                  <a:gd name="T13" fmla="*/ 0 60000 65536"/>
                  <a:gd name="T14" fmla="*/ 0 60000 65536"/>
                  <a:gd name="T15" fmla="*/ 0 w 43"/>
                  <a:gd name="T16" fmla="*/ 0 h 1"/>
                  <a:gd name="T17" fmla="*/ 43 w 43"/>
                  <a:gd name="T18" fmla="*/ 1 h 1"/>
                </a:gdLst>
                <a:ahLst/>
                <a:cxnLst>
                  <a:cxn ang="T10">
                    <a:pos x="T0" y="T1"/>
                  </a:cxn>
                  <a:cxn ang="T11">
                    <a:pos x="T2" y="T3"/>
                  </a:cxn>
                  <a:cxn ang="T12">
                    <a:pos x="T4" y="T5"/>
                  </a:cxn>
                  <a:cxn ang="T13">
                    <a:pos x="T6" y="T7"/>
                  </a:cxn>
                  <a:cxn ang="T14">
                    <a:pos x="T8" y="T9"/>
                  </a:cxn>
                </a:cxnLst>
                <a:rect l="T15" t="T16" r="T17" b="T18"/>
                <a:pathLst>
                  <a:path w="43" h="1">
                    <a:moveTo>
                      <a:pt x="0" y="0"/>
                    </a:moveTo>
                    <a:lnTo>
                      <a:pt x="3" y="0"/>
                    </a:lnTo>
                    <a:lnTo>
                      <a:pt x="42" y="0"/>
                    </a:lnTo>
                    <a:lnTo>
                      <a:pt x="13" y="0"/>
                    </a:lnTo>
                    <a:lnTo>
                      <a:pt x="0" y="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49" name="Freeform 171"/>
              <p:cNvSpPr>
                <a:spLocks/>
              </p:cNvSpPr>
              <p:nvPr/>
            </p:nvSpPr>
            <p:spPr bwMode="auto">
              <a:xfrm>
                <a:off x="3445" y="2239"/>
                <a:ext cx="43" cy="17"/>
              </a:xfrm>
              <a:custGeom>
                <a:avLst/>
                <a:gdLst>
                  <a:gd name="T0" fmla="*/ 0 w 49"/>
                  <a:gd name="T1" fmla="*/ 16 h 17"/>
                  <a:gd name="T2" fmla="*/ 3 w 49"/>
                  <a:gd name="T3" fmla="*/ 0 h 17"/>
                  <a:gd name="T4" fmla="*/ 22 w 49"/>
                  <a:gd name="T5" fmla="*/ 16 h 17"/>
                  <a:gd name="T6" fmla="*/ 7 w 49"/>
                  <a:gd name="T7" fmla="*/ 16 h 17"/>
                  <a:gd name="T8" fmla="*/ 0 w 49"/>
                  <a:gd name="T9" fmla="*/ 16 h 17"/>
                  <a:gd name="T10" fmla="*/ 0 60000 65536"/>
                  <a:gd name="T11" fmla="*/ 0 60000 65536"/>
                  <a:gd name="T12" fmla="*/ 0 60000 65536"/>
                  <a:gd name="T13" fmla="*/ 0 60000 65536"/>
                  <a:gd name="T14" fmla="*/ 0 60000 65536"/>
                  <a:gd name="T15" fmla="*/ 0 w 49"/>
                  <a:gd name="T16" fmla="*/ 0 h 17"/>
                  <a:gd name="T17" fmla="*/ 49 w 49"/>
                  <a:gd name="T18" fmla="*/ 17 h 17"/>
                </a:gdLst>
                <a:ahLst/>
                <a:cxnLst>
                  <a:cxn ang="T10">
                    <a:pos x="T0" y="T1"/>
                  </a:cxn>
                  <a:cxn ang="T11">
                    <a:pos x="T2" y="T3"/>
                  </a:cxn>
                  <a:cxn ang="T12">
                    <a:pos x="T4" y="T5"/>
                  </a:cxn>
                  <a:cxn ang="T13">
                    <a:pos x="T6" y="T7"/>
                  </a:cxn>
                  <a:cxn ang="T14">
                    <a:pos x="T8" y="T9"/>
                  </a:cxn>
                </a:cxnLst>
                <a:rect l="T15" t="T16" r="T17" b="T18"/>
                <a:pathLst>
                  <a:path w="49" h="17">
                    <a:moveTo>
                      <a:pt x="0" y="16"/>
                    </a:moveTo>
                    <a:lnTo>
                      <a:pt x="3" y="0"/>
                    </a:lnTo>
                    <a:lnTo>
                      <a:pt x="48" y="16"/>
                    </a:lnTo>
                    <a:lnTo>
                      <a:pt x="15" y="16"/>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0" name="Freeform 172"/>
              <p:cNvSpPr>
                <a:spLocks/>
              </p:cNvSpPr>
              <p:nvPr/>
            </p:nvSpPr>
            <p:spPr bwMode="auto">
              <a:xfrm>
                <a:off x="2001" y="912"/>
                <a:ext cx="905" cy="770"/>
              </a:xfrm>
              <a:custGeom>
                <a:avLst/>
                <a:gdLst>
                  <a:gd name="T0" fmla="*/ 56 w 1021"/>
                  <a:gd name="T1" fmla="*/ 211 h 747"/>
                  <a:gd name="T2" fmla="*/ 65 w 1021"/>
                  <a:gd name="T3" fmla="*/ 172 h 747"/>
                  <a:gd name="T4" fmla="*/ 44 w 1021"/>
                  <a:gd name="T5" fmla="*/ 153 h 747"/>
                  <a:gd name="T6" fmla="*/ 92 w 1021"/>
                  <a:gd name="T7" fmla="*/ 83 h 747"/>
                  <a:gd name="T8" fmla="*/ 142 w 1021"/>
                  <a:gd name="T9" fmla="*/ 59 h 747"/>
                  <a:gd name="T10" fmla="*/ 182 w 1021"/>
                  <a:gd name="T11" fmla="*/ 88 h 747"/>
                  <a:gd name="T12" fmla="*/ 173 w 1021"/>
                  <a:gd name="T13" fmla="*/ 48 h 747"/>
                  <a:gd name="T14" fmla="*/ 231 w 1021"/>
                  <a:gd name="T15" fmla="*/ 72 h 747"/>
                  <a:gd name="T16" fmla="*/ 261 w 1021"/>
                  <a:gd name="T17" fmla="*/ 48 h 747"/>
                  <a:gd name="T18" fmla="*/ 218 w 1021"/>
                  <a:gd name="T19" fmla="*/ 15 h 747"/>
                  <a:gd name="T20" fmla="*/ 270 w 1021"/>
                  <a:gd name="T21" fmla="*/ 39 h 747"/>
                  <a:gd name="T22" fmla="*/ 269 w 1021"/>
                  <a:gd name="T23" fmla="*/ 3 h 747"/>
                  <a:gd name="T24" fmla="*/ 372 w 1021"/>
                  <a:gd name="T25" fmla="*/ 12 h 747"/>
                  <a:gd name="T26" fmla="*/ 380 w 1021"/>
                  <a:gd name="T27" fmla="*/ 15 h 747"/>
                  <a:gd name="T28" fmla="*/ 416 w 1021"/>
                  <a:gd name="T29" fmla="*/ 45 h 747"/>
                  <a:gd name="T30" fmla="*/ 316 w 1021"/>
                  <a:gd name="T31" fmla="*/ 80 h 747"/>
                  <a:gd name="T32" fmla="*/ 370 w 1021"/>
                  <a:gd name="T33" fmla="*/ 104 h 747"/>
                  <a:gd name="T34" fmla="*/ 425 w 1021"/>
                  <a:gd name="T35" fmla="*/ 92 h 747"/>
                  <a:gd name="T36" fmla="*/ 469 w 1021"/>
                  <a:gd name="T37" fmla="*/ 80 h 747"/>
                  <a:gd name="T38" fmla="*/ 418 w 1021"/>
                  <a:gd name="T39" fmla="*/ 143 h 747"/>
                  <a:gd name="T40" fmla="*/ 451 w 1021"/>
                  <a:gd name="T41" fmla="*/ 164 h 747"/>
                  <a:gd name="T42" fmla="*/ 421 w 1021"/>
                  <a:gd name="T43" fmla="*/ 223 h 747"/>
                  <a:gd name="T44" fmla="*/ 425 w 1021"/>
                  <a:gd name="T45" fmla="*/ 268 h 747"/>
                  <a:gd name="T46" fmla="*/ 417 w 1021"/>
                  <a:gd name="T47" fmla="*/ 304 h 747"/>
                  <a:gd name="T48" fmla="*/ 433 w 1021"/>
                  <a:gd name="T49" fmla="*/ 333 h 747"/>
                  <a:gd name="T50" fmla="*/ 414 w 1021"/>
                  <a:gd name="T51" fmla="*/ 366 h 747"/>
                  <a:gd name="T52" fmla="*/ 422 w 1021"/>
                  <a:gd name="T53" fmla="*/ 393 h 747"/>
                  <a:gd name="T54" fmla="*/ 425 w 1021"/>
                  <a:gd name="T55" fmla="*/ 429 h 747"/>
                  <a:gd name="T56" fmla="*/ 374 w 1021"/>
                  <a:gd name="T57" fmla="*/ 447 h 747"/>
                  <a:gd name="T58" fmla="*/ 386 w 1021"/>
                  <a:gd name="T59" fmla="*/ 494 h 747"/>
                  <a:gd name="T60" fmla="*/ 414 w 1021"/>
                  <a:gd name="T61" fmla="*/ 512 h 747"/>
                  <a:gd name="T62" fmla="*/ 411 w 1021"/>
                  <a:gd name="T63" fmla="*/ 543 h 747"/>
                  <a:gd name="T64" fmla="*/ 370 w 1021"/>
                  <a:gd name="T65" fmla="*/ 508 h 747"/>
                  <a:gd name="T66" fmla="*/ 377 w 1021"/>
                  <a:gd name="T67" fmla="*/ 561 h 747"/>
                  <a:gd name="T68" fmla="*/ 378 w 1021"/>
                  <a:gd name="T69" fmla="*/ 618 h 747"/>
                  <a:gd name="T70" fmla="*/ 332 w 1021"/>
                  <a:gd name="T71" fmla="*/ 640 h 747"/>
                  <a:gd name="T72" fmla="*/ 300 w 1021"/>
                  <a:gd name="T73" fmla="*/ 711 h 747"/>
                  <a:gd name="T74" fmla="*/ 286 w 1021"/>
                  <a:gd name="T75" fmla="*/ 695 h 747"/>
                  <a:gd name="T76" fmla="*/ 259 w 1021"/>
                  <a:gd name="T77" fmla="*/ 745 h 747"/>
                  <a:gd name="T78" fmla="*/ 258 w 1021"/>
                  <a:gd name="T79" fmla="*/ 783 h 747"/>
                  <a:gd name="T80" fmla="*/ 258 w 1021"/>
                  <a:gd name="T81" fmla="*/ 809 h 747"/>
                  <a:gd name="T82" fmla="*/ 238 w 1021"/>
                  <a:gd name="T83" fmla="*/ 884 h 747"/>
                  <a:gd name="T84" fmla="*/ 202 w 1021"/>
                  <a:gd name="T85" fmla="*/ 873 h 747"/>
                  <a:gd name="T86" fmla="*/ 193 w 1021"/>
                  <a:gd name="T87" fmla="*/ 852 h 747"/>
                  <a:gd name="T88" fmla="*/ 176 w 1021"/>
                  <a:gd name="T89" fmla="*/ 769 h 747"/>
                  <a:gd name="T90" fmla="*/ 169 w 1021"/>
                  <a:gd name="T91" fmla="*/ 731 h 747"/>
                  <a:gd name="T92" fmla="*/ 164 w 1021"/>
                  <a:gd name="T93" fmla="*/ 640 h 747"/>
                  <a:gd name="T94" fmla="*/ 162 w 1021"/>
                  <a:gd name="T95" fmla="*/ 630 h 747"/>
                  <a:gd name="T96" fmla="*/ 167 w 1021"/>
                  <a:gd name="T97" fmla="*/ 570 h 747"/>
                  <a:gd name="T98" fmla="*/ 182 w 1021"/>
                  <a:gd name="T99" fmla="*/ 546 h 747"/>
                  <a:gd name="T100" fmla="*/ 171 w 1021"/>
                  <a:gd name="T101" fmla="*/ 520 h 747"/>
                  <a:gd name="T102" fmla="*/ 154 w 1021"/>
                  <a:gd name="T103" fmla="*/ 520 h 747"/>
                  <a:gd name="T104" fmla="*/ 141 w 1021"/>
                  <a:gd name="T105" fmla="*/ 498 h 747"/>
                  <a:gd name="T106" fmla="*/ 132 w 1021"/>
                  <a:gd name="T107" fmla="*/ 407 h 747"/>
                  <a:gd name="T108" fmla="*/ 98 w 1021"/>
                  <a:gd name="T109" fmla="*/ 337 h 747"/>
                  <a:gd name="T110" fmla="*/ 53 w 1021"/>
                  <a:gd name="T111" fmla="*/ 351 h 747"/>
                  <a:gd name="T112" fmla="*/ 12 w 1021"/>
                  <a:gd name="T113" fmla="*/ 304 h 747"/>
                  <a:gd name="T114" fmla="*/ 52 w 1021"/>
                  <a:gd name="T115" fmla="*/ 281 h 7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1"/>
                  <a:gd name="T175" fmla="*/ 0 h 747"/>
                  <a:gd name="T176" fmla="*/ 1021 w 1021"/>
                  <a:gd name="T177" fmla="*/ 747 h 7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1" h="747">
                    <a:moveTo>
                      <a:pt x="0" y="209"/>
                    </a:moveTo>
                    <a:lnTo>
                      <a:pt x="6" y="193"/>
                    </a:lnTo>
                    <a:lnTo>
                      <a:pt x="69" y="176"/>
                    </a:lnTo>
                    <a:lnTo>
                      <a:pt x="114" y="176"/>
                    </a:lnTo>
                    <a:lnTo>
                      <a:pt x="138" y="161"/>
                    </a:lnTo>
                    <a:lnTo>
                      <a:pt x="132" y="149"/>
                    </a:lnTo>
                    <a:lnTo>
                      <a:pt x="144" y="146"/>
                    </a:lnTo>
                    <a:lnTo>
                      <a:pt x="134" y="143"/>
                    </a:lnTo>
                    <a:lnTo>
                      <a:pt x="153" y="134"/>
                    </a:lnTo>
                    <a:lnTo>
                      <a:pt x="150" y="131"/>
                    </a:lnTo>
                    <a:lnTo>
                      <a:pt x="116" y="140"/>
                    </a:lnTo>
                    <a:lnTo>
                      <a:pt x="90" y="128"/>
                    </a:lnTo>
                    <a:lnTo>
                      <a:pt x="126" y="119"/>
                    </a:lnTo>
                    <a:lnTo>
                      <a:pt x="147" y="95"/>
                    </a:lnTo>
                    <a:lnTo>
                      <a:pt x="192" y="95"/>
                    </a:lnTo>
                    <a:lnTo>
                      <a:pt x="189" y="71"/>
                    </a:lnTo>
                    <a:lnTo>
                      <a:pt x="225" y="68"/>
                    </a:lnTo>
                    <a:lnTo>
                      <a:pt x="255" y="86"/>
                    </a:lnTo>
                    <a:lnTo>
                      <a:pt x="219" y="65"/>
                    </a:lnTo>
                    <a:lnTo>
                      <a:pt x="293" y="48"/>
                    </a:lnTo>
                    <a:lnTo>
                      <a:pt x="314" y="57"/>
                    </a:lnTo>
                    <a:lnTo>
                      <a:pt x="314" y="80"/>
                    </a:lnTo>
                    <a:lnTo>
                      <a:pt x="326" y="60"/>
                    </a:lnTo>
                    <a:lnTo>
                      <a:pt x="374" y="74"/>
                    </a:lnTo>
                    <a:lnTo>
                      <a:pt x="360" y="65"/>
                    </a:lnTo>
                    <a:lnTo>
                      <a:pt x="380" y="68"/>
                    </a:lnTo>
                    <a:lnTo>
                      <a:pt x="362" y="54"/>
                    </a:lnTo>
                    <a:lnTo>
                      <a:pt x="356" y="42"/>
                    </a:lnTo>
                    <a:lnTo>
                      <a:pt x="366" y="42"/>
                    </a:lnTo>
                    <a:lnTo>
                      <a:pt x="461" y="71"/>
                    </a:lnTo>
                    <a:lnTo>
                      <a:pt x="455" y="60"/>
                    </a:lnTo>
                    <a:lnTo>
                      <a:pt x="476" y="60"/>
                    </a:lnTo>
                    <a:lnTo>
                      <a:pt x="461" y="51"/>
                    </a:lnTo>
                    <a:lnTo>
                      <a:pt x="497" y="54"/>
                    </a:lnTo>
                    <a:lnTo>
                      <a:pt x="445" y="33"/>
                    </a:lnTo>
                    <a:lnTo>
                      <a:pt x="539" y="42"/>
                    </a:lnTo>
                    <a:lnTo>
                      <a:pt x="518" y="30"/>
                    </a:lnTo>
                    <a:lnTo>
                      <a:pt x="461" y="30"/>
                    </a:lnTo>
                    <a:lnTo>
                      <a:pt x="482" y="27"/>
                    </a:lnTo>
                    <a:lnTo>
                      <a:pt x="449" y="15"/>
                    </a:lnTo>
                    <a:lnTo>
                      <a:pt x="488" y="21"/>
                    </a:lnTo>
                    <a:lnTo>
                      <a:pt x="470" y="12"/>
                    </a:lnTo>
                    <a:lnTo>
                      <a:pt x="491" y="9"/>
                    </a:lnTo>
                    <a:lnTo>
                      <a:pt x="557" y="33"/>
                    </a:lnTo>
                    <a:lnTo>
                      <a:pt x="551" y="24"/>
                    </a:lnTo>
                    <a:lnTo>
                      <a:pt x="584" y="15"/>
                    </a:lnTo>
                    <a:lnTo>
                      <a:pt x="554" y="12"/>
                    </a:lnTo>
                    <a:lnTo>
                      <a:pt x="554" y="3"/>
                    </a:lnTo>
                    <a:lnTo>
                      <a:pt x="572" y="0"/>
                    </a:lnTo>
                    <a:lnTo>
                      <a:pt x="761" y="3"/>
                    </a:lnTo>
                    <a:lnTo>
                      <a:pt x="774" y="6"/>
                    </a:lnTo>
                    <a:lnTo>
                      <a:pt x="768" y="12"/>
                    </a:lnTo>
                    <a:lnTo>
                      <a:pt x="640" y="15"/>
                    </a:lnTo>
                    <a:lnTo>
                      <a:pt x="655" y="21"/>
                    </a:lnTo>
                    <a:lnTo>
                      <a:pt x="607" y="27"/>
                    </a:lnTo>
                    <a:lnTo>
                      <a:pt x="784" y="15"/>
                    </a:lnTo>
                    <a:lnTo>
                      <a:pt x="790" y="24"/>
                    </a:lnTo>
                    <a:lnTo>
                      <a:pt x="768" y="33"/>
                    </a:lnTo>
                    <a:lnTo>
                      <a:pt x="808" y="27"/>
                    </a:lnTo>
                    <a:lnTo>
                      <a:pt x="856" y="39"/>
                    </a:lnTo>
                    <a:lnTo>
                      <a:pt x="784" y="57"/>
                    </a:lnTo>
                    <a:lnTo>
                      <a:pt x="673" y="54"/>
                    </a:lnTo>
                    <a:lnTo>
                      <a:pt x="697" y="60"/>
                    </a:lnTo>
                    <a:lnTo>
                      <a:pt x="652" y="68"/>
                    </a:lnTo>
                    <a:lnTo>
                      <a:pt x="652" y="77"/>
                    </a:lnTo>
                    <a:lnTo>
                      <a:pt x="778" y="65"/>
                    </a:lnTo>
                    <a:lnTo>
                      <a:pt x="784" y="71"/>
                    </a:lnTo>
                    <a:lnTo>
                      <a:pt x="761" y="86"/>
                    </a:lnTo>
                    <a:lnTo>
                      <a:pt x="841" y="60"/>
                    </a:lnTo>
                    <a:lnTo>
                      <a:pt x="847" y="83"/>
                    </a:lnTo>
                    <a:lnTo>
                      <a:pt x="805" y="125"/>
                    </a:lnTo>
                    <a:lnTo>
                      <a:pt x="880" y="77"/>
                    </a:lnTo>
                    <a:lnTo>
                      <a:pt x="880" y="86"/>
                    </a:lnTo>
                    <a:lnTo>
                      <a:pt x="919" y="83"/>
                    </a:lnTo>
                    <a:lnTo>
                      <a:pt x="931" y="68"/>
                    </a:lnTo>
                    <a:lnTo>
                      <a:pt x="966" y="68"/>
                    </a:lnTo>
                    <a:lnTo>
                      <a:pt x="1020" y="80"/>
                    </a:lnTo>
                    <a:lnTo>
                      <a:pt x="969" y="98"/>
                    </a:lnTo>
                    <a:lnTo>
                      <a:pt x="975" y="110"/>
                    </a:lnTo>
                    <a:lnTo>
                      <a:pt x="862" y="119"/>
                    </a:lnTo>
                    <a:lnTo>
                      <a:pt x="951" y="122"/>
                    </a:lnTo>
                    <a:lnTo>
                      <a:pt x="877" y="137"/>
                    </a:lnTo>
                    <a:lnTo>
                      <a:pt x="886" y="149"/>
                    </a:lnTo>
                    <a:lnTo>
                      <a:pt x="931" y="137"/>
                    </a:lnTo>
                    <a:lnTo>
                      <a:pt x="898" y="155"/>
                    </a:lnTo>
                    <a:lnTo>
                      <a:pt x="892" y="173"/>
                    </a:lnTo>
                    <a:lnTo>
                      <a:pt x="904" y="167"/>
                    </a:lnTo>
                    <a:lnTo>
                      <a:pt x="868" y="186"/>
                    </a:lnTo>
                    <a:lnTo>
                      <a:pt x="856" y="223"/>
                    </a:lnTo>
                    <a:lnTo>
                      <a:pt x="874" y="217"/>
                    </a:lnTo>
                    <a:lnTo>
                      <a:pt x="901" y="223"/>
                    </a:lnTo>
                    <a:lnTo>
                      <a:pt x="877" y="223"/>
                    </a:lnTo>
                    <a:lnTo>
                      <a:pt x="877" y="235"/>
                    </a:lnTo>
                    <a:lnTo>
                      <a:pt x="916" y="239"/>
                    </a:lnTo>
                    <a:lnTo>
                      <a:pt x="919" y="257"/>
                    </a:lnTo>
                    <a:lnTo>
                      <a:pt x="859" y="253"/>
                    </a:lnTo>
                    <a:lnTo>
                      <a:pt x="874" y="257"/>
                    </a:lnTo>
                    <a:lnTo>
                      <a:pt x="844" y="263"/>
                    </a:lnTo>
                    <a:lnTo>
                      <a:pt x="859" y="277"/>
                    </a:lnTo>
                    <a:lnTo>
                      <a:pt x="892" y="277"/>
                    </a:lnTo>
                    <a:lnTo>
                      <a:pt x="871" y="289"/>
                    </a:lnTo>
                    <a:lnTo>
                      <a:pt x="895" y="295"/>
                    </a:lnTo>
                    <a:lnTo>
                      <a:pt x="895" y="313"/>
                    </a:lnTo>
                    <a:lnTo>
                      <a:pt x="853" y="305"/>
                    </a:lnTo>
                    <a:lnTo>
                      <a:pt x="877" y="313"/>
                    </a:lnTo>
                    <a:lnTo>
                      <a:pt x="862" y="319"/>
                    </a:lnTo>
                    <a:lnTo>
                      <a:pt x="874" y="319"/>
                    </a:lnTo>
                    <a:lnTo>
                      <a:pt x="871" y="328"/>
                    </a:lnTo>
                    <a:lnTo>
                      <a:pt x="904" y="340"/>
                    </a:lnTo>
                    <a:lnTo>
                      <a:pt x="853" y="337"/>
                    </a:lnTo>
                    <a:lnTo>
                      <a:pt x="847" y="343"/>
                    </a:lnTo>
                    <a:lnTo>
                      <a:pt x="880" y="358"/>
                    </a:lnTo>
                    <a:lnTo>
                      <a:pt x="877" y="370"/>
                    </a:lnTo>
                    <a:lnTo>
                      <a:pt x="847" y="379"/>
                    </a:lnTo>
                    <a:lnTo>
                      <a:pt x="817" y="358"/>
                    </a:lnTo>
                    <a:lnTo>
                      <a:pt x="772" y="373"/>
                    </a:lnTo>
                    <a:lnTo>
                      <a:pt x="805" y="385"/>
                    </a:lnTo>
                    <a:lnTo>
                      <a:pt x="772" y="394"/>
                    </a:lnTo>
                    <a:lnTo>
                      <a:pt x="808" y="394"/>
                    </a:lnTo>
                    <a:lnTo>
                      <a:pt x="796" y="412"/>
                    </a:lnTo>
                    <a:lnTo>
                      <a:pt x="811" y="403"/>
                    </a:lnTo>
                    <a:lnTo>
                      <a:pt x="847" y="418"/>
                    </a:lnTo>
                    <a:lnTo>
                      <a:pt x="832" y="430"/>
                    </a:lnTo>
                    <a:lnTo>
                      <a:pt x="853" y="427"/>
                    </a:lnTo>
                    <a:lnTo>
                      <a:pt x="847" y="438"/>
                    </a:lnTo>
                    <a:lnTo>
                      <a:pt x="859" y="433"/>
                    </a:lnTo>
                    <a:lnTo>
                      <a:pt x="862" y="462"/>
                    </a:lnTo>
                    <a:lnTo>
                      <a:pt x="847" y="453"/>
                    </a:lnTo>
                    <a:lnTo>
                      <a:pt x="844" y="462"/>
                    </a:lnTo>
                    <a:lnTo>
                      <a:pt x="829" y="462"/>
                    </a:lnTo>
                    <a:lnTo>
                      <a:pt x="808" y="438"/>
                    </a:lnTo>
                    <a:lnTo>
                      <a:pt x="761" y="424"/>
                    </a:lnTo>
                    <a:lnTo>
                      <a:pt x="796" y="441"/>
                    </a:lnTo>
                    <a:lnTo>
                      <a:pt x="751" y="447"/>
                    </a:lnTo>
                    <a:lnTo>
                      <a:pt x="737" y="462"/>
                    </a:lnTo>
                    <a:lnTo>
                      <a:pt x="778" y="468"/>
                    </a:lnTo>
                    <a:lnTo>
                      <a:pt x="743" y="477"/>
                    </a:lnTo>
                    <a:lnTo>
                      <a:pt x="799" y="468"/>
                    </a:lnTo>
                    <a:lnTo>
                      <a:pt x="850" y="480"/>
                    </a:lnTo>
                    <a:lnTo>
                      <a:pt x="781" y="516"/>
                    </a:lnTo>
                    <a:lnTo>
                      <a:pt x="719" y="534"/>
                    </a:lnTo>
                    <a:lnTo>
                      <a:pt x="691" y="534"/>
                    </a:lnTo>
                    <a:lnTo>
                      <a:pt x="677" y="519"/>
                    </a:lnTo>
                    <a:lnTo>
                      <a:pt x="685" y="534"/>
                    </a:lnTo>
                    <a:lnTo>
                      <a:pt x="667" y="543"/>
                    </a:lnTo>
                    <a:lnTo>
                      <a:pt x="640" y="581"/>
                    </a:lnTo>
                    <a:lnTo>
                      <a:pt x="622" y="579"/>
                    </a:lnTo>
                    <a:lnTo>
                      <a:pt x="619" y="593"/>
                    </a:lnTo>
                    <a:lnTo>
                      <a:pt x="598" y="597"/>
                    </a:lnTo>
                    <a:lnTo>
                      <a:pt x="590" y="591"/>
                    </a:lnTo>
                    <a:lnTo>
                      <a:pt x="598" y="581"/>
                    </a:lnTo>
                    <a:lnTo>
                      <a:pt x="590" y="579"/>
                    </a:lnTo>
                    <a:lnTo>
                      <a:pt x="581" y="603"/>
                    </a:lnTo>
                    <a:lnTo>
                      <a:pt x="548" y="605"/>
                    </a:lnTo>
                    <a:lnTo>
                      <a:pt x="551" y="617"/>
                    </a:lnTo>
                    <a:lnTo>
                      <a:pt x="533" y="621"/>
                    </a:lnTo>
                    <a:lnTo>
                      <a:pt x="548" y="635"/>
                    </a:lnTo>
                    <a:lnTo>
                      <a:pt x="530" y="635"/>
                    </a:lnTo>
                    <a:lnTo>
                      <a:pt x="545" y="653"/>
                    </a:lnTo>
                    <a:lnTo>
                      <a:pt x="530" y="653"/>
                    </a:lnTo>
                    <a:lnTo>
                      <a:pt x="542" y="657"/>
                    </a:lnTo>
                    <a:lnTo>
                      <a:pt x="530" y="672"/>
                    </a:lnTo>
                    <a:lnTo>
                      <a:pt x="518" y="669"/>
                    </a:lnTo>
                    <a:lnTo>
                      <a:pt x="530" y="675"/>
                    </a:lnTo>
                    <a:lnTo>
                      <a:pt x="506" y="681"/>
                    </a:lnTo>
                    <a:lnTo>
                      <a:pt x="518" y="704"/>
                    </a:lnTo>
                    <a:lnTo>
                      <a:pt x="506" y="737"/>
                    </a:lnTo>
                    <a:lnTo>
                      <a:pt x="491" y="737"/>
                    </a:lnTo>
                    <a:lnTo>
                      <a:pt x="503" y="746"/>
                    </a:lnTo>
                    <a:lnTo>
                      <a:pt x="467" y="746"/>
                    </a:lnTo>
                    <a:lnTo>
                      <a:pt x="461" y="725"/>
                    </a:lnTo>
                    <a:lnTo>
                      <a:pt x="416" y="728"/>
                    </a:lnTo>
                    <a:lnTo>
                      <a:pt x="425" y="722"/>
                    </a:lnTo>
                    <a:lnTo>
                      <a:pt x="404" y="713"/>
                    </a:lnTo>
                    <a:lnTo>
                      <a:pt x="416" y="710"/>
                    </a:lnTo>
                    <a:lnTo>
                      <a:pt x="398" y="710"/>
                    </a:lnTo>
                    <a:lnTo>
                      <a:pt x="404" y="698"/>
                    </a:lnTo>
                    <a:lnTo>
                      <a:pt x="392" y="698"/>
                    </a:lnTo>
                    <a:lnTo>
                      <a:pt x="362" y="657"/>
                    </a:lnTo>
                    <a:lnTo>
                      <a:pt x="362" y="641"/>
                    </a:lnTo>
                    <a:lnTo>
                      <a:pt x="384" y="629"/>
                    </a:lnTo>
                    <a:lnTo>
                      <a:pt x="374" y="623"/>
                    </a:lnTo>
                    <a:lnTo>
                      <a:pt x="353" y="639"/>
                    </a:lnTo>
                    <a:lnTo>
                      <a:pt x="350" y="609"/>
                    </a:lnTo>
                    <a:lnTo>
                      <a:pt x="329" y="591"/>
                    </a:lnTo>
                    <a:lnTo>
                      <a:pt x="332" y="567"/>
                    </a:lnTo>
                    <a:lnTo>
                      <a:pt x="320" y="558"/>
                    </a:lnTo>
                    <a:lnTo>
                      <a:pt x="338" y="534"/>
                    </a:lnTo>
                    <a:lnTo>
                      <a:pt x="329" y="531"/>
                    </a:lnTo>
                    <a:lnTo>
                      <a:pt x="368" y="534"/>
                    </a:lnTo>
                    <a:lnTo>
                      <a:pt x="366" y="525"/>
                    </a:lnTo>
                    <a:lnTo>
                      <a:pt x="335" y="525"/>
                    </a:lnTo>
                    <a:lnTo>
                      <a:pt x="378" y="504"/>
                    </a:lnTo>
                    <a:lnTo>
                      <a:pt x="368" y="498"/>
                    </a:lnTo>
                    <a:lnTo>
                      <a:pt x="378" y="477"/>
                    </a:lnTo>
                    <a:lnTo>
                      <a:pt x="344" y="474"/>
                    </a:lnTo>
                    <a:lnTo>
                      <a:pt x="311" y="456"/>
                    </a:lnTo>
                    <a:lnTo>
                      <a:pt x="374" y="468"/>
                    </a:lnTo>
                    <a:lnTo>
                      <a:pt x="366" y="459"/>
                    </a:lnTo>
                    <a:lnTo>
                      <a:pt x="374" y="456"/>
                    </a:lnTo>
                    <a:lnTo>
                      <a:pt x="350" y="444"/>
                    </a:lnTo>
                    <a:lnTo>
                      <a:pt x="360" y="438"/>
                    </a:lnTo>
                    <a:lnTo>
                      <a:pt x="341" y="441"/>
                    </a:lnTo>
                    <a:lnTo>
                      <a:pt x="353" y="433"/>
                    </a:lnTo>
                    <a:lnTo>
                      <a:pt x="335" y="435"/>
                    </a:lnTo>
                    <a:lnTo>
                      <a:pt x="356" y="427"/>
                    </a:lnTo>
                    <a:lnTo>
                      <a:pt x="326" y="415"/>
                    </a:lnTo>
                    <a:lnTo>
                      <a:pt x="317" y="433"/>
                    </a:lnTo>
                    <a:lnTo>
                      <a:pt x="293" y="435"/>
                    </a:lnTo>
                    <a:lnTo>
                      <a:pt x="287" y="427"/>
                    </a:lnTo>
                    <a:lnTo>
                      <a:pt x="305" y="415"/>
                    </a:lnTo>
                    <a:lnTo>
                      <a:pt x="290" y="415"/>
                    </a:lnTo>
                    <a:lnTo>
                      <a:pt x="311" y="391"/>
                    </a:lnTo>
                    <a:lnTo>
                      <a:pt x="290" y="385"/>
                    </a:lnTo>
                    <a:lnTo>
                      <a:pt x="296" y="370"/>
                    </a:lnTo>
                    <a:lnTo>
                      <a:pt x="272" y="340"/>
                    </a:lnTo>
                    <a:lnTo>
                      <a:pt x="281" y="337"/>
                    </a:lnTo>
                    <a:lnTo>
                      <a:pt x="243" y="308"/>
                    </a:lnTo>
                    <a:lnTo>
                      <a:pt x="240" y="295"/>
                    </a:lnTo>
                    <a:lnTo>
                      <a:pt x="201" y="281"/>
                    </a:lnTo>
                    <a:lnTo>
                      <a:pt x="162" y="275"/>
                    </a:lnTo>
                    <a:lnTo>
                      <a:pt x="128" y="283"/>
                    </a:lnTo>
                    <a:lnTo>
                      <a:pt x="102" y="277"/>
                    </a:lnTo>
                    <a:lnTo>
                      <a:pt x="110" y="293"/>
                    </a:lnTo>
                    <a:lnTo>
                      <a:pt x="81" y="283"/>
                    </a:lnTo>
                    <a:lnTo>
                      <a:pt x="57" y="271"/>
                    </a:lnTo>
                    <a:lnTo>
                      <a:pt x="81" y="263"/>
                    </a:lnTo>
                    <a:lnTo>
                      <a:pt x="24" y="253"/>
                    </a:lnTo>
                    <a:lnTo>
                      <a:pt x="45" y="245"/>
                    </a:lnTo>
                    <a:lnTo>
                      <a:pt x="114" y="247"/>
                    </a:lnTo>
                    <a:lnTo>
                      <a:pt x="120" y="239"/>
                    </a:lnTo>
                    <a:lnTo>
                      <a:pt x="108" y="235"/>
                    </a:lnTo>
                    <a:lnTo>
                      <a:pt x="120" y="229"/>
                    </a:lnTo>
                    <a:lnTo>
                      <a:pt x="61" y="233"/>
                    </a:lnTo>
                    <a:lnTo>
                      <a:pt x="0" y="20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51" name="Freeform 173"/>
              <p:cNvSpPr>
                <a:spLocks/>
              </p:cNvSpPr>
              <p:nvPr/>
            </p:nvSpPr>
            <p:spPr bwMode="auto">
              <a:xfrm>
                <a:off x="2001" y="912"/>
                <a:ext cx="911" cy="776"/>
              </a:xfrm>
              <a:custGeom>
                <a:avLst/>
                <a:gdLst>
                  <a:gd name="T0" fmla="*/ 56 w 1027"/>
                  <a:gd name="T1" fmla="*/ 212 h 753"/>
                  <a:gd name="T2" fmla="*/ 66 w 1027"/>
                  <a:gd name="T3" fmla="*/ 173 h 753"/>
                  <a:gd name="T4" fmla="*/ 45 w 1027"/>
                  <a:gd name="T5" fmla="*/ 154 h 753"/>
                  <a:gd name="T6" fmla="*/ 93 w 1027"/>
                  <a:gd name="T7" fmla="*/ 85 h 753"/>
                  <a:gd name="T8" fmla="*/ 144 w 1027"/>
                  <a:gd name="T9" fmla="*/ 58 h 753"/>
                  <a:gd name="T10" fmla="*/ 184 w 1027"/>
                  <a:gd name="T11" fmla="*/ 89 h 753"/>
                  <a:gd name="T12" fmla="*/ 175 w 1027"/>
                  <a:gd name="T13" fmla="*/ 48 h 753"/>
                  <a:gd name="T14" fmla="*/ 233 w 1027"/>
                  <a:gd name="T15" fmla="*/ 72 h 753"/>
                  <a:gd name="T16" fmla="*/ 264 w 1027"/>
                  <a:gd name="T17" fmla="*/ 48 h 753"/>
                  <a:gd name="T18" fmla="*/ 220 w 1027"/>
                  <a:gd name="T19" fmla="*/ 15 h 753"/>
                  <a:gd name="T20" fmla="*/ 273 w 1027"/>
                  <a:gd name="T21" fmla="*/ 39 h 753"/>
                  <a:gd name="T22" fmla="*/ 271 w 1027"/>
                  <a:gd name="T23" fmla="*/ 3 h 753"/>
                  <a:gd name="T24" fmla="*/ 377 w 1027"/>
                  <a:gd name="T25" fmla="*/ 12 h 753"/>
                  <a:gd name="T26" fmla="*/ 385 w 1027"/>
                  <a:gd name="T27" fmla="*/ 15 h 753"/>
                  <a:gd name="T28" fmla="*/ 420 w 1027"/>
                  <a:gd name="T29" fmla="*/ 45 h 753"/>
                  <a:gd name="T30" fmla="*/ 319 w 1027"/>
                  <a:gd name="T31" fmla="*/ 81 h 753"/>
                  <a:gd name="T32" fmla="*/ 373 w 1027"/>
                  <a:gd name="T33" fmla="*/ 105 h 753"/>
                  <a:gd name="T34" fmla="*/ 430 w 1027"/>
                  <a:gd name="T35" fmla="*/ 94 h 753"/>
                  <a:gd name="T36" fmla="*/ 474 w 1027"/>
                  <a:gd name="T37" fmla="*/ 81 h 753"/>
                  <a:gd name="T38" fmla="*/ 422 w 1027"/>
                  <a:gd name="T39" fmla="*/ 144 h 753"/>
                  <a:gd name="T40" fmla="*/ 456 w 1027"/>
                  <a:gd name="T41" fmla="*/ 165 h 753"/>
                  <a:gd name="T42" fmla="*/ 425 w 1027"/>
                  <a:gd name="T43" fmla="*/ 224 h 753"/>
                  <a:gd name="T44" fmla="*/ 429 w 1027"/>
                  <a:gd name="T45" fmla="*/ 270 h 753"/>
                  <a:gd name="T46" fmla="*/ 420 w 1027"/>
                  <a:gd name="T47" fmla="*/ 306 h 753"/>
                  <a:gd name="T48" fmla="*/ 436 w 1027"/>
                  <a:gd name="T49" fmla="*/ 335 h 753"/>
                  <a:gd name="T50" fmla="*/ 418 w 1027"/>
                  <a:gd name="T51" fmla="*/ 368 h 753"/>
                  <a:gd name="T52" fmla="*/ 427 w 1027"/>
                  <a:gd name="T53" fmla="*/ 396 h 753"/>
                  <a:gd name="T54" fmla="*/ 430 w 1027"/>
                  <a:gd name="T55" fmla="*/ 432 h 753"/>
                  <a:gd name="T56" fmla="*/ 379 w 1027"/>
                  <a:gd name="T57" fmla="*/ 450 h 753"/>
                  <a:gd name="T58" fmla="*/ 391 w 1027"/>
                  <a:gd name="T59" fmla="*/ 497 h 753"/>
                  <a:gd name="T60" fmla="*/ 418 w 1027"/>
                  <a:gd name="T61" fmla="*/ 515 h 753"/>
                  <a:gd name="T62" fmla="*/ 415 w 1027"/>
                  <a:gd name="T63" fmla="*/ 547 h 753"/>
                  <a:gd name="T64" fmla="*/ 373 w 1027"/>
                  <a:gd name="T65" fmla="*/ 511 h 753"/>
                  <a:gd name="T66" fmla="*/ 381 w 1027"/>
                  <a:gd name="T67" fmla="*/ 565 h 753"/>
                  <a:gd name="T68" fmla="*/ 382 w 1027"/>
                  <a:gd name="T69" fmla="*/ 622 h 753"/>
                  <a:gd name="T70" fmla="*/ 336 w 1027"/>
                  <a:gd name="T71" fmla="*/ 644 h 753"/>
                  <a:gd name="T72" fmla="*/ 304 w 1027"/>
                  <a:gd name="T73" fmla="*/ 716 h 753"/>
                  <a:gd name="T74" fmla="*/ 289 w 1027"/>
                  <a:gd name="T75" fmla="*/ 700 h 753"/>
                  <a:gd name="T76" fmla="*/ 261 w 1027"/>
                  <a:gd name="T77" fmla="*/ 750 h 753"/>
                  <a:gd name="T78" fmla="*/ 261 w 1027"/>
                  <a:gd name="T79" fmla="*/ 788 h 753"/>
                  <a:gd name="T80" fmla="*/ 261 w 1027"/>
                  <a:gd name="T81" fmla="*/ 814 h 753"/>
                  <a:gd name="T82" fmla="*/ 240 w 1027"/>
                  <a:gd name="T83" fmla="*/ 890 h 753"/>
                  <a:gd name="T84" fmla="*/ 204 w 1027"/>
                  <a:gd name="T85" fmla="*/ 879 h 753"/>
                  <a:gd name="T86" fmla="*/ 194 w 1027"/>
                  <a:gd name="T87" fmla="*/ 858 h 753"/>
                  <a:gd name="T88" fmla="*/ 177 w 1027"/>
                  <a:gd name="T89" fmla="*/ 774 h 753"/>
                  <a:gd name="T90" fmla="*/ 171 w 1027"/>
                  <a:gd name="T91" fmla="*/ 736 h 753"/>
                  <a:gd name="T92" fmla="*/ 166 w 1027"/>
                  <a:gd name="T93" fmla="*/ 644 h 753"/>
                  <a:gd name="T94" fmla="*/ 164 w 1027"/>
                  <a:gd name="T95" fmla="*/ 634 h 753"/>
                  <a:gd name="T96" fmla="*/ 169 w 1027"/>
                  <a:gd name="T97" fmla="*/ 573 h 753"/>
                  <a:gd name="T98" fmla="*/ 184 w 1027"/>
                  <a:gd name="T99" fmla="*/ 550 h 753"/>
                  <a:gd name="T100" fmla="*/ 172 w 1027"/>
                  <a:gd name="T101" fmla="*/ 522 h 753"/>
                  <a:gd name="T102" fmla="*/ 156 w 1027"/>
                  <a:gd name="T103" fmla="*/ 522 h 753"/>
                  <a:gd name="T104" fmla="*/ 143 w 1027"/>
                  <a:gd name="T105" fmla="*/ 501 h 753"/>
                  <a:gd name="T106" fmla="*/ 134 w 1027"/>
                  <a:gd name="T107" fmla="*/ 410 h 753"/>
                  <a:gd name="T108" fmla="*/ 98 w 1027"/>
                  <a:gd name="T109" fmla="*/ 339 h 753"/>
                  <a:gd name="T110" fmla="*/ 53 w 1027"/>
                  <a:gd name="T111" fmla="*/ 353 h 753"/>
                  <a:gd name="T112" fmla="*/ 12 w 1027"/>
                  <a:gd name="T113" fmla="*/ 306 h 753"/>
                  <a:gd name="T114" fmla="*/ 52 w 1027"/>
                  <a:gd name="T115" fmla="*/ 283 h 7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7"/>
                  <a:gd name="T175" fmla="*/ 0 h 753"/>
                  <a:gd name="T176" fmla="*/ 1027 w 1027"/>
                  <a:gd name="T177" fmla="*/ 753 h 7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7" h="753">
                    <a:moveTo>
                      <a:pt x="0" y="211"/>
                    </a:moveTo>
                    <a:lnTo>
                      <a:pt x="6" y="195"/>
                    </a:lnTo>
                    <a:lnTo>
                      <a:pt x="69" y="177"/>
                    </a:lnTo>
                    <a:lnTo>
                      <a:pt x="115" y="177"/>
                    </a:lnTo>
                    <a:lnTo>
                      <a:pt x="139" y="162"/>
                    </a:lnTo>
                    <a:lnTo>
                      <a:pt x="133" y="150"/>
                    </a:lnTo>
                    <a:lnTo>
                      <a:pt x="145" y="147"/>
                    </a:lnTo>
                    <a:lnTo>
                      <a:pt x="135" y="144"/>
                    </a:lnTo>
                    <a:lnTo>
                      <a:pt x="154" y="135"/>
                    </a:lnTo>
                    <a:lnTo>
                      <a:pt x="151" y="132"/>
                    </a:lnTo>
                    <a:lnTo>
                      <a:pt x="117" y="141"/>
                    </a:lnTo>
                    <a:lnTo>
                      <a:pt x="91" y="129"/>
                    </a:lnTo>
                    <a:lnTo>
                      <a:pt x="127" y="120"/>
                    </a:lnTo>
                    <a:lnTo>
                      <a:pt x="148" y="96"/>
                    </a:lnTo>
                    <a:lnTo>
                      <a:pt x="193" y="96"/>
                    </a:lnTo>
                    <a:lnTo>
                      <a:pt x="190" y="72"/>
                    </a:lnTo>
                    <a:lnTo>
                      <a:pt x="226" y="69"/>
                    </a:lnTo>
                    <a:lnTo>
                      <a:pt x="256" y="87"/>
                    </a:lnTo>
                    <a:lnTo>
                      <a:pt x="220" y="66"/>
                    </a:lnTo>
                    <a:lnTo>
                      <a:pt x="295" y="48"/>
                    </a:lnTo>
                    <a:lnTo>
                      <a:pt x="316" y="57"/>
                    </a:lnTo>
                    <a:lnTo>
                      <a:pt x="316" y="81"/>
                    </a:lnTo>
                    <a:lnTo>
                      <a:pt x="328" y="60"/>
                    </a:lnTo>
                    <a:lnTo>
                      <a:pt x="376" y="75"/>
                    </a:lnTo>
                    <a:lnTo>
                      <a:pt x="362" y="66"/>
                    </a:lnTo>
                    <a:lnTo>
                      <a:pt x="382" y="69"/>
                    </a:lnTo>
                    <a:lnTo>
                      <a:pt x="364" y="54"/>
                    </a:lnTo>
                    <a:lnTo>
                      <a:pt x="358" y="42"/>
                    </a:lnTo>
                    <a:lnTo>
                      <a:pt x="368" y="42"/>
                    </a:lnTo>
                    <a:lnTo>
                      <a:pt x="464" y="72"/>
                    </a:lnTo>
                    <a:lnTo>
                      <a:pt x="458" y="60"/>
                    </a:lnTo>
                    <a:lnTo>
                      <a:pt x="479" y="60"/>
                    </a:lnTo>
                    <a:lnTo>
                      <a:pt x="464" y="51"/>
                    </a:lnTo>
                    <a:lnTo>
                      <a:pt x="500" y="54"/>
                    </a:lnTo>
                    <a:lnTo>
                      <a:pt x="448" y="33"/>
                    </a:lnTo>
                    <a:lnTo>
                      <a:pt x="542" y="42"/>
                    </a:lnTo>
                    <a:lnTo>
                      <a:pt x="521" y="30"/>
                    </a:lnTo>
                    <a:lnTo>
                      <a:pt x="464" y="30"/>
                    </a:lnTo>
                    <a:lnTo>
                      <a:pt x="485" y="27"/>
                    </a:lnTo>
                    <a:lnTo>
                      <a:pt x="452" y="15"/>
                    </a:lnTo>
                    <a:lnTo>
                      <a:pt x="491" y="21"/>
                    </a:lnTo>
                    <a:lnTo>
                      <a:pt x="473" y="12"/>
                    </a:lnTo>
                    <a:lnTo>
                      <a:pt x="494" y="9"/>
                    </a:lnTo>
                    <a:lnTo>
                      <a:pt x="560" y="33"/>
                    </a:lnTo>
                    <a:lnTo>
                      <a:pt x="554" y="24"/>
                    </a:lnTo>
                    <a:lnTo>
                      <a:pt x="587" y="15"/>
                    </a:lnTo>
                    <a:lnTo>
                      <a:pt x="557" y="12"/>
                    </a:lnTo>
                    <a:lnTo>
                      <a:pt x="557" y="3"/>
                    </a:lnTo>
                    <a:lnTo>
                      <a:pt x="575" y="0"/>
                    </a:lnTo>
                    <a:lnTo>
                      <a:pt x="765" y="3"/>
                    </a:lnTo>
                    <a:lnTo>
                      <a:pt x="779" y="6"/>
                    </a:lnTo>
                    <a:lnTo>
                      <a:pt x="773" y="12"/>
                    </a:lnTo>
                    <a:lnTo>
                      <a:pt x="644" y="15"/>
                    </a:lnTo>
                    <a:lnTo>
                      <a:pt x="659" y="21"/>
                    </a:lnTo>
                    <a:lnTo>
                      <a:pt x="611" y="27"/>
                    </a:lnTo>
                    <a:lnTo>
                      <a:pt x="789" y="15"/>
                    </a:lnTo>
                    <a:lnTo>
                      <a:pt x="795" y="24"/>
                    </a:lnTo>
                    <a:lnTo>
                      <a:pt x="773" y="33"/>
                    </a:lnTo>
                    <a:lnTo>
                      <a:pt x="813" y="27"/>
                    </a:lnTo>
                    <a:lnTo>
                      <a:pt x="861" y="39"/>
                    </a:lnTo>
                    <a:lnTo>
                      <a:pt x="789" y="57"/>
                    </a:lnTo>
                    <a:lnTo>
                      <a:pt x="677" y="54"/>
                    </a:lnTo>
                    <a:lnTo>
                      <a:pt x="701" y="60"/>
                    </a:lnTo>
                    <a:lnTo>
                      <a:pt x="656" y="69"/>
                    </a:lnTo>
                    <a:lnTo>
                      <a:pt x="656" y="78"/>
                    </a:lnTo>
                    <a:lnTo>
                      <a:pt x="783" y="66"/>
                    </a:lnTo>
                    <a:lnTo>
                      <a:pt x="789" y="72"/>
                    </a:lnTo>
                    <a:lnTo>
                      <a:pt x="765" y="87"/>
                    </a:lnTo>
                    <a:lnTo>
                      <a:pt x="846" y="60"/>
                    </a:lnTo>
                    <a:lnTo>
                      <a:pt x="852" y="84"/>
                    </a:lnTo>
                    <a:lnTo>
                      <a:pt x="810" y="126"/>
                    </a:lnTo>
                    <a:lnTo>
                      <a:pt x="885" y="78"/>
                    </a:lnTo>
                    <a:lnTo>
                      <a:pt x="885" y="87"/>
                    </a:lnTo>
                    <a:lnTo>
                      <a:pt x="924" y="84"/>
                    </a:lnTo>
                    <a:lnTo>
                      <a:pt x="936" y="69"/>
                    </a:lnTo>
                    <a:lnTo>
                      <a:pt x="972" y="69"/>
                    </a:lnTo>
                    <a:lnTo>
                      <a:pt x="1026" y="81"/>
                    </a:lnTo>
                    <a:lnTo>
                      <a:pt x="975" y="99"/>
                    </a:lnTo>
                    <a:lnTo>
                      <a:pt x="981" y="111"/>
                    </a:lnTo>
                    <a:lnTo>
                      <a:pt x="867" y="120"/>
                    </a:lnTo>
                    <a:lnTo>
                      <a:pt x="957" y="123"/>
                    </a:lnTo>
                    <a:lnTo>
                      <a:pt x="882" y="138"/>
                    </a:lnTo>
                    <a:lnTo>
                      <a:pt x="891" y="150"/>
                    </a:lnTo>
                    <a:lnTo>
                      <a:pt x="936" y="138"/>
                    </a:lnTo>
                    <a:lnTo>
                      <a:pt x="903" y="156"/>
                    </a:lnTo>
                    <a:lnTo>
                      <a:pt x="897" y="174"/>
                    </a:lnTo>
                    <a:lnTo>
                      <a:pt x="909" y="168"/>
                    </a:lnTo>
                    <a:lnTo>
                      <a:pt x="873" y="187"/>
                    </a:lnTo>
                    <a:lnTo>
                      <a:pt x="861" y="225"/>
                    </a:lnTo>
                    <a:lnTo>
                      <a:pt x="879" y="219"/>
                    </a:lnTo>
                    <a:lnTo>
                      <a:pt x="906" y="225"/>
                    </a:lnTo>
                    <a:lnTo>
                      <a:pt x="882" y="225"/>
                    </a:lnTo>
                    <a:lnTo>
                      <a:pt x="882" y="237"/>
                    </a:lnTo>
                    <a:lnTo>
                      <a:pt x="921" y="241"/>
                    </a:lnTo>
                    <a:lnTo>
                      <a:pt x="924" y="259"/>
                    </a:lnTo>
                    <a:lnTo>
                      <a:pt x="864" y="255"/>
                    </a:lnTo>
                    <a:lnTo>
                      <a:pt x="879" y="259"/>
                    </a:lnTo>
                    <a:lnTo>
                      <a:pt x="849" y="265"/>
                    </a:lnTo>
                    <a:lnTo>
                      <a:pt x="864" y="279"/>
                    </a:lnTo>
                    <a:lnTo>
                      <a:pt x="897" y="279"/>
                    </a:lnTo>
                    <a:lnTo>
                      <a:pt x="876" y="291"/>
                    </a:lnTo>
                    <a:lnTo>
                      <a:pt x="900" y="297"/>
                    </a:lnTo>
                    <a:lnTo>
                      <a:pt x="900" y="316"/>
                    </a:lnTo>
                    <a:lnTo>
                      <a:pt x="858" y="307"/>
                    </a:lnTo>
                    <a:lnTo>
                      <a:pt x="882" y="316"/>
                    </a:lnTo>
                    <a:lnTo>
                      <a:pt x="867" y="322"/>
                    </a:lnTo>
                    <a:lnTo>
                      <a:pt x="879" y="322"/>
                    </a:lnTo>
                    <a:lnTo>
                      <a:pt x="876" y="331"/>
                    </a:lnTo>
                    <a:lnTo>
                      <a:pt x="909" y="343"/>
                    </a:lnTo>
                    <a:lnTo>
                      <a:pt x="858" y="340"/>
                    </a:lnTo>
                    <a:lnTo>
                      <a:pt x="852" y="346"/>
                    </a:lnTo>
                    <a:lnTo>
                      <a:pt x="885" y="361"/>
                    </a:lnTo>
                    <a:lnTo>
                      <a:pt x="882" y="373"/>
                    </a:lnTo>
                    <a:lnTo>
                      <a:pt x="852" y="382"/>
                    </a:lnTo>
                    <a:lnTo>
                      <a:pt x="822" y="361"/>
                    </a:lnTo>
                    <a:lnTo>
                      <a:pt x="777" y="376"/>
                    </a:lnTo>
                    <a:lnTo>
                      <a:pt x="810" y="388"/>
                    </a:lnTo>
                    <a:lnTo>
                      <a:pt x="777" y="397"/>
                    </a:lnTo>
                    <a:lnTo>
                      <a:pt x="813" y="397"/>
                    </a:lnTo>
                    <a:lnTo>
                      <a:pt x="801" y="415"/>
                    </a:lnTo>
                    <a:lnTo>
                      <a:pt x="816" y="406"/>
                    </a:lnTo>
                    <a:lnTo>
                      <a:pt x="852" y="421"/>
                    </a:lnTo>
                    <a:lnTo>
                      <a:pt x="837" y="433"/>
                    </a:lnTo>
                    <a:lnTo>
                      <a:pt x="858" y="430"/>
                    </a:lnTo>
                    <a:lnTo>
                      <a:pt x="852" y="442"/>
                    </a:lnTo>
                    <a:lnTo>
                      <a:pt x="864" y="436"/>
                    </a:lnTo>
                    <a:lnTo>
                      <a:pt x="867" y="466"/>
                    </a:lnTo>
                    <a:lnTo>
                      <a:pt x="852" y="457"/>
                    </a:lnTo>
                    <a:lnTo>
                      <a:pt x="849" y="466"/>
                    </a:lnTo>
                    <a:lnTo>
                      <a:pt x="834" y="466"/>
                    </a:lnTo>
                    <a:lnTo>
                      <a:pt x="813" y="442"/>
                    </a:lnTo>
                    <a:lnTo>
                      <a:pt x="765" y="427"/>
                    </a:lnTo>
                    <a:lnTo>
                      <a:pt x="801" y="445"/>
                    </a:lnTo>
                    <a:lnTo>
                      <a:pt x="755" y="451"/>
                    </a:lnTo>
                    <a:lnTo>
                      <a:pt x="741" y="466"/>
                    </a:lnTo>
                    <a:lnTo>
                      <a:pt x="783" y="472"/>
                    </a:lnTo>
                    <a:lnTo>
                      <a:pt x="747" y="481"/>
                    </a:lnTo>
                    <a:lnTo>
                      <a:pt x="804" y="472"/>
                    </a:lnTo>
                    <a:lnTo>
                      <a:pt x="855" y="484"/>
                    </a:lnTo>
                    <a:lnTo>
                      <a:pt x="786" y="520"/>
                    </a:lnTo>
                    <a:lnTo>
                      <a:pt x="723" y="538"/>
                    </a:lnTo>
                    <a:lnTo>
                      <a:pt x="695" y="538"/>
                    </a:lnTo>
                    <a:lnTo>
                      <a:pt x="681" y="523"/>
                    </a:lnTo>
                    <a:lnTo>
                      <a:pt x="689" y="538"/>
                    </a:lnTo>
                    <a:lnTo>
                      <a:pt x="671" y="547"/>
                    </a:lnTo>
                    <a:lnTo>
                      <a:pt x="644" y="586"/>
                    </a:lnTo>
                    <a:lnTo>
                      <a:pt x="626" y="584"/>
                    </a:lnTo>
                    <a:lnTo>
                      <a:pt x="623" y="598"/>
                    </a:lnTo>
                    <a:lnTo>
                      <a:pt x="602" y="602"/>
                    </a:lnTo>
                    <a:lnTo>
                      <a:pt x="593" y="596"/>
                    </a:lnTo>
                    <a:lnTo>
                      <a:pt x="602" y="586"/>
                    </a:lnTo>
                    <a:lnTo>
                      <a:pt x="593" y="584"/>
                    </a:lnTo>
                    <a:lnTo>
                      <a:pt x="584" y="608"/>
                    </a:lnTo>
                    <a:lnTo>
                      <a:pt x="551" y="610"/>
                    </a:lnTo>
                    <a:lnTo>
                      <a:pt x="554" y="622"/>
                    </a:lnTo>
                    <a:lnTo>
                      <a:pt x="536" y="626"/>
                    </a:lnTo>
                    <a:lnTo>
                      <a:pt x="551" y="640"/>
                    </a:lnTo>
                    <a:lnTo>
                      <a:pt x="533" y="640"/>
                    </a:lnTo>
                    <a:lnTo>
                      <a:pt x="548" y="658"/>
                    </a:lnTo>
                    <a:lnTo>
                      <a:pt x="533" y="658"/>
                    </a:lnTo>
                    <a:lnTo>
                      <a:pt x="545" y="662"/>
                    </a:lnTo>
                    <a:lnTo>
                      <a:pt x="533" y="677"/>
                    </a:lnTo>
                    <a:lnTo>
                      <a:pt x="521" y="674"/>
                    </a:lnTo>
                    <a:lnTo>
                      <a:pt x="533" y="680"/>
                    </a:lnTo>
                    <a:lnTo>
                      <a:pt x="509" y="686"/>
                    </a:lnTo>
                    <a:lnTo>
                      <a:pt x="521" y="710"/>
                    </a:lnTo>
                    <a:lnTo>
                      <a:pt x="509" y="743"/>
                    </a:lnTo>
                    <a:lnTo>
                      <a:pt x="494" y="743"/>
                    </a:lnTo>
                    <a:lnTo>
                      <a:pt x="506" y="752"/>
                    </a:lnTo>
                    <a:lnTo>
                      <a:pt x="470" y="752"/>
                    </a:lnTo>
                    <a:lnTo>
                      <a:pt x="464" y="731"/>
                    </a:lnTo>
                    <a:lnTo>
                      <a:pt x="418" y="734"/>
                    </a:lnTo>
                    <a:lnTo>
                      <a:pt x="428" y="728"/>
                    </a:lnTo>
                    <a:lnTo>
                      <a:pt x="406" y="719"/>
                    </a:lnTo>
                    <a:lnTo>
                      <a:pt x="418" y="716"/>
                    </a:lnTo>
                    <a:lnTo>
                      <a:pt x="400" y="716"/>
                    </a:lnTo>
                    <a:lnTo>
                      <a:pt x="406" y="704"/>
                    </a:lnTo>
                    <a:lnTo>
                      <a:pt x="394" y="704"/>
                    </a:lnTo>
                    <a:lnTo>
                      <a:pt x="364" y="662"/>
                    </a:lnTo>
                    <a:lnTo>
                      <a:pt x="364" y="646"/>
                    </a:lnTo>
                    <a:lnTo>
                      <a:pt x="386" y="634"/>
                    </a:lnTo>
                    <a:lnTo>
                      <a:pt x="376" y="628"/>
                    </a:lnTo>
                    <a:lnTo>
                      <a:pt x="355" y="644"/>
                    </a:lnTo>
                    <a:lnTo>
                      <a:pt x="352" y="614"/>
                    </a:lnTo>
                    <a:lnTo>
                      <a:pt x="331" y="596"/>
                    </a:lnTo>
                    <a:lnTo>
                      <a:pt x="334" y="572"/>
                    </a:lnTo>
                    <a:lnTo>
                      <a:pt x="322" y="562"/>
                    </a:lnTo>
                    <a:lnTo>
                      <a:pt x="340" y="538"/>
                    </a:lnTo>
                    <a:lnTo>
                      <a:pt x="331" y="535"/>
                    </a:lnTo>
                    <a:lnTo>
                      <a:pt x="370" y="538"/>
                    </a:lnTo>
                    <a:lnTo>
                      <a:pt x="368" y="529"/>
                    </a:lnTo>
                    <a:lnTo>
                      <a:pt x="337" y="529"/>
                    </a:lnTo>
                    <a:lnTo>
                      <a:pt x="380" y="508"/>
                    </a:lnTo>
                    <a:lnTo>
                      <a:pt x="370" y="502"/>
                    </a:lnTo>
                    <a:lnTo>
                      <a:pt x="380" y="481"/>
                    </a:lnTo>
                    <a:lnTo>
                      <a:pt x="346" y="478"/>
                    </a:lnTo>
                    <a:lnTo>
                      <a:pt x="313" y="460"/>
                    </a:lnTo>
                    <a:lnTo>
                      <a:pt x="376" y="472"/>
                    </a:lnTo>
                    <a:lnTo>
                      <a:pt x="368" y="463"/>
                    </a:lnTo>
                    <a:lnTo>
                      <a:pt x="376" y="460"/>
                    </a:lnTo>
                    <a:lnTo>
                      <a:pt x="352" y="448"/>
                    </a:lnTo>
                    <a:lnTo>
                      <a:pt x="362" y="442"/>
                    </a:lnTo>
                    <a:lnTo>
                      <a:pt x="343" y="445"/>
                    </a:lnTo>
                    <a:lnTo>
                      <a:pt x="355" y="436"/>
                    </a:lnTo>
                    <a:lnTo>
                      <a:pt x="337" y="439"/>
                    </a:lnTo>
                    <a:lnTo>
                      <a:pt x="358" y="430"/>
                    </a:lnTo>
                    <a:lnTo>
                      <a:pt x="328" y="418"/>
                    </a:lnTo>
                    <a:lnTo>
                      <a:pt x="319" y="436"/>
                    </a:lnTo>
                    <a:lnTo>
                      <a:pt x="295" y="439"/>
                    </a:lnTo>
                    <a:lnTo>
                      <a:pt x="289" y="430"/>
                    </a:lnTo>
                    <a:lnTo>
                      <a:pt x="307" y="418"/>
                    </a:lnTo>
                    <a:lnTo>
                      <a:pt x="292" y="418"/>
                    </a:lnTo>
                    <a:lnTo>
                      <a:pt x="313" y="394"/>
                    </a:lnTo>
                    <a:lnTo>
                      <a:pt x="292" y="388"/>
                    </a:lnTo>
                    <a:lnTo>
                      <a:pt x="298" y="373"/>
                    </a:lnTo>
                    <a:lnTo>
                      <a:pt x="274" y="343"/>
                    </a:lnTo>
                    <a:lnTo>
                      <a:pt x="283" y="340"/>
                    </a:lnTo>
                    <a:lnTo>
                      <a:pt x="244" y="310"/>
                    </a:lnTo>
                    <a:lnTo>
                      <a:pt x="241" y="297"/>
                    </a:lnTo>
                    <a:lnTo>
                      <a:pt x="202" y="283"/>
                    </a:lnTo>
                    <a:lnTo>
                      <a:pt x="163" y="277"/>
                    </a:lnTo>
                    <a:lnTo>
                      <a:pt x="129" y="285"/>
                    </a:lnTo>
                    <a:lnTo>
                      <a:pt x="103" y="279"/>
                    </a:lnTo>
                    <a:lnTo>
                      <a:pt x="111" y="295"/>
                    </a:lnTo>
                    <a:lnTo>
                      <a:pt x="81" y="285"/>
                    </a:lnTo>
                    <a:lnTo>
                      <a:pt x="57" y="273"/>
                    </a:lnTo>
                    <a:lnTo>
                      <a:pt x="81" y="265"/>
                    </a:lnTo>
                    <a:lnTo>
                      <a:pt x="24" y="255"/>
                    </a:lnTo>
                    <a:lnTo>
                      <a:pt x="45" y="247"/>
                    </a:lnTo>
                    <a:lnTo>
                      <a:pt x="115" y="249"/>
                    </a:lnTo>
                    <a:lnTo>
                      <a:pt x="121" y="241"/>
                    </a:lnTo>
                    <a:lnTo>
                      <a:pt x="109" y="237"/>
                    </a:lnTo>
                    <a:lnTo>
                      <a:pt x="121" y="231"/>
                    </a:lnTo>
                    <a:lnTo>
                      <a:pt x="61" y="235"/>
                    </a:lnTo>
                    <a:lnTo>
                      <a:pt x="0" y="2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2" name="Freeform 174"/>
              <p:cNvSpPr>
                <a:spLocks/>
              </p:cNvSpPr>
              <p:nvPr/>
            </p:nvSpPr>
            <p:spPr bwMode="auto">
              <a:xfrm>
                <a:off x="1712" y="2571"/>
                <a:ext cx="55" cy="66"/>
              </a:xfrm>
              <a:custGeom>
                <a:avLst/>
                <a:gdLst>
                  <a:gd name="T0" fmla="*/ 0 w 62"/>
                  <a:gd name="T1" fmla="*/ 61 h 64"/>
                  <a:gd name="T2" fmla="*/ 5 w 62"/>
                  <a:gd name="T3" fmla="*/ 31 h 64"/>
                  <a:gd name="T4" fmla="*/ 12 w 62"/>
                  <a:gd name="T5" fmla="*/ 31 h 64"/>
                  <a:gd name="T6" fmla="*/ 5 w 62"/>
                  <a:gd name="T7" fmla="*/ 5 h 64"/>
                  <a:gd name="T8" fmla="*/ 23 w 62"/>
                  <a:gd name="T9" fmla="*/ 0 h 64"/>
                  <a:gd name="T10" fmla="*/ 26 w 62"/>
                  <a:gd name="T11" fmla="*/ 36 h 64"/>
                  <a:gd name="T12" fmla="*/ 30 w 62"/>
                  <a:gd name="T13" fmla="*/ 39 h 64"/>
                  <a:gd name="T14" fmla="*/ 22 w 62"/>
                  <a:gd name="T15" fmla="*/ 64 h 64"/>
                  <a:gd name="T16" fmla="*/ 16 w 62"/>
                  <a:gd name="T17" fmla="*/ 75 h 64"/>
                  <a:gd name="T18" fmla="*/ 0 w 62"/>
                  <a:gd name="T19" fmla="*/ 61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64"/>
                  <a:gd name="T32" fmla="*/ 62 w 62"/>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64">
                    <a:moveTo>
                      <a:pt x="0" y="49"/>
                    </a:moveTo>
                    <a:lnTo>
                      <a:pt x="11" y="25"/>
                    </a:lnTo>
                    <a:lnTo>
                      <a:pt x="25" y="25"/>
                    </a:lnTo>
                    <a:lnTo>
                      <a:pt x="11" y="5"/>
                    </a:lnTo>
                    <a:lnTo>
                      <a:pt x="47" y="0"/>
                    </a:lnTo>
                    <a:lnTo>
                      <a:pt x="53" y="30"/>
                    </a:lnTo>
                    <a:lnTo>
                      <a:pt x="61" y="33"/>
                    </a:lnTo>
                    <a:lnTo>
                      <a:pt x="45" y="52"/>
                    </a:lnTo>
                    <a:lnTo>
                      <a:pt x="33" y="63"/>
                    </a:lnTo>
                    <a:lnTo>
                      <a:pt x="0" y="4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53" name="Freeform 175"/>
              <p:cNvSpPr>
                <a:spLocks/>
              </p:cNvSpPr>
              <p:nvPr/>
            </p:nvSpPr>
            <p:spPr bwMode="auto">
              <a:xfrm>
                <a:off x="1712" y="2571"/>
                <a:ext cx="61" cy="72"/>
              </a:xfrm>
              <a:custGeom>
                <a:avLst/>
                <a:gdLst>
                  <a:gd name="T0" fmla="*/ 0 w 68"/>
                  <a:gd name="T1" fmla="*/ 66 h 70"/>
                  <a:gd name="T2" fmla="*/ 6 w 68"/>
                  <a:gd name="T3" fmla="*/ 33 h 70"/>
                  <a:gd name="T4" fmla="*/ 14 w 68"/>
                  <a:gd name="T5" fmla="*/ 33 h 70"/>
                  <a:gd name="T6" fmla="*/ 6 w 68"/>
                  <a:gd name="T7" fmla="*/ 6 h 70"/>
                  <a:gd name="T8" fmla="*/ 28 w 68"/>
                  <a:gd name="T9" fmla="*/ 0 h 70"/>
                  <a:gd name="T10" fmla="*/ 31 w 68"/>
                  <a:gd name="T11" fmla="*/ 39 h 70"/>
                  <a:gd name="T12" fmla="*/ 35 w 68"/>
                  <a:gd name="T13" fmla="*/ 42 h 70"/>
                  <a:gd name="T14" fmla="*/ 25 w 68"/>
                  <a:gd name="T15" fmla="*/ 69 h 70"/>
                  <a:gd name="T16" fmla="*/ 19 w 68"/>
                  <a:gd name="T17" fmla="*/ 81 h 70"/>
                  <a:gd name="T18" fmla="*/ 0 w 68"/>
                  <a:gd name="T19" fmla="*/ 6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0"/>
                  <a:gd name="T32" fmla="*/ 68 w 6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0">
                    <a:moveTo>
                      <a:pt x="0" y="54"/>
                    </a:moveTo>
                    <a:lnTo>
                      <a:pt x="12" y="27"/>
                    </a:lnTo>
                    <a:lnTo>
                      <a:pt x="28" y="27"/>
                    </a:lnTo>
                    <a:lnTo>
                      <a:pt x="12" y="6"/>
                    </a:lnTo>
                    <a:lnTo>
                      <a:pt x="52" y="0"/>
                    </a:lnTo>
                    <a:lnTo>
                      <a:pt x="58" y="33"/>
                    </a:lnTo>
                    <a:lnTo>
                      <a:pt x="67" y="36"/>
                    </a:lnTo>
                    <a:lnTo>
                      <a:pt x="49" y="57"/>
                    </a:lnTo>
                    <a:lnTo>
                      <a:pt x="36" y="69"/>
                    </a:lnTo>
                    <a:lnTo>
                      <a:pt x="0" y="5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4" name="Freeform 176"/>
              <p:cNvSpPr>
                <a:spLocks/>
              </p:cNvSpPr>
              <p:nvPr/>
            </p:nvSpPr>
            <p:spPr bwMode="auto">
              <a:xfrm>
                <a:off x="2866" y="2661"/>
                <a:ext cx="107" cy="87"/>
              </a:xfrm>
              <a:custGeom>
                <a:avLst/>
                <a:gdLst>
                  <a:gd name="T0" fmla="*/ 0 w 121"/>
                  <a:gd name="T1" fmla="*/ 31 h 85"/>
                  <a:gd name="T2" fmla="*/ 11 w 121"/>
                  <a:gd name="T3" fmla="*/ 17 h 85"/>
                  <a:gd name="T4" fmla="*/ 11 w 121"/>
                  <a:gd name="T5" fmla="*/ 0 h 85"/>
                  <a:gd name="T6" fmla="*/ 30 w 121"/>
                  <a:gd name="T7" fmla="*/ 6 h 85"/>
                  <a:gd name="T8" fmla="*/ 34 w 121"/>
                  <a:gd name="T9" fmla="*/ 11 h 85"/>
                  <a:gd name="T10" fmla="*/ 48 w 121"/>
                  <a:gd name="T11" fmla="*/ 3 h 85"/>
                  <a:gd name="T12" fmla="*/ 55 w 121"/>
                  <a:gd name="T13" fmla="*/ 45 h 85"/>
                  <a:gd name="T14" fmla="*/ 57 w 121"/>
                  <a:gd name="T15" fmla="*/ 79 h 85"/>
                  <a:gd name="T16" fmla="*/ 53 w 121"/>
                  <a:gd name="T17" fmla="*/ 79 h 85"/>
                  <a:gd name="T18" fmla="*/ 51 w 121"/>
                  <a:gd name="T19" fmla="*/ 96 h 85"/>
                  <a:gd name="T20" fmla="*/ 44 w 121"/>
                  <a:gd name="T21" fmla="*/ 96 h 85"/>
                  <a:gd name="T22" fmla="*/ 44 w 121"/>
                  <a:gd name="T23" fmla="*/ 79 h 85"/>
                  <a:gd name="T24" fmla="*/ 37 w 121"/>
                  <a:gd name="T25" fmla="*/ 79 h 85"/>
                  <a:gd name="T26" fmla="*/ 30 w 121"/>
                  <a:gd name="T27" fmla="*/ 51 h 85"/>
                  <a:gd name="T28" fmla="*/ 15 w 121"/>
                  <a:gd name="T29" fmla="*/ 62 h 85"/>
                  <a:gd name="T30" fmla="*/ 0 w 121"/>
                  <a:gd name="T31" fmla="*/ 31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85"/>
                  <a:gd name="T50" fmla="*/ 121 w 121"/>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85">
                    <a:moveTo>
                      <a:pt x="0" y="25"/>
                    </a:moveTo>
                    <a:lnTo>
                      <a:pt x="23" y="17"/>
                    </a:lnTo>
                    <a:lnTo>
                      <a:pt x="23" y="0"/>
                    </a:lnTo>
                    <a:lnTo>
                      <a:pt x="63" y="6"/>
                    </a:lnTo>
                    <a:lnTo>
                      <a:pt x="71" y="11"/>
                    </a:lnTo>
                    <a:lnTo>
                      <a:pt x="100" y="3"/>
                    </a:lnTo>
                    <a:lnTo>
                      <a:pt x="114" y="39"/>
                    </a:lnTo>
                    <a:lnTo>
                      <a:pt x="120" y="67"/>
                    </a:lnTo>
                    <a:lnTo>
                      <a:pt x="111" y="67"/>
                    </a:lnTo>
                    <a:lnTo>
                      <a:pt x="109" y="84"/>
                    </a:lnTo>
                    <a:lnTo>
                      <a:pt x="91" y="84"/>
                    </a:lnTo>
                    <a:lnTo>
                      <a:pt x="91" y="67"/>
                    </a:lnTo>
                    <a:lnTo>
                      <a:pt x="77" y="67"/>
                    </a:lnTo>
                    <a:lnTo>
                      <a:pt x="63" y="45"/>
                    </a:lnTo>
                    <a:lnTo>
                      <a:pt x="31" y="56"/>
                    </a:lnTo>
                    <a:lnTo>
                      <a:pt x="0" y="2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55" name="Freeform 177"/>
              <p:cNvSpPr>
                <a:spLocks/>
              </p:cNvSpPr>
              <p:nvPr/>
            </p:nvSpPr>
            <p:spPr bwMode="auto">
              <a:xfrm>
                <a:off x="2866" y="2661"/>
                <a:ext cx="112" cy="93"/>
              </a:xfrm>
              <a:custGeom>
                <a:avLst/>
                <a:gdLst>
                  <a:gd name="T0" fmla="*/ 0 w 127"/>
                  <a:gd name="T1" fmla="*/ 33 h 91"/>
                  <a:gd name="T2" fmla="*/ 11 w 127"/>
                  <a:gd name="T3" fmla="*/ 18 h 91"/>
                  <a:gd name="T4" fmla="*/ 11 w 127"/>
                  <a:gd name="T5" fmla="*/ 0 h 91"/>
                  <a:gd name="T6" fmla="*/ 31 w 127"/>
                  <a:gd name="T7" fmla="*/ 6 h 91"/>
                  <a:gd name="T8" fmla="*/ 35 w 127"/>
                  <a:gd name="T9" fmla="*/ 12 h 91"/>
                  <a:gd name="T10" fmla="*/ 49 w 127"/>
                  <a:gd name="T11" fmla="*/ 3 h 91"/>
                  <a:gd name="T12" fmla="*/ 56 w 127"/>
                  <a:gd name="T13" fmla="*/ 48 h 91"/>
                  <a:gd name="T14" fmla="*/ 59 w 127"/>
                  <a:gd name="T15" fmla="*/ 84 h 91"/>
                  <a:gd name="T16" fmla="*/ 56 w 127"/>
                  <a:gd name="T17" fmla="*/ 84 h 91"/>
                  <a:gd name="T18" fmla="*/ 54 w 127"/>
                  <a:gd name="T19" fmla="*/ 102 h 91"/>
                  <a:gd name="T20" fmla="*/ 45 w 127"/>
                  <a:gd name="T21" fmla="*/ 102 h 91"/>
                  <a:gd name="T22" fmla="*/ 45 w 127"/>
                  <a:gd name="T23" fmla="*/ 84 h 91"/>
                  <a:gd name="T24" fmla="*/ 38 w 127"/>
                  <a:gd name="T25" fmla="*/ 84 h 91"/>
                  <a:gd name="T26" fmla="*/ 31 w 127"/>
                  <a:gd name="T27" fmla="*/ 54 h 91"/>
                  <a:gd name="T28" fmla="*/ 16 w 127"/>
                  <a:gd name="T29" fmla="*/ 66 h 91"/>
                  <a:gd name="T30" fmla="*/ 0 w 127"/>
                  <a:gd name="T31" fmla="*/ 33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91"/>
                  <a:gd name="T50" fmla="*/ 127 w 127"/>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91">
                    <a:moveTo>
                      <a:pt x="0" y="27"/>
                    </a:moveTo>
                    <a:lnTo>
                      <a:pt x="24" y="18"/>
                    </a:lnTo>
                    <a:lnTo>
                      <a:pt x="24" y="0"/>
                    </a:lnTo>
                    <a:lnTo>
                      <a:pt x="66" y="6"/>
                    </a:lnTo>
                    <a:lnTo>
                      <a:pt x="75" y="12"/>
                    </a:lnTo>
                    <a:lnTo>
                      <a:pt x="105" y="3"/>
                    </a:lnTo>
                    <a:lnTo>
                      <a:pt x="120" y="42"/>
                    </a:lnTo>
                    <a:lnTo>
                      <a:pt x="126" y="72"/>
                    </a:lnTo>
                    <a:lnTo>
                      <a:pt x="117" y="72"/>
                    </a:lnTo>
                    <a:lnTo>
                      <a:pt x="114" y="90"/>
                    </a:lnTo>
                    <a:lnTo>
                      <a:pt x="96" y="90"/>
                    </a:lnTo>
                    <a:lnTo>
                      <a:pt x="96" y="72"/>
                    </a:lnTo>
                    <a:lnTo>
                      <a:pt x="81" y="72"/>
                    </a:lnTo>
                    <a:lnTo>
                      <a:pt x="66" y="48"/>
                    </a:lnTo>
                    <a:lnTo>
                      <a:pt x="33" y="60"/>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6" name="Freeform 178"/>
              <p:cNvSpPr>
                <a:spLocks/>
              </p:cNvSpPr>
              <p:nvPr/>
            </p:nvSpPr>
            <p:spPr bwMode="auto">
              <a:xfrm>
                <a:off x="2175" y="2738"/>
                <a:ext cx="70" cy="113"/>
              </a:xfrm>
              <a:custGeom>
                <a:avLst/>
                <a:gdLst>
                  <a:gd name="T0" fmla="*/ 0 w 79"/>
                  <a:gd name="T1" fmla="*/ 41 h 110"/>
                  <a:gd name="T2" fmla="*/ 5 w 79"/>
                  <a:gd name="T3" fmla="*/ 61 h 110"/>
                  <a:gd name="T4" fmla="*/ 13 w 79"/>
                  <a:gd name="T5" fmla="*/ 76 h 110"/>
                  <a:gd name="T6" fmla="*/ 12 w 79"/>
                  <a:gd name="T7" fmla="*/ 112 h 110"/>
                  <a:gd name="T8" fmla="*/ 16 w 79"/>
                  <a:gd name="T9" fmla="*/ 127 h 110"/>
                  <a:gd name="T10" fmla="*/ 38 w 79"/>
                  <a:gd name="T11" fmla="*/ 121 h 110"/>
                  <a:gd name="T12" fmla="*/ 24 w 79"/>
                  <a:gd name="T13" fmla="*/ 81 h 110"/>
                  <a:gd name="T14" fmla="*/ 34 w 79"/>
                  <a:gd name="T15" fmla="*/ 47 h 110"/>
                  <a:gd name="T16" fmla="*/ 12 w 79"/>
                  <a:gd name="T17" fmla="*/ 0 h 110"/>
                  <a:gd name="T18" fmla="*/ 4 w 79"/>
                  <a:gd name="T19" fmla="*/ 11 h 110"/>
                  <a:gd name="T20" fmla="*/ 7 w 79"/>
                  <a:gd name="T21" fmla="*/ 26 h 110"/>
                  <a:gd name="T22" fmla="*/ 0 w 79"/>
                  <a:gd name="T23" fmla="*/ 41 h 1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110"/>
                  <a:gd name="T38" fmla="*/ 79 w 79"/>
                  <a:gd name="T39" fmla="*/ 110 h 1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110">
                    <a:moveTo>
                      <a:pt x="0" y="35"/>
                    </a:moveTo>
                    <a:lnTo>
                      <a:pt x="11" y="52"/>
                    </a:lnTo>
                    <a:lnTo>
                      <a:pt x="28" y="64"/>
                    </a:lnTo>
                    <a:lnTo>
                      <a:pt x="25" y="94"/>
                    </a:lnTo>
                    <a:lnTo>
                      <a:pt x="33" y="109"/>
                    </a:lnTo>
                    <a:lnTo>
                      <a:pt x="78" y="103"/>
                    </a:lnTo>
                    <a:lnTo>
                      <a:pt x="50" y="69"/>
                    </a:lnTo>
                    <a:lnTo>
                      <a:pt x="70" y="41"/>
                    </a:lnTo>
                    <a:lnTo>
                      <a:pt x="25" y="0"/>
                    </a:lnTo>
                    <a:lnTo>
                      <a:pt x="8" y="11"/>
                    </a:lnTo>
                    <a:lnTo>
                      <a:pt x="14" y="20"/>
                    </a:lnTo>
                    <a:lnTo>
                      <a:pt x="0" y="3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57" name="Freeform 179"/>
              <p:cNvSpPr>
                <a:spLocks/>
              </p:cNvSpPr>
              <p:nvPr/>
            </p:nvSpPr>
            <p:spPr bwMode="auto">
              <a:xfrm>
                <a:off x="2175" y="2738"/>
                <a:ext cx="75" cy="119"/>
              </a:xfrm>
              <a:custGeom>
                <a:avLst/>
                <a:gdLst>
                  <a:gd name="T0" fmla="*/ 0 w 85"/>
                  <a:gd name="T1" fmla="*/ 43 h 116"/>
                  <a:gd name="T2" fmla="*/ 6 w 85"/>
                  <a:gd name="T3" fmla="*/ 64 h 116"/>
                  <a:gd name="T4" fmla="*/ 14 w 85"/>
                  <a:gd name="T5" fmla="*/ 79 h 116"/>
                  <a:gd name="T6" fmla="*/ 13 w 85"/>
                  <a:gd name="T7" fmla="*/ 117 h 116"/>
                  <a:gd name="T8" fmla="*/ 17 w 85"/>
                  <a:gd name="T9" fmla="*/ 133 h 116"/>
                  <a:gd name="T10" fmla="*/ 39 w 85"/>
                  <a:gd name="T11" fmla="*/ 127 h 116"/>
                  <a:gd name="T12" fmla="*/ 26 w 85"/>
                  <a:gd name="T13" fmla="*/ 85 h 116"/>
                  <a:gd name="T14" fmla="*/ 35 w 85"/>
                  <a:gd name="T15" fmla="*/ 49 h 116"/>
                  <a:gd name="T16" fmla="*/ 13 w 85"/>
                  <a:gd name="T17" fmla="*/ 0 h 116"/>
                  <a:gd name="T18" fmla="*/ 4 w 85"/>
                  <a:gd name="T19" fmla="*/ 12 h 116"/>
                  <a:gd name="T20" fmla="*/ 7 w 85"/>
                  <a:gd name="T21" fmla="*/ 27 h 116"/>
                  <a:gd name="T22" fmla="*/ 0 w 85"/>
                  <a:gd name="T23" fmla="*/ 43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16"/>
                  <a:gd name="T38" fmla="*/ 85 w 85"/>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16">
                    <a:moveTo>
                      <a:pt x="0" y="37"/>
                    </a:moveTo>
                    <a:lnTo>
                      <a:pt x="12" y="55"/>
                    </a:lnTo>
                    <a:lnTo>
                      <a:pt x="30" y="67"/>
                    </a:lnTo>
                    <a:lnTo>
                      <a:pt x="27" y="99"/>
                    </a:lnTo>
                    <a:lnTo>
                      <a:pt x="36" y="115"/>
                    </a:lnTo>
                    <a:lnTo>
                      <a:pt x="84" y="109"/>
                    </a:lnTo>
                    <a:lnTo>
                      <a:pt x="54" y="73"/>
                    </a:lnTo>
                    <a:lnTo>
                      <a:pt x="75" y="43"/>
                    </a:lnTo>
                    <a:lnTo>
                      <a:pt x="27" y="0"/>
                    </a:lnTo>
                    <a:lnTo>
                      <a:pt x="9" y="12"/>
                    </a:lnTo>
                    <a:lnTo>
                      <a:pt x="15" y="21"/>
                    </a:lnTo>
                    <a:lnTo>
                      <a:pt x="0" y="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58" name="Freeform 180"/>
              <p:cNvSpPr>
                <a:spLocks/>
              </p:cNvSpPr>
              <p:nvPr/>
            </p:nvSpPr>
            <p:spPr bwMode="auto">
              <a:xfrm>
                <a:off x="1756" y="2605"/>
                <a:ext cx="86" cy="47"/>
              </a:xfrm>
              <a:custGeom>
                <a:avLst/>
                <a:gdLst>
                  <a:gd name="T0" fmla="*/ 0 w 97"/>
                  <a:gd name="T1" fmla="*/ 21 h 46"/>
                  <a:gd name="T2" fmla="*/ 9 w 97"/>
                  <a:gd name="T3" fmla="*/ 3 h 46"/>
                  <a:gd name="T4" fmla="*/ 33 w 97"/>
                  <a:gd name="T5" fmla="*/ 0 h 46"/>
                  <a:gd name="T6" fmla="*/ 46 w 97"/>
                  <a:gd name="T7" fmla="*/ 13 h 46"/>
                  <a:gd name="T8" fmla="*/ 35 w 97"/>
                  <a:gd name="T9" fmla="*/ 16 h 46"/>
                  <a:gd name="T10" fmla="*/ 15 w 97"/>
                  <a:gd name="T11" fmla="*/ 51 h 46"/>
                  <a:gd name="T12" fmla="*/ 12 w 97"/>
                  <a:gd name="T13" fmla="*/ 46 h 46"/>
                  <a:gd name="T14" fmla="*/ 0 w 97"/>
                  <a:gd name="T15" fmla="*/ 21 h 46"/>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46"/>
                  <a:gd name="T26" fmla="*/ 97 w 9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46">
                    <a:moveTo>
                      <a:pt x="0" y="21"/>
                    </a:moveTo>
                    <a:lnTo>
                      <a:pt x="17" y="3"/>
                    </a:lnTo>
                    <a:lnTo>
                      <a:pt x="68" y="0"/>
                    </a:lnTo>
                    <a:lnTo>
                      <a:pt x="96" y="13"/>
                    </a:lnTo>
                    <a:lnTo>
                      <a:pt x="71" y="16"/>
                    </a:lnTo>
                    <a:lnTo>
                      <a:pt x="31" y="45"/>
                    </a:lnTo>
                    <a:lnTo>
                      <a:pt x="25" y="40"/>
                    </a:lnTo>
                    <a:lnTo>
                      <a:pt x="0" y="2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59" name="Freeform 181"/>
              <p:cNvSpPr>
                <a:spLocks/>
              </p:cNvSpPr>
              <p:nvPr/>
            </p:nvSpPr>
            <p:spPr bwMode="auto">
              <a:xfrm>
                <a:off x="1756" y="2605"/>
                <a:ext cx="91" cy="53"/>
              </a:xfrm>
              <a:custGeom>
                <a:avLst/>
                <a:gdLst>
                  <a:gd name="T0" fmla="*/ 0 w 103"/>
                  <a:gd name="T1" fmla="*/ 24 h 52"/>
                  <a:gd name="T2" fmla="*/ 9 w 103"/>
                  <a:gd name="T3" fmla="*/ 3 h 52"/>
                  <a:gd name="T4" fmla="*/ 34 w 103"/>
                  <a:gd name="T5" fmla="*/ 0 h 52"/>
                  <a:gd name="T6" fmla="*/ 49 w 103"/>
                  <a:gd name="T7" fmla="*/ 15 h 52"/>
                  <a:gd name="T8" fmla="*/ 35 w 103"/>
                  <a:gd name="T9" fmla="*/ 18 h 52"/>
                  <a:gd name="T10" fmla="*/ 16 w 103"/>
                  <a:gd name="T11" fmla="*/ 57 h 52"/>
                  <a:gd name="T12" fmla="*/ 13 w 103"/>
                  <a:gd name="T13" fmla="*/ 51 h 52"/>
                  <a:gd name="T14" fmla="*/ 0 w 103"/>
                  <a:gd name="T15" fmla="*/ 24 h 5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52"/>
                  <a:gd name="T26" fmla="*/ 103 w 10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52">
                    <a:moveTo>
                      <a:pt x="0" y="24"/>
                    </a:moveTo>
                    <a:lnTo>
                      <a:pt x="18" y="3"/>
                    </a:lnTo>
                    <a:lnTo>
                      <a:pt x="72" y="0"/>
                    </a:lnTo>
                    <a:lnTo>
                      <a:pt x="102" y="15"/>
                    </a:lnTo>
                    <a:lnTo>
                      <a:pt x="75" y="18"/>
                    </a:lnTo>
                    <a:lnTo>
                      <a:pt x="33" y="51"/>
                    </a:lnTo>
                    <a:lnTo>
                      <a:pt x="27" y="45"/>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0" name="Freeform 182"/>
              <p:cNvSpPr>
                <a:spLocks/>
              </p:cNvSpPr>
              <p:nvPr/>
            </p:nvSpPr>
            <p:spPr bwMode="auto">
              <a:xfrm>
                <a:off x="3333" y="1966"/>
                <a:ext cx="97" cy="54"/>
              </a:xfrm>
              <a:custGeom>
                <a:avLst/>
                <a:gdLst>
                  <a:gd name="T0" fmla="*/ 0 w 109"/>
                  <a:gd name="T1" fmla="*/ 38 h 53"/>
                  <a:gd name="T2" fmla="*/ 9 w 109"/>
                  <a:gd name="T3" fmla="*/ 8 h 53"/>
                  <a:gd name="T4" fmla="*/ 20 w 109"/>
                  <a:gd name="T5" fmla="*/ 13 h 53"/>
                  <a:gd name="T6" fmla="*/ 37 w 109"/>
                  <a:gd name="T7" fmla="*/ 0 h 53"/>
                  <a:gd name="T8" fmla="*/ 47 w 109"/>
                  <a:gd name="T9" fmla="*/ 3 h 53"/>
                  <a:gd name="T10" fmla="*/ 54 w 109"/>
                  <a:gd name="T11" fmla="*/ 11 h 53"/>
                  <a:gd name="T12" fmla="*/ 34 w 109"/>
                  <a:gd name="T13" fmla="*/ 53 h 53"/>
                  <a:gd name="T14" fmla="*/ 16 w 109"/>
                  <a:gd name="T15" fmla="*/ 58 h 53"/>
                  <a:gd name="T16" fmla="*/ 0 w 109"/>
                  <a:gd name="T17" fmla="*/ 38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9"/>
                  <a:gd name="T28" fmla="*/ 0 h 53"/>
                  <a:gd name="T29" fmla="*/ 109 w 109"/>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9" h="53">
                    <a:moveTo>
                      <a:pt x="0" y="32"/>
                    </a:moveTo>
                    <a:lnTo>
                      <a:pt x="17" y="8"/>
                    </a:lnTo>
                    <a:lnTo>
                      <a:pt x="40" y="13"/>
                    </a:lnTo>
                    <a:lnTo>
                      <a:pt x="74" y="0"/>
                    </a:lnTo>
                    <a:lnTo>
                      <a:pt x="94" y="3"/>
                    </a:lnTo>
                    <a:lnTo>
                      <a:pt x="108" y="11"/>
                    </a:lnTo>
                    <a:lnTo>
                      <a:pt x="68" y="47"/>
                    </a:lnTo>
                    <a:lnTo>
                      <a:pt x="31" y="52"/>
                    </a:lnTo>
                    <a:lnTo>
                      <a:pt x="0" y="32"/>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61" name="Freeform 183"/>
              <p:cNvSpPr>
                <a:spLocks/>
              </p:cNvSpPr>
              <p:nvPr/>
            </p:nvSpPr>
            <p:spPr bwMode="auto">
              <a:xfrm>
                <a:off x="3333" y="1966"/>
                <a:ext cx="102" cy="60"/>
              </a:xfrm>
              <a:custGeom>
                <a:avLst/>
                <a:gdLst>
                  <a:gd name="T0" fmla="*/ 0 w 115"/>
                  <a:gd name="T1" fmla="*/ 42 h 59"/>
                  <a:gd name="T2" fmla="*/ 9 w 115"/>
                  <a:gd name="T3" fmla="*/ 9 h 59"/>
                  <a:gd name="T4" fmla="*/ 20 w 115"/>
                  <a:gd name="T5" fmla="*/ 15 h 59"/>
                  <a:gd name="T6" fmla="*/ 38 w 115"/>
                  <a:gd name="T7" fmla="*/ 0 h 59"/>
                  <a:gd name="T8" fmla="*/ 48 w 115"/>
                  <a:gd name="T9" fmla="*/ 3 h 59"/>
                  <a:gd name="T10" fmla="*/ 56 w 115"/>
                  <a:gd name="T11" fmla="*/ 12 h 59"/>
                  <a:gd name="T12" fmla="*/ 35 w 115"/>
                  <a:gd name="T13" fmla="*/ 58 h 59"/>
                  <a:gd name="T14" fmla="*/ 16 w 115"/>
                  <a:gd name="T15" fmla="*/ 64 h 59"/>
                  <a:gd name="T16" fmla="*/ 0 w 115"/>
                  <a:gd name="T17" fmla="*/ 4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59"/>
                  <a:gd name="T29" fmla="*/ 115 w 11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59">
                    <a:moveTo>
                      <a:pt x="0" y="36"/>
                    </a:moveTo>
                    <a:lnTo>
                      <a:pt x="18" y="9"/>
                    </a:lnTo>
                    <a:lnTo>
                      <a:pt x="42" y="15"/>
                    </a:lnTo>
                    <a:lnTo>
                      <a:pt x="78" y="0"/>
                    </a:lnTo>
                    <a:lnTo>
                      <a:pt x="99" y="3"/>
                    </a:lnTo>
                    <a:lnTo>
                      <a:pt x="114" y="12"/>
                    </a:lnTo>
                    <a:lnTo>
                      <a:pt x="72" y="52"/>
                    </a:lnTo>
                    <a:lnTo>
                      <a:pt x="33" y="58"/>
                    </a:lnTo>
                    <a:lnTo>
                      <a:pt x="0" y="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2" name="Freeform 184"/>
              <p:cNvSpPr>
                <a:spLocks/>
              </p:cNvSpPr>
              <p:nvPr/>
            </p:nvSpPr>
            <p:spPr bwMode="auto">
              <a:xfrm>
                <a:off x="2727" y="1510"/>
                <a:ext cx="158" cy="86"/>
              </a:xfrm>
              <a:custGeom>
                <a:avLst/>
                <a:gdLst>
                  <a:gd name="T0" fmla="*/ 0 w 178"/>
                  <a:gd name="T1" fmla="*/ 38 h 83"/>
                  <a:gd name="T2" fmla="*/ 6 w 178"/>
                  <a:gd name="T3" fmla="*/ 34 h 83"/>
                  <a:gd name="T4" fmla="*/ 3 w 178"/>
                  <a:gd name="T5" fmla="*/ 27 h 83"/>
                  <a:gd name="T6" fmla="*/ 9 w 178"/>
                  <a:gd name="T7" fmla="*/ 32 h 83"/>
                  <a:gd name="T8" fmla="*/ 6 w 178"/>
                  <a:gd name="T9" fmla="*/ 11 h 83"/>
                  <a:gd name="T10" fmla="*/ 14 w 178"/>
                  <a:gd name="T11" fmla="*/ 23 h 83"/>
                  <a:gd name="T12" fmla="*/ 10 w 178"/>
                  <a:gd name="T13" fmla="*/ 4 h 83"/>
                  <a:gd name="T14" fmla="*/ 24 w 178"/>
                  <a:gd name="T15" fmla="*/ 21 h 83"/>
                  <a:gd name="T16" fmla="*/ 25 w 178"/>
                  <a:gd name="T17" fmla="*/ 44 h 83"/>
                  <a:gd name="T18" fmla="*/ 32 w 178"/>
                  <a:gd name="T19" fmla="*/ 11 h 83"/>
                  <a:gd name="T20" fmla="*/ 40 w 178"/>
                  <a:gd name="T21" fmla="*/ 27 h 83"/>
                  <a:gd name="T22" fmla="*/ 46 w 178"/>
                  <a:gd name="T23" fmla="*/ 9 h 83"/>
                  <a:gd name="T24" fmla="*/ 51 w 178"/>
                  <a:gd name="T25" fmla="*/ 32 h 83"/>
                  <a:gd name="T26" fmla="*/ 48 w 178"/>
                  <a:gd name="T27" fmla="*/ 11 h 83"/>
                  <a:gd name="T28" fmla="*/ 64 w 178"/>
                  <a:gd name="T29" fmla="*/ 11 h 83"/>
                  <a:gd name="T30" fmla="*/ 66 w 178"/>
                  <a:gd name="T31" fmla="*/ 0 h 83"/>
                  <a:gd name="T32" fmla="*/ 72 w 178"/>
                  <a:gd name="T33" fmla="*/ 9 h 83"/>
                  <a:gd name="T34" fmla="*/ 80 w 178"/>
                  <a:gd name="T35" fmla="*/ 6 h 83"/>
                  <a:gd name="T36" fmla="*/ 74 w 178"/>
                  <a:gd name="T37" fmla="*/ 11 h 83"/>
                  <a:gd name="T38" fmla="*/ 86 w 178"/>
                  <a:gd name="T39" fmla="*/ 48 h 83"/>
                  <a:gd name="T40" fmla="*/ 76 w 178"/>
                  <a:gd name="T41" fmla="*/ 73 h 83"/>
                  <a:gd name="T42" fmla="*/ 42 w 178"/>
                  <a:gd name="T43" fmla="*/ 101 h 83"/>
                  <a:gd name="T44" fmla="*/ 14 w 178"/>
                  <a:gd name="T45" fmla="*/ 91 h 83"/>
                  <a:gd name="T46" fmla="*/ 22 w 178"/>
                  <a:gd name="T47" fmla="*/ 62 h 83"/>
                  <a:gd name="T48" fmla="*/ 4 w 178"/>
                  <a:gd name="T49" fmla="*/ 57 h 83"/>
                  <a:gd name="T50" fmla="*/ 20 w 178"/>
                  <a:gd name="T51" fmla="*/ 48 h 83"/>
                  <a:gd name="T52" fmla="*/ 16 w 178"/>
                  <a:gd name="T53" fmla="*/ 44 h 83"/>
                  <a:gd name="T54" fmla="*/ 22 w 178"/>
                  <a:gd name="T55" fmla="*/ 38 h 83"/>
                  <a:gd name="T56" fmla="*/ 0 w 178"/>
                  <a:gd name="T57" fmla="*/ 38 h 8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8"/>
                  <a:gd name="T88" fmla="*/ 0 h 83"/>
                  <a:gd name="T89" fmla="*/ 178 w 178"/>
                  <a:gd name="T90" fmla="*/ 83 h 8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8" h="83">
                    <a:moveTo>
                      <a:pt x="0" y="32"/>
                    </a:moveTo>
                    <a:lnTo>
                      <a:pt x="12" y="28"/>
                    </a:lnTo>
                    <a:lnTo>
                      <a:pt x="3" y="21"/>
                    </a:lnTo>
                    <a:lnTo>
                      <a:pt x="17" y="26"/>
                    </a:lnTo>
                    <a:lnTo>
                      <a:pt x="12" y="11"/>
                    </a:lnTo>
                    <a:lnTo>
                      <a:pt x="29" y="17"/>
                    </a:lnTo>
                    <a:lnTo>
                      <a:pt x="20" y="4"/>
                    </a:lnTo>
                    <a:lnTo>
                      <a:pt x="49" y="15"/>
                    </a:lnTo>
                    <a:lnTo>
                      <a:pt x="52" y="37"/>
                    </a:lnTo>
                    <a:lnTo>
                      <a:pt x="64" y="11"/>
                    </a:lnTo>
                    <a:lnTo>
                      <a:pt x="81" y="21"/>
                    </a:lnTo>
                    <a:lnTo>
                      <a:pt x="93" y="9"/>
                    </a:lnTo>
                    <a:lnTo>
                      <a:pt x="102" y="26"/>
                    </a:lnTo>
                    <a:lnTo>
                      <a:pt x="99" y="11"/>
                    </a:lnTo>
                    <a:lnTo>
                      <a:pt x="131" y="11"/>
                    </a:lnTo>
                    <a:lnTo>
                      <a:pt x="133" y="0"/>
                    </a:lnTo>
                    <a:lnTo>
                      <a:pt x="145" y="9"/>
                    </a:lnTo>
                    <a:lnTo>
                      <a:pt x="162" y="6"/>
                    </a:lnTo>
                    <a:lnTo>
                      <a:pt x="151" y="11"/>
                    </a:lnTo>
                    <a:lnTo>
                      <a:pt x="177" y="39"/>
                    </a:lnTo>
                    <a:lnTo>
                      <a:pt x="157" y="60"/>
                    </a:lnTo>
                    <a:lnTo>
                      <a:pt x="87" y="82"/>
                    </a:lnTo>
                    <a:lnTo>
                      <a:pt x="29" y="73"/>
                    </a:lnTo>
                    <a:lnTo>
                      <a:pt x="44" y="50"/>
                    </a:lnTo>
                    <a:lnTo>
                      <a:pt x="9" y="45"/>
                    </a:lnTo>
                    <a:lnTo>
                      <a:pt x="41" y="39"/>
                    </a:lnTo>
                    <a:lnTo>
                      <a:pt x="32" y="37"/>
                    </a:lnTo>
                    <a:lnTo>
                      <a:pt x="44" y="32"/>
                    </a:lnTo>
                    <a:lnTo>
                      <a:pt x="0" y="32"/>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363" name="Freeform 185"/>
              <p:cNvSpPr>
                <a:spLocks/>
              </p:cNvSpPr>
              <p:nvPr/>
            </p:nvSpPr>
            <p:spPr bwMode="auto">
              <a:xfrm>
                <a:off x="2727" y="1510"/>
                <a:ext cx="164" cy="92"/>
              </a:xfrm>
              <a:custGeom>
                <a:avLst/>
                <a:gdLst>
                  <a:gd name="T0" fmla="*/ 0 w 184"/>
                  <a:gd name="T1" fmla="*/ 40 h 89"/>
                  <a:gd name="T2" fmla="*/ 6 w 184"/>
                  <a:gd name="T3" fmla="*/ 36 h 89"/>
                  <a:gd name="T4" fmla="*/ 3 w 184"/>
                  <a:gd name="T5" fmla="*/ 28 h 89"/>
                  <a:gd name="T6" fmla="*/ 9 w 184"/>
                  <a:gd name="T7" fmla="*/ 34 h 89"/>
                  <a:gd name="T8" fmla="*/ 6 w 184"/>
                  <a:gd name="T9" fmla="*/ 12 h 89"/>
                  <a:gd name="T10" fmla="*/ 15 w 184"/>
                  <a:gd name="T11" fmla="*/ 24 h 89"/>
                  <a:gd name="T12" fmla="*/ 11 w 184"/>
                  <a:gd name="T13" fmla="*/ 4 h 89"/>
                  <a:gd name="T14" fmla="*/ 26 w 184"/>
                  <a:gd name="T15" fmla="*/ 22 h 89"/>
                  <a:gd name="T16" fmla="*/ 27 w 184"/>
                  <a:gd name="T17" fmla="*/ 47 h 89"/>
                  <a:gd name="T18" fmla="*/ 33 w 184"/>
                  <a:gd name="T19" fmla="*/ 12 h 89"/>
                  <a:gd name="T20" fmla="*/ 42 w 184"/>
                  <a:gd name="T21" fmla="*/ 28 h 89"/>
                  <a:gd name="T22" fmla="*/ 49 w 184"/>
                  <a:gd name="T23" fmla="*/ 10 h 89"/>
                  <a:gd name="T24" fmla="*/ 53 w 184"/>
                  <a:gd name="T25" fmla="*/ 34 h 89"/>
                  <a:gd name="T26" fmla="*/ 51 w 184"/>
                  <a:gd name="T27" fmla="*/ 12 h 89"/>
                  <a:gd name="T28" fmla="*/ 68 w 184"/>
                  <a:gd name="T29" fmla="*/ 12 h 89"/>
                  <a:gd name="T30" fmla="*/ 70 w 184"/>
                  <a:gd name="T31" fmla="*/ 0 h 89"/>
                  <a:gd name="T32" fmla="*/ 75 w 184"/>
                  <a:gd name="T33" fmla="*/ 10 h 89"/>
                  <a:gd name="T34" fmla="*/ 84 w 184"/>
                  <a:gd name="T35" fmla="*/ 6 h 89"/>
                  <a:gd name="T36" fmla="*/ 78 w 184"/>
                  <a:gd name="T37" fmla="*/ 12 h 89"/>
                  <a:gd name="T38" fmla="*/ 92 w 184"/>
                  <a:gd name="T39" fmla="*/ 51 h 89"/>
                  <a:gd name="T40" fmla="*/ 81 w 184"/>
                  <a:gd name="T41" fmla="*/ 76 h 89"/>
                  <a:gd name="T42" fmla="*/ 45 w 184"/>
                  <a:gd name="T43" fmla="*/ 106 h 89"/>
                  <a:gd name="T44" fmla="*/ 15 w 184"/>
                  <a:gd name="T45" fmla="*/ 96 h 89"/>
                  <a:gd name="T46" fmla="*/ 23 w 184"/>
                  <a:gd name="T47" fmla="*/ 66 h 89"/>
                  <a:gd name="T48" fmla="*/ 4 w 184"/>
                  <a:gd name="T49" fmla="*/ 60 h 89"/>
                  <a:gd name="T50" fmla="*/ 21 w 184"/>
                  <a:gd name="T51" fmla="*/ 51 h 89"/>
                  <a:gd name="T52" fmla="*/ 17 w 184"/>
                  <a:gd name="T53" fmla="*/ 47 h 89"/>
                  <a:gd name="T54" fmla="*/ 23 w 184"/>
                  <a:gd name="T55" fmla="*/ 40 h 89"/>
                  <a:gd name="T56" fmla="*/ 0 w 184"/>
                  <a:gd name="T57" fmla="*/ 40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89"/>
                  <a:gd name="T89" fmla="*/ 184 w 184"/>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89">
                    <a:moveTo>
                      <a:pt x="0" y="34"/>
                    </a:moveTo>
                    <a:lnTo>
                      <a:pt x="12" y="30"/>
                    </a:lnTo>
                    <a:lnTo>
                      <a:pt x="3" y="22"/>
                    </a:lnTo>
                    <a:lnTo>
                      <a:pt x="18" y="28"/>
                    </a:lnTo>
                    <a:lnTo>
                      <a:pt x="12" y="12"/>
                    </a:lnTo>
                    <a:lnTo>
                      <a:pt x="30" y="18"/>
                    </a:lnTo>
                    <a:lnTo>
                      <a:pt x="21" y="4"/>
                    </a:lnTo>
                    <a:lnTo>
                      <a:pt x="51" y="16"/>
                    </a:lnTo>
                    <a:lnTo>
                      <a:pt x="54" y="40"/>
                    </a:lnTo>
                    <a:lnTo>
                      <a:pt x="66" y="12"/>
                    </a:lnTo>
                    <a:lnTo>
                      <a:pt x="84" y="22"/>
                    </a:lnTo>
                    <a:lnTo>
                      <a:pt x="96" y="10"/>
                    </a:lnTo>
                    <a:lnTo>
                      <a:pt x="105" y="28"/>
                    </a:lnTo>
                    <a:lnTo>
                      <a:pt x="102" y="12"/>
                    </a:lnTo>
                    <a:lnTo>
                      <a:pt x="135" y="12"/>
                    </a:lnTo>
                    <a:lnTo>
                      <a:pt x="138" y="0"/>
                    </a:lnTo>
                    <a:lnTo>
                      <a:pt x="150" y="10"/>
                    </a:lnTo>
                    <a:lnTo>
                      <a:pt x="168" y="6"/>
                    </a:lnTo>
                    <a:lnTo>
                      <a:pt x="156" y="12"/>
                    </a:lnTo>
                    <a:lnTo>
                      <a:pt x="183" y="42"/>
                    </a:lnTo>
                    <a:lnTo>
                      <a:pt x="162" y="64"/>
                    </a:lnTo>
                    <a:lnTo>
                      <a:pt x="90" y="88"/>
                    </a:lnTo>
                    <a:lnTo>
                      <a:pt x="30" y="78"/>
                    </a:lnTo>
                    <a:lnTo>
                      <a:pt x="45" y="54"/>
                    </a:lnTo>
                    <a:lnTo>
                      <a:pt x="9" y="48"/>
                    </a:lnTo>
                    <a:lnTo>
                      <a:pt x="42" y="42"/>
                    </a:lnTo>
                    <a:lnTo>
                      <a:pt x="33" y="40"/>
                    </a:lnTo>
                    <a:lnTo>
                      <a:pt x="45" y="34"/>
                    </a:lnTo>
                    <a:lnTo>
                      <a:pt x="0" y="3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4" name="Freeform 186"/>
              <p:cNvSpPr>
                <a:spLocks/>
              </p:cNvSpPr>
              <p:nvPr/>
            </p:nvSpPr>
            <p:spPr bwMode="auto">
              <a:xfrm>
                <a:off x="4112" y="2226"/>
                <a:ext cx="437" cy="513"/>
              </a:xfrm>
              <a:custGeom>
                <a:avLst/>
                <a:gdLst>
                  <a:gd name="T0" fmla="*/ 0 w 492"/>
                  <a:gd name="T1" fmla="*/ 277 h 497"/>
                  <a:gd name="T2" fmla="*/ 6 w 492"/>
                  <a:gd name="T3" fmla="*/ 258 h 497"/>
                  <a:gd name="T4" fmla="*/ 25 w 492"/>
                  <a:gd name="T5" fmla="*/ 258 h 497"/>
                  <a:gd name="T6" fmla="*/ 12 w 492"/>
                  <a:gd name="T7" fmla="*/ 198 h 497"/>
                  <a:gd name="T8" fmla="*/ 20 w 492"/>
                  <a:gd name="T9" fmla="*/ 184 h 497"/>
                  <a:gd name="T10" fmla="*/ 28 w 492"/>
                  <a:gd name="T11" fmla="*/ 184 h 497"/>
                  <a:gd name="T12" fmla="*/ 54 w 492"/>
                  <a:gd name="T13" fmla="*/ 118 h 497"/>
                  <a:gd name="T14" fmla="*/ 53 w 492"/>
                  <a:gd name="T15" fmla="*/ 98 h 497"/>
                  <a:gd name="T16" fmla="*/ 59 w 492"/>
                  <a:gd name="T17" fmla="*/ 85 h 497"/>
                  <a:gd name="T18" fmla="*/ 47 w 492"/>
                  <a:gd name="T19" fmla="*/ 65 h 497"/>
                  <a:gd name="T20" fmla="*/ 47 w 492"/>
                  <a:gd name="T21" fmla="*/ 33 h 497"/>
                  <a:gd name="T22" fmla="*/ 72 w 492"/>
                  <a:gd name="T23" fmla="*/ 33 h 497"/>
                  <a:gd name="T24" fmla="*/ 77 w 492"/>
                  <a:gd name="T25" fmla="*/ 15 h 497"/>
                  <a:gd name="T26" fmla="*/ 91 w 492"/>
                  <a:gd name="T27" fmla="*/ 0 h 497"/>
                  <a:gd name="T28" fmla="*/ 99 w 492"/>
                  <a:gd name="T29" fmla="*/ 12 h 497"/>
                  <a:gd name="T30" fmla="*/ 90 w 492"/>
                  <a:gd name="T31" fmla="*/ 45 h 497"/>
                  <a:gd name="T32" fmla="*/ 93 w 492"/>
                  <a:gd name="T33" fmla="*/ 77 h 497"/>
                  <a:gd name="T34" fmla="*/ 84 w 492"/>
                  <a:gd name="T35" fmla="*/ 81 h 497"/>
                  <a:gd name="T36" fmla="*/ 90 w 492"/>
                  <a:gd name="T37" fmla="*/ 118 h 497"/>
                  <a:gd name="T38" fmla="*/ 107 w 492"/>
                  <a:gd name="T39" fmla="*/ 134 h 497"/>
                  <a:gd name="T40" fmla="*/ 98 w 492"/>
                  <a:gd name="T41" fmla="*/ 168 h 497"/>
                  <a:gd name="T42" fmla="*/ 120 w 492"/>
                  <a:gd name="T43" fmla="*/ 193 h 497"/>
                  <a:gd name="T44" fmla="*/ 162 w 492"/>
                  <a:gd name="T45" fmla="*/ 216 h 497"/>
                  <a:gd name="T46" fmla="*/ 164 w 492"/>
                  <a:gd name="T47" fmla="*/ 186 h 497"/>
                  <a:gd name="T48" fmla="*/ 168 w 492"/>
                  <a:gd name="T49" fmla="*/ 179 h 497"/>
                  <a:gd name="T50" fmla="*/ 170 w 492"/>
                  <a:gd name="T51" fmla="*/ 198 h 497"/>
                  <a:gd name="T52" fmla="*/ 173 w 492"/>
                  <a:gd name="T53" fmla="*/ 209 h 497"/>
                  <a:gd name="T54" fmla="*/ 195 w 492"/>
                  <a:gd name="T55" fmla="*/ 205 h 497"/>
                  <a:gd name="T56" fmla="*/ 195 w 492"/>
                  <a:gd name="T57" fmla="*/ 186 h 497"/>
                  <a:gd name="T58" fmla="*/ 227 w 492"/>
                  <a:gd name="T59" fmla="*/ 147 h 497"/>
                  <a:gd name="T60" fmla="*/ 230 w 492"/>
                  <a:gd name="T61" fmla="*/ 172 h 497"/>
                  <a:gd name="T62" fmla="*/ 242 w 492"/>
                  <a:gd name="T63" fmla="*/ 179 h 497"/>
                  <a:gd name="T64" fmla="*/ 235 w 492"/>
                  <a:gd name="T65" fmla="*/ 198 h 497"/>
                  <a:gd name="T66" fmla="*/ 222 w 492"/>
                  <a:gd name="T67" fmla="*/ 213 h 497"/>
                  <a:gd name="T68" fmla="*/ 201 w 492"/>
                  <a:gd name="T69" fmla="*/ 313 h 497"/>
                  <a:gd name="T70" fmla="*/ 197 w 492"/>
                  <a:gd name="T71" fmla="*/ 269 h 497"/>
                  <a:gd name="T72" fmla="*/ 191 w 492"/>
                  <a:gd name="T73" fmla="*/ 287 h 497"/>
                  <a:gd name="T74" fmla="*/ 187 w 492"/>
                  <a:gd name="T75" fmla="*/ 269 h 497"/>
                  <a:gd name="T76" fmla="*/ 197 w 492"/>
                  <a:gd name="T77" fmla="*/ 245 h 497"/>
                  <a:gd name="T78" fmla="*/ 180 w 492"/>
                  <a:gd name="T79" fmla="*/ 242 h 497"/>
                  <a:gd name="T80" fmla="*/ 166 w 492"/>
                  <a:gd name="T81" fmla="*/ 213 h 497"/>
                  <a:gd name="T82" fmla="*/ 162 w 492"/>
                  <a:gd name="T83" fmla="*/ 230 h 497"/>
                  <a:gd name="T84" fmla="*/ 166 w 492"/>
                  <a:gd name="T85" fmla="*/ 242 h 497"/>
                  <a:gd name="T86" fmla="*/ 160 w 492"/>
                  <a:gd name="T87" fmla="*/ 251 h 497"/>
                  <a:gd name="T88" fmla="*/ 166 w 492"/>
                  <a:gd name="T89" fmla="*/ 258 h 497"/>
                  <a:gd name="T90" fmla="*/ 170 w 492"/>
                  <a:gd name="T91" fmla="*/ 316 h 497"/>
                  <a:gd name="T92" fmla="*/ 162 w 492"/>
                  <a:gd name="T93" fmla="*/ 306 h 497"/>
                  <a:gd name="T94" fmla="*/ 147 w 492"/>
                  <a:gd name="T95" fmla="*/ 355 h 497"/>
                  <a:gd name="T96" fmla="*/ 99 w 492"/>
                  <a:gd name="T97" fmla="*/ 443 h 497"/>
                  <a:gd name="T98" fmla="*/ 95 w 492"/>
                  <a:gd name="T99" fmla="*/ 553 h 497"/>
                  <a:gd name="T100" fmla="*/ 75 w 492"/>
                  <a:gd name="T101" fmla="*/ 600 h 497"/>
                  <a:gd name="T102" fmla="*/ 55 w 492"/>
                  <a:gd name="T103" fmla="*/ 515 h 497"/>
                  <a:gd name="T104" fmla="*/ 50 w 492"/>
                  <a:gd name="T105" fmla="*/ 446 h 497"/>
                  <a:gd name="T106" fmla="*/ 42 w 492"/>
                  <a:gd name="T107" fmla="*/ 428 h 497"/>
                  <a:gd name="T108" fmla="*/ 37 w 492"/>
                  <a:gd name="T109" fmla="*/ 306 h 497"/>
                  <a:gd name="T110" fmla="*/ 32 w 492"/>
                  <a:gd name="T111" fmla="*/ 301 h 497"/>
                  <a:gd name="T112" fmla="*/ 31 w 492"/>
                  <a:gd name="T113" fmla="*/ 331 h 497"/>
                  <a:gd name="T114" fmla="*/ 20 w 492"/>
                  <a:gd name="T115" fmla="*/ 339 h 497"/>
                  <a:gd name="T116" fmla="*/ 6 w 492"/>
                  <a:gd name="T117" fmla="*/ 301 h 497"/>
                  <a:gd name="T118" fmla="*/ 20 w 492"/>
                  <a:gd name="T119" fmla="*/ 287 h 497"/>
                  <a:gd name="T120" fmla="*/ 6 w 492"/>
                  <a:gd name="T121" fmla="*/ 292 h 497"/>
                  <a:gd name="T122" fmla="*/ 0 w 492"/>
                  <a:gd name="T123" fmla="*/ 277 h 4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2"/>
                  <a:gd name="T187" fmla="*/ 0 h 497"/>
                  <a:gd name="T188" fmla="*/ 492 w 492"/>
                  <a:gd name="T189" fmla="*/ 497 h 4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2" h="497">
                    <a:moveTo>
                      <a:pt x="0" y="229"/>
                    </a:moveTo>
                    <a:lnTo>
                      <a:pt x="12" y="213"/>
                    </a:lnTo>
                    <a:lnTo>
                      <a:pt x="50" y="213"/>
                    </a:lnTo>
                    <a:lnTo>
                      <a:pt x="24" y="164"/>
                    </a:lnTo>
                    <a:lnTo>
                      <a:pt x="39" y="152"/>
                    </a:lnTo>
                    <a:lnTo>
                      <a:pt x="59" y="152"/>
                    </a:lnTo>
                    <a:lnTo>
                      <a:pt x="111" y="98"/>
                    </a:lnTo>
                    <a:lnTo>
                      <a:pt x="107" y="80"/>
                    </a:lnTo>
                    <a:lnTo>
                      <a:pt x="119" y="71"/>
                    </a:lnTo>
                    <a:lnTo>
                      <a:pt x="98" y="53"/>
                    </a:lnTo>
                    <a:lnTo>
                      <a:pt x="95" y="27"/>
                    </a:lnTo>
                    <a:lnTo>
                      <a:pt x="146" y="27"/>
                    </a:lnTo>
                    <a:lnTo>
                      <a:pt x="158" y="15"/>
                    </a:lnTo>
                    <a:lnTo>
                      <a:pt x="188" y="0"/>
                    </a:lnTo>
                    <a:lnTo>
                      <a:pt x="202" y="12"/>
                    </a:lnTo>
                    <a:lnTo>
                      <a:pt x="182" y="39"/>
                    </a:lnTo>
                    <a:lnTo>
                      <a:pt x="190" y="65"/>
                    </a:lnTo>
                    <a:lnTo>
                      <a:pt x="172" y="68"/>
                    </a:lnTo>
                    <a:lnTo>
                      <a:pt x="182" y="98"/>
                    </a:lnTo>
                    <a:lnTo>
                      <a:pt x="217" y="110"/>
                    </a:lnTo>
                    <a:lnTo>
                      <a:pt x="200" y="139"/>
                    </a:lnTo>
                    <a:lnTo>
                      <a:pt x="244" y="160"/>
                    </a:lnTo>
                    <a:lnTo>
                      <a:pt x="330" y="178"/>
                    </a:lnTo>
                    <a:lnTo>
                      <a:pt x="333" y="154"/>
                    </a:lnTo>
                    <a:lnTo>
                      <a:pt x="342" y="148"/>
                    </a:lnTo>
                    <a:lnTo>
                      <a:pt x="345" y="164"/>
                    </a:lnTo>
                    <a:lnTo>
                      <a:pt x="354" y="172"/>
                    </a:lnTo>
                    <a:lnTo>
                      <a:pt x="398" y="170"/>
                    </a:lnTo>
                    <a:lnTo>
                      <a:pt x="395" y="154"/>
                    </a:lnTo>
                    <a:lnTo>
                      <a:pt x="463" y="122"/>
                    </a:lnTo>
                    <a:lnTo>
                      <a:pt x="469" y="142"/>
                    </a:lnTo>
                    <a:lnTo>
                      <a:pt x="491" y="148"/>
                    </a:lnTo>
                    <a:lnTo>
                      <a:pt x="479" y="164"/>
                    </a:lnTo>
                    <a:lnTo>
                      <a:pt x="451" y="176"/>
                    </a:lnTo>
                    <a:lnTo>
                      <a:pt x="407" y="259"/>
                    </a:lnTo>
                    <a:lnTo>
                      <a:pt x="401" y="223"/>
                    </a:lnTo>
                    <a:lnTo>
                      <a:pt x="389" y="237"/>
                    </a:lnTo>
                    <a:lnTo>
                      <a:pt x="380" y="223"/>
                    </a:lnTo>
                    <a:lnTo>
                      <a:pt x="401" y="202"/>
                    </a:lnTo>
                    <a:lnTo>
                      <a:pt x="366" y="200"/>
                    </a:lnTo>
                    <a:lnTo>
                      <a:pt x="339" y="176"/>
                    </a:lnTo>
                    <a:lnTo>
                      <a:pt x="330" y="190"/>
                    </a:lnTo>
                    <a:lnTo>
                      <a:pt x="339" y="200"/>
                    </a:lnTo>
                    <a:lnTo>
                      <a:pt x="327" y="207"/>
                    </a:lnTo>
                    <a:lnTo>
                      <a:pt x="339" y="213"/>
                    </a:lnTo>
                    <a:lnTo>
                      <a:pt x="345" y="261"/>
                    </a:lnTo>
                    <a:lnTo>
                      <a:pt x="330" y="253"/>
                    </a:lnTo>
                    <a:lnTo>
                      <a:pt x="300" y="294"/>
                    </a:lnTo>
                    <a:lnTo>
                      <a:pt x="202" y="366"/>
                    </a:lnTo>
                    <a:lnTo>
                      <a:pt x="194" y="457"/>
                    </a:lnTo>
                    <a:lnTo>
                      <a:pt x="152" y="496"/>
                    </a:lnTo>
                    <a:lnTo>
                      <a:pt x="113" y="425"/>
                    </a:lnTo>
                    <a:lnTo>
                      <a:pt x="101" y="369"/>
                    </a:lnTo>
                    <a:lnTo>
                      <a:pt x="86" y="354"/>
                    </a:lnTo>
                    <a:lnTo>
                      <a:pt x="77" y="253"/>
                    </a:lnTo>
                    <a:lnTo>
                      <a:pt x="65" y="249"/>
                    </a:lnTo>
                    <a:lnTo>
                      <a:pt x="62" y="274"/>
                    </a:lnTo>
                    <a:lnTo>
                      <a:pt x="39" y="280"/>
                    </a:lnTo>
                    <a:lnTo>
                      <a:pt x="12" y="249"/>
                    </a:lnTo>
                    <a:lnTo>
                      <a:pt x="39" y="237"/>
                    </a:lnTo>
                    <a:lnTo>
                      <a:pt x="12" y="241"/>
                    </a:lnTo>
                    <a:lnTo>
                      <a:pt x="0" y="22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65" name="Freeform 187"/>
              <p:cNvSpPr>
                <a:spLocks/>
              </p:cNvSpPr>
              <p:nvPr/>
            </p:nvSpPr>
            <p:spPr bwMode="auto">
              <a:xfrm>
                <a:off x="4112" y="2226"/>
                <a:ext cx="442" cy="519"/>
              </a:xfrm>
              <a:custGeom>
                <a:avLst/>
                <a:gdLst>
                  <a:gd name="T0" fmla="*/ 0 w 498"/>
                  <a:gd name="T1" fmla="*/ 280 h 503"/>
                  <a:gd name="T2" fmla="*/ 6 w 498"/>
                  <a:gd name="T3" fmla="*/ 261 h 503"/>
                  <a:gd name="T4" fmla="*/ 25 w 498"/>
                  <a:gd name="T5" fmla="*/ 261 h 503"/>
                  <a:gd name="T6" fmla="*/ 12 w 498"/>
                  <a:gd name="T7" fmla="*/ 200 h 503"/>
                  <a:gd name="T8" fmla="*/ 20 w 498"/>
                  <a:gd name="T9" fmla="*/ 186 h 503"/>
                  <a:gd name="T10" fmla="*/ 29 w 498"/>
                  <a:gd name="T11" fmla="*/ 186 h 503"/>
                  <a:gd name="T12" fmla="*/ 54 w 498"/>
                  <a:gd name="T13" fmla="*/ 119 h 503"/>
                  <a:gd name="T14" fmla="*/ 52 w 498"/>
                  <a:gd name="T15" fmla="*/ 99 h 503"/>
                  <a:gd name="T16" fmla="*/ 59 w 498"/>
                  <a:gd name="T17" fmla="*/ 86 h 503"/>
                  <a:gd name="T18" fmla="*/ 48 w 498"/>
                  <a:gd name="T19" fmla="*/ 66 h 503"/>
                  <a:gd name="T20" fmla="*/ 46 w 498"/>
                  <a:gd name="T21" fmla="*/ 33 h 503"/>
                  <a:gd name="T22" fmla="*/ 72 w 498"/>
                  <a:gd name="T23" fmla="*/ 33 h 503"/>
                  <a:gd name="T24" fmla="*/ 78 w 498"/>
                  <a:gd name="T25" fmla="*/ 15 h 503"/>
                  <a:gd name="T26" fmla="*/ 93 w 498"/>
                  <a:gd name="T27" fmla="*/ 0 h 503"/>
                  <a:gd name="T28" fmla="*/ 100 w 498"/>
                  <a:gd name="T29" fmla="*/ 12 h 503"/>
                  <a:gd name="T30" fmla="*/ 90 w 498"/>
                  <a:gd name="T31" fmla="*/ 45 h 503"/>
                  <a:gd name="T32" fmla="*/ 94 w 498"/>
                  <a:gd name="T33" fmla="*/ 78 h 503"/>
                  <a:gd name="T34" fmla="*/ 85 w 498"/>
                  <a:gd name="T35" fmla="*/ 82 h 503"/>
                  <a:gd name="T36" fmla="*/ 90 w 498"/>
                  <a:gd name="T37" fmla="*/ 119 h 503"/>
                  <a:gd name="T38" fmla="*/ 108 w 498"/>
                  <a:gd name="T39" fmla="*/ 135 h 503"/>
                  <a:gd name="T40" fmla="*/ 99 w 498"/>
                  <a:gd name="T41" fmla="*/ 170 h 503"/>
                  <a:gd name="T42" fmla="*/ 121 w 498"/>
                  <a:gd name="T43" fmla="*/ 195 h 503"/>
                  <a:gd name="T44" fmla="*/ 163 w 498"/>
                  <a:gd name="T45" fmla="*/ 217 h 503"/>
                  <a:gd name="T46" fmla="*/ 164 w 498"/>
                  <a:gd name="T47" fmla="*/ 188 h 503"/>
                  <a:gd name="T48" fmla="*/ 169 w 498"/>
                  <a:gd name="T49" fmla="*/ 181 h 503"/>
                  <a:gd name="T50" fmla="*/ 171 w 498"/>
                  <a:gd name="T51" fmla="*/ 200 h 503"/>
                  <a:gd name="T52" fmla="*/ 175 w 498"/>
                  <a:gd name="T53" fmla="*/ 210 h 503"/>
                  <a:gd name="T54" fmla="*/ 197 w 498"/>
                  <a:gd name="T55" fmla="*/ 207 h 503"/>
                  <a:gd name="T56" fmla="*/ 196 w 498"/>
                  <a:gd name="T57" fmla="*/ 188 h 503"/>
                  <a:gd name="T58" fmla="*/ 229 w 498"/>
                  <a:gd name="T59" fmla="*/ 148 h 503"/>
                  <a:gd name="T60" fmla="*/ 233 w 498"/>
                  <a:gd name="T61" fmla="*/ 174 h 503"/>
                  <a:gd name="T62" fmla="*/ 242 w 498"/>
                  <a:gd name="T63" fmla="*/ 181 h 503"/>
                  <a:gd name="T64" fmla="*/ 237 w 498"/>
                  <a:gd name="T65" fmla="*/ 200 h 503"/>
                  <a:gd name="T66" fmla="*/ 224 w 498"/>
                  <a:gd name="T67" fmla="*/ 215 h 503"/>
                  <a:gd name="T68" fmla="*/ 201 w 498"/>
                  <a:gd name="T69" fmla="*/ 316 h 503"/>
                  <a:gd name="T70" fmla="*/ 199 w 498"/>
                  <a:gd name="T71" fmla="*/ 272 h 503"/>
                  <a:gd name="T72" fmla="*/ 193 w 498"/>
                  <a:gd name="T73" fmla="*/ 290 h 503"/>
                  <a:gd name="T74" fmla="*/ 189 w 498"/>
                  <a:gd name="T75" fmla="*/ 272 h 503"/>
                  <a:gd name="T76" fmla="*/ 199 w 498"/>
                  <a:gd name="T77" fmla="*/ 246 h 503"/>
                  <a:gd name="T78" fmla="*/ 180 w 498"/>
                  <a:gd name="T79" fmla="*/ 244 h 503"/>
                  <a:gd name="T80" fmla="*/ 168 w 498"/>
                  <a:gd name="T81" fmla="*/ 215 h 503"/>
                  <a:gd name="T82" fmla="*/ 163 w 498"/>
                  <a:gd name="T83" fmla="*/ 231 h 503"/>
                  <a:gd name="T84" fmla="*/ 168 w 498"/>
                  <a:gd name="T85" fmla="*/ 244 h 503"/>
                  <a:gd name="T86" fmla="*/ 162 w 498"/>
                  <a:gd name="T87" fmla="*/ 254 h 503"/>
                  <a:gd name="T88" fmla="*/ 168 w 498"/>
                  <a:gd name="T89" fmla="*/ 261 h 503"/>
                  <a:gd name="T90" fmla="*/ 171 w 498"/>
                  <a:gd name="T91" fmla="*/ 319 h 503"/>
                  <a:gd name="T92" fmla="*/ 163 w 498"/>
                  <a:gd name="T93" fmla="*/ 309 h 503"/>
                  <a:gd name="T94" fmla="*/ 149 w 498"/>
                  <a:gd name="T95" fmla="*/ 359 h 503"/>
                  <a:gd name="T96" fmla="*/ 100 w 498"/>
                  <a:gd name="T97" fmla="*/ 447 h 503"/>
                  <a:gd name="T98" fmla="*/ 96 w 498"/>
                  <a:gd name="T99" fmla="*/ 559 h 503"/>
                  <a:gd name="T100" fmla="*/ 75 w 498"/>
                  <a:gd name="T101" fmla="*/ 606 h 503"/>
                  <a:gd name="T102" fmla="*/ 56 w 498"/>
                  <a:gd name="T103" fmla="*/ 520 h 503"/>
                  <a:gd name="T104" fmla="*/ 51 w 498"/>
                  <a:gd name="T105" fmla="*/ 450 h 503"/>
                  <a:gd name="T106" fmla="*/ 42 w 498"/>
                  <a:gd name="T107" fmla="*/ 432 h 503"/>
                  <a:gd name="T108" fmla="*/ 38 w 498"/>
                  <a:gd name="T109" fmla="*/ 309 h 503"/>
                  <a:gd name="T110" fmla="*/ 32 w 498"/>
                  <a:gd name="T111" fmla="*/ 304 h 503"/>
                  <a:gd name="T112" fmla="*/ 31 w 498"/>
                  <a:gd name="T113" fmla="*/ 334 h 503"/>
                  <a:gd name="T114" fmla="*/ 20 w 498"/>
                  <a:gd name="T115" fmla="*/ 342 h 503"/>
                  <a:gd name="T116" fmla="*/ 6 w 498"/>
                  <a:gd name="T117" fmla="*/ 304 h 503"/>
                  <a:gd name="T118" fmla="*/ 20 w 498"/>
                  <a:gd name="T119" fmla="*/ 290 h 503"/>
                  <a:gd name="T120" fmla="*/ 6 w 498"/>
                  <a:gd name="T121" fmla="*/ 295 h 503"/>
                  <a:gd name="T122" fmla="*/ 0 w 498"/>
                  <a:gd name="T123" fmla="*/ 280 h 5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8"/>
                  <a:gd name="T187" fmla="*/ 0 h 503"/>
                  <a:gd name="T188" fmla="*/ 498 w 498"/>
                  <a:gd name="T189" fmla="*/ 503 h 5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8" h="503">
                    <a:moveTo>
                      <a:pt x="0" y="232"/>
                    </a:moveTo>
                    <a:lnTo>
                      <a:pt x="12" y="216"/>
                    </a:lnTo>
                    <a:lnTo>
                      <a:pt x="51" y="216"/>
                    </a:lnTo>
                    <a:lnTo>
                      <a:pt x="24" y="166"/>
                    </a:lnTo>
                    <a:lnTo>
                      <a:pt x="39" y="154"/>
                    </a:lnTo>
                    <a:lnTo>
                      <a:pt x="60" y="154"/>
                    </a:lnTo>
                    <a:lnTo>
                      <a:pt x="112" y="99"/>
                    </a:lnTo>
                    <a:lnTo>
                      <a:pt x="108" y="81"/>
                    </a:lnTo>
                    <a:lnTo>
                      <a:pt x="120" y="72"/>
                    </a:lnTo>
                    <a:lnTo>
                      <a:pt x="99" y="54"/>
                    </a:lnTo>
                    <a:lnTo>
                      <a:pt x="96" y="27"/>
                    </a:lnTo>
                    <a:lnTo>
                      <a:pt x="148" y="27"/>
                    </a:lnTo>
                    <a:lnTo>
                      <a:pt x="160" y="15"/>
                    </a:lnTo>
                    <a:lnTo>
                      <a:pt x="190" y="0"/>
                    </a:lnTo>
                    <a:lnTo>
                      <a:pt x="204" y="12"/>
                    </a:lnTo>
                    <a:lnTo>
                      <a:pt x="184" y="39"/>
                    </a:lnTo>
                    <a:lnTo>
                      <a:pt x="192" y="66"/>
                    </a:lnTo>
                    <a:lnTo>
                      <a:pt x="174" y="69"/>
                    </a:lnTo>
                    <a:lnTo>
                      <a:pt x="184" y="99"/>
                    </a:lnTo>
                    <a:lnTo>
                      <a:pt x="220" y="111"/>
                    </a:lnTo>
                    <a:lnTo>
                      <a:pt x="202" y="141"/>
                    </a:lnTo>
                    <a:lnTo>
                      <a:pt x="247" y="162"/>
                    </a:lnTo>
                    <a:lnTo>
                      <a:pt x="334" y="180"/>
                    </a:lnTo>
                    <a:lnTo>
                      <a:pt x="337" y="156"/>
                    </a:lnTo>
                    <a:lnTo>
                      <a:pt x="346" y="150"/>
                    </a:lnTo>
                    <a:lnTo>
                      <a:pt x="349" y="166"/>
                    </a:lnTo>
                    <a:lnTo>
                      <a:pt x="358" y="174"/>
                    </a:lnTo>
                    <a:lnTo>
                      <a:pt x="403" y="172"/>
                    </a:lnTo>
                    <a:lnTo>
                      <a:pt x="400" y="156"/>
                    </a:lnTo>
                    <a:lnTo>
                      <a:pt x="469" y="123"/>
                    </a:lnTo>
                    <a:lnTo>
                      <a:pt x="475" y="144"/>
                    </a:lnTo>
                    <a:lnTo>
                      <a:pt x="497" y="150"/>
                    </a:lnTo>
                    <a:lnTo>
                      <a:pt x="485" y="166"/>
                    </a:lnTo>
                    <a:lnTo>
                      <a:pt x="457" y="178"/>
                    </a:lnTo>
                    <a:lnTo>
                      <a:pt x="412" y="262"/>
                    </a:lnTo>
                    <a:lnTo>
                      <a:pt x="406" y="226"/>
                    </a:lnTo>
                    <a:lnTo>
                      <a:pt x="394" y="240"/>
                    </a:lnTo>
                    <a:lnTo>
                      <a:pt x="385" y="226"/>
                    </a:lnTo>
                    <a:lnTo>
                      <a:pt x="406" y="204"/>
                    </a:lnTo>
                    <a:lnTo>
                      <a:pt x="370" y="202"/>
                    </a:lnTo>
                    <a:lnTo>
                      <a:pt x="343" y="178"/>
                    </a:lnTo>
                    <a:lnTo>
                      <a:pt x="334" y="192"/>
                    </a:lnTo>
                    <a:lnTo>
                      <a:pt x="343" y="202"/>
                    </a:lnTo>
                    <a:lnTo>
                      <a:pt x="331" y="210"/>
                    </a:lnTo>
                    <a:lnTo>
                      <a:pt x="343" y="216"/>
                    </a:lnTo>
                    <a:lnTo>
                      <a:pt x="349" y="264"/>
                    </a:lnTo>
                    <a:lnTo>
                      <a:pt x="334" y="256"/>
                    </a:lnTo>
                    <a:lnTo>
                      <a:pt x="304" y="298"/>
                    </a:lnTo>
                    <a:lnTo>
                      <a:pt x="204" y="370"/>
                    </a:lnTo>
                    <a:lnTo>
                      <a:pt x="196" y="463"/>
                    </a:lnTo>
                    <a:lnTo>
                      <a:pt x="154" y="502"/>
                    </a:lnTo>
                    <a:lnTo>
                      <a:pt x="114" y="430"/>
                    </a:lnTo>
                    <a:lnTo>
                      <a:pt x="102" y="373"/>
                    </a:lnTo>
                    <a:lnTo>
                      <a:pt x="87" y="358"/>
                    </a:lnTo>
                    <a:lnTo>
                      <a:pt x="78" y="256"/>
                    </a:lnTo>
                    <a:lnTo>
                      <a:pt x="66" y="252"/>
                    </a:lnTo>
                    <a:lnTo>
                      <a:pt x="63" y="277"/>
                    </a:lnTo>
                    <a:lnTo>
                      <a:pt x="39" y="283"/>
                    </a:lnTo>
                    <a:lnTo>
                      <a:pt x="12" y="252"/>
                    </a:lnTo>
                    <a:lnTo>
                      <a:pt x="39" y="240"/>
                    </a:lnTo>
                    <a:lnTo>
                      <a:pt x="12" y="244"/>
                    </a:lnTo>
                    <a:lnTo>
                      <a:pt x="0" y="2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6" name="Freeform 188"/>
              <p:cNvSpPr>
                <a:spLocks/>
              </p:cNvSpPr>
              <p:nvPr/>
            </p:nvSpPr>
            <p:spPr bwMode="auto">
              <a:xfrm>
                <a:off x="4521" y="2784"/>
                <a:ext cx="154" cy="196"/>
              </a:xfrm>
              <a:custGeom>
                <a:avLst/>
                <a:gdLst>
                  <a:gd name="T0" fmla="*/ 0 w 174"/>
                  <a:gd name="T1" fmla="*/ 0 h 190"/>
                  <a:gd name="T2" fmla="*/ 18 w 174"/>
                  <a:gd name="T3" fmla="*/ 10 h 190"/>
                  <a:gd name="T4" fmla="*/ 41 w 174"/>
                  <a:gd name="T5" fmla="*/ 70 h 190"/>
                  <a:gd name="T6" fmla="*/ 61 w 174"/>
                  <a:gd name="T7" fmla="*/ 92 h 190"/>
                  <a:gd name="T8" fmla="*/ 58 w 174"/>
                  <a:gd name="T9" fmla="*/ 105 h 190"/>
                  <a:gd name="T10" fmla="*/ 65 w 174"/>
                  <a:gd name="T11" fmla="*/ 103 h 190"/>
                  <a:gd name="T12" fmla="*/ 64 w 174"/>
                  <a:gd name="T13" fmla="*/ 128 h 190"/>
                  <a:gd name="T14" fmla="*/ 82 w 174"/>
                  <a:gd name="T15" fmla="*/ 173 h 190"/>
                  <a:gd name="T16" fmla="*/ 82 w 174"/>
                  <a:gd name="T17" fmla="*/ 225 h 190"/>
                  <a:gd name="T18" fmla="*/ 72 w 174"/>
                  <a:gd name="T19" fmla="*/ 228 h 190"/>
                  <a:gd name="T20" fmla="*/ 58 w 174"/>
                  <a:gd name="T21" fmla="*/ 194 h 190"/>
                  <a:gd name="T22" fmla="*/ 26 w 174"/>
                  <a:gd name="T23" fmla="*/ 76 h 190"/>
                  <a:gd name="T24" fmla="*/ 0 w 174"/>
                  <a:gd name="T25" fmla="*/ 0 h 19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90"/>
                  <a:gd name="T41" fmla="*/ 174 w 174"/>
                  <a:gd name="T42" fmla="*/ 190 h 19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90">
                    <a:moveTo>
                      <a:pt x="0" y="0"/>
                    </a:moveTo>
                    <a:lnTo>
                      <a:pt x="37" y="10"/>
                    </a:lnTo>
                    <a:lnTo>
                      <a:pt x="86" y="58"/>
                    </a:lnTo>
                    <a:lnTo>
                      <a:pt x="127" y="76"/>
                    </a:lnTo>
                    <a:lnTo>
                      <a:pt x="121" y="87"/>
                    </a:lnTo>
                    <a:lnTo>
                      <a:pt x="136" y="85"/>
                    </a:lnTo>
                    <a:lnTo>
                      <a:pt x="132" y="106"/>
                    </a:lnTo>
                    <a:lnTo>
                      <a:pt x="173" y="143"/>
                    </a:lnTo>
                    <a:lnTo>
                      <a:pt x="171" y="187"/>
                    </a:lnTo>
                    <a:lnTo>
                      <a:pt x="150" y="189"/>
                    </a:lnTo>
                    <a:lnTo>
                      <a:pt x="119" y="161"/>
                    </a:lnTo>
                    <a:lnTo>
                      <a:pt x="54" y="64"/>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67" name="Freeform 189"/>
              <p:cNvSpPr>
                <a:spLocks/>
              </p:cNvSpPr>
              <p:nvPr/>
            </p:nvSpPr>
            <p:spPr bwMode="auto">
              <a:xfrm>
                <a:off x="4521" y="2784"/>
                <a:ext cx="160" cy="202"/>
              </a:xfrm>
              <a:custGeom>
                <a:avLst/>
                <a:gdLst>
                  <a:gd name="T0" fmla="*/ 0 w 180"/>
                  <a:gd name="T1" fmla="*/ 0 h 196"/>
                  <a:gd name="T2" fmla="*/ 19 w 180"/>
                  <a:gd name="T3" fmla="*/ 10 h 196"/>
                  <a:gd name="T4" fmla="*/ 44 w 180"/>
                  <a:gd name="T5" fmla="*/ 72 h 196"/>
                  <a:gd name="T6" fmla="*/ 65 w 180"/>
                  <a:gd name="T7" fmla="*/ 94 h 196"/>
                  <a:gd name="T8" fmla="*/ 61 w 180"/>
                  <a:gd name="T9" fmla="*/ 108 h 196"/>
                  <a:gd name="T10" fmla="*/ 69 w 180"/>
                  <a:gd name="T11" fmla="*/ 106 h 196"/>
                  <a:gd name="T12" fmla="*/ 68 w 180"/>
                  <a:gd name="T13" fmla="*/ 131 h 196"/>
                  <a:gd name="T14" fmla="*/ 88 w 180"/>
                  <a:gd name="T15" fmla="*/ 178 h 196"/>
                  <a:gd name="T16" fmla="*/ 87 w 180"/>
                  <a:gd name="T17" fmla="*/ 231 h 196"/>
                  <a:gd name="T18" fmla="*/ 76 w 180"/>
                  <a:gd name="T19" fmla="*/ 234 h 196"/>
                  <a:gd name="T20" fmla="*/ 60 w 180"/>
                  <a:gd name="T21" fmla="*/ 199 h 196"/>
                  <a:gd name="T22" fmla="*/ 28 w 180"/>
                  <a:gd name="T23" fmla="*/ 78 h 196"/>
                  <a:gd name="T24" fmla="*/ 0 w 180"/>
                  <a:gd name="T25" fmla="*/ 0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196"/>
                  <a:gd name="T41" fmla="*/ 180 w 180"/>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196">
                    <a:moveTo>
                      <a:pt x="0" y="0"/>
                    </a:moveTo>
                    <a:lnTo>
                      <a:pt x="38" y="10"/>
                    </a:lnTo>
                    <a:lnTo>
                      <a:pt x="89" y="60"/>
                    </a:lnTo>
                    <a:lnTo>
                      <a:pt x="131" y="78"/>
                    </a:lnTo>
                    <a:lnTo>
                      <a:pt x="125" y="90"/>
                    </a:lnTo>
                    <a:lnTo>
                      <a:pt x="141" y="88"/>
                    </a:lnTo>
                    <a:lnTo>
                      <a:pt x="137" y="109"/>
                    </a:lnTo>
                    <a:lnTo>
                      <a:pt x="179" y="148"/>
                    </a:lnTo>
                    <a:lnTo>
                      <a:pt x="177" y="193"/>
                    </a:lnTo>
                    <a:lnTo>
                      <a:pt x="155" y="195"/>
                    </a:lnTo>
                    <a:lnTo>
                      <a:pt x="123" y="166"/>
                    </a:lnTo>
                    <a:lnTo>
                      <a:pt x="56" y="6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68" name="Freeform 190"/>
              <p:cNvSpPr>
                <a:spLocks/>
              </p:cNvSpPr>
              <p:nvPr/>
            </p:nvSpPr>
            <p:spPr bwMode="auto">
              <a:xfrm>
                <a:off x="4673" y="2985"/>
                <a:ext cx="128" cy="46"/>
              </a:xfrm>
              <a:custGeom>
                <a:avLst/>
                <a:gdLst>
                  <a:gd name="T0" fmla="*/ 0 w 145"/>
                  <a:gd name="T1" fmla="*/ 17 h 44"/>
                  <a:gd name="T2" fmla="*/ 4 w 145"/>
                  <a:gd name="T3" fmla="*/ 0 h 44"/>
                  <a:gd name="T4" fmla="*/ 51 w 145"/>
                  <a:gd name="T5" fmla="*/ 20 h 44"/>
                  <a:gd name="T6" fmla="*/ 56 w 145"/>
                  <a:gd name="T7" fmla="*/ 31 h 44"/>
                  <a:gd name="T8" fmla="*/ 68 w 145"/>
                  <a:gd name="T9" fmla="*/ 39 h 44"/>
                  <a:gd name="T10" fmla="*/ 68 w 145"/>
                  <a:gd name="T11" fmla="*/ 55 h 44"/>
                  <a:gd name="T12" fmla="*/ 11 w 145"/>
                  <a:gd name="T13" fmla="*/ 27 h 44"/>
                  <a:gd name="T14" fmla="*/ 0 w 145"/>
                  <a:gd name="T15" fmla="*/ 17 h 44"/>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44"/>
                  <a:gd name="T26" fmla="*/ 145 w 145"/>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44">
                    <a:moveTo>
                      <a:pt x="0" y="11"/>
                    </a:moveTo>
                    <a:lnTo>
                      <a:pt x="8" y="0"/>
                    </a:lnTo>
                    <a:lnTo>
                      <a:pt x="109" y="14"/>
                    </a:lnTo>
                    <a:lnTo>
                      <a:pt x="118" y="25"/>
                    </a:lnTo>
                    <a:lnTo>
                      <a:pt x="144" y="30"/>
                    </a:lnTo>
                    <a:lnTo>
                      <a:pt x="144" y="43"/>
                    </a:lnTo>
                    <a:lnTo>
                      <a:pt x="23" y="21"/>
                    </a:lnTo>
                    <a:lnTo>
                      <a:pt x="0" y="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69" name="Freeform 191"/>
              <p:cNvSpPr>
                <a:spLocks/>
              </p:cNvSpPr>
              <p:nvPr/>
            </p:nvSpPr>
            <p:spPr bwMode="auto">
              <a:xfrm>
                <a:off x="4673" y="2985"/>
                <a:ext cx="134" cy="52"/>
              </a:xfrm>
              <a:custGeom>
                <a:avLst/>
                <a:gdLst>
                  <a:gd name="T0" fmla="*/ 0 w 151"/>
                  <a:gd name="T1" fmla="*/ 12 h 50"/>
                  <a:gd name="T2" fmla="*/ 4 w 151"/>
                  <a:gd name="T3" fmla="*/ 0 h 50"/>
                  <a:gd name="T4" fmla="*/ 56 w 151"/>
                  <a:gd name="T5" fmla="*/ 22 h 50"/>
                  <a:gd name="T6" fmla="*/ 59 w 151"/>
                  <a:gd name="T7" fmla="*/ 34 h 50"/>
                  <a:gd name="T8" fmla="*/ 74 w 151"/>
                  <a:gd name="T9" fmla="*/ 42 h 50"/>
                  <a:gd name="T10" fmla="*/ 74 w 151"/>
                  <a:gd name="T11" fmla="*/ 61 h 50"/>
                  <a:gd name="T12" fmla="*/ 12 w 151"/>
                  <a:gd name="T13" fmla="*/ 30 h 50"/>
                  <a:gd name="T14" fmla="*/ 0 w 151"/>
                  <a:gd name="T15" fmla="*/ 12 h 50"/>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50"/>
                  <a:gd name="T26" fmla="*/ 151 w 15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50">
                    <a:moveTo>
                      <a:pt x="0" y="12"/>
                    </a:moveTo>
                    <a:lnTo>
                      <a:pt x="8" y="0"/>
                    </a:lnTo>
                    <a:lnTo>
                      <a:pt x="114" y="16"/>
                    </a:lnTo>
                    <a:lnTo>
                      <a:pt x="123" y="28"/>
                    </a:lnTo>
                    <a:lnTo>
                      <a:pt x="150" y="34"/>
                    </a:lnTo>
                    <a:lnTo>
                      <a:pt x="150" y="49"/>
                    </a:lnTo>
                    <a:lnTo>
                      <a:pt x="24" y="24"/>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0" name="Freeform 192"/>
              <p:cNvSpPr>
                <a:spLocks/>
              </p:cNvSpPr>
              <p:nvPr/>
            </p:nvSpPr>
            <p:spPr bwMode="auto">
              <a:xfrm>
                <a:off x="4723" y="2807"/>
                <a:ext cx="145" cy="143"/>
              </a:xfrm>
              <a:custGeom>
                <a:avLst/>
                <a:gdLst>
                  <a:gd name="T0" fmla="*/ 0 w 163"/>
                  <a:gd name="T1" fmla="*/ 75 h 139"/>
                  <a:gd name="T2" fmla="*/ 6 w 163"/>
                  <a:gd name="T3" fmla="*/ 48 h 139"/>
                  <a:gd name="T4" fmla="*/ 12 w 163"/>
                  <a:gd name="T5" fmla="*/ 66 h 139"/>
                  <a:gd name="T6" fmla="*/ 37 w 163"/>
                  <a:gd name="T7" fmla="*/ 63 h 139"/>
                  <a:gd name="T8" fmla="*/ 44 w 163"/>
                  <a:gd name="T9" fmla="*/ 52 h 139"/>
                  <a:gd name="T10" fmla="*/ 56 w 163"/>
                  <a:gd name="T11" fmla="*/ 0 h 139"/>
                  <a:gd name="T12" fmla="*/ 68 w 163"/>
                  <a:gd name="T13" fmla="*/ 2 h 139"/>
                  <a:gd name="T14" fmla="*/ 66 w 163"/>
                  <a:gd name="T15" fmla="*/ 13 h 139"/>
                  <a:gd name="T16" fmla="*/ 80 w 163"/>
                  <a:gd name="T17" fmla="*/ 66 h 139"/>
                  <a:gd name="T18" fmla="*/ 74 w 163"/>
                  <a:gd name="T19" fmla="*/ 63 h 139"/>
                  <a:gd name="T20" fmla="*/ 60 w 163"/>
                  <a:gd name="T21" fmla="*/ 116 h 139"/>
                  <a:gd name="T22" fmla="*/ 58 w 163"/>
                  <a:gd name="T23" fmla="*/ 153 h 139"/>
                  <a:gd name="T24" fmla="*/ 47 w 163"/>
                  <a:gd name="T25" fmla="*/ 163 h 139"/>
                  <a:gd name="T26" fmla="*/ 32 w 163"/>
                  <a:gd name="T27" fmla="*/ 144 h 139"/>
                  <a:gd name="T28" fmla="*/ 22 w 163"/>
                  <a:gd name="T29" fmla="*/ 151 h 139"/>
                  <a:gd name="T30" fmla="*/ 22 w 163"/>
                  <a:gd name="T31" fmla="*/ 140 h 139"/>
                  <a:gd name="T32" fmla="*/ 10 w 163"/>
                  <a:gd name="T33" fmla="*/ 140 h 139"/>
                  <a:gd name="T34" fmla="*/ 0 w 163"/>
                  <a:gd name="T35" fmla="*/ 75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39"/>
                  <a:gd name="T56" fmla="*/ 163 w 163"/>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39">
                    <a:moveTo>
                      <a:pt x="0" y="63"/>
                    </a:moveTo>
                    <a:lnTo>
                      <a:pt x="12" y="42"/>
                    </a:lnTo>
                    <a:lnTo>
                      <a:pt x="26" y="54"/>
                    </a:lnTo>
                    <a:lnTo>
                      <a:pt x="75" y="52"/>
                    </a:lnTo>
                    <a:lnTo>
                      <a:pt x="90" y="46"/>
                    </a:lnTo>
                    <a:lnTo>
                      <a:pt x="113" y="0"/>
                    </a:lnTo>
                    <a:lnTo>
                      <a:pt x="139" y="2"/>
                    </a:lnTo>
                    <a:lnTo>
                      <a:pt x="133" y="13"/>
                    </a:lnTo>
                    <a:lnTo>
                      <a:pt x="162" y="54"/>
                    </a:lnTo>
                    <a:lnTo>
                      <a:pt x="148" y="52"/>
                    </a:lnTo>
                    <a:lnTo>
                      <a:pt x="119" y="98"/>
                    </a:lnTo>
                    <a:lnTo>
                      <a:pt x="116" y="129"/>
                    </a:lnTo>
                    <a:lnTo>
                      <a:pt x="95" y="138"/>
                    </a:lnTo>
                    <a:lnTo>
                      <a:pt x="64" y="121"/>
                    </a:lnTo>
                    <a:lnTo>
                      <a:pt x="46" y="127"/>
                    </a:lnTo>
                    <a:lnTo>
                      <a:pt x="46" y="118"/>
                    </a:lnTo>
                    <a:lnTo>
                      <a:pt x="20" y="118"/>
                    </a:lnTo>
                    <a:lnTo>
                      <a:pt x="0" y="6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71" name="Freeform 193"/>
              <p:cNvSpPr>
                <a:spLocks/>
              </p:cNvSpPr>
              <p:nvPr/>
            </p:nvSpPr>
            <p:spPr bwMode="auto">
              <a:xfrm>
                <a:off x="4723" y="2807"/>
                <a:ext cx="150" cy="149"/>
              </a:xfrm>
              <a:custGeom>
                <a:avLst/>
                <a:gdLst>
                  <a:gd name="T0" fmla="*/ 0 w 169"/>
                  <a:gd name="T1" fmla="*/ 78 h 145"/>
                  <a:gd name="T2" fmla="*/ 6 w 169"/>
                  <a:gd name="T3" fmla="*/ 50 h 145"/>
                  <a:gd name="T4" fmla="*/ 13 w 169"/>
                  <a:gd name="T5" fmla="*/ 68 h 145"/>
                  <a:gd name="T6" fmla="*/ 38 w 169"/>
                  <a:gd name="T7" fmla="*/ 65 h 145"/>
                  <a:gd name="T8" fmla="*/ 46 w 169"/>
                  <a:gd name="T9" fmla="*/ 54 h 145"/>
                  <a:gd name="T10" fmla="*/ 58 w 169"/>
                  <a:gd name="T11" fmla="*/ 0 h 145"/>
                  <a:gd name="T12" fmla="*/ 71 w 169"/>
                  <a:gd name="T13" fmla="*/ 2 h 145"/>
                  <a:gd name="T14" fmla="*/ 67 w 169"/>
                  <a:gd name="T15" fmla="*/ 14 h 145"/>
                  <a:gd name="T16" fmla="*/ 82 w 169"/>
                  <a:gd name="T17" fmla="*/ 68 h 145"/>
                  <a:gd name="T18" fmla="*/ 75 w 169"/>
                  <a:gd name="T19" fmla="*/ 65 h 145"/>
                  <a:gd name="T20" fmla="*/ 59 w 169"/>
                  <a:gd name="T21" fmla="*/ 120 h 145"/>
                  <a:gd name="T22" fmla="*/ 59 w 169"/>
                  <a:gd name="T23" fmla="*/ 159 h 145"/>
                  <a:gd name="T24" fmla="*/ 48 w 169"/>
                  <a:gd name="T25" fmla="*/ 169 h 145"/>
                  <a:gd name="T26" fmla="*/ 32 w 169"/>
                  <a:gd name="T27" fmla="*/ 149 h 145"/>
                  <a:gd name="T28" fmla="*/ 24 w 169"/>
                  <a:gd name="T29" fmla="*/ 156 h 145"/>
                  <a:gd name="T30" fmla="*/ 24 w 169"/>
                  <a:gd name="T31" fmla="*/ 145 h 145"/>
                  <a:gd name="T32" fmla="*/ 11 w 169"/>
                  <a:gd name="T33" fmla="*/ 145 h 145"/>
                  <a:gd name="T34" fmla="*/ 0 w 169"/>
                  <a:gd name="T35" fmla="*/ 78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5"/>
                  <a:gd name="T56" fmla="*/ 169 w 169"/>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5">
                    <a:moveTo>
                      <a:pt x="0" y="66"/>
                    </a:moveTo>
                    <a:lnTo>
                      <a:pt x="12" y="44"/>
                    </a:lnTo>
                    <a:lnTo>
                      <a:pt x="27" y="56"/>
                    </a:lnTo>
                    <a:lnTo>
                      <a:pt x="78" y="54"/>
                    </a:lnTo>
                    <a:lnTo>
                      <a:pt x="93" y="48"/>
                    </a:lnTo>
                    <a:lnTo>
                      <a:pt x="117" y="0"/>
                    </a:lnTo>
                    <a:lnTo>
                      <a:pt x="144" y="2"/>
                    </a:lnTo>
                    <a:lnTo>
                      <a:pt x="138" y="14"/>
                    </a:lnTo>
                    <a:lnTo>
                      <a:pt x="168" y="56"/>
                    </a:lnTo>
                    <a:lnTo>
                      <a:pt x="153" y="54"/>
                    </a:lnTo>
                    <a:lnTo>
                      <a:pt x="123" y="102"/>
                    </a:lnTo>
                    <a:lnTo>
                      <a:pt x="120" y="135"/>
                    </a:lnTo>
                    <a:lnTo>
                      <a:pt x="99" y="144"/>
                    </a:lnTo>
                    <a:lnTo>
                      <a:pt x="66" y="126"/>
                    </a:lnTo>
                    <a:lnTo>
                      <a:pt x="48" y="132"/>
                    </a:lnTo>
                    <a:lnTo>
                      <a:pt x="48" y="123"/>
                    </a:lnTo>
                    <a:lnTo>
                      <a:pt x="21" y="123"/>
                    </a:lnTo>
                    <a:lnTo>
                      <a:pt x="0" y="6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2" name="Freeform 194"/>
              <p:cNvSpPr>
                <a:spLocks/>
              </p:cNvSpPr>
              <p:nvPr/>
            </p:nvSpPr>
            <p:spPr bwMode="auto">
              <a:xfrm>
                <a:off x="4840" y="3030"/>
                <a:ext cx="33" cy="17"/>
              </a:xfrm>
              <a:custGeom>
                <a:avLst/>
                <a:gdLst>
                  <a:gd name="T0" fmla="*/ 0 w 37"/>
                  <a:gd name="T1" fmla="*/ 5 h 17"/>
                  <a:gd name="T2" fmla="*/ 3 w 37"/>
                  <a:gd name="T3" fmla="*/ 16 h 17"/>
                  <a:gd name="T4" fmla="*/ 19 w 37"/>
                  <a:gd name="T5" fmla="*/ 8 h 17"/>
                  <a:gd name="T6" fmla="*/ 4 w 37"/>
                  <a:gd name="T7" fmla="*/ 0 h 17"/>
                  <a:gd name="T8" fmla="*/ 0 w 37"/>
                  <a:gd name="T9" fmla="*/ 5 h 17"/>
                  <a:gd name="T10" fmla="*/ 0 60000 65536"/>
                  <a:gd name="T11" fmla="*/ 0 60000 65536"/>
                  <a:gd name="T12" fmla="*/ 0 60000 65536"/>
                  <a:gd name="T13" fmla="*/ 0 60000 65536"/>
                  <a:gd name="T14" fmla="*/ 0 60000 65536"/>
                  <a:gd name="T15" fmla="*/ 0 w 37"/>
                  <a:gd name="T16" fmla="*/ 0 h 17"/>
                  <a:gd name="T17" fmla="*/ 37 w 37"/>
                  <a:gd name="T18" fmla="*/ 17 h 17"/>
                </a:gdLst>
                <a:ahLst/>
                <a:cxnLst>
                  <a:cxn ang="T10">
                    <a:pos x="T0" y="T1"/>
                  </a:cxn>
                  <a:cxn ang="T11">
                    <a:pos x="T2" y="T3"/>
                  </a:cxn>
                  <a:cxn ang="T12">
                    <a:pos x="T4" y="T5"/>
                  </a:cxn>
                  <a:cxn ang="T13">
                    <a:pos x="T6" y="T7"/>
                  </a:cxn>
                  <a:cxn ang="T14">
                    <a:pos x="T8" y="T9"/>
                  </a:cxn>
                </a:cxnLst>
                <a:rect l="T15" t="T16" r="T17" b="T18"/>
                <a:pathLst>
                  <a:path w="37" h="17">
                    <a:moveTo>
                      <a:pt x="0" y="5"/>
                    </a:moveTo>
                    <a:lnTo>
                      <a:pt x="3" y="16"/>
                    </a:lnTo>
                    <a:lnTo>
                      <a:pt x="36" y="8"/>
                    </a:lnTo>
                    <a:lnTo>
                      <a:pt x="10" y="0"/>
                    </a:lnTo>
                    <a:lnTo>
                      <a:pt x="0" y="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73" name="Freeform 195"/>
              <p:cNvSpPr>
                <a:spLocks/>
              </p:cNvSpPr>
              <p:nvPr/>
            </p:nvSpPr>
            <p:spPr bwMode="auto">
              <a:xfrm>
                <a:off x="4840" y="3030"/>
                <a:ext cx="39" cy="17"/>
              </a:xfrm>
              <a:custGeom>
                <a:avLst/>
                <a:gdLst>
                  <a:gd name="T0" fmla="*/ 0 w 43"/>
                  <a:gd name="T1" fmla="*/ 4 h 17"/>
                  <a:gd name="T2" fmla="*/ 3 w 43"/>
                  <a:gd name="T3" fmla="*/ 16 h 17"/>
                  <a:gd name="T4" fmla="*/ 23 w 43"/>
                  <a:gd name="T5" fmla="*/ 8 h 17"/>
                  <a:gd name="T6" fmla="*/ 6 w 43"/>
                  <a:gd name="T7" fmla="*/ 0 h 17"/>
                  <a:gd name="T8" fmla="*/ 0 w 43"/>
                  <a:gd name="T9" fmla="*/ 4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4"/>
                    </a:moveTo>
                    <a:lnTo>
                      <a:pt x="3" y="16"/>
                    </a:lnTo>
                    <a:lnTo>
                      <a:pt x="42" y="8"/>
                    </a:lnTo>
                    <a:lnTo>
                      <a:pt x="12" y="0"/>
                    </a:lnTo>
                    <a:lnTo>
                      <a:pt x="0" y="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4" name="Freeform 196"/>
              <p:cNvSpPr>
                <a:spLocks/>
              </p:cNvSpPr>
              <p:nvPr/>
            </p:nvSpPr>
            <p:spPr bwMode="auto">
              <a:xfrm>
                <a:off x="4872" y="2852"/>
                <a:ext cx="86" cy="122"/>
              </a:xfrm>
              <a:custGeom>
                <a:avLst/>
                <a:gdLst>
                  <a:gd name="T0" fmla="*/ 0 w 97"/>
                  <a:gd name="T1" fmla="*/ 89 h 118"/>
                  <a:gd name="T2" fmla="*/ 5 w 97"/>
                  <a:gd name="T3" fmla="*/ 112 h 118"/>
                  <a:gd name="T4" fmla="*/ 4 w 97"/>
                  <a:gd name="T5" fmla="*/ 140 h 118"/>
                  <a:gd name="T6" fmla="*/ 11 w 97"/>
                  <a:gd name="T7" fmla="*/ 143 h 118"/>
                  <a:gd name="T8" fmla="*/ 11 w 97"/>
                  <a:gd name="T9" fmla="*/ 93 h 118"/>
                  <a:gd name="T10" fmla="*/ 16 w 97"/>
                  <a:gd name="T11" fmla="*/ 89 h 118"/>
                  <a:gd name="T12" fmla="*/ 16 w 97"/>
                  <a:gd name="T13" fmla="*/ 105 h 118"/>
                  <a:gd name="T14" fmla="*/ 21 w 97"/>
                  <a:gd name="T15" fmla="*/ 128 h 118"/>
                  <a:gd name="T16" fmla="*/ 30 w 97"/>
                  <a:gd name="T17" fmla="*/ 120 h 118"/>
                  <a:gd name="T18" fmla="*/ 19 w 97"/>
                  <a:gd name="T19" fmla="*/ 70 h 118"/>
                  <a:gd name="T20" fmla="*/ 35 w 97"/>
                  <a:gd name="T21" fmla="*/ 49 h 118"/>
                  <a:gd name="T22" fmla="*/ 12 w 97"/>
                  <a:gd name="T23" fmla="*/ 61 h 118"/>
                  <a:gd name="T24" fmla="*/ 11 w 97"/>
                  <a:gd name="T25" fmla="*/ 29 h 118"/>
                  <a:gd name="T26" fmla="*/ 41 w 97"/>
                  <a:gd name="T27" fmla="*/ 27 h 118"/>
                  <a:gd name="T28" fmla="*/ 46 w 97"/>
                  <a:gd name="T29" fmla="*/ 0 h 118"/>
                  <a:gd name="T30" fmla="*/ 38 w 97"/>
                  <a:gd name="T31" fmla="*/ 11 h 118"/>
                  <a:gd name="T32" fmla="*/ 16 w 97"/>
                  <a:gd name="T33" fmla="*/ 6 h 118"/>
                  <a:gd name="T34" fmla="*/ 9 w 97"/>
                  <a:gd name="T35" fmla="*/ 21 h 118"/>
                  <a:gd name="T36" fmla="*/ 0 w 97"/>
                  <a:gd name="T37" fmla="*/ 89 h 1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7"/>
                  <a:gd name="T58" fmla="*/ 0 h 118"/>
                  <a:gd name="T59" fmla="*/ 97 w 97"/>
                  <a:gd name="T60" fmla="*/ 118 h 1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7" h="118">
                    <a:moveTo>
                      <a:pt x="0" y="72"/>
                    </a:moveTo>
                    <a:lnTo>
                      <a:pt x="11" y="92"/>
                    </a:lnTo>
                    <a:lnTo>
                      <a:pt x="9" y="115"/>
                    </a:lnTo>
                    <a:lnTo>
                      <a:pt x="23" y="117"/>
                    </a:lnTo>
                    <a:lnTo>
                      <a:pt x="23" y="75"/>
                    </a:lnTo>
                    <a:lnTo>
                      <a:pt x="32" y="72"/>
                    </a:lnTo>
                    <a:lnTo>
                      <a:pt x="32" y="87"/>
                    </a:lnTo>
                    <a:lnTo>
                      <a:pt x="43" y="104"/>
                    </a:lnTo>
                    <a:lnTo>
                      <a:pt x="62" y="98"/>
                    </a:lnTo>
                    <a:lnTo>
                      <a:pt x="40" y="58"/>
                    </a:lnTo>
                    <a:lnTo>
                      <a:pt x="72" y="41"/>
                    </a:lnTo>
                    <a:lnTo>
                      <a:pt x="26" y="49"/>
                    </a:lnTo>
                    <a:lnTo>
                      <a:pt x="21" y="23"/>
                    </a:lnTo>
                    <a:lnTo>
                      <a:pt x="85" y="21"/>
                    </a:lnTo>
                    <a:lnTo>
                      <a:pt x="96" y="0"/>
                    </a:lnTo>
                    <a:lnTo>
                      <a:pt x="79" y="11"/>
                    </a:lnTo>
                    <a:lnTo>
                      <a:pt x="32" y="6"/>
                    </a:lnTo>
                    <a:lnTo>
                      <a:pt x="17" y="15"/>
                    </a:lnTo>
                    <a:lnTo>
                      <a:pt x="0" y="7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75" name="Freeform 197"/>
              <p:cNvSpPr>
                <a:spLocks/>
              </p:cNvSpPr>
              <p:nvPr/>
            </p:nvSpPr>
            <p:spPr bwMode="auto">
              <a:xfrm>
                <a:off x="4872" y="2852"/>
                <a:ext cx="92" cy="128"/>
              </a:xfrm>
              <a:custGeom>
                <a:avLst/>
                <a:gdLst>
                  <a:gd name="T0" fmla="*/ 0 w 103"/>
                  <a:gd name="T1" fmla="*/ 93 h 124"/>
                  <a:gd name="T2" fmla="*/ 6 w 103"/>
                  <a:gd name="T3" fmla="*/ 117 h 124"/>
                  <a:gd name="T4" fmla="*/ 4 w 103"/>
                  <a:gd name="T5" fmla="*/ 146 h 124"/>
                  <a:gd name="T6" fmla="*/ 12 w 103"/>
                  <a:gd name="T7" fmla="*/ 148 h 124"/>
                  <a:gd name="T8" fmla="*/ 12 w 103"/>
                  <a:gd name="T9" fmla="*/ 97 h 124"/>
                  <a:gd name="T10" fmla="*/ 17 w 103"/>
                  <a:gd name="T11" fmla="*/ 93 h 124"/>
                  <a:gd name="T12" fmla="*/ 17 w 103"/>
                  <a:gd name="T13" fmla="*/ 109 h 124"/>
                  <a:gd name="T14" fmla="*/ 23 w 103"/>
                  <a:gd name="T15" fmla="*/ 133 h 124"/>
                  <a:gd name="T16" fmla="*/ 34 w 103"/>
                  <a:gd name="T17" fmla="*/ 125 h 124"/>
                  <a:gd name="T18" fmla="*/ 21 w 103"/>
                  <a:gd name="T19" fmla="*/ 73 h 124"/>
                  <a:gd name="T20" fmla="*/ 38 w 103"/>
                  <a:gd name="T21" fmla="*/ 51 h 124"/>
                  <a:gd name="T22" fmla="*/ 14 w 103"/>
                  <a:gd name="T23" fmla="*/ 64 h 124"/>
                  <a:gd name="T24" fmla="*/ 12 w 103"/>
                  <a:gd name="T25" fmla="*/ 30 h 124"/>
                  <a:gd name="T26" fmla="*/ 45 w 103"/>
                  <a:gd name="T27" fmla="*/ 28 h 124"/>
                  <a:gd name="T28" fmla="*/ 51 w 103"/>
                  <a:gd name="T29" fmla="*/ 0 h 124"/>
                  <a:gd name="T30" fmla="*/ 43 w 103"/>
                  <a:gd name="T31" fmla="*/ 12 h 124"/>
                  <a:gd name="T32" fmla="*/ 17 w 103"/>
                  <a:gd name="T33" fmla="*/ 6 h 124"/>
                  <a:gd name="T34" fmla="*/ 10 w 103"/>
                  <a:gd name="T35" fmla="*/ 22 h 124"/>
                  <a:gd name="T36" fmla="*/ 0 w 103"/>
                  <a:gd name="T37" fmla="*/ 93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124"/>
                  <a:gd name="T59" fmla="*/ 103 w 103"/>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124">
                    <a:moveTo>
                      <a:pt x="0" y="76"/>
                    </a:moveTo>
                    <a:lnTo>
                      <a:pt x="12" y="97"/>
                    </a:lnTo>
                    <a:lnTo>
                      <a:pt x="10" y="121"/>
                    </a:lnTo>
                    <a:lnTo>
                      <a:pt x="24" y="123"/>
                    </a:lnTo>
                    <a:lnTo>
                      <a:pt x="24" y="79"/>
                    </a:lnTo>
                    <a:lnTo>
                      <a:pt x="34" y="76"/>
                    </a:lnTo>
                    <a:lnTo>
                      <a:pt x="34" y="91"/>
                    </a:lnTo>
                    <a:lnTo>
                      <a:pt x="46" y="109"/>
                    </a:lnTo>
                    <a:lnTo>
                      <a:pt x="66" y="103"/>
                    </a:lnTo>
                    <a:lnTo>
                      <a:pt x="42" y="61"/>
                    </a:lnTo>
                    <a:lnTo>
                      <a:pt x="76" y="43"/>
                    </a:lnTo>
                    <a:lnTo>
                      <a:pt x="28" y="52"/>
                    </a:lnTo>
                    <a:lnTo>
                      <a:pt x="22" y="24"/>
                    </a:lnTo>
                    <a:lnTo>
                      <a:pt x="90" y="22"/>
                    </a:lnTo>
                    <a:lnTo>
                      <a:pt x="102" y="0"/>
                    </a:lnTo>
                    <a:lnTo>
                      <a:pt x="84" y="12"/>
                    </a:lnTo>
                    <a:lnTo>
                      <a:pt x="34" y="6"/>
                    </a:lnTo>
                    <a:lnTo>
                      <a:pt x="18" y="16"/>
                    </a:lnTo>
                    <a:lnTo>
                      <a:pt x="0" y="7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6" name="Freeform 198"/>
              <p:cNvSpPr>
                <a:spLocks/>
              </p:cNvSpPr>
              <p:nvPr/>
            </p:nvSpPr>
            <p:spPr bwMode="auto">
              <a:xfrm>
                <a:off x="4942" y="3030"/>
                <a:ext cx="49" cy="25"/>
              </a:xfrm>
              <a:custGeom>
                <a:avLst/>
                <a:gdLst>
                  <a:gd name="T0" fmla="*/ 0 w 56"/>
                  <a:gd name="T1" fmla="*/ 17 h 25"/>
                  <a:gd name="T2" fmla="*/ 4 w 56"/>
                  <a:gd name="T3" fmla="*/ 24 h 25"/>
                  <a:gd name="T4" fmla="*/ 25 w 56"/>
                  <a:gd name="T5" fmla="*/ 0 h 25"/>
                  <a:gd name="T6" fmla="*/ 10 w 56"/>
                  <a:gd name="T7" fmla="*/ 10 h 25"/>
                  <a:gd name="T8" fmla="*/ 0 w 56"/>
                  <a:gd name="T9" fmla="*/ 17 h 25"/>
                  <a:gd name="T10" fmla="*/ 0 60000 65536"/>
                  <a:gd name="T11" fmla="*/ 0 60000 65536"/>
                  <a:gd name="T12" fmla="*/ 0 60000 65536"/>
                  <a:gd name="T13" fmla="*/ 0 60000 65536"/>
                  <a:gd name="T14" fmla="*/ 0 60000 65536"/>
                  <a:gd name="T15" fmla="*/ 0 w 56"/>
                  <a:gd name="T16" fmla="*/ 0 h 25"/>
                  <a:gd name="T17" fmla="*/ 56 w 56"/>
                  <a:gd name="T18" fmla="*/ 25 h 25"/>
                </a:gdLst>
                <a:ahLst/>
                <a:cxnLst>
                  <a:cxn ang="T10">
                    <a:pos x="T0" y="T1"/>
                  </a:cxn>
                  <a:cxn ang="T11">
                    <a:pos x="T2" y="T3"/>
                  </a:cxn>
                  <a:cxn ang="T12">
                    <a:pos x="T4" y="T5"/>
                  </a:cxn>
                  <a:cxn ang="T13">
                    <a:pos x="T6" y="T7"/>
                  </a:cxn>
                  <a:cxn ang="T14">
                    <a:pos x="T8" y="T9"/>
                  </a:cxn>
                </a:cxnLst>
                <a:rect l="T15" t="T16" r="T17" b="T18"/>
                <a:pathLst>
                  <a:path w="56" h="25">
                    <a:moveTo>
                      <a:pt x="0" y="17"/>
                    </a:moveTo>
                    <a:lnTo>
                      <a:pt x="5" y="24"/>
                    </a:lnTo>
                    <a:lnTo>
                      <a:pt x="55" y="0"/>
                    </a:lnTo>
                    <a:lnTo>
                      <a:pt x="20" y="10"/>
                    </a:lnTo>
                    <a:lnTo>
                      <a:pt x="0" y="1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77" name="Freeform 199"/>
              <p:cNvSpPr>
                <a:spLocks/>
              </p:cNvSpPr>
              <p:nvPr/>
            </p:nvSpPr>
            <p:spPr bwMode="auto">
              <a:xfrm>
                <a:off x="4942" y="3030"/>
                <a:ext cx="55" cy="32"/>
              </a:xfrm>
              <a:custGeom>
                <a:avLst/>
                <a:gdLst>
                  <a:gd name="T0" fmla="*/ 0 w 62"/>
                  <a:gd name="T1" fmla="*/ 27 h 31"/>
                  <a:gd name="T2" fmla="*/ 4 w 62"/>
                  <a:gd name="T3" fmla="*/ 36 h 31"/>
                  <a:gd name="T4" fmla="*/ 30 w 62"/>
                  <a:gd name="T5" fmla="*/ 0 h 31"/>
                  <a:gd name="T6" fmla="*/ 11 w 62"/>
                  <a:gd name="T7" fmla="*/ 12 h 31"/>
                  <a:gd name="T8" fmla="*/ 0 w 62"/>
                  <a:gd name="T9" fmla="*/ 27 h 31"/>
                  <a:gd name="T10" fmla="*/ 0 60000 65536"/>
                  <a:gd name="T11" fmla="*/ 0 60000 65536"/>
                  <a:gd name="T12" fmla="*/ 0 60000 65536"/>
                  <a:gd name="T13" fmla="*/ 0 60000 65536"/>
                  <a:gd name="T14" fmla="*/ 0 60000 65536"/>
                  <a:gd name="T15" fmla="*/ 0 w 62"/>
                  <a:gd name="T16" fmla="*/ 0 h 31"/>
                  <a:gd name="T17" fmla="*/ 62 w 62"/>
                  <a:gd name="T18" fmla="*/ 31 h 31"/>
                </a:gdLst>
                <a:ahLst/>
                <a:cxnLst>
                  <a:cxn ang="T10">
                    <a:pos x="T0" y="T1"/>
                  </a:cxn>
                  <a:cxn ang="T11">
                    <a:pos x="T2" y="T3"/>
                  </a:cxn>
                  <a:cxn ang="T12">
                    <a:pos x="T4" y="T5"/>
                  </a:cxn>
                  <a:cxn ang="T13">
                    <a:pos x="T6" y="T7"/>
                  </a:cxn>
                  <a:cxn ang="T14">
                    <a:pos x="T8" y="T9"/>
                  </a:cxn>
                </a:cxnLst>
                <a:rect l="T15" t="T16" r="T17" b="T18"/>
                <a:pathLst>
                  <a:path w="62" h="31">
                    <a:moveTo>
                      <a:pt x="0" y="21"/>
                    </a:moveTo>
                    <a:lnTo>
                      <a:pt x="6" y="30"/>
                    </a:lnTo>
                    <a:lnTo>
                      <a:pt x="61" y="0"/>
                    </a:lnTo>
                    <a:lnTo>
                      <a:pt x="22" y="12"/>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78" name="Freeform 200"/>
              <p:cNvSpPr>
                <a:spLocks/>
              </p:cNvSpPr>
              <p:nvPr/>
            </p:nvSpPr>
            <p:spPr bwMode="auto">
              <a:xfrm>
                <a:off x="4998" y="2846"/>
                <a:ext cx="15" cy="49"/>
              </a:xfrm>
              <a:custGeom>
                <a:avLst/>
                <a:gdLst>
                  <a:gd name="T0" fmla="*/ 0 w 17"/>
                  <a:gd name="T1" fmla="*/ 20 h 47"/>
                  <a:gd name="T2" fmla="*/ 4 w 17"/>
                  <a:gd name="T3" fmla="*/ 46 h 47"/>
                  <a:gd name="T4" fmla="*/ 5 w 17"/>
                  <a:gd name="T5" fmla="*/ 58 h 47"/>
                  <a:gd name="T6" fmla="*/ 4 w 17"/>
                  <a:gd name="T7" fmla="*/ 31 h 47"/>
                  <a:gd name="T8" fmla="*/ 8 w 17"/>
                  <a:gd name="T9" fmla="*/ 27 h 47"/>
                  <a:gd name="T10" fmla="*/ 8 w 17"/>
                  <a:gd name="T11" fmla="*/ 9 h 47"/>
                  <a:gd name="T12" fmla="*/ 4 w 17"/>
                  <a:gd name="T13" fmla="*/ 22 h 47"/>
                  <a:gd name="T14" fmla="*/ 4 w 17"/>
                  <a:gd name="T15" fmla="*/ 0 h 47"/>
                  <a:gd name="T16" fmla="*/ 0 w 17"/>
                  <a:gd name="T17" fmla="*/ 2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47"/>
                  <a:gd name="T29" fmla="*/ 17 w 17"/>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47">
                    <a:moveTo>
                      <a:pt x="0" y="14"/>
                    </a:moveTo>
                    <a:lnTo>
                      <a:pt x="4" y="35"/>
                    </a:lnTo>
                    <a:lnTo>
                      <a:pt x="11" y="46"/>
                    </a:lnTo>
                    <a:lnTo>
                      <a:pt x="6" y="25"/>
                    </a:lnTo>
                    <a:lnTo>
                      <a:pt x="16" y="21"/>
                    </a:lnTo>
                    <a:lnTo>
                      <a:pt x="16" y="9"/>
                    </a:lnTo>
                    <a:lnTo>
                      <a:pt x="4" y="16"/>
                    </a:lnTo>
                    <a:lnTo>
                      <a:pt x="9" y="0"/>
                    </a:lnTo>
                    <a:lnTo>
                      <a:pt x="0" y="1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79" name="Freeform 201"/>
              <p:cNvSpPr>
                <a:spLocks/>
              </p:cNvSpPr>
              <p:nvPr/>
            </p:nvSpPr>
            <p:spPr bwMode="auto">
              <a:xfrm>
                <a:off x="4998" y="2846"/>
                <a:ext cx="20" cy="55"/>
              </a:xfrm>
              <a:custGeom>
                <a:avLst/>
                <a:gdLst>
                  <a:gd name="T0" fmla="*/ 0 w 22"/>
                  <a:gd name="T1" fmla="*/ 22 h 53"/>
                  <a:gd name="T2" fmla="*/ 5 w 22"/>
                  <a:gd name="T3" fmla="*/ 52 h 53"/>
                  <a:gd name="T4" fmla="*/ 9 w 22"/>
                  <a:gd name="T5" fmla="*/ 64 h 53"/>
                  <a:gd name="T6" fmla="*/ 5 w 22"/>
                  <a:gd name="T7" fmla="*/ 34 h 53"/>
                  <a:gd name="T8" fmla="*/ 12 w 22"/>
                  <a:gd name="T9" fmla="*/ 30 h 53"/>
                  <a:gd name="T10" fmla="*/ 12 w 22"/>
                  <a:gd name="T11" fmla="*/ 10 h 53"/>
                  <a:gd name="T12" fmla="*/ 5 w 22"/>
                  <a:gd name="T13" fmla="*/ 24 h 53"/>
                  <a:gd name="T14" fmla="*/ 6 w 22"/>
                  <a:gd name="T15" fmla="*/ 0 h 53"/>
                  <a:gd name="T16" fmla="*/ 0 w 22"/>
                  <a:gd name="T17" fmla="*/ 22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3"/>
                  <a:gd name="T29" fmla="*/ 22 w 22"/>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3">
                    <a:moveTo>
                      <a:pt x="0" y="16"/>
                    </a:moveTo>
                    <a:lnTo>
                      <a:pt x="6" y="40"/>
                    </a:lnTo>
                    <a:lnTo>
                      <a:pt x="15" y="52"/>
                    </a:lnTo>
                    <a:lnTo>
                      <a:pt x="9" y="28"/>
                    </a:lnTo>
                    <a:lnTo>
                      <a:pt x="21" y="24"/>
                    </a:lnTo>
                    <a:lnTo>
                      <a:pt x="21" y="10"/>
                    </a:lnTo>
                    <a:lnTo>
                      <a:pt x="6" y="18"/>
                    </a:lnTo>
                    <a:lnTo>
                      <a:pt x="12" y="0"/>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0" name="Freeform 202"/>
              <p:cNvSpPr>
                <a:spLocks/>
              </p:cNvSpPr>
              <p:nvPr/>
            </p:nvSpPr>
            <p:spPr bwMode="auto">
              <a:xfrm>
                <a:off x="5006" y="2934"/>
                <a:ext cx="38" cy="17"/>
              </a:xfrm>
              <a:custGeom>
                <a:avLst/>
                <a:gdLst>
                  <a:gd name="T0" fmla="*/ 0 w 43"/>
                  <a:gd name="T1" fmla="*/ 3 h 17"/>
                  <a:gd name="T2" fmla="*/ 12 w 43"/>
                  <a:gd name="T3" fmla="*/ 0 h 17"/>
                  <a:gd name="T4" fmla="*/ 20 w 43"/>
                  <a:gd name="T5" fmla="*/ 16 h 17"/>
                  <a:gd name="T6" fmla="*/ 0 w 43"/>
                  <a:gd name="T7" fmla="*/ 3 h 17"/>
                  <a:gd name="T8" fmla="*/ 0 60000 65536"/>
                  <a:gd name="T9" fmla="*/ 0 60000 65536"/>
                  <a:gd name="T10" fmla="*/ 0 60000 65536"/>
                  <a:gd name="T11" fmla="*/ 0 60000 65536"/>
                  <a:gd name="T12" fmla="*/ 0 w 43"/>
                  <a:gd name="T13" fmla="*/ 0 h 17"/>
                  <a:gd name="T14" fmla="*/ 43 w 43"/>
                  <a:gd name="T15" fmla="*/ 17 h 17"/>
                </a:gdLst>
                <a:ahLst/>
                <a:cxnLst>
                  <a:cxn ang="T8">
                    <a:pos x="T0" y="T1"/>
                  </a:cxn>
                  <a:cxn ang="T9">
                    <a:pos x="T2" y="T3"/>
                  </a:cxn>
                  <a:cxn ang="T10">
                    <a:pos x="T4" y="T5"/>
                  </a:cxn>
                  <a:cxn ang="T11">
                    <a:pos x="T6" y="T7"/>
                  </a:cxn>
                </a:cxnLst>
                <a:rect l="T12" t="T13" r="T14" b="T15"/>
                <a:pathLst>
                  <a:path w="43" h="17">
                    <a:moveTo>
                      <a:pt x="0" y="3"/>
                    </a:moveTo>
                    <a:lnTo>
                      <a:pt x="26" y="0"/>
                    </a:lnTo>
                    <a:lnTo>
                      <a:pt x="42" y="16"/>
                    </a:lnTo>
                    <a:lnTo>
                      <a:pt x="0" y="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81" name="Freeform 203"/>
              <p:cNvSpPr>
                <a:spLocks/>
              </p:cNvSpPr>
              <p:nvPr/>
            </p:nvSpPr>
            <p:spPr bwMode="auto">
              <a:xfrm>
                <a:off x="5006" y="2934"/>
                <a:ext cx="44" cy="17"/>
              </a:xfrm>
              <a:custGeom>
                <a:avLst/>
                <a:gdLst>
                  <a:gd name="T0" fmla="*/ 0 w 49"/>
                  <a:gd name="T1" fmla="*/ 3 h 17"/>
                  <a:gd name="T2" fmla="*/ 16 w 49"/>
                  <a:gd name="T3" fmla="*/ 0 h 17"/>
                  <a:gd name="T4" fmla="*/ 25 w 49"/>
                  <a:gd name="T5" fmla="*/ 16 h 17"/>
                  <a:gd name="T6" fmla="*/ 0 w 49"/>
                  <a:gd name="T7" fmla="*/ 3 h 17"/>
                  <a:gd name="T8" fmla="*/ 0 60000 65536"/>
                  <a:gd name="T9" fmla="*/ 0 60000 65536"/>
                  <a:gd name="T10" fmla="*/ 0 60000 65536"/>
                  <a:gd name="T11" fmla="*/ 0 60000 65536"/>
                  <a:gd name="T12" fmla="*/ 0 w 49"/>
                  <a:gd name="T13" fmla="*/ 0 h 17"/>
                  <a:gd name="T14" fmla="*/ 49 w 49"/>
                  <a:gd name="T15" fmla="*/ 17 h 17"/>
                </a:gdLst>
                <a:ahLst/>
                <a:cxnLst>
                  <a:cxn ang="T8">
                    <a:pos x="T0" y="T1"/>
                  </a:cxn>
                  <a:cxn ang="T9">
                    <a:pos x="T2" y="T3"/>
                  </a:cxn>
                  <a:cxn ang="T10">
                    <a:pos x="T4" y="T5"/>
                  </a:cxn>
                  <a:cxn ang="T11">
                    <a:pos x="T6" y="T7"/>
                  </a:cxn>
                </a:cxnLst>
                <a:rect l="T12" t="T13" r="T14" b="T15"/>
                <a:pathLst>
                  <a:path w="49" h="17">
                    <a:moveTo>
                      <a:pt x="0" y="3"/>
                    </a:moveTo>
                    <a:lnTo>
                      <a:pt x="30" y="0"/>
                    </a:lnTo>
                    <a:lnTo>
                      <a:pt x="48" y="16"/>
                    </a:lnTo>
                    <a:lnTo>
                      <a:pt x="0"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2" name="Freeform 204"/>
              <p:cNvSpPr>
                <a:spLocks/>
              </p:cNvSpPr>
              <p:nvPr/>
            </p:nvSpPr>
            <p:spPr bwMode="auto">
              <a:xfrm>
                <a:off x="5052" y="2890"/>
                <a:ext cx="150" cy="147"/>
              </a:xfrm>
              <a:custGeom>
                <a:avLst/>
                <a:gdLst>
                  <a:gd name="T0" fmla="*/ 0 w 170"/>
                  <a:gd name="T1" fmla="*/ 23 h 142"/>
                  <a:gd name="T2" fmla="*/ 11 w 170"/>
                  <a:gd name="T3" fmla="*/ 35 h 142"/>
                  <a:gd name="T4" fmla="*/ 22 w 170"/>
                  <a:gd name="T5" fmla="*/ 32 h 142"/>
                  <a:gd name="T6" fmla="*/ 8 w 170"/>
                  <a:gd name="T7" fmla="*/ 49 h 142"/>
                  <a:gd name="T8" fmla="*/ 15 w 170"/>
                  <a:gd name="T9" fmla="*/ 70 h 142"/>
                  <a:gd name="T10" fmla="*/ 22 w 170"/>
                  <a:gd name="T11" fmla="*/ 55 h 142"/>
                  <a:gd name="T12" fmla="*/ 27 w 170"/>
                  <a:gd name="T13" fmla="*/ 70 h 142"/>
                  <a:gd name="T14" fmla="*/ 56 w 170"/>
                  <a:gd name="T15" fmla="*/ 100 h 142"/>
                  <a:gd name="T16" fmla="*/ 62 w 170"/>
                  <a:gd name="T17" fmla="*/ 141 h 142"/>
                  <a:gd name="T18" fmla="*/ 58 w 170"/>
                  <a:gd name="T19" fmla="*/ 136 h 142"/>
                  <a:gd name="T20" fmla="*/ 54 w 170"/>
                  <a:gd name="T21" fmla="*/ 159 h 142"/>
                  <a:gd name="T22" fmla="*/ 70 w 170"/>
                  <a:gd name="T23" fmla="*/ 153 h 142"/>
                  <a:gd name="T24" fmla="*/ 79 w 170"/>
                  <a:gd name="T25" fmla="*/ 173 h 142"/>
                  <a:gd name="T26" fmla="*/ 79 w 170"/>
                  <a:gd name="T27" fmla="*/ 43 h 142"/>
                  <a:gd name="T28" fmla="*/ 54 w 170"/>
                  <a:gd name="T29" fmla="*/ 23 h 142"/>
                  <a:gd name="T30" fmla="*/ 34 w 170"/>
                  <a:gd name="T31" fmla="*/ 61 h 142"/>
                  <a:gd name="T32" fmla="*/ 25 w 170"/>
                  <a:gd name="T33" fmla="*/ 38 h 142"/>
                  <a:gd name="T34" fmla="*/ 23 w 170"/>
                  <a:gd name="T35" fmla="*/ 6 h 142"/>
                  <a:gd name="T36" fmla="*/ 12 w 170"/>
                  <a:gd name="T37" fmla="*/ 0 h 142"/>
                  <a:gd name="T38" fmla="*/ 0 w 170"/>
                  <a:gd name="T39" fmla="*/ 23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0"/>
                  <a:gd name="T61" fmla="*/ 0 h 142"/>
                  <a:gd name="T62" fmla="*/ 170 w 170"/>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0" h="142">
                    <a:moveTo>
                      <a:pt x="0" y="17"/>
                    </a:moveTo>
                    <a:lnTo>
                      <a:pt x="23" y="29"/>
                    </a:lnTo>
                    <a:lnTo>
                      <a:pt x="46" y="26"/>
                    </a:lnTo>
                    <a:lnTo>
                      <a:pt x="17" y="40"/>
                    </a:lnTo>
                    <a:lnTo>
                      <a:pt x="32" y="58"/>
                    </a:lnTo>
                    <a:lnTo>
                      <a:pt x="46" y="43"/>
                    </a:lnTo>
                    <a:lnTo>
                      <a:pt x="58" y="58"/>
                    </a:lnTo>
                    <a:lnTo>
                      <a:pt x="119" y="82"/>
                    </a:lnTo>
                    <a:lnTo>
                      <a:pt x="130" y="115"/>
                    </a:lnTo>
                    <a:lnTo>
                      <a:pt x="123" y="111"/>
                    </a:lnTo>
                    <a:lnTo>
                      <a:pt x="113" y="129"/>
                    </a:lnTo>
                    <a:lnTo>
                      <a:pt x="148" y="124"/>
                    </a:lnTo>
                    <a:lnTo>
                      <a:pt x="169" y="141"/>
                    </a:lnTo>
                    <a:lnTo>
                      <a:pt x="165" y="37"/>
                    </a:lnTo>
                    <a:lnTo>
                      <a:pt x="113" y="17"/>
                    </a:lnTo>
                    <a:lnTo>
                      <a:pt x="70" y="49"/>
                    </a:lnTo>
                    <a:lnTo>
                      <a:pt x="52" y="32"/>
                    </a:lnTo>
                    <a:lnTo>
                      <a:pt x="49" y="6"/>
                    </a:lnTo>
                    <a:lnTo>
                      <a:pt x="26" y="0"/>
                    </a:lnTo>
                    <a:lnTo>
                      <a:pt x="0" y="1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83" name="Freeform 205"/>
              <p:cNvSpPr>
                <a:spLocks/>
              </p:cNvSpPr>
              <p:nvPr/>
            </p:nvSpPr>
            <p:spPr bwMode="auto">
              <a:xfrm>
                <a:off x="5052" y="2890"/>
                <a:ext cx="156" cy="153"/>
              </a:xfrm>
              <a:custGeom>
                <a:avLst/>
                <a:gdLst>
                  <a:gd name="T0" fmla="*/ 0 w 176"/>
                  <a:gd name="T1" fmla="*/ 24 h 148"/>
                  <a:gd name="T2" fmla="*/ 12 w 176"/>
                  <a:gd name="T3" fmla="*/ 36 h 148"/>
                  <a:gd name="T4" fmla="*/ 24 w 176"/>
                  <a:gd name="T5" fmla="*/ 33 h 148"/>
                  <a:gd name="T6" fmla="*/ 9 w 176"/>
                  <a:gd name="T7" fmla="*/ 51 h 148"/>
                  <a:gd name="T8" fmla="*/ 16 w 176"/>
                  <a:gd name="T9" fmla="*/ 72 h 148"/>
                  <a:gd name="T10" fmla="*/ 24 w 176"/>
                  <a:gd name="T11" fmla="*/ 57 h 148"/>
                  <a:gd name="T12" fmla="*/ 29 w 176"/>
                  <a:gd name="T13" fmla="*/ 72 h 148"/>
                  <a:gd name="T14" fmla="*/ 59 w 176"/>
                  <a:gd name="T15" fmla="*/ 104 h 148"/>
                  <a:gd name="T16" fmla="*/ 66 w 176"/>
                  <a:gd name="T17" fmla="*/ 146 h 148"/>
                  <a:gd name="T18" fmla="*/ 62 w 176"/>
                  <a:gd name="T19" fmla="*/ 141 h 148"/>
                  <a:gd name="T20" fmla="*/ 58 w 176"/>
                  <a:gd name="T21" fmla="*/ 165 h 148"/>
                  <a:gd name="T22" fmla="*/ 74 w 176"/>
                  <a:gd name="T23" fmla="*/ 157 h 148"/>
                  <a:gd name="T24" fmla="*/ 84 w 176"/>
                  <a:gd name="T25" fmla="*/ 179 h 148"/>
                  <a:gd name="T26" fmla="*/ 83 w 176"/>
                  <a:gd name="T27" fmla="*/ 45 h 148"/>
                  <a:gd name="T28" fmla="*/ 58 w 176"/>
                  <a:gd name="T29" fmla="*/ 24 h 148"/>
                  <a:gd name="T30" fmla="*/ 35 w 176"/>
                  <a:gd name="T31" fmla="*/ 63 h 148"/>
                  <a:gd name="T32" fmla="*/ 27 w 176"/>
                  <a:gd name="T33" fmla="*/ 39 h 148"/>
                  <a:gd name="T34" fmla="*/ 24 w 176"/>
                  <a:gd name="T35" fmla="*/ 6 h 148"/>
                  <a:gd name="T36" fmla="*/ 13 w 176"/>
                  <a:gd name="T37" fmla="*/ 0 h 148"/>
                  <a:gd name="T38" fmla="*/ 0 w 176"/>
                  <a:gd name="T39" fmla="*/ 24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48"/>
                  <a:gd name="T62" fmla="*/ 176 w 176"/>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48">
                    <a:moveTo>
                      <a:pt x="0" y="18"/>
                    </a:moveTo>
                    <a:lnTo>
                      <a:pt x="24" y="30"/>
                    </a:lnTo>
                    <a:lnTo>
                      <a:pt x="48" y="27"/>
                    </a:lnTo>
                    <a:lnTo>
                      <a:pt x="18" y="42"/>
                    </a:lnTo>
                    <a:lnTo>
                      <a:pt x="33" y="60"/>
                    </a:lnTo>
                    <a:lnTo>
                      <a:pt x="48" y="45"/>
                    </a:lnTo>
                    <a:lnTo>
                      <a:pt x="60" y="60"/>
                    </a:lnTo>
                    <a:lnTo>
                      <a:pt x="123" y="86"/>
                    </a:lnTo>
                    <a:lnTo>
                      <a:pt x="135" y="120"/>
                    </a:lnTo>
                    <a:lnTo>
                      <a:pt x="127" y="116"/>
                    </a:lnTo>
                    <a:lnTo>
                      <a:pt x="117" y="135"/>
                    </a:lnTo>
                    <a:lnTo>
                      <a:pt x="153" y="129"/>
                    </a:lnTo>
                    <a:lnTo>
                      <a:pt x="175" y="147"/>
                    </a:lnTo>
                    <a:lnTo>
                      <a:pt x="171" y="39"/>
                    </a:lnTo>
                    <a:lnTo>
                      <a:pt x="117" y="18"/>
                    </a:lnTo>
                    <a:lnTo>
                      <a:pt x="72" y="51"/>
                    </a:lnTo>
                    <a:lnTo>
                      <a:pt x="54" y="33"/>
                    </a:lnTo>
                    <a:lnTo>
                      <a:pt x="51" y="6"/>
                    </a:lnTo>
                    <a:lnTo>
                      <a:pt x="27"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4" name="Freeform 206"/>
              <p:cNvSpPr>
                <a:spLocks/>
              </p:cNvSpPr>
              <p:nvPr/>
            </p:nvSpPr>
            <p:spPr bwMode="auto">
              <a:xfrm>
                <a:off x="5054" y="3008"/>
                <a:ext cx="15" cy="18"/>
              </a:xfrm>
              <a:custGeom>
                <a:avLst/>
                <a:gdLst>
                  <a:gd name="T0" fmla="*/ 0 w 17"/>
                  <a:gd name="T1" fmla="*/ 22 h 17"/>
                  <a:gd name="T2" fmla="*/ 4 w 17"/>
                  <a:gd name="T3" fmla="*/ 0 h 17"/>
                  <a:gd name="T4" fmla="*/ 8 w 17"/>
                  <a:gd name="T5" fmla="*/ 8 h 17"/>
                  <a:gd name="T6" fmla="*/ 0 w 17"/>
                  <a:gd name="T7" fmla="*/ 22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8"/>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85" name="Freeform 207"/>
              <p:cNvSpPr>
                <a:spLocks/>
              </p:cNvSpPr>
              <p:nvPr/>
            </p:nvSpPr>
            <p:spPr bwMode="auto">
              <a:xfrm>
                <a:off x="5054" y="3008"/>
                <a:ext cx="15" cy="18"/>
              </a:xfrm>
              <a:custGeom>
                <a:avLst/>
                <a:gdLst>
                  <a:gd name="T0" fmla="*/ 0 w 17"/>
                  <a:gd name="T1" fmla="*/ 22 h 17"/>
                  <a:gd name="T2" fmla="*/ 4 w 17"/>
                  <a:gd name="T3" fmla="*/ 0 h 17"/>
                  <a:gd name="T4" fmla="*/ 8 w 17"/>
                  <a:gd name="T5" fmla="*/ 8 h 17"/>
                  <a:gd name="T6" fmla="*/ 0 w 17"/>
                  <a:gd name="T7" fmla="*/ 22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8" y="0"/>
                    </a:lnTo>
                    <a:lnTo>
                      <a:pt x="16" y="8"/>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6" name="Freeform 208"/>
              <p:cNvSpPr>
                <a:spLocks/>
              </p:cNvSpPr>
              <p:nvPr/>
            </p:nvSpPr>
            <p:spPr bwMode="auto">
              <a:xfrm>
                <a:off x="3755" y="2152"/>
                <a:ext cx="281" cy="280"/>
              </a:xfrm>
              <a:custGeom>
                <a:avLst/>
                <a:gdLst>
                  <a:gd name="T0" fmla="*/ 0 w 317"/>
                  <a:gd name="T1" fmla="*/ 9 h 271"/>
                  <a:gd name="T2" fmla="*/ 4 w 317"/>
                  <a:gd name="T3" fmla="*/ 0 h 271"/>
                  <a:gd name="T4" fmla="*/ 14 w 317"/>
                  <a:gd name="T5" fmla="*/ 24 h 271"/>
                  <a:gd name="T6" fmla="*/ 28 w 317"/>
                  <a:gd name="T7" fmla="*/ 3 h 271"/>
                  <a:gd name="T8" fmla="*/ 30 w 317"/>
                  <a:gd name="T9" fmla="*/ 24 h 271"/>
                  <a:gd name="T10" fmla="*/ 37 w 317"/>
                  <a:gd name="T11" fmla="*/ 29 h 271"/>
                  <a:gd name="T12" fmla="*/ 40 w 317"/>
                  <a:gd name="T13" fmla="*/ 48 h 271"/>
                  <a:gd name="T14" fmla="*/ 59 w 317"/>
                  <a:gd name="T15" fmla="*/ 71 h 271"/>
                  <a:gd name="T16" fmla="*/ 79 w 317"/>
                  <a:gd name="T17" fmla="*/ 68 h 271"/>
                  <a:gd name="T18" fmla="*/ 77 w 317"/>
                  <a:gd name="T19" fmla="*/ 54 h 271"/>
                  <a:gd name="T20" fmla="*/ 101 w 317"/>
                  <a:gd name="T21" fmla="*/ 32 h 271"/>
                  <a:gd name="T22" fmla="*/ 137 w 317"/>
                  <a:gd name="T23" fmla="*/ 71 h 271"/>
                  <a:gd name="T24" fmla="*/ 137 w 317"/>
                  <a:gd name="T25" fmla="*/ 94 h 271"/>
                  <a:gd name="T26" fmla="*/ 130 w 317"/>
                  <a:gd name="T27" fmla="*/ 130 h 271"/>
                  <a:gd name="T28" fmla="*/ 133 w 317"/>
                  <a:gd name="T29" fmla="*/ 182 h 271"/>
                  <a:gd name="T30" fmla="*/ 140 w 317"/>
                  <a:gd name="T31" fmla="*/ 199 h 271"/>
                  <a:gd name="T32" fmla="*/ 133 w 317"/>
                  <a:gd name="T33" fmla="*/ 225 h 271"/>
                  <a:gd name="T34" fmla="*/ 153 w 317"/>
                  <a:gd name="T35" fmla="*/ 284 h 271"/>
                  <a:gd name="T36" fmla="*/ 138 w 317"/>
                  <a:gd name="T37" fmla="*/ 329 h 271"/>
                  <a:gd name="T38" fmla="*/ 106 w 317"/>
                  <a:gd name="T39" fmla="*/ 319 h 271"/>
                  <a:gd name="T40" fmla="*/ 97 w 317"/>
                  <a:gd name="T41" fmla="*/ 286 h 271"/>
                  <a:gd name="T42" fmla="*/ 74 w 317"/>
                  <a:gd name="T43" fmla="*/ 293 h 271"/>
                  <a:gd name="T44" fmla="*/ 58 w 317"/>
                  <a:gd name="T45" fmla="*/ 271 h 271"/>
                  <a:gd name="T46" fmla="*/ 46 w 317"/>
                  <a:gd name="T47" fmla="*/ 221 h 271"/>
                  <a:gd name="T48" fmla="*/ 36 w 317"/>
                  <a:gd name="T49" fmla="*/ 211 h 271"/>
                  <a:gd name="T50" fmla="*/ 35 w 317"/>
                  <a:gd name="T51" fmla="*/ 221 h 271"/>
                  <a:gd name="T52" fmla="*/ 24 w 317"/>
                  <a:gd name="T53" fmla="*/ 168 h 271"/>
                  <a:gd name="T54" fmla="*/ 9 w 317"/>
                  <a:gd name="T55" fmla="*/ 136 h 271"/>
                  <a:gd name="T56" fmla="*/ 16 w 317"/>
                  <a:gd name="T57" fmla="*/ 94 h 271"/>
                  <a:gd name="T58" fmla="*/ 11 w 317"/>
                  <a:gd name="T59" fmla="*/ 85 h 271"/>
                  <a:gd name="T60" fmla="*/ 4 w 317"/>
                  <a:gd name="T61" fmla="*/ 59 h 271"/>
                  <a:gd name="T62" fmla="*/ 0 w 317"/>
                  <a:gd name="T63" fmla="*/ 9 h 2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7"/>
                  <a:gd name="T97" fmla="*/ 0 h 271"/>
                  <a:gd name="T98" fmla="*/ 317 w 317"/>
                  <a:gd name="T99" fmla="*/ 271 h 2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7" h="271">
                    <a:moveTo>
                      <a:pt x="0" y="9"/>
                    </a:moveTo>
                    <a:lnTo>
                      <a:pt x="6" y="0"/>
                    </a:lnTo>
                    <a:lnTo>
                      <a:pt x="29" y="18"/>
                    </a:lnTo>
                    <a:lnTo>
                      <a:pt x="59" y="3"/>
                    </a:lnTo>
                    <a:lnTo>
                      <a:pt x="62" y="18"/>
                    </a:lnTo>
                    <a:lnTo>
                      <a:pt x="77" y="23"/>
                    </a:lnTo>
                    <a:lnTo>
                      <a:pt x="82" y="41"/>
                    </a:lnTo>
                    <a:lnTo>
                      <a:pt x="121" y="59"/>
                    </a:lnTo>
                    <a:lnTo>
                      <a:pt x="162" y="56"/>
                    </a:lnTo>
                    <a:lnTo>
                      <a:pt x="159" y="44"/>
                    </a:lnTo>
                    <a:lnTo>
                      <a:pt x="210" y="26"/>
                    </a:lnTo>
                    <a:lnTo>
                      <a:pt x="281" y="59"/>
                    </a:lnTo>
                    <a:lnTo>
                      <a:pt x="283" y="76"/>
                    </a:lnTo>
                    <a:lnTo>
                      <a:pt x="269" y="106"/>
                    </a:lnTo>
                    <a:lnTo>
                      <a:pt x="275" y="150"/>
                    </a:lnTo>
                    <a:lnTo>
                      <a:pt x="289" y="164"/>
                    </a:lnTo>
                    <a:lnTo>
                      <a:pt x="275" y="185"/>
                    </a:lnTo>
                    <a:lnTo>
                      <a:pt x="316" y="233"/>
                    </a:lnTo>
                    <a:lnTo>
                      <a:pt x="287" y="270"/>
                    </a:lnTo>
                    <a:lnTo>
                      <a:pt x="218" y="262"/>
                    </a:lnTo>
                    <a:lnTo>
                      <a:pt x="200" y="235"/>
                    </a:lnTo>
                    <a:lnTo>
                      <a:pt x="153" y="241"/>
                    </a:lnTo>
                    <a:lnTo>
                      <a:pt x="118" y="223"/>
                    </a:lnTo>
                    <a:lnTo>
                      <a:pt x="94" y="182"/>
                    </a:lnTo>
                    <a:lnTo>
                      <a:pt x="74" y="173"/>
                    </a:lnTo>
                    <a:lnTo>
                      <a:pt x="71" y="182"/>
                    </a:lnTo>
                    <a:lnTo>
                      <a:pt x="50" y="138"/>
                    </a:lnTo>
                    <a:lnTo>
                      <a:pt x="18" y="112"/>
                    </a:lnTo>
                    <a:lnTo>
                      <a:pt x="32" y="76"/>
                    </a:lnTo>
                    <a:lnTo>
                      <a:pt x="21" y="70"/>
                    </a:lnTo>
                    <a:lnTo>
                      <a:pt x="9" y="47"/>
                    </a:lnTo>
                    <a:lnTo>
                      <a:pt x="0" y="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87" name="Freeform 209"/>
              <p:cNvSpPr>
                <a:spLocks/>
              </p:cNvSpPr>
              <p:nvPr/>
            </p:nvSpPr>
            <p:spPr bwMode="auto">
              <a:xfrm>
                <a:off x="3755" y="2152"/>
                <a:ext cx="286" cy="286"/>
              </a:xfrm>
              <a:custGeom>
                <a:avLst/>
                <a:gdLst>
                  <a:gd name="T0" fmla="*/ 0 w 323"/>
                  <a:gd name="T1" fmla="*/ 9 h 277"/>
                  <a:gd name="T2" fmla="*/ 4 w 323"/>
                  <a:gd name="T3" fmla="*/ 0 h 277"/>
                  <a:gd name="T4" fmla="*/ 15 w 323"/>
                  <a:gd name="T5" fmla="*/ 24 h 277"/>
                  <a:gd name="T6" fmla="*/ 29 w 323"/>
                  <a:gd name="T7" fmla="*/ 3 h 277"/>
                  <a:gd name="T8" fmla="*/ 31 w 323"/>
                  <a:gd name="T9" fmla="*/ 24 h 277"/>
                  <a:gd name="T10" fmla="*/ 38 w 323"/>
                  <a:gd name="T11" fmla="*/ 30 h 277"/>
                  <a:gd name="T12" fmla="*/ 40 w 323"/>
                  <a:gd name="T13" fmla="*/ 49 h 277"/>
                  <a:gd name="T14" fmla="*/ 59 w 323"/>
                  <a:gd name="T15" fmla="*/ 72 h 277"/>
                  <a:gd name="T16" fmla="*/ 79 w 323"/>
                  <a:gd name="T17" fmla="*/ 69 h 277"/>
                  <a:gd name="T18" fmla="*/ 78 w 323"/>
                  <a:gd name="T19" fmla="*/ 55 h 277"/>
                  <a:gd name="T20" fmla="*/ 103 w 323"/>
                  <a:gd name="T21" fmla="*/ 33 h 277"/>
                  <a:gd name="T22" fmla="*/ 137 w 323"/>
                  <a:gd name="T23" fmla="*/ 72 h 277"/>
                  <a:gd name="T24" fmla="*/ 139 w 323"/>
                  <a:gd name="T25" fmla="*/ 96 h 277"/>
                  <a:gd name="T26" fmla="*/ 132 w 323"/>
                  <a:gd name="T27" fmla="*/ 132 h 277"/>
                  <a:gd name="T28" fmla="*/ 135 w 323"/>
                  <a:gd name="T29" fmla="*/ 185 h 277"/>
                  <a:gd name="T30" fmla="*/ 142 w 323"/>
                  <a:gd name="T31" fmla="*/ 203 h 277"/>
                  <a:gd name="T32" fmla="*/ 135 w 323"/>
                  <a:gd name="T33" fmla="*/ 229 h 277"/>
                  <a:gd name="T34" fmla="*/ 154 w 323"/>
                  <a:gd name="T35" fmla="*/ 289 h 277"/>
                  <a:gd name="T36" fmla="*/ 141 w 323"/>
                  <a:gd name="T37" fmla="*/ 335 h 277"/>
                  <a:gd name="T38" fmla="*/ 106 w 323"/>
                  <a:gd name="T39" fmla="*/ 325 h 277"/>
                  <a:gd name="T40" fmla="*/ 99 w 323"/>
                  <a:gd name="T41" fmla="*/ 291 h 277"/>
                  <a:gd name="T42" fmla="*/ 75 w 323"/>
                  <a:gd name="T43" fmla="*/ 298 h 277"/>
                  <a:gd name="T44" fmla="*/ 58 w 323"/>
                  <a:gd name="T45" fmla="*/ 276 h 277"/>
                  <a:gd name="T46" fmla="*/ 45 w 323"/>
                  <a:gd name="T47" fmla="*/ 225 h 277"/>
                  <a:gd name="T48" fmla="*/ 35 w 323"/>
                  <a:gd name="T49" fmla="*/ 215 h 277"/>
                  <a:gd name="T50" fmla="*/ 35 w 323"/>
                  <a:gd name="T51" fmla="*/ 225 h 277"/>
                  <a:gd name="T52" fmla="*/ 24 w 323"/>
                  <a:gd name="T53" fmla="*/ 171 h 277"/>
                  <a:gd name="T54" fmla="*/ 9 w 323"/>
                  <a:gd name="T55" fmla="*/ 138 h 277"/>
                  <a:gd name="T56" fmla="*/ 16 w 323"/>
                  <a:gd name="T57" fmla="*/ 96 h 277"/>
                  <a:gd name="T58" fmla="*/ 11 w 323"/>
                  <a:gd name="T59" fmla="*/ 87 h 277"/>
                  <a:gd name="T60" fmla="*/ 4 w 323"/>
                  <a:gd name="T61" fmla="*/ 60 h 277"/>
                  <a:gd name="T62" fmla="*/ 0 w 323"/>
                  <a:gd name="T63" fmla="*/ 9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3"/>
                  <a:gd name="T97" fmla="*/ 0 h 277"/>
                  <a:gd name="T98" fmla="*/ 323 w 323"/>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3" h="277">
                    <a:moveTo>
                      <a:pt x="0" y="9"/>
                    </a:moveTo>
                    <a:lnTo>
                      <a:pt x="6" y="0"/>
                    </a:lnTo>
                    <a:lnTo>
                      <a:pt x="30" y="18"/>
                    </a:lnTo>
                    <a:lnTo>
                      <a:pt x="60" y="3"/>
                    </a:lnTo>
                    <a:lnTo>
                      <a:pt x="63" y="18"/>
                    </a:lnTo>
                    <a:lnTo>
                      <a:pt x="78" y="24"/>
                    </a:lnTo>
                    <a:lnTo>
                      <a:pt x="84" y="42"/>
                    </a:lnTo>
                    <a:lnTo>
                      <a:pt x="123" y="60"/>
                    </a:lnTo>
                    <a:lnTo>
                      <a:pt x="165" y="57"/>
                    </a:lnTo>
                    <a:lnTo>
                      <a:pt x="162" y="45"/>
                    </a:lnTo>
                    <a:lnTo>
                      <a:pt x="214" y="27"/>
                    </a:lnTo>
                    <a:lnTo>
                      <a:pt x="286" y="60"/>
                    </a:lnTo>
                    <a:lnTo>
                      <a:pt x="288" y="78"/>
                    </a:lnTo>
                    <a:lnTo>
                      <a:pt x="274" y="108"/>
                    </a:lnTo>
                    <a:lnTo>
                      <a:pt x="280" y="153"/>
                    </a:lnTo>
                    <a:lnTo>
                      <a:pt x="294" y="168"/>
                    </a:lnTo>
                    <a:lnTo>
                      <a:pt x="280" y="189"/>
                    </a:lnTo>
                    <a:lnTo>
                      <a:pt x="322" y="238"/>
                    </a:lnTo>
                    <a:lnTo>
                      <a:pt x="292" y="276"/>
                    </a:lnTo>
                    <a:lnTo>
                      <a:pt x="222" y="268"/>
                    </a:lnTo>
                    <a:lnTo>
                      <a:pt x="204" y="240"/>
                    </a:lnTo>
                    <a:lnTo>
                      <a:pt x="156" y="246"/>
                    </a:lnTo>
                    <a:lnTo>
                      <a:pt x="120" y="228"/>
                    </a:lnTo>
                    <a:lnTo>
                      <a:pt x="96" y="186"/>
                    </a:lnTo>
                    <a:lnTo>
                      <a:pt x="75" y="177"/>
                    </a:lnTo>
                    <a:lnTo>
                      <a:pt x="72" y="186"/>
                    </a:lnTo>
                    <a:lnTo>
                      <a:pt x="51" y="141"/>
                    </a:lnTo>
                    <a:lnTo>
                      <a:pt x="18" y="114"/>
                    </a:lnTo>
                    <a:lnTo>
                      <a:pt x="33" y="78"/>
                    </a:lnTo>
                    <a:lnTo>
                      <a:pt x="21" y="72"/>
                    </a:lnTo>
                    <a:lnTo>
                      <a:pt x="9" y="48"/>
                    </a:lnTo>
                    <a:lnTo>
                      <a:pt x="0"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88" name="Freeform 210"/>
              <p:cNvSpPr>
                <a:spLocks/>
              </p:cNvSpPr>
              <p:nvPr/>
            </p:nvSpPr>
            <p:spPr bwMode="auto">
              <a:xfrm>
                <a:off x="3672" y="2202"/>
                <a:ext cx="142" cy="152"/>
              </a:xfrm>
              <a:custGeom>
                <a:avLst/>
                <a:gdLst>
                  <a:gd name="T0" fmla="*/ 0 w 160"/>
                  <a:gd name="T1" fmla="*/ 87 h 148"/>
                  <a:gd name="T2" fmla="*/ 4 w 160"/>
                  <a:gd name="T3" fmla="*/ 113 h 148"/>
                  <a:gd name="T4" fmla="*/ 38 w 160"/>
                  <a:gd name="T5" fmla="*/ 150 h 148"/>
                  <a:gd name="T6" fmla="*/ 38 w 160"/>
                  <a:gd name="T7" fmla="*/ 162 h 148"/>
                  <a:gd name="T8" fmla="*/ 47 w 160"/>
                  <a:gd name="T9" fmla="*/ 172 h 148"/>
                  <a:gd name="T10" fmla="*/ 64 w 160"/>
                  <a:gd name="T11" fmla="*/ 172 h 148"/>
                  <a:gd name="T12" fmla="*/ 74 w 160"/>
                  <a:gd name="T13" fmla="*/ 157 h 148"/>
                  <a:gd name="T14" fmla="*/ 78 w 160"/>
                  <a:gd name="T15" fmla="*/ 157 h 148"/>
                  <a:gd name="T16" fmla="*/ 67 w 160"/>
                  <a:gd name="T17" fmla="*/ 105 h 148"/>
                  <a:gd name="T18" fmla="*/ 52 w 160"/>
                  <a:gd name="T19" fmla="*/ 75 h 148"/>
                  <a:gd name="T20" fmla="*/ 59 w 160"/>
                  <a:gd name="T21" fmla="*/ 35 h 148"/>
                  <a:gd name="T22" fmla="*/ 53 w 160"/>
                  <a:gd name="T23" fmla="*/ 29 h 148"/>
                  <a:gd name="T24" fmla="*/ 47 w 160"/>
                  <a:gd name="T25" fmla="*/ 0 h 148"/>
                  <a:gd name="T26" fmla="*/ 29 w 160"/>
                  <a:gd name="T27" fmla="*/ 3 h 148"/>
                  <a:gd name="T28" fmla="*/ 21 w 160"/>
                  <a:gd name="T29" fmla="*/ 14 h 148"/>
                  <a:gd name="T30" fmla="*/ 20 w 160"/>
                  <a:gd name="T31" fmla="*/ 60 h 148"/>
                  <a:gd name="T32" fmla="*/ 0 w 160"/>
                  <a:gd name="T33" fmla="*/ 87 h 1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0"/>
                  <a:gd name="T52" fmla="*/ 0 h 148"/>
                  <a:gd name="T53" fmla="*/ 160 w 160"/>
                  <a:gd name="T54" fmla="*/ 148 h 1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0" h="148">
                    <a:moveTo>
                      <a:pt x="0" y="75"/>
                    </a:moveTo>
                    <a:lnTo>
                      <a:pt x="9" y="95"/>
                    </a:lnTo>
                    <a:lnTo>
                      <a:pt x="78" y="127"/>
                    </a:lnTo>
                    <a:lnTo>
                      <a:pt x="78" y="138"/>
                    </a:lnTo>
                    <a:lnTo>
                      <a:pt x="98" y="147"/>
                    </a:lnTo>
                    <a:lnTo>
                      <a:pt x="130" y="147"/>
                    </a:lnTo>
                    <a:lnTo>
                      <a:pt x="150" y="133"/>
                    </a:lnTo>
                    <a:lnTo>
                      <a:pt x="159" y="133"/>
                    </a:lnTo>
                    <a:lnTo>
                      <a:pt x="139" y="89"/>
                    </a:lnTo>
                    <a:lnTo>
                      <a:pt x="107" y="63"/>
                    </a:lnTo>
                    <a:lnTo>
                      <a:pt x="121" y="29"/>
                    </a:lnTo>
                    <a:lnTo>
                      <a:pt x="110" y="23"/>
                    </a:lnTo>
                    <a:lnTo>
                      <a:pt x="98" y="0"/>
                    </a:lnTo>
                    <a:lnTo>
                      <a:pt x="60" y="3"/>
                    </a:lnTo>
                    <a:lnTo>
                      <a:pt x="43" y="14"/>
                    </a:lnTo>
                    <a:lnTo>
                      <a:pt x="40" y="52"/>
                    </a:lnTo>
                    <a:lnTo>
                      <a:pt x="0" y="7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89" name="Freeform 211"/>
              <p:cNvSpPr>
                <a:spLocks/>
              </p:cNvSpPr>
              <p:nvPr/>
            </p:nvSpPr>
            <p:spPr bwMode="auto">
              <a:xfrm>
                <a:off x="3672" y="2202"/>
                <a:ext cx="147" cy="159"/>
              </a:xfrm>
              <a:custGeom>
                <a:avLst/>
                <a:gdLst>
                  <a:gd name="T0" fmla="*/ 0 w 166"/>
                  <a:gd name="T1" fmla="*/ 96 h 154"/>
                  <a:gd name="T2" fmla="*/ 4 w 166"/>
                  <a:gd name="T3" fmla="*/ 120 h 154"/>
                  <a:gd name="T4" fmla="*/ 39 w 166"/>
                  <a:gd name="T5" fmla="*/ 160 h 154"/>
                  <a:gd name="T6" fmla="*/ 39 w 166"/>
                  <a:gd name="T7" fmla="*/ 174 h 154"/>
                  <a:gd name="T8" fmla="*/ 50 w 166"/>
                  <a:gd name="T9" fmla="*/ 185 h 154"/>
                  <a:gd name="T10" fmla="*/ 66 w 166"/>
                  <a:gd name="T11" fmla="*/ 185 h 154"/>
                  <a:gd name="T12" fmla="*/ 75 w 166"/>
                  <a:gd name="T13" fmla="*/ 167 h 154"/>
                  <a:gd name="T14" fmla="*/ 79 w 166"/>
                  <a:gd name="T15" fmla="*/ 167 h 154"/>
                  <a:gd name="T16" fmla="*/ 70 w 166"/>
                  <a:gd name="T17" fmla="*/ 112 h 154"/>
                  <a:gd name="T18" fmla="*/ 53 w 166"/>
                  <a:gd name="T19" fmla="*/ 78 h 154"/>
                  <a:gd name="T20" fmla="*/ 61 w 166"/>
                  <a:gd name="T21" fmla="*/ 36 h 154"/>
                  <a:gd name="T22" fmla="*/ 55 w 166"/>
                  <a:gd name="T23" fmla="*/ 30 h 154"/>
                  <a:gd name="T24" fmla="*/ 50 w 166"/>
                  <a:gd name="T25" fmla="*/ 0 h 154"/>
                  <a:gd name="T26" fmla="*/ 30 w 166"/>
                  <a:gd name="T27" fmla="*/ 3 h 154"/>
                  <a:gd name="T28" fmla="*/ 21 w 166"/>
                  <a:gd name="T29" fmla="*/ 15 h 154"/>
                  <a:gd name="T30" fmla="*/ 20 w 166"/>
                  <a:gd name="T31" fmla="*/ 66 h 154"/>
                  <a:gd name="T32" fmla="*/ 0 w 166"/>
                  <a:gd name="T33" fmla="*/ 9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154"/>
                  <a:gd name="T53" fmla="*/ 166 w 1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154">
                    <a:moveTo>
                      <a:pt x="0" y="78"/>
                    </a:moveTo>
                    <a:lnTo>
                      <a:pt x="9" y="99"/>
                    </a:lnTo>
                    <a:lnTo>
                      <a:pt x="81" y="132"/>
                    </a:lnTo>
                    <a:lnTo>
                      <a:pt x="81" y="144"/>
                    </a:lnTo>
                    <a:lnTo>
                      <a:pt x="102" y="153"/>
                    </a:lnTo>
                    <a:lnTo>
                      <a:pt x="135" y="153"/>
                    </a:lnTo>
                    <a:lnTo>
                      <a:pt x="156" y="138"/>
                    </a:lnTo>
                    <a:lnTo>
                      <a:pt x="165" y="138"/>
                    </a:lnTo>
                    <a:lnTo>
                      <a:pt x="144" y="93"/>
                    </a:lnTo>
                    <a:lnTo>
                      <a:pt x="111" y="66"/>
                    </a:lnTo>
                    <a:lnTo>
                      <a:pt x="126" y="30"/>
                    </a:lnTo>
                    <a:lnTo>
                      <a:pt x="114" y="24"/>
                    </a:lnTo>
                    <a:lnTo>
                      <a:pt x="102" y="0"/>
                    </a:lnTo>
                    <a:lnTo>
                      <a:pt x="62" y="3"/>
                    </a:lnTo>
                    <a:lnTo>
                      <a:pt x="45" y="15"/>
                    </a:lnTo>
                    <a:lnTo>
                      <a:pt x="42" y="54"/>
                    </a:lnTo>
                    <a:lnTo>
                      <a:pt x="0" y="7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0" name="Freeform 212"/>
              <p:cNvSpPr>
                <a:spLocks/>
              </p:cNvSpPr>
              <p:nvPr/>
            </p:nvSpPr>
            <p:spPr bwMode="auto">
              <a:xfrm>
                <a:off x="3763" y="2359"/>
                <a:ext cx="24" cy="18"/>
              </a:xfrm>
              <a:custGeom>
                <a:avLst/>
                <a:gdLst>
                  <a:gd name="T0" fmla="*/ 0 w 28"/>
                  <a:gd name="T1" fmla="*/ 0 h 17"/>
                  <a:gd name="T2" fmla="*/ 5 w 28"/>
                  <a:gd name="T3" fmla="*/ 22 h 17"/>
                  <a:gd name="T4" fmla="*/ 11 w 28"/>
                  <a:gd name="T5" fmla="*/ 0 h 17"/>
                  <a:gd name="T6" fmla="*/ 0 w 28"/>
                  <a:gd name="T7" fmla="*/ 0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0" y="0"/>
                    </a:moveTo>
                    <a:lnTo>
                      <a:pt x="12" y="16"/>
                    </a:lnTo>
                    <a:lnTo>
                      <a:pt x="27" y="0"/>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91" name="Freeform 213"/>
              <p:cNvSpPr>
                <a:spLocks/>
              </p:cNvSpPr>
              <p:nvPr/>
            </p:nvSpPr>
            <p:spPr bwMode="auto">
              <a:xfrm>
                <a:off x="3763" y="2359"/>
                <a:ext cx="30" cy="18"/>
              </a:xfrm>
              <a:custGeom>
                <a:avLst/>
                <a:gdLst>
                  <a:gd name="T0" fmla="*/ 0 w 34"/>
                  <a:gd name="T1" fmla="*/ 0 h 17"/>
                  <a:gd name="T2" fmla="*/ 7 w 34"/>
                  <a:gd name="T3" fmla="*/ 22 h 17"/>
                  <a:gd name="T4" fmla="*/ 16 w 34"/>
                  <a:gd name="T5" fmla="*/ 0 h 17"/>
                  <a:gd name="T6" fmla="*/ 0 w 34"/>
                  <a:gd name="T7" fmla="*/ 0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0" y="0"/>
                    </a:moveTo>
                    <a:lnTo>
                      <a:pt x="15" y="16"/>
                    </a:lnTo>
                    <a:lnTo>
                      <a:pt x="33"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2" name="Freeform 214"/>
              <p:cNvSpPr>
                <a:spLocks/>
              </p:cNvSpPr>
              <p:nvPr/>
            </p:nvSpPr>
            <p:spPr bwMode="auto">
              <a:xfrm>
                <a:off x="2938" y="1811"/>
                <a:ext cx="60" cy="78"/>
              </a:xfrm>
              <a:custGeom>
                <a:avLst/>
                <a:gdLst>
                  <a:gd name="T0" fmla="*/ 0 w 68"/>
                  <a:gd name="T1" fmla="*/ 76 h 76"/>
                  <a:gd name="T2" fmla="*/ 7 w 68"/>
                  <a:gd name="T3" fmla="*/ 85 h 76"/>
                  <a:gd name="T4" fmla="*/ 4 w 68"/>
                  <a:gd name="T5" fmla="*/ 87 h 76"/>
                  <a:gd name="T6" fmla="*/ 30 w 68"/>
                  <a:gd name="T7" fmla="*/ 80 h 76"/>
                  <a:gd name="T8" fmla="*/ 32 w 68"/>
                  <a:gd name="T9" fmla="*/ 31 h 76"/>
                  <a:gd name="T10" fmla="*/ 29 w 68"/>
                  <a:gd name="T11" fmla="*/ 17 h 76"/>
                  <a:gd name="T12" fmla="*/ 19 w 68"/>
                  <a:gd name="T13" fmla="*/ 28 h 76"/>
                  <a:gd name="T14" fmla="*/ 17 w 68"/>
                  <a:gd name="T15" fmla="*/ 17 h 76"/>
                  <a:gd name="T16" fmla="*/ 21 w 68"/>
                  <a:gd name="T17" fmla="*/ 6 h 76"/>
                  <a:gd name="T18" fmla="*/ 17 w 68"/>
                  <a:gd name="T19" fmla="*/ 0 h 76"/>
                  <a:gd name="T20" fmla="*/ 14 w 68"/>
                  <a:gd name="T21" fmla="*/ 25 h 76"/>
                  <a:gd name="T22" fmla="*/ 4 w 68"/>
                  <a:gd name="T23" fmla="*/ 34 h 76"/>
                  <a:gd name="T24" fmla="*/ 7 w 68"/>
                  <a:gd name="T25" fmla="*/ 37 h 76"/>
                  <a:gd name="T26" fmla="*/ 4 w 68"/>
                  <a:gd name="T27" fmla="*/ 45 h 76"/>
                  <a:gd name="T28" fmla="*/ 11 w 68"/>
                  <a:gd name="T29" fmla="*/ 48 h 76"/>
                  <a:gd name="T30" fmla="*/ 4 w 68"/>
                  <a:gd name="T31" fmla="*/ 70 h 76"/>
                  <a:gd name="T32" fmla="*/ 13 w 68"/>
                  <a:gd name="T33" fmla="*/ 67 h 76"/>
                  <a:gd name="T34" fmla="*/ 0 w 68"/>
                  <a:gd name="T35" fmla="*/ 76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76"/>
                  <a:gd name="T56" fmla="*/ 68 w 68"/>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76">
                    <a:moveTo>
                      <a:pt x="0" y="64"/>
                    </a:moveTo>
                    <a:lnTo>
                      <a:pt x="14" y="73"/>
                    </a:lnTo>
                    <a:lnTo>
                      <a:pt x="6" y="75"/>
                    </a:lnTo>
                    <a:lnTo>
                      <a:pt x="63" y="68"/>
                    </a:lnTo>
                    <a:lnTo>
                      <a:pt x="67" y="25"/>
                    </a:lnTo>
                    <a:lnTo>
                      <a:pt x="61" y="17"/>
                    </a:lnTo>
                    <a:lnTo>
                      <a:pt x="41" y="22"/>
                    </a:lnTo>
                    <a:lnTo>
                      <a:pt x="36" y="17"/>
                    </a:lnTo>
                    <a:lnTo>
                      <a:pt x="45" y="6"/>
                    </a:lnTo>
                    <a:lnTo>
                      <a:pt x="36" y="0"/>
                    </a:lnTo>
                    <a:lnTo>
                      <a:pt x="30" y="19"/>
                    </a:lnTo>
                    <a:lnTo>
                      <a:pt x="6" y="28"/>
                    </a:lnTo>
                    <a:lnTo>
                      <a:pt x="14" y="31"/>
                    </a:lnTo>
                    <a:lnTo>
                      <a:pt x="8" y="39"/>
                    </a:lnTo>
                    <a:lnTo>
                      <a:pt x="25" y="42"/>
                    </a:lnTo>
                    <a:lnTo>
                      <a:pt x="8" y="58"/>
                    </a:lnTo>
                    <a:lnTo>
                      <a:pt x="28" y="56"/>
                    </a:lnTo>
                    <a:lnTo>
                      <a:pt x="0" y="6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393" name="Freeform 215"/>
              <p:cNvSpPr>
                <a:spLocks/>
              </p:cNvSpPr>
              <p:nvPr/>
            </p:nvSpPr>
            <p:spPr bwMode="auto">
              <a:xfrm>
                <a:off x="2938" y="1811"/>
                <a:ext cx="65" cy="85"/>
              </a:xfrm>
              <a:custGeom>
                <a:avLst/>
                <a:gdLst>
                  <a:gd name="T0" fmla="*/ 0 w 74"/>
                  <a:gd name="T1" fmla="*/ 87 h 82"/>
                  <a:gd name="T2" fmla="*/ 7 w 74"/>
                  <a:gd name="T3" fmla="*/ 97 h 82"/>
                  <a:gd name="T4" fmla="*/ 4 w 74"/>
                  <a:gd name="T5" fmla="*/ 100 h 82"/>
                  <a:gd name="T6" fmla="*/ 32 w 74"/>
                  <a:gd name="T7" fmla="*/ 91 h 82"/>
                  <a:gd name="T8" fmla="*/ 33 w 74"/>
                  <a:gd name="T9" fmla="*/ 33 h 82"/>
                  <a:gd name="T10" fmla="*/ 31 w 74"/>
                  <a:gd name="T11" fmla="*/ 24 h 82"/>
                  <a:gd name="T12" fmla="*/ 21 w 74"/>
                  <a:gd name="T13" fmla="*/ 30 h 82"/>
                  <a:gd name="T14" fmla="*/ 18 w 74"/>
                  <a:gd name="T15" fmla="*/ 24 h 82"/>
                  <a:gd name="T16" fmla="*/ 22 w 74"/>
                  <a:gd name="T17" fmla="*/ 6 h 82"/>
                  <a:gd name="T18" fmla="*/ 18 w 74"/>
                  <a:gd name="T19" fmla="*/ 0 h 82"/>
                  <a:gd name="T20" fmla="*/ 15 w 74"/>
                  <a:gd name="T21" fmla="*/ 27 h 82"/>
                  <a:gd name="T22" fmla="*/ 4 w 74"/>
                  <a:gd name="T23" fmla="*/ 36 h 82"/>
                  <a:gd name="T24" fmla="*/ 7 w 74"/>
                  <a:gd name="T25" fmla="*/ 39 h 82"/>
                  <a:gd name="T26" fmla="*/ 4 w 74"/>
                  <a:gd name="T27" fmla="*/ 54 h 82"/>
                  <a:gd name="T28" fmla="*/ 12 w 74"/>
                  <a:gd name="T29" fmla="*/ 57 h 82"/>
                  <a:gd name="T30" fmla="*/ 4 w 74"/>
                  <a:gd name="T31" fmla="*/ 78 h 82"/>
                  <a:gd name="T32" fmla="*/ 14 w 74"/>
                  <a:gd name="T33" fmla="*/ 75 h 82"/>
                  <a:gd name="T34" fmla="*/ 0 w 74"/>
                  <a:gd name="T35" fmla="*/ 87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82"/>
                  <a:gd name="T56" fmla="*/ 74 w 74"/>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82">
                    <a:moveTo>
                      <a:pt x="0" y="69"/>
                    </a:moveTo>
                    <a:lnTo>
                      <a:pt x="15" y="79"/>
                    </a:lnTo>
                    <a:lnTo>
                      <a:pt x="6" y="81"/>
                    </a:lnTo>
                    <a:lnTo>
                      <a:pt x="69" y="73"/>
                    </a:lnTo>
                    <a:lnTo>
                      <a:pt x="73" y="27"/>
                    </a:lnTo>
                    <a:lnTo>
                      <a:pt x="67" y="18"/>
                    </a:lnTo>
                    <a:lnTo>
                      <a:pt x="45" y="24"/>
                    </a:lnTo>
                    <a:lnTo>
                      <a:pt x="39" y="18"/>
                    </a:lnTo>
                    <a:lnTo>
                      <a:pt x="49" y="6"/>
                    </a:lnTo>
                    <a:lnTo>
                      <a:pt x="39" y="0"/>
                    </a:lnTo>
                    <a:lnTo>
                      <a:pt x="33" y="21"/>
                    </a:lnTo>
                    <a:lnTo>
                      <a:pt x="6" y="30"/>
                    </a:lnTo>
                    <a:lnTo>
                      <a:pt x="15" y="33"/>
                    </a:lnTo>
                    <a:lnTo>
                      <a:pt x="9" y="42"/>
                    </a:lnTo>
                    <a:lnTo>
                      <a:pt x="27" y="45"/>
                    </a:lnTo>
                    <a:lnTo>
                      <a:pt x="9" y="63"/>
                    </a:lnTo>
                    <a:lnTo>
                      <a:pt x="30" y="61"/>
                    </a:lnTo>
                    <a:lnTo>
                      <a:pt x="0" y="6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394" name="Freeform 216"/>
              <p:cNvSpPr>
                <a:spLocks/>
              </p:cNvSpPr>
              <p:nvPr/>
            </p:nvSpPr>
            <p:spPr bwMode="auto">
              <a:xfrm>
                <a:off x="3602" y="2285"/>
                <a:ext cx="17" cy="66"/>
              </a:xfrm>
              <a:custGeom>
                <a:avLst/>
                <a:gdLst>
                  <a:gd name="T0" fmla="*/ 0 w 19"/>
                  <a:gd name="T1" fmla="*/ 36 h 64"/>
                  <a:gd name="T2" fmla="*/ 4 w 19"/>
                  <a:gd name="T3" fmla="*/ 75 h 64"/>
                  <a:gd name="T4" fmla="*/ 6 w 19"/>
                  <a:gd name="T5" fmla="*/ 75 h 64"/>
                  <a:gd name="T6" fmla="*/ 9 w 19"/>
                  <a:gd name="T7" fmla="*/ 33 h 64"/>
                  <a:gd name="T8" fmla="*/ 4 w 19"/>
                  <a:gd name="T9" fmla="*/ 33 h 64"/>
                  <a:gd name="T10" fmla="*/ 4 w 19"/>
                  <a:gd name="T11" fmla="*/ 14 h 64"/>
                  <a:gd name="T12" fmla="*/ 9 w 19"/>
                  <a:gd name="T13" fmla="*/ 8 h 64"/>
                  <a:gd name="T14" fmla="*/ 10 w 19"/>
                  <a:gd name="T15" fmla="*/ 0 h 64"/>
                  <a:gd name="T16" fmla="*/ 6 w 19"/>
                  <a:gd name="T17" fmla="*/ 0 h 64"/>
                  <a:gd name="T18" fmla="*/ 0 w 19"/>
                  <a:gd name="T19" fmla="*/ 36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64"/>
                  <a:gd name="T32" fmla="*/ 19 w 19"/>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64">
                    <a:moveTo>
                      <a:pt x="0" y="30"/>
                    </a:moveTo>
                    <a:lnTo>
                      <a:pt x="9" y="63"/>
                    </a:lnTo>
                    <a:lnTo>
                      <a:pt x="12" y="63"/>
                    </a:lnTo>
                    <a:lnTo>
                      <a:pt x="17" y="27"/>
                    </a:lnTo>
                    <a:lnTo>
                      <a:pt x="9" y="27"/>
                    </a:lnTo>
                    <a:lnTo>
                      <a:pt x="9" y="14"/>
                    </a:lnTo>
                    <a:lnTo>
                      <a:pt x="17" y="8"/>
                    </a:lnTo>
                    <a:lnTo>
                      <a:pt x="18" y="0"/>
                    </a:lnTo>
                    <a:lnTo>
                      <a:pt x="12" y="0"/>
                    </a:lnTo>
                    <a:lnTo>
                      <a:pt x="0" y="3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395" name="Freeform 217"/>
              <p:cNvSpPr>
                <a:spLocks/>
              </p:cNvSpPr>
              <p:nvPr/>
            </p:nvSpPr>
            <p:spPr bwMode="auto">
              <a:xfrm>
                <a:off x="3602" y="2285"/>
                <a:ext cx="22" cy="72"/>
              </a:xfrm>
              <a:custGeom>
                <a:avLst/>
                <a:gdLst>
                  <a:gd name="T0" fmla="*/ 0 w 25"/>
                  <a:gd name="T1" fmla="*/ 39 h 70"/>
                  <a:gd name="T2" fmla="*/ 6 w 25"/>
                  <a:gd name="T3" fmla="*/ 81 h 70"/>
                  <a:gd name="T4" fmla="*/ 8 w 25"/>
                  <a:gd name="T5" fmla="*/ 81 h 70"/>
                  <a:gd name="T6" fmla="*/ 10 w 25"/>
                  <a:gd name="T7" fmla="*/ 36 h 70"/>
                  <a:gd name="T8" fmla="*/ 6 w 25"/>
                  <a:gd name="T9" fmla="*/ 36 h 70"/>
                  <a:gd name="T10" fmla="*/ 6 w 25"/>
                  <a:gd name="T11" fmla="*/ 15 h 70"/>
                  <a:gd name="T12" fmla="*/ 10 w 25"/>
                  <a:gd name="T13" fmla="*/ 9 h 70"/>
                  <a:gd name="T14" fmla="*/ 11 w 25"/>
                  <a:gd name="T15" fmla="*/ 0 h 70"/>
                  <a:gd name="T16" fmla="*/ 8 w 25"/>
                  <a:gd name="T17" fmla="*/ 0 h 70"/>
                  <a:gd name="T18" fmla="*/ 0 w 25"/>
                  <a:gd name="T19" fmla="*/ 39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0"/>
                  <a:gd name="T32" fmla="*/ 25 w 2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0">
                    <a:moveTo>
                      <a:pt x="0" y="33"/>
                    </a:moveTo>
                    <a:lnTo>
                      <a:pt x="12" y="69"/>
                    </a:lnTo>
                    <a:lnTo>
                      <a:pt x="16" y="69"/>
                    </a:lnTo>
                    <a:lnTo>
                      <a:pt x="22" y="30"/>
                    </a:lnTo>
                    <a:lnTo>
                      <a:pt x="12" y="30"/>
                    </a:lnTo>
                    <a:lnTo>
                      <a:pt x="12" y="15"/>
                    </a:lnTo>
                    <a:lnTo>
                      <a:pt x="22" y="9"/>
                    </a:lnTo>
                    <a:lnTo>
                      <a:pt x="24" y="0"/>
                    </a:lnTo>
                    <a:lnTo>
                      <a:pt x="16" y="0"/>
                    </a:lnTo>
                    <a:lnTo>
                      <a:pt x="0" y="3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6" name="Freeform 218"/>
              <p:cNvSpPr>
                <a:spLocks/>
              </p:cNvSpPr>
              <p:nvPr/>
            </p:nvSpPr>
            <p:spPr bwMode="auto">
              <a:xfrm>
                <a:off x="3194" y="2001"/>
                <a:ext cx="172" cy="186"/>
              </a:xfrm>
              <a:custGeom>
                <a:avLst/>
                <a:gdLst>
                  <a:gd name="T0" fmla="*/ 0 w 194"/>
                  <a:gd name="T1" fmla="*/ 49 h 181"/>
                  <a:gd name="T2" fmla="*/ 3 w 194"/>
                  <a:gd name="T3" fmla="*/ 29 h 181"/>
                  <a:gd name="T4" fmla="*/ 12 w 194"/>
                  <a:gd name="T5" fmla="*/ 12 h 181"/>
                  <a:gd name="T6" fmla="*/ 19 w 194"/>
                  <a:gd name="T7" fmla="*/ 25 h 181"/>
                  <a:gd name="T8" fmla="*/ 27 w 194"/>
                  <a:gd name="T9" fmla="*/ 2 h 181"/>
                  <a:gd name="T10" fmla="*/ 43 w 194"/>
                  <a:gd name="T11" fmla="*/ 0 h 181"/>
                  <a:gd name="T12" fmla="*/ 54 w 194"/>
                  <a:gd name="T13" fmla="*/ 12 h 181"/>
                  <a:gd name="T14" fmla="*/ 54 w 194"/>
                  <a:gd name="T15" fmla="*/ 35 h 181"/>
                  <a:gd name="T16" fmla="*/ 44 w 194"/>
                  <a:gd name="T17" fmla="*/ 37 h 181"/>
                  <a:gd name="T18" fmla="*/ 46 w 194"/>
                  <a:gd name="T19" fmla="*/ 70 h 181"/>
                  <a:gd name="T20" fmla="*/ 64 w 194"/>
                  <a:gd name="T21" fmla="*/ 117 h 181"/>
                  <a:gd name="T22" fmla="*/ 74 w 194"/>
                  <a:gd name="T23" fmla="*/ 119 h 181"/>
                  <a:gd name="T24" fmla="*/ 72 w 194"/>
                  <a:gd name="T25" fmla="*/ 128 h 181"/>
                  <a:gd name="T26" fmla="*/ 94 w 194"/>
                  <a:gd name="T27" fmla="*/ 160 h 181"/>
                  <a:gd name="T28" fmla="*/ 80 w 194"/>
                  <a:gd name="T29" fmla="*/ 158 h 181"/>
                  <a:gd name="T30" fmla="*/ 83 w 194"/>
                  <a:gd name="T31" fmla="*/ 185 h 181"/>
                  <a:gd name="T32" fmla="*/ 74 w 194"/>
                  <a:gd name="T33" fmla="*/ 212 h 181"/>
                  <a:gd name="T34" fmla="*/ 71 w 194"/>
                  <a:gd name="T35" fmla="*/ 160 h 181"/>
                  <a:gd name="T36" fmla="*/ 34 w 194"/>
                  <a:gd name="T37" fmla="*/ 111 h 181"/>
                  <a:gd name="T38" fmla="*/ 27 w 194"/>
                  <a:gd name="T39" fmla="*/ 72 h 181"/>
                  <a:gd name="T40" fmla="*/ 16 w 194"/>
                  <a:gd name="T41" fmla="*/ 61 h 181"/>
                  <a:gd name="T42" fmla="*/ 6 w 194"/>
                  <a:gd name="T43" fmla="*/ 76 h 181"/>
                  <a:gd name="T44" fmla="*/ 0 w 194"/>
                  <a:gd name="T45" fmla="*/ 49 h 1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4"/>
                  <a:gd name="T70" fmla="*/ 0 h 181"/>
                  <a:gd name="T71" fmla="*/ 194 w 194"/>
                  <a:gd name="T72" fmla="*/ 181 h 1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4" h="181">
                    <a:moveTo>
                      <a:pt x="0" y="43"/>
                    </a:moveTo>
                    <a:lnTo>
                      <a:pt x="3" y="23"/>
                    </a:lnTo>
                    <a:lnTo>
                      <a:pt x="26" y="12"/>
                    </a:lnTo>
                    <a:lnTo>
                      <a:pt x="38" y="19"/>
                    </a:lnTo>
                    <a:lnTo>
                      <a:pt x="58" y="2"/>
                    </a:lnTo>
                    <a:lnTo>
                      <a:pt x="88" y="0"/>
                    </a:lnTo>
                    <a:lnTo>
                      <a:pt x="112" y="12"/>
                    </a:lnTo>
                    <a:lnTo>
                      <a:pt x="112" y="29"/>
                    </a:lnTo>
                    <a:lnTo>
                      <a:pt x="90" y="31"/>
                    </a:lnTo>
                    <a:lnTo>
                      <a:pt x="94" y="58"/>
                    </a:lnTo>
                    <a:lnTo>
                      <a:pt x="131" y="99"/>
                    </a:lnTo>
                    <a:lnTo>
                      <a:pt x="152" y="101"/>
                    </a:lnTo>
                    <a:lnTo>
                      <a:pt x="148" y="110"/>
                    </a:lnTo>
                    <a:lnTo>
                      <a:pt x="193" y="136"/>
                    </a:lnTo>
                    <a:lnTo>
                      <a:pt x="164" y="134"/>
                    </a:lnTo>
                    <a:lnTo>
                      <a:pt x="170" y="157"/>
                    </a:lnTo>
                    <a:lnTo>
                      <a:pt x="152" y="180"/>
                    </a:lnTo>
                    <a:lnTo>
                      <a:pt x="146" y="136"/>
                    </a:lnTo>
                    <a:lnTo>
                      <a:pt x="70" y="93"/>
                    </a:lnTo>
                    <a:lnTo>
                      <a:pt x="55" y="60"/>
                    </a:lnTo>
                    <a:lnTo>
                      <a:pt x="32" y="52"/>
                    </a:lnTo>
                    <a:lnTo>
                      <a:pt x="12" y="64"/>
                    </a:lnTo>
                    <a:lnTo>
                      <a:pt x="0" y="43"/>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97" name="Freeform 219"/>
              <p:cNvSpPr>
                <a:spLocks/>
              </p:cNvSpPr>
              <p:nvPr/>
            </p:nvSpPr>
            <p:spPr bwMode="auto">
              <a:xfrm>
                <a:off x="3194" y="2001"/>
                <a:ext cx="177" cy="193"/>
              </a:xfrm>
              <a:custGeom>
                <a:avLst/>
                <a:gdLst>
                  <a:gd name="T0" fmla="*/ 0 w 200"/>
                  <a:gd name="T1" fmla="*/ 53 h 187"/>
                  <a:gd name="T2" fmla="*/ 3 w 200"/>
                  <a:gd name="T3" fmla="*/ 30 h 187"/>
                  <a:gd name="T4" fmla="*/ 13 w 200"/>
                  <a:gd name="T5" fmla="*/ 12 h 187"/>
                  <a:gd name="T6" fmla="*/ 19 w 200"/>
                  <a:gd name="T7" fmla="*/ 26 h 187"/>
                  <a:gd name="T8" fmla="*/ 29 w 200"/>
                  <a:gd name="T9" fmla="*/ 2 h 187"/>
                  <a:gd name="T10" fmla="*/ 44 w 200"/>
                  <a:gd name="T11" fmla="*/ 0 h 187"/>
                  <a:gd name="T12" fmla="*/ 56 w 200"/>
                  <a:gd name="T13" fmla="*/ 12 h 187"/>
                  <a:gd name="T14" fmla="*/ 56 w 200"/>
                  <a:gd name="T15" fmla="*/ 36 h 187"/>
                  <a:gd name="T16" fmla="*/ 45 w 200"/>
                  <a:gd name="T17" fmla="*/ 38 h 187"/>
                  <a:gd name="T18" fmla="*/ 46 w 200"/>
                  <a:gd name="T19" fmla="*/ 72 h 187"/>
                  <a:gd name="T20" fmla="*/ 65 w 200"/>
                  <a:gd name="T21" fmla="*/ 123 h 187"/>
                  <a:gd name="T22" fmla="*/ 75 w 200"/>
                  <a:gd name="T23" fmla="*/ 126 h 187"/>
                  <a:gd name="T24" fmla="*/ 73 w 200"/>
                  <a:gd name="T25" fmla="*/ 138 h 187"/>
                  <a:gd name="T26" fmla="*/ 96 w 200"/>
                  <a:gd name="T27" fmla="*/ 171 h 187"/>
                  <a:gd name="T28" fmla="*/ 81 w 200"/>
                  <a:gd name="T29" fmla="*/ 167 h 187"/>
                  <a:gd name="T30" fmla="*/ 84 w 200"/>
                  <a:gd name="T31" fmla="*/ 196 h 187"/>
                  <a:gd name="T32" fmla="*/ 75 w 200"/>
                  <a:gd name="T33" fmla="*/ 225 h 187"/>
                  <a:gd name="T34" fmla="*/ 73 w 200"/>
                  <a:gd name="T35" fmla="*/ 171 h 187"/>
                  <a:gd name="T36" fmla="*/ 35 w 200"/>
                  <a:gd name="T37" fmla="*/ 115 h 187"/>
                  <a:gd name="T38" fmla="*/ 27 w 200"/>
                  <a:gd name="T39" fmla="*/ 74 h 187"/>
                  <a:gd name="T40" fmla="*/ 16 w 200"/>
                  <a:gd name="T41" fmla="*/ 66 h 187"/>
                  <a:gd name="T42" fmla="*/ 6 w 200"/>
                  <a:gd name="T43" fmla="*/ 78 h 187"/>
                  <a:gd name="T44" fmla="*/ 0 w 200"/>
                  <a:gd name="T45" fmla="*/ 53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
                  <a:gd name="T70" fmla="*/ 0 h 187"/>
                  <a:gd name="T71" fmla="*/ 200 w 200"/>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 h="187">
                    <a:moveTo>
                      <a:pt x="0" y="44"/>
                    </a:moveTo>
                    <a:lnTo>
                      <a:pt x="3" y="24"/>
                    </a:lnTo>
                    <a:lnTo>
                      <a:pt x="27" y="12"/>
                    </a:lnTo>
                    <a:lnTo>
                      <a:pt x="39" y="20"/>
                    </a:lnTo>
                    <a:lnTo>
                      <a:pt x="60" y="2"/>
                    </a:lnTo>
                    <a:lnTo>
                      <a:pt x="91" y="0"/>
                    </a:lnTo>
                    <a:lnTo>
                      <a:pt x="115" y="12"/>
                    </a:lnTo>
                    <a:lnTo>
                      <a:pt x="115" y="30"/>
                    </a:lnTo>
                    <a:lnTo>
                      <a:pt x="93" y="32"/>
                    </a:lnTo>
                    <a:lnTo>
                      <a:pt x="97" y="60"/>
                    </a:lnTo>
                    <a:lnTo>
                      <a:pt x="135" y="102"/>
                    </a:lnTo>
                    <a:lnTo>
                      <a:pt x="157" y="104"/>
                    </a:lnTo>
                    <a:lnTo>
                      <a:pt x="153" y="114"/>
                    </a:lnTo>
                    <a:lnTo>
                      <a:pt x="199" y="141"/>
                    </a:lnTo>
                    <a:lnTo>
                      <a:pt x="169" y="138"/>
                    </a:lnTo>
                    <a:lnTo>
                      <a:pt x="175" y="162"/>
                    </a:lnTo>
                    <a:lnTo>
                      <a:pt x="157" y="186"/>
                    </a:lnTo>
                    <a:lnTo>
                      <a:pt x="151" y="141"/>
                    </a:lnTo>
                    <a:lnTo>
                      <a:pt x="72" y="96"/>
                    </a:lnTo>
                    <a:lnTo>
                      <a:pt x="57" y="62"/>
                    </a:lnTo>
                    <a:lnTo>
                      <a:pt x="33" y="54"/>
                    </a:lnTo>
                    <a:lnTo>
                      <a:pt x="12" y="66"/>
                    </a:lnTo>
                    <a:lnTo>
                      <a:pt x="0" y="4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398" name="Freeform 220"/>
              <p:cNvSpPr>
                <a:spLocks/>
              </p:cNvSpPr>
              <p:nvPr/>
            </p:nvSpPr>
            <p:spPr bwMode="auto">
              <a:xfrm>
                <a:off x="3215" y="2121"/>
                <a:ext cx="20" cy="42"/>
              </a:xfrm>
              <a:custGeom>
                <a:avLst/>
                <a:gdLst>
                  <a:gd name="T0" fmla="*/ 0 w 22"/>
                  <a:gd name="T1" fmla="*/ 5 h 40"/>
                  <a:gd name="T2" fmla="*/ 2 w 22"/>
                  <a:gd name="T3" fmla="*/ 48 h 40"/>
                  <a:gd name="T4" fmla="*/ 6 w 22"/>
                  <a:gd name="T5" fmla="*/ 51 h 40"/>
                  <a:gd name="T6" fmla="*/ 12 w 22"/>
                  <a:gd name="T7" fmla="*/ 22 h 40"/>
                  <a:gd name="T8" fmla="*/ 8 w 22"/>
                  <a:gd name="T9" fmla="*/ 0 h 40"/>
                  <a:gd name="T10" fmla="*/ 0 w 22"/>
                  <a:gd name="T11" fmla="*/ 5 h 40"/>
                  <a:gd name="T12" fmla="*/ 0 60000 65536"/>
                  <a:gd name="T13" fmla="*/ 0 60000 65536"/>
                  <a:gd name="T14" fmla="*/ 0 60000 65536"/>
                  <a:gd name="T15" fmla="*/ 0 60000 65536"/>
                  <a:gd name="T16" fmla="*/ 0 60000 65536"/>
                  <a:gd name="T17" fmla="*/ 0 60000 65536"/>
                  <a:gd name="T18" fmla="*/ 0 w 22"/>
                  <a:gd name="T19" fmla="*/ 0 h 40"/>
                  <a:gd name="T20" fmla="*/ 22 w 22"/>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22" h="40">
                    <a:moveTo>
                      <a:pt x="0" y="5"/>
                    </a:moveTo>
                    <a:lnTo>
                      <a:pt x="2" y="36"/>
                    </a:lnTo>
                    <a:lnTo>
                      <a:pt x="12" y="39"/>
                    </a:lnTo>
                    <a:lnTo>
                      <a:pt x="21" y="16"/>
                    </a:lnTo>
                    <a:lnTo>
                      <a:pt x="14" y="0"/>
                    </a:lnTo>
                    <a:lnTo>
                      <a:pt x="0" y="5"/>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399" name="Freeform 221"/>
              <p:cNvSpPr>
                <a:spLocks/>
              </p:cNvSpPr>
              <p:nvPr/>
            </p:nvSpPr>
            <p:spPr bwMode="auto">
              <a:xfrm>
                <a:off x="3215" y="2121"/>
                <a:ext cx="25" cy="48"/>
              </a:xfrm>
              <a:custGeom>
                <a:avLst/>
                <a:gdLst>
                  <a:gd name="T0" fmla="*/ 0 w 28"/>
                  <a:gd name="T1" fmla="*/ 6 h 46"/>
                  <a:gd name="T2" fmla="*/ 3 w 28"/>
                  <a:gd name="T3" fmla="*/ 54 h 46"/>
                  <a:gd name="T4" fmla="*/ 8 w 28"/>
                  <a:gd name="T5" fmla="*/ 57 h 46"/>
                  <a:gd name="T6" fmla="*/ 13 w 28"/>
                  <a:gd name="T7" fmla="*/ 24 h 46"/>
                  <a:gd name="T8" fmla="*/ 10 w 28"/>
                  <a:gd name="T9" fmla="*/ 0 h 46"/>
                  <a:gd name="T10" fmla="*/ 0 w 28"/>
                  <a:gd name="T11" fmla="*/ 6 h 46"/>
                  <a:gd name="T12" fmla="*/ 0 60000 65536"/>
                  <a:gd name="T13" fmla="*/ 0 60000 65536"/>
                  <a:gd name="T14" fmla="*/ 0 60000 65536"/>
                  <a:gd name="T15" fmla="*/ 0 60000 65536"/>
                  <a:gd name="T16" fmla="*/ 0 60000 65536"/>
                  <a:gd name="T17" fmla="*/ 0 60000 65536"/>
                  <a:gd name="T18" fmla="*/ 0 w 28"/>
                  <a:gd name="T19" fmla="*/ 0 h 46"/>
                  <a:gd name="T20" fmla="*/ 28 w 2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8" h="46">
                    <a:moveTo>
                      <a:pt x="0" y="6"/>
                    </a:moveTo>
                    <a:lnTo>
                      <a:pt x="3" y="42"/>
                    </a:lnTo>
                    <a:lnTo>
                      <a:pt x="15" y="45"/>
                    </a:lnTo>
                    <a:lnTo>
                      <a:pt x="27" y="18"/>
                    </a:lnTo>
                    <a:lnTo>
                      <a:pt x="18"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0" name="Freeform 222"/>
              <p:cNvSpPr>
                <a:spLocks/>
              </p:cNvSpPr>
              <p:nvPr/>
            </p:nvSpPr>
            <p:spPr bwMode="auto">
              <a:xfrm>
                <a:off x="3280" y="2180"/>
                <a:ext cx="40" cy="29"/>
              </a:xfrm>
              <a:custGeom>
                <a:avLst/>
                <a:gdLst>
                  <a:gd name="T0" fmla="*/ 0 w 45"/>
                  <a:gd name="T1" fmla="*/ 10 h 28"/>
                  <a:gd name="T2" fmla="*/ 20 w 45"/>
                  <a:gd name="T3" fmla="*/ 33 h 28"/>
                  <a:gd name="T4" fmla="*/ 22 w 45"/>
                  <a:gd name="T5" fmla="*/ 0 h 28"/>
                  <a:gd name="T6" fmla="*/ 0 w 45"/>
                  <a:gd name="T7" fmla="*/ 10 h 28"/>
                  <a:gd name="T8" fmla="*/ 0 60000 65536"/>
                  <a:gd name="T9" fmla="*/ 0 60000 65536"/>
                  <a:gd name="T10" fmla="*/ 0 60000 65536"/>
                  <a:gd name="T11" fmla="*/ 0 60000 65536"/>
                  <a:gd name="T12" fmla="*/ 0 w 45"/>
                  <a:gd name="T13" fmla="*/ 0 h 28"/>
                  <a:gd name="T14" fmla="*/ 45 w 45"/>
                  <a:gd name="T15" fmla="*/ 28 h 28"/>
                </a:gdLst>
                <a:ahLst/>
                <a:cxnLst>
                  <a:cxn ang="T8">
                    <a:pos x="T0" y="T1"/>
                  </a:cxn>
                  <a:cxn ang="T9">
                    <a:pos x="T2" y="T3"/>
                  </a:cxn>
                  <a:cxn ang="T10">
                    <a:pos x="T4" y="T5"/>
                  </a:cxn>
                  <a:cxn ang="T11">
                    <a:pos x="T6" y="T7"/>
                  </a:cxn>
                </a:cxnLst>
                <a:rect l="T12" t="T13" r="T14" b="T15"/>
                <a:pathLst>
                  <a:path w="45" h="28">
                    <a:moveTo>
                      <a:pt x="0" y="10"/>
                    </a:moveTo>
                    <a:lnTo>
                      <a:pt x="39" y="27"/>
                    </a:lnTo>
                    <a:lnTo>
                      <a:pt x="44" y="0"/>
                    </a:lnTo>
                    <a:lnTo>
                      <a:pt x="0" y="1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401" name="Freeform 223"/>
              <p:cNvSpPr>
                <a:spLocks/>
              </p:cNvSpPr>
              <p:nvPr/>
            </p:nvSpPr>
            <p:spPr bwMode="auto">
              <a:xfrm>
                <a:off x="3280" y="2180"/>
                <a:ext cx="45" cy="35"/>
              </a:xfrm>
              <a:custGeom>
                <a:avLst/>
                <a:gdLst>
                  <a:gd name="T0" fmla="*/ 0 w 51"/>
                  <a:gd name="T1" fmla="*/ 12 h 34"/>
                  <a:gd name="T2" fmla="*/ 20 w 51"/>
                  <a:gd name="T3" fmla="*/ 39 h 34"/>
                  <a:gd name="T4" fmla="*/ 23 w 51"/>
                  <a:gd name="T5" fmla="*/ 0 h 34"/>
                  <a:gd name="T6" fmla="*/ 0 w 51"/>
                  <a:gd name="T7" fmla="*/ 12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12"/>
                    </a:moveTo>
                    <a:lnTo>
                      <a:pt x="44" y="33"/>
                    </a:lnTo>
                    <a:lnTo>
                      <a:pt x="50"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2" name="Freeform 224"/>
              <p:cNvSpPr>
                <a:spLocks/>
              </p:cNvSpPr>
              <p:nvPr/>
            </p:nvSpPr>
            <p:spPr bwMode="auto">
              <a:xfrm>
                <a:off x="2964" y="2698"/>
                <a:ext cx="84" cy="104"/>
              </a:xfrm>
              <a:custGeom>
                <a:avLst/>
                <a:gdLst>
                  <a:gd name="T0" fmla="*/ 0 w 94"/>
                  <a:gd name="T1" fmla="*/ 78 h 101"/>
                  <a:gd name="T2" fmla="*/ 3 w 94"/>
                  <a:gd name="T3" fmla="*/ 63 h 101"/>
                  <a:gd name="T4" fmla="*/ 4 w 94"/>
                  <a:gd name="T5" fmla="*/ 40 h 101"/>
                  <a:gd name="T6" fmla="*/ 8 w 94"/>
                  <a:gd name="T7" fmla="*/ 40 h 101"/>
                  <a:gd name="T8" fmla="*/ 4 w 94"/>
                  <a:gd name="T9" fmla="*/ 6 h 101"/>
                  <a:gd name="T10" fmla="*/ 19 w 94"/>
                  <a:gd name="T11" fmla="*/ 0 h 101"/>
                  <a:gd name="T12" fmla="*/ 27 w 94"/>
                  <a:gd name="T13" fmla="*/ 6 h 101"/>
                  <a:gd name="T14" fmla="*/ 30 w 94"/>
                  <a:gd name="T15" fmla="*/ 14 h 101"/>
                  <a:gd name="T16" fmla="*/ 47 w 94"/>
                  <a:gd name="T17" fmla="*/ 23 h 101"/>
                  <a:gd name="T18" fmla="*/ 45 w 94"/>
                  <a:gd name="T19" fmla="*/ 109 h 101"/>
                  <a:gd name="T20" fmla="*/ 10 w 94"/>
                  <a:gd name="T21" fmla="*/ 118 h 101"/>
                  <a:gd name="T22" fmla="*/ 10 w 94"/>
                  <a:gd name="T23" fmla="*/ 86 h 101"/>
                  <a:gd name="T24" fmla="*/ 0 w 94"/>
                  <a:gd name="T25" fmla="*/ 78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101"/>
                  <a:gd name="T41" fmla="*/ 94 w 94"/>
                  <a:gd name="T42" fmla="*/ 101 h 1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101">
                    <a:moveTo>
                      <a:pt x="0" y="66"/>
                    </a:moveTo>
                    <a:lnTo>
                      <a:pt x="3" y="51"/>
                    </a:lnTo>
                    <a:lnTo>
                      <a:pt x="6" y="34"/>
                    </a:lnTo>
                    <a:lnTo>
                      <a:pt x="14" y="34"/>
                    </a:lnTo>
                    <a:lnTo>
                      <a:pt x="8" y="6"/>
                    </a:lnTo>
                    <a:lnTo>
                      <a:pt x="37" y="0"/>
                    </a:lnTo>
                    <a:lnTo>
                      <a:pt x="54" y="6"/>
                    </a:lnTo>
                    <a:lnTo>
                      <a:pt x="59" y="14"/>
                    </a:lnTo>
                    <a:lnTo>
                      <a:pt x="93" y="17"/>
                    </a:lnTo>
                    <a:lnTo>
                      <a:pt x="87" y="91"/>
                    </a:lnTo>
                    <a:lnTo>
                      <a:pt x="18" y="100"/>
                    </a:lnTo>
                    <a:lnTo>
                      <a:pt x="18" y="74"/>
                    </a:lnTo>
                    <a:lnTo>
                      <a:pt x="0" y="6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03" name="Freeform 225"/>
              <p:cNvSpPr>
                <a:spLocks/>
              </p:cNvSpPr>
              <p:nvPr/>
            </p:nvSpPr>
            <p:spPr bwMode="auto">
              <a:xfrm>
                <a:off x="2964" y="2698"/>
                <a:ext cx="89" cy="110"/>
              </a:xfrm>
              <a:custGeom>
                <a:avLst/>
                <a:gdLst>
                  <a:gd name="T0" fmla="*/ 0 w 100"/>
                  <a:gd name="T1" fmla="*/ 82 h 107"/>
                  <a:gd name="T2" fmla="*/ 3 w 100"/>
                  <a:gd name="T3" fmla="*/ 66 h 107"/>
                  <a:gd name="T4" fmla="*/ 4 w 100"/>
                  <a:gd name="T5" fmla="*/ 42 h 107"/>
                  <a:gd name="T6" fmla="*/ 8 w 100"/>
                  <a:gd name="T7" fmla="*/ 42 h 107"/>
                  <a:gd name="T8" fmla="*/ 4 w 100"/>
                  <a:gd name="T9" fmla="*/ 6 h 107"/>
                  <a:gd name="T10" fmla="*/ 20 w 100"/>
                  <a:gd name="T11" fmla="*/ 0 h 107"/>
                  <a:gd name="T12" fmla="*/ 28 w 100"/>
                  <a:gd name="T13" fmla="*/ 6 h 107"/>
                  <a:gd name="T14" fmla="*/ 32 w 100"/>
                  <a:gd name="T15" fmla="*/ 15 h 107"/>
                  <a:gd name="T16" fmla="*/ 48 w 100"/>
                  <a:gd name="T17" fmla="*/ 24 h 107"/>
                  <a:gd name="T18" fmla="*/ 47 w 100"/>
                  <a:gd name="T19" fmla="*/ 114 h 107"/>
                  <a:gd name="T20" fmla="*/ 10 w 100"/>
                  <a:gd name="T21" fmla="*/ 124 h 107"/>
                  <a:gd name="T22" fmla="*/ 10 w 100"/>
                  <a:gd name="T23" fmla="*/ 90 h 107"/>
                  <a:gd name="T24" fmla="*/ 0 w 100"/>
                  <a:gd name="T25" fmla="*/ 8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07"/>
                  <a:gd name="T41" fmla="*/ 100 w 100"/>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07">
                    <a:moveTo>
                      <a:pt x="0" y="70"/>
                    </a:moveTo>
                    <a:lnTo>
                      <a:pt x="3" y="54"/>
                    </a:lnTo>
                    <a:lnTo>
                      <a:pt x="6" y="36"/>
                    </a:lnTo>
                    <a:lnTo>
                      <a:pt x="15" y="36"/>
                    </a:lnTo>
                    <a:lnTo>
                      <a:pt x="9" y="6"/>
                    </a:lnTo>
                    <a:lnTo>
                      <a:pt x="39" y="0"/>
                    </a:lnTo>
                    <a:lnTo>
                      <a:pt x="57" y="6"/>
                    </a:lnTo>
                    <a:lnTo>
                      <a:pt x="63" y="15"/>
                    </a:lnTo>
                    <a:lnTo>
                      <a:pt x="99" y="18"/>
                    </a:lnTo>
                    <a:lnTo>
                      <a:pt x="93" y="96"/>
                    </a:lnTo>
                    <a:lnTo>
                      <a:pt x="19" y="106"/>
                    </a:lnTo>
                    <a:lnTo>
                      <a:pt x="19" y="78"/>
                    </a:lnTo>
                    <a:lnTo>
                      <a:pt x="0" y="7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4" name="Freeform 226"/>
              <p:cNvSpPr>
                <a:spLocks/>
              </p:cNvSpPr>
              <p:nvPr/>
            </p:nvSpPr>
            <p:spPr bwMode="auto">
              <a:xfrm>
                <a:off x="5033" y="2270"/>
                <a:ext cx="33" cy="44"/>
              </a:xfrm>
              <a:custGeom>
                <a:avLst/>
                <a:gdLst>
                  <a:gd name="T0" fmla="*/ 0 w 37"/>
                  <a:gd name="T1" fmla="*/ 13 h 43"/>
                  <a:gd name="T2" fmla="*/ 3 w 37"/>
                  <a:gd name="T3" fmla="*/ 30 h 43"/>
                  <a:gd name="T4" fmla="*/ 4 w 37"/>
                  <a:gd name="T5" fmla="*/ 13 h 43"/>
                  <a:gd name="T6" fmla="*/ 7 w 37"/>
                  <a:gd name="T7" fmla="*/ 18 h 43"/>
                  <a:gd name="T8" fmla="*/ 4 w 37"/>
                  <a:gd name="T9" fmla="*/ 48 h 43"/>
                  <a:gd name="T10" fmla="*/ 12 w 37"/>
                  <a:gd name="T11" fmla="*/ 45 h 43"/>
                  <a:gd name="T12" fmla="*/ 19 w 37"/>
                  <a:gd name="T13" fmla="*/ 18 h 43"/>
                  <a:gd name="T14" fmla="*/ 16 w 37"/>
                  <a:gd name="T15" fmla="*/ 3 h 43"/>
                  <a:gd name="T16" fmla="*/ 7 w 37"/>
                  <a:gd name="T17" fmla="*/ 0 h 43"/>
                  <a:gd name="T18" fmla="*/ 0 w 37"/>
                  <a:gd name="T19" fmla="*/ 13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43"/>
                  <a:gd name="T32" fmla="*/ 37 w 37"/>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43">
                    <a:moveTo>
                      <a:pt x="0" y="13"/>
                    </a:moveTo>
                    <a:lnTo>
                      <a:pt x="3" y="24"/>
                    </a:lnTo>
                    <a:lnTo>
                      <a:pt x="10" y="13"/>
                    </a:lnTo>
                    <a:lnTo>
                      <a:pt x="13" y="18"/>
                    </a:lnTo>
                    <a:lnTo>
                      <a:pt x="10" y="42"/>
                    </a:lnTo>
                    <a:lnTo>
                      <a:pt x="23" y="39"/>
                    </a:lnTo>
                    <a:lnTo>
                      <a:pt x="36" y="18"/>
                    </a:lnTo>
                    <a:lnTo>
                      <a:pt x="31" y="3"/>
                    </a:lnTo>
                    <a:lnTo>
                      <a:pt x="13" y="0"/>
                    </a:lnTo>
                    <a:lnTo>
                      <a:pt x="0" y="13"/>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405" name="Freeform 227"/>
              <p:cNvSpPr>
                <a:spLocks/>
              </p:cNvSpPr>
              <p:nvPr/>
            </p:nvSpPr>
            <p:spPr bwMode="auto">
              <a:xfrm>
                <a:off x="5033" y="2270"/>
                <a:ext cx="38" cy="50"/>
              </a:xfrm>
              <a:custGeom>
                <a:avLst/>
                <a:gdLst>
                  <a:gd name="T0" fmla="*/ 0 w 43"/>
                  <a:gd name="T1" fmla="*/ 15 h 49"/>
                  <a:gd name="T2" fmla="*/ 3 w 43"/>
                  <a:gd name="T3" fmla="*/ 33 h 49"/>
                  <a:gd name="T4" fmla="*/ 6 w 43"/>
                  <a:gd name="T5" fmla="*/ 15 h 49"/>
                  <a:gd name="T6" fmla="*/ 7 w 43"/>
                  <a:gd name="T7" fmla="*/ 21 h 49"/>
                  <a:gd name="T8" fmla="*/ 6 w 43"/>
                  <a:gd name="T9" fmla="*/ 54 h 49"/>
                  <a:gd name="T10" fmla="*/ 13 w 43"/>
                  <a:gd name="T11" fmla="*/ 51 h 49"/>
                  <a:gd name="T12" fmla="*/ 20 w 43"/>
                  <a:gd name="T13" fmla="*/ 21 h 49"/>
                  <a:gd name="T14" fmla="*/ 17 w 43"/>
                  <a:gd name="T15" fmla="*/ 3 h 49"/>
                  <a:gd name="T16" fmla="*/ 7 w 43"/>
                  <a:gd name="T17" fmla="*/ 0 h 49"/>
                  <a:gd name="T18" fmla="*/ 0 w 43"/>
                  <a:gd name="T19" fmla="*/ 1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9"/>
                  <a:gd name="T32" fmla="*/ 43 w 4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9">
                    <a:moveTo>
                      <a:pt x="0" y="15"/>
                    </a:moveTo>
                    <a:lnTo>
                      <a:pt x="3" y="27"/>
                    </a:lnTo>
                    <a:lnTo>
                      <a:pt x="12" y="15"/>
                    </a:lnTo>
                    <a:lnTo>
                      <a:pt x="15" y="21"/>
                    </a:lnTo>
                    <a:lnTo>
                      <a:pt x="12" y="48"/>
                    </a:lnTo>
                    <a:lnTo>
                      <a:pt x="27" y="45"/>
                    </a:lnTo>
                    <a:lnTo>
                      <a:pt x="42" y="21"/>
                    </a:lnTo>
                    <a:lnTo>
                      <a:pt x="36" y="3"/>
                    </a:lnTo>
                    <a:lnTo>
                      <a:pt x="15" y="0"/>
                    </a:lnTo>
                    <a:lnTo>
                      <a:pt x="0" y="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6" name="Freeform 228"/>
              <p:cNvSpPr>
                <a:spLocks/>
              </p:cNvSpPr>
              <p:nvPr/>
            </p:nvSpPr>
            <p:spPr bwMode="auto">
              <a:xfrm>
                <a:off x="5052" y="2118"/>
                <a:ext cx="163" cy="156"/>
              </a:xfrm>
              <a:custGeom>
                <a:avLst/>
                <a:gdLst>
                  <a:gd name="T0" fmla="*/ 0 w 184"/>
                  <a:gd name="T1" fmla="*/ 168 h 151"/>
                  <a:gd name="T2" fmla="*/ 15 w 184"/>
                  <a:gd name="T3" fmla="*/ 137 h 151"/>
                  <a:gd name="T4" fmla="*/ 38 w 184"/>
                  <a:gd name="T5" fmla="*/ 137 h 151"/>
                  <a:gd name="T6" fmla="*/ 45 w 184"/>
                  <a:gd name="T7" fmla="*/ 96 h 151"/>
                  <a:gd name="T8" fmla="*/ 51 w 184"/>
                  <a:gd name="T9" fmla="*/ 96 h 151"/>
                  <a:gd name="T10" fmla="*/ 51 w 184"/>
                  <a:gd name="T11" fmla="*/ 107 h 151"/>
                  <a:gd name="T12" fmla="*/ 60 w 184"/>
                  <a:gd name="T13" fmla="*/ 96 h 151"/>
                  <a:gd name="T14" fmla="*/ 72 w 184"/>
                  <a:gd name="T15" fmla="*/ 61 h 151"/>
                  <a:gd name="T16" fmla="*/ 74 w 184"/>
                  <a:gd name="T17" fmla="*/ 9 h 151"/>
                  <a:gd name="T18" fmla="*/ 80 w 184"/>
                  <a:gd name="T19" fmla="*/ 12 h 151"/>
                  <a:gd name="T20" fmla="*/ 79 w 184"/>
                  <a:gd name="T21" fmla="*/ 0 h 151"/>
                  <a:gd name="T22" fmla="*/ 82 w 184"/>
                  <a:gd name="T23" fmla="*/ 0 h 151"/>
                  <a:gd name="T24" fmla="*/ 89 w 184"/>
                  <a:gd name="T25" fmla="*/ 44 h 151"/>
                  <a:gd name="T26" fmla="*/ 80 w 184"/>
                  <a:gd name="T27" fmla="*/ 75 h 151"/>
                  <a:gd name="T28" fmla="*/ 80 w 184"/>
                  <a:gd name="T29" fmla="*/ 105 h 151"/>
                  <a:gd name="T30" fmla="*/ 76 w 184"/>
                  <a:gd name="T31" fmla="*/ 143 h 151"/>
                  <a:gd name="T32" fmla="*/ 72 w 184"/>
                  <a:gd name="T33" fmla="*/ 151 h 151"/>
                  <a:gd name="T34" fmla="*/ 72 w 184"/>
                  <a:gd name="T35" fmla="*/ 134 h 151"/>
                  <a:gd name="T36" fmla="*/ 58 w 184"/>
                  <a:gd name="T37" fmla="*/ 158 h 151"/>
                  <a:gd name="T38" fmla="*/ 45 w 184"/>
                  <a:gd name="T39" fmla="*/ 147 h 151"/>
                  <a:gd name="T40" fmla="*/ 45 w 184"/>
                  <a:gd name="T41" fmla="*/ 166 h 151"/>
                  <a:gd name="T42" fmla="*/ 39 w 184"/>
                  <a:gd name="T43" fmla="*/ 182 h 151"/>
                  <a:gd name="T44" fmla="*/ 36 w 184"/>
                  <a:gd name="T45" fmla="*/ 154 h 151"/>
                  <a:gd name="T46" fmla="*/ 0 w 184"/>
                  <a:gd name="T47" fmla="*/ 168 h 1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4"/>
                  <a:gd name="T73" fmla="*/ 0 h 151"/>
                  <a:gd name="T74" fmla="*/ 184 w 184"/>
                  <a:gd name="T75" fmla="*/ 151 h 15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4" h="151">
                    <a:moveTo>
                      <a:pt x="0" y="138"/>
                    </a:moveTo>
                    <a:lnTo>
                      <a:pt x="32" y="113"/>
                    </a:lnTo>
                    <a:lnTo>
                      <a:pt x="78" y="113"/>
                    </a:lnTo>
                    <a:lnTo>
                      <a:pt x="96" y="78"/>
                    </a:lnTo>
                    <a:lnTo>
                      <a:pt x="107" y="78"/>
                    </a:lnTo>
                    <a:lnTo>
                      <a:pt x="107" y="89"/>
                    </a:lnTo>
                    <a:lnTo>
                      <a:pt x="125" y="78"/>
                    </a:lnTo>
                    <a:lnTo>
                      <a:pt x="148" y="49"/>
                    </a:lnTo>
                    <a:lnTo>
                      <a:pt x="154" y="9"/>
                    </a:lnTo>
                    <a:lnTo>
                      <a:pt x="166" y="12"/>
                    </a:lnTo>
                    <a:lnTo>
                      <a:pt x="164" y="0"/>
                    </a:lnTo>
                    <a:lnTo>
                      <a:pt x="171" y="0"/>
                    </a:lnTo>
                    <a:lnTo>
                      <a:pt x="183" y="38"/>
                    </a:lnTo>
                    <a:lnTo>
                      <a:pt x="166" y="63"/>
                    </a:lnTo>
                    <a:lnTo>
                      <a:pt x="166" y="87"/>
                    </a:lnTo>
                    <a:lnTo>
                      <a:pt x="158" y="118"/>
                    </a:lnTo>
                    <a:lnTo>
                      <a:pt x="148" y="124"/>
                    </a:lnTo>
                    <a:lnTo>
                      <a:pt x="148" y="110"/>
                    </a:lnTo>
                    <a:lnTo>
                      <a:pt x="119" y="130"/>
                    </a:lnTo>
                    <a:lnTo>
                      <a:pt x="96" y="121"/>
                    </a:lnTo>
                    <a:lnTo>
                      <a:pt x="96" y="136"/>
                    </a:lnTo>
                    <a:lnTo>
                      <a:pt x="81" y="150"/>
                    </a:lnTo>
                    <a:lnTo>
                      <a:pt x="76" y="127"/>
                    </a:lnTo>
                    <a:lnTo>
                      <a:pt x="0" y="138"/>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407" name="Freeform 229"/>
              <p:cNvSpPr>
                <a:spLocks/>
              </p:cNvSpPr>
              <p:nvPr/>
            </p:nvSpPr>
            <p:spPr bwMode="auto">
              <a:xfrm>
                <a:off x="5052" y="2118"/>
                <a:ext cx="168" cy="162"/>
              </a:xfrm>
              <a:custGeom>
                <a:avLst/>
                <a:gdLst>
                  <a:gd name="T0" fmla="*/ 0 w 190"/>
                  <a:gd name="T1" fmla="*/ 174 h 157"/>
                  <a:gd name="T2" fmla="*/ 16 w 190"/>
                  <a:gd name="T3" fmla="*/ 141 h 157"/>
                  <a:gd name="T4" fmla="*/ 39 w 190"/>
                  <a:gd name="T5" fmla="*/ 141 h 157"/>
                  <a:gd name="T6" fmla="*/ 48 w 190"/>
                  <a:gd name="T7" fmla="*/ 99 h 157"/>
                  <a:gd name="T8" fmla="*/ 53 w 190"/>
                  <a:gd name="T9" fmla="*/ 99 h 157"/>
                  <a:gd name="T10" fmla="*/ 53 w 190"/>
                  <a:gd name="T11" fmla="*/ 111 h 157"/>
                  <a:gd name="T12" fmla="*/ 62 w 190"/>
                  <a:gd name="T13" fmla="*/ 99 h 157"/>
                  <a:gd name="T14" fmla="*/ 73 w 190"/>
                  <a:gd name="T15" fmla="*/ 63 h 157"/>
                  <a:gd name="T16" fmla="*/ 77 w 190"/>
                  <a:gd name="T17" fmla="*/ 9 h 157"/>
                  <a:gd name="T18" fmla="*/ 81 w 190"/>
                  <a:gd name="T19" fmla="*/ 12 h 157"/>
                  <a:gd name="T20" fmla="*/ 80 w 190"/>
                  <a:gd name="T21" fmla="*/ 0 h 157"/>
                  <a:gd name="T22" fmla="*/ 85 w 190"/>
                  <a:gd name="T23" fmla="*/ 0 h 157"/>
                  <a:gd name="T24" fmla="*/ 91 w 190"/>
                  <a:gd name="T25" fmla="*/ 45 h 157"/>
                  <a:gd name="T26" fmla="*/ 81 w 190"/>
                  <a:gd name="T27" fmla="*/ 78 h 157"/>
                  <a:gd name="T28" fmla="*/ 81 w 190"/>
                  <a:gd name="T29" fmla="*/ 108 h 157"/>
                  <a:gd name="T30" fmla="*/ 78 w 190"/>
                  <a:gd name="T31" fmla="*/ 148 h 157"/>
                  <a:gd name="T32" fmla="*/ 73 w 190"/>
                  <a:gd name="T33" fmla="*/ 155 h 157"/>
                  <a:gd name="T34" fmla="*/ 73 w 190"/>
                  <a:gd name="T35" fmla="*/ 138 h 157"/>
                  <a:gd name="T36" fmla="*/ 58 w 190"/>
                  <a:gd name="T37" fmla="*/ 163 h 157"/>
                  <a:gd name="T38" fmla="*/ 48 w 190"/>
                  <a:gd name="T39" fmla="*/ 152 h 157"/>
                  <a:gd name="T40" fmla="*/ 48 w 190"/>
                  <a:gd name="T41" fmla="*/ 170 h 157"/>
                  <a:gd name="T42" fmla="*/ 39 w 190"/>
                  <a:gd name="T43" fmla="*/ 188 h 157"/>
                  <a:gd name="T44" fmla="*/ 37 w 190"/>
                  <a:gd name="T45" fmla="*/ 159 h 157"/>
                  <a:gd name="T46" fmla="*/ 0 w 190"/>
                  <a:gd name="T47" fmla="*/ 174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0"/>
                  <a:gd name="T73" fmla="*/ 0 h 157"/>
                  <a:gd name="T74" fmla="*/ 190 w 190"/>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0" h="157">
                    <a:moveTo>
                      <a:pt x="0" y="144"/>
                    </a:moveTo>
                    <a:lnTo>
                      <a:pt x="33" y="117"/>
                    </a:lnTo>
                    <a:lnTo>
                      <a:pt x="81" y="117"/>
                    </a:lnTo>
                    <a:lnTo>
                      <a:pt x="99" y="81"/>
                    </a:lnTo>
                    <a:lnTo>
                      <a:pt x="111" y="81"/>
                    </a:lnTo>
                    <a:lnTo>
                      <a:pt x="111" y="93"/>
                    </a:lnTo>
                    <a:lnTo>
                      <a:pt x="129" y="81"/>
                    </a:lnTo>
                    <a:lnTo>
                      <a:pt x="153" y="51"/>
                    </a:lnTo>
                    <a:lnTo>
                      <a:pt x="159" y="9"/>
                    </a:lnTo>
                    <a:lnTo>
                      <a:pt x="171" y="12"/>
                    </a:lnTo>
                    <a:lnTo>
                      <a:pt x="169" y="0"/>
                    </a:lnTo>
                    <a:lnTo>
                      <a:pt x="177" y="0"/>
                    </a:lnTo>
                    <a:lnTo>
                      <a:pt x="189" y="39"/>
                    </a:lnTo>
                    <a:lnTo>
                      <a:pt x="171" y="66"/>
                    </a:lnTo>
                    <a:lnTo>
                      <a:pt x="171" y="90"/>
                    </a:lnTo>
                    <a:lnTo>
                      <a:pt x="163" y="123"/>
                    </a:lnTo>
                    <a:lnTo>
                      <a:pt x="153" y="129"/>
                    </a:lnTo>
                    <a:lnTo>
                      <a:pt x="153" y="114"/>
                    </a:lnTo>
                    <a:lnTo>
                      <a:pt x="123" y="135"/>
                    </a:lnTo>
                    <a:lnTo>
                      <a:pt x="99" y="126"/>
                    </a:lnTo>
                    <a:lnTo>
                      <a:pt x="99" y="141"/>
                    </a:lnTo>
                    <a:lnTo>
                      <a:pt x="84" y="156"/>
                    </a:lnTo>
                    <a:lnTo>
                      <a:pt x="78" y="132"/>
                    </a:lnTo>
                    <a:lnTo>
                      <a:pt x="0" y="14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08" name="Freeform 230"/>
              <p:cNvSpPr>
                <a:spLocks/>
              </p:cNvSpPr>
              <p:nvPr/>
            </p:nvSpPr>
            <p:spPr bwMode="auto">
              <a:xfrm>
                <a:off x="5073" y="2264"/>
                <a:ext cx="30" cy="25"/>
              </a:xfrm>
              <a:custGeom>
                <a:avLst/>
                <a:gdLst>
                  <a:gd name="T0" fmla="*/ 0 w 34"/>
                  <a:gd name="T1" fmla="*/ 14 h 25"/>
                  <a:gd name="T2" fmla="*/ 4 w 34"/>
                  <a:gd name="T3" fmla="*/ 24 h 25"/>
                  <a:gd name="T4" fmla="*/ 11 w 34"/>
                  <a:gd name="T5" fmla="*/ 14 h 25"/>
                  <a:gd name="T6" fmla="*/ 16 w 34"/>
                  <a:gd name="T7" fmla="*/ 0 h 25"/>
                  <a:gd name="T8" fmla="*/ 0 w 34"/>
                  <a:gd name="T9" fmla="*/ 14 h 25"/>
                  <a:gd name="T10" fmla="*/ 0 60000 65536"/>
                  <a:gd name="T11" fmla="*/ 0 60000 65536"/>
                  <a:gd name="T12" fmla="*/ 0 60000 65536"/>
                  <a:gd name="T13" fmla="*/ 0 60000 65536"/>
                  <a:gd name="T14" fmla="*/ 0 60000 65536"/>
                  <a:gd name="T15" fmla="*/ 0 w 34"/>
                  <a:gd name="T16" fmla="*/ 0 h 25"/>
                  <a:gd name="T17" fmla="*/ 34 w 34"/>
                  <a:gd name="T18" fmla="*/ 25 h 25"/>
                </a:gdLst>
                <a:ahLst/>
                <a:cxnLst>
                  <a:cxn ang="T10">
                    <a:pos x="T0" y="T1"/>
                  </a:cxn>
                  <a:cxn ang="T11">
                    <a:pos x="T2" y="T3"/>
                  </a:cxn>
                  <a:cxn ang="T12">
                    <a:pos x="T4" y="T5"/>
                  </a:cxn>
                  <a:cxn ang="T13">
                    <a:pos x="T6" y="T7"/>
                  </a:cxn>
                  <a:cxn ang="T14">
                    <a:pos x="T8" y="T9"/>
                  </a:cxn>
                </a:cxnLst>
                <a:rect l="T15" t="T16" r="T17" b="T18"/>
                <a:pathLst>
                  <a:path w="34" h="25">
                    <a:moveTo>
                      <a:pt x="0" y="14"/>
                    </a:moveTo>
                    <a:lnTo>
                      <a:pt x="10" y="24"/>
                    </a:lnTo>
                    <a:lnTo>
                      <a:pt x="25" y="14"/>
                    </a:lnTo>
                    <a:lnTo>
                      <a:pt x="33" y="0"/>
                    </a:lnTo>
                    <a:lnTo>
                      <a:pt x="0" y="14"/>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409" name="Freeform 231"/>
              <p:cNvSpPr>
                <a:spLocks/>
              </p:cNvSpPr>
              <p:nvPr/>
            </p:nvSpPr>
            <p:spPr bwMode="auto">
              <a:xfrm>
                <a:off x="5073" y="2264"/>
                <a:ext cx="35" cy="32"/>
              </a:xfrm>
              <a:custGeom>
                <a:avLst/>
                <a:gdLst>
                  <a:gd name="T0" fmla="*/ 0 w 40"/>
                  <a:gd name="T1" fmla="*/ 24 h 31"/>
                  <a:gd name="T2" fmla="*/ 5 w 40"/>
                  <a:gd name="T3" fmla="*/ 36 h 31"/>
                  <a:gd name="T4" fmla="*/ 14 w 40"/>
                  <a:gd name="T5" fmla="*/ 24 h 31"/>
                  <a:gd name="T6" fmla="*/ 18 w 40"/>
                  <a:gd name="T7" fmla="*/ 0 h 31"/>
                  <a:gd name="T8" fmla="*/ 0 w 40"/>
                  <a:gd name="T9" fmla="*/ 24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18"/>
                    </a:moveTo>
                    <a:lnTo>
                      <a:pt x="12" y="30"/>
                    </a:lnTo>
                    <a:lnTo>
                      <a:pt x="30" y="18"/>
                    </a:lnTo>
                    <a:lnTo>
                      <a:pt x="39"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0" name="Freeform 232"/>
              <p:cNvSpPr>
                <a:spLocks/>
              </p:cNvSpPr>
              <p:nvPr/>
            </p:nvSpPr>
            <p:spPr bwMode="auto">
              <a:xfrm>
                <a:off x="5187" y="2034"/>
                <a:ext cx="85" cy="79"/>
              </a:xfrm>
              <a:custGeom>
                <a:avLst/>
                <a:gdLst>
                  <a:gd name="T0" fmla="*/ 0 w 95"/>
                  <a:gd name="T1" fmla="*/ 66 h 77"/>
                  <a:gd name="T2" fmla="*/ 4 w 95"/>
                  <a:gd name="T3" fmla="*/ 88 h 77"/>
                  <a:gd name="T4" fmla="*/ 11 w 95"/>
                  <a:gd name="T5" fmla="*/ 82 h 77"/>
                  <a:gd name="T6" fmla="*/ 4 w 95"/>
                  <a:gd name="T7" fmla="*/ 71 h 77"/>
                  <a:gd name="T8" fmla="*/ 28 w 95"/>
                  <a:gd name="T9" fmla="*/ 79 h 77"/>
                  <a:gd name="T10" fmla="*/ 31 w 95"/>
                  <a:gd name="T11" fmla="*/ 54 h 77"/>
                  <a:gd name="T12" fmla="*/ 48 w 95"/>
                  <a:gd name="T13" fmla="*/ 49 h 77"/>
                  <a:gd name="T14" fmla="*/ 42 w 95"/>
                  <a:gd name="T15" fmla="*/ 38 h 77"/>
                  <a:gd name="T16" fmla="*/ 44 w 95"/>
                  <a:gd name="T17" fmla="*/ 28 h 77"/>
                  <a:gd name="T18" fmla="*/ 30 w 95"/>
                  <a:gd name="T19" fmla="*/ 32 h 77"/>
                  <a:gd name="T20" fmla="*/ 17 w 95"/>
                  <a:gd name="T21" fmla="*/ 0 h 77"/>
                  <a:gd name="T22" fmla="*/ 11 w 95"/>
                  <a:gd name="T23" fmla="*/ 49 h 77"/>
                  <a:gd name="T24" fmla="*/ 4 w 95"/>
                  <a:gd name="T25" fmla="*/ 49 h 77"/>
                  <a:gd name="T26" fmla="*/ 0 w 95"/>
                  <a:gd name="T27" fmla="*/ 66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
                  <a:gd name="T43" fmla="*/ 0 h 77"/>
                  <a:gd name="T44" fmla="*/ 95 w 95"/>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 h="77">
                    <a:moveTo>
                      <a:pt x="0" y="56"/>
                    </a:moveTo>
                    <a:lnTo>
                      <a:pt x="4" y="76"/>
                    </a:lnTo>
                    <a:lnTo>
                      <a:pt x="21" y="70"/>
                    </a:lnTo>
                    <a:lnTo>
                      <a:pt x="9" y="59"/>
                    </a:lnTo>
                    <a:lnTo>
                      <a:pt x="55" y="67"/>
                    </a:lnTo>
                    <a:lnTo>
                      <a:pt x="62" y="48"/>
                    </a:lnTo>
                    <a:lnTo>
                      <a:pt x="94" y="43"/>
                    </a:lnTo>
                    <a:lnTo>
                      <a:pt x="83" y="32"/>
                    </a:lnTo>
                    <a:lnTo>
                      <a:pt x="86" y="22"/>
                    </a:lnTo>
                    <a:lnTo>
                      <a:pt x="60" y="26"/>
                    </a:lnTo>
                    <a:lnTo>
                      <a:pt x="32" y="0"/>
                    </a:lnTo>
                    <a:lnTo>
                      <a:pt x="21" y="43"/>
                    </a:lnTo>
                    <a:lnTo>
                      <a:pt x="9" y="43"/>
                    </a:lnTo>
                    <a:lnTo>
                      <a:pt x="0" y="56"/>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411" name="Freeform 233"/>
              <p:cNvSpPr>
                <a:spLocks/>
              </p:cNvSpPr>
              <p:nvPr/>
            </p:nvSpPr>
            <p:spPr bwMode="auto">
              <a:xfrm>
                <a:off x="5187" y="2034"/>
                <a:ext cx="90" cy="85"/>
              </a:xfrm>
              <a:custGeom>
                <a:avLst/>
                <a:gdLst>
                  <a:gd name="T0" fmla="*/ 0 w 101"/>
                  <a:gd name="T1" fmla="*/ 69 h 83"/>
                  <a:gd name="T2" fmla="*/ 4 w 101"/>
                  <a:gd name="T3" fmla="*/ 94 h 83"/>
                  <a:gd name="T4" fmla="*/ 11 w 101"/>
                  <a:gd name="T5" fmla="*/ 88 h 83"/>
                  <a:gd name="T6" fmla="*/ 4 w 101"/>
                  <a:gd name="T7" fmla="*/ 76 h 83"/>
                  <a:gd name="T8" fmla="*/ 29 w 101"/>
                  <a:gd name="T9" fmla="*/ 84 h 83"/>
                  <a:gd name="T10" fmla="*/ 33 w 101"/>
                  <a:gd name="T11" fmla="*/ 58 h 83"/>
                  <a:gd name="T12" fmla="*/ 49 w 101"/>
                  <a:gd name="T13" fmla="*/ 52 h 83"/>
                  <a:gd name="T14" fmla="*/ 44 w 101"/>
                  <a:gd name="T15" fmla="*/ 40 h 83"/>
                  <a:gd name="T16" fmla="*/ 45 w 101"/>
                  <a:gd name="T17" fmla="*/ 30 h 83"/>
                  <a:gd name="T18" fmla="*/ 32 w 101"/>
                  <a:gd name="T19" fmla="*/ 34 h 83"/>
                  <a:gd name="T20" fmla="*/ 17 w 101"/>
                  <a:gd name="T21" fmla="*/ 0 h 83"/>
                  <a:gd name="T22" fmla="*/ 11 w 101"/>
                  <a:gd name="T23" fmla="*/ 52 h 83"/>
                  <a:gd name="T24" fmla="*/ 4 w 101"/>
                  <a:gd name="T25" fmla="*/ 52 h 83"/>
                  <a:gd name="T26" fmla="*/ 0 w 101"/>
                  <a:gd name="T27" fmla="*/ 69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83"/>
                  <a:gd name="T44" fmla="*/ 101 w 10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83">
                    <a:moveTo>
                      <a:pt x="0" y="60"/>
                    </a:moveTo>
                    <a:lnTo>
                      <a:pt x="4" y="82"/>
                    </a:lnTo>
                    <a:lnTo>
                      <a:pt x="22" y="76"/>
                    </a:lnTo>
                    <a:lnTo>
                      <a:pt x="10" y="64"/>
                    </a:lnTo>
                    <a:lnTo>
                      <a:pt x="58" y="72"/>
                    </a:lnTo>
                    <a:lnTo>
                      <a:pt x="66" y="52"/>
                    </a:lnTo>
                    <a:lnTo>
                      <a:pt x="100" y="46"/>
                    </a:lnTo>
                    <a:lnTo>
                      <a:pt x="88" y="34"/>
                    </a:lnTo>
                    <a:lnTo>
                      <a:pt x="91" y="24"/>
                    </a:lnTo>
                    <a:lnTo>
                      <a:pt x="64" y="28"/>
                    </a:lnTo>
                    <a:lnTo>
                      <a:pt x="34" y="0"/>
                    </a:lnTo>
                    <a:lnTo>
                      <a:pt x="22" y="46"/>
                    </a:lnTo>
                    <a:lnTo>
                      <a:pt x="10" y="46"/>
                    </a:lnTo>
                    <a:lnTo>
                      <a:pt x="0" y="6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2" name="Freeform 234"/>
              <p:cNvSpPr>
                <a:spLocks/>
              </p:cNvSpPr>
              <p:nvPr/>
            </p:nvSpPr>
            <p:spPr bwMode="auto">
              <a:xfrm>
                <a:off x="3613" y="2282"/>
                <a:ext cx="63" cy="72"/>
              </a:xfrm>
              <a:custGeom>
                <a:avLst/>
                <a:gdLst>
                  <a:gd name="T0" fmla="*/ 0 w 71"/>
                  <a:gd name="T1" fmla="*/ 36 h 70"/>
                  <a:gd name="T2" fmla="*/ 0 w 71"/>
                  <a:gd name="T3" fmla="*/ 17 h 70"/>
                  <a:gd name="T4" fmla="*/ 4 w 71"/>
                  <a:gd name="T5" fmla="*/ 11 h 70"/>
                  <a:gd name="T6" fmla="*/ 14 w 71"/>
                  <a:gd name="T7" fmla="*/ 17 h 70"/>
                  <a:gd name="T8" fmla="*/ 30 w 71"/>
                  <a:gd name="T9" fmla="*/ 0 h 70"/>
                  <a:gd name="T10" fmla="*/ 34 w 71"/>
                  <a:gd name="T11" fmla="*/ 25 h 70"/>
                  <a:gd name="T12" fmla="*/ 17 w 71"/>
                  <a:gd name="T13" fmla="*/ 34 h 70"/>
                  <a:gd name="T14" fmla="*/ 25 w 71"/>
                  <a:gd name="T15" fmla="*/ 53 h 70"/>
                  <a:gd name="T16" fmla="*/ 20 w 71"/>
                  <a:gd name="T17" fmla="*/ 67 h 70"/>
                  <a:gd name="T18" fmla="*/ 11 w 71"/>
                  <a:gd name="T19" fmla="*/ 81 h 70"/>
                  <a:gd name="T20" fmla="*/ 4 w 71"/>
                  <a:gd name="T21" fmla="*/ 78 h 70"/>
                  <a:gd name="T22" fmla="*/ 4 w 71"/>
                  <a:gd name="T23" fmla="*/ 36 h 70"/>
                  <a:gd name="T24" fmla="*/ 0 w 71"/>
                  <a:gd name="T25" fmla="*/ 36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
                  <a:gd name="T40" fmla="*/ 0 h 70"/>
                  <a:gd name="T41" fmla="*/ 71 w 71"/>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 h="70">
                    <a:moveTo>
                      <a:pt x="0" y="30"/>
                    </a:moveTo>
                    <a:lnTo>
                      <a:pt x="0" y="17"/>
                    </a:lnTo>
                    <a:lnTo>
                      <a:pt x="9" y="11"/>
                    </a:lnTo>
                    <a:lnTo>
                      <a:pt x="28" y="17"/>
                    </a:lnTo>
                    <a:lnTo>
                      <a:pt x="62" y="0"/>
                    </a:lnTo>
                    <a:lnTo>
                      <a:pt x="70" y="19"/>
                    </a:lnTo>
                    <a:lnTo>
                      <a:pt x="34" y="28"/>
                    </a:lnTo>
                    <a:lnTo>
                      <a:pt x="51" y="47"/>
                    </a:lnTo>
                    <a:lnTo>
                      <a:pt x="42" y="55"/>
                    </a:lnTo>
                    <a:lnTo>
                      <a:pt x="22" y="69"/>
                    </a:lnTo>
                    <a:lnTo>
                      <a:pt x="4" y="66"/>
                    </a:lnTo>
                    <a:lnTo>
                      <a:pt x="9" y="30"/>
                    </a:lnTo>
                    <a:lnTo>
                      <a:pt x="0" y="3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13" name="Freeform 235"/>
              <p:cNvSpPr>
                <a:spLocks/>
              </p:cNvSpPr>
              <p:nvPr/>
            </p:nvSpPr>
            <p:spPr bwMode="auto">
              <a:xfrm>
                <a:off x="3613" y="2282"/>
                <a:ext cx="68" cy="79"/>
              </a:xfrm>
              <a:custGeom>
                <a:avLst/>
                <a:gdLst>
                  <a:gd name="T0" fmla="*/ 0 w 77"/>
                  <a:gd name="T1" fmla="*/ 40 h 76"/>
                  <a:gd name="T2" fmla="*/ 0 w 77"/>
                  <a:gd name="T3" fmla="*/ 24 h 76"/>
                  <a:gd name="T4" fmla="*/ 4 w 77"/>
                  <a:gd name="T5" fmla="*/ 12 h 76"/>
                  <a:gd name="T6" fmla="*/ 14 w 77"/>
                  <a:gd name="T7" fmla="*/ 24 h 76"/>
                  <a:gd name="T8" fmla="*/ 32 w 77"/>
                  <a:gd name="T9" fmla="*/ 0 h 76"/>
                  <a:gd name="T10" fmla="*/ 36 w 77"/>
                  <a:gd name="T11" fmla="*/ 27 h 76"/>
                  <a:gd name="T12" fmla="*/ 18 w 77"/>
                  <a:gd name="T13" fmla="*/ 36 h 76"/>
                  <a:gd name="T14" fmla="*/ 26 w 77"/>
                  <a:gd name="T15" fmla="*/ 63 h 76"/>
                  <a:gd name="T16" fmla="*/ 22 w 77"/>
                  <a:gd name="T17" fmla="*/ 76 h 76"/>
                  <a:gd name="T18" fmla="*/ 11 w 77"/>
                  <a:gd name="T19" fmla="*/ 94 h 76"/>
                  <a:gd name="T20" fmla="*/ 4 w 77"/>
                  <a:gd name="T21" fmla="*/ 90 h 76"/>
                  <a:gd name="T22" fmla="*/ 4 w 77"/>
                  <a:gd name="T23" fmla="*/ 40 h 76"/>
                  <a:gd name="T24" fmla="*/ 0 w 77"/>
                  <a:gd name="T25" fmla="*/ 4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6"/>
                  <a:gd name="T41" fmla="*/ 77 w 7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6">
                    <a:moveTo>
                      <a:pt x="0" y="33"/>
                    </a:moveTo>
                    <a:lnTo>
                      <a:pt x="0" y="18"/>
                    </a:lnTo>
                    <a:lnTo>
                      <a:pt x="10" y="12"/>
                    </a:lnTo>
                    <a:lnTo>
                      <a:pt x="30" y="18"/>
                    </a:lnTo>
                    <a:lnTo>
                      <a:pt x="67" y="0"/>
                    </a:lnTo>
                    <a:lnTo>
                      <a:pt x="76" y="21"/>
                    </a:lnTo>
                    <a:lnTo>
                      <a:pt x="37" y="30"/>
                    </a:lnTo>
                    <a:lnTo>
                      <a:pt x="55" y="51"/>
                    </a:lnTo>
                    <a:lnTo>
                      <a:pt x="46" y="60"/>
                    </a:lnTo>
                    <a:lnTo>
                      <a:pt x="24" y="75"/>
                    </a:lnTo>
                    <a:lnTo>
                      <a:pt x="4" y="72"/>
                    </a:lnTo>
                    <a:lnTo>
                      <a:pt x="10" y="33"/>
                    </a:lnTo>
                    <a:lnTo>
                      <a:pt x="0" y="3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4" name="Freeform 236"/>
              <p:cNvSpPr>
                <a:spLocks/>
              </p:cNvSpPr>
              <p:nvPr/>
            </p:nvSpPr>
            <p:spPr bwMode="auto">
              <a:xfrm>
                <a:off x="3602" y="2803"/>
                <a:ext cx="114" cy="152"/>
              </a:xfrm>
              <a:custGeom>
                <a:avLst/>
                <a:gdLst>
                  <a:gd name="T0" fmla="*/ 0 w 128"/>
                  <a:gd name="T1" fmla="*/ 10 h 148"/>
                  <a:gd name="T2" fmla="*/ 8 w 128"/>
                  <a:gd name="T3" fmla="*/ 46 h 148"/>
                  <a:gd name="T4" fmla="*/ 0 w 128"/>
                  <a:gd name="T5" fmla="*/ 81 h 148"/>
                  <a:gd name="T6" fmla="*/ 5 w 128"/>
                  <a:gd name="T7" fmla="*/ 91 h 148"/>
                  <a:gd name="T8" fmla="*/ 4 w 128"/>
                  <a:gd name="T9" fmla="*/ 106 h 148"/>
                  <a:gd name="T10" fmla="*/ 43 w 128"/>
                  <a:gd name="T11" fmla="*/ 172 h 148"/>
                  <a:gd name="T12" fmla="*/ 61 w 128"/>
                  <a:gd name="T13" fmla="*/ 120 h 148"/>
                  <a:gd name="T14" fmla="*/ 58 w 128"/>
                  <a:gd name="T15" fmla="*/ 106 h 148"/>
                  <a:gd name="T16" fmla="*/ 58 w 128"/>
                  <a:gd name="T17" fmla="*/ 33 h 148"/>
                  <a:gd name="T18" fmla="*/ 63 w 128"/>
                  <a:gd name="T19" fmla="*/ 12 h 148"/>
                  <a:gd name="T20" fmla="*/ 40 w 128"/>
                  <a:gd name="T21" fmla="*/ 17 h 148"/>
                  <a:gd name="T22" fmla="*/ 16 w 128"/>
                  <a:gd name="T23" fmla="*/ 0 h 148"/>
                  <a:gd name="T24" fmla="*/ 0 w 128"/>
                  <a:gd name="T25" fmla="*/ 10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48"/>
                  <a:gd name="T41" fmla="*/ 128 w 128"/>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48">
                    <a:moveTo>
                      <a:pt x="0" y="10"/>
                    </a:moveTo>
                    <a:lnTo>
                      <a:pt x="15" y="40"/>
                    </a:lnTo>
                    <a:lnTo>
                      <a:pt x="0" y="69"/>
                    </a:lnTo>
                    <a:lnTo>
                      <a:pt x="11" y="79"/>
                    </a:lnTo>
                    <a:lnTo>
                      <a:pt x="4" y="90"/>
                    </a:lnTo>
                    <a:lnTo>
                      <a:pt x="87" y="147"/>
                    </a:lnTo>
                    <a:lnTo>
                      <a:pt x="121" y="102"/>
                    </a:lnTo>
                    <a:lnTo>
                      <a:pt x="116" y="90"/>
                    </a:lnTo>
                    <a:lnTo>
                      <a:pt x="116" y="27"/>
                    </a:lnTo>
                    <a:lnTo>
                      <a:pt x="127" y="12"/>
                    </a:lnTo>
                    <a:lnTo>
                      <a:pt x="81" y="17"/>
                    </a:lnTo>
                    <a:lnTo>
                      <a:pt x="32" y="0"/>
                    </a:lnTo>
                    <a:lnTo>
                      <a:pt x="0" y="1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15" name="Freeform 237"/>
              <p:cNvSpPr>
                <a:spLocks/>
              </p:cNvSpPr>
              <p:nvPr/>
            </p:nvSpPr>
            <p:spPr bwMode="auto">
              <a:xfrm>
                <a:off x="3602" y="2803"/>
                <a:ext cx="119" cy="159"/>
              </a:xfrm>
              <a:custGeom>
                <a:avLst/>
                <a:gdLst>
                  <a:gd name="T0" fmla="*/ 0 w 134"/>
                  <a:gd name="T1" fmla="*/ 10 h 154"/>
                  <a:gd name="T2" fmla="*/ 8 w 134"/>
                  <a:gd name="T3" fmla="*/ 49 h 154"/>
                  <a:gd name="T4" fmla="*/ 0 w 134"/>
                  <a:gd name="T5" fmla="*/ 87 h 154"/>
                  <a:gd name="T6" fmla="*/ 6 w 134"/>
                  <a:gd name="T7" fmla="*/ 100 h 154"/>
                  <a:gd name="T8" fmla="*/ 4 w 134"/>
                  <a:gd name="T9" fmla="*/ 113 h 154"/>
                  <a:gd name="T10" fmla="*/ 45 w 134"/>
                  <a:gd name="T11" fmla="*/ 185 h 154"/>
                  <a:gd name="T12" fmla="*/ 62 w 134"/>
                  <a:gd name="T13" fmla="*/ 129 h 154"/>
                  <a:gd name="T14" fmla="*/ 60 w 134"/>
                  <a:gd name="T15" fmla="*/ 113 h 154"/>
                  <a:gd name="T16" fmla="*/ 60 w 134"/>
                  <a:gd name="T17" fmla="*/ 34 h 154"/>
                  <a:gd name="T18" fmla="*/ 66 w 134"/>
                  <a:gd name="T19" fmla="*/ 12 h 154"/>
                  <a:gd name="T20" fmla="*/ 42 w 134"/>
                  <a:gd name="T21" fmla="*/ 24 h 154"/>
                  <a:gd name="T22" fmla="*/ 17 w 134"/>
                  <a:gd name="T23" fmla="*/ 0 h 154"/>
                  <a:gd name="T24" fmla="*/ 0 w 134"/>
                  <a:gd name="T25" fmla="*/ 1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4"/>
                  <a:gd name="T41" fmla="*/ 134 w 13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4">
                    <a:moveTo>
                      <a:pt x="0" y="10"/>
                    </a:moveTo>
                    <a:lnTo>
                      <a:pt x="16" y="42"/>
                    </a:lnTo>
                    <a:lnTo>
                      <a:pt x="0" y="72"/>
                    </a:lnTo>
                    <a:lnTo>
                      <a:pt x="12" y="82"/>
                    </a:lnTo>
                    <a:lnTo>
                      <a:pt x="4" y="94"/>
                    </a:lnTo>
                    <a:lnTo>
                      <a:pt x="91" y="153"/>
                    </a:lnTo>
                    <a:lnTo>
                      <a:pt x="127" y="106"/>
                    </a:lnTo>
                    <a:lnTo>
                      <a:pt x="121" y="94"/>
                    </a:lnTo>
                    <a:lnTo>
                      <a:pt x="121" y="28"/>
                    </a:lnTo>
                    <a:lnTo>
                      <a:pt x="133" y="12"/>
                    </a:lnTo>
                    <a:lnTo>
                      <a:pt x="85" y="18"/>
                    </a:lnTo>
                    <a:lnTo>
                      <a:pt x="34" y="0"/>
                    </a:lnTo>
                    <a:lnTo>
                      <a:pt x="0" y="1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6" name="Freeform 238"/>
              <p:cNvSpPr>
                <a:spLocks/>
              </p:cNvSpPr>
              <p:nvPr/>
            </p:nvSpPr>
            <p:spPr bwMode="auto">
              <a:xfrm>
                <a:off x="4956" y="2087"/>
                <a:ext cx="88" cy="103"/>
              </a:xfrm>
              <a:custGeom>
                <a:avLst/>
                <a:gdLst>
                  <a:gd name="T0" fmla="*/ 0 w 100"/>
                  <a:gd name="T1" fmla="*/ 71 h 100"/>
                  <a:gd name="T2" fmla="*/ 8 w 100"/>
                  <a:gd name="T3" fmla="*/ 77 h 100"/>
                  <a:gd name="T4" fmla="*/ 4 w 100"/>
                  <a:gd name="T5" fmla="*/ 111 h 100"/>
                  <a:gd name="T6" fmla="*/ 16 w 100"/>
                  <a:gd name="T7" fmla="*/ 117 h 100"/>
                  <a:gd name="T8" fmla="*/ 29 w 100"/>
                  <a:gd name="T9" fmla="*/ 99 h 100"/>
                  <a:gd name="T10" fmla="*/ 23 w 100"/>
                  <a:gd name="T11" fmla="*/ 71 h 100"/>
                  <a:gd name="T12" fmla="*/ 40 w 100"/>
                  <a:gd name="T13" fmla="*/ 46 h 100"/>
                  <a:gd name="T14" fmla="*/ 47 w 100"/>
                  <a:gd name="T15" fmla="*/ 11 h 100"/>
                  <a:gd name="T16" fmla="*/ 44 w 100"/>
                  <a:gd name="T17" fmla="*/ 8 h 100"/>
                  <a:gd name="T18" fmla="*/ 42 w 100"/>
                  <a:gd name="T19" fmla="*/ 0 h 100"/>
                  <a:gd name="T20" fmla="*/ 27 w 100"/>
                  <a:gd name="T21" fmla="*/ 25 h 100"/>
                  <a:gd name="T22" fmla="*/ 27 w 100"/>
                  <a:gd name="T23" fmla="*/ 34 h 100"/>
                  <a:gd name="T24" fmla="*/ 18 w 100"/>
                  <a:gd name="T25" fmla="*/ 34 h 100"/>
                  <a:gd name="T26" fmla="*/ 0 w 100"/>
                  <a:gd name="T27" fmla="*/ 71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100"/>
                  <a:gd name="T44" fmla="*/ 100 w 100"/>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100">
                    <a:moveTo>
                      <a:pt x="0" y="59"/>
                    </a:moveTo>
                    <a:lnTo>
                      <a:pt x="17" y="65"/>
                    </a:lnTo>
                    <a:lnTo>
                      <a:pt x="6" y="93"/>
                    </a:lnTo>
                    <a:lnTo>
                      <a:pt x="34" y="99"/>
                    </a:lnTo>
                    <a:lnTo>
                      <a:pt x="62" y="82"/>
                    </a:lnTo>
                    <a:lnTo>
                      <a:pt x="48" y="59"/>
                    </a:lnTo>
                    <a:lnTo>
                      <a:pt x="85" y="40"/>
                    </a:lnTo>
                    <a:lnTo>
                      <a:pt x="99" y="11"/>
                    </a:lnTo>
                    <a:lnTo>
                      <a:pt x="96" y="8"/>
                    </a:lnTo>
                    <a:lnTo>
                      <a:pt x="91" y="0"/>
                    </a:lnTo>
                    <a:lnTo>
                      <a:pt x="59" y="19"/>
                    </a:lnTo>
                    <a:lnTo>
                      <a:pt x="59" y="28"/>
                    </a:lnTo>
                    <a:lnTo>
                      <a:pt x="40" y="28"/>
                    </a:lnTo>
                    <a:lnTo>
                      <a:pt x="0" y="5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17" name="Freeform 239"/>
              <p:cNvSpPr>
                <a:spLocks/>
              </p:cNvSpPr>
              <p:nvPr/>
            </p:nvSpPr>
            <p:spPr bwMode="auto">
              <a:xfrm>
                <a:off x="4956" y="2087"/>
                <a:ext cx="94" cy="110"/>
              </a:xfrm>
              <a:custGeom>
                <a:avLst/>
                <a:gdLst>
                  <a:gd name="T0" fmla="*/ 0 w 106"/>
                  <a:gd name="T1" fmla="*/ 79 h 106"/>
                  <a:gd name="T2" fmla="*/ 9 w 106"/>
                  <a:gd name="T3" fmla="*/ 87 h 106"/>
                  <a:gd name="T4" fmla="*/ 4 w 106"/>
                  <a:gd name="T5" fmla="*/ 123 h 106"/>
                  <a:gd name="T6" fmla="*/ 18 w 106"/>
                  <a:gd name="T7" fmla="*/ 131 h 106"/>
                  <a:gd name="T8" fmla="*/ 32 w 106"/>
                  <a:gd name="T9" fmla="*/ 109 h 106"/>
                  <a:gd name="T10" fmla="*/ 24 w 106"/>
                  <a:gd name="T11" fmla="*/ 79 h 106"/>
                  <a:gd name="T12" fmla="*/ 44 w 106"/>
                  <a:gd name="T13" fmla="*/ 54 h 106"/>
                  <a:gd name="T14" fmla="*/ 51 w 106"/>
                  <a:gd name="T15" fmla="*/ 12 h 106"/>
                  <a:gd name="T16" fmla="*/ 50 w 106"/>
                  <a:gd name="T17" fmla="*/ 8 h 106"/>
                  <a:gd name="T18" fmla="*/ 46 w 106"/>
                  <a:gd name="T19" fmla="*/ 0 h 106"/>
                  <a:gd name="T20" fmla="*/ 31 w 106"/>
                  <a:gd name="T21" fmla="*/ 26 h 106"/>
                  <a:gd name="T22" fmla="*/ 31 w 106"/>
                  <a:gd name="T23" fmla="*/ 36 h 106"/>
                  <a:gd name="T24" fmla="*/ 20 w 106"/>
                  <a:gd name="T25" fmla="*/ 36 h 106"/>
                  <a:gd name="T26" fmla="*/ 0 w 106"/>
                  <a:gd name="T27" fmla="*/ 79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06"/>
                  <a:gd name="T44" fmla="*/ 106 w 106"/>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06">
                    <a:moveTo>
                      <a:pt x="0" y="63"/>
                    </a:moveTo>
                    <a:lnTo>
                      <a:pt x="18" y="69"/>
                    </a:lnTo>
                    <a:lnTo>
                      <a:pt x="6" y="99"/>
                    </a:lnTo>
                    <a:lnTo>
                      <a:pt x="36" y="105"/>
                    </a:lnTo>
                    <a:lnTo>
                      <a:pt x="66" y="87"/>
                    </a:lnTo>
                    <a:lnTo>
                      <a:pt x="51" y="63"/>
                    </a:lnTo>
                    <a:lnTo>
                      <a:pt x="90" y="42"/>
                    </a:lnTo>
                    <a:lnTo>
                      <a:pt x="105" y="12"/>
                    </a:lnTo>
                    <a:lnTo>
                      <a:pt x="102" y="8"/>
                    </a:lnTo>
                    <a:lnTo>
                      <a:pt x="96" y="0"/>
                    </a:lnTo>
                    <a:lnTo>
                      <a:pt x="63" y="20"/>
                    </a:lnTo>
                    <a:lnTo>
                      <a:pt x="63" y="30"/>
                    </a:lnTo>
                    <a:lnTo>
                      <a:pt x="42" y="30"/>
                    </a:lnTo>
                    <a:lnTo>
                      <a:pt x="0" y="6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18" name="Freeform 240"/>
              <p:cNvSpPr>
                <a:spLocks/>
              </p:cNvSpPr>
              <p:nvPr/>
            </p:nvSpPr>
            <p:spPr bwMode="auto">
              <a:xfrm>
                <a:off x="4980" y="2177"/>
                <a:ext cx="48" cy="78"/>
              </a:xfrm>
              <a:custGeom>
                <a:avLst/>
                <a:gdLst>
                  <a:gd name="T0" fmla="*/ 0 w 55"/>
                  <a:gd name="T1" fmla="*/ 87 h 76"/>
                  <a:gd name="T2" fmla="*/ 3 w 55"/>
                  <a:gd name="T3" fmla="*/ 17 h 76"/>
                  <a:gd name="T4" fmla="*/ 16 w 55"/>
                  <a:gd name="T5" fmla="*/ 0 h 76"/>
                  <a:gd name="T6" fmla="*/ 24 w 55"/>
                  <a:gd name="T7" fmla="*/ 50 h 76"/>
                  <a:gd name="T8" fmla="*/ 14 w 55"/>
                  <a:gd name="T9" fmla="*/ 79 h 76"/>
                  <a:gd name="T10" fmla="*/ 0 w 55"/>
                  <a:gd name="T11" fmla="*/ 87 h 76"/>
                  <a:gd name="T12" fmla="*/ 0 60000 65536"/>
                  <a:gd name="T13" fmla="*/ 0 60000 65536"/>
                  <a:gd name="T14" fmla="*/ 0 60000 65536"/>
                  <a:gd name="T15" fmla="*/ 0 60000 65536"/>
                  <a:gd name="T16" fmla="*/ 0 60000 65536"/>
                  <a:gd name="T17" fmla="*/ 0 60000 65536"/>
                  <a:gd name="T18" fmla="*/ 0 w 55"/>
                  <a:gd name="T19" fmla="*/ 0 h 76"/>
                  <a:gd name="T20" fmla="*/ 55 w 55"/>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55" h="76">
                    <a:moveTo>
                      <a:pt x="0" y="75"/>
                    </a:moveTo>
                    <a:lnTo>
                      <a:pt x="8" y="17"/>
                    </a:lnTo>
                    <a:lnTo>
                      <a:pt x="35" y="0"/>
                    </a:lnTo>
                    <a:lnTo>
                      <a:pt x="54" y="44"/>
                    </a:lnTo>
                    <a:lnTo>
                      <a:pt x="32" y="67"/>
                    </a:lnTo>
                    <a:lnTo>
                      <a:pt x="0" y="75"/>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419" name="Freeform 241"/>
              <p:cNvSpPr>
                <a:spLocks/>
              </p:cNvSpPr>
              <p:nvPr/>
            </p:nvSpPr>
            <p:spPr bwMode="auto">
              <a:xfrm>
                <a:off x="4980" y="2177"/>
                <a:ext cx="54" cy="85"/>
              </a:xfrm>
              <a:custGeom>
                <a:avLst/>
                <a:gdLst>
                  <a:gd name="T0" fmla="*/ 0 w 61"/>
                  <a:gd name="T1" fmla="*/ 100 h 82"/>
                  <a:gd name="T2" fmla="*/ 4 w 61"/>
                  <a:gd name="T3" fmla="*/ 24 h 82"/>
                  <a:gd name="T4" fmla="*/ 19 w 61"/>
                  <a:gd name="T5" fmla="*/ 0 h 82"/>
                  <a:gd name="T6" fmla="*/ 29 w 61"/>
                  <a:gd name="T7" fmla="*/ 60 h 82"/>
                  <a:gd name="T8" fmla="*/ 17 w 61"/>
                  <a:gd name="T9" fmla="*/ 90 h 82"/>
                  <a:gd name="T10" fmla="*/ 0 w 61"/>
                  <a:gd name="T11" fmla="*/ 100 h 82"/>
                  <a:gd name="T12" fmla="*/ 0 60000 65536"/>
                  <a:gd name="T13" fmla="*/ 0 60000 65536"/>
                  <a:gd name="T14" fmla="*/ 0 60000 65536"/>
                  <a:gd name="T15" fmla="*/ 0 60000 65536"/>
                  <a:gd name="T16" fmla="*/ 0 60000 65536"/>
                  <a:gd name="T17" fmla="*/ 0 60000 65536"/>
                  <a:gd name="T18" fmla="*/ 0 w 61"/>
                  <a:gd name="T19" fmla="*/ 0 h 82"/>
                  <a:gd name="T20" fmla="*/ 61 w 6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1" h="82">
                    <a:moveTo>
                      <a:pt x="0" y="81"/>
                    </a:moveTo>
                    <a:lnTo>
                      <a:pt x="9" y="18"/>
                    </a:lnTo>
                    <a:lnTo>
                      <a:pt x="39" y="0"/>
                    </a:lnTo>
                    <a:lnTo>
                      <a:pt x="60" y="48"/>
                    </a:lnTo>
                    <a:lnTo>
                      <a:pt x="36" y="72"/>
                    </a:lnTo>
                    <a:lnTo>
                      <a:pt x="0" y="8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0" name="Freeform 242"/>
              <p:cNvSpPr>
                <a:spLocks/>
              </p:cNvSpPr>
              <p:nvPr/>
            </p:nvSpPr>
            <p:spPr bwMode="auto">
              <a:xfrm>
                <a:off x="3792" y="2344"/>
                <a:ext cx="19" cy="26"/>
              </a:xfrm>
              <a:custGeom>
                <a:avLst/>
                <a:gdLst>
                  <a:gd name="T0" fmla="*/ 0 w 22"/>
                  <a:gd name="T1" fmla="*/ 12 h 25"/>
                  <a:gd name="T2" fmla="*/ 7 w 22"/>
                  <a:gd name="T3" fmla="*/ 0 h 25"/>
                  <a:gd name="T4" fmla="*/ 9 w 22"/>
                  <a:gd name="T5" fmla="*/ 30 h 25"/>
                  <a:gd name="T6" fmla="*/ 0 w 22"/>
                  <a:gd name="T7" fmla="*/ 12 h 25"/>
                  <a:gd name="T8" fmla="*/ 0 60000 65536"/>
                  <a:gd name="T9" fmla="*/ 0 60000 65536"/>
                  <a:gd name="T10" fmla="*/ 0 60000 65536"/>
                  <a:gd name="T11" fmla="*/ 0 60000 65536"/>
                  <a:gd name="T12" fmla="*/ 0 w 22"/>
                  <a:gd name="T13" fmla="*/ 0 h 25"/>
                  <a:gd name="T14" fmla="*/ 22 w 22"/>
                  <a:gd name="T15" fmla="*/ 25 h 25"/>
                </a:gdLst>
                <a:ahLst/>
                <a:cxnLst>
                  <a:cxn ang="T8">
                    <a:pos x="T0" y="T1"/>
                  </a:cxn>
                  <a:cxn ang="T9">
                    <a:pos x="T2" y="T3"/>
                  </a:cxn>
                  <a:cxn ang="T10">
                    <a:pos x="T4" y="T5"/>
                  </a:cxn>
                  <a:cxn ang="T11">
                    <a:pos x="T6" y="T7"/>
                  </a:cxn>
                </a:cxnLst>
                <a:rect l="T12" t="T13" r="T14" b="T15"/>
                <a:pathLst>
                  <a:path w="22" h="25">
                    <a:moveTo>
                      <a:pt x="0" y="12"/>
                    </a:moveTo>
                    <a:lnTo>
                      <a:pt x="16" y="0"/>
                    </a:lnTo>
                    <a:lnTo>
                      <a:pt x="21" y="24"/>
                    </a:lnTo>
                    <a:lnTo>
                      <a:pt x="0" y="1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21" name="Freeform 243"/>
              <p:cNvSpPr>
                <a:spLocks/>
              </p:cNvSpPr>
              <p:nvPr/>
            </p:nvSpPr>
            <p:spPr bwMode="auto">
              <a:xfrm>
                <a:off x="3792" y="2344"/>
                <a:ext cx="25" cy="32"/>
              </a:xfrm>
              <a:custGeom>
                <a:avLst/>
                <a:gdLst>
                  <a:gd name="T0" fmla="*/ 0 w 28"/>
                  <a:gd name="T1" fmla="*/ 15 h 31"/>
                  <a:gd name="T2" fmla="*/ 11 w 28"/>
                  <a:gd name="T3" fmla="*/ 0 h 31"/>
                  <a:gd name="T4" fmla="*/ 13 w 28"/>
                  <a:gd name="T5" fmla="*/ 36 h 31"/>
                  <a:gd name="T6" fmla="*/ 0 w 28"/>
                  <a:gd name="T7" fmla="*/ 15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15"/>
                    </a:moveTo>
                    <a:lnTo>
                      <a:pt x="21" y="0"/>
                    </a:lnTo>
                    <a:lnTo>
                      <a:pt x="27" y="30"/>
                    </a:lnTo>
                    <a:lnTo>
                      <a:pt x="0" y="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2" name="Freeform 244"/>
              <p:cNvSpPr>
                <a:spLocks/>
              </p:cNvSpPr>
              <p:nvPr/>
            </p:nvSpPr>
            <p:spPr bwMode="auto">
              <a:xfrm>
                <a:off x="4593" y="2486"/>
                <a:ext cx="102" cy="142"/>
              </a:xfrm>
              <a:custGeom>
                <a:avLst/>
                <a:gdLst>
                  <a:gd name="T0" fmla="*/ 0 w 115"/>
                  <a:gd name="T1" fmla="*/ 36 h 137"/>
                  <a:gd name="T2" fmla="*/ 7 w 115"/>
                  <a:gd name="T3" fmla="*/ 59 h 137"/>
                  <a:gd name="T4" fmla="*/ 5 w 115"/>
                  <a:gd name="T5" fmla="*/ 100 h 137"/>
                  <a:gd name="T6" fmla="*/ 24 w 115"/>
                  <a:gd name="T7" fmla="*/ 88 h 137"/>
                  <a:gd name="T8" fmla="*/ 33 w 115"/>
                  <a:gd name="T9" fmla="*/ 100 h 137"/>
                  <a:gd name="T10" fmla="*/ 41 w 115"/>
                  <a:gd name="T11" fmla="*/ 144 h 137"/>
                  <a:gd name="T12" fmla="*/ 39 w 115"/>
                  <a:gd name="T13" fmla="*/ 169 h 137"/>
                  <a:gd name="T14" fmla="*/ 56 w 115"/>
                  <a:gd name="T15" fmla="*/ 161 h 137"/>
                  <a:gd name="T16" fmla="*/ 46 w 115"/>
                  <a:gd name="T17" fmla="*/ 108 h 137"/>
                  <a:gd name="T18" fmla="*/ 28 w 115"/>
                  <a:gd name="T19" fmla="*/ 65 h 137"/>
                  <a:gd name="T20" fmla="*/ 33 w 115"/>
                  <a:gd name="T21" fmla="*/ 41 h 137"/>
                  <a:gd name="T22" fmla="*/ 24 w 115"/>
                  <a:gd name="T23" fmla="*/ 33 h 137"/>
                  <a:gd name="T24" fmla="*/ 14 w 115"/>
                  <a:gd name="T25" fmla="*/ 0 h 137"/>
                  <a:gd name="T26" fmla="*/ 11 w 115"/>
                  <a:gd name="T27" fmla="*/ 0 h 137"/>
                  <a:gd name="T28" fmla="*/ 11 w 115"/>
                  <a:gd name="T29" fmla="*/ 24 h 137"/>
                  <a:gd name="T30" fmla="*/ 7 w 115"/>
                  <a:gd name="T31" fmla="*/ 11 h 137"/>
                  <a:gd name="T32" fmla="*/ 0 w 115"/>
                  <a:gd name="T33" fmla="*/ 36 h 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37"/>
                  <a:gd name="T53" fmla="*/ 115 w 115"/>
                  <a:gd name="T54" fmla="*/ 137 h 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37">
                    <a:moveTo>
                      <a:pt x="0" y="30"/>
                    </a:moveTo>
                    <a:lnTo>
                      <a:pt x="13" y="47"/>
                    </a:lnTo>
                    <a:lnTo>
                      <a:pt x="11" y="81"/>
                    </a:lnTo>
                    <a:lnTo>
                      <a:pt x="51" y="70"/>
                    </a:lnTo>
                    <a:lnTo>
                      <a:pt x="68" y="81"/>
                    </a:lnTo>
                    <a:lnTo>
                      <a:pt x="86" y="116"/>
                    </a:lnTo>
                    <a:lnTo>
                      <a:pt x="80" y="136"/>
                    </a:lnTo>
                    <a:lnTo>
                      <a:pt x="114" y="130"/>
                    </a:lnTo>
                    <a:lnTo>
                      <a:pt x="97" y="87"/>
                    </a:lnTo>
                    <a:lnTo>
                      <a:pt x="59" y="53"/>
                    </a:lnTo>
                    <a:lnTo>
                      <a:pt x="68" y="35"/>
                    </a:lnTo>
                    <a:lnTo>
                      <a:pt x="48" y="27"/>
                    </a:lnTo>
                    <a:lnTo>
                      <a:pt x="29" y="0"/>
                    </a:lnTo>
                    <a:lnTo>
                      <a:pt x="23" y="0"/>
                    </a:lnTo>
                    <a:lnTo>
                      <a:pt x="23" y="18"/>
                    </a:lnTo>
                    <a:lnTo>
                      <a:pt x="13" y="11"/>
                    </a:lnTo>
                    <a:lnTo>
                      <a:pt x="0" y="3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23" name="Freeform 245"/>
              <p:cNvSpPr>
                <a:spLocks/>
              </p:cNvSpPr>
              <p:nvPr/>
            </p:nvSpPr>
            <p:spPr bwMode="auto">
              <a:xfrm>
                <a:off x="4593" y="2486"/>
                <a:ext cx="107" cy="148"/>
              </a:xfrm>
              <a:custGeom>
                <a:avLst/>
                <a:gdLst>
                  <a:gd name="T0" fmla="*/ 0 w 121"/>
                  <a:gd name="T1" fmla="*/ 37 h 143"/>
                  <a:gd name="T2" fmla="*/ 7 w 121"/>
                  <a:gd name="T3" fmla="*/ 61 h 143"/>
                  <a:gd name="T4" fmla="*/ 6 w 121"/>
                  <a:gd name="T5" fmla="*/ 103 h 143"/>
                  <a:gd name="T6" fmla="*/ 26 w 121"/>
                  <a:gd name="T7" fmla="*/ 91 h 143"/>
                  <a:gd name="T8" fmla="*/ 34 w 121"/>
                  <a:gd name="T9" fmla="*/ 103 h 143"/>
                  <a:gd name="T10" fmla="*/ 44 w 121"/>
                  <a:gd name="T11" fmla="*/ 149 h 143"/>
                  <a:gd name="T12" fmla="*/ 39 w 121"/>
                  <a:gd name="T13" fmla="*/ 174 h 143"/>
                  <a:gd name="T14" fmla="*/ 57 w 121"/>
                  <a:gd name="T15" fmla="*/ 167 h 143"/>
                  <a:gd name="T16" fmla="*/ 50 w 121"/>
                  <a:gd name="T17" fmla="*/ 111 h 143"/>
                  <a:gd name="T18" fmla="*/ 30 w 121"/>
                  <a:gd name="T19" fmla="*/ 67 h 143"/>
                  <a:gd name="T20" fmla="*/ 34 w 121"/>
                  <a:gd name="T21" fmla="*/ 43 h 143"/>
                  <a:gd name="T22" fmla="*/ 24 w 121"/>
                  <a:gd name="T23" fmla="*/ 34 h 143"/>
                  <a:gd name="T24" fmla="*/ 15 w 121"/>
                  <a:gd name="T25" fmla="*/ 0 h 143"/>
                  <a:gd name="T26" fmla="*/ 11 w 121"/>
                  <a:gd name="T27" fmla="*/ 0 h 143"/>
                  <a:gd name="T28" fmla="*/ 11 w 121"/>
                  <a:gd name="T29" fmla="*/ 25 h 143"/>
                  <a:gd name="T30" fmla="*/ 7 w 121"/>
                  <a:gd name="T31" fmla="*/ 12 h 143"/>
                  <a:gd name="T32" fmla="*/ 0 w 121"/>
                  <a:gd name="T33" fmla="*/ 3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43"/>
                  <a:gd name="T53" fmla="*/ 121 w 121"/>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43">
                    <a:moveTo>
                      <a:pt x="0" y="31"/>
                    </a:moveTo>
                    <a:lnTo>
                      <a:pt x="14" y="49"/>
                    </a:lnTo>
                    <a:lnTo>
                      <a:pt x="12" y="85"/>
                    </a:lnTo>
                    <a:lnTo>
                      <a:pt x="54" y="73"/>
                    </a:lnTo>
                    <a:lnTo>
                      <a:pt x="72" y="85"/>
                    </a:lnTo>
                    <a:lnTo>
                      <a:pt x="90" y="121"/>
                    </a:lnTo>
                    <a:lnTo>
                      <a:pt x="84" y="142"/>
                    </a:lnTo>
                    <a:lnTo>
                      <a:pt x="120" y="136"/>
                    </a:lnTo>
                    <a:lnTo>
                      <a:pt x="102" y="91"/>
                    </a:lnTo>
                    <a:lnTo>
                      <a:pt x="62" y="55"/>
                    </a:lnTo>
                    <a:lnTo>
                      <a:pt x="72" y="37"/>
                    </a:lnTo>
                    <a:lnTo>
                      <a:pt x="50" y="28"/>
                    </a:lnTo>
                    <a:lnTo>
                      <a:pt x="30" y="0"/>
                    </a:lnTo>
                    <a:lnTo>
                      <a:pt x="24" y="0"/>
                    </a:lnTo>
                    <a:lnTo>
                      <a:pt x="24" y="19"/>
                    </a:lnTo>
                    <a:lnTo>
                      <a:pt x="14" y="12"/>
                    </a:lnTo>
                    <a:lnTo>
                      <a:pt x="0" y="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4" name="Freeform 246"/>
              <p:cNvSpPr>
                <a:spLocks/>
              </p:cNvSpPr>
              <p:nvPr/>
            </p:nvSpPr>
            <p:spPr bwMode="auto">
              <a:xfrm>
                <a:off x="3616" y="2254"/>
                <a:ext cx="22" cy="26"/>
              </a:xfrm>
              <a:custGeom>
                <a:avLst/>
                <a:gdLst>
                  <a:gd name="T0" fmla="*/ 0 w 25"/>
                  <a:gd name="T1" fmla="*/ 30 h 25"/>
                  <a:gd name="T2" fmla="*/ 4 w 25"/>
                  <a:gd name="T3" fmla="*/ 30 h 25"/>
                  <a:gd name="T4" fmla="*/ 11 w 25"/>
                  <a:gd name="T5" fmla="*/ 7 h 25"/>
                  <a:gd name="T6" fmla="*/ 7 w 25"/>
                  <a:gd name="T7" fmla="*/ 0 h 25"/>
                  <a:gd name="T8" fmla="*/ 0 w 25"/>
                  <a:gd name="T9" fmla="*/ 3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0" y="24"/>
                    </a:moveTo>
                    <a:lnTo>
                      <a:pt x="6" y="24"/>
                    </a:lnTo>
                    <a:lnTo>
                      <a:pt x="24" y="7"/>
                    </a:lnTo>
                    <a:lnTo>
                      <a:pt x="14" y="0"/>
                    </a:lnTo>
                    <a:lnTo>
                      <a:pt x="0" y="2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25" name="Freeform 247"/>
              <p:cNvSpPr>
                <a:spLocks/>
              </p:cNvSpPr>
              <p:nvPr/>
            </p:nvSpPr>
            <p:spPr bwMode="auto">
              <a:xfrm>
                <a:off x="3616" y="2254"/>
                <a:ext cx="28" cy="32"/>
              </a:xfrm>
              <a:custGeom>
                <a:avLst/>
                <a:gdLst>
                  <a:gd name="T0" fmla="*/ 0 w 31"/>
                  <a:gd name="T1" fmla="*/ 36 h 31"/>
                  <a:gd name="T2" fmla="*/ 5 w 31"/>
                  <a:gd name="T3" fmla="*/ 36 h 31"/>
                  <a:gd name="T4" fmla="*/ 16 w 31"/>
                  <a:gd name="T5" fmla="*/ 9 h 31"/>
                  <a:gd name="T6" fmla="*/ 10 w 31"/>
                  <a:gd name="T7" fmla="*/ 0 h 31"/>
                  <a:gd name="T8" fmla="*/ 0 w 31"/>
                  <a:gd name="T9" fmla="*/ 36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30"/>
                    </a:moveTo>
                    <a:lnTo>
                      <a:pt x="8" y="30"/>
                    </a:lnTo>
                    <a:lnTo>
                      <a:pt x="30" y="9"/>
                    </a:lnTo>
                    <a:lnTo>
                      <a:pt x="18" y="0"/>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6" name="Freeform 248"/>
              <p:cNvSpPr>
                <a:spLocks/>
              </p:cNvSpPr>
              <p:nvPr/>
            </p:nvSpPr>
            <p:spPr bwMode="auto">
              <a:xfrm>
                <a:off x="2922" y="2735"/>
                <a:ext cx="55" cy="67"/>
              </a:xfrm>
              <a:custGeom>
                <a:avLst/>
                <a:gdLst>
                  <a:gd name="T0" fmla="*/ 0 w 62"/>
                  <a:gd name="T1" fmla="*/ 28 h 65"/>
                  <a:gd name="T2" fmla="*/ 8 w 62"/>
                  <a:gd name="T3" fmla="*/ 0 h 65"/>
                  <a:gd name="T4" fmla="*/ 15 w 62"/>
                  <a:gd name="T5" fmla="*/ 0 h 65"/>
                  <a:gd name="T6" fmla="*/ 15 w 62"/>
                  <a:gd name="T7" fmla="*/ 16 h 65"/>
                  <a:gd name="T8" fmla="*/ 22 w 62"/>
                  <a:gd name="T9" fmla="*/ 16 h 65"/>
                  <a:gd name="T10" fmla="*/ 22 w 62"/>
                  <a:gd name="T11" fmla="*/ 37 h 65"/>
                  <a:gd name="T12" fmla="*/ 30 w 62"/>
                  <a:gd name="T13" fmla="*/ 44 h 65"/>
                  <a:gd name="T14" fmla="*/ 30 w 62"/>
                  <a:gd name="T15" fmla="*/ 76 h 65"/>
                  <a:gd name="T16" fmla="*/ 0 w 62"/>
                  <a:gd name="T17" fmla="*/ 28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65"/>
                  <a:gd name="T29" fmla="*/ 62 w 6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65">
                    <a:moveTo>
                      <a:pt x="0" y="22"/>
                    </a:moveTo>
                    <a:lnTo>
                      <a:pt x="16" y="0"/>
                    </a:lnTo>
                    <a:lnTo>
                      <a:pt x="30" y="0"/>
                    </a:lnTo>
                    <a:lnTo>
                      <a:pt x="30" y="16"/>
                    </a:lnTo>
                    <a:lnTo>
                      <a:pt x="46" y="16"/>
                    </a:lnTo>
                    <a:lnTo>
                      <a:pt x="44" y="31"/>
                    </a:lnTo>
                    <a:lnTo>
                      <a:pt x="61" y="38"/>
                    </a:lnTo>
                    <a:lnTo>
                      <a:pt x="61" y="64"/>
                    </a:lnTo>
                    <a:lnTo>
                      <a:pt x="0" y="2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27" name="Freeform 249"/>
              <p:cNvSpPr>
                <a:spLocks/>
              </p:cNvSpPr>
              <p:nvPr/>
            </p:nvSpPr>
            <p:spPr bwMode="auto">
              <a:xfrm>
                <a:off x="2922" y="2735"/>
                <a:ext cx="60" cy="73"/>
              </a:xfrm>
              <a:custGeom>
                <a:avLst/>
                <a:gdLst>
                  <a:gd name="T0" fmla="*/ 0 w 68"/>
                  <a:gd name="T1" fmla="*/ 30 h 71"/>
                  <a:gd name="T2" fmla="*/ 9 w 68"/>
                  <a:gd name="T3" fmla="*/ 0 h 71"/>
                  <a:gd name="T4" fmla="*/ 16 w 68"/>
                  <a:gd name="T5" fmla="*/ 0 h 71"/>
                  <a:gd name="T6" fmla="*/ 16 w 68"/>
                  <a:gd name="T7" fmla="*/ 24 h 71"/>
                  <a:gd name="T8" fmla="*/ 24 w 68"/>
                  <a:gd name="T9" fmla="*/ 24 h 71"/>
                  <a:gd name="T10" fmla="*/ 23 w 68"/>
                  <a:gd name="T11" fmla="*/ 40 h 71"/>
                  <a:gd name="T12" fmla="*/ 32 w 68"/>
                  <a:gd name="T13" fmla="*/ 48 h 71"/>
                  <a:gd name="T14" fmla="*/ 32 w 68"/>
                  <a:gd name="T15" fmla="*/ 82 h 71"/>
                  <a:gd name="T16" fmla="*/ 0 w 68"/>
                  <a:gd name="T17" fmla="*/ 3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1"/>
                  <a:gd name="T29" fmla="*/ 68 w 6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1">
                    <a:moveTo>
                      <a:pt x="0" y="24"/>
                    </a:moveTo>
                    <a:lnTo>
                      <a:pt x="18" y="0"/>
                    </a:lnTo>
                    <a:lnTo>
                      <a:pt x="33" y="0"/>
                    </a:lnTo>
                    <a:lnTo>
                      <a:pt x="33" y="18"/>
                    </a:lnTo>
                    <a:lnTo>
                      <a:pt x="51" y="18"/>
                    </a:lnTo>
                    <a:lnTo>
                      <a:pt x="48" y="34"/>
                    </a:lnTo>
                    <a:lnTo>
                      <a:pt x="67" y="42"/>
                    </a:lnTo>
                    <a:lnTo>
                      <a:pt x="67" y="70"/>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28" name="Freeform 250"/>
              <p:cNvSpPr>
                <a:spLocks/>
              </p:cNvSpPr>
              <p:nvPr/>
            </p:nvSpPr>
            <p:spPr bwMode="auto">
              <a:xfrm>
                <a:off x="3231" y="2285"/>
                <a:ext cx="233" cy="250"/>
              </a:xfrm>
              <a:custGeom>
                <a:avLst/>
                <a:gdLst>
                  <a:gd name="T0" fmla="*/ 0 w 263"/>
                  <a:gd name="T1" fmla="*/ 153 h 242"/>
                  <a:gd name="T2" fmla="*/ 3 w 263"/>
                  <a:gd name="T3" fmla="*/ 65 h 242"/>
                  <a:gd name="T4" fmla="*/ 15 w 263"/>
                  <a:gd name="T5" fmla="*/ 0 h 242"/>
                  <a:gd name="T6" fmla="*/ 46 w 263"/>
                  <a:gd name="T7" fmla="*/ 15 h 242"/>
                  <a:gd name="T8" fmla="*/ 51 w 263"/>
                  <a:gd name="T9" fmla="*/ 35 h 242"/>
                  <a:gd name="T10" fmla="*/ 75 w 263"/>
                  <a:gd name="T11" fmla="*/ 65 h 242"/>
                  <a:gd name="T12" fmla="*/ 83 w 263"/>
                  <a:gd name="T13" fmla="*/ 54 h 242"/>
                  <a:gd name="T14" fmla="*/ 86 w 263"/>
                  <a:gd name="T15" fmla="*/ 26 h 242"/>
                  <a:gd name="T16" fmla="*/ 93 w 263"/>
                  <a:gd name="T17" fmla="*/ 6 h 242"/>
                  <a:gd name="T18" fmla="*/ 128 w 263"/>
                  <a:gd name="T19" fmla="*/ 32 h 242"/>
                  <a:gd name="T20" fmla="*/ 120 w 263"/>
                  <a:gd name="T21" fmla="*/ 68 h 242"/>
                  <a:gd name="T22" fmla="*/ 128 w 263"/>
                  <a:gd name="T23" fmla="*/ 238 h 242"/>
                  <a:gd name="T24" fmla="*/ 128 w 263"/>
                  <a:gd name="T25" fmla="*/ 279 h 242"/>
                  <a:gd name="T26" fmla="*/ 118 w 263"/>
                  <a:gd name="T27" fmla="*/ 282 h 242"/>
                  <a:gd name="T28" fmla="*/ 118 w 263"/>
                  <a:gd name="T29" fmla="*/ 292 h 242"/>
                  <a:gd name="T30" fmla="*/ 54 w 263"/>
                  <a:gd name="T31" fmla="*/ 215 h 242"/>
                  <a:gd name="T32" fmla="*/ 45 w 263"/>
                  <a:gd name="T33" fmla="*/ 218 h 242"/>
                  <a:gd name="T34" fmla="*/ 20 w 263"/>
                  <a:gd name="T35" fmla="*/ 211 h 242"/>
                  <a:gd name="T36" fmla="*/ 0 w 263"/>
                  <a:gd name="T37" fmla="*/ 153 h 2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242"/>
                  <a:gd name="T59" fmla="*/ 263 w 263"/>
                  <a:gd name="T60" fmla="*/ 242 h 2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242">
                    <a:moveTo>
                      <a:pt x="0" y="126"/>
                    </a:moveTo>
                    <a:lnTo>
                      <a:pt x="3" y="53"/>
                    </a:lnTo>
                    <a:lnTo>
                      <a:pt x="32" y="0"/>
                    </a:lnTo>
                    <a:lnTo>
                      <a:pt x="97" y="15"/>
                    </a:lnTo>
                    <a:lnTo>
                      <a:pt x="107" y="29"/>
                    </a:lnTo>
                    <a:lnTo>
                      <a:pt x="156" y="53"/>
                    </a:lnTo>
                    <a:lnTo>
                      <a:pt x="174" y="44"/>
                    </a:lnTo>
                    <a:lnTo>
                      <a:pt x="177" y="20"/>
                    </a:lnTo>
                    <a:lnTo>
                      <a:pt x="192" y="6"/>
                    </a:lnTo>
                    <a:lnTo>
                      <a:pt x="262" y="26"/>
                    </a:lnTo>
                    <a:lnTo>
                      <a:pt x="250" y="56"/>
                    </a:lnTo>
                    <a:lnTo>
                      <a:pt x="262" y="196"/>
                    </a:lnTo>
                    <a:lnTo>
                      <a:pt x="262" y="229"/>
                    </a:lnTo>
                    <a:lnTo>
                      <a:pt x="244" y="232"/>
                    </a:lnTo>
                    <a:lnTo>
                      <a:pt x="244" y="241"/>
                    </a:lnTo>
                    <a:lnTo>
                      <a:pt x="112" y="177"/>
                    </a:lnTo>
                    <a:lnTo>
                      <a:pt x="95" y="179"/>
                    </a:lnTo>
                    <a:lnTo>
                      <a:pt x="42" y="173"/>
                    </a:lnTo>
                    <a:lnTo>
                      <a:pt x="0" y="12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29" name="Freeform 251"/>
              <p:cNvSpPr>
                <a:spLocks/>
              </p:cNvSpPr>
              <p:nvPr/>
            </p:nvSpPr>
            <p:spPr bwMode="auto">
              <a:xfrm>
                <a:off x="3231" y="2285"/>
                <a:ext cx="239" cy="256"/>
              </a:xfrm>
              <a:custGeom>
                <a:avLst/>
                <a:gdLst>
                  <a:gd name="T0" fmla="*/ 0 w 269"/>
                  <a:gd name="T1" fmla="*/ 156 h 248"/>
                  <a:gd name="T2" fmla="*/ 3 w 269"/>
                  <a:gd name="T3" fmla="*/ 66 h 248"/>
                  <a:gd name="T4" fmla="*/ 16 w 269"/>
                  <a:gd name="T5" fmla="*/ 0 h 248"/>
                  <a:gd name="T6" fmla="*/ 48 w 269"/>
                  <a:gd name="T7" fmla="*/ 15 h 248"/>
                  <a:gd name="T8" fmla="*/ 53 w 269"/>
                  <a:gd name="T9" fmla="*/ 36 h 248"/>
                  <a:gd name="T10" fmla="*/ 79 w 269"/>
                  <a:gd name="T11" fmla="*/ 66 h 248"/>
                  <a:gd name="T12" fmla="*/ 87 w 269"/>
                  <a:gd name="T13" fmla="*/ 55 h 248"/>
                  <a:gd name="T14" fmla="*/ 89 w 269"/>
                  <a:gd name="T15" fmla="*/ 27 h 248"/>
                  <a:gd name="T16" fmla="*/ 97 w 269"/>
                  <a:gd name="T17" fmla="*/ 6 h 248"/>
                  <a:gd name="T18" fmla="*/ 131 w 269"/>
                  <a:gd name="T19" fmla="*/ 33 h 248"/>
                  <a:gd name="T20" fmla="*/ 125 w 269"/>
                  <a:gd name="T21" fmla="*/ 69 h 248"/>
                  <a:gd name="T22" fmla="*/ 131 w 269"/>
                  <a:gd name="T23" fmla="*/ 243 h 248"/>
                  <a:gd name="T24" fmla="*/ 131 w 269"/>
                  <a:gd name="T25" fmla="*/ 285 h 248"/>
                  <a:gd name="T26" fmla="*/ 123 w 269"/>
                  <a:gd name="T27" fmla="*/ 288 h 248"/>
                  <a:gd name="T28" fmla="*/ 123 w 269"/>
                  <a:gd name="T29" fmla="*/ 298 h 248"/>
                  <a:gd name="T30" fmla="*/ 57 w 269"/>
                  <a:gd name="T31" fmla="*/ 219 h 248"/>
                  <a:gd name="T32" fmla="*/ 47 w 269"/>
                  <a:gd name="T33" fmla="*/ 221 h 248"/>
                  <a:gd name="T34" fmla="*/ 21 w 269"/>
                  <a:gd name="T35" fmla="*/ 214 h 248"/>
                  <a:gd name="T36" fmla="*/ 0 w 269"/>
                  <a:gd name="T37" fmla="*/ 156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248"/>
                  <a:gd name="T59" fmla="*/ 269 w 269"/>
                  <a:gd name="T60" fmla="*/ 248 h 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248">
                    <a:moveTo>
                      <a:pt x="0" y="129"/>
                    </a:moveTo>
                    <a:lnTo>
                      <a:pt x="3" y="54"/>
                    </a:lnTo>
                    <a:lnTo>
                      <a:pt x="33" y="0"/>
                    </a:lnTo>
                    <a:lnTo>
                      <a:pt x="99" y="15"/>
                    </a:lnTo>
                    <a:lnTo>
                      <a:pt x="109" y="30"/>
                    </a:lnTo>
                    <a:lnTo>
                      <a:pt x="160" y="54"/>
                    </a:lnTo>
                    <a:lnTo>
                      <a:pt x="178" y="45"/>
                    </a:lnTo>
                    <a:lnTo>
                      <a:pt x="181" y="21"/>
                    </a:lnTo>
                    <a:lnTo>
                      <a:pt x="196" y="6"/>
                    </a:lnTo>
                    <a:lnTo>
                      <a:pt x="268" y="27"/>
                    </a:lnTo>
                    <a:lnTo>
                      <a:pt x="256" y="57"/>
                    </a:lnTo>
                    <a:lnTo>
                      <a:pt x="268" y="201"/>
                    </a:lnTo>
                    <a:lnTo>
                      <a:pt x="268" y="235"/>
                    </a:lnTo>
                    <a:lnTo>
                      <a:pt x="250" y="238"/>
                    </a:lnTo>
                    <a:lnTo>
                      <a:pt x="250" y="247"/>
                    </a:lnTo>
                    <a:lnTo>
                      <a:pt x="115" y="181"/>
                    </a:lnTo>
                    <a:lnTo>
                      <a:pt x="97" y="183"/>
                    </a:lnTo>
                    <a:lnTo>
                      <a:pt x="43" y="177"/>
                    </a:lnTo>
                    <a:lnTo>
                      <a:pt x="0" y="1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0" name="Freeform 252"/>
              <p:cNvSpPr>
                <a:spLocks/>
              </p:cNvSpPr>
              <p:nvPr/>
            </p:nvSpPr>
            <p:spPr bwMode="auto">
              <a:xfrm>
                <a:off x="3178" y="1930"/>
                <a:ext cx="15" cy="17"/>
              </a:xfrm>
              <a:custGeom>
                <a:avLst/>
                <a:gdLst>
                  <a:gd name="T0" fmla="*/ 0 w 17"/>
                  <a:gd name="T1" fmla="*/ 16 h 17"/>
                  <a:gd name="T2" fmla="*/ 4 w 17"/>
                  <a:gd name="T3" fmla="*/ 0 h 17"/>
                  <a:gd name="T4" fmla="*/ 8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0" y="0"/>
                    </a:lnTo>
                    <a:lnTo>
                      <a:pt x="16" y="16"/>
                    </a:lnTo>
                    <a:lnTo>
                      <a:pt x="0" y="16"/>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31" name="Freeform 253"/>
              <p:cNvSpPr>
                <a:spLocks/>
              </p:cNvSpPr>
              <p:nvPr/>
            </p:nvSpPr>
            <p:spPr bwMode="auto">
              <a:xfrm>
                <a:off x="3178" y="1930"/>
                <a:ext cx="15" cy="17"/>
              </a:xfrm>
              <a:custGeom>
                <a:avLst/>
                <a:gdLst>
                  <a:gd name="T0" fmla="*/ 0 w 17"/>
                  <a:gd name="T1" fmla="*/ 16 h 17"/>
                  <a:gd name="T2" fmla="*/ 4 w 17"/>
                  <a:gd name="T3" fmla="*/ 0 h 17"/>
                  <a:gd name="T4" fmla="*/ 8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0" y="0"/>
                    </a:lnTo>
                    <a:lnTo>
                      <a:pt x="16" y="16"/>
                    </a:lnTo>
                    <a:lnTo>
                      <a:pt x="0" y="16"/>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32" name="Freeform 254"/>
              <p:cNvSpPr>
                <a:spLocks/>
              </p:cNvSpPr>
              <p:nvPr/>
            </p:nvSpPr>
            <p:spPr bwMode="auto">
              <a:xfrm>
                <a:off x="3736" y="3095"/>
                <a:ext cx="105" cy="237"/>
              </a:xfrm>
              <a:custGeom>
                <a:avLst/>
                <a:gdLst>
                  <a:gd name="T0" fmla="*/ 0 w 118"/>
                  <a:gd name="T1" fmla="*/ 196 h 230"/>
                  <a:gd name="T2" fmla="*/ 7 w 118"/>
                  <a:gd name="T3" fmla="*/ 252 h 230"/>
                  <a:gd name="T4" fmla="*/ 17 w 118"/>
                  <a:gd name="T5" fmla="*/ 274 h 230"/>
                  <a:gd name="T6" fmla="*/ 34 w 118"/>
                  <a:gd name="T7" fmla="*/ 252 h 230"/>
                  <a:gd name="T8" fmla="*/ 54 w 118"/>
                  <a:gd name="T9" fmla="*/ 68 h 230"/>
                  <a:gd name="T10" fmla="*/ 59 w 118"/>
                  <a:gd name="T11" fmla="*/ 73 h 230"/>
                  <a:gd name="T12" fmla="*/ 47 w 118"/>
                  <a:gd name="T13" fmla="*/ 0 h 230"/>
                  <a:gd name="T14" fmla="*/ 38 w 118"/>
                  <a:gd name="T15" fmla="*/ 32 h 230"/>
                  <a:gd name="T16" fmla="*/ 38 w 118"/>
                  <a:gd name="T17" fmla="*/ 47 h 230"/>
                  <a:gd name="T18" fmla="*/ 25 w 118"/>
                  <a:gd name="T19" fmla="*/ 73 h 230"/>
                  <a:gd name="T20" fmla="*/ 11 w 118"/>
                  <a:gd name="T21" fmla="*/ 82 h 230"/>
                  <a:gd name="T22" fmla="*/ 7 w 118"/>
                  <a:gd name="T23" fmla="*/ 109 h 230"/>
                  <a:gd name="T24" fmla="*/ 11 w 118"/>
                  <a:gd name="T25" fmla="*/ 154 h 230"/>
                  <a:gd name="T26" fmla="*/ 0 w 118"/>
                  <a:gd name="T27" fmla="*/ 196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230"/>
                  <a:gd name="T44" fmla="*/ 118 w 118"/>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230">
                    <a:moveTo>
                      <a:pt x="0" y="164"/>
                    </a:moveTo>
                    <a:lnTo>
                      <a:pt x="14" y="211"/>
                    </a:lnTo>
                    <a:lnTo>
                      <a:pt x="34" y="229"/>
                    </a:lnTo>
                    <a:lnTo>
                      <a:pt x="68" y="211"/>
                    </a:lnTo>
                    <a:lnTo>
                      <a:pt x="108" y="56"/>
                    </a:lnTo>
                    <a:lnTo>
                      <a:pt x="117" y="61"/>
                    </a:lnTo>
                    <a:lnTo>
                      <a:pt x="94" y="0"/>
                    </a:lnTo>
                    <a:lnTo>
                      <a:pt x="77" y="26"/>
                    </a:lnTo>
                    <a:lnTo>
                      <a:pt x="77" y="41"/>
                    </a:lnTo>
                    <a:lnTo>
                      <a:pt x="51" y="61"/>
                    </a:lnTo>
                    <a:lnTo>
                      <a:pt x="23" y="70"/>
                    </a:lnTo>
                    <a:lnTo>
                      <a:pt x="14" y="91"/>
                    </a:lnTo>
                    <a:lnTo>
                      <a:pt x="23" y="129"/>
                    </a:lnTo>
                    <a:lnTo>
                      <a:pt x="0" y="16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33" name="Freeform 255"/>
              <p:cNvSpPr>
                <a:spLocks/>
              </p:cNvSpPr>
              <p:nvPr/>
            </p:nvSpPr>
            <p:spPr bwMode="auto">
              <a:xfrm>
                <a:off x="3736" y="3095"/>
                <a:ext cx="110" cy="243"/>
              </a:xfrm>
              <a:custGeom>
                <a:avLst/>
                <a:gdLst>
                  <a:gd name="T0" fmla="*/ 0 w 124"/>
                  <a:gd name="T1" fmla="*/ 200 h 236"/>
                  <a:gd name="T2" fmla="*/ 8 w 124"/>
                  <a:gd name="T3" fmla="*/ 258 h 236"/>
                  <a:gd name="T4" fmla="*/ 18 w 124"/>
                  <a:gd name="T5" fmla="*/ 280 h 236"/>
                  <a:gd name="T6" fmla="*/ 35 w 124"/>
                  <a:gd name="T7" fmla="*/ 258 h 236"/>
                  <a:gd name="T8" fmla="*/ 56 w 124"/>
                  <a:gd name="T9" fmla="*/ 69 h 236"/>
                  <a:gd name="T10" fmla="*/ 59 w 124"/>
                  <a:gd name="T11" fmla="*/ 75 h 236"/>
                  <a:gd name="T12" fmla="*/ 48 w 124"/>
                  <a:gd name="T13" fmla="*/ 0 h 236"/>
                  <a:gd name="T14" fmla="*/ 40 w 124"/>
                  <a:gd name="T15" fmla="*/ 33 h 236"/>
                  <a:gd name="T16" fmla="*/ 40 w 124"/>
                  <a:gd name="T17" fmla="*/ 48 h 236"/>
                  <a:gd name="T18" fmla="*/ 27 w 124"/>
                  <a:gd name="T19" fmla="*/ 75 h 236"/>
                  <a:gd name="T20" fmla="*/ 12 w 124"/>
                  <a:gd name="T21" fmla="*/ 84 h 236"/>
                  <a:gd name="T22" fmla="*/ 8 w 124"/>
                  <a:gd name="T23" fmla="*/ 111 h 236"/>
                  <a:gd name="T24" fmla="*/ 12 w 124"/>
                  <a:gd name="T25" fmla="*/ 157 h 236"/>
                  <a:gd name="T26" fmla="*/ 0 w 124"/>
                  <a:gd name="T27" fmla="*/ 200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236"/>
                  <a:gd name="T44" fmla="*/ 124 w 124"/>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236">
                    <a:moveTo>
                      <a:pt x="0" y="168"/>
                    </a:moveTo>
                    <a:lnTo>
                      <a:pt x="15" y="217"/>
                    </a:lnTo>
                    <a:lnTo>
                      <a:pt x="36" y="235"/>
                    </a:lnTo>
                    <a:lnTo>
                      <a:pt x="72" y="217"/>
                    </a:lnTo>
                    <a:lnTo>
                      <a:pt x="114" y="57"/>
                    </a:lnTo>
                    <a:lnTo>
                      <a:pt x="123" y="63"/>
                    </a:lnTo>
                    <a:lnTo>
                      <a:pt x="99" y="0"/>
                    </a:lnTo>
                    <a:lnTo>
                      <a:pt x="81" y="27"/>
                    </a:lnTo>
                    <a:lnTo>
                      <a:pt x="81" y="42"/>
                    </a:lnTo>
                    <a:lnTo>
                      <a:pt x="54" y="63"/>
                    </a:lnTo>
                    <a:lnTo>
                      <a:pt x="24" y="72"/>
                    </a:lnTo>
                    <a:lnTo>
                      <a:pt x="15" y="93"/>
                    </a:lnTo>
                    <a:lnTo>
                      <a:pt x="24" y="132"/>
                    </a:lnTo>
                    <a:lnTo>
                      <a:pt x="0" y="16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4" name="Freeform 256"/>
              <p:cNvSpPr>
                <a:spLocks/>
              </p:cNvSpPr>
              <p:nvPr/>
            </p:nvSpPr>
            <p:spPr bwMode="auto">
              <a:xfrm>
                <a:off x="3581" y="3045"/>
                <a:ext cx="47" cy="131"/>
              </a:xfrm>
              <a:custGeom>
                <a:avLst/>
                <a:gdLst>
                  <a:gd name="T0" fmla="*/ 0 w 53"/>
                  <a:gd name="T1" fmla="*/ 86 h 127"/>
                  <a:gd name="T2" fmla="*/ 4 w 53"/>
                  <a:gd name="T3" fmla="*/ 93 h 127"/>
                  <a:gd name="T4" fmla="*/ 13 w 53"/>
                  <a:gd name="T5" fmla="*/ 104 h 127"/>
                  <a:gd name="T6" fmla="*/ 12 w 53"/>
                  <a:gd name="T7" fmla="*/ 132 h 127"/>
                  <a:gd name="T8" fmla="*/ 20 w 53"/>
                  <a:gd name="T9" fmla="*/ 151 h 127"/>
                  <a:gd name="T10" fmla="*/ 25 w 53"/>
                  <a:gd name="T11" fmla="*/ 110 h 127"/>
                  <a:gd name="T12" fmla="*/ 16 w 53"/>
                  <a:gd name="T13" fmla="*/ 81 h 127"/>
                  <a:gd name="T14" fmla="*/ 19 w 53"/>
                  <a:gd name="T15" fmla="*/ 101 h 127"/>
                  <a:gd name="T16" fmla="*/ 15 w 53"/>
                  <a:gd name="T17" fmla="*/ 98 h 127"/>
                  <a:gd name="T18" fmla="*/ 11 w 53"/>
                  <a:gd name="T19" fmla="*/ 61 h 127"/>
                  <a:gd name="T20" fmla="*/ 11 w 53"/>
                  <a:gd name="T21" fmla="*/ 6 h 127"/>
                  <a:gd name="T22" fmla="*/ 4 w 53"/>
                  <a:gd name="T23" fmla="*/ 0 h 127"/>
                  <a:gd name="T24" fmla="*/ 8 w 53"/>
                  <a:gd name="T25" fmla="*/ 29 h 127"/>
                  <a:gd name="T26" fmla="*/ 0 w 53"/>
                  <a:gd name="T27" fmla="*/ 8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127"/>
                  <a:gd name="T44" fmla="*/ 53 w 53"/>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127">
                    <a:moveTo>
                      <a:pt x="0" y="72"/>
                    </a:moveTo>
                    <a:lnTo>
                      <a:pt x="9" y="77"/>
                    </a:lnTo>
                    <a:lnTo>
                      <a:pt x="27" y="86"/>
                    </a:lnTo>
                    <a:lnTo>
                      <a:pt x="25" y="109"/>
                    </a:lnTo>
                    <a:lnTo>
                      <a:pt x="41" y="126"/>
                    </a:lnTo>
                    <a:lnTo>
                      <a:pt x="52" y="92"/>
                    </a:lnTo>
                    <a:lnTo>
                      <a:pt x="32" y="69"/>
                    </a:lnTo>
                    <a:lnTo>
                      <a:pt x="38" y="83"/>
                    </a:lnTo>
                    <a:lnTo>
                      <a:pt x="30" y="80"/>
                    </a:lnTo>
                    <a:lnTo>
                      <a:pt x="22" y="49"/>
                    </a:lnTo>
                    <a:lnTo>
                      <a:pt x="22" y="6"/>
                    </a:lnTo>
                    <a:lnTo>
                      <a:pt x="4" y="0"/>
                    </a:lnTo>
                    <a:lnTo>
                      <a:pt x="16" y="23"/>
                    </a:lnTo>
                    <a:lnTo>
                      <a:pt x="0" y="7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35" name="Freeform 257"/>
              <p:cNvSpPr>
                <a:spLocks/>
              </p:cNvSpPr>
              <p:nvPr/>
            </p:nvSpPr>
            <p:spPr bwMode="auto">
              <a:xfrm>
                <a:off x="3581" y="3045"/>
                <a:ext cx="52" cy="137"/>
              </a:xfrm>
              <a:custGeom>
                <a:avLst/>
                <a:gdLst>
                  <a:gd name="T0" fmla="*/ 0 w 59"/>
                  <a:gd name="T1" fmla="*/ 88 h 133"/>
                  <a:gd name="T2" fmla="*/ 4 w 59"/>
                  <a:gd name="T3" fmla="*/ 97 h 133"/>
                  <a:gd name="T4" fmla="*/ 14 w 59"/>
                  <a:gd name="T5" fmla="*/ 108 h 133"/>
                  <a:gd name="T6" fmla="*/ 13 w 59"/>
                  <a:gd name="T7" fmla="*/ 137 h 133"/>
                  <a:gd name="T8" fmla="*/ 22 w 59"/>
                  <a:gd name="T9" fmla="*/ 157 h 133"/>
                  <a:gd name="T10" fmla="*/ 27 w 59"/>
                  <a:gd name="T11" fmla="*/ 114 h 133"/>
                  <a:gd name="T12" fmla="*/ 17 w 59"/>
                  <a:gd name="T13" fmla="*/ 84 h 133"/>
                  <a:gd name="T14" fmla="*/ 20 w 59"/>
                  <a:gd name="T15" fmla="*/ 105 h 133"/>
                  <a:gd name="T16" fmla="*/ 16 w 59"/>
                  <a:gd name="T17" fmla="*/ 102 h 133"/>
                  <a:gd name="T18" fmla="*/ 11 w 59"/>
                  <a:gd name="T19" fmla="*/ 63 h 133"/>
                  <a:gd name="T20" fmla="*/ 11 w 59"/>
                  <a:gd name="T21" fmla="*/ 6 h 133"/>
                  <a:gd name="T22" fmla="*/ 4 w 59"/>
                  <a:gd name="T23" fmla="*/ 0 h 133"/>
                  <a:gd name="T24" fmla="*/ 9 w 59"/>
                  <a:gd name="T25" fmla="*/ 30 h 133"/>
                  <a:gd name="T26" fmla="*/ 0 w 59"/>
                  <a:gd name="T27" fmla="*/ 88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133"/>
                  <a:gd name="T44" fmla="*/ 59 w 59"/>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133">
                    <a:moveTo>
                      <a:pt x="0" y="75"/>
                    </a:moveTo>
                    <a:lnTo>
                      <a:pt x="10" y="81"/>
                    </a:lnTo>
                    <a:lnTo>
                      <a:pt x="30" y="90"/>
                    </a:lnTo>
                    <a:lnTo>
                      <a:pt x="28" y="114"/>
                    </a:lnTo>
                    <a:lnTo>
                      <a:pt x="46" y="132"/>
                    </a:lnTo>
                    <a:lnTo>
                      <a:pt x="58" y="96"/>
                    </a:lnTo>
                    <a:lnTo>
                      <a:pt x="36" y="72"/>
                    </a:lnTo>
                    <a:lnTo>
                      <a:pt x="42" y="87"/>
                    </a:lnTo>
                    <a:lnTo>
                      <a:pt x="34" y="84"/>
                    </a:lnTo>
                    <a:lnTo>
                      <a:pt x="24" y="51"/>
                    </a:lnTo>
                    <a:lnTo>
                      <a:pt x="24" y="6"/>
                    </a:lnTo>
                    <a:lnTo>
                      <a:pt x="4" y="0"/>
                    </a:lnTo>
                    <a:lnTo>
                      <a:pt x="18" y="24"/>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6" name="Freeform 258"/>
              <p:cNvSpPr>
                <a:spLocks/>
              </p:cNvSpPr>
              <p:nvPr/>
            </p:nvSpPr>
            <p:spPr bwMode="auto">
              <a:xfrm>
                <a:off x="4595" y="2770"/>
                <a:ext cx="48" cy="81"/>
              </a:xfrm>
              <a:custGeom>
                <a:avLst/>
                <a:gdLst>
                  <a:gd name="T0" fmla="*/ 0 w 55"/>
                  <a:gd name="T1" fmla="*/ 0 h 79"/>
                  <a:gd name="T2" fmla="*/ 3 w 55"/>
                  <a:gd name="T3" fmla="*/ 0 h 79"/>
                  <a:gd name="T4" fmla="*/ 6 w 55"/>
                  <a:gd name="T5" fmla="*/ 11 h 79"/>
                  <a:gd name="T6" fmla="*/ 12 w 55"/>
                  <a:gd name="T7" fmla="*/ 6 h 79"/>
                  <a:gd name="T8" fmla="*/ 21 w 55"/>
                  <a:gd name="T9" fmla="*/ 30 h 79"/>
                  <a:gd name="T10" fmla="*/ 24 w 55"/>
                  <a:gd name="T11" fmla="*/ 90 h 79"/>
                  <a:gd name="T12" fmla="*/ 7 w 55"/>
                  <a:gd name="T13" fmla="*/ 64 h 79"/>
                  <a:gd name="T14" fmla="*/ 0 w 55"/>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79"/>
                  <a:gd name="T26" fmla="*/ 55 w 55"/>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79">
                    <a:moveTo>
                      <a:pt x="0" y="0"/>
                    </a:moveTo>
                    <a:lnTo>
                      <a:pt x="9" y="0"/>
                    </a:lnTo>
                    <a:lnTo>
                      <a:pt x="14" y="11"/>
                    </a:lnTo>
                    <a:lnTo>
                      <a:pt x="27" y="6"/>
                    </a:lnTo>
                    <a:lnTo>
                      <a:pt x="47" y="24"/>
                    </a:lnTo>
                    <a:lnTo>
                      <a:pt x="54" y="78"/>
                    </a:lnTo>
                    <a:lnTo>
                      <a:pt x="16" y="56"/>
                    </a:lnTo>
                    <a:lnTo>
                      <a:pt x="0" y="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437" name="Freeform 259"/>
              <p:cNvSpPr>
                <a:spLocks/>
              </p:cNvSpPr>
              <p:nvPr/>
            </p:nvSpPr>
            <p:spPr bwMode="auto">
              <a:xfrm>
                <a:off x="4595" y="2770"/>
                <a:ext cx="54" cy="87"/>
              </a:xfrm>
              <a:custGeom>
                <a:avLst/>
                <a:gdLst>
                  <a:gd name="T0" fmla="*/ 0 w 61"/>
                  <a:gd name="T1" fmla="*/ 0 h 85"/>
                  <a:gd name="T2" fmla="*/ 4 w 61"/>
                  <a:gd name="T3" fmla="*/ 0 h 85"/>
                  <a:gd name="T4" fmla="*/ 8 w 61"/>
                  <a:gd name="T5" fmla="*/ 12 h 85"/>
                  <a:gd name="T6" fmla="*/ 15 w 61"/>
                  <a:gd name="T7" fmla="*/ 6 h 85"/>
                  <a:gd name="T8" fmla="*/ 25 w 61"/>
                  <a:gd name="T9" fmla="*/ 32 h 85"/>
                  <a:gd name="T10" fmla="*/ 29 w 61"/>
                  <a:gd name="T11" fmla="*/ 96 h 85"/>
                  <a:gd name="T12" fmla="*/ 9 w 61"/>
                  <a:gd name="T13" fmla="*/ 68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85"/>
                  <a:gd name="T26" fmla="*/ 61 w 6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85">
                    <a:moveTo>
                      <a:pt x="0" y="0"/>
                    </a:moveTo>
                    <a:lnTo>
                      <a:pt x="10" y="0"/>
                    </a:lnTo>
                    <a:lnTo>
                      <a:pt x="16" y="12"/>
                    </a:lnTo>
                    <a:lnTo>
                      <a:pt x="30" y="6"/>
                    </a:lnTo>
                    <a:lnTo>
                      <a:pt x="52" y="26"/>
                    </a:lnTo>
                    <a:lnTo>
                      <a:pt x="60" y="84"/>
                    </a:lnTo>
                    <a:lnTo>
                      <a:pt x="18" y="6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38" name="Freeform 260"/>
              <p:cNvSpPr>
                <a:spLocks/>
              </p:cNvSpPr>
              <p:nvPr/>
            </p:nvSpPr>
            <p:spPr bwMode="auto">
              <a:xfrm>
                <a:off x="4734" y="2764"/>
                <a:ext cx="139" cy="96"/>
              </a:xfrm>
              <a:custGeom>
                <a:avLst/>
                <a:gdLst>
                  <a:gd name="T0" fmla="*/ 0 w 157"/>
                  <a:gd name="T1" fmla="*/ 99 h 93"/>
                  <a:gd name="T2" fmla="*/ 7 w 157"/>
                  <a:gd name="T3" fmla="*/ 110 h 93"/>
                  <a:gd name="T4" fmla="*/ 31 w 157"/>
                  <a:gd name="T5" fmla="*/ 108 h 93"/>
                  <a:gd name="T6" fmla="*/ 37 w 157"/>
                  <a:gd name="T7" fmla="*/ 102 h 93"/>
                  <a:gd name="T8" fmla="*/ 49 w 157"/>
                  <a:gd name="T9" fmla="*/ 45 h 93"/>
                  <a:gd name="T10" fmla="*/ 61 w 157"/>
                  <a:gd name="T11" fmla="*/ 47 h 93"/>
                  <a:gd name="T12" fmla="*/ 75 w 157"/>
                  <a:gd name="T13" fmla="*/ 34 h 93"/>
                  <a:gd name="T14" fmla="*/ 61 w 157"/>
                  <a:gd name="T15" fmla="*/ 13 h 93"/>
                  <a:gd name="T16" fmla="*/ 58 w 157"/>
                  <a:gd name="T17" fmla="*/ 0 h 93"/>
                  <a:gd name="T18" fmla="*/ 44 w 157"/>
                  <a:gd name="T19" fmla="*/ 36 h 93"/>
                  <a:gd name="T20" fmla="*/ 39 w 157"/>
                  <a:gd name="T21" fmla="*/ 55 h 93"/>
                  <a:gd name="T22" fmla="*/ 33 w 157"/>
                  <a:gd name="T23" fmla="*/ 42 h 93"/>
                  <a:gd name="T24" fmla="*/ 24 w 157"/>
                  <a:gd name="T25" fmla="*/ 70 h 93"/>
                  <a:gd name="T26" fmla="*/ 15 w 157"/>
                  <a:gd name="T27" fmla="*/ 74 h 93"/>
                  <a:gd name="T28" fmla="*/ 11 w 157"/>
                  <a:gd name="T29" fmla="*/ 102 h 93"/>
                  <a:gd name="T30" fmla="*/ 0 w 157"/>
                  <a:gd name="T31" fmla="*/ 99 h 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7"/>
                  <a:gd name="T49" fmla="*/ 0 h 93"/>
                  <a:gd name="T50" fmla="*/ 157 w 157"/>
                  <a:gd name="T51" fmla="*/ 93 h 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7" h="93">
                    <a:moveTo>
                      <a:pt x="0" y="81"/>
                    </a:moveTo>
                    <a:lnTo>
                      <a:pt x="14" y="92"/>
                    </a:lnTo>
                    <a:lnTo>
                      <a:pt x="64" y="90"/>
                    </a:lnTo>
                    <a:lnTo>
                      <a:pt x="78" y="84"/>
                    </a:lnTo>
                    <a:lnTo>
                      <a:pt x="101" y="39"/>
                    </a:lnTo>
                    <a:lnTo>
                      <a:pt x="127" y="41"/>
                    </a:lnTo>
                    <a:lnTo>
                      <a:pt x="156" y="28"/>
                    </a:lnTo>
                    <a:lnTo>
                      <a:pt x="127" y="13"/>
                    </a:lnTo>
                    <a:lnTo>
                      <a:pt x="121" y="0"/>
                    </a:lnTo>
                    <a:lnTo>
                      <a:pt x="90" y="30"/>
                    </a:lnTo>
                    <a:lnTo>
                      <a:pt x="81" y="45"/>
                    </a:lnTo>
                    <a:lnTo>
                      <a:pt x="69" y="36"/>
                    </a:lnTo>
                    <a:lnTo>
                      <a:pt x="49" y="58"/>
                    </a:lnTo>
                    <a:lnTo>
                      <a:pt x="32" y="62"/>
                    </a:lnTo>
                    <a:lnTo>
                      <a:pt x="23" y="84"/>
                    </a:lnTo>
                    <a:lnTo>
                      <a:pt x="0" y="81"/>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439" name="Freeform 261"/>
              <p:cNvSpPr>
                <a:spLocks/>
              </p:cNvSpPr>
              <p:nvPr/>
            </p:nvSpPr>
            <p:spPr bwMode="auto">
              <a:xfrm>
                <a:off x="4734" y="2764"/>
                <a:ext cx="145" cy="102"/>
              </a:xfrm>
              <a:custGeom>
                <a:avLst/>
                <a:gdLst>
                  <a:gd name="T0" fmla="*/ 0 w 163"/>
                  <a:gd name="T1" fmla="*/ 104 h 99"/>
                  <a:gd name="T2" fmla="*/ 8 w 163"/>
                  <a:gd name="T3" fmla="*/ 116 h 99"/>
                  <a:gd name="T4" fmla="*/ 32 w 163"/>
                  <a:gd name="T5" fmla="*/ 114 h 99"/>
                  <a:gd name="T6" fmla="*/ 40 w 163"/>
                  <a:gd name="T7" fmla="*/ 108 h 99"/>
                  <a:gd name="T8" fmla="*/ 52 w 163"/>
                  <a:gd name="T9" fmla="*/ 48 h 99"/>
                  <a:gd name="T10" fmla="*/ 66 w 163"/>
                  <a:gd name="T11" fmla="*/ 50 h 99"/>
                  <a:gd name="T12" fmla="*/ 80 w 163"/>
                  <a:gd name="T13" fmla="*/ 36 h 99"/>
                  <a:gd name="T14" fmla="*/ 66 w 163"/>
                  <a:gd name="T15" fmla="*/ 14 h 99"/>
                  <a:gd name="T16" fmla="*/ 62 w 163"/>
                  <a:gd name="T17" fmla="*/ 0 h 99"/>
                  <a:gd name="T18" fmla="*/ 46 w 163"/>
                  <a:gd name="T19" fmla="*/ 38 h 99"/>
                  <a:gd name="T20" fmla="*/ 42 w 163"/>
                  <a:gd name="T21" fmla="*/ 58 h 99"/>
                  <a:gd name="T22" fmla="*/ 36 w 163"/>
                  <a:gd name="T23" fmla="*/ 44 h 99"/>
                  <a:gd name="T24" fmla="*/ 25 w 163"/>
                  <a:gd name="T25" fmla="*/ 74 h 99"/>
                  <a:gd name="T26" fmla="*/ 16 w 163"/>
                  <a:gd name="T27" fmla="*/ 78 h 99"/>
                  <a:gd name="T28" fmla="*/ 12 w 163"/>
                  <a:gd name="T29" fmla="*/ 108 h 99"/>
                  <a:gd name="T30" fmla="*/ 0 w 163"/>
                  <a:gd name="T31" fmla="*/ 104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99"/>
                  <a:gd name="T50" fmla="*/ 163 w 163"/>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99">
                    <a:moveTo>
                      <a:pt x="0" y="86"/>
                    </a:moveTo>
                    <a:lnTo>
                      <a:pt x="15" y="98"/>
                    </a:lnTo>
                    <a:lnTo>
                      <a:pt x="66" y="96"/>
                    </a:lnTo>
                    <a:lnTo>
                      <a:pt x="81" y="90"/>
                    </a:lnTo>
                    <a:lnTo>
                      <a:pt x="105" y="42"/>
                    </a:lnTo>
                    <a:lnTo>
                      <a:pt x="132" y="44"/>
                    </a:lnTo>
                    <a:lnTo>
                      <a:pt x="162" y="30"/>
                    </a:lnTo>
                    <a:lnTo>
                      <a:pt x="132" y="14"/>
                    </a:lnTo>
                    <a:lnTo>
                      <a:pt x="126" y="0"/>
                    </a:lnTo>
                    <a:lnTo>
                      <a:pt x="93" y="32"/>
                    </a:lnTo>
                    <a:lnTo>
                      <a:pt x="84" y="48"/>
                    </a:lnTo>
                    <a:lnTo>
                      <a:pt x="72" y="38"/>
                    </a:lnTo>
                    <a:lnTo>
                      <a:pt x="51" y="62"/>
                    </a:lnTo>
                    <a:lnTo>
                      <a:pt x="33" y="66"/>
                    </a:lnTo>
                    <a:lnTo>
                      <a:pt x="24" y="90"/>
                    </a:lnTo>
                    <a:lnTo>
                      <a:pt x="0" y="8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0" name="Freeform 262"/>
              <p:cNvSpPr>
                <a:spLocks/>
              </p:cNvSpPr>
              <p:nvPr/>
            </p:nvSpPr>
            <p:spPr bwMode="auto">
              <a:xfrm>
                <a:off x="2911" y="2441"/>
                <a:ext cx="241" cy="258"/>
              </a:xfrm>
              <a:custGeom>
                <a:avLst/>
                <a:gdLst>
                  <a:gd name="T0" fmla="*/ 0 w 272"/>
                  <a:gd name="T1" fmla="*/ 209 h 250"/>
                  <a:gd name="T2" fmla="*/ 6 w 272"/>
                  <a:gd name="T3" fmla="*/ 187 h 250"/>
                  <a:gd name="T4" fmla="*/ 12 w 272"/>
                  <a:gd name="T5" fmla="*/ 202 h 250"/>
                  <a:gd name="T6" fmla="*/ 52 w 272"/>
                  <a:gd name="T7" fmla="*/ 194 h 250"/>
                  <a:gd name="T8" fmla="*/ 45 w 272"/>
                  <a:gd name="T9" fmla="*/ 0 h 250"/>
                  <a:gd name="T10" fmla="*/ 58 w 272"/>
                  <a:gd name="T11" fmla="*/ 0 h 250"/>
                  <a:gd name="T12" fmla="*/ 121 w 272"/>
                  <a:gd name="T13" fmla="*/ 106 h 250"/>
                  <a:gd name="T14" fmla="*/ 121 w 272"/>
                  <a:gd name="T15" fmla="*/ 124 h 250"/>
                  <a:gd name="T16" fmla="*/ 131 w 272"/>
                  <a:gd name="T17" fmla="*/ 116 h 250"/>
                  <a:gd name="T18" fmla="*/ 131 w 272"/>
                  <a:gd name="T19" fmla="*/ 180 h 250"/>
                  <a:gd name="T20" fmla="*/ 124 w 272"/>
                  <a:gd name="T21" fmla="*/ 198 h 250"/>
                  <a:gd name="T22" fmla="*/ 98 w 272"/>
                  <a:gd name="T23" fmla="*/ 205 h 250"/>
                  <a:gd name="T24" fmla="*/ 66 w 272"/>
                  <a:gd name="T25" fmla="*/ 244 h 250"/>
                  <a:gd name="T26" fmla="*/ 55 w 272"/>
                  <a:gd name="T27" fmla="*/ 300 h 250"/>
                  <a:gd name="T28" fmla="*/ 46 w 272"/>
                  <a:gd name="T29" fmla="*/ 294 h 250"/>
                  <a:gd name="T30" fmla="*/ 33 w 272"/>
                  <a:gd name="T31" fmla="*/ 300 h 250"/>
                  <a:gd name="T32" fmla="*/ 26 w 272"/>
                  <a:gd name="T33" fmla="*/ 255 h 250"/>
                  <a:gd name="T34" fmla="*/ 11 w 272"/>
                  <a:gd name="T35" fmla="*/ 265 h 250"/>
                  <a:gd name="T36" fmla="*/ 8 w 272"/>
                  <a:gd name="T37" fmla="*/ 259 h 250"/>
                  <a:gd name="T38" fmla="*/ 0 w 272"/>
                  <a:gd name="T39" fmla="*/ 209 h 2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2"/>
                  <a:gd name="T61" fmla="*/ 0 h 250"/>
                  <a:gd name="T62" fmla="*/ 272 w 272"/>
                  <a:gd name="T63" fmla="*/ 250 h 2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2" h="250">
                    <a:moveTo>
                      <a:pt x="0" y="173"/>
                    </a:moveTo>
                    <a:lnTo>
                      <a:pt x="12" y="155"/>
                    </a:lnTo>
                    <a:lnTo>
                      <a:pt x="26" y="167"/>
                    </a:lnTo>
                    <a:lnTo>
                      <a:pt x="109" y="161"/>
                    </a:lnTo>
                    <a:lnTo>
                      <a:pt x="91" y="0"/>
                    </a:lnTo>
                    <a:lnTo>
                      <a:pt x="118" y="0"/>
                    </a:lnTo>
                    <a:lnTo>
                      <a:pt x="253" y="88"/>
                    </a:lnTo>
                    <a:lnTo>
                      <a:pt x="253" y="103"/>
                    </a:lnTo>
                    <a:lnTo>
                      <a:pt x="271" y="97"/>
                    </a:lnTo>
                    <a:lnTo>
                      <a:pt x="271" y="149"/>
                    </a:lnTo>
                    <a:lnTo>
                      <a:pt x="256" y="164"/>
                    </a:lnTo>
                    <a:lnTo>
                      <a:pt x="203" y="170"/>
                    </a:lnTo>
                    <a:lnTo>
                      <a:pt x="138" y="202"/>
                    </a:lnTo>
                    <a:lnTo>
                      <a:pt x="114" y="249"/>
                    </a:lnTo>
                    <a:lnTo>
                      <a:pt x="97" y="243"/>
                    </a:lnTo>
                    <a:lnTo>
                      <a:pt x="68" y="249"/>
                    </a:lnTo>
                    <a:lnTo>
                      <a:pt x="53" y="211"/>
                    </a:lnTo>
                    <a:lnTo>
                      <a:pt x="23" y="220"/>
                    </a:lnTo>
                    <a:lnTo>
                      <a:pt x="15" y="214"/>
                    </a:lnTo>
                    <a:lnTo>
                      <a:pt x="0" y="17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41" name="Freeform 263"/>
              <p:cNvSpPr>
                <a:spLocks/>
              </p:cNvSpPr>
              <p:nvPr/>
            </p:nvSpPr>
            <p:spPr bwMode="auto">
              <a:xfrm>
                <a:off x="2911" y="2441"/>
                <a:ext cx="247" cy="264"/>
              </a:xfrm>
              <a:custGeom>
                <a:avLst/>
                <a:gdLst>
                  <a:gd name="T0" fmla="*/ 0 w 278"/>
                  <a:gd name="T1" fmla="*/ 213 h 256"/>
                  <a:gd name="T2" fmla="*/ 6 w 278"/>
                  <a:gd name="T3" fmla="*/ 191 h 256"/>
                  <a:gd name="T4" fmla="*/ 13 w 278"/>
                  <a:gd name="T5" fmla="*/ 206 h 256"/>
                  <a:gd name="T6" fmla="*/ 54 w 278"/>
                  <a:gd name="T7" fmla="*/ 198 h 256"/>
                  <a:gd name="T8" fmla="*/ 46 w 278"/>
                  <a:gd name="T9" fmla="*/ 0 h 256"/>
                  <a:gd name="T10" fmla="*/ 60 w 278"/>
                  <a:gd name="T11" fmla="*/ 0 h 256"/>
                  <a:gd name="T12" fmla="*/ 127 w 278"/>
                  <a:gd name="T13" fmla="*/ 108 h 256"/>
                  <a:gd name="T14" fmla="*/ 127 w 278"/>
                  <a:gd name="T15" fmla="*/ 126 h 256"/>
                  <a:gd name="T16" fmla="*/ 137 w 278"/>
                  <a:gd name="T17" fmla="*/ 118 h 256"/>
                  <a:gd name="T18" fmla="*/ 137 w 278"/>
                  <a:gd name="T19" fmla="*/ 184 h 256"/>
                  <a:gd name="T20" fmla="*/ 129 w 278"/>
                  <a:gd name="T21" fmla="*/ 202 h 256"/>
                  <a:gd name="T22" fmla="*/ 103 w 278"/>
                  <a:gd name="T23" fmla="*/ 209 h 256"/>
                  <a:gd name="T24" fmla="*/ 69 w 278"/>
                  <a:gd name="T25" fmla="*/ 249 h 256"/>
                  <a:gd name="T26" fmla="*/ 58 w 278"/>
                  <a:gd name="T27" fmla="*/ 306 h 256"/>
                  <a:gd name="T28" fmla="*/ 48 w 278"/>
                  <a:gd name="T29" fmla="*/ 300 h 256"/>
                  <a:gd name="T30" fmla="*/ 34 w 278"/>
                  <a:gd name="T31" fmla="*/ 306 h 256"/>
                  <a:gd name="T32" fmla="*/ 27 w 278"/>
                  <a:gd name="T33" fmla="*/ 260 h 256"/>
                  <a:gd name="T34" fmla="*/ 12 w 278"/>
                  <a:gd name="T35" fmla="*/ 270 h 256"/>
                  <a:gd name="T36" fmla="*/ 8 w 278"/>
                  <a:gd name="T37" fmla="*/ 264 h 256"/>
                  <a:gd name="T38" fmla="*/ 0 w 278"/>
                  <a:gd name="T39" fmla="*/ 213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8"/>
                  <a:gd name="T61" fmla="*/ 0 h 256"/>
                  <a:gd name="T62" fmla="*/ 278 w 278"/>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8" h="256">
                    <a:moveTo>
                      <a:pt x="0" y="177"/>
                    </a:moveTo>
                    <a:lnTo>
                      <a:pt x="12" y="159"/>
                    </a:lnTo>
                    <a:lnTo>
                      <a:pt x="27" y="171"/>
                    </a:lnTo>
                    <a:lnTo>
                      <a:pt x="111" y="165"/>
                    </a:lnTo>
                    <a:lnTo>
                      <a:pt x="93" y="0"/>
                    </a:lnTo>
                    <a:lnTo>
                      <a:pt x="121" y="0"/>
                    </a:lnTo>
                    <a:lnTo>
                      <a:pt x="259" y="90"/>
                    </a:lnTo>
                    <a:lnTo>
                      <a:pt x="259" y="105"/>
                    </a:lnTo>
                    <a:lnTo>
                      <a:pt x="277" y="99"/>
                    </a:lnTo>
                    <a:lnTo>
                      <a:pt x="277" y="153"/>
                    </a:lnTo>
                    <a:lnTo>
                      <a:pt x="262" y="168"/>
                    </a:lnTo>
                    <a:lnTo>
                      <a:pt x="208" y="174"/>
                    </a:lnTo>
                    <a:lnTo>
                      <a:pt x="141" y="207"/>
                    </a:lnTo>
                    <a:lnTo>
                      <a:pt x="117" y="255"/>
                    </a:lnTo>
                    <a:lnTo>
                      <a:pt x="99" y="249"/>
                    </a:lnTo>
                    <a:lnTo>
                      <a:pt x="69" y="255"/>
                    </a:lnTo>
                    <a:lnTo>
                      <a:pt x="54" y="216"/>
                    </a:lnTo>
                    <a:lnTo>
                      <a:pt x="24" y="225"/>
                    </a:lnTo>
                    <a:lnTo>
                      <a:pt x="15" y="219"/>
                    </a:lnTo>
                    <a:lnTo>
                      <a:pt x="0" y="17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2" name="Freeform 264"/>
              <p:cNvSpPr>
                <a:spLocks/>
              </p:cNvSpPr>
              <p:nvPr/>
            </p:nvSpPr>
            <p:spPr bwMode="auto">
              <a:xfrm>
                <a:off x="2839" y="2398"/>
                <a:ext cx="175" cy="220"/>
              </a:xfrm>
              <a:custGeom>
                <a:avLst/>
                <a:gdLst>
                  <a:gd name="T0" fmla="*/ 0 w 197"/>
                  <a:gd name="T1" fmla="*/ 126 h 214"/>
                  <a:gd name="T2" fmla="*/ 6 w 197"/>
                  <a:gd name="T3" fmla="*/ 142 h 214"/>
                  <a:gd name="T4" fmla="*/ 8 w 197"/>
                  <a:gd name="T5" fmla="*/ 179 h 214"/>
                  <a:gd name="T6" fmla="*/ 4 w 197"/>
                  <a:gd name="T7" fmla="*/ 224 h 214"/>
                  <a:gd name="T8" fmla="*/ 22 w 197"/>
                  <a:gd name="T9" fmla="*/ 213 h 214"/>
                  <a:gd name="T10" fmla="*/ 39 w 197"/>
                  <a:gd name="T11" fmla="*/ 251 h 214"/>
                  <a:gd name="T12" fmla="*/ 44 w 197"/>
                  <a:gd name="T13" fmla="*/ 230 h 214"/>
                  <a:gd name="T14" fmla="*/ 52 w 197"/>
                  <a:gd name="T15" fmla="*/ 244 h 214"/>
                  <a:gd name="T16" fmla="*/ 91 w 197"/>
                  <a:gd name="T17" fmla="*/ 237 h 214"/>
                  <a:gd name="T18" fmla="*/ 83 w 197"/>
                  <a:gd name="T19" fmla="*/ 47 h 214"/>
                  <a:gd name="T20" fmla="*/ 97 w 197"/>
                  <a:gd name="T21" fmla="*/ 47 h 214"/>
                  <a:gd name="T22" fmla="*/ 68 w 197"/>
                  <a:gd name="T23" fmla="*/ 0 h 214"/>
                  <a:gd name="T24" fmla="*/ 68 w 197"/>
                  <a:gd name="T25" fmla="*/ 29 h 214"/>
                  <a:gd name="T26" fmla="*/ 42 w 197"/>
                  <a:gd name="T27" fmla="*/ 29 h 214"/>
                  <a:gd name="T28" fmla="*/ 42 w 197"/>
                  <a:gd name="T29" fmla="*/ 78 h 214"/>
                  <a:gd name="T30" fmla="*/ 32 w 197"/>
                  <a:gd name="T31" fmla="*/ 88 h 214"/>
                  <a:gd name="T32" fmla="*/ 32 w 197"/>
                  <a:gd name="T33" fmla="*/ 117 h 214"/>
                  <a:gd name="T34" fmla="*/ 0 w 197"/>
                  <a:gd name="T35" fmla="*/ 126 h 2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214"/>
                  <a:gd name="T56" fmla="*/ 197 w 197"/>
                  <a:gd name="T57" fmla="*/ 214 h 2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214">
                    <a:moveTo>
                      <a:pt x="0" y="108"/>
                    </a:moveTo>
                    <a:lnTo>
                      <a:pt x="12" y="120"/>
                    </a:lnTo>
                    <a:lnTo>
                      <a:pt x="15" y="152"/>
                    </a:lnTo>
                    <a:lnTo>
                      <a:pt x="6" y="190"/>
                    </a:lnTo>
                    <a:lnTo>
                      <a:pt x="44" y="181"/>
                    </a:lnTo>
                    <a:lnTo>
                      <a:pt x="79" y="213"/>
                    </a:lnTo>
                    <a:lnTo>
                      <a:pt x="90" y="195"/>
                    </a:lnTo>
                    <a:lnTo>
                      <a:pt x="105" y="207"/>
                    </a:lnTo>
                    <a:lnTo>
                      <a:pt x="186" y="201"/>
                    </a:lnTo>
                    <a:lnTo>
                      <a:pt x="169" y="41"/>
                    </a:lnTo>
                    <a:lnTo>
                      <a:pt x="196" y="41"/>
                    </a:lnTo>
                    <a:lnTo>
                      <a:pt x="137" y="0"/>
                    </a:lnTo>
                    <a:lnTo>
                      <a:pt x="137" y="23"/>
                    </a:lnTo>
                    <a:lnTo>
                      <a:pt x="84" y="23"/>
                    </a:lnTo>
                    <a:lnTo>
                      <a:pt x="84" y="66"/>
                    </a:lnTo>
                    <a:lnTo>
                      <a:pt x="64" y="76"/>
                    </a:lnTo>
                    <a:lnTo>
                      <a:pt x="64" y="99"/>
                    </a:lnTo>
                    <a:lnTo>
                      <a:pt x="0" y="108"/>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43" name="Freeform 265"/>
              <p:cNvSpPr>
                <a:spLocks/>
              </p:cNvSpPr>
              <p:nvPr/>
            </p:nvSpPr>
            <p:spPr bwMode="auto">
              <a:xfrm>
                <a:off x="2839" y="2398"/>
                <a:ext cx="180" cy="226"/>
              </a:xfrm>
              <a:custGeom>
                <a:avLst/>
                <a:gdLst>
                  <a:gd name="T0" fmla="*/ 0 w 203"/>
                  <a:gd name="T1" fmla="*/ 129 h 220"/>
                  <a:gd name="T2" fmla="*/ 6 w 203"/>
                  <a:gd name="T3" fmla="*/ 145 h 220"/>
                  <a:gd name="T4" fmla="*/ 8 w 203"/>
                  <a:gd name="T5" fmla="*/ 183 h 220"/>
                  <a:gd name="T6" fmla="*/ 4 w 203"/>
                  <a:gd name="T7" fmla="*/ 229 h 220"/>
                  <a:gd name="T8" fmla="*/ 21 w 203"/>
                  <a:gd name="T9" fmla="*/ 218 h 220"/>
                  <a:gd name="T10" fmla="*/ 40 w 203"/>
                  <a:gd name="T11" fmla="*/ 257 h 220"/>
                  <a:gd name="T12" fmla="*/ 45 w 203"/>
                  <a:gd name="T13" fmla="*/ 236 h 220"/>
                  <a:gd name="T14" fmla="*/ 52 w 203"/>
                  <a:gd name="T15" fmla="*/ 250 h 220"/>
                  <a:gd name="T16" fmla="*/ 94 w 203"/>
                  <a:gd name="T17" fmla="*/ 243 h 220"/>
                  <a:gd name="T18" fmla="*/ 84 w 203"/>
                  <a:gd name="T19" fmla="*/ 48 h 220"/>
                  <a:gd name="T20" fmla="*/ 98 w 203"/>
                  <a:gd name="T21" fmla="*/ 48 h 220"/>
                  <a:gd name="T22" fmla="*/ 68 w 203"/>
                  <a:gd name="T23" fmla="*/ 0 h 220"/>
                  <a:gd name="T24" fmla="*/ 68 w 203"/>
                  <a:gd name="T25" fmla="*/ 30 h 220"/>
                  <a:gd name="T26" fmla="*/ 42 w 203"/>
                  <a:gd name="T27" fmla="*/ 30 h 220"/>
                  <a:gd name="T28" fmla="*/ 42 w 203"/>
                  <a:gd name="T29" fmla="*/ 80 h 220"/>
                  <a:gd name="T30" fmla="*/ 32 w 203"/>
                  <a:gd name="T31" fmla="*/ 90 h 220"/>
                  <a:gd name="T32" fmla="*/ 32 w 203"/>
                  <a:gd name="T33" fmla="*/ 120 h 220"/>
                  <a:gd name="T34" fmla="*/ 0 w 203"/>
                  <a:gd name="T35" fmla="*/ 129 h 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220"/>
                  <a:gd name="T56" fmla="*/ 203 w 203"/>
                  <a:gd name="T57" fmla="*/ 220 h 2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220">
                    <a:moveTo>
                      <a:pt x="0" y="111"/>
                    </a:moveTo>
                    <a:lnTo>
                      <a:pt x="12" y="123"/>
                    </a:lnTo>
                    <a:lnTo>
                      <a:pt x="15" y="156"/>
                    </a:lnTo>
                    <a:lnTo>
                      <a:pt x="6" y="195"/>
                    </a:lnTo>
                    <a:lnTo>
                      <a:pt x="45" y="186"/>
                    </a:lnTo>
                    <a:lnTo>
                      <a:pt x="81" y="219"/>
                    </a:lnTo>
                    <a:lnTo>
                      <a:pt x="93" y="201"/>
                    </a:lnTo>
                    <a:lnTo>
                      <a:pt x="108" y="213"/>
                    </a:lnTo>
                    <a:lnTo>
                      <a:pt x="192" y="207"/>
                    </a:lnTo>
                    <a:lnTo>
                      <a:pt x="174" y="42"/>
                    </a:lnTo>
                    <a:lnTo>
                      <a:pt x="202" y="42"/>
                    </a:lnTo>
                    <a:lnTo>
                      <a:pt x="141" y="0"/>
                    </a:lnTo>
                    <a:lnTo>
                      <a:pt x="141" y="24"/>
                    </a:lnTo>
                    <a:lnTo>
                      <a:pt x="87" y="24"/>
                    </a:lnTo>
                    <a:lnTo>
                      <a:pt x="87" y="68"/>
                    </a:lnTo>
                    <a:lnTo>
                      <a:pt x="66" y="78"/>
                    </a:lnTo>
                    <a:lnTo>
                      <a:pt x="66" y="102"/>
                    </a:lnTo>
                    <a:lnTo>
                      <a:pt x="0" y="1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4" name="Freeform 266"/>
              <p:cNvSpPr>
                <a:spLocks/>
              </p:cNvSpPr>
              <p:nvPr/>
            </p:nvSpPr>
            <p:spPr bwMode="auto">
              <a:xfrm>
                <a:off x="1342" y="2295"/>
                <a:ext cx="449" cy="326"/>
              </a:xfrm>
              <a:custGeom>
                <a:avLst/>
                <a:gdLst>
                  <a:gd name="T0" fmla="*/ 0 w 507"/>
                  <a:gd name="T1" fmla="*/ 3 h 317"/>
                  <a:gd name="T2" fmla="*/ 12 w 507"/>
                  <a:gd name="T3" fmla="*/ 65 h 317"/>
                  <a:gd name="T4" fmla="*/ 24 w 507"/>
                  <a:gd name="T5" fmla="*/ 89 h 317"/>
                  <a:gd name="T6" fmla="*/ 24 w 507"/>
                  <a:gd name="T7" fmla="*/ 105 h 317"/>
                  <a:gd name="T8" fmla="*/ 18 w 507"/>
                  <a:gd name="T9" fmla="*/ 110 h 317"/>
                  <a:gd name="T10" fmla="*/ 33 w 507"/>
                  <a:gd name="T11" fmla="*/ 122 h 317"/>
                  <a:gd name="T12" fmla="*/ 40 w 507"/>
                  <a:gd name="T13" fmla="*/ 152 h 317"/>
                  <a:gd name="T14" fmla="*/ 39 w 507"/>
                  <a:gd name="T15" fmla="*/ 166 h 317"/>
                  <a:gd name="T16" fmla="*/ 58 w 507"/>
                  <a:gd name="T17" fmla="*/ 207 h 317"/>
                  <a:gd name="T18" fmla="*/ 61 w 507"/>
                  <a:gd name="T19" fmla="*/ 195 h 317"/>
                  <a:gd name="T20" fmla="*/ 20 w 507"/>
                  <a:gd name="T21" fmla="*/ 53 h 317"/>
                  <a:gd name="T22" fmla="*/ 18 w 507"/>
                  <a:gd name="T23" fmla="*/ 15 h 317"/>
                  <a:gd name="T24" fmla="*/ 27 w 507"/>
                  <a:gd name="T25" fmla="*/ 27 h 317"/>
                  <a:gd name="T26" fmla="*/ 41 w 507"/>
                  <a:gd name="T27" fmla="*/ 86 h 317"/>
                  <a:gd name="T28" fmla="*/ 64 w 507"/>
                  <a:gd name="T29" fmla="*/ 132 h 317"/>
                  <a:gd name="T30" fmla="*/ 64 w 507"/>
                  <a:gd name="T31" fmla="*/ 152 h 317"/>
                  <a:gd name="T32" fmla="*/ 94 w 507"/>
                  <a:gd name="T33" fmla="*/ 214 h 317"/>
                  <a:gd name="T34" fmla="*/ 97 w 507"/>
                  <a:gd name="T35" fmla="*/ 238 h 317"/>
                  <a:gd name="T36" fmla="*/ 94 w 507"/>
                  <a:gd name="T37" fmla="*/ 259 h 317"/>
                  <a:gd name="T38" fmla="*/ 100 w 507"/>
                  <a:gd name="T39" fmla="*/ 281 h 317"/>
                  <a:gd name="T40" fmla="*/ 159 w 507"/>
                  <a:gd name="T41" fmla="*/ 349 h 317"/>
                  <a:gd name="T42" fmla="*/ 182 w 507"/>
                  <a:gd name="T43" fmla="*/ 342 h 317"/>
                  <a:gd name="T44" fmla="*/ 199 w 507"/>
                  <a:gd name="T45" fmla="*/ 373 h 317"/>
                  <a:gd name="T46" fmla="*/ 205 w 507"/>
                  <a:gd name="T47" fmla="*/ 342 h 317"/>
                  <a:gd name="T48" fmla="*/ 213 w 507"/>
                  <a:gd name="T49" fmla="*/ 342 h 317"/>
                  <a:gd name="T50" fmla="*/ 205 w 507"/>
                  <a:gd name="T51" fmla="*/ 319 h 317"/>
                  <a:gd name="T52" fmla="*/ 223 w 507"/>
                  <a:gd name="T53" fmla="*/ 311 h 317"/>
                  <a:gd name="T54" fmla="*/ 229 w 507"/>
                  <a:gd name="T55" fmla="*/ 297 h 317"/>
                  <a:gd name="T56" fmla="*/ 233 w 507"/>
                  <a:gd name="T57" fmla="*/ 290 h 317"/>
                  <a:gd name="T58" fmla="*/ 234 w 507"/>
                  <a:gd name="T59" fmla="*/ 303 h 317"/>
                  <a:gd name="T60" fmla="*/ 244 w 507"/>
                  <a:gd name="T61" fmla="*/ 245 h 317"/>
                  <a:gd name="T62" fmla="*/ 233 w 507"/>
                  <a:gd name="T63" fmla="*/ 230 h 317"/>
                  <a:gd name="T64" fmla="*/ 213 w 507"/>
                  <a:gd name="T65" fmla="*/ 245 h 317"/>
                  <a:gd name="T66" fmla="*/ 205 w 507"/>
                  <a:gd name="T67" fmla="*/ 297 h 317"/>
                  <a:gd name="T68" fmla="*/ 182 w 507"/>
                  <a:gd name="T69" fmla="*/ 303 h 317"/>
                  <a:gd name="T70" fmla="*/ 171 w 507"/>
                  <a:gd name="T71" fmla="*/ 286 h 317"/>
                  <a:gd name="T72" fmla="*/ 156 w 507"/>
                  <a:gd name="T73" fmla="*/ 220 h 317"/>
                  <a:gd name="T74" fmla="*/ 154 w 507"/>
                  <a:gd name="T75" fmla="*/ 166 h 317"/>
                  <a:gd name="T76" fmla="*/ 161 w 507"/>
                  <a:gd name="T77" fmla="*/ 148 h 317"/>
                  <a:gd name="T78" fmla="*/ 145 w 507"/>
                  <a:gd name="T79" fmla="*/ 132 h 317"/>
                  <a:gd name="T80" fmla="*/ 125 w 507"/>
                  <a:gd name="T81" fmla="*/ 59 h 317"/>
                  <a:gd name="T82" fmla="*/ 106 w 507"/>
                  <a:gd name="T83" fmla="*/ 77 h 317"/>
                  <a:gd name="T84" fmla="*/ 85 w 507"/>
                  <a:gd name="T85" fmla="*/ 15 h 317"/>
                  <a:gd name="T86" fmla="*/ 47 w 507"/>
                  <a:gd name="T87" fmla="*/ 30 h 317"/>
                  <a:gd name="T88" fmla="*/ 18 w 507"/>
                  <a:gd name="T89" fmla="*/ 0 h 317"/>
                  <a:gd name="T90" fmla="*/ 0 w 507"/>
                  <a:gd name="T91" fmla="*/ 3 h 3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07"/>
                  <a:gd name="T139" fmla="*/ 0 h 317"/>
                  <a:gd name="T140" fmla="*/ 507 w 507"/>
                  <a:gd name="T141" fmla="*/ 317 h 3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07" h="317">
                    <a:moveTo>
                      <a:pt x="0" y="3"/>
                    </a:moveTo>
                    <a:lnTo>
                      <a:pt x="24" y="53"/>
                    </a:lnTo>
                    <a:lnTo>
                      <a:pt x="50" y="77"/>
                    </a:lnTo>
                    <a:lnTo>
                      <a:pt x="48" y="88"/>
                    </a:lnTo>
                    <a:lnTo>
                      <a:pt x="37" y="92"/>
                    </a:lnTo>
                    <a:lnTo>
                      <a:pt x="68" y="104"/>
                    </a:lnTo>
                    <a:lnTo>
                      <a:pt x="84" y="128"/>
                    </a:lnTo>
                    <a:lnTo>
                      <a:pt x="80" y="141"/>
                    </a:lnTo>
                    <a:lnTo>
                      <a:pt x="120" y="175"/>
                    </a:lnTo>
                    <a:lnTo>
                      <a:pt x="127" y="165"/>
                    </a:lnTo>
                    <a:lnTo>
                      <a:pt x="42" y="47"/>
                    </a:lnTo>
                    <a:lnTo>
                      <a:pt x="37" y="15"/>
                    </a:lnTo>
                    <a:lnTo>
                      <a:pt x="54" y="21"/>
                    </a:lnTo>
                    <a:lnTo>
                      <a:pt x="86" y="74"/>
                    </a:lnTo>
                    <a:lnTo>
                      <a:pt x="131" y="112"/>
                    </a:lnTo>
                    <a:lnTo>
                      <a:pt x="131" y="128"/>
                    </a:lnTo>
                    <a:lnTo>
                      <a:pt x="194" y="181"/>
                    </a:lnTo>
                    <a:lnTo>
                      <a:pt x="200" y="201"/>
                    </a:lnTo>
                    <a:lnTo>
                      <a:pt x="194" y="219"/>
                    </a:lnTo>
                    <a:lnTo>
                      <a:pt x="209" y="237"/>
                    </a:lnTo>
                    <a:lnTo>
                      <a:pt x="327" y="295"/>
                    </a:lnTo>
                    <a:lnTo>
                      <a:pt x="378" y="290"/>
                    </a:lnTo>
                    <a:lnTo>
                      <a:pt x="413" y="316"/>
                    </a:lnTo>
                    <a:lnTo>
                      <a:pt x="425" y="290"/>
                    </a:lnTo>
                    <a:lnTo>
                      <a:pt x="441" y="290"/>
                    </a:lnTo>
                    <a:lnTo>
                      <a:pt x="425" y="269"/>
                    </a:lnTo>
                    <a:lnTo>
                      <a:pt x="464" y="263"/>
                    </a:lnTo>
                    <a:lnTo>
                      <a:pt x="476" y="251"/>
                    </a:lnTo>
                    <a:lnTo>
                      <a:pt x="482" y="245"/>
                    </a:lnTo>
                    <a:lnTo>
                      <a:pt x="485" y="257"/>
                    </a:lnTo>
                    <a:lnTo>
                      <a:pt x="506" y="207"/>
                    </a:lnTo>
                    <a:lnTo>
                      <a:pt x="482" y="194"/>
                    </a:lnTo>
                    <a:lnTo>
                      <a:pt x="443" y="207"/>
                    </a:lnTo>
                    <a:lnTo>
                      <a:pt x="425" y="251"/>
                    </a:lnTo>
                    <a:lnTo>
                      <a:pt x="378" y="257"/>
                    </a:lnTo>
                    <a:lnTo>
                      <a:pt x="354" y="242"/>
                    </a:lnTo>
                    <a:lnTo>
                      <a:pt x="324" y="186"/>
                    </a:lnTo>
                    <a:lnTo>
                      <a:pt x="318" y="141"/>
                    </a:lnTo>
                    <a:lnTo>
                      <a:pt x="333" y="124"/>
                    </a:lnTo>
                    <a:lnTo>
                      <a:pt x="300" y="112"/>
                    </a:lnTo>
                    <a:lnTo>
                      <a:pt x="259" y="50"/>
                    </a:lnTo>
                    <a:lnTo>
                      <a:pt x="223" y="65"/>
                    </a:lnTo>
                    <a:lnTo>
                      <a:pt x="176" y="15"/>
                    </a:lnTo>
                    <a:lnTo>
                      <a:pt x="98" y="24"/>
                    </a:lnTo>
                    <a:lnTo>
                      <a:pt x="37" y="0"/>
                    </a:lnTo>
                    <a:lnTo>
                      <a:pt x="0" y="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45" name="Freeform 267"/>
              <p:cNvSpPr>
                <a:spLocks/>
              </p:cNvSpPr>
              <p:nvPr/>
            </p:nvSpPr>
            <p:spPr bwMode="auto">
              <a:xfrm>
                <a:off x="1342" y="2295"/>
                <a:ext cx="455" cy="333"/>
              </a:xfrm>
              <a:custGeom>
                <a:avLst/>
                <a:gdLst>
                  <a:gd name="T0" fmla="*/ 0 w 513"/>
                  <a:gd name="T1" fmla="*/ 3 h 323"/>
                  <a:gd name="T2" fmla="*/ 12 w 513"/>
                  <a:gd name="T3" fmla="*/ 66 h 323"/>
                  <a:gd name="T4" fmla="*/ 24 w 513"/>
                  <a:gd name="T5" fmla="*/ 94 h 323"/>
                  <a:gd name="T6" fmla="*/ 24 w 513"/>
                  <a:gd name="T7" fmla="*/ 108 h 323"/>
                  <a:gd name="T8" fmla="*/ 18 w 513"/>
                  <a:gd name="T9" fmla="*/ 112 h 323"/>
                  <a:gd name="T10" fmla="*/ 34 w 513"/>
                  <a:gd name="T11" fmla="*/ 127 h 323"/>
                  <a:gd name="T12" fmla="*/ 41 w 513"/>
                  <a:gd name="T13" fmla="*/ 156 h 323"/>
                  <a:gd name="T14" fmla="*/ 40 w 513"/>
                  <a:gd name="T15" fmla="*/ 173 h 323"/>
                  <a:gd name="T16" fmla="*/ 59 w 513"/>
                  <a:gd name="T17" fmla="*/ 214 h 323"/>
                  <a:gd name="T18" fmla="*/ 63 w 513"/>
                  <a:gd name="T19" fmla="*/ 202 h 323"/>
                  <a:gd name="T20" fmla="*/ 21 w 513"/>
                  <a:gd name="T21" fmla="*/ 59 h 323"/>
                  <a:gd name="T22" fmla="*/ 18 w 513"/>
                  <a:gd name="T23" fmla="*/ 15 h 323"/>
                  <a:gd name="T24" fmla="*/ 27 w 513"/>
                  <a:gd name="T25" fmla="*/ 27 h 323"/>
                  <a:gd name="T26" fmla="*/ 42 w 513"/>
                  <a:gd name="T27" fmla="*/ 90 h 323"/>
                  <a:gd name="T28" fmla="*/ 65 w 513"/>
                  <a:gd name="T29" fmla="*/ 138 h 323"/>
                  <a:gd name="T30" fmla="*/ 65 w 513"/>
                  <a:gd name="T31" fmla="*/ 156 h 323"/>
                  <a:gd name="T32" fmla="*/ 96 w 513"/>
                  <a:gd name="T33" fmla="*/ 221 h 323"/>
                  <a:gd name="T34" fmla="*/ 98 w 513"/>
                  <a:gd name="T35" fmla="*/ 246 h 323"/>
                  <a:gd name="T36" fmla="*/ 96 w 513"/>
                  <a:gd name="T37" fmla="*/ 268 h 323"/>
                  <a:gd name="T38" fmla="*/ 102 w 513"/>
                  <a:gd name="T39" fmla="*/ 289 h 323"/>
                  <a:gd name="T40" fmla="*/ 161 w 513"/>
                  <a:gd name="T41" fmla="*/ 362 h 323"/>
                  <a:gd name="T42" fmla="*/ 186 w 513"/>
                  <a:gd name="T43" fmla="*/ 354 h 323"/>
                  <a:gd name="T44" fmla="*/ 204 w 513"/>
                  <a:gd name="T45" fmla="*/ 387 h 323"/>
                  <a:gd name="T46" fmla="*/ 209 w 513"/>
                  <a:gd name="T47" fmla="*/ 354 h 323"/>
                  <a:gd name="T48" fmla="*/ 217 w 513"/>
                  <a:gd name="T49" fmla="*/ 354 h 323"/>
                  <a:gd name="T50" fmla="*/ 209 w 513"/>
                  <a:gd name="T51" fmla="*/ 329 h 323"/>
                  <a:gd name="T52" fmla="*/ 229 w 513"/>
                  <a:gd name="T53" fmla="*/ 322 h 323"/>
                  <a:gd name="T54" fmla="*/ 235 w 513"/>
                  <a:gd name="T55" fmla="*/ 307 h 323"/>
                  <a:gd name="T56" fmla="*/ 238 w 513"/>
                  <a:gd name="T57" fmla="*/ 300 h 323"/>
                  <a:gd name="T58" fmla="*/ 239 w 513"/>
                  <a:gd name="T59" fmla="*/ 314 h 323"/>
                  <a:gd name="T60" fmla="*/ 249 w 513"/>
                  <a:gd name="T61" fmla="*/ 254 h 323"/>
                  <a:gd name="T62" fmla="*/ 238 w 513"/>
                  <a:gd name="T63" fmla="*/ 238 h 323"/>
                  <a:gd name="T64" fmla="*/ 218 w 513"/>
                  <a:gd name="T65" fmla="*/ 254 h 323"/>
                  <a:gd name="T66" fmla="*/ 209 w 513"/>
                  <a:gd name="T67" fmla="*/ 307 h 323"/>
                  <a:gd name="T68" fmla="*/ 186 w 513"/>
                  <a:gd name="T69" fmla="*/ 314 h 323"/>
                  <a:gd name="T70" fmla="*/ 175 w 513"/>
                  <a:gd name="T71" fmla="*/ 297 h 323"/>
                  <a:gd name="T72" fmla="*/ 160 w 513"/>
                  <a:gd name="T73" fmla="*/ 228 h 323"/>
                  <a:gd name="T74" fmla="*/ 157 w 513"/>
                  <a:gd name="T75" fmla="*/ 173 h 323"/>
                  <a:gd name="T76" fmla="*/ 163 w 513"/>
                  <a:gd name="T77" fmla="*/ 151 h 323"/>
                  <a:gd name="T78" fmla="*/ 148 w 513"/>
                  <a:gd name="T79" fmla="*/ 138 h 323"/>
                  <a:gd name="T80" fmla="*/ 128 w 513"/>
                  <a:gd name="T81" fmla="*/ 63 h 323"/>
                  <a:gd name="T82" fmla="*/ 109 w 513"/>
                  <a:gd name="T83" fmla="*/ 78 h 323"/>
                  <a:gd name="T84" fmla="*/ 87 w 513"/>
                  <a:gd name="T85" fmla="*/ 15 h 323"/>
                  <a:gd name="T86" fmla="*/ 48 w 513"/>
                  <a:gd name="T87" fmla="*/ 30 h 323"/>
                  <a:gd name="T88" fmla="*/ 18 w 513"/>
                  <a:gd name="T89" fmla="*/ 0 h 323"/>
                  <a:gd name="T90" fmla="*/ 0 w 513"/>
                  <a:gd name="T91" fmla="*/ 3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323"/>
                  <a:gd name="T140" fmla="*/ 513 w 513"/>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323">
                    <a:moveTo>
                      <a:pt x="0" y="3"/>
                    </a:moveTo>
                    <a:lnTo>
                      <a:pt x="24" y="54"/>
                    </a:lnTo>
                    <a:lnTo>
                      <a:pt x="51" y="78"/>
                    </a:lnTo>
                    <a:lnTo>
                      <a:pt x="49" y="90"/>
                    </a:lnTo>
                    <a:lnTo>
                      <a:pt x="37" y="94"/>
                    </a:lnTo>
                    <a:lnTo>
                      <a:pt x="69" y="106"/>
                    </a:lnTo>
                    <a:lnTo>
                      <a:pt x="85" y="130"/>
                    </a:lnTo>
                    <a:lnTo>
                      <a:pt x="81" y="144"/>
                    </a:lnTo>
                    <a:lnTo>
                      <a:pt x="121" y="178"/>
                    </a:lnTo>
                    <a:lnTo>
                      <a:pt x="129" y="168"/>
                    </a:lnTo>
                    <a:lnTo>
                      <a:pt x="43" y="48"/>
                    </a:lnTo>
                    <a:lnTo>
                      <a:pt x="37" y="15"/>
                    </a:lnTo>
                    <a:lnTo>
                      <a:pt x="55" y="21"/>
                    </a:lnTo>
                    <a:lnTo>
                      <a:pt x="87" y="75"/>
                    </a:lnTo>
                    <a:lnTo>
                      <a:pt x="133" y="114"/>
                    </a:lnTo>
                    <a:lnTo>
                      <a:pt x="133" y="130"/>
                    </a:lnTo>
                    <a:lnTo>
                      <a:pt x="196" y="184"/>
                    </a:lnTo>
                    <a:lnTo>
                      <a:pt x="202" y="205"/>
                    </a:lnTo>
                    <a:lnTo>
                      <a:pt x="196" y="223"/>
                    </a:lnTo>
                    <a:lnTo>
                      <a:pt x="211" y="241"/>
                    </a:lnTo>
                    <a:lnTo>
                      <a:pt x="331" y="301"/>
                    </a:lnTo>
                    <a:lnTo>
                      <a:pt x="382" y="295"/>
                    </a:lnTo>
                    <a:lnTo>
                      <a:pt x="418" y="322"/>
                    </a:lnTo>
                    <a:lnTo>
                      <a:pt x="430" y="295"/>
                    </a:lnTo>
                    <a:lnTo>
                      <a:pt x="446" y="295"/>
                    </a:lnTo>
                    <a:lnTo>
                      <a:pt x="430" y="274"/>
                    </a:lnTo>
                    <a:lnTo>
                      <a:pt x="470" y="268"/>
                    </a:lnTo>
                    <a:lnTo>
                      <a:pt x="482" y="256"/>
                    </a:lnTo>
                    <a:lnTo>
                      <a:pt x="488" y="250"/>
                    </a:lnTo>
                    <a:lnTo>
                      <a:pt x="491" y="262"/>
                    </a:lnTo>
                    <a:lnTo>
                      <a:pt x="512" y="211"/>
                    </a:lnTo>
                    <a:lnTo>
                      <a:pt x="488" y="198"/>
                    </a:lnTo>
                    <a:lnTo>
                      <a:pt x="448" y="211"/>
                    </a:lnTo>
                    <a:lnTo>
                      <a:pt x="430" y="256"/>
                    </a:lnTo>
                    <a:lnTo>
                      <a:pt x="382" y="262"/>
                    </a:lnTo>
                    <a:lnTo>
                      <a:pt x="358" y="247"/>
                    </a:lnTo>
                    <a:lnTo>
                      <a:pt x="328" y="190"/>
                    </a:lnTo>
                    <a:lnTo>
                      <a:pt x="322" y="144"/>
                    </a:lnTo>
                    <a:lnTo>
                      <a:pt x="337" y="126"/>
                    </a:lnTo>
                    <a:lnTo>
                      <a:pt x="304" y="114"/>
                    </a:lnTo>
                    <a:lnTo>
                      <a:pt x="262" y="51"/>
                    </a:lnTo>
                    <a:lnTo>
                      <a:pt x="226" y="66"/>
                    </a:lnTo>
                    <a:lnTo>
                      <a:pt x="178" y="15"/>
                    </a:lnTo>
                    <a:lnTo>
                      <a:pt x="99" y="24"/>
                    </a:lnTo>
                    <a:lnTo>
                      <a:pt x="37" y="0"/>
                    </a:lnTo>
                    <a:lnTo>
                      <a:pt x="0"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6" name="Freeform 268"/>
              <p:cNvSpPr>
                <a:spLocks/>
              </p:cNvSpPr>
              <p:nvPr/>
            </p:nvSpPr>
            <p:spPr bwMode="auto">
              <a:xfrm>
                <a:off x="4406" y="1882"/>
                <a:ext cx="471" cy="227"/>
              </a:xfrm>
              <a:custGeom>
                <a:avLst/>
                <a:gdLst>
                  <a:gd name="T0" fmla="*/ 0 w 531"/>
                  <a:gd name="T1" fmla="*/ 83 h 220"/>
                  <a:gd name="T2" fmla="*/ 8 w 531"/>
                  <a:gd name="T3" fmla="*/ 109 h 220"/>
                  <a:gd name="T4" fmla="*/ 20 w 531"/>
                  <a:gd name="T5" fmla="*/ 119 h 220"/>
                  <a:gd name="T6" fmla="*/ 24 w 531"/>
                  <a:gd name="T7" fmla="*/ 177 h 220"/>
                  <a:gd name="T8" fmla="*/ 60 w 531"/>
                  <a:gd name="T9" fmla="*/ 200 h 220"/>
                  <a:gd name="T10" fmla="*/ 77 w 531"/>
                  <a:gd name="T11" fmla="*/ 241 h 220"/>
                  <a:gd name="T12" fmla="*/ 106 w 531"/>
                  <a:gd name="T13" fmla="*/ 234 h 220"/>
                  <a:gd name="T14" fmla="*/ 137 w 531"/>
                  <a:gd name="T15" fmla="*/ 264 h 220"/>
                  <a:gd name="T16" fmla="*/ 183 w 531"/>
                  <a:gd name="T17" fmla="*/ 241 h 220"/>
                  <a:gd name="T18" fmla="*/ 195 w 531"/>
                  <a:gd name="T19" fmla="*/ 213 h 220"/>
                  <a:gd name="T20" fmla="*/ 197 w 531"/>
                  <a:gd name="T21" fmla="*/ 187 h 220"/>
                  <a:gd name="T22" fmla="*/ 210 w 531"/>
                  <a:gd name="T23" fmla="*/ 192 h 220"/>
                  <a:gd name="T24" fmla="*/ 236 w 531"/>
                  <a:gd name="T25" fmla="*/ 144 h 220"/>
                  <a:gd name="T26" fmla="*/ 258 w 531"/>
                  <a:gd name="T27" fmla="*/ 142 h 220"/>
                  <a:gd name="T28" fmla="*/ 246 w 531"/>
                  <a:gd name="T29" fmla="*/ 106 h 220"/>
                  <a:gd name="T30" fmla="*/ 226 w 531"/>
                  <a:gd name="T31" fmla="*/ 115 h 220"/>
                  <a:gd name="T32" fmla="*/ 226 w 531"/>
                  <a:gd name="T33" fmla="*/ 80 h 220"/>
                  <a:gd name="T34" fmla="*/ 233 w 531"/>
                  <a:gd name="T35" fmla="*/ 58 h 220"/>
                  <a:gd name="T36" fmla="*/ 217 w 531"/>
                  <a:gd name="T37" fmla="*/ 54 h 220"/>
                  <a:gd name="T38" fmla="*/ 177 w 531"/>
                  <a:gd name="T39" fmla="*/ 74 h 220"/>
                  <a:gd name="T40" fmla="*/ 145 w 531"/>
                  <a:gd name="T41" fmla="*/ 41 h 220"/>
                  <a:gd name="T42" fmla="*/ 123 w 531"/>
                  <a:gd name="T43" fmla="*/ 47 h 220"/>
                  <a:gd name="T44" fmla="*/ 114 w 531"/>
                  <a:gd name="T45" fmla="*/ 22 h 220"/>
                  <a:gd name="T46" fmla="*/ 93 w 531"/>
                  <a:gd name="T47" fmla="*/ 0 h 220"/>
                  <a:gd name="T48" fmla="*/ 83 w 531"/>
                  <a:gd name="T49" fmla="*/ 22 h 220"/>
                  <a:gd name="T50" fmla="*/ 80 w 531"/>
                  <a:gd name="T51" fmla="*/ 58 h 220"/>
                  <a:gd name="T52" fmla="*/ 33 w 531"/>
                  <a:gd name="T53" fmla="*/ 41 h 220"/>
                  <a:gd name="T54" fmla="*/ 0 w 531"/>
                  <a:gd name="T55" fmla="*/ 83 h 2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1"/>
                  <a:gd name="T85" fmla="*/ 0 h 220"/>
                  <a:gd name="T86" fmla="*/ 531 w 531"/>
                  <a:gd name="T87" fmla="*/ 220 h 2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1" h="220">
                    <a:moveTo>
                      <a:pt x="0" y="70"/>
                    </a:moveTo>
                    <a:lnTo>
                      <a:pt x="15" y="91"/>
                    </a:lnTo>
                    <a:lnTo>
                      <a:pt x="42" y="99"/>
                    </a:lnTo>
                    <a:lnTo>
                      <a:pt x="50" y="147"/>
                    </a:lnTo>
                    <a:lnTo>
                      <a:pt x="125" y="166"/>
                    </a:lnTo>
                    <a:lnTo>
                      <a:pt x="158" y="200"/>
                    </a:lnTo>
                    <a:lnTo>
                      <a:pt x="217" y="194"/>
                    </a:lnTo>
                    <a:lnTo>
                      <a:pt x="282" y="219"/>
                    </a:lnTo>
                    <a:lnTo>
                      <a:pt x="375" y="200"/>
                    </a:lnTo>
                    <a:lnTo>
                      <a:pt x="401" y="176"/>
                    </a:lnTo>
                    <a:lnTo>
                      <a:pt x="404" y="155"/>
                    </a:lnTo>
                    <a:lnTo>
                      <a:pt x="431" y="159"/>
                    </a:lnTo>
                    <a:lnTo>
                      <a:pt x="485" y="120"/>
                    </a:lnTo>
                    <a:lnTo>
                      <a:pt x="530" y="118"/>
                    </a:lnTo>
                    <a:lnTo>
                      <a:pt x="505" y="88"/>
                    </a:lnTo>
                    <a:lnTo>
                      <a:pt x="464" y="96"/>
                    </a:lnTo>
                    <a:lnTo>
                      <a:pt x="464" y="68"/>
                    </a:lnTo>
                    <a:lnTo>
                      <a:pt x="479" y="47"/>
                    </a:lnTo>
                    <a:lnTo>
                      <a:pt x="446" y="45"/>
                    </a:lnTo>
                    <a:lnTo>
                      <a:pt x="366" y="62"/>
                    </a:lnTo>
                    <a:lnTo>
                      <a:pt x="298" y="35"/>
                    </a:lnTo>
                    <a:lnTo>
                      <a:pt x="252" y="41"/>
                    </a:lnTo>
                    <a:lnTo>
                      <a:pt x="234" y="16"/>
                    </a:lnTo>
                    <a:lnTo>
                      <a:pt x="190" y="0"/>
                    </a:lnTo>
                    <a:lnTo>
                      <a:pt x="170" y="16"/>
                    </a:lnTo>
                    <a:lnTo>
                      <a:pt x="166" y="47"/>
                    </a:lnTo>
                    <a:lnTo>
                      <a:pt x="68" y="35"/>
                    </a:lnTo>
                    <a:lnTo>
                      <a:pt x="0" y="7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47" name="Freeform 269"/>
              <p:cNvSpPr>
                <a:spLocks/>
              </p:cNvSpPr>
              <p:nvPr/>
            </p:nvSpPr>
            <p:spPr bwMode="auto">
              <a:xfrm>
                <a:off x="4406" y="1882"/>
                <a:ext cx="476" cy="233"/>
              </a:xfrm>
              <a:custGeom>
                <a:avLst/>
                <a:gdLst>
                  <a:gd name="T0" fmla="*/ 0 w 537"/>
                  <a:gd name="T1" fmla="*/ 85 h 226"/>
                  <a:gd name="T2" fmla="*/ 8 w 537"/>
                  <a:gd name="T3" fmla="*/ 111 h 226"/>
                  <a:gd name="T4" fmla="*/ 20 w 537"/>
                  <a:gd name="T5" fmla="*/ 122 h 226"/>
                  <a:gd name="T6" fmla="*/ 24 w 537"/>
                  <a:gd name="T7" fmla="*/ 181 h 226"/>
                  <a:gd name="T8" fmla="*/ 61 w 537"/>
                  <a:gd name="T9" fmla="*/ 205 h 226"/>
                  <a:gd name="T10" fmla="*/ 78 w 537"/>
                  <a:gd name="T11" fmla="*/ 246 h 226"/>
                  <a:gd name="T12" fmla="*/ 106 w 537"/>
                  <a:gd name="T13" fmla="*/ 239 h 226"/>
                  <a:gd name="T14" fmla="*/ 138 w 537"/>
                  <a:gd name="T15" fmla="*/ 270 h 226"/>
                  <a:gd name="T16" fmla="*/ 183 w 537"/>
                  <a:gd name="T17" fmla="*/ 246 h 226"/>
                  <a:gd name="T18" fmla="*/ 197 w 537"/>
                  <a:gd name="T19" fmla="*/ 218 h 226"/>
                  <a:gd name="T20" fmla="*/ 199 w 537"/>
                  <a:gd name="T21" fmla="*/ 191 h 226"/>
                  <a:gd name="T22" fmla="*/ 211 w 537"/>
                  <a:gd name="T23" fmla="*/ 196 h 226"/>
                  <a:gd name="T24" fmla="*/ 238 w 537"/>
                  <a:gd name="T25" fmla="*/ 147 h 226"/>
                  <a:gd name="T26" fmla="*/ 260 w 537"/>
                  <a:gd name="T27" fmla="*/ 145 h 226"/>
                  <a:gd name="T28" fmla="*/ 248 w 537"/>
                  <a:gd name="T29" fmla="*/ 108 h 226"/>
                  <a:gd name="T30" fmla="*/ 228 w 537"/>
                  <a:gd name="T31" fmla="*/ 118 h 226"/>
                  <a:gd name="T32" fmla="*/ 228 w 537"/>
                  <a:gd name="T33" fmla="*/ 82 h 226"/>
                  <a:gd name="T34" fmla="*/ 235 w 537"/>
                  <a:gd name="T35" fmla="*/ 59 h 226"/>
                  <a:gd name="T36" fmla="*/ 219 w 537"/>
                  <a:gd name="T37" fmla="*/ 55 h 226"/>
                  <a:gd name="T38" fmla="*/ 180 w 537"/>
                  <a:gd name="T39" fmla="*/ 76 h 226"/>
                  <a:gd name="T40" fmla="*/ 146 w 537"/>
                  <a:gd name="T41" fmla="*/ 42 h 226"/>
                  <a:gd name="T42" fmla="*/ 123 w 537"/>
                  <a:gd name="T43" fmla="*/ 48 h 226"/>
                  <a:gd name="T44" fmla="*/ 114 w 537"/>
                  <a:gd name="T45" fmla="*/ 16 h 226"/>
                  <a:gd name="T46" fmla="*/ 93 w 537"/>
                  <a:gd name="T47" fmla="*/ 0 h 226"/>
                  <a:gd name="T48" fmla="*/ 83 w 537"/>
                  <a:gd name="T49" fmla="*/ 16 h 226"/>
                  <a:gd name="T50" fmla="*/ 82 w 537"/>
                  <a:gd name="T51" fmla="*/ 59 h 226"/>
                  <a:gd name="T52" fmla="*/ 34 w 537"/>
                  <a:gd name="T53" fmla="*/ 42 h 226"/>
                  <a:gd name="T54" fmla="*/ 0 w 537"/>
                  <a:gd name="T55" fmla="*/ 85 h 2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7"/>
                  <a:gd name="T85" fmla="*/ 0 h 226"/>
                  <a:gd name="T86" fmla="*/ 537 w 537"/>
                  <a:gd name="T87" fmla="*/ 226 h 2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7" h="226">
                    <a:moveTo>
                      <a:pt x="0" y="72"/>
                    </a:moveTo>
                    <a:lnTo>
                      <a:pt x="15" y="93"/>
                    </a:lnTo>
                    <a:lnTo>
                      <a:pt x="42" y="102"/>
                    </a:lnTo>
                    <a:lnTo>
                      <a:pt x="51" y="151"/>
                    </a:lnTo>
                    <a:lnTo>
                      <a:pt x="126" y="171"/>
                    </a:lnTo>
                    <a:lnTo>
                      <a:pt x="160" y="205"/>
                    </a:lnTo>
                    <a:lnTo>
                      <a:pt x="219" y="199"/>
                    </a:lnTo>
                    <a:lnTo>
                      <a:pt x="285" y="225"/>
                    </a:lnTo>
                    <a:lnTo>
                      <a:pt x="379" y="205"/>
                    </a:lnTo>
                    <a:lnTo>
                      <a:pt x="406" y="181"/>
                    </a:lnTo>
                    <a:lnTo>
                      <a:pt x="409" y="159"/>
                    </a:lnTo>
                    <a:lnTo>
                      <a:pt x="436" y="163"/>
                    </a:lnTo>
                    <a:lnTo>
                      <a:pt x="490" y="123"/>
                    </a:lnTo>
                    <a:lnTo>
                      <a:pt x="536" y="121"/>
                    </a:lnTo>
                    <a:lnTo>
                      <a:pt x="511" y="90"/>
                    </a:lnTo>
                    <a:lnTo>
                      <a:pt x="469" y="99"/>
                    </a:lnTo>
                    <a:lnTo>
                      <a:pt x="469" y="70"/>
                    </a:lnTo>
                    <a:lnTo>
                      <a:pt x="484" y="48"/>
                    </a:lnTo>
                    <a:lnTo>
                      <a:pt x="451" y="46"/>
                    </a:lnTo>
                    <a:lnTo>
                      <a:pt x="370" y="64"/>
                    </a:lnTo>
                    <a:lnTo>
                      <a:pt x="301" y="36"/>
                    </a:lnTo>
                    <a:lnTo>
                      <a:pt x="255" y="42"/>
                    </a:lnTo>
                    <a:lnTo>
                      <a:pt x="237" y="16"/>
                    </a:lnTo>
                    <a:lnTo>
                      <a:pt x="192" y="0"/>
                    </a:lnTo>
                    <a:lnTo>
                      <a:pt x="172" y="16"/>
                    </a:lnTo>
                    <a:lnTo>
                      <a:pt x="168" y="48"/>
                    </a:lnTo>
                    <a:lnTo>
                      <a:pt x="69" y="36"/>
                    </a:lnTo>
                    <a:lnTo>
                      <a:pt x="0" y="7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48" name="Freeform 270"/>
              <p:cNvSpPr>
                <a:spLocks/>
              </p:cNvSpPr>
              <p:nvPr/>
            </p:nvSpPr>
            <p:spPr bwMode="auto">
              <a:xfrm>
                <a:off x="2898" y="2236"/>
                <a:ext cx="174" cy="146"/>
              </a:xfrm>
              <a:custGeom>
                <a:avLst/>
                <a:gdLst>
                  <a:gd name="T0" fmla="*/ 0 w 197"/>
                  <a:gd name="T1" fmla="*/ 166 h 142"/>
                  <a:gd name="T2" fmla="*/ 23 w 197"/>
                  <a:gd name="T3" fmla="*/ 135 h 142"/>
                  <a:gd name="T4" fmla="*/ 30 w 197"/>
                  <a:gd name="T5" fmla="*/ 70 h 142"/>
                  <a:gd name="T6" fmla="*/ 50 w 197"/>
                  <a:gd name="T7" fmla="*/ 32 h 142"/>
                  <a:gd name="T8" fmla="*/ 57 w 197"/>
                  <a:gd name="T9" fmla="*/ 0 h 142"/>
                  <a:gd name="T10" fmla="*/ 86 w 197"/>
                  <a:gd name="T11" fmla="*/ 12 h 142"/>
                  <a:gd name="T12" fmla="*/ 93 w 197"/>
                  <a:gd name="T13" fmla="*/ 75 h 142"/>
                  <a:gd name="T14" fmla="*/ 79 w 197"/>
                  <a:gd name="T15" fmla="*/ 75 h 142"/>
                  <a:gd name="T16" fmla="*/ 71 w 197"/>
                  <a:gd name="T17" fmla="*/ 81 h 142"/>
                  <a:gd name="T18" fmla="*/ 74 w 197"/>
                  <a:gd name="T19" fmla="*/ 102 h 142"/>
                  <a:gd name="T20" fmla="*/ 38 w 197"/>
                  <a:gd name="T21" fmla="*/ 135 h 142"/>
                  <a:gd name="T22" fmla="*/ 34 w 197"/>
                  <a:gd name="T23" fmla="*/ 166 h 142"/>
                  <a:gd name="T24" fmla="*/ 0 w 197"/>
                  <a:gd name="T25" fmla="*/ 166 h 1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7"/>
                  <a:gd name="T40" fmla="*/ 0 h 142"/>
                  <a:gd name="T41" fmla="*/ 197 w 197"/>
                  <a:gd name="T42" fmla="*/ 142 h 1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7" h="142">
                    <a:moveTo>
                      <a:pt x="0" y="141"/>
                    </a:moveTo>
                    <a:lnTo>
                      <a:pt x="47" y="115"/>
                    </a:lnTo>
                    <a:lnTo>
                      <a:pt x="64" y="58"/>
                    </a:lnTo>
                    <a:lnTo>
                      <a:pt x="105" y="26"/>
                    </a:lnTo>
                    <a:lnTo>
                      <a:pt x="120" y="0"/>
                    </a:lnTo>
                    <a:lnTo>
                      <a:pt x="179" y="12"/>
                    </a:lnTo>
                    <a:lnTo>
                      <a:pt x="196" y="63"/>
                    </a:lnTo>
                    <a:lnTo>
                      <a:pt x="167" y="63"/>
                    </a:lnTo>
                    <a:lnTo>
                      <a:pt x="151" y="69"/>
                    </a:lnTo>
                    <a:lnTo>
                      <a:pt x="155" y="86"/>
                    </a:lnTo>
                    <a:lnTo>
                      <a:pt x="79" y="115"/>
                    </a:lnTo>
                    <a:lnTo>
                      <a:pt x="73" y="141"/>
                    </a:lnTo>
                    <a:lnTo>
                      <a:pt x="0" y="14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49" name="Freeform 271"/>
              <p:cNvSpPr>
                <a:spLocks/>
              </p:cNvSpPr>
              <p:nvPr/>
            </p:nvSpPr>
            <p:spPr bwMode="auto">
              <a:xfrm>
                <a:off x="2898" y="2236"/>
                <a:ext cx="180" cy="152"/>
              </a:xfrm>
              <a:custGeom>
                <a:avLst/>
                <a:gdLst>
                  <a:gd name="T0" fmla="*/ 0 w 203"/>
                  <a:gd name="T1" fmla="*/ 172 h 148"/>
                  <a:gd name="T2" fmla="*/ 24 w 203"/>
                  <a:gd name="T3" fmla="*/ 140 h 148"/>
                  <a:gd name="T4" fmla="*/ 32 w 203"/>
                  <a:gd name="T5" fmla="*/ 72 h 148"/>
                  <a:gd name="T6" fmla="*/ 52 w 203"/>
                  <a:gd name="T7" fmla="*/ 33 h 148"/>
                  <a:gd name="T8" fmla="*/ 60 w 203"/>
                  <a:gd name="T9" fmla="*/ 0 h 148"/>
                  <a:gd name="T10" fmla="*/ 90 w 203"/>
                  <a:gd name="T11" fmla="*/ 12 h 148"/>
                  <a:gd name="T12" fmla="*/ 98 w 203"/>
                  <a:gd name="T13" fmla="*/ 78 h 148"/>
                  <a:gd name="T14" fmla="*/ 84 w 203"/>
                  <a:gd name="T15" fmla="*/ 78 h 148"/>
                  <a:gd name="T16" fmla="*/ 75 w 203"/>
                  <a:gd name="T17" fmla="*/ 84 h 148"/>
                  <a:gd name="T18" fmla="*/ 78 w 203"/>
                  <a:gd name="T19" fmla="*/ 106 h 148"/>
                  <a:gd name="T20" fmla="*/ 40 w 203"/>
                  <a:gd name="T21" fmla="*/ 140 h 148"/>
                  <a:gd name="T22" fmla="*/ 36 w 203"/>
                  <a:gd name="T23" fmla="*/ 172 h 148"/>
                  <a:gd name="T24" fmla="*/ 0 w 203"/>
                  <a:gd name="T25" fmla="*/ 172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8"/>
                  <a:gd name="T41" fmla="*/ 203 w 203"/>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8">
                    <a:moveTo>
                      <a:pt x="0" y="147"/>
                    </a:moveTo>
                    <a:lnTo>
                      <a:pt x="48" y="120"/>
                    </a:lnTo>
                    <a:lnTo>
                      <a:pt x="66" y="60"/>
                    </a:lnTo>
                    <a:lnTo>
                      <a:pt x="108" y="27"/>
                    </a:lnTo>
                    <a:lnTo>
                      <a:pt x="124" y="0"/>
                    </a:lnTo>
                    <a:lnTo>
                      <a:pt x="184" y="12"/>
                    </a:lnTo>
                    <a:lnTo>
                      <a:pt x="202" y="66"/>
                    </a:lnTo>
                    <a:lnTo>
                      <a:pt x="172" y="66"/>
                    </a:lnTo>
                    <a:lnTo>
                      <a:pt x="156" y="72"/>
                    </a:lnTo>
                    <a:lnTo>
                      <a:pt x="160" y="90"/>
                    </a:lnTo>
                    <a:lnTo>
                      <a:pt x="81" y="120"/>
                    </a:lnTo>
                    <a:lnTo>
                      <a:pt x="75" y="147"/>
                    </a:lnTo>
                    <a:lnTo>
                      <a:pt x="0" y="1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50" name="Freeform 272"/>
              <p:cNvSpPr>
                <a:spLocks/>
              </p:cNvSpPr>
              <p:nvPr/>
            </p:nvSpPr>
            <p:spPr bwMode="auto">
              <a:xfrm>
                <a:off x="3541" y="3067"/>
                <a:ext cx="153" cy="285"/>
              </a:xfrm>
              <a:custGeom>
                <a:avLst/>
                <a:gdLst>
                  <a:gd name="T0" fmla="*/ 0 w 173"/>
                  <a:gd name="T1" fmla="*/ 85 h 277"/>
                  <a:gd name="T2" fmla="*/ 3 w 173"/>
                  <a:gd name="T3" fmla="*/ 97 h 277"/>
                  <a:gd name="T4" fmla="*/ 21 w 173"/>
                  <a:gd name="T5" fmla="*/ 118 h 277"/>
                  <a:gd name="T6" fmla="*/ 23 w 173"/>
                  <a:gd name="T7" fmla="*/ 136 h 277"/>
                  <a:gd name="T8" fmla="*/ 23 w 173"/>
                  <a:gd name="T9" fmla="*/ 189 h 277"/>
                  <a:gd name="T10" fmla="*/ 12 w 173"/>
                  <a:gd name="T11" fmla="*/ 242 h 277"/>
                  <a:gd name="T12" fmla="*/ 15 w 173"/>
                  <a:gd name="T13" fmla="*/ 306 h 277"/>
                  <a:gd name="T14" fmla="*/ 15 w 173"/>
                  <a:gd name="T15" fmla="*/ 327 h 277"/>
                  <a:gd name="T16" fmla="*/ 21 w 173"/>
                  <a:gd name="T17" fmla="*/ 327 h 277"/>
                  <a:gd name="T18" fmla="*/ 21 w 173"/>
                  <a:gd name="T19" fmla="*/ 304 h 277"/>
                  <a:gd name="T20" fmla="*/ 42 w 173"/>
                  <a:gd name="T21" fmla="*/ 277 h 277"/>
                  <a:gd name="T22" fmla="*/ 36 w 173"/>
                  <a:gd name="T23" fmla="*/ 189 h 277"/>
                  <a:gd name="T24" fmla="*/ 80 w 173"/>
                  <a:gd name="T25" fmla="*/ 97 h 277"/>
                  <a:gd name="T26" fmla="*/ 82 w 173"/>
                  <a:gd name="T27" fmla="*/ 0 h 277"/>
                  <a:gd name="T28" fmla="*/ 71 w 173"/>
                  <a:gd name="T29" fmla="*/ 15 h 277"/>
                  <a:gd name="T30" fmla="*/ 39 w 173"/>
                  <a:gd name="T31" fmla="*/ 24 h 277"/>
                  <a:gd name="T32" fmla="*/ 37 w 173"/>
                  <a:gd name="T33" fmla="*/ 60 h 277"/>
                  <a:gd name="T34" fmla="*/ 48 w 173"/>
                  <a:gd name="T35" fmla="*/ 85 h 277"/>
                  <a:gd name="T36" fmla="*/ 42 w 173"/>
                  <a:gd name="T37" fmla="*/ 128 h 277"/>
                  <a:gd name="T38" fmla="*/ 34 w 173"/>
                  <a:gd name="T39" fmla="*/ 109 h 277"/>
                  <a:gd name="T40" fmla="*/ 34 w 173"/>
                  <a:gd name="T41" fmla="*/ 80 h 277"/>
                  <a:gd name="T42" fmla="*/ 26 w 173"/>
                  <a:gd name="T43" fmla="*/ 71 h 277"/>
                  <a:gd name="T44" fmla="*/ 0 w 173"/>
                  <a:gd name="T45" fmla="*/ 85 h 2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277"/>
                  <a:gd name="T71" fmla="*/ 173 w 173"/>
                  <a:gd name="T72" fmla="*/ 277 h 2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277">
                    <a:moveTo>
                      <a:pt x="0" y="73"/>
                    </a:moveTo>
                    <a:lnTo>
                      <a:pt x="3" y="82"/>
                    </a:lnTo>
                    <a:lnTo>
                      <a:pt x="43" y="100"/>
                    </a:lnTo>
                    <a:lnTo>
                      <a:pt x="47" y="115"/>
                    </a:lnTo>
                    <a:lnTo>
                      <a:pt x="47" y="159"/>
                    </a:lnTo>
                    <a:lnTo>
                      <a:pt x="26" y="204"/>
                    </a:lnTo>
                    <a:lnTo>
                      <a:pt x="32" y="258"/>
                    </a:lnTo>
                    <a:lnTo>
                      <a:pt x="32" y="276"/>
                    </a:lnTo>
                    <a:lnTo>
                      <a:pt x="43" y="276"/>
                    </a:lnTo>
                    <a:lnTo>
                      <a:pt x="43" y="256"/>
                    </a:lnTo>
                    <a:lnTo>
                      <a:pt x="88" y="233"/>
                    </a:lnTo>
                    <a:lnTo>
                      <a:pt x="76" y="159"/>
                    </a:lnTo>
                    <a:lnTo>
                      <a:pt x="169" y="82"/>
                    </a:lnTo>
                    <a:lnTo>
                      <a:pt x="172" y="0"/>
                    </a:lnTo>
                    <a:lnTo>
                      <a:pt x="149" y="15"/>
                    </a:lnTo>
                    <a:lnTo>
                      <a:pt x="82" y="18"/>
                    </a:lnTo>
                    <a:lnTo>
                      <a:pt x="78" y="50"/>
                    </a:lnTo>
                    <a:lnTo>
                      <a:pt x="100" y="73"/>
                    </a:lnTo>
                    <a:lnTo>
                      <a:pt x="88" y="109"/>
                    </a:lnTo>
                    <a:lnTo>
                      <a:pt x="71" y="91"/>
                    </a:lnTo>
                    <a:lnTo>
                      <a:pt x="72" y="68"/>
                    </a:lnTo>
                    <a:lnTo>
                      <a:pt x="53" y="59"/>
                    </a:lnTo>
                    <a:lnTo>
                      <a:pt x="0" y="7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51" name="Freeform 273"/>
              <p:cNvSpPr>
                <a:spLocks/>
              </p:cNvSpPr>
              <p:nvPr/>
            </p:nvSpPr>
            <p:spPr bwMode="auto">
              <a:xfrm>
                <a:off x="3541" y="3067"/>
                <a:ext cx="159" cy="292"/>
              </a:xfrm>
              <a:custGeom>
                <a:avLst/>
                <a:gdLst>
                  <a:gd name="T0" fmla="*/ 0 w 179"/>
                  <a:gd name="T1" fmla="*/ 91 h 283"/>
                  <a:gd name="T2" fmla="*/ 3 w 179"/>
                  <a:gd name="T3" fmla="*/ 102 h 283"/>
                  <a:gd name="T4" fmla="*/ 22 w 179"/>
                  <a:gd name="T5" fmla="*/ 123 h 283"/>
                  <a:gd name="T6" fmla="*/ 25 w 179"/>
                  <a:gd name="T7" fmla="*/ 141 h 283"/>
                  <a:gd name="T8" fmla="*/ 25 w 179"/>
                  <a:gd name="T9" fmla="*/ 195 h 283"/>
                  <a:gd name="T10" fmla="*/ 13 w 179"/>
                  <a:gd name="T11" fmla="*/ 252 h 283"/>
                  <a:gd name="T12" fmla="*/ 16 w 179"/>
                  <a:gd name="T13" fmla="*/ 319 h 283"/>
                  <a:gd name="T14" fmla="*/ 16 w 179"/>
                  <a:gd name="T15" fmla="*/ 340 h 283"/>
                  <a:gd name="T16" fmla="*/ 22 w 179"/>
                  <a:gd name="T17" fmla="*/ 340 h 283"/>
                  <a:gd name="T18" fmla="*/ 22 w 179"/>
                  <a:gd name="T19" fmla="*/ 316 h 283"/>
                  <a:gd name="T20" fmla="*/ 45 w 179"/>
                  <a:gd name="T21" fmla="*/ 288 h 283"/>
                  <a:gd name="T22" fmla="*/ 39 w 179"/>
                  <a:gd name="T23" fmla="*/ 195 h 283"/>
                  <a:gd name="T24" fmla="*/ 86 w 179"/>
                  <a:gd name="T25" fmla="*/ 102 h 283"/>
                  <a:gd name="T26" fmla="*/ 87 w 179"/>
                  <a:gd name="T27" fmla="*/ 0 h 283"/>
                  <a:gd name="T28" fmla="*/ 76 w 179"/>
                  <a:gd name="T29" fmla="*/ 15 h 283"/>
                  <a:gd name="T30" fmla="*/ 42 w 179"/>
                  <a:gd name="T31" fmla="*/ 24 h 283"/>
                  <a:gd name="T32" fmla="*/ 40 w 179"/>
                  <a:gd name="T33" fmla="*/ 63 h 283"/>
                  <a:gd name="T34" fmla="*/ 51 w 179"/>
                  <a:gd name="T35" fmla="*/ 91 h 283"/>
                  <a:gd name="T36" fmla="*/ 45 w 179"/>
                  <a:gd name="T37" fmla="*/ 135 h 283"/>
                  <a:gd name="T38" fmla="*/ 36 w 179"/>
                  <a:gd name="T39" fmla="*/ 111 h 283"/>
                  <a:gd name="T40" fmla="*/ 37 w 179"/>
                  <a:gd name="T41" fmla="*/ 82 h 283"/>
                  <a:gd name="T42" fmla="*/ 28 w 179"/>
                  <a:gd name="T43" fmla="*/ 72 h 283"/>
                  <a:gd name="T44" fmla="*/ 0 w 179"/>
                  <a:gd name="T45" fmla="*/ 91 h 2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283"/>
                  <a:gd name="T71" fmla="*/ 179 w 179"/>
                  <a:gd name="T72" fmla="*/ 283 h 2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283">
                    <a:moveTo>
                      <a:pt x="0" y="75"/>
                    </a:moveTo>
                    <a:lnTo>
                      <a:pt x="3" y="84"/>
                    </a:lnTo>
                    <a:lnTo>
                      <a:pt x="45" y="102"/>
                    </a:lnTo>
                    <a:lnTo>
                      <a:pt x="49" y="117"/>
                    </a:lnTo>
                    <a:lnTo>
                      <a:pt x="49" y="162"/>
                    </a:lnTo>
                    <a:lnTo>
                      <a:pt x="27" y="208"/>
                    </a:lnTo>
                    <a:lnTo>
                      <a:pt x="33" y="264"/>
                    </a:lnTo>
                    <a:lnTo>
                      <a:pt x="33" y="282"/>
                    </a:lnTo>
                    <a:lnTo>
                      <a:pt x="45" y="282"/>
                    </a:lnTo>
                    <a:lnTo>
                      <a:pt x="45" y="262"/>
                    </a:lnTo>
                    <a:lnTo>
                      <a:pt x="91" y="238"/>
                    </a:lnTo>
                    <a:lnTo>
                      <a:pt x="79" y="162"/>
                    </a:lnTo>
                    <a:lnTo>
                      <a:pt x="175" y="84"/>
                    </a:lnTo>
                    <a:lnTo>
                      <a:pt x="178" y="0"/>
                    </a:lnTo>
                    <a:lnTo>
                      <a:pt x="154" y="15"/>
                    </a:lnTo>
                    <a:lnTo>
                      <a:pt x="85" y="18"/>
                    </a:lnTo>
                    <a:lnTo>
                      <a:pt x="81" y="51"/>
                    </a:lnTo>
                    <a:lnTo>
                      <a:pt x="103" y="75"/>
                    </a:lnTo>
                    <a:lnTo>
                      <a:pt x="91" y="111"/>
                    </a:lnTo>
                    <a:lnTo>
                      <a:pt x="73" y="93"/>
                    </a:lnTo>
                    <a:lnTo>
                      <a:pt x="75" y="69"/>
                    </a:lnTo>
                    <a:lnTo>
                      <a:pt x="55" y="60"/>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52" name="Freeform 274"/>
              <p:cNvSpPr>
                <a:spLocks/>
              </p:cNvSpPr>
              <p:nvPr/>
            </p:nvSpPr>
            <p:spPr bwMode="auto">
              <a:xfrm>
                <a:off x="3872" y="2441"/>
                <a:ext cx="107" cy="143"/>
              </a:xfrm>
              <a:custGeom>
                <a:avLst/>
                <a:gdLst>
                  <a:gd name="T0" fmla="*/ 0 w 121"/>
                  <a:gd name="T1" fmla="*/ 119 h 139"/>
                  <a:gd name="T2" fmla="*/ 7 w 121"/>
                  <a:gd name="T3" fmla="*/ 163 h 139"/>
                  <a:gd name="T4" fmla="*/ 22 w 121"/>
                  <a:gd name="T5" fmla="*/ 159 h 139"/>
                  <a:gd name="T6" fmla="*/ 44 w 121"/>
                  <a:gd name="T7" fmla="*/ 116 h 139"/>
                  <a:gd name="T8" fmla="*/ 44 w 121"/>
                  <a:gd name="T9" fmla="*/ 99 h 139"/>
                  <a:gd name="T10" fmla="*/ 57 w 121"/>
                  <a:gd name="T11" fmla="*/ 63 h 139"/>
                  <a:gd name="T12" fmla="*/ 57 w 121"/>
                  <a:gd name="T13" fmla="*/ 48 h 139"/>
                  <a:gd name="T14" fmla="*/ 50 w 121"/>
                  <a:gd name="T15" fmla="*/ 31 h 139"/>
                  <a:gd name="T16" fmla="*/ 32 w 121"/>
                  <a:gd name="T17" fmla="*/ 0 h 139"/>
                  <a:gd name="T18" fmla="*/ 27 w 121"/>
                  <a:gd name="T19" fmla="*/ 0 h 139"/>
                  <a:gd name="T20" fmla="*/ 30 w 121"/>
                  <a:gd name="T21" fmla="*/ 13 h 139"/>
                  <a:gd name="T22" fmla="*/ 24 w 121"/>
                  <a:gd name="T23" fmla="*/ 42 h 139"/>
                  <a:gd name="T24" fmla="*/ 27 w 121"/>
                  <a:gd name="T25" fmla="*/ 55 h 139"/>
                  <a:gd name="T26" fmla="*/ 24 w 121"/>
                  <a:gd name="T27" fmla="*/ 99 h 139"/>
                  <a:gd name="T28" fmla="*/ 0 w 121"/>
                  <a:gd name="T29" fmla="*/ 119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9"/>
                  <a:gd name="T47" fmla="*/ 121 w 121"/>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9">
                    <a:moveTo>
                      <a:pt x="0" y="101"/>
                    </a:moveTo>
                    <a:lnTo>
                      <a:pt x="14" y="138"/>
                    </a:lnTo>
                    <a:lnTo>
                      <a:pt x="46" y="135"/>
                    </a:lnTo>
                    <a:lnTo>
                      <a:pt x="91" y="98"/>
                    </a:lnTo>
                    <a:lnTo>
                      <a:pt x="91" y="83"/>
                    </a:lnTo>
                    <a:lnTo>
                      <a:pt x="118" y="52"/>
                    </a:lnTo>
                    <a:lnTo>
                      <a:pt x="120" y="42"/>
                    </a:lnTo>
                    <a:lnTo>
                      <a:pt x="107" y="25"/>
                    </a:lnTo>
                    <a:lnTo>
                      <a:pt x="67" y="0"/>
                    </a:lnTo>
                    <a:lnTo>
                      <a:pt x="57" y="0"/>
                    </a:lnTo>
                    <a:lnTo>
                      <a:pt x="63" y="13"/>
                    </a:lnTo>
                    <a:lnTo>
                      <a:pt x="51" y="36"/>
                    </a:lnTo>
                    <a:lnTo>
                      <a:pt x="57" y="48"/>
                    </a:lnTo>
                    <a:lnTo>
                      <a:pt x="49" y="83"/>
                    </a:lnTo>
                    <a:lnTo>
                      <a:pt x="0" y="10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53" name="Freeform 275"/>
              <p:cNvSpPr>
                <a:spLocks/>
              </p:cNvSpPr>
              <p:nvPr/>
            </p:nvSpPr>
            <p:spPr bwMode="auto">
              <a:xfrm>
                <a:off x="3872" y="2441"/>
                <a:ext cx="112" cy="149"/>
              </a:xfrm>
              <a:custGeom>
                <a:avLst/>
                <a:gdLst>
                  <a:gd name="T0" fmla="*/ 0 w 127"/>
                  <a:gd name="T1" fmla="*/ 123 h 145"/>
                  <a:gd name="T2" fmla="*/ 7 w 127"/>
                  <a:gd name="T3" fmla="*/ 169 h 145"/>
                  <a:gd name="T4" fmla="*/ 23 w 127"/>
                  <a:gd name="T5" fmla="*/ 165 h 145"/>
                  <a:gd name="T6" fmla="*/ 45 w 127"/>
                  <a:gd name="T7" fmla="*/ 120 h 145"/>
                  <a:gd name="T8" fmla="*/ 45 w 127"/>
                  <a:gd name="T9" fmla="*/ 103 h 145"/>
                  <a:gd name="T10" fmla="*/ 58 w 127"/>
                  <a:gd name="T11" fmla="*/ 65 h 145"/>
                  <a:gd name="T12" fmla="*/ 59 w 127"/>
                  <a:gd name="T13" fmla="*/ 50 h 145"/>
                  <a:gd name="T14" fmla="*/ 53 w 127"/>
                  <a:gd name="T15" fmla="*/ 32 h 145"/>
                  <a:gd name="T16" fmla="*/ 34 w 127"/>
                  <a:gd name="T17" fmla="*/ 0 h 145"/>
                  <a:gd name="T18" fmla="*/ 28 w 127"/>
                  <a:gd name="T19" fmla="*/ 0 h 145"/>
                  <a:gd name="T20" fmla="*/ 31 w 127"/>
                  <a:gd name="T21" fmla="*/ 14 h 145"/>
                  <a:gd name="T22" fmla="*/ 26 w 127"/>
                  <a:gd name="T23" fmla="*/ 44 h 145"/>
                  <a:gd name="T24" fmla="*/ 28 w 127"/>
                  <a:gd name="T25" fmla="*/ 57 h 145"/>
                  <a:gd name="T26" fmla="*/ 24 w 127"/>
                  <a:gd name="T27" fmla="*/ 103 h 145"/>
                  <a:gd name="T28" fmla="*/ 0 w 127"/>
                  <a:gd name="T29" fmla="*/ 123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145"/>
                  <a:gd name="T47" fmla="*/ 127 w 127"/>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145">
                    <a:moveTo>
                      <a:pt x="0" y="105"/>
                    </a:moveTo>
                    <a:lnTo>
                      <a:pt x="15" y="144"/>
                    </a:lnTo>
                    <a:lnTo>
                      <a:pt x="48" y="141"/>
                    </a:lnTo>
                    <a:lnTo>
                      <a:pt x="96" y="102"/>
                    </a:lnTo>
                    <a:lnTo>
                      <a:pt x="96" y="87"/>
                    </a:lnTo>
                    <a:lnTo>
                      <a:pt x="124" y="54"/>
                    </a:lnTo>
                    <a:lnTo>
                      <a:pt x="126" y="44"/>
                    </a:lnTo>
                    <a:lnTo>
                      <a:pt x="112" y="26"/>
                    </a:lnTo>
                    <a:lnTo>
                      <a:pt x="70" y="0"/>
                    </a:lnTo>
                    <a:lnTo>
                      <a:pt x="60" y="0"/>
                    </a:lnTo>
                    <a:lnTo>
                      <a:pt x="66" y="14"/>
                    </a:lnTo>
                    <a:lnTo>
                      <a:pt x="54" y="38"/>
                    </a:lnTo>
                    <a:lnTo>
                      <a:pt x="60" y="50"/>
                    </a:lnTo>
                    <a:lnTo>
                      <a:pt x="51" y="87"/>
                    </a:lnTo>
                    <a:lnTo>
                      <a:pt x="0" y="1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54" name="Freeform 276"/>
              <p:cNvSpPr>
                <a:spLocks/>
              </p:cNvSpPr>
              <p:nvPr/>
            </p:nvSpPr>
            <p:spPr bwMode="auto">
              <a:xfrm>
                <a:off x="4291" y="2341"/>
                <a:ext cx="116" cy="66"/>
              </a:xfrm>
              <a:custGeom>
                <a:avLst/>
                <a:gdLst>
                  <a:gd name="T0" fmla="*/ 0 w 130"/>
                  <a:gd name="T1" fmla="*/ 33 h 64"/>
                  <a:gd name="T2" fmla="*/ 9 w 130"/>
                  <a:gd name="T3" fmla="*/ 0 h 64"/>
                  <a:gd name="T4" fmla="*/ 33 w 130"/>
                  <a:gd name="T5" fmla="*/ 22 h 64"/>
                  <a:gd name="T6" fmla="*/ 46 w 130"/>
                  <a:gd name="T7" fmla="*/ 47 h 64"/>
                  <a:gd name="T8" fmla="*/ 65 w 130"/>
                  <a:gd name="T9" fmla="*/ 47 h 64"/>
                  <a:gd name="T10" fmla="*/ 62 w 130"/>
                  <a:gd name="T11" fmla="*/ 75 h 64"/>
                  <a:gd name="T12" fmla="*/ 21 w 130"/>
                  <a:gd name="T13" fmla="*/ 58 h 64"/>
                  <a:gd name="T14" fmla="*/ 0 w 130"/>
                  <a:gd name="T15" fmla="*/ 33 h 64"/>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64"/>
                  <a:gd name="T26" fmla="*/ 130 w 13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64">
                    <a:moveTo>
                      <a:pt x="0" y="27"/>
                    </a:moveTo>
                    <a:lnTo>
                      <a:pt x="17" y="0"/>
                    </a:lnTo>
                    <a:lnTo>
                      <a:pt x="66" y="16"/>
                    </a:lnTo>
                    <a:lnTo>
                      <a:pt x="92" y="41"/>
                    </a:lnTo>
                    <a:lnTo>
                      <a:pt x="129" y="41"/>
                    </a:lnTo>
                    <a:lnTo>
                      <a:pt x="126" y="63"/>
                    </a:lnTo>
                    <a:lnTo>
                      <a:pt x="43" y="47"/>
                    </a:lnTo>
                    <a:lnTo>
                      <a:pt x="0" y="2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55" name="Freeform 277"/>
              <p:cNvSpPr>
                <a:spLocks/>
              </p:cNvSpPr>
              <p:nvPr/>
            </p:nvSpPr>
            <p:spPr bwMode="auto">
              <a:xfrm>
                <a:off x="4291" y="2341"/>
                <a:ext cx="121" cy="72"/>
              </a:xfrm>
              <a:custGeom>
                <a:avLst/>
                <a:gdLst>
                  <a:gd name="T0" fmla="*/ 0 w 136"/>
                  <a:gd name="T1" fmla="*/ 36 h 70"/>
                  <a:gd name="T2" fmla="*/ 9 w 136"/>
                  <a:gd name="T3" fmla="*/ 0 h 70"/>
                  <a:gd name="T4" fmla="*/ 34 w 136"/>
                  <a:gd name="T5" fmla="*/ 24 h 70"/>
                  <a:gd name="T6" fmla="*/ 48 w 136"/>
                  <a:gd name="T7" fmla="*/ 51 h 70"/>
                  <a:gd name="T8" fmla="*/ 68 w 136"/>
                  <a:gd name="T9" fmla="*/ 51 h 70"/>
                  <a:gd name="T10" fmla="*/ 66 w 136"/>
                  <a:gd name="T11" fmla="*/ 81 h 70"/>
                  <a:gd name="T12" fmla="*/ 22 w 136"/>
                  <a:gd name="T13" fmla="*/ 61 h 70"/>
                  <a:gd name="T14" fmla="*/ 0 w 136"/>
                  <a:gd name="T15" fmla="*/ 36 h 70"/>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70"/>
                  <a:gd name="T26" fmla="*/ 136 w 136"/>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70">
                    <a:moveTo>
                      <a:pt x="0" y="30"/>
                    </a:moveTo>
                    <a:lnTo>
                      <a:pt x="18" y="0"/>
                    </a:lnTo>
                    <a:lnTo>
                      <a:pt x="69" y="18"/>
                    </a:lnTo>
                    <a:lnTo>
                      <a:pt x="96" y="45"/>
                    </a:lnTo>
                    <a:lnTo>
                      <a:pt x="135" y="45"/>
                    </a:lnTo>
                    <a:lnTo>
                      <a:pt x="132" y="69"/>
                    </a:lnTo>
                    <a:lnTo>
                      <a:pt x="45" y="51"/>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56" name="Freeform 278"/>
              <p:cNvSpPr>
                <a:spLocks/>
              </p:cNvSpPr>
              <p:nvPr/>
            </p:nvSpPr>
            <p:spPr bwMode="auto">
              <a:xfrm>
                <a:off x="3143" y="1857"/>
                <a:ext cx="52" cy="55"/>
              </a:xfrm>
              <a:custGeom>
                <a:avLst/>
                <a:gdLst>
                  <a:gd name="T0" fmla="*/ 0 w 58"/>
                  <a:gd name="T1" fmla="*/ 48 h 53"/>
                  <a:gd name="T2" fmla="*/ 13 w 58"/>
                  <a:gd name="T3" fmla="*/ 36 h 53"/>
                  <a:gd name="T4" fmla="*/ 8 w 58"/>
                  <a:gd name="T5" fmla="*/ 33 h 53"/>
                  <a:gd name="T6" fmla="*/ 13 w 58"/>
                  <a:gd name="T7" fmla="*/ 9 h 53"/>
                  <a:gd name="T8" fmla="*/ 16 w 58"/>
                  <a:gd name="T9" fmla="*/ 26 h 53"/>
                  <a:gd name="T10" fmla="*/ 18 w 58"/>
                  <a:gd name="T11" fmla="*/ 0 h 53"/>
                  <a:gd name="T12" fmla="*/ 30 w 58"/>
                  <a:gd name="T13" fmla="*/ 0 h 53"/>
                  <a:gd name="T14" fmla="*/ 28 w 58"/>
                  <a:gd name="T15" fmla="*/ 26 h 53"/>
                  <a:gd name="T16" fmla="*/ 20 w 58"/>
                  <a:gd name="T17" fmla="*/ 33 h 53"/>
                  <a:gd name="T18" fmla="*/ 20 w 58"/>
                  <a:gd name="T19" fmla="*/ 64 h 53"/>
                  <a:gd name="T20" fmla="*/ 13 w 58"/>
                  <a:gd name="T21" fmla="*/ 44 h 53"/>
                  <a:gd name="T22" fmla="*/ 0 w 58"/>
                  <a:gd name="T23" fmla="*/ 48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53"/>
                  <a:gd name="T38" fmla="*/ 58 w 58"/>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53">
                    <a:moveTo>
                      <a:pt x="0" y="38"/>
                    </a:moveTo>
                    <a:lnTo>
                      <a:pt x="24" y="30"/>
                    </a:lnTo>
                    <a:lnTo>
                      <a:pt x="14" y="27"/>
                    </a:lnTo>
                    <a:lnTo>
                      <a:pt x="24" y="9"/>
                    </a:lnTo>
                    <a:lnTo>
                      <a:pt x="30" y="20"/>
                    </a:lnTo>
                    <a:lnTo>
                      <a:pt x="33" y="0"/>
                    </a:lnTo>
                    <a:lnTo>
                      <a:pt x="57" y="0"/>
                    </a:lnTo>
                    <a:lnTo>
                      <a:pt x="54" y="20"/>
                    </a:lnTo>
                    <a:lnTo>
                      <a:pt x="38" y="27"/>
                    </a:lnTo>
                    <a:lnTo>
                      <a:pt x="38" y="52"/>
                    </a:lnTo>
                    <a:lnTo>
                      <a:pt x="24" y="36"/>
                    </a:lnTo>
                    <a:lnTo>
                      <a:pt x="0" y="3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57" name="Freeform 279"/>
              <p:cNvSpPr>
                <a:spLocks/>
              </p:cNvSpPr>
              <p:nvPr/>
            </p:nvSpPr>
            <p:spPr bwMode="auto">
              <a:xfrm>
                <a:off x="3143" y="1857"/>
                <a:ext cx="57" cy="61"/>
              </a:xfrm>
              <a:custGeom>
                <a:avLst/>
                <a:gdLst>
                  <a:gd name="T0" fmla="*/ 0 w 64"/>
                  <a:gd name="T1" fmla="*/ 51 h 59"/>
                  <a:gd name="T2" fmla="*/ 13 w 64"/>
                  <a:gd name="T3" fmla="*/ 40 h 59"/>
                  <a:gd name="T4" fmla="*/ 8 w 64"/>
                  <a:gd name="T5" fmla="*/ 36 h 59"/>
                  <a:gd name="T6" fmla="*/ 13 w 64"/>
                  <a:gd name="T7" fmla="*/ 10 h 59"/>
                  <a:gd name="T8" fmla="*/ 16 w 64"/>
                  <a:gd name="T9" fmla="*/ 28 h 59"/>
                  <a:gd name="T10" fmla="*/ 18 w 64"/>
                  <a:gd name="T11" fmla="*/ 0 h 59"/>
                  <a:gd name="T12" fmla="*/ 32 w 64"/>
                  <a:gd name="T13" fmla="*/ 0 h 59"/>
                  <a:gd name="T14" fmla="*/ 29 w 64"/>
                  <a:gd name="T15" fmla="*/ 28 h 59"/>
                  <a:gd name="T16" fmla="*/ 20 w 64"/>
                  <a:gd name="T17" fmla="*/ 36 h 59"/>
                  <a:gd name="T18" fmla="*/ 20 w 64"/>
                  <a:gd name="T19" fmla="*/ 70 h 59"/>
                  <a:gd name="T20" fmla="*/ 13 w 64"/>
                  <a:gd name="T21" fmla="*/ 47 h 59"/>
                  <a:gd name="T22" fmla="*/ 0 w 64"/>
                  <a:gd name="T23" fmla="*/ 51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9"/>
                  <a:gd name="T38" fmla="*/ 64 w 64"/>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9">
                    <a:moveTo>
                      <a:pt x="0" y="42"/>
                    </a:moveTo>
                    <a:lnTo>
                      <a:pt x="27" y="34"/>
                    </a:lnTo>
                    <a:lnTo>
                      <a:pt x="15" y="30"/>
                    </a:lnTo>
                    <a:lnTo>
                      <a:pt x="27" y="10"/>
                    </a:lnTo>
                    <a:lnTo>
                      <a:pt x="33" y="22"/>
                    </a:lnTo>
                    <a:lnTo>
                      <a:pt x="36" y="0"/>
                    </a:lnTo>
                    <a:lnTo>
                      <a:pt x="63" y="0"/>
                    </a:lnTo>
                    <a:lnTo>
                      <a:pt x="60" y="22"/>
                    </a:lnTo>
                    <a:lnTo>
                      <a:pt x="42" y="30"/>
                    </a:lnTo>
                    <a:lnTo>
                      <a:pt x="42" y="58"/>
                    </a:lnTo>
                    <a:lnTo>
                      <a:pt x="27" y="40"/>
                    </a:lnTo>
                    <a:lnTo>
                      <a:pt x="0" y="4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58" name="Freeform 280"/>
              <p:cNvSpPr>
                <a:spLocks/>
              </p:cNvSpPr>
              <p:nvPr/>
            </p:nvSpPr>
            <p:spPr bwMode="auto">
              <a:xfrm>
                <a:off x="5585" y="3631"/>
                <a:ext cx="108" cy="122"/>
              </a:xfrm>
              <a:custGeom>
                <a:avLst/>
                <a:gdLst>
                  <a:gd name="T0" fmla="*/ 0 w 122"/>
                  <a:gd name="T1" fmla="*/ 121 h 119"/>
                  <a:gd name="T2" fmla="*/ 11 w 122"/>
                  <a:gd name="T3" fmla="*/ 79 h 119"/>
                  <a:gd name="T4" fmla="*/ 34 w 122"/>
                  <a:gd name="T5" fmla="*/ 46 h 119"/>
                  <a:gd name="T6" fmla="*/ 45 w 122"/>
                  <a:gd name="T7" fmla="*/ 0 h 119"/>
                  <a:gd name="T8" fmla="*/ 51 w 122"/>
                  <a:gd name="T9" fmla="*/ 11 h 119"/>
                  <a:gd name="T10" fmla="*/ 57 w 122"/>
                  <a:gd name="T11" fmla="*/ 9 h 119"/>
                  <a:gd name="T12" fmla="*/ 58 w 122"/>
                  <a:gd name="T13" fmla="*/ 26 h 119"/>
                  <a:gd name="T14" fmla="*/ 49 w 122"/>
                  <a:gd name="T15" fmla="*/ 55 h 119"/>
                  <a:gd name="T16" fmla="*/ 50 w 122"/>
                  <a:gd name="T17" fmla="*/ 75 h 119"/>
                  <a:gd name="T18" fmla="*/ 37 w 122"/>
                  <a:gd name="T19" fmla="*/ 79 h 119"/>
                  <a:gd name="T20" fmla="*/ 32 w 122"/>
                  <a:gd name="T21" fmla="*/ 121 h 119"/>
                  <a:gd name="T22" fmla="*/ 19 w 122"/>
                  <a:gd name="T23" fmla="*/ 136 h 119"/>
                  <a:gd name="T24" fmla="*/ 0 w 122"/>
                  <a:gd name="T25" fmla="*/ 121 h 1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2"/>
                  <a:gd name="T40" fmla="*/ 0 h 119"/>
                  <a:gd name="T41" fmla="*/ 122 w 122"/>
                  <a:gd name="T42" fmla="*/ 119 h 1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2" h="119">
                    <a:moveTo>
                      <a:pt x="0" y="103"/>
                    </a:moveTo>
                    <a:lnTo>
                      <a:pt x="23" y="67"/>
                    </a:lnTo>
                    <a:lnTo>
                      <a:pt x="70" y="40"/>
                    </a:lnTo>
                    <a:lnTo>
                      <a:pt x="95" y="0"/>
                    </a:lnTo>
                    <a:lnTo>
                      <a:pt x="107" y="11"/>
                    </a:lnTo>
                    <a:lnTo>
                      <a:pt x="118" y="9"/>
                    </a:lnTo>
                    <a:lnTo>
                      <a:pt x="121" y="20"/>
                    </a:lnTo>
                    <a:lnTo>
                      <a:pt x="101" y="49"/>
                    </a:lnTo>
                    <a:lnTo>
                      <a:pt x="104" y="63"/>
                    </a:lnTo>
                    <a:lnTo>
                      <a:pt x="78" y="67"/>
                    </a:lnTo>
                    <a:lnTo>
                      <a:pt x="67" y="103"/>
                    </a:lnTo>
                    <a:lnTo>
                      <a:pt x="38" y="118"/>
                    </a:lnTo>
                    <a:lnTo>
                      <a:pt x="0" y="103"/>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59" name="Freeform 281"/>
              <p:cNvSpPr>
                <a:spLocks/>
              </p:cNvSpPr>
              <p:nvPr/>
            </p:nvSpPr>
            <p:spPr bwMode="auto">
              <a:xfrm>
                <a:off x="5585" y="3631"/>
                <a:ext cx="113" cy="129"/>
              </a:xfrm>
              <a:custGeom>
                <a:avLst/>
                <a:gdLst>
                  <a:gd name="T0" fmla="*/ 0 w 128"/>
                  <a:gd name="T1" fmla="*/ 131 h 125"/>
                  <a:gd name="T2" fmla="*/ 11 w 128"/>
                  <a:gd name="T3" fmla="*/ 83 h 125"/>
                  <a:gd name="T4" fmla="*/ 34 w 128"/>
                  <a:gd name="T5" fmla="*/ 49 h 125"/>
                  <a:gd name="T6" fmla="*/ 48 w 128"/>
                  <a:gd name="T7" fmla="*/ 0 h 125"/>
                  <a:gd name="T8" fmla="*/ 53 w 128"/>
                  <a:gd name="T9" fmla="*/ 12 h 125"/>
                  <a:gd name="T10" fmla="*/ 58 w 128"/>
                  <a:gd name="T11" fmla="*/ 9 h 125"/>
                  <a:gd name="T12" fmla="*/ 60 w 128"/>
                  <a:gd name="T13" fmla="*/ 27 h 125"/>
                  <a:gd name="T14" fmla="*/ 50 w 128"/>
                  <a:gd name="T15" fmla="*/ 64 h 125"/>
                  <a:gd name="T16" fmla="*/ 51 w 128"/>
                  <a:gd name="T17" fmla="*/ 78 h 125"/>
                  <a:gd name="T18" fmla="*/ 39 w 128"/>
                  <a:gd name="T19" fmla="*/ 83 h 125"/>
                  <a:gd name="T20" fmla="*/ 34 w 128"/>
                  <a:gd name="T21" fmla="*/ 131 h 125"/>
                  <a:gd name="T22" fmla="*/ 19 w 128"/>
                  <a:gd name="T23" fmla="*/ 149 h 125"/>
                  <a:gd name="T24" fmla="*/ 0 w 128"/>
                  <a:gd name="T25" fmla="*/ 131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25"/>
                  <a:gd name="T41" fmla="*/ 128 w 128"/>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25">
                    <a:moveTo>
                      <a:pt x="0" y="108"/>
                    </a:moveTo>
                    <a:lnTo>
                      <a:pt x="24" y="70"/>
                    </a:lnTo>
                    <a:lnTo>
                      <a:pt x="73" y="42"/>
                    </a:lnTo>
                    <a:lnTo>
                      <a:pt x="100" y="0"/>
                    </a:lnTo>
                    <a:lnTo>
                      <a:pt x="112" y="12"/>
                    </a:lnTo>
                    <a:lnTo>
                      <a:pt x="124" y="9"/>
                    </a:lnTo>
                    <a:lnTo>
                      <a:pt x="127" y="21"/>
                    </a:lnTo>
                    <a:lnTo>
                      <a:pt x="106" y="52"/>
                    </a:lnTo>
                    <a:lnTo>
                      <a:pt x="109" y="66"/>
                    </a:lnTo>
                    <a:lnTo>
                      <a:pt x="82" y="70"/>
                    </a:lnTo>
                    <a:lnTo>
                      <a:pt x="70" y="108"/>
                    </a:lnTo>
                    <a:lnTo>
                      <a:pt x="40" y="124"/>
                    </a:lnTo>
                    <a:lnTo>
                      <a:pt x="0" y="10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60" name="Freeform 282"/>
              <p:cNvSpPr>
                <a:spLocks/>
              </p:cNvSpPr>
              <p:nvPr/>
            </p:nvSpPr>
            <p:spPr bwMode="auto">
              <a:xfrm>
                <a:off x="5676" y="3507"/>
                <a:ext cx="81" cy="134"/>
              </a:xfrm>
              <a:custGeom>
                <a:avLst/>
                <a:gdLst>
                  <a:gd name="T0" fmla="*/ 0 w 91"/>
                  <a:gd name="T1" fmla="*/ 0 h 130"/>
                  <a:gd name="T2" fmla="*/ 11 w 91"/>
                  <a:gd name="T3" fmla="*/ 14 h 130"/>
                  <a:gd name="T4" fmla="*/ 16 w 91"/>
                  <a:gd name="T5" fmla="*/ 49 h 130"/>
                  <a:gd name="T6" fmla="*/ 20 w 91"/>
                  <a:gd name="T7" fmla="*/ 61 h 130"/>
                  <a:gd name="T8" fmla="*/ 24 w 91"/>
                  <a:gd name="T9" fmla="*/ 46 h 130"/>
                  <a:gd name="T10" fmla="*/ 26 w 91"/>
                  <a:gd name="T11" fmla="*/ 69 h 130"/>
                  <a:gd name="T12" fmla="*/ 45 w 91"/>
                  <a:gd name="T13" fmla="*/ 69 h 130"/>
                  <a:gd name="T14" fmla="*/ 41 w 91"/>
                  <a:gd name="T15" fmla="*/ 104 h 130"/>
                  <a:gd name="T16" fmla="*/ 32 w 91"/>
                  <a:gd name="T17" fmla="*/ 110 h 130"/>
                  <a:gd name="T18" fmla="*/ 24 w 91"/>
                  <a:gd name="T19" fmla="*/ 154 h 130"/>
                  <a:gd name="T20" fmla="*/ 17 w 91"/>
                  <a:gd name="T21" fmla="*/ 154 h 130"/>
                  <a:gd name="T22" fmla="*/ 20 w 91"/>
                  <a:gd name="T23" fmla="*/ 139 h 130"/>
                  <a:gd name="T24" fmla="*/ 9 w 91"/>
                  <a:gd name="T25" fmla="*/ 107 h 130"/>
                  <a:gd name="T26" fmla="*/ 17 w 91"/>
                  <a:gd name="T27" fmla="*/ 81 h 130"/>
                  <a:gd name="T28" fmla="*/ 17 w 91"/>
                  <a:gd name="T29" fmla="*/ 55 h 130"/>
                  <a:gd name="T30" fmla="*/ 0 w 91"/>
                  <a:gd name="T31" fmla="*/ 0 h 1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130"/>
                  <a:gd name="T50" fmla="*/ 91 w 91"/>
                  <a:gd name="T51" fmla="*/ 130 h 1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130">
                    <a:moveTo>
                      <a:pt x="0" y="0"/>
                    </a:moveTo>
                    <a:lnTo>
                      <a:pt x="23" y="14"/>
                    </a:lnTo>
                    <a:lnTo>
                      <a:pt x="31" y="43"/>
                    </a:lnTo>
                    <a:lnTo>
                      <a:pt x="42" y="49"/>
                    </a:lnTo>
                    <a:lnTo>
                      <a:pt x="48" y="40"/>
                    </a:lnTo>
                    <a:lnTo>
                      <a:pt x="53" y="57"/>
                    </a:lnTo>
                    <a:lnTo>
                      <a:pt x="90" y="57"/>
                    </a:lnTo>
                    <a:lnTo>
                      <a:pt x="82" y="86"/>
                    </a:lnTo>
                    <a:lnTo>
                      <a:pt x="65" y="92"/>
                    </a:lnTo>
                    <a:lnTo>
                      <a:pt x="48" y="129"/>
                    </a:lnTo>
                    <a:lnTo>
                      <a:pt x="34" y="129"/>
                    </a:lnTo>
                    <a:lnTo>
                      <a:pt x="39" y="115"/>
                    </a:lnTo>
                    <a:lnTo>
                      <a:pt x="17" y="89"/>
                    </a:lnTo>
                    <a:lnTo>
                      <a:pt x="34" y="69"/>
                    </a:lnTo>
                    <a:lnTo>
                      <a:pt x="34" y="46"/>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61" name="Freeform 283"/>
              <p:cNvSpPr>
                <a:spLocks/>
              </p:cNvSpPr>
              <p:nvPr/>
            </p:nvSpPr>
            <p:spPr bwMode="auto">
              <a:xfrm>
                <a:off x="5676" y="3507"/>
                <a:ext cx="86" cy="140"/>
              </a:xfrm>
              <a:custGeom>
                <a:avLst/>
                <a:gdLst>
                  <a:gd name="T0" fmla="*/ 0 w 97"/>
                  <a:gd name="T1" fmla="*/ 0 h 136"/>
                  <a:gd name="T2" fmla="*/ 12 w 97"/>
                  <a:gd name="T3" fmla="*/ 15 h 136"/>
                  <a:gd name="T4" fmla="*/ 16 w 97"/>
                  <a:gd name="T5" fmla="*/ 51 h 136"/>
                  <a:gd name="T6" fmla="*/ 21 w 97"/>
                  <a:gd name="T7" fmla="*/ 62 h 136"/>
                  <a:gd name="T8" fmla="*/ 24 w 97"/>
                  <a:gd name="T9" fmla="*/ 48 h 136"/>
                  <a:gd name="T10" fmla="*/ 27 w 97"/>
                  <a:gd name="T11" fmla="*/ 72 h 136"/>
                  <a:gd name="T12" fmla="*/ 46 w 97"/>
                  <a:gd name="T13" fmla="*/ 72 h 136"/>
                  <a:gd name="T14" fmla="*/ 42 w 97"/>
                  <a:gd name="T15" fmla="*/ 108 h 136"/>
                  <a:gd name="T16" fmla="*/ 34 w 97"/>
                  <a:gd name="T17" fmla="*/ 114 h 136"/>
                  <a:gd name="T18" fmla="*/ 24 w 97"/>
                  <a:gd name="T19" fmla="*/ 160 h 136"/>
                  <a:gd name="T20" fmla="*/ 18 w 97"/>
                  <a:gd name="T21" fmla="*/ 160 h 136"/>
                  <a:gd name="T22" fmla="*/ 20 w 97"/>
                  <a:gd name="T23" fmla="*/ 144 h 136"/>
                  <a:gd name="T24" fmla="*/ 9 w 97"/>
                  <a:gd name="T25" fmla="*/ 111 h 136"/>
                  <a:gd name="T26" fmla="*/ 18 w 97"/>
                  <a:gd name="T27" fmla="*/ 84 h 136"/>
                  <a:gd name="T28" fmla="*/ 18 w 97"/>
                  <a:gd name="T29" fmla="*/ 56 h 136"/>
                  <a:gd name="T30" fmla="*/ 0 w 97"/>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36"/>
                  <a:gd name="T50" fmla="*/ 97 w 97"/>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36">
                    <a:moveTo>
                      <a:pt x="0" y="0"/>
                    </a:moveTo>
                    <a:lnTo>
                      <a:pt x="24" y="15"/>
                    </a:lnTo>
                    <a:lnTo>
                      <a:pt x="33" y="45"/>
                    </a:lnTo>
                    <a:lnTo>
                      <a:pt x="45" y="51"/>
                    </a:lnTo>
                    <a:lnTo>
                      <a:pt x="51" y="42"/>
                    </a:lnTo>
                    <a:lnTo>
                      <a:pt x="57" y="60"/>
                    </a:lnTo>
                    <a:lnTo>
                      <a:pt x="96" y="60"/>
                    </a:lnTo>
                    <a:lnTo>
                      <a:pt x="87" y="90"/>
                    </a:lnTo>
                    <a:lnTo>
                      <a:pt x="69" y="96"/>
                    </a:lnTo>
                    <a:lnTo>
                      <a:pt x="51" y="135"/>
                    </a:lnTo>
                    <a:lnTo>
                      <a:pt x="36" y="135"/>
                    </a:lnTo>
                    <a:lnTo>
                      <a:pt x="42" y="120"/>
                    </a:lnTo>
                    <a:lnTo>
                      <a:pt x="18" y="93"/>
                    </a:lnTo>
                    <a:lnTo>
                      <a:pt x="36" y="72"/>
                    </a:lnTo>
                    <a:lnTo>
                      <a:pt x="36" y="48"/>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462" name="Freeform 284"/>
              <p:cNvSpPr>
                <a:spLocks/>
              </p:cNvSpPr>
              <p:nvPr/>
            </p:nvSpPr>
            <p:spPr bwMode="auto">
              <a:xfrm>
                <a:off x="1785" y="2620"/>
                <a:ext cx="57" cy="66"/>
              </a:xfrm>
              <a:custGeom>
                <a:avLst/>
                <a:gdLst>
                  <a:gd name="T0" fmla="*/ 0 w 64"/>
                  <a:gd name="T1" fmla="*/ 39 h 64"/>
                  <a:gd name="T2" fmla="*/ 12 w 64"/>
                  <a:gd name="T3" fmla="*/ 72 h 64"/>
                  <a:gd name="T4" fmla="*/ 29 w 64"/>
                  <a:gd name="T5" fmla="*/ 75 h 64"/>
                  <a:gd name="T6" fmla="*/ 32 w 64"/>
                  <a:gd name="T7" fmla="*/ 0 h 64"/>
                  <a:gd name="T8" fmla="*/ 19 w 64"/>
                  <a:gd name="T9" fmla="*/ 3 h 64"/>
                  <a:gd name="T10" fmla="*/ 0 w 64"/>
                  <a:gd name="T11" fmla="*/ 39 h 64"/>
                  <a:gd name="T12" fmla="*/ 0 60000 65536"/>
                  <a:gd name="T13" fmla="*/ 0 60000 65536"/>
                  <a:gd name="T14" fmla="*/ 0 60000 65536"/>
                  <a:gd name="T15" fmla="*/ 0 60000 65536"/>
                  <a:gd name="T16" fmla="*/ 0 60000 65536"/>
                  <a:gd name="T17" fmla="*/ 0 60000 65536"/>
                  <a:gd name="T18" fmla="*/ 0 w 64"/>
                  <a:gd name="T19" fmla="*/ 0 h 64"/>
                  <a:gd name="T20" fmla="*/ 64 w 6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64" h="64">
                    <a:moveTo>
                      <a:pt x="0" y="33"/>
                    </a:moveTo>
                    <a:lnTo>
                      <a:pt x="25" y="60"/>
                    </a:lnTo>
                    <a:lnTo>
                      <a:pt x="58" y="63"/>
                    </a:lnTo>
                    <a:lnTo>
                      <a:pt x="63" y="0"/>
                    </a:lnTo>
                    <a:lnTo>
                      <a:pt x="38" y="3"/>
                    </a:lnTo>
                    <a:lnTo>
                      <a:pt x="0" y="3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63" name="Freeform 285"/>
              <p:cNvSpPr>
                <a:spLocks/>
              </p:cNvSpPr>
              <p:nvPr/>
            </p:nvSpPr>
            <p:spPr bwMode="auto">
              <a:xfrm>
                <a:off x="1785" y="2620"/>
                <a:ext cx="62" cy="72"/>
              </a:xfrm>
              <a:custGeom>
                <a:avLst/>
                <a:gdLst>
                  <a:gd name="T0" fmla="*/ 0 w 70"/>
                  <a:gd name="T1" fmla="*/ 42 h 70"/>
                  <a:gd name="T2" fmla="*/ 13 w 70"/>
                  <a:gd name="T3" fmla="*/ 78 h 70"/>
                  <a:gd name="T4" fmla="*/ 31 w 70"/>
                  <a:gd name="T5" fmla="*/ 81 h 70"/>
                  <a:gd name="T6" fmla="*/ 34 w 70"/>
                  <a:gd name="T7" fmla="*/ 0 h 70"/>
                  <a:gd name="T8" fmla="*/ 20 w 70"/>
                  <a:gd name="T9" fmla="*/ 3 h 70"/>
                  <a:gd name="T10" fmla="*/ 0 w 70"/>
                  <a:gd name="T11" fmla="*/ 42 h 70"/>
                  <a:gd name="T12" fmla="*/ 0 60000 65536"/>
                  <a:gd name="T13" fmla="*/ 0 60000 65536"/>
                  <a:gd name="T14" fmla="*/ 0 60000 65536"/>
                  <a:gd name="T15" fmla="*/ 0 60000 65536"/>
                  <a:gd name="T16" fmla="*/ 0 60000 65536"/>
                  <a:gd name="T17" fmla="*/ 0 60000 65536"/>
                  <a:gd name="T18" fmla="*/ 0 w 70"/>
                  <a:gd name="T19" fmla="*/ 0 h 70"/>
                  <a:gd name="T20" fmla="*/ 70 w 7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0" h="70">
                    <a:moveTo>
                      <a:pt x="0" y="36"/>
                    </a:moveTo>
                    <a:lnTo>
                      <a:pt x="27" y="66"/>
                    </a:lnTo>
                    <a:lnTo>
                      <a:pt x="63" y="69"/>
                    </a:lnTo>
                    <a:lnTo>
                      <a:pt x="69" y="0"/>
                    </a:lnTo>
                    <a:lnTo>
                      <a:pt x="42" y="3"/>
                    </a:lnTo>
                    <a:lnTo>
                      <a:pt x="0" y="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64" name="Freeform 286"/>
              <p:cNvSpPr>
                <a:spLocks/>
              </p:cNvSpPr>
              <p:nvPr/>
            </p:nvSpPr>
            <p:spPr bwMode="auto">
              <a:xfrm>
                <a:off x="3095" y="2468"/>
                <a:ext cx="234" cy="203"/>
              </a:xfrm>
              <a:custGeom>
                <a:avLst/>
                <a:gdLst>
                  <a:gd name="T0" fmla="*/ 0 w 263"/>
                  <a:gd name="T1" fmla="*/ 173 h 197"/>
                  <a:gd name="T2" fmla="*/ 3 w 263"/>
                  <a:gd name="T3" fmla="*/ 189 h 197"/>
                  <a:gd name="T4" fmla="*/ 18 w 263"/>
                  <a:gd name="T5" fmla="*/ 231 h 197"/>
                  <a:gd name="T6" fmla="*/ 22 w 263"/>
                  <a:gd name="T7" fmla="*/ 224 h 197"/>
                  <a:gd name="T8" fmla="*/ 28 w 263"/>
                  <a:gd name="T9" fmla="*/ 235 h 197"/>
                  <a:gd name="T10" fmla="*/ 38 w 263"/>
                  <a:gd name="T11" fmla="*/ 196 h 197"/>
                  <a:gd name="T12" fmla="*/ 76 w 263"/>
                  <a:gd name="T13" fmla="*/ 217 h 197"/>
                  <a:gd name="T14" fmla="*/ 106 w 263"/>
                  <a:gd name="T15" fmla="*/ 193 h 197"/>
                  <a:gd name="T16" fmla="*/ 108 w 263"/>
                  <a:gd name="T17" fmla="*/ 185 h 197"/>
                  <a:gd name="T18" fmla="*/ 125 w 263"/>
                  <a:gd name="T19" fmla="*/ 135 h 197"/>
                  <a:gd name="T20" fmla="*/ 130 w 263"/>
                  <a:gd name="T21" fmla="*/ 65 h 197"/>
                  <a:gd name="T22" fmla="*/ 121 w 263"/>
                  <a:gd name="T23" fmla="*/ 39 h 197"/>
                  <a:gd name="T24" fmla="*/ 121 w 263"/>
                  <a:gd name="T25" fmla="*/ 6 h 197"/>
                  <a:gd name="T26" fmla="*/ 95 w 263"/>
                  <a:gd name="T27" fmla="*/ 0 h 197"/>
                  <a:gd name="T28" fmla="*/ 43 w 263"/>
                  <a:gd name="T29" fmla="*/ 80 h 197"/>
                  <a:gd name="T30" fmla="*/ 33 w 263"/>
                  <a:gd name="T31" fmla="*/ 83 h 197"/>
                  <a:gd name="T32" fmla="*/ 33 w 263"/>
                  <a:gd name="T33" fmla="*/ 147 h 197"/>
                  <a:gd name="T34" fmla="*/ 26 w 263"/>
                  <a:gd name="T35" fmla="*/ 165 h 197"/>
                  <a:gd name="T36" fmla="*/ 0 w 263"/>
                  <a:gd name="T37" fmla="*/ 173 h 1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3"/>
                  <a:gd name="T58" fmla="*/ 0 h 197"/>
                  <a:gd name="T59" fmla="*/ 263 w 263"/>
                  <a:gd name="T60" fmla="*/ 197 h 19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3" h="197">
                    <a:moveTo>
                      <a:pt x="0" y="144"/>
                    </a:moveTo>
                    <a:lnTo>
                      <a:pt x="3" y="158"/>
                    </a:lnTo>
                    <a:lnTo>
                      <a:pt x="35" y="193"/>
                    </a:lnTo>
                    <a:lnTo>
                      <a:pt x="44" y="187"/>
                    </a:lnTo>
                    <a:lnTo>
                      <a:pt x="56" y="196"/>
                    </a:lnTo>
                    <a:lnTo>
                      <a:pt x="76" y="164"/>
                    </a:lnTo>
                    <a:lnTo>
                      <a:pt x="153" y="181"/>
                    </a:lnTo>
                    <a:lnTo>
                      <a:pt x="215" y="161"/>
                    </a:lnTo>
                    <a:lnTo>
                      <a:pt x="217" y="155"/>
                    </a:lnTo>
                    <a:lnTo>
                      <a:pt x="250" y="112"/>
                    </a:lnTo>
                    <a:lnTo>
                      <a:pt x="262" y="53"/>
                    </a:lnTo>
                    <a:lnTo>
                      <a:pt x="244" y="33"/>
                    </a:lnTo>
                    <a:lnTo>
                      <a:pt x="244" y="6"/>
                    </a:lnTo>
                    <a:lnTo>
                      <a:pt x="192" y="0"/>
                    </a:lnTo>
                    <a:lnTo>
                      <a:pt x="88" y="68"/>
                    </a:lnTo>
                    <a:lnTo>
                      <a:pt x="67" y="71"/>
                    </a:lnTo>
                    <a:lnTo>
                      <a:pt x="67" y="123"/>
                    </a:lnTo>
                    <a:lnTo>
                      <a:pt x="53" y="138"/>
                    </a:lnTo>
                    <a:lnTo>
                      <a:pt x="0" y="14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65" name="Freeform 287"/>
              <p:cNvSpPr>
                <a:spLocks/>
              </p:cNvSpPr>
              <p:nvPr/>
            </p:nvSpPr>
            <p:spPr bwMode="auto">
              <a:xfrm>
                <a:off x="3095" y="2468"/>
                <a:ext cx="239" cy="209"/>
              </a:xfrm>
              <a:custGeom>
                <a:avLst/>
                <a:gdLst>
                  <a:gd name="T0" fmla="*/ 0 w 269"/>
                  <a:gd name="T1" fmla="*/ 176 h 203"/>
                  <a:gd name="T2" fmla="*/ 3 w 269"/>
                  <a:gd name="T3" fmla="*/ 194 h 203"/>
                  <a:gd name="T4" fmla="*/ 18 w 269"/>
                  <a:gd name="T5" fmla="*/ 237 h 203"/>
                  <a:gd name="T6" fmla="*/ 22 w 269"/>
                  <a:gd name="T7" fmla="*/ 230 h 203"/>
                  <a:gd name="T8" fmla="*/ 28 w 269"/>
                  <a:gd name="T9" fmla="*/ 241 h 203"/>
                  <a:gd name="T10" fmla="*/ 38 w 269"/>
                  <a:gd name="T11" fmla="*/ 201 h 203"/>
                  <a:gd name="T12" fmla="*/ 76 w 269"/>
                  <a:gd name="T13" fmla="*/ 223 h 203"/>
                  <a:gd name="T14" fmla="*/ 108 w 269"/>
                  <a:gd name="T15" fmla="*/ 197 h 203"/>
                  <a:gd name="T16" fmla="*/ 109 w 269"/>
                  <a:gd name="T17" fmla="*/ 190 h 203"/>
                  <a:gd name="T18" fmla="*/ 125 w 269"/>
                  <a:gd name="T19" fmla="*/ 137 h 203"/>
                  <a:gd name="T20" fmla="*/ 131 w 269"/>
                  <a:gd name="T21" fmla="*/ 67 h 203"/>
                  <a:gd name="T22" fmla="*/ 123 w 269"/>
                  <a:gd name="T23" fmla="*/ 40 h 203"/>
                  <a:gd name="T24" fmla="*/ 123 w 269"/>
                  <a:gd name="T25" fmla="*/ 6 h 203"/>
                  <a:gd name="T26" fmla="*/ 97 w 269"/>
                  <a:gd name="T27" fmla="*/ 0 h 203"/>
                  <a:gd name="T28" fmla="*/ 44 w 269"/>
                  <a:gd name="T29" fmla="*/ 82 h 203"/>
                  <a:gd name="T30" fmla="*/ 34 w 269"/>
                  <a:gd name="T31" fmla="*/ 85 h 203"/>
                  <a:gd name="T32" fmla="*/ 34 w 269"/>
                  <a:gd name="T33" fmla="*/ 151 h 203"/>
                  <a:gd name="T34" fmla="*/ 27 w 269"/>
                  <a:gd name="T35" fmla="*/ 169 h 203"/>
                  <a:gd name="T36" fmla="*/ 0 w 269"/>
                  <a:gd name="T37" fmla="*/ 176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203"/>
                  <a:gd name="T59" fmla="*/ 269 w 269"/>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203">
                    <a:moveTo>
                      <a:pt x="0" y="148"/>
                    </a:moveTo>
                    <a:lnTo>
                      <a:pt x="3" y="163"/>
                    </a:lnTo>
                    <a:lnTo>
                      <a:pt x="36" y="199"/>
                    </a:lnTo>
                    <a:lnTo>
                      <a:pt x="45" y="193"/>
                    </a:lnTo>
                    <a:lnTo>
                      <a:pt x="57" y="202"/>
                    </a:lnTo>
                    <a:lnTo>
                      <a:pt x="78" y="169"/>
                    </a:lnTo>
                    <a:lnTo>
                      <a:pt x="156" y="187"/>
                    </a:lnTo>
                    <a:lnTo>
                      <a:pt x="220" y="166"/>
                    </a:lnTo>
                    <a:lnTo>
                      <a:pt x="222" y="160"/>
                    </a:lnTo>
                    <a:lnTo>
                      <a:pt x="256" y="115"/>
                    </a:lnTo>
                    <a:lnTo>
                      <a:pt x="268" y="55"/>
                    </a:lnTo>
                    <a:lnTo>
                      <a:pt x="250" y="34"/>
                    </a:lnTo>
                    <a:lnTo>
                      <a:pt x="250" y="6"/>
                    </a:lnTo>
                    <a:lnTo>
                      <a:pt x="196" y="0"/>
                    </a:lnTo>
                    <a:lnTo>
                      <a:pt x="90" y="70"/>
                    </a:lnTo>
                    <a:lnTo>
                      <a:pt x="69" y="73"/>
                    </a:lnTo>
                    <a:lnTo>
                      <a:pt x="69" y="127"/>
                    </a:lnTo>
                    <a:lnTo>
                      <a:pt x="54" y="142"/>
                    </a:lnTo>
                    <a:lnTo>
                      <a:pt x="0" y="14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66" name="Freeform 288"/>
              <p:cNvSpPr>
                <a:spLocks/>
              </p:cNvSpPr>
              <p:nvPr/>
            </p:nvSpPr>
            <p:spPr bwMode="auto">
              <a:xfrm>
                <a:off x="3133" y="2639"/>
                <a:ext cx="171" cy="165"/>
              </a:xfrm>
              <a:custGeom>
                <a:avLst/>
                <a:gdLst>
                  <a:gd name="T0" fmla="*/ 0 w 193"/>
                  <a:gd name="T1" fmla="*/ 149 h 160"/>
                  <a:gd name="T2" fmla="*/ 8 w 193"/>
                  <a:gd name="T3" fmla="*/ 41 h 160"/>
                  <a:gd name="T4" fmla="*/ 17 w 193"/>
                  <a:gd name="T5" fmla="*/ 3 h 160"/>
                  <a:gd name="T6" fmla="*/ 53 w 193"/>
                  <a:gd name="T7" fmla="*/ 26 h 160"/>
                  <a:gd name="T8" fmla="*/ 83 w 193"/>
                  <a:gd name="T9" fmla="*/ 0 h 160"/>
                  <a:gd name="T10" fmla="*/ 89 w 193"/>
                  <a:gd name="T11" fmla="*/ 29 h 160"/>
                  <a:gd name="T12" fmla="*/ 93 w 193"/>
                  <a:gd name="T13" fmla="*/ 44 h 160"/>
                  <a:gd name="T14" fmla="*/ 84 w 193"/>
                  <a:gd name="T15" fmla="*/ 56 h 160"/>
                  <a:gd name="T16" fmla="*/ 67 w 193"/>
                  <a:gd name="T17" fmla="*/ 146 h 160"/>
                  <a:gd name="T18" fmla="*/ 55 w 193"/>
                  <a:gd name="T19" fmla="*/ 141 h 160"/>
                  <a:gd name="T20" fmla="*/ 45 w 193"/>
                  <a:gd name="T21" fmla="*/ 182 h 160"/>
                  <a:gd name="T22" fmla="*/ 27 w 193"/>
                  <a:gd name="T23" fmla="*/ 191 h 160"/>
                  <a:gd name="T24" fmla="*/ 17 w 193"/>
                  <a:gd name="T25" fmla="*/ 154 h 160"/>
                  <a:gd name="T26" fmla="*/ 0 w 193"/>
                  <a:gd name="T27" fmla="*/ 149 h 1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160"/>
                  <a:gd name="T44" fmla="*/ 193 w 193"/>
                  <a:gd name="T45" fmla="*/ 160 h 1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160">
                    <a:moveTo>
                      <a:pt x="0" y="124"/>
                    </a:moveTo>
                    <a:lnTo>
                      <a:pt x="15" y="35"/>
                    </a:lnTo>
                    <a:lnTo>
                      <a:pt x="35" y="3"/>
                    </a:lnTo>
                    <a:lnTo>
                      <a:pt x="111" y="20"/>
                    </a:lnTo>
                    <a:lnTo>
                      <a:pt x="173" y="0"/>
                    </a:lnTo>
                    <a:lnTo>
                      <a:pt x="184" y="23"/>
                    </a:lnTo>
                    <a:lnTo>
                      <a:pt x="192" y="38"/>
                    </a:lnTo>
                    <a:lnTo>
                      <a:pt x="175" y="46"/>
                    </a:lnTo>
                    <a:lnTo>
                      <a:pt x="140" y="122"/>
                    </a:lnTo>
                    <a:lnTo>
                      <a:pt x="113" y="117"/>
                    </a:lnTo>
                    <a:lnTo>
                      <a:pt x="93" y="151"/>
                    </a:lnTo>
                    <a:lnTo>
                      <a:pt x="55" y="159"/>
                    </a:lnTo>
                    <a:lnTo>
                      <a:pt x="35" y="128"/>
                    </a:lnTo>
                    <a:lnTo>
                      <a:pt x="0" y="12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67" name="Freeform 289"/>
              <p:cNvSpPr>
                <a:spLocks/>
              </p:cNvSpPr>
              <p:nvPr/>
            </p:nvSpPr>
            <p:spPr bwMode="auto">
              <a:xfrm>
                <a:off x="3133" y="2639"/>
                <a:ext cx="176" cy="171"/>
              </a:xfrm>
              <a:custGeom>
                <a:avLst/>
                <a:gdLst>
                  <a:gd name="T0" fmla="*/ 0 w 199"/>
                  <a:gd name="T1" fmla="*/ 153 h 166"/>
                  <a:gd name="T2" fmla="*/ 7 w 199"/>
                  <a:gd name="T3" fmla="*/ 42 h 166"/>
                  <a:gd name="T4" fmla="*/ 17 w 199"/>
                  <a:gd name="T5" fmla="*/ 3 h 166"/>
                  <a:gd name="T6" fmla="*/ 55 w 199"/>
                  <a:gd name="T7" fmla="*/ 27 h 166"/>
                  <a:gd name="T8" fmla="*/ 85 w 199"/>
                  <a:gd name="T9" fmla="*/ 0 h 166"/>
                  <a:gd name="T10" fmla="*/ 91 w 199"/>
                  <a:gd name="T11" fmla="*/ 30 h 166"/>
                  <a:gd name="T12" fmla="*/ 95 w 199"/>
                  <a:gd name="T13" fmla="*/ 45 h 166"/>
                  <a:gd name="T14" fmla="*/ 87 w 199"/>
                  <a:gd name="T15" fmla="*/ 58 h 166"/>
                  <a:gd name="T16" fmla="*/ 69 w 199"/>
                  <a:gd name="T17" fmla="*/ 151 h 166"/>
                  <a:gd name="T18" fmla="*/ 56 w 199"/>
                  <a:gd name="T19" fmla="*/ 145 h 166"/>
                  <a:gd name="T20" fmla="*/ 45 w 199"/>
                  <a:gd name="T21" fmla="*/ 187 h 166"/>
                  <a:gd name="T22" fmla="*/ 27 w 199"/>
                  <a:gd name="T23" fmla="*/ 197 h 166"/>
                  <a:gd name="T24" fmla="*/ 17 w 199"/>
                  <a:gd name="T25" fmla="*/ 158 h 166"/>
                  <a:gd name="T26" fmla="*/ 0 w 199"/>
                  <a:gd name="T27" fmla="*/ 153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9"/>
                  <a:gd name="T43" fmla="*/ 0 h 166"/>
                  <a:gd name="T44" fmla="*/ 199 w 199"/>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9" h="166">
                    <a:moveTo>
                      <a:pt x="0" y="129"/>
                    </a:moveTo>
                    <a:lnTo>
                      <a:pt x="15" y="36"/>
                    </a:lnTo>
                    <a:lnTo>
                      <a:pt x="36" y="3"/>
                    </a:lnTo>
                    <a:lnTo>
                      <a:pt x="114" y="21"/>
                    </a:lnTo>
                    <a:lnTo>
                      <a:pt x="178" y="0"/>
                    </a:lnTo>
                    <a:lnTo>
                      <a:pt x="190" y="24"/>
                    </a:lnTo>
                    <a:lnTo>
                      <a:pt x="198" y="39"/>
                    </a:lnTo>
                    <a:lnTo>
                      <a:pt x="180" y="48"/>
                    </a:lnTo>
                    <a:lnTo>
                      <a:pt x="144" y="127"/>
                    </a:lnTo>
                    <a:lnTo>
                      <a:pt x="117" y="121"/>
                    </a:lnTo>
                    <a:lnTo>
                      <a:pt x="96" y="157"/>
                    </a:lnTo>
                    <a:lnTo>
                      <a:pt x="57" y="165"/>
                    </a:lnTo>
                    <a:lnTo>
                      <a:pt x="36" y="133"/>
                    </a:lnTo>
                    <a:lnTo>
                      <a:pt x="0" y="1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68" name="Freeform 290"/>
              <p:cNvSpPr>
                <a:spLocks/>
              </p:cNvSpPr>
              <p:nvPr/>
            </p:nvSpPr>
            <p:spPr bwMode="auto">
              <a:xfrm>
                <a:off x="3167" y="1374"/>
                <a:ext cx="386" cy="358"/>
              </a:xfrm>
              <a:custGeom>
                <a:avLst/>
                <a:gdLst>
                  <a:gd name="T0" fmla="*/ 3 w 435"/>
                  <a:gd name="T1" fmla="*/ 328 h 347"/>
                  <a:gd name="T2" fmla="*/ 22 w 435"/>
                  <a:gd name="T3" fmla="*/ 328 h 347"/>
                  <a:gd name="T4" fmla="*/ 6 w 435"/>
                  <a:gd name="T5" fmla="*/ 343 h 347"/>
                  <a:gd name="T6" fmla="*/ 18 w 435"/>
                  <a:gd name="T7" fmla="*/ 349 h 347"/>
                  <a:gd name="T8" fmla="*/ 11 w 435"/>
                  <a:gd name="T9" fmla="*/ 379 h 347"/>
                  <a:gd name="T10" fmla="*/ 25 w 435"/>
                  <a:gd name="T11" fmla="*/ 417 h 347"/>
                  <a:gd name="T12" fmla="*/ 45 w 435"/>
                  <a:gd name="T13" fmla="*/ 368 h 347"/>
                  <a:gd name="T14" fmla="*/ 59 w 435"/>
                  <a:gd name="T15" fmla="*/ 365 h 347"/>
                  <a:gd name="T16" fmla="*/ 62 w 435"/>
                  <a:gd name="T17" fmla="*/ 325 h 347"/>
                  <a:gd name="T18" fmla="*/ 59 w 435"/>
                  <a:gd name="T19" fmla="*/ 254 h 347"/>
                  <a:gd name="T20" fmla="*/ 71 w 435"/>
                  <a:gd name="T21" fmla="*/ 218 h 347"/>
                  <a:gd name="T22" fmla="*/ 91 w 435"/>
                  <a:gd name="T23" fmla="*/ 142 h 347"/>
                  <a:gd name="T24" fmla="*/ 105 w 435"/>
                  <a:gd name="T25" fmla="*/ 109 h 347"/>
                  <a:gd name="T26" fmla="*/ 123 w 435"/>
                  <a:gd name="T27" fmla="*/ 98 h 347"/>
                  <a:gd name="T28" fmla="*/ 128 w 435"/>
                  <a:gd name="T29" fmla="*/ 71 h 347"/>
                  <a:gd name="T30" fmla="*/ 142 w 435"/>
                  <a:gd name="T31" fmla="*/ 85 h 347"/>
                  <a:gd name="T32" fmla="*/ 169 w 435"/>
                  <a:gd name="T33" fmla="*/ 71 h 347"/>
                  <a:gd name="T34" fmla="*/ 189 w 435"/>
                  <a:gd name="T35" fmla="*/ 38 h 347"/>
                  <a:gd name="T36" fmla="*/ 195 w 435"/>
                  <a:gd name="T37" fmla="*/ 71 h 347"/>
                  <a:gd name="T38" fmla="*/ 200 w 435"/>
                  <a:gd name="T39" fmla="*/ 47 h 347"/>
                  <a:gd name="T40" fmla="*/ 193 w 435"/>
                  <a:gd name="T41" fmla="*/ 35 h 347"/>
                  <a:gd name="T42" fmla="*/ 195 w 435"/>
                  <a:gd name="T43" fmla="*/ 6 h 347"/>
                  <a:gd name="T44" fmla="*/ 192 w 435"/>
                  <a:gd name="T45" fmla="*/ 3 h 347"/>
                  <a:gd name="T46" fmla="*/ 178 w 435"/>
                  <a:gd name="T47" fmla="*/ 24 h 347"/>
                  <a:gd name="T48" fmla="*/ 176 w 435"/>
                  <a:gd name="T49" fmla="*/ 3 h 347"/>
                  <a:gd name="T50" fmla="*/ 169 w 435"/>
                  <a:gd name="T51" fmla="*/ 6 h 347"/>
                  <a:gd name="T52" fmla="*/ 148 w 435"/>
                  <a:gd name="T53" fmla="*/ 38 h 347"/>
                  <a:gd name="T54" fmla="*/ 138 w 435"/>
                  <a:gd name="T55" fmla="*/ 47 h 347"/>
                  <a:gd name="T56" fmla="*/ 123 w 435"/>
                  <a:gd name="T57" fmla="*/ 65 h 347"/>
                  <a:gd name="T58" fmla="*/ 121 w 435"/>
                  <a:gd name="T59" fmla="*/ 58 h 347"/>
                  <a:gd name="T60" fmla="*/ 118 w 435"/>
                  <a:gd name="T61" fmla="*/ 65 h 347"/>
                  <a:gd name="T62" fmla="*/ 102 w 435"/>
                  <a:gd name="T63" fmla="*/ 85 h 347"/>
                  <a:gd name="T64" fmla="*/ 102 w 435"/>
                  <a:gd name="T65" fmla="*/ 94 h 347"/>
                  <a:gd name="T66" fmla="*/ 85 w 435"/>
                  <a:gd name="T67" fmla="*/ 120 h 347"/>
                  <a:gd name="T68" fmla="*/ 67 w 435"/>
                  <a:gd name="T69" fmla="*/ 154 h 347"/>
                  <a:gd name="T70" fmla="*/ 39 w 435"/>
                  <a:gd name="T71" fmla="*/ 246 h 347"/>
                  <a:gd name="T72" fmla="*/ 51 w 435"/>
                  <a:gd name="T73" fmla="*/ 246 h 347"/>
                  <a:gd name="T74" fmla="*/ 18 w 435"/>
                  <a:gd name="T75" fmla="*/ 274 h 347"/>
                  <a:gd name="T76" fmla="*/ 11 w 435"/>
                  <a:gd name="T77" fmla="*/ 287 h 347"/>
                  <a:gd name="T78" fmla="*/ 3 w 435"/>
                  <a:gd name="T79" fmla="*/ 300 h 347"/>
                  <a:gd name="T80" fmla="*/ 0 w 435"/>
                  <a:gd name="T81" fmla="*/ 313 h 3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5"/>
                  <a:gd name="T124" fmla="*/ 0 h 347"/>
                  <a:gd name="T125" fmla="*/ 435 w 435"/>
                  <a:gd name="T126" fmla="*/ 347 h 3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5" h="347">
                    <a:moveTo>
                      <a:pt x="0" y="260"/>
                    </a:moveTo>
                    <a:lnTo>
                      <a:pt x="3" y="272"/>
                    </a:lnTo>
                    <a:lnTo>
                      <a:pt x="41" y="263"/>
                    </a:lnTo>
                    <a:lnTo>
                      <a:pt x="44" y="272"/>
                    </a:lnTo>
                    <a:lnTo>
                      <a:pt x="3" y="278"/>
                    </a:lnTo>
                    <a:lnTo>
                      <a:pt x="12" y="284"/>
                    </a:lnTo>
                    <a:lnTo>
                      <a:pt x="9" y="305"/>
                    </a:lnTo>
                    <a:lnTo>
                      <a:pt x="36" y="290"/>
                    </a:lnTo>
                    <a:lnTo>
                      <a:pt x="3" y="314"/>
                    </a:lnTo>
                    <a:lnTo>
                      <a:pt x="21" y="314"/>
                    </a:lnTo>
                    <a:lnTo>
                      <a:pt x="12" y="340"/>
                    </a:lnTo>
                    <a:lnTo>
                      <a:pt x="50" y="346"/>
                    </a:lnTo>
                    <a:lnTo>
                      <a:pt x="86" y="325"/>
                    </a:lnTo>
                    <a:lnTo>
                      <a:pt x="92" y="305"/>
                    </a:lnTo>
                    <a:lnTo>
                      <a:pt x="101" y="322"/>
                    </a:lnTo>
                    <a:lnTo>
                      <a:pt x="121" y="302"/>
                    </a:lnTo>
                    <a:lnTo>
                      <a:pt x="119" y="278"/>
                    </a:lnTo>
                    <a:lnTo>
                      <a:pt x="127" y="269"/>
                    </a:lnTo>
                    <a:lnTo>
                      <a:pt x="119" y="258"/>
                    </a:lnTo>
                    <a:lnTo>
                      <a:pt x="119" y="210"/>
                    </a:lnTo>
                    <a:lnTo>
                      <a:pt x="151" y="195"/>
                    </a:lnTo>
                    <a:lnTo>
                      <a:pt x="145" y="181"/>
                    </a:lnTo>
                    <a:lnTo>
                      <a:pt x="161" y="142"/>
                    </a:lnTo>
                    <a:lnTo>
                      <a:pt x="186" y="118"/>
                    </a:lnTo>
                    <a:lnTo>
                      <a:pt x="192" y="94"/>
                    </a:lnTo>
                    <a:lnTo>
                      <a:pt x="214" y="91"/>
                    </a:lnTo>
                    <a:lnTo>
                      <a:pt x="223" y="77"/>
                    </a:lnTo>
                    <a:lnTo>
                      <a:pt x="253" y="80"/>
                    </a:lnTo>
                    <a:lnTo>
                      <a:pt x="253" y="59"/>
                    </a:lnTo>
                    <a:lnTo>
                      <a:pt x="261" y="59"/>
                    </a:lnTo>
                    <a:lnTo>
                      <a:pt x="270" y="50"/>
                    </a:lnTo>
                    <a:lnTo>
                      <a:pt x="291" y="71"/>
                    </a:lnTo>
                    <a:lnTo>
                      <a:pt x="326" y="71"/>
                    </a:lnTo>
                    <a:lnTo>
                      <a:pt x="347" y="59"/>
                    </a:lnTo>
                    <a:lnTo>
                      <a:pt x="350" y="38"/>
                    </a:lnTo>
                    <a:lnTo>
                      <a:pt x="386" y="32"/>
                    </a:lnTo>
                    <a:lnTo>
                      <a:pt x="400" y="41"/>
                    </a:lnTo>
                    <a:lnTo>
                      <a:pt x="400" y="59"/>
                    </a:lnTo>
                    <a:lnTo>
                      <a:pt x="430" y="38"/>
                    </a:lnTo>
                    <a:lnTo>
                      <a:pt x="409" y="41"/>
                    </a:lnTo>
                    <a:lnTo>
                      <a:pt x="412" y="35"/>
                    </a:lnTo>
                    <a:lnTo>
                      <a:pt x="395" y="29"/>
                    </a:lnTo>
                    <a:lnTo>
                      <a:pt x="434" y="18"/>
                    </a:lnTo>
                    <a:lnTo>
                      <a:pt x="400" y="6"/>
                    </a:lnTo>
                    <a:lnTo>
                      <a:pt x="383" y="18"/>
                    </a:lnTo>
                    <a:lnTo>
                      <a:pt x="392" y="3"/>
                    </a:lnTo>
                    <a:lnTo>
                      <a:pt x="374" y="0"/>
                    </a:lnTo>
                    <a:lnTo>
                      <a:pt x="365" y="18"/>
                    </a:lnTo>
                    <a:lnTo>
                      <a:pt x="359" y="24"/>
                    </a:lnTo>
                    <a:lnTo>
                      <a:pt x="359" y="3"/>
                    </a:lnTo>
                    <a:lnTo>
                      <a:pt x="329" y="32"/>
                    </a:lnTo>
                    <a:lnTo>
                      <a:pt x="347" y="6"/>
                    </a:lnTo>
                    <a:lnTo>
                      <a:pt x="335" y="3"/>
                    </a:lnTo>
                    <a:lnTo>
                      <a:pt x="303" y="32"/>
                    </a:lnTo>
                    <a:lnTo>
                      <a:pt x="276" y="27"/>
                    </a:lnTo>
                    <a:lnTo>
                      <a:pt x="282" y="41"/>
                    </a:lnTo>
                    <a:lnTo>
                      <a:pt x="270" y="32"/>
                    </a:lnTo>
                    <a:lnTo>
                      <a:pt x="253" y="53"/>
                    </a:lnTo>
                    <a:lnTo>
                      <a:pt x="255" y="35"/>
                    </a:lnTo>
                    <a:lnTo>
                      <a:pt x="247" y="47"/>
                    </a:lnTo>
                    <a:lnTo>
                      <a:pt x="235" y="41"/>
                    </a:lnTo>
                    <a:lnTo>
                      <a:pt x="241" y="53"/>
                    </a:lnTo>
                    <a:lnTo>
                      <a:pt x="220" y="47"/>
                    </a:lnTo>
                    <a:lnTo>
                      <a:pt x="210" y="71"/>
                    </a:lnTo>
                    <a:lnTo>
                      <a:pt x="190" y="77"/>
                    </a:lnTo>
                    <a:lnTo>
                      <a:pt x="210" y="77"/>
                    </a:lnTo>
                    <a:lnTo>
                      <a:pt x="179" y="88"/>
                    </a:lnTo>
                    <a:lnTo>
                      <a:pt x="173" y="100"/>
                    </a:lnTo>
                    <a:lnTo>
                      <a:pt x="179" y="100"/>
                    </a:lnTo>
                    <a:lnTo>
                      <a:pt x="137" y="128"/>
                    </a:lnTo>
                    <a:lnTo>
                      <a:pt x="125" y="169"/>
                    </a:lnTo>
                    <a:lnTo>
                      <a:pt x="80" y="204"/>
                    </a:lnTo>
                    <a:lnTo>
                      <a:pt x="86" y="212"/>
                    </a:lnTo>
                    <a:lnTo>
                      <a:pt x="104" y="204"/>
                    </a:lnTo>
                    <a:lnTo>
                      <a:pt x="59" y="216"/>
                    </a:lnTo>
                    <a:lnTo>
                      <a:pt x="36" y="228"/>
                    </a:lnTo>
                    <a:lnTo>
                      <a:pt x="41" y="237"/>
                    </a:lnTo>
                    <a:lnTo>
                      <a:pt x="21" y="237"/>
                    </a:lnTo>
                    <a:lnTo>
                      <a:pt x="27" y="249"/>
                    </a:lnTo>
                    <a:lnTo>
                      <a:pt x="3" y="249"/>
                    </a:lnTo>
                    <a:lnTo>
                      <a:pt x="21" y="255"/>
                    </a:lnTo>
                    <a:lnTo>
                      <a:pt x="0" y="260"/>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469" name="Freeform 291"/>
              <p:cNvSpPr>
                <a:spLocks/>
              </p:cNvSpPr>
              <p:nvPr/>
            </p:nvSpPr>
            <p:spPr bwMode="auto">
              <a:xfrm>
                <a:off x="3167" y="1374"/>
                <a:ext cx="392" cy="364"/>
              </a:xfrm>
              <a:custGeom>
                <a:avLst/>
                <a:gdLst>
                  <a:gd name="T0" fmla="*/ 3 w 441"/>
                  <a:gd name="T1" fmla="*/ 333 h 353"/>
                  <a:gd name="T2" fmla="*/ 22 w 441"/>
                  <a:gd name="T3" fmla="*/ 333 h 353"/>
                  <a:gd name="T4" fmla="*/ 6 w 441"/>
                  <a:gd name="T5" fmla="*/ 348 h 353"/>
                  <a:gd name="T6" fmla="*/ 18 w 441"/>
                  <a:gd name="T7" fmla="*/ 354 h 353"/>
                  <a:gd name="T8" fmla="*/ 11 w 441"/>
                  <a:gd name="T9" fmla="*/ 384 h 353"/>
                  <a:gd name="T10" fmla="*/ 25 w 441"/>
                  <a:gd name="T11" fmla="*/ 423 h 353"/>
                  <a:gd name="T12" fmla="*/ 46 w 441"/>
                  <a:gd name="T13" fmla="*/ 373 h 353"/>
                  <a:gd name="T14" fmla="*/ 60 w 441"/>
                  <a:gd name="T15" fmla="*/ 370 h 353"/>
                  <a:gd name="T16" fmla="*/ 64 w 441"/>
                  <a:gd name="T17" fmla="*/ 330 h 353"/>
                  <a:gd name="T18" fmla="*/ 60 w 441"/>
                  <a:gd name="T19" fmla="*/ 258 h 353"/>
                  <a:gd name="T20" fmla="*/ 73 w 441"/>
                  <a:gd name="T21" fmla="*/ 221 h 353"/>
                  <a:gd name="T22" fmla="*/ 92 w 441"/>
                  <a:gd name="T23" fmla="*/ 144 h 353"/>
                  <a:gd name="T24" fmla="*/ 108 w 441"/>
                  <a:gd name="T25" fmla="*/ 111 h 353"/>
                  <a:gd name="T26" fmla="*/ 126 w 441"/>
                  <a:gd name="T27" fmla="*/ 99 h 353"/>
                  <a:gd name="T28" fmla="*/ 132 w 441"/>
                  <a:gd name="T29" fmla="*/ 72 h 353"/>
                  <a:gd name="T30" fmla="*/ 146 w 441"/>
                  <a:gd name="T31" fmla="*/ 85 h 353"/>
                  <a:gd name="T32" fmla="*/ 174 w 441"/>
                  <a:gd name="T33" fmla="*/ 72 h 353"/>
                  <a:gd name="T34" fmla="*/ 193 w 441"/>
                  <a:gd name="T35" fmla="*/ 39 h 353"/>
                  <a:gd name="T36" fmla="*/ 200 w 441"/>
                  <a:gd name="T37" fmla="*/ 72 h 353"/>
                  <a:gd name="T38" fmla="*/ 205 w 441"/>
                  <a:gd name="T39" fmla="*/ 48 h 353"/>
                  <a:gd name="T40" fmla="*/ 197 w 441"/>
                  <a:gd name="T41" fmla="*/ 36 h 353"/>
                  <a:gd name="T42" fmla="*/ 200 w 441"/>
                  <a:gd name="T43" fmla="*/ 6 h 353"/>
                  <a:gd name="T44" fmla="*/ 196 w 441"/>
                  <a:gd name="T45" fmla="*/ 3 h 353"/>
                  <a:gd name="T46" fmla="*/ 182 w 441"/>
                  <a:gd name="T47" fmla="*/ 24 h 353"/>
                  <a:gd name="T48" fmla="*/ 180 w 441"/>
                  <a:gd name="T49" fmla="*/ 3 h 353"/>
                  <a:gd name="T50" fmla="*/ 174 w 441"/>
                  <a:gd name="T51" fmla="*/ 6 h 353"/>
                  <a:gd name="T52" fmla="*/ 152 w 441"/>
                  <a:gd name="T53" fmla="*/ 39 h 353"/>
                  <a:gd name="T54" fmla="*/ 141 w 441"/>
                  <a:gd name="T55" fmla="*/ 48 h 353"/>
                  <a:gd name="T56" fmla="*/ 126 w 441"/>
                  <a:gd name="T57" fmla="*/ 66 h 353"/>
                  <a:gd name="T58" fmla="*/ 124 w 441"/>
                  <a:gd name="T59" fmla="*/ 59 h 353"/>
                  <a:gd name="T60" fmla="*/ 121 w 441"/>
                  <a:gd name="T61" fmla="*/ 66 h 353"/>
                  <a:gd name="T62" fmla="*/ 104 w 441"/>
                  <a:gd name="T63" fmla="*/ 85 h 353"/>
                  <a:gd name="T64" fmla="*/ 104 w 441"/>
                  <a:gd name="T65" fmla="*/ 94 h 353"/>
                  <a:gd name="T66" fmla="*/ 87 w 441"/>
                  <a:gd name="T67" fmla="*/ 122 h 353"/>
                  <a:gd name="T68" fmla="*/ 68 w 441"/>
                  <a:gd name="T69" fmla="*/ 156 h 353"/>
                  <a:gd name="T70" fmla="*/ 40 w 441"/>
                  <a:gd name="T71" fmla="*/ 250 h 353"/>
                  <a:gd name="T72" fmla="*/ 52 w 441"/>
                  <a:gd name="T73" fmla="*/ 250 h 353"/>
                  <a:gd name="T74" fmla="*/ 18 w 441"/>
                  <a:gd name="T75" fmla="*/ 278 h 353"/>
                  <a:gd name="T76" fmla="*/ 11 w 441"/>
                  <a:gd name="T77" fmla="*/ 291 h 353"/>
                  <a:gd name="T78" fmla="*/ 3 w 441"/>
                  <a:gd name="T79" fmla="*/ 304 h 353"/>
                  <a:gd name="T80" fmla="*/ 0 w 441"/>
                  <a:gd name="T81" fmla="*/ 319 h 3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353"/>
                  <a:gd name="T125" fmla="*/ 441 w 441"/>
                  <a:gd name="T126" fmla="*/ 353 h 3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353">
                    <a:moveTo>
                      <a:pt x="0" y="265"/>
                    </a:moveTo>
                    <a:lnTo>
                      <a:pt x="3" y="277"/>
                    </a:lnTo>
                    <a:lnTo>
                      <a:pt x="42" y="268"/>
                    </a:lnTo>
                    <a:lnTo>
                      <a:pt x="45" y="277"/>
                    </a:lnTo>
                    <a:lnTo>
                      <a:pt x="3" y="283"/>
                    </a:lnTo>
                    <a:lnTo>
                      <a:pt x="12" y="289"/>
                    </a:lnTo>
                    <a:lnTo>
                      <a:pt x="9" y="310"/>
                    </a:lnTo>
                    <a:lnTo>
                      <a:pt x="36" y="295"/>
                    </a:lnTo>
                    <a:lnTo>
                      <a:pt x="3" y="319"/>
                    </a:lnTo>
                    <a:lnTo>
                      <a:pt x="21" y="319"/>
                    </a:lnTo>
                    <a:lnTo>
                      <a:pt x="12" y="346"/>
                    </a:lnTo>
                    <a:lnTo>
                      <a:pt x="51" y="352"/>
                    </a:lnTo>
                    <a:lnTo>
                      <a:pt x="87" y="331"/>
                    </a:lnTo>
                    <a:lnTo>
                      <a:pt x="93" y="310"/>
                    </a:lnTo>
                    <a:lnTo>
                      <a:pt x="102" y="328"/>
                    </a:lnTo>
                    <a:lnTo>
                      <a:pt x="123" y="307"/>
                    </a:lnTo>
                    <a:lnTo>
                      <a:pt x="121" y="283"/>
                    </a:lnTo>
                    <a:lnTo>
                      <a:pt x="129" y="274"/>
                    </a:lnTo>
                    <a:lnTo>
                      <a:pt x="121" y="262"/>
                    </a:lnTo>
                    <a:lnTo>
                      <a:pt x="121" y="214"/>
                    </a:lnTo>
                    <a:lnTo>
                      <a:pt x="153" y="198"/>
                    </a:lnTo>
                    <a:lnTo>
                      <a:pt x="147" y="184"/>
                    </a:lnTo>
                    <a:lnTo>
                      <a:pt x="163" y="144"/>
                    </a:lnTo>
                    <a:lnTo>
                      <a:pt x="189" y="120"/>
                    </a:lnTo>
                    <a:lnTo>
                      <a:pt x="195" y="96"/>
                    </a:lnTo>
                    <a:lnTo>
                      <a:pt x="217" y="93"/>
                    </a:lnTo>
                    <a:lnTo>
                      <a:pt x="226" y="78"/>
                    </a:lnTo>
                    <a:lnTo>
                      <a:pt x="256" y="81"/>
                    </a:lnTo>
                    <a:lnTo>
                      <a:pt x="256" y="60"/>
                    </a:lnTo>
                    <a:lnTo>
                      <a:pt x="265" y="60"/>
                    </a:lnTo>
                    <a:lnTo>
                      <a:pt x="274" y="51"/>
                    </a:lnTo>
                    <a:lnTo>
                      <a:pt x="295" y="72"/>
                    </a:lnTo>
                    <a:lnTo>
                      <a:pt x="331" y="72"/>
                    </a:lnTo>
                    <a:lnTo>
                      <a:pt x="352" y="60"/>
                    </a:lnTo>
                    <a:lnTo>
                      <a:pt x="355" y="39"/>
                    </a:lnTo>
                    <a:lnTo>
                      <a:pt x="391" y="33"/>
                    </a:lnTo>
                    <a:lnTo>
                      <a:pt x="406" y="42"/>
                    </a:lnTo>
                    <a:lnTo>
                      <a:pt x="406" y="60"/>
                    </a:lnTo>
                    <a:lnTo>
                      <a:pt x="436" y="39"/>
                    </a:lnTo>
                    <a:lnTo>
                      <a:pt x="415" y="42"/>
                    </a:lnTo>
                    <a:lnTo>
                      <a:pt x="418" y="36"/>
                    </a:lnTo>
                    <a:lnTo>
                      <a:pt x="400" y="30"/>
                    </a:lnTo>
                    <a:lnTo>
                      <a:pt x="440" y="18"/>
                    </a:lnTo>
                    <a:lnTo>
                      <a:pt x="406" y="6"/>
                    </a:lnTo>
                    <a:lnTo>
                      <a:pt x="388" y="18"/>
                    </a:lnTo>
                    <a:lnTo>
                      <a:pt x="397" y="3"/>
                    </a:lnTo>
                    <a:lnTo>
                      <a:pt x="379" y="0"/>
                    </a:lnTo>
                    <a:lnTo>
                      <a:pt x="370" y="18"/>
                    </a:lnTo>
                    <a:lnTo>
                      <a:pt x="364" y="24"/>
                    </a:lnTo>
                    <a:lnTo>
                      <a:pt x="364" y="3"/>
                    </a:lnTo>
                    <a:lnTo>
                      <a:pt x="334" y="33"/>
                    </a:lnTo>
                    <a:lnTo>
                      <a:pt x="352" y="6"/>
                    </a:lnTo>
                    <a:lnTo>
                      <a:pt x="340" y="3"/>
                    </a:lnTo>
                    <a:lnTo>
                      <a:pt x="307" y="33"/>
                    </a:lnTo>
                    <a:lnTo>
                      <a:pt x="280" y="27"/>
                    </a:lnTo>
                    <a:lnTo>
                      <a:pt x="286" y="42"/>
                    </a:lnTo>
                    <a:lnTo>
                      <a:pt x="274" y="33"/>
                    </a:lnTo>
                    <a:lnTo>
                      <a:pt x="256" y="54"/>
                    </a:lnTo>
                    <a:lnTo>
                      <a:pt x="259" y="36"/>
                    </a:lnTo>
                    <a:lnTo>
                      <a:pt x="250" y="48"/>
                    </a:lnTo>
                    <a:lnTo>
                      <a:pt x="238" y="42"/>
                    </a:lnTo>
                    <a:lnTo>
                      <a:pt x="244" y="54"/>
                    </a:lnTo>
                    <a:lnTo>
                      <a:pt x="223" y="48"/>
                    </a:lnTo>
                    <a:lnTo>
                      <a:pt x="213" y="72"/>
                    </a:lnTo>
                    <a:lnTo>
                      <a:pt x="193" y="78"/>
                    </a:lnTo>
                    <a:lnTo>
                      <a:pt x="213" y="78"/>
                    </a:lnTo>
                    <a:lnTo>
                      <a:pt x="181" y="90"/>
                    </a:lnTo>
                    <a:lnTo>
                      <a:pt x="175" y="102"/>
                    </a:lnTo>
                    <a:lnTo>
                      <a:pt x="181" y="102"/>
                    </a:lnTo>
                    <a:lnTo>
                      <a:pt x="139" y="130"/>
                    </a:lnTo>
                    <a:lnTo>
                      <a:pt x="127" y="172"/>
                    </a:lnTo>
                    <a:lnTo>
                      <a:pt x="81" y="208"/>
                    </a:lnTo>
                    <a:lnTo>
                      <a:pt x="87" y="216"/>
                    </a:lnTo>
                    <a:lnTo>
                      <a:pt x="105" y="208"/>
                    </a:lnTo>
                    <a:lnTo>
                      <a:pt x="60" y="220"/>
                    </a:lnTo>
                    <a:lnTo>
                      <a:pt x="36" y="232"/>
                    </a:lnTo>
                    <a:lnTo>
                      <a:pt x="42" y="241"/>
                    </a:lnTo>
                    <a:lnTo>
                      <a:pt x="21" y="241"/>
                    </a:lnTo>
                    <a:lnTo>
                      <a:pt x="27" y="253"/>
                    </a:lnTo>
                    <a:lnTo>
                      <a:pt x="3" y="253"/>
                    </a:lnTo>
                    <a:lnTo>
                      <a:pt x="21" y="259"/>
                    </a:lnTo>
                    <a:lnTo>
                      <a:pt x="0" y="26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0" name="Freeform 292"/>
              <p:cNvSpPr>
                <a:spLocks/>
              </p:cNvSpPr>
              <p:nvPr/>
            </p:nvSpPr>
            <p:spPr bwMode="auto">
              <a:xfrm>
                <a:off x="4003" y="2208"/>
                <a:ext cx="247" cy="253"/>
              </a:xfrm>
              <a:custGeom>
                <a:avLst/>
                <a:gdLst>
                  <a:gd name="T0" fmla="*/ 0 w 278"/>
                  <a:gd name="T1" fmla="*/ 160 h 245"/>
                  <a:gd name="T2" fmla="*/ 14 w 278"/>
                  <a:gd name="T3" fmla="*/ 171 h 245"/>
                  <a:gd name="T4" fmla="*/ 43 w 278"/>
                  <a:gd name="T5" fmla="*/ 160 h 245"/>
                  <a:gd name="T6" fmla="*/ 47 w 278"/>
                  <a:gd name="T7" fmla="*/ 128 h 245"/>
                  <a:gd name="T8" fmla="*/ 68 w 278"/>
                  <a:gd name="T9" fmla="*/ 113 h 245"/>
                  <a:gd name="T10" fmla="*/ 71 w 278"/>
                  <a:gd name="T11" fmla="*/ 89 h 245"/>
                  <a:gd name="T12" fmla="*/ 78 w 278"/>
                  <a:gd name="T13" fmla="*/ 84 h 245"/>
                  <a:gd name="T14" fmla="*/ 74 w 278"/>
                  <a:gd name="T15" fmla="*/ 68 h 245"/>
                  <a:gd name="T16" fmla="*/ 82 w 278"/>
                  <a:gd name="T17" fmla="*/ 68 h 245"/>
                  <a:gd name="T18" fmla="*/ 88 w 278"/>
                  <a:gd name="T19" fmla="*/ 41 h 245"/>
                  <a:gd name="T20" fmla="*/ 85 w 278"/>
                  <a:gd name="T21" fmla="*/ 15 h 245"/>
                  <a:gd name="T22" fmla="*/ 111 w 278"/>
                  <a:gd name="T23" fmla="*/ 0 h 245"/>
                  <a:gd name="T24" fmla="*/ 137 w 278"/>
                  <a:gd name="T25" fmla="*/ 38 h 245"/>
                  <a:gd name="T26" fmla="*/ 131 w 278"/>
                  <a:gd name="T27" fmla="*/ 54 h 245"/>
                  <a:gd name="T28" fmla="*/ 105 w 278"/>
                  <a:gd name="T29" fmla="*/ 54 h 245"/>
                  <a:gd name="T30" fmla="*/ 107 w 278"/>
                  <a:gd name="T31" fmla="*/ 84 h 245"/>
                  <a:gd name="T32" fmla="*/ 116 w 278"/>
                  <a:gd name="T33" fmla="*/ 106 h 245"/>
                  <a:gd name="T34" fmla="*/ 111 w 278"/>
                  <a:gd name="T35" fmla="*/ 117 h 245"/>
                  <a:gd name="T36" fmla="*/ 113 w 278"/>
                  <a:gd name="T37" fmla="*/ 138 h 245"/>
                  <a:gd name="T38" fmla="*/ 88 w 278"/>
                  <a:gd name="T39" fmla="*/ 203 h 245"/>
                  <a:gd name="T40" fmla="*/ 78 w 278"/>
                  <a:gd name="T41" fmla="*/ 203 h 245"/>
                  <a:gd name="T42" fmla="*/ 71 w 278"/>
                  <a:gd name="T43" fmla="*/ 218 h 245"/>
                  <a:gd name="T44" fmla="*/ 84 w 278"/>
                  <a:gd name="T45" fmla="*/ 276 h 245"/>
                  <a:gd name="T46" fmla="*/ 65 w 278"/>
                  <a:gd name="T47" fmla="*/ 276 h 245"/>
                  <a:gd name="T48" fmla="*/ 60 w 278"/>
                  <a:gd name="T49" fmla="*/ 295 h 245"/>
                  <a:gd name="T50" fmla="*/ 45 w 278"/>
                  <a:gd name="T51" fmla="*/ 256 h 245"/>
                  <a:gd name="T52" fmla="*/ 6 w 278"/>
                  <a:gd name="T53" fmla="*/ 263 h 245"/>
                  <a:gd name="T54" fmla="*/ 20 w 278"/>
                  <a:gd name="T55" fmla="*/ 218 h 245"/>
                  <a:gd name="T56" fmla="*/ 0 w 278"/>
                  <a:gd name="T57" fmla="*/ 160 h 2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8"/>
                  <a:gd name="T88" fmla="*/ 0 h 245"/>
                  <a:gd name="T89" fmla="*/ 278 w 278"/>
                  <a:gd name="T90" fmla="*/ 245 h 2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8" h="245">
                    <a:moveTo>
                      <a:pt x="0" y="132"/>
                    </a:moveTo>
                    <a:lnTo>
                      <a:pt x="29" y="141"/>
                    </a:lnTo>
                    <a:lnTo>
                      <a:pt x="88" y="132"/>
                    </a:lnTo>
                    <a:lnTo>
                      <a:pt x="97" y="105"/>
                    </a:lnTo>
                    <a:lnTo>
                      <a:pt x="138" y="94"/>
                    </a:lnTo>
                    <a:lnTo>
                      <a:pt x="144" y="73"/>
                    </a:lnTo>
                    <a:lnTo>
                      <a:pt x="159" y="70"/>
                    </a:lnTo>
                    <a:lnTo>
                      <a:pt x="150" y="56"/>
                    </a:lnTo>
                    <a:lnTo>
                      <a:pt x="167" y="56"/>
                    </a:lnTo>
                    <a:lnTo>
                      <a:pt x="179" y="35"/>
                    </a:lnTo>
                    <a:lnTo>
                      <a:pt x="173" y="15"/>
                    </a:lnTo>
                    <a:lnTo>
                      <a:pt x="226" y="0"/>
                    </a:lnTo>
                    <a:lnTo>
                      <a:pt x="277" y="32"/>
                    </a:lnTo>
                    <a:lnTo>
                      <a:pt x="265" y="44"/>
                    </a:lnTo>
                    <a:lnTo>
                      <a:pt x="214" y="44"/>
                    </a:lnTo>
                    <a:lnTo>
                      <a:pt x="217" y="70"/>
                    </a:lnTo>
                    <a:lnTo>
                      <a:pt x="238" y="88"/>
                    </a:lnTo>
                    <a:lnTo>
                      <a:pt x="226" y="97"/>
                    </a:lnTo>
                    <a:lnTo>
                      <a:pt x="230" y="114"/>
                    </a:lnTo>
                    <a:lnTo>
                      <a:pt x="179" y="168"/>
                    </a:lnTo>
                    <a:lnTo>
                      <a:pt x="159" y="168"/>
                    </a:lnTo>
                    <a:lnTo>
                      <a:pt x="144" y="180"/>
                    </a:lnTo>
                    <a:lnTo>
                      <a:pt x="170" y="228"/>
                    </a:lnTo>
                    <a:lnTo>
                      <a:pt x="132" y="228"/>
                    </a:lnTo>
                    <a:lnTo>
                      <a:pt x="120" y="244"/>
                    </a:lnTo>
                    <a:lnTo>
                      <a:pt x="91" y="211"/>
                    </a:lnTo>
                    <a:lnTo>
                      <a:pt x="12" y="217"/>
                    </a:lnTo>
                    <a:lnTo>
                      <a:pt x="41" y="180"/>
                    </a:lnTo>
                    <a:lnTo>
                      <a:pt x="0" y="13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71" name="Freeform 293"/>
              <p:cNvSpPr>
                <a:spLocks/>
              </p:cNvSpPr>
              <p:nvPr/>
            </p:nvSpPr>
            <p:spPr bwMode="auto">
              <a:xfrm>
                <a:off x="4003" y="2208"/>
                <a:ext cx="252" cy="259"/>
              </a:xfrm>
              <a:custGeom>
                <a:avLst/>
                <a:gdLst>
                  <a:gd name="T0" fmla="*/ 0 w 284"/>
                  <a:gd name="T1" fmla="*/ 163 h 251"/>
                  <a:gd name="T2" fmla="*/ 15 w 284"/>
                  <a:gd name="T3" fmla="*/ 174 h 251"/>
                  <a:gd name="T4" fmla="*/ 44 w 284"/>
                  <a:gd name="T5" fmla="*/ 163 h 251"/>
                  <a:gd name="T6" fmla="*/ 48 w 284"/>
                  <a:gd name="T7" fmla="*/ 131 h 251"/>
                  <a:gd name="T8" fmla="*/ 68 w 284"/>
                  <a:gd name="T9" fmla="*/ 115 h 251"/>
                  <a:gd name="T10" fmla="*/ 72 w 284"/>
                  <a:gd name="T11" fmla="*/ 91 h 251"/>
                  <a:gd name="T12" fmla="*/ 80 w 284"/>
                  <a:gd name="T13" fmla="*/ 86 h 251"/>
                  <a:gd name="T14" fmla="*/ 75 w 284"/>
                  <a:gd name="T15" fmla="*/ 69 h 251"/>
                  <a:gd name="T16" fmla="*/ 83 w 284"/>
                  <a:gd name="T17" fmla="*/ 69 h 251"/>
                  <a:gd name="T18" fmla="*/ 90 w 284"/>
                  <a:gd name="T19" fmla="*/ 42 h 251"/>
                  <a:gd name="T20" fmla="*/ 86 w 284"/>
                  <a:gd name="T21" fmla="*/ 15 h 251"/>
                  <a:gd name="T22" fmla="*/ 113 w 284"/>
                  <a:gd name="T23" fmla="*/ 0 h 251"/>
                  <a:gd name="T24" fmla="*/ 138 w 284"/>
                  <a:gd name="T25" fmla="*/ 39 h 251"/>
                  <a:gd name="T26" fmla="*/ 132 w 284"/>
                  <a:gd name="T27" fmla="*/ 54 h 251"/>
                  <a:gd name="T28" fmla="*/ 107 w 284"/>
                  <a:gd name="T29" fmla="*/ 54 h 251"/>
                  <a:gd name="T30" fmla="*/ 108 w 284"/>
                  <a:gd name="T31" fmla="*/ 86 h 251"/>
                  <a:gd name="T32" fmla="*/ 119 w 284"/>
                  <a:gd name="T33" fmla="*/ 108 h 251"/>
                  <a:gd name="T34" fmla="*/ 113 w 284"/>
                  <a:gd name="T35" fmla="*/ 119 h 251"/>
                  <a:gd name="T36" fmla="*/ 115 w 284"/>
                  <a:gd name="T37" fmla="*/ 141 h 251"/>
                  <a:gd name="T38" fmla="*/ 90 w 284"/>
                  <a:gd name="T39" fmla="*/ 207 h 251"/>
                  <a:gd name="T40" fmla="*/ 80 w 284"/>
                  <a:gd name="T41" fmla="*/ 207 h 251"/>
                  <a:gd name="T42" fmla="*/ 72 w 284"/>
                  <a:gd name="T43" fmla="*/ 222 h 251"/>
                  <a:gd name="T44" fmla="*/ 85 w 284"/>
                  <a:gd name="T45" fmla="*/ 282 h 251"/>
                  <a:gd name="T46" fmla="*/ 66 w 284"/>
                  <a:gd name="T47" fmla="*/ 282 h 251"/>
                  <a:gd name="T48" fmla="*/ 59 w 284"/>
                  <a:gd name="T49" fmla="*/ 301 h 251"/>
                  <a:gd name="T50" fmla="*/ 46 w 284"/>
                  <a:gd name="T51" fmla="*/ 261 h 251"/>
                  <a:gd name="T52" fmla="*/ 6 w 284"/>
                  <a:gd name="T53" fmla="*/ 268 h 251"/>
                  <a:gd name="T54" fmla="*/ 20 w 284"/>
                  <a:gd name="T55" fmla="*/ 222 h 251"/>
                  <a:gd name="T56" fmla="*/ 0 w 284"/>
                  <a:gd name="T57" fmla="*/ 163 h 2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4"/>
                  <a:gd name="T88" fmla="*/ 0 h 251"/>
                  <a:gd name="T89" fmla="*/ 284 w 284"/>
                  <a:gd name="T90" fmla="*/ 251 h 2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4" h="251">
                    <a:moveTo>
                      <a:pt x="0" y="135"/>
                    </a:moveTo>
                    <a:lnTo>
                      <a:pt x="30" y="144"/>
                    </a:lnTo>
                    <a:lnTo>
                      <a:pt x="90" y="135"/>
                    </a:lnTo>
                    <a:lnTo>
                      <a:pt x="99" y="108"/>
                    </a:lnTo>
                    <a:lnTo>
                      <a:pt x="141" y="96"/>
                    </a:lnTo>
                    <a:lnTo>
                      <a:pt x="147" y="75"/>
                    </a:lnTo>
                    <a:lnTo>
                      <a:pt x="162" y="72"/>
                    </a:lnTo>
                    <a:lnTo>
                      <a:pt x="153" y="57"/>
                    </a:lnTo>
                    <a:lnTo>
                      <a:pt x="171" y="57"/>
                    </a:lnTo>
                    <a:lnTo>
                      <a:pt x="183" y="36"/>
                    </a:lnTo>
                    <a:lnTo>
                      <a:pt x="177" y="15"/>
                    </a:lnTo>
                    <a:lnTo>
                      <a:pt x="231" y="0"/>
                    </a:lnTo>
                    <a:lnTo>
                      <a:pt x="283" y="33"/>
                    </a:lnTo>
                    <a:lnTo>
                      <a:pt x="271" y="45"/>
                    </a:lnTo>
                    <a:lnTo>
                      <a:pt x="219" y="45"/>
                    </a:lnTo>
                    <a:lnTo>
                      <a:pt x="222" y="72"/>
                    </a:lnTo>
                    <a:lnTo>
                      <a:pt x="243" y="90"/>
                    </a:lnTo>
                    <a:lnTo>
                      <a:pt x="231" y="99"/>
                    </a:lnTo>
                    <a:lnTo>
                      <a:pt x="235" y="117"/>
                    </a:lnTo>
                    <a:lnTo>
                      <a:pt x="183" y="172"/>
                    </a:lnTo>
                    <a:lnTo>
                      <a:pt x="162" y="172"/>
                    </a:lnTo>
                    <a:lnTo>
                      <a:pt x="147" y="184"/>
                    </a:lnTo>
                    <a:lnTo>
                      <a:pt x="174" y="234"/>
                    </a:lnTo>
                    <a:lnTo>
                      <a:pt x="135" y="234"/>
                    </a:lnTo>
                    <a:lnTo>
                      <a:pt x="123" y="250"/>
                    </a:lnTo>
                    <a:lnTo>
                      <a:pt x="93" y="216"/>
                    </a:lnTo>
                    <a:lnTo>
                      <a:pt x="12" y="222"/>
                    </a:lnTo>
                    <a:lnTo>
                      <a:pt x="42" y="184"/>
                    </a:lnTo>
                    <a:lnTo>
                      <a:pt x="0" y="13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2" name="Freeform 294"/>
              <p:cNvSpPr>
                <a:spLocks/>
              </p:cNvSpPr>
              <p:nvPr/>
            </p:nvSpPr>
            <p:spPr bwMode="auto">
              <a:xfrm>
                <a:off x="1852" y="2716"/>
                <a:ext cx="78" cy="35"/>
              </a:xfrm>
              <a:custGeom>
                <a:avLst/>
                <a:gdLst>
                  <a:gd name="T0" fmla="*/ 0 w 88"/>
                  <a:gd name="T1" fmla="*/ 15 h 34"/>
                  <a:gd name="T2" fmla="*/ 4 w 88"/>
                  <a:gd name="T3" fmla="*/ 0 h 34"/>
                  <a:gd name="T4" fmla="*/ 12 w 88"/>
                  <a:gd name="T5" fmla="*/ 10 h 34"/>
                  <a:gd name="T6" fmla="*/ 27 w 88"/>
                  <a:gd name="T7" fmla="*/ 0 h 34"/>
                  <a:gd name="T8" fmla="*/ 42 w 88"/>
                  <a:gd name="T9" fmla="*/ 13 h 34"/>
                  <a:gd name="T10" fmla="*/ 38 w 88"/>
                  <a:gd name="T11" fmla="*/ 39 h 34"/>
                  <a:gd name="T12" fmla="*/ 38 w 88"/>
                  <a:gd name="T13" fmla="*/ 15 h 34"/>
                  <a:gd name="T14" fmla="*/ 27 w 88"/>
                  <a:gd name="T15" fmla="*/ 8 h 34"/>
                  <a:gd name="T16" fmla="*/ 19 w 88"/>
                  <a:gd name="T17" fmla="*/ 24 h 34"/>
                  <a:gd name="T18" fmla="*/ 21 w 88"/>
                  <a:gd name="T19" fmla="*/ 36 h 34"/>
                  <a:gd name="T20" fmla="*/ 18 w 88"/>
                  <a:gd name="T21" fmla="*/ 39 h 34"/>
                  <a:gd name="T22" fmla="*/ 0 w 88"/>
                  <a:gd name="T23" fmla="*/ 15 h 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8"/>
                  <a:gd name="T37" fmla="*/ 0 h 34"/>
                  <a:gd name="T38" fmla="*/ 88 w 88"/>
                  <a:gd name="T39" fmla="*/ 34 h 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8" h="34">
                    <a:moveTo>
                      <a:pt x="0" y="15"/>
                    </a:moveTo>
                    <a:lnTo>
                      <a:pt x="6" y="0"/>
                    </a:lnTo>
                    <a:lnTo>
                      <a:pt x="25" y="10"/>
                    </a:lnTo>
                    <a:lnTo>
                      <a:pt x="56" y="0"/>
                    </a:lnTo>
                    <a:lnTo>
                      <a:pt x="87" y="13"/>
                    </a:lnTo>
                    <a:lnTo>
                      <a:pt x="79" y="33"/>
                    </a:lnTo>
                    <a:lnTo>
                      <a:pt x="79" y="15"/>
                    </a:lnTo>
                    <a:lnTo>
                      <a:pt x="56" y="8"/>
                    </a:lnTo>
                    <a:lnTo>
                      <a:pt x="39" y="18"/>
                    </a:lnTo>
                    <a:lnTo>
                      <a:pt x="45" y="30"/>
                    </a:lnTo>
                    <a:lnTo>
                      <a:pt x="36" y="33"/>
                    </a:lnTo>
                    <a:lnTo>
                      <a:pt x="0" y="1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73" name="Freeform 295"/>
              <p:cNvSpPr>
                <a:spLocks/>
              </p:cNvSpPr>
              <p:nvPr/>
            </p:nvSpPr>
            <p:spPr bwMode="auto">
              <a:xfrm>
                <a:off x="1852" y="2716"/>
                <a:ext cx="83" cy="41"/>
              </a:xfrm>
              <a:custGeom>
                <a:avLst/>
                <a:gdLst>
                  <a:gd name="T0" fmla="*/ 0 w 94"/>
                  <a:gd name="T1" fmla="*/ 18 h 40"/>
                  <a:gd name="T2" fmla="*/ 4 w 94"/>
                  <a:gd name="T3" fmla="*/ 0 h 40"/>
                  <a:gd name="T4" fmla="*/ 13 w 94"/>
                  <a:gd name="T5" fmla="*/ 12 h 40"/>
                  <a:gd name="T6" fmla="*/ 29 w 94"/>
                  <a:gd name="T7" fmla="*/ 0 h 40"/>
                  <a:gd name="T8" fmla="*/ 44 w 94"/>
                  <a:gd name="T9" fmla="*/ 15 h 40"/>
                  <a:gd name="T10" fmla="*/ 39 w 94"/>
                  <a:gd name="T11" fmla="*/ 45 h 40"/>
                  <a:gd name="T12" fmla="*/ 39 w 94"/>
                  <a:gd name="T13" fmla="*/ 18 h 40"/>
                  <a:gd name="T14" fmla="*/ 29 w 94"/>
                  <a:gd name="T15" fmla="*/ 9 h 40"/>
                  <a:gd name="T16" fmla="*/ 20 w 94"/>
                  <a:gd name="T17" fmla="*/ 27 h 40"/>
                  <a:gd name="T18" fmla="*/ 23 w 94"/>
                  <a:gd name="T19" fmla="*/ 42 h 40"/>
                  <a:gd name="T20" fmla="*/ 18 w 94"/>
                  <a:gd name="T21" fmla="*/ 45 h 40"/>
                  <a:gd name="T22" fmla="*/ 0 w 94"/>
                  <a:gd name="T23" fmla="*/ 18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40"/>
                  <a:gd name="T38" fmla="*/ 94 w 94"/>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40">
                    <a:moveTo>
                      <a:pt x="0" y="18"/>
                    </a:moveTo>
                    <a:lnTo>
                      <a:pt x="6" y="0"/>
                    </a:lnTo>
                    <a:lnTo>
                      <a:pt x="27" y="12"/>
                    </a:lnTo>
                    <a:lnTo>
                      <a:pt x="60" y="0"/>
                    </a:lnTo>
                    <a:lnTo>
                      <a:pt x="93" y="15"/>
                    </a:lnTo>
                    <a:lnTo>
                      <a:pt x="84" y="39"/>
                    </a:lnTo>
                    <a:lnTo>
                      <a:pt x="84" y="18"/>
                    </a:lnTo>
                    <a:lnTo>
                      <a:pt x="60" y="9"/>
                    </a:lnTo>
                    <a:lnTo>
                      <a:pt x="42" y="21"/>
                    </a:lnTo>
                    <a:lnTo>
                      <a:pt x="48" y="36"/>
                    </a:lnTo>
                    <a:lnTo>
                      <a:pt x="39" y="39"/>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4" name="Freeform 296"/>
              <p:cNvSpPr>
                <a:spLocks/>
              </p:cNvSpPr>
              <p:nvPr/>
            </p:nvSpPr>
            <p:spPr bwMode="auto">
              <a:xfrm>
                <a:off x="5203" y="2931"/>
                <a:ext cx="146" cy="124"/>
              </a:xfrm>
              <a:custGeom>
                <a:avLst/>
                <a:gdLst>
                  <a:gd name="T0" fmla="*/ 0 w 164"/>
                  <a:gd name="T1" fmla="*/ 0 h 121"/>
                  <a:gd name="T2" fmla="*/ 4 w 164"/>
                  <a:gd name="T3" fmla="*/ 121 h 121"/>
                  <a:gd name="T4" fmla="*/ 14 w 164"/>
                  <a:gd name="T5" fmla="*/ 124 h 121"/>
                  <a:gd name="T6" fmla="*/ 28 w 164"/>
                  <a:gd name="T7" fmla="*/ 85 h 121"/>
                  <a:gd name="T8" fmla="*/ 43 w 164"/>
                  <a:gd name="T9" fmla="*/ 101 h 121"/>
                  <a:gd name="T10" fmla="*/ 54 w 164"/>
                  <a:gd name="T11" fmla="*/ 135 h 121"/>
                  <a:gd name="T12" fmla="*/ 81 w 164"/>
                  <a:gd name="T13" fmla="*/ 138 h 121"/>
                  <a:gd name="T14" fmla="*/ 51 w 164"/>
                  <a:gd name="T15" fmla="*/ 85 h 121"/>
                  <a:gd name="T16" fmla="*/ 54 w 164"/>
                  <a:gd name="T17" fmla="*/ 60 h 121"/>
                  <a:gd name="T18" fmla="*/ 41 w 164"/>
                  <a:gd name="T19" fmla="*/ 51 h 121"/>
                  <a:gd name="T20" fmla="*/ 28 w 164"/>
                  <a:gd name="T21" fmla="*/ 17 h 121"/>
                  <a:gd name="T22" fmla="*/ 0 w 164"/>
                  <a:gd name="T23" fmla="*/ 0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121"/>
                  <a:gd name="T38" fmla="*/ 164 w 164"/>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121">
                    <a:moveTo>
                      <a:pt x="0" y="0"/>
                    </a:moveTo>
                    <a:lnTo>
                      <a:pt x="4" y="103"/>
                    </a:lnTo>
                    <a:lnTo>
                      <a:pt x="29" y="106"/>
                    </a:lnTo>
                    <a:lnTo>
                      <a:pt x="56" y="73"/>
                    </a:lnTo>
                    <a:lnTo>
                      <a:pt x="88" y="89"/>
                    </a:lnTo>
                    <a:lnTo>
                      <a:pt x="111" y="117"/>
                    </a:lnTo>
                    <a:lnTo>
                      <a:pt x="163" y="120"/>
                    </a:lnTo>
                    <a:lnTo>
                      <a:pt x="102" y="73"/>
                    </a:lnTo>
                    <a:lnTo>
                      <a:pt x="111" y="54"/>
                    </a:lnTo>
                    <a:lnTo>
                      <a:pt x="82" y="45"/>
                    </a:lnTo>
                    <a:lnTo>
                      <a:pt x="56" y="17"/>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75" name="Freeform 297"/>
              <p:cNvSpPr>
                <a:spLocks/>
              </p:cNvSpPr>
              <p:nvPr/>
            </p:nvSpPr>
            <p:spPr bwMode="auto">
              <a:xfrm>
                <a:off x="5203" y="2931"/>
                <a:ext cx="151" cy="131"/>
              </a:xfrm>
              <a:custGeom>
                <a:avLst/>
                <a:gdLst>
                  <a:gd name="T0" fmla="*/ 0 w 170"/>
                  <a:gd name="T1" fmla="*/ 0 h 127"/>
                  <a:gd name="T2" fmla="*/ 4 w 170"/>
                  <a:gd name="T3" fmla="*/ 130 h 127"/>
                  <a:gd name="T4" fmla="*/ 15 w 170"/>
                  <a:gd name="T5" fmla="*/ 134 h 127"/>
                  <a:gd name="T6" fmla="*/ 28 w 170"/>
                  <a:gd name="T7" fmla="*/ 93 h 127"/>
                  <a:gd name="T8" fmla="*/ 45 w 170"/>
                  <a:gd name="T9" fmla="*/ 111 h 127"/>
                  <a:gd name="T10" fmla="*/ 57 w 170"/>
                  <a:gd name="T11" fmla="*/ 148 h 127"/>
                  <a:gd name="T12" fmla="*/ 83 w 170"/>
                  <a:gd name="T13" fmla="*/ 151 h 127"/>
                  <a:gd name="T14" fmla="*/ 52 w 170"/>
                  <a:gd name="T15" fmla="*/ 93 h 127"/>
                  <a:gd name="T16" fmla="*/ 57 w 170"/>
                  <a:gd name="T17" fmla="*/ 69 h 127"/>
                  <a:gd name="T18" fmla="*/ 42 w 170"/>
                  <a:gd name="T19" fmla="*/ 58 h 127"/>
                  <a:gd name="T20" fmla="*/ 28 w 170"/>
                  <a:gd name="T21" fmla="*/ 24 h 127"/>
                  <a:gd name="T22" fmla="*/ 0 w 170"/>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27"/>
                  <a:gd name="T38" fmla="*/ 170 w 170"/>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27">
                    <a:moveTo>
                      <a:pt x="0" y="0"/>
                    </a:moveTo>
                    <a:lnTo>
                      <a:pt x="4" y="108"/>
                    </a:lnTo>
                    <a:lnTo>
                      <a:pt x="30" y="111"/>
                    </a:lnTo>
                    <a:lnTo>
                      <a:pt x="58" y="77"/>
                    </a:lnTo>
                    <a:lnTo>
                      <a:pt x="91" y="93"/>
                    </a:lnTo>
                    <a:lnTo>
                      <a:pt x="115" y="123"/>
                    </a:lnTo>
                    <a:lnTo>
                      <a:pt x="169" y="126"/>
                    </a:lnTo>
                    <a:lnTo>
                      <a:pt x="106" y="77"/>
                    </a:lnTo>
                    <a:lnTo>
                      <a:pt x="115" y="57"/>
                    </a:lnTo>
                    <a:lnTo>
                      <a:pt x="85" y="47"/>
                    </a:lnTo>
                    <a:lnTo>
                      <a:pt x="58" y="18"/>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6" name="Freeform 298"/>
              <p:cNvSpPr>
                <a:spLocks/>
              </p:cNvSpPr>
              <p:nvPr/>
            </p:nvSpPr>
            <p:spPr bwMode="auto">
              <a:xfrm>
                <a:off x="2156" y="3221"/>
                <a:ext cx="118" cy="144"/>
              </a:xfrm>
              <a:custGeom>
                <a:avLst/>
                <a:gdLst>
                  <a:gd name="T0" fmla="*/ 0 w 133"/>
                  <a:gd name="T1" fmla="*/ 64 h 139"/>
                  <a:gd name="T2" fmla="*/ 5 w 133"/>
                  <a:gd name="T3" fmla="*/ 9 h 139"/>
                  <a:gd name="T4" fmla="*/ 28 w 133"/>
                  <a:gd name="T5" fmla="*/ 0 h 139"/>
                  <a:gd name="T6" fmla="*/ 35 w 133"/>
                  <a:gd name="T7" fmla="*/ 20 h 139"/>
                  <a:gd name="T8" fmla="*/ 36 w 133"/>
                  <a:gd name="T9" fmla="*/ 58 h 139"/>
                  <a:gd name="T10" fmla="*/ 52 w 133"/>
                  <a:gd name="T11" fmla="*/ 64 h 139"/>
                  <a:gd name="T12" fmla="*/ 56 w 133"/>
                  <a:gd name="T13" fmla="*/ 97 h 139"/>
                  <a:gd name="T14" fmla="*/ 65 w 133"/>
                  <a:gd name="T15" fmla="*/ 99 h 139"/>
                  <a:gd name="T16" fmla="*/ 65 w 133"/>
                  <a:gd name="T17" fmla="*/ 132 h 139"/>
                  <a:gd name="T18" fmla="*/ 54 w 133"/>
                  <a:gd name="T19" fmla="*/ 171 h 139"/>
                  <a:gd name="T20" fmla="*/ 32 w 133"/>
                  <a:gd name="T21" fmla="*/ 168 h 139"/>
                  <a:gd name="T22" fmla="*/ 36 w 133"/>
                  <a:gd name="T23" fmla="*/ 126 h 139"/>
                  <a:gd name="T24" fmla="*/ 0 w 133"/>
                  <a:gd name="T25" fmla="*/ 64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139"/>
                  <a:gd name="T41" fmla="*/ 133 w 133"/>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139">
                    <a:moveTo>
                      <a:pt x="0" y="52"/>
                    </a:moveTo>
                    <a:lnTo>
                      <a:pt x="11" y="9"/>
                    </a:lnTo>
                    <a:lnTo>
                      <a:pt x="57" y="0"/>
                    </a:lnTo>
                    <a:lnTo>
                      <a:pt x="72" y="14"/>
                    </a:lnTo>
                    <a:lnTo>
                      <a:pt x="75" y="46"/>
                    </a:lnTo>
                    <a:lnTo>
                      <a:pt x="109" y="52"/>
                    </a:lnTo>
                    <a:lnTo>
                      <a:pt x="115" y="79"/>
                    </a:lnTo>
                    <a:lnTo>
                      <a:pt x="132" y="81"/>
                    </a:lnTo>
                    <a:lnTo>
                      <a:pt x="132" y="107"/>
                    </a:lnTo>
                    <a:lnTo>
                      <a:pt x="112" y="138"/>
                    </a:lnTo>
                    <a:lnTo>
                      <a:pt x="66" y="136"/>
                    </a:lnTo>
                    <a:lnTo>
                      <a:pt x="75" y="102"/>
                    </a:lnTo>
                    <a:lnTo>
                      <a:pt x="0" y="5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77" name="Freeform 299"/>
              <p:cNvSpPr>
                <a:spLocks/>
              </p:cNvSpPr>
              <p:nvPr/>
            </p:nvSpPr>
            <p:spPr bwMode="auto">
              <a:xfrm>
                <a:off x="2156" y="3221"/>
                <a:ext cx="123" cy="150"/>
              </a:xfrm>
              <a:custGeom>
                <a:avLst/>
                <a:gdLst>
                  <a:gd name="T0" fmla="*/ 0 w 139"/>
                  <a:gd name="T1" fmla="*/ 66 h 145"/>
                  <a:gd name="T2" fmla="*/ 6 w 139"/>
                  <a:gd name="T3" fmla="*/ 9 h 145"/>
                  <a:gd name="T4" fmla="*/ 29 w 139"/>
                  <a:gd name="T5" fmla="*/ 0 h 145"/>
                  <a:gd name="T6" fmla="*/ 35 w 139"/>
                  <a:gd name="T7" fmla="*/ 21 h 145"/>
                  <a:gd name="T8" fmla="*/ 37 w 139"/>
                  <a:gd name="T9" fmla="*/ 60 h 145"/>
                  <a:gd name="T10" fmla="*/ 55 w 139"/>
                  <a:gd name="T11" fmla="*/ 66 h 145"/>
                  <a:gd name="T12" fmla="*/ 58 w 139"/>
                  <a:gd name="T13" fmla="*/ 100 h 145"/>
                  <a:gd name="T14" fmla="*/ 66 w 139"/>
                  <a:gd name="T15" fmla="*/ 102 h 145"/>
                  <a:gd name="T16" fmla="*/ 66 w 139"/>
                  <a:gd name="T17" fmla="*/ 137 h 145"/>
                  <a:gd name="T18" fmla="*/ 57 w 139"/>
                  <a:gd name="T19" fmla="*/ 176 h 145"/>
                  <a:gd name="T20" fmla="*/ 33 w 139"/>
                  <a:gd name="T21" fmla="*/ 174 h 145"/>
                  <a:gd name="T22" fmla="*/ 37 w 139"/>
                  <a:gd name="T23" fmla="*/ 130 h 145"/>
                  <a:gd name="T24" fmla="*/ 0 w 139"/>
                  <a:gd name="T25" fmla="*/ 6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45"/>
                  <a:gd name="T41" fmla="*/ 139 w 139"/>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45">
                    <a:moveTo>
                      <a:pt x="0" y="54"/>
                    </a:moveTo>
                    <a:lnTo>
                      <a:pt x="12" y="9"/>
                    </a:lnTo>
                    <a:lnTo>
                      <a:pt x="60" y="0"/>
                    </a:lnTo>
                    <a:lnTo>
                      <a:pt x="75" y="15"/>
                    </a:lnTo>
                    <a:lnTo>
                      <a:pt x="78" y="48"/>
                    </a:lnTo>
                    <a:lnTo>
                      <a:pt x="114" y="54"/>
                    </a:lnTo>
                    <a:lnTo>
                      <a:pt x="120" y="82"/>
                    </a:lnTo>
                    <a:lnTo>
                      <a:pt x="138" y="84"/>
                    </a:lnTo>
                    <a:lnTo>
                      <a:pt x="138" y="112"/>
                    </a:lnTo>
                    <a:lnTo>
                      <a:pt x="117" y="144"/>
                    </a:lnTo>
                    <a:lnTo>
                      <a:pt x="69" y="142"/>
                    </a:lnTo>
                    <a:lnTo>
                      <a:pt x="78" y="106"/>
                    </a:lnTo>
                    <a:lnTo>
                      <a:pt x="0" y="5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78" name="Freeform 300"/>
              <p:cNvSpPr>
                <a:spLocks/>
              </p:cNvSpPr>
              <p:nvPr/>
            </p:nvSpPr>
            <p:spPr bwMode="auto">
              <a:xfrm>
                <a:off x="1878" y="2887"/>
                <a:ext cx="180" cy="308"/>
              </a:xfrm>
              <a:custGeom>
                <a:avLst/>
                <a:gdLst>
                  <a:gd name="T0" fmla="*/ 0 w 202"/>
                  <a:gd name="T1" fmla="*/ 82 h 298"/>
                  <a:gd name="T2" fmla="*/ 3 w 202"/>
                  <a:gd name="T3" fmla="*/ 113 h 298"/>
                  <a:gd name="T4" fmla="*/ 19 w 202"/>
                  <a:gd name="T5" fmla="*/ 165 h 298"/>
                  <a:gd name="T6" fmla="*/ 41 w 202"/>
                  <a:gd name="T7" fmla="*/ 283 h 298"/>
                  <a:gd name="T8" fmla="*/ 88 w 202"/>
                  <a:gd name="T9" fmla="*/ 362 h 298"/>
                  <a:gd name="T10" fmla="*/ 94 w 202"/>
                  <a:gd name="T11" fmla="*/ 351 h 298"/>
                  <a:gd name="T12" fmla="*/ 98 w 202"/>
                  <a:gd name="T13" fmla="*/ 322 h 298"/>
                  <a:gd name="T14" fmla="*/ 92 w 202"/>
                  <a:gd name="T15" fmla="*/ 316 h 298"/>
                  <a:gd name="T16" fmla="*/ 96 w 202"/>
                  <a:gd name="T17" fmla="*/ 308 h 298"/>
                  <a:gd name="T18" fmla="*/ 101 w 202"/>
                  <a:gd name="T19" fmla="*/ 244 h 298"/>
                  <a:gd name="T20" fmla="*/ 94 w 202"/>
                  <a:gd name="T21" fmla="*/ 215 h 298"/>
                  <a:gd name="T22" fmla="*/ 88 w 202"/>
                  <a:gd name="T23" fmla="*/ 215 h 298"/>
                  <a:gd name="T24" fmla="*/ 88 w 202"/>
                  <a:gd name="T25" fmla="*/ 183 h 298"/>
                  <a:gd name="T26" fmla="*/ 77 w 202"/>
                  <a:gd name="T27" fmla="*/ 197 h 298"/>
                  <a:gd name="T28" fmla="*/ 67 w 202"/>
                  <a:gd name="T29" fmla="*/ 183 h 298"/>
                  <a:gd name="T30" fmla="*/ 61 w 202"/>
                  <a:gd name="T31" fmla="*/ 147 h 298"/>
                  <a:gd name="T32" fmla="*/ 71 w 202"/>
                  <a:gd name="T33" fmla="*/ 99 h 298"/>
                  <a:gd name="T34" fmla="*/ 92 w 202"/>
                  <a:gd name="T35" fmla="*/ 78 h 298"/>
                  <a:gd name="T36" fmla="*/ 88 w 202"/>
                  <a:gd name="T37" fmla="*/ 71 h 298"/>
                  <a:gd name="T38" fmla="*/ 90 w 202"/>
                  <a:gd name="T39" fmla="*/ 49 h 298"/>
                  <a:gd name="T40" fmla="*/ 67 w 202"/>
                  <a:gd name="T41" fmla="*/ 41 h 298"/>
                  <a:gd name="T42" fmla="*/ 48 w 202"/>
                  <a:gd name="T43" fmla="*/ 0 h 298"/>
                  <a:gd name="T44" fmla="*/ 45 w 202"/>
                  <a:gd name="T45" fmla="*/ 30 h 298"/>
                  <a:gd name="T46" fmla="*/ 26 w 202"/>
                  <a:gd name="T47" fmla="*/ 62 h 298"/>
                  <a:gd name="T48" fmla="*/ 16 w 202"/>
                  <a:gd name="T49" fmla="*/ 93 h 298"/>
                  <a:gd name="T50" fmla="*/ 6 w 202"/>
                  <a:gd name="T51" fmla="*/ 85 h 298"/>
                  <a:gd name="T52" fmla="*/ 6 w 202"/>
                  <a:gd name="T53" fmla="*/ 65 h 298"/>
                  <a:gd name="T54" fmla="*/ 0 w 202"/>
                  <a:gd name="T55" fmla="*/ 82 h 2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2"/>
                  <a:gd name="T85" fmla="*/ 0 h 298"/>
                  <a:gd name="T86" fmla="*/ 202 w 202"/>
                  <a:gd name="T87" fmla="*/ 298 h 29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2" h="298">
                    <a:moveTo>
                      <a:pt x="0" y="68"/>
                    </a:moveTo>
                    <a:lnTo>
                      <a:pt x="3" y="93"/>
                    </a:lnTo>
                    <a:lnTo>
                      <a:pt x="38" y="135"/>
                    </a:lnTo>
                    <a:lnTo>
                      <a:pt x="82" y="232"/>
                    </a:lnTo>
                    <a:lnTo>
                      <a:pt x="176" y="297"/>
                    </a:lnTo>
                    <a:lnTo>
                      <a:pt x="189" y="288"/>
                    </a:lnTo>
                    <a:lnTo>
                      <a:pt x="195" y="265"/>
                    </a:lnTo>
                    <a:lnTo>
                      <a:pt x="184" y="259"/>
                    </a:lnTo>
                    <a:lnTo>
                      <a:pt x="193" y="253"/>
                    </a:lnTo>
                    <a:lnTo>
                      <a:pt x="201" y="200"/>
                    </a:lnTo>
                    <a:lnTo>
                      <a:pt x="187" y="176"/>
                    </a:lnTo>
                    <a:lnTo>
                      <a:pt x="176" y="176"/>
                    </a:lnTo>
                    <a:lnTo>
                      <a:pt x="176" y="150"/>
                    </a:lnTo>
                    <a:lnTo>
                      <a:pt x="154" y="162"/>
                    </a:lnTo>
                    <a:lnTo>
                      <a:pt x="134" y="150"/>
                    </a:lnTo>
                    <a:lnTo>
                      <a:pt x="120" y="121"/>
                    </a:lnTo>
                    <a:lnTo>
                      <a:pt x="143" y="81"/>
                    </a:lnTo>
                    <a:lnTo>
                      <a:pt x="184" y="65"/>
                    </a:lnTo>
                    <a:lnTo>
                      <a:pt x="176" y="59"/>
                    </a:lnTo>
                    <a:lnTo>
                      <a:pt x="178" y="41"/>
                    </a:lnTo>
                    <a:lnTo>
                      <a:pt x="134" y="35"/>
                    </a:lnTo>
                    <a:lnTo>
                      <a:pt x="97" y="0"/>
                    </a:lnTo>
                    <a:lnTo>
                      <a:pt x="91" y="24"/>
                    </a:lnTo>
                    <a:lnTo>
                      <a:pt x="52" y="50"/>
                    </a:lnTo>
                    <a:lnTo>
                      <a:pt x="32" y="75"/>
                    </a:lnTo>
                    <a:lnTo>
                      <a:pt x="12" y="70"/>
                    </a:lnTo>
                    <a:lnTo>
                      <a:pt x="12" y="53"/>
                    </a:lnTo>
                    <a:lnTo>
                      <a:pt x="0" y="68"/>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79" name="Freeform 301"/>
              <p:cNvSpPr>
                <a:spLocks/>
              </p:cNvSpPr>
              <p:nvPr/>
            </p:nvSpPr>
            <p:spPr bwMode="auto">
              <a:xfrm>
                <a:off x="1878" y="2887"/>
                <a:ext cx="185" cy="314"/>
              </a:xfrm>
              <a:custGeom>
                <a:avLst/>
                <a:gdLst>
                  <a:gd name="T0" fmla="*/ 0 w 208"/>
                  <a:gd name="T1" fmla="*/ 83 h 304"/>
                  <a:gd name="T2" fmla="*/ 3 w 208"/>
                  <a:gd name="T3" fmla="*/ 115 h 304"/>
                  <a:gd name="T4" fmla="*/ 20 w 208"/>
                  <a:gd name="T5" fmla="*/ 168 h 304"/>
                  <a:gd name="T6" fmla="*/ 42 w 208"/>
                  <a:gd name="T7" fmla="*/ 288 h 304"/>
                  <a:gd name="T8" fmla="*/ 90 w 208"/>
                  <a:gd name="T9" fmla="*/ 368 h 304"/>
                  <a:gd name="T10" fmla="*/ 97 w 208"/>
                  <a:gd name="T11" fmla="*/ 357 h 304"/>
                  <a:gd name="T12" fmla="*/ 99 w 208"/>
                  <a:gd name="T13" fmla="*/ 327 h 304"/>
                  <a:gd name="T14" fmla="*/ 93 w 208"/>
                  <a:gd name="T15" fmla="*/ 321 h 304"/>
                  <a:gd name="T16" fmla="*/ 99 w 208"/>
                  <a:gd name="T17" fmla="*/ 313 h 304"/>
                  <a:gd name="T18" fmla="*/ 103 w 208"/>
                  <a:gd name="T19" fmla="*/ 248 h 304"/>
                  <a:gd name="T20" fmla="*/ 96 w 208"/>
                  <a:gd name="T21" fmla="*/ 219 h 304"/>
                  <a:gd name="T22" fmla="*/ 90 w 208"/>
                  <a:gd name="T23" fmla="*/ 219 h 304"/>
                  <a:gd name="T24" fmla="*/ 90 w 208"/>
                  <a:gd name="T25" fmla="*/ 186 h 304"/>
                  <a:gd name="T26" fmla="*/ 78 w 208"/>
                  <a:gd name="T27" fmla="*/ 200 h 304"/>
                  <a:gd name="T28" fmla="*/ 68 w 208"/>
                  <a:gd name="T29" fmla="*/ 186 h 304"/>
                  <a:gd name="T30" fmla="*/ 60 w 208"/>
                  <a:gd name="T31" fmla="*/ 149 h 304"/>
                  <a:gd name="T32" fmla="*/ 74 w 208"/>
                  <a:gd name="T33" fmla="*/ 101 h 304"/>
                  <a:gd name="T34" fmla="*/ 93 w 208"/>
                  <a:gd name="T35" fmla="*/ 79 h 304"/>
                  <a:gd name="T36" fmla="*/ 90 w 208"/>
                  <a:gd name="T37" fmla="*/ 72 h 304"/>
                  <a:gd name="T38" fmla="*/ 91 w 208"/>
                  <a:gd name="T39" fmla="*/ 50 h 304"/>
                  <a:gd name="T40" fmla="*/ 68 w 208"/>
                  <a:gd name="T41" fmla="*/ 42 h 304"/>
                  <a:gd name="T42" fmla="*/ 49 w 208"/>
                  <a:gd name="T43" fmla="*/ 0 h 304"/>
                  <a:gd name="T44" fmla="*/ 47 w 208"/>
                  <a:gd name="T45" fmla="*/ 30 h 304"/>
                  <a:gd name="T46" fmla="*/ 27 w 208"/>
                  <a:gd name="T47" fmla="*/ 63 h 304"/>
                  <a:gd name="T48" fmla="*/ 16 w 208"/>
                  <a:gd name="T49" fmla="*/ 95 h 304"/>
                  <a:gd name="T50" fmla="*/ 6 w 208"/>
                  <a:gd name="T51" fmla="*/ 86 h 304"/>
                  <a:gd name="T52" fmla="*/ 6 w 208"/>
                  <a:gd name="T53" fmla="*/ 66 h 304"/>
                  <a:gd name="T54" fmla="*/ 0 w 208"/>
                  <a:gd name="T55" fmla="*/ 83 h 3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304"/>
                  <a:gd name="T86" fmla="*/ 208 w 208"/>
                  <a:gd name="T87" fmla="*/ 304 h 3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304">
                    <a:moveTo>
                      <a:pt x="0" y="69"/>
                    </a:moveTo>
                    <a:lnTo>
                      <a:pt x="3" y="95"/>
                    </a:lnTo>
                    <a:lnTo>
                      <a:pt x="39" y="138"/>
                    </a:lnTo>
                    <a:lnTo>
                      <a:pt x="84" y="237"/>
                    </a:lnTo>
                    <a:lnTo>
                      <a:pt x="181" y="303"/>
                    </a:lnTo>
                    <a:lnTo>
                      <a:pt x="195" y="294"/>
                    </a:lnTo>
                    <a:lnTo>
                      <a:pt x="201" y="270"/>
                    </a:lnTo>
                    <a:lnTo>
                      <a:pt x="189" y="264"/>
                    </a:lnTo>
                    <a:lnTo>
                      <a:pt x="199" y="258"/>
                    </a:lnTo>
                    <a:lnTo>
                      <a:pt x="207" y="204"/>
                    </a:lnTo>
                    <a:lnTo>
                      <a:pt x="193" y="180"/>
                    </a:lnTo>
                    <a:lnTo>
                      <a:pt x="181" y="180"/>
                    </a:lnTo>
                    <a:lnTo>
                      <a:pt x="181" y="153"/>
                    </a:lnTo>
                    <a:lnTo>
                      <a:pt x="159" y="165"/>
                    </a:lnTo>
                    <a:lnTo>
                      <a:pt x="138" y="153"/>
                    </a:lnTo>
                    <a:lnTo>
                      <a:pt x="124" y="123"/>
                    </a:lnTo>
                    <a:lnTo>
                      <a:pt x="147" y="83"/>
                    </a:lnTo>
                    <a:lnTo>
                      <a:pt x="189" y="66"/>
                    </a:lnTo>
                    <a:lnTo>
                      <a:pt x="181" y="60"/>
                    </a:lnTo>
                    <a:lnTo>
                      <a:pt x="183" y="42"/>
                    </a:lnTo>
                    <a:lnTo>
                      <a:pt x="138" y="36"/>
                    </a:lnTo>
                    <a:lnTo>
                      <a:pt x="100" y="0"/>
                    </a:lnTo>
                    <a:lnTo>
                      <a:pt x="94" y="24"/>
                    </a:lnTo>
                    <a:lnTo>
                      <a:pt x="54" y="51"/>
                    </a:lnTo>
                    <a:lnTo>
                      <a:pt x="33" y="77"/>
                    </a:lnTo>
                    <a:lnTo>
                      <a:pt x="12" y="71"/>
                    </a:lnTo>
                    <a:lnTo>
                      <a:pt x="12" y="54"/>
                    </a:lnTo>
                    <a:lnTo>
                      <a:pt x="0" y="6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80" name="Freeform 302"/>
              <p:cNvSpPr>
                <a:spLocks/>
              </p:cNvSpPr>
              <p:nvPr/>
            </p:nvSpPr>
            <p:spPr bwMode="auto">
              <a:xfrm>
                <a:off x="4846" y="2682"/>
                <a:ext cx="31" cy="48"/>
              </a:xfrm>
              <a:custGeom>
                <a:avLst/>
                <a:gdLst>
                  <a:gd name="T0" fmla="*/ 0 w 35"/>
                  <a:gd name="T1" fmla="*/ 57 h 46"/>
                  <a:gd name="T2" fmla="*/ 11 w 35"/>
                  <a:gd name="T3" fmla="*/ 30 h 46"/>
                  <a:gd name="T4" fmla="*/ 17 w 35"/>
                  <a:gd name="T5" fmla="*/ 0 h 46"/>
                  <a:gd name="T6" fmla="*/ 0 w 35"/>
                  <a:gd name="T7" fmla="*/ 57 h 46"/>
                  <a:gd name="T8" fmla="*/ 0 60000 65536"/>
                  <a:gd name="T9" fmla="*/ 0 60000 65536"/>
                  <a:gd name="T10" fmla="*/ 0 60000 65536"/>
                  <a:gd name="T11" fmla="*/ 0 60000 65536"/>
                  <a:gd name="T12" fmla="*/ 0 w 35"/>
                  <a:gd name="T13" fmla="*/ 0 h 46"/>
                  <a:gd name="T14" fmla="*/ 35 w 35"/>
                  <a:gd name="T15" fmla="*/ 46 h 46"/>
                </a:gdLst>
                <a:ahLst/>
                <a:cxnLst>
                  <a:cxn ang="T8">
                    <a:pos x="T0" y="T1"/>
                  </a:cxn>
                  <a:cxn ang="T9">
                    <a:pos x="T2" y="T3"/>
                  </a:cxn>
                  <a:cxn ang="T10">
                    <a:pos x="T4" y="T5"/>
                  </a:cxn>
                  <a:cxn ang="T11">
                    <a:pos x="T6" y="T7"/>
                  </a:cxn>
                </a:cxnLst>
                <a:rect l="T12" t="T13" r="T14" b="T15"/>
                <a:pathLst>
                  <a:path w="35" h="46">
                    <a:moveTo>
                      <a:pt x="0" y="45"/>
                    </a:moveTo>
                    <a:lnTo>
                      <a:pt x="23" y="24"/>
                    </a:lnTo>
                    <a:lnTo>
                      <a:pt x="34" y="0"/>
                    </a:lnTo>
                    <a:lnTo>
                      <a:pt x="0" y="4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81" name="Freeform 303"/>
              <p:cNvSpPr>
                <a:spLocks/>
              </p:cNvSpPr>
              <p:nvPr/>
            </p:nvSpPr>
            <p:spPr bwMode="auto">
              <a:xfrm>
                <a:off x="4846" y="2682"/>
                <a:ext cx="36" cy="54"/>
              </a:xfrm>
              <a:custGeom>
                <a:avLst/>
                <a:gdLst>
                  <a:gd name="T0" fmla="*/ 0 w 41"/>
                  <a:gd name="T1" fmla="*/ 63 h 52"/>
                  <a:gd name="T2" fmla="*/ 12 w 41"/>
                  <a:gd name="T3" fmla="*/ 33 h 52"/>
                  <a:gd name="T4" fmla="*/ 18 w 41"/>
                  <a:gd name="T5" fmla="*/ 0 h 52"/>
                  <a:gd name="T6" fmla="*/ 0 w 41"/>
                  <a:gd name="T7" fmla="*/ 63 h 52"/>
                  <a:gd name="T8" fmla="*/ 0 60000 65536"/>
                  <a:gd name="T9" fmla="*/ 0 60000 65536"/>
                  <a:gd name="T10" fmla="*/ 0 60000 65536"/>
                  <a:gd name="T11" fmla="*/ 0 60000 65536"/>
                  <a:gd name="T12" fmla="*/ 0 w 41"/>
                  <a:gd name="T13" fmla="*/ 0 h 52"/>
                  <a:gd name="T14" fmla="*/ 41 w 41"/>
                  <a:gd name="T15" fmla="*/ 52 h 52"/>
                </a:gdLst>
                <a:ahLst/>
                <a:cxnLst>
                  <a:cxn ang="T8">
                    <a:pos x="T0" y="T1"/>
                  </a:cxn>
                  <a:cxn ang="T9">
                    <a:pos x="T2" y="T3"/>
                  </a:cxn>
                  <a:cxn ang="T10">
                    <a:pos x="T4" y="T5"/>
                  </a:cxn>
                  <a:cxn ang="T11">
                    <a:pos x="T6" y="T7"/>
                  </a:cxn>
                </a:cxnLst>
                <a:rect l="T12" t="T13" r="T14" b="T15"/>
                <a:pathLst>
                  <a:path w="41" h="52">
                    <a:moveTo>
                      <a:pt x="0" y="51"/>
                    </a:moveTo>
                    <a:lnTo>
                      <a:pt x="27" y="27"/>
                    </a:lnTo>
                    <a:lnTo>
                      <a:pt x="40" y="0"/>
                    </a:lnTo>
                    <a:lnTo>
                      <a:pt x="0" y="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82" name="Freeform 304"/>
              <p:cNvSpPr>
                <a:spLocks/>
              </p:cNvSpPr>
              <p:nvPr/>
            </p:nvSpPr>
            <p:spPr bwMode="auto">
              <a:xfrm>
                <a:off x="4888" y="2558"/>
                <a:ext cx="58" cy="100"/>
              </a:xfrm>
              <a:custGeom>
                <a:avLst/>
                <a:gdLst>
                  <a:gd name="T0" fmla="*/ 0 w 65"/>
                  <a:gd name="T1" fmla="*/ 43 h 97"/>
                  <a:gd name="T2" fmla="*/ 4 w 65"/>
                  <a:gd name="T3" fmla="*/ 0 h 97"/>
                  <a:gd name="T4" fmla="*/ 17 w 65"/>
                  <a:gd name="T5" fmla="*/ 0 h 97"/>
                  <a:gd name="T6" fmla="*/ 19 w 65"/>
                  <a:gd name="T7" fmla="*/ 31 h 97"/>
                  <a:gd name="T8" fmla="*/ 11 w 65"/>
                  <a:gd name="T9" fmla="*/ 66 h 97"/>
                  <a:gd name="T10" fmla="*/ 13 w 65"/>
                  <a:gd name="T11" fmla="*/ 77 h 97"/>
                  <a:gd name="T12" fmla="*/ 30 w 65"/>
                  <a:gd name="T13" fmla="*/ 87 h 97"/>
                  <a:gd name="T14" fmla="*/ 33 w 65"/>
                  <a:gd name="T15" fmla="*/ 114 h 97"/>
                  <a:gd name="T16" fmla="*/ 21 w 65"/>
                  <a:gd name="T17" fmla="*/ 87 h 97"/>
                  <a:gd name="T18" fmla="*/ 21 w 65"/>
                  <a:gd name="T19" fmla="*/ 106 h 97"/>
                  <a:gd name="T20" fmla="*/ 4 w 65"/>
                  <a:gd name="T21" fmla="*/ 87 h 97"/>
                  <a:gd name="T22" fmla="*/ 0 w 65"/>
                  <a:gd name="T23" fmla="*/ 43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
                  <a:gd name="T37" fmla="*/ 0 h 97"/>
                  <a:gd name="T38" fmla="*/ 65 w 65"/>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 h="97">
                    <a:moveTo>
                      <a:pt x="0" y="37"/>
                    </a:moveTo>
                    <a:lnTo>
                      <a:pt x="9" y="0"/>
                    </a:lnTo>
                    <a:lnTo>
                      <a:pt x="33" y="0"/>
                    </a:lnTo>
                    <a:lnTo>
                      <a:pt x="38" y="25"/>
                    </a:lnTo>
                    <a:lnTo>
                      <a:pt x="22" y="54"/>
                    </a:lnTo>
                    <a:lnTo>
                      <a:pt x="26" y="65"/>
                    </a:lnTo>
                    <a:lnTo>
                      <a:pt x="60" y="73"/>
                    </a:lnTo>
                    <a:lnTo>
                      <a:pt x="64" y="96"/>
                    </a:lnTo>
                    <a:lnTo>
                      <a:pt x="42" y="73"/>
                    </a:lnTo>
                    <a:lnTo>
                      <a:pt x="42" y="88"/>
                    </a:lnTo>
                    <a:lnTo>
                      <a:pt x="9" y="73"/>
                    </a:lnTo>
                    <a:lnTo>
                      <a:pt x="0" y="3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83" name="Freeform 305"/>
              <p:cNvSpPr>
                <a:spLocks/>
              </p:cNvSpPr>
              <p:nvPr/>
            </p:nvSpPr>
            <p:spPr bwMode="auto">
              <a:xfrm>
                <a:off x="4888" y="2558"/>
                <a:ext cx="63" cy="107"/>
              </a:xfrm>
              <a:custGeom>
                <a:avLst/>
                <a:gdLst>
                  <a:gd name="T0" fmla="*/ 0 w 71"/>
                  <a:gd name="T1" fmla="*/ 51 h 103"/>
                  <a:gd name="T2" fmla="*/ 4 w 71"/>
                  <a:gd name="T3" fmla="*/ 0 h 103"/>
                  <a:gd name="T4" fmla="*/ 18 w 71"/>
                  <a:gd name="T5" fmla="*/ 0 h 103"/>
                  <a:gd name="T6" fmla="*/ 20 w 71"/>
                  <a:gd name="T7" fmla="*/ 33 h 103"/>
                  <a:gd name="T8" fmla="*/ 12 w 71"/>
                  <a:gd name="T9" fmla="*/ 71 h 103"/>
                  <a:gd name="T10" fmla="*/ 14 w 71"/>
                  <a:gd name="T11" fmla="*/ 87 h 103"/>
                  <a:gd name="T12" fmla="*/ 32 w 71"/>
                  <a:gd name="T13" fmla="*/ 97 h 103"/>
                  <a:gd name="T14" fmla="*/ 34 w 71"/>
                  <a:gd name="T15" fmla="*/ 128 h 103"/>
                  <a:gd name="T16" fmla="*/ 22 w 71"/>
                  <a:gd name="T17" fmla="*/ 97 h 103"/>
                  <a:gd name="T18" fmla="*/ 22 w 71"/>
                  <a:gd name="T19" fmla="*/ 117 h 103"/>
                  <a:gd name="T20" fmla="*/ 4 w 71"/>
                  <a:gd name="T21" fmla="*/ 97 h 103"/>
                  <a:gd name="T22" fmla="*/ 0 w 71"/>
                  <a:gd name="T23" fmla="*/ 51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103"/>
                  <a:gd name="T38" fmla="*/ 71 w 71"/>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103">
                    <a:moveTo>
                      <a:pt x="0" y="39"/>
                    </a:moveTo>
                    <a:lnTo>
                      <a:pt x="10" y="0"/>
                    </a:lnTo>
                    <a:lnTo>
                      <a:pt x="36" y="0"/>
                    </a:lnTo>
                    <a:lnTo>
                      <a:pt x="42" y="27"/>
                    </a:lnTo>
                    <a:lnTo>
                      <a:pt x="24" y="57"/>
                    </a:lnTo>
                    <a:lnTo>
                      <a:pt x="28" y="69"/>
                    </a:lnTo>
                    <a:lnTo>
                      <a:pt x="66" y="78"/>
                    </a:lnTo>
                    <a:lnTo>
                      <a:pt x="70" y="102"/>
                    </a:lnTo>
                    <a:lnTo>
                      <a:pt x="46" y="78"/>
                    </a:lnTo>
                    <a:lnTo>
                      <a:pt x="46" y="93"/>
                    </a:lnTo>
                    <a:lnTo>
                      <a:pt x="10" y="78"/>
                    </a:lnTo>
                    <a:lnTo>
                      <a:pt x="0"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84" name="Freeform 306"/>
              <p:cNvSpPr>
                <a:spLocks/>
              </p:cNvSpPr>
              <p:nvPr/>
            </p:nvSpPr>
            <p:spPr bwMode="auto">
              <a:xfrm>
                <a:off x="4892" y="2645"/>
                <a:ext cx="15" cy="20"/>
              </a:xfrm>
              <a:custGeom>
                <a:avLst/>
                <a:gdLst>
                  <a:gd name="T0" fmla="*/ 0 w 17"/>
                  <a:gd name="T1" fmla="*/ 0 h 19"/>
                  <a:gd name="T2" fmla="*/ 4 w 17"/>
                  <a:gd name="T3" fmla="*/ 0 h 19"/>
                  <a:gd name="T4" fmla="*/ 8 w 17"/>
                  <a:gd name="T5" fmla="*/ 7 h 19"/>
                  <a:gd name="T6" fmla="*/ 7 w 17"/>
                  <a:gd name="T7" fmla="*/ 24 h 19"/>
                  <a:gd name="T8" fmla="*/ 0 w 17"/>
                  <a:gd name="T9" fmla="*/ 0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0" y="0"/>
                    </a:moveTo>
                    <a:lnTo>
                      <a:pt x="9" y="0"/>
                    </a:lnTo>
                    <a:lnTo>
                      <a:pt x="16" y="7"/>
                    </a:lnTo>
                    <a:lnTo>
                      <a:pt x="14" y="18"/>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85" name="Freeform 307"/>
              <p:cNvSpPr>
                <a:spLocks/>
              </p:cNvSpPr>
              <p:nvPr/>
            </p:nvSpPr>
            <p:spPr bwMode="auto">
              <a:xfrm>
                <a:off x="4892" y="2645"/>
                <a:ext cx="19" cy="26"/>
              </a:xfrm>
              <a:custGeom>
                <a:avLst/>
                <a:gdLst>
                  <a:gd name="T0" fmla="*/ 0 w 21"/>
                  <a:gd name="T1" fmla="*/ 0 h 25"/>
                  <a:gd name="T2" fmla="*/ 6 w 21"/>
                  <a:gd name="T3" fmla="*/ 0 h 25"/>
                  <a:gd name="T4" fmla="*/ 11 w 21"/>
                  <a:gd name="T5" fmla="*/ 9 h 25"/>
                  <a:gd name="T6" fmla="*/ 10 w 21"/>
                  <a:gd name="T7" fmla="*/ 30 h 25"/>
                  <a:gd name="T8" fmla="*/ 0 w 21"/>
                  <a:gd name="T9" fmla="*/ 0 h 25"/>
                  <a:gd name="T10" fmla="*/ 0 60000 65536"/>
                  <a:gd name="T11" fmla="*/ 0 60000 65536"/>
                  <a:gd name="T12" fmla="*/ 0 60000 65536"/>
                  <a:gd name="T13" fmla="*/ 0 60000 65536"/>
                  <a:gd name="T14" fmla="*/ 0 60000 65536"/>
                  <a:gd name="T15" fmla="*/ 0 w 21"/>
                  <a:gd name="T16" fmla="*/ 0 h 25"/>
                  <a:gd name="T17" fmla="*/ 21 w 21"/>
                  <a:gd name="T18" fmla="*/ 25 h 25"/>
                </a:gdLst>
                <a:ahLst/>
                <a:cxnLst>
                  <a:cxn ang="T10">
                    <a:pos x="T0" y="T1"/>
                  </a:cxn>
                  <a:cxn ang="T11">
                    <a:pos x="T2" y="T3"/>
                  </a:cxn>
                  <a:cxn ang="T12">
                    <a:pos x="T4" y="T5"/>
                  </a:cxn>
                  <a:cxn ang="T13">
                    <a:pos x="T6" y="T7"/>
                  </a:cxn>
                  <a:cxn ang="T14">
                    <a:pos x="T8" y="T9"/>
                  </a:cxn>
                </a:cxnLst>
                <a:rect l="T15" t="T16" r="T17" b="T18"/>
                <a:pathLst>
                  <a:path w="21" h="25">
                    <a:moveTo>
                      <a:pt x="0" y="0"/>
                    </a:moveTo>
                    <a:lnTo>
                      <a:pt x="12" y="0"/>
                    </a:lnTo>
                    <a:lnTo>
                      <a:pt x="20" y="9"/>
                    </a:lnTo>
                    <a:lnTo>
                      <a:pt x="18" y="24"/>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86" name="Freeform 308"/>
              <p:cNvSpPr>
                <a:spLocks/>
              </p:cNvSpPr>
              <p:nvPr/>
            </p:nvSpPr>
            <p:spPr bwMode="auto">
              <a:xfrm>
                <a:off x="4918" y="2676"/>
                <a:ext cx="16" cy="23"/>
              </a:xfrm>
              <a:custGeom>
                <a:avLst/>
                <a:gdLst>
                  <a:gd name="T0" fmla="*/ 0 w 17"/>
                  <a:gd name="T1" fmla="*/ 0 h 22"/>
                  <a:gd name="T2" fmla="*/ 0 w 17"/>
                  <a:gd name="T3" fmla="*/ 27 h 22"/>
                  <a:gd name="T4" fmla="*/ 10 w 17"/>
                  <a:gd name="T5" fmla="*/ 9 h 22"/>
                  <a:gd name="T6" fmla="*/ 0 w 17"/>
                  <a:gd name="T7" fmla="*/ 0 h 22"/>
                  <a:gd name="T8" fmla="*/ 0 60000 65536"/>
                  <a:gd name="T9" fmla="*/ 0 60000 65536"/>
                  <a:gd name="T10" fmla="*/ 0 60000 65536"/>
                  <a:gd name="T11" fmla="*/ 0 60000 65536"/>
                  <a:gd name="T12" fmla="*/ 0 w 17"/>
                  <a:gd name="T13" fmla="*/ 0 h 22"/>
                  <a:gd name="T14" fmla="*/ 17 w 17"/>
                  <a:gd name="T15" fmla="*/ 22 h 22"/>
                </a:gdLst>
                <a:ahLst/>
                <a:cxnLst>
                  <a:cxn ang="T8">
                    <a:pos x="T0" y="T1"/>
                  </a:cxn>
                  <a:cxn ang="T9">
                    <a:pos x="T2" y="T3"/>
                  </a:cxn>
                  <a:cxn ang="T10">
                    <a:pos x="T4" y="T5"/>
                  </a:cxn>
                  <a:cxn ang="T11">
                    <a:pos x="T6" y="T7"/>
                  </a:cxn>
                </a:cxnLst>
                <a:rect l="T12" t="T13" r="T14" b="T15"/>
                <a:pathLst>
                  <a:path w="17" h="22">
                    <a:moveTo>
                      <a:pt x="0" y="0"/>
                    </a:moveTo>
                    <a:lnTo>
                      <a:pt x="0" y="21"/>
                    </a:lnTo>
                    <a:lnTo>
                      <a:pt x="16" y="9"/>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87" name="Freeform 309"/>
              <p:cNvSpPr>
                <a:spLocks/>
              </p:cNvSpPr>
              <p:nvPr/>
            </p:nvSpPr>
            <p:spPr bwMode="auto">
              <a:xfrm>
                <a:off x="4918" y="2676"/>
                <a:ext cx="17" cy="29"/>
              </a:xfrm>
              <a:custGeom>
                <a:avLst/>
                <a:gdLst>
                  <a:gd name="T0" fmla="*/ 0 w 19"/>
                  <a:gd name="T1" fmla="*/ 0 h 28"/>
                  <a:gd name="T2" fmla="*/ 0 w 19"/>
                  <a:gd name="T3" fmla="*/ 33 h 28"/>
                  <a:gd name="T4" fmla="*/ 10 w 19"/>
                  <a:gd name="T5" fmla="*/ 12 h 28"/>
                  <a:gd name="T6" fmla="*/ 0 w 19"/>
                  <a:gd name="T7" fmla="*/ 0 h 28"/>
                  <a:gd name="T8" fmla="*/ 0 60000 65536"/>
                  <a:gd name="T9" fmla="*/ 0 60000 65536"/>
                  <a:gd name="T10" fmla="*/ 0 60000 65536"/>
                  <a:gd name="T11" fmla="*/ 0 60000 65536"/>
                  <a:gd name="T12" fmla="*/ 0 w 19"/>
                  <a:gd name="T13" fmla="*/ 0 h 28"/>
                  <a:gd name="T14" fmla="*/ 19 w 19"/>
                  <a:gd name="T15" fmla="*/ 28 h 28"/>
                </a:gdLst>
                <a:ahLst/>
                <a:cxnLst>
                  <a:cxn ang="T8">
                    <a:pos x="T0" y="T1"/>
                  </a:cxn>
                  <a:cxn ang="T9">
                    <a:pos x="T2" y="T3"/>
                  </a:cxn>
                  <a:cxn ang="T10">
                    <a:pos x="T4" y="T5"/>
                  </a:cxn>
                  <a:cxn ang="T11">
                    <a:pos x="T6" y="T7"/>
                  </a:cxn>
                </a:cxnLst>
                <a:rect l="T12" t="T13" r="T14" b="T15"/>
                <a:pathLst>
                  <a:path w="19" h="28">
                    <a:moveTo>
                      <a:pt x="0" y="0"/>
                    </a:moveTo>
                    <a:lnTo>
                      <a:pt x="0" y="27"/>
                    </a:lnTo>
                    <a:lnTo>
                      <a:pt x="18" y="12"/>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88" name="Freeform 310"/>
              <p:cNvSpPr>
                <a:spLocks/>
              </p:cNvSpPr>
              <p:nvPr/>
            </p:nvSpPr>
            <p:spPr bwMode="auto">
              <a:xfrm>
                <a:off x="4918" y="2713"/>
                <a:ext cx="63" cy="66"/>
              </a:xfrm>
              <a:custGeom>
                <a:avLst/>
                <a:gdLst>
                  <a:gd name="T0" fmla="*/ 0 w 70"/>
                  <a:gd name="T1" fmla="*/ 54 h 64"/>
                  <a:gd name="T2" fmla="*/ 7 w 70"/>
                  <a:gd name="T3" fmla="*/ 25 h 64"/>
                  <a:gd name="T4" fmla="*/ 18 w 70"/>
                  <a:gd name="T5" fmla="*/ 28 h 64"/>
                  <a:gd name="T6" fmla="*/ 29 w 70"/>
                  <a:gd name="T7" fmla="*/ 0 h 64"/>
                  <a:gd name="T8" fmla="*/ 37 w 70"/>
                  <a:gd name="T9" fmla="*/ 14 h 64"/>
                  <a:gd name="T10" fmla="*/ 33 w 70"/>
                  <a:gd name="T11" fmla="*/ 64 h 64"/>
                  <a:gd name="T12" fmla="*/ 31 w 70"/>
                  <a:gd name="T13" fmla="*/ 42 h 64"/>
                  <a:gd name="T14" fmla="*/ 28 w 70"/>
                  <a:gd name="T15" fmla="*/ 75 h 64"/>
                  <a:gd name="T16" fmla="*/ 19 w 70"/>
                  <a:gd name="T17" fmla="*/ 68 h 64"/>
                  <a:gd name="T18" fmla="*/ 13 w 70"/>
                  <a:gd name="T19" fmla="*/ 36 h 64"/>
                  <a:gd name="T20" fmla="*/ 0 w 70"/>
                  <a:gd name="T21" fmla="*/ 54 h 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64"/>
                  <a:gd name="T35" fmla="*/ 70 w 70"/>
                  <a:gd name="T36" fmla="*/ 64 h 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64">
                    <a:moveTo>
                      <a:pt x="0" y="45"/>
                    </a:moveTo>
                    <a:lnTo>
                      <a:pt x="13" y="19"/>
                    </a:lnTo>
                    <a:lnTo>
                      <a:pt x="33" y="22"/>
                    </a:lnTo>
                    <a:lnTo>
                      <a:pt x="55" y="0"/>
                    </a:lnTo>
                    <a:lnTo>
                      <a:pt x="69" y="14"/>
                    </a:lnTo>
                    <a:lnTo>
                      <a:pt x="63" y="52"/>
                    </a:lnTo>
                    <a:lnTo>
                      <a:pt x="58" y="36"/>
                    </a:lnTo>
                    <a:lnTo>
                      <a:pt x="52" y="63"/>
                    </a:lnTo>
                    <a:lnTo>
                      <a:pt x="35" y="56"/>
                    </a:lnTo>
                    <a:lnTo>
                      <a:pt x="24" y="30"/>
                    </a:lnTo>
                    <a:lnTo>
                      <a:pt x="0" y="4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89" name="Freeform 311"/>
              <p:cNvSpPr>
                <a:spLocks/>
              </p:cNvSpPr>
              <p:nvPr/>
            </p:nvSpPr>
            <p:spPr bwMode="auto">
              <a:xfrm>
                <a:off x="4918" y="2713"/>
                <a:ext cx="68" cy="72"/>
              </a:xfrm>
              <a:custGeom>
                <a:avLst/>
                <a:gdLst>
                  <a:gd name="T0" fmla="*/ 0 w 76"/>
                  <a:gd name="T1" fmla="*/ 57 h 70"/>
                  <a:gd name="T2" fmla="*/ 8 w 76"/>
                  <a:gd name="T3" fmla="*/ 27 h 70"/>
                  <a:gd name="T4" fmla="*/ 19 w 76"/>
                  <a:gd name="T5" fmla="*/ 30 h 70"/>
                  <a:gd name="T6" fmla="*/ 30 w 76"/>
                  <a:gd name="T7" fmla="*/ 0 h 70"/>
                  <a:gd name="T8" fmla="*/ 38 w 76"/>
                  <a:gd name="T9" fmla="*/ 15 h 70"/>
                  <a:gd name="T10" fmla="*/ 35 w 76"/>
                  <a:gd name="T11" fmla="*/ 69 h 70"/>
                  <a:gd name="T12" fmla="*/ 32 w 76"/>
                  <a:gd name="T13" fmla="*/ 45 h 70"/>
                  <a:gd name="T14" fmla="*/ 30 w 76"/>
                  <a:gd name="T15" fmla="*/ 81 h 70"/>
                  <a:gd name="T16" fmla="*/ 19 w 76"/>
                  <a:gd name="T17" fmla="*/ 73 h 70"/>
                  <a:gd name="T18" fmla="*/ 13 w 76"/>
                  <a:gd name="T19" fmla="*/ 39 h 70"/>
                  <a:gd name="T20" fmla="*/ 0 w 76"/>
                  <a:gd name="T21" fmla="*/ 57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70"/>
                  <a:gd name="T35" fmla="*/ 76 w 76"/>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70">
                    <a:moveTo>
                      <a:pt x="0" y="49"/>
                    </a:moveTo>
                    <a:lnTo>
                      <a:pt x="14" y="21"/>
                    </a:lnTo>
                    <a:lnTo>
                      <a:pt x="36" y="24"/>
                    </a:lnTo>
                    <a:lnTo>
                      <a:pt x="60" y="0"/>
                    </a:lnTo>
                    <a:lnTo>
                      <a:pt x="75" y="15"/>
                    </a:lnTo>
                    <a:lnTo>
                      <a:pt x="69" y="57"/>
                    </a:lnTo>
                    <a:lnTo>
                      <a:pt x="63" y="39"/>
                    </a:lnTo>
                    <a:lnTo>
                      <a:pt x="57" y="69"/>
                    </a:lnTo>
                    <a:lnTo>
                      <a:pt x="38" y="61"/>
                    </a:lnTo>
                    <a:lnTo>
                      <a:pt x="26" y="33"/>
                    </a:lnTo>
                    <a:lnTo>
                      <a:pt x="0"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90" name="Freeform 312"/>
              <p:cNvSpPr>
                <a:spLocks/>
              </p:cNvSpPr>
              <p:nvPr/>
            </p:nvSpPr>
            <p:spPr bwMode="auto">
              <a:xfrm>
                <a:off x="4924" y="2691"/>
                <a:ext cx="15" cy="26"/>
              </a:xfrm>
              <a:custGeom>
                <a:avLst/>
                <a:gdLst>
                  <a:gd name="T0" fmla="*/ 0 w 17"/>
                  <a:gd name="T1" fmla="*/ 23 h 25"/>
                  <a:gd name="T2" fmla="*/ 4 w 17"/>
                  <a:gd name="T3" fmla="*/ 12 h 25"/>
                  <a:gd name="T4" fmla="*/ 8 w 17"/>
                  <a:gd name="T5" fmla="*/ 0 h 25"/>
                  <a:gd name="T6" fmla="*/ 4 w 17"/>
                  <a:gd name="T7" fmla="*/ 30 h 25"/>
                  <a:gd name="T8" fmla="*/ 0 w 17"/>
                  <a:gd name="T9" fmla="*/ 23 h 25"/>
                  <a:gd name="T10" fmla="*/ 0 60000 65536"/>
                  <a:gd name="T11" fmla="*/ 0 60000 65536"/>
                  <a:gd name="T12" fmla="*/ 0 60000 65536"/>
                  <a:gd name="T13" fmla="*/ 0 60000 65536"/>
                  <a:gd name="T14" fmla="*/ 0 60000 65536"/>
                  <a:gd name="T15" fmla="*/ 0 w 17"/>
                  <a:gd name="T16" fmla="*/ 0 h 25"/>
                  <a:gd name="T17" fmla="*/ 17 w 17"/>
                  <a:gd name="T18" fmla="*/ 25 h 25"/>
                </a:gdLst>
                <a:ahLst/>
                <a:cxnLst>
                  <a:cxn ang="T10">
                    <a:pos x="T0" y="T1"/>
                  </a:cxn>
                  <a:cxn ang="T11">
                    <a:pos x="T2" y="T3"/>
                  </a:cxn>
                  <a:cxn ang="T12">
                    <a:pos x="T4" y="T5"/>
                  </a:cxn>
                  <a:cxn ang="T13">
                    <a:pos x="T6" y="T7"/>
                  </a:cxn>
                  <a:cxn ang="T14">
                    <a:pos x="T8" y="T9"/>
                  </a:cxn>
                </a:cxnLst>
                <a:rect l="T15" t="T16" r="T17" b="T18"/>
                <a:pathLst>
                  <a:path w="17" h="25">
                    <a:moveTo>
                      <a:pt x="0" y="17"/>
                    </a:moveTo>
                    <a:lnTo>
                      <a:pt x="5" y="12"/>
                    </a:lnTo>
                    <a:lnTo>
                      <a:pt x="16" y="0"/>
                    </a:lnTo>
                    <a:lnTo>
                      <a:pt x="10" y="24"/>
                    </a:lnTo>
                    <a:lnTo>
                      <a:pt x="0" y="1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91" name="Freeform 313"/>
              <p:cNvSpPr>
                <a:spLocks/>
              </p:cNvSpPr>
              <p:nvPr/>
            </p:nvSpPr>
            <p:spPr bwMode="auto">
              <a:xfrm>
                <a:off x="4924" y="2691"/>
                <a:ext cx="17" cy="32"/>
              </a:xfrm>
              <a:custGeom>
                <a:avLst/>
                <a:gdLst>
                  <a:gd name="T0" fmla="*/ 0 w 19"/>
                  <a:gd name="T1" fmla="*/ 27 h 31"/>
                  <a:gd name="T2" fmla="*/ 4 w 19"/>
                  <a:gd name="T3" fmla="*/ 15 h 31"/>
                  <a:gd name="T4" fmla="*/ 10 w 19"/>
                  <a:gd name="T5" fmla="*/ 0 h 31"/>
                  <a:gd name="T6" fmla="*/ 6 w 19"/>
                  <a:gd name="T7" fmla="*/ 36 h 31"/>
                  <a:gd name="T8" fmla="*/ 0 w 19"/>
                  <a:gd name="T9" fmla="*/ 27 h 31"/>
                  <a:gd name="T10" fmla="*/ 0 60000 65536"/>
                  <a:gd name="T11" fmla="*/ 0 60000 65536"/>
                  <a:gd name="T12" fmla="*/ 0 60000 65536"/>
                  <a:gd name="T13" fmla="*/ 0 60000 65536"/>
                  <a:gd name="T14" fmla="*/ 0 60000 65536"/>
                  <a:gd name="T15" fmla="*/ 0 w 19"/>
                  <a:gd name="T16" fmla="*/ 0 h 31"/>
                  <a:gd name="T17" fmla="*/ 19 w 19"/>
                  <a:gd name="T18" fmla="*/ 31 h 31"/>
                </a:gdLst>
                <a:ahLst/>
                <a:cxnLst>
                  <a:cxn ang="T10">
                    <a:pos x="T0" y="T1"/>
                  </a:cxn>
                  <a:cxn ang="T11">
                    <a:pos x="T2" y="T3"/>
                  </a:cxn>
                  <a:cxn ang="T12">
                    <a:pos x="T4" y="T5"/>
                  </a:cxn>
                  <a:cxn ang="T13">
                    <a:pos x="T6" y="T7"/>
                  </a:cxn>
                  <a:cxn ang="T14">
                    <a:pos x="T8" y="T9"/>
                  </a:cxn>
                </a:cxnLst>
                <a:rect l="T15" t="T16" r="T17" b="T18"/>
                <a:pathLst>
                  <a:path w="19" h="31">
                    <a:moveTo>
                      <a:pt x="0" y="21"/>
                    </a:moveTo>
                    <a:lnTo>
                      <a:pt x="6" y="15"/>
                    </a:lnTo>
                    <a:lnTo>
                      <a:pt x="18" y="0"/>
                    </a:lnTo>
                    <a:lnTo>
                      <a:pt x="12" y="30"/>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92" name="Freeform 314"/>
              <p:cNvSpPr>
                <a:spLocks/>
              </p:cNvSpPr>
              <p:nvPr/>
            </p:nvSpPr>
            <p:spPr bwMode="auto">
              <a:xfrm>
                <a:off x="3303" y="1823"/>
                <a:ext cx="146" cy="126"/>
              </a:xfrm>
              <a:custGeom>
                <a:avLst/>
                <a:gdLst>
                  <a:gd name="T0" fmla="*/ 0 w 164"/>
                  <a:gd name="T1" fmla="*/ 26 h 122"/>
                  <a:gd name="T2" fmla="*/ 6 w 164"/>
                  <a:gd name="T3" fmla="*/ 101 h 122"/>
                  <a:gd name="T4" fmla="*/ 48 w 164"/>
                  <a:gd name="T5" fmla="*/ 139 h 122"/>
                  <a:gd name="T6" fmla="*/ 69 w 164"/>
                  <a:gd name="T7" fmla="*/ 146 h 122"/>
                  <a:gd name="T8" fmla="*/ 81 w 164"/>
                  <a:gd name="T9" fmla="*/ 107 h 122"/>
                  <a:gd name="T10" fmla="*/ 74 w 164"/>
                  <a:gd name="T11" fmla="*/ 64 h 122"/>
                  <a:gd name="T12" fmla="*/ 79 w 164"/>
                  <a:gd name="T13" fmla="*/ 52 h 122"/>
                  <a:gd name="T14" fmla="*/ 77 w 164"/>
                  <a:gd name="T15" fmla="*/ 14 h 122"/>
                  <a:gd name="T16" fmla="*/ 43 w 164"/>
                  <a:gd name="T17" fmla="*/ 6 h 122"/>
                  <a:gd name="T18" fmla="*/ 26 w 164"/>
                  <a:gd name="T19" fmla="*/ 0 h 122"/>
                  <a:gd name="T20" fmla="*/ 0 w 164"/>
                  <a:gd name="T21" fmla="*/ 26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
                  <a:gd name="T34" fmla="*/ 0 h 122"/>
                  <a:gd name="T35" fmla="*/ 164 w 164"/>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 h="122">
                    <a:moveTo>
                      <a:pt x="0" y="20"/>
                    </a:moveTo>
                    <a:lnTo>
                      <a:pt x="12" y="83"/>
                    </a:lnTo>
                    <a:lnTo>
                      <a:pt x="96" y="115"/>
                    </a:lnTo>
                    <a:lnTo>
                      <a:pt x="137" y="121"/>
                    </a:lnTo>
                    <a:lnTo>
                      <a:pt x="163" y="89"/>
                    </a:lnTo>
                    <a:lnTo>
                      <a:pt x="149" y="52"/>
                    </a:lnTo>
                    <a:lnTo>
                      <a:pt x="160" y="43"/>
                    </a:lnTo>
                    <a:lnTo>
                      <a:pt x="154" y="14"/>
                    </a:lnTo>
                    <a:lnTo>
                      <a:pt x="88" y="6"/>
                    </a:lnTo>
                    <a:lnTo>
                      <a:pt x="52" y="0"/>
                    </a:lnTo>
                    <a:lnTo>
                      <a:pt x="0" y="2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493" name="Freeform 315"/>
              <p:cNvSpPr>
                <a:spLocks/>
              </p:cNvSpPr>
              <p:nvPr/>
            </p:nvSpPr>
            <p:spPr bwMode="auto">
              <a:xfrm>
                <a:off x="3303" y="1823"/>
                <a:ext cx="151" cy="132"/>
              </a:xfrm>
              <a:custGeom>
                <a:avLst/>
                <a:gdLst>
                  <a:gd name="T0" fmla="*/ 0 w 170"/>
                  <a:gd name="T1" fmla="*/ 27 h 128"/>
                  <a:gd name="T2" fmla="*/ 6 w 170"/>
                  <a:gd name="T3" fmla="*/ 105 h 128"/>
                  <a:gd name="T4" fmla="*/ 49 w 170"/>
                  <a:gd name="T5" fmla="*/ 145 h 128"/>
                  <a:gd name="T6" fmla="*/ 69 w 170"/>
                  <a:gd name="T7" fmla="*/ 152 h 128"/>
                  <a:gd name="T8" fmla="*/ 83 w 170"/>
                  <a:gd name="T9" fmla="*/ 111 h 128"/>
                  <a:gd name="T10" fmla="*/ 76 w 170"/>
                  <a:gd name="T11" fmla="*/ 67 h 128"/>
                  <a:gd name="T12" fmla="*/ 81 w 170"/>
                  <a:gd name="T13" fmla="*/ 54 h 128"/>
                  <a:gd name="T14" fmla="*/ 78 w 170"/>
                  <a:gd name="T15" fmla="*/ 15 h 128"/>
                  <a:gd name="T16" fmla="*/ 45 w 170"/>
                  <a:gd name="T17" fmla="*/ 6 h 128"/>
                  <a:gd name="T18" fmla="*/ 27 w 170"/>
                  <a:gd name="T19" fmla="*/ 0 h 128"/>
                  <a:gd name="T20" fmla="*/ 0 w 170"/>
                  <a:gd name="T21" fmla="*/ 2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28"/>
                  <a:gd name="T35" fmla="*/ 170 w 170"/>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28">
                    <a:moveTo>
                      <a:pt x="0" y="21"/>
                    </a:moveTo>
                    <a:lnTo>
                      <a:pt x="12" y="87"/>
                    </a:lnTo>
                    <a:lnTo>
                      <a:pt x="100" y="121"/>
                    </a:lnTo>
                    <a:lnTo>
                      <a:pt x="142" y="127"/>
                    </a:lnTo>
                    <a:lnTo>
                      <a:pt x="169" y="93"/>
                    </a:lnTo>
                    <a:lnTo>
                      <a:pt x="154" y="55"/>
                    </a:lnTo>
                    <a:lnTo>
                      <a:pt x="166" y="45"/>
                    </a:lnTo>
                    <a:lnTo>
                      <a:pt x="160" y="15"/>
                    </a:lnTo>
                    <a:lnTo>
                      <a:pt x="91" y="6"/>
                    </a:lnTo>
                    <a:lnTo>
                      <a:pt x="54" y="0"/>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94" name="Freeform 316"/>
              <p:cNvSpPr>
                <a:spLocks/>
              </p:cNvSpPr>
              <p:nvPr/>
            </p:nvSpPr>
            <p:spPr bwMode="auto">
              <a:xfrm>
                <a:off x="2954" y="2112"/>
                <a:ext cx="44" cy="91"/>
              </a:xfrm>
              <a:custGeom>
                <a:avLst/>
                <a:gdLst>
                  <a:gd name="T0" fmla="*/ 0 w 50"/>
                  <a:gd name="T1" fmla="*/ 68 h 88"/>
                  <a:gd name="T2" fmla="*/ 5 w 50"/>
                  <a:gd name="T3" fmla="*/ 0 h 88"/>
                  <a:gd name="T4" fmla="*/ 23 w 50"/>
                  <a:gd name="T5" fmla="*/ 2 h 88"/>
                  <a:gd name="T6" fmla="*/ 14 w 50"/>
                  <a:gd name="T7" fmla="*/ 52 h 88"/>
                  <a:gd name="T8" fmla="*/ 14 w 50"/>
                  <a:gd name="T9" fmla="*/ 102 h 88"/>
                  <a:gd name="T10" fmla="*/ 4 w 50"/>
                  <a:gd name="T11" fmla="*/ 105 h 88"/>
                  <a:gd name="T12" fmla="*/ 5 w 50"/>
                  <a:gd name="T13" fmla="*/ 71 h 88"/>
                  <a:gd name="T14" fmla="*/ 0 w 50"/>
                  <a:gd name="T15" fmla="*/ 68 h 88"/>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88"/>
                  <a:gd name="T26" fmla="*/ 50 w 50"/>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88">
                    <a:moveTo>
                      <a:pt x="0" y="56"/>
                    </a:moveTo>
                    <a:lnTo>
                      <a:pt x="11" y="0"/>
                    </a:lnTo>
                    <a:lnTo>
                      <a:pt x="49" y="2"/>
                    </a:lnTo>
                    <a:lnTo>
                      <a:pt x="29" y="42"/>
                    </a:lnTo>
                    <a:lnTo>
                      <a:pt x="29" y="84"/>
                    </a:lnTo>
                    <a:lnTo>
                      <a:pt x="8" y="87"/>
                    </a:lnTo>
                    <a:lnTo>
                      <a:pt x="11" y="59"/>
                    </a:lnTo>
                    <a:lnTo>
                      <a:pt x="0" y="56"/>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495" name="Freeform 317"/>
              <p:cNvSpPr>
                <a:spLocks/>
              </p:cNvSpPr>
              <p:nvPr/>
            </p:nvSpPr>
            <p:spPr bwMode="auto">
              <a:xfrm>
                <a:off x="2954" y="2112"/>
                <a:ext cx="49" cy="97"/>
              </a:xfrm>
              <a:custGeom>
                <a:avLst/>
                <a:gdLst>
                  <a:gd name="T0" fmla="*/ 0 w 56"/>
                  <a:gd name="T1" fmla="*/ 72 h 94"/>
                  <a:gd name="T2" fmla="*/ 6 w 56"/>
                  <a:gd name="T3" fmla="*/ 0 h 94"/>
                  <a:gd name="T4" fmla="*/ 25 w 56"/>
                  <a:gd name="T5" fmla="*/ 2 h 94"/>
                  <a:gd name="T6" fmla="*/ 15 w 56"/>
                  <a:gd name="T7" fmla="*/ 55 h 94"/>
                  <a:gd name="T8" fmla="*/ 15 w 56"/>
                  <a:gd name="T9" fmla="*/ 108 h 94"/>
                  <a:gd name="T10" fmla="*/ 4 w 56"/>
                  <a:gd name="T11" fmla="*/ 111 h 94"/>
                  <a:gd name="T12" fmla="*/ 6 w 56"/>
                  <a:gd name="T13" fmla="*/ 75 h 94"/>
                  <a:gd name="T14" fmla="*/ 0 w 56"/>
                  <a:gd name="T15" fmla="*/ 72 h 9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94"/>
                  <a:gd name="T26" fmla="*/ 56 w 56"/>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94">
                    <a:moveTo>
                      <a:pt x="0" y="60"/>
                    </a:moveTo>
                    <a:lnTo>
                      <a:pt x="12" y="0"/>
                    </a:lnTo>
                    <a:lnTo>
                      <a:pt x="55" y="2"/>
                    </a:lnTo>
                    <a:lnTo>
                      <a:pt x="33" y="45"/>
                    </a:lnTo>
                    <a:lnTo>
                      <a:pt x="33" y="90"/>
                    </a:lnTo>
                    <a:lnTo>
                      <a:pt x="9" y="93"/>
                    </a:lnTo>
                    <a:lnTo>
                      <a:pt x="12" y="63"/>
                    </a:lnTo>
                    <a:lnTo>
                      <a:pt x="0" y="6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96" name="Freeform 318"/>
              <p:cNvSpPr>
                <a:spLocks/>
              </p:cNvSpPr>
              <p:nvPr/>
            </p:nvSpPr>
            <p:spPr bwMode="auto">
              <a:xfrm>
                <a:off x="2842" y="2661"/>
                <a:ext cx="41" cy="22"/>
              </a:xfrm>
              <a:custGeom>
                <a:avLst/>
                <a:gdLst>
                  <a:gd name="T0" fmla="*/ 0 w 46"/>
                  <a:gd name="T1" fmla="*/ 5 h 22"/>
                  <a:gd name="T2" fmla="*/ 7 w 46"/>
                  <a:gd name="T3" fmla="*/ 14 h 22"/>
                  <a:gd name="T4" fmla="*/ 15 w 46"/>
                  <a:gd name="T5" fmla="*/ 9 h 22"/>
                  <a:gd name="T6" fmla="*/ 10 w 46"/>
                  <a:gd name="T7" fmla="*/ 14 h 22"/>
                  <a:gd name="T8" fmla="*/ 12 w 46"/>
                  <a:gd name="T9" fmla="*/ 21 h 22"/>
                  <a:gd name="T10" fmla="*/ 23 w 46"/>
                  <a:gd name="T11" fmla="*/ 14 h 22"/>
                  <a:gd name="T12" fmla="*/ 23 w 46"/>
                  <a:gd name="T13" fmla="*/ 0 h 22"/>
                  <a:gd name="T14" fmla="*/ 0 w 46"/>
                  <a:gd name="T15" fmla="*/ 5 h 22"/>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22"/>
                  <a:gd name="T26" fmla="*/ 46 w 46"/>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22">
                    <a:moveTo>
                      <a:pt x="0" y="5"/>
                    </a:moveTo>
                    <a:lnTo>
                      <a:pt x="13" y="14"/>
                    </a:lnTo>
                    <a:lnTo>
                      <a:pt x="29" y="9"/>
                    </a:lnTo>
                    <a:lnTo>
                      <a:pt x="19" y="14"/>
                    </a:lnTo>
                    <a:lnTo>
                      <a:pt x="24" y="21"/>
                    </a:lnTo>
                    <a:lnTo>
                      <a:pt x="45" y="14"/>
                    </a:lnTo>
                    <a:lnTo>
                      <a:pt x="45" y="0"/>
                    </a:lnTo>
                    <a:lnTo>
                      <a:pt x="0" y="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97" name="Freeform 319"/>
              <p:cNvSpPr>
                <a:spLocks/>
              </p:cNvSpPr>
              <p:nvPr/>
            </p:nvSpPr>
            <p:spPr bwMode="auto">
              <a:xfrm>
                <a:off x="2842" y="2661"/>
                <a:ext cx="46" cy="28"/>
              </a:xfrm>
              <a:custGeom>
                <a:avLst/>
                <a:gdLst>
                  <a:gd name="T0" fmla="*/ 0 w 52"/>
                  <a:gd name="T1" fmla="*/ 6 h 28"/>
                  <a:gd name="T2" fmla="*/ 8 w 52"/>
                  <a:gd name="T3" fmla="*/ 18 h 28"/>
                  <a:gd name="T4" fmla="*/ 16 w 52"/>
                  <a:gd name="T5" fmla="*/ 12 h 28"/>
                  <a:gd name="T6" fmla="*/ 11 w 52"/>
                  <a:gd name="T7" fmla="*/ 18 h 28"/>
                  <a:gd name="T8" fmla="*/ 13 w 52"/>
                  <a:gd name="T9" fmla="*/ 27 h 28"/>
                  <a:gd name="T10" fmla="*/ 24 w 52"/>
                  <a:gd name="T11" fmla="*/ 18 h 28"/>
                  <a:gd name="T12" fmla="*/ 24 w 52"/>
                  <a:gd name="T13" fmla="*/ 0 h 28"/>
                  <a:gd name="T14" fmla="*/ 0 w 52"/>
                  <a:gd name="T15" fmla="*/ 6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498" name="Freeform 320"/>
              <p:cNvSpPr>
                <a:spLocks/>
              </p:cNvSpPr>
              <p:nvPr/>
            </p:nvSpPr>
            <p:spPr bwMode="auto">
              <a:xfrm>
                <a:off x="3850" y="2418"/>
                <a:ext cx="15" cy="24"/>
              </a:xfrm>
              <a:custGeom>
                <a:avLst/>
                <a:gdLst>
                  <a:gd name="T0" fmla="*/ 0 w 17"/>
                  <a:gd name="T1" fmla="*/ 25 h 23"/>
                  <a:gd name="T2" fmla="*/ 4 w 17"/>
                  <a:gd name="T3" fmla="*/ 28 h 23"/>
                  <a:gd name="T4" fmla="*/ 8 w 17"/>
                  <a:gd name="T5" fmla="*/ 25 h 23"/>
                  <a:gd name="T6" fmla="*/ 6 w 17"/>
                  <a:gd name="T7" fmla="*/ 0 h 23"/>
                  <a:gd name="T8" fmla="*/ 0 w 17"/>
                  <a:gd name="T9" fmla="*/ 25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19"/>
                    </a:moveTo>
                    <a:lnTo>
                      <a:pt x="8" y="22"/>
                    </a:lnTo>
                    <a:lnTo>
                      <a:pt x="16" y="19"/>
                    </a:lnTo>
                    <a:lnTo>
                      <a:pt x="13" y="0"/>
                    </a:lnTo>
                    <a:lnTo>
                      <a:pt x="0" y="1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499" name="Freeform 321"/>
              <p:cNvSpPr>
                <a:spLocks/>
              </p:cNvSpPr>
              <p:nvPr/>
            </p:nvSpPr>
            <p:spPr bwMode="auto">
              <a:xfrm>
                <a:off x="3850" y="2418"/>
                <a:ext cx="15" cy="30"/>
              </a:xfrm>
              <a:custGeom>
                <a:avLst/>
                <a:gdLst>
                  <a:gd name="T0" fmla="*/ 0 w 17"/>
                  <a:gd name="T1" fmla="*/ 30 h 29"/>
                  <a:gd name="T2" fmla="*/ 4 w 17"/>
                  <a:gd name="T3" fmla="*/ 34 h 29"/>
                  <a:gd name="T4" fmla="*/ 8 w 17"/>
                  <a:gd name="T5" fmla="*/ 30 h 29"/>
                  <a:gd name="T6" fmla="*/ 6 w 17"/>
                  <a:gd name="T7" fmla="*/ 0 h 29"/>
                  <a:gd name="T8" fmla="*/ 0 w 17"/>
                  <a:gd name="T9" fmla="*/ 3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4"/>
                    </a:moveTo>
                    <a:lnTo>
                      <a:pt x="8" y="28"/>
                    </a:lnTo>
                    <a:lnTo>
                      <a:pt x="16" y="24"/>
                    </a:lnTo>
                    <a:lnTo>
                      <a:pt x="12" y="0"/>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00" name="Freeform 322"/>
              <p:cNvSpPr>
                <a:spLocks/>
              </p:cNvSpPr>
              <p:nvPr/>
            </p:nvSpPr>
            <p:spPr bwMode="auto">
              <a:xfrm>
                <a:off x="3397" y="1972"/>
                <a:ext cx="134" cy="92"/>
              </a:xfrm>
              <a:custGeom>
                <a:avLst/>
                <a:gdLst>
                  <a:gd name="T0" fmla="*/ 0 w 151"/>
                  <a:gd name="T1" fmla="*/ 53 h 89"/>
                  <a:gd name="T2" fmla="*/ 20 w 151"/>
                  <a:gd name="T3" fmla="*/ 100 h 89"/>
                  <a:gd name="T4" fmla="*/ 67 w 151"/>
                  <a:gd name="T5" fmla="*/ 106 h 89"/>
                  <a:gd name="T6" fmla="*/ 74 w 151"/>
                  <a:gd name="T7" fmla="*/ 68 h 89"/>
                  <a:gd name="T8" fmla="*/ 62 w 151"/>
                  <a:gd name="T9" fmla="*/ 66 h 89"/>
                  <a:gd name="T10" fmla="*/ 62 w 151"/>
                  <a:gd name="T11" fmla="*/ 34 h 89"/>
                  <a:gd name="T12" fmla="*/ 51 w 151"/>
                  <a:gd name="T13" fmla="*/ 0 h 89"/>
                  <a:gd name="T14" fmla="*/ 20 w 151"/>
                  <a:gd name="T15" fmla="*/ 6 h 89"/>
                  <a:gd name="T16" fmla="*/ 0 w 151"/>
                  <a:gd name="T17" fmla="*/ 53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89"/>
                  <a:gd name="T29" fmla="*/ 151 w 151"/>
                  <a:gd name="T30" fmla="*/ 89 h 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89">
                    <a:moveTo>
                      <a:pt x="0" y="43"/>
                    </a:moveTo>
                    <a:lnTo>
                      <a:pt x="40" y="82"/>
                    </a:lnTo>
                    <a:lnTo>
                      <a:pt x="136" y="88"/>
                    </a:lnTo>
                    <a:lnTo>
                      <a:pt x="150" y="56"/>
                    </a:lnTo>
                    <a:lnTo>
                      <a:pt x="127" y="54"/>
                    </a:lnTo>
                    <a:lnTo>
                      <a:pt x="127" y="28"/>
                    </a:lnTo>
                    <a:lnTo>
                      <a:pt x="104" y="0"/>
                    </a:lnTo>
                    <a:lnTo>
                      <a:pt x="40" y="6"/>
                    </a:lnTo>
                    <a:lnTo>
                      <a:pt x="0" y="43"/>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01" name="Freeform 323"/>
              <p:cNvSpPr>
                <a:spLocks/>
              </p:cNvSpPr>
              <p:nvPr/>
            </p:nvSpPr>
            <p:spPr bwMode="auto">
              <a:xfrm>
                <a:off x="3397" y="1972"/>
                <a:ext cx="139" cy="98"/>
              </a:xfrm>
              <a:custGeom>
                <a:avLst/>
                <a:gdLst>
                  <a:gd name="T0" fmla="*/ 0 w 157"/>
                  <a:gd name="T1" fmla="*/ 56 h 95"/>
                  <a:gd name="T2" fmla="*/ 20 w 157"/>
                  <a:gd name="T3" fmla="*/ 106 h 95"/>
                  <a:gd name="T4" fmla="*/ 68 w 157"/>
                  <a:gd name="T5" fmla="*/ 112 h 95"/>
                  <a:gd name="T6" fmla="*/ 75 w 157"/>
                  <a:gd name="T7" fmla="*/ 72 h 95"/>
                  <a:gd name="T8" fmla="*/ 64 w 157"/>
                  <a:gd name="T9" fmla="*/ 70 h 95"/>
                  <a:gd name="T10" fmla="*/ 64 w 157"/>
                  <a:gd name="T11" fmla="*/ 36 h 95"/>
                  <a:gd name="T12" fmla="*/ 51 w 157"/>
                  <a:gd name="T13" fmla="*/ 0 h 95"/>
                  <a:gd name="T14" fmla="*/ 20 w 157"/>
                  <a:gd name="T15" fmla="*/ 6 h 95"/>
                  <a:gd name="T16" fmla="*/ 0 w 157"/>
                  <a:gd name="T17" fmla="*/ 5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95"/>
                  <a:gd name="T29" fmla="*/ 157 w 15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95">
                    <a:moveTo>
                      <a:pt x="0" y="46"/>
                    </a:moveTo>
                    <a:lnTo>
                      <a:pt x="42" y="88"/>
                    </a:lnTo>
                    <a:lnTo>
                      <a:pt x="141" y="94"/>
                    </a:lnTo>
                    <a:lnTo>
                      <a:pt x="156" y="60"/>
                    </a:lnTo>
                    <a:lnTo>
                      <a:pt x="132" y="58"/>
                    </a:lnTo>
                    <a:lnTo>
                      <a:pt x="132" y="30"/>
                    </a:lnTo>
                    <a:lnTo>
                      <a:pt x="108" y="0"/>
                    </a:lnTo>
                    <a:lnTo>
                      <a:pt x="42" y="6"/>
                    </a:lnTo>
                    <a:lnTo>
                      <a:pt x="0" y="4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02" name="Freeform 324"/>
              <p:cNvSpPr>
                <a:spLocks/>
              </p:cNvSpPr>
              <p:nvPr/>
            </p:nvSpPr>
            <p:spPr bwMode="auto">
              <a:xfrm>
                <a:off x="3527" y="2900"/>
                <a:ext cx="21" cy="25"/>
              </a:xfrm>
              <a:custGeom>
                <a:avLst/>
                <a:gdLst>
                  <a:gd name="T0" fmla="*/ 0 w 23"/>
                  <a:gd name="T1" fmla="*/ 24 h 25"/>
                  <a:gd name="T2" fmla="*/ 5 w 23"/>
                  <a:gd name="T3" fmla="*/ 5 h 25"/>
                  <a:gd name="T4" fmla="*/ 12 w 23"/>
                  <a:gd name="T5" fmla="*/ 0 h 25"/>
                  <a:gd name="T6" fmla="*/ 13 w 23"/>
                  <a:gd name="T7" fmla="*/ 19 h 25"/>
                  <a:gd name="T8" fmla="*/ 0 w 23"/>
                  <a:gd name="T9" fmla="*/ 24 h 25"/>
                  <a:gd name="T10" fmla="*/ 0 60000 65536"/>
                  <a:gd name="T11" fmla="*/ 0 60000 65536"/>
                  <a:gd name="T12" fmla="*/ 0 60000 65536"/>
                  <a:gd name="T13" fmla="*/ 0 60000 65536"/>
                  <a:gd name="T14" fmla="*/ 0 60000 65536"/>
                  <a:gd name="T15" fmla="*/ 0 w 23"/>
                  <a:gd name="T16" fmla="*/ 0 h 25"/>
                  <a:gd name="T17" fmla="*/ 23 w 23"/>
                  <a:gd name="T18" fmla="*/ 25 h 25"/>
                </a:gdLst>
                <a:ahLst/>
                <a:cxnLst>
                  <a:cxn ang="T10">
                    <a:pos x="T0" y="T1"/>
                  </a:cxn>
                  <a:cxn ang="T11">
                    <a:pos x="T2" y="T3"/>
                  </a:cxn>
                  <a:cxn ang="T12">
                    <a:pos x="T4" y="T5"/>
                  </a:cxn>
                  <a:cxn ang="T13">
                    <a:pos x="T6" y="T7"/>
                  </a:cxn>
                  <a:cxn ang="T14">
                    <a:pos x="T8" y="T9"/>
                  </a:cxn>
                </a:cxnLst>
                <a:rect l="T15" t="T16" r="T17" b="T18"/>
                <a:pathLst>
                  <a:path w="23" h="25">
                    <a:moveTo>
                      <a:pt x="0" y="24"/>
                    </a:moveTo>
                    <a:lnTo>
                      <a:pt x="9" y="5"/>
                    </a:lnTo>
                    <a:lnTo>
                      <a:pt x="19" y="0"/>
                    </a:lnTo>
                    <a:lnTo>
                      <a:pt x="22" y="19"/>
                    </a:lnTo>
                    <a:lnTo>
                      <a:pt x="0" y="2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03" name="Freeform 325"/>
              <p:cNvSpPr>
                <a:spLocks/>
              </p:cNvSpPr>
              <p:nvPr/>
            </p:nvSpPr>
            <p:spPr bwMode="auto">
              <a:xfrm>
                <a:off x="3527" y="2900"/>
                <a:ext cx="26" cy="32"/>
              </a:xfrm>
              <a:custGeom>
                <a:avLst/>
                <a:gdLst>
                  <a:gd name="T0" fmla="*/ 0 w 29"/>
                  <a:gd name="T1" fmla="*/ 36 h 31"/>
                  <a:gd name="T2" fmla="*/ 6 w 29"/>
                  <a:gd name="T3" fmla="*/ 6 h 31"/>
                  <a:gd name="T4" fmla="*/ 13 w 29"/>
                  <a:gd name="T5" fmla="*/ 0 h 31"/>
                  <a:gd name="T6" fmla="*/ 14 w 29"/>
                  <a:gd name="T7" fmla="*/ 30 h 31"/>
                  <a:gd name="T8" fmla="*/ 0 w 29"/>
                  <a:gd name="T9" fmla="*/ 36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30"/>
                    </a:moveTo>
                    <a:lnTo>
                      <a:pt x="12" y="6"/>
                    </a:lnTo>
                    <a:lnTo>
                      <a:pt x="24" y="0"/>
                    </a:lnTo>
                    <a:lnTo>
                      <a:pt x="28" y="24"/>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04" name="Freeform 326"/>
              <p:cNvSpPr>
                <a:spLocks/>
              </p:cNvSpPr>
              <p:nvPr/>
            </p:nvSpPr>
            <p:spPr bwMode="auto">
              <a:xfrm>
                <a:off x="3611" y="2304"/>
                <a:ext cx="309" cy="302"/>
              </a:xfrm>
              <a:custGeom>
                <a:avLst/>
                <a:gdLst>
                  <a:gd name="T0" fmla="*/ 0 w 349"/>
                  <a:gd name="T1" fmla="*/ 86 h 293"/>
                  <a:gd name="T2" fmla="*/ 4 w 349"/>
                  <a:gd name="T3" fmla="*/ 62 h 293"/>
                  <a:gd name="T4" fmla="*/ 12 w 349"/>
                  <a:gd name="T5" fmla="*/ 65 h 293"/>
                  <a:gd name="T6" fmla="*/ 23 w 349"/>
                  <a:gd name="T7" fmla="*/ 44 h 293"/>
                  <a:gd name="T8" fmla="*/ 27 w 349"/>
                  <a:gd name="T9" fmla="*/ 35 h 293"/>
                  <a:gd name="T10" fmla="*/ 19 w 349"/>
                  <a:gd name="T11" fmla="*/ 9 h 293"/>
                  <a:gd name="T12" fmla="*/ 37 w 349"/>
                  <a:gd name="T13" fmla="*/ 0 h 293"/>
                  <a:gd name="T14" fmla="*/ 71 w 349"/>
                  <a:gd name="T15" fmla="*/ 38 h 293"/>
                  <a:gd name="T16" fmla="*/ 71 w 349"/>
                  <a:gd name="T17" fmla="*/ 51 h 293"/>
                  <a:gd name="T18" fmla="*/ 81 w 349"/>
                  <a:gd name="T19" fmla="*/ 65 h 293"/>
                  <a:gd name="T20" fmla="*/ 88 w 349"/>
                  <a:gd name="T21" fmla="*/ 77 h 293"/>
                  <a:gd name="T22" fmla="*/ 97 w 349"/>
                  <a:gd name="T23" fmla="*/ 65 h 293"/>
                  <a:gd name="T24" fmla="*/ 110 w 349"/>
                  <a:gd name="T25" fmla="*/ 80 h 293"/>
                  <a:gd name="T26" fmla="*/ 127 w 349"/>
                  <a:gd name="T27" fmla="*/ 158 h 293"/>
                  <a:gd name="T28" fmla="*/ 130 w 349"/>
                  <a:gd name="T29" fmla="*/ 163 h 293"/>
                  <a:gd name="T30" fmla="*/ 140 w 349"/>
                  <a:gd name="T31" fmla="*/ 199 h 293"/>
                  <a:gd name="T32" fmla="*/ 165 w 349"/>
                  <a:gd name="T33" fmla="*/ 201 h 293"/>
                  <a:gd name="T34" fmla="*/ 167 w 349"/>
                  <a:gd name="T35" fmla="*/ 214 h 293"/>
                  <a:gd name="T36" fmla="*/ 164 w 349"/>
                  <a:gd name="T37" fmla="*/ 259 h 293"/>
                  <a:gd name="T38" fmla="*/ 140 w 349"/>
                  <a:gd name="T39" fmla="*/ 279 h 293"/>
                  <a:gd name="T40" fmla="*/ 112 w 349"/>
                  <a:gd name="T41" fmla="*/ 295 h 293"/>
                  <a:gd name="T42" fmla="*/ 93 w 349"/>
                  <a:gd name="T43" fmla="*/ 350 h 293"/>
                  <a:gd name="T44" fmla="*/ 93 w 349"/>
                  <a:gd name="T45" fmla="*/ 325 h 293"/>
                  <a:gd name="T46" fmla="*/ 79 w 349"/>
                  <a:gd name="T47" fmla="*/ 315 h 293"/>
                  <a:gd name="T48" fmla="*/ 64 w 349"/>
                  <a:gd name="T49" fmla="*/ 328 h 293"/>
                  <a:gd name="T50" fmla="*/ 50 w 349"/>
                  <a:gd name="T51" fmla="*/ 269 h 293"/>
                  <a:gd name="T52" fmla="*/ 39 w 349"/>
                  <a:gd name="T53" fmla="*/ 244 h 293"/>
                  <a:gd name="T54" fmla="*/ 31 w 349"/>
                  <a:gd name="T55" fmla="*/ 178 h 293"/>
                  <a:gd name="T56" fmla="*/ 0 w 349"/>
                  <a:gd name="T57" fmla="*/ 86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9"/>
                  <a:gd name="T88" fmla="*/ 0 h 293"/>
                  <a:gd name="T89" fmla="*/ 349 w 349"/>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9" h="293">
                    <a:moveTo>
                      <a:pt x="0" y="73"/>
                    </a:moveTo>
                    <a:lnTo>
                      <a:pt x="6" y="50"/>
                    </a:lnTo>
                    <a:lnTo>
                      <a:pt x="26" y="53"/>
                    </a:lnTo>
                    <a:lnTo>
                      <a:pt x="47" y="38"/>
                    </a:lnTo>
                    <a:lnTo>
                      <a:pt x="56" y="29"/>
                    </a:lnTo>
                    <a:lnTo>
                      <a:pt x="38" y="9"/>
                    </a:lnTo>
                    <a:lnTo>
                      <a:pt x="77" y="0"/>
                    </a:lnTo>
                    <a:lnTo>
                      <a:pt x="147" y="32"/>
                    </a:lnTo>
                    <a:lnTo>
                      <a:pt x="147" y="44"/>
                    </a:lnTo>
                    <a:lnTo>
                      <a:pt x="168" y="53"/>
                    </a:lnTo>
                    <a:lnTo>
                      <a:pt x="183" y="65"/>
                    </a:lnTo>
                    <a:lnTo>
                      <a:pt x="201" y="53"/>
                    </a:lnTo>
                    <a:lnTo>
                      <a:pt x="227" y="68"/>
                    </a:lnTo>
                    <a:lnTo>
                      <a:pt x="265" y="132"/>
                    </a:lnTo>
                    <a:lnTo>
                      <a:pt x="271" y="136"/>
                    </a:lnTo>
                    <a:lnTo>
                      <a:pt x="289" y="166"/>
                    </a:lnTo>
                    <a:lnTo>
                      <a:pt x="342" y="168"/>
                    </a:lnTo>
                    <a:lnTo>
                      <a:pt x="348" y="179"/>
                    </a:lnTo>
                    <a:lnTo>
                      <a:pt x="339" y="216"/>
                    </a:lnTo>
                    <a:lnTo>
                      <a:pt x="289" y="233"/>
                    </a:lnTo>
                    <a:lnTo>
                      <a:pt x="233" y="245"/>
                    </a:lnTo>
                    <a:lnTo>
                      <a:pt x="192" y="292"/>
                    </a:lnTo>
                    <a:lnTo>
                      <a:pt x="192" y="271"/>
                    </a:lnTo>
                    <a:lnTo>
                      <a:pt x="165" y="263"/>
                    </a:lnTo>
                    <a:lnTo>
                      <a:pt x="133" y="274"/>
                    </a:lnTo>
                    <a:lnTo>
                      <a:pt x="103" y="224"/>
                    </a:lnTo>
                    <a:lnTo>
                      <a:pt x="80" y="204"/>
                    </a:lnTo>
                    <a:lnTo>
                      <a:pt x="65" y="148"/>
                    </a:lnTo>
                    <a:lnTo>
                      <a:pt x="0" y="7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05" name="Freeform 327"/>
              <p:cNvSpPr>
                <a:spLocks/>
              </p:cNvSpPr>
              <p:nvPr/>
            </p:nvSpPr>
            <p:spPr bwMode="auto">
              <a:xfrm>
                <a:off x="3611" y="2304"/>
                <a:ext cx="315" cy="308"/>
              </a:xfrm>
              <a:custGeom>
                <a:avLst/>
                <a:gdLst>
                  <a:gd name="T0" fmla="*/ 0 w 355"/>
                  <a:gd name="T1" fmla="*/ 88 h 299"/>
                  <a:gd name="T2" fmla="*/ 4 w 355"/>
                  <a:gd name="T3" fmla="*/ 63 h 299"/>
                  <a:gd name="T4" fmla="*/ 12 w 355"/>
                  <a:gd name="T5" fmla="*/ 66 h 299"/>
                  <a:gd name="T6" fmla="*/ 24 w 355"/>
                  <a:gd name="T7" fmla="*/ 45 h 299"/>
                  <a:gd name="T8" fmla="*/ 28 w 355"/>
                  <a:gd name="T9" fmla="*/ 36 h 299"/>
                  <a:gd name="T10" fmla="*/ 20 w 355"/>
                  <a:gd name="T11" fmla="*/ 9 h 299"/>
                  <a:gd name="T12" fmla="*/ 38 w 355"/>
                  <a:gd name="T13" fmla="*/ 0 h 299"/>
                  <a:gd name="T14" fmla="*/ 74 w 355"/>
                  <a:gd name="T15" fmla="*/ 39 h 299"/>
                  <a:gd name="T16" fmla="*/ 74 w 355"/>
                  <a:gd name="T17" fmla="*/ 52 h 299"/>
                  <a:gd name="T18" fmla="*/ 83 w 355"/>
                  <a:gd name="T19" fmla="*/ 66 h 299"/>
                  <a:gd name="T20" fmla="*/ 91 w 355"/>
                  <a:gd name="T21" fmla="*/ 78 h 299"/>
                  <a:gd name="T22" fmla="*/ 100 w 355"/>
                  <a:gd name="T23" fmla="*/ 66 h 299"/>
                  <a:gd name="T24" fmla="*/ 113 w 355"/>
                  <a:gd name="T25" fmla="*/ 81 h 299"/>
                  <a:gd name="T26" fmla="*/ 132 w 355"/>
                  <a:gd name="T27" fmla="*/ 161 h 299"/>
                  <a:gd name="T28" fmla="*/ 135 w 355"/>
                  <a:gd name="T29" fmla="*/ 166 h 299"/>
                  <a:gd name="T30" fmla="*/ 144 w 355"/>
                  <a:gd name="T31" fmla="*/ 202 h 299"/>
                  <a:gd name="T32" fmla="*/ 170 w 355"/>
                  <a:gd name="T33" fmla="*/ 204 h 299"/>
                  <a:gd name="T34" fmla="*/ 173 w 355"/>
                  <a:gd name="T35" fmla="*/ 219 h 299"/>
                  <a:gd name="T36" fmla="*/ 169 w 355"/>
                  <a:gd name="T37" fmla="*/ 263 h 299"/>
                  <a:gd name="T38" fmla="*/ 144 w 355"/>
                  <a:gd name="T39" fmla="*/ 284 h 299"/>
                  <a:gd name="T40" fmla="*/ 115 w 355"/>
                  <a:gd name="T41" fmla="*/ 299 h 299"/>
                  <a:gd name="T42" fmla="*/ 96 w 355"/>
                  <a:gd name="T43" fmla="*/ 356 h 299"/>
                  <a:gd name="T44" fmla="*/ 96 w 355"/>
                  <a:gd name="T45" fmla="*/ 331 h 299"/>
                  <a:gd name="T46" fmla="*/ 82 w 355"/>
                  <a:gd name="T47" fmla="*/ 320 h 299"/>
                  <a:gd name="T48" fmla="*/ 66 w 355"/>
                  <a:gd name="T49" fmla="*/ 334 h 299"/>
                  <a:gd name="T50" fmla="*/ 52 w 355"/>
                  <a:gd name="T51" fmla="*/ 274 h 299"/>
                  <a:gd name="T52" fmla="*/ 40 w 355"/>
                  <a:gd name="T53" fmla="*/ 248 h 299"/>
                  <a:gd name="T54" fmla="*/ 32 w 355"/>
                  <a:gd name="T55" fmla="*/ 181 h 299"/>
                  <a:gd name="T56" fmla="*/ 0 w 355"/>
                  <a:gd name="T57" fmla="*/ 88 h 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5"/>
                  <a:gd name="T88" fmla="*/ 0 h 299"/>
                  <a:gd name="T89" fmla="*/ 355 w 355"/>
                  <a:gd name="T90" fmla="*/ 299 h 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5" h="299">
                    <a:moveTo>
                      <a:pt x="0" y="75"/>
                    </a:moveTo>
                    <a:lnTo>
                      <a:pt x="6" y="51"/>
                    </a:lnTo>
                    <a:lnTo>
                      <a:pt x="26" y="54"/>
                    </a:lnTo>
                    <a:lnTo>
                      <a:pt x="48" y="39"/>
                    </a:lnTo>
                    <a:lnTo>
                      <a:pt x="57" y="30"/>
                    </a:lnTo>
                    <a:lnTo>
                      <a:pt x="39" y="9"/>
                    </a:lnTo>
                    <a:lnTo>
                      <a:pt x="78" y="0"/>
                    </a:lnTo>
                    <a:lnTo>
                      <a:pt x="150" y="33"/>
                    </a:lnTo>
                    <a:lnTo>
                      <a:pt x="150" y="45"/>
                    </a:lnTo>
                    <a:lnTo>
                      <a:pt x="171" y="54"/>
                    </a:lnTo>
                    <a:lnTo>
                      <a:pt x="186" y="66"/>
                    </a:lnTo>
                    <a:lnTo>
                      <a:pt x="204" y="54"/>
                    </a:lnTo>
                    <a:lnTo>
                      <a:pt x="231" y="69"/>
                    </a:lnTo>
                    <a:lnTo>
                      <a:pt x="270" y="135"/>
                    </a:lnTo>
                    <a:lnTo>
                      <a:pt x="276" y="139"/>
                    </a:lnTo>
                    <a:lnTo>
                      <a:pt x="294" y="169"/>
                    </a:lnTo>
                    <a:lnTo>
                      <a:pt x="348" y="171"/>
                    </a:lnTo>
                    <a:lnTo>
                      <a:pt x="354" y="183"/>
                    </a:lnTo>
                    <a:lnTo>
                      <a:pt x="345" y="220"/>
                    </a:lnTo>
                    <a:lnTo>
                      <a:pt x="294" y="238"/>
                    </a:lnTo>
                    <a:lnTo>
                      <a:pt x="237" y="250"/>
                    </a:lnTo>
                    <a:lnTo>
                      <a:pt x="195" y="298"/>
                    </a:lnTo>
                    <a:lnTo>
                      <a:pt x="195" y="277"/>
                    </a:lnTo>
                    <a:lnTo>
                      <a:pt x="168" y="268"/>
                    </a:lnTo>
                    <a:lnTo>
                      <a:pt x="135" y="280"/>
                    </a:lnTo>
                    <a:lnTo>
                      <a:pt x="105" y="229"/>
                    </a:lnTo>
                    <a:lnTo>
                      <a:pt x="81" y="208"/>
                    </a:lnTo>
                    <a:lnTo>
                      <a:pt x="66" y="151"/>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06" name="Freeform 328"/>
              <p:cNvSpPr>
                <a:spLocks/>
              </p:cNvSpPr>
              <p:nvPr/>
            </p:nvSpPr>
            <p:spPr bwMode="auto">
              <a:xfrm>
                <a:off x="2831" y="2589"/>
                <a:ext cx="89" cy="73"/>
              </a:xfrm>
              <a:custGeom>
                <a:avLst/>
                <a:gdLst>
                  <a:gd name="T0" fmla="*/ 0 w 100"/>
                  <a:gd name="T1" fmla="*/ 37 h 70"/>
                  <a:gd name="T2" fmla="*/ 7 w 100"/>
                  <a:gd name="T3" fmla="*/ 59 h 70"/>
                  <a:gd name="T4" fmla="*/ 29 w 100"/>
                  <a:gd name="T5" fmla="*/ 63 h 70"/>
                  <a:gd name="T6" fmla="*/ 5 w 100"/>
                  <a:gd name="T7" fmla="*/ 75 h 70"/>
                  <a:gd name="T8" fmla="*/ 5 w 100"/>
                  <a:gd name="T9" fmla="*/ 88 h 70"/>
                  <a:gd name="T10" fmla="*/ 29 w 100"/>
                  <a:gd name="T11" fmla="*/ 81 h 70"/>
                  <a:gd name="T12" fmla="*/ 48 w 100"/>
                  <a:gd name="T13" fmla="*/ 88 h 70"/>
                  <a:gd name="T14" fmla="*/ 43 w 100"/>
                  <a:gd name="T15" fmla="*/ 37 h 70"/>
                  <a:gd name="T16" fmla="*/ 25 w 100"/>
                  <a:gd name="T17" fmla="*/ 0 h 70"/>
                  <a:gd name="T18" fmla="*/ 7 w 100"/>
                  <a:gd name="T19" fmla="*/ 8 h 70"/>
                  <a:gd name="T20" fmla="*/ 0 w 100"/>
                  <a:gd name="T21" fmla="*/ 37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70"/>
                  <a:gd name="T35" fmla="*/ 100 w 100"/>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70">
                    <a:moveTo>
                      <a:pt x="0" y="30"/>
                    </a:moveTo>
                    <a:lnTo>
                      <a:pt x="14" y="47"/>
                    </a:lnTo>
                    <a:lnTo>
                      <a:pt x="59" y="50"/>
                    </a:lnTo>
                    <a:lnTo>
                      <a:pt x="11" y="58"/>
                    </a:lnTo>
                    <a:lnTo>
                      <a:pt x="11" y="69"/>
                    </a:lnTo>
                    <a:lnTo>
                      <a:pt x="59" y="63"/>
                    </a:lnTo>
                    <a:lnTo>
                      <a:pt x="99" y="69"/>
                    </a:lnTo>
                    <a:lnTo>
                      <a:pt x="85" y="30"/>
                    </a:lnTo>
                    <a:lnTo>
                      <a:pt x="51" y="0"/>
                    </a:lnTo>
                    <a:lnTo>
                      <a:pt x="14" y="8"/>
                    </a:lnTo>
                    <a:lnTo>
                      <a:pt x="0" y="3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07" name="Freeform 329"/>
              <p:cNvSpPr>
                <a:spLocks/>
              </p:cNvSpPr>
              <p:nvPr/>
            </p:nvSpPr>
            <p:spPr bwMode="auto">
              <a:xfrm>
                <a:off x="2831" y="2589"/>
                <a:ext cx="94" cy="79"/>
              </a:xfrm>
              <a:custGeom>
                <a:avLst/>
                <a:gdLst>
                  <a:gd name="T0" fmla="*/ 0 w 106"/>
                  <a:gd name="T1" fmla="*/ 40 h 76"/>
                  <a:gd name="T2" fmla="*/ 8 w 106"/>
                  <a:gd name="T3" fmla="*/ 63 h 76"/>
                  <a:gd name="T4" fmla="*/ 31 w 106"/>
                  <a:gd name="T5" fmla="*/ 67 h 76"/>
                  <a:gd name="T6" fmla="*/ 6 w 106"/>
                  <a:gd name="T7" fmla="*/ 80 h 76"/>
                  <a:gd name="T8" fmla="*/ 6 w 106"/>
                  <a:gd name="T9" fmla="*/ 94 h 76"/>
                  <a:gd name="T10" fmla="*/ 31 w 106"/>
                  <a:gd name="T11" fmla="*/ 87 h 76"/>
                  <a:gd name="T12" fmla="*/ 51 w 106"/>
                  <a:gd name="T13" fmla="*/ 94 h 76"/>
                  <a:gd name="T14" fmla="*/ 44 w 106"/>
                  <a:gd name="T15" fmla="*/ 40 h 76"/>
                  <a:gd name="T16" fmla="*/ 27 w 106"/>
                  <a:gd name="T17" fmla="*/ 0 h 76"/>
                  <a:gd name="T18" fmla="*/ 8 w 106"/>
                  <a:gd name="T19" fmla="*/ 9 h 76"/>
                  <a:gd name="T20" fmla="*/ 0 w 106"/>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6"/>
                  <a:gd name="T35" fmla="*/ 106 w 10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08" name="Freeform 330"/>
              <p:cNvSpPr>
                <a:spLocks/>
              </p:cNvSpPr>
              <p:nvPr/>
            </p:nvSpPr>
            <p:spPr bwMode="auto">
              <a:xfrm>
                <a:off x="2895" y="2710"/>
                <a:ext cx="38" cy="44"/>
              </a:xfrm>
              <a:custGeom>
                <a:avLst/>
                <a:gdLst>
                  <a:gd name="T0" fmla="*/ 0 w 43"/>
                  <a:gd name="T1" fmla="*/ 11 h 43"/>
                  <a:gd name="T2" fmla="*/ 3 w 43"/>
                  <a:gd name="T3" fmla="*/ 38 h 43"/>
                  <a:gd name="T4" fmla="*/ 12 w 43"/>
                  <a:gd name="T5" fmla="*/ 48 h 43"/>
                  <a:gd name="T6" fmla="*/ 20 w 43"/>
                  <a:gd name="T7" fmla="*/ 21 h 43"/>
                  <a:gd name="T8" fmla="*/ 14 w 43"/>
                  <a:gd name="T9" fmla="*/ 0 h 43"/>
                  <a:gd name="T10" fmla="*/ 0 w 43"/>
                  <a:gd name="T11" fmla="*/ 11 h 43"/>
                  <a:gd name="T12" fmla="*/ 0 60000 65536"/>
                  <a:gd name="T13" fmla="*/ 0 60000 65536"/>
                  <a:gd name="T14" fmla="*/ 0 60000 65536"/>
                  <a:gd name="T15" fmla="*/ 0 60000 65536"/>
                  <a:gd name="T16" fmla="*/ 0 60000 65536"/>
                  <a:gd name="T17" fmla="*/ 0 60000 65536"/>
                  <a:gd name="T18" fmla="*/ 0 w 43"/>
                  <a:gd name="T19" fmla="*/ 0 h 43"/>
                  <a:gd name="T20" fmla="*/ 43 w 43"/>
                  <a:gd name="T21" fmla="*/ 43 h 43"/>
                </a:gdLst>
                <a:ahLst/>
                <a:cxnLst>
                  <a:cxn ang="T12">
                    <a:pos x="T0" y="T1"/>
                  </a:cxn>
                  <a:cxn ang="T13">
                    <a:pos x="T2" y="T3"/>
                  </a:cxn>
                  <a:cxn ang="T14">
                    <a:pos x="T4" y="T5"/>
                  </a:cxn>
                  <a:cxn ang="T15">
                    <a:pos x="T6" y="T7"/>
                  </a:cxn>
                  <a:cxn ang="T16">
                    <a:pos x="T8" y="T9"/>
                  </a:cxn>
                  <a:cxn ang="T17">
                    <a:pos x="T10" y="T11"/>
                  </a:cxn>
                </a:cxnLst>
                <a:rect l="T18" t="T19" r="T20" b="T21"/>
                <a:pathLst>
                  <a:path w="43" h="43">
                    <a:moveTo>
                      <a:pt x="0" y="11"/>
                    </a:moveTo>
                    <a:lnTo>
                      <a:pt x="3" y="32"/>
                    </a:lnTo>
                    <a:lnTo>
                      <a:pt x="26" y="42"/>
                    </a:lnTo>
                    <a:lnTo>
                      <a:pt x="42" y="21"/>
                    </a:lnTo>
                    <a:lnTo>
                      <a:pt x="29" y="0"/>
                    </a:lnTo>
                    <a:lnTo>
                      <a:pt x="0" y="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09" name="Freeform 331"/>
              <p:cNvSpPr>
                <a:spLocks/>
              </p:cNvSpPr>
              <p:nvPr/>
            </p:nvSpPr>
            <p:spPr bwMode="auto">
              <a:xfrm>
                <a:off x="2895" y="2710"/>
                <a:ext cx="43" cy="51"/>
              </a:xfrm>
              <a:custGeom>
                <a:avLst/>
                <a:gdLst>
                  <a:gd name="T0" fmla="*/ 0 w 49"/>
                  <a:gd name="T1" fmla="*/ 12 h 49"/>
                  <a:gd name="T2" fmla="*/ 3 w 49"/>
                  <a:gd name="T3" fmla="*/ 47 h 49"/>
                  <a:gd name="T4" fmla="*/ 14 w 49"/>
                  <a:gd name="T5" fmla="*/ 60 h 49"/>
                  <a:gd name="T6" fmla="*/ 22 w 49"/>
                  <a:gd name="T7" fmla="*/ 30 h 49"/>
                  <a:gd name="T8" fmla="*/ 15 w 49"/>
                  <a:gd name="T9" fmla="*/ 0 h 49"/>
                  <a:gd name="T10" fmla="*/ 0 w 49"/>
                  <a:gd name="T11" fmla="*/ 12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12"/>
                    </a:moveTo>
                    <a:lnTo>
                      <a:pt x="3" y="36"/>
                    </a:lnTo>
                    <a:lnTo>
                      <a:pt x="30" y="48"/>
                    </a:lnTo>
                    <a:lnTo>
                      <a:pt x="48" y="24"/>
                    </a:lnTo>
                    <a:lnTo>
                      <a:pt x="33"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0" name="Freeform 332"/>
              <p:cNvSpPr>
                <a:spLocks/>
              </p:cNvSpPr>
              <p:nvPr/>
            </p:nvSpPr>
            <p:spPr bwMode="auto">
              <a:xfrm>
                <a:off x="3709" y="2676"/>
                <a:ext cx="145" cy="231"/>
              </a:xfrm>
              <a:custGeom>
                <a:avLst/>
                <a:gdLst>
                  <a:gd name="T0" fmla="*/ 0 w 163"/>
                  <a:gd name="T1" fmla="*/ 254 h 224"/>
                  <a:gd name="T2" fmla="*/ 0 w 163"/>
                  <a:gd name="T3" fmla="*/ 177 h 224"/>
                  <a:gd name="T4" fmla="*/ 6 w 163"/>
                  <a:gd name="T5" fmla="*/ 157 h 224"/>
                  <a:gd name="T6" fmla="*/ 32 w 163"/>
                  <a:gd name="T7" fmla="*/ 138 h 224"/>
                  <a:gd name="T8" fmla="*/ 53 w 163"/>
                  <a:gd name="T9" fmla="*/ 76 h 224"/>
                  <a:gd name="T10" fmla="*/ 22 w 163"/>
                  <a:gd name="T11" fmla="*/ 52 h 224"/>
                  <a:gd name="T12" fmla="*/ 12 w 163"/>
                  <a:gd name="T13" fmla="*/ 15 h 224"/>
                  <a:gd name="T14" fmla="*/ 16 w 163"/>
                  <a:gd name="T15" fmla="*/ 6 h 224"/>
                  <a:gd name="T16" fmla="*/ 30 w 163"/>
                  <a:gd name="T17" fmla="*/ 32 h 224"/>
                  <a:gd name="T18" fmla="*/ 77 w 163"/>
                  <a:gd name="T19" fmla="*/ 0 h 224"/>
                  <a:gd name="T20" fmla="*/ 80 w 163"/>
                  <a:gd name="T21" fmla="*/ 32 h 224"/>
                  <a:gd name="T22" fmla="*/ 52 w 163"/>
                  <a:gd name="T23" fmla="*/ 156 h 224"/>
                  <a:gd name="T24" fmla="*/ 4 w 163"/>
                  <a:gd name="T25" fmla="*/ 268 h 224"/>
                  <a:gd name="T26" fmla="*/ 0 w 163"/>
                  <a:gd name="T27" fmla="*/ 254 h 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224"/>
                  <a:gd name="T44" fmla="*/ 163 w 163"/>
                  <a:gd name="T45" fmla="*/ 224 h 2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224">
                    <a:moveTo>
                      <a:pt x="0" y="211"/>
                    </a:moveTo>
                    <a:lnTo>
                      <a:pt x="0" y="147"/>
                    </a:lnTo>
                    <a:lnTo>
                      <a:pt x="12" y="131"/>
                    </a:lnTo>
                    <a:lnTo>
                      <a:pt x="64" y="114"/>
                    </a:lnTo>
                    <a:lnTo>
                      <a:pt x="110" y="64"/>
                    </a:lnTo>
                    <a:lnTo>
                      <a:pt x="46" y="44"/>
                    </a:lnTo>
                    <a:lnTo>
                      <a:pt x="25" y="15"/>
                    </a:lnTo>
                    <a:lnTo>
                      <a:pt x="32" y="6"/>
                    </a:lnTo>
                    <a:lnTo>
                      <a:pt x="61" y="26"/>
                    </a:lnTo>
                    <a:lnTo>
                      <a:pt x="156" y="0"/>
                    </a:lnTo>
                    <a:lnTo>
                      <a:pt x="162" y="26"/>
                    </a:lnTo>
                    <a:lnTo>
                      <a:pt x="104" y="130"/>
                    </a:lnTo>
                    <a:lnTo>
                      <a:pt x="6" y="223"/>
                    </a:lnTo>
                    <a:lnTo>
                      <a:pt x="0" y="2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11" name="Freeform 333"/>
              <p:cNvSpPr>
                <a:spLocks/>
              </p:cNvSpPr>
              <p:nvPr/>
            </p:nvSpPr>
            <p:spPr bwMode="auto">
              <a:xfrm>
                <a:off x="3709" y="2676"/>
                <a:ext cx="150" cy="237"/>
              </a:xfrm>
              <a:custGeom>
                <a:avLst/>
                <a:gdLst>
                  <a:gd name="T0" fmla="*/ 0 w 169"/>
                  <a:gd name="T1" fmla="*/ 260 h 230"/>
                  <a:gd name="T2" fmla="*/ 0 w 169"/>
                  <a:gd name="T3" fmla="*/ 181 h 230"/>
                  <a:gd name="T4" fmla="*/ 6 w 169"/>
                  <a:gd name="T5" fmla="*/ 161 h 230"/>
                  <a:gd name="T6" fmla="*/ 32 w 169"/>
                  <a:gd name="T7" fmla="*/ 141 h 230"/>
                  <a:gd name="T8" fmla="*/ 56 w 169"/>
                  <a:gd name="T9" fmla="*/ 78 h 230"/>
                  <a:gd name="T10" fmla="*/ 24 w 169"/>
                  <a:gd name="T11" fmla="*/ 52 h 230"/>
                  <a:gd name="T12" fmla="*/ 12 w 169"/>
                  <a:gd name="T13" fmla="*/ 15 h 230"/>
                  <a:gd name="T14" fmla="*/ 16 w 169"/>
                  <a:gd name="T15" fmla="*/ 6 h 230"/>
                  <a:gd name="T16" fmla="*/ 31 w 169"/>
                  <a:gd name="T17" fmla="*/ 33 h 230"/>
                  <a:gd name="T18" fmla="*/ 80 w 169"/>
                  <a:gd name="T19" fmla="*/ 0 h 230"/>
                  <a:gd name="T20" fmla="*/ 82 w 169"/>
                  <a:gd name="T21" fmla="*/ 33 h 230"/>
                  <a:gd name="T22" fmla="*/ 52 w 169"/>
                  <a:gd name="T23" fmla="*/ 159 h 230"/>
                  <a:gd name="T24" fmla="*/ 4 w 169"/>
                  <a:gd name="T25" fmla="*/ 274 h 230"/>
                  <a:gd name="T26" fmla="*/ 0 w 169"/>
                  <a:gd name="T27" fmla="*/ 260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230"/>
                  <a:gd name="T44" fmla="*/ 169 w 169"/>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230">
                    <a:moveTo>
                      <a:pt x="0" y="217"/>
                    </a:moveTo>
                    <a:lnTo>
                      <a:pt x="0" y="151"/>
                    </a:lnTo>
                    <a:lnTo>
                      <a:pt x="12" y="135"/>
                    </a:lnTo>
                    <a:lnTo>
                      <a:pt x="66" y="117"/>
                    </a:lnTo>
                    <a:lnTo>
                      <a:pt x="114" y="66"/>
                    </a:lnTo>
                    <a:lnTo>
                      <a:pt x="48" y="45"/>
                    </a:lnTo>
                    <a:lnTo>
                      <a:pt x="26" y="15"/>
                    </a:lnTo>
                    <a:lnTo>
                      <a:pt x="33" y="6"/>
                    </a:lnTo>
                    <a:lnTo>
                      <a:pt x="63" y="27"/>
                    </a:lnTo>
                    <a:lnTo>
                      <a:pt x="162" y="0"/>
                    </a:lnTo>
                    <a:lnTo>
                      <a:pt x="168" y="27"/>
                    </a:lnTo>
                    <a:lnTo>
                      <a:pt x="108" y="133"/>
                    </a:lnTo>
                    <a:lnTo>
                      <a:pt x="6" y="229"/>
                    </a:lnTo>
                    <a:lnTo>
                      <a:pt x="0" y="21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2" name="Freeform 334"/>
              <p:cNvSpPr>
                <a:spLocks/>
              </p:cNvSpPr>
              <p:nvPr/>
            </p:nvSpPr>
            <p:spPr bwMode="auto">
              <a:xfrm>
                <a:off x="3469" y="3153"/>
                <a:ext cx="111" cy="123"/>
              </a:xfrm>
              <a:custGeom>
                <a:avLst/>
                <a:gdLst>
                  <a:gd name="T0" fmla="*/ 0 w 125"/>
                  <a:gd name="T1" fmla="*/ 43 h 119"/>
                  <a:gd name="T2" fmla="*/ 14 w 125"/>
                  <a:gd name="T3" fmla="*/ 43 h 119"/>
                  <a:gd name="T4" fmla="*/ 28 w 125"/>
                  <a:gd name="T5" fmla="*/ 23 h 119"/>
                  <a:gd name="T6" fmla="*/ 28 w 125"/>
                  <a:gd name="T7" fmla="*/ 9 h 119"/>
                  <a:gd name="T8" fmla="*/ 39 w 125"/>
                  <a:gd name="T9" fmla="*/ 0 h 119"/>
                  <a:gd name="T10" fmla="*/ 59 w 125"/>
                  <a:gd name="T11" fmla="*/ 23 h 119"/>
                  <a:gd name="T12" fmla="*/ 60 w 125"/>
                  <a:gd name="T13" fmla="*/ 37 h 119"/>
                  <a:gd name="T14" fmla="*/ 60 w 125"/>
                  <a:gd name="T15" fmla="*/ 91 h 119"/>
                  <a:gd name="T16" fmla="*/ 51 w 125"/>
                  <a:gd name="T17" fmla="*/ 144 h 119"/>
                  <a:gd name="T18" fmla="*/ 32 w 125"/>
                  <a:gd name="T19" fmla="*/ 136 h 119"/>
                  <a:gd name="T20" fmla="*/ 22 w 125"/>
                  <a:gd name="T21" fmla="*/ 122 h 119"/>
                  <a:gd name="T22" fmla="*/ 0 w 125"/>
                  <a:gd name="T23" fmla="*/ 43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5"/>
                  <a:gd name="T37" fmla="*/ 0 h 119"/>
                  <a:gd name="T38" fmla="*/ 125 w 125"/>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5" h="119">
                    <a:moveTo>
                      <a:pt x="0" y="37"/>
                    </a:moveTo>
                    <a:lnTo>
                      <a:pt x="29" y="37"/>
                    </a:lnTo>
                    <a:lnTo>
                      <a:pt x="57" y="17"/>
                    </a:lnTo>
                    <a:lnTo>
                      <a:pt x="57" y="9"/>
                    </a:lnTo>
                    <a:lnTo>
                      <a:pt x="80" y="0"/>
                    </a:lnTo>
                    <a:lnTo>
                      <a:pt x="120" y="17"/>
                    </a:lnTo>
                    <a:lnTo>
                      <a:pt x="124" y="31"/>
                    </a:lnTo>
                    <a:lnTo>
                      <a:pt x="124" y="74"/>
                    </a:lnTo>
                    <a:lnTo>
                      <a:pt x="103" y="118"/>
                    </a:lnTo>
                    <a:lnTo>
                      <a:pt x="66" y="112"/>
                    </a:lnTo>
                    <a:lnTo>
                      <a:pt x="46" y="100"/>
                    </a:lnTo>
                    <a:lnTo>
                      <a:pt x="0" y="3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13" name="Freeform 335"/>
              <p:cNvSpPr>
                <a:spLocks/>
              </p:cNvSpPr>
              <p:nvPr/>
            </p:nvSpPr>
            <p:spPr bwMode="auto">
              <a:xfrm>
                <a:off x="3469" y="3153"/>
                <a:ext cx="116" cy="129"/>
              </a:xfrm>
              <a:custGeom>
                <a:avLst/>
                <a:gdLst>
                  <a:gd name="T0" fmla="*/ 0 w 131"/>
                  <a:gd name="T1" fmla="*/ 45 h 125"/>
                  <a:gd name="T2" fmla="*/ 15 w 131"/>
                  <a:gd name="T3" fmla="*/ 45 h 125"/>
                  <a:gd name="T4" fmla="*/ 29 w 131"/>
                  <a:gd name="T5" fmla="*/ 24 h 125"/>
                  <a:gd name="T6" fmla="*/ 29 w 131"/>
                  <a:gd name="T7" fmla="*/ 9 h 125"/>
                  <a:gd name="T8" fmla="*/ 40 w 131"/>
                  <a:gd name="T9" fmla="*/ 0 h 125"/>
                  <a:gd name="T10" fmla="*/ 61 w 131"/>
                  <a:gd name="T11" fmla="*/ 24 h 125"/>
                  <a:gd name="T12" fmla="*/ 63 w 131"/>
                  <a:gd name="T13" fmla="*/ 39 h 125"/>
                  <a:gd name="T14" fmla="*/ 63 w 131"/>
                  <a:gd name="T15" fmla="*/ 95 h 125"/>
                  <a:gd name="T16" fmla="*/ 51 w 131"/>
                  <a:gd name="T17" fmla="*/ 149 h 125"/>
                  <a:gd name="T18" fmla="*/ 34 w 131"/>
                  <a:gd name="T19" fmla="*/ 142 h 125"/>
                  <a:gd name="T20" fmla="*/ 24 w 131"/>
                  <a:gd name="T21" fmla="*/ 127 h 125"/>
                  <a:gd name="T22" fmla="*/ 0 w 131"/>
                  <a:gd name="T23" fmla="*/ 45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125"/>
                  <a:gd name="T38" fmla="*/ 131 w 131"/>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125">
                    <a:moveTo>
                      <a:pt x="0" y="39"/>
                    </a:moveTo>
                    <a:lnTo>
                      <a:pt x="30" y="39"/>
                    </a:lnTo>
                    <a:lnTo>
                      <a:pt x="60" y="18"/>
                    </a:lnTo>
                    <a:lnTo>
                      <a:pt x="60" y="9"/>
                    </a:lnTo>
                    <a:lnTo>
                      <a:pt x="84" y="0"/>
                    </a:lnTo>
                    <a:lnTo>
                      <a:pt x="126" y="18"/>
                    </a:lnTo>
                    <a:lnTo>
                      <a:pt x="130" y="33"/>
                    </a:lnTo>
                    <a:lnTo>
                      <a:pt x="130" y="78"/>
                    </a:lnTo>
                    <a:lnTo>
                      <a:pt x="108" y="124"/>
                    </a:lnTo>
                    <a:lnTo>
                      <a:pt x="69" y="118"/>
                    </a:lnTo>
                    <a:lnTo>
                      <a:pt x="48" y="105"/>
                    </a:lnTo>
                    <a:lnTo>
                      <a:pt x="0"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4" name="Freeform 336"/>
              <p:cNvSpPr>
                <a:spLocks/>
              </p:cNvSpPr>
              <p:nvPr/>
            </p:nvSpPr>
            <p:spPr bwMode="auto">
              <a:xfrm>
                <a:off x="3741" y="2549"/>
                <a:ext cx="140" cy="106"/>
              </a:xfrm>
              <a:custGeom>
                <a:avLst/>
                <a:gdLst>
                  <a:gd name="T0" fmla="*/ 0 w 157"/>
                  <a:gd name="T1" fmla="*/ 120 h 103"/>
                  <a:gd name="T2" fmla="*/ 21 w 157"/>
                  <a:gd name="T3" fmla="*/ 93 h 103"/>
                  <a:gd name="T4" fmla="*/ 18 w 157"/>
                  <a:gd name="T5" fmla="*/ 80 h 103"/>
                  <a:gd name="T6" fmla="*/ 23 w 157"/>
                  <a:gd name="T7" fmla="*/ 69 h 103"/>
                  <a:gd name="T8" fmla="*/ 44 w 157"/>
                  <a:gd name="T9" fmla="*/ 11 h 103"/>
                  <a:gd name="T10" fmla="*/ 71 w 157"/>
                  <a:gd name="T11" fmla="*/ 0 h 103"/>
                  <a:gd name="T12" fmla="*/ 78 w 157"/>
                  <a:gd name="T13" fmla="*/ 43 h 103"/>
                  <a:gd name="T14" fmla="*/ 72 w 157"/>
                  <a:gd name="T15" fmla="*/ 69 h 103"/>
                  <a:gd name="T16" fmla="*/ 43 w 157"/>
                  <a:gd name="T17" fmla="*/ 98 h 103"/>
                  <a:gd name="T18" fmla="*/ 0 w 157"/>
                  <a:gd name="T19" fmla="*/ 12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
                  <a:gd name="T31" fmla="*/ 0 h 103"/>
                  <a:gd name="T32" fmla="*/ 157 w 157"/>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 h="103">
                    <a:moveTo>
                      <a:pt x="0" y="102"/>
                    </a:moveTo>
                    <a:lnTo>
                      <a:pt x="40" y="79"/>
                    </a:lnTo>
                    <a:lnTo>
                      <a:pt x="35" y="68"/>
                    </a:lnTo>
                    <a:lnTo>
                      <a:pt x="46" y="57"/>
                    </a:lnTo>
                    <a:lnTo>
                      <a:pt x="87" y="11"/>
                    </a:lnTo>
                    <a:lnTo>
                      <a:pt x="142" y="0"/>
                    </a:lnTo>
                    <a:lnTo>
                      <a:pt x="156" y="37"/>
                    </a:lnTo>
                    <a:lnTo>
                      <a:pt x="144" y="57"/>
                    </a:lnTo>
                    <a:lnTo>
                      <a:pt x="84" y="82"/>
                    </a:lnTo>
                    <a:lnTo>
                      <a:pt x="0" y="10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15" name="Freeform 337"/>
              <p:cNvSpPr>
                <a:spLocks/>
              </p:cNvSpPr>
              <p:nvPr/>
            </p:nvSpPr>
            <p:spPr bwMode="auto">
              <a:xfrm>
                <a:off x="3741" y="2549"/>
                <a:ext cx="145" cy="113"/>
              </a:xfrm>
              <a:custGeom>
                <a:avLst/>
                <a:gdLst>
                  <a:gd name="T0" fmla="*/ 0 w 163"/>
                  <a:gd name="T1" fmla="*/ 134 h 109"/>
                  <a:gd name="T2" fmla="*/ 20 w 163"/>
                  <a:gd name="T3" fmla="*/ 104 h 109"/>
                  <a:gd name="T4" fmla="*/ 18 w 163"/>
                  <a:gd name="T5" fmla="*/ 90 h 109"/>
                  <a:gd name="T6" fmla="*/ 24 w 163"/>
                  <a:gd name="T7" fmla="*/ 73 h 109"/>
                  <a:gd name="T8" fmla="*/ 44 w 163"/>
                  <a:gd name="T9" fmla="*/ 12 h 109"/>
                  <a:gd name="T10" fmla="*/ 74 w 163"/>
                  <a:gd name="T11" fmla="*/ 0 h 109"/>
                  <a:gd name="T12" fmla="*/ 80 w 163"/>
                  <a:gd name="T13" fmla="*/ 49 h 109"/>
                  <a:gd name="T14" fmla="*/ 74 w 163"/>
                  <a:gd name="T15" fmla="*/ 73 h 109"/>
                  <a:gd name="T16" fmla="*/ 42 w 163"/>
                  <a:gd name="T17" fmla="*/ 108 h 109"/>
                  <a:gd name="T18" fmla="*/ 0 w 163"/>
                  <a:gd name="T19" fmla="*/ 134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109"/>
                  <a:gd name="T32" fmla="*/ 163 w 163"/>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109">
                    <a:moveTo>
                      <a:pt x="0" y="108"/>
                    </a:moveTo>
                    <a:lnTo>
                      <a:pt x="42" y="84"/>
                    </a:lnTo>
                    <a:lnTo>
                      <a:pt x="36" y="72"/>
                    </a:lnTo>
                    <a:lnTo>
                      <a:pt x="48" y="60"/>
                    </a:lnTo>
                    <a:lnTo>
                      <a:pt x="90" y="12"/>
                    </a:lnTo>
                    <a:lnTo>
                      <a:pt x="147" y="0"/>
                    </a:lnTo>
                    <a:lnTo>
                      <a:pt x="162" y="39"/>
                    </a:lnTo>
                    <a:lnTo>
                      <a:pt x="150" y="60"/>
                    </a:lnTo>
                    <a:lnTo>
                      <a:pt x="87" y="87"/>
                    </a:lnTo>
                    <a:lnTo>
                      <a:pt x="0" y="10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6" name="Freeform 338"/>
              <p:cNvSpPr>
                <a:spLocks/>
              </p:cNvSpPr>
              <p:nvPr/>
            </p:nvSpPr>
            <p:spPr bwMode="auto">
              <a:xfrm>
                <a:off x="3269" y="3178"/>
                <a:ext cx="195" cy="219"/>
              </a:xfrm>
              <a:custGeom>
                <a:avLst/>
                <a:gdLst>
                  <a:gd name="T0" fmla="*/ 0 w 220"/>
                  <a:gd name="T1" fmla="*/ 9 h 212"/>
                  <a:gd name="T2" fmla="*/ 10 w 220"/>
                  <a:gd name="T3" fmla="*/ 0 h 212"/>
                  <a:gd name="T4" fmla="*/ 77 w 220"/>
                  <a:gd name="T5" fmla="*/ 26 h 212"/>
                  <a:gd name="T6" fmla="*/ 90 w 220"/>
                  <a:gd name="T7" fmla="*/ 12 h 212"/>
                  <a:gd name="T8" fmla="*/ 106 w 220"/>
                  <a:gd name="T9" fmla="*/ 15 h 212"/>
                  <a:gd name="T10" fmla="*/ 94 w 220"/>
                  <a:gd name="T11" fmla="*/ 38 h 212"/>
                  <a:gd name="T12" fmla="*/ 88 w 220"/>
                  <a:gd name="T13" fmla="*/ 26 h 212"/>
                  <a:gd name="T14" fmla="*/ 73 w 220"/>
                  <a:gd name="T15" fmla="*/ 35 h 212"/>
                  <a:gd name="T16" fmla="*/ 73 w 220"/>
                  <a:gd name="T17" fmla="*/ 106 h 212"/>
                  <a:gd name="T18" fmla="*/ 65 w 220"/>
                  <a:gd name="T19" fmla="*/ 106 h 212"/>
                  <a:gd name="T20" fmla="*/ 65 w 220"/>
                  <a:gd name="T21" fmla="*/ 163 h 212"/>
                  <a:gd name="T22" fmla="*/ 65 w 220"/>
                  <a:gd name="T23" fmla="*/ 246 h 212"/>
                  <a:gd name="T24" fmla="*/ 58 w 220"/>
                  <a:gd name="T25" fmla="*/ 256 h 212"/>
                  <a:gd name="T26" fmla="*/ 46 w 220"/>
                  <a:gd name="T27" fmla="*/ 256 h 212"/>
                  <a:gd name="T28" fmla="*/ 43 w 220"/>
                  <a:gd name="T29" fmla="*/ 238 h 212"/>
                  <a:gd name="T30" fmla="*/ 36 w 220"/>
                  <a:gd name="T31" fmla="*/ 248 h 212"/>
                  <a:gd name="T32" fmla="*/ 27 w 220"/>
                  <a:gd name="T33" fmla="*/ 220 h 212"/>
                  <a:gd name="T34" fmla="*/ 21 w 220"/>
                  <a:gd name="T35" fmla="*/ 133 h 212"/>
                  <a:gd name="T36" fmla="*/ 21 w 220"/>
                  <a:gd name="T37" fmla="*/ 120 h 212"/>
                  <a:gd name="T38" fmla="*/ 0 w 220"/>
                  <a:gd name="T39" fmla="*/ 9 h 2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0"/>
                  <a:gd name="T61" fmla="*/ 0 h 212"/>
                  <a:gd name="T62" fmla="*/ 220 w 220"/>
                  <a:gd name="T63" fmla="*/ 212 h 2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0" h="212">
                    <a:moveTo>
                      <a:pt x="0" y="9"/>
                    </a:moveTo>
                    <a:lnTo>
                      <a:pt x="19" y="0"/>
                    </a:lnTo>
                    <a:lnTo>
                      <a:pt x="158" y="20"/>
                    </a:lnTo>
                    <a:lnTo>
                      <a:pt x="187" y="12"/>
                    </a:lnTo>
                    <a:lnTo>
                      <a:pt x="219" y="15"/>
                    </a:lnTo>
                    <a:lnTo>
                      <a:pt x="193" y="32"/>
                    </a:lnTo>
                    <a:lnTo>
                      <a:pt x="181" y="20"/>
                    </a:lnTo>
                    <a:lnTo>
                      <a:pt x="149" y="29"/>
                    </a:lnTo>
                    <a:lnTo>
                      <a:pt x="149" y="88"/>
                    </a:lnTo>
                    <a:lnTo>
                      <a:pt x="134" y="88"/>
                    </a:lnTo>
                    <a:lnTo>
                      <a:pt x="134" y="134"/>
                    </a:lnTo>
                    <a:lnTo>
                      <a:pt x="134" y="202"/>
                    </a:lnTo>
                    <a:lnTo>
                      <a:pt x="117" y="211"/>
                    </a:lnTo>
                    <a:lnTo>
                      <a:pt x="95" y="211"/>
                    </a:lnTo>
                    <a:lnTo>
                      <a:pt x="88" y="196"/>
                    </a:lnTo>
                    <a:lnTo>
                      <a:pt x="76" y="204"/>
                    </a:lnTo>
                    <a:lnTo>
                      <a:pt x="55" y="181"/>
                    </a:lnTo>
                    <a:lnTo>
                      <a:pt x="43" y="109"/>
                    </a:lnTo>
                    <a:lnTo>
                      <a:pt x="43" y="99"/>
                    </a:lnTo>
                    <a:lnTo>
                      <a:pt x="0" y="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17" name="Freeform 339"/>
              <p:cNvSpPr>
                <a:spLocks/>
              </p:cNvSpPr>
              <p:nvPr/>
            </p:nvSpPr>
            <p:spPr bwMode="auto">
              <a:xfrm>
                <a:off x="3269" y="3178"/>
                <a:ext cx="201" cy="225"/>
              </a:xfrm>
              <a:custGeom>
                <a:avLst/>
                <a:gdLst>
                  <a:gd name="T0" fmla="*/ 0 w 226"/>
                  <a:gd name="T1" fmla="*/ 9 h 218"/>
                  <a:gd name="T2" fmla="*/ 10 w 226"/>
                  <a:gd name="T3" fmla="*/ 0 h 218"/>
                  <a:gd name="T4" fmla="*/ 80 w 226"/>
                  <a:gd name="T5" fmla="*/ 27 h 218"/>
                  <a:gd name="T6" fmla="*/ 95 w 226"/>
                  <a:gd name="T7" fmla="*/ 12 h 218"/>
                  <a:gd name="T8" fmla="*/ 111 w 226"/>
                  <a:gd name="T9" fmla="*/ 15 h 218"/>
                  <a:gd name="T10" fmla="*/ 99 w 226"/>
                  <a:gd name="T11" fmla="*/ 39 h 218"/>
                  <a:gd name="T12" fmla="*/ 92 w 226"/>
                  <a:gd name="T13" fmla="*/ 27 h 218"/>
                  <a:gd name="T14" fmla="*/ 76 w 226"/>
                  <a:gd name="T15" fmla="*/ 36 h 218"/>
                  <a:gd name="T16" fmla="*/ 76 w 226"/>
                  <a:gd name="T17" fmla="*/ 108 h 218"/>
                  <a:gd name="T18" fmla="*/ 68 w 226"/>
                  <a:gd name="T19" fmla="*/ 108 h 218"/>
                  <a:gd name="T20" fmla="*/ 68 w 226"/>
                  <a:gd name="T21" fmla="*/ 167 h 218"/>
                  <a:gd name="T22" fmla="*/ 68 w 226"/>
                  <a:gd name="T23" fmla="*/ 252 h 218"/>
                  <a:gd name="T24" fmla="*/ 60 w 226"/>
                  <a:gd name="T25" fmla="*/ 262 h 218"/>
                  <a:gd name="T26" fmla="*/ 47 w 226"/>
                  <a:gd name="T27" fmla="*/ 262 h 218"/>
                  <a:gd name="T28" fmla="*/ 44 w 226"/>
                  <a:gd name="T29" fmla="*/ 244 h 218"/>
                  <a:gd name="T30" fmla="*/ 38 w 226"/>
                  <a:gd name="T31" fmla="*/ 254 h 218"/>
                  <a:gd name="T32" fmla="*/ 28 w 226"/>
                  <a:gd name="T33" fmla="*/ 225 h 218"/>
                  <a:gd name="T34" fmla="*/ 22 w 226"/>
                  <a:gd name="T35" fmla="*/ 136 h 218"/>
                  <a:gd name="T36" fmla="*/ 22 w 226"/>
                  <a:gd name="T37" fmla="*/ 123 h 218"/>
                  <a:gd name="T38" fmla="*/ 0 w 226"/>
                  <a:gd name="T39" fmla="*/ 9 h 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18"/>
                  <a:gd name="T62" fmla="*/ 226 w 226"/>
                  <a:gd name="T63" fmla="*/ 218 h 2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18">
                    <a:moveTo>
                      <a:pt x="0" y="9"/>
                    </a:moveTo>
                    <a:lnTo>
                      <a:pt x="20" y="0"/>
                    </a:lnTo>
                    <a:lnTo>
                      <a:pt x="162" y="21"/>
                    </a:lnTo>
                    <a:lnTo>
                      <a:pt x="192" y="12"/>
                    </a:lnTo>
                    <a:lnTo>
                      <a:pt x="225" y="15"/>
                    </a:lnTo>
                    <a:lnTo>
                      <a:pt x="198" y="33"/>
                    </a:lnTo>
                    <a:lnTo>
                      <a:pt x="186" y="21"/>
                    </a:lnTo>
                    <a:lnTo>
                      <a:pt x="153" y="30"/>
                    </a:lnTo>
                    <a:lnTo>
                      <a:pt x="153" y="90"/>
                    </a:lnTo>
                    <a:lnTo>
                      <a:pt x="138" y="90"/>
                    </a:lnTo>
                    <a:lnTo>
                      <a:pt x="138" y="138"/>
                    </a:lnTo>
                    <a:lnTo>
                      <a:pt x="138" y="208"/>
                    </a:lnTo>
                    <a:lnTo>
                      <a:pt x="120" y="217"/>
                    </a:lnTo>
                    <a:lnTo>
                      <a:pt x="98" y="217"/>
                    </a:lnTo>
                    <a:lnTo>
                      <a:pt x="90" y="202"/>
                    </a:lnTo>
                    <a:lnTo>
                      <a:pt x="78" y="210"/>
                    </a:lnTo>
                    <a:lnTo>
                      <a:pt x="56" y="186"/>
                    </a:lnTo>
                    <a:lnTo>
                      <a:pt x="44" y="112"/>
                    </a:lnTo>
                    <a:lnTo>
                      <a:pt x="44" y="102"/>
                    </a:lnTo>
                    <a:lnTo>
                      <a:pt x="0"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18" name="Freeform 340"/>
              <p:cNvSpPr>
                <a:spLocks/>
              </p:cNvSpPr>
              <p:nvPr/>
            </p:nvSpPr>
            <p:spPr bwMode="auto">
              <a:xfrm>
                <a:off x="3384" y="1148"/>
                <a:ext cx="2549" cy="1092"/>
              </a:xfrm>
              <a:custGeom>
                <a:avLst/>
                <a:gdLst>
                  <a:gd name="T0" fmla="*/ 18 w 2874"/>
                  <a:gd name="T1" fmla="*/ 701 h 1059"/>
                  <a:gd name="T2" fmla="*/ 88 w 2874"/>
                  <a:gd name="T3" fmla="*/ 632 h 1059"/>
                  <a:gd name="T4" fmla="*/ 86 w 2874"/>
                  <a:gd name="T5" fmla="*/ 446 h 1059"/>
                  <a:gd name="T6" fmla="*/ 101 w 2874"/>
                  <a:gd name="T7" fmla="*/ 305 h 1059"/>
                  <a:gd name="T8" fmla="*/ 177 w 2874"/>
                  <a:gd name="T9" fmla="*/ 412 h 1059"/>
                  <a:gd name="T10" fmla="*/ 153 w 2874"/>
                  <a:gd name="T11" fmla="*/ 511 h 1059"/>
                  <a:gd name="T12" fmla="*/ 167 w 2874"/>
                  <a:gd name="T13" fmla="*/ 453 h 1059"/>
                  <a:gd name="T14" fmla="*/ 224 w 2874"/>
                  <a:gd name="T15" fmla="*/ 376 h 1059"/>
                  <a:gd name="T16" fmla="*/ 281 w 2874"/>
                  <a:gd name="T17" fmla="*/ 343 h 1059"/>
                  <a:gd name="T18" fmla="*/ 339 w 2874"/>
                  <a:gd name="T19" fmla="*/ 309 h 1059"/>
                  <a:gd name="T20" fmla="*/ 393 w 2874"/>
                  <a:gd name="T21" fmla="*/ 276 h 1059"/>
                  <a:gd name="T22" fmla="*/ 435 w 2874"/>
                  <a:gd name="T23" fmla="*/ 201 h 1059"/>
                  <a:gd name="T24" fmla="*/ 424 w 2874"/>
                  <a:gd name="T25" fmla="*/ 402 h 1059"/>
                  <a:gd name="T26" fmla="*/ 457 w 2874"/>
                  <a:gd name="T27" fmla="*/ 343 h 1059"/>
                  <a:gd name="T28" fmla="*/ 480 w 2874"/>
                  <a:gd name="T29" fmla="*/ 362 h 1059"/>
                  <a:gd name="T30" fmla="*/ 453 w 2874"/>
                  <a:gd name="T31" fmla="*/ 197 h 1059"/>
                  <a:gd name="T32" fmla="*/ 478 w 2874"/>
                  <a:gd name="T33" fmla="*/ 237 h 1059"/>
                  <a:gd name="T34" fmla="*/ 522 w 2874"/>
                  <a:gd name="T35" fmla="*/ 302 h 1059"/>
                  <a:gd name="T36" fmla="*/ 551 w 2874"/>
                  <a:gd name="T37" fmla="*/ 129 h 1059"/>
                  <a:gd name="T38" fmla="*/ 624 w 2874"/>
                  <a:gd name="T39" fmla="*/ 78 h 1059"/>
                  <a:gd name="T40" fmla="*/ 670 w 2874"/>
                  <a:gd name="T41" fmla="*/ 30 h 1059"/>
                  <a:gd name="T42" fmla="*/ 751 w 2874"/>
                  <a:gd name="T43" fmla="*/ 38 h 1059"/>
                  <a:gd name="T44" fmla="*/ 694 w 2874"/>
                  <a:gd name="T45" fmla="*/ 208 h 1059"/>
                  <a:gd name="T46" fmla="*/ 762 w 2874"/>
                  <a:gd name="T47" fmla="*/ 161 h 1059"/>
                  <a:gd name="T48" fmla="*/ 813 w 2874"/>
                  <a:gd name="T49" fmla="*/ 168 h 1059"/>
                  <a:gd name="T50" fmla="*/ 901 w 2874"/>
                  <a:gd name="T51" fmla="*/ 190 h 1059"/>
                  <a:gd name="T52" fmla="*/ 971 w 2874"/>
                  <a:gd name="T53" fmla="*/ 259 h 1059"/>
                  <a:gd name="T54" fmla="*/ 1061 w 2874"/>
                  <a:gd name="T55" fmla="*/ 240 h 1059"/>
                  <a:gd name="T56" fmla="*/ 1163 w 2874"/>
                  <a:gd name="T57" fmla="*/ 322 h 1059"/>
                  <a:gd name="T58" fmla="*/ 1241 w 2874"/>
                  <a:gd name="T59" fmla="*/ 333 h 1059"/>
                  <a:gd name="T60" fmla="*/ 1366 w 2874"/>
                  <a:gd name="T61" fmla="*/ 426 h 1059"/>
                  <a:gd name="T62" fmla="*/ 1375 w 2874"/>
                  <a:gd name="T63" fmla="*/ 467 h 1059"/>
                  <a:gd name="T64" fmla="*/ 1353 w 2874"/>
                  <a:gd name="T65" fmla="*/ 482 h 1059"/>
                  <a:gd name="T66" fmla="*/ 1316 w 2874"/>
                  <a:gd name="T67" fmla="*/ 434 h 1059"/>
                  <a:gd name="T68" fmla="*/ 1306 w 2874"/>
                  <a:gd name="T69" fmla="*/ 560 h 1059"/>
                  <a:gd name="T70" fmla="*/ 1201 w 2874"/>
                  <a:gd name="T71" fmla="*/ 636 h 1059"/>
                  <a:gd name="T72" fmla="*/ 1173 w 2874"/>
                  <a:gd name="T73" fmla="*/ 712 h 1059"/>
                  <a:gd name="T74" fmla="*/ 1151 w 2874"/>
                  <a:gd name="T75" fmla="*/ 822 h 1059"/>
                  <a:gd name="T76" fmla="*/ 1125 w 2874"/>
                  <a:gd name="T77" fmla="*/ 694 h 1059"/>
                  <a:gd name="T78" fmla="*/ 1181 w 2874"/>
                  <a:gd name="T79" fmla="*/ 550 h 1059"/>
                  <a:gd name="T80" fmla="*/ 1109 w 2874"/>
                  <a:gd name="T81" fmla="*/ 654 h 1059"/>
                  <a:gd name="T82" fmla="*/ 1009 w 2874"/>
                  <a:gd name="T83" fmla="*/ 654 h 1059"/>
                  <a:gd name="T84" fmla="*/ 975 w 2874"/>
                  <a:gd name="T85" fmla="*/ 805 h 1059"/>
                  <a:gd name="T86" fmla="*/ 997 w 2874"/>
                  <a:gd name="T87" fmla="*/ 834 h 1059"/>
                  <a:gd name="T88" fmla="*/ 922 w 2874"/>
                  <a:gd name="T89" fmla="*/ 1079 h 1059"/>
                  <a:gd name="T90" fmla="*/ 945 w 2874"/>
                  <a:gd name="T91" fmla="*/ 952 h 1059"/>
                  <a:gd name="T92" fmla="*/ 824 w 2874"/>
                  <a:gd name="T93" fmla="*/ 841 h 1059"/>
                  <a:gd name="T94" fmla="*/ 740 w 2874"/>
                  <a:gd name="T95" fmla="*/ 928 h 1059"/>
                  <a:gd name="T96" fmla="*/ 641 w 2874"/>
                  <a:gd name="T97" fmla="*/ 909 h 1059"/>
                  <a:gd name="T98" fmla="*/ 516 w 2874"/>
                  <a:gd name="T99" fmla="*/ 1031 h 1059"/>
                  <a:gd name="T100" fmla="*/ 444 w 2874"/>
                  <a:gd name="T101" fmla="*/ 1187 h 1059"/>
                  <a:gd name="T102" fmla="*/ 409 w 2874"/>
                  <a:gd name="T103" fmla="*/ 1226 h 1059"/>
                  <a:gd name="T104" fmla="*/ 282 w 2874"/>
                  <a:gd name="T105" fmla="*/ 1220 h 1059"/>
                  <a:gd name="T106" fmla="*/ 285 w 2874"/>
                  <a:gd name="T107" fmla="*/ 1146 h 1059"/>
                  <a:gd name="T108" fmla="*/ 251 w 2874"/>
                  <a:gd name="T109" fmla="*/ 1049 h 1059"/>
                  <a:gd name="T110" fmla="*/ 238 w 2874"/>
                  <a:gd name="T111" fmla="*/ 998 h 1059"/>
                  <a:gd name="T112" fmla="*/ 237 w 2874"/>
                  <a:gd name="T113" fmla="*/ 1115 h 1059"/>
                  <a:gd name="T114" fmla="*/ 217 w 2874"/>
                  <a:gd name="T115" fmla="*/ 1187 h 1059"/>
                  <a:gd name="T116" fmla="*/ 156 w 2874"/>
                  <a:gd name="T117" fmla="*/ 1011 h 1059"/>
                  <a:gd name="T118" fmla="*/ 129 w 2874"/>
                  <a:gd name="T119" fmla="*/ 1026 h 1059"/>
                  <a:gd name="T120" fmla="*/ 101 w 2874"/>
                  <a:gd name="T121" fmla="*/ 995 h 1059"/>
                  <a:gd name="T122" fmla="*/ 27 w 2874"/>
                  <a:gd name="T123" fmla="*/ 962 h 1059"/>
                  <a:gd name="T124" fmla="*/ 34 w 2874"/>
                  <a:gd name="T125" fmla="*/ 800 h 1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4"/>
                  <a:gd name="T190" fmla="*/ 0 h 1059"/>
                  <a:gd name="T191" fmla="*/ 2874 w 2874"/>
                  <a:gd name="T192" fmla="*/ 1059 h 105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4" h="1059">
                    <a:moveTo>
                      <a:pt x="0" y="657"/>
                    </a:moveTo>
                    <a:lnTo>
                      <a:pt x="27" y="633"/>
                    </a:lnTo>
                    <a:lnTo>
                      <a:pt x="21" y="645"/>
                    </a:lnTo>
                    <a:lnTo>
                      <a:pt x="30" y="645"/>
                    </a:lnTo>
                    <a:lnTo>
                      <a:pt x="27" y="604"/>
                    </a:lnTo>
                    <a:lnTo>
                      <a:pt x="36" y="583"/>
                    </a:lnTo>
                    <a:lnTo>
                      <a:pt x="51" y="580"/>
                    </a:lnTo>
                    <a:lnTo>
                      <a:pt x="78" y="595"/>
                    </a:lnTo>
                    <a:lnTo>
                      <a:pt x="84" y="565"/>
                    </a:lnTo>
                    <a:lnTo>
                      <a:pt x="72" y="565"/>
                    </a:lnTo>
                    <a:lnTo>
                      <a:pt x="69" y="541"/>
                    </a:lnTo>
                    <a:lnTo>
                      <a:pt x="180" y="526"/>
                    </a:lnTo>
                    <a:lnTo>
                      <a:pt x="153" y="517"/>
                    </a:lnTo>
                    <a:lnTo>
                      <a:pt x="156" y="502"/>
                    </a:lnTo>
                    <a:lnTo>
                      <a:pt x="135" y="511"/>
                    </a:lnTo>
                    <a:lnTo>
                      <a:pt x="202" y="454"/>
                    </a:lnTo>
                    <a:lnTo>
                      <a:pt x="174" y="397"/>
                    </a:lnTo>
                    <a:lnTo>
                      <a:pt x="177" y="371"/>
                    </a:lnTo>
                    <a:lnTo>
                      <a:pt x="165" y="341"/>
                    </a:lnTo>
                    <a:lnTo>
                      <a:pt x="177" y="319"/>
                    </a:lnTo>
                    <a:lnTo>
                      <a:pt x="153" y="298"/>
                    </a:lnTo>
                    <a:lnTo>
                      <a:pt x="162" y="277"/>
                    </a:lnTo>
                    <a:lnTo>
                      <a:pt x="192" y="257"/>
                    </a:lnTo>
                    <a:lnTo>
                      <a:pt x="210" y="254"/>
                    </a:lnTo>
                    <a:lnTo>
                      <a:pt x="232" y="260"/>
                    </a:lnTo>
                    <a:lnTo>
                      <a:pt x="210" y="263"/>
                    </a:lnTo>
                    <a:lnTo>
                      <a:pt x="226" y="271"/>
                    </a:lnTo>
                    <a:lnTo>
                      <a:pt x="279" y="274"/>
                    </a:lnTo>
                    <a:lnTo>
                      <a:pt x="366" y="319"/>
                    </a:lnTo>
                    <a:lnTo>
                      <a:pt x="366" y="343"/>
                    </a:lnTo>
                    <a:lnTo>
                      <a:pt x="327" y="361"/>
                    </a:lnTo>
                    <a:lnTo>
                      <a:pt x="210" y="337"/>
                    </a:lnTo>
                    <a:lnTo>
                      <a:pt x="257" y="367"/>
                    </a:lnTo>
                    <a:lnTo>
                      <a:pt x="255" y="407"/>
                    </a:lnTo>
                    <a:lnTo>
                      <a:pt x="303" y="427"/>
                    </a:lnTo>
                    <a:lnTo>
                      <a:pt x="315" y="425"/>
                    </a:lnTo>
                    <a:lnTo>
                      <a:pt x="309" y="407"/>
                    </a:lnTo>
                    <a:lnTo>
                      <a:pt x="291" y="401"/>
                    </a:lnTo>
                    <a:lnTo>
                      <a:pt x="294" y="389"/>
                    </a:lnTo>
                    <a:lnTo>
                      <a:pt x="315" y="403"/>
                    </a:lnTo>
                    <a:lnTo>
                      <a:pt x="360" y="407"/>
                    </a:lnTo>
                    <a:lnTo>
                      <a:pt x="342" y="377"/>
                    </a:lnTo>
                    <a:lnTo>
                      <a:pt x="384" y="353"/>
                    </a:lnTo>
                    <a:lnTo>
                      <a:pt x="417" y="367"/>
                    </a:lnTo>
                    <a:lnTo>
                      <a:pt x="417" y="298"/>
                    </a:lnTo>
                    <a:lnTo>
                      <a:pt x="399" y="289"/>
                    </a:lnTo>
                    <a:lnTo>
                      <a:pt x="456" y="304"/>
                    </a:lnTo>
                    <a:lnTo>
                      <a:pt x="459" y="313"/>
                    </a:lnTo>
                    <a:lnTo>
                      <a:pt x="429" y="325"/>
                    </a:lnTo>
                    <a:lnTo>
                      <a:pt x="459" y="347"/>
                    </a:lnTo>
                    <a:lnTo>
                      <a:pt x="480" y="319"/>
                    </a:lnTo>
                    <a:lnTo>
                      <a:pt x="576" y="280"/>
                    </a:lnTo>
                    <a:lnTo>
                      <a:pt x="594" y="277"/>
                    </a:lnTo>
                    <a:lnTo>
                      <a:pt x="576" y="286"/>
                    </a:lnTo>
                    <a:lnTo>
                      <a:pt x="594" y="304"/>
                    </a:lnTo>
                    <a:lnTo>
                      <a:pt x="663" y="277"/>
                    </a:lnTo>
                    <a:lnTo>
                      <a:pt x="681" y="298"/>
                    </a:lnTo>
                    <a:lnTo>
                      <a:pt x="697" y="280"/>
                    </a:lnTo>
                    <a:lnTo>
                      <a:pt x="691" y="263"/>
                    </a:lnTo>
                    <a:lnTo>
                      <a:pt x="697" y="257"/>
                    </a:lnTo>
                    <a:lnTo>
                      <a:pt x="750" y="265"/>
                    </a:lnTo>
                    <a:lnTo>
                      <a:pt x="822" y="304"/>
                    </a:lnTo>
                    <a:lnTo>
                      <a:pt x="834" y="286"/>
                    </a:lnTo>
                    <a:lnTo>
                      <a:pt x="819" y="265"/>
                    </a:lnTo>
                    <a:lnTo>
                      <a:pt x="798" y="263"/>
                    </a:lnTo>
                    <a:lnTo>
                      <a:pt x="807" y="230"/>
                    </a:lnTo>
                    <a:lnTo>
                      <a:pt x="792" y="227"/>
                    </a:lnTo>
                    <a:lnTo>
                      <a:pt x="795" y="212"/>
                    </a:lnTo>
                    <a:lnTo>
                      <a:pt x="822" y="197"/>
                    </a:lnTo>
                    <a:lnTo>
                      <a:pt x="840" y="161"/>
                    </a:lnTo>
                    <a:lnTo>
                      <a:pt x="876" y="161"/>
                    </a:lnTo>
                    <a:lnTo>
                      <a:pt x="894" y="167"/>
                    </a:lnTo>
                    <a:lnTo>
                      <a:pt x="879" y="206"/>
                    </a:lnTo>
                    <a:lnTo>
                      <a:pt x="897" y="224"/>
                    </a:lnTo>
                    <a:lnTo>
                      <a:pt x="891" y="277"/>
                    </a:lnTo>
                    <a:lnTo>
                      <a:pt x="909" y="298"/>
                    </a:lnTo>
                    <a:lnTo>
                      <a:pt x="903" y="316"/>
                    </a:lnTo>
                    <a:lnTo>
                      <a:pt x="873" y="335"/>
                    </a:lnTo>
                    <a:lnTo>
                      <a:pt x="882" y="341"/>
                    </a:lnTo>
                    <a:lnTo>
                      <a:pt x="846" y="347"/>
                    </a:lnTo>
                    <a:lnTo>
                      <a:pt x="885" y="359"/>
                    </a:lnTo>
                    <a:lnTo>
                      <a:pt x="931" y="316"/>
                    </a:lnTo>
                    <a:lnTo>
                      <a:pt x="924" y="289"/>
                    </a:lnTo>
                    <a:lnTo>
                      <a:pt x="939" y="286"/>
                    </a:lnTo>
                    <a:lnTo>
                      <a:pt x="961" y="280"/>
                    </a:lnTo>
                    <a:lnTo>
                      <a:pt x="973" y="295"/>
                    </a:lnTo>
                    <a:lnTo>
                      <a:pt x="973" y="316"/>
                    </a:lnTo>
                    <a:lnTo>
                      <a:pt x="999" y="319"/>
                    </a:lnTo>
                    <a:lnTo>
                      <a:pt x="979" y="313"/>
                    </a:lnTo>
                    <a:lnTo>
                      <a:pt x="987" y="301"/>
                    </a:lnTo>
                    <a:lnTo>
                      <a:pt x="979" y="286"/>
                    </a:lnTo>
                    <a:lnTo>
                      <a:pt x="915" y="274"/>
                    </a:lnTo>
                    <a:lnTo>
                      <a:pt x="924" y="230"/>
                    </a:lnTo>
                    <a:lnTo>
                      <a:pt x="903" y="203"/>
                    </a:lnTo>
                    <a:lnTo>
                      <a:pt x="933" y="179"/>
                    </a:lnTo>
                    <a:lnTo>
                      <a:pt x="931" y="164"/>
                    </a:lnTo>
                    <a:lnTo>
                      <a:pt x="943" y="173"/>
                    </a:lnTo>
                    <a:lnTo>
                      <a:pt x="937" y="209"/>
                    </a:lnTo>
                    <a:lnTo>
                      <a:pt x="949" y="212"/>
                    </a:lnTo>
                    <a:lnTo>
                      <a:pt x="993" y="221"/>
                    </a:lnTo>
                    <a:lnTo>
                      <a:pt x="951" y="191"/>
                    </a:lnTo>
                    <a:lnTo>
                      <a:pt x="981" y="197"/>
                    </a:lnTo>
                    <a:lnTo>
                      <a:pt x="975" y="182"/>
                    </a:lnTo>
                    <a:lnTo>
                      <a:pt x="993" y="179"/>
                    </a:lnTo>
                    <a:lnTo>
                      <a:pt x="1075" y="200"/>
                    </a:lnTo>
                    <a:lnTo>
                      <a:pt x="1057" y="215"/>
                    </a:lnTo>
                    <a:lnTo>
                      <a:pt x="1057" y="236"/>
                    </a:lnTo>
                    <a:lnTo>
                      <a:pt x="1072" y="251"/>
                    </a:lnTo>
                    <a:lnTo>
                      <a:pt x="1084" y="203"/>
                    </a:lnTo>
                    <a:lnTo>
                      <a:pt x="1039" y="176"/>
                    </a:lnTo>
                    <a:lnTo>
                      <a:pt x="1027" y="140"/>
                    </a:lnTo>
                    <a:lnTo>
                      <a:pt x="1132" y="128"/>
                    </a:lnTo>
                    <a:lnTo>
                      <a:pt x="1117" y="98"/>
                    </a:lnTo>
                    <a:lnTo>
                      <a:pt x="1132" y="107"/>
                    </a:lnTo>
                    <a:lnTo>
                      <a:pt x="1147" y="92"/>
                    </a:lnTo>
                    <a:lnTo>
                      <a:pt x="1138" y="89"/>
                    </a:lnTo>
                    <a:lnTo>
                      <a:pt x="1242" y="66"/>
                    </a:lnTo>
                    <a:lnTo>
                      <a:pt x="1236" y="56"/>
                    </a:lnTo>
                    <a:lnTo>
                      <a:pt x="1285" y="54"/>
                    </a:lnTo>
                    <a:lnTo>
                      <a:pt x="1281" y="66"/>
                    </a:lnTo>
                    <a:lnTo>
                      <a:pt x="1297" y="66"/>
                    </a:lnTo>
                    <a:lnTo>
                      <a:pt x="1333" y="48"/>
                    </a:lnTo>
                    <a:lnTo>
                      <a:pt x="1347" y="56"/>
                    </a:lnTo>
                    <a:lnTo>
                      <a:pt x="1335" y="42"/>
                    </a:lnTo>
                    <a:lnTo>
                      <a:pt x="1374" y="38"/>
                    </a:lnTo>
                    <a:lnTo>
                      <a:pt x="1374" y="24"/>
                    </a:lnTo>
                    <a:lnTo>
                      <a:pt x="1426" y="0"/>
                    </a:lnTo>
                    <a:lnTo>
                      <a:pt x="1458" y="12"/>
                    </a:lnTo>
                    <a:lnTo>
                      <a:pt x="1426" y="26"/>
                    </a:lnTo>
                    <a:lnTo>
                      <a:pt x="1477" y="26"/>
                    </a:lnTo>
                    <a:lnTo>
                      <a:pt x="1458" y="42"/>
                    </a:lnTo>
                    <a:lnTo>
                      <a:pt x="1543" y="32"/>
                    </a:lnTo>
                    <a:lnTo>
                      <a:pt x="1588" y="66"/>
                    </a:lnTo>
                    <a:lnTo>
                      <a:pt x="1582" y="75"/>
                    </a:lnTo>
                    <a:lnTo>
                      <a:pt x="1564" y="66"/>
                    </a:lnTo>
                    <a:lnTo>
                      <a:pt x="1588" y="75"/>
                    </a:lnTo>
                    <a:lnTo>
                      <a:pt x="1579" y="89"/>
                    </a:lnTo>
                    <a:lnTo>
                      <a:pt x="1426" y="173"/>
                    </a:lnTo>
                    <a:lnTo>
                      <a:pt x="1471" y="164"/>
                    </a:lnTo>
                    <a:lnTo>
                      <a:pt x="1462" y="152"/>
                    </a:lnTo>
                    <a:lnTo>
                      <a:pt x="1540" y="137"/>
                    </a:lnTo>
                    <a:lnTo>
                      <a:pt x="1519" y="137"/>
                    </a:lnTo>
                    <a:lnTo>
                      <a:pt x="1522" y="125"/>
                    </a:lnTo>
                    <a:lnTo>
                      <a:pt x="1564" y="134"/>
                    </a:lnTo>
                    <a:lnTo>
                      <a:pt x="1570" y="125"/>
                    </a:lnTo>
                    <a:lnTo>
                      <a:pt x="1582" y="152"/>
                    </a:lnTo>
                    <a:lnTo>
                      <a:pt x="1603" y="155"/>
                    </a:lnTo>
                    <a:lnTo>
                      <a:pt x="1585" y="140"/>
                    </a:lnTo>
                    <a:lnTo>
                      <a:pt x="1624" y="134"/>
                    </a:lnTo>
                    <a:lnTo>
                      <a:pt x="1672" y="140"/>
                    </a:lnTo>
                    <a:lnTo>
                      <a:pt x="1669" y="152"/>
                    </a:lnTo>
                    <a:lnTo>
                      <a:pt x="1708" y="161"/>
                    </a:lnTo>
                    <a:lnTo>
                      <a:pt x="1746" y="158"/>
                    </a:lnTo>
                    <a:lnTo>
                      <a:pt x="1746" y="134"/>
                    </a:lnTo>
                    <a:lnTo>
                      <a:pt x="1758" y="131"/>
                    </a:lnTo>
                    <a:lnTo>
                      <a:pt x="1852" y="158"/>
                    </a:lnTo>
                    <a:lnTo>
                      <a:pt x="1840" y="200"/>
                    </a:lnTo>
                    <a:lnTo>
                      <a:pt x="1882" y="230"/>
                    </a:lnTo>
                    <a:lnTo>
                      <a:pt x="1906" y="188"/>
                    </a:lnTo>
                    <a:lnTo>
                      <a:pt x="1921" y="209"/>
                    </a:lnTo>
                    <a:lnTo>
                      <a:pt x="1954" y="200"/>
                    </a:lnTo>
                    <a:lnTo>
                      <a:pt x="1997" y="215"/>
                    </a:lnTo>
                    <a:lnTo>
                      <a:pt x="2029" y="206"/>
                    </a:lnTo>
                    <a:lnTo>
                      <a:pt x="2027" y="188"/>
                    </a:lnTo>
                    <a:lnTo>
                      <a:pt x="2047" y="164"/>
                    </a:lnTo>
                    <a:lnTo>
                      <a:pt x="2188" y="182"/>
                    </a:lnTo>
                    <a:lnTo>
                      <a:pt x="2197" y="197"/>
                    </a:lnTo>
                    <a:lnTo>
                      <a:pt x="2179" y="200"/>
                    </a:lnTo>
                    <a:lnTo>
                      <a:pt x="2224" y="206"/>
                    </a:lnTo>
                    <a:lnTo>
                      <a:pt x="2239" y="227"/>
                    </a:lnTo>
                    <a:lnTo>
                      <a:pt x="2347" y="221"/>
                    </a:lnTo>
                    <a:lnTo>
                      <a:pt x="2365" y="236"/>
                    </a:lnTo>
                    <a:lnTo>
                      <a:pt x="2359" y="257"/>
                    </a:lnTo>
                    <a:lnTo>
                      <a:pt x="2389" y="268"/>
                    </a:lnTo>
                    <a:lnTo>
                      <a:pt x="2404" y="260"/>
                    </a:lnTo>
                    <a:lnTo>
                      <a:pt x="2482" y="265"/>
                    </a:lnTo>
                    <a:lnTo>
                      <a:pt x="2498" y="257"/>
                    </a:lnTo>
                    <a:lnTo>
                      <a:pt x="2504" y="271"/>
                    </a:lnTo>
                    <a:lnTo>
                      <a:pt x="2537" y="289"/>
                    </a:lnTo>
                    <a:lnTo>
                      <a:pt x="2549" y="277"/>
                    </a:lnTo>
                    <a:lnTo>
                      <a:pt x="2534" y="263"/>
                    </a:lnTo>
                    <a:lnTo>
                      <a:pt x="2543" y="251"/>
                    </a:lnTo>
                    <a:lnTo>
                      <a:pt x="2674" y="265"/>
                    </a:lnTo>
                    <a:lnTo>
                      <a:pt x="2762" y="316"/>
                    </a:lnTo>
                    <a:lnTo>
                      <a:pt x="2780" y="316"/>
                    </a:lnTo>
                    <a:lnTo>
                      <a:pt x="2804" y="355"/>
                    </a:lnTo>
                    <a:lnTo>
                      <a:pt x="2794" y="337"/>
                    </a:lnTo>
                    <a:lnTo>
                      <a:pt x="2806" y="335"/>
                    </a:lnTo>
                    <a:lnTo>
                      <a:pt x="2812" y="343"/>
                    </a:lnTo>
                    <a:lnTo>
                      <a:pt x="2842" y="341"/>
                    </a:lnTo>
                    <a:lnTo>
                      <a:pt x="2873" y="361"/>
                    </a:lnTo>
                    <a:lnTo>
                      <a:pt x="2824" y="389"/>
                    </a:lnTo>
                    <a:lnTo>
                      <a:pt x="2836" y="391"/>
                    </a:lnTo>
                    <a:lnTo>
                      <a:pt x="2818" y="397"/>
                    </a:lnTo>
                    <a:lnTo>
                      <a:pt x="2834" y="407"/>
                    </a:lnTo>
                    <a:lnTo>
                      <a:pt x="2804" y="409"/>
                    </a:lnTo>
                    <a:lnTo>
                      <a:pt x="2794" y="395"/>
                    </a:lnTo>
                    <a:lnTo>
                      <a:pt x="2780" y="401"/>
                    </a:lnTo>
                    <a:lnTo>
                      <a:pt x="2762" y="377"/>
                    </a:lnTo>
                    <a:lnTo>
                      <a:pt x="2725" y="379"/>
                    </a:lnTo>
                    <a:lnTo>
                      <a:pt x="2719" y="361"/>
                    </a:lnTo>
                    <a:lnTo>
                      <a:pt x="2725" y="355"/>
                    </a:lnTo>
                    <a:lnTo>
                      <a:pt x="2713" y="355"/>
                    </a:lnTo>
                    <a:lnTo>
                      <a:pt x="2704" y="361"/>
                    </a:lnTo>
                    <a:lnTo>
                      <a:pt x="2713" y="379"/>
                    </a:lnTo>
                    <a:lnTo>
                      <a:pt x="2707" y="389"/>
                    </a:lnTo>
                    <a:lnTo>
                      <a:pt x="2677" y="403"/>
                    </a:lnTo>
                    <a:lnTo>
                      <a:pt x="2659" y="401"/>
                    </a:lnTo>
                    <a:lnTo>
                      <a:pt x="2689" y="445"/>
                    </a:lnTo>
                    <a:lnTo>
                      <a:pt x="2683" y="466"/>
                    </a:lnTo>
                    <a:lnTo>
                      <a:pt x="2650" y="448"/>
                    </a:lnTo>
                    <a:lnTo>
                      <a:pt x="2656" y="457"/>
                    </a:lnTo>
                    <a:lnTo>
                      <a:pt x="2591" y="481"/>
                    </a:lnTo>
                    <a:lnTo>
                      <a:pt x="2540" y="526"/>
                    </a:lnTo>
                    <a:lnTo>
                      <a:pt x="2500" y="511"/>
                    </a:lnTo>
                    <a:lnTo>
                      <a:pt x="2468" y="529"/>
                    </a:lnTo>
                    <a:lnTo>
                      <a:pt x="2468" y="511"/>
                    </a:lnTo>
                    <a:lnTo>
                      <a:pt x="2450" y="529"/>
                    </a:lnTo>
                    <a:lnTo>
                      <a:pt x="2422" y="526"/>
                    </a:lnTo>
                    <a:lnTo>
                      <a:pt x="2398" y="571"/>
                    </a:lnTo>
                    <a:lnTo>
                      <a:pt x="2420" y="580"/>
                    </a:lnTo>
                    <a:lnTo>
                      <a:pt x="2410" y="592"/>
                    </a:lnTo>
                    <a:lnTo>
                      <a:pt x="2420" y="618"/>
                    </a:lnTo>
                    <a:lnTo>
                      <a:pt x="2404" y="613"/>
                    </a:lnTo>
                    <a:lnTo>
                      <a:pt x="2395" y="633"/>
                    </a:lnTo>
                    <a:lnTo>
                      <a:pt x="2401" y="651"/>
                    </a:lnTo>
                    <a:lnTo>
                      <a:pt x="2362" y="666"/>
                    </a:lnTo>
                    <a:lnTo>
                      <a:pt x="2365" y="684"/>
                    </a:lnTo>
                    <a:lnTo>
                      <a:pt x="2344" y="694"/>
                    </a:lnTo>
                    <a:lnTo>
                      <a:pt x="2335" y="714"/>
                    </a:lnTo>
                    <a:lnTo>
                      <a:pt x="2311" y="738"/>
                    </a:lnTo>
                    <a:lnTo>
                      <a:pt x="2290" y="654"/>
                    </a:lnTo>
                    <a:lnTo>
                      <a:pt x="2299" y="607"/>
                    </a:lnTo>
                    <a:lnTo>
                      <a:pt x="2314" y="577"/>
                    </a:lnTo>
                    <a:lnTo>
                      <a:pt x="2341" y="571"/>
                    </a:lnTo>
                    <a:lnTo>
                      <a:pt x="2398" y="514"/>
                    </a:lnTo>
                    <a:lnTo>
                      <a:pt x="2426" y="499"/>
                    </a:lnTo>
                    <a:lnTo>
                      <a:pt x="2438" y="469"/>
                    </a:lnTo>
                    <a:lnTo>
                      <a:pt x="2450" y="457"/>
                    </a:lnTo>
                    <a:lnTo>
                      <a:pt x="2426" y="457"/>
                    </a:lnTo>
                    <a:lnTo>
                      <a:pt x="2416" y="484"/>
                    </a:lnTo>
                    <a:lnTo>
                      <a:pt x="2368" y="511"/>
                    </a:lnTo>
                    <a:lnTo>
                      <a:pt x="2371" y="475"/>
                    </a:lnTo>
                    <a:lnTo>
                      <a:pt x="2317" y="481"/>
                    </a:lnTo>
                    <a:lnTo>
                      <a:pt x="2266" y="529"/>
                    </a:lnTo>
                    <a:lnTo>
                      <a:pt x="2278" y="544"/>
                    </a:lnTo>
                    <a:lnTo>
                      <a:pt x="2221" y="550"/>
                    </a:lnTo>
                    <a:lnTo>
                      <a:pt x="2218" y="547"/>
                    </a:lnTo>
                    <a:lnTo>
                      <a:pt x="2233" y="541"/>
                    </a:lnTo>
                    <a:lnTo>
                      <a:pt x="2188" y="532"/>
                    </a:lnTo>
                    <a:lnTo>
                      <a:pt x="2176" y="541"/>
                    </a:lnTo>
                    <a:lnTo>
                      <a:pt x="2075" y="544"/>
                    </a:lnTo>
                    <a:lnTo>
                      <a:pt x="1948" y="651"/>
                    </a:lnTo>
                    <a:lnTo>
                      <a:pt x="1975" y="654"/>
                    </a:lnTo>
                    <a:lnTo>
                      <a:pt x="1975" y="672"/>
                    </a:lnTo>
                    <a:lnTo>
                      <a:pt x="1990" y="660"/>
                    </a:lnTo>
                    <a:lnTo>
                      <a:pt x="1984" y="675"/>
                    </a:lnTo>
                    <a:lnTo>
                      <a:pt x="2003" y="669"/>
                    </a:lnTo>
                    <a:lnTo>
                      <a:pt x="2003" y="678"/>
                    </a:lnTo>
                    <a:lnTo>
                      <a:pt x="2009" y="660"/>
                    </a:lnTo>
                    <a:lnTo>
                      <a:pt x="2027" y="660"/>
                    </a:lnTo>
                    <a:lnTo>
                      <a:pt x="2053" y="681"/>
                    </a:lnTo>
                    <a:lnTo>
                      <a:pt x="2029" y="684"/>
                    </a:lnTo>
                    <a:lnTo>
                      <a:pt x="2047" y="694"/>
                    </a:lnTo>
                    <a:lnTo>
                      <a:pt x="2053" y="708"/>
                    </a:lnTo>
                    <a:lnTo>
                      <a:pt x="2039" y="742"/>
                    </a:lnTo>
                    <a:lnTo>
                      <a:pt x="2035" y="792"/>
                    </a:lnTo>
                    <a:lnTo>
                      <a:pt x="1948" y="896"/>
                    </a:lnTo>
                    <a:lnTo>
                      <a:pt x="1915" y="912"/>
                    </a:lnTo>
                    <a:lnTo>
                      <a:pt x="1894" y="896"/>
                    </a:lnTo>
                    <a:lnTo>
                      <a:pt x="1873" y="918"/>
                    </a:lnTo>
                    <a:lnTo>
                      <a:pt x="1870" y="914"/>
                    </a:lnTo>
                    <a:lnTo>
                      <a:pt x="1882" y="896"/>
                    </a:lnTo>
                    <a:lnTo>
                      <a:pt x="1876" y="872"/>
                    </a:lnTo>
                    <a:lnTo>
                      <a:pt x="1912" y="860"/>
                    </a:lnTo>
                    <a:lnTo>
                      <a:pt x="1942" y="792"/>
                    </a:lnTo>
                    <a:lnTo>
                      <a:pt x="1879" y="806"/>
                    </a:lnTo>
                    <a:lnTo>
                      <a:pt x="1870" y="784"/>
                    </a:lnTo>
                    <a:lnTo>
                      <a:pt x="1819" y="766"/>
                    </a:lnTo>
                    <a:lnTo>
                      <a:pt x="1786" y="694"/>
                    </a:lnTo>
                    <a:lnTo>
                      <a:pt x="1750" y="678"/>
                    </a:lnTo>
                    <a:lnTo>
                      <a:pt x="1692" y="700"/>
                    </a:lnTo>
                    <a:lnTo>
                      <a:pt x="1702" y="714"/>
                    </a:lnTo>
                    <a:lnTo>
                      <a:pt x="1680" y="756"/>
                    </a:lnTo>
                    <a:lnTo>
                      <a:pt x="1654" y="766"/>
                    </a:lnTo>
                    <a:lnTo>
                      <a:pt x="1633" y="756"/>
                    </a:lnTo>
                    <a:lnTo>
                      <a:pt x="1600" y="754"/>
                    </a:lnTo>
                    <a:lnTo>
                      <a:pt x="1519" y="772"/>
                    </a:lnTo>
                    <a:lnTo>
                      <a:pt x="1450" y="744"/>
                    </a:lnTo>
                    <a:lnTo>
                      <a:pt x="1404" y="750"/>
                    </a:lnTo>
                    <a:lnTo>
                      <a:pt x="1386" y="724"/>
                    </a:lnTo>
                    <a:lnTo>
                      <a:pt x="1341" y="708"/>
                    </a:lnTo>
                    <a:lnTo>
                      <a:pt x="1321" y="724"/>
                    </a:lnTo>
                    <a:lnTo>
                      <a:pt x="1317" y="756"/>
                    </a:lnTo>
                    <a:lnTo>
                      <a:pt x="1218" y="744"/>
                    </a:lnTo>
                    <a:lnTo>
                      <a:pt x="1150" y="780"/>
                    </a:lnTo>
                    <a:lnTo>
                      <a:pt x="1117" y="792"/>
                    </a:lnTo>
                    <a:lnTo>
                      <a:pt x="1114" y="822"/>
                    </a:lnTo>
                    <a:lnTo>
                      <a:pt x="1069" y="816"/>
                    </a:lnTo>
                    <a:lnTo>
                      <a:pt x="1060" y="858"/>
                    </a:lnTo>
                    <a:lnTo>
                      <a:pt x="1017" y="866"/>
                    </a:lnTo>
                    <a:lnTo>
                      <a:pt x="1029" y="896"/>
                    </a:lnTo>
                    <a:lnTo>
                      <a:pt x="1021" y="924"/>
                    </a:lnTo>
                    <a:lnTo>
                      <a:pt x="957" y="960"/>
                    </a:lnTo>
                    <a:lnTo>
                      <a:pt x="918" y="966"/>
                    </a:lnTo>
                    <a:lnTo>
                      <a:pt x="912" y="986"/>
                    </a:lnTo>
                    <a:lnTo>
                      <a:pt x="931" y="995"/>
                    </a:lnTo>
                    <a:lnTo>
                      <a:pt x="931" y="1019"/>
                    </a:lnTo>
                    <a:lnTo>
                      <a:pt x="909" y="1013"/>
                    </a:lnTo>
                    <a:lnTo>
                      <a:pt x="879" y="1028"/>
                    </a:lnTo>
                    <a:lnTo>
                      <a:pt x="867" y="992"/>
                    </a:lnTo>
                    <a:lnTo>
                      <a:pt x="840" y="1019"/>
                    </a:lnTo>
                    <a:lnTo>
                      <a:pt x="765" y="1019"/>
                    </a:lnTo>
                    <a:lnTo>
                      <a:pt x="729" y="1058"/>
                    </a:lnTo>
                    <a:lnTo>
                      <a:pt x="705" y="1046"/>
                    </a:lnTo>
                    <a:lnTo>
                      <a:pt x="703" y="1028"/>
                    </a:lnTo>
                    <a:lnTo>
                      <a:pt x="631" y="995"/>
                    </a:lnTo>
                    <a:lnTo>
                      <a:pt x="579" y="1013"/>
                    </a:lnTo>
                    <a:lnTo>
                      <a:pt x="582" y="983"/>
                    </a:lnTo>
                    <a:lnTo>
                      <a:pt x="570" y="977"/>
                    </a:lnTo>
                    <a:lnTo>
                      <a:pt x="579" y="969"/>
                    </a:lnTo>
                    <a:lnTo>
                      <a:pt x="561" y="966"/>
                    </a:lnTo>
                    <a:lnTo>
                      <a:pt x="564" y="942"/>
                    </a:lnTo>
                    <a:lnTo>
                      <a:pt x="585" y="951"/>
                    </a:lnTo>
                    <a:lnTo>
                      <a:pt x="594" y="942"/>
                    </a:lnTo>
                    <a:lnTo>
                      <a:pt x="573" y="924"/>
                    </a:lnTo>
                    <a:lnTo>
                      <a:pt x="561" y="939"/>
                    </a:lnTo>
                    <a:lnTo>
                      <a:pt x="558" y="906"/>
                    </a:lnTo>
                    <a:lnTo>
                      <a:pt x="534" y="900"/>
                    </a:lnTo>
                    <a:lnTo>
                      <a:pt x="516" y="872"/>
                    </a:lnTo>
                    <a:lnTo>
                      <a:pt x="537" y="872"/>
                    </a:lnTo>
                    <a:lnTo>
                      <a:pt x="537" y="858"/>
                    </a:lnTo>
                    <a:lnTo>
                      <a:pt x="552" y="854"/>
                    </a:lnTo>
                    <a:lnTo>
                      <a:pt x="594" y="858"/>
                    </a:lnTo>
                    <a:lnTo>
                      <a:pt x="558" y="816"/>
                    </a:lnTo>
                    <a:lnTo>
                      <a:pt x="489" y="830"/>
                    </a:lnTo>
                    <a:lnTo>
                      <a:pt x="495" y="834"/>
                    </a:lnTo>
                    <a:lnTo>
                      <a:pt x="483" y="846"/>
                    </a:lnTo>
                    <a:lnTo>
                      <a:pt x="471" y="836"/>
                    </a:lnTo>
                    <a:lnTo>
                      <a:pt x="459" y="876"/>
                    </a:lnTo>
                    <a:lnTo>
                      <a:pt x="474" y="884"/>
                    </a:lnTo>
                    <a:lnTo>
                      <a:pt x="486" y="926"/>
                    </a:lnTo>
                    <a:lnTo>
                      <a:pt x="519" y="960"/>
                    </a:lnTo>
                    <a:lnTo>
                      <a:pt x="507" y="963"/>
                    </a:lnTo>
                    <a:lnTo>
                      <a:pt x="495" y="992"/>
                    </a:lnTo>
                    <a:lnTo>
                      <a:pt x="480" y="986"/>
                    </a:lnTo>
                    <a:lnTo>
                      <a:pt x="477" y="971"/>
                    </a:lnTo>
                    <a:lnTo>
                      <a:pt x="447" y="986"/>
                    </a:lnTo>
                    <a:lnTo>
                      <a:pt x="423" y="969"/>
                    </a:lnTo>
                    <a:lnTo>
                      <a:pt x="392" y="932"/>
                    </a:lnTo>
                    <a:lnTo>
                      <a:pt x="372" y="932"/>
                    </a:lnTo>
                    <a:lnTo>
                      <a:pt x="369" y="906"/>
                    </a:lnTo>
                    <a:lnTo>
                      <a:pt x="291" y="858"/>
                    </a:lnTo>
                    <a:lnTo>
                      <a:pt x="321" y="840"/>
                    </a:lnTo>
                    <a:lnTo>
                      <a:pt x="309" y="828"/>
                    </a:lnTo>
                    <a:lnTo>
                      <a:pt x="333" y="816"/>
                    </a:lnTo>
                    <a:lnTo>
                      <a:pt x="263" y="834"/>
                    </a:lnTo>
                    <a:lnTo>
                      <a:pt x="261" y="846"/>
                    </a:lnTo>
                    <a:lnTo>
                      <a:pt x="243" y="836"/>
                    </a:lnTo>
                    <a:lnTo>
                      <a:pt x="263" y="854"/>
                    </a:lnTo>
                    <a:lnTo>
                      <a:pt x="291" y="852"/>
                    </a:lnTo>
                    <a:lnTo>
                      <a:pt x="245" y="876"/>
                    </a:lnTo>
                    <a:lnTo>
                      <a:pt x="220" y="854"/>
                    </a:lnTo>
                    <a:lnTo>
                      <a:pt x="239" y="840"/>
                    </a:lnTo>
                    <a:lnTo>
                      <a:pt x="210" y="836"/>
                    </a:lnTo>
                    <a:lnTo>
                      <a:pt x="210" y="828"/>
                    </a:lnTo>
                    <a:lnTo>
                      <a:pt x="180" y="834"/>
                    </a:lnTo>
                    <a:lnTo>
                      <a:pt x="171" y="854"/>
                    </a:lnTo>
                    <a:lnTo>
                      <a:pt x="147" y="852"/>
                    </a:lnTo>
                    <a:lnTo>
                      <a:pt x="147" y="824"/>
                    </a:lnTo>
                    <a:lnTo>
                      <a:pt x="123" y="794"/>
                    </a:lnTo>
                    <a:lnTo>
                      <a:pt x="57" y="800"/>
                    </a:lnTo>
                    <a:lnTo>
                      <a:pt x="42" y="792"/>
                    </a:lnTo>
                    <a:lnTo>
                      <a:pt x="51" y="778"/>
                    </a:lnTo>
                    <a:lnTo>
                      <a:pt x="78" y="744"/>
                    </a:lnTo>
                    <a:lnTo>
                      <a:pt x="63" y="706"/>
                    </a:lnTo>
                    <a:lnTo>
                      <a:pt x="75" y="696"/>
                    </a:lnTo>
                    <a:lnTo>
                      <a:pt x="69" y="666"/>
                    </a:lnTo>
                    <a:lnTo>
                      <a:pt x="0" y="657"/>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19" name="Freeform 341"/>
              <p:cNvSpPr>
                <a:spLocks/>
              </p:cNvSpPr>
              <p:nvPr/>
            </p:nvSpPr>
            <p:spPr bwMode="auto">
              <a:xfrm>
                <a:off x="3384" y="1148"/>
                <a:ext cx="2555" cy="1098"/>
              </a:xfrm>
              <a:custGeom>
                <a:avLst/>
                <a:gdLst>
                  <a:gd name="T0" fmla="*/ 18 w 2880"/>
                  <a:gd name="T1" fmla="*/ 704 h 1065"/>
                  <a:gd name="T2" fmla="*/ 88 w 2880"/>
                  <a:gd name="T3" fmla="*/ 634 h 1065"/>
                  <a:gd name="T4" fmla="*/ 86 w 2880"/>
                  <a:gd name="T5" fmla="*/ 448 h 1065"/>
                  <a:gd name="T6" fmla="*/ 102 w 2880"/>
                  <a:gd name="T7" fmla="*/ 306 h 1065"/>
                  <a:gd name="T8" fmla="*/ 178 w 2880"/>
                  <a:gd name="T9" fmla="*/ 414 h 1065"/>
                  <a:gd name="T10" fmla="*/ 153 w 2880"/>
                  <a:gd name="T11" fmla="*/ 513 h 1065"/>
                  <a:gd name="T12" fmla="*/ 168 w 2880"/>
                  <a:gd name="T13" fmla="*/ 455 h 1065"/>
                  <a:gd name="T14" fmla="*/ 224 w 2880"/>
                  <a:gd name="T15" fmla="*/ 378 h 1065"/>
                  <a:gd name="T16" fmla="*/ 282 w 2880"/>
                  <a:gd name="T17" fmla="*/ 345 h 1065"/>
                  <a:gd name="T18" fmla="*/ 340 w 2880"/>
                  <a:gd name="T19" fmla="*/ 309 h 1065"/>
                  <a:gd name="T20" fmla="*/ 394 w 2880"/>
                  <a:gd name="T21" fmla="*/ 277 h 1065"/>
                  <a:gd name="T22" fmla="*/ 436 w 2880"/>
                  <a:gd name="T23" fmla="*/ 202 h 1065"/>
                  <a:gd name="T24" fmla="*/ 426 w 2880"/>
                  <a:gd name="T25" fmla="*/ 404 h 1065"/>
                  <a:gd name="T26" fmla="*/ 459 w 2880"/>
                  <a:gd name="T27" fmla="*/ 345 h 1065"/>
                  <a:gd name="T28" fmla="*/ 482 w 2880"/>
                  <a:gd name="T29" fmla="*/ 364 h 1065"/>
                  <a:gd name="T30" fmla="*/ 455 w 2880"/>
                  <a:gd name="T31" fmla="*/ 198 h 1065"/>
                  <a:gd name="T32" fmla="*/ 479 w 2880"/>
                  <a:gd name="T33" fmla="*/ 238 h 1065"/>
                  <a:gd name="T34" fmla="*/ 523 w 2880"/>
                  <a:gd name="T35" fmla="*/ 303 h 1065"/>
                  <a:gd name="T36" fmla="*/ 553 w 2880"/>
                  <a:gd name="T37" fmla="*/ 130 h 1065"/>
                  <a:gd name="T38" fmla="*/ 625 w 2880"/>
                  <a:gd name="T39" fmla="*/ 78 h 1065"/>
                  <a:gd name="T40" fmla="*/ 672 w 2880"/>
                  <a:gd name="T41" fmla="*/ 30 h 1065"/>
                  <a:gd name="T42" fmla="*/ 754 w 2880"/>
                  <a:gd name="T43" fmla="*/ 38 h 1065"/>
                  <a:gd name="T44" fmla="*/ 696 w 2880"/>
                  <a:gd name="T45" fmla="*/ 209 h 1065"/>
                  <a:gd name="T46" fmla="*/ 764 w 2880"/>
                  <a:gd name="T47" fmla="*/ 162 h 1065"/>
                  <a:gd name="T48" fmla="*/ 816 w 2880"/>
                  <a:gd name="T49" fmla="*/ 169 h 1065"/>
                  <a:gd name="T50" fmla="*/ 905 w 2880"/>
                  <a:gd name="T51" fmla="*/ 191 h 1065"/>
                  <a:gd name="T52" fmla="*/ 975 w 2880"/>
                  <a:gd name="T53" fmla="*/ 260 h 1065"/>
                  <a:gd name="T54" fmla="*/ 1065 w 2880"/>
                  <a:gd name="T55" fmla="*/ 241 h 1065"/>
                  <a:gd name="T56" fmla="*/ 1167 w 2880"/>
                  <a:gd name="T57" fmla="*/ 324 h 1065"/>
                  <a:gd name="T58" fmla="*/ 1245 w 2880"/>
                  <a:gd name="T59" fmla="*/ 335 h 1065"/>
                  <a:gd name="T60" fmla="*/ 1371 w 2880"/>
                  <a:gd name="T61" fmla="*/ 428 h 1065"/>
                  <a:gd name="T62" fmla="*/ 1380 w 2880"/>
                  <a:gd name="T63" fmla="*/ 469 h 1065"/>
                  <a:gd name="T64" fmla="*/ 1358 w 2880"/>
                  <a:gd name="T65" fmla="*/ 484 h 1065"/>
                  <a:gd name="T66" fmla="*/ 1321 w 2880"/>
                  <a:gd name="T67" fmla="*/ 436 h 1065"/>
                  <a:gd name="T68" fmla="*/ 1311 w 2880"/>
                  <a:gd name="T69" fmla="*/ 563 h 1065"/>
                  <a:gd name="T70" fmla="*/ 1205 w 2880"/>
                  <a:gd name="T71" fmla="*/ 639 h 1065"/>
                  <a:gd name="T72" fmla="*/ 1177 w 2880"/>
                  <a:gd name="T73" fmla="*/ 714 h 1065"/>
                  <a:gd name="T74" fmla="*/ 1155 w 2880"/>
                  <a:gd name="T75" fmla="*/ 826 h 1065"/>
                  <a:gd name="T76" fmla="*/ 1130 w 2880"/>
                  <a:gd name="T77" fmla="*/ 697 h 1065"/>
                  <a:gd name="T78" fmla="*/ 1185 w 2880"/>
                  <a:gd name="T79" fmla="*/ 553 h 1065"/>
                  <a:gd name="T80" fmla="*/ 1112 w 2880"/>
                  <a:gd name="T81" fmla="*/ 657 h 1065"/>
                  <a:gd name="T82" fmla="*/ 1013 w 2880"/>
                  <a:gd name="T83" fmla="*/ 657 h 1065"/>
                  <a:gd name="T84" fmla="*/ 979 w 2880"/>
                  <a:gd name="T85" fmla="*/ 809 h 1065"/>
                  <a:gd name="T86" fmla="*/ 1001 w 2880"/>
                  <a:gd name="T87" fmla="*/ 838 h 1065"/>
                  <a:gd name="T88" fmla="*/ 924 w 2880"/>
                  <a:gd name="T89" fmla="*/ 1084 h 1065"/>
                  <a:gd name="T90" fmla="*/ 948 w 2880"/>
                  <a:gd name="T91" fmla="*/ 956 h 1065"/>
                  <a:gd name="T92" fmla="*/ 827 w 2880"/>
                  <a:gd name="T93" fmla="*/ 845 h 1065"/>
                  <a:gd name="T94" fmla="*/ 743 w 2880"/>
                  <a:gd name="T95" fmla="*/ 932 h 1065"/>
                  <a:gd name="T96" fmla="*/ 644 w 2880"/>
                  <a:gd name="T97" fmla="*/ 913 h 1065"/>
                  <a:gd name="T98" fmla="*/ 518 w 2880"/>
                  <a:gd name="T99" fmla="*/ 1036 h 1065"/>
                  <a:gd name="T100" fmla="*/ 445 w 2880"/>
                  <a:gd name="T101" fmla="*/ 1193 h 1065"/>
                  <a:gd name="T102" fmla="*/ 411 w 2880"/>
                  <a:gd name="T103" fmla="*/ 1232 h 1065"/>
                  <a:gd name="T104" fmla="*/ 282 w 2880"/>
                  <a:gd name="T105" fmla="*/ 1226 h 1065"/>
                  <a:gd name="T106" fmla="*/ 286 w 2880"/>
                  <a:gd name="T107" fmla="*/ 1151 h 1065"/>
                  <a:gd name="T108" fmla="*/ 252 w 2880"/>
                  <a:gd name="T109" fmla="*/ 1054 h 1065"/>
                  <a:gd name="T110" fmla="*/ 239 w 2880"/>
                  <a:gd name="T111" fmla="*/ 1003 h 1065"/>
                  <a:gd name="T112" fmla="*/ 238 w 2880"/>
                  <a:gd name="T113" fmla="*/ 1120 h 1065"/>
                  <a:gd name="T114" fmla="*/ 218 w 2880"/>
                  <a:gd name="T115" fmla="*/ 1193 h 1065"/>
                  <a:gd name="T116" fmla="*/ 157 w 2880"/>
                  <a:gd name="T117" fmla="*/ 1016 h 1065"/>
                  <a:gd name="T118" fmla="*/ 129 w 2880"/>
                  <a:gd name="T119" fmla="*/ 1031 h 1065"/>
                  <a:gd name="T120" fmla="*/ 102 w 2880"/>
                  <a:gd name="T121" fmla="*/ 1000 h 1065"/>
                  <a:gd name="T122" fmla="*/ 28 w 2880"/>
                  <a:gd name="T123" fmla="*/ 967 h 1065"/>
                  <a:gd name="T124" fmla="*/ 34 w 2880"/>
                  <a:gd name="T125" fmla="*/ 804 h 10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80"/>
                  <a:gd name="T190" fmla="*/ 0 h 1065"/>
                  <a:gd name="T191" fmla="*/ 2880 w 2880"/>
                  <a:gd name="T192" fmla="*/ 1065 h 10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80" h="1065">
                    <a:moveTo>
                      <a:pt x="0" y="661"/>
                    </a:moveTo>
                    <a:lnTo>
                      <a:pt x="27" y="637"/>
                    </a:lnTo>
                    <a:lnTo>
                      <a:pt x="21" y="649"/>
                    </a:lnTo>
                    <a:lnTo>
                      <a:pt x="30" y="649"/>
                    </a:lnTo>
                    <a:lnTo>
                      <a:pt x="27" y="607"/>
                    </a:lnTo>
                    <a:lnTo>
                      <a:pt x="36" y="586"/>
                    </a:lnTo>
                    <a:lnTo>
                      <a:pt x="51" y="583"/>
                    </a:lnTo>
                    <a:lnTo>
                      <a:pt x="78" y="598"/>
                    </a:lnTo>
                    <a:lnTo>
                      <a:pt x="84" y="568"/>
                    </a:lnTo>
                    <a:lnTo>
                      <a:pt x="72" y="568"/>
                    </a:lnTo>
                    <a:lnTo>
                      <a:pt x="69" y="544"/>
                    </a:lnTo>
                    <a:lnTo>
                      <a:pt x="180" y="529"/>
                    </a:lnTo>
                    <a:lnTo>
                      <a:pt x="153" y="520"/>
                    </a:lnTo>
                    <a:lnTo>
                      <a:pt x="156" y="505"/>
                    </a:lnTo>
                    <a:lnTo>
                      <a:pt x="135" y="514"/>
                    </a:lnTo>
                    <a:lnTo>
                      <a:pt x="202" y="457"/>
                    </a:lnTo>
                    <a:lnTo>
                      <a:pt x="174" y="399"/>
                    </a:lnTo>
                    <a:lnTo>
                      <a:pt x="177" y="373"/>
                    </a:lnTo>
                    <a:lnTo>
                      <a:pt x="165" y="343"/>
                    </a:lnTo>
                    <a:lnTo>
                      <a:pt x="177" y="321"/>
                    </a:lnTo>
                    <a:lnTo>
                      <a:pt x="153" y="300"/>
                    </a:lnTo>
                    <a:lnTo>
                      <a:pt x="162" y="279"/>
                    </a:lnTo>
                    <a:lnTo>
                      <a:pt x="192" y="258"/>
                    </a:lnTo>
                    <a:lnTo>
                      <a:pt x="210" y="255"/>
                    </a:lnTo>
                    <a:lnTo>
                      <a:pt x="232" y="261"/>
                    </a:lnTo>
                    <a:lnTo>
                      <a:pt x="210" y="264"/>
                    </a:lnTo>
                    <a:lnTo>
                      <a:pt x="226" y="273"/>
                    </a:lnTo>
                    <a:lnTo>
                      <a:pt x="280" y="276"/>
                    </a:lnTo>
                    <a:lnTo>
                      <a:pt x="367" y="321"/>
                    </a:lnTo>
                    <a:lnTo>
                      <a:pt x="367" y="345"/>
                    </a:lnTo>
                    <a:lnTo>
                      <a:pt x="328" y="363"/>
                    </a:lnTo>
                    <a:lnTo>
                      <a:pt x="210" y="339"/>
                    </a:lnTo>
                    <a:lnTo>
                      <a:pt x="258" y="369"/>
                    </a:lnTo>
                    <a:lnTo>
                      <a:pt x="256" y="409"/>
                    </a:lnTo>
                    <a:lnTo>
                      <a:pt x="304" y="429"/>
                    </a:lnTo>
                    <a:lnTo>
                      <a:pt x="316" y="427"/>
                    </a:lnTo>
                    <a:lnTo>
                      <a:pt x="310" y="409"/>
                    </a:lnTo>
                    <a:lnTo>
                      <a:pt x="292" y="403"/>
                    </a:lnTo>
                    <a:lnTo>
                      <a:pt x="295" y="391"/>
                    </a:lnTo>
                    <a:lnTo>
                      <a:pt x="316" y="405"/>
                    </a:lnTo>
                    <a:lnTo>
                      <a:pt x="361" y="409"/>
                    </a:lnTo>
                    <a:lnTo>
                      <a:pt x="343" y="379"/>
                    </a:lnTo>
                    <a:lnTo>
                      <a:pt x="385" y="355"/>
                    </a:lnTo>
                    <a:lnTo>
                      <a:pt x="418" y="369"/>
                    </a:lnTo>
                    <a:lnTo>
                      <a:pt x="418" y="300"/>
                    </a:lnTo>
                    <a:lnTo>
                      <a:pt x="400" y="291"/>
                    </a:lnTo>
                    <a:lnTo>
                      <a:pt x="457" y="306"/>
                    </a:lnTo>
                    <a:lnTo>
                      <a:pt x="460" y="315"/>
                    </a:lnTo>
                    <a:lnTo>
                      <a:pt x="430" y="327"/>
                    </a:lnTo>
                    <a:lnTo>
                      <a:pt x="460" y="349"/>
                    </a:lnTo>
                    <a:lnTo>
                      <a:pt x="481" y="321"/>
                    </a:lnTo>
                    <a:lnTo>
                      <a:pt x="577" y="282"/>
                    </a:lnTo>
                    <a:lnTo>
                      <a:pt x="595" y="279"/>
                    </a:lnTo>
                    <a:lnTo>
                      <a:pt x="577" y="288"/>
                    </a:lnTo>
                    <a:lnTo>
                      <a:pt x="595" y="306"/>
                    </a:lnTo>
                    <a:lnTo>
                      <a:pt x="664" y="279"/>
                    </a:lnTo>
                    <a:lnTo>
                      <a:pt x="682" y="300"/>
                    </a:lnTo>
                    <a:lnTo>
                      <a:pt x="698" y="282"/>
                    </a:lnTo>
                    <a:lnTo>
                      <a:pt x="692" y="264"/>
                    </a:lnTo>
                    <a:lnTo>
                      <a:pt x="698" y="258"/>
                    </a:lnTo>
                    <a:lnTo>
                      <a:pt x="752" y="267"/>
                    </a:lnTo>
                    <a:lnTo>
                      <a:pt x="824" y="306"/>
                    </a:lnTo>
                    <a:lnTo>
                      <a:pt x="836" y="288"/>
                    </a:lnTo>
                    <a:lnTo>
                      <a:pt x="821" y="267"/>
                    </a:lnTo>
                    <a:lnTo>
                      <a:pt x="800" y="264"/>
                    </a:lnTo>
                    <a:lnTo>
                      <a:pt x="809" y="231"/>
                    </a:lnTo>
                    <a:lnTo>
                      <a:pt x="794" y="228"/>
                    </a:lnTo>
                    <a:lnTo>
                      <a:pt x="797" y="213"/>
                    </a:lnTo>
                    <a:lnTo>
                      <a:pt x="824" y="198"/>
                    </a:lnTo>
                    <a:lnTo>
                      <a:pt x="842" y="162"/>
                    </a:lnTo>
                    <a:lnTo>
                      <a:pt x="878" y="162"/>
                    </a:lnTo>
                    <a:lnTo>
                      <a:pt x="896" y="168"/>
                    </a:lnTo>
                    <a:lnTo>
                      <a:pt x="881" y="207"/>
                    </a:lnTo>
                    <a:lnTo>
                      <a:pt x="899" y="225"/>
                    </a:lnTo>
                    <a:lnTo>
                      <a:pt x="893" y="279"/>
                    </a:lnTo>
                    <a:lnTo>
                      <a:pt x="911" y="300"/>
                    </a:lnTo>
                    <a:lnTo>
                      <a:pt x="905" y="318"/>
                    </a:lnTo>
                    <a:lnTo>
                      <a:pt x="875" y="337"/>
                    </a:lnTo>
                    <a:lnTo>
                      <a:pt x="884" y="343"/>
                    </a:lnTo>
                    <a:lnTo>
                      <a:pt x="848" y="349"/>
                    </a:lnTo>
                    <a:lnTo>
                      <a:pt x="887" y="361"/>
                    </a:lnTo>
                    <a:lnTo>
                      <a:pt x="933" y="318"/>
                    </a:lnTo>
                    <a:lnTo>
                      <a:pt x="926" y="291"/>
                    </a:lnTo>
                    <a:lnTo>
                      <a:pt x="941" y="288"/>
                    </a:lnTo>
                    <a:lnTo>
                      <a:pt x="963" y="282"/>
                    </a:lnTo>
                    <a:lnTo>
                      <a:pt x="975" y="297"/>
                    </a:lnTo>
                    <a:lnTo>
                      <a:pt x="975" y="318"/>
                    </a:lnTo>
                    <a:lnTo>
                      <a:pt x="1001" y="321"/>
                    </a:lnTo>
                    <a:lnTo>
                      <a:pt x="981" y="315"/>
                    </a:lnTo>
                    <a:lnTo>
                      <a:pt x="989" y="303"/>
                    </a:lnTo>
                    <a:lnTo>
                      <a:pt x="981" y="288"/>
                    </a:lnTo>
                    <a:lnTo>
                      <a:pt x="917" y="276"/>
                    </a:lnTo>
                    <a:lnTo>
                      <a:pt x="926" y="231"/>
                    </a:lnTo>
                    <a:lnTo>
                      <a:pt x="905" y="204"/>
                    </a:lnTo>
                    <a:lnTo>
                      <a:pt x="935" y="180"/>
                    </a:lnTo>
                    <a:lnTo>
                      <a:pt x="933" y="165"/>
                    </a:lnTo>
                    <a:lnTo>
                      <a:pt x="945" y="174"/>
                    </a:lnTo>
                    <a:lnTo>
                      <a:pt x="939" y="210"/>
                    </a:lnTo>
                    <a:lnTo>
                      <a:pt x="951" y="213"/>
                    </a:lnTo>
                    <a:lnTo>
                      <a:pt x="995" y="222"/>
                    </a:lnTo>
                    <a:lnTo>
                      <a:pt x="953" y="192"/>
                    </a:lnTo>
                    <a:lnTo>
                      <a:pt x="983" y="198"/>
                    </a:lnTo>
                    <a:lnTo>
                      <a:pt x="977" y="183"/>
                    </a:lnTo>
                    <a:lnTo>
                      <a:pt x="995" y="180"/>
                    </a:lnTo>
                    <a:lnTo>
                      <a:pt x="1077" y="201"/>
                    </a:lnTo>
                    <a:lnTo>
                      <a:pt x="1059" y="216"/>
                    </a:lnTo>
                    <a:lnTo>
                      <a:pt x="1059" y="237"/>
                    </a:lnTo>
                    <a:lnTo>
                      <a:pt x="1074" y="252"/>
                    </a:lnTo>
                    <a:lnTo>
                      <a:pt x="1086" y="204"/>
                    </a:lnTo>
                    <a:lnTo>
                      <a:pt x="1041" y="177"/>
                    </a:lnTo>
                    <a:lnTo>
                      <a:pt x="1029" y="141"/>
                    </a:lnTo>
                    <a:lnTo>
                      <a:pt x="1134" y="129"/>
                    </a:lnTo>
                    <a:lnTo>
                      <a:pt x="1119" y="99"/>
                    </a:lnTo>
                    <a:lnTo>
                      <a:pt x="1134" y="108"/>
                    </a:lnTo>
                    <a:lnTo>
                      <a:pt x="1149" y="93"/>
                    </a:lnTo>
                    <a:lnTo>
                      <a:pt x="1140" y="90"/>
                    </a:lnTo>
                    <a:lnTo>
                      <a:pt x="1245" y="66"/>
                    </a:lnTo>
                    <a:lnTo>
                      <a:pt x="1239" y="56"/>
                    </a:lnTo>
                    <a:lnTo>
                      <a:pt x="1288" y="54"/>
                    </a:lnTo>
                    <a:lnTo>
                      <a:pt x="1284" y="66"/>
                    </a:lnTo>
                    <a:lnTo>
                      <a:pt x="1300" y="66"/>
                    </a:lnTo>
                    <a:lnTo>
                      <a:pt x="1336" y="48"/>
                    </a:lnTo>
                    <a:lnTo>
                      <a:pt x="1350" y="56"/>
                    </a:lnTo>
                    <a:lnTo>
                      <a:pt x="1338" y="42"/>
                    </a:lnTo>
                    <a:lnTo>
                      <a:pt x="1377" y="38"/>
                    </a:lnTo>
                    <a:lnTo>
                      <a:pt x="1377" y="24"/>
                    </a:lnTo>
                    <a:lnTo>
                      <a:pt x="1429" y="0"/>
                    </a:lnTo>
                    <a:lnTo>
                      <a:pt x="1461" y="12"/>
                    </a:lnTo>
                    <a:lnTo>
                      <a:pt x="1429" y="26"/>
                    </a:lnTo>
                    <a:lnTo>
                      <a:pt x="1480" y="26"/>
                    </a:lnTo>
                    <a:lnTo>
                      <a:pt x="1461" y="42"/>
                    </a:lnTo>
                    <a:lnTo>
                      <a:pt x="1546" y="32"/>
                    </a:lnTo>
                    <a:lnTo>
                      <a:pt x="1591" y="66"/>
                    </a:lnTo>
                    <a:lnTo>
                      <a:pt x="1585" y="75"/>
                    </a:lnTo>
                    <a:lnTo>
                      <a:pt x="1567" y="66"/>
                    </a:lnTo>
                    <a:lnTo>
                      <a:pt x="1591" y="75"/>
                    </a:lnTo>
                    <a:lnTo>
                      <a:pt x="1582" y="90"/>
                    </a:lnTo>
                    <a:lnTo>
                      <a:pt x="1429" y="174"/>
                    </a:lnTo>
                    <a:lnTo>
                      <a:pt x="1474" y="165"/>
                    </a:lnTo>
                    <a:lnTo>
                      <a:pt x="1465" y="153"/>
                    </a:lnTo>
                    <a:lnTo>
                      <a:pt x="1543" y="138"/>
                    </a:lnTo>
                    <a:lnTo>
                      <a:pt x="1522" y="138"/>
                    </a:lnTo>
                    <a:lnTo>
                      <a:pt x="1525" y="126"/>
                    </a:lnTo>
                    <a:lnTo>
                      <a:pt x="1567" y="135"/>
                    </a:lnTo>
                    <a:lnTo>
                      <a:pt x="1573" y="126"/>
                    </a:lnTo>
                    <a:lnTo>
                      <a:pt x="1585" y="153"/>
                    </a:lnTo>
                    <a:lnTo>
                      <a:pt x="1606" y="156"/>
                    </a:lnTo>
                    <a:lnTo>
                      <a:pt x="1588" y="141"/>
                    </a:lnTo>
                    <a:lnTo>
                      <a:pt x="1627" y="135"/>
                    </a:lnTo>
                    <a:lnTo>
                      <a:pt x="1675" y="141"/>
                    </a:lnTo>
                    <a:lnTo>
                      <a:pt x="1672" y="153"/>
                    </a:lnTo>
                    <a:lnTo>
                      <a:pt x="1712" y="162"/>
                    </a:lnTo>
                    <a:lnTo>
                      <a:pt x="1750" y="159"/>
                    </a:lnTo>
                    <a:lnTo>
                      <a:pt x="1750" y="135"/>
                    </a:lnTo>
                    <a:lnTo>
                      <a:pt x="1762" y="132"/>
                    </a:lnTo>
                    <a:lnTo>
                      <a:pt x="1856" y="159"/>
                    </a:lnTo>
                    <a:lnTo>
                      <a:pt x="1844" y="201"/>
                    </a:lnTo>
                    <a:lnTo>
                      <a:pt x="1886" y="231"/>
                    </a:lnTo>
                    <a:lnTo>
                      <a:pt x="1910" y="189"/>
                    </a:lnTo>
                    <a:lnTo>
                      <a:pt x="1925" y="210"/>
                    </a:lnTo>
                    <a:lnTo>
                      <a:pt x="1958" y="201"/>
                    </a:lnTo>
                    <a:lnTo>
                      <a:pt x="2001" y="216"/>
                    </a:lnTo>
                    <a:lnTo>
                      <a:pt x="2033" y="207"/>
                    </a:lnTo>
                    <a:lnTo>
                      <a:pt x="2031" y="189"/>
                    </a:lnTo>
                    <a:lnTo>
                      <a:pt x="2051" y="165"/>
                    </a:lnTo>
                    <a:lnTo>
                      <a:pt x="2193" y="183"/>
                    </a:lnTo>
                    <a:lnTo>
                      <a:pt x="2202" y="198"/>
                    </a:lnTo>
                    <a:lnTo>
                      <a:pt x="2184" y="201"/>
                    </a:lnTo>
                    <a:lnTo>
                      <a:pt x="2229" y="207"/>
                    </a:lnTo>
                    <a:lnTo>
                      <a:pt x="2244" y="228"/>
                    </a:lnTo>
                    <a:lnTo>
                      <a:pt x="2352" y="222"/>
                    </a:lnTo>
                    <a:lnTo>
                      <a:pt x="2370" y="237"/>
                    </a:lnTo>
                    <a:lnTo>
                      <a:pt x="2364" y="258"/>
                    </a:lnTo>
                    <a:lnTo>
                      <a:pt x="2394" y="270"/>
                    </a:lnTo>
                    <a:lnTo>
                      <a:pt x="2409" y="261"/>
                    </a:lnTo>
                    <a:lnTo>
                      <a:pt x="2487" y="267"/>
                    </a:lnTo>
                    <a:lnTo>
                      <a:pt x="2503" y="258"/>
                    </a:lnTo>
                    <a:lnTo>
                      <a:pt x="2509" y="273"/>
                    </a:lnTo>
                    <a:lnTo>
                      <a:pt x="2542" y="291"/>
                    </a:lnTo>
                    <a:lnTo>
                      <a:pt x="2554" y="279"/>
                    </a:lnTo>
                    <a:lnTo>
                      <a:pt x="2539" y="264"/>
                    </a:lnTo>
                    <a:lnTo>
                      <a:pt x="2548" y="252"/>
                    </a:lnTo>
                    <a:lnTo>
                      <a:pt x="2680" y="267"/>
                    </a:lnTo>
                    <a:lnTo>
                      <a:pt x="2768" y="318"/>
                    </a:lnTo>
                    <a:lnTo>
                      <a:pt x="2786" y="318"/>
                    </a:lnTo>
                    <a:lnTo>
                      <a:pt x="2810" y="357"/>
                    </a:lnTo>
                    <a:lnTo>
                      <a:pt x="2800" y="339"/>
                    </a:lnTo>
                    <a:lnTo>
                      <a:pt x="2812" y="337"/>
                    </a:lnTo>
                    <a:lnTo>
                      <a:pt x="2818" y="345"/>
                    </a:lnTo>
                    <a:lnTo>
                      <a:pt x="2848" y="343"/>
                    </a:lnTo>
                    <a:lnTo>
                      <a:pt x="2879" y="363"/>
                    </a:lnTo>
                    <a:lnTo>
                      <a:pt x="2830" y="391"/>
                    </a:lnTo>
                    <a:lnTo>
                      <a:pt x="2842" y="393"/>
                    </a:lnTo>
                    <a:lnTo>
                      <a:pt x="2824" y="399"/>
                    </a:lnTo>
                    <a:lnTo>
                      <a:pt x="2840" y="409"/>
                    </a:lnTo>
                    <a:lnTo>
                      <a:pt x="2810" y="411"/>
                    </a:lnTo>
                    <a:lnTo>
                      <a:pt x="2800" y="397"/>
                    </a:lnTo>
                    <a:lnTo>
                      <a:pt x="2786" y="403"/>
                    </a:lnTo>
                    <a:lnTo>
                      <a:pt x="2768" y="379"/>
                    </a:lnTo>
                    <a:lnTo>
                      <a:pt x="2731" y="381"/>
                    </a:lnTo>
                    <a:lnTo>
                      <a:pt x="2725" y="363"/>
                    </a:lnTo>
                    <a:lnTo>
                      <a:pt x="2731" y="357"/>
                    </a:lnTo>
                    <a:lnTo>
                      <a:pt x="2719" y="357"/>
                    </a:lnTo>
                    <a:lnTo>
                      <a:pt x="2710" y="363"/>
                    </a:lnTo>
                    <a:lnTo>
                      <a:pt x="2719" y="381"/>
                    </a:lnTo>
                    <a:lnTo>
                      <a:pt x="2713" y="391"/>
                    </a:lnTo>
                    <a:lnTo>
                      <a:pt x="2683" y="405"/>
                    </a:lnTo>
                    <a:lnTo>
                      <a:pt x="2665" y="403"/>
                    </a:lnTo>
                    <a:lnTo>
                      <a:pt x="2695" y="448"/>
                    </a:lnTo>
                    <a:lnTo>
                      <a:pt x="2689" y="469"/>
                    </a:lnTo>
                    <a:lnTo>
                      <a:pt x="2656" y="451"/>
                    </a:lnTo>
                    <a:lnTo>
                      <a:pt x="2662" y="460"/>
                    </a:lnTo>
                    <a:lnTo>
                      <a:pt x="2596" y="484"/>
                    </a:lnTo>
                    <a:lnTo>
                      <a:pt x="2545" y="529"/>
                    </a:lnTo>
                    <a:lnTo>
                      <a:pt x="2505" y="514"/>
                    </a:lnTo>
                    <a:lnTo>
                      <a:pt x="2473" y="532"/>
                    </a:lnTo>
                    <a:lnTo>
                      <a:pt x="2473" y="514"/>
                    </a:lnTo>
                    <a:lnTo>
                      <a:pt x="2455" y="532"/>
                    </a:lnTo>
                    <a:lnTo>
                      <a:pt x="2427" y="529"/>
                    </a:lnTo>
                    <a:lnTo>
                      <a:pt x="2403" y="574"/>
                    </a:lnTo>
                    <a:lnTo>
                      <a:pt x="2425" y="583"/>
                    </a:lnTo>
                    <a:lnTo>
                      <a:pt x="2415" y="595"/>
                    </a:lnTo>
                    <a:lnTo>
                      <a:pt x="2425" y="622"/>
                    </a:lnTo>
                    <a:lnTo>
                      <a:pt x="2409" y="616"/>
                    </a:lnTo>
                    <a:lnTo>
                      <a:pt x="2400" y="637"/>
                    </a:lnTo>
                    <a:lnTo>
                      <a:pt x="2406" y="655"/>
                    </a:lnTo>
                    <a:lnTo>
                      <a:pt x="2367" y="670"/>
                    </a:lnTo>
                    <a:lnTo>
                      <a:pt x="2370" y="688"/>
                    </a:lnTo>
                    <a:lnTo>
                      <a:pt x="2349" y="698"/>
                    </a:lnTo>
                    <a:lnTo>
                      <a:pt x="2340" y="718"/>
                    </a:lnTo>
                    <a:lnTo>
                      <a:pt x="2316" y="742"/>
                    </a:lnTo>
                    <a:lnTo>
                      <a:pt x="2295" y="658"/>
                    </a:lnTo>
                    <a:lnTo>
                      <a:pt x="2304" y="610"/>
                    </a:lnTo>
                    <a:lnTo>
                      <a:pt x="2319" y="580"/>
                    </a:lnTo>
                    <a:lnTo>
                      <a:pt x="2346" y="574"/>
                    </a:lnTo>
                    <a:lnTo>
                      <a:pt x="2403" y="517"/>
                    </a:lnTo>
                    <a:lnTo>
                      <a:pt x="2431" y="502"/>
                    </a:lnTo>
                    <a:lnTo>
                      <a:pt x="2443" y="472"/>
                    </a:lnTo>
                    <a:lnTo>
                      <a:pt x="2455" y="460"/>
                    </a:lnTo>
                    <a:lnTo>
                      <a:pt x="2431" y="460"/>
                    </a:lnTo>
                    <a:lnTo>
                      <a:pt x="2421" y="487"/>
                    </a:lnTo>
                    <a:lnTo>
                      <a:pt x="2373" y="514"/>
                    </a:lnTo>
                    <a:lnTo>
                      <a:pt x="2376" y="478"/>
                    </a:lnTo>
                    <a:lnTo>
                      <a:pt x="2322" y="484"/>
                    </a:lnTo>
                    <a:lnTo>
                      <a:pt x="2271" y="532"/>
                    </a:lnTo>
                    <a:lnTo>
                      <a:pt x="2283" y="547"/>
                    </a:lnTo>
                    <a:lnTo>
                      <a:pt x="2226" y="553"/>
                    </a:lnTo>
                    <a:lnTo>
                      <a:pt x="2223" y="550"/>
                    </a:lnTo>
                    <a:lnTo>
                      <a:pt x="2238" y="544"/>
                    </a:lnTo>
                    <a:lnTo>
                      <a:pt x="2193" y="535"/>
                    </a:lnTo>
                    <a:lnTo>
                      <a:pt x="2181" y="544"/>
                    </a:lnTo>
                    <a:lnTo>
                      <a:pt x="2079" y="547"/>
                    </a:lnTo>
                    <a:lnTo>
                      <a:pt x="1952" y="655"/>
                    </a:lnTo>
                    <a:lnTo>
                      <a:pt x="1979" y="658"/>
                    </a:lnTo>
                    <a:lnTo>
                      <a:pt x="1979" y="676"/>
                    </a:lnTo>
                    <a:lnTo>
                      <a:pt x="1994" y="664"/>
                    </a:lnTo>
                    <a:lnTo>
                      <a:pt x="1988" y="679"/>
                    </a:lnTo>
                    <a:lnTo>
                      <a:pt x="2007" y="673"/>
                    </a:lnTo>
                    <a:lnTo>
                      <a:pt x="2007" y="682"/>
                    </a:lnTo>
                    <a:lnTo>
                      <a:pt x="2013" y="664"/>
                    </a:lnTo>
                    <a:lnTo>
                      <a:pt x="2031" y="664"/>
                    </a:lnTo>
                    <a:lnTo>
                      <a:pt x="2057" y="685"/>
                    </a:lnTo>
                    <a:lnTo>
                      <a:pt x="2033" y="688"/>
                    </a:lnTo>
                    <a:lnTo>
                      <a:pt x="2051" y="698"/>
                    </a:lnTo>
                    <a:lnTo>
                      <a:pt x="2057" y="712"/>
                    </a:lnTo>
                    <a:lnTo>
                      <a:pt x="2043" y="746"/>
                    </a:lnTo>
                    <a:lnTo>
                      <a:pt x="2039" y="796"/>
                    </a:lnTo>
                    <a:lnTo>
                      <a:pt x="1952" y="901"/>
                    </a:lnTo>
                    <a:lnTo>
                      <a:pt x="1919" y="917"/>
                    </a:lnTo>
                    <a:lnTo>
                      <a:pt x="1898" y="901"/>
                    </a:lnTo>
                    <a:lnTo>
                      <a:pt x="1877" y="923"/>
                    </a:lnTo>
                    <a:lnTo>
                      <a:pt x="1874" y="919"/>
                    </a:lnTo>
                    <a:lnTo>
                      <a:pt x="1886" y="901"/>
                    </a:lnTo>
                    <a:lnTo>
                      <a:pt x="1880" y="877"/>
                    </a:lnTo>
                    <a:lnTo>
                      <a:pt x="1916" y="865"/>
                    </a:lnTo>
                    <a:lnTo>
                      <a:pt x="1946" y="796"/>
                    </a:lnTo>
                    <a:lnTo>
                      <a:pt x="1883" y="811"/>
                    </a:lnTo>
                    <a:lnTo>
                      <a:pt x="1874" y="788"/>
                    </a:lnTo>
                    <a:lnTo>
                      <a:pt x="1823" y="770"/>
                    </a:lnTo>
                    <a:lnTo>
                      <a:pt x="1790" y="698"/>
                    </a:lnTo>
                    <a:lnTo>
                      <a:pt x="1754" y="682"/>
                    </a:lnTo>
                    <a:lnTo>
                      <a:pt x="1696" y="704"/>
                    </a:lnTo>
                    <a:lnTo>
                      <a:pt x="1706" y="718"/>
                    </a:lnTo>
                    <a:lnTo>
                      <a:pt x="1684" y="760"/>
                    </a:lnTo>
                    <a:lnTo>
                      <a:pt x="1657" y="770"/>
                    </a:lnTo>
                    <a:lnTo>
                      <a:pt x="1636" y="760"/>
                    </a:lnTo>
                    <a:lnTo>
                      <a:pt x="1603" y="758"/>
                    </a:lnTo>
                    <a:lnTo>
                      <a:pt x="1522" y="776"/>
                    </a:lnTo>
                    <a:lnTo>
                      <a:pt x="1453" y="748"/>
                    </a:lnTo>
                    <a:lnTo>
                      <a:pt x="1407" y="754"/>
                    </a:lnTo>
                    <a:lnTo>
                      <a:pt x="1389" y="728"/>
                    </a:lnTo>
                    <a:lnTo>
                      <a:pt x="1344" y="712"/>
                    </a:lnTo>
                    <a:lnTo>
                      <a:pt x="1324" y="728"/>
                    </a:lnTo>
                    <a:lnTo>
                      <a:pt x="1320" y="760"/>
                    </a:lnTo>
                    <a:lnTo>
                      <a:pt x="1221" y="748"/>
                    </a:lnTo>
                    <a:lnTo>
                      <a:pt x="1152" y="784"/>
                    </a:lnTo>
                    <a:lnTo>
                      <a:pt x="1119" y="796"/>
                    </a:lnTo>
                    <a:lnTo>
                      <a:pt x="1116" y="827"/>
                    </a:lnTo>
                    <a:lnTo>
                      <a:pt x="1071" y="821"/>
                    </a:lnTo>
                    <a:lnTo>
                      <a:pt x="1062" y="863"/>
                    </a:lnTo>
                    <a:lnTo>
                      <a:pt x="1019" y="871"/>
                    </a:lnTo>
                    <a:lnTo>
                      <a:pt x="1031" y="901"/>
                    </a:lnTo>
                    <a:lnTo>
                      <a:pt x="1023" y="929"/>
                    </a:lnTo>
                    <a:lnTo>
                      <a:pt x="959" y="965"/>
                    </a:lnTo>
                    <a:lnTo>
                      <a:pt x="920" y="971"/>
                    </a:lnTo>
                    <a:lnTo>
                      <a:pt x="914" y="992"/>
                    </a:lnTo>
                    <a:lnTo>
                      <a:pt x="933" y="1001"/>
                    </a:lnTo>
                    <a:lnTo>
                      <a:pt x="933" y="1025"/>
                    </a:lnTo>
                    <a:lnTo>
                      <a:pt x="911" y="1019"/>
                    </a:lnTo>
                    <a:lnTo>
                      <a:pt x="881" y="1034"/>
                    </a:lnTo>
                    <a:lnTo>
                      <a:pt x="869" y="998"/>
                    </a:lnTo>
                    <a:lnTo>
                      <a:pt x="842" y="1025"/>
                    </a:lnTo>
                    <a:lnTo>
                      <a:pt x="767" y="1025"/>
                    </a:lnTo>
                    <a:lnTo>
                      <a:pt x="731" y="1064"/>
                    </a:lnTo>
                    <a:lnTo>
                      <a:pt x="706" y="1052"/>
                    </a:lnTo>
                    <a:lnTo>
                      <a:pt x="704" y="1034"/>
                    </a:lnTo>
                    <a:lnTo>
                      <a:pt x="632" y="1001"/>
                    </a:lnTo>
                    <a:lnTo>
                      <a:pt x="580" y="1019"/>
                    </a:lnTo>
                    <a:lnTo>
                      <a:pt x="583" y="989"/>
                    </a:lnTo>
                    <a:lnTo>
                      <a:pt x="571" y="983"/>
                    </a:lnTo>
                    <a:lnTo>
                      <a:pt x="580" y="974"/>
                    </a:lnTo>
                    <a:lnTo>
                      <a:pt x="562" y="971"/>
                    </a:lnTo>
                    <a:lnTo>
                      <a:pt x="565" y="947"/>
                    </a:lnTo>
                    <a:lnTo>
                      <a:pt x="586" y="956"/>
                    </a:lnTo>
                    <a:lnTo>
                      <a:pt x="595" y="947"/>
                    </a:lnTo>
                    <a:lnTo>
                      <a:pt x="574" y="929"/>
                    </a:lnTo>
                    <a:lnTo>
                      <a:pt x="562" y="944"/>
                    </a:lnTo>
                    <a:lnTo>
                      <a:pt x="559" y="911"/>
                    </a:lnTo>
                    <a:lnTo>
                      <a:pt x="535" y="905"/>
                    </a:lnTo>
                    <a:lnTo>
                      <a:pt x="517" y="877"/>
                    </a:lnTo>
                    <a:lnTo>
                      <a:pt x="538" y="877"/>
                    </a:lnTo>
                    <a:lnTo>
                      <a:pt x="538" y="863"/>
                    </a:lnTo>
                    <a:lnTo>
                      <a:pt x="553" y="859"/>
                    </a:lnTo>
                    <a:lnTo>
                      <a:pt x="595" y="863"/>
                    </a:lnTo>
                    <a:lnTo>
                      <a:pt x="559" y="821"/>
                    </a:lnTo>
                    <a:lnTo>
                      <a:pt x="490" y="835"/>
                    </a:lnTo>
                    <a:lnTo>
                      <a:pt x="496" y="839"/>
                    </a:lnTo>
                    <a:lnTo>
                      <a:pt x="484" y="851"/>
                    </a:lnTo>
                    <a:lnTo>
                      <a:pt x="472" y="841"/>
                    </a:lnTo>
                    <a:lnTo>
                      <a:pt x="460" y="881"/>
                    </a:lnTo>
                    <a:lnTo>
                      <a:pt x="475" y="889"/>
                    </a:lnTo>
                    <a:lnTo>
                      <a:pt x="487" y="931"/>
                    </a:lnTo>
                    <a:lnTo>
                      <a:pt x="520" y="965"/>
                    </a:lnTo>
                    <a:lnTo>
                      <a:pt x="508" y="968"/>
                    </a:lnTo>
                    <a:lnTo>
                      <a:pt x="496" y="998"/>
                    </a:lnTo>
                    <a:lnTo>
                      <a:pt x="481" y="992"/>
                    </a:lnTo>
                    <a:lnTo>
                      <a:pt x="478" y="977"/>
                    </a:lnTo>
                    <a:lnTo>
                      <a:pt x="448" y="992"/>
                    </a:lnTo>
                    <a:lnTo>
                      <a:pt x="424" y="974"/>
                    </a:lnTo>
                    <a:lnTo>
                      <a:pt x="393" y="937"/>
                    </a:lnTo>
                    <a:lnTo>
                      <a:pt x="373" y="937"/>
                    </a:lnTo>
                    <a:lnTo>
                      <a:pt x="370" y="911"/>
                    </a:lnTo>
                    <a:lnTo>
                      <a:pt x="292" y="863"/>
                    </a:lnTo>
                    <a:lnTo>
                      <a:pt x="322" y="845"/>
                    </a:lnTo>
                    <a:lnTo>
                      <a:pt x="310" y="833"/>
                    </a:lnTo>
                    <a:lnTo>
                      <a:pt x="334" y="821"/>
                    </a:lnTo>
                    <a:lnTo>
                      <a:pt x="264" y="839"/>
                    </a:lnTo>
                    <a:lnTo>
                      <a:pt x="262" y="851"/>
                    </a:lnTo>
                    <a:lnTo>
                      <a:pt x="244" y="841"/>
                    </a:lnTo>
                    <a:lnTo>
                      <a:pt x="264" y="859"/>
                    </a:lnTo>
                    <a:lnTo>
                      <a:pt x="292" y="857"/>
                    </a:lnTo>
                    <a:lnTo>
                      <a:pt x="246" y="881"/>
                    </a:lnTo>
                    <a:lnTo>
                      <a:pt x="220" y="859"/>
                    </a:lnTo>
                    <a:lnTo>
                      <a:pt x="240" y="845"/>
                    </a:lnTo>
                    <a:lnTo>
                      <a:pt x="210" y="841"/>
                    </a:lnTo>
                    <a:lnTo>
                      <a:pt x="210" y="833"/>
                    </a:lnTo>
                    <a:lnTo>
                      <a:pt x="180" y="839"/>
                    </a:lnTo>
                    <a:lnTo>
                      <a:pt x="171" y="859"/>
                    </a:lnTo>
                    <a:lnTo>
                      <a:pt x="147" y="857"/>
                    </a:lnTo>
                    <a:lnTo>
                      <a:pt x="147" y="829"/>
                    </a:lnTo>
                    <a:lnTo>
                      <a:pt x="123" y="799"/>
                    </a:lnTo>
                    <a:lnTo>
                      <a:pt x="57" y="805"/>
                    </a:lnTo>
                    <a:lnTo>
                      <a:pt x="42" y="796"/>
                    </a:lnTo>
                    <a:lnTo>
                      <a:pt x="51" y="782"/>
                    </a:lnTo>
                    <a:lnTo>
                      <a:pt x="78" y="748"/>
                    </a:lnTo>
                    <a:lnTo>
                      <a:pt x="63" y="710"/>
                    </a:lnTo>
                    <a:lnTo>
                      <a:pt x="75" y="700"/>
                    </a:lnTo>
                    <a:lnTo>
                      <a:pt x="69" y="670"/>
                    </a:lnTo>
                    <a:lnTo>
                      <a:pt x="0" y="66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20" name="Freeform 342"/>
              <p:cNvSpPr>
                <a:spLocks/>
              </p:cNvSpPr>
              <p:nvPr/>
            </p:nvSpPr>
            <p:spPr bwMode="auto">
              <a:xfrm>
                <a:off x="3792" y="1020"/>
                <a:ext cx="67" cy="32"/>
              </a:xfrm>
              <a:custGeom>
                <a:avLst/>
                <a:gdLst>
                  <a:gd name="T0" fmla="*/ 0 w 76"/>
                  <a:gd name="T1" fmla="*/ 29 h 31"/>
                  <a:gd name="T2" fmla="*/ 7 w 76"/>
                  <a:gd name="T3" fmla="*/ 24 h 31"/>
                  <a:gd name="T4" fmla="*/ 3 w 76"/>
                  <a:gd name="T5" fmla="*/ 10 h 31"/>
                  <a:gd name="T6" fmla="*/ 26 w 76"/>
                  <a:gd name="T7" fmla="*/ 0 h 31"/>
                  <a:gd name="T8" fmla="*/ 32 w 76"/>
                  <a:gd name="T9" fmla="*/ 0 h 31"/>
                  <a:gd name="T10" fmla="*/ 26 w 76"/>
                  <a:gd name="T11" fmla="*/ 10 h 31"/>
                  <a:gd name="T12" fmla="*/ 35 w 76"/>
                  <a:gd name="T13" fmla="*/ 10 h 31"/>
                  <a:gd name="T14" fmla="*/ 11 w 76"/>
                  <a:gd name="T15" fmla="*/ 31 h 31"/>
                  <a:gd name="T16" fmla="*/ 7 w 76"/>
                  <a:gd name="T17" fmla="*/ 36 h 31"/>
                  <a:gd name="T18" fmla="*/ 7 w 76"/>
                  <a:gd name="T19" fmla="*/ 31 h 31"/>
                  <a:gd name="T20" fmla="*/ 0 w 76"/>
                  <a:gd name="T21" fmla="*/ 29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31"/>
                  <a:gd name="T35" fmla="*/ 76 w 76"/>
                  <a:gd name="T36" fmla="*/ 31 h 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31">
                    <a:moveTo>
                      <a:pt x="0" y="23"/>
                    </a:moveTo>
                    <a:lnTo>
                      <a:pt x="14" y="18"/>
                    </a:lnTo>
                    <a:lnTo>
                      <a:pt x="3" y="10"/>
                    </a:lnTo>
                    <a:lnTo>
                      <a:pt x="56" y="0"/>
                    </a:lnTo>
                    <a:lnTo>
                      <a:pt x="67" y="0"/>
                    </a:lnTo>
                    <a:lnTo>
                      <a:pt x="56" y="10"/>
                    </a:lnTo>
                    <a:lnTo>
                      <a:pt x="75" y="10"/>
                    </a:lnTo>
                    <a:lnTo>
                      <a:pt x="25" y="25"/>
                    </a:lnTo>
                    <a:lnTo>
                      <a:pt x="14" y="30"/>
                    </a:lnTo>
                    <a:lnTo>
                      <a:pt x="14" y="25"/>
                    </a:lnTo>
                    <a:lnTo>
                      <a:pt x="0" y="23"/>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21" name="Freeform 343"/>
              <p:cNvSpPr>
                <a:spLocks/>
              </p:cNvSpPr>
              <p:nvPr/>
            </p:nvSpPr>
            <p:spPr bwMode="auto">
              <a:xfrm>
                <a:off x="3792" y="1020"/>
                <a:ext cx="73" cy="38"/>
              </a:xfrm>
              <a:custGeom>
                <a:avLst/>
                <a:gdLst>
                  <a:gd name="T0" fmla="*/ 0 w 82"/>
                  <a:gd name="T1" fmla="*/ 33 h 37"/>
                  <a:gd name="T2" fmla="*/ 8 w 82"/>
                  <a:gd name="T3" fmla="*/ 27 h 37"/>
                  <a:gd name="T4" fmla="*/ 3 w 82"/>
                  <a:gd name="T5" fmla="*/ 12 h 37"/>
                  <a:gd name="T6" fmla="*/ 29 w 82"/>
                  <a:gd name="T7" fmla="*/ 0 h 37"/>
                  <a:gd name="T8" fmla="*/ 36 w 82"/>
                  <a:gd name="T9" fmla="*/ 0 h 37"/>
                  <a:gd name="T10" fmla="*/ 29 w 82"/>
                  <a:gd name="T11" fmla="*/ 12 h 37"/>
                  <a:gd name="T12" fmla="*/ 40 w 82"/>
                  <a:gd name="T13" fmla="*/ 12 h 37"/>
                  <a:gd name="T14" fmla="*/ 13 w 82"/>
                  <a:gd name="T15" fmla="*/ 36 h 37"/>
                  <a:gd name="T16" fmla="*/ 8 w 82"/>
                  <a:gd name="T17" fmla="*/ 42 h 37"/>
                  <a:gd name="T18" fmla="*/ 8 w 82"/>
                  <a:gd name="T19" fmla="*/ 36 h 37"/>
                  <a:gd name="T20" fmla="*/ 0 w 82"/>
                  <a:gd name="T21" fmla="*/ 33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7"/>
                  <a:gd name="T35" fmla="*/ 82 w 82"/>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7">
                    <a:moveTo>
                      <a:pt x="0" y="27"/>
                    </a:moveTo>
                    <a:lnTo>
                      <a:pt x="15" y="21"/>
                    </a:lnTo>
                    <a:lnTo>
                      <a:pt x="3" y="12"/>
                    </a:lnTo>
                    <a:lnTo>
                      <a:pt x="60" y="0"/>
                    </a:lnTo>
                    <a:lnTo>
                      <a:pt x="72" y="0"/>
                    </a:lnTo>
                    <a:lnTo>
                      <a:pt x="60" y="12"/>
                    </a:lnTo>
                    <a:lnTo>
                      <a:pt x="81" y="12"/>
                    </a:lnTo>
                    <a:lnTo>
                      <a:pt x="27" y="30"/>
                    </a:lnTo>
                    <a:lnTo>
                      <a:pt x="15" y="36"/>
                    </a:lnTo>
                    <a:lnTo>
                      <a:pt x="15" y="30"/>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22" name="Freeform 344"/>
              <p:cNvSpPr>
                <a:spLocks/>
              </p:cNvSpPr>
              <p:nvPr/>
            </p:nvSpPr>
            <p:spPr bwMode="auto">
              <a:xfrm>
                <a:off x="3813" y="1423"/>
                <a:ext cx="25" cy="18"/>
              </a:xfrm>
              <a:custGeom>
                <a:avLst/>
                <a:gdLst>
                  <a:gd name="T0" fmla="*/ 0 w 28"/>
                  <a:gd name="T1" fmla="*/ 22 h 17"/>
                  <a:gd name="T2" fmla="*/ 4 w 28"/>
                  <a:gd name="T3" fmla="*/ 0 h 17"/>
                  <a:gd name="T4" fmla="*/ 13 w 28"/>
                  <a:gd name="T5" fmla="*/ 15 h 17"/>
                  <a:gd name="T6" fmla="*/ 0 w 28"/>
                  <a:gd name="T7" fmla="*/ 22 h 17"/>
                  <a:gd name="T8" fmla="*/ 0 60000 65536"/>
                  <a:gd name="T9" fmla="*/ 0 60000 65536"/>
                  <a:gd name="T10" fmla="*/ 0 60000 65536"/>
                  <a:gd name="T11" fmla="*/ 0 60000 65536"/>
                  <a:gd name="T12" fmla="*/ 0 w 28"/>
                  <a:gd name="T13" fmla="*/ 0 h 17"/>
                  <a:gd name="T14" fmla="*/ 28 w 28"/>
                  <a:gd name="T15" fmla="*/ 17 h 17"/>
                </a:gdLst>
                <a:ahLst/>
                <a:cxnLst>
                  <a:cxn ang="T8">
                    <a:pos x="T0" y="T1"/>
                  </a:cxn>
                  <a:cxn ang="T9">
                    <a:pos x="T2" y="T3"/>
                  </a:cxn>
                  <a:cxn ang="T10">
                    <a:pos x="T4" y="T5"/>
                  </a:cxn>
                  <a:cxn ang="T11">
                    <a:pos x="T6" y="T7"/>
                  </a:cxn>
                </a:cxnLst>
                <a:rect l="T12" t="T13" r="T14" b="T15"/>
                <a:pathLst>
                  <a:path w="28" h="17">
                    <a:moveTo>
                      <a:pt x="0" y="16"/>
                    </a:moveTo>
                    <a:lnTo>
                      <a:pt x="7" y="0"/>
                    </a:lnTo>
                    <a:lnTo>
                      <a:pt x="27" y="9"/>
                    </a:lnTo>
                    <a:lnTo>
                      <a:pt x="0" y="16"/>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23" name="Freeform 345"/>
              <p:cNvSpPr>
                <a:spLocks/>
              </p:cNvSpPr>
              <p:nvPr/>
            </p:nvSpPr>
            <p:spPr bwMode="auto">
              <a:xfrm>
                <a:off x="3813" y="1423"/>
                <a:ext cx="30" cy="23"/>
              </a:xfrm>
              <a:custGeom>
                <a:avLst/>
                <a:gdLst>
                  <a:gd name="T0" fmla="*/ 0 w 34"/>
                  <a:gd name="T1" fmla="*/ 27 h 22"/>
                  <a:gd name="T2" fmla="*/ 4 w 34"/>
                  <a:gd name="T3" fmla="*/ 0 h 22"/>
                  <a:gd name="T4" fmla="*/ 16 w 34"/>
                  <a:gd name="T5" fmla="*/ 18 h 22"/>
                  <a:gd name="T6" fmla="*/ 0 w 34"/>
                  <a:gd name="T7" fmla="*/ 27 h 22"/>
                  <a:gd name="T8" fmla="*/ 0 60000 65536"/>
                  <a:gd name="T9" fmla="*/ 0 60000 65536"/>
                  <a:gd name="T10" fmla="*/ 0 60000 65536"/>
                  <a:gd name="T11" fmla="*/ 0 60000 65536"/>
                  <a:gd name="T12" fmla="*/ 0 w 34"/>
                  <a:gd name="T13" fmla="*/ 0 h 22"/>
                  <a:gd name="T14" fmla="*/ 34 w 34"/>
                  <a:gd name="T15" fmla="*/ 22 h 22"/>
                </a:gdLst>
                <a:ahLst/>
                <a:cxnLst>
                  <a:cxn ang="T8">
                    <a:pos x="T0" y="T1"/>
                  </a:cxn>
                  <a:cxn ang="T9">
                    <a:pos x="T2" y="T3"/>
                  </a:cxn>
                  <a:cxn ang="T10">
                    <a:pos x="T4" y="T5"/>
                  </a:cxn>
                  <a:cxn ang="T11">
                    <a:pos x="T6" y="T7"/>
                  </a:cxn>
                </a:cxnLst>
                <a:rect l="T12" t="T13" r="T14" b="T15"/>
                <a:pathLst>
                  <a:path w="34" h="22">
                    <a:moveTo>
                      <a:pt x="0" y="21"/>
                    </a:moveTo>
                    <a:lnTo>
                      <a:pt x="9" y="0"/>
                    </a:lnTo>
                    <a:lnTo>
                      <a:pt x="33" y="12"/>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24" name="Freeform 346"/>
              <p:cNvSpPr>
                <a:spLocks/>
              </p:cNvSpPr>
              <p:nvPr/>
            </p:nvSpPr>
            <p:spPr bwMode="auto">
              <a:xfrm>
                <a:off x="3861" y="1306"/>
                <a:ext cx="90" cy="72"/>
              </a:xfrm>
              <a:custGeom>
                <a:avLst/>
                <a:gdLst>
                  <a:gd name="T0" fmla="*/ 0 w 101"/>
                  <a:gd name="T1" fmla="*/ 39 h 70"/>
                  <a:gd name="T2" fmla="*/ 5 w 101"/>
                  <a:gd name="T3" fmla="*/ 59 h 70"/>
                  <a:gd name="T4" fmla="*/ 10 w 101"/>
                  <a:gd name="T5" fmla="*/ 53 h 70"/>
                  <a:gd name="T6" fmla="*/ 16 w 101"/>
                  <a:gd name="T7" fmla="*/ 67 h 70"/>
                  <a:gd name="T8" fmla="*/ 20 w 101"/>
                  <a:gd name="T9" fmla="*/ 59 h 70"/>
                  <a:gd name="T10" fmla="*/ 18 w 101"/>
                  <a:gd name="T11" fmla="*/ 81 h 70"/>
                  <a:gd name="T12" fmla="*/ 49 w 101"/>
                  <a:gd name="T13" fmla="*/ 81 h 70"/>
                  <a:gd name="T14" fmla="*/ 37 w 101"/>
                  <a:gd name="T15" fmla="*/ 70 h 70"/>
                  <a:gd name="T16" fmla="*/ 33 w 101"/>
                  <a:gd name="T17" fmla="*/ 42 h 70"/>
                  <a:gd name="T18" fmla="*/ 33 w 101"/>
                  <a:gd name="T19" fmla="*/ 14 h 70"/>
                  <a:gd name="T20" fmla="*/ 39 w 101"/>
                  <a:gd name="T21" fmla="*/ 0 h 70"/>
                  <a:gd name="T22" fmla="*/ 14 w 101"/>
                  <a:gd name="T23" fmla="*/ 3 h 70"/>
                  <a:gd name="T24" fmla="*/ 9 w 101"/>
                  <a:gd name="T25" fmla="*/ 39 h 70"/>
                  <a:gd name="T26" fmla="*/ 0 w 101"/>
                  <a:gd name="T27" fmla="*/ 39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70"/>
                  <a:gd name="T44" fmla="*/ 101 w 101"/>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70">
                    <a:moveTo>
                      <a:pt x="0" y="33"/>
                    </a:moveTo>
                    <a:lnTo>
                      <a:pt x="11" y="50"/>
                    </a:lnTo>
                    <a:lnTo>
                      <a:pt x="20" y="47"/>
                    </a:lnTo>
                    <a:lnTo>
                      <a:pt x="31" y="55"/>
                    </a:lnTo>
                    <a:lnTo>
                      <a:pt x="40" y="50"/>
                    </a:lnTo>
                    <a:lnTo>
                      <a:pt x="37" y="69"/>
                    </a:lnTo>
                    <a:lnTo>
                      <a:pt x="100" y="69"/>
                    </a:lnTo>
                    <a:lnTo>
                      <a:pt x="74" y="58"/>
                    </a:lnTo>
                    <a:lnTo>
                      <a:pt x="65" y="36"/>
                    </a:lnTo>
                    <a:lnTo>
                      <a:pt x="65" y="14"/>
                    </a:lnTo>
                    <a:lnTo>
                      <a:pt x="79" y="0"/>
                    </a:lnTo>
                    <a:lnTo>
                      <a:pt x="28" y="3"/>
                    </a:lnTo>
                    <a:lnTo>
                      <a:pt x="17" y="33"/>
                    </a:lnTo>
                    <a:lnTo>
                      <a:pt x="0" y="33"/>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25" name="Freeform 347"/>
              <p:cNvSpPr>
                <a:spLocks/>
              </p:cNvSpPr>
              <p:nvPr/>
            </p:nvSpPr>
            <p:spPr bwMode="auto">
              <a:xfrm>
                <a:off x="3861" y="1306"/>
                <a:ext cx="95" cy="78"/>
              </a:xfrm>
              <a:custGeom>
                <a:avLst/>
                <a:gdLst>
                  <a:gd name="T0" fmla="*/ 0 w 107"/>
                  <a:gd name="T1" fmla="*/ 42 h 76"/>
                  <a:gd name="T2" fmla="*/ 6 w 107"/>
                  <a:gd name="T3" fmla="*/ 63 h 76"/>
                  <a:gd name="T4" fmla="*/ 11 w 107"/>
                  <a:gd name="T5" fmla="*/ 57 h 76"/>
                  <a:gd name="T6" fmla="*/ 16 w 107"/>
                  <a:gd name="T7" fmla="*/ 72 h 76"/>
                  <a:gd name="T8" fmla="*/ 20 w 107"/>
                  <a:gd name="T9" fmla="*/ 63 h 76"/>
                  <a:gd name="T10" fmla="*/ 20 w 107"/>
                  <a:gd name="T11" fmla="*/ 87 h 76"/>
                  <a:gd name="T12" fmla="*/ 52 w 107"/>
                  <a:gd name="T13" fmla="*/ 87 h 76"/>
                  <a:gd name="T14" fmla="*/ 38 w 107"/>
                  <a:gd name="T15" fmla="*/ 75 h 76"/>
                  <a:gd name="T16" fmla="*/ 34 w 107"/>
                  <a:gd name="T17" fmla="*/ 45 h 76"/>
                  <a:gd name="T18" fmla="*/ 34 w 107"/>
                  <a:gd name="T19" fmla="*/ 15 h 76"/>
                  <a:gd name="T20" fmla="*/ 41 w 107"/>
                  <a:gd name="T21" fmla="*/ 0 h 76"/>
                  <a:gd name="T22" fmla="*/ 15 w 107"/>
                  <a:gd name="T23" fmla="*/ 3 h 76"/>
                  <a:gd name="T24" fmla="*/ 9 w 107"/>
                  <a:gd name="T25" fmla="*/ 42 h 76"/>
                  <a:gd name="T26" fmla="*/ 0 w 107"/>
                  <a:gd name="T27" fmla="*/ 42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76"/>
                  <a:gd name="T44" fmla="*/ 107 w 107"/>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76">
                    <a:moveTo>
                      <a:pt x="0" y="36"/>
                    </a:moveTo>
                    <a:lnTo>
                      <a:pt x="12" y="54"/>
                    </a:lnTo>
                    <a:lnTo>
                      <a:pt x="21" y="51"/>
                    </a:lnTo>
                    <a:lnTo>
                      <a:pt x="33" y="60"/>
                    </a:lnTo>
                    <a:lnTo>
                      <a:pt x="42" y="54"/>
                    </a:lnTo>
                    <a:lnTo>
                      <a:pt x="39" y="75"/>
                    </a:lnTo>
                    <a:lnTo>
                      <a:pt x="106" y="75"/>
                    </a:lnTo>
                    <a:lnTo>
                      <a:pt x="78" y="63"/>
                    </a:lnTo>
                    <a:lnTo>
                      <a:pt x="69" y="39"/>
                    </a:lnTo>
                    <a:lnTo>
                      <a:pt x="69" y="15"/>
                    </a:lnTo>
                    <a:lnTo>
                      <a:pt x="84" y="0"/>
                    </a:lnTo>
                    <a:lnTo>
                      <a:pt x="30" y="3"/>
                    </a:lnTo>
                    <a:lnTo>
                      <a:pt x="18" y="36"/>
                    </a:lnTo>
                    <a:lnTo>
                      <a:pt x="0" y="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26" name="Freeform 348"/>
              <p:cNvSpPr>
                <a:spLocks/>
              </p:cNvSpPr>
              <p:nvPr/>
            </p:nvSpPr>
            <p:spPr bwMode="auto">
              <a:xfrm>
                <a:off x="3896" y="1175"/>
                <a:ext cx="225" cy="126"/>
              </a:xfrm>
              <a:custGeom>
                <a:avLst/>
                <a:gdLst>
                  <a:gd name="T0" fmla="*/ 0 w 254"/>
                  <a:gd name="T1" fmla="*/ 127 h 122"/>
                  <a:gd name="T2" fmla="*/ 11 w 254"/>
                  <a:gd name="T3" fmla="*/ 127 h 122"/>
                  <a:gd name="T4" fmla="*/ 4 w 254"/>
                  <a:gd name="T5" fmla="*/ 139 h 122"/>
                  <a:gd name="T6" fmla="*/ 24 w 254"/>
                  <a:gd name="T7" fmla="*/ 146 h 122"/>
                  <a:gd name="T8" fmla="*/ 24 w 254"/>
                  <a:gd name="T9" fmla="*/ 131 h 122"/>
                  <a:gd name="T10" fmla="*/ 31 w 254"/>
                  <a:gd name="T11" fmla="*/ 131 h 122"/>
                  <a:gd name="T12" fmla="*/ 24 w 254"/>
                  <a:gd name="T13" fmla="*/ 123 h 122"/>
                  <a:gd name="T14" fmla="*/ 32 w 254"/>
                  <a:gd name="T15" fmla="*/ 127 h 122"/>
                  <a:gd name="T16" fmla="*/ 31 w 254"/>
                  <a:gd name="T17" fmla="*/ 108 h 122"/>
                  <a:gd name="T18" fmla="*/ 35 w 254"/>
                  <a:gd name="T19" fmla="*/ 115 h 122"/>
                  <a:gd name="T20" fmla="*/ 40 w 254"/>
                  <a:gd name="T21" fmla="*/ 108 h 122"/>
                  <a:gd name="T22" fmla="*/ 37 w 254"/>
                  <a:gd name="T23" fmla="*/ 99 h 122"/>
                  <a:gd name="T24" fmla="*/ 50 w 254"/>
                  <a:gd name="T25" fmla="*/ 99 h 122"/>
                  <a:gd name="T26" fmla="*/ 45 w 254"/>
                  <a:gd name="T27" fmla="*/ 87 h 122"/>
                  <a:gd name="T28" fmla="*/ 51 w 254"/>
                  <a:gd name="T29" fmla="*/ 87 h 122"/>
                  <a:gd name="T30" fmla="*/ 54 w 254"/>
                  <a:gd name="T31" fmla="*/ 73 h 122"/>
                  <a:gd name="T32" fmla="*/ 116 w 254"/>
                  <a:gd name="T33" fmla="*/ 29 h 122"/>
                  <a:gd name="T34" fmla="*/ 121 w 254"/>
                  <a:gd name="T35" fmla="*/ 10 h 122"/>
                  <a:gd name="T36" fmla="*/ 110 w 254"/>
                  <a:gd name="T37" fmla="*/ 0 h 122"/>
                  <a:gd name="T38" fmla="*/ 83 w 254"/>
                  <a:gd name="T39" fmla="*/ 27 h 122"/>
                  <a:gd name="T40" fmla="*/ 58 w 254"/>
                  <a:gd name="T41" fmla="*/ 27 h 122"/>
                  <a:gd name="T42" fmla="*/ 31 w 254"/>
                  <a:gd name="T43" fmla="*/ 67 h 122"/>
                  <a:gd name="T44" fmla="*/ 15 w 254"/>
                  <a:gd name="T45" fmla="*/ 70 h 122"/>
                  <a:gd name="T46" fmla="*/ 15 w 254"/>
                  <a:gd name="T47" fmla="*/ 87 h 122"/>
                  <a:gd name="T48" fmla="*/ 24 w 254"/>
                  <a:gd name="T49" fmla="*/ 87 h 122"/>
                  <a:gd name="T50" fmla="*/ 14 w 254"/>
                  <a:gd name="T51" fmla="*/ 96 h 122"/>
                  <a:gd name="T52" fmla="*/ 19 w 254"/>
                  <a:gd name="T53" fmla="*/ 102 h 122"/>
                  <a:gd name="T54" fmla="*/ 11 w 254"/>
                  <a:gd name="T55" fmla="*/ 108 h 122"/>
                  <a:gd name="T56" fmla="*/ 19 w 254"/>
                  <a:gd name="T57" fmla="*/ 115 h 122"/>
                  <a:gd name="T58" fmla="*/ 0 w 254"/>
                  <a:gd name="T59" fmla="*/ 127 h 1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4"/>
                  <a:gd name="T91" fmla="*/ 0 h 122"/>
                  <a:gd name="T92" fmla="*/ 254 w 254"/>
                  <a:gd name="T93" fmla="*/ 122 h 12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4" h="122">
                    <a:moveTo>
                      <a:pt x="0" y="104"/>
                    </a:moveTo>
                    <a:lnTo>
                      <a:pt x="23" y="104"/>
                    </a:lnTo>
                    <a:lnTo>
                      <a:pt x="6" y="115"/>
                    </a:lnTo>
                    <a:lnTo>
                      <a:pt x="50" y="121"/>
                    </a:lnTo>
                    <a:lnTo>
                      <a:pt x="50" y="107"/>
                    </a:lnTo>
                    <a:lnTo>
                      <a:pt x="65" y="107"/>
                    </a:lnTo>
                    <a:lnTo>
                      <a:pt x="50" y="101"/>
                    </a:lnTo>
                    <a:lnTo>
                      <a:pt x="67" y="104"/>
                    </a:lnTo>
                    <a:lnTo>
                      <a:pt x="65" y="90"/>
                    </a:lnTo>
                    <a:lnTo>
                      <a:pt x="73" y="95"/>
                    </a:lnTo>
                    <a:lnTo>
                      <a:pt x="83" y="90"/>
                    </a:lnTo>
                    <a:lnTo>
                      <a:pt x="77" y="81"/>
                    </a:lnTo>
                    <a:lnTo>
                      <a:pt x="103" y="81"/>
                    </a:lnTo>
                    <a:lnTo>
                      <a:pt x="95" y="72"/>
                    </a:lnTo>
                    <a:lnTo>
                      <a:pt x="108" y="72"/>
                    </a:lnTo>
                    <a:lnTo>
                      <a:pt x="112" y="61"/>
                    </a:lnTo>
                    <a:lnTo>
                      <a:pt x="241" y="23"/>
                    </a:lnTo>
                    <a:lnTo>
                      <a:pt x="253" y="10"/>
                    </a:lnTo>
                    <a:lnTo>
                      <a:pt x="227" y="0"/>
                    </a:lnTo>
                    <a:lnTo>
                      <a:pt x="174" y="21"/>
                    </a:lnTo>
                    <a:lnTo>
                      <a:pt x="120" y="21"/>
                    </a:lnTo>
                    <a:lnTo>
                      <a:pt x="65" y="55"/>
                    </a:lnTo>
                    <a:lnTo>
                      <a:pt x="32" y="58"/>
                    </a:lnTo>
                    <a:lnTo>
                      <a:pt x="32" y="72"/>
                    </a:lnTo>
                    <a:lnTo>
                      <a:pt x="48" y="72"/>
                    </a:lnTo>
                    <a:lnTo>
                      <a:pt x="29" y="78"/>
                    </a:lnTo>
                    <a:lnTo>
                      <a:pt x="38" y="84"/>
                    </a:lnTo>
                    <a:lnTo>
                      <a:pt x="23" y="90"/>
                    </a:lnTo>
                    <a:lnTo>
                      <a:pt x="38" y="95"/>
                    </a:lnTo>
                    <a:lnTo>
                      <a:pt x="0" y="104"/>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27" name="Freeform 349"/>
              <p:cNvSpPr>
                <a:spLocks/>
              </p:cNvSpPr>
              <p:nvPr/>
            </p:nvSpPr>
            <p:spPr bwMode="auto">
              <a:xfrm>
                <a:off x="3896" y="1175"/>
                <a:ext cx="230" cy="132"/>
              </a:xfrm>
              <a:custGeom>
                <a:avLst/>
                <a:gdLst>
                  <a:gd name="T0" fmla="*/ 0 w 260"/>
                  <a:gd name="T1" fmla="*/ 132 h 128"/>
                  <a:gd name="T2" fmla="*/ 12 w 260"/>
                  <a:gd name="T3" fmla="*/ 132 h 128"/>
                  <a:gd name="T4" fmla="*/ 4 w 260"/>
                  <a:gd name="T5" fmla="*/ 145 h 128"/>
                  <a:gd name="T6" fmla="*/ 24 w 260"/>
                  <a:gd name="T7" fmla="*/ 152 h 128"/>
                  <a:gd name="T8" fmla="*/ 24 w 260"/>
                  <a:gd name="T9" fmla="*/ 135 h 128"/>
                  <a:gd name="T10" fmla="*/ 32 w 260"/>
                  <a:gd name="T11" fmla="*/ 135 h 128"/>
                  <a:gd name="T12" fmla="*/ 24 w 260"/>
                  <a:gd name="T13" fmla="*/ 128 h 128"/>
                  <a:gd name="T14" fmla="*/ 33 w 260"/>
                  <a:gd name="T15" fmla="*/ 132 h 128"/>
                  <a:gd name="T16" fmla="*/ 32 w 260"/>
                  <a:gd name="T17" fmla="*/ 112 h 128"/>
                  <a:gd name="T18" fmla="*/ 35 w 260"/>
                  <a:gd name="T19" fmla="*/ 120 h 128"/>
                  <a:gd name="T20" fmla="*/ 40 w 260"/>
                  <a:gd name="T21" fmla="*/ 112 h 128"/>
                  <a:gd name="T22" fmla="*/ 38 w 260"/>
                  <a:gd name="T23" fmla="*/ 103 h 128"/>
                  <a:gd name="T24" fmla="*/ 51 w 260"/>
                  <a:gd name="T25" fmla="*/ 103 h 128"/>
                  <a:gd name="T26" fmla="*/ 46 w 260"/>
                  <a:gd name="T27" fmla="*/ 92 h 128"/>
                  <a:gd name="T28" fmla="*/ 53 w 260"/>
                  <a:gd name="T29" fmla="*/ 92 h 128"/>
                  <a:gd name="T30" fmla="*/ 56 w 260"/>
                  <a:gd name="T31" fmla="*/ 76 h 128"/>
                  <a:gd name="T32" fmla="*/ 119 w 260"/>
                  <a:gd name="T33" fmla="*/ 30 h 128"/>
                  <a:gd name="T34" fmla="*/ 125 w 260"/>
                  <a:gd name="T35" fmla="*/ 10 h 128"/>
                  <a:gd name="T36" fmla="*/ 111 w 260"/>
                  <a:gd name="T37" fmla="*/ 0 h 128"/>
                  <a:gd name="T38" fmla="*/ 85 w 260"/>
                  <a:gd name="T39" fmla="*/ 28 h 128"/>
                  <a:gd name="T40" fmla="*/ 58 w 260"/>
                  <a:gd name="T41" fmla="*/ 28 h 128"/>
                  <a:gd name="T42" fmla="*/ 32 w 260"/>
                  <a:gd name="T43" fmla="*/ 70 h 128"/>
                  <a:gd name="T44" fmla="*/ 16 w 260"/>
                  <a:gd name="T45" fmla="*/ 73 h 128"/>
                  <a:gd name="T46" fmla="*/ 16 w 260"/>
                  <a:gd name="T47" fmla="*/ 92 h 128"/>
                  <a:gd name="T48" fmla="*/ 24 w 260"/>
                  <a:gd name="T49" fmla="*/ 92 h 128"/>
                  <a:gd name="T50" fmla="*/ 15 w 260"/>
                  <a:gd name="T51" fmla="*/ 100 h 128"/>
                  <a:gd name="T52" fmla="*/ 19 w 260"/>
                  <a:gd name="T53" fmla="*/ 106 h 128"/>
                  <a:gd name="T54" fmla="*/ 12 w 260"/>
                  <a:gd name="T55" fmla="*/ 112 h 128"/>
                  <a:gd name="T56" fmla="*/ 19 w 260"/>
                  <a:gd name="T57" fmla="*/ 120 h 128"/>
                  <a:gd name="T58" fmla="*/ 0 w 260"/>
                  <a:gd name="T59" fmla="*/ 132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0"/>
                  <a:gd name="T91" fmla="*/ 0 h 128"/>
                  <a:gd name="T92" fmla="*/ 260 w 260"/>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0" h="128">
                    <a:moveTo>
                      <a:pt x="0" y="109"/>
                    </a:moveTo>
                    <a:lnTo>
                      <a:pt x="24" y="109"/>
                    </a:lnTo>
                    <a:lnTo>
                      <a:pt x="6" y="121"/>
                    </a:lnTo>
                    <a:lnTo>
                      <a:pt x="51" y="127"/>
                    </a:lnTo>
                    <a:lnTo>
                      <a:pt x="51" y="112"/>
                    </a:lnTo>
                    <a:lnTo>
                      <a:pt x="67" y="112"/>
                    </a:lnTo>
                    <a:lnTo>
                      <a:pt x="51" y="106"/>
                    </a:lnTo>
                    <a:lnTo>
                      <a:pt x="69" y="109"/>
                    </a:lnTo>
                    <a:lnTo>
                      <a:pt x="67" y="94"/>
                    </a:lnTo>
                    <a:lnTo>
                      <a:pt x="75" y="100"/>
                    </a:lnTo>
                    <a:lnTo>
                      <a:pt x="85" y="94"/>
                    </a:lnTo>
                    <a:lnTo>
                      <a:pt x="79" y="85"/>
                    </a:lnTo>
                    <a:lnTo>
                      <a:pt x="105" y="85"/>
                    </a:lnTo>
                    <a:lnTo>
                      <a:pt x="97" y="76"/>
                    </a:lnTo>
                    <a:lnTo>
                      <a:pt x="111" y="76"/>
                    </a:lnTo>
                    <a:lnTo>
                      <a:pt x="115" y="64"/>
                    </a:lnTo>
                    <a:lnTo>
                      <a:pt x="247" y="24"/>
                    </a:lnTo>
                    <a:lnTo>
                      <a:pt x="259" y="10"/>
                    </a:lnTo>
                    <a:lnTo>
                      <a:pt x="232" y="0"/>
                    </a:lnTo>
                    <a:lnTo>
                      <a:pt x="178" y="22"/>
                    </a:lnTo>
                    <a:lnTo>
                      <a:pt x="123" y="22"/>
                    </a:lnTo>
                    <a:lnTo>
                      <a:pt x="67" y="58"/>
                    </a:lnTo>
                    <a:lnTo>
                      <a:pt x="33" y="61"/>
                    </a:lnTo>
                    <a:lnTo>
                      <a:pt x="33" y="76"/>
                    </a:lnTo>
                    <a:lnTo>
                      <a:pt x="49" y="76"/>
                    </a:lnTo>
                    <a:lnTo>
                      <a:pt x="30" y="82"/>
                    </a:lnTo>
                    <a:lnTo>
                      <a:pt x="39" y="88"/>
                    </a:lnTo>
                    <a:lnTo>
                      <a:pt x="24" y="94"/>
                    </a:lnTo>
                    <a:lnTo>
                      <a:pt x="39" y="100"/>
                    </a:lnTo>
                    <a:lnTo>
                      <a:pt x="0" y="10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28" name="Freeform 350"/>
              <p:cNvSpPr>
                <a:spLocks/>
              </p:cNvSpPr>
              <p:nvPr/>
            </p:nvSpPr>
            <p:spPr bwMode="auto">
              <a:xfrm>
                <a:off x="4030" y="1002"/>
                <a:ext cx="40" cy="22"/>
              </a:xfrm>
              <a:custGeom>
                <a:avLst/>
                <a:gdLst>
                  <a:gd name="T0" fmla="*/ 0 w 46"/>
                  <a:gd name="T1" fmla="*/ 14 h 22"/>
                  <a:gd name="T2" fmla="*/ 5 w 46"/>
                  <a:gd name="T3" fmla="*/ 21 h 22"/>
                  <a:gd name="T4" fmla="*/ 20 w 46"/>
                  <a:gd name="T5" fmla="*/ 12 h 22"/>
                  <a:gd name="T6" fmla="*/ 10 w 46"/>
                  <a:gd name="T7" fmla="*/ 0 h 22"/>
                  <a:gd name="T8" fmla="*/ 0 w 46"/>
                  <a:gd name="T9" fmla="*/ 14 h 22"/>
                  <a:gd name="T10" fmla="*/ 0 60000 65536"/>
                  <a:gd name="T11" fmla="*/ 0 60000 65536"/>
                  <a:gd name="T12" fmla="*/ 0 60000 65536"/>
                  <a:gd name="T13" fmla="*/ 0 60000 65536"/>
                  <a:gd name="T14" fmla="*/ 0 60000 65536"/>
                  <a:gd name="T15" fmla="*/ 0 w 46"/>
                  <a:gd name="T16" fmla="*/ 0 h 22"/>
                  <a:gd name="T17" fmla="*/ 46 w 46"/>
                  <a:gd name="T18" fmla="*/ 22 h 22"/>
                </a:gdLst>
                <a:ahLst/>
                <a:cxnLst>
                  <a:cxn ang="T10">
                    <a:pos x="T0" y="T1"/>
                  </a:cxn>
                  <a:cxn ang="T11">
                    <a:pos x="T2" y="T3"/>
                  </a:cxn>
                  <a:cxn ang="T12">
                    <a:pos x="T4" y="T5"/>
                  </a:cxn>
                  <a:cxn ang="T13">
                    <a:pos x="T6" y="T7"/>
                  </a:cxn>
                  <a:cxn ang="T14">
                    <a:pos x="T8" y="T9"/>
                  </a:cxn>
                </a:cxnLst>
                <a:rect l="T15" t="T16" r="T17" b="T18"/>
                <a:pathLst>
                  <a:path w="46" h="22">
                    <a:moveTo>
                      <a:pt x="0" y="14"/>
                    </a:moveTo>
                    <a:lnTo>
                      <a:pt x="11" y="21"/>
                    </a:lnTo>
                    <a:lnTo>
                      <a:pt x="45" y="12"/>
                    </a:lnTo>
                    <a:lnTo>
                      <a:pt x="24" y="0"/>
                    </a:lnTo>
                    <a:lnTo>
                      <a:pt x="0" y="14"/>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29" name="Freeform 351"/>
              <p:cNvSpPr>
                <a:spLocks/>
              </p:cNvSpPr>
              <p:nvPr/>
            </p:nvSpPr>
            <p:spPr bwMode="auto">
              <a:xfrm>
                <a:off x="4030" y="1002"/>
                <a:ext cx="46" cy="29"/>
              </a:xfrm>
              <a:custGeom>
                <a:avLst/>
                <a:gdLst>
                  <a:gd name="T0" fmla="*/ 0 w 52"/>
                  <a:gd name="T1" fmla="*/ 24 h 28"/>
                  <a:gd name="T2" fmla="*/ 6 w 52"/>
                  <a:gd name="T3" fmla="*/ 33 h 28"/>
                  <a:gd name="T4" fmla="*/ 24 w 52"/>
                  <a:gd name="T5" fmla="*/ 21 h 28"/>
                  <a:gd name="T6" fmla="*/ 13 w 52"/>
                  <a:gd name="T7" fmla="*/ 0 h 28"/>
                  <a:gd name="T8" fmla="*/ 0 w 52"/>
                  <a:gd name="T9" fmla="*/ 24 h 28"/>
                  <a:gd name="T10" fmla="*/ 0 60000 65536"/>
                  <a:gd name="T11" fmla="*/ 0 60000 65536"/>
                  <a:gd name="T12" fmla="*/ 0 60000 65536"/>
                  <a:gd name="T13" fmla="*/ 0 60000 65536"/>
                  <a:gd name="T14" fmla="*/ 0 60000 65536"/>
                  <a:gd name="T15" fmla="*/ 0 w 52"/>
                  <a:gd name="T16" fmla="*/ 0 h 28"/>
                  <a:gd name="T17" fmla="*/ 52 w 52"/>
                  <a:gd name="T18" fmla="*/ 28 h 28"/>
                </a:gdLst>
                <a:ahLst/>
                <a:cxnLst>
                  <a:cxn ang="T10">
                    <a:pos x="T0" y="T1"/>
                  </a:cxn>
                  <a:cxn ang="T11">
                    <a:pos x="T2" y="T3"/>
                  </a:cxn>
                  <a:cxn ang="T12">
                    <a:pos x="T4" y="T5"/>
                  </a:cxn>
                  <a:cxn ang="T13">
                    <a:pos x="T6" y="T7"/>
                  </a:cxn>
                  <a:cxn ang="T14">
                    <a:pos x="T8" y="T9"/>
                  </a:cxn>
                </a:cxnLst>
                <a:rect l="T15" t="T16" r="T17" b="T18"/>
                <a:pathLst>
                  <a:path w="52" h="28">
                    <a:moveTo>
                      <a:pt x="0" y="18"/>
                    </a:moveTo>
                    <a:lnTo>
                      <a:pt x="12" y="27"/>
                    </a:lnTo>
                    <a:lnTo>
                      <a:pt x="51" y="15"/>
                    </a:lnTo>
                    <a:lnTo>
                      <a:pt x="27"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30" name="Freeform 352"/>
              <p:cNvSpPr>
                <a:spLocks/>
              </p:cNvSpPr>
              <p:nvPr/>
            </p:nvSpPr>
            <p:spPr bwMode="auto">
              <a:xfrm>
                <a:off x="4454" y="1054"/>
                <a:ext cx="36" cy="18"/>
              </a:xfrm>
              <a:custGeom>
                <a:avLst/>
                <a:gdLst>
                  <a:gd name="T0" fmla="*/ 0 w 41"/>
                  <a:gd name="T1" fmla="*/ 0 h 17"/>
                  <a:gd name="T2" fmla="*/ 10 w 41"/>
                  <a:gd name="T3" fmla="*/ 16 h 17"/>
                  <a:gd name="T4" fmla="*/ 6 w 41"/>
                  <a:gd name="T5" fmla="*/ 22 h 17"/>
                  <a:gd name="T6" fmla="*/ 13 w 41"/>
                  <a:gd name="T7" fmla="*/ 16 h 17"/>
                  <a:gd name="T8" fmla="*/ 18 w 41"/>
                  <a:gd name="T9" fmla="*/ 5 h 17"/>
                  <a:gd name="T10" fmla="*/ 0 w 41"/>
                  <a:gd name="T11" fmla="*/ 0 h 17"/>
                  <a:gd name="T12" fmla="*/ 0 60000 65536"/>
                  <a:gd name="T13" fmla="*/ 0 60000 65536"/>
                  <a:gd name="T14" fmla="*/ 0 60000 65536"/>
                  <a:gd name="T15" fmla="*/ 0 60000 65536"/>
                  <a:gd name="T16" fmla="*/ 0 60000 65536"/>
                  <a:gd name="T17" fmla="*/ 0 60000 65536"/>
                  <a:gd name="T18" fmla="*/ 0 w 41"/>
                  <a:gd name="T19" fmla="*/ 0 h 17"/>
                  <a:gd name="T20" fmla="*/ 41 w 41"/>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41" h="17">
                    <a:moveTo>
                      <a:pt x="0" y="0"/>
                    </a:moveTo>
                    <a:lnTo>
                      <a:pt x="21" y="10"/>
                    </a:lnTo>
                    <a:lnTo>
                      <a:pt x="13" y="16"/>
                    </a:lnTo>
                    <a:lnTo>
                      <a:pt x="29" y="10"/>
                    </a:lnTo>
                    <a:lnTo>
                      <a:pt x="40" y="5"/>
                    </a:lnTo>
                    <a:lnTo>
                      <a:pt x="0" y="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31" name="Freeform 353"/>
              <p:cNvSpPr>
                <a:spLocks/>
              </p:cNvSpPr>
              <p:nvPr/>
            </p:nvSpPr>
            <p:spPr bwMode="auto">
              <a:xfrm>
                <a:off x="4454" y="1054"/>
                <a:ext cx="41" cy="20"/>
              </a:xfrm>
              <a:custGeom>
                <a:avLst/>
                <a:gdLst>
                  <a:gd name="T0" fmla="*/ 0 w 47"/>
                  <a:gd name="T1" fmla="*/ 0 h 19"/>
                  <a:gd name="T2" fmla="*/ 10 w 47"/>
                  <a:gd name="T3" fmla="*/ 18 h 19"/>
                  <a:gd name="T4" fmla="*/ 7 w 47"/>
                  <a:gd name="T5" fmla="*/ 24 h 19"/>
                  <a:gd name="T6" fmla="*/ 15 w 47"/>
                  <a:gd name="T7" fmla="*/ 18 h 19"/>
                  <a:gd name="T8" fmla="*/ 21 w 47"/>
                  <a:gd name="T9" fmla="*/ 6 h 19"/>
                  <a:gd name="T10" fmla="*/ 0 w 47"/>
                  <a:gd name="T11" fmla="*/ 0 h 19"/>
                  <a:gd name="T12" fmla="*/ 0 60000 65536"/>
                  <a:gd name="T13" fmla="*/ 0 60000 65536"/>
                  <a:gd name="T14" fmla="*/ 0 60000 65536"/>
                  <a:gd name="T15" fmla="*/ 0 60000 65536"/>
                  <a:gd name="T16" fmla="*/ 0 60000 65536"/>
                  <a:gd name="T17" fmla="*/ 0 60000 65536"/>
                  <a:gd name="T18" fmla="*/ 0 w 47"/>
                  <a:gd name="T19" fmla="*/ 0 h 19"/>
                  <a:gd name="T20" fmla="*/ 47 w 4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7" h="19">
                    <a:moveTo>
                      <a:pt x="0" y="0"/>
                    </a:moveTo>
                    <a:lnTo>
                      <a:pt x="24" y="12"/>
                    </a:lnTo>
                    <a:lnTo>
                      <a:pt x="15" y="18"/>
                    </a:lnTo>
                    <a:lnTo>
                      <a:pt x="33" y="12"/>
                    </a:lnTo>
                    <a:lnTo>
                      <a:pt x="46" y="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32" name="Freeform 354"/>
              <p:cNvSpPr>
                <a:spLocks/>
              </p:cNvSpPr>
              <p:nvPr/>
            </p:nvSpPr>
            <p:spPr bwMode="auto">
              <a:xfrm>
                <a:off x="4459" y="1008"/>
                <a:ext cx="91" cy="44"/>
              </a:xfrm>
              <a:custGeom>
                <a:avLst/>
                <a:gdLst>
                  <a:gd name="T0" fmla="*/ 0 w 103"/>
                  <a:gd name="T1" fmla="*/ 40 h 43"/>
                  <a:gd name="T2" fmla="*/ 13 w 103"/>
                  <a:gd name="T3" fmla="*/ 11 h 43"/>
                  <a:gd name="T4" fmla="*/ 33 w 103"/>
                  <a:gd name="T5" fmla="*/ 0 h 43"/>
                  <a:gd name="T6" fmla="*/ 49 w 103"/>
                  <a:gd name="T7" fmla="*/ 21 h 43"/>
                  <a:gd name="T8" fmla="*/ 44 w 103"/>
                  <a:gd name="T9" fmla="*/ 30 h 43"/>
                  <a:gd name="T10" fmla="*/ 45 w 103"/>
                  <a:gd name="T11" fmla="*/ 40 h 43"/>
                  <a:gd name="T12" fmla="*/ 21 w 103"/>
                  <a:gd name="T13" fmla="*/ 48 h 43"/>
                  <a:gd name="T14" fmla="*/ 0 w 103"/>
                  <a:gd name="T15" fmla="*/ 40 h 43"/>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43"/>
                  <a:gd name="T26" fmla="*/ 103 w 103"/>
                  <a:gd name="T27" fmla="*/ 43 h 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43">
                    <a:moveTo>
                      <a:pt x="0" y="34"/>
                    </a:moveTo>
                    <a:lnTo>
                      <a:pt x="28" y="11"/>
                    </a:lnTo>
                    <a:lnTo>
                      <a:pt x="68" y="0"/>
                    </a:lnTo>
                    <a:lnTo>
                      <a:pt x="102" y="21"/>
                    </a:lnTo>
                    <a:lnTo>
                      <a:pt x="94" y="24"/>
                    </a:lnTo>
                    <a:lnTo>
                      <a:pt x="96" y="34"/>
                    </a:lnTo>
                    <a:lnTo>
                      <a:pt x="43" y="42"/>
                    </a:lnTo>
                    <a:lnTo>
                      <a:pt x="0" y="34"/>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33" name="Freeform 355"/>
              <p:cNvSpPr>
                <a:spLocks/>
              </p:cNvSpPr>
              <p:nvPr/>
            </p:nvSpPr>
            <p:spPr bwMode="auto">
              <a:xfrm>
                <a:off x="4459" y="1008"/>
                <a:ext cx="97" cy="50"/>
              </a:xfrm>
              <a:custGeom>
                <a:avLst/>
                <a:gdLst>
                  <a:gd name="T0" fmla="*/ 0 w 109"/>
                  <a:gd name="T1" fmla="*/ 45 h 49"/>
                  <a:gd name="T2" fmla="*/ 15 w 109"/>
                  <a:gd name="T3" fmla="*/ 12 h 49"/>
                  <a:gd name="T4" fmla="*/ 36 w 109"/>
                  <a:gd name="T5" fmla="*/ 0 h 49"/>
                  <a:gd name="T6" fmla="*/ 54 w 109"/>
                  <a:gd name="T7" fmla="*/ 24 h 49"/>
                  <a:gd name="T8" fmla="*/ 49 w 109"/>
                  <a:gd name="T9" fmla="*/ 33 h 49"/>
                  <a:gd name="T10" fmla="*/ 51 w 109"/>
                  <a:gd name="T11" fmla="*/ 45 h 49"/>
                  <a:gd name="T12" fmla="*/ 22 w 109"/>
                  <a:gd name="T13" fmla="*/ 54 h 49"/>
                  <a:gd name="T14" fmla="*/ 0 w 109"/>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9"/>
                  <a:gd name="T26" fmla="*/ 109 w 10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9">
                    <a:moveTo>
                      <a:pt x="0" y="39"/>
                    </a:moveTo>
                    <a:lnTo>
                      <a:pt x="30" y="12"/>
                    </a:lnTo>
                    <a:lnTo>
                      <a:pt x="72" y="0"/>
                    </a:lnTo>
                    <a:lnTo>
                      <a:pt x="108" y="24"/>
                    </a:lnTo>
                    <a:lnTo>
                      <a:pt x="100" y="27"/>
                    </a:lnTo>
                    <a:lnTo>
                      <a:pt x="102" y="39"/>
                    </a:lnTo>
                    <a:lnTo>
                      <a:pt x="46" y="48"/>
                    </a:lnTo>
                    <a:lnTo>
                      <a:pt x="0"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34" name="Freeform 356"/>
              <p:cNvSpPr>
                <a:spLocks/>
              </p:cNvSpPr>
              <p:nvPr/>
            </p:nvSpPr>
            <p:spPr bwMode="auto">
              <a:xfrm>
                <a:off x="4483" y="1051"/>
                <a:ext cx="102" cy="51"/>
              </a:xfrm>
              <a:custGeom>
                <a:avLst/>
                <a:gdLst>
                  <a:gd name="T0" fmla="*/ 0 w 115"/>
                  <a:gd name="T1" fmla="*/ 27 h 49"/>
                  <a:gd name="T2" fmla="*/ 9 w 115"/>
                  <a:gd name="T3" fmla="*/ 30 h 49"/>
                  <a:gd name="T4" fmla="*/ 17 w 115"/>
                  <a:gd name="T5" fmla="*/ 53 h 49"/>
                  <a:gd name="T6" fmla="*/ 23 w 115"/>
                  <a:gd name="T7" fmla="*/ 45 h 49"/>
                  <a:gd name="T8" fmla="*/ 46 w 115"/>
                  <a:gd name="T9" fmla="*/ 60 h 49"/>
                  <a:gd name="T10" fmla="*/ 51 w 115"/>
                  <a:gd name="T11" fmla="*/ 55 h 49"/>
                  <a:gd name="T12" fmla="*/ 46 w 115"/>
                  <a:gd name="T13" fmla="*/ 35 h 49"/>
                  <a:gd name="T14" fmla="*/ 51 w 115"/>
                  <a:gd name="T15" fmla="*/ 39 h 49"/>
                  <a:gd name="T16" fmla="*/ 56 w 115"/>
                  <a:gd name="T17" fmla="*/ 11 h 49"/>
                  <a:gd name="T18" fmla="*/ 43 w 115"/>
                  <a:gd name="T19" fmla="*/ 3 h 49"/>
                  <a:gd name="T20" fmla="*/ 31 w 115"/>
                  <a:gd name="T21" fmla="*/ 19 h 49"/>
                  <a:gd name="T22" fmla="*/ 41 w 115"/>
                  <a:gd name="T23" fmla="*/ 8 h 49"/>
                  <a:gd name="T24" fmla="*/ 36 w 115"/>
                  <a:gd name="T25" fmla="*/ 0 h 49"/>
                  <a:gd name="T26" fmla="*/ 17 w 115"/>
                  <a:gd name="T27" fmla="*/ 3 h 49"/>
                  <a:gd name="T28" fmla="*/ 0 w 115"/>
                  <a:gd name="T29" fmla="*/ 27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49"/>
                  <a:gd name="T47" fmla="*/ 115 w 115"/>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49">
                    <a:moveTo>
                      <a:pt x="0" y="21"/>
                    </a:moveTo>
                    <a:lnTo>
                      <a:pt x="18" y="24"/>
                    </a:lnTo>
                    <a:lnTo>
                      <a:pt x="35" y="41"/>
                    </a:lnTo>
                    <a:lnTo>
                      <a:pt x="47" y="35"/>
                    </a:lnTo>
                    <a:lnTo>
                      <a:pt x="94" y="48"/>
                    </a:lnTo>
                    <a:lnTo>
                      <a:pt x="105" y="43"/>
                    </a:lnTo>
                    <a:lnTo>
                      <a:pt x="97" y="29"/>
                    </a:lnTo>
                    <a:lnTo>
                      <a:pt x="105" y="32"/>
                    </a:lnTo>
                    <a:lnTo>
                      <a:pt x="114" y="11"/>
                    </a:lnTo>
                    <a:lnTo>
                      <a:pt x="88" y="3"/>
                    </a:lnTo>
                    <a:lnTo>
                      <a:pt x="64" y="13"/>
                    </a:lnTo>
                    <a:lnTo>
                      <a:pt x="83" y="8"/>
                    </a:lnTo>
                    <a:lnTo>
                      <a:pt x="75" y="0"/>
                    </a:lnTo>
                    <a:lnTo>
                      <a:pt x="35" y="3"/>
                    </a:lnTo>
                    <a:lnTo>
                      <a:pt x="0" y="21"/>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35" name="Freeform 357"/>
              <p:cNvSpPr>
                <a:spLocks/>
              </p:cNvSpPr>
              <p:nvPr/>
            </p:nvSpPr>
            <p:spPr bwMode="auto">
              <a:xfrm>
                <a:off x="4483" y="1051"/>
                <a:ext cx="107" cy="57"/>
              </a:xfrm>
              <a:custGeom>
                <a:avLst/>
                <a:gdLst>
                  <a:gd name="T0" fmla="*/ 0 w 121"/>
                  <a:gd name="T1" fmla="*/ 30 h 55"/>
                  <a:gd name="T2" fmla="*/ 9 w 121"/>
                  <a:gd name="T3" fmla="*/ 33 h 55"/>
                  <a:gd name="T4" fmla="*/ 18 w 121"/>
                  <a:gd name="T5" fmla="*/ 58 h 55"/>
                  <a:gd name="T6" fmla="*/ 24 w 121"/>
                  <a:gd name="T7" fmla="*/ 48 h 55"/>
                  <a:gd name="T8" fmla="*/ 48 w 121"/>
                  <a:gd name="T9" fmla="*/ 66 h 55"/>
                  <a:gd name="T10" fmla="*/ 53 w 121"/>
                  <a:gd name="T11" fmla="*/ 60 h 55"/>
                  <a:gd name="T12" fmla="*/ 50 w 121"/>
                  <a:gd name="T13" fmla="*/ 39 h 55"/>
                  <a:gd name="T14" fmla="*/ 53 w 121"/>
                  <a:gd name="T15" fmla="*/ 42 h 55"/>
                  <a:gd name="T16" fmla="*/ 57 w 121"/>
                  <a:gd name="T17" fmla="*/ 12 h 55"/>
                  <a:gd name="T18" fmla="*/ 44 w 121"/>
                  <a:gd name="T19" fmla="*/ 3 h 55"/>
                  <a:gd name="T20" fmla="*/ 32 w 121"/>
                  <a:gd name="T21" fmla="*/ 21 h 55"/>
                  <a:gd name="T22" fmla="*/ 42 w 121"/>
                  <a:gd name="T23" fmla="*/ 9 h 55"/>
                  <a:gd name="T24" fmla="*/ 38 w 121"/>
                  <a:gd name="T25" fmla="*/ 0 h 55"/>
                  <a:gd name="T26" fmla="*/ 18 w 121"/>
                  <a:gd name="T27" fmla="*/ 3 h 55"/>
                  <a:gd name="T28" fmla="*/ 0 w 121"/>
                  <a:gd name="T29" fmla="*/ 3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55"/>
                  <a:gd name="T47" fmla="*/ 121 w 121"/>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55">
                    <a:moveTo>
                      <a:pt x="0" y="24"/>
                    </a:moveTo>
                    <a:lnTo>
                      <a:pt x="19" y="27"/>
                    </a:lnTo>
                    <a:lnTo>
                      <a:pt x="37" y="46"/>
                    </a:lnTo>
                    <a:lnTo>
                      <a:pt x="49" y="39"/>
                    </a:lnTo>
                    <a:lnTo>
                      <a:pt x="99" y="54"/>
                    </a:lnTo>
                    <a:lnTo>
                      <a:pt x="111" y="48"/>
                    </a:lnTo>
                    <a:lnTo>
                      <a:pt x="102" y="33"/>
                    </a:lnTo>
                    <a:lnTo>
                      <a:pt x="111" y="36"/>
                    </a:lnTo>
                    <a:lnTo>
                      <a:pt x="120" y="12"/>
                    </a:lnTo>
                    <a:lnTo>
                      <a:pt x="93" y="3"/>
                    </a:lnTo>
                    <a:lnTo>
                      <a:pt x="67" y="15"/>
                    </a:lnTo>
                    <a:lnTo>
                      <a:pt x="87" y="9"/>
                    </a:lnTo>
                    <a:lnTo>
                      <a:pt x="79" y="0"/>
                    </a:lnTo>
                    <a:lnTo>
                      <a:pt x="37" y="3"/>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36" name="Freeform 358"/>
              <p:cNvSpPr>
                <a:spLocks/>
              </p:cNvSpPr>
              <p:nvPr/>
            </p:nvSpPr>
            <p:spPr bwMode="auto">
              <a:xfrm>
                <a:off x="4579" y="1082"/>
                <a:ext cx="86" cy="51"/>
              </a:xfrm>
              <a:custGeom>
                <a:avLst/>
                <a:gdLst>
                  <a:gd name="T0" fmla="*/ 0 w 97"/>
                  <a:gd name="T1" fmla="*/ 53 h 49"/>
                  <a:gd name="T2" fmla="*/ 5 w 97"/>
                  <a:gd name="T3" fmla="*/ 60 h 49"/>
                  <a:gd name="T4" fmla="*/ 43 w 97"/>
                  <a:gd name="T5" fmla="*/ 49 h 49"/>
                  <a:gd name="T6" fmla="*/ 46 w 97"/>
                  <a:gd name="T7" fmla="*/ 27 h 49"/>
                  <a:gd name="T8" fmla="*/ 35 w 97"/>
                  <a:gd name="T9" fmla="*/ 8 h 49"/>
                  <a:gd name="T10" fmla="*/ 27 w 97"/>
                  <a:gd name="T11" fmla="*/ 20 h 49"/>
                  <a:gd name="T12" fmla="*/ 29 w 97"/>
                  <a:gd name="T13" fmla="*/ 3 h 49"/>
                  <a:gd name="T14" fmla="*/ 21 w 97"/>
                  <a:gd name="T15" fmla="*/ 0 h 49"/>
                  <a:gd name="T16" fmla="*/ 5 w 97"/>
                  <a:gd name="T17" fmla="*/ 47 h 49"/>
                  <a:gd name="T18" fmla="*/ 0 w 97"/>
                  <a:gd name="T19" fmla="*/ 53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49"/>
                  <a:gd name="T32" fmla="*/ 97 w 97"/>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49">
                    <a:moveTo>
                      <a:pt x="0" y="41"/>
                    </a:moveTo>
                    <a:lnTo>
                      <a:pt x="11" y="48"/>
                    </a:lnTo>
                    <a:lnTo>
                      <a:pt x="88" y="37"/>
                    </a:lnTo>
                    <a:lnTo>
                      <a:pt x="96" y="21"/>
                    </a:lnTo>
                    <a:lnTo>
                      <a:pt x="73" y="8"/>
                    </a:lnTo>
                    <a:lnTo>
                      <a:pt x="56" y="14"/>
                    </a:lnTo>
                    <a:lnTo>
                      <a:pt x="60" y="3"/>
                    </a:lnTo>
                    <a:lnTo>
                      <a:pt x="45" y="0"/>
                    </a:lnTo>
                    <a:lnTo>
                      <a:pt x="11" y="36"/>
                    </a:lnTo>
                    <a:lnTo>
                      <a:pt x="0" y="41"/>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37" name="Freeform 359"/>
              <p:cNvSpPr>
                <a:spLocks/>
              </p:cNvSpPr>
              <p:nvPr/>
            </p:nvSpPr>
            <p:spPr bwMode="auto">
              <a:xfrm>
                <a:off x="4579" y="1082"/>
                <a:ext cx="91" cy="57"/>
              </a:xfrm>
              <a:custGeom>
                <a:avLst/>
                <a:gdLst>
                  <a:gd name="T0" fmla="*/ 0 w 103"/>
                  <a:gd name="T1" fmla="*/ 58 h 55"/>
                  <a:gd name="T2" fmla="*/ 6 w 103"/>
                  <a:gd name="T3" fmla="*/ 66 h 55"/>
                  <a:gd name="T4" fmla="*/ 44 w 103"/>
                  <a:gd name="T5" fmla="*/ 54 h 55"/>
                  <a:gd name="T6" fmla="*/ 49 w 103"/>
                  <a:gd name="T7" fmla="*/ 30 h 55"/>
                  <a:gd name="T8" fmla="*/ 37 w 103"/>
                  <a:gd name="T9" fmla="*/ 9 h 55"/>
                  <a:gd name="T10" fmla="*/ 29 w 103"/>
                  <a:gd name="T11" fmla="*/ 22 h 55"/>
                  <a:gd name="T12" fmla="*/ 30 w 103"/>
                  <a:gd name="T13" fmla="*/ 3 h 55"/>
                  <a:gd name="T14" fmla="*/ 23 w 103"/>
                  <a:gd name="T15" fmla="*/ 0 h 55"/>
                  <a:gd name="T16" fmla="*/ 6 w 103"/>
                  <a:gd name="T17" fmla="*/ 50 h 55"/>
                  <a:gd name="T18" fmla="*/ 0 w 103"/>
                  <a:gd name="T19" fmla="*/ 5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55"/>
                  <a:gd name="T32" fmla="*/ 103 w 10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55">
                    <a:moveTo>
                      <a:pt x="0" y="46"/>
                    </a:moveTo>
                    <a:lnTo>
                      <a:pt x="12" y="54"/>
                    </a:lnTo>
                    <a:lnTo>
                      <a:pt x="94" y="42"/>
                    </a:lnTo>
                    <a:lnTo>
                      <a:pt x="102" y="24"/>
                    </a:lnTo>
                    <a:lnTo>
                      <a:pt x="78" y="9"/>
                    </a:lnTo>
                    <a:lnTo>
                      <a:pt x="60" y="16"/>
                    </a:lnTo>
                    <a:lnTo>
                      <a:pt x="64" y="3"/>
                    </a:lnTo>
                    <a:lnTo>
                      <a:pt x="48" y="0"/>
                    </a:lnTo>
                    <a:lnTo>
                      <a:pt x="12" y="40"/>
                    </a:lnTo>
                    <a:lnTo>
                      <a:pt x="0" y="4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38" name="Freeform 360"/>
              <p:cNvSpPr>
                <a:spLocks/>
              </p:cNvSpPr>
              <p:nvPr/>
            </p:nvSpPr>
            <p:spPr bwMode="auto">
              <a:xfrm>
                <a:off x="5137" y="1200"/>
                <a:ext cx="97" cy="48"/>
              </a:xfrm>
              <a:custGeom>
                <a:avLst/>
                <a:gdLst>
                  <a:gd name="T0" fmla="*/ 0 w 110"/>
                  <a:gd name="T1" fmla="*/ 33 h 47"/>
                  <a:gd name="T2" fmla="*/ 11 w 110"/>
                  <a:gd name="T3" fmla="*/ 4 h 47"/>
                  <a:gd name="T4" fmla="*/ 18 w 110"/>
                  <a:gd name="T5" fmla="*/ 0 h 47"/>
                  <a:gd name="T6" fmla="*/ 30 w 110"/>
                  <a:gd name="T7" fmla="*/ 19 h 47"/>
                  <a:gd name="T8" fmla="*/ 30 w 110"/>
                  <a:gd name="T9" fmla="*/ 5 h 47"/>
                  <a:gd name="T10" fmla="*/ 43 w 110"/>
                  <a:gd name="T11" fmla="*/ 16 h 47"/>
                  <a:gd name="T12" fmla="*/ 42 w 110"/>
                  <a:gd name="T13" fmla="*/ 39 h 47"/>
                  <a:gd name="T14" fmla="*/ 51 w 110"/>
                  <a:gd name="T15" fmla="*/ 44 h 47"/>
                  <a:gd name="T16" fmla="*/ 26 w 110"/>
                  <a:gd name="T17" fmla="*/ 49 h 47"/>
                  <a:gd name="T18" fmla="*/ 22 w 110"/>
                  <a:gd name="T19" fmla="*/ 41 h 47"/>
                  <a:gd name="T20" fmla="*/ 18 w 110"/>
                  <a:gd name="T21" fmla="*/ 52 h 47"/>
                  <a:gd name="T22" fmla="*/ 0 w 110"/>
                  <a:gd name="T23" fmla="*/ 33 h 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0"/>
                  <a:gd name="T37" fmla="*/ 0 h 47"/>
                  <a:gd name="T38" fmla="*/ 110 w 110"/>
                  <a:gd name="T39" fmla="*/ 47 h 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0" h="47">
                    <a:moveTo>
                      <a:pt x="0" y="27"/>
                    </a:moveTo>
                    <a:lnTo>
                      <a:pt x="24" y="4"/>
                    </a:lnTo>
                    <a:lnTo>
                      <a:pt x="37" y="0"/>
                    </a:lnTo>
                    <a:lnTo>
                      <a:pt x="64" y="19"/>
                    </a:lnTo>
                    <a:lnTo>
                      <a:pt x="65" y="5"/>
                    </a:lnTo>
                    <a:lnTo>
                      <a:pt x="94" y="16"/>
                    </a:lnTo>
                    <a:lnTo>
                      <a:pt x="88" y="33"/>
                    </a:lnTo>
                    <a:lnTo>
                      <a:pt x="109" y="38"/>
                    </a:lnTo>
                    <a:lnTo>
                      <a:pt x="54" y="43"/>
                    </a:lnTo>
                    <a:lnTo>
                      <a:pt x="46" y="35"/>
                    </a:lnTo>
                    <a:lnTo>
                      <a:pt x="37" y="46"/>
                    </a:lnTo>
                    <a:lnTo>
                      <a:pt x="0" y="27"/>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39" name="Freeform 361"/>
              <p:cNvSpPr>
                <a:spLocks/>
              </p:cNvSpPr>
              <p:nvPr/>
            </p:nvSpPr>
            <p:spPr bwMode="auto">
              <a:xfrm>
                <a:off x="5137" y="1200"/>
                <a:ext cx="103" cy="54"/>
              </a:xfrm>
              <a:custGeom>
                <a:avLst/>
                <a:gdLst>
                  <a:gd name="T0" fmla="*/ 0 w 116"/>
                  <a:gd name="T1" fmla="*/ 37 h 53"/>
                  <a:gd name="T2" fmla="*/ 12 w 116"/>
                  <a:gd name="T3" fmla="*/ 4 h 53"/>
                  <a:gd name="T4" fmla="*/ 20 w 116"/>
                  <a:gd name="T5" fmla="*/ 0 h 53"/>
                  <a:gd name="T6" fmla="*/ 32 w 116"/>
                  <a:gd name="T7" fmla="*/ 22 h 53"/>
                  <a:gd name="T8" fmla="*/ 34 w 116"/>
                  <a:gd name="T9" fmla="*/ 6 h 53"/>
                  <a:gd name="T10" fmla="*/ 48 w 116"/>
                  <a:gd name="T11" fmla="*/ 18 h 53"/>
                  <a:gd name="T12" fmla="*/ 46 w 116"/>
                  <a:gd name="T13" fmla="*/ 43 h 53"/>
                  <a:gd name="T14" fmla="*/ 57 w 116"/>
                  <a:gd name="T15" fmla="*/ 49 h 53"/>
                  <a:gd name="T16" fmla="*/ 28 w 116"/>
                  <a:gd name="T17" fmla="*/ 55 h 53"/>
                  <a:gd name="T18" fmla="*/ 25 w 116"/>
                  <a:gd name="T19" fmla="*/ 46 h 53"/>
                  <a:gd name="T20" fmla="*/ 20 w 116"/>
                  <a:gd name="T21" fmla="*/ 58 h 53"/>
                  <a:gd name="T22" fmla="*/ 0 w 116"/>
                  <a:gd name="T23" fmla="*/ 37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53"/>
                  <a:gd name="T38" fmla="*/ 116 w 116"/>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53">
                    <a:moveTo>
                      <a:pt x="0" y="31"/>
                    </a:moveTo>
                    <a:lnTo>
                      <a:pt x="25" y="4"/>
                    </a:lnTo>
                    <a:lnTo>
                      <a:pt x="39" y="0"/>
                    </a:lnTo>
                    <a:lnTo>
                      <a:pt x="67" y="22"/>
                    </a:lnTo>
                    <a:lnTo>
                      <a:pt x="69" y="6"/>
                    </a:lnTo>
                    <a:lnTo>
                      <a:pt x="99" y="18"/>
                    </a:lnTo>
                    <a:lnTo>
                      <a:pt x="93" y="37"/>
                    </a:lnTo>
                    <a:lnTo>
                      <a:pt x="115" y="43"/>
                    </a:lnTo>
                    <a:lnTo>
                      <a:pt x="57" y="49"/>
                    </a:lnTo>
                    <a:lnTo>
                      <a:pt x="49" y="40"/>
                    </a:lnTo>
                    <a:lnTo>
                      <a:pt x="39" y="52"/>
                    </a:lnTo>
                    <a:lnTo>
                      <a:pt x="0" y="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40" name="Freeform 362"/>
              <p:cNvSpPr>
                <a:spLocks/>
              </p:cNvSpPr>
              <p:nvPr/>
            </p:nvSpPr>
            <p:spPr bwMode="auto">
              <a:xfrm>
                <a:off x="5212" y="1204"/>
                <a:ext cx="60" cy="32"/>
              </a:xfrm>
              <a:custGeom>
                <a:avLst/>
                <a:gdLst>
                  <a:gd name="T0" fmla="*/ 0 w 67"/>
                  <a:gd name="T1" fmla="*/ 0 h 31"/>
                  <a:gd name="T2" fmla="*/ 12 w 67"/>
                  <a:gd name="T3" fmla="*/ 10 h 31"/>
                  <a:gd name="T4" fmla="*/ 7 w 67"/>
                  <a:gd name="T5" fmla="*/ 26 h 31"/>
                  <a:gd name="T6" fmla="*/ 14 w 67"/>
                  <a:gd name="T7" fmla="*/ 36 h 31"/>
                  <a:gd name="T8" fmla="*/ 24 w 67"/>
                  <a:gd name="T9" fmla="*/ 36 h 31"/>
                  <a:gd name="T10" fmla="*/ 34 w 67"/>
                  <a:gd name="T11" fmla="*/ 24 h 31"/>
                  <a:gd name="T12" fmla="*/ 0 w 67"/>
                  <a:gd name="T13" fmla="*/ 0 h 31"/>
                  <a:gd name="T14" fmla="*/ 0 60000 65536"/>
                  <a:gd name="T15" fmla="*/ 0 60000 65536"/>
                  <a:gd name="T16" fmla="*/ 0 60000 65536"/>
                  <a:gd name="T17" fmla="*/ 0 60000 65536"/>
                  <a:gd name="T18" fmla="*/ 0 60000 65536"/>
                  <a:gd name="T19" fmla="*/ 0 60000 65536"/>
                  <a:gd name="T20" fmla="*/ 0 60000 65536"/>
                  <a:gd name="T21" fmla="*/ 0 w 67"/>
                  <a:gd name="T22" fmla="*/ 0 h 31"/>
                  <a:gd name="T23" fmla="*/ 67 w 67"/>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31">
                    <a:moveTo>
                      <a:pt x="0" y="0"/>
                    </a:moveTo>
                    <a:lnTo>
                      <a:pt x="22" y="10"/>
                    </a:lnTo>
                    <a:lnTo>
                      <a:pt x="13" y="20"/>
                    </a:lnTo>
                    <a:lnTo>
                      <a:pt x="28" y="30"/>
                    </a:lnTo>
                    <a:lnTo>
                      <a:pt x="47" y="30"/>
                    </a:lnTo>
                    <a:lnTo>
                      <a:pt x="66" y="18"/>
                    </a:lnTo>
                    <a:lnTo>
                      <a:pt x="0" y="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41" name="Freeform 363"/>
              <p:cNvSpPr>
                <a:spLocks/>
              </p:cNvSpPr>
              <p:nvPr/>
            </p:nvSpPr>
            <p:spPr bwMode="auto">
              <a:xfrm>
                <a:off x="5212" y="1204"/>
                <a:ext cx="65" cy="38"/>
              </a:xfrm>
              <a:custGeom>
                <a:avLst/>
                <a:gdLst>
                  <a:gd name="T0" fmla="*/ 0 w 73"/>
                  <a:gd name="T1" fmla="*/ 0 h 37"/>
                  <a:gd name="T2" fmla="*/ 12 w 73"/>
                  <a:gd name="T3" fmla="*/ 12 h 37"/>
                  <a:gd name="T4" fmla="*/ 7 w 73"/>
                  <a:gd name="T5" fmla="*/ 30 h 37"/>
                  <a:gd name="T6" fmla="*/ 15 w 73"/>
                  <a:gd name="T7" fmla="*/ 42 h 37"/>
                  <a:gd name="T8" fmla="*/ 25 w 73"/>
                  <a:gd name="T9" fmla="*/ 42 h 37"/>
                  <a:gd name="T10" fmla="*/ 36 w 73"/>
                  <a:gd name="T11" fmla="*/ 27 h 37"/>
                  <a:gd name="T12" fmla="*/ 0 w 73"/>
                  <a:gd name="T13" fmla="*/ 0 h 37"/>
                  <a:gd name="T14" fmla="*/ 0 60000 65536"/>
                  <a:gd name="T15" fmla="*/ 0 60000 65536"/>
                  <a:gd name="T16" fmla="*/ 0 60000 65536"/>
                  <a:gd name="T17" fmla="*/ 0 60000 65536"/>
                  <a:gd name="T18" fmla="*/ 0 60000 65536"/>
                  <a:gd name="T19" fmla="*/ 0 60000 65536"/>
                  <a:gd name="T20" fmla="*/ 0 60000 65536"/>
                  <a:gd name="T21" fmla="*/ 0 w 73"/>
                  <a:gd name="T22" fmla="*/ 0 h 37"/>
                  <a:gd name="T23" fmla="*/ 73 w 7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37">
                    <a:moveTo>
                      <a:pt x="0" y="0"/>
                    </a:moveTo>
                    <a:lnTo>
                      <a:pt x="24" y="12"/>
                    </a:lnTo>
                    <a:lnTo>
                      <a:pt x="14" y="24"/>
                    </a:lnTo>
                    <a:lnTo>
                      <a:pt x="30" y="36"/>
                    </a:lnTo>
                    <a:lnTo>
                      <a:pt x="51" y="36"/>
                    </a:lnTo>
                    <a:lnTo>
                      <a:pt x="72" y="21"/>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42" name="Freeform 364"/>
              <p:cNvSpPr>
                <a:spLocks/>
              </p:cNvSpPr>
              <p:nvPr/>
            </p:nvSpPr>
            <p:spPr bwMode="auto">
              <a:xfrm>
                <a:off x="5212" y="1833"/>
                <a:ext cx="41" cy="183"/>
              </a:xfrm>
              <a:custGeom>
                <a:avLst/>
                <a:gdLst>
                  <a:gd name="T0" fmla="*/ 0 w 46"/>
                  <a:gd name="T1" fmla="*/ 50 h 178"/>
                  <a:gd name="T2" fmla="*/ 4 w 46"/>
                  <a:gd name="T3" fmla="*/ 80 h 178"/>
                  <a:gd name="T4" fmla="*/ 4 w 46"/>
                  <a:gd name="T5" fmla="*/ 209 h 178"/>
                  <a:gd name="T6" fmla="*/ 8 w 46"/>
                  <a:gd name="T7" fmla="*/ 193 h 178"/>
                  <a:gd name="T8" fmla="*/ 14 w 46"/>
                  <a:gd name="T9" fmla="*/ 206 h 178"/>
                  <a:gd name="T10" fmla="*/ 8 w 46"/>
                  <a:gd name="T11" fmla="*/ 167 h 178"/>
                  <a:gd name="T12" fmla="*/ 12 w 46"/>
                  <a:gd name="T13" fmla="*/ 134 h 178"/>
                  <a:gd name="T14" fmla="*/ 23 w 46"/>
                  <a:gd name="T15" fmla="*/ 145 h 178"/>
                  <a:gd name="T16" fmla="*/ 12 w 46"/>
                  <a:gd name="T17" fmla="*/ 74 h 178"/>
                  <a:gd name="T18" fmla="*/ 8 w 46"/>
                  <a:gd name="T19" fmla="*/ 0 h 178"/>
                  <a:gd name="T20" fmla="*/ 0 w 46"/>
                  <a:gd name="T21" fmla="*/ 50 h 1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178"/>
                  <a:gd name="T35" fmla="*/ 46 w 46"/>
                  <a:gd name="T36" fmla="*/ 178 h 1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178">
                    <a:moveTo>
                      <a:pt x="0" y="44"/>
                    </a:moveTo>
                    <a:lnTo>
                      <a:pt x="7" y="68"/>
                    </a:lnTo>
                    <a:lnTo>
                      <a:pt x="7" y="177"/>
                    </a:lnTo>
                    <a:lnTo>
                      <a:pt x="16" y="163"/>
                    </a:lnTo>
                    <a:lnTo>
                      <a:pt x="28" y="175"/>
                    </a:lnTo>
                    <a:lnTo>
                      <a:pt x="16" y="142"/>
                    </a:lnTo>
                    <a:lnTo>
                      <a:pt x="23" y="114"/>
                    </a:lnTo>
                    <a:lnTo>
                      <a:pt x="45" y="122"/>
                    </a:lnTo>
                    <a:lnTo>
                      <a:pt x="23" y="62"/>
                    </a:lnTo>
                    <a:lnTo>
                      <a:pt x="16" y="0"/>
                    </a:lnTo>
                    <a:lnTo>
                      <a:pt x="0" y="44"/>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43" name="Freeform 365"/>
              <p:cNvSpPr>
                <a:spLocks/>
              </p:cNvSpPr>
              <p:nvPr/>
            </p:nvSpPr>
            <p:spPr bwMode="auto">
              <a:xfrm>
                <a:off x="5212" y="1833"/>
                <a:ext cx="46" cy="189"/>
              </a:xfrm>
              <a:custGeom>
                <a:avLst/>
                <a:gdLst>
                  <a:gd name="T0" fmla="*/ 0 w 52"/>
                  <a:gd name="T1" fmla="*/ 52 h 184"/>
                  <a:gd name="T2" fmla="*/ 4 w 52"/>
                  <a:gd name="T3" fmla="*/ 82 h 184"/>
                  <a:gd name="T4" fmla="*/ 4 w 52"/>
                  <a:gd name="T5" fmla="*/ 215 h 184"/>
                  <a:gd name="T6" fmla="*/ 9 w 52"/>
                  <a:gd name="T7" fmla="*/ 199 h 184"/>
                  <a:gd name="T8" fmla="*/ 15 w 52"/>
                  <a:gd name="T9" fmla="*/ 212 h 184"/>
                  <a:gd name="T10" fmla="*/ 9 w 52"/>
                  <a:gd name="T11" fmla="*/ 172 h 184"/>
                  <a:gd name="T12" fmla="*/ 12 w 52"/>
                  <a:gd name="T13" fmla="*/ 138 h 184"/>
                  <a:gd name="T14" fmla="*/ 24 w 52"/>
                  <a:gd name="T15" fmla="*/ 149 h 184"/>
                  <a:gd name="T16" fmla="*/ 12 w 52"/>
                  <a:gd name="T17" fmla="*/ 76 h 184"/>
                  <a:gd name="T18" fmla="*/ 9 w 52"/>
                  <a:gd name="T19" fmla="*/ 0 h 184"/>
                  <a:gd name="T20" fmla="*/ 0 w 52"/>
                  <a:gd name="T21" fmla="*/ 5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84"/>
                  <a:gd name="T35" fmla="*/ 52 w 52"/>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84">
                    <a:moveTo>
                      <a:pt x="0" y="46"/>
                    </a:moveTo>
                    <a:lnTo>
                      <a:pt x="8" y="70"/>
                    </a:lnTo>
                    <a:lnTo>
                      <a:pt x="8" y="183"/>
                    </a:lnTo>
                    <a:lnTo>
                      <a:pt x="18" y="169"/>
                    </a:lnTo>
                    <a:lnTo>
                      <a:pt x="32" y="181"/>
                    </a:lnTo>
                    <a:lnTo>
                      <a:pt x="18" y="147"/>
                    </a:lnTo>
                    <a:lnTo>
                      <a:pt x="26" y="118"/>
                    </a:lnTo>
                    <a:lnTo>
                      <a:pt x="51" y="126"/>
                    </a:lnTo>
                    <a:lnTo>
                      <a:pt x="26" y="64"/>
                    </a:lnTo>
                    <a:lnTo>
                      <a:pt x="18" y="0"/>
                    </a:lnTo>
                    <a:lnTo>
                      <a:pt x="0" y="4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44" name="Freeform 366"/>
              <p:cNvSpPr>
                <a:spLocks/>
              </p:cNvSpPr>
              <p:nvPr/>
            </p:nvSpPr>
            <p:spPr bwMode="auto">
              <a:xfrm>
                <a:off x="5281" y="1225"/>
                <a:ext cx="65" cy="20"/>
              </a:xfrm>
              <a:custGeom>
                <a:avLst/>
                <a:gdLst>
                  <a:gd name="T0" fmla="*/ 0 w 73"/>
                  <a:gd name="T1" fmla="*/ 0 h 19"/>
                  <a:gd name="T2" fmla="*/ 5 w 73"/>
                  <a:gd name="T3" fmla="*/ 17 h 19"/>
                  <a:gd name="T4" fmla="*/ 22 w 73"/>
                  <a:gd name="T5" fmla="*/ 24 h 19"/>
                  <a:gd name="T6" fmla="*/ 36 w 73"/>
                  <a:gd name="T7" fmla="*/ 20 h 19"/>
                  <a:gd name="T8" fmla="*/ 0 w 73"/>
                  <a:gd name="T9" fmla="*/ 0 h 19"/>
                  <a:gd name="T10" fmla="*/ 0 60000 65536"/>
                  <a:gd name="T11" fmla="*/ 0 60000 65536"/>
                  <a:gd name="T12" fmla="*/ 0 60000 65536"/>
                  <a:gd name="T13" fmla="*/ 0 60000 65536"/>
                  <a:gd name="T14" fmla="*/ 0 60000 65536"/>
                  <a:gd name="T15" fmla="*/ 0 w 73"/>
                  <a:gd name="T16" fmla="*/ 0 h 19"/>
                  <a:gd name="T17" fmla="*/ 73 w 73"/>
                  <a:gd name="T18" fmla="*/ 19 h 19"/>
                </a:gdLst>
                <a:ahLst/>
                <a:cxnLst>
                  <a:cxn ang="T10">
                    <a:pos x="T0" y="T1"/>
                  </a:cxn>
                  <a:cxn ang="T11">
                    <a:pos x="T2" y="T3"/>
                  </a:cxn>
                  <a:cxn ang="T12">
                    <a:pos x="T4" y="T5"/>
                  </a:cxn>
                  <a:cxn ang="T13">
                    <a:pos x="T6" y="T7"/>
                  </a:cxn>
                  <a:cxn ang="T14">
                    <a:pos x="T8" y="T9"/>
                  </a:cxn>
                </a:cxnLst>
                <a:rect l="T15" t="T16" r="T17" b="T18"/>
                <a:pathLst>
                  <a:path w="73" h="19">
                    <a:moveTo>
                      <a:pt x="0" y="0"/>
                    </a:moveTo>
                    <a:lnTo>
                      <a:pt x="11" y="11"/>
                    </a:lnTo>
                    <a:lnTo>
                      <a:pt x="44" y="18"/>
                    </a:lnTo>
                    <a:lnTo>
                      <a:pt x="72" y="14"/>
                    </a:lnTo>
                    <a:lnTo>
                      <a:pt x="0" y="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45" name="Freeform 367"/>
              <p:cNvSpPr>
                <a:spLocks/>
              </p:cNvSpPr>
              <p:nvPr/>
            </p:nvSpPr>
            <p:spPr bwMode="auto">
              <a:xfrm>
                <a:off x="5281" y="1225"/>
                <a:ext cx="70" cy="26"/>
              </a:xfrm>
              <a:custGeom>
                <a:avLst/>
                <a:gdLst>
                  <a:gd name="T0" fmla="*/ 0 w 79"/>
                  <a:gd name="T1" fmla="*/ 0 h 25"/>
                  <a:gd name="T2" fmla="*/ 6 w 79"/>
                  <a:gd name="T3" fmla="*/ 21 h 25"/>
                  <a:gd name="T4" fmla="*/ 24 w 79"/>
                  <a:gd name="T5" fmla="*/ 30 h 25"/>
                  <a:gd name="T6" fmla="*/ 38 w 79"/>
                  <a:gd name="T7" fmla="*/ 24 h 25"/>
                  <a:gd name="T8" fmla="*/ 0 w 79"/>
                  <a:gd name="T9" fmla="*/ 0 h 25"/>
                  <a:gd name="T10" fmla="*/ 0 60000 65536"/>
                  <a:gd name="T11" fmla="*/ 0 60000 65536"/>
                  <a:gd name="T12" fmla="*/ 0 60000 65536"/>
                  <a:gd name="T13" fmla="*/ 0 60000 65536"/>
                  <a:gd name="T14" fmla="*/ 0 60000 65536"/>
                  <a:gd name="T15" fmla="*/ 0 w 79"/>
                  <a:gd name="T16" fmla="*/ 0 h 25"/>
                  <a:gd name="T17" fmla="*/ 79 w 79"/>
                  <a:gd name="T18" fmla="*/ 25 h 25"/>
                </a:gdLst>
                <a:ahLst/>
                <a:cxnLst>
                  <a:cxn ang="T10">
                    <a:pos x="T0" y="T1"/>
                  </a:cxn>
                  <a:cxn ang="T11">
                    <a:pos x="T2" y="T3"/>
                  </a:cxn>
                  <a:cxn ang="T12">
                    <a:pos x="T4" y="T5"/>
                  </a:cxn>
                  <a:cxn ang="T13">
                    <a:pos x="T6" y="T7"/>
                  </a:cxn>
                  <a:cxn ang="T14">
                    <a:pos x="T8" y="T9"/>
                  </a:cxn>
                </a:cxnLst>
                <a:rect l="T15" t="T16" r="T17" b="T18"/>
                <a:pathLst>
                  <a:path w="79" h="25">
                    <a:moveTo>
                      <a:pt x="0" y="0"/>
                    </a:moveTo>
                    <a:lnTo>
                      <a:pt x="12" y="15"/>
                    </a:lnTo>
                    <a:lnTo>
                      <a:pt x="48" y="24"/>
                    </a:lnTo>
                    <a:lnTo>
                      <a:pt x="78" y="18"/>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46" name="Freeform 368"/>
              <p:cNvSpPr>
                <a:spLocks/>
              </p:cNvSpPr>
              <p:nvPr/>
            </p:nvSpPr>
            <p:spPr bwMode="auto">
              <a:xfrm>
                <a:off x="2956" y="2071"/>
                <a:ext cx="180" cy="150"/>
              </a:xfrm>
              <a:custGeom>
                <a:avLst/>
                <a:gdLst>
                  <a:gd name="T0" fmla="*/ 0 w 203"/>
                  <a:gd name="T1" fmla="*/ 12 h 146"/>
                  <a:gd name="T2" fmla="*/ 4 w 203"/>
                  <a:gd name="T3" fmla="*/ 44 h 146"/>
                  <a:gd name="T4" fmla="*/ 24 w 203"/>
                  <a:gd name="T5" fmla="*/ 46 h 146"/>
                  <a:gd name="T6" fmla="*/ 14 w 203"/>
                  <a:gd name="T7" fmla="*/ 95 h 146"/>
                  <a:gd name="T8" fmla="*/ 14 w 203"/>
                  <a:gd name="T9" fmla="*/ 148 h 146"/>
                  <a:gd name="T10" fmla="*/ 30 w 203"/>
                  <a:gd name="T11" fmla="*/ 170 h 146"/>
                  <a:gd name="T12" fmla="*/ 58 w 203"/>
                  <a:gd name="T13" fmla="*/ 157 h 146"/>
                  <a:gd name="T14" fmla="*/ 74 w 203"/>
                  <a:gd name="T15" fmla="*/ 114 h 146"/>
                  <a:gd name="T16" fmla="*/ 71 w 203"/>
                  <a:gd name="T17" fmla="*/ 99 h 146"/>
                  <a:gd name="T18" fmla="*/ 80 w 203"/>
                  <a:gd name="T19" fmla="*/ 68 h 146"/>
                  <a:gd name="T20" fmla="*/ 98 w 203"/>
                  <a:gd name="T21" fmla="*/ 44 h 146"/>
                  <a:gd name="T22" fmla="*/ 98 w 203"/>
                  <a:gd name="T23" fmla="*/ 33 h 146"/>
                  <a:gd name="T24" fmla="*/ 87 w 203"/>
                  <a:gd name="T25" fmla="*/ 33 h 146"/>
                  <a:gd name="T26" fmla="*/ 84 w 203"/>
                  <a:gd name="T27" fmla="*/ 29 h 146"/>
                  <a:gd name="T28" fmla="*/ 59 w 203"/>
                  <a:gd name="T29" fmla="*/ 6 h 146"/>
                  <a:gd name="T30" fmla="*/ 9 w 203"/>
                  <a:gd name="T31" fmla="*/ 0 h 146"/>
                  <a:gd name="T32" fmla="*/ 0 w 203"/>
                  <a:gd name="T33" fmla="*/ 12 h 1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3"/>
                  <a:gd name="T52" fmla="*/ 0 h 146"/>
                  <a:gd name="T53" fmla="*/ 203 w 203"/>
                  <a:gd name="T54" fmla="*/ 146 h 1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3" h="146">
                    <a:moveTo>
                      <a:pt x="0" y="12"/>
                    </a:moveTo>
                    <a:lnTo>
                      <a:pt x="9" y="38"/>
                    </a:lnTo>
                    <a:lnTo>
                      <a:pt x="51" y="40"/>
                    </a:lnTo>
                    <a:lnTo>
                      <a:pt x="29" y="82"/>
                    </a:lnTo>
                    <a:lnTo>
                      <a:pt x="29" y="125"/>
                    </a:lnTo>
                    <a:lnTo>
                      <a:pt x="62" y="145"/>
                    </a:lnTo>
                    <a:lnTo>
                      <a:pt x="117" y="133"/>
                    </a:lnTo>
                    <a:lnTo>
                      <a:pt x="152" y="96"/>
                    </a:lnTo>
                    <a:lnTo>
                      <a:pt x="147" y="85"/>
                    </a:lnTo>
                    <a:lnTo>
                      <a:pt x="164" y="56"/>
                    </a:lnTo>
                    <a:lnTo>
                      <a:pt x="202" y="38"/>
                    </a:lnTo>
                    <a:lnTo>
                      <a:pt x="202" y="27"/>
                    </a:lnTo>
                    <a:lnTo>
                      <a:pt x="179" y="27"/>
                    </a:lnTo>
                    <a:lnTo>
                      <a:pt x="173" y="23"/>
                    </a:lnTo>
                    <a:lnTo>
                      <a:pt x="120" y="6"/>
                    </a:lnTo>
                    <a:lnTo>
                      <a:pt x="17" y="0"/>
                    </a:lnTo>
                    <a:lnTo>
                      <a:pt x="0" y="12"/>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47" name="Freeform 369"/>
              <p:cNvSpPr>
                <a:spLocks/>
              </p:cNvSpPr>
              <p:nvPr/>
            </p:nvSpPr>
            <p:spPr bwMode="auto">
              <a:xfrm>
                <a:off x="2956" y="2071"/>
                <a:ext cx="186" cy="157"/>
              </a:xfrm>
              <a:custGeom>
                <a:avLst/>
                <a:gdLst>
                  <a:gd name="T0" fmla="*/ 0 w 209"/>
                  <a:gd name="T1" fmla="*/ 12 h 152"/>
                  <a:gd name="T2" fmla="*/ 4 w 209"/>
                  <a:gd name="T3" fmla="*/ 46 h 152"/>
                  <a:gd name="T4" fmla="*/ 25 w 209"/>
                  <a:gd name="T5" fmla="*/ 50 h 152"/>
                  <a:gd name="T6" fmla="*/ 15 w 209"/>
                  <a:gd name="T7" fmla="*/ 103 h 152"/>
                  <a:gd name="T8" fmla="*/ 15 w 209"/>
                  <a:gd name="T9" fmla="*/ 158 h 152"/>
                  <a:gd name="T10" fmla="*/ 32 w 209"/>
                  <a:gd name="T11" fmla="*/ 183 h 152"/>
                  <a:gd name="T12" fmla="*/ 61 w 209"/>
                  <a:gd name="T13" fmla="*/ 169 h 152"/>
                  <a:gd name="T14" fmla="*/ 78 w 209"/>
                  <a:gd name="T15" fmla="*/ 121 h 152"/>
                  <a:gd name="T16" fmla="*/ 75 w 209"/>
                  <a:gd name="T17" fmla="*/ 106 h 152"/>
                  <a:gd name="T18" fmla="*/ 83 w 209"/>
                  <a:gd name="T19" fmla="*/ 70 h 152"/>
                  <a:gd name="T20" fmla="*/ 104 w 209"/>
                  <a:gd name="T21" fmla="*/ 46 h 152"/>
                  <a:gd name="T22" fmla="*/ 104 w 209"/>
                  <a:gd name="T23" fmla="*/ 34 h 152"/>
                  <a:gd name="T24" fmla="*/ 92 w 209"/>
                  <a:gd name="T25" fmla="*/ 34 h 152"/>
                  <a:gd name="T26" fmla="*/ 88 w 209"/>
                  <a:gd name="T27" fmla="*/ 30 h 152"/>
                  <a:gd name="T28" fmla="*/ 61 w 209"/>
                  <a:gd name="T29" fmla="*/ 6 h 152"/>
                  <a:gd name="T30" fmla="*/ 9 w 209"/>
                  <a:gd name="T31" fmla="*/ 0 h 152"/>
                  <a:gd name="T32" fmla="*/ 0 w 209"/>
                  <a:gd name="T33" fmla="*/ 12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152"/>
                  <a:gd name="T53" fmla="*/ 209 w 209"/>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152">
                    <a:moveTo>
                      <a:pt x="0" y="12"/>
                    </a:moveTo>
                    <a:lnTo>
                      <a:pt x="9" y="40"/>
                    </a:lnTo>
                    <a:lnTo>
                      <a:pt x="52" y="42"/>
                    </a:lnTo>
                    <a:lnTo>
                      <a:pt x="30" y="85"/>
                    </a:lnTo>
                    <a:lnTo>
                      <a:pt x="30" y="130"/>
                    </a:lnTo>
                    <a:lnTo>
                      <a:pt x="64" y="151"/>
                    </a:lnTo>
                    <a:lnTo>
                      <a:pt x="120" y="139"/>
                    </a:lnTo>
                    <a:lnTo>
                      <a:pt x="157" y="100"/>
                    </a:lnTo>
                    <a:lnTo>
                      <a:pt x="151" y="88"/>
                    </a:lnTo>
                    <a:lnTo>
                      <a:pt x="169" y="58"/>
                    </a:lnTo>
                    <a:lnTo>
                      <a:pt x="208" y="40"/>
                    </a:lnTo>
                    <a:lnTo>
                      <a:pt x="208" y="28"/>
                    </a:lnTo>
                    <a:lnTo>
                      <a:pt x="184" y="28"/>
                    </a:lnTo>
                    <a:lnTo>
                      <a:pt x="178" y="24"/>
                    </a:lnTo>
                    <a:lnTo>
                      <a:pt x="124" y="6"/>
                    </a:lnTo>
                    <a:lnTo>
                      <a:pt x="18"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48" name="Freeform 370"/>
              <p:cNvSpPr>
                <a:spLocks/>
              </p:cNvSpPr>
              <p:nvPr/>
            </p:nvSpPr>
            <p:spPr bwMode="auto">
              <a:xfrm>
                <a:off x="2839" y="2387"/>
                <a:ext cx="121" cy="120"/>
              </a:xfrm>
              <a:custGeom>
                <a:avLst/>
                <a:gdLst>
                  <a:gd name="T0" fmla="*/ 0 w 136"/>
                  <a:gd name="T1" fmla="*/ 141 h 116"/>
                  <a:gd name="T2" fmla="*/ 31 w 136"/>
                  <a:gd name="T3" fmla="*/ 0 h 116"/>
                  <a:gd name="T4" fmla="*/ 68 w 136"/>
                  <a:gd name="T5" fmla="*/ 0 h 116"/>
                  <a:gd name="T6" fmla="*/ 68 w 136"/>
                  <a:gd name="T7" fmla="*/ 10 h 116"/>
                  <a:gd name="T8" fmla="*/ 68 w 136"/>
                  <a:gd name="T9" fmla="*/ 38 h 116"/>
                  <a:gd name="T10" fmla="*/ 41 w 136"/>
                  <a:gd name="T11" fmla="*/ 38 h 116"/>
                  <a:gd name="T12" fmla="*/ 41 w 136"/>
                  <a:gd name="T13" fmla="*/ 92 h 116"/>
                  <a:gd name="T14" fmla="*/ 31 w 136"/>
                  <a:gd name="T15" fmla="*/ 102 h 116"/>
                  <a:gd name="T16" fmla="*/ 31 w 136"/>
                  <a:gd name="T17" fmla="*/ 130 h 116"/>
                  <a:gd name="T18" fmla="*/ 0 w 136"/>
                  <a:gd name="T19" fmla="*/ 141 h 1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
                  <a:gd name="T31" fmla="*/ 0 h 116"/>
                  <a:gd name="T32" fmla="*/ 136 w 136"/>
                  <a:gd name="T33" fmla="*/ 116 h 1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 h="116">
                    <a:moveTo>
                      <a:pt x="0" y="115"/>
                    </a:moveTo>
                    <a:lnTo>
                      <a:pt x="63" y="0"/>
                    </a:lnTo>
                    <a:lnTo>
                      <a:pt x="135" y="0"/>
                    </a:lnTo>
                    <a:lnTo>
                      <a:pt x="135" y="10"/>
                    </a:lnTo>
                    <a:lnTo>
                      <a:pt x="135" y="32"/>
                    </a:lnTo>
                    <a:lnTo>
                      <a:pt x="83" y="32"/>
                    </a:lnTo>
                    <a:lnTo>
                      <a:pt x="83" y="74"/>
                    </a:lnTo>
                    <a:lnTo>
                      <a:pt x="63" y="84"/>
                    </a:lnTo>
                    <a:lnTo>
                      <a:pt x="63" y="106"/>
                    </a:lnTo>
                    <a:lnTo>
                      <a:pt x="0" y="11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49" name="Freeform 371"/>
              <p:cNvSpPr>
                <a:spLocks/>
              </p:cNvSpPr>
              <p:nvPr/>
            </p:nvSpPr>
            <p:spPr bwMode="auto">
              <a:xfrm>
                <a:off x="2839" y="2387"/>
                <a:ext cx="126" cy="126"/>
              </a:xfrm>
              <a:custGeom>
                <a:avLst/>
                <a:gdLst>
                  <a:gd name="T0" fmla="*/ 0 w 142"/>
                  <a:gd name="T1" fmla="*/ 146 h 122"/>
                  <a:gd name="T2" fmla="*/ 32 w 142"/>
                  <a:gd name="T3" fmla="*/ 0 h 122"/>
                  <a:gd name="T4" fmla="*/ 68 w 142"/>
                  <a:gd name="T5" fmla="*/ 0 h 122"/>
                  <a:gd name="T6" fmla="*/ 68 w 142"/>
                  <a:gd name="T7" fmla="*/ 10 h 122"/>
                  <a:gd name="T8" fmla="*/ 68 w 142"/>
                  <a:gd name="T9" fmla="*/ 40 h 122"/>
                  <a:gd name="T10" fmla="*/ 42 w 142"/>
                  <a:gd name="T11" fmla="*/ 40 h 122"/>
                  <a:gd name="T12" fmla="*/ 42 w 142"/>
                  <a:gd name="T13" fmla="*/ 96 h 122"/>
                  <a:gd name="T14" fmla="*/ 32 w 142"/>
                  <a:gd name="T15" fmla="*/ 106 h 122"/>
                  <a:gd name="T16" fmla="*/ 32 w 142"/>
                  <a:gd name="T17" fmla="*/ 136 h 122"/>
                  <a:gd name="T18" fmla="*/ 0 w 142"/>
                  <a:gd name="T19" fmla="*/ 146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22"/>
                  <a:gd name="T32" fmla="*/ 142 w 142"/>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22">
                    <a:moveTo>
                      <a:pt x="0" y="121"/>
                    </a:moveTo>
                    <a:lnTo>
                      <a:pt x="66" y="0"/>
                    </a:lnTo>
                    <a:lnTo>
                      <a:pt x="141" y="0"/>
                    </a:lnTo>
                    <a:lnTo>
                      <a:pt x="141" y="10"/>
                    </a:lnTo>
                    <a:lnTo>
                      <a:pt x="141" y="34"/>
                    </a:lnTo>
                    <a:lnTo>
                      <a:pt x="87" y="34"/>
                    </a:lnTo>
                    <a:lnTo>
                      <a:pt x="87" y="78"/>
                    </a:lnTo>
                    <a:lnTo>
                      <a:pt x="66" y="88"/>
                    </a:lnTo>
                    <a:lnTo>
                      <a:pt x="66" y="112"/>
                    </a:lnTo>
                    <a:lnTo>
                      <a:pt x="0" y="1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50" name="Freeform 372"/>
              <p:cNvSpPr>
                <a:spLocks/>
              </p:cNvSpPr>
              <p:nvPr/>
            </p:nvSpPr>
            <p:spPr bwMode="auto">
              <a:xfrm>
                <a:off x="3421" y="2474"/>
                <a:ext cx="244" cy="340"/>
              </a:xfrm>
              <a:custGeom>
                <a:avLst/>
                <a:gdLst>
                  <a:gd name="T0" fmla="*/ 0 w 275"/>
                  <a:gd name="T1" fmla="*/ 209 h 330"/>
                  <a:gd name="T2" fmla="*/ 8 w 275"/>
                  <a:gd name="T3" fmla="*/ 244 h 330"/>
                  <a:gd name="T4" fmla="*/ 12 w 275"/>
                  <a:gd name="T5" fmla="*/ 286 h 330"/>
                  <a:gd name="T6" fmla="*/ 28 w 275"/>
                  <a:gd name="T7" fmla="*/ 308 h 330"/>
                  <a:gd name="T8" fmla="*/ 45 w 275"/>
                  <a:gd name="T9" fmla="*/ 365 h 330"/>
                  <a:gd name="T10" fmla="*/ 74 w 275"/>
                  <a:gd name="T11" fmla="*/ 394 h 330"/>
                  <a:gd name="T12" fmla="*/ 97 w 275"/>
                  <a:gd name="T13" fmla="*/ 386 h 330"/>
                  <a:gd name="T14" fmla="*/ 114 w 275"/>
                  <a:gd name="T15" fmla="*/ 374 h 330"/>
                  <a:gd name="T16" fmla="*/ 102 w 275"/>
                  <a:gd name="T17" fmla="*/ 332 h 330"/>
                  <a:gd name="T18" fmla="*/ 88 w 275"/>
                  <a:gd name="T19" fmla="*/ 311 h 330"/>
                  <a:gd name="T20" fmla="*/ 100 w 275"/>
                  <a:gd name="T21" fmla="*/ 294 h 330"/>
                  <a:gd name="T22" fmla="*/ 100 w 275"/>
                  <a:gd name="T23" fmla="*/ 259 h 330"/>
                  <a:gd name="T24" fmla="*/ 115 w 275"/>
                  <a:gd name="T25" fmla="*/ 209 h 330"/>
                  <a:gd name="T26" fmla="*/ 122 w 275"/>
                  <a:gd name="T27" fmla="*/ 124 h 330"/>
                  <a:gd name="T28" fmla="*/ 134 w 275"/>
                  <a:gd name="T29" fmla="*/ 107 h 330"/>
                  <a:gd name="T30" fmla="*/ 123 w 275"/>
                  <a:gd name="T31" fmla="*/ 84 h 330"/>
                  <a:gd name="T32" fmla="*/ 121 w 275"/>
                  <a:gd name="T33" fmla="*/ 24 h 330"/>
                  <a:gd name="T34" fmla="*/ 108 w 275"/>
                  <a:gd name="T35" fmla="*/ 0 h 330"/>
                  <a:gd name="T36" fmla="*/ 97 w 275"/>
                  <a:gd name="T37" fmla="*/ 28 h 330"/>
                  <a:gd name="T38" fmla="*/ 26 w 275"/>
                  <a:gd name="T39" fmla="*/ 24 h 330"/>
                  <a:gd name="T40" fmla="*/ 26 w 275"/>
                  <a:gd name="T41" fmla="*/ 63 h 330"/>
                  <a:gd name="T42" fmla="*/ 18 w 275"/>
                  <a:gd name="T43" fmla="*/ 66 h 330"/>
                  <a:gd name="T44" fmla="*/ 18 w 275"/>
                  <a:gd name="T45" fmla="*/ 75 h 330"/>
                  <a:gd name="T46" fmla="*/ 18 w 275"/>
                  <a:gd name="T47" fmla="*/ 152 h 330"/>
                  <a:gd name="T48" fmla="*/ 9 w 275"/>
                  <a:gd name="T49" fmla="*/ 152 h 330"/>
                  <a:gd name="T50" fmla="*/ 0 w 275"/>
                  <a:gd name="T51" fmla="*/ 209 h 3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5"/>
                  <a:gd name="T79" fmla="*/ 0 h 330"/>
                  <a:gd name="T80" fmla="*/ 275 w 275"/>
                  <a:gd name="T81" fmla="*/ 330 h 3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5" h="330">
                    <a:moveTo>
                      <a:pt x="0" y="175"/>
                    </a:moveTo>
                    <a:lnTo>
                      <a:pt x="15" y="204"/>
                    </a:lnTo>
                    <a:lnTo>
                      <a:pt x="26" y="240"/>
                    </a:lnTo>
                    <a:lnTo>
                      <a:pt x="56" y="257"/>
                    </a:lnTo>
                    <a:lnTo>
                      <a:pt x="91" y="305"/>
                    </a:lnTo>
                    <a:lnTo>
                      <a:pt x="151" y="329"/>
                    </a:lnTo>
                    <a:lnTo>
                      <a:pt x="200" y="323"/>
                    </a:lnTo>
                    <a:lnTo>
                      <a:pt x="233" y="313"/>
                    </a:lnTo>
                    <a:lnTo>
                      <a:pt x="211" y="278"/>
                    </a:lnTo>
                    <a:lnTo>
                      <a:pt x="180" y="260"/>
                    </a:lnTo>
                    <a:lnTo>
                      <a:pt x="204" y="246"/>
                    </a:lnTo>
                    <a:lnTo>
                      <a:pt x="204" y="216"/>
                    </a:lnTo>
                    <a:lnTo>
                      <a:pt x="235" y="175"/>
                    </a:lnTo>
                    <a:lnTo>
                      <a:pt x="251" y="104"/>
                    </a:lnTo>
                    <a:lnTo>
                      <a:pt x="274" y="89"/>
                    </a:lnTo>
                    <a:lnTo>
                      <a:pt x="253" y="72"/>
                    </a:lnTo>
                    <a:lnTo>
                      <a:pt x="248" y="18"/>
                    </a:lnTo>
                    <a:lnTo>
                      <a:pt x="223" y="0"/>
                    </a:lnTo>
                    <a:lnTo>
                      <a:pt x="200" y="22"/>
                    </a:lnTo>
                    <a:lnTo>
                      <a:pt x="53" y="18"/>
                    </a:lnTo>
                    <a:lnTo>
                      <a:pt x="53" y="51"/>
                    </a:lnTo>
                    <a:lnTo>
                      <a:pt x="35" y="54"/>
                    </a:lnTo>
                    <a:lnTo>
                      <a:pt x="35" y="63"/>
                    </a:lnTo>
                    <a:lnTo>
                      <a:pt x="35" y="128"/>
                    </a:lnTo>
                    <a:lnTo>
                      <a:pt x="18" y="128"/>
                    </a:lnTo>
                    <a:lnTo>
                      <a:pt x="0" y="17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51" name="Freeform 373"/>
              <p:cNvSpPr>
                <a:spLocks/>
              </p:cNvSpPr>
              <p:nvPr/>
            </p:nvSpPr>
            <p:spPr bwMode="auto">
              <a:xfrm>
                <a:off x="3421" y="2474"/>
                <a:ext cx="249" cy="346"/>
              </a:xfrm>
              <a:custGeom>
                <a:avLst/>
                <a:gdLst>
                  <a:gd name="T0" fmla="*/ 0 w 281"/>
                  <a:gd name="T1" fmla="*/ 212 h 336"/>
                  <a:gd name="T2" fmla="*/ 8 w 281"/>
                  <a:gd name="T3" fmla="*/ 248 h 336"/>
                  <a:gd name="T4" fmla="*/ 13 w 281"/>
                  <a:gd name="T5" fmla="*/ 290 h 336"/>
                  <a:gd name="T6" fmla="*/ 27 w 281"/>
                  <a:gd name="T7" fmla="*/ 313 h 336"/>
                  <a:gd name="T8" fmla="*/ 45 w 281"/>
                  <a:gd name="T9" fmla="*/ 371 h 336"/>
                  <a:gd name="T10" fmla="*/ 74 w 281"/>
                  <a:gd name="T11" fmla="*/ 400 h 336"/>
                  <a:gd name="T12" fmla="*/ 99 w 281"/>
                  <a:gd name="T13" fmla="*/ 392 h 336"/>
                  <a:gd name="T14" fmla="*/ 115 w 281"/>
                  <a:gd name="T15" fmla="*/ 380 h 336"/>
                  <a:gd name="T16" fmla="*/ 105 w 281"/>
                  <a:gd name="T17" fmla="*/ 337 h 336"/>
                  <a:gd name="T18" fmla="*/ 89 w 281"/>
                  <a:gd name="T19" fmla="*/ 316 h 336"/>
                  <a:gd name="T20" fmla="*/ 100 w 281"/>
                  <a:gd name="T21" fmla="*/ 298 h 336"/>
                  <a:gd name="T22" fmla="*/ 100 w 281"/>
                  <a:gd name="T23" fmla="*/ 263 h 336"/>
                  <a:gd name="T24" fmla="*/ 116 w 281"/>
                  <a:gd name="T25" fmla="*/ 212 h 336"/>
                  <a:gd name="T26" fmla="*/ 124 w 281"/>
                  <a:gd name="T27" fmla="*/ 126 h 336"/>
                  <a:gd name="T28" fmla="*/ 136 w 281"/>
                  <a:gd name="T29" fmla="*/ 109 h 336"/>
                  <a:gd name="T30" fmla="*/ 126 w 281"/>
                  <a:gd name="T31" fmla="*/ 85 h 336"/>
                  <a:gd name="T32" fmla="*/ 121 w 281"/>
                  <a:gd name="T33" fmla="*/ 24 h 336"/>
                  <a:gd name="T34" fmla="*/ 111 w 281"/>
                  <a:gd name="T35" fmla="*/ 0 h 336"/>
                  <a:gd name="T36" fmla="*/ 99 w 281"/>
                  <a:gd name="T37" fmla="*/ 28 h 336"/>
                  <a:gd name="T38" fmla="*/ 27 w 281"/>
                  <a:gd name="T39" fmla="*/ 24 h 336"/>
                  <a:gd name="T40" fmla="*/ 27 w 281"/>
                  <a:gd name="T41" fmla="*/ 64 h 336"/>
                  <a:gd name="T42" fmla="*/ 17 w 281"/>
                  <a:gd name="T43" fmla="*/ 67 h 336"/>
                  <a:gd name="T44" fmla="*/ 17 w 281"/>
                  <a:gd name="T45" fmla="*/ 76 h 336"/>
                  <a:gd name="T46" fmla="*/ 17 w 281"/>
                  <a:gd name="T47" fmla="*/ 154 h 336"/>
                  <a:gd name="T48" fmla="*/ 9 w 281"/>
                  <a:gd name="T49" fmla="*/ 154 h 336"/>
                  <a:gd name="T50" fmla="*/ 0 w 281"/>
                  <a:gd name="T51" fmla="*/ 212 h 3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1"/>
                  <a:gd name="T79" fmla="*/ 0 h 336"/>
                  <a:gd name="T80" fmla="*/ 281 w 281"/>
                  <a:gd name="T81" fmla="*/ 336 h 3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1" h="336">
                    <a:moveTo>
                      <a:pt x="0" y="178"/>
                    </a:moveTo>
                    <a:lnTo>
                      <a:pt x="15" y="208"/>
                    </a:lnTo>
                    <a:lnTo>
                      <a:pt x="27" y="244"/>
                    </a:lnTo>
                    <a:lnTo>
                      <a:pt x="57" y="262"/>
                    </a:lnTo>
                    <a:lnTo>
                      <a:pt x="93" y="311"/>
                    </a:lnTo>
                    <a:lnTo>
                      <a:pt x="154" y="335"/>
                    </a:lnTo>
                    <a:lnTo>
                      <a:pt x="204" y="329"/>
                    </a:lnTo>
                    <a:lnTo>
                      <a:pt x="238" y="319"/>
                    </a:lnTo>
                    <a:lnTo>
                      <a:pt x="216" y="283"/>
                    </a:lnTo>
                    <a:lnTo>
                      <a:pt x="184" y="265"/>
                    </a:lnTo>
                    <a:lnTo>
                      <a:pt x="208" y="250"/>
                    </a:lnTo>
                    <a:lnTo>
                      <a:pt x="208" y="220"/>
                    </a:lnTo>
                    <a:lnTo>
                      <a:pt x="240" y="178"/>
                    </a:lnTo>
                    <a:lnTo>
                      <a:pt x="256" y="106"/>
                    </a:lnTo>
                    <a:lnTo>
                      <a:pt x="280" y="91"/>
                    </a:lnTo>
                    <a:lnTo>
                      <a:pt x="259" y="73"/>
                    </a:lnTo>
                    <a:lnTo>
                      <a:pt x="253" y="18"/>
                    </a:lnTo>
                    <a:lnTo>
                      <a:pt x="228" y="0"/>
                    </a:lnTo>
                    <a:lnTo>
                      <a:pt x="204" y="22"/>
                    </a:lnTo>
                    <a:lnTo>
                      <a:pt x="54" y="18"/>
                    </a:lnTo>
                    <a:lnTo>
                      <a:pt x="54" y="52"/>
                    </a:lnTo>
                    <a:lnTo>
                      <a:pt x="36" y="55"/>
                    </a:lnTo>
                    <a:lnTo>
                      <a:pt x="36" y="64"/>
                    </a:lnTo>
                    <a:lnTo>
                      <a:pt x="36" y="130"/>
                    </a:lnTo>
                    <a:lnTo>
                      <a:pt x="18" y="130"/>
                    </a:lnTo>
                    <a:lnTo>
                      <a:pt x="0" y="17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52" name="Freeform 374"/>
              <p:cNvSpPr>
                <a:spLocks/>
              </p:cNvSpPr>
              <p:nvPr/>
            </p:nvSpPr>
            <p:spPr bwMode="auto">
              <a:xfrm>
                <a:off x="2223" y="2782"/>
                <a:ext cx="56" cy="63"/>
              </a:xfrm>
              <a:custGeom>
                <a:avLst/>
                <a:gdLst>
                  <a:gd name="T0" fmla="*/ 0 w 64"/>
                  <a:gd name="T1" fmla="*/ 33 h 61"/>
                  <a:gd name="T2" fmla="*/ 9 w 64"/>
                  <a:gd name="T3" fmla="*/ 0 h 61"/>
                  <a:gd name="T4" fmla="*/ 28 w 64"/>
                  <a:gd name="T5" fmla="*/ 2 h 61"/>
                  <a:gd name="T6" fmla="*/ 26 w 64"/>
                  <a:gd name="T7" fmla="*/ 67 h 61"/>
                  <a:gd name="T8" fmla="*/ 12 w 64"/>
                  <a:gd name="T9" fmla="*/ 72 h 61"/>
                  <a:gd name="T10" fmla="*/ 0 w 64"/>
                  <a:gd name="T11" fmla="*/ 33 h 61"/>
                  <a:gd name="T12" fmla="*/ 0 60000 65536"/>
                  <a:gd name="T13" fmla="*/ 0 60000 65536"/>
                  <a:gd name="T14" fmla="*/ 0 60000 65536"/>
                  <a:gd name="T15" fmla="*/ 0 60000 65536"/>
                  <a:gd name="T16" fmla="*/ 0 60000 65536"/>
                  <a:gd name="T17" fmla="*/ 0 60000 65536"/>
                  <a:gd name="T18" fmla="*/ 0 w 64"/>
                  <a:gd name="T19" fmla="*/ 0 h 61"/>
                  <a:gd name="T20" fmla="*/ 64 w 64"/>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4" h="61">
                    <a:moveTo>
                      <a:pt x="0" y="27"/>
                    </a:moveTo>
                    <a:lnTo>
                      <a:pt x="19" y="0"/>
                    </a:lnTo>
                    <a:lnTo>
                      <a:pt x="63" y="2"/>
                    </a:lnTo>
                    <a:lnTo>
                      <a:pt x="58" y="55"/>
                    </a:lnTo>
                    <a:lnTo>
                      <a:pt x="27" y="60"/>
                    </a:lnTo>
                    <a:lnTo>
                      <a:pt x="0" y="2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53" name="Freeform 375"/>
              <p:cNvSpPr>
                <a:spLocks/>
              </p:cNvSpPr>
              <p:nvPr/>
            </p:nvSpPr>
            <p:spPr bwMode="auto">
              <a:xfrm>
                <a:off x="2223" y="2782"/>
                <a:ext cx="62" cy="69"/>
              </a:xfrm>
              <a:custGeom>
                <a:avLst/>
                <a:gdLst>
                  <a:gd name="T0" fmla="*/ 0 w 70"/>
                  <a:gd name="T1" fmla="*/ 36 h 67"/>
                  <a:gd name="T2" fmla="*/ 11 w 70"/>
                  <a:gd name="T3" fmla="*/ 0 h 67"/>
                  <a:gd name="T4" fmla="*/ 34 w 70"/>
                  <a:gd name="T5" fmla="*/ 2 h 67"/>
                  <a:gd name="T6" fmla="*/ 31 w 70"/>
                  <a:gd name="T7" fmla="*/ 72 h 67"/>
                  <a:gd name="T8" fmla="*/ 15 w 70"/>
                  <a:gd name="T9" fmla="*/ 78 h 67"/>
                  <a:gd name="T10" fmla="*/ 0 w 70"/>
                  <a:gd name="T11" fmla="*/ 36 h 67"/>
                  <a:gd name="T12" fmla="*/ 0 60000 65536"/>
                  <a:gd name="T13" fmla="*/ 0 60000 65536"/>
                  <a:gd name="T14" fmla="*/ 0 60000 65536"/>
                  <a:gd name="T15" fmla="*/ 0 60000 65536"/>
                  <a:gd name="T16" fmla="*/ 0 60000 65536"/>
                  <a:gd name="T17" fmla="*/ 0 60000 65536"/>
                  <a:gd name="T18" fmla="*/ 0 w 70"/>
                  <a:gd name="T19" fmla="*/ 0 h 67"/>
                  <a:gd name="T20" fmla="*/ 70 w 7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0" h="67">
                    <a:moveTo>
                      <a:pt x="0" y="30"/>
                    </a:moveTo>
                    <a:lnTo>
                      <a:pt x="21" y="0"/>
                    </a:lnTo>
                    <a:lnTo>
                      <a:pt x="69" y="2"/>
                    </a:lnTo>
                    <a:lnTo>
                      <a:pt x="63" y="60"/>
                    </a:lnTo>
                    <a:lnTo>
                      <a:pt x="30" y="66"/>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54" name="Freeform 376"/>
              <p:cNvSpPr>
                <a:spLocks/>
              </p:cNvSpPr>
              <p:nvPr/>
            </p:nvSpPr>
            <p:spPr bwMode="auto">
              <a:xfrm>
                <a:off x="3252" y="1054"/>
                <a:ext cx="157" cy="128"/>
              </a:xfrm>
              <a:custGeom>
                <a:avLst/>
                <a:gdLst>
                  <a:gd name="T0" fmla="*/ 0 w 176"/>
                  <a:gd name="T1" fmla="*/ 23 h 124"/>
                  <a:gd name="T2" fmla="*/ 3 w 176"/>
                  <a:gd name="T3" fmla="*/ 35 h 124"/>
                  <a:gd name="T4" fmla="*/ 12 w 176"/>
                  <a:gd name="T5" fmla="*/ 37 h 124"/>
                  <a:gd name="T6" fmla="*/ 9 w 176"/>
                  <a:gd name="T7" fmla="*/ 43 h 124"/>
                  <a:gd name="T8" fmla="*/ 15 w 176"/>
                  <a:gd name="T9" fmla="*/ 51 h 124"/>
                  <a:gd name="T10" fmla="*/ 4 w 176"/>
                  <a:gd name="T11" fmla="*/ 47 h 124"/>
                  <a:gd name="T12" fmla="*/ 21 w 176"/>
                  <a:gd name="T13" fmla="*/ 66 h 124"/>
                  <a:gd name="T14" fmla="*/ 15 w 176"/>
                  <a:gd name="T15" fmla="*/ 72 h 124"/>
                  <a:gd name="T16" fmla="*/ 19 w 176"/>
                  <a:gd name="T17" fmla="*/ 84 h 124"/>
                  <a:gd name="T18" fmla="*/ 34 w 176"/>
                  <a:gd name="T19" fmla="*/ 76 h 124"/>
                  <a:gd name="T20" fmla="*/ 33 w 176"/>
                  <a:gd name="T21" fmla="*/ 61 h 124"/>
                  <a:gd name="T22" fmla="*/ 39 w 176"/>
                  <a:gd name="T23" fmla="*/ 59 h 124"/>
                  <a:gd name="T24" fmla="*/ 41 w 176"/>
                  <a:gd name="T25" fmla="*/ 72 h 124"/>
                  <a:gd name="T26" fmla="*/ 49 w 176"/>
                  <a:gd name="T27" fmla="*/ 61 h 124"/>
                  <a:gd name="T28" fmla="*/ 48 w 176"/>
                  <a:gd name="T29" fmla="*/ 72 h 124"/>
                  <a:gd name="T30" fmla="*/ 55 w 176"/>
                  <a:gd name="T31" fmla="*/ 76 h 124"/>
                  <a:gd name="T32" fmla="*/ 23 w 176"/>
                  <a:gd name="T33" fmla="*/ 91 h 124"/>
                  <a:gd name="T34" fmla="*/ 26 w 176"/>
                  <a:gd name="T35" fmla="*/ 101 h 124"/>
                  <a:gd name="T36" fmla="*/ 49 w 176"/>
                  <a:gd name="T37" fmla="*/ 94 h 124"/>
                  <a:gd name="T38" fmla="*/ 36 w 176"/>
                  <a:gd name="T39" fmla="*/ 105 h 124"/>
                  <a:gd name="T40" fmla="*/ 43 w 176"/>
                  <a:gd name="T41" fmla="*/ 110 h 124"/>
                  <a:gd name="T42" fmla="*/ 26 w 176"/>
                  <a:gd name="T43" fmla="*/ 113 h 124"/>
                  <a:gd name="T44" fmla="*/ 54 w 176"/>
                  <a:gd name="T45" fmla="*/ 148 h 124"/>
                  <a:gd name="T46" fmla="*/ 68 w 176"/>
                  <a:gd name="T47" fmla="*/ 72 h 124"/>
                  <a:gd name="T48" fmla="*/ 88 w 176"/>
                  <a:gd name="T49" fmla="*/ 59 h 124"/>
                  <a:gd name="T50" fmla="*/ 66 w 176"/>
                  <a:gd name="T51" fmla="*/ 40 h 124"/>
                  <a:gd name="T52" fmla="*/ 62 w 176"/>
                  <a:gd name="T53" fmla="*/ 26 h 124"/>
                  <a:gd name="T54" fmla="*/ 56 w 176"/>
                  <a:gd name="T55" fmla="*/ 35 h 124"/>
                  <a:gd name="T56" fmla="*/ 61 w 176"/>
                  <a:gd name="T57" fmla="*/ 11 h 124"/>
                  <a:gd name="T58" fmla="*/ 45 w 176"/>
                  <a:gd name="T59" fmla="*/ 0 h 124"/>
                  <a:gd name="T60" fmla="*/ 41 w 176"/>
                  <a:gd name="T61" fmla="*/ 11 h 124"/>
                  <a:gd name="T62" fmla="*/ 48 w 176"/>
                  <a:gd name="T63" fmla="*/ 51 h 124"/>
                  <a:gd name="T64" fmla="*/ 33 w 176"/>
                  <a:gd name="T65" fmla="*/ 9 h 124"/>
                  <a:gd name="T66" fmla="*/ 26 w 176"/>
                  <a:gd name="T67" fmla="*/ 26 h 124"/>
                  <a:gd name="T68" fmla="*/ 28 w 176"/>
                  <a:gd name="T69" fmla="*/ 37 h 124"/>
                  <a:gd name="T70" fmla="*/ 13 w 176"/>
                  <a:gd name="T71" fmla="*/ 26 h 124"/>
                  <a:gd name="T72" fmla="*/ 25 w 176"/>
                  <a:gd name="T73" fmla="*/ 9 h 124"/>
                  <a:gd name="T74" fmla="*/ 0 w 176"/>
                  <a:gd name="T75" fmla="*/ 23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
                  <a:gd name="T115" fmla="*/ 0 h 124"/>
                  <a:gd name="T116" fmla="*/ 176 w 176"/>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 h="124">
                    <a:moveTo>
                      <a:pt x="0" y="17"/>
                    </a:moveTo>
                    <a:lnTo>
                      <a:pt x="3" y="29"/>
                    </a:lnTo>
                    <a:lnTo>
                      <a:pt x="24" y="31"/>
                    </a:lnTo>
                    <a:lnTo>
                      <a:pt x="18" y="37"/>
                    </a:lnTo>
                    <a:lnTo>
                      <a:pt x="30" y="43"/>
                    </a:lnTo>
                    <a:lnTo>
                      <a:pt x="9" y="41"/>
                    </a:lnTo>
                    <a:lnTo>
                      <a:pt x="42" y="54"/>
                    </a:lnTo>
                    <a:lnTo>
                      <a:pt x="30" y="60"/>
                    </a:lnTo>
                    <a:lnTo>
                      <a:pt x="38" y="70"/>
                    </a:lnTo>
                    <a:lnTo>
                      <a:pt x="67" y="64"/>
                    </a:lnTo>
                    <a:lnTo>
                      <a:pt x="65" y="49"/>
                    </a:lnTo>
                    <a:lnTo>
                      <a:pt x="78" y="47"/>
                    </a:lnTo>
                    <a:lnTo>
                      <a:pt x="82" y="60"/>
                    </a:lnTo>
                    <a:lnTo>
                      <a:pt x="96" y="49"/>
                    </a:lnTo>
                    <a:lnTo>
                      <a:pt x="94" y="60"/>
                    </a:lnTo>
                    <a:lnTo>
                      <a:pt x="111" y="64"/>
                    </a:lnTo>
                    <a:lnTo>
                      <a:pt x="47" y="75"/>
                    </a:lnTo>
                    <a:lnTo>
                      <a:pt x="53" y="83"/>
                    </a:lnTo>
                    <a:lnTo>
                      <a:pt x="100" y="77"/>
                    </a:lnTo>
                    <a:lnTo>
                      <a:pt x="71" y="87"/>
                    </a:lnTo>
                    <a:lnTo>
                      <a:pt x="84" y="92"/>
                    </a:lnTo>
                    <a:lnTo>
                      <a:pt x="53" y="94"/>
                    </a:lnTo>
                    <a:lnTo>
                      <a:pt x="105" y="123"/>
                    </a:lnTo>
                    <a:lnTo>
                      <a:pt x="134" y="60"/>
                    </a:lnTo>
                    <a:lnTo>
                      <a:pt x="175" y="47"/>
                    </a:lnTo>
                    <a:lnTo>
                      <a:pt x="131" y="34"/>
                    </a:lnTo>
                    <a:lnTo>
                      <a:pt x="126" y="20"/>
                    </a:lnTo>
                    <a:lnTo>
                      <a:pt x="113" y="29"/>
                    </a:lnTo>
                    <a:lnTo>
                      <a:pt x="120" y="11"/>
                    </a:lnTo>
                    <a:lnTo>
                      <a:pt x="90" y="0"/>
                    </a:lnTo>
                    <a:lnTo>
                      <a:pt x="82" y="11"/>
                    </a:lnTo>
                    <a:lnTo>
                      <a:pt x="94" y="43"/>
                    </a:lnTo>
                    <a:lnTo>
                      <a:pt x="65" y="9"/>
                    </a:lnTo>
                    <a:lnTo>
                      <a:pt x="53" y="20"/>
                    </a:lnTo>
                    <a:lnTo>
                      <a:pt x="55" y="31"/>
                    </a:lnTo>
                    <a:lnTo>
                      <a:pt x="26" y="20"/>
                    </a:lnTo>
                    <a:lnTo>
                      <a:pt x="49" y="9"/>
                    </a:lnTo>
                    <a:lnTo>
                      <a:pt x="0" y="17"/>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555" name="Freeform 377"/>
              <p:cNvSpPr>
                <a:spLocks/>
              </p:cNvSpPr>
              <p:nvPr/>
            </p:nvSpPr>
            <p:spPr bwMode="auto">
              <a:xfrm>
                <a:off x="3252" y="1054"/>
                <a:ext cx="162" cy="134"/>
              </a:xfrm>
              <a:custGeom>
                <a:avLst/>
                <a:gdLst>
                  <a:gd name="T0" fmla="*/ 0 w 182"/>
                  <a:gd name="T1" fmla="*/ 24 h 130"/>
                  <a:gd name="T2" fmla="*/ 3 w 182"/>
                  <a:gd name="T3" fmla="*/ 36 h 130"/>
                  <a:gd name="T4" fmla="*/ 12 w 182"/>
                  <a:gd name="T5" fmla="*/ 39 h 130"/>
                  <a:gd name="T6" fmla="*/ 10 w 182"/>
                  <a:gd name="T7" fmla="*/ 45 h 130"/>
                  <a:gd name="T8" fmla="*/ 16 w 182"/>
                  <a:gd name="T9" fmla="*/ 53 h 130"/>
                  <a:gd name="T10" fmla="*/ 4 w 182"/>
                  <a:gd name="T11" fmla="*/ 49 h 130"/>
                  <a:gd name="T12" fmla="*/ 21 w 182"/>
                  <a:gd name="T13" fmla="*/ 69 h 130"/>
                  <a:gd name="T14" fmla="*/ 16 w 182"/>
                  <a:gd name="T15" fmla="*/ 75 h 130"/>
                  <a:gd name="T16" fmla="*/ 20 w 182"/>
                  <a:gd name="T17" fmla="*/ 86 h 130"/>
                  <a:gd name="T18" fmla="*/ 34 w 182"/>
                  <a:gd name="T19" fmla="*/ 79 h 130"/>
                  <a:gd name="T20" fmla="*/ 33 w 182"/>
                  <a:gd name="T21" fmla="*/ 63 h 130"/>
                  <a:gd name="T22" fmla="*/ 40 w 182"/>
                  <a:gd name="T23" fmla="*/ 61 h 130"/>
                  <a:gd name="T24" fmla="*/ 43 w 182"/>
                  <a:gd name="T25" fmla="*/ 75 h 130"/>
                  <a:gd name="T26" fmla="*/ 48 w 182"/>
                  <a:gd name="T27" fmla="*/ 63 h 130"/>
                  <a:gd name="T28" fmla="*/ 48 w 182"/>
                  <a:gd name="T29" fmla="*/ 75 h 130"/>
                  <a:gd name="T30" fmla="*/ 57 w 182"/>
                  <a:gd name="T31" fmla="*/ 79 h 130"/>
                  <a:gd name="T32" fmla="*/ 25 w 182"/>
                  <a:gd name="T33" fmla="*/ 95 h 130"/>
                  <a:gd name="T34" fmla="*/ 28 w 182"/>
                  <a:gd name="T35" fmla="*/ 105 h 130"/>
                  <a:gd name="T36" fmla="*/ 52 w 182"/>
                  <a:gd name="T37" fmla="*/ 98 h 130"/>
                  <a:gd name="T38" fmla="*/ 36 w 182"/>
                  <a:gd name="T39" fmla="*/ 109 h 130"/>
                  <a:gd name="T40" fmla="*/ 43 w 182"/>
                  <a:gd name="T41" fmla="*/ 115 h 130"/>
                  <a:gd name="T42" fmla="*/ 28 w 182"/>
                  <a:gd name="T43" fmla="*/ 118 h 130"/>
                  <a:gd name="T44" fmla="*/ 54 w 182"/>
                  <a:gd name="T45" fmla="*/ 154 h 130"/>
                  <a:gd name="T46" fmla="*/ 69 w 182"/>
                  <a:gd name="T47" fmla="*/ 75 h 130"/>
                  <a:gd name="T48" fmla="*/ 90 w 182"/>
                  <a:gd name="T49" fmla="*/ 61 h 130"/>
                  <a:gd name="T50" fmla="*/ 68 w 182"/>
                  <a:gd name="T51" fmla="*/ 42 h 130"/>
                  <a:gd name="T52" fmla="*/ 65 w 182"/>
                  <a:gd name="T53" fmla="*/ 27 h 130"/>
                  <a:gd name="T54" fmla="*/ 59 w 182"/>
                  <a:gd name="T55" fmla="*/ 36 h 130"/>
                  <a:gd name="T56" fmla="*/ 61 w 182"/>
                  <a:gd name="T57" fmla="*/ 12 h 130"/>
                  <a:gd name="T58" fmla="*/ 47 w 182"/>
                  <a:gd name="T59" fmla="*/ 0 h 130"/>
                  <a:gd name="T60" fmla="*/ 43 w 182"/>
                  <a:gd name="T61" fmla="*/ 12 h 130"/>
                  <a:gd name="T62" fmla="*/ 48 w 182"/>
                  <a:gd name="T63" fmla="*/ 53 h 130"/>
                  <a:gd name="T64" fmla="*/ 33 w 182"/>
                  <a:gd name="T65" fmla="*/ 9 h 130"/>
                  <a:gd name="T66" fmla="*/ 28 w 182"/>
                  <a:gd name="T67" fmla="*/ 27 h 130"/>
                  <a:gd name="T68" fmla="*/ 28 w 182"/>
                  <a:gd name="T69" fmla="*/ 39 h 130"/>
                  <a:gd name="T70" fmla="*/ 13 w 182"/>
                  <a:gd name="T71" fmla="*/ 27 h 130"/>
                  <a:gd name="T72" fmla="*/ 25 w 182"/>
                  <a:gd name="T73" fmla="*/ 9 h 130"/>
                  <a:gd name="T74" fmla="*/ 0 w 182"/>
                  <a:gd name="T75" fmla="*/ 24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130"/>
                  <a:gd name="T116" fmla="*/ 182 w 182"/>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130">
                    <a:moveTo>
                      <a:pt x="0" y="18"/>
                    </a:moveTo>
                    <a:lnTo>
                      <a:pt x="3" y="30"/>
                    </a:lnTo>
                    <a:lnTo>
                      <a:pt x="25" y="33"/>
                    </a:lnTo>
                    <a:lnTo>
                      <a:pt x="19" y="39"/>
                    </a:lnTo>
                    <a:lnTo>
                      <a:pt x="31" y="45"/>
                    </a:lnTo>
                    <a:lnTo>
                      <a:pt x="9" y="43"/>
                    </a:lnTo>
                    <a:lnTo>
                      <a:pt x="43" y="57"/>
                    </a:lnTo>
                    <a:lnTo>
                      <a:pt x="31" y="63"/>
                    </a:lnTo>
                    <a:lnTo>
                      <a:pt x="39" y="73"/>
                    </a:lnTo>
                    <a:lnTo>
                      <a:pt x="69" y="67"/>
                    </a:lnTo>
                    <a:lnTo>
                      <a:pt x="67" y="51"/>
                    </a:lnTo>
                    <a:lnTo>
                      <a:pt x="81" y="49"/>
                    </a:lnTo>
                    <a:lnTo>
                      <a:pt x="85" y="63"/>
                    </a:lnTo>
                    <a:lnTo>
                      <a:pt x="99" y="51"/>
                    </a:lnTo>
                    <a:lnTo>
                      <a:pt x="97" y="63"/>
                    </a:lnTo>
                    <a:lnTo>
                      <a:pt x="115" y="67"/>
                    </a:lnTo>
                    <a:lnTo>
                      <a:pt x="49" y="79"/>
                    </a:lnTo>
                    <a:lnTo>
                      <a:pt x="55" y="87"/>
                    </a:lnTo>
                    <a:lnTo>
                      <a:pt x="103" y="81"/>
                    </a:lnTo>
                    <a:lnTo>
                      <a:pt x="73" y="91"/>
                    </a:lnTo>
                    <a:lnTo>
                      <a:pt x="87" y="97"/>
                    </a:lnTo>
                    <a:lnTo>
                      <a:pt x="55" y="99"/>
                    </a:lnTo>
                    <a:lnTo>
                      <a:pt x="109" y="129"/>
                    </a:lnTo>
                    <a:lnTo>
                      <a:pt x="139" y="63"/>
                    </a:lnTo>
                    <a:lnTo>
                      <a:pt x="181" y="49"/>
                    </a:lnTo>
                    <a:lnTo>
                      <a:pt x="136" y="36"/>
                    </a:lnTo>
                    <a:lnTo>
                      <a:pt x="130" y="21"/>
                    </a:lnTo>
                    <a:lnTo>
                      <a:pt x="117" y="30"/>
                    </a:lnTo>
                    <a:lnTo>
                      <a:pt x="124" y="12"/>
                    </a:lnTo>
                    <a:lnTo>
                      <a:pt x="93" y="0"/>
                    </a:lnTo>
                    <a:lnTo>
                      <a:pt x="85" y="12"/>
                    </a:lnTo>
                    <a:lnTo>
                      <a:pt x="97" y="45"/>
                    </a:lnTo>
                    <a:lnTo>
                      <a:pt x="67" y="9"/>
                    </a:lnTo>
                    <a:lnTo>
                      <a:pt x="55" y="21"/>
                    </a:lnTo>
                    <a:lnTo>
                      <a:pt x="57" y="33"/>
                    </a:lnTo>
                    <a:lnTo>
                      <a:pt x="27" y="21"/>
                    </a:lnTo>
                    <a:lnTo>
                      <a:pt x="51" y="9"/>
                    </a:lnTo>
                    <a:lnTo>
                      <a:pt x="0" y="18"/>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556" name="Freeform 378"/>
              <p:cNvSpPr>
                <a:spLocks/>
              </p:cNvSpPr>
              <p:nvPr/>
            </p:nvSpPr>
            <p:spPr bwMode="auto">
              <a:xfrm>
                <a:off x="3356" y="1039"/>
                <a:ext cx="138" cy="47"/>
              </a:xfrm>
              <a:custGeom>
                <a:avLst/>
                <a:gdLst>
                  <a:gd name="T0" fmla="*/ 0 w 155"/>
                  <a:gd name="T1" fmla="*/ 11 h 46"/>
                  <a:gd name="T2" fmla="*/ 11 w 155"/>
                  <a:gd name="T3" fmla="*/ 16 h 46"/>
                  <a:gd name="T4" fmla="*/ 4 w 155"/>
                  <a:gd name="T5" fmla="*/ 19 h 46"/>
                  <a:gd name="T6" fmla="*/ 8 w 155"/>
                  <a:gd name="T7" fmla="*/ 30 h 46"/>
                  <a:gd name="T8" fmla="*/ 35 w 155"/>
                  <a:gd name="T9" fmla="*/ 21 h 46"/>
                  <a:gd name="T10" fmla="*/ 18 w 155"/>
                  <a:gd name="T11" fmla="*/ 38 h 46"/>
                  <a:gd name="T12" fmla="*/ 47 w 155"/>
                  <a:gd name="T13" fmla="*/ 51 h 46"/>
                  <a:gd name="T14" fmla="*/ 66 w 155"/>
                  <a:gd name="T15" fmla="*/ 43 h 46"/>
                  <a:gd name="T16" fmla="*/ 77 w 155"/>
                  <a:gd name="T17" fmla="*/ 19 h 46"/>
                  <a:gd name="T18" fmla="*/ 74 w 155"/>
                  <a:gd name="T19" fmla="*/ 11 h 46"/>
                  <a:gd name="T20" fmla="*/ 54 w 155"/>
                  <a:gd name="T21" fmla="*/ 11 h 46"/>
                  <a:gd name="T22" fmla="*/ 58 w 155"/>
                  <a:gd name="T23" fmla="*/ 5 h 46"/>
                  <a:gd name="T24" fmla="*/ 43 w 155"/>
                  <a:gd name="T25" fmla="*/ 13 h 46"/>
                  <a:gd name="T26" fmla="*/ 43 w 155"/>
                  <a:gd name="T27" fmla="*/ 0 h 46"/>
                  <a:gd name="T28" fmla="*/ 39 w 155"/>
                  <a:gd name="T29" fmla="*/ 16 h 46"/>
                  <a:gd name="T30" fmla="*/ 18 w 155"/>
                  <a:gd name="T31" fmla="*/ 0 h 46"/>
                  <a:gd name="T32" fmla="*/ 18 w 155"/>
                  <a:gd name="T33" fmla="*/ 11 h 46"/>
                  <a:gd name="T34" fmla="*/ 12 w 155"/>
                  <a:gd name="T35" fmla="*/ 5 h 46"/>
                  <a:gd name="T36" fmla="*/ 15 w 155"/>
                  <a:gd name="T37" fmla="*/ 16 h 46"/>
                  <a:gd name="T38" fmla="*/ 0 w 155"/>
                  <a:gd name="T39" fmla="*/ 11 h 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46"/>
                  <a:gd name="T62" fmla="*/ 155 w 155"/>
                  <a:gd name="T63" fmla="*/ 46 h 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46">
                    <a:moveTo>
                      <a:pt x="0" y="11"/>
                    </a:moveTo>
                    <a:lnTo>
                      <a:pt x="21" y="16"/>
                    </a:lnTo>
                    <a:lnTo>
                      <a:pt x="10" y="19"/>
                    </a:lnTo>
                    <a:lnTo>
                      <a:pt x="15" y="24"/>
                    </a:lnTo>
                    <a:lnTo>
                      <a:pt x="70" y="21"/>
                    </a:lnTo>
                    <a:lnTo>
                      <a:pt x="36" y="32"/>
                    </a:lnTo>
                    <a:lnTo>
                      <a:pt x="93" y="45"/>
                    </a:lnTo>
                    <a:lnTo>
                      <a:pt x="131" y="37"/>
                    </a:lnTo>
                    <a:lnTo>
                      <a:pt x="154" y="19"/>
                    </a:lnTo>
                    <a:lnTo>
                      <a:pt x="148" y="11"/>
                    </a:lnTo>
                    <a:lnTo>
                      <a:pt x="111" y="11"/>
                    </a:lnTo>
                    <a:lnTo>
                      <a:pt x="116" y="5"/>
                    </a:lnTo>
                    <a:lnTo>
                      <a:pt x="88" y="13"/>
                    </a:lnTo>
                    <a:lnTo>
                      <a:pt x="85" y="0"/>
                    </a:lnTo>
                    <a:lnTo>
                      <a:pt x="79" y="16"/>
                    </a:lnTo>
                    <a:lnTo>
                      <a:pt x="36" y="0"/>
                    </a:lnTo>
                    <a:lnTo>
                      <a:pt x="36" y="11"/>
                    </a:lnTo>
                    <a:lnTo>
                      <a:pt x="24" y="5"/>
                    </a:lnTo>
                    <a:lnTo>
                      <a:pt x="30" y="16"/>
                    </a:lnTo>
                    <a:lnTo>
                      <a:pt x="0" y="11"/>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557" name="Freeform 379"/>
              <p:cNvSpPr>
                <a:spLocks/>
              </p:cNvSpPr>
              <p:nvPr/>
            </p:nvSpPr>
            <p:spPr bwMode="auto">
              <a:xfrm>
                <a:off x="3356" y="1039"/>
                <a:ext cx="143" cy="53"/>
              </a:xfrm>
              <a:custGeom>
                <a:avLst/>
                <a:gdLst>
                  <a:gd name="T0" fmla="*/ 0 w 161"/>
                  <a:gd name="T1" fmla="*/ 12 h 52"/>
                  <a:gd name="T2" fmla="*/ 11 w 161"/>
                  <a:gd name="T3" fmla="*/ 18 h 52"/>
                  <a:gd name="T4" fmla="*/ 4 w 161"/>
                  <a:gd name="T5" fmla="*/ 21 h 52"/>
                  <a:gd name="T6" fmla="*/ 8 w 161"/>
                  <a:gd name="T7" fmla="*/ 33 h 52"/>
                  <a:gd name="T8" fmla="*/ 36 w 161"/>
                  <a:gd name="T9" fmla="*/ 24 h 52"/>
                  <a:gd name="T10" fmla="*/ 18 w 161"/>
                  <a:gd name="T11" fmla="*/ 42 h 52"/>
                  <a:gd name="T12" fmla="*/ 47 w 161"/>
                  <a:gd name="T13" fmla="*/ 57 h 52"/>
                  <a:gd name="T14" fmla="*/ 67 w 161"/>
                  <a:gd name="T15" fmla="*/ 48 h 52"/>
                  <a:gd name="T16" fmla="*/ 78 w 161"/>
                  <a:gd name="T17" fmla="*/ 21 h 52"/>
                  <a:gd name="T18" fmla="*/ 75 w 161"/>
                  <a:gd name="T19" fmla="*/ 12 h 52"/>
                  <a:gd name="T20" fmla="*/ 57 w 161"/>
                  <a:gd name="T21" fmla="*/ 12 h 52"/>
                  <a:gd name="T22" fmla="*/ 60 w 161"/>
                  <a:gd name="T23" fmla="*/ 6 h 52"/>
                  <a:gd name="T24" fmla="*/ 45 w 161"/>
                  <a:gd name="T25" fmla="*/ 15 h 52"/>
                  <a:gd name="T26" fmla="*/ 43 w 161"/>
                  <a:gd name="T27" fmla="*/ 0 h 52"/>
                  <a:gd name="T28" fmla="*/ 41 w 161"/>
                  <a:gd name="T29" fmla="*/ 18 h 52"/>
                  <a:gd name="T30" fmla="*/ 18 w 161"/>
                  <a:gd name="T31" fmla="*/ 0 h 52"/>
                  <a:gd name="T32" fmla="*/ 18 w 161"/>
                  <a:gd name="T33" fmla="*/ 12 h 52"/>
                  <a:gd name="T34" fmla="*/ 12 w 161"/>
                  <a:gd name="T35" fmla="*/ 6 h 52"/>
                  <a:gd name="T36" fmla="*/ 16 w 161"/>
                  <a:gd name="T37" fmla="*/ 18 h 52"/>
                  <a:gd name="T38" fmla="*/ 0 w 161"/>
                  <a:gd name="T39" fmla="*/ 1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
                  <a:gd name="T61" fmla="*/ 0 h 52"/>
                  <a:gd name="T62" fmla="*/ 161 w 161"/>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 h="52">
                    <a:moveTo>
                      <a:pt x="0" y="12"/>
                    </a:moveTo>
                    <a:lnTo>
                      <a:pt x="22" y="18"/>
                    </a:lnTo>
                    <a:lnTo>
                      <a:pt x="10" y="21"/>
                    </a:lnTo>
                    <a:lnTo>
                      <a:pt x="16" y="27"/>
                    </a:lnTo>
                    <a:lnTo>
                      <a:pt x="73" y="24"/>
                    </a:lnTo>
                    <a:lnTo>
                      <a:pt x="37" y="36"/>
                    </a:lnTo>
                    <a:lnTo>
                      <a:pt x="97" y="51"/>
                    </a:lnTo>
                    <a:lnTo>
                      <a:pt x="136" y="42"/>
                    </a:lnTo>
                    <a:lnTo>
                      <a:pt x="160" y="21"/>
                    </a:lnTo>
                    <a:lnTo>
                      <a:pt x="154" y="12"/>
                    </a:lnTo>
                    <a:lnTo>
                      <a:pt x="115" y="12"/>
                    </a:lnTo>
                    <a:lnTo>
                      <a:pt x="121" y="6"/>
                    </a:lnTo>
                    <a:lnTo>
                      <a:pt x="91" y="15"/>
                    </a:lnTo>
                    <a:lnTo>
                      <a:pt x="88" y="0"/>
                    </a:lnTo>
                    <a:lnTo>
                      <a:pt x="82" y="18"/>
                    </a:lnTo>
                    <a:lnTo>
                      <a:pt x="37" y="0"/>
                    </a:lnTo>
                    <a:lnTo>
                      <a:pt x="37" y="12"/>
                    </a:lnTo>
                    <a:lnTo>
                      <a:pt x="25" y="6"/>
                    </a:lnTo>
                    <a:lnTo>
                      <a:pt x="31" y="18"/>
                    </a:lnTo>
                    <a:lnTo>
                      <a:pt x="0" y="12"/>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558" name="Freeform 380"/>
              <p:cNvSpPr>
                <a:spLocks/>
              </p:cNvSpPr>
              <p:nvPr/>
            </p:nvSpPr>
            <p:spPr bwMode="auto">
              <a:xfrm>
                <a:off x="3405" y="1125"/>
                <a:ext cx="54" cy="30"/>
              </a:xfrm>
              <a:custGeom>
                <a:avLst/>
                <a:gdLst>
                  <a:gd name="T0" fmla="*/ 0 w 61"/>
                  <a:gd name="T1" fmla="*/ 29 h 29"/>
                  <a:gd name="T2" fmla="*/ 3 w 61"/>
                  <a:gd name="T3" fmla="*/ 10 h 29"/>
                  <a:gd name="T4" fmla="*/ 16 w 61"/>
                  <a:gd name="T5" fmla="*/ 0 h 29"/>
                  <a:gd name="T6" fmla="*/ 17 w 61"/>
                  <a:gd name="T7" fmla="*/ 10 h 29"/>
                  <a:gd name="T8" fmla="*/ 29 w 61"/>
                  <a:gd name="T9" fmla="*/ 21 h 29"/>
                  <a:gd name="T10" fmla="*/ 13 w 61"/>
                  <a:gd name="T11" fmla="*/ 34 h 29"/>
                  <a:gd name="T12" fmla="*/ 16 w 61"/>
                  <a:gd name="T13" fmla="*/ 26 h 29"/>
                  <a:gd name="T14" fmla="*/ 0 w 61"/>
                  <a:gd name="T15" fmla="*/ 29 h 2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29"/>
                  <a:gd name="T26" fmla="*/ 61 w 61"/>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29">
                    <a:moveTo>
                      <a:pt x="0" y="23"/>
                    </a:moveTo>
                    <a:lnTo>
                      <a:pt x="3" y="10"/>
                    </a:lnTo>
                    <a:lnTo>
                      <a:pt x="33" y="0"/>
                    </a:lnTo>
                    <a:lnTo>
                      <a:pt x="35" y="10"/>
                    </a:lnTo>
                    <a:lnTo>
                      <a:pt x="60" y="15"/>
                    </a:lnTo>
                    <a:lnTo>
                      <a:pt x="27" y="28"/>
                    </a:lnTo>
                    <a:lnTo>
                      <a:pt x="33" y="20"/>
                    </a:lnTo>
                    <a:lnTo>
                      <a:pt x="0" y="23"/>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559" name="Freeform 381"/>
              <p:cNvSpPr>
                <a:spLocks/>
              </p:cNvSpPr>
              <p:nvPr/>
            </p:nvSpPr>
            <p:spPr bwMode="auto">
              <a:xfrm>
                <a:off x="3405" y="1125"/>
                <a:ext cx="59" cy="36"/>
              </a:xfrm>
              <a:custGeom>
                <a:avLst/>
                <a:gdLst>
                  <a:gd name="T0" fmla="*/ 0 w 67"/>
                  <a:gd name="T1" fmla="*/ 34 h 35"/>
                  <a:gd name="T2" fmla="*/ 3 w 67"/>
                  <a:gd name="T3" fmla="*/ 12 h 35"/>
                  <a:gd name="T4" fmla="*/ 17 w 67"/>
                  <a:gd name="T5" fmla="*/ 0 h 35"/>
                  <a:gd name="T6" fmla="*/ 18 w 67"/>
                  <a:gd name="T7" fmla="*/ 12 h 35"/>
                  <a:gd name="T8" fmla="*/ 31 w 67"/>
                  <a:gd name="T9" fmla="*/ 24 h 35"/>
                  <a:gd name="T10" fmla="*/ 14 w 67"/>
                  <a:gd name="T11" fmla="*/ 40 h 35"/>
                  <a:gd name="T12" fmla="*/ 17 w 67"/>
                  <a:gd name="T13" fmla="*/ 30 h 35"/>
                  <a:gd name="T14" fmla="*/ 0 w 67"/>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5"/>
                  <a:gd name="T26" fmla="*/ 67 w 67"/>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5">
                    <a:moveTo>
                      <a:pt x="0" y="28"/>
                    </a:moveTo>
                    <a:lnTo>
                      <a:pt x="3" y="12"/>
                    </a:lnTo>
                    <a:lnTo>
                      <a:pt x="36" y="0"/>
                    </a:lnTo>
                    <a:lnTo>
                      <a:pt x="39" y="12"/>
                    </a:lnTo>
                    <a:lnTo>
                      <a:pt x="66" y="18"/>
                    </a:lnTo>
                    <a:lnTo>
                      <a:pt x="30" y="34"/>
                    </a:lnTo>
                    <a:lnTo>
                      <a:pt x="36" y="24"/>
                    </a:lnTo>
                    <a:lnTo>
                      <a:pt x="0" y="28"/>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560" name="Freeform 382"/>
              <p:cNvSpPr>
                <a:spLocks/>
              </p:cNvSpPr>
              <p:nvPr/>
            </p:nvSpPr>
            <p:spPr bwMode="auto">
              <a:xfrm>
                <a:off x="3554" y="3339"/>
                <a:ext cx="15" cy="24"/>
              </a:xfrm>
              <a:custGeom>
                <a:avLst/>
                <a:gdLst>
                  <a:gd name="T0" fmla="*/ 0 w 17"/>
                  <a:gd name="T1" fmla="*/ 19 h 23"/>
                  <a:gd name="T2" fmla="*/ 4 w 17"/>
                  <a:gd name="T3" fmla="*/ 28 h 23"/>
                  <a:gd name="T4" fmla="*/ 8 w 17"/>
                  <a:gd name="T5" fmla="*/ 20 h 23"/>
                  <a:gd name="T6" fmla="*/ 8 w 17"/>
                  <a:gd name="T7" fmla="*/ 0 h 23"/>
                  <a:gd name="T8" fmla="*/ 0 w 17"/>
                  <a:gd name="T9" fmla="*/ 19 h 23"/>
                  <a:gd name="T10" fmla="*/ 0 60000 65536"/>
                  <a:gd name="T11" fmla="*/ 0 60000 65536"/>
                  <a:gd name="T12" fmla="*/ 0 60000 65536"/>
                  <a:gd name="T13" fmla="*/ 0 60000 65536"/>
                  <a:gd name="T14" fmla="*/ 0 60000 65536"/>
                  <a:gd name="T15" fmla="*/ 0 w 17"/>
                  <a:gd name="T16" fmla="*/ 0 h 23"/>
                  <a:gd name="T17" fmla="*/ 17 w 17"/>
                  <a:gd name="T18" fmla="*/ 23 h 23"/>
                </a:gdLst>
                <a:ahLst/>
                <a:cxnLst>
                  <a:cxn ang="T10">
                    <a:pos x="T0" y="T1"/>
                  </a:cxn>
                  <a:cxn ang="T11">
                    <a:pos x="T2" y="T3"/>
                  </a:cxn>
                  <a:cxn ang="T12">
                    <a:pos x="T4" y="T5"/>
                  </a:cxn>
                  <a:cxn ang="T13">
                    <a:pos x="T6" y="T7"/>
                  </a:cxn>
                  <a:cxn ang="T14">
                    <a:pos x="T8" y="T9"/>
                  </a:cxn>
                </a:cxnLst>
                <a:rect l="T15" t="T16" r="T17" b="T18"/>
                <a:pathLst>
                  <a:path w="17" h="23">
                    <a:moveTo>
                      <a:pt x="0" y="13"/>
                    </a:moveTo>
                    <a:lnTo>
                      <a:pt x="10" y="22"/>
                    </a:lnTo>
                    <a:lnTo>
                      <a:pt x="16" y="14"/>
                    </a:lnTo>
                    <a:lnTo>
                      <a:pt x="16" y="0"/>
                    </a:lnTo>
                    <a:lnTo>
                      <a:pt x="0" y="1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61" name="Freeform 383"/>
              <p:cNvSpPr>
                <a:spLocks/>
              </p:cNvSpPr>
              <p:nvPr/>
            </p:nvSpPr>
            <p:spPr bwMode="auto">
              <a:xfrm>
                <a:off x="3554" y="3339"/>
                <a:ext cx="17" cy="30"/>
              </a:xfrm>
              <a:custGeom>
                <a:avLst/>
                <a:gdLst>
                  <a:gd name="T0" fmla="*/ 0 w 19"/>
                  <a:gd name="T1" fmla="*/ 22 h 29"/>
                  <a:gd name="T2" fmla="*/ 6 w 19"/>
                  <a:gd name="T3" fmla="*/ 34 h 29"/>
                  <a:gd name="T4" fmla="*/ 10 w 19"/>
                  <a:gd name="T5" fmla="*/ 24 h 29"/>
                  <a:gd name="T6" fmla="*/ 10 w 19"/>
                  <a:gd name="T7" fmla="*/ 0 h 29"/>
                  <a:gd name="T8" fmla="*/ 0 w 19"/>
                  <a:gd name="T9" fmla="*/ 22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0" y="16"/>
                    </a:moveTo>
                    <a:lnTo>
                      <a:pt x="12" y="28"/>
                    </a:lnTo>
                    <a:lnTo>
                      <a:pt x="18" y="18"/>
                    </a:lnTo>
                    <a:lnTo>
                      <a:pt x="18" y="0"/>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62" name="Freeform 384"/>
              <p:cNvSpPr>
                <a:spLocks/>
              </p:cNvSpPr>
              <p:nvPr/>
            </p:nvSpPr>
            <p:spPr bwMode="auto">
              <a:xfrm>
                <a:off x="3258" y="1436"/>
                <a:ext cx="191" cy="364"/>
              </a:xfrm>
              <a:custGeom>
                <a:avLst/>
                <a:gdLst>
                  <a:gd name="T0" fmla="*/ 0 w 215"/>
                  <a:gd name="T1" fmla="*/ 317 h 353"/>
                  <a:gd name="T2" fmla="*/ 8 w 215"/>
                  <a:gd name="T3" fmla="*/ 367 h 353"/>
                  <a:gd name="T4" fmla="*/ 15 w 215"/>
                  <a:gd name="T5" fmla="*/ 395 h 353"/>
                  <a:gd name="T6" fmla="*/ 15 w 215"/>
                  <a:gd name="T7" fmla="*/ 423 h 353"/>
                  <a:gd name="T8" fmla="*/ 39 w 215"/>
                  <a:gd name="T9" fmla="*/ 406 h 353"/>
                  <a:gd name="T10" fmla="*/ 44 w 215"/>
                  <a:gd name="T11" fmla="*/ 338 h 353"/>
                  <a:gd name="T12" fmla="*/ 41 w 215"/>
                  <a:gd name="T13" fmla="*/ 335 h 353"/>
                  <a:gd name="T14" fmla="*/ 60 w 215"/>
                  <a:gd name="T15" fmla="*/ 310 h 353"/>
                  <a:gd name="T16" fmla="*/ 42 w 215"/>
                  <a:gd name="T17" fmla="*/ 306 h 353"/>
                  <a:gd name="T18" fmla="*/ 54 w 215"/>
                  <a:gd name="T19" fmla="*/ 310 h 353"/>
                  <a:gd name="T20" fmla="*/ 61 w 215"/>
                  <a:gd name="T21" fmla="*/ 296 h 353"/>
                  <a:gd name="T22" fmla="*/ 53 w 215"/>
                  <a:gd name="T23" fmla="*/ 270 h 353"/>
                  <a:gd name="T24" fmla="*/ 41 w 215"/>
                  <a:gd name="T25" fmla="*/ 288 h 353"/>
                  <a:gd name="T26" fmla="*/ 51 w 215"/>
                  <a:gd name="T27" fmla="*/ 277 h 353"/>
                  <a:gd name="T28" fmla="*/ 51 w 215"/>
                  <a:gd name="T29" fmla="*/ 214 h 353"/>
                  <a:gd name="T30" fmla="*/ 85 w 215"/>
                  <a:gd name="T31" fmla="*/ 156 h 353"/>
                  <a:gd name="T32" fmla="*/ 81 w 215"/>
                  <a:gd name="T33" fmla="*/ 142 h 353"/>
                  <a:gd name="T34" fmla="*/ 86 w 215"/>
                  <a:gd name="T35" fmla="*/ 110 h 353"/>
                  <a:gd name="T36" fmla="*/ 105 w 215"/>
                  <a:gd name="T37" fmla="*/ 106 h 353"/>
                  <a:gd name="T38" fmla="*/ 101 w 215"/>
                  <a:gd name="T39" fmla="*/ 38 h 353"/>
                  <a:gd name="T40" fmla="*/ 78 w 215"/>
                  <a:gd name="T41" fmla="*/ 0 h 353"/>
                  <a:gd name="T42" fmla="*/ 74 w 215"/>
                  <a:gd name="T43" fmla="*/ 0 h 353"/>
                  <a:gd name="T44" fmla="*/ 74 w 215"/>
                  <a:gd name="T45" fmla="*/ 27 h 353"/>
                  <a:gd name="T46" fmla="*/ 60 w 215"/>
                  <a:gd name="T47" fmla="*/ 24 h 353"/>
                  <a:gd name="T48" fmla="*/ 54 w 215"/>
                  <a:gd name="T49" fmla="*/ 38 h 353"/>
                  <a:gd name="T50" fmla="*/ 44 w 215"/>
                  <a:gd name="T51" fmla="*/ 41 h 353"/>
                  <a:gd name="T52" fmla="*/ 42 w 215"/>
                  <a:gd name="T53" fmla="*/ 71 h 353"/>
                  <a:gd name="T54" fmla="*/ 28 w 215"/>
                  <a:gd name="T55" fmla="*/ 101 h 353"/>
                  <a:gd name="T56" fmla="*/ 22 w 215"/>
                  <a:gd name="T57" fmla="*/ 146 h 353"/>
                  <a:gd name="T58" fmla="*/ 25 w 215"/>
                  <a:gd name="T59" fmla="*/ 163 h 353"/>
                  <a:gd name="T60" fmla="*/ 9 w 215"/>
                  <a:gd name="T61" fmla="*/ 181 h 353"/>
                  <a:gd name="T62" fmla="*/ 9 w 215"/>
                  <a:gd name="T63" fmla="*/ 239 h 353"/>
                  <a:gd name="T64" fmla="*/ 12 w 215"/>
                  <a:gd name="T65" fmla="*/ 253 h 353"/>
                  <a:gd name="T66" fmla="*/ 9 w 215"/>
                  <a:gd name="T67" fmla="*/ 263 h 353"/>
                  <a:gd name="T68" fmla="*/ 10 w 215"/>
                  <a:gd name="T69" fmla="*/ 293 h 353"/>
                  <a:gd name="T70" fmla="*/ 0 w 215"/>
                  <a:gd name="T71" fmla="*/ 317 h 3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353"/>
                  <a:gd name="T110" fmla="*/ 215 w 215"/>
                  <a:gd name="T111" fmla="*/ 353 h 35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353">
                    <a:moveTo>
                      <a:pt x="0" y="264"/>
                    </a:moveTo>
                    <a:lnTo>
                      <a:pt x="15" y="305"/>
                    </a:lnTo>
                    <a:lnTo>
                      <a:pt x="30" y="328"/>
                    </a:lnTo>
                    <a:lnTo>
                      <a:pt x="30" y="352"/>
                    </a:lnTo>
                    <a:lnTo>
                      <a:pt x="79" y="337"/>
                    </a:lnTo>
                    <a:lnTo>
                      <a:pt x="90" y="281"/>
                    </a:lnTo>
                    <a:lnTo>
                      <a:pt x="83" y="278"/>
                    </a:lnTo>
                    <a:lnTo>
                      <a:pt x="121" y="258"/>
                    </a:lnTo>
                    <a:lnTo>
                      <a:pt x="85" y="255"/>
                    </a:lnTo>
                    <a:lnTo>
                      <a:pt x="112" y="258"/>
                    </a:lnTo>
                    <a:lnTo>
                      <a:pt x="126" y="246"/>
                    </a:lnTo>
                    <a:lnTo>
                      <a:pt x="106" y="225"/>
                    </a:lnTo>
                    <a:lnTo>
                      <a:pt x="83" y="240"/>
                    </a:lnTo>
                    <a:lnTo>
                      <a:pt x="102" y="231"/>
                    </a:lnTo>
                    <a:lnTo>
                      <a:pt x="102" y="178"/>
                    </a:lnTo>
                    <a:lnTo>
                      <a:pt x="173" y="130"/>
                    </a:lnTo>
                    <a:lnTo>
                      <a:pt x="164" y="118"/>
                    </a:lnTo>
                    <a:lnTo>
                      <a:pt x="176" y="92"/>
                    </a:lnTo>
                    <a:lnTo>
                      <a:pt x="214" y="88"/>
                    </a:lnTo>
                    <a:lnTo>
                      <a:pt x="205" y="32"/>
                    </a:lnTo>
                    <a:lnTo>
                      <a:pt x="159" y="0"/>
                    </a:lnTo>
                    <a:lnTo>
                      <a:pt x="150" y="0"/>
                    </a:lnTo>
                    <a:lnTo>
                      <a:pt x="150" y="21"/>
                    </a:lnTo>
                    <a:lnTo>
                      <a:pt x="121" y="18"/>
                    </a:lnTo>
                    <a:lnTo>
                      <a:pt x="112" y="32"/>
                    </a:lnTo>
                    <a:lnTo>
                      <a:pt x="90" y="35"/>
                    </a:lnTo>
                    <a:lnTo>
                      <a:pt x="85" y="59"/>
                    </a:lnTo>
                    <a:lnTo>
                      <a:pt x="59" y="83"/>
                    </a:lnTo>
                    <a:lnTo>
                      <a:pt x="44" y="122"/>
                    </a:lnTo>
                    <a:lnTo>
                      <a:pt x="50" y="136"/>
                    </a:lnTo>
                    <a:lnTo>
                      <a:pt x="18" y="151"/>
                    </a:lnTo>
                    <a:lnTo>
                      <a:pt x="18" y="199"/>
                    </a:lnTo>
                    <a:lnTo>
                      <a:pt x="26" y="210"/>
                    </a:lnTo>
                    <a:lnTo>
                      <a:pt x="18" y="219"/>
                    </a:lnTo>
                    <a:lnTo>
                      <a:pt x="20" y="243"/>
                    </a:lnTo>
                    <a:lnTo>
                      <a:pt x="0" y="264"/>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563" name="Freeform 385"/>
              <p:cNvSpPr>
                <a:spLocks/>
              </p:cNvSpPr>
              <p:nvPr/>
            </p:nvSpPr>
            <p:spPr bwMode="auto">
              <a:xfrm>
                <a:off x="3258" y="1436"/>
                <a:ext cx="196" cy="370"/>
              </a:xfrm>
              <a:custGeom>
                <a:avLst/>
                <a:gdLst>
                  <a:gd name="T0" fmla="*/ 0 w 221"/>
                  <a:gd name="T1" fmla="*/ 321 h 359"/>
                  <a:gd name="T2" fmla="*/ 8 w 221"/>
                  <a:gd name="T3" fmla="*/ 371 h 359"/>
                  <a:gd name="T4" fmla="*/ 15 w 221"/>
                  <a:gd name="T5" fmla="*/ 401 h 359"/>
                  <a:gd name="T6" fmla="*/ 15 w 221"/>
                  <a:gd name="T7" fmla="*/ 429 h 359"/>
                  <a:gd name="T8" fmla="*/ 40 w 221"/>
                  <a:gd name="T9" fmla="*/ 412 h 359"/>
                  <a:gd name="T10" fmla="*/ 45 w 221"/>
                  <a:gd name="T11" fmla="*/ 343 h 359"/>
                  <a:gd name="T12" fmla="*/ 41 w 221"/>
                  <a:gd name="T13" fmla="*/ 339 h 359"/>
                  <a:gd name="T14" fmla="*/ 60 w 221"/>
                  <a:gd name="T15" fmla="*/ 314 h 359"/>
                  <a:gd name="T16" fmla="*/ 42 w 221"/>
                  <a:gd name="T17" fmla="*/ 310 h 359"/>
                  <a:gd name="T18" fmla="*/ 56 w 221"/>
                  <a:gd name="T19" fmla="*/ 314 h 359"/>
                  <a:gd name="T20" fmla="*/ 63 w 221"/>
                  <a:gd name="T21" fmla="*/ 300 h 359"/>
                  <a:gd name="T22" fmla="*/ 52 w 221"/>
                  <a:gd name="T23" fmla="*/ 274 h 359"/>
                  <a:gd name="T24" fmla="*/ 41 w 221"/>
                  <a:gd name="T25" fmla="*/ 292 h 359"/>
                  <a:gd name="T26" fmla="*/ 51 w 221"/>
                  <a:gd name="T27" fmla="*/ 281 h 359"/>
                  <a:gd name="T28" fmla="*/ 51 w 221"/>
                  <a:gd name="T29" fmla="*/ 217 h 359"/>
                  <a:gd name="T30" fmla="*/ 87 w 221"/>
                  <a:gd name="T31" fmla="*/ 158 h 359"/>
                  <a:gd name="T32" fmla="*/ 82 w 221"/>
                  <a:gd name="T33" fmla="*/ 144 h 359"/>
                  <a:gd name="T34" fmla="*/ 89 w 221"/>
                  <a:gd name="T35" fmla="*/ 112 h 359"/>
                  <a:gd name="T36" fmla="*/ 107 w 221"/>
                  <a:gd name="T37" fmla="*/ 108 h 359"/>
                  <a:gd name="T38" fmla="*/ 102 w 221"/>
                  <a:gd name="T39" fmla="*/ 39 h 359"/>
                  <a:gd name="T40" fmla="*/ 80 w 221"/>
                  <a:gd name="T41" fmla="*/ 0 h 359"/>
                  <a:gd name="T42" fmla="*/ 75 w 221"/>
                  <a:gd name="T43" fmla="*/ 0 h 359"/>
                  <a:gd name="T44" fmla="*/ 75 w 221"/>
                  <a:gd name="T45" fmla="*/ 27 h 359"/>
                  <a:gd name="T46" fmla="*/ 60 w 221"/>
                  <a:gd name="T47" fmla="*/ 24 h 359"/>
                  <a:gd name="T48" fmla="*/ 56 w 221"/>
                  <a:gd name="T49" fmla="*/ 39 h 359"/>
                  <a:gd name="T50" fmla="*/ 45 w 221"/>
                  <a:gd name="T51" fmla="*/ 42 h 359"/>
                  <a:gd name="T52" fmla="*/ 42 w 221"/>
                  <a:gd name="T53" fmla="*/ 72 h 359"/>
                  <a:gd name="T54" fmla="*/ 30 w 221"/>
                  <a:gd name="T55" fmla="*/ 102 h 359"/>
                  <a:gd name="T56" fmla="*/ 21 w 221"/>
                  <a:gd name="T57" fmla="*/ 148 h 359"/>
                  <a:gd name="T58" fmla="*/ 24 w 221"/>
                  <a:gd name="T59" fmla="*/ 165 h 359"/>
                  <a:gd name="T60" fmla="*/ 10 w 221"/>
                  <a:gd name="T61" fmla="*/ 184 h 359"/>
                  <a:gd name="T62" fmla="*/ 10 w 221"/>
                  <a:gd name="T63" fmla="*/ 242 h 359"/>
                  <a:gd name="T64" fmla="*/ 13 w 221"/>
                  <a:gd name="T65" fmla="*/ 257 h 359"/>
                  <a:gd name="T66" fmla="*/ 10 w 221"/>
                  <a:gd name="T67" fmla="*/ 267 h 359"/>
                  <a:gd name="T68" fmla="*/ 11 w 221"/>
                  <a:gd name="T69" fmla="*/ 297 h 359"/>
                  <a:gd name="T70" fmla="*/ 0 w 221"/>
                  <a:gd name="T71" fmla="*/ 321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
                  <a:gd name="T109" fmla="*/ 0 h 359"/>
                  <a:gd name="T110" fmla="*/ 221 w 221"/>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 h="359">
                    <a:moveTo>
                      <a:pt x="0" y="268"/>
                    </a:moveTo>
                    <a:lnTo>
                      <a:pt x="15" y="310"/>
                    </a:lnTo>
                    <a:lnTo>
                      <a:pt x="31" y="334"/>
                    </a:lnTo>
                    <a:lnTo>
                      <a:pt x="31" y="358"/>
                    </a:lnTo>
                    <a:lnTo>
                      <a:pt x="81" y="343"/>
                    </a:lnTo>
                    <a:lnTo>
                      <a:pt x="93" y="286"/>
                    </a:lnTo>
                    <a:lnTo>
                      <a:pt x="85" y="283"/>
                    </a:lnTo>
                    <a:lnTo>
                      <a:pt x="124" y="262"/>
                    </a:lnTo>
                    <a:lnTo>
                      <a:pt x="87" y="259"/>
                    </a:lnTo>
                    <a:lnTo>
                      <a:pt x="115" y="262"/>
                    </a:lnTo>
                    <a:lnTo>
                      <a:pt x="130" y="250"/>
                    </a:lnTo>
                    <a:lnTo>
                      <a:pt x="109" y="229"/>
                    </a:lnTo>
                    <a:lnTo>
                      <a:pt x="85" y="244"/>
                    </a:lnTo>
                    <a:lnTo>
                      <a:pt x="105" y="235"/>
                    </a:lnTo>
                    <a:lnTo>
                      <a:pt x="105" y="181"/>
                    </a:lnTo>
                    <a:lnTo>
                      <a:pt x="178" y="132"/>
                    </a:lnTo>
                    <a:lnTo>
                      <a:pt x="169" y="120"/>
                    </a:lnTo>
                    <a:lnTo>
                      <a:pt x="181" y="94"/>
                    </a:lnTo>
                    <a:lnTo>
                      <a:pt x="220" y="90"/>
                    </a:lnTo>
                    <a:lnTo>
                      <a:pt x="211" y="33"/>
                    </a:lnTo>
                    <a:lnTo>
                      <a:pt x="163" y="0"/>
                    </a:lnTo>
                    <a:lnTo>
                      <a:pt x="154" y="0"/>
                    </a:lnTo>
                    <a:lnTo>
                      <a:pt x="154" y="21"/>
                    </a:lnTo>
                    <a:lnTo>
                      <a:pt x="124" y="18"/>
                    </a:lnTo>
                    <a:lnTo>
                      <a:pt x="115" y="33"/>
                    </a:lnTo>
                    <a:lnTo>
                      <a:pt x="93" y="36"/>
                    </a:lnTo>
                    <a:lnTo>
                      <a:pt x="87" y="60"/>
                    </a:lnTo>
                    <a:lnTo>
                      <a:pt x="61" y="84"/>
                    </a:lnTo>
                    <a:lnTo>
                      <a:pt x="45" y="124"/>
                    </a:lnTo>
                    <a:lnTo>
                      <a:pt x="51" y="138"/>
                    </a:lnTo>
                    <a:lnTo>
                      <a:pt x="19" y="154"/>
                    </a:lnTo>
                    <a:lnTo>
                      <a:pt x="19" y="202"/>
                    </a:lnTo>
                    <a:lnTo>
                      <a:pt x="27" y="214"/>
                    </a:lnTo>
                    <a:lnTo>
                      <a:pt x="19" y="223"/>
                    </a:lnTo>
                    <a:lnTo>
                      <a:pt x="21" y="247"/>
                    </a:lnTo>
                    <a:lnTo>
                      <a:pt x="0" y="26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64" name="Freeform 386"/>
              <p:cNvSpPr>
                <a:spLocks/>
              </p:cNvSpPr>
              <p:nvPr/>
            </p:nvSpPr>
            <p:spPr bwMode="auto">
              <a:xfrm>
                <a:off x="3181" y="1984"/>
                <a:ext cx="62" cy="36"/>
              </a:xfrm>
              <a:custGeom>
                <a:avLst/>
                <a:gdLst>
                  <a:gd name="T0" fmla="*/ 0 w 70"/>
                  <a:gd name="T1" fmla="*/ 30 h 35"/>
                  <a:gd name="T2" fmla="*/ 9 w 70"/>
                  <a:gd name="T3" fmla="*/ 40 h 35"/>
                  <a:gd name="T4" fmla="*/ 19 w 70"/>
                  <a:gd name="T5" fmla="*/ 30 h 35"/>
                  <a:gd name="T6" fmla="*/ 24 w 70"/>
                  <a:gd name="T7" fmla="*/ 37 h 35"/>
                  <a:gd name="T8" fmla="*/ 34 w 70"/>
                  <a:gd name="T9" fmla="*/ 15 h 35"/>
                  <a:gd name="T10" fmla="*/ 27 w 70"/>
                  <a:gd name="T11" fmla="*/ 14 h 35"/>
                  <a:gd name="T12" fmla="*/ 27 w 70"/>
                  <a:gd name="T13" fmla="*/ 5 h 35"/>
                  <a:gd name="T14" fmla="*/ 27 w 70"/>
                  <a:gd name="T15" fmla="*/ 3 h 35"/>
                  <a:gd name="T16" fmla="*/ 12 w 70"/>
                  <a:gd name="T17" fmla="*/ 0 h 35"/>
                  <a:gd name="T18" fmla="*/ 0 w 70"/>
                  <a:gd name="T19" fmla="*/ 3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35"/>
                  <a:gd name="T32" fmla="*/ 70 w 70"/>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35">
                    <a:moveTo>
                      <a:pt x="0" y="24"/>
                    </a:moveTo>
                    <a:lnTo>
                      <a:pt x="17" y="34"/>
                    </a:lnTo>
                    <a:lnTo>
                      <a:pt x="39" y="24"/>
                    </a:lnTo>
                    <a:lnTo>
                      <a:pt x="50" y="31"/>
                    </a:lnTo>
                    <a:lnTo>
                      <a:pt x="69" y="15"/>
                    </a:lnTo>
                    <a:lnTo>
                      <a:pt x="58" y="14"/>
                    </a:lnTo>
                    <a:lnTo>
                      <a:pt x="58" y="5"/>
                    </a:lnTo>
                    <a:lnTo>
                      <a:pt x="55" y="3"/>
                    </a:lnTo>
                    <a:lnTo>
                      <a:pt x="25" y="0"/>
                    </a:lnTo>
                    <a:lnTo>
                      <a:pt x="0" y="2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65" name="Freeform 387"/>
              <p:cNvSpPr>
                <a:spLocks/>
              </p:cNvSpPr>
              <p:nvPr/>
            </p:nvSpPr>
            <p:spPr bwMode="auto">
              <a:xfrm>
                <a:off x="3181" y="1984"/>
                <a:ext cx="67" cy="42"/>
              </a:xfrm>
              <a:custGeom>
                <a:avLst/>
                <a:gdLst>
                  <a:gd name="T0" fmla="*/ 0 w 76"/>
                  <a:gd name="T1" fmla="*/ 34 h 41"/>
                  <a:gd name="T2" fmla="*/ 9 w 76"/>
                  <a:gd name="T3" fmla="*/ 46 h 41"/>
                  <a:gd name="T4" fmla="*/ 20 w 76"/>
                  <a:gd name="T5" fmla="*/ 34 h 41"/>
                  <a:gd name="T6" fmla="*/ 26 w 76"/>
                  <a:gd name="T7" fmla="*/ 42 h 41"/>
                  <a:gd name="T8" fmla="*/ 35 w 76"/>
                  <a:gd name="T9" fmla="*/ 18 h 41"/>
                  <a:gd name="T10" fmla="*/ 30 w 76"/>
                  <a:gd name="T11" fmla="*/ 16 h 41"/>
                  <a:gd name="T12" fmla="*/ 30 w 76"/>
                  <a:gd name="T13" fmla="*/ 6 h 41"/>
                  <a:gd name="T14" fmla="*/ 28 w 76"/>
                  <a:gd name="T15" fmla="*/ 3 h 41"/>
                  <a:gd name="T16" fmla="*/ 13 w 76"/>
                  <a:gd name="T17" fmla="*/ 0 h 41"/>
                  <a:gd name="T18" fmla="*/ 0 w 76"/>
                  <a:gd name="T19" fmla="*/ 34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1"/>
                  <a:gd name="T32" fmla="*/ 76 w 76"/>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1">
                    <a:moveTo>
                      <a:pt x="0" y="28"/>
                    </a:moveTo>
                    <a:lnTo>
                      <a:pt x="18" y="40"/>
                    </a:lnTo>
                    <a:lnTo>
                      <a:pt x="42" y="28"/>
                    </a:lnTo>
                    <a:lnTo>
                      <a:pt x="54" y="36"/>
                    </a:lnTo>
                    <a:lnTo>
                      <a:pt x="75" y="18"/>
                    </a:lnTo>
                    <a:lnTo>
                      <a:pt x="63" y="16"/>
                    </a:lnTo>
                    <a:lnTo>
                      <a:pt x="63" y="6"/>
                    </a:lnTo>
                    <a:lnTo>
                      <a:pt x="60" y="3"/>
                    </a:lnTo>
                    <a:lnTo>
                      <a:pt x="27" y="0"/>
                    </a:lnTo>
                    <a:lnTo>
                      <a:pt x="0" y="2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66" name="Freeform 388"/>
              <p:cNvSpPr>
                <a:spLocks/>
              </p:cNvSpPr>
              <p:nvPr/>
            </p:nvSpPr>
            <p:spPr bwMode="auto">
              <a:xfrm>
                <a:off x="3622" y="2205"/>
                <a:ext cx="101" cy="91"/>
              </a:xfrm>
              <a:custGeom>
                <a:avLst/>
                <a:gdLst>
                  <a:gd name="T0" fmla="*/ 0 w 114"/>
                  <a:gd name="T1" fmla="*/ 99 h 88"/>
                  <a:gd name="T2" fmla="*/ 2 w 114"/>
                  <a:gd name="T3" fmla="*/ 90 h 88"/>
                  <a:gd name="T4" fmla="*/ 11 w 114"/>
                  <a:gd name="T5" fmla="*/ 65 h 88"/>
                  <a:gd name="T6" fmla="*/ 5 w 114"/>
                  <a:gd name="T7" fmla="*/ 57 h 88"/>
                  <a:gd name="T8" fmla="*/ 5 w 114"/>
                  <a:gd name="T9" fmla="*/ 26 h 88"/>
                  <a:gd name="T10" fmla="*/ 11 w 114"/>
                  <a:gd name="T11" fmla="*/ 6 h 88"/>
                  <a:gd name="T12" fmla="*/ 55 w 114"/>
                  <a:gd name="T13" fmla="*/ 0 h 88"/>
                  <a:gd name="T14" fmla="*/ 46 w 114"/>
                  <a:gd name="T15" fmla="*/ 11 h 88"/>
                  <a:gd name="T16" fmla="*/ 45 w 114"/>
                  <a:gd name="T17" fmla="*/ 60 h 88"/>
                  <a:gd name="T18" fmla="*/ 27 w 114"/>
                  <a:gd name="T19" fmla="*/ 86 h 88"/>
                  <a:gd name="T20" fmla="*/ 10 w 114"/>
                  <a:gd name="T21" fmla="*/ 105 h 88"/>
                  <a:gd name="T22" fmla="*/ 0 w 114"/>
                  <a:gd name="T23" fmla="*/ 99 h 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4"/>
                  <a:gd name="T37" fmla="*/ 0 h 88"/>
                  <a:gd name="T38" fmla="*/ 114 w 114"/>
                  <a:gd name="T39" fmla="*/ 88 h 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4" h="88">
                    <a:moveTo>
                      <a:pt x="0" y="81"/>
                    </a:moveTo>
                    <a:lnTo>
                      <a:pt x="2" y="73"/>
                    </a:lnTo>
                    <a:lnTo>
                      <a:pt x="23" y="53"/>
                    </a:lnTo>
                    <a:lnTo>
                      <a:pt x="11" y="45"/>
                    </a:lnTo>
                    <a:lnTo>
                      <a:pt x="11" y="20"/>
                    </a:lnTo>
                    <a:lnTo>
                      <a:pt x="23" y="6"/>
                    </a:lnTo>
                    <a:lnTo>
                      <a:pt x="113" y="0"/>
                    </a:lnTo>
                    <a:lnTo>
                      <a:pt x="97" y="11"/>
                    </a:lnTo>
                    <a:lnTo>
                      <a:pt x="94" y="48"/>
                    </a:lnTo>
                    <a:lnTo>
                      <a:pt x="54" y="70"/>
                    </a:lnTo>
                    <a:lnTo>
                      <a:pt x="19" y="87"/>
                    </a:lnTo>
                    <a:lnTo>
                      <a:pt x="0" y="8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67" name="Freeform 389"/>
              <p:cNvSpPr>
                <a:spLocks/>
              </p:cNvSpPr>
              <p:nvPr/>
            </p:nvSpPr>
            <p:spPr bwMode="auto">
              <a:xfrm>
                <a:off x="3622" y="2205"/>
                <a:ext cx="106" cy="97"/>
              </a:xfrm>
              <a:custGeom>
                <a:avLst/>
                <a:gdLst>
                  <a:gd name="T0" fmla="*/ 0 w 120"/>
                  <a:gd name="T1" fmla="*/ 105 h 94"/>
                  <a:gd name="T2" fmla="*/ 2 w 120"/>
                  <a:gd name="T3" fmla="*/ 95 h 94"/>
                  <a:gd name="T4" fmla="*/ 11 w 120"/>
                  <a:gd name="T5" fmla="*/ 69 h 94"/>
                  <a:gd name="T6" fmla="*/ 6 w 120"/>
                  <a:gd name="T7" fmla="*/ 60 h 94"/>
                  <a:gd name="T8" fmla="*/ 6 w 120"/>
                  <a:gd name="T9" fmla="*/ 27 h 94"/>
                  <a:gd name="T10" fmla="*/ 11 w 120"/>
                  <a:gd name="T11" fmla="*/ 6 h 94"/>
                  <a:gd name="T12" fmla="*/ 57 w 120"/>
                  <a:gd name="T13" fmla="*/ 0 h 94"/>
                  <a:gd name="T14" fmla="*/ 49 w 120"/>
                  <a:gd name="T15" fmla="*/ 12 h 94"/>
                  <a:gd name="T16" fmla="*/ 47 w 120"/>
                  <a:gd name="T17" fmla="*/ 63 h 94"/>
                  <a:gd name="T18" fmla="*/ 27 w 120"/>
                  <a:gd name="T19" fmla="*/ 91 h 94"/>
                  <a:gd name="T20" fmla="*/ 10 w 120"/>
                  <a:gd name="T21" fmla="*/ 111 h 94"/>
                  <a:gd name="T22" fmla="*/ 0 w 120"/>
                  <a:gd name="T23" fmla="*/ 105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94"/>
                  <a:gd name="T38" fmla="*/ 120 w 120"/>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94">
                    <a:moveTo>
                      <a:pt x="0" y="87"/>
                    </a:moveTo>
                    <a:lnTo>
                      <a:pt x="2" y="78"/>
                    </a:lnTo>
                    <a:lnTo>
                      <a:pt x="24" y="57"/>
                    </a:lnTo>
                    <a:lnTo>
                      <a:pt x="12" y="48"/>
                    </a:lnTo>
                    <a:lnTo>
                      <a:pt x="12" y="21"/>
                    </a:lnTo>
                    <a:lnTo>
                      <a:pt x="24" y="6"/>
                    </a:lnTo>
                    <a:lnTo>
                      <a:pt x="119" y="0"/>
                    </a:lnTo>
                    <a:lnTo>
                      <a:pt x="102" y="12"/>
                    </a:lnTo>
                    <a:lnTo>
                      <a:pt x="99" y="51"/>
                    </a:lnTo>
                    <a:lnTo>
                      <a:pt x="57" y="75"/>
                    </a:lnTo>
                    <a:lnTo>
                      <a:pt x="20" y="93"/>
                    </a:lnTo>
                    <a:lnTo>
                      <a:pt x="0" y="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68" name="Freeform 390"/>
              <p:cNvSpPr>
                <a:spLocks/>
              </p:cNvSpPr>
              <p:nvPr/>
            </p:nvSpPr>
            <p:spPr bwMode="auto">
              <a:xfrm>
                <a:off x="3535" y="2900"/>
                <a:ext cx="159" cy="180"/>
              </a:xfrm>
              <a:custGeom>
                <a:avLst/>
                <a:gdLst>
                  <a:gd name="T0" fmla="*/ 0 w 179"/>
                  <a:gd name="T1" fmla="*/ 67 h 175"/>
                  <a:gd name="T2" fmla="*/ 3 w 179"/>
                  <a:gd name="T3" fmla="*/ 108 h 175"/>
                  <a:gd name="T4" fmla="*/ 12 w 179"/>
                  <a:gd name="T5" fmla="*/ 149 h 175"/>
                  <a:gd name="T6" fmla="*/ 26 w 179"/>
                  <a:gd name="T7" fmla="*/ 160 h 175"/>
                  <a:gd name="T8" fmla="*/ 36 w 179"/>
                  <a:gd name="T9" fmla="*/ 168 h 175"/>
                  <a:gd name="T10" fmla="*/ 43 w 179"/>
                  <a:gd name="T11" fmla="*/ 206 h 175"/>
                  <a:gd name="T12" fmla="*/ 76 w 179"/>
                  <a:gd name="T13" fmla="*/ 202 h 175"/>
                  <a:gd name="T14" fmla="*/ 87 w 179"/>
                  <a:gd name="T15" fmla="*/ 186 h 175"/>
                  <a:gd name="T16" fmla="*/ 75 w 179"/>
                  <a:gd name="T17" fmla="*/ 103 h 175"/>
                  <a:gd name="T18" fmla="*/ 79 w 179"/>
                  <a:gd name="T19" fmla="*/ 69 h 175"/>
                  <a:gd name="T20" fmla="*/ 37 w 179"/>
                  <a:gd name="T21" fmla="*/ 0 h 175"/>
                  <a:gd name="T22" fmla="*/ 26 w 179"/>
                  <a:gd name="T23" fmla="*/ 38 h 175"/>
                  <a:gd name="T24" fmla="*/ 22 w 179"/>
                  <a:gd name="T25" fmla="*/ 26 h 175"/>
                  <a:gd name="T26" fmla="*/ 19 w 179"/>
                  <a:gd name="T27" fmla="*/ 38 h 175"/>
                  <a:gd name="T28" fmla="*/ 19 w 179"/>
                  <a:gd name="T29" fmla="*/ 0 h 175"/>
                  <a:gd name="T30" fmla="*/ 8 w 179"/>
                  <a:gd name="T31" fmla="*/ 0 h 175"/>
                  <a:gd name="T32" fmla="*/ 9 w 179"/>
                  <a:gd name="T33" fmla="*/ 29 h 175"/>
                  <a:gd name="T34" fmla="*/ 10 w 179"/>
                  <a:gd name="T35" fmla="*/ 44 h 175"/>
                  <a:gd name="T36" fmla="*/ 0 w 179"/>
                  <a:gd name="T37" fmla="*/ 67 h 1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9"/>
                  <a:gd name="T58" fmla="*/ 0 h 175"/>
                  <a:gd name="T59" fmla="*/ 179 w 179"/>
                  <a:gd name="T60" fmla="*/ 175 h 1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9" h="175">
                    <a:moveTo>
                      <a:pt x="0" y="55"/>
                    </a:moveTo>
                    <a:lnTo>
                      <a:pt x="3" y="90"/>
                    </a:lnTo>
                    <a:lnTo>
                      <a:pt x="26" y="125"/>
                    </a:lnTo>
                    <a:lnTo>
                      <a:pt x="53" y="136"/>
                    </a:lnTo>
                    <a:lnTo>
                      <a:pt x="73" y="142"/>
                    </a:lnTo>
                    <a:lnTo>
                      <a:pt x="88" y="174"/>
                    </a:lnTo>
                    <a:lnTo>
                      <a:pt x="155" y="171"/>
                    </a:lnTo>
                    <a:lnTo>
                      <a:pt x="178" y="157"/>
                    </a:lnTo>
                    <a:lnTo>
                      <a:pt x="152" y="86"/>
                    </a:lnTo>
                    <a:lnTo>
                      <a:pt x="161" y="57"/>
                    </a:lnTo>
                    <a:lnTo>
                      <a:pt x="76" y="0"/>
                    </a:lnTo>
                    <a:lnTo>
                      <a:pt x="53" y="32"/>
                    </a:lnTo>
                    <a:lnTo>
                      <a:pt x="44" y="20"/>
                    </a:lnTo>
                    <a:lnTo>
                      <a:pt x="38" y="32"/>
                    </a:lnTo>
                    <a:lnTo>
                      <a:pt x="38" y="0"/>
                    </a:lnTo>
                    <a:lnTo>
                      <a:pt x="15" y="0"/>
                    </a:lnTo>
                    <a:lnTo>
                      <a:pt x="18" y="23"/>
                    </a:lnTo>
                    <a:lnTo>
                      <a:pt x="20" y="38"/>
                    </a:lnTo>
                    <a:lnTo>
                      <a:pt x="0" y="5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69" name="Freeform 391"/>
              <p:cNvSpPr>
                <a:spLocks/>
              </p:cNvSpPr>
              <p:nvPr/>
            </p:nvSpPr>
            <p:spPr bwMode="auto">
              <a:xfrm>
                <a:off x="3535" y="2900"/>
                <a:ext cx="165" cy="186"/>
              </a:xfrm>
              <a:custGeom>
                <a:avLst/>
                <a:gdLst>
                  <a:gd name="T0" fmla="*/ 0 w 185"/>
                  <a:gd name="T1" fmla="*/ 69 h 181"/>
                  <a:gd name="T2" fmla="*/ 3 w 185"/>
                  <a:gd name="T3" fmla="*/ 111 h 181"/>
                  <a:gd name="T4" fmla="*/ 13 w 185"/>
                  <a:gd name="T5" fmla="*/ 153 h 181"/>
                  <a:gd name="T6" fmla="*/ 28 w 185"/>
                  <a:gd name="T7" fmla="*/ 165 h 181"/>
                  <a:gd name="T8" fmla="*/ 38 w 185"/>
                  <a:gd name="T9" fmla="*/ 173 h 181"/>
                  <a:gd name="T10" fmla="*/ 45 w 185"/>
                  <a:gd name="T11" fmla="*/ 212 h 181"/>
                  <a:gd name="T12" fmla="*/ 81 w 185"/>
                  <a:gd name="T13" fmla="*/ 208 h 181"/>
                  <a:gd name="T14" fmla="*/ 92 w 185"/>
                  <a:gd name="T15" fmla="*/ 191 h 181"/>
                  <a:gd name="T16" fmla="*/ 78 w 185"/>
                  <a:gd name="T17" fmla="*/ 106 h 181"/>
                  <a:gd name="T18" fmla="*/ 84 w 185"/>
                  <a:gd name="T19" fmla="*/ 71 h 181"/>
                  <a:gd name="T20" fmla="*/ 39 w 185"/>
                  <a:gd name="T21" fmla="*/ 0 h 181"/>
                  <a:gd name="T22" fmla="*/ 28 w 185"/>
                  <a:gd name="T23" fmla="*/ 39 h 181"/>
                  <a:gd name="T24" fmla="*/ 23 w 185"/>
                  <a:gd name="T25" fmla="*/ 27 h 181"/>
                  <a:gd name="T26" fmla="*/ 20 w 185"/>
                  <a:gd name="T27" fmla="*/ 39 h 181"/>
                  <a:gd name="T28" fmla="*/ 20 w 185"/>
                  <a:gd name="T29" fmla="*/ 0 h 181"/>
                  <a:gd name="T30" fmla="*/ 8 w 185"/>
                  <a:gd name="T31" fmla="*/ 0 h 181"/>
                  <a:gd name="T32" fmla="*/ 10 w 185"/>
                  <a:gd name="T33" fmla="*/ 30 h 181"/>
                  <a:gd name="T34" fmla="*/ 11 w 185"/>
                  <a:gd name="T35" fmla="*/ 45 h 181"/>
                  <a:gd name="T36" fmla="*/ 0 w 185"/>
                  <a:gd name="T37" fmla="*/ 69 h 1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181"/>
                  <a:gd name="T59" fmla="*/ 185 w 185"/>
                  <a:gd name="T60" fmla="*/ 181 h 1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181">
                    <a:moveTo>
                      <a:pt x="0" y="57"/>
                    </a:moveTo>
                    <a:lnTo>
                      <a:pt x="3" y="93"/>
                    </a:lnTo>
                    <a:lnTo>
                      <a:pt x="27" y="129"/>
                    </a:lnTo>
                    <a:lnTo>
                      <a:pt x="55" y="141"/>
                    </a:lnTo>
                    <a:lnTo>
                      <a:pt x="75" y="147"/>
                    </a:lnTo>
                    <a:lnTo>
                      <a:pt x="91" y="180"/>
                    </a:lnTo>
                    <a:lnTo>
                      <a:pt x="160" y="177"/>
                    </a:lnTo>
                    <a:lnTo>
                      <a:pt x="184" y="162"/>
                    </a:lnTo>
                    <a:lnTo>
                      <a:pt x="157" y="89"/>
                    </a:lnTo>
                    <a:lnTo>
                      <a:pt x="166" y="59"/>
                    </a:lnTo>
                    <a:lnTo>
                      <a:pt x="79" y="0"/>
                    </a:lnTo>
                    <a:lnTo>
                      <a:pt x="55" y="33"/>
                    </a:lnTo>
                    <a:lnTo>
                      <a:pt x="45" y="21"/>
                    </a:lnTo>
                    <a:lnTo>
                      <a:pt x="39" y="33"/>
                    </a:lnTo>
                    <a:lnTo>
                      <a:pt x="39" y="0"/>
                    </a:lnTo>
                    <a:lnTo>
                      <a:pt x="15" y="0"/>
                    </a:lnTo>
                    <a:lnTo>
                      <a:pt x="19" y="24"/>
                    </a:lnTo>
                    <a:lnTo>
                      <a:pt x="21" y="39"/>
                    </a:lnTo>
                    <a:lnTo>
                      <a:pt x="0" y="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0" name="Freeform 392"/>
              <p:cNvSpPr>
                <a:spLocks/>
              </p:cNvSpPr>
              <p:nvPr/>
            </p:nvSpPr>
            <p:spPr bwMode="auto">
              <a:xfrm>
                <a:off x="4555" y="2518"/>
                <a:ext cx="113" cy="259"/>
              </a:xfrm>
              <a:custGeom>
                <a:avLst/>
                <a:gdLst>
                  <a:gd name="T0" fmla="*/ 0 w 128"/>
                  <a:gd name="T1" fmla="*/ 47 h 251"/>
                  <a:gd name="T2" fmla="*/ 4 w 128"/>
                  <a:gd name="T3" fmla="*/ 24 h 251"/>
                  <a:gd name="T4" fmla="*/ 19 w 128"/>
                  <a:gd name="T5" fmla="*/ 0 h 251"/>
                  <a:gd name="T6" fmla="*/ 26 w 128"/>
                  <a:gd name="T7" fmla="*/ 24 h 251"/>
                  <a:gd name="T8" fmla="*/ 25 w 128"/>
                  <a:gd name="T9" fmla="*/ 65 h 251"/>
                  <a:gd name="T10" fmla="*/ 44 w 128"/>
                  <a:gd name="T11" fmla="*/ 47 h 251"/>
                  <a:gd name="T12" fmla="*/ 52 w 128"/>
                  <a:gd name="T13" fmla="*/ 65 h 251"/>
                  <a:gd name="T14" fmla="*/ 60 w 128"/>
                  <a:gd name="T15" fmla="*/ 106 h 251"/>
                  <a:gd name="T16" fmla="*/ 57 w 128"/>
                  <a:gd name="T17" fmla="*/ 131 h 251"/>
                  <a:gd name="T18" fmla="*/ 43 w 128"/>
                  <a:gd name="T19" fmla="*/ 127 h 251"/>
                  <a:gd name="T20" fmla="*/ 39 w 128"/>
                  <a:gd name="T21" fmla="*/ 138 h 251"/>
                  <a:gd name="T22" fmla="*/ 39 w 128"/>
                  <a:gd name="T23" fmla="*/ 183 h 251"/>
                  <a:gd name="T24" fmla="*/ 19 w 128"/>
                  <a:gd name="T25" fmla="*/ 144 h 251"/>
                  <a:gd name="T26" fmla="*/ 11 w 128"/>
                  <a:gd name="T27" fmla="*/ 213 h 251"/>
                  <a:gd name="T28" fmla="*/ 22 w 128"/>
                  <a:gd name="T29" fmla="*/ 272 h 251"/>
                  <a:gd name="T30" fmla="*/ 34 w 128"/>
                  <a:gd name="T31" fmla="*/ 295 h 251"/>
                  <a:gd name="T32" fmla="*/ 27 w 128"/>
                  <a:gd name="T33" fmla="*/ 301 h 251"/>
                  <a:gd name="T34" fmla="*/ 25 w 128"/>
                  <a:gd name="T35" fmla="*/ 288 h 251"/>
                  <a:gd name="T36" fmla="*/ 20 w 128"/>
                  <a:gd name="T37" fmla="*/ 288 h 251"/>
                  <a:gd name="T38" fmla="*/ 5 w 128"/>
                  <a:gd name="T39" fmla="*/ 252 h 251"/>
                  <a:gd name="T40" fmla="*/ 7 w 128"/>
                  <a:gd name="T41" fmla="*/ 216 h 251"/>
                  <a:gd name="T42" fmla="*/ 14 w 128"/>
                  <a:gd name="T43" fmla="*/ 180 h 251"/>
                  <a:gd name="T44" fmla="*/ 4 w 128"/>
                  <a:gd name="T45" fmla="*/ 120 h 251"/>
                  <a:gd name="T46" fmla="*/ 8 w 128"/>
                  <a:gd name="T47" fmla="*/ 92 h 251"/>
                  <a:gd name="T48" fmla="*/ 0 w 128"/>
                  <a:gd name="T49" fmla="*/ 47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51"/>
                  <a:gd name="T77" fmla="*/ 128 w 128"/>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51">
                    <a:moveTo>
                      <a:pt x="0" y="41"/>
                    </a:moveTo>
                    <a:lnTo>
                      <a:pt x="6" y="18"/>
                    </a:lnTo>
                    <a:lnTo>
                      <a:pt x="41" y="0"/>
                    </a:lnTo>
                    <a:lnTo>
                      <a:pt x="54" y="18"/>
                    </a:lnTo>
                    <a:lnTo>
                      <a:pt x="53" y="53"/>
                    </a:lnTo>
                    <a:lnTo>
                      <a:pt x="93" y="41"/>
                    </a:lnTo>
                    <a:lnTo>
                      <a:pt x="110" y="53"/>
                    </a:lnTo>
                    <a:lnTo>
                      <a:pt x="127" y="88"/>
                    </a:lnTo>
                    <a:lnTo>
                      <a:pt x="121" y="108"/>
                    </a:lnTo>
                    <a:lnTo>
                      <a:pt x="89" y="105"/>
                    </a:lnTo>
                    <a:lnTo>
                      <a:pt x="81" y="114"/>
                    </a:lnTo>
                    <a:lnTo>
                      <a:pt x="83" y="152"/>
                    </a:lnTo>
                    <a:lnTo>
                      <a:pt x="41" y="120"/>
                    </a:lnTo>
                    <a:lnTo>
                      <a:pt x="23" y="176"/>
                    </a:lnTo>
                    <a:lnTo>
                      <a:pt x="47" y="226"/>
                    </a:lnTo>
                    <a:lnTo>
                      <a:pt x="72" y="244"/>
                    </a:lnTo>
                    <a:lnTo>
                      <a:pt x="58" y="250"/>
                    </a:lnTo>
                    <a:lnTo>
                      <a:pt x="53" y="238"/>
                    </a:lnTo>
                    <a:lnTo>
                      <a:pt x="43" y="238"/>
                    </a:lnTo>
                    <a:lnTo>
                      <a:pt x="11" y="208"/>
                    </a:lnTo>
                    <a:lnTo>
                      <a:pt x="15" y="179"/>
                    </a:lnTo>
                    <a:lnTo>
                      <a:pt x="29" y="149"/>
                    </a:lnTo>
                    <a:lnTo>
                      <a:pt x="10" y="100"/>
                    </a:lnTo>
                    <a:lnTo>
                      <a:pt x="17" y="76"/>
                    </a:lnTo>
                    <a:lnTo>
                      <a:pt x="0" y="4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71" name="Freeform 393"/>
              <p:cNvSpPr>
                <a:spLocks/>
              </p:cNvSpPr>
              <p:nvPr/>
            </p:nvSpPr>
            <p:spPr bwMode="auto">
              <a:xfrm>
                <a:off x="4555" y="2518"/>
                <a:ext cx="119" cy="265"/>
              </a:xfrm>
              <a:custGeom>
                <a:avLst/>
                <a:gdLst>
                  <a:gd name="T0" fmla="*/ 0 w 134"/>
                  <a:gd name="T1" fmla="*/ 48 h 257"/>
                  <a:gd name="T2" fmla="*/ 4 w 134"/>
                  <a:gd name="T3" fmla="*/ 24 h 257"/>
                  <a:gd name="T4" fmla="*/ 21 w 134"/>
                  <a:gd name="T5" fmla="*/ 0 h 257"/>
                  <a:gd name="T6" fmla="*/ 28 w 134"/>
                  <a:gd name="T7" fmla="*/ 24 h 257"/>
                  <a:gd name="T8" fmla="*/ 28 w 134"/>
                  <a:gd name="T9" fmla="*/ 66 h 257"/>
                  <a:gd name="T10" fmla="*/ 47 w 134"/>
                  <a:gd name="T11" fmla="*/ 48 h 257"/>
                  <a:gd name="T12" fmla="*/ 57 w 134"/>
                  <a:gd name="T13" fmla="*/ 66 h 257"/>
                  <a:gd name="T14" fmla="*/ 66 w 134"/>
                  <a:gd name="T15" fmla="*/ 108 h 257"/>
                  <a:gd name="T16" fmla="*/ 62 w 134"/>
                  <a:gd name="T17" fmla="*/ 134 h 257"/>
                  <a:gd name="T18" fmla="*/ 46 w 134"/>
                  <a:gd name="T19" fmla="*/ 130 h 257"/>
                  <a:gd name="T20" fmla="*/ 42 w 134"/>
                  <a:gd name="T21" fmla="*/ 141 h 257"/>
                  <a:gd name="T22" fmla="*/ 42 w 134"/>
                  <a:gd name="T23" fmla="*/ 187 h 257"/>
                  <a:gd name="T24" fmla="*/ 21 w 134"/>
                  <a:gd name="T25" fmla="*/ 147 h 257"/>
                  <a:gd name="T26" fmla="*/ 12 w 134"/>
                  <a:gd name="T27" fmla="*/ 217 h 257"/>
                  <a:gd name="T28" fmla="*/ 25 w 134"/>
                  <a:gd name="T29" fmla="*/ 277 h 257"/>
                  <a:gd name="T30" fmla="*/ 37 w 134"/>
                  <a:gd name="T31" fmla="*/ 301 h 257"/>
                  <a:gd name="T32" fmla="*/ 30 w 134"/>
                  <a:gd name="T33" fmla="*/ 307 h 257"/>
                  <a:gd name="T34" fmla="*/ 28 w 134"/>
                  <a:gd name="T35" fmla="*/ 294 h 257"/>
                  <a:gd name="T36" fmla="*/ 22 w 134"/>
                  <a:gd name="T37" fmla="*/ 294 h 257"/>
                  <a:gd name="T38" fmla="*/ 6 w 134"/>
                  <a:gd name="T39" fmla="*/ 257 h 257"/>
                  <a:gd name="T40" fmla="*/ 8 w 134"/>
                  <a:gd name="T41" fmla="*/ 220 h 257"/>
                  <a:gd name="T42" fmla="*/ 15 w 134"/>
                  <a:gd name="T43" fmla="*/ 184 h 257"/>
                  <a:gd name="T44" fmla="*/ 4 w 134"/>
                  <a:gd name="T45" fmla="*/ 122 h 257"/>
                  <a:gd name="T46" fmla="*/ 9 w 134"/>
                  <a:gd name="T47" fmla="*/ 94 h 257"/>
                  <a:gd name="T48" fmla="*/ 0 w 134"/>
                  <a:gd name="T49" fmla="*/ 48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
                  <a:gd name="T76" fmla="*/ 0 h 257"/>
                  <a:gd name="T77" fmla="*/ 134 w 134"/>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 h="257">
                    <a:moveTo>
                      <a:pt x="0" y="42"/>
                    </a:moveTo>
                    <a:lnTo>
                      <a:pt x="6" y="18"/>
                    </a:lnTo>
                    <a:lnTo>
                      <a:pt x="43" y="0"/>
                    </a:lnTo>
                    <a:lnTo>
                      <a:pt x="57" y="18"/>
                    </a:lnTo>
                    <a:lnTo>
                      <a:pt x="55" y="54"/>
                    </a:lnTo>
                    <a:lnTo>
                      <a:pt x="97" y="42"/>
                    </a:lnTo>
                    <a:lnTo>
                      <a:pt x="115" y="54"/>
                    </a:lnTo>
                    <a:lnTo>
                      <a:pt x="133" y="90"/>
                    </a:lnTo>
                    <a:lnTo>
                      <a:pt x="127" y="111"/>
                    </a:lnTo>
                    <a:lnTo>
                      <a:pt x="93" y="108"/>
                    </a:lnTo>
                    <a:lnTo>
                      <a:pt x="85" y="117"/>
                    </a:lnTo>
                    <a:lnTo>
                      <a:pt x="87" y="156"/>
                    </a:lnTo>
                    <a:lnTo>
                      <a:pt x="43" y="123"/>
                    </a:lnTo>
                    <a:lnTo>
                      <a:pt x="24" y="180"/>
                    </a:lnTo>
                    <a:lnTo>
                      <a:pt x="49" y="231"/>
                    </a:lnTo>
                    <a:lnTo>
                      <a:pt x="75" y="250"/>
                    </a:lnTo>
                    <a:lnTo>
                      <a:pt x="61" y="256"/>
                    </a:lnTo>
                    <a:lnTo>
                      <a:pt x="55" y="244"/>
                    </a:lnTo>
                    <a:lnTo>
                      <a:pt x="45" y="244"/>
                    </a:lnTo>
                    <a:lnTo>
                      <a:pt x="12" y="213"/>
                    </a:lnTo>
                    <a:lnTo>
                      <a:pt x="16" y="183"/>
                    </a:lnTo>
                    <a:lnTo>
                      <a:pt x="30" y="153"/>
                    </a:lnTo>
                    <a:lnTo>
                      <a:pt x="10" y="102"/>
                    </a:lnTo>
                    <a:lnTo>
                      <a:pt x="18" y="78"/>
                    </a:lnTo>
                    <a:lnTo>
                      <a:pt x="0"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2" name="Freeform 394"/>
              <p:cNvSpPr>
                <a:spLocks/>
              </p:cNvSpPr>
              <p:nvPr/>
            </p:nvSpPr>
            <p:spPr bwMode="auto">
              <a:xfrm>
                <a:off x="3090" y="2685"/>
                <a:ext cx="28" cy="86"/>
              </a:xfrm>
              <a:custGeom>
                <a:avLst/>
                <a:gdLst>
                  <a:gd name="T0" fmla="*/ 0 w 31"/>
                  <a:gd name="T1" fmla="*/ 0 h 83"/>
                  <a:gd name="T2" fmla="*/ 9 w 31"/>
                  <a:gd name="T3" fmla="*/ 3 h 83"/>
                  <a:gd name="T4" fmla="*/ 16 w 31"/>
                  <a:gd name="T5" fmla="*/ 96 h 83"/>
                  <a:gd name="T6" fmla="*/ 13 w 31"/>
                  <a:gd name="T7" fmla="*/ 101 h 83"/>
                  <a:gd name="T8" fmla="*/ 0 w 31"/>
                  <a:gd name="T9" fmla="*/ 0 h 83"/>
                  <a:gd name="T10" fmla="*/ 0 60000 65536"/>
                  <a:gd name="T11" fmla="*/ 0 60000 65536"/>
                  <a:gd name="T12" fmla="*/ 0 60000 65536"/>
                  <a:gd name="T13" fmla="*/ 0 60000 65536"/>
                  <a:gd name="T14" fmla="*/ 0 60000 65536"/>
                  <a:gd name="T15" fmla="*/ 0 w 31"/>
                  <a:gd name="T16" fmla="*/ 0 h 83"/>
                  <a:gd name="T17" fmla="*/ 31 w 31"/>
                  <a:gd name="T18" fmla="*/ 83 h 83"/>
                </a:gdLst>
                <a:ahLst/>
                <a:cxnLst>
                  <a:cxn ang="T10">
                    <a:pos x="T0" y="T1"/>
                  </a:cxn>
                  <a:cxn ang="T11">
                    <a:pos x="T2" y="T3"/>
                  </a:cxn>
                  <a:cxn ang="T12">
                    <a:pos x="T4" y="T5"/>
                  </a:cxn>
                  <a:cxn ang="T13">
                    <a:pos x="T6" y="T7"/>
                  </a:cxn>
                  <a:cxn ang="T14">
                    <a:pos x="T8" y="T9"/>
                  </a:cxn>
                </a:cxnLst>
                <a:rect l="T15" t="T16" r="T17" b="T18"/>
                <a:pathLst>
                  <a:path w="31" h="83">
                    <a:moveTo>
                      <a:pt x="0" y="0"/>
                    </a:moveTo>
                    <a:lnTo>
                      <a:pt x="15" y="3"/>
                    </a:lnTo>
                    <a:lnTo>
                      <a:pt x="30" y="78"/>
                    </a:lnTo>
                    <a:lnTo>
                      <a:pt x="23" y="82"/>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73" name="Freeform 395"/>
              <p:cNvSpPr>
                <a:spLocks/>
              </p:cNvSpPr>
              <p:nvPr/>
            </p:nvSpPr>
            <p:spPr bwMode="auto">
              <a:xfrm>
                <a:off x="3090" y="2685"/>
                <a:ext cx="33" cy="92"/>
              </a:xfrm>
              <a:custGeom>
                <a:avLst/>
                <a:gdLst>
                  <a:gd name="T0" fmla="*/ 0 w 37"/>
                  <a:gd name="T1" fmla="*/ 0 h 89"/>
                  <a:gd name="T2" fmla="*/ 9 w 37"/>
                  <a:gd name="T3" fmla="*/ 3 h 89"/>
                  <a:gd name="T4" fmla="*/ 19 w 37"/>
                  <a:gd name="T5" fmla="*/ 102 h 89"/>
                  <a:gd name="T6" fmla="*/ 13 w 37"/>
                  <a:gd name="T7" fmla="*/ 106 h 89"/>
                  <a:gd name="T8" fmla="*/ 0 w 37"/>
                  <a:gd name="T9" fmla="*/ 0 h 89"/>
                  <a:gd name="T10" fmla="*/ 0 60000 65536"/>
                  <a:gd name="T11" fmla="*/ 0 60000 65536"/>
                  <a:gd name="T12" fmla="*/ 0 60000 65536"/>
                  <a:gd name="T13" fmla="*/ 0 60000 65536"/>
                  <a:gd name="T14" fmla="*/ 0 60000 65536"/>
                  <a:gd name="T15" fmla="*/ 0 w 37"/>
                  <a:gd name="T16" fmla="*/ 0 h 89"/>
                  <a:gd name="T17" fmla="*/ 37 w 37"/>
                  <a:gd name="T18" fmla="*/ 89 h 89"/>
                </a:gdLst>
                <a:ahLst/>
                <a:cxnLst>
                  <a:cxn ang="T10">
                    <a:pos x="T0" y="T1"/>
                  </a:cxn>
                  <a:cxn ang="T11">
                    <a:pos x="T2" y="T3"/>
                  </a:cxn>
                  <a:cxn ang="T12">
                    <a:pos x="T4" y="T5"/>
                  </a:cxn>
                  <a:cxn ang="T13">
                    <a:pos x="T6" y="T7"/>
                  </a:cxn>
                  <a:cxn ang="T14">
                    <a:pos x="T8" y="T9"/>
                  </a:cxn>
                </a:cxnLst>
                <a:rect l="T15" t="T16" r="T17" b="T18"/>
                <a:pathLst>
                  <a:path w="37" h="89">
                    <a:moveTo>
                      <a:pt x="0" y="0"/>
                    </a:moveTo>
                    <a:lnTo>
                      <a:pt x="18" y="3"/>
                    </a:lnTo>
                    <a:lnTo>
                      <a:pt x="36" y="84"/>
                    </a:lnTo>
                    <a:lnTo>
                      <a:pt x="27" y="88"/>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4" name="Freeform 396"/>
              <p:cNvSpPr>
                <a:spLocks/>
              </p:cNvSpPr>
              <p:nvPr/>
            </p:nvSpPr>
            <p:spPr bwMode="auto">
              <a:xfrm>
                <a:off x="3856" y="2422"/>
                <a:ext cx="73" cy="53"/>
              </a:xfrm>
              <a:custGeom>
                <a:avLst/>
                <a:gdLst>
                  <a:gd name="T0" fmla="*/ 0 w 83"/>
                  <a:gd name="T1" fmla="*/ 27 h 51"/>
                  <a:gd name="T2" fmla="*/ 4 w 83"/>
                  <a:gd name="T3" fmla="*/ 24 h 51"/>
                  <a:gd name="T4" fmla="*/ 7 w 83"/>
                  <a:gd name="T5" fmla="*/ 35 h 51"/>
                  <a:gd name="T6" fmla="*/ 21 w 83"/>
                  <a:gd name="T7" fmla="*/ 35 h 51"/>
                  <a:gd name="T8" fmla="*/ 36 w 83"/>
                  <a:gd name="T9" fmla="*/ 0 h 51"/>
                  <a:gd name="T10" fmla="*/ 37 w 83"/>
                  <a:gd name="T11" fmla="*/ 22 h 51"/>
                  <a:gd name="T12" fmla="*/ 33 w 83"/>
                  <a:gd name="T13" fmla="*/ 22 h 51"/>
                  <a:gd name="T14" fmla="*/ 36 w 83"/>
                  <a:gd name="T15" fmla="*/ 35 h 51"/>
                  <a:gd name="T16" fmla="*/ 31 w 83"/>
                  <a:gd name="T17" fmla="*/ 62 h 51"/>
                  <a:gd name="T18" fmla="*/ 8 w 83"/>
                  <a:gd name="T19" fmla="*/ 60 h 51"/>
                  <a:gd name="T20" fmla="*/ 0 w 83"/>
                  <a:gd name="T21" fmla="*/ 27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51"/>
                  <a:gd name="T35" fmla="*/ 83 w 8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51">
                    <a:moveTo>
                      <a:pt x="0" y="21"/>
                    </a:moveTo>
                    <a:lnTo>
                      <a:pt x="6" y="18"/>
                    </a:lnTo>
                    <a:lnTo>
                      <a:pt x="14" y="29"/>
                    </a:lnTo>
                    <a:lnTo>
                      <a:pt x="45" y="29"/>
                    </a:lnTo>
                    <a:lnTo>
                      <a:pt x="78" y="0"/>
                    </a:lnTo>
                    <a:lnTo>
                      <a:pt x="82" y="16"/>
                    </a:lnTo>
                    <a:lnTo>
                      <a:pt x="73" y="16"/>
                    </a:lnTo>
                    <a:lnTo>
                      <a:pt x="78" y="29"/>
                    </a:lnTo>
                    <a:lnTo>
                      <a:pt x="67" y="50"/>
                    </a:lnTo>
                    <a:lnTo>
                      <a:pt x="17" y="48"/>
                    </a:lnTo>
                    <a:lnTo>
                      <a:pt x="0" y="2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75" name="Freeform 397"/>
              <p:cNvSpPr>
                <a:spLocks/>
              </p:cNvSpPr>
              <p:nvPr/>
            </p:nvSpPr>
            <p:spPr bwMode="auto">
              <a:xfrm>
                <a:off x="3856" y="2422"/>
                <a:ext cx="79" cy="59"/>
              </a:xfrm>
              <a:custGeom>
                <a:avLst/>
                <a:gdLst>
                  <a:gd name="T0" fmla="*/ 0 w 89"/>
                  <a:gd name="T1" fmla="*/ 30 h 57"/>
                  <a:gd name="T2" fmla="*/ 4 w 89"/>
                  <a:gd name="T3" fmla="*/ 26 h 57"/>
                  <a:gd name="T4" fmla="*/ 8 w 89"/>
                  <a:gd name="T5" fmla="*/ 38 h 57"/>
                  <a:gd name="T6" fmla="*/ 24 w 89"/>
                  <a:gd name="T7" fmla="*/ 38 h 57"/>
                  <a:gd name="T8" fmla="*/ 41 w 89"/>
                  <a:gd name="T9" fmla="*/ 0 h 57"/>
                  <a:gd name="T10" fmla="*/ 43 w 89"/>
                  <a:gd name="T11" fmla="*/ 24 h 57"/>
                  <a:gd name="T12" fmla="*/ 38 w 89"/>
                  <a:gd name="T13" fmla="*/ 24 h 57"/>
                  <a:gd name="T14" fmla="*/ 41 w 89"/>
                  <a:gd name="T15" fmla="*/ 38 h 57"/>
                  <a:gd name="T16" fmla="*/ 36 w 89"/>
                  <a:gd name="T17" fmla="*/ 68 h 57"/>
                  <a:gd name="T18" fmla="*/ 9 w 89"/>
                  <a:gd name="T19" fmla="*/ 66 h 57"/>
                  <a:gd name="T20" fmla="*/ 0 w 89"/>
                  <a:gd name="T21" fmla="*/ 3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57"/>
                  <a:gd name="T35" fmla="*/ 89 w 89"/>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57">
                    <a:moveTo>
                      <a:pt x="0" y="24"/>
                    </a:moveTo>
                    <a:lnTo>
                      <a:pt x="6" y="20"/>
                    </a:lnTo>
                    <a:lnTo>
                      <a:pt x="15" y="32"/>
                    </a:lnTo>
                    <a:lnTo>
                      <a:pt x="48" y="32"/>
                    </a:lnTo>
                    <a:lnTo>
                      <a:pt x="84" y="0"/>
                    </a:lnTo>
                    <a:lnTo>
                      <a:pt x="88" y="18"/>
                    </a:lnTo>
                    <a:lnTo>
                      <a:pt x="78" y="18"/>
                    </a:lnTo>
                    <a:lnTo>
                      <a:pt x="84" y="32"/>
                    </a:lnTo>
                    <a:lnTo>
                      <a:pt x="72" y="56"/>
                    </a:lnTo>
                    <a:lnTo>
                      <a:pt x="18" y="54"/>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6" name="Freeform 398"/>
              <p:cNvSpPr>
                <a:spLocks/>
              </p:cNvSpPr>
              <p:nvPr/>
            </p:nvSpPr>
            <p:spPr bwMode="auto">
              <a:xfrm>
                <a:off x="3202" y="2208"/>
                <a:ext cx="54" cy="128"/>
              </a:xfrm>
              <a:custGeom>
                <a:avLst/>
                <a:gdLst>
                  <a:gd name="T0" fmla="*/ 0 w 61"/>
                  <a:gd name="T1" fmla="*/ 66 h 124"/>
                  <a:gd name="T2" fmla="*/ 7 w 61"/>
                  <a:gd name="T3" fmla="*/ 57 h 124"/>
                  <a:gd name="T4" fmla="*/ 11 w 61"/>
                  <a:gd name="T5" fmla="*/ 3 h 124"/>
                  <a:gd name="T6" fmla="*/ 27 w 61"/>
                  <a:gd name="T7" fmla="*/ 0 h 124"/>
                  <a:gd name="T8" fmla="*/ 24 w 61"/>
                  <a:gd name="T9" fmla="*/ 14 h 124"/>
                  <a:gd name="T10" fmla="*/ 27 w 61"/>
                  <a:gd name="T11" fmla="*/ 40 h 124"/>
                  <a:gd name="T12" fmla="*/ 19 w 61"/>
                  <a:gd name="T13" fmla="*/ 66 h 124"/>
                  <a:gd name="T14" fmla="*/ 29 w 61"/>
                  <a:gd name="T15" fmla="*/ 87 h 124"/>
                  <a:gd name="T16" fmla="*/ 16 w 61"/>
                  <a:gd name="T17" fmla="*/ 148 h 124"/>
                  <a:gd name="T18" fmla="*/ 13 w 61"/>
                  <a:gd name="T19" fmla="*/ 107 h 124"/>
                  <a:gd name="T20" fmla="*/ 0 w 61"/>
                  <a:gd name="T21" fmla="*/ 66 h 1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24"/>
                  <a:gd name="T35" fmla="*/ 61 w 61"/>
                  <a:gd name="T36" fmla="*/ 124 h 1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24">
                    <a:moveTo>
                      <a:pt x="0" y="54"/>
                    </a:moveTo>
                    <a:lnTo>
                      <a:pt x="14" y="46"/>
                    </a:lnTo>
                    <a:lnTo>
                      <a:pt x="22" y="3"/>
                    </a:lnTo>
                    <a:lnTo>
                      <a:pt x="57" y="0"/>
                    </a:lnTo>
                    <a:lnTo>
                      <a:pt x="49" y="14"/>
                    </a:lnTo>
                    <a:lnTo>
                      <a:pt x="57" y="34"/>
                    </a:lnTo>
                    <a:lnTo>
                      <a:pt x="41" y="54"/>
                    </a:lnTo>
                    <a:lnTo>
                      <a:pt x="60" y="72"/>
                    </a:lnTo>
                    <a:lnTo>
                      <a:pt x="33" y="123"/>
                    </a:lnTo>
                    <a:lnTo>
                      <a:pt x="27" y="89"/>
                    </a:lnTo>
                    <a:lnTo>
                      <a:pt x="0" y="5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77" name="Freeform 399"/>
              <p:cNvSpPr>
                <a:spLocks/>
              </p:cNvSpPr>
              <p:nvPr/>
            </p:nvSpPr>
            <p:spPr bwMode="auto">
              <a:xfrm>
                <a:off x="3202" y="2208"/>
                <a:ext cx="59" cy="134"/>
              </a:xfrm>
              <a:custGeom>
                <a:avLst/>
                <a:gdLst>
                  <a:gd name="T0" fmla="*/ 0 w 67"/>
                  <a:gd name="T1" fmla="*/ 69 h 130"/>
                  <a:gd name="T2" fmla="*/ 7 w 67"/>
                  <a:gd name="T3" fmla="*/ 59 h 130"/>
                  <a:gd name="T4" fmla="*/ 11 w 67"/>
                  <a:gd name="T5" fmla="*/ 3 h 130"/>
                  <a:gd name="T6" fmla="*/ 29 w 67"/>
                  <a:gd name="T7" fmla="*/ 0 h 130"/>
                  <a:gd name="T8" fmla="*/ 26 w 67"/>
                  <a:gd name="T9" fmla="*/ 15 h 130"/>
                  <a:gd name="T10" fmla="*/ 29 w 67"/>
                  <a:gd name="T11" fmla="*/ 42 h 130"/>
                  <a:gd name="T12" fmla="*/ 21 w 67"/>
                  <a:gd name="T13" fmla="*/ 69 h 130"/>
                  <a:gd name="T14" fmla="*/ 31 w 67"/>
                  <a:gd name="T15" fmla="*/ 89 h 130"/>
                  <a:gd name="T16" fmla="*/ 17 w 67"/>
                  <a:gd name="T17" fmla="*/ 154 h 130"/>
                  <a:gd name="T18" fmla="*/ 14 w 67"/>
                  <a:gd name="T19" fmla="*/ 111 h 130"/>
                  <a:gd name="T20" fmla="*/ 0 w 67"/>
                  <a:gd name="T21" fmla="*/ 69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30"/>
                  <a:gd name="T35" fmla="*/ 67 w 67"/>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30">
                    <a:moveTo>
                      <a:pt x="0" y="57"/>
                    </a:moveTo>
                    <a:lnTo>
                      <a:pt x="15" y="48"/>
                    </a:lnTo>
                    <a:lnTo>
                      <a:pt x="24" y="3"/>
                    </a:lnTo>
                    <a:lnTo>
                      <a:pt x="63" y="0"/>
                    </a:lnTo>
                    <a:lnTo>
                      <a:pt x="54" y="15"/>
                    </a:lnTo>
                    <a:lnTo>
                      <a:pt x="63" y="36"/>
                    </a:lnTo>
                    <a:lnTo>
                      <a:pt x="45" y="57"/>
                    </a:lnTo>
                    <a:lnTo>
                      <a:pt x="66" y="75"/>
                    </a:lnTo>
                    <a:lnTo>
                      <a:pt x="36" y="129"/>
                    </a:lnTo>
                    <a:lnTo>
                      <a:pt x="30" y="93"/>
                    </a:lnTo>
                    <a:lnTo>
                      <a:pt x="0" y="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8" name="Freeform 400"/>
              <p:cNvSpPr>
                <a:spLocks/>
              </p:cNvSpPr>
              <p:nvPr/>
            </p:nvSpPr>
            <p:spPr bwMode="auto">
              <a:xfrm>
                <a:off x="3482" y="2108"/>
                <a:ext cx="38" cy="33"/>
              </a:xfrm>
              <a:custGeom>
                <a:avLst/>
                <a:gdLst>
                  <a:gd name="T0" fmla="*/ 0 w 43"/>
                  <a:gd name="T1" fmla="*/ 27 h 32"/>
                  <a:gd name="T2" fmla="*/ 4 w 43"/>
                  <a:gd name="T3" fmla="*/ 3 h 32"/>
                  <a:gd name="T4" fmla="*/ 14 w 43"/>
                  <a:gd name="T5" fmla="*/ 0 h 32"/>
                  <a:gd name="T6" fmla="*/ 20 w 43"/>
                  <a:gd name="T7" fmla="*/ 22 h 32"/>
                  <a:gd name="T8" fmla="*/ 10 w 43"/>
                  <a:gd name="T9" fmla="*/ 22 h 32"/>
                  <a:gd name="T10" fmla="*/ 3 w 43"/>
                  <a:gd name="T11" fmla="*/ 37 h 32"/>
                  <a:gd name="T12" fmla="*/ 5 w 43"/>
                  <a:gd name="T13" fmla="*/ 27 h 32"/>
                  <a:gd name="T14" fmla="*/ 0 w 43"/>
                  <a:gd name="T15" fmla="*/ 27 h 32"/>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2"/>
                  <a:gd name="T26" fmla="*/ 43 w 43"/>
                  <a:gd name="T27" fmla="*/ 32 h 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2">
                    <a:moveTo>
                      <a:pt x="0" y="21"/>
                    </a:moveTo>
                    <a:lnTo>
                      <a:pt x="5" y="3"/>
                    </a:lnTo>
                    <a:lnTo>
                      <a:pt x="29" y="0"/>
                    </a:lnTo>
                    <a:lnTo>
                      <a:pt x="42" y="16"/>
                    </a:lnTo>
                    <a:lnTo>
                      <a:pt x="21" y="16"/>
                    </a:lnTo>
                    <a:lnTo>
                      <a:pt x="3" y="31"/>
                    </a:lnTo>
                    <a:lnTo>
                      <a:pt x="11" y="21"/>
                    </a:lnTo>
                    <a:lnTo>
                      <a:pt x="0" y="21"/>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79" name="Freeform 401"/>
              <p:cNvSpPr>
                <a:spLocks/>
              </p:cNvSpPr>
              <p:nvPr/>
            </p:nvSpPr>
            <p:spPr bwMode="auto">
              <a:xfrm>
                <a:off x="3482" y="2108"/>
                <a:ext cx="44" cy="39"/>
              </a:xfrm>
              <a:custGeom>
                <a:avLst/>
                <a:gdLst>
                  <a:gd name="T0" fmla="*/ 0 w 49"/>
                  <a:gd name="T1" fmla="*/ 31 h 38"/>
                  <a:gd name="T2" fmla="*/ 4 w 49"/>
                  <a:gd name="T3" fmla="*/ 4 h 38"/>
                  <a:gd name="T4" fmla="*/ 18 w 49"/>
                  <a:gd name="T5" fmla="*/ 0 h 38"/>
                  <a:gd name="T6" fmla="*/ 25 w 49"/>
                  <a:gd name="T7" fmla="*/ 25 h 38"/>
                  <a:gd name="T8" fmla="*/ 13 w 49"/>
                  <a:gd name="T9" fmla="*/ 25 h 38"/>
                  <a:gd name="T10" fmla="*/ 3 w 49"/>
                  <a:gd name="T11" fmla="*/ 43 h 38"/>
                  <a:gd name="T12" fmla="*/ 6 w 49"/>
                  <a:gd name="T13" fmla="*/ 31 h 38"/>
                  <a:gd name="T14" fmla="*/ 0 w 49"/>
                  <a:gd name="T15" fmla="*/ 31 h 3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38"/>
                  <a:gd name="T26" fmla="*/ 49 w 49"/>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38">
                    <a:moveTo>
                      <a:pt x="0" y="25"/>
                    </a:moveTo>
                    <a:lnTo>
                      <a:pt x="6" y="4"/>
                    </a:lnTo>
                    <a:lnTo>
                      <a:pt x="33" y="0"/>
                    </a:lnTo>
                    <a:lnTo>
                      <a:pt x="48" y="19"/>
                    </a:lnTo>
                    <a:lnTo>
                      <a:pt x="24" y="19"/>
                    </a:lnTo>
                    <a:lnTo>
                      <a:pt x="3" y="37"/>
                    </a:lnTo>
                    <a:lnTo>
                      <a:pt x="12"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0" name="Freeform 402"/>
              <p:cNvSpPr>
                <a:spLocks/>
              </p:cNvSpPr>
              <p:nvPr/>
            </p:nvSpPr>
            <p:spPr bwMode="auto">
              <a:xfrm>
                <a:off x="3485" y="2106"/>
                <a:ext cx="273" cy="115"/>
              </a:xfrm>
              <a:custGeom>
                <a:avLst/>
                <a:gdLst>
                  <a:gd name="T0" fmla="*/ 0 w 308"/>
                  <a:gd name="T1" fmla="*/ 46 h 112"/>
                  <a:gd name="T2" fmla="*/ 8 w 308"/>
                  <a:gd name="T3" fmla="*/ 80 h 112"/>
                  <a:gd name="T4" fmla="*/ 3 w 308"/>
                  <a:gd name="T5" fmla="*/ 80 h 112"/>
                  <a:gd name="T6" fmla="*/ 8 w 308"/>
                  <a:gd name="T7" fmla="*/ 89 h 112"/>
                  <a:gd name="T8" fmla="*/ 11 w 308"/>
                  <a:gd name="T9" fmla="*/ 112 h 112"/>
                  <a:gd name="T10" fmla="*/ 17 w 308"/>
                  <a:gd name="T11" fmla="*/ 112 h 112"/>
                  <a:gd name="T12" fmla="*/ 11 w 308"/>
                  <a:gd name="T13" fmla="*/ 118 h 112"/>
                  <a:gd name="T14" fmla="*/ 20 w 308"/>
                  <a:gd name="T15" fmla="*/ 115 h 112"/>
                  <a:gd name="T16" fmla="*/ 28 w 308"/>
                  <a:gd name="T17" fmla="*/ 126 h 112"/>
                  <a:gd name="T18" fmla="*/ 39 w 308"/>
                  <a:gd name="T19" fmla="*/ 115 h 112"/>
                  <a:gd name="T20" fmla="*/ 52 w 308"/>
                  <a:gd name="T21" fmla="*/ 129 h 112"/>
                  <a:gd name="T22" fmla="*/ 80 w 308"/>
                  <a:gd name="T23" fmla="*/ 115 h 112"/>
                  <a:gd name="T24" fmla="*/ 79 w 308"/>
                  <a:gd name="T25" fmla="*/ 129 h 112"/>
                  <a:gd name="T26" fmla="*/ 84 w 308"/>
                  <a:gd name="T27" fmla="*/ 115 h 112"/>
                  <a:gd name="T28" fmla="*/ 130 w 308"/>
                  <a:gd name="T29" fmla="*/ 107 h 112"/>
                  <a:gd name="T30" fmla="*/ 149 w 308"/>
                  <a:gd name="T31" fmla="*/ 103 h 112"/>
                  <a:gd name="T32" fmla="*/ 144 w 308"/>
                  <a:gd name="T33" fmla="*/ 57 h 112"/>
                  <a:gd name="T34" fmla="*/ 147 w 308"/>
                  <a:gd name="T35" fmla="*/ 49 h 112"/>
                  <a:gd name="T36" fmla="*/ 133 w 308"/>
                  <a:gd name="T37" fmla="*/ 8 h 112"/>
                  <a:gd name="T38" fmla="*/ 122 w 308"/>
                  <a:gd name="T39" fmla="*/ 8 h 112"/>
                  <a:gd name="T40" fmla="*/ 95 w 308"/>
                  <a:gd name="T41" fmla="*/ 26 h 112"/>
                  <a:gd name="T42" fmla="*/ 71 w 308"/>
                  <a:gd name="T43" fmla="*/ 0 h 112"/>
                  <a:gd name="T44" fmla="*/ 59 w 308"/>
                  <a:gd name="T45" fmla="*/ 0 h 112"/>
                  <a:gd name="T46" fmla="*/ 40 w 308"/>
                  <a:gd name="T47" fmla="*/ 26 h 112"/>
                  <a:gd name="T48" fmla="*/ 24 w 308"/>
                  <a:gd name="T49" fmla="*/ 14 h 112"/>
                  <a:gd name="T50" fmla="*/ 28 w 308"/>
                  <a:gd name="T51" fmla="*/ 29 h 112"/>
                  <a:gd name="T52" fmla="*/ 0 w 308"/>
                  <a:gd name="T53" fmla="*/ 46 h 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08"/>
                  <a:gd name="T82" fmla="*/ 0 h 112"/>
                  <a:gd name="T83" fmla="*/ 308 w 308"/>
                  <a:gd name="T84" fmla="*/ 112 h 1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08" h="112">
                    <a:moveTo>
                      <a:pt x="0" y="40"/>
                    </a:moveTo>
                    <a:lnTo>
                      <a:pt x="15" y="68"/>
                    </a:lnTo>
                    <a:lnTo>
                      <a:pt x="3" y="68"/>
                    </a:lnTo>
                    <a:lnTo>
                      <a:pt x="15" y="77"/>
                    </a:lnTo>
                    <a:lnTo>
                      <a:pt x="21" y="94"/>
                    </a:lnTo>
                    <a:lnTo>
                      <a:pt x="35" y="94"/>
                    </a:lnTo>
                    <a:lnTo>
                      <a:pt x="21" y="100"/>
                    </a:lnTo>
                    <a:lnTo>
                      <a:pt x="41" y="97"/>
                    </a:lnTo>
                    <a:lnTo>
                      <a:pt x="59" y="108"/>
                    </a:lnTo>
                    <a:lnTo>
                      <a:pt x="80" y="97"/>
                    </a:lnTo>
                    <a:lnTo>
                      <a:pt x="110" y="111"/>
                    </a:lnTo>
                    <a:lnTo>
                      <a:pt x="165" y="97"/>
                    </a:lnTo>
                    <a:lnTo>
                      <a:pt x="163" y="111"/>
                    </a:lnTo>
                    <a:lnTo>
                      <a:pt x="175" y="97"/>
                    </a:lnTo>
                    <a:lnTo>
                      <a:pt x="268" y="91"/>
                    </a:lnTo>
                    <a:lnTo>
                      <a:pt x="307" y="88"/>
                    </a:lnTo>
                    <a:lnTo>
                      <a:pt x="298" y="51"/>
                    </a:lnTo>
                    <a:lnTo>
                      <a:pt x="304" y="43"/>
                    </a:lnTo>
                    <a:lnTo>
                      <a:pt x="274" y="8"/>
                    </a:lnTo>
                    <a:lnTo>
                      <a:pt x="254" y="8"/>
                    </a:lnTo>
                    <a:lnTo>
                      <a:pt x="195" y="20"/>
                    </a:lnTo>
                    <a:lnTo>
                      <a:pt x="147" y="0"/>
                    </a:lnTo>
                    <a:lnTo>
                      <a:pt x="122" y="0"/>
                    </a:lnTo>
                    <a:lnTo>
                      <a:pt x="82" y="20"/>
                    </a:lnTo>
                    <a:lnTo>
                      <a:pt x="50" y="14"/>
                    </a:lnTo>
                    <a:lnTo>
                      <a:pt x="59" y="23"/>
                    </a:lnTo>
                    <a:lnTo>
                      <a:pt x="0" y="4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581" name="Freeform 403"/>
              <p:cNvSpPr>
                <a:spLocks/>
              </p:cNvSpPr>
              <p:nvPr/>
            </p:nvSpPr>
            <p:spPr bwMode="auto">
              <a:xfrm>
                <a:off x="3485" y="2106"/>
                <a:ext cx="278" cy="122"/>
              </a:xfrm>
              <a:custGeom>
                <a:avLst/>
                <a:gdLst>
                  <a:gd name="T0" fmla="*/ 0 w 314"/>
                  <a:gd name="T1" fmla="*/ 51 h 118"/>
                  <a:gd name="T2" fmla="*/ 8 w 314"/>
                  <a:gd name="T3" fmla="*/ 89 h 118"/>
                  <a:gd name="T4" fmla="*/ 3 w 314"/>
                  <a:gd name="T5" fmla="*/ 89 h 118"/>
                  <a:gd name="T6" fmla="*/ 8 w 314"/>
                  <a:gd name="T7" fmla="*/ 99 h 118"/>
                  <a:gd name="T8" fmla="*/ 11 w 314"/>
                  <a:gd name="T9" fmla="*/ 121 h 118"/>
                  <a:gd name="T10" fmla="*/ 17 w 314"/>
                  <a:gd name="T11" fmla="*/ 121 h 118"/>
                  <a:gd name="T12" fmla="*/ 11 w 314"/>
                  <a:gd name="T13" fmla="*/ 129 h 118"/>
                  <a:gd name="T14" fmla="*/ 20 w 314"/>
                  <a:gd name="T15" fmla="*/ 125 h 118"/>
                  <a:gd name="T16" fmla="*/ 29 w 314"/>
                  <a:gd name="T17" fmla="*/ 139 h 118"/>
                  <a:gd name="T18" fmla="*/ 40 w 314"/>
                  <a:gd name="T19" fmla="*/ 125 h 118"/>
                  <a:gd name="T20" fmla="*/ 54 w 314"/>
                  <a:gd name="T21" fmla="*/ 143 h 118"/>
                  <a:gd name="T22" fmla="*/ 81 w 314"/>
                  <a:gd name="T23" fmla="*/ 125 h 118"/>
                  <a:gd name="T24" fmla="*/ 80 w 314"/>
                  <a:gd name="T25" fmla="*/ 143 h 118"/>
                  <a:gd name="T26" fmla="*/ 86 w 314"/>
                  <a:gd name="T27" fmla="*/ 125 h 118"/>
                  <a:gd name="T28" fmla="*/ 131 w 314"/>
                  <a:gd name="T29" fmla="*/ 117 h 118"/>
                  <a:gd name="T30" fmla="*/ 151 w 314"/>
                  <a:gd name="T31" fmla="*/ 113 h 118"/>
                  <a:gd name="T32" fmla="*/ 147 w 314"/>
                  <a:gd name="T33" fmla="*/ 66 h 118"/>
                  <a:gd name="T34" fmla="*/ 149 w 314"/>
                  <a:gd name="T35" fmla="*/ 57 h 118"/>
                  <a:gd name="T36" fmla="*/ 135 w 314"/>
                  <a:gd name="T37" fmla="*/ 8 h 118"/>
                  <a:gd name="T38" fmla="*/ 125 w 314"/>
                  <a:gd name="T39" fmla="*/ 8 h 118"/>
                  <a:gd name="T40" fmla="*/ 96 w 314"/>
                  <a:gd name="T41" fmla="*/ 27 h 118"/>
                  <a:gd name="T42" fmla="*/ 72 w 314"/>
                  <a:gd name="T43" fmla="*/ 0 h 118"/>
                  <a:gd name="T44" fmla="*/ 59 w 314"/>
                  <a:gd name="T45" fmla="*/ 0 h 118"/>
                  <a:gd name="T46" fmla="*/ 40 w 314"/>
                  <a:gd name="T47" fmla="*/ 27 h 118"/>
                  <a:gd name="T48" fmla="*/ 24 w 314"/>
                  <a:gd name="T49" fmla="*/ 21 h 118"/>
                  <a:gd name="T50" fmla="*/ 29 w 314"/>
                  <a:gd name="T51" fmla="*/ 30 h 118"/>
                  <a:gd name="T52" fmla="*/ 0 w 314"/>
                  <a:gd name="T53" fmla="*/ 51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4"/>
                  <a:gd name="T82" fmla="*/ 0 h 118"/>
                  <a:gd name="T83" fmla="*/ 314 w 314"/>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4" h="118">
                    <a:moveTo>
                      <a:pt x="0" y="42"/>
                    </a:moveTo>
                    <a:lnTo>
                      <a:pt x="15" y="72"/>
                    </a:lnTo>
                    <a:lnTo>
                      <a:pt x="3" y="72"/>
                    </a:lnTo>
                    <a:lnTo>
                      <a:pt x="15" y="81"/>
                    </a:lnTo>
                    <a:lnTo>
                      <a:pt x="21" y="99"/>
                    </a:lnTo>
                    <a:lnTo>
                      <a:pt x="36" y="99"/>
                    </a:lnTo>
                    <a:lnTo>
                      <a:pt x="21" y="105"/>
                    </a:lnTo>
                    <a:lnTo>
                      <a:pt x="42" y="102"/>
                    </a:lnTo>
                    <a:lnTo>
                      <a:pt x="60" y="114"/>
                    </a:lnTo>
                    <a:lnTo>
                      <a:pt x="82" y="102"/>
                    </a:lnTo>
                    <a:lnTo>
                      <a:pt x="112" y="117"/>
                    </a:lnTo>
                    <a:lnTo>
                      <a:pt x="168" y="102"/>
                    </a:lnTo>
                    <a:lnTo>
                      <a:pt x="166" y="117"/>
                    </a:lnTo>
                    <a:lnTo>
                      <a:pt x="178" y="102"/>
                    </a:lnTo>
                    <a:lnTo>
                      <a:pt x="273" y="96"/>
                    </a:lnTo>
                    <a:lnTo>
                      <a:pt x="313" y="93"/>
                    </a:lnTo>
                    <a:lnTo>
                      <a:pt x="304" y="54"/>
                    </a:lnTo>
                    <a:lnTo>
                      <a:pt x="310" y="45"/>
                    </a:lnTo>
                    <a:lnTo>
                      <a:pt x="279" y="8"/>
                    </a:lnTo>
                    <a:lnTo>
                      <a:pt x="259" y="8"/>
                    </a:lnTo>
                    <a:lnTo>
                      <a:pt x="199" y="21"/>
                    </a:lnTo>
                    <a:lnTo>
                      <a:pt x="150" y="0"/>
                    </a:lnTo>
                    <a:lnTo>
                      <a:pt x="124" y="0"/>
                    </a:lnTo>
                    <a:lnTo>
                      <a:pt x="84" y="21"/>
                    </a:lnTo>
                    <a:lnTo>
                      <a:pt x="51" y="15"/>
                    </a:lnTo>
                    <a:lnTo>
                      <a:pt x="60" y="24"/>
                    </a:lnTo>
                    <a:lnTo>
                      <a:pt x="0"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2" name="Freeform 404"/>
              <p:cNvSpPr>
                <a:spLocks/>
              </p:cNvSpPr>
              <p:nvPr/>
            </p:nvSpPr>
            <p:spPr bwMode="auto">
              <a:xfrm>
                <a:off x="3538" y="2813"/>
                <a:ext cx="74" cy="88"/>
              </a:xfrm>
              <a:custGeom>
                <a:avLst/>
                <a:gdLst>
                  <a:gd name="T0" fmla="*/ 0 w 83"/>
                  <a:gd name="T1" fmla="*/ 102 h 85"/>
                  <a:gd name="T2" fmla="*/ 5 w 83"/>
                  <a:gd name="T3" fmla="*/ 96 h 85"/>
                  <a:gd name="T4" fmla="*/ 17 w 83"/>
                  <a:gd name="T5" fmla="*/ 96 h 85"/>
                  <a:gd name="T6" fmla="*/ 17 w 83"/>
                  <a:gd name="T7" fmla="*/ 83 h 85"/>
                  <a:gd name="T8" fmla="*/ 33 w 83"/>
                  <a:gd name="T9" fmla="*/ 70 h 85"/>
                  <a:gd name="T10" fmla="*/ 41 w 83"/>
                  <a:gd name="T11" fmla="*/ 36 h 85"/>
                  <a:gd name="T12" fmla="*/ 33 w 83"/>
                  <a:gd name="T13" fmla="*/ 0 h 85"/>
                  <a:gd name="T14" fmla="*/ 11 w 83"/>
                  <a:gd name="T15" fmla="*/ 6 h 85"/>
                  <a:gd name="T16" fmla="*/ 13 w 83"/>
                  <a:gd name="T17" fmla="*/ 34 h 85"/>
                  <a:gd name="T18" fmla="*/ 8 w 83"/>
                  <a:gd name="T19" fmla="*/ 57 h 85"/>
                  <a:gd name="T20" fmla="*/ 0 w 83"/>
                  <a:gd name="T21" fmla="*/ 10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85"/>
                  <a:gd name="T35" fmla="*/ 83 w 83"/>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85">
                    <a:moveTo>
                      <a:pt x="0" y="84"/>
                    </a:moveTo>
                    <a:lnTo>
                      <a:pt x="11" y="78"/>
                    </a:lnTo>
                    <a:lnTo>
                      <a:pt x="34" y="78"/>
                    </a:lnTo>
                    <a:lnTo>
                      <a:pt x="34" y="67"/>
                    </a:lnTo>
                    <a:lnTo>
                      <a:pt x="67" y="58"/>
                    </a:lnTo>
                    <a:lnTo>
                      <a:pt x="82" y="30"/>
                    </a:lnTo>
                    <a:lnTo>
                      <a:pt x="67" y="0"/>
                    </a:lnTo>
                    <a:lnTo>
                      <a:pt x="21" y="6"/>
                    </a:lnTo>
                    <a:lnTo>
                      <a:pt x="26" y="28"/>
                    </a:lnTo>
                    <a:lnTo>
                      <a:pt x="15" y="45"/>
                    </a:lnTo>
                    <a:lnTo>
                      <a:pt x="0" y="8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83" name="Freeform 405"/>
              <p:cNvSpPr>
                <a:spLocks/>
              </p:cNvSpPr>
              <p:nvPr/>
            </p:nvSpPr>
            <p:spPr bwMode="auto">
              <a:xfrm>
                <a:off x="3538" y="2813"/>
                <a:ext cx="79" cy="94"/>
              </a:xfrm>
              <a:custGeom>
                <a:avLst/>
                <a:gdLst>
                  <a:gd name="T0" fmla="*/ 0 w 89"/>
                  <a:gd name="T1" fmla="*/ 108 h 91"/>
                  <a:gd name="T2" fmla="*/ 6 w 89"/>
                  <a:gd name="T3" fmla="*/ 102 h 91"/>
                  <a:gd name="T4" fmla="*/ 18 w 89"/>
                  <a:gd name="T5" fmla="*/ 102 h 91"/>
                  <a:gd name="T6" fmla="*/ 18 w 89"/>
                  <a:gd name="T7" fmla="*/ 88 h 91"/>
                  <a:gd name="T8" fmla="*/ 36 w 89"/>
                  <a:gd name="T9" fmla="*/ 74 h 91"/>
                  <a:gd name="T10" fmla="*/ 43 w 89"/>
                  <a:gd name="T11" fmla="*/ 38 h 91"/>
                  <a:gd name="T12" fmla="*/ 36 w 89"/>
                  <a:gd name="T13" fmla="*/ 0 h 91"/>
                  <a:gd name="T14" fmla="*/ 11 w 89"/>
                  <a:gd name="T15" fmla="*/ 6 h 91"/>
                  <a:gd name="T16" fmla="*/ 14 w 89"/>
                  <a:gd name="T17" fmla="*/ 36 h 91"/>
                  <a:gd name="T18" fmla="*/ 8 w 89"/>
                  <a:gd name="T19" fmla="*/ 60 h 91"/>
                  <a:gd name="T20" fmla="*/ 0 w 89"/>
                  <a:gd name="T21" fmla="*/ 108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91"/>
                  <a:gd name="T35" fmla="*/ 89 w 89"/>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91">
                    <a:moveTo>
                      <a:pt x="0" y="90"/>
                    </a:moveTo>
                    <a:lnTo>
                      <a:pt x="12" y="84"/>
                    </a:lnTo>
                    <a:lnTo>
                      <a:pt x="36" y="84"/>
                    </a:lnTo>
                    <a:lnTo>
                      <a:pt x="36" y="72"/>
                    </a:lnTo>
                    <a:lnTo>
                      <a:pt x="72" y="62"/>
                    </a:lnTo>
                    <a:lnTo>
                      <a:pt x="88" y="32"/>
                    </a:lnTo>
                    <a:lnTo>
                      <a:pt x="72" y="0"/>
                    </a:lnTo>
                    <a:lnTo>
                      <a:pt x="22" y="6"/>
                    </a:lnTo>
                    <a:lnTo>
                      <a:pt x="28" y="30"/>
                    </a:lnTo>
                    <a:lnTo>
                      <a:pt x="16" y="48"/>
                    </a:lnTo>
                    <a:lnTo>
                      <a:pt x="0" y="9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4" name="Freeform 406"/>
              <p:cNvSpPr>
                <a:spLocks/>
              </p:cNvSpPr>
              <p:nvPr/>
            </p:nvSpPr>
            <p:spPr bwMode="auto">
              <a:xfrm>
                <a:off x="3458" y="2313"/>
                <a:ext cx="166" cy="178"/>
              </a:xfrm>
              <a:custGeom>
                <a:avLst/>
                <a:gdLst>
                  <a:gd name="T0" fmla="*/ 0 w 187"/>
                  <a:gd name="T1" fmla="*/ 35 h 173"/>
                  <a:gd name="T2" fmla="*/ 6 w 187"/>
                  <a:gd name="T3" fmla="*/ 199 h 173"/>
                  <a:gd name="T4" fmla="*/ 76 w 187"/>
                  <a:gd name="T5" fmla="*/ 204 h 173"/>
                  <a:gd name="T6" fmla="*/ 88 w 187"/>
                  <a:gd name="T7" fmla="*/ 179 h 173"/>
                  <a:gd name="T8" fmla="*/ 91 w 187"/>
                  <a:gd name="T9" fmla="*/ 157 h 173"/>
                  <a:gd name="T10" fmla="*/ 63 w 187"/>
                  <a:gd name="T11" fmla="*/ 44 h 173"/>
                  <a:gd name="T12" fmla="*/ 76 w 187"/>
                  <a:gd name="T13" fmla="*/ 82 h 173"/>
                  <a:gd name="T14" fmla="*/ 83 w 187"/>
                  <a:gd name="T15" fmla="*/ 47 h 173"/>
                  <a:gd name="T16" fmla="*/ 76 w 187"/>
                  <a:gd name="T17" fmla="*/ 6 h 173"/>
                  <a:gd name="T18" fmla="*/ 59 w 187"/>
                  <a:gd name="T19" fmla="*/ 14 h 173"/>
                  <a:gd name="T20" fmla="*/ 59 w 187"/>
                  <a:gd name="T21" fmla="*/ 0 h 173"/>
                  <a:gd name="T22" fmla="*/ 51 w 187"/>
                  <a:gd name="T23" fmla="*/ 3 h 173"/>
                  <a:gd name="T24" fmla="*/ 36 w 187"/>
                  <a:gd name="T25" fmla="*/ 17 h 173"/>
                  <a:gd name="T26" fmla="*/ 6 w 187"/>
                  <a:gd name="T27" fmla="*/ 0 h 173"/>
                  <a:gd name="T28" fmla="*/ 0 w 187"/>
                  <a:gd name="T29" fmla="*/ 35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7"/>
                  <a:gd name="T46" fmla="*/ 0 h 173"/>
                  <a:gd name="T47" fmla="*/ 187 w 187"/>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7" h="173">
                    <a:moveTo>
                      <a:pt x="0" y="29"/>
                    </a:moveTo>
                    <a:lnTo>
                      <a:pt x="12" y="168"/>
                    </a:lnTo>
                    <a:lnTo>
                      <a:pt x="157" y="172"/>
                    </a:lnTo>
                    <a:lnTo>
                      <a:pt x="180" y="151"/>
                    </a:lnTo>
                    <a:lnTo>
                      <a:pt x="186" y="133"/>
                    </a:lnTo>
                    <a:lnTo>
                      <a:pt x="128" y="38"/>
                    </a:lnTo>
                    <a:lnTo>
                      <a:pt x="157" y="70"/>
                    </a:lnTo>
                    <a:lnTo>
                      <a:pt x="169" y="41"/>
                    </a:lnTo>
                    <a:lnTo>
                      <a:pt x="157" y="6"/>
                    </a:lnTo>
                    <a:lnTo>
                      <a:pt x="122" y="14"/>
                    </a:lnTo>
                    <a:lnTo>
                      <a:pt x="122" y="0"/>
                    </a:lnTo>
                    <a:lnTo>
                      <a:pt x="103" y="3"/>
                    </a:lnTo>
                    <a:lnTo>
                      <a:pt x="73" y="17"/>
                    </a:lnTo>
                    <a:lnTo>
                      <a:pt x="12" y="0"/>
                    </a:lnTo>
                    <a:lnTo>
                      <a:pt x="0" y="2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585" name="Freeform 407"/>
              <p:cNvSpPr>
                <a:spLocks/>
              </p:cNvSpPr>
              <p:nvPr/>
            </p:nvSpPr>
            <p:spPr bwMode="auto">
              <a:xfrm>
                <a:off x="3458" y="2313"/>
                <a:ext cx="171" cy="185"/>
              </a:xfrm>
              <a:custGeom>
                <a:avLst/>
                <a:gdLst>
                  <a:gd name="T0" fmla="*/ 0 w 193"/>
                  <a:gd name="T1" fmla="*/ 36 h 179"/>
                  <a:gd name="T2" fmla="*/ 6 w 193"/>
                  <a:gd name="T3" fmla="*/ 212 h 179"/>
                  <a:gd name="T4" fmla="*/ 79 w 193"/>
                  <a:gd name="T5" fmla="*/ 217 h 179"/>
                  <a:gd name="T6" fmla="*/ 89 w 193"/>
                  <a:gd name="T7" fmla="*/ 190 h 179"/>
                  <a:gd name="T8" fmla="*/ 93 w 193"/>
                  <a:gd name="T9" fmla="*/ 168 h 179"/>
                  <a:gd name="T10" fmla="*/ 65 w 193"/>
                  <a:gd name="T11" fmla="*/ 45 h 179"/>
                  <a:gd name="T12" fmla="*/ 79 w 193"/>
                  <a:gd name="T13" fmla="*/ 88 h 179"/>
                  <a:gd name="T14" fmla="*/ 83 w 193"/>
                  <a:gd name="T15" fmla="*/ 51 h 179"/>
                  <a:gd name="T16" fmla="*/ 79 w 193"/>
                  <a:gd name="T17" fmla="*/ 6 h 179"/>
                  <a:gd name="T18" fmla="*/ 61 w 193"/>
                  <a:gd name="T19" fmla="*/ 21 h 179"/>
                  <a:gd name="T20" fmla="*/ 61 w 193"/>
                  <a:gd name="T21" fmla="*/ 0 h 179"/>
                  <a:gd name="T22" fmla="*/ 51 w 193"/>
                  <a:gd name="T23" fmla="*/ 3 h 179"/>
                  <a:gd name="T24" fmla="*/ 35 w 193"/>
                  <a:gd name="T25" fmla="*/ 24 h 179"/>
                  <a:gd name="T26" fmla="*/ 6 w 193"/>
                  <a:gd name="T27" fmla="*/ 0 h 179"/>
                  <a:gd name="T28" fmla="*/ 0 w 193"/>
                  <a:gd name="T29" fmla="*/ 36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79"/>
                  <a:gd name="T47" fmla="*/ 193 w 193"/>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79">
                    <a:moveTo>
                      <a:pt x="0" y="30"/>
                    </a:moveTo>
                    <a:lnTo>
                      <a:pt x="12" y="174"/>
                    </a:lnTo>
                    <a:lnTo>
                      <a:pt x="162" y="178"/>
                    </a:lnTo>
                    <a:lnTo>
                      <a:pt x="186" y="156"/>
                    </a:lnTo>
                    <a:lnTo>
                      <a:pt x="192" y="138"/>
                    </a:lnTo>
                    <a:lnTo>
                      <a:pt x="132" y="39"/>
                    </a:lnTo>
                    <a:lnTo>
                      <a:pt x="162" y="72"/>
                    </a:lnTo>
                    <a:lnTo>
                      <a:pt x="174" y="42"/>
                    </a:lnTo>
                    <a:lnTo>
                      <a:pt x="162" y="6"/>
                    </a:lnTo>
                    <a:lnTo>
                      <a:pt x="126" y="15"/>
                    </a:lnTo>
                    <a:lnTo>
                      <a:pt x="126" y="0"/>
                    </a:lnTo>
                    <a:lnTo>
                      <a:pt x="106" y="3"/>
                    </a:lnTo>
                    <a:lnTo>
                      <a:pt x="75" y="18"/>
                    </a:lnTo>
                    <a:lnTo>
                      <a:pt x="12" y="0"/>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86" name="Freeform 408"/>
              <p:cNvSpPr>
                <a:spLocks/>
              </p:cNvSpPr>
              <p:nvPr/>
            </p:nvSpPr>
            <p:spPr bwMode="auto">
              <a:xfrm>
                <a:off x="2972" y="1808"/>
                <a:ext cx="33" cy="26"/>
              </a:xfrm>
              <a:custGeom>
                <a:avLst/>
                <a:gdLst>
                  <a:gd name="T0" fmla="*/ 0 w 37"/>
                  <a:gd name="T1" fmla="*/ 23 h 25"/>
                  <a:gd name="T2" fmla="*/ 4 w 37"/>
                  <a:gd name="T3" fmla="*/ 28 h 25"/>
                  <a:gd name="T4" fmla="*/ 12 w 37"/>
                  <a:gd name="T5" fmla="*/ 23 h 25"/>
                  <a:gd name="T6" fmla="*/ 15 w 37"/>
                  <a:gd name="T7" fmla="*/ 30 h 25"/>
                  <a:gd name="T8" fmla="*/ 19 w 37"/>
                  <a:gd name="T9" fmla="*/ 23 h 25"/>
                  <a:gd name="T10" fmla="*/ 15 w 37"/>
                  <a:gd name="T11" fmla="*/ 2 h 25"/>
                  <a:gd name="T12" fmla="*/ 4 w 37"/>
                  <a:gd name="T13" fmla="*/ 0 h 25"/>
                  <a:gd name="T14" fmla="*/ 4 w 37"/>
                  <a:gd name="T15" fmla="*/ 7 h 25"/>
                  <a:gd name="T16" fmla="*/ 0 w 37"/>
                  <a:gd name="T17" fmla="*/ 2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25"/>
                  <a:gd name="T29" fmla="*/ 37 w 37"/>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25">
                    <a:moveTo>
                      <a:pt x="0" y="17"/>
                    </a:moveTo>
                    <a:lnTo>
                      <a:pt x="5" y="22"/>
                    </a:lnTo>
                    <a:lnTo>
                      <a:pt x="24" y="17"/>
                    </a:lnTo>
                    <a:lnTo>
                      <a:pt x="29" y="24"/>
                    </a:lnTo>
                    <a:lnTo>
                      <a:pt x="36" y="17"/>
                    </a:lnTo>
                    <a:lnTo>
                      <a:pt x="29" y="2"/>
                    </a:lnTo>
                    <a:lnTo>
                      <a:pt x="10" y="0"/>
                    </a:lnTo>
                    <a:lnTo>
                      <a:pt x="9" y="7"/>
                    </a:lnTo>
                    <a:lnTo>
                      <a:pt x="0" y="1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87" name="Freeform 409"/>
              <p:cNvSpPr>
                <a:spLocks/>
              </p:cNvSpPr>
              <p:nvPr/>
            </p:nvSpPr>
            <p:spPr bwMode="auto">
              <a:xfrm>
                <a:off x="2972" y="1808"/>
                <a:ext cx="38" cy="32"/>
              </a:xfrm>
              <a:custGeom>
                <a:avLst/>
                <a:gdLst>
                  <a:gd name="T0" fmla="*/ 0 w 43"/>
                  <a:gd name="T1" fmla="*/ 27 h 31"/>
                  <a:gd name="T2" fmla="*/ 4 w 43"/>
                  <a:gd name="T3" fmla="*/ 33 h 31"/>
                  <a:gd name="T4" fmla="*/ 13 w 43"/>
                  <a:gd name="T5" fmla="*/ 27 h 31"/>
                  <a:gd name="T6" fmla="*/ 17 w 43"/>
                  <a:gd name="T7" fmla="*/ 36 h 31"/>
                  <a:gd name="T8" fmla="*/ 20 w 43"/>
                  <a:gd name="T9" fmla="*/ 27 h 31"/>
                  <a:gd name="T10" fmla="*/ 17 w 43"/>
                  <a:gd name="T11" fmla="*/ 3 h 31"/>
                  <a:gd name="T12" fmla="*/ 6 w 43"/>
                  <a:gd name="T13" fmla="*/ 0 h 31"/>
                  <a:gd name="T14" fmla="*/ 4 w 43"/>
                  <a:gd name="T15" fmla="*/ 9 h 31"/>
                  <a:gd name="T16" fmla="*/ 0 w 43"/>
                  <a:gd name="T17" fmla="*/ 2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1"/>
                  <a:gd name="T29" fmla="*/ 43 w 43"/>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1">
                    <a:moveTo>
                      <a:pt x="0" y="21"/>
                    </a:moveTo>
                    <a:lnTo>
                      <a:pt x="6" y="27"/>
                    </a:lnTo>
                    <a:lnTo>
                      <a:pt x="28" y="21"/>
                    </a:lnTo>
                    <a:lnTo>
                      <a:pt x="34" y="30"/>
                    </a:lnTo>
                    <a:lnTo>
                      <a:pt x="42" y="21"/>
                    </a:lnTo>
                    <a:lnTo>
                      <a:pt x="34" y="3"/>
                    </a:lnTo>
                    <a:lnTo>
                      <a:pt x="12" y="0"/>
                    </a:lnTo>
                    <a:lnTo>
                      <a:pt x="10" y="9"/>
                    </a:lnTo>
                    <a:lnTo>
                      <a:pt x="0" y="2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88" name="Freeform 410"/>
              <p:cNvSpPr>
                <a:spLocks/>
              </p:cNvSpPr>
              <p:nvPr/>
            </p:nvSpPr>
            <p:spPr bwMode="auto">
              <a:xfrm>
                <a:off x="2992" y="1737"/>
                <a:ext cx="15" cy="17"/>
              </a:xfrm>
              <a:custGeom>
                <a:avLst/>
                <a:gdLst>
                  <a:gd name="T0" fmla="*/ 0 w 17"/>
                  <a:gd name="T1" fmla="*/ 16 h 17"/>
                  <a:gd name="T2" fmla="*/ 0 w 17"/>
                  <a:gd name="T3" fmla="*/ 0 h 17"/>
                  <a:gd name="T4" fmla="*/ 8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89" name="Freeform 411"/>
              <p:cNvSpPr>
                <a:spLocks/>
              </p:cNvSpPr>
              <p:nvPr/>
            </p:nvSpPr>
            <p:spPr bwMode="auto">
              <a:xfrm>
                <a:off x="2992" y="1737"/>
                <a:ext cx="15" cy="17"/>
              </a:xfrm>
              <a:custGeom>
                <a:avLst/>
                <a:gdLst>
                  <a:gd name="T0" fmla="*/ 0 w 17"/>
                  <a:gd name="T1" fmla="*/ 16 h 17"/>
                  <a:gd name="T2" fmla="*/ 0 w 17"/>
                  <a:gd name="T3" fmla="*/ 0 h 17"/>
                  <a:gd name="T4" fmla="*/ 8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0" name="Freeform 412"/>
              <p:cNvSpPr>
                <a:spLocks/>
              </p:cNvSpPr>
              <p:nvPr/>
            </p:nvSpPr>
            <p:spPr bwMode="auto">
              <a:xfrm>
                <a:off x="2993" y="1749"/>
                <a:ext cx="16" cy="18"/>
              </a:xfrm>
              <a:custGeom>
                <a:avLst/>
                <a:gdLst>
                  <a:gd name="T0" fmla="*/ 0 w 17"/>
                  <a:gd name="T1" fmla="*/ 16 h 17"/>
                  <a:gd name="T2" fmla="*/ 8 w 17"/>
                  <a:gd name="T3" fmla="*/ 0 h 17"/>
                  <a:gd name="T4" fmla="*/ 10 w 17"/>
                  <a:gd name="T5" fmla="*/ 22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8" y="0"/>
                    </a:lnTo>
                    <a:lnTo>
                      <a:pt x="16" y="16"/>
                    </a:lnTo>
                    <a:lnTo>
                      <a:pt x="0" y="1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1" name="Freeform 413"/>
              <p:cNvSpPr>
                <a:spLocks/>
              </p:cNvSpPr>
              <p:nvPr/>
            </p:nvSpPr>
            <p:spPr bwMode="auto">
              <a:xfrm>
                <a:off x="2993" y="1749"/>
                <a:ext cx="16" cy="18"/>
              </a:xfrm>
              <a:custGeom>
                <a:avLst/>
                <a:gdLst>
                  <a:gd name="T0" fmla="*/ 0 w 17"/>
                  <a:gd name="T1" fmla="*/ 16 h 17"/>
                  <a:gd name="T2" fmla="*/ 8 w 17"/>
                  <a:gd name="T3" fmla="*/ 0 h 17"/>
                  <a:gd name="T4" fmla="*/ 10 w 17"/>
                  <a:gd name="T5" fmla="*/ 22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8" y="0"/>
                    </a:lnTo>
                    <a:lnTo>
                      <a:pt x="16" y="16"/>
                    </a:lnTo>
                    <a:lnTo>
                      <a:pt x="0" y="1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2" name="Freeform 414"/>
              <p:cNvSpPr>
                <a:spLocks/>
              </p:cNvSpPr>
              <p:nvPr/>
            </p:nvSpPr>
            <p:spPr bwMode="auto">
              <a:xfrm>
                <a:off x="3004" y="1728"/>
                <a:ext cx="111" cy="198"/>
              </a:xfrm>
              <a:custGeom>
                <a:avLst/>
                <a:gdLst>
                  <a:gd name="T0" fmla="*/ 0 w 125"/>
                  <a:gd name="T1" fmla="*/ 53 h 193"/>
                  <a:gd name="T2" fmla="*/ 4 w 125"/>
                  <a:gd name="T3" fmla="*/ 17 h 193"/>
                  <a:gd name="T4" fmla="*/ 9 w 125"/>
                  <a:gd name="T5" fmla="*/ 3 h 193"/>
                  <a:gd name="T6" fmla="*/ 22 w 125"/>
                  <a:gd name="T7" fmla="*/ 0 h 193"/>
                  <a:gd name="T8" fmla="*/ 16 w 125"/>
                  <a:gd name="T9" fmla="*/ 29 h 193"/>
                  <a:gd name="T10" fmla="*/ 32 w 125"/>
                  <a:gd name="T11" fmla="*/ 32 h 193"/>
                  <a:gd name="T12" fmla="*/ 22 w 125"/>
                  <a:gd name="T13" fmla="*/ 73 h 193"/>
                  <a:gd name="T14" fmla="*/ 36 w 125"/>
                  <a:gd name="T15" fmla="*/ 82 h 193"/>
                  <a:gd name="T16" fmla="*/ 47 w 125"/>
                  <a:gd name="T17" fmla="*/ 129 h 193"/>
                  <a:gd name="T18" fmla="*/ 46 w 125"/>
                  <a:gd name="T19" fmla="*/ 129 h 193"/>
                  <a:gd name="T20" fmla="*/ 50 w 125"/>
                  <a:gd name="T21" fmla="*/ 141 h 193"/>
                  <a:gd name="T22" fmla="*/ 46 w 125"/>
                  <a:gd name="T23" fmla="*/ 157 h 193"/>
                  <a:gd name="T24" fmla="*/ 60 w 125"/>
                  <a:gd name="T25" fmla="*/ 162 h 193"/>
                  <a:gd name="T26" fmla="*/ 52 w 125"/>
                  <a:gd name="T27" fmla="*/ 187 h 193"/>
                  <a:gd name="T28" fmla="*/ 59 w 125"/>
                  <a:gd name="T29" fmla="*/ 195 h 193"/>
                  <a:gd name="T30" fmla="*/ 4 w 125"/>
                  <a:gd name="T31" fmla="*/ 223 h 193"/>
                  <a:gd name="T32" fmla="*/ 28 w 125"/>
                  <a:gd name="T33" fmla="*/ 182 h 193"/>
                  <a:gd name="T34" fmla="*/ 22 w 125"/>
                  <a:gd name="T35" fmla="*/ 190 h 193"/>
                  <a:gd name="T36" fmla="*/ 5 w 125"/>
                  <a:gd name="T37" fmla="*/ 175 h 193"/>
                  <a:gd name="T38" fmla="*/ 17 w 125"/>
                  <a:gd name="T39" fmla="*/ 164 h 193"/>
                  <a:gd name="T40" fmla="*/ 11 w 125"/>
                  <a:gd name="T41" fmla="*/ 157 h 193"/>
                  <a:gd name="T42" fmla="*/ 25 w 125"/>
                  <a:gd name="T43" fmla="*/ 137 h 193"/>
                  <a:gd name="T44" fmla="*/ 25 w 125"/>
                  <a:gd name="T45" fmla="*/ 120 h 193"/>
                  <a:gd name="T46" fmla="*/ 19 w 125"/>
                  <a:gd name="T47" fmla="*/ 113 h 193"/>
                  <a:gd name="T48" fmla="*/ 22 w 125"/>
                  <a:gd name="T49" fmla="*/ 96 h 193"/>
                  <a:gd name="T50" fmla="*/ 8 w 125"/>
                  <a:gd name="T51" fmla="*/ 104 h 193"/>
                  <a:gd name="T52" fmla="*/ 8 w 125"/>
                  <a:gd name="T53" fmla="*/ 73 h 193"/>
                  <a:gd name="T54" fmla="*/ 4 w 125"/>
                  <a:gd name="T55" fmla="*/ 88 h 193"/>
                  <a:gd name="T56" fmla="*/ 5 w 125"/>
                  <a:gd name="T57" fmla="*/ 55 h 193"/>
                  <a:gd name="T58" fmla="*/ 0 w 125"/>
                  <a:gd name="T59" fmla="*/ 53 h 1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5"/>
                  <a:gd name="T91" fmla="*/ 0 h 193"/>
                  <a:gd name="T92" fmla="*/ 125 w 125"/>
                  <a:gd name="T93" fmla="*/ 193 h 1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5" h="193">
                    <a:moveTo>
                      <a:pt x="0" y="47"/>
                    </a:moveTo>
                    <a:lnTo>
                      <a:pt x="4" y="17"/>
                    </a:lnTo>
                    <a:lnTo>
                      <a:pt x="17" y="3"/>
                    </a:lnTo>
                    <a:lnTo>
                      <a:pt x="46" y="0"/>
                    </a:lnTo>
                    <a:lnTo>
                      <a:pt x="32" y="23"/>
                    </a:lnTo>
                    <a:lnTo>
                      <a:pt x="67" y="26"/>
                    </a:lnTo>
                    <a:lnTo>
                      <a:pt x="44" y="61"/>
                    </a:lnTo>
                    <a:lnTo>
                      <a:pt x="72" y="70"/>
                    </a:lnTo>
                    <a:lnTo>
                      <a:pt x="98" y="111"/>
                    </a:lnTo>
                    <a:lnTo>
                      <a:pt x="93" y="111"/>
                    </a:lnTo>
                    <a:lnTo>
                      <a:pt x="101" y="122"/>
                    </a:lnTo>
                    <a:lnTo>
                      <a:pt x="95" y="134"/>
                    </a:lnTo>
                    <a:lnTo>
                      <a:pt x="124" y="138"/>
                    </a:lnTo>
                    <a:lnTo>
                      <a:pt x="107" y="161"/>
                    </a:lnTo>
                    <a:lnTo>
                      <a:pt x="121" y="167"/>
                    </a:lnTo>
                    <a:lnTo>
                      <a:pt x="6" y="192"/>
                    </a:lnTo>
                    <a:lnTo>
                      <a:pt x="55" y="157"/>
                    </a:lnTo>
                    <a:lnTo>
                      <a:pt x="44" y="163"/>
                    </a:lnTo>
                    <a:lnTo>
                      <a:pt x="11" y="151"/>
                    </a:lnTo>
                    <a:lnTo>
                      <a:pt x="34" y="140"/>
                    </a:lnTo>
                    <a:lnTo>
                      <a:pt x="21" y="134"/>
                    </a:lnTo>
                    <a:lnTo>
                      <a:pt x="50" y="119"/>
                    </a:lnTo>
                    <a:lnTo>
                      <a:pt x="52" y="102"/>
                    </a:lnTo>
                    <a:lnTo>
                      <a:pt x="38" y="96"/>
                    </a:lnTo>
                    <a:lnTo>
                      <a:pt x="46" y="84"/>
                    </a:lnTo>
                    <a:lnTo>
                      <a:pt x="15" y="90"/>
                    </a:lnTo>
                    <a:lnTo>
                      <a:pt x="15" y="61"/>
                    </a:lnTo>
                    <a:lnTo>
                      <a:pt x="4" y="76"/>
                    </a:lnTo>
                    <a:lnTo>
                      <a:pt x="11" y="49"/>
                    </a:lnTo>
                    <a:lnTo>
                      <a:pt x="0" y="4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3" name="Freeform 415"/>
              <p:cNvSpPr>
                <a:spLocks/>
              </p:cNvSpPr>
              <p:nvPr/>
            </p:nvSpPr>
            <p:spPr bwMode="auto">
              <a:xfrm>
                <a:off x="3004" y="1728"/>
                <a:ext cx="116" cy="205"/>
              </a:xfrm>
              <a:custGeom>
                <a:avLst/>
                <a:gdLst>
                  <a:gd name="T0" fmla="*/ 0 w 131"/>
                  <a:gd name="T1" fmla="*/ 58 h 199"/>
                  <a:gd name="T2" fmla="*/ 4 w 131"/>
                  <a:gd name="T3" fmla="*/ 24 h 199"/>
                  <a:gd name="T4" fmla="*/ 9 w 131"/>
                  <a:gd name="T5" fmla="*/ 3 h 199"/>
                  <a:gd name="T6" fmla="*/ 24 w 131"/>
                  <a:gd name="T7" fmla="*/ 0 h 199"/>
                  <a:gd name="T8" fmla="*/ 17 w 131"/>
                  <a:gd name="T9" fmla="*/ 30 h 199"/>
                  <a:gd name="T10" fmla="*/ 34 w 131"/>
                  <a:gd name="T11" fmla="*/ 33 h 199"/>
                  <a:gd name="T12" fmla="*/ 22 w 131"/>
                  <a:gd name="T13" fmla="*/ 75 h 199"/>
                  <a:gd name="T14" fmla="*/ 36 w 131"/>
                  <a:gd name="T15" fmla="*/ 84 h 199"/>
                  <a:gd name="T16" fmla="*/ 50 w 131"/>
                  <a:gd name="T17" fmla="*/ 137 h 199"/>
                  <a:gd name="T18" fmla="*/ 46 w 131"/>
                  <a:gd name="T19" fmla="*/ 137 h 199"/>
                  <a:gd name="T20" fmla="*/ 51 w 131"/>
                  <a:gd name="T21" fmla="*/ 150 h 199"/>
                  <a:gd name="T22" fmla="*/ 49 w 131"/>
                  <a:gd name="T23" fmla="*/ 165 h 199"/>
                  <a:gd name="T24" fmla="*/ 63 w 131"/>
                  <a:gd name="T25" fmla="*/ 170 h 199"/>
                  <a:gd name="T26" fmla="*/ 54 w 131"/>
                  <a:gd name="T27" fmla="*/ 198 h 199"/>
                  <a:gd name="T28" fmla="*/ 61 w 131"/>
                  <a:gd name="T29" fmla="*/ 205 h 199"/>
                  <a:gd name="T30" fmla="*/ 4 w 131"/>
                  <a:gd name="T31" fmla="*/ 237 h 199"/>
                  <a:gd name="T32" fmla="*/ 27 w 131"/>
                  <a:gd name="T33" fmla="*/ 193 h 199"/>
                  <a:gd name="T34" fmla="*/ 22 w 131"/>
                  <a:gd name="T35" fmla="*/ 201 h 199"/>
                  <a:gd name="T36" fmla="*/ 6 w 131"/>
                  <a:gd name="T37" fmla="*/ 186 h 199"/>
                  <a:gd name="T38" fmla="*/ 17 w 131"/>
                  <a:gd name="T39" fmla="*/ 172 h 199"/>
                  <a:gd name="T40" fmla="*/ 11 w 131"/>
                  <a:gd name="T41" fmla="*/ 165 h 199"/>
                  <a:gd name="T42" fmla="*/ 25 w 131"/>
                  <a:gd name="T43" fmla="*/ 147 h 199"/>
                  <a:gd name="T44" fmla="*/ 27 w 131"/>
                  <a:gd name="T45" fmla="*/ 125 h 199"/>
                  <a:gd name="T46" fmla="*/ 19 w 131"/>
                  <a:gd name="T47" fmla="*/ 117 h 199"/>
                  <a:gd name="T48" fmla="*/ 24 w 131"/>
                  <a:gd name="T49" fmla="*/ 105 h 199"/>
                  <a:gd name="T50" fmla="*/ 8 w 131"/>
                  <a:gd name="T51" fmla="*/ 111 h 199"/>
                  <a:gd name="T52" fmla="*/ 8 w 131"/>
                  <a:gd name="T53" fmla="*/ 75 h 199"/>
                  <a:gd name="T54" fmla="*/ 4 w 131"/>
                  <a:gd name="T55" fmla="*/ 93 h 199"/>
                  <a:gd name="T56" fmla="*/ 6 w 131"/>
                  <a:gd name="T57" fmla="*/ 63 h 199"/>
                  <a:gd name="T58" fmla="*/ 0 w 131"/>
                  <a:gd name="T59" fmla="*/ 58 h 1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199"/>
                  <a:gd name="T92" fmla="*/ 131 w 131"/>
                  <a:gd name="T93" fmla="*/ 199 h 1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199">
                    <a:moveTo>
                      <a:pt x="0" y="48"/>
                    </a:moveTo>
                    <a:lnTo>
                      <a:pt x="4" y="18"/>
                    </a:lnTo>
                    <a:lnTo>
                      <a:pt x="18" y="3"/>
                    </a:lnTo>
                    <a:lnTo>
                      <a:pt x="48" y="0"/>
                    </a:lnTo>
                    <a:lnTo>
                      <a:pt x="34" y="24"/>
                    </a:lnTo>
                    <a:lnTo>
                      <a:pt x="70" y="27"/>
                    </a:lnTo>
                    <a:lnTo>
                      <a:pt x="46" y="63"/>
                    </a:lnTo>
                    <a:lnTo>
                      <a:pt x="76" y="72"/>
                    </a:lnTo>
                    <a:lnTo>
                      <a:pt x="103" y="114"/>
                    </a:lnTo>
                    <a:lnTo>
                      <a:pt x="97" y="114"/>
                    </a:lnTo>
                    <a:lnTo>
                      <a:pt x="106" y="126"/>
                    </a:lnTo>
                    <a:lnTo>
                      <a:pt x="100" y="138"/>
                    </a:lnTo>
                    <a:lnTo>
                      <a:pt x="130" y="142"/>
                    </a:lnTo>
                    <a:lnTo>
                      <a:pt x="112" y="166"/>
                    </a:lnTo>
                    <a:lnTo>
                      <a:pt x="127" y="172"/>
                    </a:lnTo>
                    <a:lnTo>
                      <a:pt x="6" y="198"/>
                    </a:lnTo>
                    <a:lnTo>
                      <a:pt x="58" y="162"/>
                    </a:lnTo>
                    <a:lnTo>
                      <a:pt x="46" y="168"/>
                    </a:lnTo>
                    <a:lnTo>
                      <a:pt x="12" y="156"/>
                    </a:lnTo>
                    <a:lnTo>
                      <a:pt x="36" y="144"/>
                    </a:lnTo>
                    <a:lnTo>
                      <a:pt x="22" y="138"/>
                    </a:lnTo>
                    <a:lnTo>
                      <a:pt x="52" y="123"/>
                    </a:lnTo>
                    <a:lnTo>
                      <a:pt x="54" y="105"/>
                    </a:lnTo>
                    <a:lnTo>
                      <a:pt x="40" y="99"/>
                    </a:lnTo>
                    <a:lnTo>
                      <a:pt x="48" y="87"/>
                    </a:lnTo>
                    <a:lnTo>
                      <a:pt x="16" y="93"/>
                    </a:lnTo>
                    <a:lnTo>
                      <a:pt x="16" y="63"/>
                    </a:lnTo>
                    <a:lnTo>
                      <a:pt x="4" y="78"/>
                    </a:lnTo>
                    <a:lnTo>
                      <a:pt x="12" y="51"/>
                    </a:lnTo>
                    <a:lnTo>
                      <a:pt x="0" y="4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4" name="Freeform 416"/>
              <p:cNvSpPr>
                <a:spLocks/>
              </p:cNvSpPr>
              <p:nvPr/>
            </p:nvSpPr>
            <p:spPr bwMode="auto">
              <a:xfrm>
                <a:off x="576" y="1365"/>
                <a:ext cx="444" cy="450"/>
              </a:xfrm>
              <a:custGeom>
                <a:avLst/>
                <a:gdLst>
                  <a:gd name="T0" fmla="*/ 16 w 501"/>
                  <a:gd name="T1" fmla="*/ 209 h 437"/>
                  <a:gd name="T2" fmla="*/ 17 w 501"/>
                  <a:gd name="T3" fmla="*/ 229 h 437"/>
                  <a:gd name="T4" fmla="*/ 45 w 501"/>
                  <a:gd name="T5" fmla="*/ 241 h 437"/>
                  <a:gd name="T6" fmla="*/ 55 w 501"/>
                  <a:gd name="T7" fmla="*/ 234 h 437"/>
                  <a:gd name="T8" fmla="*/ 24 w 501"/>
                  <a:gd name="T9" fmla="*/ 295 h 437"/>
                  <a:gd name="T10" fmla="*/ 23 w 501"/>
                  <a:gd name="T11" fmla="*/ 322 h 437"/>
                  <a:gd name="T12" fmla="*/ 23 w 501"/>
                  <a:gd name="T13" fmla="*/ 340 h 437"/>
                  <a:gd name="T14" fmla="*/ 28 w 501"/>
                  <a:gd name="T15" fmla="*/ 365 h 437"/>
                  <a:gd name="T16" fmla="*/ 41 w 501"/>
                  <a:gd name="T17" fmla="*/ 383 h 437"/>
                  <a:gd name="T18" fmla="*/ 45 w 501"/>
                  <a:gd name="T19" fmla="*/ 365 h 437"/>
                  <a:gd name="T20" fmla="*/ 50 w 501"/>
                  <a:gd name="T21" fmla="*/ 414 h 437"/>
                  <a:gd name="T22" fmla="*/ 74 w 501"/>
                  <a:gd name="T23" fmla="*/ 417 h 437"/>
                  <a:gd name="T24" fmla="*/ 82 w 501"/>
                  <a:gd name="T25" fmla="*/ 414 h 437"/>
                  <a:gd name="T26" fmla="*/ 76 w 501"/>
                  <a:gd name="T27" fmla="*/ 468 h 437"/>
                  <a:gd name="T28" fmla="*/ 63 w 501"/>
                  <a:gd name="T29" fmla="*/ 491 h 437"/>
                  <a:gd name="T30" fmla="*/ 39 w 501"/>
                  <a:gd name="T31" fmla="*/ 520 h 437"/>
                  <a:gd name="T32" fmla="*/ 67 w 501"/>
                  <a:gd name="T33" fmla="*/ 498 h 437"/>
                  <a:gd name="T34" fmla="*/ 73 w 501"/>
                  <a:gd name="T35" fmla="*/ 475 h 437"/>
                  <a:gd name="T36" fmla="*/ 113 w 501"/>
                  <a:gd name="T37" fmla="*/ 425 h 437"/>
                  <a:gd name="T38" fmla="*/ 113 w 501"/>
                  <a:gd name="T39" fmla="*/ 390 h 437"/>
                  <a:gd name="T40" fmla="*/ 144 w 501"/>
                  <a:gd name="T41" fmla="*/ 305 h 437"/>
                  <a:gd name="T42" fmla="*/ 151 w 501"/>
                  <a:gd name="T43" fmla="*/ 325 h 437"/>
                  <a:gd name="T44" fmla="*/ 155 w 501"/>
                  <a:gd name="T45" fmla="*/ 344 h 437"/>
                  <a:gd name="T46" fmla="*/ 131 w 501"/>
                  <a:gd name="T47" fmla="*/ 379 h 437"/>
                  <a:gd name="T48" fmla="*/ 133 w 501"/>
                  <a:gd name="T49" fmla="*/ 395 h 437"/>
                  <a:gd name="T50" fmla="*/ 162 w 501"/>
                  <a:gd name="T51" fmla="*/ 357 h 437"/>
                  <a:gd name="T52" fmla="*/ 164 w 501"/>
                  <a:gd name="T53" fmla="*/ 333 h 437"/>
                  <a:gd name="T54" fmla="*/ 176 w 501"/>
                  <a:gd name="T55" fmla="*/ 336 h 437"/>
                  <a:gd name="T56" fmla="*/ 194 w 501"/>
                  <a:gd name="T57" fmla="*/ 372 h 437"/>
                  <a:gd name="T58" fmla="*/ 231 w 501"/>
                  <a:gd name="T59" fmla="*/ 372 h 437"/>
                  <a:gd name="T60" fmla="*/ 230 w 501"/>
                  <a:gd name="T61" fmla="*/ 387 h 437"/>
                  <a:gd name="T62" fmla="*/ 242 w 501"/>
                  <a:gd name="T63" fmla="*/ 390 h 437"/>
                  <a:gd name="T64" fmla="*/ 219 w 501"/>
                  <a:gd name="T65" fmla="*/ 365 h 437"/>
                  <a:gd name="T66" fmla="*/ 133 w 501"/>
                  <a:gd name="T67" fmla="*/ 33 h 437"/>
                  <a:gd name="T68" fmla="*/ 107 w 501"/>
                  <a:gd name="T69" fmla="*/ 9 h 437"/>
                  <a:gd name="T70" fmla="*/ 96 w 501"/>
                  <a:gd name="T71" fmla="*/ 15 h 437"/>
                  <a:gd name="T72" fmla="*/ 93 w 501"/>
                  <a:gd name="T73" fmla="*/ 0 h 437"/>
                  <a:gd name="T74" fmla="*/ 67 w 501"/>
                  <a:gd name="T75" fmla="*/ 24 h 437"/>
                  <a:gd name="T76" fmla="*/ 65 w 501"/>
                  <a:gd name="T77" fmla="*/ 30 h 437"/>
                  <a:gd name="T78" fmla="*/ 52 w 501"/>
                  <a:gd name="T79" fmla="*/ 50 h 437"/>
                  <a:gd name="T80" fmla="*/ 37 w 501"/>
                  <a:gd name="T81" fmla="*/ 77 h 437"/>
                  <a:gd name="T82" fmla="*/ 17 w 501"/>
                  <a:gd name="T83" fmla="*/ 104 h 437"/>
                  <a:gd name="T84" fmla="*/ 37 w 501"/>
                  <a:gd name="T85" fmla="*/ 149 h 437"/>
                  <a:gd name="T86" fmla="*/ 50 w 501"/>
                  <a:gd name="T87" fmla="*/ 163 h 437"/>
                  <a:gd name="T88" fmla="*/ 58 w 501"/>
                  <a:gd name="T89" fmla="*/ 178 h 437"/>
                  <a:gd name="T90" fmla="*/ 37 w 501"/>
                  <a:gd name="T91" fmla="*/ 180 h 437"/>
                  <a:gd name="T92" fmla="*/ 27 w 501"/>
                  <a:gd name="T93" fmla="*/ 165 h 4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1"/>
                  <a:gd name="T142" fmla="*/ 0 h 437"/>
                  <a:gd name="T143" fmla="*/ 501 w 501"/>
                  <a:gd name="T144" fmla="*/ 437 h 4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1" h="437">
                    <a:moveTo>
                      <a:pt x="0" y="167"/>
                    </a:moveTo>
                    <a:lnTo>
                      <a:pt x="33" y="175"/>
                    </a:lnTo>
                    <a:lnTo>
                      <a:pt x="24" y="179"/>
                    </a:lnTo>
                    <a:lnTo>
                      <a:pt x="36" y="192"/>
                    </a:lnTo>
                    <a:lnTo>
                      <a:pt x="86" y="192"/>
                    </a:lnTo>
                    <a:lnTo>
                      <a:pt x="92" y="202"/>
                    </a:lnTo>
                    <a:lnTo>
                      <a:pt x="125" y="190"/>
                    </a:lnTo>
                    <a:lnTo>
                      <a:pt x="113" y="196"/>
                    </a:lnTo>
                    <a:lnTo>
                      <a:pt x="119" y="222"/>
                    </a:lnTo>
                    <a:lnTo>
                      <a:pt x="50" y="247"/>
                    </a:lnTo>
                    <a:lnTo>
                      <a:pt x="33" y="273"/>
                    </a:lnTo>
                    <a:lnTo>
                      <a:pt x="47" y="270"/>
                    </a:lnTo>
                    <a:lnTo>
                      <a:pt x="39" y="276"/>
                    </a:lnTo>
                    <a:lnTo>
                      <a:pt x="47" y="285"/>
                    </a:lnTo>
                    <a:lnTo>
                      <a:pt x="74" y="291"/>
                    </a:lnTo>
                    <a:lnTo>
                      <a:pt x="59" y="306"/>
                    </a:lnTo>
                    <a:lnTo>
                      <a:pt x="74" y="318"/>
                    </a:lnTo>
                    <a:lnTo>
                      <a:pt x="86" y="321"/>
                    </a:lnTo>
                    <a:lnTo>
                      <a:pt x="113" y="291"/>
                    </a:lnTo>
                    <a:lnTo>
                      <a:pt x="95" y="306"/>
                    </a:lnTo>
                    <a:lnTo>
                      <a:pt x="110" y="332"/>
                    </a:lnTo>
                    <a:lnTo>
                      <a:pt x="101" y="347"/>
                    </a:lnTo>
                    <a:lnTo>
                      <a:pt x="130" y="329"/>
                    </a:lnTo>
                    <a:lnTo>
                      <a:pt x="155" y="350"/>
                    </a:lnTo>
                    <a:lnTo>
                      <a:pt x="161" y="335"/>
                    </a:lnTo>
                    <a:lnTo>
                      <a:pt x="169" y="347"/>
                    </a:lnTo>
                    <a:lnTo>
                      <a:pt x="191" y="332"/>
                    </a:lnTo>
                    <a:lnTo>
                      <a:pt x="157" y="392"/>
                    </a:lnTo>
                    <a:lnTo>
                      <a:pt x="133" y="400"/>
                    </a:lnTo>
                    <a:lnTo>
                      <a:pt x="130" y="412"/>
                    </a:lnTo>
                    <a:lnTo>
                      <a:pt x="101" y="412"/>
                    </a:lnTo>
                    <a:lnTo>
                      <a:pt x="80" y="436"/>
                    </a:lnTo>
                    <a:lnTo>
                      <a:pt x="110" y="415"/>
                    </a:lnTo>
                    <a:lnTo>
                      <a:pt x="139" y="418"/>
                    </a:lnTo>
                    <a:lnTo>
                      <a:pt x="157" y="406"/>
                    </a:lnTo>
                    <a:lnTo>
                      <a:pt x="149" y="398"/>
                    </a:lnTo>
                    <a:lnTo>
                      <a:pt x="169" y="398"/>
                    </a:lnTo>
                    <a:lnTo>
                      <a:pt x="232" y="356"/>
                    </a:lnTo>
                    <a:lnTo>
                      <a:pt x="246" y="338"/>
                    </a:lnTo>
                    <a:lnTo>
                      <a:pt x="232" y="327"/>
                    </a:lnTo>
                    <a:lnTo>
                      <a:pt x="292" y="279"/>
                    </a:lnTo>
                    <a:lnTo>
                      <a:pt x="297" y="255"/>
                    </a:lnTo>
                    <a:lnTo>
                      <a:pt x="294" y="279"/>
                    </a:lnTo>
                    <a:lnTo>
                      <a:pt x="312" y="273"/>
                    </a:lnTo>
                    <a:lnTo>
                      <a:pt x="303" y="285"/>
                    </a:lnTo>
                    <a:lnTo>
                      <a:pt x="318" y="288"/>
                    </a:lnTo>
                    <a:lnTo>
                      <a:pt x="280" y="291"/>
                    </a:lnTo>
                    <a:lnTo>
                      <a:pt x="271" y="318"/>
                    </a:lnTo>
                    <a:lnTo>
                      <a:pt x="289" y="318"/>
                    </a:lnTo>
                    <a:lnTo>
                      <a:pt x="274" y="332"/>
                    </a:lnTo>
                    <a:lnTo>
                      <a:pt x="324" y="312"/>
                    </a:lnTo>
                    <a:lnTo>
                      <a:pt x="336" y="300"/>
                    </a:lnTo>
                    <a:lnTo>
                      <a:pt x="324" y="291"/>
                    </a:lnTo>
                    <a:lnTo>
                      <a:pt x="339" y="279"/>
                    </a:lnTo>
                    <a:lnTo>
                      <a:pt x="336" y="288"/>
                    </a:lnTo>
                    <a:lnTo>
                      <a:pt x="363" y="282"/>
                    </a:lnTo>
                    <a:lnTo>
                      <a:pt x="357" y="294"/>
                    </a:lnTo>
                    <a:lnTo>
                      <a:pt x="401" y="312"/>
                    </a:lnTo>
                    <a:lnTo>
                      <a:pt x="466" y="318"/>
                    </a:lnTo>
                    <a:lnTo>
                      <a:pt x="478" y="312"/>
                    </a:lnTo>
                    <a:lnTo>
                      <a:pt x="484" y="315"/>
                    </a:lnTo>
                    <a:lnTo>
                      <a:pt x="476" y="324"/>
                    </a:lnTo>
                    <a:lnTo>
                      <a:pt x="490" y="332"/>
                    </a:lnTo>
                    <a:lnTo>
                      <a:pt x="500" y="327"/>
                    </a:lnTo>
                    <a:lnTo>
                      <a:pt x="484" y="306"/>
                    </a:lnTo>
                    <a:lnTo>
                      <a:pt x="452" y="306"/>
                    </a:lnTo>
                    <a:lnTo>
                      <a:pt x="452" y="50"/>
                    </a:lnTo>
                    <a:lnTo>
                      <a:pt x="274" y="27"/>
                    </a:lnTo>
                    <a:lnTo>
                      <a:pt x="268" y="15"/>
                    </a:lnTo>
                    <a:lnTo>
                      <a:pt x="220" y="9"/>
                    </a:lnTo>
                    <a:lnTo>
                      <a:pt x="214" y="18"/>
                    </a:lnTo>
                    <a:lnTo>
                      <a:pt x="199" y="15"/>
                    </a:lnTo>
                    <a:lnTo>
                      <a:pt x="210" y="6"/>
                    </a:lnTo>
                    <a:lnTo>
                      <a:pt x="191" y="0"/>
                    </a:lnTo>
                    <a:lnTo>
                      <a:pt x="173" y="15"/>
                    </a:lnTo>
                    <a:lnTo>
                      <a:pt x="139" y="18"/>
                    </a:lnTo>
                    <a:lnTo>
                      <a:pt x="136" y="36"/>
                    </a:lnTo>
                    <a:lnTo>
                      <a:pt x="133" y="24"/>
                    </a:lnTo>
                    <a:lnTo>
                      <a:pt x="104" y="33"/>
                    </a:lnTo>
                    <a:lnTo>
                      <a:pt x="110" y="44"/>
                    </a:lnTo>
                    <a:lnTo>
                      <a:pt x="95" y="41"/>
                    </a:lnTo>
                    <a:lnTo>
                      <a:pt x="77" y="65"/>
                    </a:lnTo>
                    <a:lnTo>
                      <a:pt x="33" y="71"/>
                    </a:lnTo>
                    <a:lnTo>
                      <a:pt x="36" y="86"/>
                    </a:lnTo>
                    <a:lnTo>
                      <a:pt x="24" y="89"/>
                    </a:lnTo>
                    <a:lnTo>
                      <a:pt x="77" y="125"/>
                    </a:lnTo>
                    <a:lnTo>
                      <a:pt x="145" y="143"/>
                    </a:lnTo>
                    <a:lnTo>
                      <a:pt x="101" y="137"/>
                    </a:lnTo>
                    <a:lnTo>
                      <a:pt x="104" y="145"/>
                    </a:lnTo>
                    <a:lnTo>
                      <a:pt x="122" y="149"/>
                    </a:lnTo>
                    <a:lnTo>
                      <a:pt x="104" y="155"/>
                    </a:lnTo>
                    <a:lnTo>
                      <a:pt x="77" y="151"/>
                    </a:lnTo>
                    <a:lnTo>
                      <a:pt x="77" y="139"/>
                    </a:lnTo>
                    <a:lnTo>
                      <a:pt x="56" y="139"/>
                    </a:lnTo>
                    <a:lnTo>
                      <a:pt x="0" y="16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5" name="Freeform 417"/>
              <p:cNvSpPr>
                <a:spLocks/>
              </p:cNvSpPr>
              <p:nvPr/>
            </p:nvSpPr>
            <p:spPr bwMode="auto">
              <a:xfrm>
                <a:off x="576" y="1365"/>
                <a:ext cx="450" cy="456"/>
              </a:xfrm>
              <a:custGeom>
                <a:avLst/>
                <a:gdLst>
                  <a:gd name="T0" fmla="*/ 16 w 507"/>
                  <a:gd name="T1" fmla="*/ 210 h 443"/>
                  <a:gd name="T2" fmla="*/ 18 w 507"/>
                  <a:gd name="T3" fmla="*/ 232 h 443"/>
                  <a:gd name="T4" fmla="*/ 46 w 507"/>
                  <a:gd name="T5" fmla="*/ 244 h 443"/>
                  <a:gd name="T6" fmla="*/ 56 w 507"/>
                  <a:gd name="T7" fmla="*/ 237 h 443"/>
                  <a:gd name="T8" fmla="*/ 25 w 507"/>
                  <a:gd name="T9" fmla="*/ 297 h 443"/>
                  <a:gd name="T10" fmla="*/ 24 w 507"/>
                  <a:gd name="T11" fmla="*/ 326 h 443"/>
                  <a:gd name="T12" fmla="*/ 24 w 507"/>
                  <a:gd name="T13" fmla="*/ 344 h 443"/>
                  <a:gd name="T14" fmla="*/ 29 w 507"/>
                  <a:gd name="T15" fmla="*/ 369 h 443"/>
                  <a:gd name="T16" fmla="*/ 42 w 507"/>
                  <a:gd name="T17" fmla="*/ 387 h 443"/>
                  <a:gd name="T18" fmla="*/ 46 w 507"/>
                  <a:gd name="T19" fmla="*/ 369 h 443"/>
                  <a:gd name="T20" fmla="*/ 51 w 507"/>
                  <a:gd name="T21" fmla="*/ 419 h 443"/>
                  <a:gd name="T22" fmla="*/ 76 w 507"/>
                  <a:gd name="T23" fmla="*/ 422 h 443"/>
                  <a:gd name="T24" fmla="*/ 84 w 507"/>
                  <a:gd name="T25" fmla="*/ 419 h 443"/>
                  <a:gd name="T26" fmla="*/ 78 w 507"/>
                  <a:gd name="T27" fmla="*/ 472 h 443"/>
                  <a:gd name="T28" fmla="*/ 65 w 507"/>
                  <a:gd name="T29" fmla="*/ 497 h 443"/>
                  <a:gd name="T30" fmla="*/ 40 w 507"/>
                  <a:gd name="T31" fmla="*/ 526 h 443"/>
                  <a:gd name="T32" fmla="*/ 69 w 507"/>
                  <a:gd name="T33" fmla="*/ 504 h 443"/>
                  <a:gd name="T34" fmla="*/ 74 w 507"/>
                  <a:gd name="T35" fmla="*/ 480 h 443"/>
                  <a:gd name="T36" fmla="*/ 115 w 507"/>
                  <a:gd name="T37" fmla="*/ 430 h 443"/>
                  <a:gd name="T38" fmla="*/ 115 w 507"/>
                  <a:gd name="T39" fmla="*/ 394 h 443"/>
                  <a:gd name="T40" fmla="*/ 146 w 507"/>
                  <a:gd name="T41" fmla="*/ 309 h 443"/>
                  <a:gd name="T42" fmla="*/ 154 w 507"/>
                  <a:gd name="T43" fmla="*/ 329 h 443"/>
                  <a:gd name="T44" fmla="*/ 158 w 507"/>
                  <a:gd name="T45" fmla="*/ 348 h 443"/>
                  <a:gd name="T46" fmla="*/ 134 w 507"/>
                  <a:gd name="T47" fmla="*/ 383 h 443"/>
                  <a:gd name="T48" fmla="*/ 135 w 507"/>
                  <a:gd name="T49" fmla="*/ 400 h 443"/>
                  <a:gd name="T50" fmla="*/ 166 w 507"/>
                  <a:gd name="T51" fmla="*/ 361 h 443"/>
                  <a:gd name="T52" fmla="*/ 168 w 507"/>
                  <a:gd name="T53" fmla="*/ 337 h 443"/>
                  <a:gd name="T54" fmla="*/ 179 w 507"/>
                  <a:gd name="T55" fmla="*/ 340 h 443"/>
                  <a:gd name="T56" fmla="*/ 199 w 507"/>
                  <a:gd name="T57" fmla="*/ 376 h 443"/>
                  <a:gd name="T58" fmla="*/ 237 w 507"/>
                  <a:gd name="T59" fmla="*/ 376 h 443"/>
                  <a:gd name="T60" fmla="*/ 235 w 507"/>
                  <a:gd name="T61" fmla="*/ 391 h 443"/>
                  <a:gd name="T62" fmla="*/ 248 w 507"/>
                  <a:gd name="T63" fmla="*/ 394 h 443"/>
                  <a:gd name="T64" fmla="*/ 224 w 507"/>
                  <a:gd name="T65" fmla="*/ 369 h 443"/>
                  <a:gd name="T66" fmla="*/ 135 w 507"/>
                  <a:gd name="T67" fmla="*/ 33 h 443"/>
                  <a:gd name="T68" fmla="*/ 108 w 507"/>
                  <a:gd name="T69" fmla="*/ 9 h 443"/>
                  <a:gd name="T70" fmla="*/ 98 w 507"/>
                  <a:gd name="T71" fmla="*/ 15 h 443"/>
                  <a:gd name="T72" fmla="*/ 95 w 507"/>
                  <a:gd name="T73" fmla="*/ 0 h 443"/>
                  <a:gd name="T74" fmla="*/ 69 w 507"/>
                  <a:gd name="T75" fmla="*/ 24 h 443"/>
                  <a:gd name="T76" fmla="*/ 67 w 507"/>
                  <a:gd name="T77" fmla="*/ 30 h 443"/>
                  <a:gd name="T78" fmla="*/ 54 w 507"/>
                  <a:gd name="T79" fmla="*/ 51 h 443"/>
                  <a:gd name="T80" fmla="*/ 38 w 507"/>
                  <a:gd name="T81" fmla="*/ 78 h 443"/>
                  <a:gd name="T82" fmla="*/ 18 w 507"/>
                  <a:gd name="T83" fmla="*/ 105 h 443"/>
                  <a:gd name="T84" fmla="*/ 38 w 507"/>
                  <a:gd name="T85" fmla="*/ 151 h 443"/>
                  <a:gd name="T86" fmla="*/ 51 w 507"/>
                  <a:gd name="T87" fmla="*/ 165 h 443"/>
                  <a:gd name="T88" fmla="*/ 59 w 507"/>
                  <a:gd name="T89" fmla="*/ 180 h 443"/>
                  <a:gd name="T90" fmla="*/ 38 w 507"/>
                  <a:gd name="T91" fmla="*/ 182 h 443"/>
                  <a:gd name="T92" fmla="*/ 28 w 507"/>
                  <a:gd name="T93" fmla="*/ 167 h 4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7"/>
                  <a:gd name="T142" fmla="*/ 0 h 443"/>
                  <a:gd name="T143" fmla="*/ 507 w 507"/>
                  <a:gd name="T144" fmla="*/ 443 h 4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7" h="443">
                    <a:moveTo>
                      <a:pt x="0" y="169"/>
                    </a:moveTo>
                    <a:lnTo>
                      <a:pt x="33" y="177"/>
                    </a:lnTo>
                    <a:lnTo>
                      <a:pt x="24" y="181"/>
                    </a:lnTo>
                    <a:lnTo>
                      <a:pt x="36" y="195"/>
                    </a:lnTo>
                    <a:lnTo>
                      <a:pt x="87" y="195"/>
                    </a:lnTo>
                    <a:lnTo>
                      <a:pt x="93" y="205"/>
                    </a:lnTo>
                    <a:lnTo>
                      <a:pt x="126" y="193"/>
                    </a:lnTo>
                    <a:lnTo>
                      <a:pt x="114" y="199"/>
                    </a:lnTo>
                    <a:lnTo>
                      <a:pt x="120" y="225"/>
                    </a:lnTo>
                    <a:lnTo>
                      <a:pt x="51" y="250"/>
                    </a:lnTo>
                    <a:lnTo>
                      <a:pt x="33" y="277"/>
                    </a:lnTo>
                    <a:lnTo>
                      <a:pt x="48" y="274"/>
                    </a:lnTo>
                    <a:lnTo>
                      <a:pt x="39" y="280"/>
                    </a:lnTo>
                    <a:lnTo>
                      <a:pt x="48" y="289"/>
                    </a:lnTo>
                    <a:lnTo>
                      <a:pt x="75" y="295"/>
                    </a:lnTo>
                    <a:lnTo>
                      <a:pt x="60" y="310"/>
                    </a:lnTo>
                    <a:lnTo>
                      <a:pt x="75" y="322"/>
                    </a:lnTo>
                    <a:lnTo>
                      <a:pt x="87" y="325"/>
                    </a:lnTo>
                    <a:lnTo>
                      <a:pt x="114" y="295"/>
                    </a:lnTo>
                    <a:lnTo>
                      <a:pt x="96" y="310"/>
                    </a:lnTo>
                    <a:lnTo>
                      <a:pt x="111" y="337"/>
                    </a:lnTo>
                    <a:lnTo>
                      <a:pt x="102" y="352"/>
                    </a:lnTo>
                    <a:lnTo>
                      <a:pt x="132" y="334"/>
                    </a:lnTo>
                    <a:lnTo>
                      <a:pt x="157" y="355"/>
                    </a:lnTo>
                    <a:lnTo>
                      <a:pt x="163" y="340"/>
                    </a:lnTo>
                    <a:lnTo>
                      <a:pt x="171" y="352"/>
                    </a:lnTo>
                    <a:lnTo>
                      <a:pt x="193" y="337"/>
                    </a:lnTo>
                    <a:lnTo>
                      <a:pt x="159" y="397"/>
                    </a:lnTo>
                    <a:lnTo>
                      <a:pt x="135" y="406"/>
                    </a:lnTo>
                    <a:lnTo>
                      <a:pt x="132" y="418"/>
                    </a:lnTo>
                    <a:lnTo>
                      <a:pt x="102" y="418"/>
                    </a:lnTo>
                    <a:lnTo>
                      <a:pt x="81" y="442"/>
                    </a:lnTo>
                    <a:lnTo>
                      <a:pt x="111" y="421"/>
                    </a:lnTo>
                    <a:lnTo>
                      <a:pt x="141" y="424"/>
                    </a:lnTo>
                    <a:lnTo>
                      <a:pt x="159" y="412"/>
                    </a:lnTo>
                    <a:lnTo>
                      <a:pt x="151" y="403"/>
                    </a:lnTo>
                    <a:lnTo>
                      <a:pt x="171" y="403"/>
                    </a:lnTo>
                    <a:lnTo>
                      <a:pt x="235" y="361"/>
                    </a:lnTo>
                    <a:lnTo>
                      <a:pt x="249" y="343"/>
                    </a:lnTo>
                    <a:lnTo>
                      <a:pt x="235" y="331"/>
                    </a:lnTo>
                    <a:lnTo>
                      <a:pt x="295" y="283"/>
                    </a:lnTo>
                    <a:lnTo>
                      <a:pt x="301" y="259"/>
                    </a:lnTo>
                    <a:lnTo>
                      <a:pt x="298" y="283"/>
                    </a:lnTo>
                    <a:lnTo>
                      <a:pt x="316" y="277"/>
                    </a:lnTo>
                    <a:lnTo>
                      <a:pt x="307" y="289"/>
                    </a:lnTo>
                    <a:lnTo>
                      <a:pt x="322" y="292"/>
                    </a:lnTo>
                    <a:lnTo>
                      <a:pt x="283" y="295"/>
                    </a:lnTo>
                    <a:lnTo>
                      <a:pt x="274" y="322"/>
                    </a:lnTo>
                    <a:lnTo>
                      <a:pt x="292" y="322"/>
                    </a:lnTo>
                    <a:lnTo>
                      <a:pt x="277" y="337"/>
                    </a:lnTo>
                    <a:lnTo>
                      <a:pt x="328" y="316"/>
                    </a:lnTo>
                    <a:lnTo>
                      <a:pt x="340" y="304"/>
                    </a:lnTo>
                    <a:lnTo>
                      <a:pt x="328" y="295"/>
                    </a:lnTo>
                    <a:lnTo>
                      <a:pt x="343" y="283"/>
                    </a:lnTo>
                    <a:lnTo>
                      <a:pt x="340" y="292"/>
                    </a:lnTo>
                    <a:lnTo>
                      <a:pt x="367" y="286"/>
                    </a:lnTo>
                    <a:lnTo>
                      <a:pt x="361" y="298"/>
                    </a:lnTo>
                    <a:lnTo>
                      <a:pt x="406" y="316"/>
                    </a:lnTo>
                    <a:lnTo>
                      <a:pt x="472" y="322"/>
                    </a:lnTo>
                    <a:lnTo>
                      <a:pt x="484" y="316"/>
                    </a:lnTo>
                    <a:lnTo>
                      <a:pt x="490" y="319"/>
                    </a:lnTo>
                    <a:lnTo>
                      <a:pt x="482" y="328"/>
                    </a:lnTo>
                    <a:lnTo>
                      <a:pt x="496" y="337"/>
                    </a:lnTo>
                    <a:lnTo>
                      <a:pt x="506" y="331"/>
                    </a:lnTo>
                    <a:lnTo>
                      <a:pt x="490" y="310"/>
                    </a:lnTo>
                    <a:lnTo>
                      <a:pt x="457" y="310"/>
                    </a:lnTo>
                    <a:lnTo>
                      <a:pt x="457" y="51"/>
                    </a:lnTo>
                    <a:lnTo>
                      <a:pt x="277" y="27"/>
                    </a:lnTo>
                    <a:lnTo>
                      <a:pt x="271" y="15"/>
                    </a:lnTo>
                    <a:lnTo>
                      <a:pt x="223" y="9"/>
                    </a:lnTo>
                    <a:lnTo>
                      <a:pt x="217" y="18"/>
                    </a:lnTo>
                    <a:lnTo>
                      <a:pt x="201" y="15"/>
                    </a:lnTo>
                    <a:lnTo>
                      <a:pt x="213" y="6"/>
                    </a:lnTo>
                    <a:lnTo>
                      <a:pt x="193" y="0"/>
                    </a:lnTo>
                    <a:lnTo>
                      <a:pt x="175" y="15"/>
                    </a:lnTo>
                    <a:lnTo>
                      <a:pt x="141" y="18"/>
                    </a:lnTo>
                    <a:lnTo>
                      <a:pt x="138" y="36"/>
                    </a:lnTo>
                    <a:lnTo>
                      <a:pt x="135" y="24"/>
                    </a:lnTo>
                    <a:lnTo>
                      <a:pt x="105" y="33"/>
                    </a:lnTo>
                    <a:lnTo>
                      <a:pt x="111" y="45"/>
                    </a:lnTo>
                    <a:lnTo>
                      <a:pt x="96" y="42"/>
                    </a:lnTo>
                    <a:lnTo>
                      <a:pt x="78" y="66"/>
                    </a:lnTo>
                    <a:lnTo>
                      <a:pt x="33" y="72"/>
                    </a:lnTo>
                    <a:lnTo>
                      <a:pt x="36" y="87"/>
                    </a:lnTo>
                    <a:lnTo>
                      <a:pt x="24" y="90"/>
                    </a:lnTo>
                    <a:lnTo>
                      <a:pt x="78" y="127"/>
                    </a:lnTo>
                    <a:lnTo>
                      <a:pt x="147" y="145"/>
                    </a:lnTo>
                    <a:lnTo>
                      <a:pt x="102" y="139"/>
                    </a:lnTo>
                    <a:lnTo>
                      <a:pt x="105" y="147"/>
                    </a:lnTo>
                    <a:lnTo>
                      <a:pt x="123" y="151"/>
                    </a:lnTo>
                    <a:lnTo>
                      <a:pt x="105" y="157"/>
                    </a:lnTo>
                    <a:lnTo>
                      <a:pt x="78" y="153"/>
                    </a:lnTo>
                    <a:lnTo>
                      <a:pt x="78" y="141"/>
                    </a:lnTo>
                    <a:lnTo>
                      <a:pt x="57" y="141"/>
                    </a:lnTo>
                    <a:lnTo>
                      <a:pt x="0" y="16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6" name="Freeform 418"/>
              <p:cNvSpPr>
                <a:spLocks/>
              </p:cNvSpPr>
              <p:nvPr/>
            </p:nvSpPr>
            <p:spPr bwMode="auto">
              <a:xfrm>
                <a:off x="776" y="1746"/>
                <a:ext cx="33" cy="23"/>
              </a:xfrm>
              <a:custGeom>
                <a:avLst/>
                <a:gdLst>
                  <a:gd name="T0" fmla="*/ 0 w 38"/>
                  <a:gd name="T1" fmla="*/ 9 h 22"/>
                  <a:gd name="T2" fmla="*/ 4 w 38"/>
                  <a:gd name="T3" fmla="*/ 27 h 22"/>
                  <a:gd name="T4" fmla="*/ 16 w 38"/>
                  <a:gd name="T5" fmla="*/ 5 h 22"/>
                  <a:gd name="T6" fmla="*/ 4 w 38"/>
                  <a:gd name="T7" fmla="*/ 0 h 22"/>
                  <a:gd name="T8" fmla="*/ 6 w 38"/>
                  <a:gd name="T9" fmla="*/ 7 h 22"/>
                  <a:gd name="T10" fmla="*/ 0 w 38"/>
                  <a:gd name="T11" fmla="*/ 9 h 22"/>
                  <a:gd name="T12" fmla="*/ 0 60000 65536"/>
                  <a:gd name="T13" fmla="*/ 0 60000 65536"/>
                  <a:gd name="T14" fmla="*/ 0 60000 65536"/>
                  <a:gd name="T15" fmla="*/ 0 60000 65536"/>
                  <a:gd name="T16" fmla="*/ 0 60000 65536"/>
                  <a:gd name="T17" fmla="*/ 0 60000 65536"/>
                  <a:gd name="T18" fmla="*/ 0 w 38"/>
                  <a:gd name="T19" fmla="*/ 0 h 22"/>
                  <a:gd name="T20" fmla="*/ 38 w 38"/>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8" h="22">
                    <a:moveTo>
                      <a:pt x="0" y="9"/>
                    </a:moveTo>
                    <a:lnTo>
                      <a:pt x="10" y="21"/>
                    </a:lnTo>
                    <a:lnTo>
                      <a:pt x="37" y="5"/>
                    </a:lnTo>
                    <a:lnTo>
                      <a:pt x="10" y="0"/>
                    </a:lnTo>
                    <a:lnTo>
                      <a:pt x="14" y="7"/>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7" name="Freeform 419"/>
              <p:cNvSpPr>
                <a:spLocks/>
              </p:cNvSpPr>
              <p:nvPr/>
            </p:nvSpPr>
            <p:spPr bwMode="auto">
              <a:xfrm>
                <a:off x="776" y="1746"/>
                <a:ext cx="39" cy="29"/>
              </a:xfrm>
              <a:custGeom>
                <a:avLst/>
                <a:gdLst>
                  <a:gd name="T0" fmla="*/ 0 w 44"/>
                  <a:gd name="T1" fmla="*/ 12 h 28"/>
                  <a:gd name="T2" fmla="*/ 6 w 44"/>
                  <a:gd name="T3" fmla="*/ 33 h 28"/>
                  <a:gd name="T4" fmla="*/ 21 w 44"/>
                  <a:gd name="T5" fmla="*/ 6 h 28"/>
                  <a:gd name="T6" fmla="*/ 6 w 44"/>
                  <a:gd name="T7" fmla="*/ 0 h 28"/>
                  <a:gd name="T8" fmla="*/ 8 w 44"/>
                  <a:gd name="T9" fmla="*/ 9 h 28"/>
                  <a:gd name="T10" fmla="*/ 0 w 44"/>
                  <a:gd name="T11" fmla="*/ 12 h 28"/>
                  <a:gd name="T12" fmla="*/ 0 60000 65536"/>
                  <a:gd name="T13" fmla="*/ 0 60000 65536"/>
                  <a:gd name="T14" fmla="*/ 0 60000 65536"/>
                  <a:gd name="T15" fmla="*/ 0 60000 65536"/>
                  <a:gd name="T16" fmla="*/ 0 60000 65536"/>
                  <a:gd name="T17" fmla="*/ 0 60000 65536"/>
                  <a:gd name="T18" fmla="*/ 0 w 44"/>
                  <a:gd name="T19" fmla="*/ 0 h 28"/>
                  <a:gd name="T20" fmla="*/ 44 w 44"/>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44" h="28">
                    <a:moveTo>
                      <a:pt x="0" y="12"/>
                    </a:moveTo>
                    <a:lnTo>
                      <a:pt x="12" y="27"/>
                    </a:lnTo>
                    <a:lnTo>
                      <a:pt x="43" y="6"/>
                    </a:lnTo>
                    <a:lnTo>
                      <a:pt x="12" y="0"/>
                    </a:lnTo>
                    <a:lnTo>
                      <a:pt x="16" y="9"/>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8" name="Freeform 420"/>
              <p:cNvSpPr>
                <a:spLocks/>
              </p:cNvSpPr>
              <p:nvPr/>
            </p:nvSpPr>
            <p:spPr bwMode="auto">
              <a:xfrm>
                <a:off x="1025" y="1697"/>
                <a:ext cx="117" cy="121"/>
              </a:xfrm>
              <a:custGeom>
                <a:avLst/>
                <a:gdLst>
                  <a:gd name="T0" fmla="*/ 0 w 132"/>
                  <a:gd name="T1" fmla="*/ 9 h 118"/>
                  <a:gd name="T2" fmla="*/ 5 w 132"/>
                  <a:gd name="T3" fmla="*/ 35 h 118"/>
                  <a:gd name="T4" fmla="*/ 12 w 132"/>
                  <a:gd name="T5" fmla="*/ 43 h 118"/>
                  <a:gd name="T6" fmla="*/ 15 w 132"/>
                  <a:gd name="T7" fmla="*/ 37 h 118"/>
                  <a:gd name="T8" fmla="*/ 10 w 132"/>
                  <a:gd name="T9" fmla="*/ 26 h 118"/>
                  <a:gd name="T10" fmla="*/ 15 w 132"/>
                  <a:gd name="T11" fmla="*/ 26 h 118"/>
                  <a:gd name="T12" fmla="*/ 22 w 132"/>
                  <a:gd name="T13" fmla="*/ 43 h 118"/>
                  <a:gd name="T14" fmla="*/ 20 w 132"/>
                  <a:gd name="T15" fmla="*/ 9 h 118"/>
                  <a:gd name="T16" fmla="*/ 27 w 132"/>
                  <a:gd name="T17" fmla="*/ 40 h 118"/>
                  <a:gd name="T18" fmla="*/ 39 w 132"/>
                  <a:gd name="T19" fmla="*/ 49 h 118"/>
                  <a:gd name="T20" fmla="*/ 36 w 132"/>
                  <a:gd name="T21" fmla="*/ 72 h 118"/>
                  <a:gd name="T22" fmla="*/ 52 w 132"/>
                  <a:gd name="T23" fmla="*/ 95 h 118"/>
                  <a:gd name="T24" fmla="*/ 49 w 132"/>
                  <a:gd name="T25" fmla="*/ 114 h 118"/>
                  <a:gd name="T26" fmla="*/ 56 w 132"/>
                  <a:gd name="T27" fmla="*/ 98 h 118"/>
                  <a:gd name="T28" fmla="*/ 58 w 132"/>
                  <a:gd name="T29" fmla="*/ 135 h 118"/>
                  <a:gd name="T30" fmla="*/ 63 w 132"/>
                  <a:gd name="T31" fmla="*/ 129 h 118"/>
                  <a:gd name="T32" fmla="*/ 64 w 132"/>
                  <a:gd name="T33" fmla="*/ 100 h 118"/>
                  <a:gd name="T34" fmla="*/ 51 w 132"/>
                  <a:gd name="T35" fmla="*/ 86 h 118"/>
                  <a:gd name="T36" fmla="*/ 20 w 132"/>
                  <a:gd name="T37" fmla="*/ 0 h 118"/>
                  <a:gd name="T38" fmla="*/ 5 w 132"/>
                  <a:gd name="T39" fmla="*/ 26 h 118"/>
                  <a:gd name="T40" fmla="*/ 0 w 132"/>
                  <a:gd name="T41" fmla="*/ 9 h 1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2"/>
                  <a:gd name="T64" fmla="*/ 0 h 118"/>
                  <a:gd name="T65" fmla="*/ 132 w 132"/>
                  <a:gd name="T66" fmla="*/ 118 h 1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2" h="118">
                    <a:moveTo>
                      <a:pt x="0" y="9"/>
                    </a:moveTo>
                    <a:lnTo>
                      <a:pt x="11" y="29"/>
                    </a:lnTo>
                    <a:lnTo>
                      <a:pt x="25" y="37"/>
                    </a:lnTo>
                    <a:lnTo>
                      <a:pt x="31" y="31"/>
                    </a:lnTo>
                    <a:lnTo>
                      <a:pt x="19" y="20"/>
                    </a:lnTo>
                    <a:lnTo>
                      <a:pt x="31" y="20"/>
                    </a:lnTo>
                    <a:lnTo>
                      <a:pt x="46" y="37"/>
                    </a:lnTo>
                    <a:lnTo>
                      <a:pt x="42" y="9"/>
                    </a:lnTo>
                    <a:lnTo>
                      <a:pt x="54" y="34"/>
                    </a:lnTo>
                    <a:lnTo>
                      <a:pt x="80" y="43"/>
                    </a:lnTo>
                    <a:lnTo>
                      <a:pt x="75" y="60"/>
                    </a:lnTo>
                    <a:lnTo>
                      <a:pt x="106" y="83"/>
                    </a:lnTo>
                    <a:lnTo>
                      <a:pt x="100" y="97"/>
                    </a:lnTo>
                    <a:lnTo>
                      <a:pt x="115" y="86"/>
                    </a:lnTo>
                    <a:lnTo>
                      <a:pt x="118" y="117"/>
                    </a:lnTo>
                    <a:lnTo>
                      <a:pt x="129" y="111"/>
                    </a:lnTo>
                    <a:lnTo>
                      <a:pt x="131" y="88"/>
                    </a:lnTo>
                    <a:lnTo>
                      <a:pt x="103" y="74"/>
                    </a:lnTo>
                    <a:lnTo>
                      <a:pt x="42" y="0"/>
                    </a:lnTo>
                    <a:lnTo>
                      <a:pt x="11" y="20"/>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599" name="Freeform 421"/>
              <p:cNvSpPr>
                <a:spLocks/>
              </p:cNvSpPr>
              <p:nvPr/>
            </p:nvSpPr>
            <p:spPr bwMode="auto">
              <a:xfrm>
                <a:off x="1025" y="1697"/>
                <a:ext cx="122" cy="127"/>
              </a:xfrm>
              <a:custGeom>
                <a:avLst/>
                <a:gdLst>
                  <a:gd name="T0" fmla="*/ 0 w 138"/>
                  <a:gd name="T1" fmla="*/ 9 h 124"/>
                  <a:gd name="T2" fmla="*/ 6 w 138"/>
                  <a:gd name="T3" fmla="*/ 36 h 124"/>
                  <a:gd name="T4" fmla="*/ 12 w 138"/>
                  <a:gd name="T5" fmla="*/ 45 h 124"/>
                  <a:gd name="T6" fmla="*/ 15 w 138"/>
                  <a:gd name="T7" fmla="*/ 39 h 124"/>
                  <a:gd name="T8" fmla="*/ 10 w 138"/>
                  <a:gd name="T9" fmla="*/ 27 h 124"/>
                  <a:gd name="T10" fmla="*/ 15 w 138"/>
                  <a:gd name="T11" fmla="*/ 27 h 124"/>
                  <a:gd name="T12" fmla="*/ 23 w 138"/>
                  <a:gd name="T13" fmla="*/ 45 h 124"/>
                  <a:gd name="T14" fmla="*/ 21 w 138"/>
                  <a:gd name="T15" fmla="*/ 9 h 124"/>
                  <a:gd name="T16" fmla="*/ 27 w 138"/>
                  <a:gd name="T17" fmla="*/ 42 h 124"/>
                  <a:gd name="T18" fmla="*/ 39 w 138"/>
                  <a:gd name="T19" fmla="*/ 51 h 124"/>
                  <a:gd name="T20" fmla="*/ 37 w 138"/>
                  <a:gd name="T21" fmla="*/ 75 h 124"/>
                  <a:gd name="T22" fmla="*/ 53 w 138"/>
                  <a:gd name="T23" fmla="*/ 99 h 124"/>
                  <a:gd name="T24" fmla="*/ 50 w 138"/>
                  <a:gd name="T25" fmla="*/ 119 h 124"/>
                  <a:gd name="T26" fmla="*/ 57 w 138"/>
                  <a:gd name="T27" fmla="*/ 102 h 124"/>
                  <a:gd name="T28" fmla="*/ 58 w 138"/>
                  <a:gd name="T29" fmla="*/ 141 h 124"/>
                  <a:gd name="T30" fmla="*/ 64 w 138"/>
                  <a:gd name="T31" fmla="*/ 135 h 124"/>
                  <a:gd name="T32" fmla="*/ 65 w 138"/>
                  <a:gd name="T33" fmla="*/ 105 h 124"/>
                  <a:gd name="T34" fmla="*/ 50 w 138"/>
                  <a:gd name="T35" fmla="*/ 90 h 124"/>
                  <a:gd name="T36" fmla="*/ 21 w 138"/>
                  <a:gd name="T37" fmla="*/ 0 h 124"/>
                  <a:gd name="T38" fmla="*/ 6 w 138"/>
                  <a:gd name="T39" fmla="*/ 27 h 124"/>
                  <a:gd name="T40" fmla="*/ 0 w 138"/>
                  <a:gd name="T41" fmla="*/ 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24"/>
                  <a:gd name="T65" fmla="*/ 138 w 138"/>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24">
                    <a:moveTo>
                      <a:pt x="0" y="9"/>
                    </a:moveTo>
                    <a:lnTo>
                      <a:pt x="12" y="30"/>
                    </a:lnTo>
                    <a:lnTo>
                      <a:pt x="26" y="39"/>
                    </a:lnTo>
                    <a:lnTo>
                      <a:pt x="32" y="33"/>
                    </a:lnTo>
                    <a:lnTo>
                      <a:pt x="20" y="21"/>
                    </a:lnTo>
                    <a:lnTo>
                      <a:pt x="32" y="21"/>
                    </a:lnTo>
                    <a:lnTo>
                      <a:pt x="48" y="39"/>
                    </a:lnTo>
                    <a:lnTo>
                      <a:pt x="44" y="9"/>
                    </a:lnTo>
                    <a:lnTo>
                      <a:pt x="56" y="36"/>
                    </a:lnTo>
                    <a:lnTo>
                      <a:pt x="84" y="45"/>
                    </a:lnTo>
                    <a:lnTo>
                      <a:pt x="78" y="63"/>
                    </a:lnTo>
                    <a:lnTo>
                      <a:pt x="111" y="87"/>
                    </a:lnTo>
                    <a:lnTo>
                      <a:pt x="105" y="102"/>
                    </a:lnTo>
                    <a:lnTo>
                      <a:pt x="120" y="90"/>
                    </a:lnTo>
                    <a:lnTo>
                      <a:pt x="123" y="123"/>
                    </a:lnTo>
                    <a:lnTo>
                      <a:pt x="135" y="117"/>
                    </a:lnTo>
                    <a:lnTo>
                      <a:pt x="137" y="93"/>
                    </a:lnTo>
                    <a:lnTo>
                      <a:pt x="108" y="78"/>
                    </a:lnTo>
                    <a:lnTo>
                      <a:pt x="44" y="0"/>
                    </a:lnTo>
                    <a:lnTo>
                      <a:pt x="12" y="21"/>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0" name="Freeform 422"/>
              <p:cNvSpPr>
                <a:spLocks/>
              </p:cNvSpPr>
              <p:nvPr/>
            </p:nvSpPr>
            <p:spPr bwMode="auto">
              <a:xfrm>
                <a:off x="1052" y="1737"/>
                <a:ext cx="18" cy="17"/>
              </a:xfrm>
              <a:custGeom>
                <a:avLst/>
                <a:gdLst>
                  <a:gd name="T0" fmla="*/ 0 w 21"/>
                  <a:gd name="T1" fmla="*/ 0 h 17"/>
                  <a:gd name="T2" fmla="*/ 3 w 21"/>
                  <a:gd name="T3" fmla="*/ 16 h 17"/>
                  <a:gd name="T4" fmla="*/ 3 w 21"/>
                  <a:gd name="T5" fmla="*/ 8 h 17"/>
                  <a:gd name="T6" fmla="*/ 8 w 21"/>
                  <a:gd name="T7" fmla="*/ 16 h 17"/>
                  <a:gd name="T8" fmla="*/ 3 w 21"/>
                  <a:gd name="T9" fmla="*/ 8 h 17"/>
                  <a:gd name="T10" fmla="*/ 6 w 21"/>
                  <a:gd name="T11" fmla="*/ 2 h 17"/>
                  <a:gd name="T12" fmla="*/ 0 w 21"/>
                  <a:gd name="T13" fmla="*/ 0 h 17"/>
                  <a:gd name="T14" fmla="*/ 0 60000 65536"/>
                  <a:gd name="T15" fmla="*/ 0 60000 65536"/>
                  <a:gd name="T16" fmla="*/ 0 60000 65536"/>
                  <a:gd name="T17" fmla="*/ 0 60000 65536"/>
                  <a:gd name="T18" fmla="*/ 0 60000 65536"/>
                  <a:gd name="T19" fmla="*/ 0 60000 65536"/>
                  <a:gd name="T20" fmla="*/ 0 60000 65536"/>
                  <a:gd name="T21" fmla="*/ 0 w 21"/>
                  <a:gd name="T22" fmla="*/ 0 h 17"/>
                  <a:gd name="T23" fmla="*/ 21 w 2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17">
                    <a:moveTo>
                      <a:pt x="0" y="0"/>
                    </a:moveTo>
                    <a:lnTo>
                      <a:pt x="6" y="16"/>
                    </a:lnTo>
                    <a:lnTo>
                      <a:pt x="9" y="8"/>
                    </a:lnTo>
                    <a:lnTo>
                      <a:pt x="20" y="16"/>
                    </a:lnTo>
                    <a:lnTo>
                      <a:pt x="9" y="8"/>
                    </a:lnTo>
                    <a:lnTo>
                      <a:pt x="15" y="2"/>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1" name="Freeform 423"/>
              <p:cNvSpPr>
                <a:spLocks/>
              </p:cNvSpPr>
              <p:nvPr/>
            </p:nvSpPr>
            <p:spPr bwMode="auto">
              <a:xfrm>
                <a:off x="1052" y="1737"/>
                <a:ext cx="23" cy="19"/>
              </a:xfrm>
              <a:custGeom>
                <a:avLst/>
                <a:gdLst>
                  <a:gd name="T0" fmla="*/ 0 w 27"/>
                  <a:gd name="T1" fmla="*/ 0 h 19"/>
                  <a:gd name="T2" fmla="*/ 3 w 27"/>
                  <a:gd name="T3" fmla="*/ 18 h 19"/>
                  <a:gd name="T4" fmla="*/ 5 w 27"/>
                  <a:gd name="T5" fmla="*/ 9 h 19"/>
                  <a:gd name="T6" fmla="*/ 10 w 27"/>
                  <a:gd name="T7" fmla="*/ 18 h 19"/>
                  <a:gd name="T8" fmla="*/ 5 w 27"/>
                  <a:gd name="T9" fmla="*/ 9 h 19"/>
                  <a:gd name="T10" fmla="*/ 8 w 27"/>
                  <a:gd name="T11" fmla="*/ 3 h 19"/>
                  <a:gd name="T12" fmla="*/ 0 w 27"/>
                  <a:gd name="T13" fmla="*/ 0 h 19"/>
                  <a:gd name="T14" fmla="*/ 0 60000 65536"/>
                  <a:gd name="T15" fmla="*/ 0 60000 65536"/>
                  <a:gd name="T16" fmla="*/ 0 60000 65536"/>
                  <a:gd name="T17" fmla="*/ 0 60000 65536"/>
                  <a:gd name="T18" fmla="*/ 0 60000 65536"/>
                  <a:gd name="T19" fmla="*/ 0 60000 65536"/>
                  <a:gd name="T20" fmla="*/ 0 60000 65536"/>
                  <a:gd name="T21" fmla="*/ 0 w 27"/>
                  <a:gd name="T22" fmla="*/ 0 h 19"/>
                  <a:gd name="T23" fmla="*/ 27 w 27"/>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 h="19">
                    <a:moveTo>
                      <a:pt x="0" y="0"/>
                    </a:moveTo>
                    <a:lnTo>
                      <a:pt x="8" y="18"/>
                    </a:lnTo>
                    <a:lnTo>
                      <a:pt x="12" y="9"/>
                    </a:lnTo>
                    <a:lnTo>
                      <a:pt x="26" y="18"/>
                    </a:lnTo>
                    <a:lnTo>
                      <a:pt x="12" y="9"/>
                    </a:lnTo>
                    <a:lnTo>
                      <a:pt x="20" y="3"/>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2" name="Freeform 424"/>
              <p:cNvSpPr>
                <a:spLocks/>
              </p:cNvSpPr>
              <p:nvPr/>
            </p:nvSpPr>
            <p:spPr bwMode="auto">
              <a:xfrm>
                <a:off x="1064" y="1752"/>
                <a:ext cx="15" cy="29"/>
              </a:xfrm>
              <a:custGeom>
                <a:avLst/>
                <a:gdLst>
                  <a:gd name="T0" fmla="*/ 0 w 17"/>
                  <a:gd name="T1" fmla="*/ 0 h 28"/>
                  <a:gd name="T2" fmla="*/ 8 w 17"/>
                  <a:gd name="T3" fmla="*/ 5 h 28"/>
                  <a:gd name="T4" fmla="*/ 8 w 17"/>
                  <a:gd name="T5" fmla="*/ 33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6" y="5"/>
                    </a:lnTo>
                    <a:lnTo>
                      <a:pt x="16" y="27"/>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3" name="Freeform 425"/>
              <p:cNvSpPr>
                <a:spLocks/>
              </p:cNvSpPr>
              <p:nvPr/>
            </p:nvSpPr>
            <p:spPr bwMode="auto">
              <a:xfrm>
                <a:off x="1064" y="1752"/>
                <a:ext cx="15" cy="35"/>
              </a:xfrm>
              <a:custGeom>
                <a:avLst/>
                <a:gdLst>
                  <a:gd name="T0" fmla="*/ 0 w 17"/>
                  <a:gd name="T1" fmla="*/ 0 h 34"/>
                  <a:gd name="T2" fmla="*/ 8 w 17"/>
                  <a:gd name="T3" fmla="*/ 6 h 34"/>
                  <a:gd name="T4" fmla="*/ 8 w 17"/>
                  <a:gd name="T5" fmla="*/ 39 h 34"/>
                  <a:gd name="T6" fmla="*/ 0 w 17"/>
                  <a:gd name="T7" fmla="*/ 0 h 34"/>
                  <a:gd name="T8" fmla="*/ 0 60000 65536"/>
                  <a:gd name="T9" fmla="*/ 0 60000 65536"/>
                  <a:gd name="T10" fmla="*/ 0 60000 65536"/>
                  <a:gd name="T11" fmla="*/ 0 60000 65536"/>
                  <a:gd name="T12" fmla="*/ 0 w 17"/>
                  <a:gd name="T13" fmla="*/ 0 h 34"/>
                  <a:gd name="T14" fmla="*/ 17 w 17"/>
                  <a:gd name="T15" fmla="*/ 34 h 34"/>
                </a:gdLst>
                <a:ahLst/>
                <a:cxnLst>
                  <a:cxn ang="T8">
                    <a:pos x="T0" y="T1"/>
                  </a:cxn>
                  <a:cxn ang="T9">
                    <a:pos x="T2" y="T3"/>
                  </a:cxn>
                  <a:cxn ang="T10">
                    <a:pos x="T4" y="T5"/>
                  </a:cxn>
                  <a:cxn ang="T11">
                    <a:pos x="T6" y="T7"/>
                  </a:cxn>
                </a:cxnLst>
                <a:rect l="T12" t="T13" r="T14" b="T15"/>
                <a:pathLst>
                  <a:path w="17" h="34">
                    <a:moveTo>
                      <a:pt x="0" y="0"/>
                    </a:moveTo>
                    <a:lnTo>
                      <a:pt x="16" y="6"/>
                    </a:lnTo>
                    <a:lnTo>
                      <a:pt x="16" y="33"/>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4" name="Freeform 426"/>
              <p:cNvSpPr>
                <a:spLocks/>
              </p:cNvSpPr>
              <p:nvPr/>
            </p:nvSpPr>
            <p:spPr bwMode="auto">
              <a:xfrm>
                <a:off x="1078" y="1737"/>
                <a:ext cx="15" cy="17"/>
              </a:xfrm>
              <a:custGeom>
                <a:avLst/>
                <a:gdLst>
                  <a:gd name="T0" fmla="*/ 0 w 17"/>
                  <a:gd name="T1" fmla="*/ 0 h 17"/>
                  <a:gd name="T2" fmla="*/ 1 w 17"/>
                  <a:gd name="T3" fmla="*/ 16 h 17"/>
                  <a:gd name="T4" fmla="*/ 6 w 17"/>
                  <a:gd name="T5" fmla="*/ 16 h 17"/>
                  <a:gd name="T6" fmla="*/ 4 w 17"/>
                  <a:gd name="T7" fmla="*/ 2 h 17"/>
                  <a:gd name="T8" fmla="*/ 8 w 17"/>
                  <a:gd name="T9" fmla="*/ 11 h 17"/>
                  <a:gd name="T10" fmla="*/ 4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 y="16"/>
                    </a:lnTo>
                    <a:lnTo>
                      <a:pt x="12" y="16"/>
                    </a:lnTo>
                    <a:lnTo>
                      <a:pt x="7" y="2"/>
                    </a:lnTo>
                    <a:lnTo>
                      <a:pt x="16" y="11"/>
                    </a:lnTo>
                    <a:lnTo>
                      <a:pt x="7" y="0"/>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5" name="Freeform 427"/>
              <p:cNvSpPr>
                <a:spLocks/>
              </p:cNvSpPr>
              <p:nvPr/>
            </p:nvSpPr>
            <p:spPr bwMode="auto">
              <a:xfrm>
                <a:off x="1078" y="1737"/>
                <a:ext cx="15" cy="22"/>
              </a:xfrm>
              <a:custGeom>
                <a:avLst/>
                <a:gdLst>
                  <a:gd name="T0" fmla="*/ 0 w 17"/>
                  <a:gd name="T1" fmla="*/ 0 h 22"/>
                  <a:gd name="T2" fmla="*/ 2 w 17"/>
                  <a:gd name="T3" fmla="*/ 21 h 22"/>
                  <a:gd name="T4" fmla="*/ 6 w 17"/>
                  <a:gd name="T5" fmla="*/ 21 h 22"/>
                  <a:gd name="T6" fmla="*/ 4 w 17"/>
                  <a:gd name="T7" fmla="*/ 3 h 22"/>
                  <a:gd name="T8" fmla="*/ 8 w 17"/>
                  <a:gd name="T9" fmla="*/ 15 h 22"/>
                  <a:gd name="T10" fmla="*/ 4 w 17"/>
                  <a:gd name="T11" fmla="*/ 0 h 22"/>
                  <a:gd name="T12" fmla="*/ 0 w 17"/>
                  <a:gd name="T13" fmla="*/ 0 h 22"/>
                  <a:gd name="T14" fmla="*/ 0 60000 65536"/>
                  <a:gd name="T15" fmla="*/ 0 60000 65536"/>
                  <a:gd name="T16" fmla="*/ 0 60000 65536"/>
                  <a:gd name="T17" fmla="*/ 0 60000 65536"/>
                  <a:gd name="T18" fmla="*/ 0 60000 65536"/>
                  <a:gd name="T19" fmla="*/ 0 60000 65536"/>
                  <a:gd name="T20" fmla="*/ 0 60000 65536"/>
                  <a:gd name="T21" fmla="*/ 0 w 17"/>
                  <a:gd name="T22" fmla="*/ 0 h 22"/>
                  <a:gd name="T23" fmla="*/ 17 w 17"/>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
                    <a:moveTo>
                      <a:pt x="0" y="0"/>
                    </a:moveTo>
                    <a:lnTo>
                      <a:pt x="2" y="21"/>
                    </a:lnTo>
                    <a:lnTo>
                      <a:pt x="12" y="21"/>
                    </a:lnTo>
                    <a:lnTo>
                      <a:pt x="6" y="3"/>
                    </a:lnTo>
                    <a:lnTo>
                      <a:pt x="16" y="15"/>
                    </a:lnTo>
                    <a:lnTo>
                      <a:pt x="6" y="0"/>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6" name="Freeform 428"/>
              <p:cNvSpPr>
                <a:spLocks/>
              </p:cNvSpPr>
              <p:nvPr/>
            </p:nvSpPr>
            <p:spPr bwMode="auto">
              <a:xfrm>
                <a:off x="1089" y="1765"/>
                <a:ext cx="15" cy="17"/>
              </a:xfrm>
              <a:custGeom>
                <a:avLst/>
                <a:gdLst>
                  <a:gd name="T0" fmla="*/ 0 w 17"/>
                  <a:gd name="T1" fmla="*/ 0 h 17"/>
                  <a:gd name="T2" fmla="*/ 8 w 17"/>
                  <a:gd name="T3" fmla="*/ 16 h 17"/>
                  <a:gd name="T4" fmla="*/ 8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7" name="Freeform 429"/>
              <p:cNvSpPr>
                <a:spLocks/>
              </p:cNvSpPr>
              <p:nvPr/>
            </p:nvSpPr>
            <p:spPr bwMode="auto">
              <a:xfrm>
                <a:off x="1089" y="1765"/>
                <a:ext cx="15" cy="17"/>
              </a:xfrm>
              <a:custGeom>
                <a:avLst/>
                <a:gdLst>
                  <a:gd name="T0" fmla="*/ 0 w 17"/>
                  <a:gd name="T1" fmla="*/ 0 h 17"/>
                  <a:gd name="T2" fmla="*/ 8 w 17"/>
                  <a:gd name="T3" fmla="*/ 16 h 17"/>
                  <a:gd name="T4" fmla="*/ 8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8" name="Freeform 430"/>
              <p:cNvSpPr>
                <a:spLocks/>
              </p:cNvSpPr>
              <p:nvPr/>
            </p:nvSpPr>
            <p:spPr bwMode="auto">
              <a:xfrm>
                <a:off x="1091" y="1783"/>
                <a:ext cx="16" cy="29"/>
              </a:xfrm>
              <a:custGeom>
                <a:avLst/>
                <a:gdLst>
                  <a:gd name="T0" fmla="*/ 0 w 17"/>
                  <a:gd name="T1" fmla="*/ 0 h 28"/>
                  <a:gd name="T2" fmla="*/ 8 w 17"/>
                  <a:gd name="T3" fmla="*/ 10 h 28"/>
                  <a:gd name="T4" fmla="*/ 10 w 17"/>
                  <a:gd name="T5" fmla="*/ 33 h 28"/>
                  <a:gd name="T6" fmla="*/ 0 w 17"/>
                  <a:gd name="T7" fmla="*/ 0 h 28"/>
                  <a:gd name="T8" fmla="*/ 0 60000 65536"/>
                  <a:gd name="T9" fmla="*/ 0 60000 65536"/>
                  <a:gd name="T10" fmla="*/ 0 60000 65536"/>
                  <a:gd name="T11" fmla="*/ 0 60000 65536"/>
                  <a:gd name="T12" fmla="*/ 0 w 17"/>
                  <a:gd name="T13" fmla="*/ 0 h 28"/>
                  <a:gd name="T14" fmla="*/ 17 w 17"/>
                  <a:gd name="T15" fmla="*/ 28 h 28"/>
                </a:gdLst>
                <a:ahLst/>
                <a:cxnLst>
                  <a:cxn ang="T8">
                    <a:pos x="T0" y="T1"/>
                  </a:cxn>
                  <a:cxn ang="T9">
                    <a:pos x="T2" y="T3"/>
                  </a:cxn>
                  <a:cxn ang="T10">
                    <a:pos x="T4" y="T5"/>
                  </a:cxn>
                  <a:cxn ang="T11">
                    <a:pos x="T6" y="T7"/>
                  </a:cxn>
                </a:cxnLst>
                <a:rect l="T12" t="T13" r="T14" b="T15"/>
                <a:pathLst>
                  <a:path w="17" h="28">
                    <a:moveTo>
                      <a:pt x="0" y="0"/>
                    </a:moveTo>
                    <a:lnTo>
                      <a:pt x="13" y="10"/>
                    </a:lnTo>
                    <a:lnTo>
                      <a:pt x="16" y="27"/>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09" name="Freeform 431"/>
              <p:cNvSpPr>
                <a:spLocks/>
              </p:cNvSpPr>
              <p:nvPr/>
            </p:nvSpPr>
            <p:spPr bwMode="auto">
              <a:xfrm>
                <a:off x="1091" y="1783"/>
                <a:ext cx="20" cy="35"/>
              </a:xfrm>
              <a:custGeom>
                <a:avLst/>
                <a:gdLst>
                  <a:gd name="T0" fmla="*/ 0 w 22"/>
                  <a:gd name="T1" fmla="*/ 0 h 34"/>
                  <a:gd name="T2" fmla="*/ 11 w 22"/>
                  <a:gd name="T3" fmla="*/ 12 h 34"/>
                  <a:gd name="T4" fmla="*/ 12 w 22"/>
                  <a:gd name="T5" fmla="*/ 39 h 34"/>
                  <a:gd name="T6" fmla="*/ 0 w 22"/>
                  <a:gd name="T7" fmla="*/ 0 h 34"/>
                  <a:gd name="T8" fmla="*/ 0 60000 65536"/>
                  <a:gd name="T9" fmla="*/ 0 60000 65536"/>
                  <a:gd name="T10" fmla="*/ 0 60000 65536"/>
                  <a:gd name="T11" fmla="*/ 0 60000 65536"/>
                  <a:gd name="T12" fmla="*/ 0 w 22"/>
                  <a:gd name="T13" fmla="*/ 0 h 34"/>
                  <a:gd name="T14" fmla="*/ 22 w 22"/>
                  <a:gd name="T15" fmla="*/ 34 h 34"/>
                </a:gdLst>
                <a:ahLst/>
                <a:cxnLst>
                  <a:cxn ang="T8">
                    <a:pos x="T0" y="T1"/>
                  </a:cxn>
                  <a:cxn ang="T9">
                    <a:pos x="T2" y="T3"/>
                  </a:cxn>
                  <a:cxn ang="T10">
                    <a:pos x="T4" y="T5"/>
                  </a:cxn>
                  <a:cxn ang="T11">
                    <a:pos x="T6" y="T7"/>
                  </a:cxn>
                </a:cxnLst>
                <a:rect l="T12" t="T13" r="T14" b="T15"/>
                <a:pathLst>
                  <a:path w="22" h="34">
                    <a:moveTo>
                      <a:pt x="0" y="0"/>
                    </a:moveTo>
                    <a:lnTo>
                      <a:pt x="18" y="12"/>
                    </a:lnTo>
                    <a:lnTo>
                      <a:pt x="21" y="33"/>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10" name="Freeform 432"/>
              <p:cNvSpPr>
                <a:spLocks/>
              </p:cNvSpPr>
              <p:nvPr/>
            </p:nvSpPr>
            <p:spPr bwMode="auto">
              <a:xfrm>
                <a:off x="1126" y="1792"/>
                <a:ext cx="15" cy="18"/>
              </a:xfrm>
              <a:custGeom>
                <a:avLst/>
                <a:gdLst>
                  <a:gd name="T0" fmla="*/ 0 w 17"/>
                  <a:gd name="T1" fmla="*/ 8 h 17"/>
                  <a:gd name="T2" fmla="*/ 4 w 17"/>
                  <a:gd name="T3" fmla="*/ 0 h 17"/>
                  <a:gd name="T4" fmla="*/ 8 w 17"/>
                  <a:gd name="T5" fmla="*/ 22 h 17"/>
                  <a:gd name="T6" fmla="*/ 0 w 17"/>
                  <a:gd name="T7" fmla="*/ 8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8"/>
                    </a:moveTo>
                    <a:lnTo>
                      <a:pt x="5" y="0"/>
                    </a:lnTo>
                    <a:lnTo>
                      <a:pt x="16" y="16"/>
                    </a:lnTo>
                    <a:lnTo>
                      <a:pt x="0" y="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11" name="Freeform 433"/>
              <p:cNvSpPr>
                <a:spLocks/>
              </p:cNvSpPr>
              <p:nvPr/>
            </p:nvSpPr>
            <p:spPr bwMode="auto">
              <a:xfrm>
                <a:off x="1126" y="1792"/>
                <a:ext cx="15" cy="20"/>
              </a:xfrm>
              <a:custGeom>
                <a:avLst/>
                <a:gdLst>
                  <a:gd name="T0" fmla="*/ 0 w 17"/>
                  <a:gd name="T1" fmla="*/ 9 h 19"/>
                  <a:gd name="T2" fmla="*/ 4 w 17"/>
                  <a:gd name="T3" fmla="*/ 0 h 19"/>
                  <a:gd name="T4" fmla="*/ 8 w 17"/>
                  <a:gd name="T5" fmla="*/ 24 h 19"/>
                  <a:gd name="T6" fmla="*/ 0 w 17"/>
                  <a:gd name="T7" fmla="*/ 9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9"/>
                    </a:moveTo>
                    <a:lnTo>
                      <a:pt x="5" y="0"/>
                    </a:lnTo>
                    <a:lnTo>
                      <a:pt x="16" y="18"/>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12" name="Freeform 434"/>
              <p:cNvSpPr>
                <a:spLocks/>
              </p:cNvSpPr>
              <p:nvPr/>
            </p:nvSpPr>
            <p:spPr bwMode="auto">
              <a:xfrm>
                <a:off x="1227" y="1944"/>
                <a:ext cx="857" cy="486"/>
              </a:xfrm>
              <a:custGeom>
                <a:avLst/>
                <a:gdLst>
                  <a:gd name="T0" fmla="*/ 6 w 966"/>
                  <a:gd name="T1" fmla="*/ 80 h 471"/>
                  <a:gd name="T2" fmla="*/ 8 w 966"/>
                  <a:gd name="T3" fmla="*/ 86 h 471"/>
                  <a:gd name="T4" fmla="*/ 15 w 966"/>
                  <a:gd name="T5" fmla="*/ 283 h 471"/>
                  <a:gd name="T6" fmla="*/ 20 w 966"/>
                  <a:gd name="T7" fmla="*/ 301 h 471"/>
                  <a:gd name="T8" fmla="*/ 51 w 966"/>
                  <a:gd name="T9" fmla="*/ 372 h 471"/>
                  <a:gd name="T10" fmla="*/ 80 w 966"/>
                  <a:gd name="T11" fmla="*/ 406 h 471"/>
                  <a:gd name="T12" fmla="*/ 149 w 966"/>
                  <a:gd name="T13" fmla="*/ 424 h 471"/>
                  <a:gd name="T14" fmla="*/ 189 w 966"/>
                  <a:gd name="T15" fmla="*/ 466 h 471"/>
                  <a:gd name="T16" fmla="*/ 226 w 966"/>
                  <a:gd name="T17" fmla="*/ 556 h 471"/>
                  <a:gd name="T18" fmla="*/ 240 w 966"/>
                  <a:gd name="T19" fmla="*/ 488 h 471"/>
                  <a:gd name="T20" fmla="*/ 269 w 966"/>
                  <a:gd name="T21" fmla="*/ 466 h 471"/>
                  <a:gd name="T22" fmla="*/ 288 w 966"/>
                  <a:gd name="T23" fmla="*/ 462 h 471"/>
                  <a:gd name="T24" fmla="*/ 297 w 966"/>
                  <a:gd name="T25" fmla="*/ 455 h 471"/>
                  <a:gd name="T26" fmla="*/ 300 w 966"/>
                  <a:gd name="T27" fmla="*/ 458 h 471"/>
                  <a:gd name="T28" fmla="*/ 343 w 966"/>
                  <a:gd name="T29" fmla="*/ 481 h 471"/>
                  <a:gd name="T30" fmla="*/ 356 w 966"/>
                  <a:gd name="T31" fmla="*/ 566 h 471"/>
                  <a:gd name="T32" fmla="*/ 363 w 966"/>
                  <a:gd name="T33" fmla="*/ 530 h 471"/>
                  <a:gd name="T34" fmla="*/ 359 w 966"/>
                  <a:gd name="T35" fmla="*/ 409 h 471"/>
                  <a:gd name="T36" fmla="*/ 393 w 966"/>
                  <a:gd name="T37" fmla="*/ 333 h 471"/>
                  <a:gd name="T38" fmla="*/ 393 w 966"/>
                  <a:gd name="T39" fmla="*/ 305 h 471"/>
                  <a:gd name="T40" fmla="*/ 387 w 966"/>
                  <a:gd name="T41" fmla="*/ 269 h 471"/>
                  <a:gd name="T42" fmla="*/ 393 w 966"/>
                  <a:gd name="T43" fmla="*/ 255 h 471"/>
                  <a:gd name="T44" fmla="*/ 401 w 966"/>
                  <a:gd name="T45" fmla="*/ 301 h 471"/>
                  <a:gd name="T46" fmla="*/ 402 w 966"/>
                  <a:gd name="T47" fmla="*/ 248 h 471"/>
                  <a:gd name="T48" fmla="*/ 414 w 966"/>
                  <a:gd name="T49" fmla="*/ 216 h 471"/>
                  <a:gd name="T50" fmla="*/ 440 w 966"/>
                  <a:gd name="T51" fmla="*/ 182 h 471"/>
                  <a:gd name="T52" fmla="*/ 470 w 966"/>
                  <a:gd name="T53" fmla="*/ 126 h 471"/>
                  <a:gd name="T54" fmla="*/ 464 w 966"/>
                  <a:gd name="T55" fmla="*/ 98 h 471"/>
                  <a:gd name="T56" fmla="*/ 452 w 966"/>
                  <a:gd name="T57" fmla="*/ 52 h 471"/>
                  <a:gd name="T58" fmla="*/ 401 w 966"/>
                  <a:gd name="T59" fmla="*/ 131 h 471"/>
                  <a:gd name="T60" fmla="*/ 372 w 966"/>
                  <a:gd name="T61" fmla="*/ 158 h 471"/>
                  <a:gd name="T62" fmla="*/ 350 w 966"/>
                  <a:gd name="T63" fmla="*/ 201 h 471"/>
                  <a:gd name="T64" fmla="*/ 339 w 966"/>
                  <a:gd name="T65" fmla="*/ 189 h 471"/>
                  <a:gd name="T66" fmla="*/ 343 w 966"/>
                  <a:gd name="T67" fmla="*/ 175 h 471"/>
                  <a:gd name="T68" fmla="*/ 342 w 966"/>
                  <a:gd name="T69" fmla="*/ 138 h 471"/>
                  <a:gd name="T70" fmla="*/ 338 w 966"/>
                  <a:gd name="T71" fmla="*/ 108 h 471"/>
                  <a:gd name="T72" fmla="*/ 315 w 966"/>
                  <a:gd name="T73" fmla="*/ 126 h 471"/>
                  <a:gd name="T74" fmla="*/ 303 w 966"/>
                  <a:gd name="T75" fmla="*/ 194 h 471"/>
                  <a:gd name="T76" fmla="*/ 306 w 966"/>
                  <a:gd name="T77" fmla="*/ 108 h 471"/>
                  <a:gd name="T78" fmla="*/ 312 w 966"/>
                  <a:gd name="T79" fmla="*/ 95 h 471"/>
                  <a:gd name="T80" fmla="*/ 328 w 966"/>
                  <a:gd name="T81" fmla="*/ 78 h 471"/>
                  <a:gd name="T82" fmla="*/ 300 w 966"/>
                  <a:gd name="T83" fmla="*/ 47 h 471"/>
                  <a:gd name="T84" fmla="*/ 269 w 966"/>
                  <a:gd name="T85" fmla="*/ 74 h 471"/>
                  <a:gd name="T86" fmla="*/ 247 w 966"/>
                  <a:gd name="T87" fmla="*/ 24 h 471"/>
                  <a:gd name="T88" fmla="*/ 240 w 966"/>
                  <a:gd name="T89" fmla="*/ 12 h 471"/>
                  <a:gd name="T90" fmla="*/ 20 w 966"/>
                  <a:gd name="T91" fmla="*/ 36 h 471"/>
                  <a:gd name="T92" fmla="*/ 16 w 966"/>
                  <a:gd name="T93" fmla="*/ 36 h 4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66"/>
                  <a:gd name="T142" fmla="*/ 0 h 471"/>
                  <a:gd name="T143" fmla="*/ 966 w 966"/>
                  <a:gd name="T144" fmla="*/ 471 h 4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66" h="471">
                    <a:moveTo>
                      <a:pt x="0" y="30"/>
                    </a:moveTo>
                    <a:lnTo>
                      <a:pt x="12" y="68"/>
                    </a:lnTo>
                    <a:lnTo>
                      <a:pt x="24" y="72"/>
                    </a:lnTo>
                    <a:lnTo>
                      <a:pt x="15" y="72"/>
                    </a:lnTo>
                    <a:lnTo>
                      <a:pt x="9" y="191"/>
                    </a:lnTo>
                    <a:lnTo>
                      <a:pt x="30" y="235"/>
                    </a:lnTo>
                    <a:lnTo>
                      <a:pt x="45" y="235"/>
                    </a:lnTo>
                    <a:lnTo>
                      <a:pt x="39" y="250"/>
                    </a:lnTo>
                    <a:lnTo>
                      <a:pt x="72" y="300"/>
                    </a:lnTo>
                    <a:lnTo>
                      <a:pt x="104" y="309"/>
                    </a:lnTo>
                    <a:lnTo>
                      <a:pt x="128" y="339"/>
                    </a:lnTo>
                    <a:lnTo>
                      <a:pt x="165" y="336"/>
                    </a:lnTo>
                    <a:lnTo>
                      <a:pt x="227" y="359"/>
                    </a:lnTo>
                    <a:lnTo>
                      <a:pt x="305" y="351"/>
                    </a:lnTo>
                    <a:lnTo>
                      <a:pt x="353" y="401"/>
                    </a:lnTo>
                    <a:lnTo>
                      <a:pt x="389" y="386"/>
                    </a:lnTo>
                    <a:lnTo>
                      <a:pt x="430" y="448"/>
                    </a:lnTo>
                    <a:lnTo>
                      <a:pt x="463" y="460"/>
                    </a:lnTo>
                    <a:lnTo>
                      <a:pt x="460" y="425"/>
                    </a:lnTo>
                    <a:lnTo>
                      <a:pt x="494" y="404"/>
                    </a:lnTo>
                    <a:lnTo>
                      <a:pt x="500" y="389"/>
                    </a:lnTo>
                    <a:lnTo>
                      <a:pt x="550" y="386"/>
                    </a:lnTo>
                    <a:lnTo>
                      <a:pt x="592" y="401"/>
                    </a:lnTo>
                    <a:lnTo>
                      <a:pt x="592" y="383"/>
                    </a:lnTo>
                    <a:lnTo>
                      <a:pt x="573" y="377"/>
                    </a:lnTo>
                    <a:lnTo>
                      <a:pt x="610" y="377"/>
                    </a:lnTo>
                    <a:lnTo>
                      <a:pt x="613" y="368"/>
                    </a:lnTo>
                    <a:lnTo>
                      <a:pt x="616" y="380"/>
                    </a:lnTo>
                    <a:lnTo>
                      <a:pt x="685" y="383"/>
                    </a:lnTo>
                    <a:lnTo>
                      <a:pt x="703" y="398"/>
                    </a:lnTo>
                    <a:lnTo>
                      <a:pt x="706" y="431"/>
                    </a:lnTo>
                    <a:lnTo>
                      <a:pt x="729" y="470"/>
                    </a:lnTo>
                    <a:lnTo>
                      <a:pt x="741" y="470"/>
                    </a:lnTo>
                    <a:lnTo>
                      <a:pt x="744" y="440"/>
                    </a:lnTo>
                    <a:lnTo>
                      <a:pt x="724" y="368"/>
                    </a:lnTo>
                    <a:lnTo>
                      <a:pt x="738" y="339"/>
                    </a:lnTo>
                    <a:lnTo>
                      <a:pt x="823" y="279"/>
                    </a:lnTo>
                    <a:lnTo>
                      <a:pt x="805" y="276"/>
                    </a:lnTo>
                    <a:lnTo>
                      <a:pt x="823" y="271"/>
                    </a:lnTo>
                    <a:lnTo>
                      <a:pt x="807" y="253"/>
                    </a:lnTo>
                    <a:lnTo>
                      <a:pt x="813" y="238"/>
                    </a:lnTo>
                    <a:lnTo>
                      <a:pt x="795" y="223"/>
                    </a:lnTo>
                    <a:lnTo>
                      <a:pt x="813" y="232"/>
                    </a:lnTo>
                    <a:lnTo>
                      <a:pt x="807" y="211"/>
                    </a:lnTo>
                    <a:lnTo>
                      <a:pt x="819" y="205"/>
                    </a:lnTo>
                    <a:lnTo>
                      <a:pt x="823" y="250"/>
                    </a:lnTo>
                    <a:lnTo>
                      <a:pt x="835" y="223"/>
                    </a:lnTo>
                    <a:lnTo>
                      <a:pt x="825" y="205"/>
                    </a:lnTo>
                    <a:lnTo>
                      <a:pt x="835" y="214"/>
                    </a:lnTo>
                    <a:lnTo>
                      <a:pt x="849" y="179"/>
                    </a:lnTo>
                    <a:lnTo>
                      <a:pt x="917" y="161"/>
                    </a:lnTo>
                    <a:lnTo>
                      <a:pt x="902" y="151"/>
                    </a:lnTo>
                    <a:lnTo>
                      <a:pt x="915" y="121"/>
                    </a:lnTo>
                    <a:lnTo>
                      <a:pt x="965" y="104"/>
                    </a:lnTo>
                    <a:lnTo>
                      <a:pt x="965" y="90"/>
                    </a:lnTo>
                    <a:lnTo>
                      <a:pt x="953" y="80"/>
                    </a:lnTo>
                    <a:lnTo>
                      <a:pt x="953" y="54"/>
                    </a:lnTo>
                    <a:lnTo>
                      <a:pt x="927" y="44"/>
                    </a:lnTo>
                    <a:lnTo>
                      <a:pt x="909" y="86"/>
                    </a:lnTo>
                    <a:lnTo>
                      <a:pt x="823" y="108"/>
                    </a:lnTo>
                    <a:lnTo>
                      <a:pt x="817" y="125"/>
                    </a:lnTo>
                    <a:lnTo>
                      <a:pt x="762" y="131"/>
                    </a:lnTo>
                    <a:lnTo>
                      <a:pt x="768" y="137"/>
                    </a:lnTo>
                    <a:lnTo>
                      <a:pt x="718" y="167"/>
                    </a:lnTo>
                    <a:lnTo>
                      <a:pt x="697" y="163"/>
                    </a:lnTo>
                    <a:lnTo>
                      <a:pt x="697" y="157"/>
                    </a:lnTo>
                    <a:lnTo>
                      <a:pt x="700" y="149"/>
                    </a:lnTo>
                    <a:lnTo>
                      <a:pt x="706" y="145"/>
                    </a:lnTo>
                    <a:lnTo>
                      <a:pt x="709" y="133"/>
                    </a:lnTo>
                    <a:lnTo>
                      <a:pt x="700" y="114"/>
                    </a:lnTo>
                    <a:lnTo>
                      <a:pt x="685" y="121"/>
                    </a:lnTo>
                    <a:lnTo>
                      <a:pt x="691" y="90"/>
                    </a:lnTo>
                    <a:lnTo>
                      <a:pt x="664" y="80"/>
                    </a:lnTo>
                    <a:lnTo>
                      <a:pt x="646" y="104"/>
                    </a:lnTo>
                    <a:lnTo>
                      <a:pt x="637" y="157"/>
                    </a:lnTo>
                    <a:lnTo>
                      <a:pt x="622" y="161"/>
                    </a:lnTo>
                    <a:lnTo>
                      <a:pt x="616" y="131"/>
                    </a:lnTo>
                    <a:lnTo>
                      <a:pt x="628" y="90"/>
                    </a:lnTo>
                    <a:lnTo>
                      <a:pt x="616" y="102"/>
                    </a:lnTo>
                    <a:lnTo>
                      <a:pt x="640" y="78"/>
                    </a:lnTo>
                    <a:lnTo>
                      <a:pt x="682" y="74"/>
                    </a:lnTo>
                    <a:lnTo>
                      <a:pt x="673" y="66"/>
                    </a:lnTo>
                    <a:lnTo>
                      <a:pt x="607" y="60"/>
                    </a:lnTo>
                    <a:lnTo>
                      <a:pt x="616" y="41"/>
                    </a:lnTo>
                    <a:lnTo>
                      <a:pt x="577" y="62"/>
                    </a:lnTo>
                    <a:lnTo>
                      <a:pt x="550" y="62"/>
                    </a:lnTo>
                    <a:lnTo>
                      <a:pt x="583" y="33"/>
                    </a:lnTo>
                    <a:lnTo>
                      <a:pt x="506" y="18"/>
                    </a:lnTo>
                    <a:lnTo>
                      <a:pt x="494" y="0"/>
                    </a:lnTo>
                    <a:lnTo>
                      <a:pt x="494" y="12"/>
                    </a:lnTo>
                    <a:lnTo>
                      <a:pt x="33" y="12"/>
                    </a:lnTo>
                    <a:lnTo>
                      <a:pt x="39" y="30"/>
                    </a:lnTo>
                    <a:lnTo>
                      <a:pt x="30" y="44"/>
                    </a:lnTo>
                    <a:lnTo>
                      <a:pt x="33" y="30"/>
                    </a:lnTo>
                    <a:lnTo>
                      <a:pt x="0" y="3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13" name="Freeform 435"/>
              <p:cNvSpPr>
                <a:spLocks/>
              </p:cNvSpPr>
              <p:nvPr/>
            </p:nvSpPr>
            <p:spPr bwMode="auto">
              <a:xfrm>
                <a:off x="1227" y="1944"/>
                <a:ext cx="862" cy="492"/>
              </a:xfrm>
              <a:custGeom>
                <a:avLst/>
                <a:gdLst>
                  <a:gd name="T0" fmla="*/ 6 w 972"/>
                  <a:gd name="T1" fmla="*/ 81 h 477"/>
                  <a:gd name="T2" fmla="*/ 8 w 972"/>
                  <a:gd name="T3" fmla="*/ 87 h 477"/>
                  <a:gd name="T4" fmla="*/ 15 w 972"/>
                  <a:gd name="T5" fmla="*/ 286 h 477"/>
                  <a:gd name="T6" fmla="*/ 19 w 972"/>
                  <a:gd name="T7" fmla="*/ 304 h 477"/>
                  <a:gd name="T8" fmla="*/ 51 w 972"/>
                  <a:gd name="T9" fmla="*/ 376 h 477"/>
                  <a:gd name="T10" fmla="*/ 80 w 972"/>
                  <a:gd name="T11" fmla="*/ 409 h 477"/>
                  <a:gd name="T12" fmla="*/ 149 w 972"/>
                  <a:gd name="T13" fmla="*/ 428 h 477"/>
                  <a:gd name="T14" fmla="*/ 191 w 972"/>
                  <a:gd name="T15" fmla="*/ 470 h 477"/>
                  <a:gd name="T16" fmla="*/ 226 w 972"/>
                  <a:gd name="T17" fmla="*/ 562 h 477"/>
                  <a:gd name="T18" fmla="*/ 242 w 972"/>
                  <a:gd name="T19" fmla="*/ 493 h 477"/>
                  <a:gd name="T20" fmla="*/ 269 w 972"/>
                  <a:gd name="T21" fmla="*/ 470 h 477"/>
                  <a:gd name="T22" fmla="*/ 290 w 972"/>
                  <a:gd name="T23" fmla="*/ 467 h 477"/>
                  <a:gd name="T24" fmla="*/ 299 w 972"/>
                  <a:gd name="T25" fmla="*/ 460 h 477"/>
                  <a:gd name="T26" fmla="*/ 302 w 972"/>
                  <a:gd name="T27" fmla="*/ 463 h 477"/>
                  <a:gd name="T28" fmla="*/ 344 w 972"/>
                  <a:gd name="T29" fmla="*/ 485 h 477"/>
                  <a:gd name="T30" fmla="*/ 357 w 972"/>
                  <a:gd name="T31" fmla="*/ 572 h 477"/>
                  <a:gd name="T32" fmla="*/ 364 w 972"/>
                  <a:gd name="T33" fmla="*/ 536 h 477"/>
                  <a:gd name="T34" fmla="*/ 361 w 972"/>
                  <a:gd name="T35" fmla="*/ 413 h 477"/>
                  <a:gd name="T36" fmla="*/ 394 w 972"/>
                  <a:gd name="T37" fmla="*/ 337 h 477"/>
                  <a:gd name="T38" fmla="*/ 396 w 972"/>
                  <a:gd name="T39" fmla="*/ 308 h 477"/>
                  <a:gd name="T40" fmla="*/ 389 w 972"/>
                  <a:gd name="T41" fmla="*/ 272 h 477"/>
                  <a:gd name="T42" fmla="*/ 396 w 972"/>
                  <a:gd name="T43" fmla="*/ 258 h 477"/>
                  <a:gd name="T44" fmla="*/ 403 w 972"/>
                  <a:gd name="T45" fmla="*/ 304 h 477"/>
                  <a:gd name="T46" fmla="*/ 404 w 972"/>
                  <a:gd name="T47" fmla="*/ 251 h 477"/>
                  <a:gd name="T48" fmla="*/ 415 w 972"/>
                  <a:gd name="T49" fmla="*/ 218 h 477"/>
                  <a:gd name="T50" fmla="*/ 442 w 972"/>
                  <a:gd name="T51" fmla="*/ 184 h 477"/>
                  <a:gd name="T52" fmla="*/ 473 w 972"/>
                  <a:gd name="T53" fmla="*/ 126 h 477"/>
                  <a:gd name="T54" fmla="*/ 466 w 972"/>
                  <a:gd name="T55" fmla="*/ 99 h 477"/>
                  <a:gd name="T56" fmla="*/ 453 w 972"/>
                  <a:gd name="T57" fmla="*/ 54 h 477"/>
                  <a:gd name="T58" fmla="*/ 403 w 972"/>
                  <a:gd name="T59" fmla="*/ 132 h 477"/>
                  <a:gd name="T60" fmla="*/ 372 w 972"/>
                  <a:gd name="T61" fmla="*/ 160 h 477"/>
                  <a:gd name="T62" fmla="*/ 351 w 972"/>
                  <a:gd name="T63" fmla="*/ 203 h 477"/>
                  <a:gd name="T64" fmla="*/ 342 w 972"/>
                  <a:gd name="T65" fmla="*/ 191 h 477"/>
                  <a:gd name="T66" fmla="*/ 346 w 972"/>
                  <a:gd name="T67" fmla="*/ 177 h 477"/>
                  <a:gd name="T68" fmla="*/ 342 w 972"/>
                  <a:gd name="T69" fmla="*/ 139 h 477"/>
                  <a:gd name="T70" fmla="*/ 337 w 972"/>
                  <a:gd name="T71" fmla="*/ 109 h 477"/>
                  <a:gd name="T72" fmla="*/ 317 w 972"/>
                  <a:gd name="T73" fmla="*/ 126 h 477"/>
                  <a:gd name="T74" fmla="*/ 304 w 972"/>
                  <a:gd name="T75" fmla="*/ 196 h 477"/>
                  <a:gd name="T76" fmla="*/ 308 w 972"/>
                  <a:gd name="T77" fmla="*/ 109 h 477"/>
                  <a:gd name="T78" fmla="*/ 313 w 972"/>
                  <a:gd name="T79" fmla="*/ 96 h 477"/>
                  <a:gd name="T80" fmla="*/ 330 w 972"/>
                  <a:gd name="T81" fmla="*/ 79 h 477"/>
                  <a:gd name="T82" fmla="*/ 302 w 972"/>
                  <a:gd name="T83" fmla="*/ 48 h 477"/>
                  <a:gd name="T84" fmla="*/ 269 w 972"/>
                  <a:gd name="T85" fmla="*/ 75 h 477"/>
                  <a:gd name="T86" fmla="*/ 247 w 972"/>
                  <a:gd name="T87" fmla="*/ 24 h 477"/>
                  <a:gd name="T88" fmla="*/ 242 w 972"/>
                  <a:gd name="T89" fmla="*/ 12 h 477"/>
                  <a:gd name="T90" fmla="*/ 19 w 972"/>
                  <a:gd name="T91" fmla="*/ 36 h 477"/>
                  <a:gd name="T92" fmla="*/ 16 w 972"/>
                  <a:gd name="T93" fmla="*/ 36 h 4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2"/>
                  <a:gd name="T142" fmla="*/ 0 h 477"/>
                  <a:gd name="T143" fmla="*/ 972 w 972"/>
                  <a:gd name="T144" fmla="*/ 477 h 4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2" h="477">
                    <a:moveTo>
                      <a:pt x="0" y="30"/>
                    </a:moveTo>
                    <a:lnTo>
                      <a:pt x="12" y="69"/>
                    </a:lnTo>
                    <a:lnTo>
                      <a:pt x="24" y="73"/>
                    </a:lnTo>
                    <a:lnTo>
                      <a:pt x="15" y="73"/>
                    </a:lnTo>
                    <a:lnTo>
                      <a:pt x="9" y="193"/>
                    </a:lnTo>
                    <a:lnTo>
                      <a:pt x="30" y="238"/>
                    </a:lnTo>
                    <a:lnTo>
                      <a:pt x="45" y="238"/>
                    </a:lnTo>
                    <a:lnTo>
                      <a:pt x="39" y="253"/>
                    </a:lnTo>
                    <a:lnTo>
                      <a:pt x="72" y="304"/>
                    </a:lnTo>
                    <a:lnTo>
                      <a:pt x="105" y="313"/>
                    </a:lnTo>
                    <a:lnTo>
                      <a:pt x="129" y="343"/>
                    </a:lnTo>
                    <a:lnTo>
                      <a:pt x="166" y="340"/>
                    </a:lnTo>
                    <a:lnTo>
                      <a:pt x="228" y="364"/>
                    </a:lnTo>
                    <a:lnTo>
                      <a:pt x="307" y="355"/>
                    </a:lnTo>
                    <a:lnTo>
                      <a:pt x="355" y="406"/>
                    </a:lnTo>
                    <a:lnTo>
                      <a:pt x="391" y="391"/>
                    </a:lnTo>
                    <a:lnTo>
                      <a:pt x="433" y="454"/>
                    </a:lnTo>
                    <a:lnTo>
                      <a:pt x="466" y="466"/>
                    </a:lnTo>
                    <a:lnTo>
                      <a:pt x="463" y="430"/>
                    </a:lnTo>
                    <a:lnTo>
                      <a:pt x="497" y="409"/>
                    </a:lnTo>
                    <a:lnTo>
                      <a:pt x="503" y="394"/>
                    </a:lnTo>
                    <a:lnTo>
                      <a:pt x="553" y="391"/>
                    </a:lnTo>
                    <a:lnTo>
                      <a:pt x="596" y="406"/>
                    </a:lnTo>
                    <a:lnTo>
                      <a:pt x="596" y="388"/>
                    </a:lnTo>
                    <a:lnTo>
                      <a:pt x="577" y="382"/>
                    </a:lnTo>
                    <a:lnTo>
                      <a:pt x="614" y="382"/>
                    </a:lnTo>
                    <a:lnTo>
                      <a:pt x="617" y="373"/>
                    </a:lnTo>
                    <a:lnTo>
                      <a:pt x="620" y="385"/>
                    </a:lnTo>
                    <a:lnTo>
                      <a:pt x="689" y="388"/>
                    </a:lnTo>
                    <a:lnTo>
                      <a:pt x="707" y="403"/>
                    </a:lnTo>
                    <a:lnTo>
                      <a:pt x="710" y="436"/>
                    </a:lnTo>
                    <a:lnTo>
                      <a:pt x="734" y="476"/>
                    </a:lnTo>
                    <a:lnTo>
                      <a:pt x="746" y="476"/>
                    </a:lnTo>
                    <a:lnTo>
                      <a:pt x="749" y="446"/>
                    </a:lnTo>
                    <a:lnTo>
                      <a:pt x="728" y="373"/>
                    </a:lnTo>
                    <a:lnTo>
                      <a:pt x="743" y="343"/>
                    </a:lnTo>
                    <a:lnTo>
                      <a:pt x="828" y="283"/>
                    </a:lnTo>
                    <a:lnTo>
                      <a:pt x="810" y="280"/>
                    </a:lnTo>
                    <a:lnTo>
                      <a:pt x="828" y="274"/>
                    </a:lnTo>
                    <a:lnTo>
                      <a:pt x="812" y="256"/>
                    </a:lnTo>
                    <a:lnTo>
                      <a:pt x="818" y="241"/>
                    </a:lnTo>
                    <a:lnTo>
                      <a:pt x="800" y="226"/>
                    </a:lnTo>
                    <a:lnTo>
                      <a:pt x="818" y="235"/>
                    </a:lnTo>
                    <a:lnTo>
                      <a:pt x="812" y="214"/>
                    </a:lnTo>
                    <a:lnTo>
                      <a:pt x="824" y="208"/>
                    </a:lnTo>
                    <a:lnTo>
                      <a:pt x="828" y="253"/>
                    </a:lnTo>
                    <a:lnTo>
                      <a:pt x="840" y="226"/>
                    </a:lnTo>
                    <a:lnTo>
                      <a:pt x="830" y="208"/>
                    </a:lnTo>
                    <a:lnTo>
                      <a:pt x="840" y="217"/>
                    </a:lnTo>
                    <a:lnTo>
                      <a:pt x="854" y="181"/>
                    </a:lnTo>
                    <a:lnTo>
                      <a:pt x="923" y="163"/>
                    </a:lnTo>
                    <a:lnTo>
                      <a:pt x="908" y="153"/>
                    </a:lnTo>
                    <a:lnTo>
                      <a:pt x="921" y="123"/>
                    </a:lnTo>
                    <a:lnTo>
                      <a:pt x="971" y="105"/>
                    </a:lnTo>
                    <a:lnTo>
                      <a:pt x="971" y="91"/>
                    </a:lnTo>
                    <a:lnTo>
                      <a:pt x="959" y="81"/>
                    </a:lnTo>
                    <a:lnTo>
                      <a:pt x="959" y="55"/>
                    </a:lnTo>
                    <a:lnTo>
                      <a:pt x="933" y="45"/>
                    </a:lnTo>
                    <a:lnTo>
                      <a:pt x="915" y="87"/>
                    </a:lnTo>
                    <a:lnTo>
                      <a:pt x="828" y="109"/>
                    </a:lnTo>
                    <a:lnTo>
                      <a:pt x="822" y="127"/>
                    </a:lnTo>
                    <a:lnTo>
                      <a:pt x="767" y="133"/>
                    </a:lnTo>
                    <a:lnTo>
                      <a:pt x="773" y="139"/>
                    </a:lnTo>
                    <a:lnTo>
                      <a:pt x="722" y="169"/>
                    </a:lnTo>
                    <a:lnTo>
                      <a:pt x="701" y="165"/>
                    </a:lnTo>
                    <a:lnTo>
                      <a:pt x="701" y="159"/>
                    </a:lnTo>
                    <a:lnTo>
                      <a:pt x="704" y="151"/>
                    </a:lnTo>
                    <a:lnTo>
                      <a:pt x="710" y="147"/>
                    </a:lnTo>
                    <a:lnTo>
                      <a:pt x="713" y="135"/>
                    </a:lnTo>
                    <a:lnTo>
                      <a:pt x="704" y="115"/>
                    </a:lnTo>
                    <a:lnTo>
                      <a:pt x="689" y="123"/>
                    </a:lnTo>
                    <a:lnTo>
                      <a:pt x="695" y="91"/>
                    </a:lnTo>
                    <a:lnTo>
                      <a:pt x="668" y="81"/>
                    </a:lnTo>
                    <a:lnTo>
                      <a:pt x="650" y="105"/>
                    </a:lnTo>
                    <a:lnTo>
                      <a:pt x="641" y="159"/>
                    </a:lnTo>
                    <a:lnTo>
                      <a:pt x="626" y="163"/>
                    </a:lnTo>
                    <a:lnTo>
                      <a:pt x="620" y="133"/>
                    </a:lnTo>
                    <a:lnTo>
                      <a:pt x="632" y="91"/>
                    </a:lnTo>
                    <a:lnTo>
                      <a:pt x="620" y="103"/>
                    </a:lnTo>
                    <a:lnTo>
                      <a:pt x="644" y="79"/>
                    </a:lnTo>
                    <a:lnTo>
                      <a:pt x="686" y="75"/>
                    </a:lnTo>
                    <a:lnTo>
                      <a:pt x="677" y="67"/>
                    </a:lnTo>
                    <a:lnTo>
                      <a:pt x="611" y="61"/>
                    </a:lnTo>
                    <a:lnTo>
                      <a:pt x="620" y="42"/>
                    </a:lnTo>
                    <a:lnTo>
                      <a:pt x="581" y="63"/>
                    </a:lnTo>
                    <a:lnTo>
                      <a:pt x="553" y="63"/>
                    </a:lnTo>
                    <a:lnTo>
                      <a:pt x="587" y="33"/>
                    </a:lnTo>
                    <a:lnTo>
                      <a:pt x="509" y="18"/>
                    </a:lnTo>
                    <a:lnTo>
                      <a:pt x="497" y="0"/>
                    </a:lnTo>
                    <a:lnTo>
                      <a:pt x="497" y="12"/>
                    </a:lnTo>
                    <a:lnTo>
                      <a:pt x="33" y="12"/>
                    </a:lnTo>
                    <a:lnTo>
                      <a:pt x="39" y="30"/>
                    </a:lnTo>
                    <a:lnTo>
                      <a:pt x="30" y="45"/>
                    </a:lnTo>
                    <a:lnTo>
                      <a:pt x="33" y="30"/>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14" name="Freeform 436"/>
              <p:cNvSpPr>
                <a:spLocks/>
              </p:cNvSpPr>
              <p:nvPr/>
            </p:nvSpPr>
            <p:spPr bwMode="auto">
              <a:xfrm>
                <a:off x="5909" y="1595"/>
                <a:ext cx="38" cy="17"/>
              </a:xfrm>
              <a:custGeom>
                <a:avLst/>
                <a:gdLst>
                  <a:gd name="T0" fmla="*/ 0 w 43"/>
                  <a:gd name="T1" fmla="*/ 1 h 17"/>
                  <a:gd name="T2" fmla="*/ 11 w 43"/>
                  <a:gd name="T3" fmla="*/ 0 h 17"/>
                  <a:gd name="T4" fmla="*/ 20 w 43"/>
                  <a:gd name="T5" fmla="*/ 7 h 17"/>
                  <a:gd name="T6" fmla="*/ 17 w 43"/>
                  <a:gd name="T7" fmla="*/ 16 h 17"/>
                  <a:gd name="T8" fmla="*/ 0 w 43"/>
                  <a:gd name="T9" fmla="*/ 1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1"/>
                    </a:moveTo>
                    <a:lnTo>
                      <a:pt x="24" y="0"/>
                    </a:lnTo>
                    <a:lnTo>
                      <a:pt x="42" y="7"/>
                    </a:lnTo>
                    <a:lnTo>
                      <a:pt x="34" y="16"/>
                    </a:lnTo>
                    <a:lnTo>
                      <a:pt x="0" y="1"/>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615" name="Freeform 437"/>
              <p:cNvSpPr>
                <a:spLocks/>
              </p:cNvSpPr>
              <p:nvPr/>
            </p:nvSpPr>
            <p:spPr bwMode="auto">
              <a:xfrm>
                <a:off x="5909" y="1595"/>
                <a:ext cx="43" cy="17"/>
              </a:xfrm>
              <a:custGeom>
                <a:avLst/>
                <a:gdLst>
                  <a:gd name="T0" fmla="*/ 0 w 49"/>
                  <a:gd name="T1" fmla="*/ 2 h 17"/>
                  <a:gd name="T2" fmla="*/ 12 w 49"/>
                  <a:gd name="T3" fmla="*/ 0 h 17"/>
                  <a:gd name="T4" fmla="*/ 22 w 49"/>
                  <a:gd name="T5" fmla="*/ 6 h 17"/>
                  <a:gd name="T6" fmla="*/ 18 w 49"/>
                  <a:gd name="T7" fmla="*/ 16 h 17"/>
                  <a:gd name="T8" fmla="*/ 0 w 49"/>
                  <a:gd name="T9" fmla="*/ 2 h 17"/>
                  <a:gd name="T10" fmla="*/ 0 60000 65536"/>
                  <a:gd name="T11" fmla="*/ 0 60000 65536"/>
                  <a:gd name="T12" fmla="*/ 0 60000 65536"/>
                  <a:gd name="T13" fmla="*/ 0 60000 65536"/>
                  <a:gd name="T14" fmla="*/ 0 60000 65536"/>
                  <a:gd name="T15" fmla="*/ 0 w 49"/>
                  <a:gd name="T16" fmla="*/ 0 h 17"/>
                  <a:gd name="T17" fmla="*/ 49 w 49"/>
                  <a:gd name="T18" fmla="*/ 17 h 17"/>
                </a:gdLst>
                <a:ahLst/>
                <a:cxnLst>
                  <a:cxn ang="T10">
                    <a:pos x="T0" y="T1"/>
                  </a:cxn>
                  <a:cxn ang="T11">
                    <a:pos x="T2" y="T3"/>
                  </a:cxn>
                  <a:cxn ang="T12">
                    <a:pos x="T4" y="T5"/>
                  </a:cxn>
                  <a:cxn ang="T13">
                    <a:pos x="T6" y="T7"/>
                  </a:cxn>
                  <a:cxn ang="T14">
                    <a:pos x="T8" y="T9"/>
                  </a:cxn>
                </a:cxnLst>
                <a:rect l="T15" t="T16" r="T17" b="T18"/>
                <a:pathLst>
                  <a:path w="49" h="17">
                    <a:moveTo>
                      <a:pt x="0" y="2"/>
                    </a:moveTo>
                    <a:lnTo>
                      <a:pt x="27" y="0"/>
                    </a:lnTo>
                    <a:lnTo>
                      <a:pt x="48" y="6"/>
                    </a:lnTo>
                    <a:lnTo>
                      <a:pt x="39" y="16"/>
                    </a:lnTo>
                    <a:lnTo>
                      <a:pt x="0" y="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16" name="Freeform 438"/>
              <p:cNvSpPr>
                <a:spLocks/>
              </p:cNvSpPr>
              <p:nvPr/>
            </p:nvSpPr>
            <p:spPr bwMode="auto">
              <a:xfrm>
                <a:off x="3015" y="2620"/>
                <a:ext cx="108" cy="91"/>
              </a:xfrm>
              <a:custGeom>
                <a:avLst/>
                <a:gdLst>
                  <a:gd name="T0" fmla="*/ 0 w 122"/>
                  <a:gd name="T1" fmla="*/ 94 h 88"/>
                  <a:gd name="T2" fmla="*/ 4 w 122"/>
                  <a:gd name="T3" fmla="*/ 102 h 88"/>
                  <a:gd name="T4" fmla="*/ 19 w 122"/>
                  <a:gd name="T5" fmla="*/ 105 h 88"/>
                  <a:gd name="T6" fmla="*/ 19 w 122"/>
                  <a:gd name="T7" fmla="*/ 74 h 88"/>
                  <a:gd name="T8" fmla="*/ 39 w 122"/>
                  <a:gd name="T9" fmla="*/ 71 h 88"/>
                  <a:gd name="T10" fmla="*/ 47 w 122"/>
                  <a:gd name="T11" fmla="*/ 74 h 88"/>
                  <a:gd name="T12" fmla="*/ 58 w 122"/>
                  <a:gd name="T13" fmla="*/ 60 h 88"/>
                  <a:gd name="T14" fmla="*/ 44 w 122"/>
                  <a:gd name="T15" fmla="*/ 14 h 88"/>
                  <a:gd name="T16" fmla="*/ 42 w 122"/>
                  <a:gd name="T17" fmla="*/ 0 h 88"/>
                  <a:gd name="T18" fmla="*/ 11 w 122"/>
                  <a:gd name="T19" fmla="*/ 37 h 88"/>
                  <a:gd name="T20" fmla="*/ 0 w 122"/>
                  <a:gd name="T21" fmla="*/ 94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2"/>
                  <a:gd name="T34" fmla="*/ 0 h 88"/>
                  <a:gd name="T35" fmla="*/ 122 w 122"/>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2" h="88">
                    <a:moveTo>
                      <a:pt x="0" y="76"/>
                    </a:moveTo>
                    <a:lnTo>
                      <a:pt x="6" y="84"/>
                    </a:lnTo>
                    <a:lnTo>
                      <a:pt x="40" y="87"/>
                    </a:lnTo>
                    <a:lnTo>
                      <a:pt x="38" y="62"/>
                    </a:lnTo>
                    <a:lnTo>
                      <a:pt x="81" y="59"/>
                    </a:lnTo>
                    <a:lnTo>
                      <a:pt x="98" y="62"/>
                    </a:lnTo>
                    <a:lnTo>
                      <a:pt x="121" y="48"/>
                    </a:lnTo>
                    <a:lnTo>
                      <a:pt x="90" y="14"/>
                    </a:lnTo>
                    <a:lnTo>
                      <a:pt x="87" y="0"/>
                    </a:lnTo>
                    <a:lnTo>
                      <a:pt x="23" y="31"/>
                    </a:lnTo>
                    <a:lnTo>
                      <a:pt x="0" y="7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17" name="Freeform 439"/>
              <p:cNvSpPr>
                <a:spLocks/>
              </p:cNvSpPr>
              <p:nvPr/>
            </p:nvSpPr>
            <p:spPr bwMode="auto">
              <a:xfrm>
                <a:off x="3015" y="2620"/>
                <a:ext cx="113" cy="97"/>
              </a:xfrm>
              <a:custGeom>
                <a:avLst/>
                <a:gdLst>
                  <a:gd name="T0" fmla="*/ 0 w 128"/>
                  <a:gd name="T1" fmla="*/ 99 h 94"/>
                  <a:gd name="T2" fmla="*/ 4 w 128"/>
                  <a:gd name="T3" fmla="*/ 108 h 94"/>
                  <a:gd name="T4" fmla="*/ 20 w 128"/>
                  <a:gd name="T5" fmla="*/ 111 h 94"/>
                  <a:gd name="T6" fmla="*/ 19 w 128"/>
                  <a:gd name="T7" fmla="*/ 78 h 94"/>
                  <a:gd name="T8" fmla="*/ 40 w 128"/>
                  <a:gd name="T9" fmla="*/ 75 h 94"/>
                  <a:gd name="T10" fmla="*/ 49 w 128"/>
                  <a:gd name="T11" fmla="*/ 78 h 94"/>
                  <a:gd name="T12" fmla="*/ 60 w 128"/>
                  <a:gd name="T13" fmla="*/ 63 h 94"/>
                  <a:gd name="T14" fmla="*/ 44 w 128"/>
                  <a:gd name="T15" fmla="*/ 15 h 94"/>
                  <a:gd name="T16" fmla="*/ 43 w 128"/>
                  <a:gd name="T17" fmla="*/ 0 h 94"/>
                  <a:gd name="T18" fmla="*/ 11 w 128"/>
                  <a:gd name="T19" fmla="*/ 39 h 94"/>
                  <a:gd name="T20" fmla="*/ 0 w 128"/>
                  <a:gd name="T21" fmla="*/ 99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94"/>
                  <a:gd name="T35" fmla="*/ 128 w 128"/>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94">
                    <a:moveTo>
                      <a:pt x="0" y="81"/>
                    </a:moveTo>
                    <a:lnTo>
                      <a:pt x="6" y="90"/>
                    </a:lnTo>
                    <a:lnTo>
                      <a:pt x="42" y="93"/>
                    </a:lnTo>
                    <a:lnTo>
                      <a:pt x="40" y="66"/>
                    </a:lnTo>
                    <a:lnTo>
                      <a:pt x="85" y="63"/>
                    </a:lnTo>
                    <a:lnTo>
                      <a:pt x="103" y="66"/>
                    </a:lnTo>
                    <a:lnTo>
                      <a:pt x="127" y="51"/>
                    </a:lnTo>
                    <a:lnTo>
                      <a:pt x="94" y="15"/>
                    </a:lnTo>
                    <a:lnTo>
                      <a:pt x="91" y="0"/>
                    </a:lnTo>
                    <a:lnTo>
                      <a:pt x="24" y="33"/>
                    </a:lnTo>
                    <a:lnTo>
                      <a:pt x="0" y="8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18" name="Freeform 440"/>
              <p:cNvSpPr>
                <a:spLocks/>
              </p:cNvSpPr>
              <p:nvPr/>
            </p:nvSpPr>
            <p:spPr bwMode="auto">
              <a:xfrm>
                <a:off x="2217" y="3420"/>
                <a:ext cx="76" cy="91"/>
              </a:xfrm>
              <a:custGeom>
                <a:avLst/>
                <a:gdLst>
                  <a:gd name="T0" fmla="*/ 0 w 85"/>
                  <a:gd name="T1" fmla="*/ 86 h 88"/>
                  <a:gd name="T2" fmla="*/ 5 w 85"/>
                  <a:gd name="T3" fmla="*/ 3 h 88"/>
                  <a:gd name="T4" fmla="*/ 13 w 85"/>
                  <a:gd name="T5" fmla="*/ 0 h 88"/>
                  <a:gd name="T6" fmla="*/ 37 w 85"/>
                  <a:gd name="T7" fmla="*/ 40 h 88"/>
                  <a:gd name="T8" fmla="*/ 43 w 85"/>
                  <a:gd name="T9" fmla="*/ 60 h 88"/>
                  <a:gd name="T10" fmla="*/ 40 w 85"/>
                  <a:gd name="T11" fmla="*/ 81 h 88"/>
                  <a:gd name="T12" fmla="*/ 30 w 85"/>
                  <a:gd name="T13" fmla="*/ 105 h 88"/>
                  <a:gd name="T14" fmla="*/ 0 w 85"/>
                  <a:gd name="T15" fmla="*/ 86 h 88"/>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8"/>
                  <a:gd name="T26" fmla="*/ 85 w 85"/>
                  <a:gd name="T27" fmla="*/ 88 h 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8">
                    <a:moveTo>
                      <a:pt x="0" y="70"/>
                    </a:moveTo>
                    <a:lnTo>
                      <a:pt x="11" y="3"/>
                    </a:lnTo>
                    <a:lnTo>
                      <a:pt x="25" y="0"/>
                    </a:lnTo>
                    <a:lnTo>
                      <a:pt x="73" y="34"/>
                    </a:lnTo>
                    <a:lnTo>
                      <a:pt x="84" y="48"/>
                    </a:lnTo>
                    <a:lnTo>
                      <a:pt x="78" y="67"/>
                    </a:lnTo>
                    <a:lnTo>
                      <a:pt x="59" y="87"/>
                    </a:lnTo>
                    <a:lnTo>
                      <a:pt x="0" y="7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19" name="Freeform 441"/>
              <p:cNvSpPr>
                <a:spLocks/>
              </p:cNvSpPr>
              <p:nvPr/>
            </p:nvSpPr>
            <p:spPr bwMode="auto">
              <a:xfrm>
                <a:off x="2217" y="3420"/>
                <a:ext cx="81" cy="97"/>
              </a:xfrm>
              <a:custGeom>
                <a:avLst/>
                <a:gdLst>
                  <a:gd name="T0" fmla="*/ 0 w 91"/>
                  <a:gd name="T1" fmla="*/ 91 h 94"/>
                  <a:gd name="T2" fmla="*/ 6 w 91"/>
                  <a:gd name="T3" fmla="*/ 3 h 94"/>
                  <a:gd name="T4" fmla="*/ 13 w 91"/>
                  <a:gd name="T5" fmla="*/ 0 h 94"/>
                  <a:gd name="T6" fmla="*/ 38 w 91"/>
                  <a:gd name="T7" fmla="*/ 42 h 94"/>
                  <a:gd name="T8" fmla="*/ 45 w 91"/>
                  <a:gd name="T9" fmla="*/ 63 h 94"/>
                  <a:gd name="T10" fmla="*/ 42 w 91"/>
                  <a:gd name="T11" fmla="*/ 86 h 94"/>
                  <a:gd name="T12" fmla="*/ 32 w 91"/>
                  <a:gd name="T13" fmla="*/ 111 h 94"/>
                  <a:gd name="T14" fmla="*/ 0 w 91"/>
                  <a:gd name="T15" fmla="*/ 91 h 9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94"/>
                  <a:gd name="T26" fmla="*/ 91 w 9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94">
                    <a:moveTo>
                      <a:pt x="0" y="75"/>
                    </a:moveTo>
                    <a:lnTo>
                      <a:pt x="12" y="3"/>
                    </a:lnTo>
                    <a:lnTo>
                      <a:pt x="27" y="0"/>
                    </a:lnTo>
                    <a:lnTo>
                      <a:pt x="78" y="36"/>
                    </a:lnTo>
                    <a:lnTo>
                      <a:pt x="90" y="51"/>
                    </a:lnTo>
                    <a:lnTo>
                      <a:pt x="84" y="72"/>
                    </a:lnTo>
                    <a:lnTo>
                      <a:pt x="63" y="93"/>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20" name="Freeform 442"/>
              <p:cNvSpPr>
                <a:spLocks/>
              </p:cNvSpPr>
              <p:nvPr/>
            </p:nvSpPr>
            <p:spPr bwMode="auto">
              <a:xfrm>
                <a:off x="1995" y="2670"/>
                <a:ext cx="199" cy="194"/>
              </a:xfrm>
              <a:custGeom>
                <a:avLst/>
                <a:gdLst>
                  <a:gd name="T0" fmla="*/ 0 w 224"/>
                  <a:gd name="T1" fmla="*/ 61 h 188"/>
                  <a:gd name="T2" fmla="*/ 10 w 224"/>
                  <a:gd name="T3" fmla="*/ 102 h 188"/>
                  <a:gd name="T4" fmla="*/ 27 w 224"/>
                  <a:gd name="T5" fmla="*/ 106 h 188"/>
                  <a:gd name="T6" fmla="*/ 32 w 224"/>
                  <a:gd name="T7" fmla="*/ 120 h 188"/>
                  <a:gd name="T8" fmla="*/ 47 w 224"/>
                  <a:gd name="T9" fmla="*/ 120 h 188"/>
                  <a:gd name="T10" fmla="*/ 45 w 224"/>
                  <a:gd name="T11" fmla="*/ 191 h 188"/>
                  <a:gd name="T12" fmla="*/ 53 w 224"/>
                  <a:gd name="T13" fmla="*/ 214 h 188"/>
                  <a:gd name="T14" fmla="*/ 60 w 224"/>
                  <a:gd name="T15" fmla="*/ 226 h 188"/>
                  <a:gd name="T16" fmla="*/ 80 w 224"/>
                  <a:gd name="T17" fmla="*/ 200 h 188"/>
                  <a:gd name="T18" fmla="*/ 74 w 224"/>
                  <a:gd name="T19" fmla="*/ 198 h 188"/>
                  <a:gd name="T20" fmla="*/ 69 w 224"/>
                  <a:gd name="T21" fmla="*/ 158 h 188"/>
                  <a:gd name="T22" fmla="*/ 82 w 224"/>
                  <a:gd name="T23" fmla="*/ 166 h 188"/>
                  <a:gd name="T24" fmla="*/ 102 w 224"/>
                  <a:gd name="T25" fmla="*/ 141 h 188"/>
                  <a:gd name="T26" fmla="*/ 97 w 224"/>
                  <a:gd name="T27" fmla="*/ 120 h 188"/>
                  <a:gd name="T28" fmla="*/ 103 w 224"/>
                  <a:gd name="T29" fmla="*/ 102 h 188"/>
                  <a:gd name="T30" fmla="*/ 101 w 224"/>
                  <a:gd name="T31" fmla="*/ 92 h 188"/>
                  <a:gd name="T32" fmla="*/ 109 w 224"/>
                  <a:gd name="T33" fmla="*/ 76 h 188"/>
                  <a:gd name="T34" fmla="*/ 100 w 224"/>
                  <a:gd name="T35" fmla="*/ 73 h 188"/>
                  <a:gd name="T36" fmla="*/ 100 w 224"/>
                  <a:gd name="T37" fmla="*/ 59 h 188"/>
                  <a:gd name="T38" fmla="*/ 85 w 224"/>
                  <a:gd name="T39" fmla="*/ 38 h 188"/>
                  <a:gd name="T40" fmla="*/ 91 w 224"/>
                  <a:gd name="T41" fmla="*/ 32 h 188"/>
                  <a:gd name="T42" fmla="*/ 44 w 224"/>
                  <a:gd name="T43" fmla="*/ 35 h 188"/>
                  <a:gd name="T44" fmla="*/ 28 w 224"/>
                  <a:gd name="T45" fmla="*/ 0 h 188"/>
                  <a:gd name="T46" fmla="*/ 28 w 224"/>
                  <a:gd name="T47" fmla="*/ 12 h 188"/>
                  <a:gd name="T48" fmla="*/ 14 w 224"/>
                  <a:gd name="T49" fmla="*/ 26 h 188"/>
                  <a:gd name="T50" fmla="*/ 18 w 224"/>
                  <a:gd name="T51" fmla="*/ 59 h 188"/>
                  <a:gd name="T52" fmla="*/ 14 w 224"/>
                  <a:gd name="T53" fmla="*/ 64 h 188"/>
                  <a:gd name="T54" fmla="*/ 10 w 224"/>
                  <a:gd name="T55" fmla="*/ 41 h 188"/>
                  <a:gd name="T56" fmla="*/ 16 w 224"/>
                  <a:gd name="T57" fmla="*/ 6 h 188"/>
                  <a:gd name="T58" fmla="*/ 0 w 224"/>
                  <a:gd name="T59" fmla="*/ 61 h 1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24"/>
                  <a:gd name="T91" fmla="*/ 0 h 188"/>
                  <a:gd name="T92" fmla="*/ 224 w 224"/>
                  <a:gd name="T93" fmla="*/ 188 h 1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24" h="188">
                    <a:moveTo>
                      <a:pt x="0" y="49"/>
                    </a:moveTo>
                    <a:lnTo>
                      <a:pt x="20" y="84"/>
                    </a:lnTo>
                    <a:lnTo>
                      <a:pt x="54" y="88"/>
                    </a:lnTo>
                    <a:lnTo>
                      <a:pt x="65" y="100"/>
                    </a:lnTo>
                    <a:lnTo>
                      <a:pt x="96" y="100"/>
                    </a:lnTo>
                    <a:lnTo>
                      <a:pt x="91" y="158"/>
                    </a:lnTo>
                    <a:lnTo>
                      <a:pt x="106" y="177"/>
                    </a:lnTo>
                    <a:lnTo>
                      <a:pt x="124" y="187"/>
                    </a:lnTo>
                    <a:lnTo>
                      <a:pt x="162" y="166"/>
                    </a:lnTo>
                    <a:lnTo>
                      <a:pt x="150" y="164"/>
                    </a:lnTo>
                    <a:lnTo>
                      <a:pt x="141" y="131"/>
                    </a:lnTo>
                    <a:lnTo>
                      <a:pt x="167" y="137"/>
                    </a:lnTo>
                    <a:lnTo>
                      <a:pt x="208" y="117"/>
                    </a:lnTo>
                    <a:lnTo>
                      <a:pt x="197" y="100"/>
                    </a:lnTo>
                    <a:lnTo>
                      <a:pt x="211" y="84"/>
                    </a:lnTo>
                    <a:lnTo>
                      <a:pt x="205" y="76"/>
                    </a:lnTo>
                    <a:lnTo>
                      <a:pt x="223" y="64"/>
                    </a:lnTo>
                    <a:lnTo>
                      <a:pt x="203" y="61"/>
                    </a:lnTo>
                    <a:lnTo>
                      <a:pt x="203" y="47"/>
                    </a:lnTo>
                    <a:lnTo>
                      <a:pt x="173" y="32"/>
                    </a:lnTo>
                    <a:lnTo>
                      <a:pt x="185" y="26"/>
                    </a:lnTo>
                    <a:lnTo>
                      <a:pt x="89" y="29"/>
                    </a:lnTo>
                    <a:lnTo>
                      <a:pt x="56" y="0"/>
                    </a:lnTo>
                    <a:lnTo>
                      <a:pt x="59" y="12"/>
                    </a:lnTo>
                    <a:lnTo>
                      <a:pt x="29" y="20"/>
                    </a:lnTo>
                    <a:lnTo>
                      <a:pt x="35" y="47"/>
                    </a:lnTo>
                    <a:lnTo>
                      <a:pt x="29" y="52"/>
                    </a:lnTo>
                    <a:lnTo>
                      <a:pt x="20" y="35"/>
                    </a:lnTo>
                    <a:lnTo>
                      <a:pt x="32" y="6"/>
                    </a:lnTo>
                    <a:lnTo>
                      <a:pt x="0" y="4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21" name="Freeform 443"/>
              <p:cNvSpPr>
                <a:spLocks/>
              </p:cNvSpPr>
              <p:nvPr/>
            </p:nvSpPr>
            <p:spPr bwMode="auto">
              <a:xfrm>
                <a:off x="1995" y="2670"/>
                <a:ext cx="204" cy="200"/>
              </a:xfrm>
              <a:custGeom>
                <a:avLst/>
                <a:gdLst>
                  <a:gd name="T0" fmla="*/ 0 w 230"/>
                  <a:gd name="T1" fmla="*/ 63 h 194"/>
                  <a:gd name="T2" fmla="*/ 11 w 230"/>
                  <a:gd name="T3" fmla="*/ 105 h 194"/>
                  <a:gd name="T4" fmla="*/ 27 w 230"/>
                  <a:gd name="T5" fmla="*/ 109 h 194"/>
                  <a:gd name="T6" fmla="*/ 32 w 230"/>
                  <a:gd name="T7" fmla="*/ 123 h 194"/>
                  <a:gd name="T8" fmla="*/ 48 w 230"/>
                  <a:gd name="T9" fmla="*/ 123 h 194"/>
                  <a:gd name="T10" fmla="*/ 45 w 230"/>
                  <a:gd name="T11" fmla="*/ 196 h 194"/>
                  <a:gd name="T12" fmla="*/ 52 w 230"/>
                  <a:gd name="T13" fmla="*/ 220 h 194"/>
                  <a:gd name="T14" fmla="*/ 62 w 230"/>
                  <a:gd name="T15" fmla="*/ 232 h 194"/>
                  <a:gd name="T16" fmla="*/ 80 w 230"/>
                  <a:gd name="T17" fmla="*/ 205 h 194"/>
                  <a:gd name="T18" fmla="*/ 75 w 230"/>
                  <a:gd name="T19" fmla="*/ 203 h 194"/>
                  <a:gd name="T20" fmla="*/ 71 w 230"/>
                  <a:gd name="T21" fmla="*/ 162 h 194"/>
                  <a:gd name="T22" fmla="*/ 84 w 230"/>
                  <a:gd name="T23" fmla="*/ 169 h 194"/>
                  <a:gd name="T24" fmla="*/ 105 w 230"/>
                  <a:gd name="T25" fmla="*/ 145 h 194"/>
                  <a:gd name="T26" fmla="*/ 98 w 230"/>
                  <a:gd name="T27" fmla="*/ 123 h 194"/>
                  <a:gd name="T28" fmla="*/ 106 w 230"/>
                  <a:gd name="T29" fmla="*/ 105 h 194"/>
                  <a:gd name="T30" fmla="*/ 102 w 230"/>
                  <a:gd name="T31" fmla="*/ 94 h 194"/>
                  <a:gd name="T32" fmla="*/ 112 w 230"/>
                  <a:gd name="T33" fmla="*/ 78 h 194"/>
                  <a:gd name="T34" fmla="*/ 101 w 230"/>
                  <a:gd name="T35" fmla="*/ 75 h 194"/>
                  <a:gd name="T36" fmla="*/ 101 w 230"/>
                  <a:gd name="T37" fmla="*/ 59 h 194"/>
                  <a:gd name="T38" fmla="*/ 87 w 230"/>
                  <a:gd name="T39" fmla="*/ 39 h 194"/>
                  <a:gd name="T40" fmla="*/ 93 w 230"/>
                  <a:gd name="T41" fmla="*/ 33 h 194"/>
                  <a:gd name="T42" fmla="*/ 45 w 230"/>
                  <a:gd name="T43" fmla="*/ 36 h 194"/>
                  <a:gd name="T44" fmla="*/ 27 w 230"/>
                  <a:gd name="T45" fmla="*/ 0 h 194"/>
                  <a:gd name="T46" fmla="*/ 30 w 230"/>
                  <a:gd name="T47" fmla="*/ 12 h 194"/>
                  <a:gd name="T48" fmla="*/ 15 w 230"/>
                  <a:gd name="T49" fmla="*/ 27 h 194"/>
                  <a:gd name="T50" fmla="*/ 18 w 230"/>
                  <a:gd name="T51" fmla="*/ 59 h 194"/>
                  <a:gd name="T52" fmla="*/ 15 w 230"/>
                  <a:gd name="T53" fmla="*/ 66 h 194"/>
                  <a:gd name="T54" fmla="*/ 11 w 230"/>
                  <a:gd name="T55" fmla="*/ 42 h 194"/>
                  <a:gd name="T56" fmla="*/ 16 w 230"/>
                  <a:gd name="T57" fmla="*/ 6 h 194"/>
                  <a:gd name="T58" fmla="*/ 0 w 230"/>
                  <a:gd name="T59" fmla="*/ 63 h 1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0"/>
                  <a:gd name="T91" fmla="*/ 0 h 194"/>
                  <a:gd name="T92" fmla="*/ 230 w 230"/>
                  <a:gd name="T93" fmla="*/ 194 h 1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0" h="194">
                    <a:moveTo>
                      <a:pt x="0" y="51"/>
                    </a:moveTo>
                    <a:lnTo>
                      <a:pt x="21" y="87"/>
                    </a:lnTo>
                    <a:lnTo>
                      <a:pt x="55" y="91"/>
                    </a:lnTo>
                    <a:lnTo>
                      <a:pt x="67" y="103"/>
                    </a:lnTo>
                    <a:lnTo>
                      <a:pt x="99" y="103"/>
                    </a:lnTo>
                    <a:lnTo>
                      <a:pt x="93" y="163"/>
                    </a:lnTo>
                    <a:lnTo>
                      <a:pt x="109" y="183"/>
                    </a:lnTo>
                    <a:lnTo>
                      <a:pt x="127" y="193"/>
                    </a:lnTo>
                    <a:lnTo>
                      <a:pt x="166" y="171"/>
                    </a:lnTo>
                    <a:lnTo>
                      <a:pt x="154" y="169"/>
                    </a:lnTo>
                    <a:lnTo>
                      <a:pt x="145" y="135"/>
                    </a:lnTo>
                    <a:lnTo>
                      <a:pt x="172" y="141"/>
                    </a:lnTo>
                    <a:lnTo>
                      <a:pt x="214" y="121"/>
                    </a:lnTo>
                    <a:lnTo>
                      <a:pt x="202" y="103"/>
                    </a:lnTo>
                    <a:lnTo>
                      <a:pt x="217" y="87"/>
                    </a:lnTo>
                    <a:lnTo>
                      <a:pt x="211" y="78"/>
                    </a:lnTo>
                    <a:lnTo>
                      <a:pt x="229" y="66"/>
                    </a:lnTo>
                    <a:lnTo>
                      <a:pt x="208" y="63"/>
                    </a:lnTo>
                    <a:lnTo>
                      <a:pt x="208" y="48"/>
                    </a:lnTo>
                    <a:lnTo>
                      <a:pt x="178" y="33"/>
                    </a:lnTo>
                    <a:lnTo>
                      <a:pt x="190" y="27"/>
                    </a:lnTo>
                    <a:lnTo>
                      <a:pt x="91" y="30"/>
                    </a:lnTo>
                    <a:lnTo>
                      <a:pt x="57" y="0"/>
                    </a:lnTo>
                    <a:lnTo>
                      <a:pt x="61" y="12"/>
                    </a:lnTo>
                    <a:lnTo>
                      <a:pt x="30" y="21"/>
                    </a:lnTo>
                    <a:lnTo>
                      <a:pt x="36" y="48"/>
                    </a:lnTo>
                    <a:lnTo>
                      <a:pt x="30" y="54"/>
                    </a:lnTo>
                    <a:lnTo>
                      <a:pt x="21" y="36"/>
                    </a:lnTo>
                    <a:lnTo>
                      <a:pt x="33" y="6"/>
                    </a:lnTo>
                    <a:lnTo>
                      <a:pt x="0" y="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22" name="Freeform 444"/>
              <p:cNvSpPr>
                <a:spLocks/>
              </p:cNvSpPr>
              <p:nvPr/>
            </p:nvSpPr>
            <p:spPr bwMode="auto">
              <a:xfrm>
                <a:off x="4620" y="2474"/>
                <a:ext cx="102" cy="253"/>
              </a:xfrm>
              <a:custGeom>
                <a:avLst/>
                <a:gdLst>
                  <a:gd name="T0" fmla="*/ 0 w 115"/>
                  <a:gd name="T1" fmla="*/ 12 h 245"/>
                  <a:gd name="T2" fmla="*/ 10 w 115"/>
                  <a:gd name="T3" fmla="*/ 45 h 245"/>
                  <a:gd name="T4" fmla="*/ 19 w 115"/>
                  <a:gd name="T5" fmla="*/ 60 h 245"/>
                  <a:gd name="T6" fmla="*/ 15 w 115"/>
                  <a:gd name="T7" fmla="*/ 77 h 245"/>
                  <a:gd name="T8" fmla="*/ 33 w 115"/>
                  <a:gd name="T9" fmla="*/ 122 h 245"/>
                  <a:gd name="T10" fmla="*/ 41 w 115"/>
                  <a:gd name="T11" fmla="*/ 175 h 245"/>
                  <a:gd name="T12" fmla="*/ 41 w 115"/>
                  <a:gd name="T13" fmla="*/ 222 h 245"/>
                  <a:gd name="T14" fmla="*/ 19 w 115"/>
                  <a:gd name="T15" fmla="*/ 260 h 245"/>
                  <a:gd name="T16" fmla="*/ 24 w 115"/>
                  <a:gd name="T17" fmla="*/ 295 h 245"/>
                  <a:gd name="T18" fmla="*/ 31 w 115"/>
                  <a:gd name="T19" fmla="*/ 272 h 245"/>
                  <a:gd name="T20" fmla="*/ 35 w 115"/>
                  <a:gd name="T21" fmla="*/ 277 h 245"/>
                  <a:gd name="T22" fmla="*/ 37 w 115"/>
                  <a:gd name="T23" fmla="*/ 264 h 245"/>
                  <a:gd name="T24" fmla="*/ 56 w 115"/>
                  <a:gd name="T25" fmla="*/ 235 h 245"/>
                  <a:gd name="T26" fmla="*/ 52 w 115"/>
                  <a:gd name="T27" fmla="*/ 161 h 245"/>
                  <a:gd name="T28" fmla="*/ 27 w 115"/>
                  <a:gd name="T29" fmla="*/ 90 h 245"/>
                  <a:gd name="T30" fmla="*/ 31 w 115"/>
                  <a:gd name="T31" fmla="*/ 69 h 245"/>
                  <a:gd name="T32" fmla="*/ 46 w 115"/>
                  <a:gd name="T33" fmla="*/ 33 h 245"/>
                  <a:gd name="T34" fmla="*/ 24 w 115"/>
                  <a:gd name="T35" fmla="*/ 0 h 245"/>
                  <a:gd name="T36" fmla="*/ 0 w 115"/>
                  <a:gd name="T37" fmla="*/ 12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
                  <a:gd name="T58" fmla="*/ 0 h 245"/>
                  <a:gd name="T59" fmla="*/ 115 w 115"/>
                  <a:gd name="T60" fmla="*/ 245 h 2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 h="245">
                    <a:moveTo>
                      <a:pt x="0" y="12"/>
                    </a:moveTo>
                    <a:lnTo>
                      <a:pt x="19" y="39"/>
                    </a:lnTo>
                    <a:lnTo>
                      <a:pt x="40" y="48"/>
                    </a:lnTo>
                    <a:lnTo>
                      <a:pt x="30" y="65"/>
                    </a:lnTo>
                    <a:lnTo>
                      <a:pt x="68" y="101"/>
                    </a:lnTo>
                    <a:lnTo>
                      <a:pt x="86" y="144"/>
                    </a:lnTo>
                    <a:lnTo>
                      <a:pt x="86" y="183"/>
                    </a:lnTo>
                    <a:lnTo>
                      <a:pt x="40" y="215"/>
                    </a:lnTo>
                    <a:lnTo>
                      <a:pt x="51" y="244"/>
                    </a:lnTo>
                    <a:lnTo>
                      <a:pt x="65" y="224"/>
                    </a:lnTo>
                    <a:lnTo>
                      <a:pt x="71" y="229"/>
                    </a:lnTo>
                    <a:lnTo>
                      <a:pt x="77" y="218"/>
                    </a:lnTo>
                    <a:lnTo>
                      <a:pt x="114" y="194"/>
                    </a:lnTo>
                    <a:lnTo>
                      <a:pt x="108" y="133"/>
                    </a:lnTo>
                    <a:lnTo>
                      <a:pt x="57" y="74"/>
                    </a:lnTo>
                    <a:lnTo>
                      <a:pt x="63" y="57"/>
                    </a:lnTo>
                    <a:lnTo>
                      <a:pt x="97" y="27"/>
                    </a:lnTo>
                    <a:lnTo>
                      <a:pt x="51" y="0"/>
                    </a:lnTo>
                    <a:lnTo>
                      <a:pt x="0" y="1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23" name="Freeform 445"/>
              <p:cNvSpPr>
                <a:spLocks/>
              </p:cNvSpPr>
              <p:nvPr/>
            </p:nvSpPr>
            <p:spPr bwMode="auto">
              <a:xfrm>
                <a:off x="4620" y="2474"/>
                <a:ext cx="107" cy="259"/>
              </a:xfrm>
              <a:custGeom>
                <a:avLst/>
                <a:gdLst>
                  <a:gd name="T0" fmla="*/ 0 w 121"/>
                  <a:gd name="T1" fmla="*/ 12 h 251"/>
                  <a:gd name="T2" fmla="*/ 10 w 121"/>
                  <a:gd name="T3" fmla="*/ 46 h 251"/>
                  <a:gd name="T4" fmla="*/ 20 w 121"/>
                  <a:gd name="T5" fmla="*/ 61 h 251"/>
                  <a:gd name="T6" fmla="*/ 15 w 121"/>
                  <a:gd name="T7" fmla="*/ 79 h 251"/>
                  <a:gd name="T8" fmla="*/ 34 w 121"/>
                  <a:gd name="T9" fmla="*/ 124 h 251"/>
                  <a:gd name="T10" fmla="*/ 44 w 121"/>
                  <a:gd name="T11" fmla="*/ 179 h 251"/>
                  <a:gd name="T12" fmla="*/ 44 w 121"/>
                  <a:gd name="T13" fmla="*/ 226 h 251"/>
                  <a:gd name="T14" fmla="*/ 20 w 121"/>
                  <a:gd name="T15" fmla="*/ 265 h 251"/>
                  <a:gd name="T16" fmla="*/ 26 w 121"/>
                  <a:gd name="T17" fmla="*/ 301 h 251"/>
                  <a:gd name="T18" fmla="*/ 33 w 121"/>
                  <a:gd name="T19" fmla="*/ 277 h 251"/>
                  <a:gd name="T20" fmla="*/ 35 w 121"/>
                  <a:gd name="T21" fmla="*/ 283 h 251"/>
                  <a:gd name="T22" fmla="*/ 39 w 121"/>
                  <a:gd name="T23" fmla="*/ 269 h 251"/>
                  <a:gd name="T24" fmla="*/ 57 w 121"/>
                  <a:gd name="T25" fmla="*/ 240 h 251"/>
                  <a:gd name="T26" fmla="*/ 55 w 121"/>
                  <a:gd name="T27" fmla="*/ 164 h 251"/>
                  <a:gd name="T28" fmla="*/ 29 w 121"/>
                  <a:gd name="T29" fmla="*/ 92 h 251"/>
                  <a:gd name="T30" fmla="*/ 31 w 121"/>
                  <a:gd name="T31" fmla="*/ 70 h 251"/>
                  <a:gd name="T32" fmla="*/ 50 w 121"/>
                  <a:gd name="T33" fmla="*/ 34 h 251"/>
                  <a:gd name="T34" fmla="*/ 26 w 121"/>
                  <a:gd name="T35" fmla="*/ 0 h 251"/>
                  <a:gd name="T36" fmla="*/ 0 w 121"/>
                  <a:gd name="T37" fmla="*/ 12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251"/>
                  <a:gd name="T59" fmla="*/ 121 w 121"/>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251">
                    <a:moveTo>
                      <a:pt x="0" y="12"/>
                    </a:moveTo>
                    <a:lnTo>
                      <a:pt x="20" y="40"/>
                    </a:lnTo>
                    <a:lnTo>
                      <a:pt x="42" y="49"/>
                    </a:lnTo>
                    <a:lnTo>
                      <a:pt x="32" y="67"/>
                    </a:lnTo>
                    <a:lnTo>
                      <a:pt x="72" y="103"/>
                    </a:lnTo>
                    <a:lnTo>
                      <a:pt x="90" y="148"/>
                    </a:lnTo>
                    <a:lnTo>
                      <a:pt x="90" y="187"/>
                    </a:lnTo>
                    <a:lnTo>
                      <a:pt x="42" y="220"/>
                    </a:lnTo>
                    <a:lnTo>
                      <a:pt x="54" y="250"/>
                    </a:lnTo>
                    <a:lnTo>
                      <a:pt x="68" y="229"/>
                    </a:lnTo>
                    <a:lnTo>
                      <a:pt x="75" y="235"/>
                    </a:lnTo>
                    <a:lnTo>
                      <a:pt x="81" y="223"/>
                    </a:lnTo>
                    <a:lnTo>
                      <a:pt x="120" y="199"/>
                    </a:lnTo>
                    <a:lnTo>
                      <a:pt x="114" y="136"/>
                    </a:lnTo>
                    <a:lnTo>
                      <a:pt x="60" y="76"/>
                    </a:lnTo>
                    <a:lnTo>
                      <a:pt x="66" y="58"/>
                    </a:lnTo>
                    <a:lnTo>
                      <a:pt x="102" y="28"/>
                    </a:lnTo>
                    <a:lnTo>
                      <a:pt x="54"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24" name="Freeform 446"/>
              <p:cNvSpPr>
                <a:spLocks/>
              </p:cNvSpPr>
              <p:nvPr/>
            </p:nvSpPr>
            <p:spPr bwMode="auto">
              <a:xfrm>
                <a:off x="3731" y="2580"/>
                <a:ext cx="48" cy="75"/>
              </a:xfrm>
              <a:custGeom>
                <a:avLst/>
                <a:gdLst>
                  <a:gd name="T0" fmla="*/ 0 w 55"/>
                  <a:gd name="T1" fmla="*/ 11 h 73"/>
                  <a:gd name="T2" fmla="*/ 5 w 55"/>
                  <a:gd name="T3" fmla="*/ 84 h 73"/>
                  <a:gd name="T4" fmla="*/ 22 w 55"/>
                  <a:gd name="T5" fmla="*/ 57 h 73"/>
                  <a:gd name="T6" fmla="*/ 19 w 55"/>
                  <a:gd name="T7" fmla="*/ 45 h 73"/>
                  <a:gd name="T8" fmla="*/ 24 w 55"/>
                  <a:gd name="T9" fmla="*/ 34 h 73"/>
                  <a:gd name="T10" fmla="*/ 24 w 55"/>
                  <a:gd name="T11" fmla="*/ 8 h 73"/>
                  <a:gd name="T12" fmla="*/ 13 w 55"/>
                  <a:gd name="T13" fmla="*/ 0 h 73"/>
                  <a:gd name="T14" fmla="*/ 0 w 55"/>
                  <a:gd name="T15" fmla="*/ 11 h 73"/>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73"/>
                  <a:gd name="T26" fmla="*/ 55 w 55"/>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73">
                    <a:moveTo>
                      <a:pt x="0" y="11"/>
                    </a:moveTo>
                    <a:lnTo>
                      <a:pt x="11" y="72"/>
                    </a:lnTo>
                    <a:lnTo>
                      <a:pt x="49" y="50"/>
                    </a:lnTo>
                    <a:lnTo>
                      <a:pt x="43" y="39"/>
                    </a:lnTo>
                    <a:lnTo>
                      <a:pt x="54" y="28"/>
                    </a:lnTo>
                    <a:lnTo>
                      <a:pt x="54" y="8"/>
                    </a:lnTo>
                    <a:lnTo>
                      <a:pt x="30" y="0"/>
                    </a:lnTo>
                    <a:lnTo>
                      <a:pt x="0" y="11"/>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25" name="Freeform 447"/>
              <p:cNvSpPr>
                <a:spLocks/>
              </p:cNvSpPr>
              <p:nvPr/>
            </p:nvSpPr>
            <p:spPr bwMode="auto">
              <a:xfrm>
                <a:off x="3731" y="2580"/>
                <a:ext cx="54" cy="82"/>
              </a:xfrm>
              <a:custGeom>
                <a:avLst/>
                <a:gdLst>
                  <a:gd name="T0" fmla="*/ 0 w 61"/>
                  <a:gd name="T1" fmla="*/ 12 h 79"/>
                  <a:gd name="T2" fmla="*/ 6 w 61"/>
                  <a:gd name="T3" fmla="*/ 97 h 79"/>
                  <a:gd name="T4" fmla="*/ 26 w 61"/>
                  <a:gd name="T5" fmla="*/ 66 h 79"/>
                  <a:gd name="T6" fmla="*/ 23 w 61"/>
                  <a:gd name="T7" fmla="*/ 54 h 79"/>
                  <a:gd name="T8" fmla="*/ 29 w 61"/>
                  <a:gd name="T9" fmla="*/ 36 h 79"/>
                  <a:gd name="T10" fmla="*/ 29 w 61"/>
                  <a:gd name="T11" fmla="*/ 9 h 79"/>
                  <a:gd name="T12" fmla="*/ 16 w 61"/>
                  <a:gd name="T13" fmla="*/ 0 h 79"/>
                  <a:gd name="T14" fmla="*/ 0 w 61"/>
                  <a:gd name="T15" fmla="*/ 12 h 7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9"/>
                  <a:gd name="T26" fmla="*/ 61 w 61"/>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9">
                    <a:moveTo>
                      <a:pt x="0" y="12"/>
                    </a:moveTo>
                    <a:lnTo>
                      <a:pt x="12" y="78"/>
                    </a:lnTo>
                    <a:lnTo>
                      <a:pt x="54" y="54"/>
                    </a:lnTo>
                    <a:lnTo>
                      <a:pt x="48" y="42"/>
                    </a:lnTo>
                    <a:lnTo>
                      <a:pt x="60" y="30"/>
                    </a:lnTo>
                    <a:lnTo>
                      <a:pt x="60" y="9"/>
                    </a:lnTo>
                    <a:lnTo>
                      <a:pt x="33"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26" name="Freeform 448"/>
              <p:cNvSpPr>
                <a:spLocks/>
              </p:cNvSpPr>
              <p:nvPr/>
            </p:nvSpPr>
            <p:spPr bwMode="auto">
              <a:xfrm>
                <a:off x="3296" y="2003"/>
                <a:ext cx="137" cy="122"/>
              </a:xfrm>
              <a:custGeom>
                <a:avLst/>
                <a:gdLst>
                  <a:gd name="T0" fmla="*/ 0 w 154"/>
                  <a:gd name="T1" fmla="*/ 33 h 119"/>
                  <a:gd name="T2" fmla="*/ 0 w 154"/>
                  <a:gd name="T3" fmla="*/ 10 h 119"/>
                  <a:gd name="T4" fmla="*/ 20 w 154"/>
                  <a:gd name="T5" fmla="*/ 0 h 119"/>
                  <a:gd name="T6" fmla="*/ 36 w 154"/>
                  <a:gd name="T7" fmla="*/ 27 h 119"/>
                  <a:gd name="T8" fmla="*/ 54 w 154"/>
                  <a:gd name="T9" fmla="*/ 15 h 119"/>
                  <a:gd name="T10" fmla="*/ 74 w 154"/>
                  <a:gd name="T11" fmla="*/ 62 h 119"/>
                  <a:gd name="T12" fmla="*/ 71 w 154"/>
                  <a:gd name="T13" fmla="*/ 104 h 119"/>
                  <a:gd name="T14" fmla="*/ 76 w 154"/>
                  <a:gd name="T15" fmla="*/ 125 h 119"/>
                  <a:gd name="T16" fmla="*/ 60 w 154"/>
                  <a:gd name="T17" fmla="*/ 136 h 119"/>
                  <a:gd name="T18" fmla="*/ 53 w 154"/>
                  <a:gd name="T19" fmla="*/ 98 h 119"/>
                  <a:gd name="T20" fmla="*/ 46 w 154"/>
                  <a:gd name="T21" fmla="*/ 113 h 119"/>
                  <a:gd name="T22" fmla="*/ 20 w 154"/>
                  <a:gd name="T23" fmla="*/ 79 h 119"/>
                  <a:gd name="T24" fmla="*/ 9 w 154"/>
                  <a:gd name="T25" fmla="*/ 38 h 119"/>
                  <a:gd name="T26" fmla="*/ 2 w 154"/>
                  <a:gd name="T27" fmla="*/ 46 h 119"/>
                  <a:gd name="T28" fmla="*/ 0 w 154"/>
                  <a:gd name="T29" fmla="*/ 33 h 1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19"/>
                  <a:gd name="T47" fmla="*/ 154 w 154"/>
                  <a:gd name="T48" fmla="*/ 119 h 1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19">
                    <a:moveTo>
                      <a:pt x="0" y="27"/>
                    </a:moveTo>
                    <a:lnTo>
                      <a:pt x="0" y="10"/>
                    </a:lnTo>
                    <a:lnTo>
                      <a:pt x="40" y="0"/>
                    </a:lnTo>
                    <a:lnTo>
                      <a:pt x="72" y="21"/>
                    </a:lnTo>
                    <a:lnTo>
                      <a:pt x="110" y="15"/>
                    </a:lnTo>
                    <a:lnTo>
                      <a:pt x="150" y="55"/>
                    </a:lnTo>
                    <a:lnTo>
                      <a:pt x="144" y="91"/>
                    </a:lnTo>
                    <a:lnTo>
                      <a:pt x="153" y="107"/>
                    </a:lnTo>
                    <a:lnTo>
                      <a:pt x="121" y="118"/>
                    </a:lnTo>
                    <a:lnTo>
                      <a:pt x="107" y="86"/>
                    </a:lnTo>
                    <a:lnTo>
                      <a:pt x="92" y="97"/>
                    </a:lnTo>
                    <a:lnTo>
                      <a:pt x="40" y="67"/>
                    </a:lnTo>
                    <a:lnTo>
                      <a:pt x="17" y="32"/>
                    </a:lnTo>
                    <a:lnTo>
                      <a:pt x="2" y="40"/>
                    </a:lnTo>
                    <a:lnTo>
                      <a:pt x="0" y="27"/>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627" name="Freeform 449"/>
              <p:cNvSpPr>
                <a:spLocks/>
              </p:cNvSpPr>
              <p:nvPr/>
            </p:nvSpPr>
            <p:spPr bwMode="auto">
              <a:xfrm>
                <a:off x="3296" y="2003"/>
                <a:ext cx="142" cy="129"/>
              </a:xfrm>
              <a:custGeom>
                <a:avLst/>
                <a:gdLst>
                  <a:gd name="T0" fmla="*/ 0 w 160"/>
                  <a:gd name="T1" fmla="*/ 34 h 125"/>
                  <a:gd name="T2" fmla="*/ 0 w 160"/>
                  <a:gd name="T3" fmla="*/ 10 h 125"/>
                  <a:gd name="T4" fmla="*/ 20 w 160"/>
                  <a:gd name="T5" fmla="*/ 0 h 125"/>
                  <a:gd name="T6" fmla="*/ 36 w 160"/>
                  <a:gd name="T7" fmla="*/ 28 h 125"/>
                  <a:gd name="T8" fmla="*/ 56 w 160"/>
                  <a:gd name="T9" fmla="*/ 22 h 125"/>
                  <a:gd name="T10" fmla="*/ 75 w 160"/>
                  <a:gd name="T11" fmla="*/ 70 h 125"/>
                  <a:gd name="T12" fmla="*/ 74 w 160"/>
                  <a:gd name="T13" fmla="*/ 115 h 125"/>
                  <a:gd name="T14" fmla="*/ 78 w 160"/>
                  <a:gd name="T15" fmla="*/ 136 h 125"/>
                  <a:gd name="T16" fmla="*/ 61 w 160"/>
                  <a:gd name="T17" fmla="*/ 149 h 125"/>
                  <a:gd name="T18" fmla="*/ 54 w 160"/>
                  <a:gd name="T19" fmla="*/ 108 h 125"/>
                  <a:gd name="T20" fmla="*/ 46 w 160"/>
                  <a:gd name="T21" fmla="*/ 123 h 125"/>
                  <a:gd name="T22" fmla="*/ 20 w 160"/>
                  <a:gd name="T23" fmla="*/ 83 h 125"/>
                  <a:gd name="T24" fmla="*/ 9 w 160"/>
                  <a:gd name="T25" fmla="*/ 40 h 125"/>
                  <a:gd name="T26" fmla="*/ 2 w 160"/>
                  <a:gd name="T27" fmla="*/ 49 h 125"/>
                  <a:gd name="T28" fmla="*/ 0 w 160"/>
                  <a:gd name="T29" fmla="*/ 34 h 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
                  <a:gd name="T46" fmla="*/ 0 h 125"/>
                  <a:gd name="T47" fmla="*/ 160 w 160"/>
                  <a:gd name="T48" fmla="*/ 125 h 1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 h="125">
                    <a:moveTo>
                      <a:pt x="0" y="28"/>
                    </a:moveTo>
                    <a:lnTo>
                      <a:pt x="0" y="10"/>
                    </a:lnTo>
                    <a:lnTo>
                      <a:pt x="42" y="0"/>
                    </a:lnTo>
                    <a:lnTo>
                      <a:pt x="75" y="22"/>
                    </a:lnTo>
                    <a:lnTo>
                      <a:pt x="114" y="16"/>
                    </a:lnTo>
                    <a:lnTo>
                      <a:pt x="156" y="58"/>
                    </a:lnTo>
                    <a:lnTo>
                      <a:pt x="150" y="96"/>
                    </a:lnTo>
                    <a:lnTo>
                      <a:pt x="159" y="112"/>
                    </a:lnTo>
                    <a:lnTo>
                      <a:pt x="126" y="124"/>
                    </a:lnTo>
                    <a:lnTo>
                      <a:pt x="111" y="90"/>
                    </a:lnTo>
                    <a:lnTo>
                      <a:pt x="96" y="102"/>
                    </a:lnTo>
                    <a:lnTo>
                      <a:pt x="42" y="70"/>
                    </a:lnTo>
                    <a:lnTo>
                      <a:pt x="18" y="34"/>
                    </a:lnTo>
                    <a:lnTo>
                      <a:pt x="2" y="42"/>
                    </a:lnTo>
                    <a:lnTo>
                      <a:pt x="0" y="2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28" name="Freeform 450"/>
              <p:cNvSpPr>
                <a:spLocks/>
              </p:cNvSpPr>
              <p:nvPr/>
            </p:nvSpPr>
            <p:spPr bwMode="auto">
              <a:xfrm>
                <a:off x="3421" y="3027"/>
                <a:ext cx="171" cy="161"/>
              </a:xfrm>
              <a:custGeom>
                <a:avLst/>
                <a:gdLst>
                  <a:gd name="T0" fmla="*/ 0 w 193"/>
                  <a:gd name="T1" fmla="*/ 87 h 157"/>
                  <a:gd name="T2" fmla="*/ 0 w 193"/>
                  <a:gd name="T3" fmla="*/ 163 h 157"/>
                  <a:gd name="T4" fmla="*/ 10 w 193"/>
                  <a:gd name="T5" fmla="*/ 177 h 157"/>
                  <a:gd name="T6" fmla="*/ 25 w 193"/>
                  <a:gd name="T7" fmla="*/ 180 h 157"/>
                  <a:gd name="T8" fmla="*/ 40 w 193"/>
                  <a:gd name="T9" fmla="*/ 180 h 157"/>
                  <a:gd name="T10" fmla="*/ 53 w 193"/>
                  <a:gd name="T11" fmla="*/ 159 h 157"/>
                  <a:gd name="T12" fmla="*/ 53 w 193"/>
                  <a:gd name="T13" fmla="*/ 147 h 157"/>
                  <a:gd name="T14" fmla="*/ 65 w 193"/>
                  <a:gd name="T15" fmla="*/ 136 h 157"/>
                  <a:gd name="T16" fmla="*/ 64 w 193"/>
                  <a:gd name="T17" fmla="*/ 128 h 157"/>
                  <a:gd name="T18" fmla="*/ 89 w 193"/>
                  <a:gd name="T19" fmla="*/ 111 h 157"/>
                  <a:gd name="T20" fmla="*/ 84 w 193"/>
                  <a:gd name="T21" fmla="*/ 103 h 157"/>
                  <a:gd name="T22" fmla="*/ 93 w 193"/>
                  <a:gd name="T23" fmla="*/ 46 h 157"/>
                  <a:gd name="T24" fmla="*/ 86 w 193"/>
                  <a:gd name="T25" fmla="*/ 17 h 157"/>
                  <a:gd name="T26" fmla="*/ 73 w 193"/>
                  <a:gd name="T27" fmla="*/ 6 h 157"/>
                  <a:gd name="T28" fmla="*/ 70 w 193"/>
                  <a:gd name="T29" fmla="*/ 0 h 157"/>
                  <a:gd name="T30" fmla="*/ 53 w 193"/>
                  <a:gd name="T31" fmla="*/ 14 h 157"/>
                  <a:gd name="T32" fmla="*/ 51 w 193"/>
                  <a:gd name="T33" fmla="*/ 69 h 157"/>
                  <a:gd name="T34" fmla="*/ 60 w 193"/>
                  <a:gd name="T35" fmla="*/ 76 h 157"/>
                  <a:gd name="T36" fmla="*/ 60 w 193"/>
                  <a:gd name="T37" fmla="*/ 96 h 157"/>
                  <a:gd name="T38" fmla="*/ 17 w 193"/>
                  <a:gd name="T39" fmla="*/ 49 h 157"/>
                  <a:gd name="T40" fmla="*/ 17 w 193"/>
                  <a:gd name="T41" fmla="*/ 87 h 157"/>
                  <a:gd name="T42" fmla="*/ 0 w 193"/>
                  <a:gd name="T43" fmla="*/ 87 h 1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157"/>
                  <a:gd name="T68" fmla="*/ 193 w 193"/>
                  <a:gd name="T69" fmla="*/ 157 h 1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157">
                    <a:moveTo>
                      <a:pt x="0" y="75"/>
                    </a:moveTo>
                    <a:lnTo>
                      <a:pt x="0" y="139"/>
                    </a:lnTo>
                    <a:lnTo>
                      <a:pt x="20" y="153"/>
                    </a:lnTo>
                    <a:lnTo>
                      <a:pt x="52" y="156"/>
                    </a:lnTo>
                    <a:lnTo>
                      <a:pt x="81" y="156"/>
                    </a:lnTo>
                    <a:lnTo>
                      <a:pt x="111" y="136"/>
                    </a:lnTo>
                    <a:lnTo>
                      <a:pt x="111" y="127"/>
                    </a:lnTo>
                    <a:lnTo>
                      <a:pt x="134" y="118"/>
                    </a:lnTo>
                    <a:lnTo>
                      <a:pt x="131" y="110"/>
                    </a:lnTo>
                    <a:lnTo>
                      <a:pt x="184" y="95"/>
                    </a:lnTo>
                    <a:lnTo>
                      <a:pt x="175" y="90"/>
                    </a:lnTo>
                    <a:lnTo>
                      <a:pt x="192" y="40"/>
                    </a:lnTo>
                    <a:lnTo>
                      <a:pt x="178" y="17"/>
                    </a:lnTo>
                    <a:lnTo>
                      <a:pt x="151" y="6"/>
                    </a:lnTo>
                    <a:lnTo>
                      <a:pt x="144" y="0"/>
                    </a:lnTo>
                    <a:lnTo>
                      <a:pt x="111" y="14"/>
                    </a:lnTo>
                    <a:lnTo>
                      <a:pt x="108" y="58"/>
                    </a:lnTo>
                    <a:lnTo>
                      <a:pt x="125" y="64"/>
                    </a:lnTo>
                    <a:lnTo>
                      <a:pt x="125" y="84"/>
                    </a:lnTo>
                    <a:lnTo>
                      <a:pt x="35" y="43"/>
                    </a:lnTo>
                    <a:lnTo>
                      <a:pt x="35" y="75"/>
                    </a:lnTo>
                    <a:lnTo>
                      <a:pt x="0" y="7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29" name="Freeform 451"/>
              <p:cNvSpPr>
                <a:spLocks/>
              </p:cNvSpPr>
              <p:nvPr/>
            </p:nvSpPr>
            <p:spPr bwMode="auto">
              <a:xfrm>
                <a:off x="3421" y="3027"/>
                <a:ext cx="177" cy="168"/>
              </a:xfrm>
              <a:custGeom>
                <a:avLst/>
                <a:gdLst>
                  <a:gd name="T0" fmla="*/ 0 w 199"/>
                  <a:gd name="T1" fmla="*/ 94 h 163"/>
                  <a:gd name="T2" fmla="*/ 0 w 199"/>
                  <a:gd name="T3" fmla="*/ 173 h 163"/>
                  <a:gd name="T4" fmla="*/ 11 w 199"/>
                  <a:gd name="T5" fmla="*/ 190 h 163"/>
                  <a:gd name="T6" fmla="*/ 27 w 199"/>
                  <a:gd name="T7" fmla="*/ 194 h 163"/>
                  <a:gd name="T8" fmla="*/ 42 w 199"/>
                  <a:gd name="T9" fmla="*/ 194 h 163"/>
                  <a:gd name="T10" fmla="*/ 56 w 199"/>
                  <a:gd name="T11" fmla="*/ 169 h 163"/>
                  <a:gd name="T12" fmla="*/ 56 w 199"/>
                  <a:gd name="T13" fmla="*/ 158 h 163"/>
                  <a:gd name="T14" fmla="*/ 68 w 199"/>
                  <a:gd name="T15" fmla="*/ 147 h 163"/>
                  <a:gd name="T16" fmla="*/ 67 w 199"/>
                  <a:gd name="T17" fmla="*/ 137 h 163"/>
                  <a:gd name="T18" fmla="*/ 93 w 199"/>
                  <a:gd name="T19" fmla="*/ 117 h 163"/>
                  <a:gd name="T20" fmla="*/ 89 w 199"/>
                  <a:gd name="T21" fmla="*/ 111 h 163"/>
                  <a:gd name="T22" fmla="*/ 99 w 199"/>
                  <a:gd name="T23" fmla="*/ 48 h 163"/>
                  <a:gd name="T24" fmla="*/ 92 w 199"/>
                  <a:gd name="T25" fmla="*/ 24 h 163"/>
                  <a:gd name="T26" fmla="*/ 77 w 199"/>
                  <a:gd name="T27" fmla="*/ 6 h 163"/>
                  <a:gd name="T28" fmla="*/ 74 w 199"/>
                  <a:gd name="T29" fmla="*/ 0 h 163"/>
                  <a:gd name="T30" fmla="*/ 56 w 199"/>
                  <a:gd name="T31" fmla="*/ 15 h 163"/>
                  <a:gd name="T32" fmla="*/ 54 w 199"/>
                  <a:gd name="T33" fmla="*/ 72 h 163"/>
                  <a:gd name="T34" fmla="*/ 64 w 199"/>
                  <a:gd name="T35" fmla="*/ 78 h 163"/>
                  <a:gd name="T36" fmla="*/ 64 w 199"/>
                  <a:gd name="T37" fmla="*/ 105 h 163"/>
                  <a:gd name="T38" fmla="*/ 18 w 199"/>
                  <a:gd name="T39" fmla="*/ 53 h 163"/>
                  <a:gd name="T40" fmla="*/ 18 w 199"/>
                  <a:gd name="T41" fmla="*/ 94 h 163"/>
                  <a:gd name="T42" fmla="*/ 0 w 199"/>
                  <a:gd name="T43" fmla="*/ 94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9"/>
                  <a:gd name="T67" fmla="*/ 0 h 163"/>
                  <a:gd name="T68" fmla="*/ 199 w 199"/>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9" h="163">
                    <a:moveTo>
                      <a:pt x="0" y="78"/>
                    </a:moveTo>
                    <a:lnTo>
                      <a:pt x="0" y="144"/>
                    </a:lnTo>
                    <a:lnTo>
                      <a:pt x="21" y="159"/>
                    </a:lnTo>
                    <a:lnTo>
                      <a:pt x="54" y="162"/>
                    </a:lnTo>
                    <a:lnTo>
                      <a:pt x="84" y="162"/>
                    </a:lnTo>
                    <a:lnTo>
                      <a:pt x="114" y="141"/>
                    </a:lnTo>
                    <a:lnTo>
                      <a:pt x="114" y="132"/>
                    </a:lnTo>
                    <a:lnTo>
                      <a:pt x="138" y="123"/>
                    </a:lnTo>
                    <a:lnTo>
                      <a:pt x="135" y="114"/>
                    </a:lnTo>
                    <a:lnTo>
                      <a:pt x="190" y="99"/>
                    </a:lnTo>
                    <a:lnTo>
                      <a:pt x="180" y="93"/>
                    </a:lnTo>
                    <a:lnTo>
                      <a:pt x="198" y="42"/>
                    </a:lnTo>
                    <a:lnTo>
                      <a:pt x="184" y="18"/>
                    </a:lnTo>
                    <a:lnTo>
                      <a:pt x="156" y="6"/>
                    </a:lnTo>
                    <a:lnTo>
                      <a:pt x="148" y="0"/>
                    </a:lnTo>
                    <a:lnTo>
                      <a:pt x="114" y="15"/>
                    </a:lnTo>
                    <a:lnTo>
                      <a:pt x="111" y="60"/>
                    </a:lnTo>
                    <a:lnTo>
                      <a:pt x="129" y="66"/>
                    </a:lnTo>
                    <a:lnTo>
                      <a:pt x="129" y="87"/>
                    </a:lnTo>
                    <a:lnTo>
                      <a:pt x="36" y="45"/>
                    </a:lnTo>
                    <a:lnTo>
                      <a:pt x="36" y="78"/>
                    </a:lnTo>
                    <a:lnTo>
                      <a:pt x="0" y="7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30" name="Freeform 452"/>
              <p:cNvSpPr>
                <a:spLocks/>
              </p:cNvSpPr>
              <p:nvPr/>
            </p:nvSpPr>
            <p:spPr bwMode="auto">
              <a:xfrm>
                <a:off x="3339" y="3275"/>
                <a:ext cx="237" cy="227"/>
              </a:xfrm>
              <a:custGeom>
                <a:avLst/>
                <a:gdLst>
                  <a:gd name="T0" fmla="*/ 0 w 268"/>
                  <a:gd name="T1" fmla="*/ 137 h 220"/>
                  <a:gd name="T2" fmla="*/ 6 w 268"/>
                  <a:gd name="T3" fmla="*/ 127 h 220"/>
                  <a:gd name="T4" fmla="*/ 10 w 268"/>
                  <a:gd name="T5" fmla="*/ 144 h 220"/>
                  <a:gd name="T6" fmla="*/ 19 w 268"/>
                  <a:gd name="T7" fmla="*/ 144 h 220"/>
                  <a:gd name="T8" fmla="*/ 28 w 268"/>
                  <a:gd name="T9" fmla="*/ 135 h 220"/>
                  <a:gd name="T10" fmla="*/ 28 w 268"/>
                  <a:gd name="T11" fmla="*/ 50 h 220"/>
                  <a:gd name="T12" fmla="*/ 34 w 268"/>
                  <a:gd name="T13" fmla="*/ 70 h 220"/>
                  <a:gd name="T14" fmla="*/ 34 w 268"/>
                  <a:gd name="T15" fmla="*/ 95 h 220"/>
                  <a:gd name="T16" fmla="*/ 44 w 268"/>
                  <a:gd name="T17" fmla="*/ 95 h 220"/>
                  <a:gd name="T18" fmla="*/ 55 w 268"/>
                  <a:gd name="T19" fmla="*/ 67 h 220"/>
                  <a:gd name="T20" fmla="*/ 72 w 268"/>
                  <a:gd name="T21" fmla="*/ 67 h 220"/>
                  <a:gd name="T22" fmla="*/ 101 w 268"/>
                  <a:gd name="T23" fmla="*/ 0 h 220"/>
                  <a:gd name="T24" fmla="*/ 119 w 268"/>
                  <a:gd name="T25" fmla="*/ 6 h 220"/>
                  <a:gd name="T26" fmla="*/ 123 w 268"/>
                  <a:gd name="T27" fmla="*/ 72 h 220"/>
                  <a:gd name="T28" fmla="*/ 113 w 268"/>
                  <a:gd name="T29" fmla="*/ 92 h 220"/>
                  <a:gd name="T30" fmla="*/ 119 w 268"/>
                  <a:gd name="T31" fmla="*/ 106 h 220"/>
                  <a:gd name="T32" fmla="*/ 123 w 268"/>
                  <a:gd name="T33" fmla="*/ 95 h 220"/>
                  <a:gd name="T34" fmla="*/ 128 w 268"/>
                  <a:gd name="T35" fmla="*/ 95 h 220"/>
                  <a:gd name="T36" fmla="*/ 125 w 268"/>
                  <a:gd name="T37" fmla="*/ 135 h 220"/>
                  <a:gd name="T38" fmla="*/ 106 w 268"/>
                  <a:gd name="T39" fmla="*/ 194 h 220"/>
                  <a:gd name="T40" fmla="*/ 85 w 268"/>
                  <a:gd name="T41" fmla="*/ 242 h 220"/>
                  <a:gd name="T42" fmla="*/ 66 w 268"/>
                  <a:gd name="T43" fmla="*/ 257 h 220"/>
                  <a:gd name="T44" fmla="*/ 15 w 268"/>
                  <a:gd name="T45" fmla="*/ 264 h 220"/>
                  <a:gd name="T46" fmla="*/ 11 w 268"/>
                  <a:gd name="T47" fmla="*/ 229 h 220"/>
                  <a:gd name="T48" fmla="*/ 14 w 268"/>
                  <a:gd name="T49" fmla="*/ 207 h 220"/>
                  <a:gd name="T50" fmla="*/ 0 w 268"/>
                  <a:gd name="T51" fmla="*/ 137 h 2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68"/>
                  <a:gd name="T79" fmla="*/ 0 h 220"/>
                  <a:gd name="T80" fmla="*/ 268 w 268"/>
                  <a:gd name="T81" fmla="*/ 220 h 2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68" h="220">
                    <a:moveTo>
                      <a:pt x="0" y="113"/>
                    </a:moveTo>
                    <a:lnTo>
                      <a:pt x="12" y="105"/>
                    </a:lnTo>
                    <a:lnTo>
                      <a:pt x="20" y="120"/>
                    </a:lnTo>
                    <a:lnTo>
                      <a:pt x="41" y="120"/>
                    </a:lnTo>
                    <a:lnTo>
                      <a:pt x="59" y="111"/>
                    </a:lnTo>
                    <a:lnTo>
                      <a:pt x="59" y="43"/>
                    </a:lnTo>
                    <a:lnTo>
                      <a:pt x="70" y="58"/>
                    </a:lnTo>
                    <a:lnTo>
                      <a:pt x="70" y="78"/>
                    </a:lnTo>
                    <a:lnTo>
                      <a:pt x="94" y="78"/>
                    </a:lnTo>
                    <a:lnTo>
                      <a:pt x="114" y="55"/>
                    </a:lnTo>
                    <a:lnTo>
                      <a:pt x="150" y="55"/>
                    </a:lnTo>
                    <a:lnTo>
                      <a:pt x="211" y="0"/>
                    </a:lnTo>
                    <a:lnTo>
                      <a:pt x="249" y="6"/>
                    </a:lnTo>
                    <a:lnTo>
                      <a:pt x="255" y="60"/>
                    </a:lnTo>
                    <a:lnTo>
                      <a:pt x="238" y="76"/>
                    </a:lnTo>
                    <a:lnTo>
                      <a:pt x="249" y="88"/>
                    </a:lnTo>
                    <a:lnTo>
                      <a:pt x="255" y="78"/>
                    </a:lnTo>
                    <a:lnTo>
                      <a:pt x="267" y="78"/>
                    </a:lnTo>
                    <a:lnTo>
                      <a:pt x="261" y="111"/>
                    </a:lnTo>
                    <a:lnTo>
                      <a:pt x="223" y="161"/>
                    </a:lnTo>
                    <a:lnTo>
                      <a:pt x="176" y="201"/>
                    </a:lnTo>
                    <a:lnTo>
                      <a:pt x="138" y="213"/>
                    </a:lnTo>
                    <a:lnTo>
                      <a:pt x="32" y="219"/>
                    </a:lnTo>
                    <a:lnTo>
                      <a:pt x="23" y="190"/>
                    </a:lnTo>
                    <a:lnTo>
                      <a:pt x="29" y="172"/>
                    </a:lnTo>
                    <a:lnTo>
                      <a:pt x="0" y="11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31" name="Freeform 453"/>
              <p:cNvSpPr>
                <a:spLocks/>
              </p:cNvSpPr>
              <p:nvPr/>
            </p:nvSpPr>
            <p:spPr bwMode="auto">
              <a:xfrm>
                <a:off x="3339" y="3275"/>
                <a:ext cx="243" cy="233"/>
              </a:xfrm>
              <a:custGeom>
                <a:avLst/>
                <a:gdLst>
                  <a:gd name="T0" fmla="*/ 0 w 274"/>
                  <a:gd name="T1" fmla="*/ 140 h 226"/>
                  <a:gd name="T2" fmla="*/ 6 w 274"/>
                  <a:gd name="T3" fmla="*/ 130 h 226"/>
                  <a:gd name="T4" fmla="*/ 10 w 274"/>
                  <a:gd name="T5" fmla="*/ 147 h 226"/>
                  <a:gd name="T6" fmla="*/ 20 w 274"/>
                  <a:gd name="T7" fmla="*/ 147 h 226"/>
                  <a:gd name="T8" fmla="*/ 29 w 274"/>
                  <a:gd name="T9" fmla="*/ 138 h 226"/>
                  <a:gd name="T10" fmla="*/ 29 w 274"/>
                  <a:gd name="T11" fmla="*/ 51 h 226"/>
                  <a:gd name="T12" fmla="*/ 35 w 274"/>
                  <a:gd name="T13" fmla="*/ 72 h 226"/>
                  <a:gd name="T14" fmla="*/ 35 w 274"/>
                  <a:gd name="T15" fmla="*/ 97 h 226"/>
                  <a:gd name="T16" fmla="*/ 46 w 274"/>
                  <a:gd name="T17" fmla="*/ 97 h 226"/>
                  <a:gd name="T18" fmla="*/ 58 w 274"/>
                  <a:gd name="T19" fmla="*/ 68 h 226"/>
                  <a:gd name="T20" fmla="*/ 74 w 274"/>
                  <a:gd name="T21" fmla="*/ 68 h 226"/>
                  <a:gd name="T22" fmla="*/ 106 w 274"/>
                  <a:gd name="T23" fmla="*/ 0 h 226"/>
                  <a:gd name="T24" fmla="*/ 123 w 274"/>
                  <a:gd name="T25" fmla="*/ 6 h 226"/>
                  <a:gd name="T26" fmla="*/ 127 w 274"/>
                  <a:gd name="T27" fmla="*/ 74 h 226"/>
                  <a:gd name="T28" fmla="*/ 119 w 274"/>
                  <a:gd name="T29" fmla="*/ 94 h 226"/>
                  <a:gd name="T30" fmla="*/ 123 w 274"/>
                  <a:gd name="T31" fmla="*/ 108 h 226"/>
                  <a:gd name="T32" fmla="*/ 127 w 274"/>
                  <a:gd name="T33" fmla="*/ 97 h 226"/>
                  <a:gd name="T34" fmla="*/ 133 w 274"/>
                  <a:gd name="T35" fmla="*/ 97 h 226"/>
                  <a:gd name="T36" fmla="*/ 129 w 274"/>
                  <a:gd name="T37" fmla="*/ 138 h 226"/>
                  <a:gd name="T38" fmla="*/ 111 w 274"/>
                  <a:gd name="T39" fmla="*/ 198 h 226"/>
                  <a:gd name="T40" fmla="*/ 88 w 274"/>
                  <a:gd name="T41" fmla="*/ 248 h 226"/>
                  <a:gd name="T42" fmla="*/ 68 w 274"/>
                  <a:gd name="T43" fmla="*/ 263 h 226"/>
                  <a:gd name="T44" fmla="*/ 16 w 274"/>
                  <a:gd name="T45" fmla="*/ 270 h 226"/>
                  <a:gd name="T46" fmla="*/ 12 w 274"/>
                  <a:gd name="T47" fmla="*/ 234 h 226"/>
                  <a:gd name="T48" fmla="*/ 15 w 274"/>
                  <a:gd name="T49" fmla="*/ 212 h 226"/>
                  <a:gd name="T50" fmla="*/ 0 w 274"/>
                  <a:gd name="T51" fmla="*/ 140 h 2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226"/>
                  <a:gd name="T80" fmla="*/ 274 w 274"/>
                  <a:gd name="T81" fmla="*/ 226 h 2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226">
                    <a:moveTo>
                      <a:pt x="0" y="116"/>
                    </a:moveTo>
                    <a:lnTo>
                      <a:pt x="12" y="108"/>
                    </a:lnTo>
                    <a:lnTo>
                      <a:pt x="20" y="123"/>
                    </a:lnTo>
                    <a:lnTo>
                      <a:pt x="42" y="123"/>
                    </a:lnTo>
                    <a:lnTo>
                      <a:pt x="60" y="114"/>
                    </a:lnTo>
                    <a:lnTo>
                      <a:pt x="60" y="44"/>
                    </a:lnTo>
                    <a:lnTo>
                      <a:pt x="72" y="60"/>
                    </a:lnTo>
                    <a:lnTo>
                      <a:pt x="72" y="80"/>
                    </a:lnTo>
                    <a:lnTo>
                      <a:pt x="96" y="80"/>
                    </a:lnTo>
                    <a:lnTo>
                      <a:pt x="117" y="56"/>
                    </a:lnTo>
                    <a:lnTo>
                      <a:pt x="153" y="56"/>
                    </a:lnTo>
                    <a:lnTo>
                      <a:pt x="216" y="0"/>
                    </a:lnTo>
                    <a:lnTo>
                      <a:pt x="255" y="6"/>
                    </a:lnTo>
                    <a:lnTo>
                      <a:pt x="261" y="62"/>
                    </a:lnTo>
                    <a:lnTo>
                      <a:pt x="243" y="78"/>
                    </a:lnTo>
                    <a:lnTo>
                      <a:pt x="255" y="90"/>
                    </a:lnTo>
                    <a:lnTo>
                      <a:pt x="261" y="80"/>
                    </a:lnTo>
                    <a:lnTo>
                      <a:pt x="273" y="80"/>
                    </a:lnTo>
                    <a:lnTo>
                      <a:pt x="267" y="114"/>
                    </a:lnTo>
                    <a:lnTo>
                      <a:pt x="228" y="165"/>
                    </a:lnTo>
                    <a:lnTo>
                      <a:pt x="180" y="207"/>
                    </a:lnTo>
                    <a:lnTo>
                      <a:pt x="141" y="219"/>
                    </a:lnTo>
                    <a:lnTo>
                      <a:pt x="33" y="225"/>
                    </a:lnTo>
                    <a:lnTo>
                      <a:pt x="24" y="195"/>
                    </a:lnTo>
                    <a:lnTo>
                      <a:pt x="30" y="177"/>
                    </a:lnTo>
                    <a:lnTo>
                      <a:pt x="0" y="1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32" name="Freeform 454"/>
              <p:cNvSpPr>
                <a:spLocks/>
              </p:cNvSpPr>
              <p:nvPr/>
            </p:nvSpPr>
            <p:spPr bwMode="auto">
              <a:xfrm>
                <a:off x="3498" y="3399"/>
                <a:ext cx="30" cy="35"/>
              </a:xfrm>
              <a:custGeom>
                <a:avLst/>
                <a:gdLst>
                  <a:gd name="T0" fmla="*/ 0 w 34"/>
                  <a:gd name="T1" fmla="*/ 15 h 34"/>
                  <a:gd name="T2" fmla="*/ 6 w 34"/>
                  <a:gd name="T3" fmla="*/ 39 h 34"/>
                  <a:gd name="T4" fmla="*/ 16 w 34"/>
                  <a:gd name="T5" fmla="*/ 15 h 34"/>
                  <a:gd name="T6" fmla="*/ 11 w 34"/>
                  <a:gd name="T7" fmla="*/ 0 h 34"/>
                  <a:gd name="T8" fmla="*/ 0 w 34"/>
                  <a:gd name="T9" fmla="*/ 15 h 34"/>
                  <a:gd name="T10" fmla="*/ 0 60000 65536"/>
                  <a:gd name="T11" fmla="*/ 0 60000 65536"/>
                  <a:gd name="T12" fmla="*/ 0 60000 65536"/>
                  <a:gd name="T13" fmla="*/ 0 60000 65536"/>
                  <a:gd name="T14" fmla="*/ 0 60000 65536"/>
                  <a:gd name="T15" fmla="*/ 0 w 34"/>
                  <a:gd name="T16" fmla="*/ 0 h 34"/>
                  <a:gd name="T17" fmla="*/ 34 w 34"/>
                  <a:gd name="T18" fmla="*/ 34 h 34"/>
                </a:gdLst>
                <a:ahLst/>
                <a:cxnLst>
                  <a:cxn ang="T10">
                    <a:pos x="T0" y="T1"/>
                  </a:cxn>
                  <a:cxn ang="T11">
                    <a:pos x="T2" y="T3"/>
                  </a:cxn>
                  <a:cxn ang="T12">
                    <a:pos x="T4" y="T5"/>
                  </a:cxn>
                  <a:cxn ang="T13">
                    <a:pos x="T6" y="T7"/>
                  </a:cxn>
                  <a:cxn ang="T14">
                    <a:pos x="T8" y="T9"/>
                  </a:cxn>
                </a:cxnLst>
                <a:rect l="T15" t="T16" r="T17" b="T18"/>
                <a:pathLst>
                  <a:path w="34" h="34">
                    <a:moveTo>
                      <a:pt x="0" y="15"/>
                    </a:moveTo>
                    <a:lnTo>
                      <a:pt x="13" y="33"/>
                    </a:lnTo>
                    <a:lnTo>
                      <a:pt x="33" y="15"/>
                    </a:lnTo>
                    <a:lnTo>
                      <a:pt x="23" y="0"/>
                    </a:lnTo>
                    <a:lnTo>
                      <a:pt x="0" y="15"/>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33" name="Freeform 455"/>
              <p:cNvSpPr>
                <a:spLocks/>
              </p:cNvSpPr>
              <p:nvPr/>
            </p:nvSpPr>
            <p:spPr bwMode="auto">
              <a:xfrm>
                <a:off x="3498" y="3399"/>
                <a:ext cx="36" cy="41"/>
              </a:xfrm>
              <a:custGeom>
                <a:avLst/>
                <a:gdLst>
                  <a:gd name="T0" fmla="*/ 0 w 40"/>
                  <a:gd name="T1" fmla="*/ 18 h 40"/>
                  <a:gd name="T2" fmla="*/ 8 w 40"/>
                  <a:gd name="T3" fmla="*/ 45 h 40"/>
                  <a:gd name="T4" fmla="*/ 21 w 40"/>
                  <a:gd name="T5" fmla="*/ 18 h 40"/>
                  <a:gd name="T6" fmla="*/ 14 w 40"/>
                  <a:gd name="T7" fmla="*/ 0 h 40"/>
                  <a:gd name="T8" fmla="*/ 0 w 40"/>
                  <a:gd name="T9" fmla="*/ 18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0" y="18"/>
                    </a:moveTo>
                    <a:lnTo>
                      <a:pt x="15" y="39"/>
                    </a:lnTo>
                    <a:lnTo>
                      <a:pt x="39" y="18"/>
                    </a:lnTo>
                    <a:lnTo>
                      <a:pt x="27"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34" name="Freeform 456"/>
              <p:cNvSpPr>
                <a:spLocks/>
              </p:cNvSpPr>
              <p:nvPr/>
            </p:nvSpPr>
            <p:spPr bwMode="auto">
              <a:xfrm>
                <a:off x="659" y="2459"/>
                <a:ext cx="15" cy="18"/>
              </a:xfrm>
              <a:custGeom>
                <a:avLst/>
                <a:gdLst>
                  <a:gd name="T0" fmla="*/ 4 w 17"/>
                  <a:gd name="T1" fmla="*/ 0 h 17"/>
                  <a:gd name="T2" fmla="*/ 6 w 17"/>
                  <a:gd name="T3" fmla="*/ 8 h 17"/>
                  <a:gd name="T4" fmla="*/ 8 w 17"/>
                  <a:gd name="T5" fmla="*/ 8 h 17"/>
                  <a:gd name="T6" fmla="*/ 8 w 17"/>
                  <a:gd name="T7" fmla="*/ 22 h 17"/>
                  <a:gd name="T8" fmla="*/ 6 w 17"/>
                  <a:gd name="T9" fmla="*/ 22 h 17"/>
                  <a:gd name="T10" fmla="*/ 4 w 17"/>
                  <a:gd name="T11" fmla="*/ 22 h 17"/>
                  <a:gd name="T12" fmla="*/ 4 w 17"/>
                  <a:gd name="T13" fmla="*/ 22 h 17"/>
                  <a:gd name="T14" fmla="*/ 3 w 17"/>
                  <a:gd name="T15" fmla="*/ 22 h 17"/>
                  <a:gd name="T16" fmla="*/ 0 w 17"/>
                  <a:gd name="T17" fmla="*/ 22 h 17"/>
                  <a:gd name="T18" fmla="*/ 3 w 17"/>
                  <a:gd name="T19" fmla="*/ 22 h 17"/>
                  <a:gd name="T20" fmla="*/ 4 w 17"/>
                  <a:gd name="T21" fmla="*/ 22 h 17"/>
                  <a:gd name="T22" fmla="*/ 4 w 17"/>
                  <a:gd name="T23" fmla="*/ 8 h 17"/>
                  <a:gd name="T24" fmla="*/ 4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8" y="0"/>
                    </a:moveTo>
                    <a:lnTo>
                      <a:pt x="12" y="8"/>
                    </a:lnTo>
                    <a:lnTo>
                      <a:pt x="16" y="8"/>
                    </a:lnTo>
                    <a:lnTo>
                      <a:pt x="16" y="16"/>
                    </a:lnTo>
                    <a:lnTo>
                      <a:pt x="12" y="16"/>
                    </a:lnTo>
                    <a:lnTo>
                      <a:pt x="8" y="16"/>
                    </a:lnTo>
                    <a:lnTo>
                      <a:pt x="7" y="16"/>
                    </a:lnTo>
                    <a:lnTo>
                      <a:pt x="3" y="16"/>
                    </a:lnTo>
                    <a:lnTo>
                      <a:pt x="0" y="16"/>
                    </a:lnTo>
                    <a:lnTo>
                      <a:pt x="3" y="16"/>
                    </a:lnTo>
                    <a:lnTo>
                      <a:pt x="7" y="16"/>
                    </a:lnTo>
                    <a:lnTo>
                      <a:pt x="7" y="8"/>
                    </a:lnTo>
                    <a:lnTo>
                      <a:pt x="8" y="0"/>
                    </a:lnTo>
                  </a:path>
                </a:pathLst>
              </a:custGeom>
              <a:solidFill>
                <a:srgbClr val="40FF40"/>
              </a:solidFill>
              <a:ln w="12700" cap="rnd" cmpd="sng">
                <a:solidFill>
                  <a:srgbClr val="000000"/>
                </a:solidFill>
                <a:prstDash val="solid"/>
                <a:round/>
                <a:headEnd type="none" w="med" len="med"/>
                <a:tailEnd type="none" w="med" len="med"/>
              </a:ln>
            </p:spPr>
            <p:txBody>
              <a:bodyPr/>
              <a:lstStyle/>
              <a:p>
                <a:endParaRPr lang="en-US"/>
              </a:p>
            </p:txBody>
          </p:sp>
          <p:sp>
            <p:nvSpPr>
              <p:cNvPr id="7635" name="Freeform 457"/>
              <p:cNvSpPr>
                <a:spLocks/>
              </p:cNvSpPr>
              <p:nvPr/>
            </p:nvSpPr>
            <p:spPr bwMode="auto">
              <a:xfrm>
                <a:off x="659" y="2459"/>
                <a:ext cx="15" cy="18"/>
              </a:xfrm>
              <a:custGeom>
                <a:avLst/>
                <a:gdLst>
                  <a:gd name="T0" fmla="*/ 4 w 17"/>
                  <a:gd name="T1" fmla="*/ 0 h 17"/>
                  <a:gd name="T2" fmla="*/ 6 w 17"/>
                  <a:gd name="T3" fmla="*/ 4 h 17"/>
                  <a:gd name="T4" fmla="*/ 8 w 17"/>
                  <a:gd name="T5" fmla="*/ 4 h 17"/>
                  <a:gd name="T6" fmla="*/ 8 w 17"/>
                  <a:gd name="T7" fmla="*/ 18 h 17"/>
                  <a:gd name="T8" fmla="*/ 6 w 17"/>
                  <a:gd name="T9" fmla="*/ 22 h 17"/>
                  <a:gd name="T10" fmla="*/ 4 w 17"/>
                  <a:gd name="T11" fmla="*/ 22 h 17"/>
                  <a:gd name="T12" fmla="*/ 4 w 17"/>
                  <a:gd name="T13" fmla="*/ 22 h 17"/>
                  <a:gd name="T14" fmla="*/ 3 w 17"/>
                  <a:gd name="T15" fmla="*/ 18 h 17"/>
                  <a:gd name="T16" fmla="*/ 0 w 17"/>
                  <a:gd name="T17" fmla="*/ 18 h 17"/>
                  <a:gd name="T18" fmla="*/ 3 w 17"/>
                  <a:gd name="T19" fmla="*/ 18 h 17"/>
                  <a:gd name="T20" fmla="*/ 4 w 17"/>
                  <a:gd name="T21" fmla="*/ 18 h 17"/>
                  <a:gd name="T22" fmla="*/ 4 w 17"/>
                  <a:gd name="T23" fmla="*/ 4 h 17"/>
                  <a:gd name="T24" fmla="*/ 4 w 17"/>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17"/>
                  <a:gd name="T41" fmla="*/ 17 w 17"/>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17">
                    <a:moveTo>
                      <a:pt x="9" y="0"/>
                    </a:moveTo>
                    <a:lnTo>
                      <a:pt x="12" y="4"/>
                    </a:lnTo>
                    <a:lnTo>
                      <a:pt x="16" y="4"/>
                    </a:lnTo>
                    <a:lnTo>
                      <a:pt x="16" y="12"/>
                    </a:lnTo>
                    <a:lnTo>
                      <a:pt x="12" y="16"/>
                    </a:lnTo>
                    <a:lnTo>
                      <a:pt x="9" y="16"/>
                    </a:lnTo>
                    <a:lnTo>
                      <a:pt x="6" y="16"/>
                    </a:lnTo>
                    <a:lnTo>
                      <a:pt x="3" y="12"/>
                    </a:lnTo>
                    <a:lnTo>
                      <a:pt x="0" y="12"/>
                    </a:lnTo>
                    <a:lnTo>
                      <a:pt x="3" y="12"/>
                    </a:lnTo>
                    <a:lnTo>
                      <a:pt x="6" y="12"/>
                    </a:lnTo>
                    <a:lnTo>
                      <a:pt x="6" y="4"/>
                    </a:lnTo>
                    <a:lnTo>
                      <a:pt x="9"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36" name="Freeform 458"/>
              <p:cNvSpPr>
                <a:spLocks/>
              </p:cNvSpPr>
              <p:nvPr/>
            </p:nvSpPr>
            <p:spPr bwMode="auto">
              <a:xfrm>
                <a:off x="693" y="2474"/>
                <a:ext cx="15" cy="17"/>
              </a:xfrm>
              <a:custGeom>
                <a:avLst/>
                <a:gdLst>
                  <a:gd name="T0" fmla="*/ 4 w 17"/>
                  <a:gd name="T1" fmla="*/ 0 h 17"/>
                  <a:gd name="T2" fmla="*/ 6 w 17"/>
                  <a:gd name="T3" fmla="*/ 8 h 17"/>
                  <a:gd name="T4" fmla="*/ 8 w 17"/>
                  <a:gd name="T5" fmla="*/ 8 h 17"/>
                  <a:gd name="T6" fmla="*/ 8 w 17"/>
                  <a:gd name="T7" fmla="*/ 13 h 17"/>
                  <a:gd name="T8" fmla="*/ 8 w 17"/>
                  <a:gd name="T9" fmla="*/ 16 h 17"/>
                  <a:gd name="T10" fmla="*/ 8 w 17"/>
                  <a:gd name="T11" fmla="*/ 13 h 17"/>
                  <a:gd name="T12" fmla="*/ 6 w 17"/>
                  <a:gd name="T13" fmla="*/ 13 h 17"/>
                  <a:gd name="T14" fmla="*/ 4 w 17"/>
                  <a:gd name="T15" fmla="*/ 13 h 17"/>
                  <a:gd name="T16" fmla="*/ 4 w 17"/>
                  <a:gd name="T17" fmla="*/ 13 h 17"/>
                  <a:gd name="T18" fmla="*/ 3 w 17"/>
                  <a:gd name="T19" fmla="*/ 13 h 17"/>
                  <a:gd name="T20" fmla="*/ 0 w 17"/>
                  <a:gd name="T21" fmla="*/ 8 h 17"/>
                  <a:gd name="T22" fmla="*/ 0 w 17"/>
                  <a:gd name="T23" fmla="*/ 5 h 17"/>
                  <a:gd name="T24" fmla="*/ 4 w 17"/>
                  <a:gd name="T25" fmla="*/ 5 h 17"/>
                  <a:gd name="T26" fmla="*/ 4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8" y="0"/>
                    </a:moveTo>
                    <a:lnTo>
                      <a:pt x="12" y="8"/>
                    </a:lnTo>
                    <a:lnTo>
                      <a:pt x="16" y="8"/>
                    </a:lnTo>
                    <a:lnTo>
                      <a:pt x="16" y="13"/>
                    </a:lnTo>
                    <a:lnTo>
                      <a:pt x="16" y="16"/>
                    </a:lnTo>
                    <a:lnTo>
                      <a:pt x="16" y="13"/>
                    </a:lnTo>
                    <a:lnTo>
                      <a:pt x="12" y="13"/>
                    </a:lnTo>
                    <a:lnTo>
                      <a:pt x="8" y="13"/>
                    </a:lnTo>
                    <a:lnTo>
                      <a:pt x="7" y="13"/>
                    </a:lnTo>
                    <a:lnTo>
                      <a:pt x="3" y="13"/>
                    </a:lnTo>
                    <a:lnTo>
                      <a:pt x="0" y="8"/>
                    </a:lnTo>
                    <a:lnTo>
                      <a:pt x="0" y="5"/>
                    </a:lnTo>
                    <a:lnTo>
                      <a:pt x="7" y="5"/>
                    </a:lnTo>
                    <a:lnTo>
                      <a:pt x="8" y="0"/>
                    </a:lnTo>
                  </a:path>
                </a:pathLst>
              </a:custGeom>
              <a:solidFill>
                <a:srgbClr val="40FF40"/>
              </a:solidFill>
              <a:ln w="12700" cap="rnd" cmpd="sng">
                <a:solidFill>
                  <a:srgbClr val="000000"/>
                </a:solidFill>
                <a:prstDash val="solid"/>
                <a:round/>
                <a:headEnd type="none" w="med" len="med"/>
                <a:tailEnd type="none" w="med" len="med"/>
              </a:ln>
            </p:spPr>
            <p:txBody>
              <a:bodyPr/>
              <a:lstStyle/>
              <a:p>
                <a:endParaRPr lang="en-US"/>
              </a:p>
            </p:txBody>
          </p:sp>
          <p:sp>
            <p:nvSpPr>
              <p:cNvPr id="7637" name="Freeform 459"/>
              <p:cNvSpPr>
                <a:spLocks/>
              </p:cNvSpPr>
              <p:nvPr/>
            </p:nvSpPr>
            <p:spPr bwMode="auto">
              <a:xfrm>
                <a:off x="693" y="2474"/>
                <a:ext cx="15" cy="17"/>
              </a:xfrm>
              <a:custGeom>
                <a:avLst/>
                <a:gdLst>
                  <a:gd name="T0" fmla="*/ 4 w 17"/>
                  <a:gd name="T1" fmla="*/ 0 h 17"/>
                  <a:gd name="T2" fmla="*/ 6 w 17"/>
                  <a:gd name="T3" fmla="*/ 8 h 17"/>
                  <a:gd name="T4" fmla="*/ 8 w 17"/>
                  <a:gd name="T5" fmla="*/ 8 h 17"/>
                  <a:gd name="T6" fmla="*/ 8 w 17"/>
                  <a:gd name="T7" fmla="*/ 13 h 17"/>
                  <a:gd name="T8" fmla="*/ 8 w 17"/>
                  <a:gd name="T9" fmla="*/ 16 h 17"/>
                  <a:gd name="T10" fmla="*/ 8 w 17"/>
                  <a:gd name="T11" fmla="*/ 13 h 17"/>
                  <a:gd name="T12" fmla="*/ 6 w 17"/>
                  <a:gd name="T13" fmla="*/ 13 h 17"/>
                  <a:gd name="T14" fmla="*/ 4 w 17"/>
                  <a:gd name="T15" fmla="*/ 13 h 17"/>
                  <a:gd name="T16" fmla="*/ 4 w 17"/>
                  <a:gd name="T17" fmla="*/ 13 h 17"/>
                  <a:gd name="T18" fmla="*/ 3 w 17"/>
                  <a:gd name="T19" fmla="*/ 13 h 17"/>
                  <a:gd name="T20" fmla="*/ 0 w 17"/>
                  <a:gd name="T21" fmla="*/ 8 h 17"/>
                  <a:gd name="T22" fmla="*/ 0 w 17"/>
                  <a:gd name="T23" fmla="*/ 5 h 17"/>
                  <a:gd name="T24" fmla="*/ 4 w 17"/>
                  <a:gd name="T25" fmla="*/ 5 h 17"/>
                  <a:gd name="T26" fmla="*/ 4 w 17"/>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17"/>
                  <a:gd name="T44" fmla="*/ 17 w 17"/>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17">
                    <a:moveTo>
                      <a:pt x="9" y="0"/>
                    </a:moveTo>
                    <a:lnTo>
                      <a:pt x="12" y="8"/>
                    </a:lnTo>
                    <a:lnTo>
                      <a:pt x="16" y="8"/>
                    </a:lnTo>
                    <a:lnTo>
                      <a:pt x="16" y="13"/>
                    </a:lnTo>
                    <a:lnTo>
                      <a:pt x="16" y="16"/>
                    </a:lnTo>
                    <a:lnTo>
                      <a:pt x="16" y="13"/>
                    </a:lnTo>
                    <a:lnTo>
                      <a:pt x="12" y="13"/>
                    </a:lnTo>
                    <a:lnTo>
                      <a:pt x="9" y="13"/>
                    </a:lnTo>
                    <a:lnTo>
                      <a:pt x="6" y="13"/>
                    </a:lnTo>
                    <a:lnTo>
                      <a:pt x="3" y="13"/>
                    </a:lnTo>
                    <a:lnTo>
                      <a:pt x="0" y="8"/>
                    </a:lnTo>
                    <a:lnTo>
                      <a:pt x="0" y="5"/>
                    </a:lnTo>
                    <a:lnTo>
                      <a:pt x="6" y="5"/>
                    </a:lnTo>
                    <a:lnTo>
                      <a:pt x="9"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38" name="Freeform 460"/>
              <p:cNvSpPr>
                <a:spLocks/>
              </p:cNvSpPr>
              <p:nvPr/>
            </p:nvSpPr>
            <p:spPr bwMode="auto">
              <a:xfrm>
                <a:off x="715" y="2486"/>
                <a:ext cx="15" cy="1"/>
              </a:xfrm>
              <a:custGeom>
                <a:avLst/>
                <a:gdLst>
                  <a:gd name="T0" fmla="*/ 1 w 17"/>
                  <a:gd name="T1" fmla="*/ 0 h 1"/>
                  <a:gd name="T2" fmla="*/ 4 w 17"/>
                  <a:gd name="T3" fmla="*/ 0 h 1"/>
                  <a:gd name="T4" fmla="*/ 4 w 17"/>
                  <a:gd name="T5" fmla="*/ 0 h 1"/>
                  <a:gd name="T6" fmla="*/ 8 w 17"/>
                  <a:gd name="T7" fmla="*/ 0 h 1"/>
                  <a:gd name="T8" fmla="*/ 6 w 17"/>
                  <a:gd name="T9" fmla="*/ 0 h 1"/>
                  <a:gd name="T10" fmla="*/ 4 w 17"/>
                  <a:gd name="T11" fmla="*/ 0 h 1"/>
                  <a:gd name="T12" fmla="*/ 4 w 17"/>
                  <a:gd name="T13" fmla="*/ 0 h 1"/>
                  <a:gd name="T14" fmla="*/ 0 w 17"/>
                  <a:gd name="T15" fmla="*/ 0 h 1"/>
                  <a:gd name="T16" fmla="*/ 1 w 17"/>
                  <a:gd name="T17" fmla="*/ 0 h 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
                  <a:gd name="T29" fmla="*/ 17 w 17"/>
                  <a:gd name="T30" fmla="*/ 1 h 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
                    <a:moveTo>
                      <a:pt x="1" y="0"/>
                    </a:moveTo>
                    <a:lnTo>
                      <a:pt x="5" y="0"/>
                    </a:lnTo>
                    <a:lnTo>
                      <a:pt x="6" y="0"/>
                    </a:lnTo>
                    <a:lnTo>
                      <a:pt x="16" y="0"/>
                    </a:lnTo>
                    <a:lnTo>
                      <a:pt x="12" y="0"/>
                    </a:lnTo>
                    <a:lnTo>
                      <a:pt x="6" y="0"/>
                    </a:lnTo>
                    <a:lnTo>
                      <a:pt x="5" y="0"/>
                    </a:lnTo>
                    <a:lnTo>
                      <a:pt x="0" y="0"/>
                    </a:lnTo>
                    <a:lnTo>
                      <a:pt x="1" y="0"/>
                    </a:lnTo>
                  </a:path>
                </a:pathLst>
              </a:custGeom>
              <a:solidFill>
                <a:srgbClr val="40FF40"/>
              </a:solidFill>
              <a:ln w="12700" cap="rnd" cmpd="sng">
                <a:solidFill>
                  <a:srgbClr val="000000"/>
                </a:solidFill>
                <a:prstDash val="solid"/>
                <a:round/>
                <a:headEnd type="none" w="med" len="med"/>
                <a:tailEnd type="none" w="med" len="med"/>
              </a:ln>
            </p:spPr>
            <p:txBody>
              <a:bodyPr/>
              <a:lstStyle/>
              <a:p>
                <a:endParaRPr lang="en-US"/>
              </a:p>
            </p:txBody>
          </p:sp>
          <p:sp>
            <p:nvSpPr>
              <p:cNvPr id="7639" name="Freeform 461"/>
              <p:cNvSpPr>
                <a:spLocks/>
              </p:cNvSpPr>
              <p:nvPr/>
            </p:nvSpPr>
            <p:spPr bwMode="auto">
              <a:xfrm>
                <a:off x="715" y="2486"/>
                <a:ext cx="17" cy="18"/>
              </a:xfrm>
              <a:custGeom>
                <a:avLst/>
                <a:gdLst>
                  <a:gd name="T0" fmla="*/ 2 w 19"/>
                  <a:gd name="T1" fmla="*/ 0 h 17"/>
                  <a:gd name="T2" fmla="*/ 4 w 19"/>
                  <a:gd name="T3" fmla="*/ 16 h 17"/>
                  <a:gd name="T4" fmla="*/ 4 w 19"/>
                  <a:gd name="T5" fmla="*/ 0 h 17"/>
                  <a:gd name="T6" fmla="*/ 4 w 19"/>
                  <a:gd name="T7" fmla="*/ 16 h 17"/>
                  <a:gd name="T8" fmla="*/ 4 w 19"/>
                  <a:gd name="T9" fmla="*/ 0 h 17"/>
                  <a:gd name="T10" fmla="*/ 4 w 19"/>
                  <a:gd name="T11" fmla="*/ 16 h 17"/>
                  <a:gd name="T12" fmla="*/ 10 w 19"/>
                  <a:gd name="T13" fmla="*/ 16 h 17"/>
                  <a:gd name="T14" fmla="*/ 8 w 19"/>
                  <a:gd name="T15" fmla="*/ 22 h 17"/>
                  <a:gd name="T16" fmla="*/ 4 w 19"/>
                  <a:gd name="T17" fmla="*/ 22 h 17"/>
                  <a:gd name="T18" fmla="*/ 4 w 19"/>
                  <a:gd name="T19" fmla="*/ 16 h 17"/>
                  <a:gd name="T20" fmla="*/ 4 w 19"/>
                  <a:gd name="T21" fmla="*/ 22 h 17"/>
                  <a:gd name="T22" fmla="*/ 0 w 19"/>
                  <a:gd name="T23" fmla="*/ 16 h 17"/>
                  <a:gd name="T24" fmla="*/ 2 w 19"/>
                  <a:gd name="T25" fmla="*/ 16 h 17"/>
                  <a:gd name="T26" fmla="*/ 2 w 19"/>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17"/>
                  <a:gd name="T44" fmla="*/ 19 w 19"/>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17">
                    <a:moveTo>
                      <a:pt x="2" y="0"/>
                    </a:moveTo>
                    <a:lnTo>
                      <a:pt x="6" y="10"/>
                    </a:lnTo>
                    <a:lnTo>
                      <a:pt x="8" y="0"/>
                    </a:lnTo>
                    <a:lnTo>
                      <a:pt x="8" y="10"/>
                    </a:lnTo>
                    <a:lnTo>
                      <a:pt x="8" y="0"/>
                    </a:lnTo>
                    <a:lnTo>
                      <a:pt x="8" y="10"/>
                    </a:lnTo>
                    <a:lnTo>
                      <a:pt x="18" y="10"/>
                    </a:lnTo>
                    <a:lnTo>
                      <a:pt x="14" y="16"/>
                    </a:lnTo>
                    <a:lnTo>
                      <a:pt x="8" y="16"/>
                    </a:lnTo>
                    <a:lnTo>
                      <a:pt x="8" y="10"/>
                    </a:lnTo>
                    <a:lnTo>
                      <a:pt x="6" y="16"/>
                    </a:lnTo>
                    <a:lnTo>
                      <a:pt x="0" y="10"/>
                    </a:lnTo>
                    <a:lnTo>
                      <a:pt x="2" y="10"/>
                    </a:lnTo>
                    <a:lnTo>
                      <a:pt x="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40" name="Freeform 462"/>
              <p:cNvSpPr>
                <a:spLocks/>
              </p:cNvSpPr>
              <p:nvPr/>
            </p:nvSpPr>
            <p:spPr bwMode="auto">
              <a:xfrm>
                <a:off x="722" y="2492"/>
                <a:ext cx="15" cy="18"/>
              </a:xfrm>
              <a:custGeom>
                <a:avLst/>
                <a:gdLst>
                  <a:gd name="T0" fmla="*/ 0 w 17"/>
                  <a:gd name="T1" fmla="*/ 0 h 17"/>
                  <a:gd name="T2" fmla="*/ 8 w 17"/>
                  <a:gd name="T3" fmla="*/ 0 h 17"/>
                  <a:gd name="T4" fmla="*/ 8 w 17"/>
                  <a:gd name="T5" fmla="*/ 16 h 17"/>
                  <a:gd name="T6" fmla="*/ 8 w 17"/>
                  <a:gd name="T7" fmla="*/ 22 h 17"/>
                  <a:gd name="T8" fmla="*/ 0 w 17"/>
                  <a:gd name="T9" fmla="*/ 22 h 17"/>
                  <a:gd name="T10" fmla="*/ 0 w 17"/>
                  <a:gd name="T11" fmla="*/ 16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16" y="0"/>
                    </a:lnTo>
                    <a:lnTo>
                      <a:pt x="16" y="10"/>
                    </a:lnTo>
                    <a:lnTo>
                      <a:pt x="16" y="16"/>
                    </a:lnTo>
                    <a:lnTo>
                      <a:pt x="0" y="16"/>
                    </a:lnTo>
                    <a:lnTo>
                      <a:pt x="0" y="1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41" name="Freeform 463"/>
              <p:cNvSpPr>
                <a:spLocks/>
              </p:cNvSpPr>
              <p:nvPr/>
            </p:nvSpPr>
            <p:spPr bwMode="auto">
              <a:xfrm>
                <a:off x="731" y="2492"/>
                <a:ext cx="15" cy="18"/>
              </a:xfrm>
              <a:custGeom>
                <a:avLst/>
                <a:gdLst>
                  <a:gd name="T0" fmla="*/ 0 w 17"/>
                  <a:gd name="T1" fmla="*/ 0 h 17"/>
                  <a:gd name="T2" fmla="*/ 4 w 17"/>
                  <a:gd name="T3" fmla="*/ 0 h 17"/>
                  <a:gd name="T4" fmla="*/ 4 w 17"/>
                  <a:gd name="T5" fmla="*/ 0 h 17"/>
                  <a:gd name="T6" fmla="*/ 6 w 17"/>
                  <a:gd name="T7" fmla="*/ 8 h 17"/>
                  <a:gd name="T8" fmla="*/ 8 w 17"/>
                  <a:gd name="T9" fmla="*/ 8 h 17"/>
                  <a:gd name="T10" fmla="*/ 6 w 17"/>
                  <a:gd name="T11" fmla="*/ 8 h 17"/>
                  <a:gd name="T12" fmla="*/ 4 w 17"/>
                  <a:gd name="T13" fmla="*/ 8 h 17"/>
                  <a:gd name="T14" fmla="*/ 4 w 17"/>
                  <a:gd name="T15" fmla="*/ 22 h 17"/>
                  <a:gd name="T16" fmla="*/ 4 w 17"/>
                  <a:gd name="T17" fmla="*/ 22 h 17"/>
                  <a:gd name="T18" fmla="*/ 4 w 17"/>
                  <a:gd name="T19" fmla="*/ 8 h 17"/>
                  <a:gd name="T20" fmla="*/ 0 w 17"/>
                  <a:gd name="T21" fmla="*/ 8 h 17"/>
                  <a:gd name="T22" fmla="*/ 0 w 17"/>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7"/>
                  <a:gd name="T38" fmla="*/ 17 w 1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7">
                    <a:moveTo>
                      <a:pt x="0" y="0"/>
                    </a:moveTo>
                    <a:lnTo>
                      <a:pt x="5" y="0"/>
                    </a:lnTo>
                    <a:lnTo>
                      <a:pt x="6" y="0"/>
                    </a:lnTo>
                    <a:lnTo>
                      <a:pt x="12" y="8"/>
                    </a:lnTo>
                    <a:lnTo>
                      <a:pt x="16" y="8"/>
                    </a:lnTo>
                    <a:lnTo>
                      <a:pt x="12" y="8"/>
                    </a:lnTo>
                    <a:lnTo>
                      <a:pt x="10" y="8"/>
                    </a:lnTo>
                    <a:lnTo>
                      <a:pt x="6" y="16"/>
                    </a:lnTo>
                    <a:lnTo>
                      <a:pt x="5" y="16"/>
                    </a:lnTo>
                    <a:lnTo>
                      <a:pt x="5" y="8"/>
                    </a:lnTo>
                    <a:lnTo>
                      <a:pt x="0" y="8"/>
                    </a:lnTo>
                    <a:lnTo>
                      <a:pt x="0" y="0"/>
                    </a:lnTo>
                  </a:path>
                </a:pathLst>
              </a:custGeom>
              <a:solidFill>
                <a:srgbClr val="40FF40"/>
              </a:solidFill>
              <a:ln w="12700" cap="rnd" cmpd="sng">
                <a:solidFill>
                  <a:srgbClr val="000000"/>
                </a:solidFill>
                <a:prstDash val="solid"/>
                <a:round/>
                <a:headEnd type="none" w="med" len="med"/>
                <a:tailEnd type="none" w="med" len="med"/>
              </a:ln>
            </p:spPr>
            <p:txBody>
              <a:bodyPr/>
              <a:lstStyle/>
              <a:p>
                <a:endParaRPr lang="en-US"/>
              </a:p>
            </p:txBody>
          </p:sp>
          <p:sp>
            <p:nvSpPr>
              <p:cNvPr id="7642" name="Freeform 464"/>
              <p:cNvSpPr>
                <a:spLocks/>
              </p:cNvSpPr>
              <p:nvPr/>
            </p:nvSpPr>
            <p:spPr bwMode="auto">
              <a:xfrm>
                <a:off x="731" y="2492"/>
                <a:ext cx="17" cy="18"/>
              </a:xfrm>
              <a:custGeom>
                <a:avLst/>
                <a:gdLst>
                  <a:gd name="T0" fmla="*/ 0 w 19"/>
                  <a:gd name="T1" fmla="*/ 0 h 17"/>
                  <a:gd name="T2" fmla="*/ 4 w 19"/>
                  <a:gd name="T3" fmla="*/ 0 h 17"/>
                  <a:gd name="T4" fmla="*/ 4 w 19"/>
                  <a:gd name="T5" fmla="*/ 0 h 17"/>
                  <a:gd name="T6" fmla="*/ 8 w 19"/>
                  <a:gd name="T7" fmla="*/ 15 h 17"/>
                  <a:gd name="T8" fmla="*/ 10 w 19"/>
                  <a:gd name="T9" fmla="*/ 15 h 17"/>
                  <a:gd name="T10" fmla="*/ 8 w 19"/>
                  <a:gd name="T11" fmla="*/ 15 h 17"/>
                  <a:gd name="T12" fmla="*/ 6 w 19"/>
                  <a:gd name="T13" fmla="*/ 15 h 17"/>
                  <a:gd name="T14" fmla="*/ 4 w 19"/>
                  <a:gd name="T15" fmla="*/ 22 h 17"/>
                  <a:gd name="T16" fmla="*/ 4 w 19"/>
                  <a:gd name="T17" fmla="*/ 22 h 17"/>
                  <a:gd name="T18" fmla="*/ 4 w 19"/>
                  <a:gd name="T19" fmla="*/ 15 h 17"/>
                  <a:gd name="T20" fmla="*/ 0 w 19"/>
                  <a:gd name="T21" fmla="*/ 6 h 17"/>
                  <a:gd name="T22" fmla="*/ 0 w 19"/>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17"/>
                  <a:gd name="T38" fmla="*/ 19 w 1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17">
                    <a:moveTo>
                      <a:pt x="0" y="0"/>
                    </a:moveTo>
                    <a:lnTo>
                      <a:pt x="6" y="0"/>
                    </a:lnTo>
                    <a:lnTo>
                      <a:pt x="8" y="0"/>
                    </a:lnTo>
                    <a:lnTo>
                      <a:pt x="14" y="9"/>
                    </a:lnTo>
                    <a:lnTo>
                      <a:pt x="18" y="9"/>
                    </a:lnTo>
                    <a:lnTo>
                      <a:pt x="14" y="9"/>
                    </a:lnTo>
                    <a:lnTo>
                      <a:pt x="12" y="9"/>
                    </a:lnTo>
                    <a:lnTo>
                      <a:pt x="8" y="16"/>
                    </a:lnTo>
                    <a:lnTo>
                      <a:pt x="6" y="16"/>
                    </a:lnTo>
                    <a:lnTo>
                      <a:pt x="6" y="9"/>
                    </a:lnTo>
                    <a:lnTo>
                      <a:pt x="0" y="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43" name="Freeform 465"/>
              <p:cNvSpPr>
                <a:spLocks/>
              </p:cNvSpPr>
              <p:nvPr/>
            </p:nvSpPr>
            <p:spPr bwMode="auto">
              <a:xfrm>
                <a:off x="731" y="2500"/>
                <a:ext cx="1" cy="17"/>
              </a:xfrm>
              <a:custGeom>
                <a:avLst/>
                <a:gdLst>
                  <a:gd name="T0" fmla="*/ 0 w 1"/>
                  <a:gd name="T1" fmla="*/ 16 h 17"/>
                  <a:gd name="T2" fmla="*/ 0 w 1"/>
                  <a:gd name="T3" fmla="*/ 0 h 17"/>
                  <a:gd name="T4" fmla="*/ 0 w 1"/>
                  <a:gd name="T5" fmla="*/ 16 h 17"/>
                  <a:gd name="T6" fmla="*/ 0 60000 65536"/>
                  <a:gd name="T7" fmla="*/ 0 60000 65536"/>
                  <a:gd name="T8" fmla="*/ 0 60000 65536"/>
                  <a:gd name="T9" fmla="*/ 0 w 1"/>
                  <a:gd name="T10" fmla="*/ 0 h 17"/>
                  <a:gd name="T11" fmla="*/ 1 w 1"/>
                  <a:gd name="T12" fmla="*/ 17 h 17"/>
                </a:gdLst>
                <a:ahLst/>
                <a:cxnLst>
                  <a:cxn ang="T6">
                    <a:pos x="T0" y="T1"/>
                  </a:cxn>
                  <a:cxn ang="T7">
                    <a:pos x="T2" y="T3"/>
                  </a:cxn>
                  <a:cxn ang="T8">
                    <a:pos x="T4" y="T5"/>
                  </a:cxn>
                </a:cxnLst>
                <a:rect l="T9" t="T10" r="T11" b="T12"/>
                <a:pathLst>
                  <a:path w="1" h="17">
                    <a:moveTo>
                      <a:pt x="0" y="16"/>
                    </a:moveTo>
                    <a:lnTo>
                      <a:pt x="0" y="0"/>
                    </a:lnTo>
                    <a:lnTo>
                      <a:pt x="0" y="16"/>
                    </a:lnTo>
                  </a:path>
                </a:pathLst>
              </a:custGeom>
              <a:solidFill>
                <a:srgbClr val="40FF40"/>
              </a:solidFill>
              <a:ln w="12700" cap="rnd" cmpd="sng">
                <a:solidFill>
                  <a:srgbClr val="000000"/>
                </a:solidFill>
                <a:prstDash val="solid"/>
                <a:round/>
                <a:headEnd type="none" w="med" len="med"/>
                <a:tailEnd type="none" w="med" len="med"/>
              </a:ln>
            </p:spPr>
            <p:txBody>
              <a:bodyPr/>
              <a:lstStyle/>
              <a:p>
                <a:endParaRPr lang="en-US"/>
              </a:p>
            </p:txBody>
          </p:sp>
          <p:sp>
            <p:nvSpPr>
              <p:cNvPr id="7644" name="Freeform 466"/>
              <p:cNvSpPr>
                <a:spLocks/>
              </p:cNvSpPr>
              <p:nvPr/>
            </p:nvSpPr>
            <p:spPr bwMode="auto">
              <a:xfrm>
                <a:off x="731" y="2503"/>
                <a:ext cx="15" cy="17"/>
              </a:xfrm>
              <a:custGeom>
                <a:avLst/>
                <a:gdLst>
                  <a:gd name="T0" fmla="*/ 0 w 17"/>
                  <a:gd name="T1" fmla="*/ 0 h 17"/>
                  <a:gd name="T2" fmla="*/ 4 w 17"/>
                  <a:gd name="T3" fmla="*/ 0 h 17"/>
                  <a:gd name="T4" fmla="*/ 8 w 17"/>
                  <a:gd name="T5" fmla="*/ 0 h 17"/>
                  <a:gd name="T6" fmla="*/ 4 w 17"/>
                  <a:gd name="T7" fmla="*/ 16 h 17"/>
                  <a:gd name="T8" fmla="*/ 0 w 17"/>
                  <a:gd name="T9" fmla="*/ 16 h 17"/>
                  <a:gd name="T10" fmla="*/ 0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0"/>
                    </a:moveTo>
                    <a:lnTo>
                      <a:pt x="5" y="0"/>
                    </a:lnTo>
                    <a:lnTo>
                      <a:pt x="16" y="0"/>
                    </a:lnTo>
                    <a:lnTo>
                      <a:pt x="5" y="16"/>
                    </a:lnTo>
                    <a:lnTo>
                      <a:pt x="0"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45" name="Freeform 467"/>
              <p:cNvSpPr>
                <a:spLocks/>
              </p:cNvSpPr>
              <p:nvPr/>
            </p:nvSpPr>
            <p:spPr bwMode="auto">
              <a:xfrm>
                <a:off x="747" y="2509"/>
                <a:ext cx="22" cy="32"/>
              </a:xfrm>
              <a:custGeom>
                <a:avLst/>
                <a:gdLst>
                  <a:gd name="T0" fmla="*/ 4 w 25"/>
                  <a:gd name="T1" fmla="*/ 0 h 31"/>
                  <a:gd name="T2" fmla="*/ 4 w 25"/>
                  <a:gd name="T3" fmla="*/ 5 h 31"/>
                  <a:gd name="T4" fmla="*/ 8 w 25"/>
                  <a:gd name="T5" fmla="*/ 8 h 31"/>
                  <a:gd name="T6" fmla="*/ 10 w 25"/>
                  <a:gd name="T7" fmla="*/ 13 h 31"/>
                  <a:gd name="T8" fmla="*/ 11 w 25"/>
                  <a:gd name="T9" fmla="*/ 15 h 31"/>
                  <a:gd name="T10" fmla="*/ 11 w 25"/>
                  <a:gd name="T11" fmla="*/ 26 h 31"/>
                  <a:gd name="T12" fmla="*/ 8 w 25"/>
                  <a:gd name="T13" fmla="*/ 29 h 31"/>
                  <a:gd name="T14" fmla="*/ 8 w 25"/>
                  <a:gd name="T15" fmla="*/ 26 h 31"/>
                  <a:gd name="T16" fmla="*/ 5 w 25"/>
                  <a:gd name="T17" fmla="*/ 31 h 31"/>
                  <a:gd name="T18" fmla="*/ 4 w 25"/>
                  <a:gd name="T19" fmla="*/ 36 h 31"/>
                  <a:gd name="T20" fmla="*/ 4 w 25"/>
                  <a:gd name="T21" fmla="*/ 34 h 31"/>
                  <a:gd name="T22" fmla="*/ 4 w 25"/>
                  <a:gd name="T23" fmla="*/ 31 h 31"/>
                  <a:gd name="T24" fmla="*/ 4 w 25"/>
                  <a:gd name="T25" fmla="*/ 29 h 31"/>
                  <a:gd name="T26" fmla="*/ 4 w 25"/>
                  <a:gd name="T27" fmla="*/ 26 h 31"/>
                  <a:gd name="T28" fmla="*/ 0 w 25"/>
                  <a:gd name="T29" fmla="*/ 15 h 31"/>
                  <a:gd name="T30" fmla="*/ 0 w 25"/>
                  <a:gd name="T31" fmla="*/ 13 h 31"/>
                  <a:gd name="T32" fmla="*/ 0 w 25"/>
                  <a:gd name="T33" fmla="*/ 10 h 31"/>
                  <a:gd name="T34" fmla="*/ 4 w 25"/>
                  <a:gd name="T35" fmla="*/ 10 h 31"/>
                  <a:gd name="T36" fmla="*/ 4 w 25"/>
                  <a:gd name="T37" fmla="*/ 8 h 31"/>
                  <a:gd name="T38" fmla="*/ 4 w 25"/>
                  <a:gd name="T39" fmla="*/ 5 h 31"/>
                  <a:gd name="T40" fmla="*/ 4 w 25"/>
                  <a:gd name="T41" fmla="*/ 0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31"/>
                  <a:gd name="T65" fmla="*/ 25 w 25"/>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31">
                    <a:moveTo>
                      <a:pt x="5" y="0"/>
                    </a:moveTo>
                    <a:lnTo>
                      <a:pt x="10" y="5"/>
                    </a:lnTo>
                    <a:lnTo>
                      <a:pt x="16" y="8"/>
                    </a:lnTo>
                    <a:lnTo>
                      <a:pt x="21" y="13"/>
                    </a:lnTo>
                    <a:lnTo>
                      <a:pt x="24" y="15"/>
                    </a:lnTo>
                    <a:lnTo>
                      <a:pt x="24" y="20"/>
                    </a:lnTo>
                    <a:lnTo>
                      <a:pt x="16" y="23"/>
                    </a:lnTo>
                    <a:lnTo>
                      <a:pt x="16" y="20"/>
                    </a:lnTo>
                    <a:lnTo>
                      <a:pt x="11" y="25"/>
                    </a:lnTo>
                    <a:lnTo>
                      <a:pt x="6" y="30"/>
                    </a:lnTo>
                    <a:lnTo>
                      <a:pt x="5" y="28"/>
                    </a:lnTo>
                    <a:lnTo>
                      <a:pt x="5" y="25"/>
                    </a:lnTo>
                    <a:lnTo>
                      <a:pt x="5" y="23"/>
                    </a:lnTo>
                    <a:lnTo>
                      <a:pt x="5" y="20"/>
                    </a:lnTo>
                    <a:lnTo>
                      <a:pt x="0" y="15"/>
                    </a:lnTo>
                    <a:lnTo>
                      <a:pt x="0" y="13"/>
                    </a:lnTo>
                    <a:lnTo>
                      <a:pt x="0" y="10"/>
                    </a:lnTo>
                    <a:lnTo>
                      <a:pt x="5" y="10"/>
                    </a:lnTo>
                    <a:lnTo>
                      <a:pt x="5" y="8"/>
                    </a:lnTo>
                    <a:lnTo>
                      <a:pt x="5" y="5"/>
                    </a:lnTo>
                    <a:lnTo>
                      <a:pt x="5" y="0"/>
                    </a:lnTo>
                  </a:path>
                </a:pathLst>
              </a:custGeom>
              <a:solidFill>
                <a:srgbClr val="40FF40"/>
              </a:solidFill>
              <a:ln w="12700" cap="rnd" cmpd="sng">
                <a:solidFill>
                  <a:srgbClr val="000000"/>
                </a:solidFill>
                <a:prstDash val="solid"/>
                <a:round/>
                <a:headEnd type="none" w="med" len="med"/>
                <a:tailEnd type="none" w="med" len="med"/>
              </a:ln>
            </p:spPr>
            <p:txBody>
              <a:bodyPr/>
              <a:lstStyle/>
              <a:p>
                <a:endParaRPr lang="en-US"/>
              </a:p>
            </p:txBody>
          </p:sp>
          <p:sp>
            <p:nvSpPr>
              <p:cNvPr id="7646" name="Freeform 468"/>
              <p:cNvSpPr>
                <a:spLocks/>
              </p:cNvSpPr>
              <p:nvPr/>
            </p:nvSpPr>
            <p:spPr bwMode="auto">
              <a:xfrm>
                <a:off x="747" y="2509"/>
                <a:ext cx="28" cy="38"/>
              </a:xfrm>
              <a:custGeom>
                <a:avLst/>
                <a:gdLst>
                  <a:gd name="T0" fmla="*/ 5 w 31"/>
                  <a:gd name="T1" fmla="*/ 0 h 37"/>
                  <a:gd name="T2" fmla="*/ 6 w 31"/>
                  <a:gd name="T3" fmla="*/ 6 h 37"/>
                  <a:gd name="T4" fmla="*/ 11 w 31"/>
                  <a:gd name="T5" fmla="*/ 9 h 37"/>
                  <a:gd name="T6" fmla="*/ 14 w 31"/>
                  <a:gd name="T7" fmla="*/ 15 h 37"/>
                  <a:gd name="T8" fmla="*/ 16 w 31"/>
                  <a:gd name="T9" fmla="*/ 18 h 37"/>
                  <a:gd name="T10" fmla="*/ 16 w 31"/>
                  <a:gd name="T11" fmla="*/ 30 h 37"/>
                  <a:gd name="T12" fmla="*/ 11 w 31"/>
                  <a:gd name="T13" fmla="*/ 33 h 37"/>
                  <a:gd name="T14" fmla="*/ 11 w 31"/>
                  <a:gd name="T15" fmla="*/ 30 h 37"/>
                  <a:gd name="T16" fmla="*/ 8 w 31"/>
                  <a:gd name="T17" fmla="*/ 36 h 37"/>
                  <a:gd name="T18" fmla="*/ 5 w 31"/>
                  <a:gd name="T19" fmla="*/ 42 h 37"/>
                  <a:gd name="T20" fmla="*/ 5 w 31"/>
                  <a:gd name="T21" fmla="*/ 39 h 37"/>
                  <a:gd name="T22" fmla="*/ 5 w 31"/>
                  <a:gd name="T23" fmla="*/ 36 h 37"/>
                  <a:gd name="T24" fmla="*/ 5 w 31"/>
                  <a:gd name="T25" fmla="*/ 33 h 37"/>
                  <a:gd name="T26" fmla="*/ 5 w 31"/>
                  <a:gd name="T27" fmla="*/ 30 h 37"/>
                  <a:gd name="T28" fmla="*/ 0 w 31"/>
                  <a:gd name="T29" fmla="*/ 18 h 37"/>
                  <a:gd name="T30" fmla="*/ 0 w 31"/>
                  <a:gd name="T31" fmla="*/ 15 h 37"/>
                  <a:gd name="T32" fmla="*/ 0 w 31"/>
                  <a:gd name="T33" fmla="*/ 12 h 37"/>
                  <a:gd name="T34" fmla="*/ 5 w 31"/>
                  <a:gd name="T35" fmla="*/ 12 h 37"/>
                  <a:gd name="T36" fmla="*/ 5 w 31"/>
                  <a:gd name="T37" fmla="*/ 9 h 37"/>
                  <a:gd name="T38" fmla="*/ 5 w 31"/>
                  <a:gd name="T39" fmla="*/ 6 h 37"/>
                  <a:gd name="T40" fmla="*/ 5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7"/>
                  <a:gd name="T65" fmla="*/ 31 w 3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7">
                    <a:moveTo>
                      <a:pt x="6" y="0"/>
                    </a:moveTo>
                    <a:lnTo>
                      <a:pt x="12" y="6"/>
                    </a:lnTo>
                    <a:lnTo>
                      <a:pt x="20" y="9"/>
                    </a:lnTo>
                    <a:lnTo>
                      <a:pt x="26" y="15"/>
                    </a:lnTo>
                    <a:lnTo>
                      <a:pt x="30" y="18"/>
                    </a:lnTo>
                    <a:lnTo>
                      <a:pt x="30" y="24"/>
                    </a:lnTo>
                    <a:lnTo>
                      <a:pt x="20" y="27"/>
                    </a:lnTo>
                    <a:lnTo>
                      <a:pt x="20" y="24"/>
                    </a:lnTo>
                    <a:lnTo>
                      <a:pt x="14" y="30"/>
                    </a:lnTo>
                    <a:lnTo>
                      <a:pt x="8" y="36"/>
                    </a:lnTo>
                    <a:lnTo>
                      <a:pt x="6" y="33"/>
                    </a:lnTo>
                    <a:lnTo>
                      <a:pt x="6" y="30"/>
                    </a:lnTo>
                    <a:lnTo>
                      <a:pt x="6" y="27"/>
                    </a:lnTo>
                    <a:lnTo>
                      <a:pt x="6" y="24"/>
                    </a:lnTo>
                    <a:lnTo>
                      <a:pt x="0" y="18"/>
                    </a:lnTo>
                    <a:lnTo>
                      <a:pt x="0" y="15"/>
                    </a:lnTo>
                    <a:lnTo>
                      <a:pt x="0" y="12"/>
                    </a:lnTo>
                    <a:lnTo>
                      <a:pt x="6" y="12"/>
                    </a:lnTo>
                    <a:lnTo>
                      <a:pt x="6" y="9"/>
                    </a:lnTo>
                    <a:lnTo>
                      <a:pt x="6" y="6"/>
                    </a:lnTo>
                    <a:lnTo>
                      <a:pt x="6"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47" name="Freeform 469"/>
              <p:cNvSpPr>
                <a:spLocks/>
              </p:cNvSpPr>
              <p:nvPr/>
            </p:nvSpPr>
            <p:spPr bwMode="auto">
              <a:xfrm>
                <a:off x="4996" y="2394"/>
                <a:ext cx="27" cy="38"/>
              </a:xfrm>
              <a:custGeom>
                <a:avLst/>
                <a:gdLst>
                  <a:gd name="T0" fmla="*/ 12 w 31"/>
                  <a:gd name="T1" fmla="*/ 0 h 37"/>
                  <a:gd name="T2" fmla="*/ 8 w 31"/>
                  <a:gd name="T3" fmla="*/ 10 h 37"/>
                  <a:gd name="T4" fmla="*/ 4 w 31"/>
                  <a:gd name="T5" fmla="*/ 9 h 37"/>
                  <a:gd name="T6" fmla="*/ 4 w 31"/>
                  <a:gd name="T7" fmla="*/ 10 h 37"/>
                  <a:gd name="T8" fmla="*/ 7 w 31"/>
                  <a:gd name="T9" fmla="*/ 14 h 37"/>
                  <a:gd name="T10" fmla="*/ 3 w 31"/>
                  <a:gd name="T11" fmla="*/ 27 h 37"/>
                  <a:gd name="T12" fmla="*/ 3 w 31"/>
                  <a:gd name="T13" fmla="*/ 25 h 37"/>
                  <a:gd name="T14" fmla="*/ 3 w 31"/>
                  <a:gd name="T15" fmla="*/ 32 h 37"/>
                  <a:gd name="T16" fmla="*/ 0 w 31"/>
                  <a:gd name="T17" fmla="*/ 37 h 37"/>
                  <a:gd name="T18" fmla="*/ 3 w 31"/>
                  <a:gd name="T19" fmla="*/ 42 h 37"/>
                  <a:gd name="T20" fmla="*/ 4 w 31"/>
                  <a:gd name="T21" fmla="*/ 40 h 37"/>
                  <a:gd name="T22" fmla="*/ 3 w 31"/>
                  <a:gd name="T23" fmla="*/ 37 h 37"/>
                  <a:gd name="T24" fmla="*/ 4 w 31"/>
                  <a:gd name="T25" fmla="*/ 30 h 37"/>
                  <a:gd name="T26" fmla="*/ 4 w 31"/>
                  <a:gd name="T27" fmla="*/ 27 h 37"/>
                  <a:gd name="T28" fmla="*/ 3 w 31"/>
                  <a:gd name="T29" fmla="*/ 27 h 37"/>
                  <a:gd name="T30" fmla="*/ 4 w 31"/>
                  <a:gd name="T31" fmla="*/ 25 h 37"/>
                  <a:gd name="T32" fmla="*/ 7 w 31"/>
                  <a:gd name="T33" fmla="*/ 25 h 37"/>
                  <a:gd name="T34" fmla="*/ 12 w 31"/>
                  <a:gd name="T35" fmla="*/ 10 h 37"/>
                  <a:gd name="T36" fmla="*/ 13 w 31"/>
                  <a:gd name="T37" fmla="*/ 5 h 37"/>
                  <a:gd name="T38" fmla="*/ 13 w 31"/>
                  <a:gd name="T39" fmla="*/ 0 h 37"/>
                  <a:gd name="T40" fmla="*/ 12 w 31"/>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
                  <a:gd name="T64" fmla="*/ 0 h 37"/>
                  <a:gd name="T65" fmla="*/ 31 w 31"/>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 h="37">
                    <a:moveTo>
                      <a:pt x="28" y="0"/>
                    </a:moveTo>
                    <a:lnTo>
                      <a:pt x="18" y="10"/>
                    </a:lnTo>
                    <a:lnTo>
                      <a:pt x="10" y="9"/>
                    </a:lnTo>
                    <a:lnTo>
                      <a:pt x="10" y="10"/>
                    </a:lnTo>
                    <a:lnTo>
                      <a:pt x="15" y="14"/>
                    </a:lnTo>
                    <a:lnTo>
                      <a:pt x="5" y="21"/>
                    </a:lnTo>
                    <a:lnTo>
                      <a:pt x="5" y="19"/>
                    </a:lnTo>
                    <a:lnTo>
                      <a:pt x="5" y="26"/>
                    </a:lnTo>
                    <a:lnTo>
                      <a:pt x="0" y="31"/>
                    </a:lnTo>
                    <a:lnTo>
                      <a:pt x="3" y="36"/>
                    </a:lnTo>
                    <a:lnTo>
                      <a:pt x="10" y="34"/>
                    </a:lnTo>
                    <a:lnTo>
                      <a:pt x="8" y="31"/>
                    </a:lnTo>
                    <a:lnTo>
                      <a:pt x="10" y="24"/>
                    </a:lnTo>
                    <a:lnTo>
                      <a:pt x="10" y="21"/>
                    </a:lnTo>
                    <a:lnTo>
                      <a:pt x="8" y="21"/>
                    </a:lnTo>
                    <a:lnTo>
                      <a:pt x="10" y="19"/>
                    </a:lnTo>
                    <a:lnTo>
                      <a:pt x="15" y="19"/>
                    </a:lnTo>
                    <a:lnTo>
                      <a:pt x="28" y="10"/>
                    </a:lnTo>
                    <a:lnTo>
                      <a:pt x="30" y="5"/>
                    </a:lnTo>
                    <a:lnTo>
                      <a:pt x="30" y="0"/>
                    </a:lnTo>
                    <a:lnTo>
                      <a:pt x="28" y="0"/>
                    </a:lnTo>
                  </a:path>
                </a:pathLst>
              </a:custGeom>
              <a:solidFill>
                <a:srgbClr val="FF7F40"/>
              </a:solidFill>
              <a:ln w="12700" cap="rnd" cmpd="sng">
                <a:solidFill>
                  <a:srgbClr val="000000"/>
                </a:solidFill>
                <a:prstDash val="solid"/>
                <a:round/>
                <a:headEnd type="none" w="med" len="med"/>
                <a:tailEnd type="none" w="med" len="med"/>
              </a:ln>
            </p:spPr>
            <p:txBody>
              <a:bodyPr/>
              <a:lstStyle/>
              <a:p>
                <a:endParaRPr lang="en-US"/>
              </a:p>
            </p:txBody>
          </p:sp>
          <p:sp>
            <p:nvSpPr>
              <p:cNvPr id="7648" name="Freeform 470"/>
              <p:cNvSpPr>
                <a:spLocks/>
              </p:cNvSpPr>
              <p:nvPr/>
            </p:nvSpPr>
            <p:spPr bwMode="auto">
              <a:xfrm>
                <a:off x="4996" y="2394"/>
                <a:ext cx="32" cy="44"/>
              </a:xfrm>
              <a:custGeom>
                <a:avLst/>
                <a:gdLst>
                  <a:gd name="T0" fmla="*/ 14 w 37"/>
                  <a:gd name="T1" fmla="*/ 0 h 43"/>
                  <a:gd name="T2" fmla="*/ 9 w 37"/>
                  <a:gd name="T3" fmla="*/ 12 h 43"/>
                  <a:gd name="T4" fmla="*/ 5 w 37"/>
                  <a:gd name="T5" fmla="*/ 10 h 43"/>
                  <a:gd name="T6" fmla="*/ 5 w 37"/>
                  <a:gd name="T7" fmla="*/ 12 h 43"/>
                  <a:gd name="T8" fmla="*/ 8 w 37"/>
                  <a:gd name="T9" fmla="*/ 16 h 43"/>
                  <a:gd name="T10" fmla="*/ 3 w 37"/>
                  <a:gd name="T11" fmla="*/ 30 h 43"/>
                  <a:gd name="T12" fmla="*/ 3 w 37"/>
                  <a:gd name="T13" fmla="*/ 28 h 43"/>
                  <a:gd name="T14" fmla="*/ 3 w 37"/>
                  <a:gd name="T15" fmla="*/ 36 h 43"/>
                  <a:gd name="T16" fmla="*/ 0 w 37"/>
                  <a:gd name="T17" fmla="*/ 42 h 43"/>
                  <a:gd name="T18" fmla="*/ 3 w 37"/>
                  <a:gd name="T19" fmla="*/ 48 h 43"/>
                  <a:gd name="T20" fmla="*/ 5 w 37"/>
                  <a:gd name="T21" fmla="*/ 46 h 43"/>
                  <a:gd name="T22" fmla="*/ 3 w 37"/>
                  <a:gd name="T23" fmla="*/ 42 h 43"/>
                  <a:gd name="T24" fmla="*/ 5 w 37"/>
                  <a:gd name="T25" fmla="*/ 34 h 43"/>
                  <a:gd name="T26" fmla="*/ 5 w 37"/>
                  <a:gd name="T27" fmla="*/ 30 h 43"/>
                  <a:gd name="T28" fmla="*/ 3 w 37"/>
                  <a:gd name="T29" fmla="*/ 30 h 43"/>
                  <a:gd name="T30" fmla="*/ 5 w 37"/>
                  <a:gd name="T31" fmla="*/ 28 h 43"/>
                  <a:gd name="T32" fmla="*/ 8 w 37"/>
                  <a:gd name="T33" fmla="*/ 28 h 43"/>
                  <a:gd name="T34" fmla="*/ 14 w 37"/>
                  <a:gd name="T35" fmla="*/ 12 h 43"/>
                  <a:gd name="T36" fmla="*/ 15 w 37"/>
                  <a:gd name="T37" fmla="*/ 6 h 43"/>
                  <a:gd name="T38" fmla="*/ 15 w 37"/>
                  <a:gd name="T39" fmla="*/ 0 h 43"/>
                  <a:gd name="T40" fmla="*/ 14 w 37"/>
                  <a:gd name="T41" fmla="*/ 0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43"/>
                  <a:gd name="T65" fmla="*/ 37 w 37"/>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43">
                    <a:moveTo>
                      <a:pt x="33" y="0"/>
                    </a:moveTo>
                    <a:lnTo>
                      <a:pt x="21" y="12"/>
                    </a:lnTo>
                    <a:lnTo>
                      <a:pt x="12" y="10"/>
                    </a:lnTo>
                    <a:lnTo>
                      <a:pt x="12" y="12"/>
                    </a:lnTo>
                    <a:lnTo>
                      <a:pt x="18" y="16"/>
                    </a:lnTo>
                    <a:lnTo>
                      <a:pt x="6" y="24"/>
                    </a:lnTo>
                    <a:lnTo>
                      <a:pt x="6" y="22"/>
                    </a:lnTo>
                    <a:lnTo>
                      <a:pt x="6" y="30"/>
                    </a:lnTo>
                    <a:lnTo>
                      <a:pt x="0" y="36"/>
                    </a:lnTo>
                    <a:lnTo>
                      <a:pt x="3" y="42"/>
                    </a:lnTo>
                    <a:lnTo>
                      <a:pt x="12" y="40"/>
                    </a:lnTo>
                    <a:lnTo>
                      <a:pt x="9" y="36"/>
                    </a:lnTo>
                    <a:lnTo>
                      <a:pt x="12" y="28"/>
                    </a:lnTo>
                    <a:lnTo>
                      <a:pt x="12" y="24"/>
                    </a:lnTo>
                    <a:lnTo>
                      <a:pt x="9" y="24"/>
                    </a:lnTo>
                    <a:lnTo>
                      <a:pt x="12" y="22"/>
                    </a:lnTo>
                    <a:lnTo>
                      <a:pt x="18" y="22"/>
                    </a:lnTo>
                    <a:lnTo>
                      <a:pt x="33" y="12"/>
                    </a:lnTo>
                    <a:lnTo>
                      <a:pt x="36" y="6"/>
                    </a:lnTo>
                    <a:lnTo>
                      <a:pt x="36" y="0"/>
                    </a:lnTo>
                    <a:lnTo>
                      <a:pt x="33"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49" name="Freeform 471"/>
              <p:cNvSpPr>
                <a:spLocks/>
              </p:cNvSpPr>
              <p:nvPr/>
            </p:nvSpPr>
            <p:spPr bwMode="auto">
              <a:xfrm>
                <a:off x="2183" y="2574"/>
                <a:ext cx="15" cy="17"/>
              </a:xfrm>
              <a:custGeom>
                <a:avLst/>
                <a:gdLst>
                  <a:gd name="T0" fmla="*/ 8 w 17"/>
                  <a:gd name="T1" fmla="*/ 16 h 17"/>
                  <a:gd name="T2" fmla="*/ 8 w 17"/>
                  <a:gd name="T3" fmla="*/ 5 h 17"/>
                  <a:gd name="T4" fmla="*/ 0 w 17"/>
                  <a:gd name="T5" fmla="*/ 0 h 17"/>
                  <a:gd name="T6" fmla="*/ 0 w 17"/>
                  <a:gd name="T7" fmla="*/ 16 h 17"/>
                  <a:gd name="T8" fmla="*/ 8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16"/>
                    </a:moveTo>
                    <a:lnTo>
                      <a:pt x="16" y="5"/>
                    </a:lnTo>
                    <a:lnTo>
                      <a:pt x="0" y="0"/>
                    </a:lnTo>
                    <a:lnTo>
                      <a:pt x="0" y="16"/>
                    </a:lnTo>
                    <a:lnTo>
                      <a:pt x="16"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50" name="Freeform 472"/>
              <p:cNvSpPr>
                <a:spLocks/>
              </p:cNvSpPr>
              <p:nvPr/>
            </p:nvSpPr>
            <p:spPr bwMode="auto">
              <a:xfrm>
                <a:off x="2183" y="2574"/>
                <a:ext cx="15" cy="20"/>
              </a:xfrm>
              <a:custGeom>
                <a:avLst/>
                <a:gdLst>
                  <a:gd name="T0" fmla="*/ 8 w 17"/>
                  <a:gd name="T1" fmla="*/ 24 h 19"/>
                  <a:gd name="T2" fmla="*/ 8 w 17"/>
                  <a:gd name="T3" fmla="*/ 6 h 19"/>
                  <a:gd name="T4" fmla="*/ 0 w 17"/>
                  <a:gd name="T5" fmla="*/ 0 h 19"/>
                  <a:gd name="T6" fmla="*/ 0 w 17"/>
                  <a:gd name="T7" fmla="*/ 24 h 19"/>
                  <a:gd name="T8" fmla="*/ 8 w 17"/>
                  <a:gd name="T9" fmla="*/ 24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6" y="18"/>
                    </a:moveTo>
                    <a:lnTo>
                      <a:pt x="16" y="6"/>
                    </a:lnTo>
                    <a:lnTo>
                      <a:pt x="0" y="0"/>
                    </a:lnTo>
                    <a:lnTo>
                      <a:pt x="0" y="18"/>
                    </a:lnTo>
                    <a:lnTo>
                      <a:pt x="16"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51" name="Freeform 473"/>
              <p:cNvSpPr>
                <a:spLocks/>
              </p:cNvSpPr>
              <p:nvPr/>
            </p:nvSpPr>
            <p:spPr bwMode="auto">
              <a:xfrm>
                <a:off x="2193" y="2623"/>
                <a:ext cx="15" cy="18"/>
              </a:xfrm>
              <a:custGeom>
                <a:avLst/>
                <a:gdLst>
                  <a:gd name="T0" fmla="*/ 0 w 17"/>
                  <a:gd name="T1" fmla="*/ 22 h 17"/>
                  <a:gd name="T2" fmla="*/ 8 w 17"/>
                  <a:gd name="T3" fmla="*/ 22 h 17"/>
                  <a:gd name="T4" fmla="*/ 8 w 17"/>
                  <a:gd name="T5" fmla="*/ 0 h 17"/>
                  <a:gd name="T6" fmla="*/ 0 w 17"/>
                  <a:gd name="T7" fmla="*/ 0 h 17"/>
                  <a:gd name="T8" fmla="*/ 0 w 17"/>
                  <a:gd name="T9" fmla="*/ 2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52" name="Freeform 474"/>
              <p:cNvSpPr>
                <a:spLocks/>
              </p:cNvSpPr>
              <p:nvPr/>
            </p:nvSpPr>
            <p:spPr bwMode="auto">
              <a:xfrm>
                <a:off x="2196" y="2627"/>
                <a:ext cx="15" cy="17"/>
              </a:xfrm>
              <a:custGeom>
                <a:avLst/>
                <a:gdLst>
                  <a:gd name="T0" fmla="*/ 8 w 17"/>
                  <a:gd name="T1" fmla="*/ 0 h 17"/>
                  <a:gd name="T2" fmla="*/ 0 w 17"/>
                  <a:gd name="T3" fmla="*/ 0 h 17"/>
                  <a:gd name="T4" fmla="*/ 0 w 17"/>
                  <a:gd name="T5" fmla="*/ 16 h 17"/>
                  <a:gd name="T6" fmla="*/ 8 w 17"/>
                  <a:gd name="T7" fmla="*/ 16 h 17"/>
                  <a:gd name="T8" fmla="*/ 8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53" name="Freeform 475"/>
              <p:cNvSpPr>
                <a:spLocks/>
              </p:cNvSpPr>
              <p:nvPr/>
            </p:nvSpPr>
            <p:spPr bwMode="auto">
              <a:xfrm>
                <a:off x="2191" y="2636"/>
                <a:ext cx="0" cy="17"/>
              </a:xfrm>
              <a:custGeom>
                <a:avLst/>
                <a:gdLst>
                  <a:gd name="T0" fmla="*/ 0 w 1"/>
                  <a:gd name="T1" fmla="*/ 0 h 17"/>
                  <a:gd name="T2" fmla="*/ 0 w 1"/>
                  <a:gd name="T3" fmla="*/ 16 h 17"/>
                  <a:gd name="T4" fmla="*/ 0 w 1"/>
                  <a:gd name="T5" fmla="*/ 0 h 17"/>
                  <a:gd name="T6" fmla="*/ 0 60000 65536"/>
                  <a:gd name="T7" fmla="*/ 0 60000 65536"/>
                  <a:gd name="T8" fmla="*/ 0 60000 65536"/>
                  <a:gd name="T9" fmla="*/ 0 w 1"/>
                  <a:gd name="T10" fmla="*/ 0 h 17"/>
                  <a:gd name="T11" fmla="*/ 0 w 1"/>
                  <a:gd name="T12" fmla="*/ 17 h 17"/>
                </a:gdLst>
                <a:ahLst/>
                <a:cxnLst>
                  <a:cxn ang="T6">
                    <a:pos x="T0" y="T1"/>
                  </a:cxn>
                  <a:cxn ang="T7">
                    <a:pos x="T2" y="T3"/>
                  </a:cxn>
                  <a:cxn ang="T8">
                    <a:pos x="T4" y="T5"/>
                  </a:cxn>
                </a:cxnLst>
                <a:rect l="T9" t="T10" r="T11" b="T12"/>
                <a:pathLst>
                  <a:path w="1" h="17">
                    <a:moveTo>
                      <a:pt x="0" y="0"/>
                    </a:moveTo>
                    <a:lnTo>
                      <a:pt x="0" y="16"/>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54" name="Freeform 476"/>
              <p:cNvSpPr>
                <a:spLocks/>
              </p:cNvSpPr>
              <p:nvPr/>
            </p:nvSpPr>
            <p:spPr bwMode="auto">
              <a:xfrm>
                <a:off x="2191" y="2636"/>
                <a:ext cx="15" cy="17"/>
              </a:xfrm>
              <a:custGeom>
                <a:avLst/>
                <a:gdLst>
                  <a:gd name="T0" fmla="*/ 0 w 17"/>
                  <a:gd name="T1" fmla="*/ 0 h 17"/>
                  <a:gd name="T2" fmla="*/ 0 w 17"/>
                  <a:gd name="T3" fmla="*/ 16 h 17"/>
                  <a:gd name="T4" fmla="*/ 8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1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55" name="Freeform 477"/>
              <p:cNvSpPr>
                <a:spLocks/>
              </p:cNvSpPr>
              <p:nvPr/>
            </p:nvSpPr>
            <p:spPr bwMode="auto">
              <a:xfrm>
                <a:off x="2172" y="2667"/>
                <a:ext cx="15" cy="17"/>
              </a:xfrm>
              <a:custGeom>
                <a:avLst/>
                <a:gdLst>
                  <a:gd name="T0" fmla="*/ 0 w 17"/>
                  <a:gd name="T1" fmla="*/ 0 h 17"/>
                  <a:gd name="T2" fmla="*/ 0 w 17"/>
                  <a:gd name="T3" fmla="*/ 16 h 17"/>
                  <a:gd name="T4" fmla="*/ 8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56" name="Freeform 478"/>
              <p:cNvSpPr>
                <a:spLocks/>
              </p:cNvSpPr>
              <p:nvPr/>
            </p:nvSpPr>
            <p:spPr bwMode="auto">
              <a:xfrm>
                <a:off x="2172" y="2667"/>
                <a:ext cx="15" cy="17"/>
              </a:xfrm>
              <a:custGeom>
                <a:avLst/>
                <a:gdLst>
                  <a:gd name="T0" fmla="*/ 0 w 17"/>
                  <a:gd name="T1" fmla="*/ 0 h 17"/>
                  <a:gd name="T2" fmla="*/ 0 w 17"/>
                  <a:gd name="T3" fmla="*/ 16 h 17"/>
                  <a:gd name="T4" fmla="*/ 8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57" name="Freeform 479"/>
              <p:cNvSpPr>
                <a:spLocks/>
              </p:cNvSpPr>
              <p:nvPr/>
            </p:nvSpPr>
            <p:spPr bwMode="auto">
              <a:xfrm>
                <a:off x="2228" y="2636"/>
                <a:ext cx="15" cy="17"/>
              </a:xfrm>
              <a:custGeom>
                <a:avLst/>
                <a:gdLst>
                  <a:gd name="T0" fmla="*/ 0 w 17"/>
                  <a:gd name="T1" fmla="*/ 16 h 17"/>
                  <a:gd name="T2" fmla="*/ 8 w 17"/>
                  <a:gd name="T3" fmla="*/ 13 h 17"/>
                  <a:gd name="T4" fmla="*/ 0 w 17"/>
                  <a:gd name="T5" fmla="*/ 0 h 17"/>
                  <a:gd name="T6" fmla="*/ 0 w 17"/>
                  <a:gd name="T7" fmla="*/ 13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3"/>
                    </a:lnTo>
                    <a:lnTo>
                      <a:pt x="0" y="0"/>
                    </a:lnTo>
                    <a:lnTo>
                      <a:pt x="0" y="13"/>
                    </a:lnTo>
                    <a:lnTo>
                      <a:pt x="0" y="16"/>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58" name="Freeform 480"/>
              <p:cNvSpPr>
                <a:spLocks/>
              </p:cNvSpPr>
              <p:nvPr/>
            </p:nvSpPr>
            <p:spPr bwMode="auto">
              <a:xfrm>
                <a:off x="2228" y="2636"/>
                <a:ext cx="15" cy="17"/>
              </a:xfrm>
              <a:custGeom>
                <a:avLst/>
                <a:gdLst>
                  <a:gd name="T0" fmla="*/ 0 w 17"/>
                  <a:gd name="T1" fmla="*/ 16 h 17"/>
                  <a:gd name="T2" fmla="*/ 8 w 17"/>
                  <a:gd name="T3" fmla="*/ 12 h 17"/>
                  <a:gd name="T4" fmla="*/ 0 w 17"/>
                  <a:gd name="T5" fmla="*/ 0 h 17"/>
                  <a:gd name="T6" fmla="*/ 0 w 17"/>
                  <a:gd name="T7" fmla="*/ 12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2"/>
                    </a:lnTo>
                    <a:lnTo>
                      <a:pt x="0" y="0"/>
                    </a:lnTo>
                    <a:lnTo>
                      <a:pt x="0" y="12"/>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59" name="Freeform 481"/>
              <p:cNvSpPr>
                <a:spLocks/>
              </p:cNvSpPr>
              <p:nvPr/>
            </p:nvSpPr>
            <p:spPr bwMode="auto">
              <a:xfrm>
                <a:off x="1820" y="2478"/>
                <a:ext cx="155" cy="47"/>
              </a:xfrm>
              <a:custGeom>
                <a:avLst/>
                <a:gdLst>
                  <a:gd name="T0" fmla="*/ 0 w 175"/>
                  <a:gd name="T1" fmla="*/ 30 h 46"/>
                  <a:gd name="T2" fmla="*/ 14 w 175"/>
                  <a:gd name="T3" fmla="*/ 12 h 46"/>
                  <a:gd name="T4" fmla="*/ 21 w 175"/>
                  <a:gd name="T5" fmla="*/ 12 h 46"/>
                  <a:gd name="T6" fmla="*/ 21 w 175"/>
                  <a:gd name="T7" fmla="*/ 18 h 46"/>
                  <a:gd name="T8" fmla="*/ 44 w 175"/>
                  <a:gd name="T9" fmla="*/ 32 h 46"/>
                  <a:gd name="T10" fmla="*/ 50 w 175"/>
                  <a:gd name="T11" fmla="*/ 43 h 46"/>
                  <a:gd name="T12" fmla="*/ 58 w 175"/>
                  <a:gd name="T13" fmla="*/ 43 h 46"/>
                  <a:gd name="T14" fmla="*/ 51 w 175"/>
                  <a:gd name="T15" fmla="*/ 51 h 46"/>
                  <a:gd name="T16" fmla="*/ 78 w 175"/>
                  <a:gd name="T17" fmla="*/ 51 h 46"/>
                  <a:gd name="T18" fmla="*/ 83 w 175"/>
                  <a:gd name="T19" fmla="*/ 43 h 46"/>
                  <a:gd name="T20" fmla="*/ 60 w 175"/>
                  <a:gd name="T21" fmla="*/ 32 h 46"/>
                  <a:gd name="T22" fmla="*/ 27 w 175"/>
                  <a:gd name="T23" fmla="*/ 0 h 46"/>
                  <a:gd name="T24" fmla="*/ 17 w 175"/>
                  <a:gd name="T25" fmla="*/ 0 h 46"/>
                  <a:gd name="T26" fmla="*/ 3 w 175"/>
                  <a:gd name="T27" fmla="*/ 12 h 46"/>
                  <a:gd name="T28" fmla="*/ 0 w 175"/>
                  <a:gd name="T29" fmla="*/ 3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5"/>
                  <a:gd name="T46" fmla="*/ 0 h 46"/>
                  <a:gd name="T47" fmla="*/ 175 w 175"/>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5" h="46">
                    <a:moveTo>
                      <a:pt x="0" y="24"/>
                    </a:moveTo>
                    <a:lnTo>
                      <a:pt x="29" y="12"/>
                    </a:lnTo>
                    <a:lnTo>
                      <a:pt x="44" y="12"/>
                    </a:lnTo>
                    <a:lnTo>
                      <a:pt x="44" y="18"/>
                    </a:lnTo>
                    <a:lnTo>
                      <a:pt x="90" y="26"/>
                    </a:lnTo>
                    <a:lnTo>
                      <a:pt x="102" y="37"/>
                    </a:lnTo>
                    <a:lnTo>
                      <a:pt x="122" y="37"/>
                    </a:lnTo>
                    <a:lnTo>
                      <a:pt x="107" y="45"/>
                    </a:lnTo>
                    <a:lnTo>
                      <a:pt x="162" y="45"/>
                    </a:lnTo>
                    <a:lnTo>
                      <a:pt x="174" y="37"/>
                    </a:lnTo>
                    <a:lnTo>
                      <a:pt x="125" y="26"/>
                    </a:lnTo>
                    <a:lnTo>
                      <a:pt x="55" y="0"/>
                    </a:lnTo>
                    <a:lnTo>
                      <a:pt x="35" y="0"/>
                    </a:lnTo>
                    <a:lnTo>
                      <a:pt x="3" y="12"/>
                    </a:lnTo>
                    <a:lnTo>
                      <a:pt x="0" y="2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60" name="Freeform 482"/>
              <p:cNvSpPr>
                <a:spLocks/>
              </p:cNvSpPr>
              <p:nvPr/>
            </p:nvSpPr>
            <p:spPr bwMode="auto">
              <a:xfrm>
                <a:off x="1820" y="2478"/>
                <a:ext cx="160" cy="54"/>
              </a:xfrm>
              <a:custGeom>
                <a:avLst/>
                <a:gdLst>
                  <a:gd name="T0" fmla="*/ 0 w 181"/>
                  <a:gd name="T1" fmla="*/ 33 h 52"/>
                  <a:gd name="T2" fmla="*/ 15 w 181"/>
                  <a:gd name="T3" fmla="*/ 20 h 52"/>
                  <a:gd name="T4" fmla="*/ 21 w 181"/>
                  <a:gd name="T5" fmla="*/ 20 h 52"/>
                  <a:gd name="T6" fmla="*/ 21 w 181"/>
                  <a:gd name="T7" fmla="*/ 26 h 52"/>
                  <a:gd name="T8" fmla="*/ 44 w 181"/>
                  <a:gd name="T9" fmla="*/ 36 h 52"/>
                  <a:gd name="T10" fmla="*/ 50 w 181"/>
                  <a:gd name="T11" fmla="*/ 54 h 52"/>
                  <a:gd name="T12" fmla="*/ 60 w 181"/>
                  <a:gd name="T13" fmla="*/ 54 h 52"/>
                  <a:gd name="T14" fmla="*/ 53 w 181"/>
                  <a:gd name="T15" fmla="*/ 63 h 52"/>
                  <a:gd name="T16" fmla="*/ 80 w 181"/>
                  <a:gd name="T17" fmla="*/ 63 h 52"/>
                  <a:gd name="T18" fmla="*/ 86 w 181"/>
                  <a:gd name="T19" fmla="*/ 54 h 52"/>
                  <a:gd name="T20" fmla="*/ 62 w 181"/>
                  <a:gd name="T21" fmla="*/ 36 h 52"/>
                  <a:gd name="T22" fmla="*/ 27 w 181"/>
                  <a:gd name="T23" fmla="*/ 0 h 52"/>
                  <a:gd name="T24" fmla="*/ 17 w 181"/>
                  <a:gd name="T25" fmla="*/ 0 h 52"/>
                  <a:gd name="T26" fmla="*/ 3 w 181"/>
                  <a:gd name="T27" fmla="*/ 20 h 52"/>
                  <a:gd name="T28" fmla="*/ 0 w 181"/>
                  <a:gd name="T29" fmla="*/ 33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1"/>
                  <a:gd name="T46" fmla="*/ 0 h 52"/>
                  <a:gd name="T47" fmla="*/ 181 w 181"/>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1" h="52">
                    <a:moveTo>
                      <a:pt x="0" y="27"/>
                    </a:moveTo>
                    <a:lnTo>
                      <a:pt x="30" y="14"/>
                    </a:lnTo>
                    <a:lnTo>
                      <a:pt x="45" y="14"/>
                    </a:lnTo>
                    <a:lnTo>
                      <a:pt x="45" y="20"/>
                    </a:lnTo>
                    <a:lnTo>
                      <a:pt x="93" y="30"/>
                    </a:lnTo>
                    <a:lnTo>
                      <a:pt x="105" y="42"/>
                    </a:lnTo>
                    <a:lnTo>
                      <a:pt x="126" y="42"/>
                    </a:lnTo>
                    <a:lnTo>
                      <a:pt x="111" y="51"/>
                    </a:lnTo>
                    <a:lnTo>
                      <a:pt x="168" y="51"/>
                    </a:lnTo>
                    <a:lnTo>
                      <a:pt x="180" y="42"/>
                    </a:lnTo>
                    <a:lnTo>
                      <a:pt x="129" y="30"/>
                    </a:lnTo>
                    <a:lnTo>
                      <a:pt x="57" y="0"/>
                    </a:lnTo>
                    <a:lnTo>
                      <a:pt x="36" y="0"/>
                    </a:lnTo>
                    <a:lnTo>
                      <a:pt x="3" y="14"/>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61" name="Freeform 483"/>
              <p:cNvSpPr>
                <a:spLocks/>
              </p:cNvSpPr>
              <p:nvPr/>
            </p:nvSpPr>
            <p:spPr bwMode="auto">
              <a:xfrm>
                <a:off x="1969" y="2528"/>
                <a:ext cx="41" cy="28"/>
              </a:xfrm>
              <a:custGeom>
                <a:avLst/>
                <a:gdLst>
                  <a:gd name="T0" fmla="*/ 10 w 46"/>
                  <a:gd name="T1" fmla="*/ 2 h 28"/>
                  <a:gd name="T2" fmla="*/ 13 w 46"/>
                  <a:gd name="T3" fmla="*/ 7 h 28"/>
                  <a:gd name="T4" fmla="*/ 13 w 46"/>
                  <a:gd name="T5" fmla="*/ 10 h 28"/>
                  <a:gd name="T6" fmla="*/ 19 w 46"/>
                  <a:gd name="T7" fmla="*/ 20 h 28"/>
                  <a:gd name="T8" fmla="*/ 4 w 46"/>
                  <a:gd name="T9" fmla="*/ 12 h 28"/>
                  <a:gd name="T10" fmla="*/ 0 w 46"/>
                  <a:gd name="T11" fmla="*/ 25 h 28"/>
                  <a:gd name="T12" fmla="*/ 23 w 46"/>
                  <a:gd name="T13" fmla="*/ 27 h 28"/>
                  <a:gd name="T14" fmla="*/ 23 w 46"/>
                  <a:gd name="T15" fmla="*/ 2 h 28"/>
                  <a:gd name="T16" fmla="*/ 19 w 46"/>
                  <a:gd name="T17" fmla="*/ 0 h 28"/>
                  <a:gd name="T18" fmla="*/ 10 w 46"/>
                  <a:gd name="T19" fmla="*/ 2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28"/>
                  <a:gd name="T32" fmla="*/ 46 w 46"/>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28">
                    <a:moveTo>
                      <a:pt x="19" y="2"/>
                    </a:moveTo>
                    <a:lnTo>
                      <a:pt x="26" y="7"/>
                    </a:lnTo>
                    <a:lnTo>
                      <a:pt x="26" y="10"/>
                    </a:lnTo>
                    <a:lnTo>
                      <a:pt x="37" y="20"/>
                    </a:lnTo>
                    <a:lnTo>
                      <a:pt x="4" y="12"/>
                    </a:lnTo>
                    <a:lnTo>
                      <a:pt x="0" y="25"/>
                    </a:lnTo>
                    <a:lnTo>
                      <a:pt x="45" y="27"/>
                    </a:lnTo>
                    <a:lnTo>
                      <a:pt x="45" y="2"/>
                    </a:lnTo>
                    <a:lnTo>
                      <a:pt x="37" y="0"/>
                    </a:lnTo>
                    <a:lnTo>
                      <a:pt x="19" y="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62" name="Freeform 484"/>
              <p:cNvSpPr>
                <a:spLocks/>
              </p:cNvSpPr>
              <p:nvPr/>
            </p:nvSpPr>
            <p:spPr bwMode="auto">
              <a:xfrm>
                <a:off x="1969" y="2528"/>
                <a:ext cx="46" cy="35"/>
              </a:xfrm>
              <a:custGeom>
                <a:avLst/>
                <a:gdLst>
                  <a:gd name="T0" fmla="*/ 11 w 52"/>
                  <a:gd name="T1" fmla="*/ 3 h 34"/>
                  <a:gd name="T2" fmla="*/ 15 w 52"/>
                  <a:gd name="T3" fmla="*/ 9 h 34"/>
                  <a:gd name="T4" fmla="*/ 15 w 52"/>
                  <a:gd name="T5" fmla="*/ 12 h 34"/>
                  <a:gd name="T6" fmla="*/ 20 w 52"/>
                  <a:gd name="T7" fmla="*/ 30 h 34"/>
                  <a:gd name="T8" fmla="*/ 4 w 52"/>
                  <a:gd name="T9" fmla="*/ 15 h 34"/>
                  <a:gd name="T10" fmla="*/ 0 w 52"/>
                  <a:gd name="T11" fmla="*/ 36 h 34"/>
                  <a:gd name="T12" fmla="*/ 24 w 52"/>
                  <a:gd name="T13" fmla="*/ 39 h 34"/>
                  <a:gd name="T14" fmla="*/ 24 w 52"/>
                  <a:gd name="T15" fmla="*/ 3 h 34"/>
                  <a:gd name="T16" fmla="*/ 20 w 52"/>
                  <a:gd name="T17" fmla="*/ 0 h 34"/>
                  <a:gd name="T18" fmla="*/ 11 w 52"/>
                  <a:gd name="T19" fmla="*/ 3 h 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34"/>
                  <a:gd name="T32" fmla="*/ 52 w 52"/>
                  <a:gd name="T33" fmla="*/ 34 h 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34">
                    <a:moveTo>
                      <a:pt x="22" y="3"/>
                    </a:moveTo>
                    <a:lnTo>
                      <a:pt x="30" y="9"/>
                    </a:lnTo>
                    <a:lnTo>
                      <a:pt x="30" y="12"/>
                    </a:lnTo>
                    <a:lnTo>
                      <a:pt x="42" y="24"/>
                    </a:lnTo>
                    <a:lnTo>
                      <a:pt x="4" y="15"/>
                    </a:lnTo>
                    <a:lnTo>
                      <a:pt x="0" y="30"/>
                    </a:lnTo>
                    <a:lnTo>
                      <a:pt x="51" y="33"/>
                    </a:lnTo>
                    <a:lnTo>
                      <a:pt x="51" y="3"/>
                    </a:lnTo>
                    <a:lnTo>
                      <a:pt x="42" y="0"/>
                    </a:lnTo>
                    <a:lnTo>
                      <a:pt x="22"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63" name="Freeform 485"/>
              <p:cNvSpPr>
                <a:spLocks/>
              </p:cNvSpPr>
              <p:nvPr/>
            </p:nvSpPr>
            <p:spPr bwMode="auto">
              <a:xfrm>
                <a:off x="2014" y="2528"/>
                <a:ext cx="49" cy="32"/>
              </a:xfrm>
              <a:custGeom>
                <a:avLst/>
                <a:gdLst>
                  <a:gd name="T0" fmla="*/ 27 w 55"/>
                  <a:gd name="T1" fmla="*/ 10 h 31"/>
                  <a:gd name="T2" fmla="*/ 18 w 55"/>
                  <a:gd name="T3" fmla="*/ 10 h 31"/>
                  <a:gd name="T4" fmla="*/ 16 w 55"/>
                  <a:gd name="T5" fmla="*/ 3 h 31"/>
                  <a:gd name="T6" fmla="*/ 4 w 55"/>
                  <a:gd name="T7" fmla="*/ 0 h 31"/>
                  <a:gd name="T8" fmla="*/ 0 w 55"/>
                  <a:gd name="T9" fmla="*/ 3 h 31"/>
                  <a:gd name="T10" fmla="*/ 0 w 55"/>
                  <a:gd name="T11" fmla="*/ 34 h 31"/>
                  <a:gd name="T12" fmla="*/ 3 w 55"/>
                  <a:gd name="T13" fmla="*/ 36 h 31"/>
                  <a:gd name="T14" fmla="*/ 7 w 55"/>
                  <a:gd name="T15" fmla="*/ 26 h 31"/>
                  <a:gd name="T16" fmla="*/ 27 w 55"/>
                  <a:gd name="T17" fmla="*/ 26 h 31"/>
                  <a:gd name="T18" fmla="*/ 27 w 55"/>
                  <a:gd name="T19" fmla="*/ 1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1"/>
                  <a:gd name="T32" fmla="*/ 55 w 5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1">
                    <a:moveTo>
                      <a:pt x="54" y="10"/>
                    </a:moveTo>
                    <a:lnTo>
                      <a:pt x="36" y="10"/>
                    </a:lnTo>
                    <a:lnTo>
                      <a:pt x="32" y="3"/>
                    </a:lnTo>
                    <a:lnTo>
                      <a:pt x="5" y="0"/>
                    </a:lnTo>
                    <a:lnTo>
                      <a:pt x="0" y="3"/>
                    </a:lnTo>
                    <a:lnTo>
                      <a:pt x="0" y="28"/>
                    </a:lnTo>
                    <a:lnTo>
                      <a:pt x="3" y="30"/>
                    </a:lnTo>
                    <a:lnTo>
                      <a:pt x="14" y="20"/>
                    </a:lnTo>
                    <a:lnTo>
                      <a:pt x="54" y="20"/>
                    </a:lnTo>
                    <a:lnTo>
                      <a:pt x="54" y="1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64" name="Freeform 486"/>
              <p:cNvSpPr>
                <a:spLocks/>
              </p:cNvSpPr>
              <p:nvPr/>
            </p:nvSpPr>
            <p:spPr bwMode="auto">
              <a:xfrm>
                <a:off x="2014" y="2528"/>
                <a:ext cx="54" cy="38"/>
              </a:xfrm>
              <a:custGeom>
                <a:avLst/>
                <a:gdLst>
                  <a:gd name="T0" fmla="*/ 29 w 61"/>
                  <a:gd name="T1" fmla="*/ 12 h 37"/>
                  <a:gd name="T2" fmla="*/ 19 w 61"/>
                  <a:gd name="T3" fmla="*/ 12 h 37"/>
                  <a:gd name="T4" fmla="*/ 17 w 61"/>
                  <a:gd name="T5" fmla="*/ 3 h 37"/>
                  <a:gd name="T6" fmla="*/ 4 w 61"/>
                  <a:gd name="T7" fmla="*/ 0 h 37"/>
                  <a:gd name="T8" fmla="*/ 0 w 61"/>
                  <a:gd name="T9" fmla="*/ 3 h 37"/>
                  <a:gd name="T10" fmla="*/ 0 w 61"/>
                  <a:gd name="T11" fmla="*/ 39 h 37"/>
                  <a:gd name="T12" fmla="*/ 3 w 61"/>
                  <a:gd name="T13" fmla="*/ 42 h 37"/>
                  <a:gd name="T14" fmla="*/ 8 w 61"/>
                  <a:gd name="T15" fmla="*/ 30 h 37"/>
                  <a:gd name="T16" fmla="*/ 29 w 61"/>
                  <a:gd name="T17" fmla="*/ 30 h 37"/>
                  <a:gd name="T18" fmla="*/ 29 w 61"/>
                  <a:gd name="T19" fmla="*/ 12 h 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37"/>
                  <a:gd name="T32" fmla="*/ 61 w 61"/>
                  <a:gd name="T33" fmla="*/ 37 h 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37">
                    <a:moveTo>
                      <a:pt x="60" y="12"/>
                    </a:moveTo>
                    <a:lnTo>
                      <a:pt x="40" y="12"/>
                    </a:lnTo>
                    <a:lnTo>
                      <a:pt x="36" y="3"/>
                    </a:lnTo>
                    <a:lnTo>
                      <a:pt x="6" y="0"/>
                    </a:lnTo>
                    <a:lnTo>
                      <a:pt x="0" y="3"/>
                    </a:lnTo>
                    <a:lnTo>
                      <a:pt x="0" y="33"/>
                    </a:lnTo>
                    <a:lnTo>
                      <a:pt x="3" y="36"/>
                    </a:lnTo>
                    <a:lnTo>
                      <a:pt x="15" y="24"/>
                    </a:lnTo>
                    <a:lnTo>
                      <a:pt x="60" y="24"/>
                    </a:lnTo>
                    <a:lnTo>
                      <a:pt x="6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65" name="Freeform 487"/>
              <p:cNvSpPr>
                <a:spLocks/>
              </p:cNvSpPr>
              <p:nvPr/>
            </p:nvSpPr>
            <p:spPr bwMode="auto">
              <a:xfrm>
                <a:off x="2089" y="2543"/>
                <a:ext cx="20" cy="18"/>
              </a:xfrm>
              <a:custGeom>
                <a:avLst/>
                <a:gdLst>
                  <a:gd name="T0" fmla="*/ 10 w 23"/>
                  <a:gd name="T1" fmla="*/ 8 h 17"/>
                  <a:gd name="T2" fmla="*/ 6 w 23"/>
                  <a:gd name="T3" fmla="*/ 0 h 17"/>
                  <a:gd name="T4" fmla="*/ 3 w 23"/>
                  <a:gd name="T5" fmla="*/ 0 h 17"/>
                  <a:gd name="T6" fmla="*/ 0 w 23"/>
                  <a:gd name="T7" fmla="*/ 8 h 17"/>
                  <a:gd name="T8" fmla="*/ 0 w 23"/>
                  <a:gd name="T9" fmla="*/ 19 h 17"/>
                  <a:gd name="T10" fmla="*/ 9 w 23"/>
                  <a:gd name="T11" fmla="*/ 22 h 17"/>
                  <a:gd name="T12" fmla="*/ 10 w 23"/>
                  <a:gd name="T13" fmla="*/ 8 h 17"/>
                  <a:gd name="T14" fmla="*/ 0 60000 65536"/>
                  <a:gd name="T15" fmla="*/ 0 60000 65536"/>
                  <a:gd name="T16" fmla="*/ 0 60000 65536"/>
                  <a:gd name="T17" fmla="*/ 0 60000 65536"/>
                  <a:gd name="T18" fmla="*/ 0 60000 65536"/>
                  <a:gd name="T19" fmla="*/ 0 60000 65536"/>
                  <a:gd name="T20" fmla="*/ 0 60000 65536"/>
                  <a:gd name="T21" fmla="*/ 0 w 23"/>
                  <a:gd name="T22" fmla="*/ 0 h 17"/>
                  <a:gd name="T23" fmla="*/ 23 w 2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17">
                    <a:moveTo>
                      <a:pt x="22" y="8"/>
                    </a:moveTo>
                    <a:lnTo>
                      <a:pt x="14" y="0"/>
                    </a:lnTo>
                    <a:lnTo>
                      <a:pt x="5" y="0"/>
                    </a:lnTo>
                    <a:lnTo>
                      <a:pt x="0" y="8"/>
                    </a:lnTo>
                    <a:lnTo>
                      <a:pt x="0" y="13"/>
                    </a:lnTo>
                    <a:lnTo>
                      <a:pt x="19" y="16"/>
                    </a:lnTo>
                    <a:lnTo>
                      <a:pt x="22" y="8"/>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66" name="Freeform 488"/>
              <p:cNvSpPr>
                <a:spLocks/>
              </p:cNvSpPr>
              <p:nvPr/>
            </p:nvSpPr>
            <p:spPr bwMode="auto">
              <a:xfrm>
                <a:off x="2089" y="2543"/>
                <a:ext cx="25" cy="20"/>
              </a:xfrm>
              <a:custGeom>
                <a:avLst/>
                <a:gdLst>
                  <a:gd name="T0" fmla="*/ 12 w 29"/>
                  <a:gd name="T1" fmla="*/ 9 h 19"/>
                  <a:gd name="T2" fmla="*/ 8 w 29"/>
                  <a:gd name="T3" fmla="*/ 0 h 19"/>
                  <a:gd name="T4" fmla="*/ 3 w 29"/>
                  <a:gd name="T5" fmla="*/ 0 h 19"/>
                  <a:gd name="T6" fmla="*/ 0 w 29"/>
                  <a:gd name="T7" fmla="*/ 9 h 19"/>
                  <a:gd name="T8" fmla="*/ 0 w 29"/>
                  <a:gd name="T9" fmla="*/ 21 h 19"/>
                  <a:gd name="T10" fmla="*/ 10 w 29"/>
                  <a:gd name="T11" fmla="*/ 24 h 19"/>
                  <a:gd name="T12" fmla="*/ 12 w 29"/>
                  <a:gd name="T13" fmla="*/ 9 h 19"/>
                  <a:gd name="T14" fmla="*/ 0 60000 65536"/>
                  <a:gd name="T15" fmla="*/ 0 60000 65536"/>
                  <a:gd name="T16" fmla="*/ 0 60000 65536"/>
                  <a:gd name="T17" fmla="*/ 0 60000 65536"/>
                  <a:gd name="T18" fmla="*/ 0 60000 65536"/>
                  <a:gd name="T19" fmla="*/ 0 60000 65536"/>
                  <a:gd name="T20" fmla="*/ 0 60000 65536"/>
                  <a:gd name="T21" fmla="*/ 0 w 29"/>
                  <a:gd name="T22" fmla="*/ 0 h 19"/>
                  <a:gd name="T23" fmla="*/ 29 w 29"/>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9">
                    <a:moveTo>
                      <a:pt x="28" y="9"/>
                    </a:moveTo>
                    <a:lnTo>
                      <a:pt x="18" y="0"/>
                    </a:lnTo>
                    <a:lnTo>
                      <a:pt x="6" y="0"/>
                    </a:lnTo>
                    <a:lnTo>
                      <a:pt x="0" y="9"/>
                    </a:lnTo>
                    <a:lnTo>
                      <a:pt x="0" y="15"/>
                    </a:lnTo>
                    <a:lnTo>
                      <a:pt x="24" y="18"/>
                    </a:lnTo>
                    <a:lnTo>
                      <a:pt x="28"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67" name="Freeform 489"/>
              <p:cNvSpPr>
                <a:spLocks/>
              </p:cNvSpPr>
              <p:nvPr/>
            </p:nvSpPr>
            <p:spPr bwMode="auto">
              <a:xfrm>
                <a:off x="1910" y="2558"/>
                <a:ext cx="28" cy="18"/>
              </a:xfrm>
              <a:custGeom>
                <a:avLst/>
                <a:gdLst>
                  <a:gd name="T0" fmla="*/ 16 w 31"/>
                  <a:gd name="T1" fmla="*/ 3 h 17"/>
                  <a:gd name="T2" fmla="*/ 13 w 31"/>
                  <a:gd name="T3" fmla="*/ 0 h 17"/>
                  <a:gd name="T4" fmla="*/ 5 w 31"/>
                  <a:gd name="T5" fmla="*/ 0 h 17"/>
                  <a:gd name="T6" fmla="*/ 0 w 31"/>
                  <a:gd name="T7" fmla="*/ 3 h 17"/>
                  <a:gd name="T8" fmla="*/ 7 w 31"/>
                  <a:gd name="T9" fmla="*/ 22 h 17"/>
                  <a:gd name="T10" fmla="*/ 16 w 31"/>
                  <a:gd name="T11" fmla="*/ 7 h 17"/>
                  <a:gd name="T12" fmla="*/ 16 w 31"/>
                  <a:gd name="T13" fmla="*/ 3 h 17"/>
                  <a:gd name="T14" fmla="*/ 0 60000 65536"/>
                  <a:gd name="T15" fmla="*/ 0 60000 65536"/>
                  <a:gd name="T16" fmla="*/ 0 60000 65536"/>
                  <a:gd name="T17" fmla="*/ 0 60000 65536"/>
                  <a:gd name="T18" fmla="*/ 0 60000 65536"/>
                  <a:gd name="T19" fmla="*/ 0 60000 65536"/>
                  <a:gd name="T20" fmla="*/ 0 60000 65536"/>
                  <a:gd name="T21" fmla="*/ 0 w 31"/>
                  <a:gd name="T22" fmla="*/ 0 h 17"/>
                  <a:gd name="T23" fmla="*/ 31 w 31"/>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7">
                    <a:moveTo>
                      <a:pt x="30" y="3"/>
                    </a:moveTo>
                    <a:lnTo>
                      <a:pt x="23" y="0"/>
                    </a:lnTo>
                    <a:lnTo>
                      <a:pt x="5" y="0"/>
                    </a:lnTo>
                    <a:lnTo>
                      <a:pt x="0" y="3"/>
                    </a:lnTo>
                    <a:lnTo>
                      <a:pt x="13" y="16"/>
                    </a:lnTo>
                    <a:lnTo>
                      <a:pt x="30" y="7"/>
                    </a:lnTo>
                    <a:lnTo>
                      <a:pt x="30" y="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68" name="Freeform 490"/>
              <p:cNvSpPr>
                <a:spLocks/>
              </p:cNvSpPr>
              <p:nvPr/>
            </p:nvSpPr>
            <p:spPr bwMode="auto">
              <a:xfrm>
                <a:off x="1910" y="2558"/>
                <a:ext cx="33" cy="18"/>
              </a:xfrm>
              <a:custGeom>
                <a:avLst/>
                <a:gdLst>
                  <a:gd name="T0" fmla="*/ 19 w 37"/>
                  <a:gd name="T1" fmla="*/ 3 h 17"/>
                  <a:gd name="T2" fmla="*/ 13 w 37"/>
                  <a:gd name="T3" fmla="*/ 0 h 17"/>
                  <a:gd name="T4" fmla="*/ 4 w 37"/>
                  <a:gd name="T5" fmla="*/ 0 h 17"/>
                  <a:gd name="T6" fmla="*/ 0 w 37"/>
                  <a:gd name="T7" fmla="*/ 3 h 17"/>
                  <a:gd name="T8" fmla="*/ 8 w 37"/>
                  <a:gd name="T9" fmla="*/ 22 h 17"/>
                  <a:gd name="T10" fmla="*/ 19 w 37"/>
                  <a:gd name="T11" fmla="*/ 6 h 17"/>
                  <a:gd name="T12" fmla="*/ 19 w 37"/>
                  <a:gd name="T13" fmla="*/ 3 h 17"/>
                  <a:gd name="T14" fmla="*/ 0 60000 65536"/>
                  <a:gd name="T15" fmla="*/ 0 60000 65536"/>
                  <a:gd name="T16" fmla="*/ 0 60000 65536"/>
                  <a:gd name="T17" fmla="*/ 0 60000 65536"/>
                  <a:gd name="T18" fmla="*/ 0 60000 65536"/>
                  <a:gd name="T19" fmla="*/ 0 60000 65536"/>
                  <a:gd name="T20" fmla="*/ 0 60000 65536"/>
                  <a:gd name="T21" fmla="*/ 0 w 37"/>
                  <a:gd name="T22" fmla="*/ 0 h 17"/>
                  <a:gd name="T23" fmla="*/ 37 w 3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17">
                    <a:moveTo>
                      <a:pt x="36" y="3"/>
                    </a:moveTo>
                    <a:lnTo>
                      <a:pt x="27" y="0"/>
                    </a:lnTo>
                    <a:lnTo>
                      <a:pt x="6" y="0"/>
                    </a:lnTo>
                    <a:lnTo>
                      <a:pt x="0" y="3"/>
                    </a:lnTo>
                    <a:lnTo>
                      <a:pt x="15" y="16"/>
                    </a:lnTo>
                    <a:lnTo>
                      <a:pt x="36" y="6"/>
                    </a:lnTo>
                    <a:lnTo>
                      <a:pt x="36"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69" name="Freeform 491"/>
              <p:cNvSpPr>
                <a:spLocks/>
              </p:cNvSpPr>
              <p:nvPr/>
            </p:nvSpPr>
            <p:spPr bwMode="auto">
              <a:xfrm>
                <a:off x="2172" y="2549"/>
                <a:ext cx="19" cy="18"/>
              </a:xfrm>
              <a:custGeom>
                <a:avLst/>
                <a:gdLst>
                  <a:gd name="T0" fmla="*/ 3 w 22"/>
                  <a:gd name="T1" fmla="*/ 0 h 17"/>
                  <a:gd name="T2" fmla="*/ 3 w 22"/>
                  <a:gd name="T3" fmla="*/ 8 h 17"/>
                  <a:gd name="T4" fmla="*/ 0 w 22"/>
                  <a:gd name="T5" fmla="*/ 0 h 17"/>
                  <a:gd name="T6" fmla="*/ 0 w 22"/>
                  <a:gd name="T7" fmla="*/ 22 h 17"/>
                  <a:gd name="T8" fmla="*/ 3 w 22"/>
                  <a:gd name="T9" fmla="*/ 19 h 17"/>
                  <a:gd name="T10" fmla="*/ 9 w 22"/>
                  <a:gd name="T11" fmla="*/ 22 h 17"/>
                  <a:gd name="T12" fmla="*/ 3 w 22"/>
                  <a:gd name="T13" fmla="*/ 0 h 17"/>
                  <a:gd name="T14" fmla="*/ 0 60000 65536"/>
                  <a:gd name="T15" fmla="*/ 0 60000 65536"/>
                  <a:gd name="T16" fmla="*/ 0 60000 65536"/>
                  <a:gd name="T17" fmla="*/ 0 60000 65536"/>
                  <a:gd name="T18" fmla="*/ 0 60000 65536"/>
                  <a:gd name="T19" fmla="*/ 0 60000 65536"/>
                  <a:gd name="T20" fmla="*/ 0 60000 65536"/>
                  <a:gd name="T21" fmla="*/ 0 w 22"/>
                  <a:gd name="T22" fmla="*/ 0 h 17"/>
                  <a:gd name="T23" fmla="*/ 22 w 22"/>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 h="17">
                    <a:moveTo>
                      <a:pt x="9" y="0"/>
                    </a:moveTo>
                    <a:lnTo>
                      <a:pt x="9" y="8"/>
                    </a:lnTo>
                    <a:lnTo>
                      <a:pt x="0" y="0"/>
                    </a:lnTo>
                    <a:lnTo>
                      <a:pt x="0" y="16"/>
                    </a:lnTo>
                    <a:lnTo>
                      <a:pt x="9" y="13"/>
                    </a:lnTo>
                    <a:lnTo>
                      <a:pt x="21" y="16"/>
                    </a:lnTo>
                    <a:lnTo>
                      <a:pt x="9"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70" name="Freeform 492"/>
              <p:cNvSpPr>
                <a:spLocks/>
              </p:cNvSpPr>
              <p:nvPr/>
            </p:nvSpPr>
            <p:spPr bwMode="auto">
              <a:xfrm>
                <a:off x="2172" y="2549"/>
                <a:ext cx="25" cy="20"/>
              </a:xfrm>
              <a:custGeom>
                <a:avLst/>
                <a:gdLst>
                  <a:gd name="T0" fmla="*/ 6 w 28"/>
                  <a:gd name="T1" fmla="*/ 0 h 19"/>
                  <a:gd name="T2" fmla="*/ 6 w 28"/>
                  <a:gd name="T3" fmla="*/ 9 h 19"/>
                  <a:gd name="T4" fmla="*/ 0 w 28"/>
                  <a:gd name="T5" fmla="*/ 0 h 19"/>
                  <a:gd name="T6" fmla="*/ 0 w 28"/>
                  <a:gd name="T7" fmla="*/ 24 h 19"/>
                  <a:gd name="T8" fmla="*/ 6 w 28"/>
                  <a:gd name="T9" fmla="*/ 21 h 19"/>
                  <a:gd name="T10" fmla="*/ 13 w 28"/>
                  <a:gd name="T11" fmla="*/ 24 h 19"/>
                  <a:gd name="T12" fmla="*/ 6 w 28"/>
                  <a:gd name="T13" fmla="*/ 0 h 19"/>
                  <a:gd name="T14" fmla="*/ 0 60000 65536"/>
                  <a:gd name="T15" fmla="*/ 0 60000 65536"/>
                  <a:gd name="T16" fmla="*/ 0 60000 65536"/>
                  <a:gd name="T17" fmla="*/ 0 60000 65536"/>
                  <a:gd name="T18" fmla="*/ 0 60000 65536"/>
                  <a:gd name="T19" fmla="*/ 0 60000 65536"/>
                  <a:gd name="T20" fmla="*/ 0 60000 65536"/>
                  <a:gd name="T21" fmla="*/ 0 w 28"/>
                  <a:gd name="T22" fmla="*/ 0 h 19"/>
                  <a:gd name="T23" fmla="*/ 28 w 2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9">
                    <a:moveTo>
                      <a:pt x="12" y="0"/>
                    </a:moveTo>
                    <a:lnTo>
                      <a:pt x="12" y="9"/>
                    </a:lnTo>
                    <a:lnTo>
                      <a:pt x="0" y="0"/>
                    </a:lnTo>
                    <a:lnTo>
                      <a:pt x="0" y="18"/>
                    </a:lnTo>
                    <a:lnTo>
                      <a:pt x="12" y="15"/>
                    </a:lnTo>
                    <a:lnTo>
                      <a:pt x="27" y="18"/>
                    </a:lnTo>
                    <a:lnTo>
                      <a:pt x="1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71" name="Freeform 493"/>
              <p:cNvSpPr>
                <a:spLocks/>
              </p:cNvSpPr>
              <p:nvPr/>
            </p:nvSpPr>
            <p:spPr bwMode="auto">
              <a:xfrm>
                <a:off x="2191" y="2599"/>
                <a:ext cx="15" cy="17"/>
              </a:xfrm>
              <a:custGeom>
                <a:avLst/>
                <a:gdLst>
                  <a:gd name="T0" fmla="*/ 8 w 17"/>
                  <a:gd name="T1" fmla="*/ 2 h 17"/>
                  <a:gd name="T2" fmla="*/ 0 w 17"/>
                  <a:gd name="T3" fmla="*/ 0 h 17"/>
                  <a:gd name="T4" fmla="*/ 4 w 17"/>
                  <a:gd name="T5" fmla="*/ 16 h 17"/>
                  <a:gd name="T6" fmla="*/ 8 w 17"/>
                  <a:gd name="T7" fmla="*/ 16 h 17"/>
                  <a:gd name="T8" fmla="*/ 8 w 17"/>
                  <a:gd name="T9" fmla="*/ 2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2"/>
                    </a:moveTo>
                    <a:lnTo>
                      <a:pt x="0" y="0"/>
                    </a:lnTo>
                    <a:lnTo>
                      <a:pt x="10" y="16"/>
                    </a:lnTo>
                    <a:lnTo>
                      <a:pt x="16" y="16"/>
                    </a:lnTo>
                    <a:lnTo>
                      <a:pt x="16" y="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72" name="Freeform 494"/>
              <p:cNvSpPr>
                <a:spLocks/>
              </p:cNvSpPr>
              <p:nvPr/>
            </p:nvSpPr>
            <p:spPr bwMode="auto">
              <a:xfrm>
                <a:off x="2191" y="2599"/>
                <a:ext cx="15" cy="19"/>
              </a:xfrm>
              <a:custGeom>
                <a:avLst/>
                <a:gdLst>
                  <a:gd name="T0" fmla="*/ 8 w 17"/>
                  <a:gd name="T1" fmla="*/ 3 h 19"/>
                  <a:gd name="T2" fmla="*/ 0 w 17"/>
                  <a:gd name="T3" fmla="*/ 0 h 19"/>
                  <a:gd name="T4" fmla="*/ 4 w 17"/>
                  <a:gd name="T5" fmla="*/ 18 h 19"/>
                  <a:gd name="T6" fmla="*/ 8 w 17"/>
                  <a:gd name="T7" fmla="*/ 18 h 19"/>
                  <a:gd name="T8" fmla="*/ 8 w 17"/>
                  <a:gd name="T9" fmla="*/ 3 h 19"/>
                  <a:gd name="T10" fmla="*/ 0 60000 65536"/>
                  <a:gd name="T11" fmla="*/ 0 60000 65536"/>
                  <a:gd name="T12" fmla="*/ 0 60000 65536"/>
                  <a:gd name="T13" fmla="*/ 0 60000 65536"/>
                  <a:gd name="T14" fmla="*/ 0 60000 65536"/>
                  <a:gd name="T15" fmla="*/ 0 w 17"/>
                  <a:gd name="T16" fmla="*/ 0 h 19"/>
                  <a:gd name="T17" fmla="*/ 17 w 17"/>
                  <a:gd name="T18" fmla="*/ 19 h 19"/>
                </a:gdLst>
                <a:ahLst/>
                <a:cxnLst>
                  <a:cxn ang="T10">
                    <a:pos x="T0" y="T1"/>
                  </a:cxn>
                  <a:cxn ang="T11">
                    <a:pos x="T2" y="T3"/>
                  </a:cxn>
                  <a:cxn ang="T12">
                    <a:pos x="T4" y="T5"/>
                  </a:cxn>
                  <a:cxn ang="T13">
                    <a:pos x="T6" y="T7"/>
                  </a:cxn>
                  <a:cxn ang="T14">
                    <a:pos x="T8" y="T9"/>
                  </a:cxn>
                </a:cxnLst>
                <a:rect l="T15" t="T16" r="T17" b="T18"/>
                <a:pathLst>
                  <a:path w="17" h="19">
                    <a:moveTo>
                      <a:pt x="16" y="3"/>
                    </a:moveTo>
                    <a:lnTo>
                      <a:pt x="0" y="0"/>
                    </a:lnTo>
                    <a:lnTo>
                      <a:pt x="10" y="18"/>
                    </a:lnTo>
                    <a:lnTo>
                      <a:pt x="16" y="18"/>
                    </a:lnTo>
                    <a:lnTo>
                      <a:pt x="16"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73" name="Freeform 495"/>
              <p:cNvSpPr>
                <a:spLocks/>
              </p:cNvSpPr>
              <p:nvPr/>
            </p:nvSpPr>
            <p:spPr bwMode="auto">
              <a:xfrm>
                <a:off x="2172" y="2695"/>
                <a:ext cx="22" cy="17"/>
              </a:xfrm>
              <a:custGeom>
                <a:avLst/>
                <a:gdLst>
                  <a:gd name="T0" fmla="*/ 11 w 25"/>
                  <a:gd name="T1" fmla="*/ 0 h 17"/>
                  <a:gd name="T2" fmla="*/ 0 w 25"/>
                  <a:gd name="T3" fmla="*/ 2 h 17"/>
                  <a:gd name="T4" fmla="*/ 8 w 25"/>
                  <a:gd name="T5" fmla="*/ 9 h 17"/>
                  <a:gd name="T6" fmla="*/ 4 w 25"/>
                  <a:gd name="T7" fmla="*/ 9 h 17"/>
                  <a:gd name="T8" fmla="*/ 11 w 25"/>
                  <a:gd name="T9" fmla="*/ 16 h 17"/>
                  <a:gd name="T10" fmla="*/ 11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24" y="0"/>
                    </a:moveTo>
                    <a:lnTo>
                      <a:pt x="0" y="2"/>
                    </a:lnTo>
                    <a:lnTo>
                      <a:pt x="17" y="9"/>
                    </a:lnTo>
                    <a:lnTo>
                      <a:pt x="10" y="9"/>
                    </a:lnTo>
                    <a:lnTo>
                      <a:pt x="24" y="16"/>
                    </a:lnTo>
                    <a:lnTo>
                      <a:pt x="24"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74" name="Freeform 496"/>
              <p:cNvSpPr>
                <a:spLocks/>
              </p:cNvSpPr>
              <p:nvPr/>
            </p:nvSpPr>
            <p:spPr bwMode="auto">
              <a:xfrm>
                <a:off x="2172" y="2695"/>
                <a:ext cx="27" cy="22"/>
              </a:xfrm>
              <a:custGeom>
                <a:avLst/>
                <a:gdLst>
                  <a:gd name="T0" fmla="*/ 13 w 31"/>
                  <a:gd name="T1" fmla="*/ 0 h 22"/>
                  <a:gd name="T2" fmla="*/ 0 w 31"/>
                  <a:gd name="T3" fmla="*/ 3 h 22"/>
                  <a:gd name="T4" fmla="*/ 9 w 31"/>
                  <a:gd name="T5" fmla="*/ 12 h 22"/>
                  <a:gd name="T6" fmla="*/ 5 w 31"/>
                  <a:gd name="T7" fmla="*/ 12 h 22"/>
                  <a:gd name="T8" fmla="*/ 13 w 31"/>
                  <a:gd name="T9" fmla="*/ 21 h 22"/>
                  <a:gd name="T10" fmla="*/ 13 w 31"/>
                  <a:gd name="T11" fmla="*/ 0 h 22"/>
                  <a:gd name="T12" fmla="*/ 0 60000 65536"/>
                  <a:gd name="T13" fmla="*/ 0 60000 65536"/>
                  <a:gd name="T14" fmla="*/ 0 60000 65536"/>
                  <a:gd name="T15" fmla="*/ 0 60000 65536"/>
                  <a:gd name="T16" fmla="*/ 0 60000 65536"/>
                  <a:gd name="T17" fmla="*/ 0 60000 65536"/>
                  <a:gd name="T18" fmla="*/ 0 w 31"/>
                  <a:gd name="T19" fmla="*/ 0 h 22"/>
                  <a:gd name="T20" fmla="*/ 31 w 3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1" h="22">
                    <a:moveTo>
                      <a:pt x="30" y="0"/>
                    </a:moveTo>
                    <a:lnTo>
                      <a:pt x="0" y="3"/>
                    </a:lnTo>
                    <a:lnTo>
                      <a:pt x="21" y="12"/>
                    </a:lnTo>
                    <a:lnTo>
                      <a:pt x="12" y="12"/>
                    </a:lnTo>
                    <a:lnTo>
                      <a:pt x="30" y="21"/>
                    </a:lnTo>
                    <a:lnTo>
                      <a:pt x="3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75" name="Freeform 497"/>
              <p:cNvSpPr>
                <a:spLocks/>
              </p:cNvSpPr>
              <p:nvPr/>
            </p:nvSpPr>
            <p:spPr bwMode="auto">
              <a:xfrm>
                <a:off x="1962" y="1460"/>
                <a:ext cx="15" cy="30"/>
              </a:xfrm>
              <a:custGeom>
                <a:avLst/>
                <a:gdLst>
                  <a:gd name="T0" fmla="*/ 8 w 17"/>
                  <a:gd name="T1" fmla="*/ 34 h 29"/>
                  <a:gd name="T2" fmla="*/ 0 w 17"/>
                  <a:gd name="T3" fmla="*/ 29 h 29"/>
                  <a:gd name="T4" fmla="*/ 0 w 17"/>
                  <a:gd name="T5" fmla="*/ 5 h 29"/>
                  <a:gd name="T6" fmla="*/ 8 w 17"/>
                  <a:gd name="T7" fmla="*/ 0 h 29"/>
                  <a:gd name="T8" fmla="*/ 8 w 17"/>
                  <a:gd name="T9" fmla="*/ 34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16" y="28"/>
                    </a:moveTo>
                    <a:lnTo>
                      <a:pt x="0" y="23"/>
                    </a:lnTo>
                    <a:lnTo>
                      <a:pt x="0" y="5"/>
                    </a:lnTo>
                    <a:lnTo>
                      <a:pt x="16" y="0"/>
                    </a:lnTo>
                    <a:lnTo>
                      <a:pt x="16" y="2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76" name="Freeform 498"/>
              <p:cNvSpPr>
                <a:spLocks/>
              </p:cNvSpPr>
              <p:nvPr/>
            </p:nvSpPr>
            <p:spPr bwMode="auto">
              <a:xfrm>
                <a:off x="1962" y="1460"/>
                <a:ext cx="15" cy="37"/>
              </a:xfrm>
              <a:custGeom>
                <a:avLst/>
                <a:gdLst>
                  <a:gd name="T0" fmla="*/ 8 w 17"/>
                  <a:gd name="T1" fmla="*/ 47 h 35"/>
                  <a:gd name="T2" fmla="*/ 0 w 17"/>
                  <a:gd name="T3" fmla="*/ 40 h 35"/>
                  <a:gd name="T4" fmla="*/ 0 w 17"/>
                  <a:gd name="T5" fmla="*/ 6 h 35"/>
                  <a:gd name="T6" fmla="*/ 8 w 17"/>
                  <a:gd name="T7" fmla="*/ 0 h 35"/>
                  <a:gd name="T8" fmla="*/ 8 w 17"/>
                  <a:gd name="T9" fmla="*/ 47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16" y="34"/>
                    </a:moveTo>
                    <a:lnTo>
                      <a:pt x="0" y="28"/>
                    </a:lnTo>
                    <a:lnTo>
                      <a:pt x="0" y="6"/>
                    </a:lnTo>
                    <a:lnTo>
                      <a:pt x="16" y="0"/>
                    </a:lnTo>
                    <a:lnTo>
                      <a:pt x="16" y="3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77" name="Freeform 499"/>
              <p:cNvSpPr>
                <a:spLocks/>
              </p:cNvSpPr>
              <p:nvPr/>
            </p:nvSpPr>
            <p:spPr bwMode="auto">
              <a:xfrm>
                <a:off x="1889" y="1287"/>
                <a:ext cx="58" cy="23"/>
              </a:xfrm>
              <a:custGeom>
                <a:avLst/>
                <a:gdLst>
                  <a:gd name="T0" fmla="*/ 0 w 65"/>
                  <a:gd name="T1" fmla="*/ 20 h 22"/>
                  <a:gd name="T2" fmla="*/ 7 w 65"/>
                  <a:gd name="T3" fmla="*/ 0 h 22"/>
                  <a:gd name="T4" fmla="*/ 28 w 65"/>
                  <a:gd name="T5" fmla="*/ 2 h 22"/>
                  <a:gd name="T6" fmla="*/ 33 w 65"/>
                  <a:gd name="T7" fmla="*/ 27 h 22"/>
                  <a:gd name="T8" fmla="*/ 0 w 65"/>
                  <a:gd name="T9" fmla="*/ 20 h 22"/>
                  <a:gd name="T10" fmla="*/ 0 60000 65536"/>
                  <a:gd name="T11" fmla="*/ 0 60000 65536"/>
                  <a:gd name="T12" fmla="*/ 0 60000 65536"/>
                  <a:gd name="T13" fmla="*/ 0 60000 65536"/>
                  <a:gd name="T14" fmla="*/ 0 60000 65536"/>
                  <a:gd name="T15" fmla="*/ 0 w 65"/>
                  <a:gd name="T16" fmla="*/ 0 h 22"/>
                  <a:gd name="T17" fmla="*/ 65 w 65"/>
                  <a:gd name="T18" fmla="*/ 22 h 22"/>
                </a:gdLst>
                <a:ahLst/>
                <a:cxnLst>
                  <a:cxn ang="T10">
                    <a:pos x="T0" y="T1"/>
                  </a:cxn>
                  <a:cxn ang="T11">
                    <a:pos x="T2" y="T3"/>
                  </a:cxn>
                  <a:cxn ang="T12">
                    <a:pos x="T4" y="T5"/>
                  </a:cxn>
                  <a:cxn ang="T13">
                    <a:pos x="T6" y="T7"/>
                  </a:cxn>
                  <a:cxn ang="T14">
                    <a:pos x="T8" y="T9"/>
                  </a:cxn>
                </a:cxnLst>
                <a:rect l="T15" t="T16" r="T17" b="T18"/>
                <a:pathLst>
                  <a:path w="65" h="22">
                    <a:moveTo>
                      <a:pt x="0" y="14"/>
                    </a:moveTo>
                    <a:lnTo>
                      <a:pt x="14" y="0"/>
                    </a:lnTo>
                    <a:lnTo>
                      <a:pt x="55" y="2"/>
                    </a:lnTo>
                    <a:lnTo>
                      <a:pt x="64" y="21"/>
                    </a:lnTo>
                    <a:lnTo>
                      <a:pt x="0" y="1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78" name="Freeform 500"/>
              <p:cNvSpPr>
                <a:spLocks/>
              </p:cNvSpPr>
              <p:nvPr/>
            </p:nvSpPr>
            <p:spPr bwMode="auto">
              <a:xfrm>
                <a:off x="1889" y="1287"/>
                <a:ext cx="63" cy="29"/>
              </a:xfrm>
              <a:custGeom>
                <a:avLst/>
                <a:gdLst>
                  <a:gd name="T0" fmla="*/ 0 w 71"/>
                  <a:gd name="T1" fmla="*/ 24 h 28"/>
                  <a:gd name="T2" fmla="*/ 8 w 71"/>
                  <a:gd name="T3" fmla="*/ 0 h 28"/>
                  <a:gd name="T4" fmla="*/ 29 w 71"/>
                  <a:gd name="T5" fmla="*/ 3 h 28"/>
                  <a:gd name="T6" fmla="*/ 34 w 71"/>
                  <a:gd name="T7" fmla="*/ 33 h 28"/>
                  <a:gd name="T8" fmla="*/ 0 w 71"/>
                  <a:gd name="T9" fmla="*/ 24 h 28"/>
                  <a:gd name="T10" fmla="*/ 0 60000 65536"/>
                  <a:gd name="T11" fmla="*/ 0 60000 65536"/>
                  <a:gd name="T12" fmla="*/ 0 60000 65536"/>
                  <a:gd name="T13" fmla="*/ 0 60000 65536"/>
                  <a:gd name="T14" fmla="*/ 0 60000 65536"/>
                  <a:gd name="T15" fmla="*/ 0 w 71"/>
                  <a:gd name="T16" fmla="*/ 0 h 28"/>
                  <a:gd name="T17" fmla="*/ 71 w 71"/>
                  <a:gd name="T18" fmla="*/ 28 h 28"/>
                </a:gdLst>
                <a:ahLst/>
                <a:cxnLst>
                  <a:cxn ang="T10">
                    <a:pos x="T0" y="T1"/>
                  </a:cxn>
                  <a:cxn ang="T11">
                    <a:pos x="T2" y="T3"/>
                  </a:cxn>
                  <a:cxn ang="T12">
                    <a:pos x="T4" y="T5"/>
                  </a:cxn>
                  <a:cxn ang="T13">
                    <a:pos x="T6" y="T7"/>
                  </a:cxn>
                  <a:cxn ang="T14">
                    <a:pos x="T8" y="T9"/>
                  </a:cxn>
                </a:cxnLst>
                <a:rect l="T15" t="T16" r="T17" b="T18"/>
                <a:pathLst>
                  <a:path w="71" h="28">
                    <a:moveTo>
                      <a:pt x="0" y="18"/>
                    </a:moveTo>
                    <a:lnTo>
                      <a:pt x="15" y="0"/>
                    </a:lnTo>
                    <a:lnTo>
                      <a:pt x="60" y="3"/>
                    </a:lnTo>
                    <a:lnTo>
                      <a:pt x="70" y="27"/>
                    </a:lnTo>
                    <a:lnTo>
                      <a:pt x="0" y="1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79" name="Freeform 501"/>
              <p:cNvSpPr>
                <a:spLocks/>
              </p:cNvSpPr>
              <p:nvPr/>
            </p:nvSpPr>
            <p:spPr bwMode="auto">
              <a:xfrm>
                <a:off x="1601" y="1399"/>
                <a:ext cx="46" cy="44"/>
              </a:xfrm>
              <a:custGeom>
                <a:avLst/>
                <a:gdLst>
                  <a:gd name="T0" fmla="*/ 24 w 52"/>
                  <a:gd name="T1" fmla="*/ 21 h 43"/>
                  <a:gd name="T2" fmla="*/ 23 w 52"/>
                  <a:gd name="T3" fmla="*/ 32 h 43"/>
                  <a:gd name="T4" fmla="*/ 15 w 52"/>
                  <a:gd name="T5" fmla="*/ 30 h 43"/>
                  <a:gd name="T6" fmla="*/ 15 w 52"/>
                  <a:gd name="T7" fmla="*/ 35 h 43"/>
                  <a:gd name="T8" fmla="*/ 15 w 52"/>
                  <a:gd name="T9" fmla="*/ 35 h 43"/>
                  <a:gd name="T10" fmla="*/ 19 w 52"/>
                  <a:gd name="T11" fmla="*/ 40 h 43"/>
                  <a:gd name="T12" fmla="*/ 17 w 52"/>
                  <a:gd name="T13" fmla="*/ 40 h 43"/>
                  <a:gd name="T14" fmla="*/ 19 w 52"/>
                  <a:gd name="T15" fmla="*/ 43 h 43"/>
                  <a:gd name="T16" fmla="*/ 4 w 52"/>
                  <a:gd name="T17" fmla="*/ 48 h 43"/>
                  <a:gd name="T18" fmla="*/ 4 w 52"/>
                  <a:gd name="T19" fmla="*/ 40 h 43"/>
                  <a:gd name="T20" fmla="*/ 8 w 52"/>
                  <a:gd name="T21" fmla="*/ 32 h 43"/>
                  <a:gd name="T22" fmla="*/ 3 w 52"/>
                  <a:gd name="T23" fmla="*/ 30 h 43"/>
                  <a:gd name="T24" fmla="*/ 0 w 52"/>
                  <a:gd name="T25" fmla="*/ 8 h 43"/>
                  <a:gd name="T26" fmla="*/ 11 w 52"/>
                  <a:gd name="T27" fmla="*/ 0 h 43"/>
                  <a:gd name="T28" fmla="*/ 15 w 52"/>
                  <a:gd name="T29" fmla="*/ 13 h 43"/>
                  <a:gd name="T30" fmla="*/ 24 w 52"/>
                  <a:gd name="T31" fmla="*/ 21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2"/>
                  <a:gd name="T49" fmla="*/ 0 h 43"/>
                  <a:gd name="T50" fmla="*/ 52 w 52"/>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2" h="43">
                    <a:moveTo>
                      <a:pt x="51" y="21"/>
                    </a:moveTo>
                    <a:lnTo>
                      <a:pt x="48" y="26"/>
                    </a:lnTo>
                    <a:lnTo>
                      <a:pt x="30" y="24"/>
                    </a:lnTo>
                    <a:lnTo>
                      <a:pt x="32" y="29"/>
                    </a:lnTo>
                    <a:lnTo>
                      <a:pt x="30" y="29"/>
                    </a:lnTo>
                    <a:lnTo>
                      <a:pt x="40" y="34"/>
                    </a:lnTo>
                    <a:lnTo>
                      <a:pt x="35" y="34"/>
                    </a:lnTo>
                    <a:lnTo>
                      <a:pt x="40" y="37"/>
                    </a:lnTo>
                    <a:lnTo>
                      <a:pt x="8" y="42"/>
                    </a:lnTo>
                    <a:lnTo>
                      <a:pt x="5" y="34"/>
                    </a:lnTo>
                    <a:lnTo>
                      <a:pt x="16" y="26"/>
                    </a:lnTo>
                    <a:lnTo>
                      <a:pt x="3" y="24"/>
                    </a:lnTo>
                    <a:lnTo>
                      <a:pt x="0" y="8"/>
                    </a:lnTo>
                    <a:lnTo>
                      <a:pt x="21" y="0"/>
                    </a:lnTo>
                    <a:lnTo>
                      <a:pt x="30" y="13"/>
                    </a:lnTo>
                    <a:lnTo>
                      <a:pt x="51" y="2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80" name="Freeform 502"/>
              <p:cNvSpPr>
                <a:spLocks/>
              </p:cNvSpPr>
              <p:nvPr/>
            </p:nvSpPr>
            <p:spPr bwMode="auto">
              <a:xfrm>
                <a:off x="1601" y="1399"/>
                <a:ext cx="51" cy="50"/>
              </a:xfrm>
              <a:custGeom>
                <a:avLst/>
                <a:gdLst>
                  <a:gd name="T0" fmla="*/ 26 w 58"/>
                  <a:gd name="T1" fmla="*/ 24 h 49"/>
                  <a:gd name="T2" fmla="*/ 25 w 58"/>
                  <a:gd name="T3" fmla="*/ 36 h 49"/>
                  <a:gd name="T4" fmla="*/ 16 w 58"/>
                  <a:gd name="T5" fmla="*/ 33 h 49"/>
                  <a:gd name="T6" fmla="*/ 17 w 58"/>
                  <a:gd name="T7" fmla="*/ 39 h 49"/>
                  <a:gd name="T8" fmla="*/ 16 w 58"/>
                  <a:gd name="T9" fmla="*/ 39 h 49"/>
                  <a:gd name="T10" fmla="*/ 21 w 58"/>
                  <a:gd name="T11" fmla="*/ 45 h 49"/>
                  <a:gd name="T12" fmla="*/ 18 w 58"/>
                  <a:gd name="T13" fmla="*/ 45 h 49"/>
                  <a:gd name="T14" fmla="*/ 21 w 58"/>
                  <a:gd name="T15" fmla="*/ 48 h 49"/>
                  <a:gd name="T16" fmla="*/ 4 w 58"/>
                  <a:gd name="T17" fmla="*/ 54 h 49"/>
                  <a:gd name="T18" fmla="*/ 4 w 58"/>
                  <a:gd name="T19" fmla="*/ 45 h 49"/>
                  <a:gd name="T20" fmla="*/ 9 w 58"/>
                  <a:gd name="T21" fmla="*/ 36 h 49"/>
                  <a:gd name="T22" fmla="*/ 3 w 58"/>
                  <a:gd name="T23" fmla="*/ 33 h 49"/>
                  <a:gd name="T24" fmla="*/ 0 w 58"/>
                  <a:gd name="T25" fmla="*/ 9 h 49"/>
                  <a:gd name="T26" fmla="*/ 11 w 58"/>
                  <a:gd name="T27" fmla="*/ 0 h 49"/>
                  <a:gd name="T28" fmla="*/ 16 w 58"/>
                  <a:gd name="T29" fmla="*/ 15 h 49"/>
                  <a:gd name="T30" fmla="*/ 26 w 58"/>
                  <a:gd name="T31" fmla="*/ 24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49"/>
                  <a:gd name="T50" fmla="*/ 58 w 58"/>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49">
                    <a:moveTo>
                      <a:pt x="57" y="24"/>
                    </a:moveTo>
                    <a:lnTo>
                      <a:pt x="54" y="30"/>
                    </a:lnTo>
                    <a:lnTo>
                      <a:pt x="33" y="27"/>
                    </a:lnTo>
                    <a:lnTo>
                      <a:pt x="36" y="33"/>
                    </a:lnTo>
                    <a:lnTo>
                      <a:pt x="33" y="33"/>
                    </a:lnTo>
                    <a:lnTo>
                      <a:pt x="45" y="39"/>
                    </a:lnTo>
                    <a:lnTo>
                      <a:pt x="39" y="39"/>
                    </a:lnTo>
                    <a:lnTo>
                      <a:pt x="45" y="42"/>
                    </a:lnTo>
                    <a:lnTo>
                      <a:pt x="9" y="48"/>
                    </a:lnTo>
                    <a:lnTo>
                      <a:pt x="6" y="39"/>
                    </a:lnTo>
                    <a:lnTo>
                      <a:pt x="18" y="30"/>
                    </a:lnTo>
                    <a:lnTo>
                      <a:pt x="3" y="27"/>
                    </a:lnTo>
                    <a:lnTo>
                      <a:pt x="0" y="9"/>
                    </a:lnTo>
                    <a:lnTo>
                      <a:pt x="24" y="0"/>
                    </a:lnTo>
                    <a:lnTo>
                      <a:pt x="33" y="15"/>
                    </a:lnTo>
                    <a:lnTo>
                      <a:pt x="57" y="2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81" name="Freeform 503"/>
              <p:cNvSpPr>
                <a:spLocks/>
              </p:cNvSpPr>
              <p:nvPr/>
            </p:nvSpPr>
            <p:spPr bwMode="auto">
              <a:xfrm>
                <a:off x="2265" y="1399"/>
                <a:ext cx="44" cy="28"/>
              </a:xfrm>
              <a:custGeom>
                <a:avLst/>
                <a:gdLst>
                  <a:gd name="T0" fmla="*/ 4 w 49"/>
                  <a:gd name="T1" fmla="*/ 17 h 28"/>
                  <a:gd name="T2" fmla="*/ 0 w 49"/>
                  <a:gd name="T3" fmla="*/ 7 h 28"/>
                  <a:gd name="T4" fmla="*/ 0 w 49"/>
                  <a:gd name="T5" fmla="*/ 2 h 28"/>
                  <a:gd name="T6" fmla="*/ 4 w 49"/>
                  <a:gd name="T7" fmla="*/ 0 h 28"/>
                  <a:gd name="T8" fmla="*/ 21 w 49"/>
                  <a:gd name="T9" fmla="*/ 15 h 28"/>
                  <a:gd name="T10" fmla="*/ 25 w 49"/>
                  <a:gd name="T11" fmla="*/ 27 h 28"/>
                  <a:gd name="T12" fmla="*/ 21 w 49"/>
                  <a:gd name="T13" fmla="*/ 27 h 28"/>
                  <a:gd name="T14" fmla="*/ 21 w 49"/>
                  <a:gd name="T15" fmla="*/ 25 h 28"/>
                  <a:gd name="T16" fmla="*/ 17 w 49"/>
                  <a:gd name="T17" fmla="*/ 25 h 28"/>
                  <a:gd name="T18" fmla="*/ 13 w 49"/>
                  <a:gd name="T19" fmla="*/ 27 h 28"/>
                  <a:gd name="T20" fmla="*/ 10 w 49"/>
                  <a:gd name="T21" fmla="*/ 27 h 28"/>
                  <a:gd name="T22" fmla="*/ 9 w 49"/>
                  <a:gd name="T23" fmla="*/ 20 h 28"/>
                  <a:gd name="T24" fmla="*/ 4 w 49"/>
                  <a:gd name="T25" fmla="*/ 17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28"/>
                  <a:gd name="T41" fmla="*/ 49 w 49"/>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28">
                    <a:moveTo>
                      <a:pt x="5" y="17"/>
                    </a:moveTo>
                    <a:lnTo>
                      <a:pt x="0" y="7"/>
                    </a:lnTo>
                    <a:lnTo>
                      <a:pt x="0" y="2"/>
                    </a:lnTo>
                    <a:lnTo>
                      <a:pt x="8" y="0"/>
                    </a:lnTo>
                    <a:lnTo>
                      <a:pt x="40" y="15"/>
                    </a:lnTo>
                    <a:lnTo>
                      <a:pt x="48" y="27"/>
                    </a:lnTo>
                    <a:lnTo>
                      <a:pt x="40" y="27"/>
                    </a:lnTo>
                    <a:lnTo>
                      <a:pt x="40" y="25"/>
                    </a:lnTo>
                    <a:lnTo>
                      <a:pt x="32" y="25"/>
                    </a:lnTo>
                    <a:lnTo>
                      <a:pt x="24" y="27"/>
                    </a:lnTo>
                    <a:lnTo>
                      <a:pt x="19" y="27"/>
                    </a:lnTo>
                    <a:lnTo>
                      <a:pt x="16" y="20"/>
                    </a:lnTo>
                    <a:lnTo>
                      <a:pt x="5" y="1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82" name="Freeform 504"/>
              <p:cNvSpPr>
                <a:spLocks/>
              </p:cNvSpPr>
              <p:nvPr/>
            </p:nvSpPr>
            <p:spPr bwMode="auto">
              <a:xfrm>
                <a:off x="2265" y="1399"/>
                <a:ext cx="49" cy="35"/>
              </a:xfrm>
              <a:custGeom>
                <a:avLst/>
                <a:gdLst>
                  <a:gd name="T0" fmla="*/ 4 w 55"/>
                  <a:gd name="T1" fmla="*/ 27 h 34"/>
                  <a:gd name="T2" fmla="*/ 0 w 55"/>
                  <a:gd name="T3" fmla="*/ 9 h 34"/>
                  <a:gd name="T4" fmla="*/ 0 w 55"/>
                  <a:gd name="T5" fmla="*/ 3 h 34"/>
                  <a:gd name="T6" fmla="*/ 4 w 55"/>
                  <a:gd name="T7" fmla="*/ 0 h 34"/>
                  <a:gd name="T8" fmla="*/ 23 w 55"/>
                  <a:gd name="T9" fmla="*/ 24 h 34"/>
                  <a:gd name="T10" fmla="*/ 27 w 55"/>
                  <a:gd name="T11" fmla="*/ 39 h 34"/>
                  <a:gd name="T12" fmla="*/ 23 w 55"/>
                  <a:gd name="T13" fmla="*/ 39 h 34"/>
                  <a:gd name="T14" fmla="*/ 23 w 55"/>
                  <a:gd name="T15" fmla="*/ 36 h 34"/>
                  <a:gd name="T16" fmla="*/ 18 w 55"/>
                  <a:gd name="T17" fmla="*/ 36 h 34"/>
                  <a:gd name="T18" fmla="*/ 13 w 55"/>
                  <a:gd name="T19" fmla="*/ 39 h 34"/>
                  <a:gd name="T20" fmla="*/ 11 w 55"/>
                  <a:gd name="T21" fmla="*/ 39 h 34"/>
                  <a:gd name="T22" fmla="*/ 9 w 55"/>
                  <a:gd name="T23" fmla="*/ 30 h 34"/>
                  <a:gd name="T24" fmla="*/ 4 w 55"/>
                  <a:gd name="T25" fmla="*/ 2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34"/>
                  <a:gd name="T41" fmla="*/ 55 w 5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34">
                    <a:moveTo>
                      <a:pt x="6" y="21"/>
                    </a:moveTo>
                    <a:lnTo>
                      <a:pt x="0" y="9"/>
                    </a:lnTo>
                    <a:lnTo>
                      <a:pt x="0" y="3"/>
                    </a:lnTo>
                    <a:lnTo>
                      <a:pt x="9" y="0"/>
                    </a:lnTo>
                    <a:lnTo>
                      <a:pt x="45" y="18"/>
                    </a:lnTo>
                    <a:lnTo>
                      <a:pt x="54" y="33"/>
                    </a:lnTo>
                    <a:lnTo>
                      <a:pt x="45" y="33"/>
                    </a:lnTo>
                    <a:lnTo>
                      <a:pt x="45" y="30"/>
                    </a:lnTo>
                    <a:lnTo>
                      <a:pt x="36" y="30"/>
                    </a:lnTo>
                    <a:lnTo>
                      <a:pt x="27" y="33"/>
                    </a:lnTo>
                    <a:lnTo>
                      <a:pt x="21" y="33"/>
                    </a:lnTo>
                    <a:lnTo>
                      <a:pt x="18" y="24"/>
                    </a:lnTo>
                    <a:lnTo>
                      <a:pt x="6" y="2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683" name="Freeform 505"/>
              <p:cNvSpPr>
                <a:spLocks/>
              </p:cNvSpPr>
              <p:nvPr/>
            </p:nvSpPr>
            <p:spPr bwMode="auto">
              <a:xfrm>
                <a:off x="5748" y="1368"/>
                <a:ext cx="38" cy="17"/>
              </a:xfrm>
              <a:custGeom>
                <a:avLst/>
                <a:gdLst>
                  <a:gd name="T0" fmla="*/ 0 w 43"/>
                  <a:gd name="T1" fmla="*/ 16 h 17"/>
                  <a:gd name="T2" fmla="*/ 10 w 43"/>
                  <a:gd name="T3" fmla="*/ 2 h 17"/>
                  <a:gd name="T4" fmla="*/ 20 w 43"/>
                  <a:gd name="T5" fmla="*/ 0 h 17"/>
                  <a:gd name="T6" fmla="*/ 17 w 43"/>
                  <a:gd name="T7" fmla="*/ 10 h 17"/>
                  <a:gd name="T8" fmla="*/ 0 w 43"/>
                  <a:gd name="T9" fmla="*/ 16 h 17"/>
                  <a:gd name="T10" fmla="*/ 0 60000 65536"/>
                  <a:gd name="T11" fmla="*/ 0 60000 65536"/>
                  <a:gd name="T12" fmla="*/ 0 60000 65536"/>
                  <a:gd name="T13" fmla="*/ 0 60000 65536"/>
                  <a:gd name="T14" fmla="*/ 0 60000 65536"/>
                  <a:gd name="T15" fmla="*/ 0 w 43"/>
                  <a:gd name="T16" fmla="*/ 0 h 17"/>
                  <a:gd name="T17" fmla="*/ 43 w 43"/>
                  <a:gd name="T18" fmla="*/ 17 h 17"/>
                </a:gdLst>
                <a:ahLst/>
                <a:cxnLst>
                  <a:cxn ang="T10">
                    <a:pos x="T0" y="T1"/>
                  </a:cxn>
                  <a:cxn ang="T11">
                    <a:pos x="T2" y="T3"/>
                  </a:cxn>
                  <a:cxn ang="T12">
                    <a:pos x="T4" y="T5"/>
                  </a:cxn>
                  <a:cxn ang="T13">
                    <a:pos x="T6" y="T7"/>
                  </a:cxn>
                  <a:cxn ang="T14">
                    <a:pos x="T8" y="T9"/>
                  </a:cxn>
                </a:cxnLst>
                <a:rect l="T15" t="T16" r="T17" b="T18"/>
                <a:pathLst>
                  <a:path w="43" h="17">
                    <a:moveTo>
                      <a:pt x="0" y="16"/>
                    </a:moveTo>
                    <a:lnTo>
                      <a:pt x="21" y="2"/>
                    </a:lnTo>
                    <a:lnTo>
                      <a:pt x="42" y="0"/>
                    </a:lnTo>
                    <a:lnTo>
                      <a:pt x="34" y="10"/>
                    </a:lnTo>
                    <a:lnTo>
                      <a:pt x="0" y="16"/>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684" name="Freeform 506"/>
              <p:cNvSpPr>
                <a:spLocks/>
              </p:cNvSpPr>
              <p:nvPr/>
            </p:nvSpPr>
            <p:spPr bwMode="auto">
              <a:xfrm>
                <a:off x="5748" y="1368"/>
                <a:ext cx="43" cy="19"/>
              </a:xfrm>
              <a:custGeom>
                <a:avLst/>
                <a:gdLst>
                  <a:gd name="T0" fmla="*/ 0 w 49"/>
                  <a:gd name="T1" fmla="*/ 18 h 19"/>
                  <a:gd name="T2" fmla="*/ 11 w 49"/>
                  <a:gd name="T3" fmla="*/ 3 h 19"/>
                  <a:gd name="T4" fmla="*/ 22 w 49"/>
                  <a:gd name="T5" fmla="*/ 0 h 19"/>
                  <a:gd name="T6" fmla="*/ 18 w 49"/>
                  <a:gd name="T7" fmla="*/ 12 h 19"/>
                  <a:gd name="T8" fmla="*/ 0 w 49"/>
                  <a:gd name="T9" fmla="*/ 18 h 19"/>
                  <a:gd name="T10" fmla="*/ 0 60000 65536"/>
                  <a:gd name="T11" fmla="*/ 0 60000 65536"/>
                  <a:gd name="T12" fmla="*/ 0 60000 65536"/>
                  <a:gd name="T13" fmla="*/ 0 60000 65536"/>
                  <a:gd name="T14" fmla="*/ 0 60000 65536"/>
                  <a:gd name="T15" fmla="*/ 0 w 49"/>
                  <a:gd name="T16" fmla="*/ 0 h 19"/>
                  <a:gd name="T17" fmla="*/ 49 w 49"/>
                  <a:gd name="T18" fmla="*/ 19 h 19"/>
                </a:gdLst>
                <a:ahLst/>
                <a:cxnLst>
                  <a:cxn ang="T10">
                    <a:pos x="T0" y="T1"/>
                  </a:cxn>
                  <a:cxn ang="T11">
                    <a:pos x="T2" y="T3"/>
                  </a:cxn>
                  <a:cxn ang="T12">
                    <a:pos x="T4" y="T5"/>
                  </a:cxn>
                  <a:cxn ang="T13">
                    <a:pos x="T6" y="T7"/>
                  </a:cxn>
                  <a:cxn ang="T14">
                    <a:pos x="T8" y="T9"/>
                  </a:cxn>
                </a:cxnLst>
                <a:rect l="T15" t="T16" r="T17" b="T18"/>
                <a:pathLst>
                  <a:path w="49" h="19">
                    <a:moveTo>
                      <a:pt x="0" y="18"/>
                    </a:moveTo>
                    <a:lnTo>
                      <a:pt x="24" y="3"/>
                    </a:lnTo>
                    <a:lnTo>
                      <a:pt x="48" y="0"/>
                    </a:lnTo>
                    <a:lnTo>
                      <a:pt x="39" y="12"/>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5" name="Freeform 507"/>
              <p:cNvSpPr>
                <a:spLocks/>
              </p:cNvSpPr>
              <p:nvPr/>
            </p:nvSpPr>
            <p:spPr bwMode="auto">
              <a:xfrm>
                <a:off x="3880" y="2087"/>
                <a:ext cx="209" cy="153"/>
              </a:xfrm>
              <a:custGeom>
                <a:avLst/>
                <a:gdLst>
                  <a:gd name="T0" fmla="*/ 0 w 236"/>
                  <a:gd name="T1" fmla="*/ 13 h 148"/>
                  <a:gd name="T2" fmla="*/ 3 w 236"/>
                  <a:gd name="T3" fmla="*/ 38 h 148"/>
                  <a:gd name="T4" fmla="*/ 8 w 236"/>
                  <a:gd name="T5" fmla="*/ 23 h 148"/>
                  <a:gd name="T6" fmla="*/ 17 w 236"/>
                  <a:gd name="T7" fmla="*/ 41 h 148"/>
                  <a:gd name="T8" fmla="*/ 12 w 236"/>
                  <a:gd name="T9" fmla="*/ 53 h 148"/>
                  <a:gd name="T10" fmla="*/ 4 w 236"/>
                  <a:gd name="T11" fmla="*/ 41 h 148"/>
                  <a:gd name="T12" fmla="*/ 3 w 236"/>
                  <a:gd name="T13" fmla="*/ 70 h 148"/>
                  <a:gd name="T14" fmla="*/ 10 w 236"/>
                  <a:gd name="T15" fmla="*/ 73 h 148"/>
                  <a:gd name="T16" fmla="*/ 6 w 236"/>
                  <a:gd name="T17" fmla="*/ 84 h 148"/>
                  <a:gd name="T18" fmla="*/ 11 w 236"/>
                  <a:gd name="T19" fmla="*/ 93 h 148"/>
                  <a:gd name="T20" fmla="*/ 10 w 236"/>
                  <a:gd name="T21" fmla="*/ 128 h 148"/>
                  <a:gd name="T22" fmla="*/ 35 w 236"/>
                  <a:gd name="T23" fmla="*/ 104 h 148"/>
                  <a:gd name="T24" fmla="*/ 68 w 236"/>
                  <a:gd name="T25" fmla="*/ 144 h 148"/>
                  <a:gd name="T26" fmla="*/ 69 w 236"/>
                  <a:gd name="T27" fmla="*/ 165 h 148"/>
                  <a:gd name="T28" fmla="*/ 81 w 236"/>
                  <a:gd name="T29" fmla="*/ 179 h 148"/>
                  <a:gd name="T30" fmla="*/ 98 w 236"/>
                  <a:gd name="T31" fmla="*/ 134 h 148"/>
                  <a:gd name="T32" fmla="*/ 113 w 236"/>
                  <a:gd name="T33" fmla="*/ 134 h 148"/>
                  <a:gd name="T34" fmla="*/ 113 w 236"/>
                  <a:gd name="T35" fmla="*/ 120 h 148"/>
                  <a:gd name="T36" fmla="*/ 99 w 236"/>
                  <a:gd name="T37" fmla="*/ 108 h 148"/>
                  <a:gd name="T38" fmla="*/ 81 w 236"/>
                  <a:gd name="T39" fmla="*/ 80 h 148"/>
                  <a:gd name="T40" fmla="*/ 72 w 236"/>
                  <a:gd name="T41" fmla="*/ 35 h 148"/>
                  <a:gd name="T42" fmla="*/ 66 w 236"/>
                  <a:gd name="T43" fmla="*/ 31 h 148"/>
                  <a:gd name="T44" fmla="*/ 58 w 236"/>
                  <a:gd name="T45" fmla="*/ 41 h 148"/>
                  <a:gd name="T46" fmla="*/ 58 w 236"/>
                  <a:gd name="T47" fmla="*/ 12 h 148"/>
                  <a:gd name="T48" fmla="*/ 49 w 236"/>
                  <a:gd name="T49" fmla="*/ 0 h 148"/>
                  <a:gd name="T50" fmla="*/ 35 w 236"/>
                  <a:gd name="T51" fmla="*/ 13 h 148"/>
                  <a:gd name="T52" fmla="*/ 35 w 236"/>
                  <a:gd name="T53" fmla="*/ 29 h 148"/>
                  <a:gd name="T54" fmla="*/ 30 w 236"/>
                  <a:gd name="T55" fmla="*/ 31 h 148"/>
                  <a:gd name="T56" fmla="*/ 27 w 236"/>
                  <a:gd name="T57" fmla="*/ 29 h 148"/>
                  <a:gd name="T58" fmla="*/ 17 w 236"/>
                  <a:gd name="T59" fmla="*/ 6 h 148"/>
                  <a:gd name="T60" fmla="*/ 0 w 236"/>
                  <a:gd name="T61" fmla="*/ 13 h 1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36"/>
                  <a:gd name="T94" fmla="*/ 0 h 148"/>
                  <a:gd name="T95" fmla="*/ 236 w 236"/>
                  <a:gd name="T96" fmla="*/ 148 h 14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36" h="148">
                    <a:moveTo>
                      <a:pt x="0" y="13"/>
                    </a:moveTo>
                    <a:lnTo>
                      <a:pt x="3" y="32"/>
                    </a:lnTo>
                    <a:lnTo>
                      <a:pt x="15" y="17"/>
                    </a:lnTo>
                    <a:lnTo>
                      <a:pt x="35" y="35"/>
                    </a:lnTo>
                    <a:lnTo>
                      <a:pt x="26" y="43"/>
                    </a:lnTo>
                    <a:lnTo>
                      <a:pt x="6" y="35"/>
                    </a:lnTo>
                    <a:lnTo>
                      <a:pt x="3" y="58"/>
                    </a:lnTo>
                    <a:lnTo>
                      <a:pt x="20" y="61"/>
                    </a:lnTo>
                    <a:lnTo>
                      <a:pt x="12" y="69"/>
                    </a:lnTo>
                    <a:lnTo>
                      <a:pt x="23" y="75"/>
                    </a:lnTo>
                    <a:lnTo>
                      <a:pt x="20" y="104"/>
                    </a:lnTo>
                    <a:lnTo>
                      <a:pt x="71" y="86"/>
                    </a:lnTo>
                    <a:lnTo>
                      <a:pt x="141" y="118"/>
                    </a:lnTo>
                    <a:lnTo>
                      <a:pt x="143" y="135"/>
                    </a:lnTo>
                    <a:lnTo>
                      <a:pt x="168" y="147"/>
                    </a:lnTo>
                    <a:lnTo>
                      <a:pt x="203" y="110"/>
                    </a:lnTo>
                    <a:lnTo>
                      <a:pt x="235" y="110"/>
                    </a:lnTo>
                    <a:lnTo>
                      <a:pt x="235" y="98"/>
                    </a:lnTo>
                    <a:lnTo>
                      <a:pt x="206" y="89"/>
                    </a:lnTo>
                    <a:lnTo>
                      <a:pt x="168" y="66"/>
                    </a:lnTo>
                    <a:lnTo>
                      <a:pt x="149" y="29"/>
                    </a:lnTo>
                    <a:lnTo>
                      <a:pt x="137" y="25"/>
                    </a:lnTo>
                    <a:lnTo>
                      <a:pt x="120" y="35"/>
                    </a:lnTo>
                    <a:lnTo>
                      <a:pt x="118" y="12"/>
                    </a:lnTo>
                    <a:lnTo>
                      <a:pt x="100" y="0"/>
                    </a:lnTo>
                    <a:lnTo>
                      <a:pt x="73" y="13"/>
                    </a:lnTo>
                    <a:lnTo>
                      <a:pt x="73" y="23"/>
                    </a:lnTo>
                    <a:lnTo>
                      <a:pt x="61" y="25"/>
                    </a:lnTo>
                    <a:lnTo>
                      <a:pt x="54" y="23"/>
                    </a:lnTo>
                    <a:lnTo>
                      <a:pt x="35" y="6"/>
                    </a:lnTo>
                    <a:lnTo>
                      <a:pt x="0" y="1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86" name="Freeform 508"/>
              <p:cNvSpPr>
                <a:spLocks/>
              </p:cNvSpPr>
              <p:nvPr/>
            </p:nvSpPr>
            <p:spPr bwMode="auto">
              <a:xfrm>
                <a:off x="3880" y="2087"/>
                <a:ext cx="214" cy="159"/>
              </a:xfrm>
              <a:custGeom>
                <a:avLst/>
                <a:gdLst>
                  <a:gd name="T0" fmla="*/ 0 w 242"/>
                  <a:gd name="T1" fmla="*/ 14 h 154"/>
                  <a:gd name="T2" fmla="*/ 3 w 242"/>
                  <a:gd name="T3" fmla="*/ 39 h 154"/>
                  <a:gd name="T4" fmla="*/ 7 w 242"/>
                  <a:gd name="T5" fmla="*/ 24 h 154"/>
                  <a:gd name="T6" fmla="*/ 17 w 242"/>
                  <a:gd name="T7" fmla="*/ 42 h 154"/>
                  <a:gd name="T8" fmla="*/ 13 w 242"/>
                  <a:gd name="T9" fmla="*/ 55 h 154"/>
                  <a:gd name="T10" fmla="*/ 4 w 242"/>
                  <a:gd name="T11" fmla="*/ 42 h 154"/>
                  <a:gd name="T12" fmla="*/ 3 w 242"/>
                  <a:gd name="T13" fmla="*/ 72 h 154"/>
                  <a:gd name="T14" fmla="*/ 10 w 242"/>
                  <a:gd name="T15" fmla="*/ 75 h 154"/>
                  <a:gd name="T16" fmla="*/ 6 w 242"/>
                  <a:gd name="T17" fmla="*/ 87 h 154"/>
                  <a:gd name="T18" fmla="*/ 11 w 242"/>
                  <a:gd name="T19" fmla="*/ 96 h 154"/>
                  <a:gd name="T20" fmla="*/ 10 w 242"/>
                  <a:gd name="T21" fmla="*/ 132 h 154"/>
                  <a:gd name="T22" fmla="*/ 34 w 242"/>
                  <a:gd name="T23" fmla="*/ 108 h 154"/>
                  <a:gd name="T24" fmla="*/ 69 w 242"/>
                  <a:gd name="T25" fmla="*/ 149 h 154"/>
                  <a:gd name="T26" fmla="*/ 71 w 242"/>
                  <a:gd name="T27" fmla="*/ 171 h 154"/>
                  <a:gd name="T28" fmla="*/ 81 w 242"/>
                  <a:gd name="T29" fmla="*/ 185 h 154"/>
                  <a:gd name="T30" fmla="*/ 99 w 242"/>
                  <a:gd name="T31" fmla="*/ 138 h 154"/>
                  <a:gd name="T32" fmla="*/ 115 w 242"/>
                  <a:gd name="T33" fmla="*/ 138 h 154"/>
                  <a:gd name="T34" fmla="*/ 115 w 242"/>
                  <a:gd name="T35" fmla="*/ 124 h 154"/>
                  <a:gd name="T36" fmla="*/ 101 w 242"/>
                  <a:gd name="T37" fmla="*/ 112 h 154"/>
                  <a:gd name="T38" fmla="*/ 81 w 242"/>
                  <a:gd name="T39" fmla="*/ 83 h 154"/>
                  <a:gd name="T40" fmla="*/ 73 w 242"/>
                  <a:gd name="T41" fmla="*/ 36 h 154"/>
                  <a:gd name="T42" fmla="*/ 68 w 242"/>
                  <a:gd name="T43" fmla="*/ 32 h 154"/>
                  <a:gd name="T44" fmla="*/ 58 w 242"/>
                  <a:gd name="T45" fmla="*/ 42 h 154"/>
                  <a:gd name="T46" fmla="*/ 57 w 242"/>
                  <a:gd name="T47" fmla="*/ 12 h 154"/>
                  <a:gd name="T48" fmla="*/ 50 w 242"/>
                  <a:gd name="T49" fmla="*/ 0 h 154"/>
                  <a:gd name="T50" fmla="*/ 35 w 242"/>
                  <a:gd name="T51" fmla="*/ 14 h 154"/>
                  <a:gd name="T52" fmla="*/ 35 w 242"/>
                  <a:gd name="T53" fmla="*/ 30 h 154"/>
                  <a:gd name="T54" fmla="*/ 30 w 242"/>
                  <a:gd name="T55" fmla="*/ 32 h 154"/>
                  <a:gd name="T56" fmla="*/ 27 w 242"/>
                  <a:gd name="T57" fmla="*/ 30 h 154"/>
                  <a:gd name="T58" fmla="*/ 17 w 242"/>
                  <a:gd name="T59" fmla="*/ 6 h 154"/>
                  <a:gd name="T60" fmla="*/ 0 w 242"/>
                  <a:gd name="T61" fmla="*/ 14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2"/>
                  <a:gd name="T94" fmla="*/ 0 h 154"/>
                  <a:gd name="T95" fmla="*/ 242 w 242"/>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2" h="154">
                    <a:moveTo>
                      <a:pt x="0" y="14"/>
                    </a:moveTo>
                    <a:lnTo>
                      <a:pt x="3" y="33"/>
                    </a:lnTo>
                    <a:lnTo>
                      <a:pt x="15" y="18"/>
                    </a:lnTo>
                    <a:lnTo>
                      <a:pt x="36" y="36"/>
                    </a:lnTo>
                    <a:lnTo>
                      <a:pt x="27" y="45"/>
                    </a:lnTo>
                    <a:lnTo>
                      <a:pt x="6" y="36"/>
                    </a:lnTo>
                    <a:lnTo>
                      <a:pt x="3" y="60"/>
                    </a:lnTo>
                    <a:lnTo>
                      <a:pt x="21" y="63"/>
                    </a:lnTo>
                    <a:lnTo>
                      <a:pt x="12" y="72"/>
                    </a:lnTo>
                    <a:lnTo>
                      <a:pt x="24" y="78"/>
                    </a:lnTo>
                    <a:lnTo>
                      <a:pt x="21" y="108"/>
                    </a:lnTo>
                    <a:lnTo>
                      <a:pt x="73" y="90"/>
                    </a:lnTo>
                    <a:lnTo>
                      <a:pt x="145" y="123"/>
                    </a:lnTo>
                    <a:lnTo>
                      <a:pt x="147" y="141"/>
                    </a:lnTo>
                    <a:lnTo>
                      <a:pt x="172" y="153"/>
                    </a:lnTo>
                    <a:lnTo>
                      <a:pt x="208" y="114"/>
                    </a:lnTo>
                    <a:lnTo>
                      <a:pt x="241" y="114"/>
                    </a:lnTo>
                    <a:lnTo>
                      <a:pt x="241" y="102"/>
                    </a:lnTo>
                    <a:lnTo>
                      <a:pt x="211" y="93"/>
                    </a:lnTo>
                    <a:lnTo>
                      <a:pt x="172" y="69"/>
                    </a:lnTo>
                    <a:lnTo>
                      <a:pt x="153" y="30"/>
                    </a:lnTo>
                    <a:lnTo>
                      <a:pt x="141" y="26"/>
                    </a:lnTo>
                    <a:lnTo>
                      <a:pt x="123" y="36"/>
                    </a:lnTo>
                    <a:lnTo>
                      <a:pt x="121" y="12"/>
                    </a:lnTo>
                    <a:lnTo>
                      <a:pt x="103" y="0"/>
                    </a:lnTo>
                    <a:lnTo>
                      <a:pt x="75" y="14"/>
                    </a:lnTo>
                    <a:lnTo>
                      <a:pt x="75" y="24"/>
                    </a:lnTo>
                    <a:lnTo>
                      <a:pt x="63" y="26"/>
                    </a:lnTo>
                    <a:lnTo>
                      <a:pt x="55" y="24"/>
                    </a:lnTo>
                    <a:lnTo>
                      <a:pt x="36" y="6"/>
                    </a:lnTo>
                    <a:lnTo>
                      <a:pt x="0" y="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7" name="Freeform 509"/>
              <p:cNvSpPr>
                <a:spLocks/>
              </p:cNvSpPr>
              <p:nvPr/>
            </p:nvSpPr>
            <p:spPr bwMode="auto">
              <a:xfrm>
                <a:off x="4099" y="2121"/>
                <a:ext cx="108" cy="88"/>
              </a:xfrm>
              <a:custGeom>
                <a:avLst/>
                <a:gdLst>
                  <a:gd name="T0" fmla="*/ 0 w 122"/>
                  <a:gd name="T1" fmla="*/ 14 h 85"/>
                  <a:gd name="T2" fmla="*/ 3 w 122"/>
                  <a:gd name="T3" fmla="*/ 40 h 85"/>
                  <a:gd name="T4" fmla="*/ 7 w 122"/>
                  <a:gd name="T5" fmla="*/ 37 h 85"/>
                  <a:gd name="T6" fmla="*/ 10 w 122"/>
                  <a:gd name="T7" fmla="*/ 57 h 85"/>
                  <a:gd name="T8" fmla="*/ 7 w 122"/>
                  <a:gd name="T9" fmla="*/ 94 h 85"/>
                  <a:gd name="T10" fmla="*/ 17 w 122"/>
                  <a:gd name="T11" fmla="*/ 94 h 85"/>
                  <a:gd name="T12" fmla="*/ 29 w 122"/>
                  <a:gd name="T13" fmla="*/ 62 h 85"/>
                  <a:gd name="T14" fmla="*/ 35 w 122"/>
                  <a:gd name="T15" fmla="*/ 102 h 85"/>
                  <a:gd name="T16" fmla="*/ 49 w 122"/>
                  <a:gd name="T17" fmla="*/ 87 h 85"/>
                  <a:gd name="T18" fmla="*/ 58 w 122"/>
                  <a:gd name="T19" fmla="*/ 94 h 85"/>
                  <a:gd name="T20" fmla="*/ 58 w 122"/>
                  <a:gd name="T21" fmla="*/ 65 h 85"/>
                  <a:gd name="T22" fmla="*/ 50 w 122"/>
                  <a:gd name="T23" fmla="*/ 57 h 85"/>
                  <a:gd name="T24" fmla="*/ 51 w 122"/>
                  <a:gd name="T25" fmla="*/ 31 h 85"/>
                  <a:gd name="T26" fmla="*/ 44 w 122"/>
                  <a:gd name="T27" fmla="*/ 53 h 85"/>
                  <a:gd name="T28" fmla="*/ 40 w 122"/>
                  <a:gd name="T29" fmla="*/ 34 h 85"/>
                  <a:gd name="T30" fmla="*/ 35 w 122"/>
                  <a:gd name="T31" fmla="*/ 34 h 85"/>
                  <a:gd name="T32" fmla="*/ 27 w 122"/>
                  <a:gd name="T33" fmla="*/ 42 h 85"/>
                  <a:gd name="T34" fmla="*/ 21 w 122"/>
                  <a:gd name="T35" fmla="*/ 37 h 85"/>
                  <a:gd name="T36" fmla="*/ 18 w 122"/>
                  <a:gd name="T37" fmla="*/ 28 h 85"/>
                  <a:gd name="T38" fmla="*/ 22 w 122"/>
                  <a:gd name="T39" fmla="*/ 26 h 85"/>
                  <a:gd name="T40" fmla="*/ 31 w 122"/>
                  <a:gd name="T41" fmla="*/ 26 h 85"/>
                  <a:gd name="T42" fmla="*/ 35 w 122"/>
                  <a:gd name="T43" fmla="*/ 8 h 85"/>
                  <a:gd name="T44" fmla="*/ 33 w 122"/>
                  <a:gd name="T45" fmla="*/ 3 h 85"/>
                  <a:gd name="T46" fmla="*/ 21 w 122"/>
                  <a:gd name="T47" fmla="*/ 0 h 85"/>
                  <a:gd name="T48" fmla="*/ 11 w 122"/>
                  <a:gd name="T49" fmla="*/ 28 h 85"/>
                  <a:gd name="T50" fmla="*/ 7 w 122"/>
                  <a:gd name="T51" fmla="*/ 28 h 85"/>
                  <a:gd name="T52" fmla="*/ 0 w 122"/>
                  <a:gd name="T53" fmla="*/ 14 h 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2"/>
                  <a:gd name="T82" fmla="*/ 0 h 85"/>
                  <a:gd name="T83" fmla="*/ 122 w 122"/>
                  <a:gd name="T84" fmla="*/ 85 h 8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2" h="85">
                    <a:moveTo>
                      <a:pt x="0" y="14"/>
                    </a:moveTo>
                    <a:lnTo>
                      <a:pt x="3" y="34"/>
                    </a:lnTo>
                    <a:lnTo>
                      <a:pt x="14" y="31"/>
                    </a:lnTo>
                    <a:lnTo>
                      <a:pt x="20" y="45"/>
                    </a:lnTo>
                    <a:lnTo>
                      <a:pt x="14" y="76"/>
                    </a:lnTo>
                    <a:lnTo>
                      <a:pt x="34" y="76"/>
                    </a:lnTo>
                    <a:lnTo>
                      <a:pt x="60" y="50"/>
                    </a:lnTo>
                    <a:lnTo>
                      <a:pt x="71" y="84"/>
                    </a:lnTo>
                    <a:lnTo>
                      <a:pt x="100" y="70"/>
                    </a:lnTo>
                    <a:lnTo>
                      <a:pt x="121" y="76"/>
                    </a:lnTo>
                    <a:lnTo>
                      <a:pt x="121" y="53"/>
                    </a:lnTo>
                    <a:lnTo>
                      <a:pt x="103" y="45"/>
                    </a:lnTo>
                    <a:lnTo>
                      <a:pt x="109" y="25"/>
                    </a:lnTo>
                    <a:lnTo>
                      <a:pt x="91" y="42"/>
                    </a:lnTo>
                    <a:lnTo>
                      <a:pt x="83" y="28"/>
                    </a:lnTo>
                    <a:lnTo>
                      <a:pt x="71" y="28"/>
                    </a:lnTo>
                    <a:lnTo>
                      <a:pt x="57" y="36"/>
                    </a:lnTo>
                    <a:lnTo>
                      <a:pt x="43" y="31"/>
                    </a:lnTo>
                    <a:lnTo>
                      <a:pt x="37" y="22"/>
                    </a:lnTo>
                    <a:lnTo>
                      <a:pt x="46" y="20"/>
                    </a:lnTo>
                    <a:lnTo>
                      <a:pt x="66" y="20"/>
                    </a:lnTo>
                    <a:lnTo>
                      <a:pt x="74" y="8"/>
                    </a:lnTo>
                    <a:lnTo>
                      <a:pt x="69" y="3"/>
                    </a:lnTo>
                    <a:lnTo>
                      <a:pt x="43" y="0"/>
                    </a:lnTo>
                    <a:lnTo>
                      <a:pt x="23" y="22"/>
                    </a:lnTo>
                    <a:lnTo>
                      <a:pt x="14" y="22"/>
                    </a:lnTo>
                    <a:lnTo>
                      <a:pt x="0" y="1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88" name="Freeform 510"/>
              <p:cNvSpPr>
                <a:spLocks/>
              </p:cNvSpPr>
              <p:nvPr/>
            </p:nvSpPr>
            <p:spPr bwMode="auto">
              <a:xfrm>
                <a:off x="4099" y="2121"/>
                <a:ext cx="113" cy="94"/>
              </a:xfrm>
              <a:custGeom>
                <a:avLst/>
                <a:gdLst>
                  <a:gd name="T0" fmla="*/ 0 w 128"/>
                  <a:gd name="T1" fmla="*/ 15 h 91"/>
                  <a:gd name="T2" fmla="*/ 3 w 128"/>
                  <a:gd name="T3" fmla="*/ 42 h 91"/>
                  <a:gd name="T4" fmla="*/ 7 w 128"/>
                  <a:gd name="T5" fmla="*/ 39 h 91"/>
                  <a:gd name="T6" fmla="*/ 10 w 128"/>
                  <a:gd name="T7" fmla="*/ 60 h 91"/>
                  <a:gd name="T8" fmla="*/ 7 w 128"/>
                  <a:gd name="T9" fmla="*/ 99 h 91"/>
                  <a:gd name="T10" fmla="*/ 17 w 128"/>
                  <a:gd name="T11" fmla="*/ 99 h 91"/>
                  <a:gd name="T12" fmla="*/ 30 w 128"/>
                  <a:gd name="T13" fmla="*/ 66 h 91"/>
                  <a:gd name="T14" fmla="*/ 35 w 128"/>
                  <a:gd name="T15" fmla="*/ 108 h 91"/>
                  <a:gd name="T16" fmla="*/ 50 w 128"/>
                  <a:gd name="T17" fmla="*/ 92 h 91"/>
                  <a:gd name="T18" fmla="*/ 60 w 128"/>
                  <a:gd name="T19" fmla="*/ 99 h 91"/>
                  <a:gd name="T20" fmla="*/ 60 w 128"/>
                  <a:gd name="T21" fmla="*/ 69 h 91"/>
                  <a:gd name="T22" fmla="*/ 50 w 128"/>
                  <a:gd name="T23" fmla="*/ 60 h 91"/>
                  <a:gd name="T24" fmla="*/ 55 w 128"/>
                  <a:gd name="T25" fmla="*/ 33 h 91"/>
                  <a:gd name="T26" fmla="*/ 45 w 128"/>
                  <a:gd name="T27" fmla="*/ 56 h 91"/>
                  <a:gd name="T28" fmla="*/ 41 w 128"/>
                  <a:gd name="T29" fmla="*/ 36 h 91"/>
                  <a:gd name="T30" fmla="*/ 35 w 128"/>
                  <a:gd name="T31" fmla="*/ 36 h 91"/>
                  <a:gd name="T32" fmla="*/ 28 w 128"/>
                  <a:gd name="T33" fmla="*/ 45 h 91"/>
                  <a:gd name="T34" fmla="*/ 21 w 128"/>
                  <a:gd name="T35" fmla="*/ 39 h 91"/>
                  <a:gd name="T36" fmla="*/ 18 w 128"/>
                  <a:gd name="T37" fmla="*/ 30 h 91"/>
                  <a:gd name="T38" fmla="*/ 23 w 128"/>
                  <a:gd name="T39" fmla="*/ 27 h 91"/>
                  <a:gd name="T40" fmla="*/ 33 w 128"/>
                  <a:gd name="T41" fmla="*/ 27 h 91"/>
                  <a:gd name="T42" fmla="*/ 37 w 128"/>
                  <a:gd name="T43" fmla="*/ 9 h 91"/>
                  <a:gd name="T44" fmla="*/ 34 w 128"/>
                  <a:gd name="T45" fmla="*/ 3 h 91"/>
                  <a:gd name="T46" fmla="*/ 21 w 128"/>
                  <a:gd name="T47" fmla="*/ 0 h 91"/>
                  <a:gd name="T48" fmla="*/ 11 w 128"/>
                  <a:gd name="T49" fmla="*/ 30 h 91"/>
                  <a:gd name="T50" fmla="*/ 7 w 128"/>
                  <a:gd name="T51" fmla="*/ 30 h 91"/>
                  <a:gd name="T52" fmla="*/ 0 w 128"/>
                  <a:gd name="T53" fmla="*/ 15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91"/>
                  <a:gd name="T83" fmla="*/ 128 w 128"/>
                  <a:gd name="T84" fmla="*/ 91 h 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91">
                    <a:moveTo>
                      <a:pt x="0" y="15"/>
                    </a:moveTo>
                    <a:lnTo>
                      <a:pt x="3" y="36"/>
                    </a:lnTo>
                    <a:lnTo>
                      <a:pt x="15" y="33"/>
                    </a:lnTo>
                    <a:lnTo>
                      <a:pt x="21" y="48"/>
                    </a:lnTo>
                    <a:lnTo>
                      <a:pt x="15" y="81"/>
                    </a:lnTo>
                    <a:lnTo>
                      <a:pt x="36" y="81"/>
                    </a:lnTo>
                    <a:lnTo>
                      <a:pt x="63" y="54"/>
                    </a:lnTo>
                    <a:lnTo>
                      <a:pt x="75" y="90"/>
                    </a:lnTo>
                    <a:lnTo>
                      <a:pt x="105" y="75"/>
                    </a:lnTo>
                    <a:lnTo>
                      <a:pt x="127" y="81"/>
                    </a:lnTo>
                    <a:lnTo>
                      <a:pt x="127" y="57"/>
                    </a:lnTo>
                    <a:lnTo>
                      <a:pt x="108" y="48"/>
                    </a:lnTo>
                    <a:lnTo>
                      <a:pt x="114" y="27"/>
                    </a:lnTo>
                    <a:lnTo>
                      <a:pt x="96" y="45"/>
                    </a:lnTo>
                    <a:lnTo>
                      <a:pt x="87" y="30"/>
                    </a:lnTo>
                    <a:lnTo>
                      <a:pt x="75" y="30"/>
                    </a:lnTo>
                    <a:lnTo>
                      <a:pt x="60" y="39"/>
                    </a:lnTo>
                    <a:lnTo>
                      <a:pt x="45" y="33"/>
                    </a:lnTo>
                    <a:lnTo>
                      <a:pt x="39" y="24"/>
                    </a:lnTo>
                    <a:lnTo>
                      <a:pt x="48" y="21"/>
                    </a:lnTo>
                    <a:lnTo>
                      <a:pt x="69" y="21"/>
                    </a:lnTo>
                    <a:lnTo>
                      <a:pt x="78" y="9"/>
                    </a:lnTo>
                    <a:lnTo>
                      <a:pt x="72" y="3"/>
                    </a:lnTo>
                    <a:lnTo>
                      <a:pt x="45" y="0"/>
                    </a:lnTo>
                    <a:lnTo>
                      <a:pt x="24" y="24"/>
                    </a:lnTo>
                    <a:lnTo>
                      <a:pt x="15" y="24"/>
                    </a:lnTo>
                    <a:lnTo>
                      <a:pt x="0" y="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89" name="Freeform 511"/>
              <p:cNvSpPr>
                <a:spLocks/>
              </p:cNvSpPr>
              <p:nvPr/>
            </p:nvSpPr>
            <p:spPr bwMode="auto">
              <a:xfrm>
                <a:off x="4133" y="2081"/>
                <a:ext cx="154" cy="82"/>
              </a:xfrm>
              <a:custGeom>
                <a:avLst/>
                <a:gdLst>
                  <a:gd name="T0" fmla="*/ 85 w 173"/>
                  <a:gd name="T1" fmla="*/ 28 h 79"/>
                  <a:gd name="T2" fmla="*/ 78 w 173"/>
                  <a:gd name="T3" fmla="*/ 2 h 79"/>
                  <a:gd name="T4" fmla="*/ 58 w 173"/>
                  <a:gd name="T5" fmla="*/ 0 h 79"/>
                  <a:gd name="T6" fmla="*/ 36 w 173"/>
                  <a:gd name="T7" fmla="*/ 6 h 79"/>
                  <a:gd name="T8" fmla="*/ 19 w 173"/>
                  <a:gd name="T9" fmla="*/ 6 h 79"/>
                  <a:gd name="T10" fmla="*/ 20 w 173"/>
                  <a:gd name="T11" fmla="*/ 11 h 79"/>
                  <a:gd name="T12" fmla="*/ 12 w 173"/>
                  <a:gd name="T13" fmla="*/ 30 h 79"/>
                  <a:gd name="T14" fmla="*/ 19 w 173"/>
                  <a:gd name="T15" fmla="*/ 39 h 79"/>
                  <a:gd name="T16" fmla="*/ 25 w 173"/>
                  <a:gd name="T17" fmla="*/ 34 h 79"/>
                  <a:gd name="T18" fmla="*/ 35 w 173"/>
                  <a:gd name="T19" fmla="*/ 57 h 79"/>
                  <a:gd name="T20" fmla="*/ 30 w 173"/>
                  <a:gd name="T21" fmla="*/ 62 h 79"/>
                  <a:gd name="T22" fmla="*/ 28 w 173"/>
                  <a:gd name="T23" fmla="*/ 57 h 79"/>
                  <a:gd name="T24" fmla="*/ 14 w 173"/>
                  <a:gd name="T25" fmla="*/ 69 h 79"/>
                  <a:gd name="T26" fmla="*/ 4 w 173"/>
                  <a:gd name="T27" fmla="*/ 69 h 79"/>
                  <a:gd name="T28" fmla="*/ 0 w 173"/>
                  <a:gd name="T29" fmla="*/ 73 h 79"/>
                  <a:gd name="T30" fmla="*/ 4 w 173"/>
                  <a:gd name="T31" fmla="*/ 85 h 79"/>
                  <a:gd name="T32" fmla="*/ 10 w 173"/>
                  <a:gd name="T33" fmla="*/ 90 h 79"/>
                  <a:gd name="T34" fmla="*/ 18 w 173"/>
                  <a:gd name="T35" fmla="*/ 81 h 79"/>
                  <a:gd name="T36" fmla="*/ 22 w 173"/>
                  <a:gd name="T37" fmla="*/ 81 h 79"/>
                  <a:gd name="T38" fmla="*/ 28 w 173"/>
                  <a:gd name="T39" fmla="*/ 97 h 79"/>
                  <a:gd name="T40" fmla="*/ 36 w 173"/>
                  <a:gd name="T41" fmla="*/ 76 h 79"/>
                  <a:gd name="T42" fmla="*/ 54 w 173"/>
                  <a:gd name="T43" fmla="*/ 69 h 79"/>
                  <a:gd name="T44" fmla="*/ 85 w 173"/>
                  <a:gd name="T45" fmla="*/ 28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3"/>
                  <a:gd name="T70" fmla="*/ 0 h 79"/>
                  <a:gd name="T71" fmla="*/ 173 w 173"/>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3" h="79">
                    <a:moveTo>
                      <a:pt x="172" y="22"/>
                    </a:moveTo>
                    <a:lnTo>
                      <a:pt x="157" y="2"/>
                    </a:lnTo>
                    <a:lnTo>
                      <a:pt x="116" y="0"/>
                    </a:lnTo>
                    <a:lnTo>
                      <a:pt x="72" y="6"/>
                    </a:lnTo>
                    <a:lnTo>
                      <a:pt x="38" y="6"/>
                    </a:lnTo>
                    <a:lnTo>
                      <a:pt x="41" y="11"/>
                    </a:lnTo>
                    <a:lnTo>
                      <a:pt x="26" y="24"/>
                    </a:lnTo>
                    <a:lnTo>
                      <a:pt x="38" y="33"/>
                    </a:lnTo>
                    <a:lnTo>
                      <a:pt x="52" y="28"/>
                    </a:lnTo>
                    <a:lnTo>
                      <a:pt x="70" y="45"/>
                    </a:lnTo>
                    <a:lnTo>
                      <a:pt x="61" y="50"/>
                    </a:lnTo>
                    <a:lnTo>
                      <a:pt x="58" y="45"/>
                    </a:lnTo>
                    <a:lnTo>
                      <a:pt x="29" y="56"/>
                    </a:lnTo>
                    <a:lnTo>
                      <a:pt x="9" y="56"/>
                    </a:lnTo>
                    <a:lnTo>
                      <a:pt x="0" y="59"/>
                    </a:lnTo>
                    <a:lnTo>
                      <a:pt x="6" y="67"/>
                    </a:lnTo>
                    <a:lnTo>
                      <a:pt x="20" y="72"/>
                    </a:lnTo>
                    <a:lnTo>
                      <a:pt x="35" y="64"/>
                    </a:lnTo>
                    <a:lnTo>
                      <a:pt x="46" y="64"/>
                    </a:lnTo>
                    <a:lnTo>
                      <a:pt x="55" y="78"/>
                    </a:lnTo>
                    <a:lnTo>
                      <a:pt x="72" y="61"/>
                    </a:lnTo>
                    <a:lnTo>
                      <a:pt x="110" y="56"/>
                    </a:lnTo>
                    <a:lnTo>
                      <a:pt x="172" y="22"/>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90" name="Freeform 512"/>
              <p:cNvSpPr>
                <a:spLocks/>
              </p:cNvSpPr>
              <p:nvPr/>
            </p:nvSpPr>
            <p:spPr bwMode="auto">
              <a:xfrm>
                <a:off x="4133" y="2081"/>
                <a:ext cx="159" cy="88"/>
              </a:xfrm>
              <a:custGeom>
                <a:avLst/>
                <a:gdLst>
                  <a:gd name="T0" fmla="*/ 87 w 179"/>
                  <a:gd name="T1" fmla="*/ 30 h 85"/>
                  <a:gd name="T2" fmla="*/ 80 w 179"/>
                  <a:gd name="T3" fmla="*/ 2 h 85"/>
                  <a:gd name="T4" fmla="*/ 60 w 179"/>
                  <a:gd name="T5" fmla="*/ 0 h 85"/>
                  <a:gd name="T6" fmla="*/ 37 w 179"/>
                  <a:gd name="T7" fmla="*/ 6 h 85"/>
                  <a:gd name="T8" fmla="*/ 20 w 179"/>
                  <a:gd name="T9" fmla="*/ 6 h 85"/>
                  <a:gd name="T10" fmla="*/ 20 w 179"/>
                  <a:gd name="T11" fmla="*/ 12 h 85"/>
                  <a:gd name="T12" fmla="*/ 13 w 179"/>
                  <a:gd name="T13" fmla="*/ 32 h 85"/>
                  <a:gd name="T14" fmla="*/ 20 w 179"/>
                  <a:gd name="T15" fmla="*/ 42 h 85"/>
                  <a:gd name="T16" fmla="*/ 27 w 179"/>
                  <a:gd name="T17" fmla="*/ 36 h 85"/>
                  <a:gd name="T18" fmla="*/ 36 w 179"/>
                  <a:gd name="T19" fmla="*/ 60 h 85"/>
                  <a:gd name="T20" fmla="*/ 31 w 179"/>
                  <a:gd name="T21" fmla="*/ 66 h 85"/>
                  <a:gd name="T22" fmla="*/ 29 w 179"/>
                  <a:gd name="T23" fmla="*/ 60 h 85"/>
                  <a:gd name="T24" fmla="*/ 15 w 179"/>
                  <a:gd name="T25" fmla="*/ 72 h 85"/>
                  <a:gd name="T26" fmla="*/ 4 w 179"/>
                  <a:gd name="T27" fmla="*/ 72 h 85"/>
                  <a:gd name="T28" fmla="*/ 0 w 179"/>
                  <a:gd name="T29" fmla="*/ 77 h 85"/>
                  <a:gd name="T30" fmla="*/ 4 w 179"/>
                  <a:gd name="T31" fmla="*/ 90 h 85"/>
                  <a:gd name="T32" fmla="*/ 11 w 179"/>
                  <a:gd name="T33" fmla="*/ 96 h 85"/>
                  <a:gd name="T34" fmla="*/ 18 w 179"/>
                  <a:gd name="T35" fmla="*/ 86 h 85"/>
                  <a:gd name="T36" fmla="*/ 24 w 179"/>
                  <a:gd name="T37" fmla="*/ 86 h 85"/>
                  <a:gd name="T38" fmla="*/ 28 w 179"/>
                  <a:gd name="T39" fmla="*/ 102 h 85"/>
                  <a:gd name="T40" fmla="*/ 37 w 179"/>
                  <a:gd name="T41" fmla="*/ 81 h 85"/>
                  <a:gd name="T42" fmla="*/ 56 w 179"/>
                  <a:gd name="T43" fmla="*/ 72 h 85"/>
                  <a:gd name="T44" fmla="*/ 87 w 179"/>
                  <a:gd name="T45" fmla="*/ 30 h 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85"/>
                  <a:gd name="T71" fmla="*/ 179 w 179"/>
                  <a:gd name="T72" fmla="*/ 85 h 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85">
                    <a:moveTo>
                      <a:pt x="178" y="24"/>
                    </a:moveTo>
                    <a:lnTo>
                      <a:pt x="162" y="2"/>
                    </a:lnTo>
                    <a:lnTo>
                      <a:pt x="120" y="0"/>
                    </a:lnTo>
                    <a:lnTo>
                      <a:pt x="75" y="6"/>
                    </a:lnTo>
                    <a:lnTo>
                      <a:pt x="39" y="6"/>
                    </a:lnTo>
                    <a:lnTo>
                      <a:pt x="42" y="12"/>
                    </a:lnTo>
                    <a:lnTo>
                      <a:pt x="27" y="26"/>
                    </a:lnTo>
                    <a:lnTo>
                      <a:pt x="39" y="36"/>
                    </a:lnTo>
                    <a:lnTo>
                      <a:pt x="54" y="30"/>
                    </a:lnTo>
                    <a:lnTo>
                      <a:pt x="72" y="48"/>
                    </a:lnTo>
                    <a:lnTo>
                      <a:pt x="63" y="54"/>
                    </a:lnTo>
                    <a:lnTo>
                      <a:pt x="60" y="48"/>
                    </a:lnTo>
                    <a:lnTo>
                      <a:pt x="30" y="60"/>
                    </a:lnTo>
                    <a:lnTo>
                      <a:pt x="9" y="60"/>
                    </a:lnTo>
                    <a:lnTo>
                      <a:pt x="0" y="63"/>
                    </a:lnTo>
                    <a:lnTo>
                      <a:pt x="6" y="72"/>
                    </a:lnTo>
                    <a:lnTo>
                      <a:pt x="21" y="78"/>
                    </a:lnTo>
                    <a:lnTo>
                      <a:pt x="36" y="69"/>
                    </a:lnTo>
                    <a:lnTo>
                      <a:pt x="48" y="69"/>
                    </a:lnTo>
                    <a:lnTo>
                      <a:pt x="57" y="84"/>
                    </a:lnTo>
                    <a:lnTo>
                      <a:pt x="75" y="66"/>
                    </a:lnTo>
                    <a:lnTo>
                      <a:pt x="114" y="60"/>
                    </a:lnTo>
                    <a:lnTo>
                      <a:pt x="178"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91" name="Freeform 513"/>
              <p:cNvSpPr>
                <a:spLocks/>
              </p:cNvSpPr>
              <p:nvPr/>
            </p:nvSpPr>
            <p:spPr bwMode="auto">
              <a:xfrm>
                <a:off x="3808" y="1823"/>
                <a:ext cx="593" cy="290"/>
              </a:xfrm>
              <a:custGeom>
                <a:avLst/>
                <a:gdLst>
                  <a:gd name="T0" fmla="*/ 11 w 669"/>
                  <a:gd name="T1" fmla="*/ 181 h 281"/>
                  <a:gd name="T2" fmla="*/ 39 w 669"/>
                  <a:gd name="T3" fmla="*/ 197 h 281"/>
                  <a:gd name="T4" fmla="*/ 36 w 669"/>
                  <a:gd name="T5" fmla="*/ 241 h 281"/>
                  <a:gd name="T6" fmla="*/ 28 w 669"/>
                  <a:gd name="T7" fmla="*/ 262 h 281"/>
                  <a:gd name="T8" fmla="*/ 27 w 669"/>
                  <a:gd name="T9" fmla="*/ 296 h 281"/>
                  <a:gd name="T10" fmla="*/ 39 w 669"/>
                  <a:gd name="T11" fmla="*/ 319 h 281"/>
                  <a:gd name="T12" fmla="*/ 66 w 669"/>
                  <a:gd name="T13" fmla="*/ 331 h 281"/>
                  <a:gd name="T14" fmla="*/ 74 w 669"/>
                  <a:gd name="T15" fmla="*/ 249 h 281"/>
                  <a:gd name="T16" fmla="*/ 91 w 669"/>
                  <a:gd name="T17" fmla="*/ 227 h 281"/>
                  <a:gd name="T18" fmla="*/ 100 w 669"/>
                  <a:gd name="T19" fmla="*/ 211 h 281"/>
                  <a:gd name="T20" fmla="*/ 121 w 669"/>
                  <a:gd name="T21" fmla="*/ 213 h 281"/>
                  <a:gd name="T22" fmla="*/ 116 w 669"/>
                  <a:gd name="T23" fmla="*/ 254 h 281"/>
                  <a:gd name="T24" fmla="*/ 119 w 669"/>
                  <a:gd name="T25" fmla="*/ 277 h 281"/>
                  <a:gd name="T26" fmla="*/ 149 w 669"/>
                  <a:gd name="T27" fmla="*/ 296 h 281"/>
                  <a:gd name="T28" fmla="*/ 168 w 669"/>
                  <a:gd name="T29" fmla="*/ 339 h 281"/>
                  <a:gd name="T30" fmla="*/ 195 w 669"/>
                  <a:gd name="T31" fmla="*/ 303 h 281"/>
                  <a:gd name="T32" fmla="*/ 234 w 669"/>
                  <a:gd name="T33" fmla="*/ 296 h 281"/>
                  <a:gd name="T34" fmla="*/ 262 w 669"/>
                  <a:gd name="T35" fmla="*/ 324 h 281"/>
                  <a:gd name="T36" fmla="*/ 260 w 669"/>
                  <a:gd name="T37" fmla="*/ 255 h 281"/>
                  <a:gd name="T38" fmla="*/ 285 w 669"/>
                  <a:gd name="T39" fmla="*/ 197 h 281"/>
                  <a:gd name="T40" fmla="*/ 308 w 669"/>
                  <a:gd name="T41" fmla="*/ 167 h 281"/>
                  <a:gd name="T42" fmla="*/ 306 w 669"/>
                  <a:gd name="T43" fmla="*/ 124 h 281"/>
                  <a:gd name="T44" fmla="*/ 294 w 669"/>
                  <a:gd name="T45" fmla="*/ 122 h 281"/>
                  <a:gd name="T46" fmla="*/ 262 w 669"/>
                  <a:gd name="T47" fmla="*/ 101 h 281"/>
                  <a:gd name="T48" fmla="*/ 252 w 669"/>
                  <a:gd name="T49" fmla="*/ 97 h 281"/>
                  <a:gd name="T50" fmla="*/ 223 w 669"/>
                  <a:gd name="T51" fmla="*/ 24 h 281"/>
                  <a:gd name="T52" fmla="*/ 187 w 669"/>
                  <a:gd name="T53" fmla="*/ 41 h 281"/>
                  <a:gd name="T54" fmla="*/ 174 w 669"/>
                  <a:gd name="T55" fmla="*/ 0 h 281"/>
                  <a:gd name="T56" fmla="*/ 121 w 669"/>
                  <a:gd name="T57" fmla="*/ 32 h 281"/>
                  <a:gd name="T58" fmla="*/ 108 w 669"/>
                  <a:gd name="T59" fmla="*/ 97 h 281"/>
                  <a:gd name="T60" fmla="*/ 114 w 669"/>
                  <a:gd name="T61" fmla="*/ 130 h 281"/>
                  <a:gd name="T62" fmla="*/ 73 w 669"/>
                  <a:gd name="T63" fmla="*/ 124 h 281"/>
                  <a:gd name="T64" fmla="*/ 36 w 669"/>
                  <a:gd name="T65" fmla="*/ 88 h 281"/>
                  <a:gd name="T66" fmla="*/ 18 w 669"/>
                  <a:gd name="T67" fmla="*/ 97 h 281"/>
                  <a:gd name="T68" fmla="*/ 11 w 669"/>
                  <a:gd name="T69" fmla="*/ 132 h 2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9"/>
                  <a:gd name="T106" fmla="*/ 0 h 281"/>
                  <a:gd name="T107" fmla="*/ 669 w 669"/>
                  <a:gd name="T108" fmla="*/ 281 h 2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9" h="281">
                    <a:moveTo>
                      <a:pt x="0" y="120"/>
                    </a:moveTo>
                    <a:lnTo>
                      <a:pt x="21" y="150"/>
                    </a:lnTo>
                    <a:lnTo>
                      <a:pt x="12" y="176"/>
                    </a:lnTo>
                    <a:lnTo>
                      <a:pt x="80" y="163"/>
                    </a:lnTo>
                    <a:lnTo>
                      <a:pt x="116" y="204"/>
                    </a:lnTo>
                    <a:lnTo>
                      <a:pt x="74" y="200"/>
                    </a:lnTo>
                    <a:lnTo>
                      <a:pt x="59" y="204"/>
                    </a:lnTo>
                    <a:lnTo>
                      <a:pt x="59" y="217"/>
                    </a:lnTo>
                    <a:lnTo>
                      <a:pt x="39" y="217"/>
                    </a:lnTo>
                    <a:lnTo>
                      <a:pt x="56" y="245"/>
                    </a:lnTo>
                    <a:lnTo>
                      <a:pt x="80" y="251"/>
                    </a:lnTo>
                    <a:lnTo>
                      <a:pt x="80" y="264"/>
                    </a:lnTo>
                    <a:lnTo>
                      <a:pt x="116" y="257"/>
                    </a:lnTo>
                    <a:lnTo>
                      <a:pt x="135" y="274"/>
                    </a:lnTo>
                    <a:lnTo>
                      <a:pt x="143" y="276"/>
                    </a:lnTo>
                    <a:lnTo>
                      <a:pt x="155" y="206"/>
                    </a:lnTo>
                    <a:lnTo>
                      <a:pt x="184" y="198"/>
                    </a:lnTo>
                    <a:lnTo>
                      <a:pt x="188" y="188"/>
                    </a:lnTo>
                    <a:lnTo>
                      <a:pt x="196" y="180"/>
                    </a:lnTo>
                    <a:lnTo>
                      <a:pt x="208" y="174"/>
                    </a:lnTo>
                    <a:lnTo>
                      <a:pt x="224" y="170"/>
                    </a:lnTo>
                    <a:lnTo>
                      <a:pt x="251" y="176"/>
                    </a:lnTo>
                    <a:lnTo>
                      <a:pt x="232" y="186"/>
                    </a:lnTo>
                    <a:lnTo>
                      <a:pt x="239" y="210"/>
                    </a:lnTo>
                    <a:lnTo>
                      <a:pt x="230" y="217"/>
                    </a:lnTo>
                    <a:lnTo>
                      <a:pt x="245" y="229"/>
                    </a:lnTo>
                    <a:lnTo>
                      <a:pt x="286" y="221"/>
                    </a:lnTo>
                    <a:lnTo>
                      <a:pt x="307" y="245"/>
                    </a:lnTo>
                    <a:lnTo>
                      <a:pt x="316" y="274"/>
                    </a:lnTo>
                    <a:lnTo>
                      <a:pt x="346" y="280"/>
                    </a:lnTo>
                    <a:lnTo>
                      <a:pt x="385" y="253"/>
                    </a:lnTo>
                    <a:lnTo>
                      <a:pt x="402" y="251"/>
                    </a:lnTo>
                    <a:lnTo>
                      <a:pt x="438" y="251"/>
                    </a:lnTo>
                    <a:lnTo>
                      <a:pt x="483" y="245"/>
                    </a:lnTo>
                    <a:lnTo>
                      <a:pt x="524" y="247"/>
                    </a:lnTo>
                    <a:lnTo>
                      <a:pt x="540" y="268"/>
                    </a:lnTo>
                    <a:lnTo>
                      <a:pt x="548" y="241"/>
                    </a:lnTo>
                    <a:lnTo>
                      <a:pt x="536" y="211"/>
                    </a:lnTo>
                    <a:lnTo>
                      <a:pt x="579" y="204"/>
                    </a:lnTo>
                    <a:lnTo>
                      <a:pt x="588" y="163"/>
                    </a:lnTo>
                    <a:lnTo>
                      <a:pt x="632" y="168"/>
                    </a:lnTo>
                    <a:lnTo>
                      <a:pt x="635" y="138"/>
                    </a:lnTo>
                    <a:lnTo>
                      <a:pt x="668" y="126"/>
                    </a:lnTo>
                    <a:lnTo>
                      <a:pt x="629" y="103"/>
                    </a:lnTo>
                    <a:lnTo>
                      <a:pt x="629" y="89"/>
                    </a:lnTo>
                    <a:lnTo>
                      <a:pt x="606" y="101"/>
                    </a:lnTo>
                    <a:lnTo>
                      <a:pt x="570" y="77"/>
                    </a:lnTo>
                    <a:lnTo>
                      <a:pt x="542" y="83"/>
                    </a:lnTo>
                    <a:lnTo>
                      <a:pt x="528" y="68"/>
                    </a:lnTo>
                    <a:lnTo>
                      <a:pt x="518" y="79"/>
                    </a:lnTo>
                    <a:lnTo>
                      <a:pt x="459" y="26"/>
                    </a:lnTo>
                    <a:lnTo>
                      <a:pt x="459" y="18"/>
                    </a:lnTo>
                    <a:lnTo>
                      <a:pt x="417" y="44"/>
                    </a:lnTo>
                    <a:lnTo>
                      <a:pt x="385" y="35"/>
                    </a:lnTo>
                    <a:lnTo>
                      <a:pt x="379" y="6"/>
                    </a:lnTo>
                    <a:lnTo>
                      <a:pt x="358" y="0"/>
                    </a:lnTo>
                    <a:lnTo>
                      <a:pt x="343" y="18"/>
                    </a:lnTo>
                    <a:lnTo>
                      <a:pt x="251" y="26"/>
                    </a:lnTo>
                    <a:lnTo>
                      <a:pt x="242" y="68"/>
                    </a:lnTo>
                    <a:lnTo>
                      <a:pt x="224" y="79"/>
                    </a:lnTo>
                    <a:lnTo>
                      <a:pt x="245" y="91"/>
                    </a:lnTo>
                    <a:lnTo>
                      <a:pt x="236" y="107"/>
                    </a:lnTo>
                    <a:lnTo>
                      <a:pt x="184" y="89"/>
                    </a:lnTo>
                    <a:lnTo>
                      <a:pt x="149" y="103"/>
                    </a:lnTo>
                    <a:lnTo>
                      <a:pt x="135" y="77"/>
                    </a:lnTo>
                    <a:lnTo>
                      <a:pt x="74" y="73"/>
                    </a:lnTo>
                    <a:lnTo>
                      <a:pt x="42" y="103"/>
                    </a:lnTo>
                    <a:lnTo>
                      <a:pt x="36" y="79"/>
                    </a:lnTo>
                    <a:lnTo>
                      <a:pt x="24" y="85"/>
                    </a:lnTo>
                    <a:lnTo>
                      <a:pt x="21" y="109"/>
                    </a:lnTo>
                    <a:lnTo>
                      <a:pt x="0" y="12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692" name="Freeform 514"/>
              <p:cNvSpPr>
                <a:spLocks/>
              </p:cNvSpPr>
              <p:nvPr/>
            </p:nvSpPr>
            <p:spPr bwMode="auto">
              <a:xfrm>
                <a:off x="3808" y="1823"/>
                <a:ext cx="599" cy="296"/>
              </a:xfrm>
              <a:custGeom>
                <a:avLst/>
                <a:gdLst>
                  <a:gd name="T0" fmla="*/ 11 w 675"/>
                  <a:gd name="T1" fmla="*/ 184 h 287"/>
                  <a:gd name="T2" fmla="*/ 40 w 675"/>
                  <a:gd name="T3" fmla="*/ 200 h 287"/>
                  <a:gd name="T4" fmla="*/ 36 w 675"/>
                  <a:gd name="T5" fmla="*/ 245 h 287"/>
                  <a:gd name="T6" fmla="*/ 29 w 675"/>
                  <a:gd name="T7" fmla="*/ 267 h 287"/>
                  <a:gd name="T8" fmla="*/ 28 w 675"/>
                  <a:gd name="T9" fmla="*/ 301 h 287"/>
                  <a:gd name="T10" fmla="*/ 40 w 675"/>
                  <a:gd name="T11" fmla="*/ 325 h 287"/>
                  <a:gd name="T12" fmla="*/ 67 w 675"/>
                  <a:gd name="T13" fmla="*/ 337 h 287"/>
                  <a:gd name="T14" fmla="*/ 75 w 675"/>
                  <a:gd name="T15" fmla="*/ 253 h 287"/>
                  <a:gd name="T16" fmla="*/ 93 w 675"/>
                  <a:gd name="T17" fmla="*/ 231 h 287"/>
                  <a:gd name="T18" fmla="*/ 102 w 675"/>
                  <a:gd name="T19" fmla="*/ 215 h 287"/>
                  <a:gd name="T20" fmla="*/ 123 w 675"/>
                  <a:gd name="T21" fmla="*/ 217 h 287"/>
                  <a:gd name="T22" fmla="*/ 118 w 675"/>
                  <a:gd name="T23" fmla="*/ 258 h 287"/>
                  <a:gd name="T24" fmla="*/ 121 w 675"/>
                  <a:gd name="T25" fmla="*/ 282 h 287"/>
                  <a:gd name="T26" fmla="*/ 152 w 675"/>
                  <a:gd name="T27" fmla="*/ 301 h 287"/>
                  <a:gd name="T28" fmla="*/ 171 w 675"/>
                  <a:gd name="T29" fmla="*/ 344 h 287"/>
                  <a:gd name="T30" fmla="*/ 198 w 675"/>
                  <a:gd name="T31" fmla="*/ 308 h 287"/>
                  <a:gd name="T32" fmla="*/ 238 w 675"/>
                  <a:gd name="T33" fmla="*/ 301 h 287"/>
                  <a:gd name="T34" fmla="*/ 267 w 675"/>
                  <a:gd name="T35" fmla="*/ 330 h 287"/>
                  <a:gd name="T36" fmla="*/ 264 w 675"/>
                  <a:gd name="T37" fmla="*/ 260 h 287"/>
                  <a:gd name="T38" fmla="*/ 289 w 675"/>
                  <a:gd name="T39" fmla="*/ 200 h 287"/>
                  <a:gd name="T40" fmla="*/ 313 w 675"/>
                  <a:gd name="T41" fmla="*/ 170 h 287"/>
                  <a:gd name="T42" fmla="*/ 311 w 675"/>
                  <a:gd name="T43" fmla="*/ 126 h 287"/>
                  <a:gd name="T44" fmla="*/ 298 w 675"/>
                  <a:gd name="T45" fmla="*/ 124 h 287"/>
                  <a:gd name="T46" fmla="*/ 267 w 675"/>
                  <a:gd name="T47" fmla="*/ 103 h 287"/>
                  <a:gd name="T48" fmla="*/ 256 w 675"/>
                  <a:gd name="T49" fmla="*/ 99 h 287"/>
                  <a:gd name="T50" fmla="*/ 227 w 675"/>
                  <a:gd name="T51" fmla="*/ 24 h 287"/>
                  <a:gd name="T52" fmla="*/ 189 w 675"/>
                  <a:gd name="T53" fmla="*/ 42 h 287"/>
                  <a:gd name="T54" fmla="*/ 177 w 675"/>
                  <a:gd name="T55" fmla="*/ 0 h 287"/>
                  <a:gd name="T56" fmla="*/ 123 w 675"/>
                  <a:gd name="T57" fmla="*/ 33 h 287"/>
                  <a:gd name="T58" fmla="*/ 110 w 675"/>
                  <a:gd name="T59" fmla="*/ 99 h 287"/>
                  <a:gd name="T60" fmla="*/ 115 w 675"/>
                  <a:gd name="T61" fmla="*/ 132 h 287"/>
                  <a:gd name="T62" fmla="*/ 74 w 675"/>
                  <a:gd name="T63" fmla="*/ 126 h 287"/>
                  <a:gd name="T64" fmla="*/ 36 w 675"/>
                  <a:gd name="T65" fmla="*/ 90 h 287"/>
                  <a:gd name="T66" fmla="*/ 18 w 675"/>
                  <a:gd name="T67" fmla="*/ 99 h 287"/>
                  <a:gd name="T68" fmla="*/ 11 w 675"/>
                  <a:gd name="T69" fmla="*/ 134 h 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5"/>
                  <a:gd name="T106" fmla="*/ 0 h 287"/>
                  <a:gd name="T107" fmla="*/ 675 w 675"/>
                  <a:gd name="T108" fmla="*/ 287 h 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5" h="287">
                    <a:moveTo>
                      <a:pt x="0" y="123"/>
                    </a:moveTo>
                    <a:lnTo>
                      <a:pt x="21" y="153"/>
                    </a:lnTo>
                    <a:lnTo>
                      <a:pt x="12" y="180"/>
                    </a:lnTo>
                    <a:lnTo>
                      <a:pt x="81" y="166"/>
                    </a:lnTo>
                    <a:lnTo>
                      <a:pt x="117" y="208"/>
                    </a:lnTo>
                    <a:lnTo>
                      <a:pt x="75" y="204"/>
                    </a:lnTo>
                    <a:lnTo>
                      <a:pt x="60" y="208"/>
                    </a:lnTo>
                    <a:lnTo>
                      <a:pt x="60" y="222"/>
                    </a:lnTo>
                    <a:lnTo>
                      <a:pt x="39" y="222"/>
                    </a:lnTo>
                    <a:lnTo>
                      <a:pt x="57" y="250"/>
                    </a:lnTo>
                    <a:lnTo>
                      <a:pt x="81" y="256"/>
                    </a:lnTo>
                    <a:lnTo>
                      <a:pt x="81" y="270"/>
                    </a:lnTo>
                    <a:lnTo>
                      <a:pt x="117" y="262"/>
                    </a:lnTo>
                    <a:lnTo>
                      <a:pt x="136" y="280"/>
                    </a:lnTo>
                    <a:lnTo>
                      <a:pt x="144" y="282"/>
                    </a:lnTo>
                    <a:lnTo>
                      <a:pt x="156" y="210"/>
                    </a:lnTo>
                    <a:lnTo>
                      <a:pt x="186" y="202"/>
                    </a:lnTo>
                    <a:lnTo>
                      <a:pt x="190" y="192"/>
                    </a:lnTo>
                    <a:lnTo>
                      <a:pt x="198" y="184"/>
                    </a:lnTo>
                    <a:lnTo>
                      <a:pt x="210" y="178"/>
                    </a:lnTo>
                    <a:lnTo>
                      <a:pt x="226" y="174"/>
                    </a:lnTo>
                    <a:lnTo>
                      <a:pt x="253" y="180"/>
                    </a:lnTo>
                    <a:lnTo>
                      <a:pt x="234" y="190"/>
                    </a:lnTo>
                    <a:lnTo>
                      <a:pt x="241" y="214"/>
                    </a:lnTo>
                    <a:lnTo>
                      <a:pt x="232" y="222"/>
                    </a:lnTo>
                    <a:lnTo>
                      <a:pt x="247" y="234"/>
                    </a:lnTo>
                    <a:lnTo>
                      <a:pt x="289" y="226"/>
                    </a:lnTo>
                    <a:lnTo>
                      <a:pt x="310" y="250"/>
                    </a:lnTo>
                    <a:lnTo>
                      <a:pt x="319" y="280"/>
                    </a:lnTo>
                    <a:lnTo>
                      <a:pt x="349" y="286"/>
                    </a:lnTo>
                    <a:lnTo>
                      <a:pt x="388" y="258"/>
                    </a:lnTo>
                    <a:lnTo>
                      <a:pt x="406" y="256"/>
                    </a:lnTo>
                    <a:lnTo>
                      <a:pt x="442" y="256"/>
                    </a:lnTo>
                    <a:lnTo>
                      <a:pt x="487" y="250"/>
                    </a:lnTo>
                    <a:lnTo>
                      <a:pt x="529" y="252"/>
                    </a:lnTo>
                    <a:lnTo>
                      <a:pt x="545" y="274"/>
                    </a:lnTo>
                    <a:lnTo>
                      <a:pt x="553" y="246"/>
                    </a:lnTo>
                    <a:lnTo>
                      <a:pt x="541" y="216"/>
                    </a:lnTo>
                    <a:lnTo>
                      <a:pt x="584" y="208"/>
                    </a:lnTo>
                    <a:lnTo>
                      <a:pt x="593" y="166"/>
                    </a:lnTo>
                    <a:lnTo>
                      <a:pt x="638" y="172"/>
                    </a:lnTo>
                    <a:lnTo>
                      <a:pt x="641" y="141"/>
                    </a:lnTo>
                    <a:lnTo>
                      <a:pt x="674" y="129"/>
                    </a:lnTo>
                    <a:lnTo>
                      <a:pt x="635" y="105"/>
                    </a:lnTo>
                    <a:lnTo>
                      <a:pt x="635" y="91"/>
                    </a:lnTo>
                    <a:lnTo>
                      <a:pt x="611" y="103"/>
                    </a:lnTo>
                    <a:lnTo>
                      <a:pt x="575" y="79"/>
                    </a:lnTo>
                    <a:lnTo>
                      <a:pt x="547" y="85"/>
                    </a:lnTo>
                    <a:lnTo>
                      <a:pt x="533" y="69"/>
                    </a:lnTo>
                    <a:lnTo>
                      <a:pt x="523" y="81"/>
                    </a:lnTo>
                    <a:lnTo>
                      <a:pt x="463" y="27"/>
                    </a:lnTo>
                    <a:lnTo>
                      <a:pt x="463" y="18"/>
                    </a:lnTo>
                    <a:lnTo>
                      <a:pt x="421" y="45"/>
                    </a:lnTo>
                    <a:lnTo>
                      <a:pt x="388" y="36"/>
                    </a:lnTo>
                    <a:lnTo>
                      <a:pt x="382" y="6"/>
                    </a:lnTo>
                    <a:lnTo>
                      <a:pt x="361" y="0"/>
                    </a:lnTo>
                    <a:lnTo>
                      <a:pt x="346" y="18"/>
                    </a:lnTo>
                    <a:lnTo>
                      <a:pt x="253" y="27"/>
                    </a:lnTo>
                    <a:lnTo>
                      <a:pt x="244" y="69"/>
                    </a:lnTo>
                    <a:lnTo>
                      <a:pt x="226" y="81"/>
                    </a:lnTo>
                    <a:lnTo>
                      <a:pt x="247" y="93"/>
                    </a:lnTo>
                    <a:lnTo>
                      <a:pt x="238" y="109"/>
                    </a:lnTo>
                    <a:lnTo>
                      <a:pt x="186" y="91"/>
                    </a:lnTo>
                    <a:lnTo>
                      <a:pt x="150" y="105"/>
                    </a:lnTo>
                    <a:lnTo>
                      <a:pt x="136" y="79"/>
                    </a:lnTo>
                    <a:lnTo>
                      <a:pt x="75" y="75"/>
                    </a:lnTo>
                    <a:lnTo>
                      <a:pt x="42" y="105"/>
                    </a:lnTo>
                    <a:lnTo>
                      <a:pt x="36" y="81"/>
                    </a:lnTo>
                    <a:lnTo>
                      <a:pt x="24" y="87"/>
                    </a:lnTo>
                    <a:lnTo>
                      <a:pt x="21" y="111"/>
                    </a:lnTo>
                    <a:lnTo>
                      <a:pt x="0" y="1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93" name="Freeform 515"/>
              <p:cNvSpPr>
                <a:spLocks/>
              </p:cNvSpPr>
              <p:nvPr/>
            </p:nvSpPr>
            <p:spPr bwMode="auto">
              <a:xfrm>
                <a:off x="3936" y="2032"/>
                <a:ext cx="257" cy="168"/>
              </a:xfrm>
              <a:custGeom>
                <a:avLst/>
                <a:gdLst>
                  <a:gd name="T0" fmla="*/ 0 w 290"/>
                  <a:gd name="T1" fmla="*/ 92 h 163"/>
                  <a:gd name="T2" fmla="*/ 6 w 290"/>
                  <a:gd name="T3" fmla="*/ 89 h 163"/>
                  <a:gd name="T4" fmla="*/ 6 w 290"/>
                  <a:gd name="T5" fmla="*/ 78 h 163"/>
                  <a:gd name="T6" fmla="*/ 19 w 290"/>
                  <a:gd name="T7" fmla="*/ 64 h 163"/>
                  <a:gd name="T8" fmla="*/ 27 w 290"/>
                  <a:gd name="T9" fmla="*/ 76 h 163"/>
                  <a:gd name="T10" fmla="*/ 28 w 290"/>
                  <a:gd name="T11" fmla="*/ 105 h 163"/>
                  <a:gd name="T12" fmla="*/ 36 w 290"/>
                  <a:gd name="T13" fmla="*/ 92 h 163"/>
                  <a:gd name="T14" fmla="*/ 43 w 290"/>
                  <a:gd name="T15" fmla="*/ 98 h 163"/>
                  <a:gd name="T16" fmla="*/ 51 w 290"/>
                  <a:gd name="T17" fmla="*/ 143 h 163"/>
                  <a:gd name="T18" fmla="*/ 71 w 290"/>
                  <a:gd name="T19" fmla="*/ 170 h 163"/>
                  <a:gd name="T20" fmla="*/ 84 w 290"/>
                  <a:gd name="T21" fmla="*/ 180 h 163"/>
                  <a:gd name="T22" fmla="*/ 84 w 290"/>
                  <a:gd name="T23" fmla="*/ 194 h 163"/>
                  <a:gd name="T24" fmla="*/ 95 w 290"/>
                  <a:gd name="T25" fmla="*/ 194 h 163"/>
                  <a:gd name="T26" fmla="*/ 97 w 290"/>
                  <a:gd name="T27" fmla="*/ 155 h 163"/>
                  <a:gd name="T28" fmla="*/ 95 w 290"/>
                  <a:gd name="T29" fmla="*/ 140 h 163"/>
                  <a:gd name="T30" fmla="*/ 89 w 290"/>
                  <a:gd name="T31" fmla="*/ 143 h 163"/>
                  <a:gd name="T32" fmla="*/ 88 w 290"/>
                  <a:gd name="T33" fmla="*/ 116 h 163"/>
                  <a:gd name="T34" fmla="*/ 95 w 290"/>
                  <a:gd name="T35" fmla="*/ 128 h 163"/>
                  <a:gd name="T36" fmla="*/ 99 w 290"/>
                  <a:gd name="T37" fmla="*/ 128 h 163"/>
                  <a:gd name="T38" fmla="*/ 108 w 290"/>
                  <a:gd name="T39" fmla="*/ 102 h 163"/>
                  <a:gd name="T40" fmla="*/ 121 w 290"/>
                  <a:gd name="T41" fmla="*/ 105 h 163"/>
                  <a:gd name="T42" fmla="*/ 125 w 290"/>
                  <a:gd name="T43" fmla="*/ 111 h 163"/>
                  <a:gd name="T44" fmla="*/ 121 w 290"/>
                  <a:gd name="T45" fmla="*/ 124 h 163"/>
                  <a:gd name="T46" fmla="*/ 134 w 290"/>
                  <a:gd name="T47" fmla="*/ 111 h 163"/>
                  <a:gd name="T48" fmla="*/ 136 w 290"/>
                  <a:gd name="T49" fmla="*/ 116 h 163"/>
                  <a:gd name="T50" fmla="*/ 140 w 290"/>
                  <a:gd name="T51" fmla="*/ 111 h 163"/>
                  <a:gd name="T52" fmla="*/ 131 w 290"/>
                  <a:gd name="T53" fmla="*/ 89 h 163"/>
                  <a:gd name="T54" fmla="*/ 125 w 290"/>
                  <a:gd name="T55" fmla="*/ 98 h 163"/>
                  <a:gd name="T56" fmla="*/ 119 w 290"/>
                  <a:gd name="T57" fmla="*/ 83 h 163"/>
                  <a:gd name="T58" fmla="*/ 126 w 290"/>
                  <a:gd name="T59" fmla="*/ 70 h 163"/>
                  <a:gd name="T60" fmla="*/ 125 w 290"/>
                  <a:gd name="T61" fmla="*/ 64 h 163"/>
                  <a:gd name="T62" fmla="*/ 116 w 290"/>
                  <a:gd name="T63" fmla="*/ 66 h 163"/>
                  <a:gd name="T64" fmla="*/ 97 w 290"/>
                  <a:gd name="T65" fmla="*/ 98 h 163"/>
                  <a:gd name="T66" fmla="*/ 83 w 290"/>
                  <a:gd name="T67" fmla="*/ 89 h 163"/>
                  <a:gd name="T68" fmla="*/ 79 w 290"/>
                  <a:gd name="T69" fmla="*/ 55 h 163"/>
                  <a:gd name="T70" fmla="*/ 69 w 290"/>
                  <a:gd name="T71" fmla="*/ 29 h 163"/>
                  <a:gd name="T72" fmla="*/ 50 w 290"/>
                  <a:gd name="T73" fmla="*/ 37 h 163"/>
                  <a:gd name="T74" fmla="*/ 41 w 290"/>
                  <a:gd name="T75" fmla="*/ 25 h 163"/>
                  <a:gd name="T76" fmla="*/ 40 w 290"/>
                  <a:gd name="T77" fmla="*/ 31 h 163"/>
                  <a:gd name="T78" fmla="*/ 35 w 290"/>
                  <a:gd name="T79" fmla="*/ 37 h 163"/>
                  <a:gd name="T80" fmla="*/ 31 w 290"/>
                  <a:gd name="T81" fmla="*/ 37 h 163"/>
                  <a:gd name="T82" fmla="*/ 26 w 290"/>
                  <a:gd name="T83" fmla="*/ 31 h 163"/>
                  <a:gd name="T84" fmla="*/ 21 w 290"/>
                  <a:gd name="T85" fmla="*/ 41 h 163"/>
                  <a:gd name="T86" fmla="*/ 21 w 290"/>
                  <a:gd name="T87" fmla="*/ 31 h 163"/>
                  <a:gd name="T88" fmla="*/ 17 w 290"/>
                  <a:gd name="T89" fmla="*/ 29 h 163"/>
                  <a:gd name="T90" fmla="*/ 17 w 290"/>
                  <a:gd name="T91" fmla="*/ 14 h 163"/>
                  <a:gd name="T92" fmla="*/ 19 w 290"/>
                  <a:gd name="T93" fmla="*/ 0 h 163"/>
                  <a:gd name="T94" fmla="*/ 6 w 290"/>
                  <a:gd name="T95" fmla="*/ 8 h 163"/>
                  <a:gd name="T96" fmla="*/ 0 w 290"/>
                  <a:gd name="T97" fmla="*/ 92 h 1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163"/>
                  <a:gd name="T149" fmla="*/ 290 w 290"/>
                  <a:gd name="T150" fmla="*/ 163 h 16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163">
                    <a:moveTo>
                      <a:pt x="0" y="77"/>
                    </a:moveTo>
                    <a:lnTo>
                      <a:pt x="12" y="75"/>
                    </a:lnTo>
                    <a:lnTo>
                      <a:pt x="12" y="66"/>
                    </a:lnTo>
                    <a:lnTo>
                      <a:pt x="39" y="52"/>
                    </a:lnTo>
                    <a:lnTo>
                      <a:pt x="57" y="64"/>
                    </a:lnTo>
                    <a:lnTo>
                      <a:pt x="59" y="87"/>
                    </a:lnTo>
                    <a:lnTo>
                      <a:pt x="76" y="77"/>
                    </a:lnTo>
                    <a:lnTo>
                      <a:pt x="88" y="81"/>
                    </a:lnTo>
                    <a:lnTo>
                      <a:pt x="107" y="119"/>
                    </a:lnTo>
                    <a:lnTo>
                      <a:pt x="145" y="142"/>
                    </a:lnTo>
                    <a:lnTo>
                      <a:pt x="174" y="150"/>
                    </a:lnTo>
                    <a:lnTo>
                      <a:pt x="174" y="162"/>
                    </a:lnTo>
                    <a:lnTo>
                      <a:pt x="195" y="162"/>
                    </a:lnTo>
                    <a:lnTo>
                      <a:pt x="201" y="130"/>
                    </a:lnTo>
                    <a:lnTo>
                      <a:pt x="195" y="116"/>
                    </a:lnTo>
                    <a:lnTo>
                      <a:pt x="183" y="119"/>
                    </a:lnTo>
                    <a:lnTo>
                      <a:pt x="180" y="98"/>
                    </a:lnTo>
                    <a:lnTo>
                      <a:pt x="195" y="107"/>
                    </a:lnTo>
                    <a:lnTo>
                      <a:pt x="204" y="107"/>
                    </a:lnTo>
                    <a:lnTo>
                      <a:pt x="224" y="84"/>
                    </a:lnTo>
                    <a:lnTo>
                      <a:pt x="251" y="87"/>
                    </a:lnTo>
                    <a:lnTo>
                      <a:pt x="257" y="93"/>
                    </a:lnTo>
                    <a:lnTo>
                      <a:pt x="248" y="104"/>
                    </a:lnTo>
                    <a:lnTo>
                      <a:pt x="277" y="93"/>
                    </a:lnTo>
                    <a:lnTo>
                      <a:pt x="280" y="98"/>
                    </a:lnTo>
                    <a:lnTo>
                      <a:pt x="289" y="93"/>
                    </a:lnTo>
                    <a:lnTo>
                      <a:pt x="271" y="75"/>
                    </a:lnTo>
                    <a:lnTo>
                      <a:pt x="257" y="81"/>
                    </a:lnTo>
                    <a:lnTo>
                      <a:pt x="245" y="71"/>
                    </a:lnTo>
                    <a:lnTo>
                      <a:pt x="260" y="58"/>
                    </a:lnTo>
                    <a:lnTo>
                      <a:pt x="257" y="52"/>
                    </a:lnTo>
                    <a:lnTo>
                      <a:pt x="239" y="54"/>
                    </a:lnTo>
                    <a:lnTo>
                      <a:pt x="201" y="81"/>
                    </a:lnTo>
                    <a:lnTo>
                      <a:pt x="171" y="75"/>
                    </a:lnTo>
                    <a:lnTo>
                      <a:pt x="163" y="46"/>
                    </a:lnTo>
                    <a:lnTo>
                      <a:pt x="142" y="23"/>
                    </a:lnTo>
                    <a:lnTo>
                      <a:pt x="101" y="31"/>
                    </a:lnTo>
                    <a:lnTo>
                      <a:pt x="86" y="19"/>
                    </a:lnTo>
                    <a:lnTo>
                      <a:pt x="82" y="25"/>
                    </a:lnTo>
                    <a:lnTo>
                      <a:pt x="74" y="31"/>
                    </a:lnTo>
                    <a:lnTo>
                      <a:pt x="65" y="31"/>
                    </a:lnTo>
                    <a:lnTo>
                      <a:pt x="53" y="25"/>
                    </a:lnTo>
                    <a:lnTo>
                      <a:pt x="45" y="35"/>
                    </a:lnTo>
                    <a:lnTo>
                      <a:pt x="45" y="25"/>
                    </a:lnTo>
                    <a:lnTo>
                      <a:pt x="35" y="23"/>
                    </a:lnTo>
                    <a:lnTo>
                      <a:pt x="35" y="14"/>
                    </a:lnTo>
                    <a:lnTo>
                      <a:pt x="41" y="0"/>
                    </a:lnTo>
                    <a:lnTo>
                      <a:pt x="12" y="8"/>
                    </a:lnTo>
                    <a:lnTo>
                      <a:pt x="0" y="77"/>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694" name="Freeform 516"/>
              <p:cNvSpPr>
                <a:spLocks/>
              </p:cNvSpPr>
              <p:nvPr/>
            </p:nvSpPr>
            <p:spPr bwMode="auto">
              <a:xfrm>
                <a:off x="3936" y="2032"/>
                <a:ext cx="262" cy="174"/>
              </a:xfrm>
              <a:custGeom>
                <a:avLst/>
                <a:gdLst>
                  <a:gd name="T0" fmla="*/ 0 w 296"/>
                  <a:gd name="T1" fmla="*/ 95 h 169"/>
                  <a:gd name="T2" fmla="*/ 6 w 296"/>
                  <a:gd name="T3" fmla="*/ 92 h 169"/>
                  <a:gd name="T4" fmla="*/ 6 w 296"/>
                  <a:gd name="T5" fmla="*/ 80 h 169"/>
                  <a:gd name="T6" fmla="*/ 19 w 296"/>
                  <a:gd name="T7" fmla="*/ 66 h 169"/>
                  <a:gd name="T8" fmla="*/ 27 w 296"/>
                  <a:gd name="T9" fmla="*/ 78 h 169"/>
                  <a:gd name="T10" fmla="*/ 29 w 296"/>
                  <a:gd name="T11" fmla="*/ 108 h 169"/>
                  <a:gd name="T12" fmla="*/ 37 w 296"/>
                  <a:gd name="T13" fmla="*/ 95 h 169"/>
                  <a:gd name="T14" fmla="*/ 44 w 296"/>
                  <a:gd name="T15" fmla="*/ 101 h 169"/>
                  <a:gd name="T16" fmla="*/ 51 w 296"/>
                  <a:gd name="T17" fmla="*/ 147 h 169"/>
                  <a:gd name="T18" fmla="*/ 72 w 296"/>
                  <a:gd name="T19" fmla="*/ 175 h 169"/>
                  <a:gd name="T20" fmla="*/ 86 w 296"/>
                  <a:gd name="T21" fmla="*/ 186 h 169"/>
                  <a:gd name="T22" fmla="*/ 86 w 296"/>
                  <a:gd name="T23" fmla="*/ 200 h 169"/>
                  <a:gd name="T24" fmla="*/ 96 w 296"/>
                  <a:gd name="T25" fmla="*/ 200 h 169"/>
                  <a:gd name="T26" fmla="*/ 99 w 296"/>
                  <a:gd name="T27" fmla="*/ 160 h 169"/>
                  <a:gd name="T28" fmla="*/ 96 w 296"/>
                  <a:gd name="T29" fmla="*/ 144 h 169"/>
                  <a:gd name="T30" fmla="*/ 90 w 296"/>
                  <a:gd name="T31" fmla="*/ 147 h 169"/>
                  <a:gd name="T32" fmla="*/ 88 w 296"/>
                  <a:gd name="T33" fmla="*/ 120 h 169"/>
                  <a:gd name="T34" fmla="*/ 96 w 296"/>
                  <a:gd name="T35" fmla="*/ 132 h 169"/>
                  <a:gd name="T36" fmla="*/ 99 w 296"/>
                  <a:gd name="T37" fmla="*/ 132 h 169"/>
                  <a:gd name="T38" fmla="*/ 111 w 296"/>
                  <a:gd name="T39" fmla="*/ 105 h 169"/>
                  <a:gd name="T40" fmla="*/ 124 w 296"/>
                  <a:gd name="T41" fmla="*/ 108 h 169"/>
                  <a:gd name="T42" fmla="*/ 126 w 296"/>
                  <a:gd name="T43" fmla="*/ 114 h 169"/>
                  <a:gd name="T44" fmla="*/ 121 w 296"/>
                  <a:gd name="T45" fmla="*/ 128 h 169"/>
                  <a:gd name="T46" fmla="*/ 135 w 296"/>
                  <a:gd name="T47" fmla="*/ 114 h 169"/>
                  <a:gd name="T48" fmla="*/ 137 w 296"/>
                  <a:gd name="T49" fmla="*/ 120 h 169"/>
                  <a:gd name="T50" fmla="*/ 142 w 296"/>
                  <a:gd name="T51" fmla="*/ 114 h 169"/>
                  <a:gd name="T52" fmla="*/ 133 w 296"/>
                  <a:gd name="T53" fmla="*/ 92 h 169"/>
                  <a:gd name="T54" fmla="*/ 126 w 296"/>
                  <a:gd name="T55" fmla="*/ 101 h 169"/>
                  <a:gd name="T56" fmla="*/ 119 w 296"/>
                  <a:gd name="T57" fmla="*/ 86 h 169"/>
                  <a:gd name="T58" fmla="*/ 127 w 296"/>
                  <a:gd name="T59" fmla="*/ 72 h 169"/>
                  <a:gd name="T60" fmla="*/ 126 w 296"/>
                  <a:gd name="T61" fmla="*/ 66 h 169"/>
                  <a:gd name="T62" fmla="*/ 118 w 296"/>
                  <a:gd name="T63" fmla="*/ 68 h 169"/>
                  <a:gd name="T64" fmla="*/ 99 w 296"/>
                  <a:gd name="T65" fmla="*/ 101 h 169"/>
                  <a:gd name="T66" fmla="*/ 84 w 296"/>
                  <a:gd name="T67" fmla="*/ 92 h 169"/>
                  <a:gd name="T68" fmla="*/ 80 w 296"/>
                  <a:gd name="T69" fmla="*/ 57 h 169"/>
                  <a:gd name="T70" fmla="*/ 70 w 296"/>
                  <a:gd name="T71" fmla="*/ 30 h 169"/>
                  <a:gd name="T72" fmla="*/ 50 w 296"/>
                  <a:gd name="T73" fmla="*/ 38 h 169"/>
                  <a:gd name="T74" fmla="*/ 42 w 296"/>
                  <a:gd name="T75" fmla="*/ 26 h 169"/>
                  <a:gd name="T76" fmla="*/ 40 w 296"/>
                  <a:gd name="T77" fmla="*/ 32 h 169"/>
                  <a:gd name="T78" fmla="*/ 36 w 296"/>
                  <a:gd name="T79" fmla="*/ 38 h 169"/>
                  <a:gd name="T80" fmla="*/ 31 w 296"/>
                  <a:gd name="T81" fmla="*/ 38 h 169"/>
                  <a:gd name="T82" fmla="*/ 26 w 296"/>
                  <a:gd name="T83" fmla="*/ 32 h 169"/>
                  <a:gd name="T84" fmla="*/ 22 w 296"/>
                  <a:gd name="T85" fmla="*/ 42 h 169"/>
                  <a:gd name="T86" fmla="*/ 22 w 296"/>
                  <a:gd name="T87" fmla="*/ 32 h 169"/>
                  <a:gd name="T88" fmla="*/ 17 w 296"/>
                  <a:gd name="T89" fmla="*/ 30 h 169"/>
                  <a:gd name="T90" fmla="*/ 17 w 296"/>
                  <a:gd name="T91" fmla="*/ 14 h 169"/>
                  <a:gd name="T92" fmla="*/ 20 w 296"/>
                  <a:gd name="T93" fmla="*/ 0 h 169"/>
                  <a:gd name="T94" fmla="*/ 6 w 296"/>
                  <a:gd name="T95" fmla="*/ 8 h 169"/>
                  <a:gd name="T96" fmla="*/ 0 w 296"/>
                  <a:gd name="T97" fmla="*/ 95 h 1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6"/>
                  <a:gd name="T148" fmla="*/ 0 h 169"/>
                  <a:gd name="T149" fmla="*/ 296 w 296"/>
                  <a:gd name="T150" fmla="*/ 169 h 1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6" h="169">
                    <a:moveTo>
                      <a:pt x="0" y="80"/>
                    </a:moveTo>
                    <a:lnTo>
                      <a:pt x="12" y="78"/>
                    </a:lnTo>
                    <a:lnTo>
                      <a:pt x="12" y="68"/>
                    </a:lnTo>
                    <a:lnTo>
                      <a:pt x="40" y="54"/>
                    </a:lnTo>
                    <a:lnTo>
                      <a:pt x="58" y="66"/>
                    </a:lnTo>
                    <a:lnTo>
                      <a:pt x="60" y="90"/>
                    </a:lnTo>
                    <a:lnTo>
                      <a:pt x="78" y="80"/>
                    </a:lnTo>
                    <a:lnTo>
                      <a:pt x="90" y="84"/>
                    </a:lnTo>
                    <a:lnTo>
                      <a:pt x="109" y="123"/>
                    </a:lnTo>
                    <a:lnTo>
                      <a:pt x="148" y="147"/>
                    </a:lnTo>
                    <a:lnTo>
                      <a:pt x="178" y="156"/>
                    </a:lnTo>
                    <a:lnTo>
                      <a:pt x="178" y="168"/>
                    </a:lnTo>
                    <a:lnTo>
                      <a:pt x="199" y="168"/>
                    </a:lnTo>
                    <a:lnTo>
                      <a:pt x="205" y="135"/>
                    </a:lnTo>
                    <a:lnTo>
                      <a:pt x="199" y="120"/>
                    </a:lnTo>
                    <a:lnTo>
                      <a:pt x="187" y="123"/>
                    </a:lnTo>
                    <a:lnTo>
                      <a:pt x="184" y="102"/>
                    </a:lnTo>
                    <a:lnTo>
                      <a:pt x="199" y="111"/>
                    </a:lnTo>
                    <a:lnTo>
                      <a:pt x="208" y="111"/>
                    </a:lnTo>
                    <a:lnTo>
                      <a:pt x="229" y="87"/>
                    </a:lnTo>
                    <a:lnTo>
                      <a:pt x="256" y="90"/>
                    </a:lnTo>
                    <a:lnTo>
                      <a:pt x="262" y="96"/>
                    </a:lnTo>
                    <a:lnTo>
                      <a:pt x="253" y="108"/>
                    </a:lnTo>
                    <a:lnTo>
                      <a:pt x="283" y="96"/>
                    </a:lnTo>
                    <a:lnTo>
                      <a:pt x="286" y="102"/>
                    </a:lnTo>
                    <a:lnTo>
                      <a:pt x="295" y="96"/>
                    </a:lnTo>
                    <a:lnTo>
                      <a:pt x="277" y="78"/>
                    </a:lnTo>
                    <a:lnTo>
                      <a:pt x="262" y="84"/>
                    </a:lnTo>
                    <a:lnTo>
                      <a:pt x="250" y="74"/>
                    </a:lnTo>
                    <a:lnTo>
                      <a:pt x="265" y="60"/>
                    </a:lnTo>
                    <a:lnTo>
                      <a:pt x="262" y="54"/>
                    </a:lnTo>
                    <a:lnTo>
                      <a:pt x="244" y="56"/>
                    </a:lnTo>
                    <a:lnTo>
                      <a:pt x="205" y="84"/>
                    </a:lnTo>
                    <a:lnTo>
                      <a:pt x="175" y="78"/>
                    </a:lnTo>
                    <a:lnTo>
                      <a:pt x="166" y="48"/>
                    </a:lnTo>
                    <a:lnTo>
                      <a:pt x="145" y="24"/>
                    </a:lnTo>
                    <a:lnTo>
                      <a:pt x="103" y="32"/>
                    </a:lnTo>
                    <a:lnTo>
                      <a:pt x="88" y="20"/>
                    </a:lnTo>
                    <a:lnTo>
                      <a:pt x="84" y="26"/>
                    </a:lnTo>
                    <a:lnTo>
                      <a:pt x="76" y="32"/>
                    </a:lnTo>
                    <a:lnTo>
                      <a:pt x="66" y="32"/>
                    </a:lnTo>
                    <a:lnTo>
                      <a:pt x="54" y="26"/>
                    </a:lnTo>
                    <a:lnTo>
                      <a:pt x="46" y="36"/>
                    </a:lnTo>
                    <a:lnTo>
                      <a:pt x="46" y="26"/>
                    </a:lnTo>
                    <a:lnTo>
                      <a:pt x="36" y="24"/>
                    </a:lnTo>
                    <a:lnTo>
                      <a:pt x="36" y="14"/>
                    </a:lnTo>
                    <a:lnTo>
                      <a:pt x="42" y="0"/>
                    </a:lnTo>
                    <a:lnTo>
                      <a:pt x="12" y="8"/>
                    </a:lnTo>
                    <a:lnTo>
                      <a:pt x="0" y="8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95" name="Freeform 517"/>
              <p:cNvSpPr>
                <a:spLocks/>
              </p:cNvSpPr>
              <p:nvPr/>
            </p:nvSpPr>
            <p:spPr bwMode="auto">
              <a:xfrm>
                <a:off x="3967" y="2003"/>
                <a:ext cx="61" cy="61"/>
              </a:xfrm>
              <a:custGeom>
                <a:avLst/>
                <a:gdLst>
                  <a:gd name="T0" fmla="*/ 35 w 68"/>
                  <a:gd name="T1" fmla="*/ 5 h 59"/>
                  <a:gd name="T2" fmla="*/ 22 w 68"/>
                  <a:gd name="T3" fmla="*/ 0 h 59"/>
                  <a:gd name="T4" fmla="*/ 14 w 68"/>
                  <a:gd name="T5" fmla="*/ 4 h 59"/>
                  <a:gd name="T6" fmla="*/ 9 w 68"/>
                  <a:gd name="T7" fmla="*/ 9 h 59"/>
                  <a:gd name="T8" fmla="*/ 4 w 68"/>
                  <a:gd name="T9" fmla="*/ 22 h 59"/>
                  <a:gd name="T10" fmla="*/ 4 w 68"/>
                  <a:gd name="T11" fmla="*/ 31 h 59"/>
                  <a:gd name="T12" fmla="*/ 0 w 68"/>
                  <a:gd name="T13" fmla="*/ 44 h 59"/>
                  <a:gd name="T14" fmla="*/ 0 w 68"/>
                  <a:gd name="T15" fmla="*/ 59 h 59"/>
                  <a:gd name="T16" fmla="*/ 4 w 68"/>
                  <a:gd name="T17" fmla="*/ 61 h 59"/>
                  <a:gd name="T18" fmla="*/ 4 w 68"/>
                  <a:gd name="T19" fmla="*/ 70 h 59"/>
                  <a:gd name="T20" fmla="*/ 9 w 68"/>
                  <a:gd name="T21" fmla="*/ 61 h 59"/>
                  <a:gd name="T22" fmla="*/ 14 w 68"/>
                  <a:gd name="T23" fmla="*/ 66 h 59"/>
                  <a:gd name="T24" fmla="*/ 20 w 68"/>
                  <a:gd name="T25" fmla="*/ 66 h 59"/>
                  <a:gd name="T26" fmla="*/ 22 w 68"/>
                  <a:gd name="T27" fmla="*/ 61 h 59"/>
                  <a:gd name="T28" fmla="*/ 25 w 68"/>
                  <a:gd name="T29" fmla="*/ 55 h 59"/>
                  <a:gd name="T30" fmla="*/ 29 w 68"/>
                  <a:gd name="T31" fmla="*/ 42 h 59"/>
                  <a:gd name="T32" fmla="*/ 26 w 68"/>
                  <a:gd name="T33" fmla="*/ 21 h 59"/>
                  <a:gd name="T34" fmla="*/ 35 w 68"/>
                  <a:gd name="T35" fmla="*/ 5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9"/>
                  <a:gd name="T56" fmla="*/ 68 w 68"/>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9">
                    <a:moveTo>
                      <a:pt x="67" y="5"/>
                    </a:moveTo>
                    <a:lnTo>
                      <a:pt x="42" y="0"/>
                    </a:lnTo>
                    <a:lnTo>
                      <a:pt x="28" y="4"/>
                    </a:lnTo>
                    <a:lnTo>
                      <a:pt x="17" y="9"/>
                    </a:lnTo>
                    <a:lnTo>
                      <a:pt x="9" y="16"/>
                    </a:lnTo>
                    <a:lnTo>
                      <a:pt x="6" y="25"/>
                    </a:lnTo>
                    <a:lnTo>
                      <a:pt x="0" y="38"/>
                    </a:lnTo>
                    <a:lnTo>
                      <a:pt x="0" y="47"/>
                    </a:lnTo>
                    <a:lnTo>
                      <a:pt x="9" y="49"/>
                    </a:lnTo>
                    <a:lnTo>
                      <a:pt x="9" y="58"/>
                    </a:lnTo>
                    <a:lnTo>
                      <a:pt x="17" y="49"/>
                    </a:lnTo>
                    <a:lnTo>
                      <a:pt x="28" y="54"/>
                    </a:lnTo>
                    <a:lnTo>
                      <a:pt x="37" y="54"/>
                    </a:lnTo>
                    <a:lnTo>
                      <a:pt x="44" y="49"/>
                    </a:lnTo>
                    <a:lnTo>
                      <a:pt x="48" y="44"/>
                    </a:lnTo>
                    <a:lnTo>
                      <a:pt x="56" y="36"/>
                    </a:lnTo>
                    <a:lnTo>
                      <a:pt x="50" y="15"/>
                    </a:lnTo>
                    <a:lnTo>
                      <a:pt x="67" y="5"/>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a:p>
            </p:txBody>
          </p:sp>
          <p:sp>
            <p:nvSpPr>
              <p:cNvPr id="7696" name="Freeform 518"/>
              <p:cNvSpPr>
                <a:spLocks/>
              </p:cNvSpPr>
              <p:nvPr/>
            </p:nvSpPr>
            <p:spPr bwMode="auto">
              <a:xfrm>
                <a:off x="3967" y="2003"/>
                <a:ext cx="66" cy="67"/>
              </a:xfrm>
              <a:custGeom>
                <a:avLst/>
                <a:gdLst>
                  <a:gd name="T0" fmla="*/ 37 w 74"/>
                  <a:gd name="T1" fmla="*/ 6 h 65"/>
                  <a:gd name="T2" fmla="*/ 23 w 74"/>
                  <a:gd name="T3" fmla="*/ 0 h 65"/>
                  <a:gd name="T4" fmla="*/ 15 w 74"/>
                  <a:gd name="T5" fmla="*/ 4 h 65"/>
                  <a:gd name="T6" fmla="*/ 9 w 74"/>
                  <a:gd name="T7" fmla="*/ 10 h 65"/>
                  <a:gd name="T8" fmla="*/ 4 w 74"/>
                  <a:gd name="T9" fmla="*/ 24 h 65"/>
                  <a:gd name="T10" fmla="*/ 4 w 74"/>
                  <a:gd name="T11" fmla="*/ 34 h 65"/>
                  <a:gd name="T12" fmla="*/ 0 w 74"/>
                  <a:gd name="T13" fmla="*/ 48 h 65"/>
                  <a:gd name="T14" fmla="*/ 0 w 74"/>
                  <a:gd name="T15" fmla="*/ 64 h 65"/>
                  <a:gd name="T16" fmla="*/ 4 w 74"/>
                  <a:gd name="T17" fmla="*/ 66 h 65"/>
                  <a:gd name="T18" fmla="*/ 4 w 74"/>
                  <a:gd name="T19" fmla="*/ 76 h 65"/>
                  <a:gd name="T20" fmla="*/ 9 w 74"/>
                  <a:gd name="T21" fmla="*/ 66 h 65"/>
                  <a:gd name="T22" fmla="*/ 15 w 74"/>
                  <a:gd name="T23" fmla="*/ 72 h 65"/>
                  <a:gd name="T24" fmla="*/ 21 w 74"/>
                  <a:gd name="T25" fmla="*/ 72 h 65"/>
                  <a:gd name="T26" fmla="*/ 24 w 74"/>
                  <a:gd name="T27" fmla="*/ 66 h 65"/>
                  <a:gd name="T28" fmla="*/ 26 w 74"/>
                  <a:gd name="T29" fmla="*/ 59 h 65"/>
                  <a:gd name="T30" fmla="*/ 30 w 74"/>
                  <a:gd name="T31" fmla="*/ 46 h 65"/>
                  <a:gd name="T32" fmla="*/ 27 w 74"/>
                  <a:gd name="T33" fmla="*/ 16 h 65"/>
                  <a:gd name="T34" fmla="*/ 37 w 74"/>
                  <a:gd name="T35" fmla="*/ 6 h 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65"/>
                  <a:gd name="T56" fmla="*/ 74 w 74"/>
                  <a:gd name="T57" fmla="*/ 65 h 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65">
                    <a:moveTo>
                      <a:pt x="73" y="6"/>
                    </a:moveTo>
                    <a:lnTo>
                      <a:pt x="46" y="0"/>
                    </a:lnTo>
                    <a:lnTo>
                      <a:pt x="30" y="4"/>
                    </a:lnTo>
                    <a:lnTo>
                      <a:pt x="18" y="10"/>
                    </a:lnTo>
                    <a:lnTo>
                      <a:pt x="10" y="18"/>
                    </a:lnTo>
                    <a:lnTo>
                      <a:pt x="6" y="28"/>
                    </a:lnTo>
                    <a:lnTo>
                      <a:pt x="0" y="42"/>
                    </a:lnTo>
                    <a:lnTo>
                      <a:pt x="0" y="52"/>
                    </a:lnTo>
                    <a:lnTo>
                      <a:pt x="10" y="54"/>
                    </a:lnTo>
                    <a:lnTo>
                      <a:pt x="10" y="64"/>
                    </a:lnTo>
                    <a:lnTo>
                      <a:pt x="18" y="54"/>
                    </a:lnTo>
                    <a:lnTo>
                      <a:pt x="30" y="60"/>
                    </a:lnTo>
                    <a:lnTo>
                      <a:pt x="40" y="60"/>
                    </a:lnTo>
                    <a:lnTo>
                      <a:pt x="48" y="54"/>
                    </a:lnTo>
                    <a:lnTo>
                      <a:pt x="52" y="48"/>
                    </a:lnTo>
                    <a:lnTo>
                      <a:pt x="61" y="40"/>
                    </a:lnTo>
                    <a:lnTo>
                      <a:pt x="54" y="16"/>
                    </a:lnTo>
                    <a:lnTo>
                      <a:pt x="73"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97" name="Freeform 519"/>
              <p:cNvSpPr>
                <a:spLocks/>
              </p:cNvSpPr>
              <p:nvPr/>
            </p:nvSpPr>
            <p:spPr bwMode="auto">
              <a:xfrm>
                <a:off x="3712" y="2052"/>
                <a:ext cx="129" cy="120"/>
              </a:xfrm>
              <a:custGeom>
                <a:avLst/>
                <a:gdLst>
                  <a:gd name="T0" fmla="*/ 43 w 145"/>
                  <a:gd name="T1" fmla="*/ 4 h 116"/>
                  <a:gd name="T2" fmla="*/ 32 w 145"/>
                  <a:gd name="T3" fmla="*/ 27 h 116"/>
                  <a:gd name="T4" fmla="*/ 22 w 145"/>
                  <a:gd name="T5" fmla="*/ 4 h 116"/>
                  <a:gd name="T6" fmla="*/ 16 w 145"/>
                  <a:gd name="T7" fmla="*/ 0 h 116"/>
                  <a:gd name="T8" fmla="*/ 16 w 145"/>
                  <a:gd name="T9" fmla="*/ 10 h 116"/>
                  <a:gd name="T10" fmla="*/ 22 w 145"/>
                  <a:gd name="T11" fmla="*/ 21 h 116"/>
                  <a:gd name="T12" fmla="*/ 28 w 145"/>
                  <a:gd name="T13" fmla="*/ 38 h 116"/>
                  <a:gd name="T14" fmla="*/ 18 w 145"/>
                  <a:gd name="T15" fmla="*/ 35 h 116"/>
                  <a:gd name="T16" fmla="*/ 16 w 145"/>
                  <a:gd name="T17" fmla="*/ 38 h 116"/>
                  <a:gd name="T18" fmla="*/ 4 w 145"/>
                  <a:gd name="T19" fmla="*/ 35 h 116"/>
                  <a:gd name="T20" fmla="*/ 0 w 145"/>
                  <a:gd name="T21" fmla="*/ 38 h 116"/>
                  <a:gd name="T22" fmla="*/ 3 w 145"/>
                  <a:gd name="T23" fmla="*/ 69 h 116"/>
                  <a:gd name="T24" fmla="*/ 11 w 145"/>
                  <a:gd name="T25" fmla="*/ 69 h 116"/>
                  <a:gd name="T26" fmla="*/ 25 w 145"/>
                  <a:gd name="T27" fmla="*/ 112 h 116"/>
                  <a:gd name="T28" fmla="*/ 37 w 145"/>
                  <a:gd name="T29" fmla="*/ 133 h 116"/>
                  <a:gd name="T30" fmla="*/ 52 w 145"/>
                  <a:gd name="T31" fmla="*/ 116 h 116"/>
                  <a:gd name="T32" fmla="*/ 53 w 145"/>
                  <a:gd name="T33" fmla="*/ 133 h 116"/>
                  <a:gd name="T34" fmla="*/ 60 w 145"/>
                  <a:gd name="T35" fmla="*/ 141 h 116"/>
                  <a:gd name="T36" fmla="*/ 66 w 145"/>
                  <a:gd name="T37" fmla="*/ 104 h 116"/>
                  <a:gd name="T38" fmla="*/ 71 w 145"/>
                  <a:gd name="T39" fmla="*/ 102 h 116"/>
                  <a:gd name="T40" fmla="*/ 55 w 145"/>
                  <a:gd name="T41" fmla="*/ 63 h 116"/>
                  <a:gd name="T42" fmla="*/ 50 w 145"/>
                  <a:gd name="T43" fmla="*/ 11 h 116"/>
                  <a:gd name="T44" fmla="*/ 43 w 145"/>
                  <a:gd name="T45" fmla="*/ 4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
                  <a:gd name="T70" fmla="*/ 0 h 116"/>
                  <a:gd name="T71" fmla="*/ 145 w 145"/>
                  <a:gd name="T72" fmla="*/ 116 h 1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 h="116">
                    <a:moveTo>
                      <a:pt x="86" y="4"/>
                    </a:moveTo>
                    <a:lnTo>
                      <a:pt x="66" y="21"/>
                    </a:lnTo>
                    <a:lnTo>
                      <a:pt x="46" y="4"/>
                    </a:lnTo>
                    <a:lnTo>
                      <a:pt x="32" y="0"/>
                    </a:lnTo>
                    <a:lnTo>
                      <a:pt x="32" y="10"/>
                    </a:lnTo>
                    <a:lnTo>
                      <a:pt x="46" y="15"/>
                    </a:lnTo>
                    <a:lnTo>
                      <a:pt x="55" y="32"/>
                    </a:lnTo>
                    <a:lnTo>
                      <a:pt x="37" y="29"/>
                    </a:lnTo>
                    <a:lnTo>
                      <a:pt x="32" y="32"/>
                    </a:lnTo>
                    <a:lnTo>
                      <a:pt x="5" y="29"/>
                    </a:lnTo>
                    <a:lnTo>
                      <a:pt x="0" y="32"/>
                    </a:lnTo>
                    <a:lnTo>
                      <a:pt x="3" y="57"/>
                    </a:lnTo>
                    <a:lnTo>
                      <a:pt x="22" y="57"/>
                    </a:lnTo>
                    <a:lnTo>
                      <a:pt x="52" y="92"/>
                    </a:lnTo>
                    <a:lnTo>
                      <a:pt x="75" y="109"/>
                    </a:lnTo>
                    <a:lnTo>
                      <a:pt x="104" y="95"/>
                    </a:lnTo>
                    <a:lnTo>
                      <a:pt x="107" y="109"/>
                    </a:lnTo>
                    <a:lnTo>
                      <a:pt x="121" y="115"/>
                    </a:lnTo>
                    <a:lnTo>
                      <a:pt x="132" y="86"/>
                    </a:lnTo>
                    <a:lnTo>
                      <a:pt x="144" y="84"/>
                    </a:lnTo>
                    <a:lnTo>
                      <a:pt x="112" y="51"/>
                    </a:lnTo>
                    <a:lnTo>
                      <a:pt x="101" y="11"/>
                    </a:lnTo>
                    <a:lnTo>
                      <a:pt x="86" y="4"/>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698" name="Freeform 520"/>
              <p:cNvSpPr>
                <a:spLocks/>
              </p:cNvSpPr>
              <p:nvPr/>
            </p:nvSpPr>
            <p:spPr bwMode="auto">
              <a:xfrm>
                <a:off x="3712" y="2052"/>
                <a:ext cx="134" cy="126"/>
              </a:xfrm>
              <a:custGeom>
                <a:avLst/>
                <a:gdLst>
                  <a:gd name="T0" fmla="*/ 44 w 151"/>
                  <a:gd name="T1" fmla="*/ 4 h 122"/>
                  <a:gd name="T2" fmla="*/ 34 w 151"/>
                  <a:gd name="T3" fmla="*/ 28 h 122"/>
                  <a:gd name="T4" fmla="*/ 24 w 151"/>
                  <a:gd name="T5" fmla="*/ 4 h 122"/>
                  <a:gd name="T6" fmla="*/ 16 w 151"/>
                  <a:gd name="T7" fmla="*/ 0 h 122"/>
                  <a:gd name="T8" fmla="*/ 16 w 151"/>
                  <a:gd name="T9" fmla="*/ 10 h 122"/>
                  <a:gd name="T10" fmla="*/ 24 w 151"/>
                  <a:gd name="T11" fmla="*/ 22 h 122"/>
                  <a:gd name="T12" fmla="*/ 28 w 151"/>
                  <a:gd name="T13" fmla="*/ 40 h 122"/>
                  <a:gd name="T14" fmla="*/ 20 w 151"/>
                  <a:gd name="T15" fmla="*/ 36 h 122"/>
                  <a:gd name="T16" fmla="*/ 16 w 151"/>
                  <a:gd name="T17" fmla="*/ 40 h 122"/>
                  <a:gd name="T18" fmla="*/ 4 w 151"/>
                  <a:gd name="T19" fmla="*/ 36 h 122"/>
                  <a:gd name="T20" fmla="*/ 0 w 151"/>
                  <a:gd name="T21" fmla="*/ 40 h 122"/>
                  <a:gd name="T22" fmla="*/ 3 w 151"/>
                  <a:gd name="T23" fmla="*/ 72 h 122"/>
                  <a:gd name="T24" fmla="*/ 11 w 151"/>
                  <a:gd name="T25" fmla="*/ 72 h 122"/>
                  <a:gd name="T26" fmla="*/ 27 w 151"/>
                  <a:gd name="T27" fmla="*/ 117 h 122"/>
                  <a:gd name="T28" fmla="*/ 38 w 151"/>
                  <a:gd name="T29" fmla="*/ 139 h 122"/>
                  <a:gd name="T30" fmla="*/ 52 w 151"/>
                  <a:gd name="T31" fmla="*/ 121 h 122"/>
                  <a:gd name="T32" fmla="*/ 54 w 151"/>
                  <a:gd name="T33" fmla="*/ 139 h 122"/>
                  <a:gd name="T34" fmla="*/ 61 w 151"/>
                  <a:gd name="T35" fmla="*/ 146 h 122"/>
                  <a:gd name="T36" fmla="*/ 67 w 151"/>
                  <a:gd name="T37" fmla="*/ 109 h 122"/>
                  <a:gd name="T38" fmla="*/ 74 w 151"/>
                  <a:gd name="T39" fmla="*/ 106 h 122"/>
                  <a:gd name="T40" fmla="*/ 58 w 151"/>
                  <a:gd name="T41" fmla="*/ 66 h 122"/>
                  <a:gd name="T42" fmla="*/ 52 w 151"/>
                  <a:gd name="T43" fmla="*/ 12 h 122"/>
                  <a:gd name="T44" fmla="*/ 44 w 151"/>
                  <a:gd name="T45" fmla="*/ 4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
                  <a:gd name="T70" fmla="*/ 0 h 122"/>
                  <a:gd name="T71" fmla="*/ 151 w 151"/>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 h="122">
                    <a:moveTo>
                      <a:pt x="90" y="4"/>
                    </a:moveTo>
                    <a:lnTo>
                      <a:pt x="69" y="22"/>
                    </a:lnTo>
                    <a:lnTo>
                      <a:pt x="48" y="4"/>
                    </a:lnTo>
                    <a:lnTo>
                      <a:pt x="33" y="0"/>
                    </a:lnTo>
                    <a:lnTo>
                      <a:pt x="33" y="10"/>
                    </a:lnTo>
                    <a:lnTo>
                      <a:pt x="48" y="16"/>
                    </a:lnTo>
                    <a:lnTo>
                      <a:pt x="57" y="34"/>
                    </a:lnTo>
                    <a:lnTo>
                      <a:pt x="39" y="30"/>
                    </a:lnTo>
                    <a:lnTo>
                      <a:pt x="33" y="34"/>
                    </a:lnTo>
                    <a:lnTo>
                      <a:pt x="5" y="30"/>
                    </a:lnTo>
                    <a:lnTo>
                      <a:pt x="0" y="34"/>
                    </a:lnTo>
                    <a:lnTo>
                      <a:pt x="3" y="60"/>
                    </a:lnTo>
                    <a:lnTo>
                      <a:pt x="23" y="60"/>
                    </a:lnTo>
                    <a:lnTo>
                      <a:pt x="54" y="97"/>
                    </a:lnTo>
                    <a:lnTo>
                      <a:pt x="78" y="115"/>
                    </a:lnTo>
                    <a:lnTo>
                      <a:pt x="108" y="100"/>
                    </a:lnTo>
                    <a:lnTo>
                      <a:pt x="111" y="115"/>
                    </a:lnTo>
                    <a:lnTo>
                      <a:pt x="126" y="121"/>
                    </a:lnTo>
                    <a:lnTo>
                      <a:pt x="138" y="91"/>
                    </a:lnTo>
                    <a:lnTo>
                      <a:pt x="150" y="88"/>
                    </a:lnTo>
                    <a:lnTo>
                      <a:pt x="117" y="54"/>
                    </a:lnTo>
                    <a:lnTo>
                      <a:pt x="105" y="12"/>
                    </a:lnTo>
                    <a:lnTo>
                      <a:pt x="90" y="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699" name="Freeform 521"/>
              <p:cNvSpPr>
                <a:spLocks/>
              </p:cNvSpPr>
              <p:nvPr/>
            </p:nvSpPr>
            <p:spPr bwMode="auto">
              <a:xfrm>
                <a:off x="3712" y="2083"/>
                <a:ext cx="86" cy="76"/>
              </a:xfrm>
              <a:custGeom>
                <a:avLst/>
                <a:gdLst>
                  <a:gd name="T0" fmla="*/ 0 w 97"/>
                  <a:gd name="T1" fmla="*/ 4 h 74"/>
                  <a:gd name="T2" fmla="*/ 3 w 97"/>
                  <a:gd name="T3" fmla="*/ 34 h 74"/>
                  <a:gd name="T4" fmla="*/ 11 w 97"/>
                  <a:gd name="T5" fmla="*/ 34 h 74"/>
                  <a:gd name="T6" fmla="*/ 20 w 97"/>
                  <a:gd name="T7" fmla="*/ 54 h 74"/>
                  <a:gd name="T8" fmla="*/ 27 w 97"/>
                  <a:gd name="T9" fmla="*/ 54 h 74"/>
                  <a:gd name="T10" fmla="*/ 30 w 97"/>
                  <a:gd name="T11" fmla="*/ 68 h 74"/>
                  <a:gd name="T12" fmla="*/ 35 w 97"/>
                  <a:gd name="T13" fmla="*/ 71 h 74"/>
                  <a:gd name="T14" fmla="*/ 41 w 97"/>
                  <a:gd name="T15" fmla="*/ 85 h 74"/>
                  <a:gd name="T16" fmla="*/ 46 w 97"/>
                  <a:gd name="T17" fmla="*/ 79 h 74"/>
                  <a:gd name="T18" fmla="*/ 41 w 97"/>
                  <a:gd name="T19" fmla="*/ 54 h 74"/>
                  <a:gd name="T20" fmla="*/ 33 w 97"/>
                  <a:gd name="T21" fmla="*/ 46 h 74"/>
                  <a:gd name="T22" fmla="*/ 33 w 97"/>
                  <a:gd name="T23" fmla="*/ 32 h 74"/>
                  <a:gd name="T24" fmla="*/ 27 w 97"/>
                  <a:gd name="T25" fmla="*/ 11 h 74"/>
                  <a:gd name="T26" fmla="*/ 18 w 97"/>
                  <a:gd name="T27" fmla="*/ 0 h 74"/>
                  <a:gd name="T28" fmla="*/ 15 w 97"/>
                  <a:gd name="T29" fmla="*/ 4 h 74"/>
                  <a:gd name="T30" fmla="*/ 4 w 97"/>
                  <a:gd name="T31" fmla="*/ 0 h 74"/>
                  <a:gd name="T32" fmla="*/ 0 w 97"/>
                  <a:gd name="T33" fmla="*/ 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7"/>
                  <a:gd name="T52" fmla="*/ 0 h 74"/>
                  <a:gd name="T53" fmla="*/ 97 w 97"/>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7" h="74">
                    <a:moveTo>
                      <a:pt x="0" y="4"/>
                    </a:moveTo>
                    <a:lnTo>
                      <a:pt x="3" y="28"/>
                    </a:lnTo>
                    <a:lnTo>
                      <a:pt x="22" y="28"/>
                    </a:lnTo>
                    <a:lnTo>
                      <a:pt x="42" y="48"/>
                    </a:lnTo>
                    <a:lnTo>
                      <a:pt x="54" y="48"/>
                    </a:lnTo>
                    <a:lnTo>
                      <a:pt x="62" y="56"/>
                    </a:lnTo>
                    <a:lnTo>
                      <a:pt x="73" y="59"/>
                    </a:lnTo>
                    <a:lnTo>
                      <a:pt x="85" y="73"/>
                    </a:lnTo>
                    <a:lnTo>
                      <a:pt x="96" y="67"/>
                    </a:lnTo>
                    <a:lnTo>
                      <a:pt x="85" y="48"/>
                    </a:lnTo>
                    <a:lnTo>
                      <a:pt x="68" y="40"/>
                    </a:lnTo>
                    <a:lnTo>
                      <a:pt x="68" y="26"/>
                    </a:lnTo>
                    <a:lnTo>
                      <a:pt x="56" y="11"/>
                    </a:lnTo>
                    <a:lnTo>
                      <a:pt x="37" y="0"/>
                    </a:lnTo>
                    <a:lnTo>
                      <a:pt x="31" y="4"/>
                    </a:lnTo>
                    <a:lnTo>
                      <a:pt x="5" y="0"/>
                    </a:lnTo>
                    <a:lnTo>
                      <a:pt x="0" y="4"/>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700" name="Freeform 522"/>
              <p:cNvSpPr>
                <a:spLocks/>
              </p:cNvSpPr>
              <p:nvPr/>
            </p:nvSpPr>
            <p:spPr bwMode="auto">
              <a:xfrm>
                <a:off x="3712" y="2083"/>
                <a:ext cx="91" cy="83"/>
              </a:xfrm>
              <a:custGeom>
                <a:avLst/>
                <a:gdLst>
                  <a:gd name="T0" fmla="*/ 0 w 103"/>
                  <a:gd name="T1" fmla="*/ 4 h 80"/>
                  <a:gd name="T2" fmla="*/ 3 w 103"/>
                  <a:gd name="T3" fmla="*/ 36 h 80"/>
                  <a:gd name="T4" fmla="*/ 11 w 103"/>
                  <a:gd name="T5" fmla="*/ 36 h 80"/>
                  <a:gd name="T6" fmla="*/ 21 w 103"/>
                  <a:gd name="T7" fmla="*/ 64 h 80"/>
                  <a:gd name="T8" fmla="*/ 27 w 103"/>
                  <a:gd name="T9" fmla="*/ 64 h 80"/>
                  <a:gd name="T10" fmla="*/ 31 w 103"/>
                  <a:gd name="T11" fmla="*/ 76 h 80"/>
                  <a:gd name="T12" fmla="*/ 37 w 103"/>
                  <a:gd name="T13" fmla="*/ 80 h 80"/>
                  <a:gd name="T14" fmla="*/ 43 w 103"/>
                  <a:gd name="T15" fmla="*/ 98 h 80"/>
                  <a:gd name="T16" fmla="*/ 49 w 103"/>
                  <a:gd name="T17" fmla="*/ 91 h 80"/>
                  <a:gd name="T18" fmla="*/ 43 w 103"/>
                  <a:gd name="T19" fmla="*/ 64 h 80"/>
                  <a:gd name="T20" fmla="*/ 34 w 103"/>
                  <a:gd name="T21" fmla="*/ 55 h 80"/>
                  <a:gd name="T22" fmla="*/ 34 w 103"/>
                  <a:gd name="T23" fmla="*/ 34 h 80"/>
                  <a:gd name="T24" fmla="*/ 29 w 103"/>
                  <a:gd name="T25" fmla="*/ 12 h 80"/>
                  <a:gd name="T26" fmla="*/ 19 w 103"/>
                  <a:gd name="T27" fmla="*/ 0 h 80"/>
                  <a:gd name="T28" fmla="*/ 16 w 103"/>
                  <a:gd name="T29" fmla="*/ 4 h 80"/>
                  <a:gd name="T30" fmla="*/ 4 w 103"/>
                  <a:gd name="T31" fmla="*/ 0 h 80"/>
                  <a:gd name="T32" fmla="*/ 0 w 103"/>
                  <a:gd name="T33" fmla="*/ 4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3"/>
                  <a:gd name="T52" fmla="*/ 0 h 80"/>
                  <a:gd name="T53" fmla="*/ 103 w 103"/>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3" h="80">
                    <a:moveTo>
                      <a:pt x="0" y="4"/>
                    </a:moveTo>
                    <a:lnTo>
                      <a:pt x="3" y="30"/>
                    </a:lnTo>
                    <a:lnTo>
                      <a:pt x="23" y="30"/>
                    </a:lnTo>
                    <a:lnTo>
                      <a:pt x="45" y="52"/>
                    </a:lnTo>
                    <a:lnTo>
                      <a:pt x="57" y="52"/>
                    </a:lnTo>
                    <a:lnTo>
                      <a:pt x="66" y="61"/>
                    </a:lnTo>
                    <a:lnTo>
                      <a:pt x="78" y="64"/>
                    </a:lnTo>
                    <a:lnTo>
                      <a:pt x="90" y="79"/>
                    </a:lnTo>
                    <a:lnTo>
                      <a:pt x="102" y="73"/>
                    </a:lnTo>
                    <a:lnTo>
                      <a:pt x="90" y="52"/>
                    </a:lnTo>
                    <a:lnTo>
                      <a:pt x="72" y="43"/>
                    </a:lnTo>
                    <a:lnTo>
                      <a:pt x="72" y="28"/>
                    </a:lnTo>
                    <a:lnTo>
                      <a:pt x="60" y="12"/>
                    </a:lnTo>
                    <a:lnTo>
                      <a:pt x="39" y="0"/>
                    </a:lnTo>
                    <a:lnTo>
                      <a:pt x="33" y="4"/>
                    </a:lnTo>
                    <a:lnTo>
                      <a:pt x="5" y="0"/>
                    </a:lnTo>
                    <a:lnTo>
                      <a:pt x="0" y="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01" name="Freeform 523"/>
              <p:cNvSpPr>
                <a:spLocks/>
              </p:cNvSpPr>
              <p:nvPr/>
            </p:nvSpPr>
            <p:spPr bwMode="auto">
              <a:xfrm>
                <a:off x="3664" y="2038"/>
                <a:ext cx="94" cy="44"/>
              </a:xfrm>
              <a:custGeom>
                <a:avLst/>
                <a:gdLst>
                  <a:gd name="T0" fmla="*/ 40 w 106"/>
                  <a:gd name="T1" fmla="*/ 12 h 43"/>
                  <a:gd name="T2" fmla="*/ 32 w 106"/>
                  <a:gd name="T3" fmla="*/ 5 h 43"/>
                  <a:gd name="T4" fmla="*/ 29 w 106"/>
                  <a:gd name="T5" fmla="*/ 0 h 43"/>
                  <a:gd name="T6" fmla="*/ 21 w 106"/>
                  <a:gd name="T7" fmla="*/ 5 h 43"/>
                  <a:gd name="T8" fmla="*/ 18 w 106"/>
                  <a:gd name="T9" fmla="*/ 5 h 43"/>
                  <a:gd name="T10" fmla="*/ 12 w 106"/>
                  <a:gd name="T11" fmla="*/ 0 h 43"/>
                  <a:gd name="T12" fmla="*/ 4 w 106"/>
                  <a:gd name="T13" fmla="*/ 5 h 43"/>
                  <a:gd name="T14" fmla="*/ 0 w 106"/>
                  <a:gd name="T15" fmla="*/ 12 h 43"/>
                  <a:gd name="T16" fmla="*/ 24 w 106"/>
                  <a:gd name="T17" fmla="*/ 48 h 43"/>
                  <a:gd name="T18" fmla="*/ 27 w 106"/>
                  <a:gd name="T19" fmla="*/ 45 h 43"/>
                  <a:gd name="T20" fmla="*/ 40 w 106"/>
                  <a:gd name="T21" fmla="*/ 48 h 43"/>
                  <a:gd name="T22" fmla="*/ 43 w 106"/>
                  <a:gd name="T23" fmla="*/ 45 h 43"/>
                  <a:gd name="T24" fmla="*/ 51 w 106"/>
                  <a:gd name="T25" fmla="*/ 48 h 43"/>
                  <a:gd name="T26" fmla="*/ 46 w 106"/>
                  <a:gd name="T27" fmla="*/ 32 h 43"/>
                  <a:gd name="T28" fmla="*/ 40 w 106"/>
                  <a:gd name="T29" fmla="*/ 21 h 43"/>
                  <a:gd name="T30" fmla="*/ 40 w 106"/>
                  <a:gd name="T31" fmla="*/ 1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6"/>
                  <a:gd name="T49" fmla="*/ 0 h 43"/>
                  <a:gd name="T50" fmla="*/ 106 w 106"/>
                  <a:gd name="T51" fmla="*/ 43 h 4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6" h="43">
                    <a:moveTo>
                      <a:pt x="82" y="12"/>
                    </a:moveTo>
                    <a:lnTo>
                      <a:pt x="67" y="5"/>
                    </a:lnTo>
                    <a:lnTo>
                      <a:pt x="60" y="0"/>
                    </a:lnTo>
                    <a:lnTo>
                      <a:pt x="45" y="5"/>
                    </a:lnTo>
                    <a:lnTo>
                      <a:pt x="37" y="5"/>
                    </a:lnTo>
                    <a:lnTo>
                      <a:pt x="26" y="0"/>
                    </a:lnTo>
                    <a:lnTo>
                      <a:pt x="6" y="5"/>
                    </a:lnTo>
                    <a:lnTo>
                      <a:pt x="0" y="12"/>
                    </a:lnTo>
                    <a:lnTo>
                      <a:pt x="51" y="42"/>
                    </a:lnTo>
                    <a:lnTo>
                      <a:pt x="56" y="39"/>
                    </a:lnTo>
                    <a:lnTo>
                      <a:pt x="82" y="42"/>
                    </a:lnTo>
                    <a:lnTo>
                      <a:pt x="88" y="39"/>
                    </a:lnTo>
                    <a:lnTo>
                      <a:pt x="105" y="42"/>
                    </a:lnTo>
                    <a:lnTo>
                      <a:pt x="96" y="26"/>
                    </a:lnTo>
                    <a:lnTo>
                      <a:pt x="82" y="21"/>
                    </a:lnTo>
                    <a:lnTo>
                      <a:pt x="82" y="12"/>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02" name="Freeform 524"/>
              <p:cNvSpPr>
                <a:spLocks/>
              </p:cNvSpPr>
              <p:nvPr/>
            </p:nvSpPr>
            <p:spPr bwMode="auto">
              <a:xfrm>
                <a:off x="3664" y="2038"/>
                <a:ext cx="99" cy="50"/>
              </a:xfrm>
              <a:custGeom>
                <a:avLst/>
                <a:gdLst>
                  <a:gd name="T0" fmla="*/ 42 w 112"/>
                  <a:gd name="T1" fmla="*/ 14 h 49"/>
                  <a:gd name="T2" fmla="*/ 34 w 112"/>
                  <a:gd name="T3" fmla="*/ 6 h 49"/>
                  <a:gd name="T4" fmla="*/ 30 w 112"/>
                  <a:gd name="T5" fmla="*/ 0 h 49"/>
                  <a:gd name="T6" fmla="*/ 23 w 112"/>
                  <a:gd name="T7" fmla="*/ 6 h 49"/>
                  <a:gd name="T8" fmla="*/ 19 w 112"/>
                  <a:gd name="T9" fmla="*/ 6 h 49"/>
                  <a:gd name="T10" fmla="*/ 13 w 112"/>
                  <a:gd name="T11" fmla="*/ 0 h 49"/>
                  <a:gd name="T12" fmla="*/ 4 w 112"/>
                  <a:gd name="T13" fmla="*/ 6 h 49"/>
                  <a:gd name="T14" fmla="*/ 0 w 112"/>
                  <a:gd name="T15" fmla="*/ 14 h 49"/>
                  <a:gd name="T16" fmla="*/ 26 w 112"/>
                  <a:gd name="T17" fmla="*/ 54 h 49"/>
                  <a:gd name="T18" fmla="*/ 28 w 112"/>
                  <a:gd name="T19" fmla="*/ 50 h 49"/>
                  <a:gd name="T20" fmla="*/ 42 w 112"/>
                  <a:gd name="T21" fmla="*/ 54 h 49"/>
                  <a:gd name="T22" fmla="*/ 44 w 112"/>
                  <a:gd name="T23" fmla="*/ 50 h 49"/>
                  <a:gd name="T24" fmla="*/ 53 w 112"/>
                  <a:gd name="T25" fmla="*/ 54 h 49"/>
                  <a:gd name="T26" fmla="*/ 50 w 112"/>
                  <a:gd name="T27" fmla="*/ 36 h 49"/>
                  <a:gd name="T28" fmla="*/ 42 w 112"/>
                  <a:gd name="T29" fmla="*/ 24 h 49"/>
                  <a:gd name="T30" fmla="*/ 42 w 112"/>
                  <a:gd name="T31" fmla="*/ 14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2"/>
                  <a:gd name="T49" fmla="*/ 0 h 49"/>
                  <a:gd name="T50" fmla="*/ 112 w 112"/>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2" h="49">
                    <a:moveTo>
                      <a:pt x="87" y="14"/>
                    </a:moveTo>
                    <a:lnTo>
                      <a:pt x="71" y="6"/>
                    </a:lnTo>
                    <a:lnTo>
                      <a:pt x="63" y="0"/>
                    </a:lnTo>
                    <a:lnTo>
                      <a:pt x="48" y="6"/>
                    </a:lnTo>
                    <a:lnTo>
                      <a:pt x="39" y="6"/>
                    </a:lnTo>
                    <a:lnTo>
                      <a:pt x="27" y="0"/>
                    </a:lnTo>
                    <a:lnTo>
                      <a:pt x="6" y="6"/>
                    </a:lnTo>
                    <a:lnTo>
                      <a:pt x="0" y="14"/>
                    </a:lnTo>
                    <a:lnTo>
                      <a:pt x="54" y="48"/>
                    </a:lnTo>
                    <a:lnTo>
                      <a:pt x="59" y="44"/>
                    </a:lnTo>
                    <a:lnTo>
                      <a:pt x="87" y="48"/>
                    </a:lnTo>
                    <a:lnTo>
                      <a:pt x="93" y="44"/>
                    </a:lnTo>
                    <a:lnTo>
                      <a:pt x="111" y="48"/>
                    </a:lnTo>
                    <a:lnTo>
                      <a:pt x="102" y="30"/>
                    </a:lnTo>
                    <a:lnTo>
                      <a:pt x="87" y="24"/>
                    </a:lnTo>
                    <a:lnTo>
                      <a:pt x="87" y="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03" name="Freeform 525"/>
              <p:cNvSpPr>
                <a:spLocks/>
              </p:cNvSpPr>
              <p:nvPr/>
            </p:nvSpPr>
            <p:spPr bwMode="auto">
              <a:xfrm>
                <a:off x="3421" y="1830"/>
                <a:ext cx="271" cy="221"/>
              </a:xfrm>
              <a:custGeom>
                <a:avLst/>
                <a:gdLst>
                  <a:gd name="T0" fmla="*/ 16 w 305"/>
                  <a:gd name="T1" fmla="*/ 44 h 215"/>
                  <a:gd name="T2" fmla="*/ 11 w 305"/>
                  <a:gd name="T3" fmla="*/ 54 h 215"/>
                  <a:gd name="T4" fmla="*/ 18 w 305"/>
                  <a:gd name="T5" fmla="*/ 100 h 215"/>
                  <a:gd name="T6" fmla="*/ 4 w 305"/>
                  <a:gd name="T7" fmla="*/ 139 h 215"/>
                  <a:gd name="T8" fmla="*/ 0 w 305"/>
                  <a:gd name="T9" fmla="*/ 155 h 215"/>
                  <a:gd name="T10" fmla="*/ 8 w 305"/>
                  <a:gd name="T11" fmla="*/ 164 h 215"/>
                  <a:gd name="T12" fmla="*/ 39 w 305"/>
                  <a:gd name="T13" fmla="*/ 158 h 215"/>
                  <a:gd name="T14" fmla="*/ 41 w 305"/>
                  <a:gd name="T15" fmla="*/ 147 h 215"/>
                  <a:gd name="T16" fmla="*/ 53 w 305"/>
                  <a:gd name="T17" fmla="*/ 152 h 215"/>
                  <a:gd name="T18" fmla="*/ 62 w 305"/>
                  <a:gd name="T19" fmla="*/ 155 h 215"/>
                  <a:gd name="T20" fmla="*/ 62 w 305"/>
                  <a:gd name="T21" fmla="*/ 172 h 215"/>
                  <a:gd name="T22" fmla="*/ 68 w 305"/>
                  <a:gd name="T23" fmla="*/ 197 h 215"/>
                  <a:gd name="T24" fmla="*/ 59 w 305"/>
                  <a:gd name="T25" fmla="*/ 193 h 215"/>
                  <a:gd name="T26" fmla="*/ 55 w 305"/>
                  <a:gd name="T27" fmla="*/ 225 h 215"/>
                  <a:gd name="T28" fmla="*/ 62 w 305"/>
                  <a:gd name="T29" fmla="*/ 228 h 215"/>
                  <a:gd name="T30" fmla="*/ 67 w 305"/>
                  <a:gd name="T31" fmla="*/ 204 h 215"/>
                  <a:gd name="T32" fmla="*/ 82 w 305"/>
                  <a:gd name="T33" fmla="*/ 197 h 215"/>
                  <a:gd name="T34" fmla="*/ 82 w 305"/>
                  <a:gd name="T35" fmla="*/ 206 h 215"/>
                  <a:gd name="T36" fmla="*/ 96 w 305"/>
                  <a:gd name="T37" fmla="*/ 211 h 215"/>
                  <a:gd name="T38" fmla="*/ 86 w 305"/>
                  <a:gd name="T39" fmla="*/ 228 h 215"/>
                  <a:gd name="T40" fmla="*/ 98 w 305"/>
                  <a:gd name="T41" fmla="*/ 252 h 215"/>
                  <a:gd name="T42" fmla="*/ 121 w 305"/>
                  <a:gd name="T43" fmla="*/ 225 h 215"/>
                  <a:gd name="T44" fmla="*/ 108 w 305"/>
                  <a:gd name="T45" fmla="*/ 228 h 215"/>
                  <a:gd name="T46" fmla="*/ 98 w 305"/>
                  <a:gd name="T47" fmla="*/ 211 h 215"/>
                  <a:gd name="T48" fmla="*/ 107 w 305"/>
                  <a:gd name="T49" fmla="*/ 218 h 215"/>
                  <a:gd name="T50" fmla="*/ 108 w 305"/>
                  <a:gd name="T51" fmla="*/ 204 h 215"/>
                  <a:gd name="T52" fmla="*/ 124 w 305"/>
                  <a:gd name="T53" fmla="*/ 193 h 215"/>
                  <a:gd name="T54" fmla="*/ 125 w 305"/>
                  <a:gd name="T55" fmla="*/ 172 h 215"/>
                  <a:gd name="T56" fmla="*/ 132 w 305"/>
                  <a:gd name="T57" fmla="*/ 155 h 215"/>
                  <a:gd name="T58" fmla="*/ 139 w 305"/>
                  <a:gd name="T59" fmla="*/ 158 h 215"/>
                  <a:gd name="T60" fmla="*/ 145 w 305"/>
                  <a:gd name="T61" fmla="*/ 139 h 215"/>
                  <a:gd name="T62" fmla="*/ 143 w 305"/>
                  <a:gd name="T63" fmla="*/ 124 h 215"/>
                  <a:gd name="T64" fmla="*/ 149 w 305"/>
                  <a:gd name="T65" fmla="*/ 91 h 215"/>
                  <a:gd name="T66" fmla="*/ 141 w 305"/>
                  <a:gd name="T67" fmla="*/ 71 h 215"/>
                  <a:gd name="T68" fmla="*/ 134 w 305"/>
                  <a:gd name="T69" fmla="*/ 50 h 215"/>
                  <a:gd name="T70" fmla="*/ 122 w 305"/>
                  <a:gd name="T71" fmla="*/ 44 h 215"/>
                  <a:gd name="T72" fmla="*/ 109 w 305"/>
                  <a:gd name="T73" fmla="*/ 54 h 215"/>
                  <a:gd name="T74" fmla="*/ 108 w 305"/>
                  <a:gd name="T75" fmla="*/ 26 h 215"/>
                  <a:gd name="T76" fmla="*/ 98 w 305"/>
                  <a:gd name="T77" fmla="*/ 26 h 215"/>
                  <a:gd name="T78" fmla="*/ 95 w 305"/>
                  <a:gd name="T79" fmla="*/ 0 h 215"/>
                  <a:gd name="T80" fmla="*/ 72 w 305"/>
                  <a:gd name="T81" fmla="*/ 12 h 215"/>
                  <a:gd name="T82" fmla="*/ 75 w 305"/>
                  <a:gd name="T83" fmla="*/ 35 h 215"/>
                  <a:gd name="T84" fmla="*/ 69 w 305"/>
                  <a:gd name="T85" fmla="*/ 48 h 215"/>
                  <a:gd name="T86" fmla="*/ 68 w 305"/>
                  <a:gd name="T87" fmla="*/ 32 h 215"/>
                  <a:gd name="T88" fmla="*/ 47 w 305"/>
                  <a:gd name="T89" fmla="*/ 48 h 215"/>
                  <a:gd name="T90" fmla="*/ 43 w 305"/>
                  <a:gd name="T91" fmla="*/ 35 h 215"/>
                  <a:gd name="T92" fmla="*/ 36 w 305"/>
                  <a:gd name="T93" fmla="*/ 38 h 215"/>
                  <a:gd name="T94" fmla="*/ 28 w 305"/>
                  <a:gd name="T95" fmla="*/ 32 h 215"/>
                  <a:gd name="T96" fmla="*/ 16 w 305"/>
                  <a:gd name="T97" fmla="*/ 44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215"/>
                  <a:gd name="T149" fmla="*/ 305 w 305"/>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215">
                    <a:moveTo>
                      <a:pt x="32" y="38"/>
                    </a:moveTo>
                    <a:lnTo>
                      <a:pt x="21" y="48"/>
                    </a:lnTo>
                    <a:lnTo>
                      <a:pt x="35" y="85"/>
                    </a:lnTo>
                    <a:lnTo>
                      <a:pt x="9" y="118"/>
                    </a:lnTo>
                    <a:lnTo>
                      <a:pt x="0" y="131"/>
                    </a:lnTo>
                    <a:lnTo>
                      <a:pt x="15" y="140"/>
                    </a:lnTo>
                    <a:lnTo>
                      <a:pt x="79" y="134"/>
                    </a:lnTo>
                    <a:lnTo>
                      <a:pt x="82" y="124"/>
                    </a:lnTo>
                    <a:lnTo>
                      <a:pt x="109" y="128"/>
                    </a:lnTo>
                    <a:lnTo>
                      <a:pt x="127" y="131"/>
                    </a:lnTo>
                    <a:lnTo>
                      <a:pt x="127" y="146"/>
                    </a:lnTo>
                    <a:lnTo>
                      <a:pt x="138" y="167"/>
                    </a:lnTo>
                    <a:lnTo>
                      <a:pt x="118" y="163"/>
                    </a:lnTo>
                    <a:lnTo>
                      <a:pt x="112" y="191"/>
                    </a:lnTo>
                    <a:lnTo>
                      <a:pt x="127" y="193"/>
                    </a:lnTo>
                    <a:lnTo>
                      <a:pt x="135" y="173"/>
                    </a:lnTo>
                    <a:lnTo>
                      <a:pt x="165" y="167"/>
                    </a:lnTo>
                    <a:lnTo>
                      <a:pt x="165" y="175"/>
                    </a:lnTo>
                    <a:lnTo>
                      <a:pt x="194" y="179"/>
                    </a:lnTo>
                    <a:lnTo>
                      <a:pt x="175" y="193"/>
                    </a:lnTo>
                    <a:lnTo>
                      <a:pt x="200" y="214"/>
                    </a:lnTo>
                    <a:lnTo>
                      <a:pt x="245" y="191"/>
                    </a:lnTo>
                    <a:lnTo>
                      <a:pt x="218" y="193"/>
                    </a:lnTo>
                    <a:lnTo>
                      <a:pt x="200" y="179"/>
                    </a:lnTo>
                    <a:lnTo>
                      <a:pt x="216" y="185"/>
                    </a:lnTo>
                    <a:lnTo>
                      <a:pt x="218" y="173"/>
                    </a:lnTo>
                    <a:lnTo>
                      <a:pt x="251" y="163"/>
                    </a:lnTo>
                    <a:lnTo>
                      <a:pt x="254" y="146"/>
                    </a:lnTo>
                    <a:lnTo>
                      <a:pt x="269" y="131"/>
                    </a:lnTo>
                    <a:lnTo>
                      <a:pt x="283" y="134"/>
                    </a:lnTo>
                    <a:lnTo>
                      <a:pt x="295" y="118"/>
                    </a:lnTo>
                    <a:lnTo>
                      <a:pt x="292" y="106"/>
                    </a:lnTo>
                    <a:lnTo>
                      <a:pt x="304" y="79"/>
                    </a:lnTo>
                    <a:lnTo>
                      <a:pt x="286" y="59"/>
                    </a:lnTo>
                    <a:lnTo>
                      <a:pt x="272" y="44"/>
                    </a:lnTo>
                    <a:lnTo>
                      <a:pt x="248" y="38"/>
                    </a:lnTo>
                    <a:lnTo>
                      <a:pt x="222" y="48"/>
                    </a:lnTo>
                    <a:lnTo>
                      <a:pt x="218" y="20"/>
                    </a:lnTo>
                    <a:lnTo>
                      <a:pt x="200" y="20"/>
                    </a:lnTo>
                    <a:lnTo>
                      <a:pt x="192" y="0"/>
                    </a:lnTo>
                    <a:lnTo>
                      <a:pt x="145" y="12"/>
                    </a:lnTo>
                    <a:lnTo>
                      <a:pt x="151" y="29"/>
                    </a:lnTo>
                    <a:lnTo>
                      <a:pt x="141" y="42"/>
                    </a:lnTo>
                    <a:lnTo>
                      <a:pt x="138" y="26"/>
                    </a:lnTo>
                    <a:lnTo>
                      <a:pt x="97" y="42"/>
                    </a:lnTo>
                    <a:lnTo>
                      <a:pt x="88" y="29"/>
                    </a:lnTo>
                    <a:lnTo>
                      <a:pt x="74" y="32"/>
                    </a:lnTo>
                    <a:lnTo>
                      <a:pt x="59" y="26"/>
                    </a:lnTo>
                    <a:lnTo>
                      <a:pt x="32" y="38"/>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04" name="Freeform 526"/>
              <p:cNvSpPr>
                <a:spLocks/>
              </p:cNvSpPr>
              <p:nvPr/>
            </p:nvSpPr>
            <p:spPr bwMode="auto">
              <a:xfrm>
                <a:off x="3421" y="1830"/>
                <a:ext cx="276" cy="227"/>
              </a:xfrm>
              <a:custGeom>
                <a:avLst/>
                <a:gdLst>
                  <a:gd name="T0" fmla="*/ 16 w 311"/>
                  <a:gd name="T1" fmla="*/ 45 h 221"/>
                  <a:gd name="T2" fmla="*/ 11 w 311"/>
                  <a:gd name="T3" fmla="*/ 55 h 221"/>
                  <a:gd name="T4" fmla="*/ 18 w 311"/>
                  <a:gd name="T5" fmla="*/ 102 h 221"/>
                  <a:gd name="T6" fmla="*/ 4 w 311"/>
                  <a:gd name="T7" fmla="*/ 142 h 221"/>
                  <a:gd name="T8" fmla="*/ 0 w 311"/>
                  <a:gd name="T9" fmla="*/ 159 h 221"/>
                  <a:gd name="T10" fmla="*/ 8 w 311"/>
                  <a:gd name="T11" fmla="*/ 168 h 221"/>
                  <a:gd name="T12" fmla="*/ 40 w 311"/>
                  <a:gd name="T13" fmla="*/ 162 h 221"/>
                  <a:gd name="T14" fmla="*/ 41 w 311"/>
                  <a:gd name="T15" fmla="*/ 150 h 221"/>
                  <a:gd name="T16" fmla="*/ 54 w 311"/>
                  <a:gd name="T17" fmla="*/ 156 h 221"/>
                  <a:gd name="T18" fmla="*/ 63 w 311"/>
                  <a:gd name="T19" fmla="*/ 159 h 221"/>
                  <a:gd name="T20" fmla="*/ 63 w 311"/>
                  <a:gd name="T21" fmla="*/ 176 h 221"/>
                  <a:gd name="T22" fmla="*/ 69 w 311"/>
                  <a:gd name="T23" fmla="*/ 202 h 221"/>
                  <a:gd name="T24" fmla="*/ 59 w 311"/>
                  <a:gd name="T25" fmla="*/ 198 h 221"/>
                  <a:gd name="T26" fmla="*/ 56 w 311"/>
                  <a:gd name="T27" fmla="*/ 230 h 221"/>
                  <a:gd name="T28" fmla="*/ 63 w 311"/>
                  <a:gd name="T29" fmla="*/ 233 h 221"/>
                  <a:gd name="T30" fmla="*/ 67 w 311"/>
                  <a:gd name="T31" fmla="*/ 209 h 221"/>
                  <a:gd name="T32" fmla="*/ 82 w 311"/>
                  <a:gd name="T33" fmla="*/ 202 h 221"/>
                  <a:gd name="T34" fmla="*/ 82 w 311"/>
                  <a:gd name="T35" fmla="*/ 211 h 221"/>
                  <a:gd name="T36" fmla="*/ 96 w 311"/>
                  <a:gd name="T37" fmla="*/ 216 h 221"/>
                  <a:gd name="T38" fmla="*/ 87 w 311"/>
                  <a:gd name="T39" fmla="*/ 233 h 221"/>
                  <a:gd name="T40" fmla="*/ 100 w 311"/>
                  <a:gd name="T41" fmla="*/ 258 h 221"/>
                  <a:gd name="T42" fmla="*/ 122 w 311"/>
                  <a:gd name="T43" fmla="*/ 230 h 221"/>
                  <a:gd name="T44" fmla="*/ 108 w 311"/>
                  <a:gd name="T45" fmla="*/ 233 h 221"/>
                  <a:gd name="T46" fmla="*/ 100 w 311"/>
                  <a:gd name="T47" fmla="*/ 216 h 221"/>
                  <a:gd name="T48" fmla="*/ 108 w 311"/>
                  <a:gd name="T49" fmla="*/ 223 h 221"/>
                  <a:gd name="T50" fmla="*/ 108 w 311"/>
                  <a:gd name="T51" fmla="*/ 209 h 221"/>
                  <a:gd name="T52" fmla="*/ 124 w 311"/>
                  <a:gd name="T53" fmla="*/ 198 h 221"/>
                  <a:gd name="T54" fmla="*/ 127 w 311"/>
                  <a:gd name="T55" fmla="*/ 176 h 221"/>
                  <a:gd name="T56" fmla="*/ 134 w 311"/>
                  <a:gd name="T57" fmla="*/ 159 h 221"/>
                  <a:gd name="T58" fmla="*/ 140 w 311"/>
                  <a:gd name="T59" fmla="*/ 162 h 221"/>
                  <a:gd name="T60" fmla="*/ 146 w 311"/>
                  <a:gd name="T61" fmla="*/ 142 h 221"/>
                  <a:gd name="T62" fmla="*/ 146 w 311"/>
                  <a:gd name="T63" fmla="*/ 127 h 221"/>
                  <a:gd name="T64" fmla="*/ 152 w 311"/>
                  <a:gd name="T65" fmla="*/ 93 h 221"/>
                  <a:gd name="T66" fmla="*/ 143 w 311"/>
                  <a:gd name="T67" fmla="*/ 73 h 221"/>
                  <a:gd name="T68" fmla="*/ 135 w 311"/>
                  <a:gd name="T69" fmla="*/ 51 h 221"/>
                  <a:gd name="T70" fmla="*/ 123 w 311"/>
                  <a:gd name="T71" fmla="*/ 45 h 221"/>
                  <a:gd name="T72" fmla="*/ 110 w 311"/>
                  <a:gd name="T73" fmla="*/ 55 h 221"/>
                  <a:gd name="T74" fmla="*/ 108 w 311"/>
                  <a:gd name="T75" fmla="*/ 27 h 221"/>
                  <a:gd name="T76" fmla="*/ 100 w 311"/>
                  <a:gd name="T77" fmla="*/ 27 h 221"/>
                  <a:gd name="T78" fmla="*/ 96 w 311"/>
                  <a:gd name="T79" fmla="*/ 0 h 221"/>
                  <a:gd name="T80" fmla="*/ 72 w 311"/>
                  <a:gd name="T81" fmla="*/ 12 h 221"/>
                  <a:gd name="T82" fmla="*/ 75 w 311"/>
                  <a:gd name="T83" fmla="*/ 36 h 221"/>
                  <a:gd name="T84" fmla="*/ 71 w 311"/>
                  <a:gd name="T85" fmla="*/ 49 h 221"/>
                  <a:gd name="T86" fmla="*/ 69 w 311"/>
                  <a:gd name="T87" fmla="*/ 33 h 221"/>
                  <a:gd name="T88" fmla="*/ 48 w 311"/>
                  <a:gd name="T89" fmla="*/ 49 h 221"/>
                  <a:gd name="T90" fmla="*/ 44 w 311"/>
                  <a:gd name="T91" fmla="*/ 36 h 221"/>
                  <a:gd name="T92" fmla="*/ 36 w 311"/>
                  <a:gd name="T93" fmla="*/ 39 h 221"/>
                  <a:gd name="T94" fmla="*/ 29 w 311"/>
                  <a:gd name="T95" fmla="*/ 33 h 221"/>
                  <a:gd name="T96" fmla="*/ 16 w 311"/>
                  <a:gd name="T97" fmla="*/ 45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1"/>
                  <a:gd name="T148" fmla="*/ 0 h 221"/>
                  <a:gd name="T149" fmla="*/ 311 w 311"/>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1" h="221">
                    <a:moveTo>
                      <a:pt x="33" y="39"/>
                    </a:moveTo>
                    <a:lnTo>
                      <a:pt x="21" y="49"/>
                    </a:lnTo>
                    <a:lnTo>
                      <a:pt x="36" y="87"/>
                    </a:lnTo>
                    <a:lnTo>
                      <a:pt x="9" y="121"/>
                    </a:lnTo>
                    <a:lnTo>
                      <a:pt x="0" y="135"/>
                    </a:lnTo>
                    <a:lnTo>
                      <a:pt x="15" y="144"/>
                    </a:lnTo>
                    <a:lnTo>
                      <a:pt x="81" y="138"/>
                    </a:lnTo>
                    <a:lnTo>
                      <a:pt x="84" y="127"/>
                    </a:lnTo>
                    <a:lnTo>
                      <a:pt x="111" y="132"/>
                    </a:lnTo>
                    <a:lnTo>
                      <a:pt x="129" y="135"/>
                    </a:lnTo>
                    <a:lnTo>
                      <a:pt x="129" y="150"/>
                    </a:lnTo>
                    <a:lnTo>
                      <a:pt x="141" y="172"/>
                    </a:lnTo>
                    <a:lnTo>
                      <a:pt x="120" y="168"/>
                    </a:lnTo>
                    <a:lnTo>
                      <a:pt x="114" y="196"/>
                    </a:lnTo>
                    <a:lnTo>
                      <a:pt x="129" y="198"/>
                    </a:lnTo>
                    <a:lnTo>
                      <a:pt x="138" y="178"/>
                    </a:lnTo>
                    <a:lnTo>
                      <a:pt x="168" y="172"/>
                    </a:lnTo>
                    <a:lnTo>
                      <a:pt x="168" y="180"/>
                    </a:lnTo>
                    <a:lnTo>
                      <a:pt x="198" y="184"/>
                    </a:lnTo>
                    <a:lnTo>
                      <a:pt x="178" y="198"/>
                    </a:lnTo>
                    <a:lnTo>
                      <a:pt x="204" y="220"/>
                    </a:lnTo>
                    <a:lnTo>
                      <a:pt x="250" y="196"/>
                    </a:lnTo>
                    <a:lnTo>
                      <a:pt x="222" y="198"/>
                    </a:lnTo>
                    <a:lnTo>
                      <a:pt x="204" y="184"/>
                    </a:lnTo>
                    <a:lnTo>
                      <a:pt x="220" y="190"/>
                    </a:lnTo>
                    <a:lnTo>
                      <a:pt x="222" y="178"/>
                    </a:lnTo>
                    <a:lnTo>
                      <a:pt x="256" y="168"/>
                    </a:lnTo>
                    <a:lnTo>
                      <a:pt x="259" y="150"/>
                    </a:lnTo>
                    <a:lnTo>
                      <a:pt x="274" y="135"/>
                    </a:lnTo>
                    <a:lnTo>
                      <a:pt x="289" y="138"/>
                    </a:lnTo>
                    <a:lnTo>
                      <a:pt x="301" y="121"/>
                    </a:lnTo>
                    <a:lnTo>
                      <a:pt x="298" y="109"/>
                    </a:lnTo>
                    <a:lnTo>
                      <a:pt x="310" y="81"/>
                    </a:lnTo>
                    <a:lnTo>
                      <a:pt x="292" y="61"/>
                    </a:lnTo>
                    <a:lnTo>
                      <a:pt x="277" y="45"/>
                    </a:lnTo>
                    <a:lnTo>
                      <a:pt x="253" y="39"/>
                    </a:lnTo>
                    <a:lnTo>
                      <a:pt x="226" y="49"/>
                    </a:lnTo>
                    <a:lnTo>
                      <a:pt x="222" y="21"/>
                    </a:lnTo>
                    <a:lnTo>
                      <a:pt x="204" y="21"/>
                    </a:lnTo>
                    <a:lnTo>
                      <a:pt x="196" y="0"/>
                    </a:lnTo>
                    <a:lnTo>
                      <a:pt x="148" y="12"/>
                    </a:lnTo>
                    <a:lnTo>
                      <a:pt x="154" y="30"/>
                    </a:lnTo>
                    <a:lnTo>
                      <a:pt x="144" y="43"/>
                    </a:lnTo>
                    <a:lnTo>
                      <a:pt x="141" y="27"/>
                    </a:lnTo>
                    <a:lnTo>
                      <a:pt x="99" y="43"/>
                    </a:lnTo>
                    <a:lnTo>
                      <a:pt x="90" y="30"/>
                    </a:lnTo>
                    <a:lnTo>
                      <a:pt x="75" y="33"/>
                    </a:lnTo>
                    <a:lnTo>
                      <a:pt x="60" y="27"/>
                    </a:lnTo>
                    <a:lnTo>
                      <a:pt x="33"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05" name="Freeform 527"/>
              <p:cNvSpPr>
                <a:spLocks/>
              </p:cNvSpPr>
              <p:nvPr/>
            </p:nvSpPr>
            <p:spPr bwMode="auto">
              <a:xfrm>
                <a:off x="3493" y="1961"/>
                <a:ext cx="49" cy="65"/>
              </a:xfrm>
              <a:custGeom>
                <a:avLst/>
                <a:gdLst>
                  <a:gd name="T0" fmla="*/ 0 w 55"/>
                  <a:gd name="T1" fmla="*/ 10 h 64"/>
                  <a:gd name="T2" fmla="*/ 11 w 55"/>
                  <a:gd name="T3" fmla="*/ 43 h 64"/>
                  <a:gd name="T4" fmla="*/ 11 w 55"/>
                  <a:gd name="T5" fmla="*/ 69 h 64"/>
                  <a:gd name="T6" fmla="*/ 15 w 55"/>
                  <a:gd name="T7" fmla="*/ 69 h 64"/>
                  <a:gd name="T8" fmla="*/ 18 w 55"/>
                  <a:gd name="T9" fmla="*/ 43 h 64"/>
                  <a:gd name="T10" fmla="*/ 27 w 55"/>
                  <a:gd name="T11" fmla="*/ 47 h 64"/>
                  <a:gd name="T12" fmla="*/ 21 w 55"/>
                  <a:gd name="T13" fmla="*/ 21 h 64"/>
                  <a:gd name="T14" fmla="*/ 21 w 55"/>
                  <a:gd name="T15" fmla="*/ 7 h 64"/>
                  <a:gd name="T16" fmla="*/ 3 w 55"/>
                  <a:gd name="T17" fmla="*/ 0 h 64"/>
                  <a:gd name="T18" fmla="*/ 0 w 55"/>
                  <a:gd name="T19" fmla="*/ 1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64"/>
                  <a:gd name="T32" fmla="*/ 55 w 5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64">
                    <a:moveTo>
                      <a:pt x="0" y="10"/>
                    </a:moveTo>
                    <a:lnTo>
                      <a:pt x="22" y="37"/>
                    </a:lnTo>
                    <a:lnTo>
                      <a:pt x="22" y="63"/>
                    </a:lnTo>
                    <a:lnTo>
                      <a:pt x="30" y="63"/>
                    </a:lnTo>
                    <a:lnTo>
                      <a:pt x="35" y="37"/>
                    </a:lnTo>
                    <a:lnTo>
                      <a:pt x="54" y="41"/>
                    </a:lnTo>
                    <a:lnTo>
                      <a:pt x="43" y="21"/>
                    </a:lnTo>
                    <a:lnTo>
                      <a:pt x="43" y="7"/>
                    </a:lnTo>
                    <a:lnTo>
                      <a:pt x="3" y="0"/>
                    </a:lnTo>
                    <a:lnTo>
                      <a:pt x="0" y="1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06" name="Freeform 528"/>
              <p:cNvSpPr>
                <a:spLocks/>
              </p:cNvSpPr>
              <p:nvPr/>
            </p:nvSpPr>
            <p:spPr bwMode="auto">
              <a:xfrm>
                <a:off x="3493" y="1961"/>
                <a:ext cx="54" cy="72"/>
              </a:xfrm>
              <a:custGeom>
                <a:avLst/>
                <a:gdLst>
                  <a:gd name="T0" fmla="*/ 0 w 61"/>
                  <a:gd name="T1" fmla="*/ 11 h 70"/>
                  <a:gd name="T2" fmla="*/ 12 w 61"/>
                  <a:gd name="T3" fmla="*/ 47 h 70"/>
                  <a:gd name="T4" fmla="*/ 12 w 61"/>
                  <a:gd name="T5" fmla="*/ 81 h 70"/>
                  <a:gd name="T6" fmla="*/ 16 w 61"/>
                  <a:gd name="T7" fmla="*/ 81 h 70"/>
                  <a:gd name="T8" fmla="*/ 19 w 61"/>
                  <a:gd name="T9" fmla="*/ 47 h 70"/>
                  <a:gd name="T10" fmla="*/ 29 w 61"/>
                  <a:gd name="T11" fmla="*/ 51 h 70"/>
                  <a:gd name="T12" fmla="*/ 23 w 61"/>
                  <a:gd name="T13" fmla="*/ 29 h 70"/>
                  <a:gd name="T14" fmla="*/ 23 w 61"/>
                  <a:gd name="T15" fmla="*/ 8 h 70"/>
                  <a:gd name="T16" fmla="*/ 3 w 61"/>
                  <a:gd name="T17" fmla="*/ 0 h 70"/>
                  <a:gd name="T18" fmla="*/ 0 w 61"/>
                  <a:gd name="T19" fmla="*/ 11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70"/>
                  <a:gd name="T32" fmla="*/ 61 w 61"/>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70">
                    <a:moveTo>
                      <a:pt x="0" y="11"/>
                    </a:moveTo>
                    <a:lnTo>
                      <a:pt x="24" y="41"/>
                    </a:lnTo>
                    <a:lnTo>
                      <a:pt x="24" y="69"/>
                    </a:lnTo>
                    <a:lnTo>
                      <a:pt x="33" y="69"/>
                    </a:lnTo>
                    <a:lnTo>
                      <a:pt x="39" y="41"/>
                    </a:lnTo>
                    <a:lnTo>
                      <a:pt x="60" y="45"/>
                    </a:lnTo>
                    <a:lnTo>
                      <a:pt x="48" y="23"/>
                    </a:lnTo>
                    <a:lnTo>
                      <a:pt x="48" y="8"/>
                    </a:lnTo>
                    <a:lnTo>
                      <a:pt x="3" y="0"/>
                    </a:lnTo>
                    <a:lnTo>
                      <a:pt x="0" y="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07" name="Freeform 529"/>
              <p:cNvSpPr>
                <a:spLocks/>
              </p:cNvSpPr>
              <p:nvPr/>
            </p:nvSpPr>
            <p:spPr bwMode="auto">
              <a:xfrm>
                <a:off x="3445" y="1740"/>
                <a:ext cx="135" cy="129"/>
              </a:xfrm>
              <a:custGeom>
                <a:avLst/>
                <a:gdLst>
                  <a:gd name="T0" fmla="*/ 74 w 152"/>
                  <a:gd name="T1" fmla="*/ 66 h 125"/>
                  <a:gd name="T2" fmla="*/ 64 w 152"/>
                  <a:gd name="T3" fmla="*/ 64 h 125"/>
                  <a:gd name="T4" fmla="*/ 60 w 152"/>
                  <a:gd name="T5" fmla="*/ 26 h 125"/>
                  <a:gd name="T6" fmla="*/ 53 w 152"/>
                  <a:gd name="T7" fmla="*/ 3 h 125"/>
                  <a:gd name="T8" fmla="*/ 42 w 152"/>
                  <a:gd name="T9" fmla="*/ 0 h 125"/>
                  <a:gd name="T10" fmla="*/ 34 w 152"/>
                  <a:gd name="T11" fmla="*/ 3 h 125"/>
                  <a:gd name="T12" fmla="*/ 28 w 152"/>
                  <a:gd name="T13" fmla="*/ 14 h 125"/>
                  <a:gd name="T14" fmla="*/ 30 w 152"/>
                  <a:gd name="T15" fmla="*/ 35 h 125"/>
                  <a:gd name="T16" fmla="*/ 21 w 152"/>
                  <a:gd name="T17" fmla="*/ 43 h 125"/>
                  <a:gd name="T18" fmla="*/ 20 w 152"/>
                  <a:gd name="T19" fmla="*/ 72 h 125"/>
                  <a:gd name="T20" fmla="*/ 11 w 152"/>
                  <a:gd name="T21" fmla="*/ 94 h 125"/>
                  <a:gd name="T22" fmla="*/ 0 w 152"/>
                  <a:gd name="T23" fmla="*/ 110 h 125"/>
                  <a:gd name="T24" fmla="*/ 4 w 152"/>
                  <a:gd name="T25" fmla="*/ 144 h 125"/>
                  <a:gd name="T26" fmla="*/ 16 w 152"/>
                  <a:gd name="T27" fmla="*/ 132 h 125"/>
                  <a:gd name="T28" fmla="*/ 22 w 152"/>
                  <a:gd name="T29" fmla="*/ 138 h 125"/>
                  <a:gd name="T30" fmla="*/ 30 w 152"/>
                  <a:gd name="T31" fmla="*/ 136 h 125"/>
                  <a:gd name="T32" fmla="*/ 34 w 152"/>
                  <a:gd name="T33" fmla="*/ 149 h 125"/>
                  <a:gd name="T34" fmla="*/ 53 w 152"/>
                  <a:gd name="T35" fmla="*/ 132 h 125"/>
                  <a:gd name="T36" fmla="*/ 55 w 152"/>
                  <a:gd name="T37" fmla="*/ 149 h 125"/>
                  <a:gd name="T38" fmla="*/ 60 w 152"/>
                  <a:gd name="T39" fmla="*/ 136 h 125"/>
                  <a:gd name="T40" fmla="*/ 57 w 152"/>
                  <a:gd name="T41" fmla="*/ 112 h 125"/>
                  <a:gd name="T42" fmla="*/ 67 w 152"/>
                  <a:gd name="T43" fmla="*/ 107 h 125"/>
                  <a:gd name="T44" fmla="*/ 66 w 152"/>
                  <a:gd name="T45" fmla="*/ 78 h 125"/>
                  <a:gd name="T46" fmla="*/ 72 w 152"/>
                  <a:gd name="T47" fmla="*/ 82 h 125"/>
                  <a:gd name="T48" fmla="*/ 74 w 152"/>
                  <a:gd name="T49" fmla="*/ 66 h 1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2"/>
                  <a:gd name="T76" fmla="*/ 0 h 125"/>
                  <a:gd name="T77" fmla="*/ 152 w 152"/>
                  <a:gd name="T78" fmla="*/ 125 h 12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2" h="125">
                    <a:moveTo>
                      <a:pt x="151" y="54"/>
                    </a:moveTo>
                    <a:lnTo>
                      <a:pt x="130" y="52"/>
                    </a:lnTo>
                    <a:lnTo>
                      <a:pt x="124" y="20"/>
                    </a:lnTo>
                    <a:lnTo>
                      <a:pt x="110" y="3"/>
                    </a:lnTo>
                    <a:lnTo>
                      <a:pt x="87" y="0"/>
                    </a:lnTo>
                    <a:lnTo>
                      <a:pt x="69" y="3"/>
                    </a:lnTo>
                    <a:lnTo>
                      <a:pt x="58" y="14"/>
                    </a:lnTo>
                    <a:lnTo>
                      <a:pt x="61" y="29"/>
                    </a:lnTo>
                    <a:lnTo>
                      <a:pt x="43" y="37"/>
                    </a:lnTo>
                    <a:lnTo>
                      <a:pt x="40" y="60"/>
                    </a:lnTo>
                    <a:lnTo>
                      <a:pt x="23" y="77"/>
                    </a:lnTo>
                    <a:lnTo>
                      <a:pt x="0" y="92"/>
                    </a:lnTo>
                    <a:lnTo>
                      <a:pt x="6" y="120"/>
                    </a:lnTo>
                    <a:lnTo>
                      <a:pt x="32" y="109"/>
                    </a:lnTo>
                    <a:lnTo>
                      <a:pt x="46" y="114"/>
                    </a:lnTo>
                    <a:lnTo>
                      <a:pt x="61" y="112"/>
                    </a:lnTo>
                    <a:lnTo>
                      <a:pt x="69" y="124"/>
                    </a:lnTo>
                    <a:lnTo>
                      <a:pt x="110" y="109"/>
                    </a:lnTo>
                    <a:lnTo>
                      <a:pt x="113" y="124"/>
                    </a:lnTo>
                    <a:lnTo>
                      <a:pt x="122" y="112"/>
                    </a:lnTo>
                    <a:lnTo>
                      <a:pt x="116" y="94"/>
                    </a:lnTo>
                    <a:lnTo>
                      <a:pt x="136" y="89"/>
                    </a:lnTo>
                    <a:lnTo>
                      <a:pt x="134" y="66"/>
                    </a:lnTo>
                    <a:lnTo>
                      <a:pt x="145" y="69"/>
                    </a:lnTo>
                    <a:lnTo>
                      <a:pt x="151" y="54"/>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08" name="Freeform 530"/>
              <p:cNvSpPr>
                <a:spLocks/>
              </p:cNvSpPr>
              <p:nvPr/>
            </p:nvSpPr>
            <p:spPr bwMode="auto">
              <a:xfrm>
                <a:off x="3445" y="1740"/>
                <a:ext cx="140" cy="135"/>
              </a:xfrm>
              <a:custGeom>
                <a:avLst/>
                <a:gdLst>
                  <a:gd name="T0" fmla="*/ 76 w 158"/>
                  <a:gd name="T1" fmla="*/ 69 h 131"/>
                  <a:gd name="T2" fmla="*/ 66 w 158"/>
                  <a:gd name="T3" fmla="*/ 66 h 131"/>
                  <a:gd name="T4" fmla="*/ 62 w 158"/>
                  <a:gd name="T5" fmla="*/ 27 h 131"/>
                  <a:gd name="T6" fmla="*/ 55 w 158"/>
                  <a:gd name="T7" fmla="*/ 3 h 131"/>
                  <a:gd name="T8" fmla="*/ 44 w 158"/>
                  <a:gd name="T9" fmla="*/ 0 h 131"/>
                  <a:gd name="T10" fmla="*/ 35 w 158"/>
                  <a:gd name="T11" fmla="*/ 3 h 131"/>
                  <a:gd name="T12" fmla="*/ 29 w 158"/>
                  <a:gd name="T13" fmla="*/ 15 h 131"/>
                  <a:gd name="T14" fmla="*/ 31 w 158"/>
                  <a:gd name="T15" fmla="*/ 36 h 131"/>
                  <a:gd name="T16" fmla="*/ 21 w 158"/>
                  <a:gd name="T17" fmla="*/ 45 h 131"/>
                  <a:gd name="T18" fmla="*/ 20 w 158"/>
                  <a:gd name="T19" fmla="*/ 75 h 131"/>
                  <a:gd name="T20" fmla="*/ 12 w 158"/>
                  <a:gd name="T21" fmla="*/ 98 h 131"/>
                  <a:gd name="T22" fmla="*/ 0 w 158"/>
                  <a:gd name="T23" fmla="*/ 114 h 131"/>
                  <a:gd name="T24" fmla="*/ 4 w 158"/>
                  <a:gd name="T25" fmla="*/ 150 h 131"/>
                  <a:gd name="T26" fmla="*/ 16 w 158"/>
                  <a:gd name="T27" fmla="*/ 137 h 131"/>
                  <a:gd name="T28" fmla="*/ 24 w 158"/>
                  <a:gd name="T29" fmla="*/ 144 h 131"/>
                  <a:gd name="T30" fmla="*/ 31 w 158"/>
                  <a:gd name="T31" fmla="*/ 141 h 131"/>
                  <a:gd name="T32" fmla="*/ 35 w 158"/>
                  <a:gd name="T33" fmla="*/ 155 h 131"/>
                  <a:gd name="T34" fmla="*/ 55 w 158"/>
                  <a:gd name="T35" fmla="*/ 137 h 131"/>
                  <a:gd name="T36" fmla="*/ 58 w 158"/>
                  <a:gd name="T37" fmla="*/ 155 h 131"/>
                  <a:gd name="T38" fmla="*/ 62 w 158"/>
                  <a:gd name="T39" fmla="*/ 141 h 131"/>
                  <a:gd name="T40" fmla="*/ 58 w 158"/>
                  <a:gd name="T41" fmla="*/ 117 h 131"/>
                  <a:gd name="T42" fmla="*/ 68 w 158"/>
                  <a:gd name="T43" fmla="*/ 111 h 131"/>
                  <a:gd name="T44" fmla="*/ 67 w 158"/>
                  <a:gd name="T45" fmla="*/ 81 h 131"/>
                  <a:gd name="T46" fmla="*/ 73 w 158"/>
                  <a:gd name="T47" fmla="*/ 85 h 131"/>
                  <a:gd name="T48" fmla="*/ 76 w 158"/>
                  <a:gd name="T49" fmla="*/ 69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8"/>
                  <a:gd name="T76" fmla="*/ 0 h 131"/>
                  <a:gd name="T77" fmla="*/ 158 w 158"/>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8" h="131">
                    <a:moveTo>
                      <a:pt x="157" y="57"/>
                    </a:moveTo>
                    <a:lnTo>
                      <a:pt x="135" y="54"/>
                    </a:lnTo>
                    <a:lnTo>
                      <a:pt x="129" y="21"/>
                    </a:lnTo>
                    <a:lnTo>
                      <a:pt x="114"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30"/>
                    </a:lnTo>
                    <a:lnTo>
                      <a:pt x="114" y="114"/>
                    </a:lnTo>
                    <a:lnTo>
                      <a:pt x="117" y="130"/>
                    </a:lnTo>
                    <a:lnTo>
                      <a:pt x="127" y="117"/>
                    </a:lnTo>
                    <a:lnTo>
                      <a:pt x="121" y="99"/>
                    </a:lnTo>
                    <a:lnTo>
                      <a:pt x="141" y="93"/>
                    </a:lnTo>
                    <a:lnTo>
                      <a:pt x="139" y="69"/>
                    </a:lnTo>
                    <a:lnTo>
                      <a:pt x="151" y="72"/>
                    </a:lnTo>
                    <a:lnTo>
                      <a:pt x="157" y="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09" name="Freeform 531"/>
              <p:cNvSpPr>
                <a:spLocks/>
              </p:cNvSpPr>
              <p:nvPr/>
            </p:nvSpPr>
            <p:spPr bwMode="auto">
              <a:xfrm>
                <a:off x="3408" y="1774"/>
                <a:ext cx="70" cy="60"/>
              </a:xfrm>
              <a:custGeom>
                <a:avLst/>
                <a:gdLst>
                  <a:gd name="T0" fmla="*/ 0 w 79"/>
                  <a:gd name="T1" fmla="*/ 0 h 58"/>
                  <a:gd name="T2" fmla="*/ 3 w 79"/>
                  <a:gd name="T3" fmla="*/ 33 h 58"/>
                  <a:gd name="T4" fmla="*/ 16 w 79"/>
                  <a:gd name="T5" fmla="*/ 41 h 58"/>
                  <a:gd name="T6" fmla="*/ 19 w 79"/>
                  <a:gd name="T7" fmla="*/ 69 h 58"/>
                  <a:gd name="T8" fmla="*/ 30 w 79"/>
                  <a:gd name="T9" fmla="*/ 54 h 58"/>
                  <a:gd name="T10" fmla="*/ 38 w 79"/>
                  <a:gd name="T11" fmla="*/ 33 h 58"/>
                  <a:gd name="T12" fmla="*/ 23 w 79"/>
                  <a:gd name="T13" fmla="*/ 11 h 58"/>
                  <a:gd name="T14" fmla="*/ 0 w 79"/>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58"/>
                  <a:gd name="T26" fmla="*/ 79 w 79"/>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58">
                    <a:moveTo>
                      <a:pt x="0" y="0"/>
                    </a:moveTo>
                    <a:lnTo>
                      <a:pt x="3" y="27"/>
                    </a:lnTo>
                    <a:lnTo>
                      <a:pt x="33" y="35"/>
                    </a:lnTo>
                    <a:lnTo>
                      <a:pt x="39" y="57"/>
                    </a:lnTo>
                    <a:lnTo>
                      <a:pt x="61" y="43"/>
                    </a:lnTo>
                    <a:lnTo>
                      <a:pt x="78" y="27"/>
                    </a:lnTo>
                    <a:lnTo>
                      <a:pt x="47" y="11"/>
                    </a:lnTo>
                    <a:lnTo>
                      <a:pt x="0" y="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10" name="Freeform 532"/>
              <p:cNvSpPr>
                <a:spLocks/>
              </p:cNvSpPr>
              <p:nvPr/>
            </p:nvSpPr>
            <p:spPr bwMode="auto">
              <a:xfrm>
                <a:off x="3408" y="1774"/>
                <a:ext cx="75" cy="66"/>
              </a:xfrm>
              <a:custGeom>
                <a:avLst/>
                <a:gdLst>
                  <a:gd name="T0" fmla="*/ 0 w 85"/>
                  <a:gd name="T1" fmla="*/ 0 h 64"/>
                  <a:gd name="T2" fmla="*/ 3 w 85"/>
                  <a:gd name="T3" fmla="*/ 36 h 64"/>
                  <a:gd name="T4" fmla="*/ 17 w 85"/>
                  <a:gd name="T5" fmla="*/ 45 h 64"/>
                  <a:gd name="T6" fmla="*/ 20 w 85"/>
                  <a:gd name="T7" fmla="*/ 75 h 64"/>
                  <a:gd name="T8" fmla="*/ 31 w 85"/>
                  <a:gd name="T9" fmla="*/ 59 h 64"/>
                  <a:gd name="T10" fmla="*/ 39 w 85"/>
                  <a:gd name="T11" fmla="*/ 36 h 64"/>
                  <a:gd name="T12" fmla="*/ 24 w 85"/>
                  <a:gd name="T13" fmla="*/ 12 h 64"/>
                  <a:gd name="T14" fmla="*/ 0 w 85"/>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64"/>
                  <a:gd name="T26" fmla="*/ 85 w 8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64">
                    <a:moveTo>
                      <a:pt x="0" y="0"/>
                    </a:moveTo>
                    <a:lnTo>
                      <a:pt x="3" y="30"/>
                    </a:lnTo>
                    <a:lnTo>
                      <a:pt x="36" y="39"/>
                    </a:lnTo>
                    <a:lnTo>
                      <a:pt x="42" y="63"/>
                    </a:lnTo>
                    <a:lnTo>
                      <a:pt x="66" y="48"/>
                    </a:lnTo>
                    <a:lnTo>
                      <a:pt x="84" y="30"/>
                    </a:lnTo>
                    <a:lnTo>
                      <a:pt x="51" y="12"/>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11" name="Freeform 533"/>
              <p:cNvSpPr>
                <a:spLocks/>
              </p:cNvSpPr>
              <p:nvPr/>
            </p:nvSpPr>
            <p:spPr bwMode="auto">
              <a:xfrm>
                <a:off x="3408" y="1734"/>
                <a:ext cx="88" cy="66"/>
              </a:xfrm>
              <a:custGeom>
                <a:avLst/>
                <a:gdLst>
                  <a:gd name="T0" fmla="*/ 26 w 100"/>
                  <a:gd name="T1" fmla="*/ 0 h 64"/>
                  <a:gd name="T2" fmla="*/ 23 w 100"/>
                  <a:gd name="T3" fmla="*/ 33 h 64"/>
                  <a:gd name="T4" fmla="*/ 11 w 100"/>
                  <a:gd name="T5" fmla="*/ 14 h 64"/>
                  <a:gd name="T6" fmla="*/ 4 w 100"/>
                  <a:gd name="T7" fmla="*/ 22 h 64"/>
                  <a:gd name="T8" fmla="*/ 0 w 100"/>
                  <a:gd name="T9" fmla="*/ 42 h 64"/>
                  <a:gd name="T10" fmla="*/ 23 w 100"/>
                  <a:gd name="T11" fmla="*/ 58 h 64"/>
                  <a:gd name="T12" fmla="*/ 37 w 100"/>
                  <a:gd name="T13" fmla="*/ 75 h 64"/>
                  <a:gd name="T14" fmla="*/ 37 w 100"/>
                  <a:gd name="T15" fmla="*/ 47 h 64"/>
                  <a:gd name="T16" fmla="*/ 47 w 100"/>
                  <a:gd name="T17" fmla="*/ 39 h 64"/>
                  <a:gd name="T18" fmla="*/ 44 w 100"/>
                  <a:gd name="T19" fmla="*/ 25 h 64"/>
                  <a:gd name="T20" fmla="*/ 37 w 100"/>
                  <a:gd name="T21" fmla="*/ 3 h 64"/>
                  <a:gd name="T22" fmla="*/ 26 w 100"/>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
                  <a:gd name="T37" fmla="*/ 0 h 64"/>
                  <a:gd name="T38" fmla="*/ 100 w 100"/>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 h="64">
                    <a:moveTo>
                      <a:pt x="54" y="0"/>
                    </a:moveTo>
                    <a:lnTo>
                      <a:pt x="48" y="27"/>
                    </a:lnTo>
                    <a:lnTo>
                      <a:pt x="23" y="14"/>
                    </a:lnTo>
                    <a:lnTo>
                      <a:pt x="8" y="16"/>
                    </a:lnTo>
                    <a:lnTo>
                      <a:pt x="0" y="36"/>
                    </a:lnTo>
                    <a:lnTo>
                      <a:pt x="48" y="47"/>
                    </a:lnTo>
                    <a:lnTo>
                      <a:pt x="79" y="63"/>
                    </a:lnTo>
                    <a:lnTo>
                      <a:pt x="82" y="41"/>
                    </a:lnTo>
                    <a:lnTo>
                      <a:pt x="99" y="33"/>
                    </a:lnTo>
                    <a:lnTo>
                      <a:pt x="96" y="19"/>
                    </a:lnTo>
                    <a:lnTo>
                      <a:pt x="82" y="3"/>
                    </a:lnTo>
                    <a:lnTo>
                      <a:pt x="54" y="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12" name="Freeform 534"/>
              <p:cNvSpPr>
                <a:spLocks/>
              </p:cNvSpPr>
              <p:nvPr/>
            </p:nvSpPr>
            <p:spPr bwMode="auto">
              <a:xfrm>
                <a:off x="3408" y="1734"/>
                <a:ext cx="94" cy="72"/>
              </a:xfrm>
              <a:custGeom>
                <a:avLst/>
                <a:gdLst>
                  <a:gd name="T0" fmla="*/ 27 w 106"/>
                  <a:gd name="T1" fmla="*/ 0 h 70"/>
                  <a:gd name="T2" fmla="*/ 24 w 106"/>
                  <a:gd name="T3" fmla="*/ 36 h 70"/>
                  <a:gd name="T4" fmla="*/ 12 w 106"/>
                  <a:gd name="T5" fmla="*/ 15 h 70"/>
                  <a:gd name="T6" fmla="*/ 4 w 106"/>
                  <a:gd name="T7" fmla="*/ 24 h 70"/>
                  <a:gd name="T8" fmla="*/ 0 w 106"/>
                  <a:gd name="T9" fmla="*/ 45 h 70"/>
                  <a:gd name="T10" fmla="*/ 24 w 106"/>
                  <a:gd name="T11" fmla="*/ 61 h 70"/>
                  <a:gd name="T12" fmla="*/ 41 w 106"/>
                  <a:gd name="T13" fmla="*/ 81 h 70"/>
                  <a:gd name="T14" fmla="*/ 42 w 106"/>
                  <a:gd name="T15" fmla="*/ 51 h 70"/>
                  <a:gd name="T16" fmla="*/ 51 w 106"/>
                  <a:gd name="T17" fmla="*/ 42 h 70"/>
                  <a:gd name="T18" fmla="*/ 50 w 106"/>
                  <a:gd name="T19" fmla="*/ 27 h 70"/>
                  <a:gd name="T20" fmla="*/ 42 w 106"/>
                  <a:gd name="T21" fmla="*/ 3 h 70"/>
                  <a:gd name="T22" fmla="*/ 27 w 106"/>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70"/>
                  <a:gd name="T38" fmla="*/ 106 w 106"/>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70">
                    <a:moveTo>
                      <a:pt x="57" y="0"/>
                    </a:moveTo>
                    <a:lnTo>
                      <a:pt x="51" y="30"/>
                    </a:lnTo>
                    <a:lnTo>
                      <a:pt x="24" y="15"/>
                    </a:lnTo>
                    <a:lnTo>
                      <a:pt x="9" y="18"/>
                    </a:lnTo>
                    <a:lnTo>
                      <a:pt x="0" y="39"/>
                    </a:lnTo>
                    <a:lnTo>
                      <a:pt x="51" y="51"/>
                    </a:lnTo>
                    <a:lnTo>
                      <a:pt x="84" y="69"/>
                    </a:lnTo>
                    <a:lnTo>
                      <a:pt x="87" y="45"/>
                    </a:lnTo>
                    <a:lnTo>
                      <a:pt x="105" y="36"/>
                    </a:lnTo>
                    <a:lnTo>
                      <a:pt x="102" y="21"/>
                    </a:lnTo>
                    <a:lnTo>
                      <a:pt x="87" y="3"/>
                    </a:lnTo>
                    <a:lnTo>
                      <a:pt x="57"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13" name="Freeform 535"/>
              <p:cNvSpPr>
                <a:spLocks/>
              </p:cNvSpPr>
              <p:nvPr/>
            </p:nvSpPr>
            <p:spPr bwMode="auto">
              <a:xfrm>
                <a:off x="3384" y="1805"/>
                <a:ext cx="57" cy="29"/>
              </a:xfrm>
              <a:custGeom>
                <a:avLst/>
                <a:gdLst>
                  <a:gd name="T0" fmla="*/ 0 w 64"/>
                  <a:gd name="T1" fmla="*/ 26 h 28"/>
                  <a:gd name="T2" fmla="*/ 32 w 64"/>
                  <a:gd name="T3" fmla="*/ 33 h 28"/>
                  <a:gd name="T4" fmla="*/ 29 w 64"/>
                  <a:gd name="T5" fmla="*/ 7 h 28"/>
                  <a:gd name="T6" fmla="*/ 13 w 64"/>
                  <a:gd name="T7" fmla="*/ 0 h 28"/>
                  <a:gd name="T8" fmla="*/ 13 w 64"/>
                  <a:gd name="T9" fmla="*/ 10 h 28"/>
                  <a:gd name="T10" fmla="*/ 10 w 64"/>
                  <a:gd name="T11" fmla="*/ 10 h 28"/>
                  <a:gd name="T12" fmla="*/ 12 w 64"/>
                  <a:gd name="T13" fmla="*/ 0 h 28"/>
                  <a:gd name="T14" fmla="*/ 0 w 64"/>
                  <a:gd name="T15" fmla="*/ 26 h 28"/>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28"/>
                  <a:gd name="T26" fmla="*/ 64 w 64"/>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28">
                    <a:moveTo>
                      <a:pt x="0" y="20"/>
                    </a:moveTo>
                    <a:lnTo>
                      <a:pt x="63" y="27"/>
                    </a:lnTo>
                    <a:lnTo>
                      <a:pt x="58" y="7"/>
                    </a:lnTo>
                    <a:lnTo>
                      <a:pt x="27" y="0"/>
                    </a:lnTo>
                    <a:lnTo>
                      <a:pt x="27" y="10"/>
                    </a:lnTo>
                    <a:lnTo>
                      <a:pt x="19" y="10"/>
                    </a:lnTo>
                    <a:lnTo>
                      <a:pt x="25" y="0"/>
                    </a:lnTo>
                    <a:lnTo>
                      <a:pt x="0" y="20"/>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14" name="Freeform 536"/>
              <p:cNvSpPr>
                <a:spLocks/>
              </p:cNvSpPr>
              <p:nvPr/>
            </p:nvSpPr>
            <p:spPr bwMode="auto">
              <a:xfrm>
                <a:off x="3384" y="1805"/>
                <a:ext cx="62" cy="35"/>
              </a:xfrm>
              <a:custGeom>
                <a:avLst/>
                <a:gdLst>
                  <a:gd name="T0" fmla="*/ 0 w 70"/>
                  <a:gd name="T1" fmla="*/ 30 h 34"/>
                  <a:gd name="T2" fmla="*/ 34 w 70"/>
                  <a:gd name="T3" fmla="*/ 39 h 34"/>
                  <a:gd name="T4" fmla="*/ 31 w 70"/>
                  <a:gd name="T5" fmla="*/ 9 h 34"/>
                  <a:gd name="T6" fmla="*/ 15 w 70"/>
                  <a:gd name="T7" fmla="*/ 0 h 34"/>
                  <a:gd name="T8" fmla="*/ 15 w 70"/>
                  <a:gd name="T9" fmla="*/ 12 h 34"/>
                  <a:gd name="T10" fmla="*/ 11 w 70"/>
                  <a:gd name="T11" fmla="*/ 12 h 34"/>
                  <a:gd name="T12" fmla="*/ 13 w 70"/>
                  <a:gd name="T13" fmla="*/ 0 h 34"/>
                  <a:gd name="T14" fmla="*/ 0 w 70"/>
                  <a:gd name="T15" fmla="*/ 30 h 34"/>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34"/>
                  <a:gd name="T26" fmla="*/ 70 w 70"/>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34">
                    <a:moveTo>
                      <a:pt x="0" y="24"/>
                    </a:moveTo>
                    <a:lnTo>
                      <a:pt x="69" y="33"/>
                    </a:lnTo>
                    <a:lnTo>
                      <a:pt x="63" y="9"/>
                    </a:lnTo>
                    <a:lnTo>
                      <a:pt x="30" y="0"/>
                    </a:lnTo>
                    <a:lnTo>
                      <a:pt x="30" y="12"/>
                    </a:lnTo>
                    <a:lnTo>
                      <a:pt x="21" y="12"/>
                    </a:lnTo>
                    <a:lnTo>
                      <a:pt x="27" y="0"/>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15" name="Freeform 537"/>
              <p:cNvSpPr>
                <a:spLocks/>
              </p:cNvSpPr>
              <p:nvPr/>
            </p:nvSpPr>
            <p:spPr bwMode="auto">
              <a:xfrm>
                <a:off x="3445" y="1700"/>
                <a:ext cx="59" cy="50"/>
              </a:xfrm>
              <a:custGeom>
                <a:avLst/>
                <a:gdLst>
                  <a:gd name="T0" fmla="*/ 0 w 67"/>
                  <a:gd name="T1" fmla="*/ 8 h 49"/>
                  <a:gd name="T2" fmla="*/ 3 w 67"/>
                  <a:gd name="T3" fmla="*/ 35 h 49"/>
                  <a:gd name="T4" fmla="*/ 7 w 67"/>
                  <a:gd name="T5" fmla="*/ 35 h 49"/>
                  <a:gd name="T6" fmla="*/ 19 w 67"/>
                  <a:gd name="T7" fmla="*/ 38 h 49"/>
                  <a:gd name="T8" fmla="*/ 26 w 67"/>
                  <a:gd name="T9" fmla="*/ 54 h 49"/>
                  <a:gd name="T10" fmla="*/ 31 w 67"/>
                  <a:gd name="T11" fmla="*/ 43 h 49"/>
                  <a:gd name="T12" fmla="*/ 29 w 67"/>
                  <a:gd name="T13" fmla="*/ 0 h 49"/>
                  <a:gd name="T14" fmla="*/ 0 w 67"/>
                  <a:gd name="T15" fmla="*/ 8 h 4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49"/>
                  <a:gd name="T26" fmla="*/ 67 w 67"/>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49">
                    <a:moveTo>
                      <a:pt x="0" y="8"/>
                    </a:moveTo>
                    <a:lnTo>
                      <a:pt x="3" y="29"/>
                    </a:lnTo>
                    <a:lnTo>
                      <a:pt x="14" y="29"/>
                    </a:lnTo>
                    <a:lnTo>
                      <a:pt x="41" y="32"/>
                    </a:lnTo>
                    <a:lnTo>
                      <a:pt x="55" y="48"/>
                    </a:lnTo>
                    <a:lnTo>
                      <a:pt x="66" y="37"/>
                    </a:lnTo>
                    <a:lnTo>
                      <a:pt x="63" y="0"/>
                    </a:lnTo>
                    <a:lnTo>
                      <a:pt x="0" y="8"/>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7716" name="Freeform 538"/>
              <p:cNvSpPr>
                <a:spLocks/>
              </p:cNvSpPr>
              <p:nvPr/>
            </p:nvSpPr>
            <p:spPr bwMode="auto">
              <a:xfrm>
                <a:off x="3445" y="1700"/>
                <a:ext cx="65" cy="56"/>
              </a:xfrm>
              <a:custGeom>
                <a:avLst/>
                <a:gdLst>
                  <a:gd name="T0" fmla="*/ 0 w 73"/>
                  <a:gd name="T1" fmla="*/ 9 h 55"/>
                  <a:gd name="T2" fmla="*/ 3 w 73"/>
                  <a:gd name="T3" fmla="*/ 39 h 55"/>
                  <a:gd name="T4" fmla="*/ 8 w 73"/>
                  <a:gd name="T5" fmla="*/ 39 h 55"/>
                  <a:gd name="T6" fmla="*/ 22 w 73"/>
                  <a:gd name="T7" fmla="*/ 42 h 55"/>
                  <a:gd name="T8" fmla="*/ 29 w 73"/>
                  <a:gd name="T9" fmla="*/ 60 h 55"/>
                  <a:gd name="T10" fmla="*/ 36 w 73"/>
                  <a:gd name="T11" fmla="*/ 48 h 55"/>
                  <a:gd name="T12" fmla="*/ 34 w 73"/>
                  <a:gd name="T13" fmla="*/ 0 h 55"/>
                  <a:gd name="T14" fmla="*/ 0 w 73"/>
                  <a:gd name="T15" fmla="*/ 9 h 55"/>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55"/>
                  <a:gd name="T26" fmla="*/ 73 w 73"/>
                  <a:gd name="T27" fmla="*/ 55 h 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55">
                    <a:moveTo>
                      <a:pt x="0" y="9"/>
                    </a:moveTo>
                    <a:lnTo>
                      <a:pt x="3" y="33"/>
                    </a:lnTo>
                    <a:lnTo>
                      <a:pt x="15" y="33"/>
                    </a:lnTo>
                    <a:lnTo>
                      <a:pt x="45" y="36"/>
                    </a:lnTo>
                    <a:lnTo>
                      <a:pt x="60" y="54"/>
                    </a:lnTo>
                    <a:lnTo>
                      <a:pt x="72" y="42"/>
                    </a:lnTo>
                    <a:lnTo>
                      <a:pt x="69" y="0"/>
                    </a:lnTo>
                    <a:lnTo>
                      <a:pt x="0"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17" name="Freeform 539"/>
              <p:cNvSpPr>
                <a:spLocks/>
              </p:cNvSpPr>
              <p:nvPr/>
            </p:nvSpPr>
            <p:spPr bwMode="auto">
              <a:xfrm>
                <a:off x="1246" y="1489"/>
                <a:ext cx="78" cy="45"/>
              </a:xfrm>
              <a:custGeom>
                <a:avLst/>
                <a:gdLst>
                  <a:gd name="T0" fmla="*/ 35 w 88"/>
                  <a:gd name="T1" fmla="*/ 18 h 43"/>
                  <a:gd name="T2" fmla="*/ 31 w 88"/>
                  <a:gd name="T3" fmla="*/ 0 h 43"/>
                  <a:gd name="T4" fmla="*/ 17 w 88"/>
                  <a:gd name="T5" fmla="*/ 5 h 43"/>
                  <a:gd name="T6" fmla="*/ 4 w 88"/>
                  <a:gd name="T7" fmla="*/ 0 h 43"/>
                  <a:gd name="T8" fmla="*/ 0 w 88"/>
                  <a:gd name="T9" fmla="*/ 7 h 43"/>
                  <a:gd name="T10" fmla="*/ 19 w 88"/>
                  <a:gd name="T11" fmla="*/ 17 h 43"/>
                  <a:gd name="T12" fmla="*/ 20 w 88"/>
                  <a:gd name="T13" fmla="*/ 24 h 43"/>
                  <a:gd name="T14" fmla="*/ 14 w 88"/>
                  <a:gd name="T15" fmla="*/ 22 h 43"/>
                  <a:gd name="T16" fmla="*/ 14 w 88"/>
                  <a:gd name="T17" fmla="*/ 27 h 43"/>
                  <a:gd name="T18" fmla="*/ 9 w 88"/>
                  <a:gd name="T19" fmla="*/ 32 h 43"/>
                  <a:gd name="T20" fmla="*/ 4 w 88"/>
                  <a:gd name="T21" fmla="*/ 32 h 43"/>
                  <a:gd name="T22" fmla="*/ 11 w 88"/>
                  <a:gd name="T23" fmla="*/ 49 h 43"/>
                  <a:gd name="T24" fmla="*/ 20 w 88"/>
                  <a:gd name="T25" fmla="*/ 35 h 43"/>
                  <a:gd name="T26" fmla="*/ 21 w 88"/>
                  <a:gd name="T27" fmla="*/ 45 h 43"/>
                  <a:gd name="T28" fmla="*/ 12 w 88"/>
                  <a:gd name="T29" fmla="*/ 54 h 43"/>
                  <a:gd name="T30" fmla="*/ 24 w 88"/>
                  <a:gd name="T31" fmla="*/ 49 h 43"/>
                  <a:gd name="T32" fmla="*/ 26 w 88"/>
                  <a:gd name="T33" fmla="*/ 43 h 43"/>
                  <a:gd name="T34" fmla="*/ 28 w 88"/>
                  <a:gd name="T35" fmla="*/ 43 h 43"/>
                  <a:gd name="T36" fmla="*/ 28 w 88"/>
                  <a:gd name="T37" fmla="*/ 45 h 43"/>
                  <a:gd name="T38" fmla="*/ 32 w 88"/>
                  <a:gd name="T39" fmla="*/ 51 h 43"/>
                  <a:gd name="T40" fmla="*/ 41 w 88"/>
                  <a:gd name="T41" fmla="*/ 32 h 43"/>
                  <a:gd name="T42" fmla="*/ 42 w 88"/>
                  <a:gd name="T43" fmla="*/ 27 h 43"/>
                  <a:gd name="T44" fmla="*/ 36 w 88"/>
                  <a:gd name="T45" fmla="*/ 29 h 43"/>
                  <a:gd name="T46" fmla="*/ 27 w 88"/>
                  <a:gd name="T47" fmla="*/ 22 h 43"/>
                  <a:gd name="T48" fmla="*/ 35 w 88"/>
                  <a:gd name="T49" fmla="*/ 1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43"/>
                  <a:gd name="T77" fmla="*/ 88 w 88"/>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43">
                    <a:moveTo>
                      <a:pt x="73" y="12"/>
                    </a:moveTo>
                    <a:lnTo>
                      <a:pt x="65" y="0"/>
                    </a:lnTo>
                    <a:lnTo>
                      <a:pt x="34" y="5"/>
                    </a:lnTo>
                    <a:lnTo>
                      <a:pt x="8" y="0"/>
                    </a:lnTo>
                    <a:lnTo>
                      <a:pt x="0" y="7"/>
                    </a:lnTo>
                    <a:lnTo>
                      <a:pt x="39" y="11"/>
                    </a:lnTo>
                    <a:lnTo>
                      <a:pt x="42" y="18"/>
                    </a:lnTo>
                    <a:lnTo>
                      <a:pt x="28" y="16"/>
                    </a:lnTo>
                    <a:lnTo>
                      <a:pt x="28" y="21"/>
                    </a:lnTo>
                    <a:lnTo>
                      <a:pt x="17" y="26"/>
                    </a:lnTo>
                    <a:lnTo>
                      <a:pt x="8" y="26"/>
                    </a:lnTo>
                    <a:lnTo>
                      <a:pt x="22" y="37"/>
                    </a:lnTo>
                    <a:lnTo>
                      <a:pt x="42" y="28"/>
                    </a:lnTo>
                    <a:lnTo>
                      <a:pt x="45" y="33"/>
                    </a:lnTo>
                    <a:lnTo>
                      <a:pt x="25" y="42"/>
                    </a:lnTo>
                    <a:lnTo>
                      <a:pt x="51" y="37"/>
                    </a:lnTo>
                    <a:lnTo>
                      <a:pt x="53" y="32"/>
                    </a:lnTo>
                    <a:lnTo>
                      <a:pt x="59" y="32"/>
                    </a:lnTo>
                    <a:lnTo>
                      <a:pt x="59" y="33"/>
                    </a:lnTo>
                    <a:lnTo>
                      <a:pt x="67" y="39"/>
                    </a:lnTo>
                    <a:lnTo>
                      <a:pt x="84" y="26"/>
                    </a:lnTo>
                    <a:lnTo>
                      <a:pt x="87" y="21"/>
                    </a:lnTo>
                    <a:lnTo>
                      <a:pt x="76" y="23"/>
                    </a:lnTo>
                    <a:lnTo>
                      <a:pt x="56" y="16"/>
                    </a:lnTo>
                    <a:lnTo>
                      <a:pt x="73"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18" name="Freeform 540"/>
              <p:cNvSpPr>
                <a:spLocks/>
              </p:cNvSpPr>
              <p:nvPr/>
            </p:nvSpPr>
            <p:spPr bwMode="auto">
              <a:xfrm>
                <a:off x="1246" y="1489"/>
                <a:ext cx="83" cy="51"/>
              </a:xfrm>
              <a:custGeom>
                <a:avLst/>
                <a:gdLst>
                  <a:gd name="T0" fmla="*/ 37 w 94"/>
                  <a:gd name="T1" fmla="*/ 20 h 49"/>
                  <a:gd name="T2" fmla="*/ 33 w 94"/>
                  <a:gd name="T3" fmla="*/ 0 h 49"/>
                  <a:gd name="T4" fmla="*/ 17 w 94"/>
                  <a:gd name="T5" fmla="*/ 6 h 49"/>
                  <a:gd name="T6" fmla="*/ 4 w 94"/>
                  <a:gd name="T7" fmla="*/ 0 h 49"/>
                  <a:gd name="T8" fmla="*/ 0 w 94"/>
                  <a:gd name="T9" fmla="*/ 8 h 49"/>
                  <a:gd name="T10" fmla="*/ 20 w 94"/>
                  <a:gd name="T11" fmla="*/ 12 h 49"/>
                  <a:gd name="T12" fmla="*/ 21 w 94"/>
                  <a:gd name="T13" fmla="*/ 26 h 49"/>
                  <a:gd name="T14" fmla="*/ 14 w 94"/>
                  <a:gd name="T15" fmla="*/ 24 h 49"/>
                  <a:gd name="T16" fmla="*/ 14 w 94"/>
                  <a:gd name="T17" fmla="*/ 30 h 49"/>
                  <a:gd name="T18" fmla="*/ 9 w 94"/>
                  <a:gd name="T19" fmla="*/ 36 h 49"/>
                  <a:gd name="T20" fmla="*/ 4 w 94"/>
                  <a:gd name="T21" fmla="*/ 36 h 49"/>
                  <a:gd name="T22" fmla="*/ 11 w 94"/>
                  <a:gd name="T23" fmla="*/ 54 h 49"/>
                  <a:gd name="T24" fmla="*/ 21 w 94"/>
                  <a:gd name="T25" fmla="*/ 39 h 49"/>
                  <a:gd name="T26" fmla="*/ 23 w 94"/>
                  <a:gd name="T27" fmla="*/ 50 h 49"/>
                  <a:gd name="T28" fmla="*/ 13 w 94"/>
                  <a:gd name="T29" fmla="*/ 60 h 49"/>
                  <a:gd name="T30" fmla="*/ 26 w 94"/>
                  <a:gd name="T31" fmla="*/ 54 h 49"/>
                  <a:gd name="T32" fmla="*/ 26 w 94"/>
                  <a:gd name="T33" fmla="*/ 47 h 49"/>
                  <a:gd name="T34" fmla="*/ 30 w 94"/>
                  <a:gd name="T35" fmla="*/ 47 h 49"/>
                  <a:gd name="T36" fmla="*/ 30 w 94"/>
                  <a:gd name="T37" fmla="*/ 50 h 49"/>
                  <a:gd name="T38" fmla="*/ 34 w 94"/>
                  <a:gd name="T39" fmla="*/ 56 h 49"/>
                  <a:gd name="T40" fmla="*/ 43 w 94"/>
                  <a:gd name="T41" fmla="*/ 36 h 49"/>
                  <a:gd name="T42" fmla="*/ 44 w 94"/>
                  <a:gd name="T43" fmla="*/ 30 h 49"/>
                  <a:gd name="T44" fmla="*/ 39 w 94"/>
                  <a:gd name="T45" fmla="*/ 32 h 49"/>
                  <a:gd name="T46" fmla="*/ 29 w 94"/>
                  <a:gd name="T47" fmla="*/ 24 h 49"/>
                  <a:gd name="T48" fmla="*/ 37 w 94"/>
                  <a:gd name="T49" fmla="*/ 2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4"/>
                  <a:gd name="T76" fmla="*/ 0 h 49"/>
                  <a:gd name="T77" fmla="*/ 94 w 94"/>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4" h="49">
                    <a:moveTo>
                      <a:pt x="78" y="14"/>
                    </a:moveTo>
                    <a:lnTo>
                      <a:pt x="69" y="0"/>
                    </a:lnTo>
                    <a:lnTo>
                      <a:pt x="36" y="6"/>
                    </a:lnTo>
                    <a:lnTo>
                      <a:pt x="9" y="0"/>
                    </a:lnTo>
                    <a:lnTo>
                      <a:pt x="0" y="8"/>
                    </a:lnTo>
                    <a:lnTo>
                      <a:pt x="42" y="12"/>
                    </a:lnTo>
                    <a:lnTo>
                      <a:pt x="45" y="20"/>
                    </a:lnTo>
                    <a:lnTo>
                      <a:pt x="30" y="18"/>
                    </a:lnTo>
                    <a:lnTo>
                      <a:pt x="30" y="24"/>
                    </a:lnTo>
                    <a:lnTo>
                      <a:pt x="18" y="30"/>
                    </a:lnTo>
                    <a:lnTo>
                      <a:pt x="9" y="30"/>
                    </a:lnTo>
                    <a:lnTo>
                      <a:pt x="24" y="42"/>
                    </a:lnTo>
                    <a:lnTo>
                      <a:pt x="45" y="32"/>
                    </a:lnTo>
                    <a:lnTo>
                      <a:pt x="48" y="38"/>
                    </a:lnTo>
                    <a:lnTo>
                      <a:pt x="27" y="48"/>
                    </a:lnTo>
                    <a:lnTo>
                      <a:pt x="54" y="42"/>
                    </a:lnTo>
                    <a:lnTo>
                      <a:pt x="57" y="36"/>
                    </a:lnTo>
                    <a:lnTo>
                      <a:pt x="63" y="36"/>
                    </a:lnTo>
                    <a:lnTo>
                      <a:pt x="63" y="38"/>
                    </a:lnTo>
                    <a:lnTo>
                      <a:pt x="72" y="44"/>
                    </a:lnTo>
                    <a:lnTo>
                      <a:pt x="90" y="30"/>
                    </a:lnTo>
                    <a:lnTo>
                      <a:pt x="93" y="24"/>
                    </a:lnTo>
                    <a:lnTo>
                      <a:pt x="81" y="26"/>
                    </a:lnTo>
                    <a:lnTo>
                      <a:pt x="60" y="18"/>
                    </a:lnTo>
                    <a:lnTo>
                      <a:pt x="78" y="1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19" name="Freeform 541"/>
              <p:cNvSpPr>
                <a:spLocks/>
              </p:cNvSpPr>
              <p:nvPr/>
            </p:nvSpPr>
            <p:spPr bwMode="auto">
              <a:xfrm>
                <a:off x="1294" y="1613"/>
                <a:ext cx="120" cy="57"/>
              </a:xfrm>
              <a:custGeom>
                <a:avLst/>
                <a:gdLst>
                  <a:gd name="T0" fmla="*/ 0 w 136"/>
                  <a:gd name="T1" fmla="*/ 30 h 55"/>
                  <a:gd name="T2" fmla="*/ 5 w 136"/>
                  <a:gd name="T3" fmla="*/ 52 h 55"/>
                  <a:gd name="T4" fmla="*/ 22 w 136"/>
                  <a:gd name="T5" fmla="*/ 66 h 55"/>
                  <a:gd name="T6" fmla="*/ 56 w 136"/>
                  <a:gd name="T7" fmla="*/ 38 h 55"/>
                  <a:gd name="T8" fmla="*/ 57 w 136"/>
                  <a:gd name="T9" fmla="*/ 28 h 55"/>
                  <a:gd name="T10" fmla="*/ 62 w 136"/>
                  <a:gd name="T11" fmla="*/ 33 h 55"/>
                  <a:gd name="T12" fmla="*/ 64 w 136"/>
                  <a:gd name="T13" fmla="*/ 30 h 55"/>
                  <a:gd name="T14" fmla="*/ 55 w 136"/>
                  <a:gd name="T15" fmla="*/ 22 h 55"/>
                  <a:gd name="T16" fmla="*/ 34 w 136"/>
                  <a:gd name="T17" fmla="*/ 38 h 55"/>
                  <a:gd name="T18" fmla="*/ 30 w 136"/>
                  <a:gd name="T19" fmla="*/ 25 h 55"/>
                  <a:gd name="T20" fmla="*/ 26 w 136"/>
                  <a:gd name="T21" fmla="*/ 20 h 55"/>
                  <a:gd name="T22" fmla="*/ 19 w 136"/>
                  <a:gd name="T23" fmla="*/ 0 h 55"/>
                  <a:gd name="T24" fmla="*/ 18 w 136"/>
                  <a:gd name="T25" fmla="*/ 3 h 55"/>
                  <a:gd name="T26" fmla="*/ 25 w 136"/>
                  <a:gd name="T27" fmla="*/ 25 h 55"/>
                  <a:gd name="T28" fmla="*/ 26 w 136"/>
                  <a:gd name="T29" fmla="*/ 38 h 55"/>
                  <a:gd name="T30" fmla="*/ 20 w 136"/>
                  <a:gd name="T31" fmla="*/ 33 h 55"/>
                  <a:gd name="T32" fmla="*/ 15 w 136"/>
                  <a:gd name="T33" fmla="*/ 52 h 55"/>
                  <a:gd name="T34" fmla="*/ 14 w 136"/>
                  <a:gd name="T35" fmla="*/ 41 h 55"/>
                  <a:gd name="T36" fmla="*/ 7 w 136"/>
                  <a:gd name="T37" fmla="*/ 41 h 55"/>
                  <a:gd name="T38" fmla="*/ 0 w 136"/>
                  <a:gd name="T39" fmla="*/ 30 h 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6"/>
                  <a:gd name="T61" fmla="*/ 0 h 55"/>
                  <a:gd name="T62" fmla="*/ 136 w 136"/>
                  <a:gd name="T63" fmla="*/ 55 h 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6" h="55">
                    <a:moveTo>
                      <a:pt x="0" y="24"/>
                    </a:moveTo>
                    <a:lnTo>
                      <a:pt x="11" y="41"/>
                    </a:lnTo>
                    <a:lnTo>
                      <a:pt x="46" y="54"/>
                    </a:lnTo>
                    <a:lnTo>
                      <a:pt x="118" y="32"/>
                    </a:lnTo>
                    <a:lnTo>
                      <a:pt x="122" y="22"/>
                    </a:lnTo>
                    <a:lnTo>
                      <a:pt x="129" y="27"/>
                    </a:lnTo>
                    <a:lnTo>
                      <a:pt x="135" y="24"/>
                    </a:lnTo>
                    <a:lnTo>
                      <a:pt x="116" y="16"/>
                    </a:lnTo>
                    <a:lnTo>
                      <a:pt x="72" y="32"/>
                    </a:lnTo>
                    <a:lnTo>
                      <a:pt x="63" y="19"/>
                    </a:lnTo>
                    <a:lnTo>
                      <a:pt x="55" y="14"/>
                    </a:lnTo>
                    <a:lnTo>
                      <a:pt x="40" y="0"/>
                    </a:lnTo>
                    <a:lnTo>
                      <a:pt x="37" y="3"/>
                    </a:lnTo>
                    <a:lnTo>
                      <a:pt x="52" y="19"/>
                    </a:lnTo>
                    <a:lnTo>
                      <a:pt x="55" y="32"/>
                    </a:lnTo>
                    <a:lnTo>
                      <a:pt x="43" y="27"/>
                    </a:lnTo>
                    <a:lnTo>
                      <a:pt x="32" y="41"/>
                    </a:lnTo>
                    <a:lnTo>
                      <a:pt x="29" y="35"/>
                    </a:lnTo>
                    <a:lnTo>
                      <a:pt x="14" y="35"/>
                    </a:lnTo>
                    <a:lnTo>
                      <a:pt x="0" y="2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0" name="Freeform 542"/>
              <p:cNvSpPr>
                <a:spLocks/>
              </p:cNvSpPr>
              <p:nvPr/>
            </p:nvSpPr>
            <p:spPr bwMode="auto">
              <a:xfrm>
                <a:off x="1294" y="1613"/>
                <a:ext cx="126" cy="63"/>
              </a:xfrm>
              <a:custGeom>
                <a:avLst/>
                <a:gdLst>
                  <a:gd name="T0" fmla="*/ 0 w 142"/>
                  <a:gd name="T1" fmla="*/ 33 h 61"/>
                  <a:gd name="T2" fmla="*/ 6 w 142"/>
                  <a:gd name="T3" fmla="*/ 56 h 61"/>
                  <a:gd name="T4" fmla="*/ 24 w 142"/>
                  <a:gd name="T5" fmla="*/ 72 h 61"/>
                  <a:gd name="T6" fmla="*/ 59 w 142"/>
                  <a:gd name="T7" fmla="*/ 42 h 61"/>
                  <a:gd name="T8" fmla="*/ 62 w 142"/>
                  <a:gd name="T9" fmla="*/ 30 h 61"/>
                  <a:gd name="T10" fmla="*/ 66 w 142"/>
                  <a:gd name="T11" fmla="*/ 36 h 61"/>
                  <a:gd name="T12" fmla="*/ 68 w 142"/>
                  <a:gd name="T13" fmla="*/ 33 h 61"/>
                  <a:gd name="T14" fmla="*/ 59 w 142"/>
                  <a:gd name="T15" fmla="*/ 24 h 61"/>
                  <a:gd name="T16" fmla="*/ 36 w 142"/>
                  <a:gd name="T17" fmla="*/ 42 h 61"/>
                  <a:gd name="T18" fmla="*/ 32 w 142"/>
                  <a:gd name="T19" fmla="*/ 27 h 61"/>
                  <a:gd name="T20" fmla="*/ 28 w 142"/>
                  <a:gd name="T21" fmla="*/ 15 h 61"/>
                  <a:gd name="T22" fmla="*/ 20 w 142"/>
                  <a:gd name="T23" fmla="*/ 0 h 61"/>
                  <a:gd name="T24" fmla="*/ 20 w 142"/>
                  <a:gd name="T25" fmla="*/ 3 h 61"/>
                  <a:gd name="T26" fmla="*/ 27 w 142"/>
                  <a:gd name="T27" fmla="*/ 27 h 61"/>
                  <a:gd name="T28" fmla="*/ 28 w 142"/>
                  <a:gd name="T29" fmla="*/ 42 h 61"/>
                  <a:gd name="T30" fmla="*/ 22 w 142"/>
                  <a:gd name="T31" fmla="*/ 36 h 61"/>
                  <a:gd name="T32" fmla="*/ 16 w 142"/>
                  <a:gd name="T33" fmla="*/ 56 h 61"/>
                  <a:gd name="T34" fmla="*/ 15 w 142"/>
                  <a:gd name="T35" fmla="*/ 45 h 61"/>
                  <a:gd name="T36" fmla="*/ 8 w 142"/>
                  <a:gd name="T37" fmla="*/ 45 h 61"/>
                  <a:gd name="T38" fmla="*/ 0 w 142"/>
                  <a:gd name="T39" fmla="*/ 33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61"/>
                  <a:gd name="T62" fmla="*/ 142 w 142"/>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61">
                    <a:moveTo>
                      <a:pt x="0" y="27"/>
                    </a:moveTo>
                    <a:lnTo>
                      <a:pt x="12" y="45"/>
                    </a:lnTo>
                    <a:lnTo>
                      <a:pt x="48" y="60"/>
                    </a:lnTo>
                    <a:lnTo>
                      <a:pt x="123" y="36"/>
                    </a:lnTo>
                    <a:lnTo>
                      <a:pt x="127" y="24"/>
                    </a:lnTo>
                    <a:lnTo>
                      <a:pt x="135" y="30"/>
                    </a:lnTo>
                    <a:lnTo>
                      <a:pt x="141" y="27"/>
                    </a:lnTo>
                    <a:lnTo>
                      <a:pt x="121" y="18"/>
                    </a:lnTo>
                    <a:lnTo>
                      <a:pt x="75" y="36"/>
                    </a:lnTo>
                    <a:lnTo>
                      <a:pt x="66" y="21"/>
                    </a:lnTo>
                    <a:lnTo>
                      <a:pt x="57" y="15"/>
                    </a:lnTo>
                    <a:lnTo>
                      <a:pt x="42" y="0"/>
                    </a:lnTo>
                    <a:lnTo>
                      <a:pt x="39" y="3"/>
                    </a:lnTo>
                    <a:lnTo>
                      <a:pt x="54" y="21"/>
                    </a:lnTo>
                    <a:lnTo>
                      <a:pt x="57" y="36"/>
                    </a:lnTo>
                    <a:lnTo>
                      <a:pt x="45" y="30"/>
                    </a:lnTo>
                    <a:lnTo>
                      <a:pt x="33" y="45"/>
                    </a:lnTo>
                    <a:lnTo>
                      <a:pt x="30" y="39"/>
                    </a:lnTo>
                    <a:lnTo>
                      <a:pt x="15" y="39"/>
                    </a:lnTo>
                    <a:lnTo>
                      <a:pt x="0" y="2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1" name="Freeform 543"/>
              <p:cNvSpPr>
                <a:spLocks/>
              </p:cNvSpPr>
              <p:nvPr/>
            </p:nvSpPr>
            <p:spPr bwMode="auto">
              <a:xfrm>
                <a:off x="1571" y="1808"/>
                <a:ext cx="23" cy="32"/>
              </a:xfrm>
              <a:custGeom>
                <a:avLst/>
                <a:gdLst>
                  <a:gd name="T0" fmla="*/ 2 w 25"/>
                  <a:gd name="T1" fmla="*/ 0 h 31"/>
                  <a:gd name="T2" fmla="*/ 0 w 25"/>
                  <a:gd name="T3" fmla="*/ 15 h 31"/>
                  <a:gd name="T4" fmla="*/ 11 w 25"/>
                  <a:gd name="T5" fmla="*/ 36 h 31"/>
                  <a:gd name="T6" fmla="*/ 15 w 25"/>
                  <a:gd name="T7" fmla="*/ 36 h 31"/>
                  <a:gd name="T8" fmla="*/ 15 w 25"/>
                  <a:gd name="T9" fmla="*/ 31 h 31"/>
                  <a:gd name="T10" fmla="*/ 12 w 25"/>
                  <a:gd name="T11" fmla="*/ 31 h 31"/>
                  <a:gd name="T12" fmla="*/ 6 w 25"/>
                  <a:gd name="T13" fmla="*/ 15 h 31"/>
                  <a:gd name="T14" fmla="*/ 11 w 25"/>
                  <a:gd name="T15" fmla="*/ 3 h 31"/>
                  <a:gd name="T16" fmla="*/ 2 w 25"/>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1"/>
                  <a:gd name="T29" fmla="*/ 25 w 25"/>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1">
                    <a:moveTo>
                      <a:pt x="2" y="0"/>
                    </a:moveTo>
                    <a:lnTo>
                      <a:pt x="0" y="15"/>
                    </a:lnTo>
                    <a:lnTo>
                      <a:pt x="17" y="30"/>
                    </a:lnTo>
                    <a:lnTo>
                      <a:pt x="24" y="30"/>
                    </a:lnTo>
                    <a:lnTo>
                      <a:pt x="24" y="25"/>
                    </a:lnTo>
                    <a:lnTo>
                      <a:pt x="19" y="25"/>
                    </a:lnTo>
                    <a:lnTo>
                      <a:pt x="12" y="15"/>
                    </a:lnTo>
                    <a:lnTo>
                      <a:pt x="17" y="3"/>
                    </a:lnTo>
                    <a:lnTo>
                      <a:pt x="2"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2" name="Freeform 544"/>
              <p:cNvSpPr>
                <a:spLocks/>
              </p:cNvSpPr>
              <p:nvPr/>
            </p:nvSpPr>
            <p:spPr bwMode="auto">
              <a:xfrm>
                <a:off x="1571" y="1808"/>
                <a:ext cx="28" cy="38"/>
              </a:xfrm>
              <a:custGeom>
                <a:avLst/>
                <a:gdLst>
                  <a:gd name="T0" fmla="*/ 3 w 31"/>
                  <a:gd name="T1" fmla="*/ 0 h 37"/>
                  <a:gd name="T2" fmla="*/ 0 w 31"/>
                  <a:gd name="T3" fmla="*/ 18 h 37"/>
                  <a:gd name="T4" fmla="*/ 12 w 31"/>
                  <a:gd name="T5" fmla="*/ 42 h 37"/>
                  <a:gd name="T6" fmla="*/ 16 w 31"/>
                  <a:gd name="T7" fmla="*/ 42 h 37"/>
                  <a:gd name="T8" fmla="*/ 16 w 31"/>
                  <a:gd name="T9" fmla="*/ 36 h 37"/>
                  <a:gd name="T10" fmla="*/ 13 w 31"/>
                  <a:gd name="T11" fmla="*/ 36 h 37"/>
                  <a:gd name="T12" fmla="*/ 9 w 31"/>
                  <a:gd name="T13" fmla="*/ 18 h 37"/>
                  <a:gd name="T14" fmla="*/ 12 w 31"/>
                  <a:gd name="T15" fmla="*/ 3 h 37"/>
                  <a:gd name="T16" fmla="*/ 3 w 31"/>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37"/>
                  <a:gd name="T29" fmla="*/ 31 w 3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37">
                    <a:moveTo>
                      <a:pt x="3" y="0"/>
                    </a:moveTo>
                    <a:lnTo>
                      <a:pt x="0" y="18"/>
                    </a:lnTo>
                    <a:lnTo>
                      <a:pt x="21" y="36"/>
                    </a:lnTo>
                    <a:lnTo>
                      <a:pt x="30" y="36"/>
                    </a:lnTo>
                    <a:lnTo>
                      <a:pt x="30" y="30"/>
                    </a:lnTo>
                    <a:lnTo>
                      <a:pt x="24" y="30"/>
                    </a:lnTo>
                    <a:lnTo>
                      <a:pt x="15" y="18"/>
                    </a:lnTo>
                    <a:lnTo>
                      <a:pt x="21" y="3"/>
                    </a:lnTo>
                    <a:lnTo>
                      <a:pt x="3"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3" name="Freeform 545"/>
              <p:cNvSpPr>
                <a:spLocks/>
              </p:cNvSpPr>
              <p:nvPr/>
            </p:nvSpPr>
            <p:spPr bwMode="auto">
              <a:xfrm>
                <a:off x="1606" y="1826"/>
                <a:ext cx="41" cy="105"/>
              </a:xfrm>
              <a:custGeom>
                <a:avLst/>
                <a:gdLst>
                  <a:gd name="T0" fmla="*/ 4 w 46"/>
                  <a:gd name="T1" fmla="*/ 0 h 101"/>
                  <a:gd name="T2" fmla="*/ 0 w 46"/>
                  <a:gd name="T3" fmla="*/ 6 h 101"/>
                  <a:gd name="T4" fmla="*/ 0 w 46"/>
                  <a:gd name="T5" fmla="*/ 23 h 101"/>
                  <a:gd name="T6" fmla="*/ 8 w 46"/>
                  <a:gd name="T7" fmla="*/ 63 h 101"/>
                  <a:gd name="T8" fmla="*/ 13 w 46"/>
                  <a:gd name="T9" fmla="*/ 57 h 101"/>
                  <a:gd name="T10" fmla="*/ 17 w 46"/>
                  <a:gd name="T11" fmla="*/ 84 h 101"/>
                  <a:gd name="T12" fmla="*/ 17 w 46"/>
                  <a:gd name="T13" fmla="*/ 93 h 101"/>
                  <a:gd name="T14" fmla="*/ 15 w 46"/>
                  <a:gd name="T15" fmla="*/ 105 h 101"/>
                  <a:gd name="T16" fmla="*/ 17 w 46"/>
                  <a:gd name="T17" fmla="*/ 126 h 101"/>
                  <a:gd name="T18" fmla="*/ 23 w 46"/>
                  <a:gd name="T19" fmla="*/ 107 h 101"/>
                  <a:gd name="T20" fmla="*/ 23 w 46"/>
                  <a:gd name="T21" fmla="*/ 86 h 101"/>
                  <a:gd name="T22" fmla="*/ 17 w 46"/>
                  <a:gd name="T23" fmla="*/ 52 h 101"/>
                  <a:gd name="T24" fmla="*/ 10 w 46"/>
                  <a:gd name="T25" fmla="*/ 3 h 101"/>
                  <a:gd name="T26" fmla="*/ 4 w 46"/>
                  <a:gd name="T27" fmla="*/ 0 h 1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101"/>
                  <a:gd name="T44" fmla="*/ 46 w 46"/>
                  <a:gd name="T45" fmla="*/ 101 h 1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101">
                    <a:moveTo>
                      <a:pt x="8" y="0"/>
                    </a:moveTo>
                    <a:lnTo>
                      <a:pt x="0" y="6"/>
                    </a:lnTo>
                    <a:lnTo>
                      <a:pt x="0" y="17"/>
                    </a:lnTo>
                    <a:lnTo>
                      <a:pt x="16" y="51"/>
                    </a:lnTo>
                    <a:lnTo>
                      <a:pt x="26" y="45"/>
                    </a:lnTo>
                    <a:lnTo>
                      <a:pt x="34" y="66"/>
                    </a:lnTo>
                    <a:lnTo>
                      <a:pt x="32" y="74"/>
                    </a:lnTo>
                    <a:lnTo>
                      <a:pt x="29" y="83"/>
                    </a:lnTo>
                    <a:lnTo>
                      <a:pt x="32" y="100"/>
                    </a:lnTo>
                    <a:lnTo>
                      <a:pt x="45" y="85"/>
                    </a:lnTo>
                    <a:lnTo>
                      <a:pt x="45" y="68"/>
                    </a:lnTo>
                    <a:lnTo>
                      <a:pt x="32" y="40"/>
                    </a:lnTo>
                    <a:lnTo>
                      <a:pt x="19" y="3"/>
                    </a:lnTo>
                    <a:lnTo>
                      <a:pt x="8"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4" name="Freeform 546"/>
              <p:cNvSpPr>
                <a:spLocks/>
              </p:cNvSpPr>
              <p:nvPr/>
            </p:nvSpPr>
            <p:spPr bwMode="auto">
              <a:xfrm>
                <a:off x="1606" y="1826"/>
                <a:ext cx="46" cy="111"/>
              </a:xfrm>
              <a:custGeom>
                <a:avLst/>
                <a:gdLst>
                  <a:gd name="T0" fmla="*/ 4 w 52"/>
                  <a:gd name="T1" fmla="*/ 0 h 107"/>
                  <a:gd name="T2" fmla="*/ 0 w 52"/>
                  <a:gd name="T3" fmla="*/ 6 h 107"/>
                  <a:gd name="T4" fmla="*/ 0 w 52"/>
                  <a:gd name="T5" fmla="*/ 24 h 107"/>
                  <a:gd name="T6" fmla="*/ 9 w 52"/>
                  <a:gd name="T7" fmla="*/ 66 h 107"/>
                  <a:gd name="T8" fmla="*/ 15 w 52"/>
                  <a:gd name="T9" fmla="*/ 60 h 107"/>
                  <a:gd name="T10" fmla="*/ 19 w 52"/>
                  <a:gd name="T11" fmla="*/ 88 h 107"/>
                  <a:gd name="T12" fmla="*/ 17 w 52"/>
                  <a:gd name="T13" fmla="*/ 96 h 107"/>
                  <a:gd name="T14" fmla="*/ 16 w 52"/>
                  <a:gd name="T15" fmla="*/ 110 h 107"/>
                  <a:gd name="T16" fmla="*/ 17 w 52"/>
                  <a:gd name="T17" fmla="*/ 132 h 107"/>
                  <a:gd name="T18" fmla="*/ 24 w 52"/>
                  <a:gd name="T19" fmla="*/ 112 h 107"/>
                  <a:gd name="T20" fmla="*/ 24 w 52"/>
                  <a:gd name="T21" fmla="*/ 90 h 107"/>
                  <a:gd name="T22" fmla="*/ 17 w 52"/>
                  <a:gd name="T23" fmla="*/ 54 h 107"/>
                  <a:gd name="T24" fmla="*/ 11 w 52"/>
                  <a:gd name="T25" fmla="*/ 3 h 107"/>
                  <a:gd name="T26" fmla="*/ 4 w 52"/>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107"/>
                  <a:gd name="T44" fmla="*/ 52 w 52"/>
                  <a:gd name="T45" fmla="*/ 107 h 1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107">
                    <a:moveTo>
                      <a:pt x="9" y="0"/>
                    </a:moveTo>
                    <a:lnTo>
                      <a:pt x="0" y="6"/>
                    </a:lnTo>
                    <a:lnTo>
                      <a:pt x="0" y="18"/>
                    </a:lnTo>
                    <a:lnTo>
                      <a:pt x="18" y="54"/>
                    </a:lnTo>
                    <a:lnTo>
                      <a:pt x="30" y="48"/>
                    </a:lnTo>
                    <a:lnTo>
                      <a:pt x="39" y="70"/>
                    </a:lnTo>
                    <a:lnTo>
                      <a:pt x="36" y="78"/>
                    </a:lnTo>
                    <a:lnTo>
                      <a:pt x="33" y="88"/>
                    </a:lnTo>
                    <a:lnTo>
                      <a:pt x="36" y="106"/>
                    </a:lnTo>
                    <a:lnTo>
                      <a:pt x="51" y="90"/>
                    </a:lnTo>
                    <a:lnTo>
                      <a:pt x="51" y="72"/>
                    </a:lnTo>
                    <a:lnTo>
                      <a:pt x="36" y="42"/>
                    </a:lnTo>
                    <a:lnTo>
                      <a:pt x="21" y="3"/>
                    </a:lnTo>
                    <a:lnTo>
                      <a:pt x="9"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5" name="Freeform 547"/>
              <p:cNvSpPr>
                <a:spLocks/>
              </p:cNvSpPr>
              <p:nvPr/>
            </p:nvSpPr>
            <p:spPr bwMode="auto">
              <a:xfrm>
                <a:off x="1566" y="1845"/>
                <a:ext cx="51" cy="86"/>
              </a:xfrm>
              <a:custGeom>
                <a:avLst/>
                <a:gdLst>
                  <a:gd name="T0" fmla="*/ 23 w 58"/>
                  <a:gd name="T1" fmla="*/ 101 h 83"/>
                  <a:gd name="T2" fmla="*/ 26 w 58"/>
                  <a:gd name="T3" fmla="*/ 89 h 83"/>
                  <a:gd name="T4" fmla="*/ 20 w 58"/>
                  <a:gd name="T5" fmla="*/ 68 h 83"/>
                  <a:gd name="T6" fmla="*/ 19 w 58"/>
                  <a:gd name="T7" fmla="*/ 68 h 83"/>
                  <a:gd name="T8" fmla="*/ 18 w 58"/>
                  <a:gd name="T9" fmla="*/ 40 h 83"/>
                  <a:gd name="T10" fmla="*/ 16 w 58"/>
                  <a:gd name="T11" fmla="*/ 38 h 83"/>
                  <a:gd name="T12" fmla="*/ 14 w 58"/>
                  <a:gd name="T13" fmla="*/ 8 h 83"/>
                  <a:gd name="T14" fmla="*/ 8 w 58"/>
                  <a:gd name="T15" fmla="*/ 0 h 83"/>
                  <a:gd name="T16" fmla="*/ 0 w 58"/>
                  <a:gd name="T17" fmla="*/ 0 h 83"/>
                  <a:gd name="T18" fmla="*/ 3 w 58"/>
                  <a:gd name="T19" fmla="*/ 6 h 83"/>
                  <a:gd name="T20" fmla="*/ 9 w 58"/>
                  <a:gd name="T21" fmla="*/ 3 h 83"/>
                  <a:gd name="T22" fmla="*/ 11 w 58"/>
                  <a:gd name="T23" fmla="*/ 20 h 83"/>
                  <a:gd name="T24" fmla="*/ 11 w 58"/>
                  <a:gd name="T25" fmla="*/ 44 h 83"/>
                  <a:gd name="T26" fmla="*/ 16 w 58"/>
                  <a:gd name="T27" fmla="*/ 57 h 83"/>
                  <a:gd name="T28" fmla="*/ 16 w 58"/>
                  <a:gd name="T29" fmla="*/ 68 h 83"/>
                  <a:gd name="T30" fmla="*/ 23 w 58"/>
                  <a:gd name="T31" fmla="*/ 96 h 83"/>
                  <a:gd name="T32" fmla="*/ 23 w 58"/>
                  <a:gd name="T33" fmla="*/ 10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83"/>
                  <a:gd name="T53" fmla="*/ 58 w 58"/>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83">
                    <a:moveTo>
                      <a:pt x="49" y="82"/>
                    </a:moveTo>
                    <a:lnTo>
                      <a:pt x="57" y="71"/>
                    </a:lnTo>
                    <a:lnTo>
                      <a:pt x="43" y="56"/>
                    </a:lnTo>
                    <a:lnTo>
                      <a:pt x="41" y="56"/>
                    </a:lnTo>
                    <a:lnTo>
                      <a:pt x="38" y="34"/>
                    </a:lnTo>
                    <a:lnTo>
                      <a:pt x="33" y="32"/>
                    </a:lnTo>
                    <a:lnTo>
                      <a:pt x="30" y="8"/>
                    </a:lnTo>
                    <a:lnTo>
                      <a:pt x="16" y="0"/>
                    </a:lnTo>
                    <a:lnTo>
                      <a:pt x="0" y="0"/>
                    </a:lnTo>
                    <a:lnTo>
                      <a:pt x="3" y="6"/>
                    </a:lnTo>
                    <a:lnTo>
                      <a:pt x="19" y="3"/>
                    </a:lnTo>
                    <a:lnTo>
                      <a:pt x="24" y="14"/>
                    </a:lnTo>
                    <a:lnTo>
                      <a:pt x="24" y="37"/>
                    </a:lnTo>
                    <a:lnTo>
                      <a:pt x="35" y="45"/>
                    </a:lnTo>
                    <a:lnTo>
                      <a:pt x="35" y="56"/>
                    </a:lnTo>
                    <a:lnTo>
                      <a:pt x="49" y="78"/>
                    </a:lnTo>
                    <a:lnTo>
                      <a:pt x="49" y="8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6" name="Freeform 548"/>
              <p:cNvSpPr>
                <a:spLocks/>
              </p:cNvSpPr>
              <p:nvPr/>
            </p:nvSpPr>
            <p:spPr bwMode="auto">
              <a:xfrm>
                <a:off x="1566" y="1845"/>
                <a:ext cx="57" cy="92"/>
              </a:xfrm>
              <a:custGeom>
                <a:avLst/>
                <a:gdLst>
                  <a:gd name="T0" fmla="*/ 27 w 64"/>
                  <a:gd name="T1" fmla="*/ 106 h 89"/>
                  <a:gd name="T2" fmla="*/ 32 w 64"/>
                  <a:gd name="T3" fmla="*/ 94 h 89"/>
                  <a:gd name="T4" fmla="*/ 24 w 64"/>
                  <a:gd name="T5" fmla="*/ 72 h 89"/>
                  <a:gd name="T6" fmla="*/ 23 w 64"/>
                  <a:gd name="T7" fmla="*/ 72 h 89"/>
                  <a:gd name="T8" fmla="*/ 20 w 64"/>
                  <a:gd name="T9" fmla="*/ 42 h 89"/>
                  <a:gd name="T10" fmla="*/ 18 w 64"/>
                  <a:gd name="T11" fmla="*/ 40 h 89"/>
                  <a:gd name="T12" fmla="*/ 16 w 64"/>
                  <a:gd name="T13" fmla="*/ 9 h 89"/>
                  <a:gd name="T14" fmla="*/ 9 w 64"/>
                  <a:gd name="T15" fmla="*/ 0 h 89"/>
                  <a:gd name="T16" fmla="*/ 0 w 64"/>
                  <a:gd name="T17" fmla="*/ 0 h 89"/>
                  <a:gd name="T18" fmla="*/ 3 w 64"/>
                  <a:gd name="T19" fmla="*/ 6 h 89"/>
                  <a:gd name="T20" fmla="*/ 11 w 64"/>
                  <a:gd name="T21" fmla="*/ 3 h 89"/>
                  <a:gd name="T22" fmla="*/ 13 w 64"/>
                  <a:gd name="T23" fmla="*/ 21 h 89"/>
                  <a:gd name="T24" fmla="*/ 13 w 64"/>
                  <a:gd name="T25" fmla="*/ 47 h 89"/>
                  <a:gd name="T26" fmla="*/ 20 w 64"/>
                  <a:gd name="T27" fmla="*/ 60 h 89"/>
                  <a:gd name="T28" fmla="*/ 20 w 64"/>
                  <a:gd name="T29" fmla="*/ 72 h 89"/>
                  <a:gd name="T30" fmla="*/ 27 w 64"/>
                  <a:gd name="T31" fmla="*/ 102 h 89"/>
                  <a:gd name="T32" fmla="*/ 27 w 64"/>
                  <a:gd name="T33" fmla="*/ 106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89"/>
                  <a:gd name="T53" fmla="*/ 64 w 64"/>
                  <a:gd name="T54" fmla="*/ 89 h 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89">
                    <a:moveTo>
                      <a:pt x="54" y="88"/>
                    </a:moveTo>
                    <a:lnTo>
                      <a:pt x="63" y="76"/>
                    </a:lnTo>
                    <a:lnTo>
                      <a:pt x="48" y="60"/>
                    </a:lnTo>
                    <a:lnTo>
                      <a:pt x="45" y="60"/>
                    </a:lnTo>
                    <a:lnTo>
                      <a:pt x="42" y="36"/>
                    </a:lnTo>
                    <a:lnTo>
                      <a:pt x="36" y="34"/>
                    </a:lnTo>
                    <a:lnTo>
                      <a:pt x="33" y="9"/>
                    </a:lnTo>
                    <a:lnTo>
                      <a:pt x="18" y="0"/>
                    </a:lnTo>
                    <a:lnTo>
                      <a:pt x="0" y="0"/>
                    </a:lnTo>
                    <a:lnTo>
                      <a:pt x="3" y="6"/>
                    </a:lnTo>
                    <a:lnTo>
                      <a:pt x="21" y="3"/>
                    </a:lnTo>
                    <a:lnTo>
                      <a:pt x="27" y="15"/>
                    </a:lnTo>
                    <a:lnTo>
                      <a:pt x="27" y="40"/>
                    </a:lnTo>
                    <a:lnTo>
                      <a:pt x="39" y="48"/>
                    </a:lnTo>
                    <a:lnTo>
                      <a:pt x="39" y="60"/>
                    </a:lnTo>
                    <a:lnTo>
                      <a:pt x="54" y="84"/>
                    </a:lnTo>
                    <a:lnTo>
                      <a:pt x="54" y="8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27" name="Freeform 549"/>
              <p:cNvSpPr>
                <a:spLocks/>
              </p:cNvSpPr>
              <p:nvPr/>
            </p:nvSpPr>
            <p:spPr bwMode="auto">
              <a:xfrm>
                <a:off x="3549" y="1638"/>
                <a:ext cx="27" cy="50"/>
              </a:xfrm>
              <a:custGeom>
                <a:avLst/>
                <a:gdLst>
                  <a:gd name="T0" fmla="*/ 0 w 31"/>
                  <a:gd name="T1" fmla="*/ 8 h 49"/>
                  <a:gd name="T2" fmla="*/ 4 w 31"/>
                  <a:gd name="T3" fmla="*/ 19 h 49"/>
                  <a:gd name="T4" fmla="*/ 3 w 31"/>
                  <a:gd name="T5" fmla="*/ 35 h 49"/>
                  <a:gd name="T6" fmla="*/ 3 w 31"/>
                  <a:gd name="T7" fmla="*/ 54 h 49"/>
                  <a:gd name="T8" fmla="*/ 7 w 31"/>
                  <a:gd name="T9" fmla="*/ 43 h 49"/>
                  <a:gd name="T10" fmla="*/ 10 w 31"/>
                  <a:gd name="T11" fmla="*/ 54 h 49"/>
                  <a:gd name="T12" fmla="*/ 13 w 31"/>
                  <a:gd name="T13" fmla="*/ 35 h 49"/>
                  <a:gd name="T14" fmla="*/ 10 w 31"/>
                  <a:gd name="T15" fmla="*/ 5 h 49"/>
                  <a:gd name="T16" fmla="*/ 4 w 31"/>
                  <a:gd name="T17" fmla="*/ 0 h 49"/>
                  <a:gd name="T18" fmla="*/ 0 w 31"/>
                  <a:gd name="T19" fmla="*/ 8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49"/>
                  <a:gd name="T32" fmla="*/ 31 w 3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49">
                    <a:moveTo>
                      <a:pt x="0" y="8"/>
                    </a:moveTo>
                    <a:lnTo>
                      <a:pt x="10" y="19"/>
                    </a:lnTo>
                    <a:lnTo>
                      <a:pt x="5" y="29"/>
                    </a:lnTo>
                    <a:lnTo>
                      <a:pt x="5" y="48"/>
                    </a:lnTo>
                    <a:lnTo>
                      <a:pt x="15" y="37"/>
                    </a:lnTo>
                    <a:lnTo>
                      <a:pt x="23" y="48"/>
                    </a:lnTo>
                    <a:lnTo>
                      <a:pt x="30" y="29"/>
                    </a:lnTo>
                    <a:lnTo>
                      <a:pt x="23" y="5"/>
                    </a:lnTo>
                    <a:lnTo>
                      <a:pt x="10" y="0"/>
                    </a:lnTo>
                    <a:lnTo>
                      <a:pt x="0" y="8"/>
                    </a:lnTo>
                  </a:path>
                </a:pathLst>
              </a:custGeom>
              <a:solidFill>
                <a:srgbClr val="0000CC"/>
              </a:solidFill>
              <a:ln w="12700" cap="rnd" cmpd="sng">
                <a:solidFill>
                  <a:srgbClr val="000000"/>
                </a:solidFill>
                <a:prstDash val="solid"/>
                <a:round/>
                <a:headEnd type="none" w="med" len="med"/>
                <a:tailEnd type="none" w="med" len="med"/>
              </a:ln>
            </p:spPr>
            <p:txBody>
              <a:bodyPr/>
              <a:lstStyle/>
              <a:p>
                <a:endParaRPr lang="en-US"/>
              </a:p>
            </p:txBody>
          </p:sp>
          <p:sp>
            <p:nvSpPr>
              <p:cNvPr id="7728" name="Freeform 550"/>
              <p:cNvSpPr>
                <a:spLocks/>
              </p:cNvSpPr>
              <p:nvPr/>
            </p:nvSpPr>
            <p:spPr bwMode="auto">
              <a:xfrm>
                <a:off x="3549" y="1638"/>
                <a:ext cx="33" cy="57"/>
              </a:xfrm>
              <a:custGeom>
                <a:avLst/>
                <a:gdLst>
                  <a:gd name="T0" fmla="*/ 0 w 37"/>
                  <a:gd name="T1" fmla="*/ 9 h 55"/>
                  <a:gd name="T2" fmla="*/ 6 w 37"/>
                  <a:gd name="T3" fmla="*/ 27 h 55"/>
                  <a:gd name="T4" fmla="*/ 4 w 37"/>
                  <a:gd name="T5" fmla="*/ 39 h 55"/>
                  <a:gd name="T6" fmla="*/ 4 w 37"/>
                  <a:gd name="T7" fmla="*/ 66 h 55"/>
                  <a:gd name="T8" fmla="*/ 9 w 37"/>
                  <a:gd name="T9" fmla="*/ 54 h 55"/>
                  <a:gd name="T10" fmla="*/ 14 w 37"/>
                  <a:gd name="T11" fmla="*/ 66 h 55"/>
                  <a:gd name="T12" fmla="*/ 19 w 37"/>
                  <a:gd name="T13" fmla="*/ 39 h 55"/>
                  <a:gd name="T14" fmla="*/ 14 w 37"/>
                  <a:gd name="T15" fmla="*/ 6 h 55"/>
                  <a:gd name="T16" fmla="*/ 6 w 37"/>
                  <a:gd name="T17" fmla="*/ 0 h 55"/>
                  <a:gd name="T18" fmla="*/ 0 w 37"/>
                  <a:gd name="T19" fmla="*/ 9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
                  <a:gd name="T31" fmla="*/ 0 h 55"/>
                  <a:gd name="T32" fmla="*/ 37 w 37"/>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 h="55">
                    <a:moveTo>
                      <a:pt x="0" y="9"/>
                    </a:moveTo>
                    <a:lnTo>
                      <a:pt x="12" y="21"/>
                    </a:lnTo>
                    <a:lnTo>
                      <a:pt x="6" y="33"/>
                    </a:lnTo>
                    <a:lnTo>
                      <a:pt x="6" y="54"/>
                    </a:lnTo>
                    <a:lnTo>
                      <a:pt x="18" y="42"/>
                    </a:lnTo>
                    <a:lnTo>
                      <a:pt x="28" y="54"/>
                    </a:lnTo>
                    <a:lnTo>
                      <a:pt x="36" y="33"/>
                    </a:lnTo>
                    <a:lnTo>
                      <a:pt x="28" y="6"/>
                    </a:lnTo>
                    <a:lnTo>
                      <a:pt x="12" y="0"/>
                    </a:lnTo>
                    <a:lnTo>
                      <a:pt x="0"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29" name="Freeform 551"/>
              <p:cNvSpPr>
                <a:spLocks/>
              </p:cNvSpPr>
              <p:nvPr/>
            </p:nvSpPr>
            <p:spPr bwMode="auto">
              <a:xfrm>
                <a:off x="4208" y="1975"/>
                <a:ext cx="74" cy="35"/>
              </a:xfrm>
              <a:custGeom>
                <a:avLst/>
                <a:gdLst>
                  <a:gd name="T0" fmla="*/ 41 w 83"/>
                  <a:gd name="T1" fmla="*/ 13 h 34"/>
                  <a:gd name="T2" fmla="*/ 37 w 83"/>
                  <a:gd name="T3" fmla="*/ 13 h 34"/>
                  <a:gd name="T4" fmla="*/ 21 w 83"/>
                  <a:gd name="T5" fmla="*/ 0 h 34"/>
                  <a:gd name="T6" fmla="*/ 13 w 83"/>
                  <a:gd name="T7" fmla="*/ 0 h 34"/>
                  <a:gd name="T8" fmla="*/ 8 w 83"/>
                  <a:gd name="T9" fmla="*/ 5 h 34"/>
                  <a:gd name="T10" fmla="*/ 0 w 83"/>
                  <a:gd name="T11" fmla="*/ 16 h 34"/>
                  <a:gd name="T12" fmla="*/ 4 w 83"/>
                  <a:gd name="T13" fmla="*/ 39 h 34"/>
                  <a:gd name="T14" fmla="*/ 11 w 83"/>
                  <a:gd name="T15" fmla="*/ 10 h 34"/>
                  <a:gd name="T16" fmla="*/ 19 w 83"/>
                  <a:gd name="T17" fmla="*/ 8 h 34"/>
                  <a:gd name="T18" fmla="*/ 37 w 83"/>
                  <a:gd name="T19" fmla="*/ 24 h 34"/>
                  <a:gd name="T20" fmla="*/ 41 w 83"/>
                  <a:gd name="T21" fmla="*/ 13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34"/>
                  <a:gd name="T35" fmla="*/ 83 w 83"/>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34">
                    <a:moveTo>
                      <a:pt x="82" y="13"/>
                    </a:moveTo>
                    <a:lnTo>
                      <a:pt x="73" y="13"/>
                    </a:lnTo>
                    <a:lnTo>
                      <a:pt x="43" y="0"/>
                    </a:lnTo>
                    <a:lnTo>
                      <a:pt x="26" y="0"/>
                    </a:lnTo>
                    <a:lnTo>
                      <a:pt x="15" y="5"/>
                    </a:lnTo>
                    <a:lnTo>
                      <a:pt x="0" y="16"/>
                    </a:lnTo>
                    <a:lnTo>
                      <a:pt x="9" y="33"/>
                    </a:lnTo>
                    <a:lnTo>
                      <a:pt x="22" y="10"/>
                    </a:lnTo>
                    <a:lnTo>
                      <a:pt x="37" y="8"/>
                    </a:lnTo>
                    <a:lnTo>
                      <a:pt x="73" y="18"/>
                    </a:lnTo>
                    <a:lnTo>
                      <a:pt x="82" y="13"/>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a:p>
            </p:txBody>
          </p:sp>
          <p:sp>
            <p:nvSpPr>
              <p:cNvPr id="7730" name="Freeform 552"/>
              <p:cNvSpPr>
                <a:spLocks/>
              </p:cNvSpPr>
              <p:nvPr/>
            </p:nvSpPr>
            <p:spPr bwMode="auto">
              <a:xfrm>
                <a:off x="4208" y="1975"/>
                <a:ext cx="79" cy="41"/>
              </a:xfrm>
              <a:custGeom>
                <a:avLst/>
                <a:gdLst>
                  <a:gd name="T0" fmla="*/ 43 w 89"/>
                  <a:gd name="T1" fmla="*/ 15 h 40"/>
                  <a:gd name="T2" fmla="*/ 38 w 89"/>
                  <a:gd name="T3" fmla="*/ 15 h 40"/>
                  <a:gd name="T4" fmla="*/ 22 w 89"/>
                  <a:gd name="T5" fmla="*/ 0 h 40"/>
                  <a:gd name="T6" fmla="*/ 14 w 89"/>
                  <a:gd name="T7" fmla="*/ 0 h 40"/>
                  <a:gd name="T8" fmla="*/ 8 w 89"/>
                  <a:gd name="T9" fmla="*/ 6 h 40"/>
                  <a:gd name="T10" fmla="*/ 0 w 89"/>
                  <a:gd name="T11" fmla="*/ 19 h 40"/>
                  <a:gd name="T12" fmla="*/ 4 w 89"/>
                  <a:gd name="T13" fmla="*/ 45 h 40"/>
                  <a:gd name="T14" fmla="*/ 12 w 89"/>
                  <a:gd name="T15" fmla="*/ 12 h 40"/>
                  <a:gd name="T16" fmla="*/ 20 w 89"/>
                  <a:gd name="T17" fmla="*/ 9 h 40"/>
                  <a:gd name="T18" fmla="*/ 38 w 89"/>
                  <a:gd name="T19" fmla="*/ 27 h 40"/>
                  <a:gd name="T20" fmla="*/ 43 w 89"/>
                  <a:gd name="T21" fmla="*/ 15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40"/>
                  <a:gd name="T35" fmla="*/ 89 w 8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40">
                    <a:moveTo>
                      <a:pt x="88" y="15"/>
                    </a:moveTo>
                    <a:lnTo>
                      <a:pt x="78" y="15"/>
                    </a:lnTo>
                    <a:lnTo>
                      <a:pt x="46" y="0"/>
                    </a:lnTo>
                    <a:lnTo>
                      <a:pt x="28" y="0"/>
                    </a:lnTo>
                    <a:lnTo>
                      <a:pt x="16" y="6"/>
                    </a:lnTo>
                    <a:lnTo>
                      <a:pt x="0" y="19"/>
                    </a:lnTo>
                    <a:lnTo>
                      <a:pt x="10" y="39"/>
                    </a:lnTo>
                    <a:lnTo>
                      <a:pt x="24" y="12"/>
                    </a:lnTo>
                    <a:lnTo>
                      <a:pt x="40" y="9"/>
                    </a:lnTo>
                    <a:lnTo>
                      <a:pt x="78" y="21"/>
                    </a:lnTo>
                    <a:lnTo>
                      <a:pt x="88" y="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31" name="Freeform 553"/>
              <p:cNvSpPr>
                <a:spLocks/>
              </p:cNvSpPr>
              <p:nvPr/>
            </p:nvSpPr>
            <p:spPr bwMode="auto">
              <a:xfrm>
                <a:off x="4345" y="1948"/>
                <a:ext cx="16" cy="22"/>
              </a:xfrm>
              <a:custGeom>
                <a:avLst/>
                <a:gdLst>
                  <a:gd name="T0" fmla="*/ 3 w 19"/>
                  <a:gd name="T1" fmla="*/ 0 h 21"/>
                  <a:gd name="T2" fmla="*/ 0 w 19"/>
                  <a:gd name="T3" fmla="*/ 5 h 21"/>
                  <a:gd name="T4" fmla="*/ 0 w 19"/>
                  <a:gd name="T5" fmla="*/ 26 h 21"/>
                  <a:gd name="T6" fmla="*/ 6 w 19"/>
                  <a:gd name="T7" fmla="*/ 26 h 21"/>
                  <a:gd name="T8" fmla="*/ 7 w 19"/>
                  <a:gd name="T9" fmla="*/ 21 h 21"/>
                  <a:gd name="T10" fmla="*/ 3 w 19"/>
                  <a:gd name="T11" fmla="*/ 21 h 21"/>
                  <a:gd name="T12" fmla="*/ 2 w 19"/>
                  <a:gd name="T13" fmla="*/ 5 h 21"/>
                  <a:gd name="T14" fmla="*/ 4 w 19"/>
                  <a:gd name="T15" fmla="*/ 2 h 21"/>
                  <a:gd name="T16" fmla="*/ 3 w 19"/>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1"/>
                  <a:gd name="T29" fmla="*/ 19 w 19"/>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1">
                    <a:moveTo>
                      <a:pt x="7" y="0"/>
                    </a:moveTo>
                    <a:lnTo>
                      <a:pt x="0" y="5"/>
                    </a:lnTo>
                    <a:lnTo>
                      <a:pt x="0" y="20"/>
                    </a:lnTo>
                    <a:lnTo>
                      <a:pt x="16" y="20"/>
                    </a:lnTo>
                    <a:lnTo>
                      <a:pt x="18" y="15"/>
                    </a:lnTo>
                    <a:lnTo>
                      <a:pt x="7" y="15"/>
                    </a:lnTo>
                    <a:lnTo>
                      <a:pt x="2" y="5"/>
                    </a:lnTo>
                    <a:lnTo>
                      <a:pt x="11" y="2"/>
                    </a:lnTo>
                    <a:lnTo>
                      <a:pt x="7" y="0"/>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a:p>
            </p:txBody>
          </p:sp>
          <p:sp>
            <p:nvSpPr>
              <p:cNvPr id="7732" name="Freeform 554"/>
              <p:cNvSpPr>
                <a:spLocks/>
              </p:cNvSpPr>
              <p:nvPr/>
            </p:nvSpPr>
            <p:spPr bwMode="auto">
              <a:xfrm>
                <a:off x="4345" y="1948"/>
                <a:ext cx="22" cy="28"/>
              </a:xfrm>
              <a:custGeom>
                <a:avLst/>
                <a:gdLst>
                  <a:gd name="T0" fmla="*/ 4 w 25"/>
                  <a:gd name="T1" fmla="*/ 0 h 27"/>
                  <a:gd name="T2" fmla="*/ 0 w 25"/>
                  <a:gd name="T3" fmla="*/ 6 h 27"/>
                  <a:gd name="T4" fmla="*/ 0 w 25"/>
                  <a:gd name="T5" fmla="*/ 32 h 27"/>
                  <a:gd name="T6" fmla="*/ 10 w 25"/>
                  <a:gd name="T7" fmla="*/ 32 h 27"/>
                  <a:gd name="T8" fmla="*/ 11 w 25"/>
                  <a:gd name="T9" fmla="*/ 26 h 27"/>
                  <a:gd name="T10" fmla="*/ 4 w 25"/>
                  <a:gd name="T11" fmla="*/ 26 h 27"/>
                  <a:gd name="T12" fmla="*/ 3 w 25"/>
                  <a:gd name="T13" fmla="*/ 6 h 27"/>
                  <a:gd name="T14" fmla="*/ 7 w 25"/>
                  <a:gd name="T15" fmla="*/ 2 h 27"/>
                  <a:gd name="T16" fmla="*/ 4 w 25"/>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7"/>
                  <a:gd name="T29" fmla="*/ 25 w 2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7">
                    <a:moveTo>
                      <a:pt x="9" y="0"/>
                    </a:moveTo>
                    <a:lnTo>
                      <a:pt x="0" y="6"/>
                    </a:lnTo>
                    <a:lnTo>
                      <a:pt x="0" y="26"/>
                    </a:lnTo>
                    <a:lnTo>
                      <a:pt x="21" y="26"/>
                    </a:lnTo>
                    <a:lnTo>
                      <a:pt x="24" y="20"/>
                    </a:lnTo>
                    <a:lnTo>
                      <a:pt x="9" y="20"/>
                    </a:lnTo>
                    <a:lnTo>
                      <a:pt x="3" y="6"/>
                    </a:lnTo>
                    <a:lnTo>
                      <a:pt x="15" y="2"/>
                    </a:lnTo>
                    <a:lnTo>
                      <a:pt x="9"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33" name="Freeform 555"/>
              <p:cNvSpPr>
                <a:spLocks/>
              </p:cNvSpPr>
              <p:nvPr/>
            </p:nvSpPr>
            <p:spPr bwMode="auto">
              <a:xfrm>
                <a:off x="4648" y="1802"/>
                <a:ext cx="68" cy="85"/>
              </a:xfrm>
              <a:custGeom>
                <a:avLst/>
                <a:gdLst>
                  <a:gd name="T0" fmla="*/ 34 w 77"/>
                  <a:gd name="T1" fmla="*/ 0 h 83"/>
                  <a:gd name="T2" fmla="*/ 28 w 77"/>
                  <a:gd name="T3" fmla="*/ 11 h 83"/>
                  <a:gd name="T4" fmla="*/ 28 w 77"/>
                  <a:gd name="T5" fmla="*/ 34 h 83"/>
                  <a:gd name="T6" fmla="*/ 24 w 77"/>
                  <a:gd name="T7" fmla="*/ 45 h 83"/>
                  <a:gd name="T8" fmla="*/ 18 w 77"/>
                  <a:gd name="T9" fmla="*/ 56 h 83"/>
                  <a:gd name="T10" fmla="*/ 10 w 77"/>
                  <a:gd name="T11" fmla="*/ 77 h 83"/>
                  <a:gd name="T12" fmla="*/ 0 w 77"/>
                  <a:gd name="T13" fmla="*/ 85 h 83"/>
                  <a:gd name="T14" fmla="*/ 4 w 77"/>
                  <a:gd name="T15" fmla="*/ 94 h 83"/>
                  <a:gd name="T16" fmla="*/ 10 w 77"/>
                  <a:gd name="T17" fmla="*/ 90 h 83"/>
                  <a:gd name="T18" fmla="*/ 13 w 77"/>
                  <a:gd name="T19" fmla="*/ 85 h 83"/>
                  <a:gd name="T20" fmla="*/ 15 w 77"/>
                  <a:gd name="T21" fmla="*/ 79 h 83"/>
                  <a:gd name="T22" fmla="*/ 19 w 77"/>
                  <a:gd name="T23" fmla="*/ 77 h 83"/>
                  <a:gd name="T24" fmla="*/ 20 w 77"/>
                  <a:gd name="T25" fmla="*/ 69 h 83"/>
                  <a:gd name="T26" fmla="*/ 26 w 77"/>
                  <a:gd name="T27" fmla="*/ 62 h 83"/>
                  <a:gd name="T28" fmla="*/ 30 w 77"/>
                  <a:gd name="T29" fmla="*/ 42 h 83"/>
                  <a:gd name="T30" fmla="*/ 34 w 77"/>
                  <a:gd name="T31" fmla="*/ 37 h 83"/>
                  <a:gd name="T32" fmla="*/ 36 w 77"/>
                  <a:gd name="T33" fmla="*/ 0 h 83"/>
                  <a:gd name="T34" fmla="*/ 34 w 77"/>
                  <a:gd name="T35" fmla="*/ 0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83"/>
                  <a:gd name="T56" fmla="*/ 77 w 77"/>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83">
                    <a:moveTo>
                      <a:pt x="70" y="0"/>
                    </a:moveTo>
                    <a:lnTo>
                      <a:pt x="59" y="11"/>
                    </a:lnTo>
                    <a:lnTo>
                      <a:pt x="59" y="28"/>
                    </a:lnTo>
                    <a:lnTo>
                      <a:pt x="51" y="39"/>
                    </a:lnTo>
                    <a:lnTo>
                      <a:pt x="37" y="50"/>
                    </a:lnTo>
                    <a:lnTo>
                      <a:pt x="22" y="65"/>
                    </a:lnTo>
                    <a:lnTo>
                      <a:pt x="0" y="73"/>
                    </a:lnTo>
                    <a:lnTo>
                      <a:pt x="6" y="82"/>
                    </a:lnTo>
                    <a:lnTo>
                      <a:pt x="20" y="78"/>
                    </a:lnTo>
                    <a:lnTo>
                      <a:pt x="28" y="73"/>
                    </a:lnTo>
                    <a:lnTo>
                      <a:pt x="32" y="67"/>
                    </a:lnTo>
                    <a:lnTo>
                      <a:pt x="40" y="65"/>
                    </a:lnTo>
                    <a:lnTo>
                      <a:pt x="43" y="60"/>
                    </a:lnTo>
                    <a:lnTo>
                      <a:pt x="54" y="56"/>
                    </a:lnTo>
                    <a:lnTo>
                      <a:pt x="65" y="36"/>
                    </a:lnTo>
                    <a:lnTo>
                      <a:pt x="73" y="31"/>
                    </a:lnTo>
                    <a:lnTo>
                      <a:pt x="76" y="0"/>
                    </a:lnTo>
                    <a:lnTo>
                      <a:pt x="70" y="0"/>
                    </a:lnTo>
                  </a:path>
                </a:pathLst>
              </a:custGeom>
              <a:solidFill>
                <a:srgbClr val="0000FF"/>
              </a:solidFill>
              <a:ln w="12700" cap="rnd" cmpd="sng">
                <a:solidFill>
                  <a:srgbClr val="000000"/>
                </a:solidFill>
                <a:prstDash val="solid"/>
                <a:round/>
                <a:headEnd type="none" w="med" len="med"/>
                <a:tailEnd type="none" w="med" len="med"/>
              </a:ln>
            </p:spPr>
            <p:txBody>
              <a:bodyPr/>
              <a:lstStyle/>
              <a:p>
                <a:endParaRPr lang="en-US"/>
              </a:p>
            </p:txBody>
          </p:sp>
          <p:sp>
            <p:nvSpPr>
              <p:cNvPr id="7734" name="Freeform 556"/>
              <p:cNvSpPr>
                <a:spLocks/>
              </p:cNvSpPr>
              <p:nvPr/>
            </p:nvSpPr>
            <p:spPr bwMode="auto">
              <a:xfrm>
                <a:off x="4648" y="1802"/>
                <a:ext cx="74" cy="91"/>
              </a:xfrm>
              <a:custGeom>
                <a:avLst/>
                <a:gdLst>
                  <a:gd name="T0" fmla="*/ 38 w 83"/>
                  <a:gd name="T1" fmla="*/ 0 h 89"/>
                  <a:gd name="T2" fmla="*/ 32 w 83"/>
                  <a:gd name="T3" fmla="*/ 12 h 89"/>
                  <a:gd name="T4" fmla="*/ 32 w 83"/>
                  <a:gd name="T5" fmla="*/ 36 h 89"/>
                  <a:gd name="T6" fmla="*/ 28 w 83"/>
                  <a:gd name="T7" fmla="*/ 48 h 89"/>
                  <a:gd name="T8" fmla="*/ 21 w 83"/>
                  <a:gd name="T9" fmla="*/ 60 h 89"/>
                  <a:gd name="T10" fmla="*/ 12 w 83"/>
                  <a:gd name="T11" fmla="*/ 82 h 89"/>
                  <a:gd name="T12" fmla="*/ 0 w 83"/>
                  <a:gd name="T13" fmla="*/ 90 h 89"/>
                  <a:gd name="T14" fmla="*/ 4 w 83"/>
                  <a:gd name="T15" fmla="*/ 100 h 89"/>
                  <a:gd name="T16" fmla="*/ 11 w 83"/>
                  <a:gd name="T17" fmla="*/ 96 h 89"/>
                  <a:gd name="T18" fmla="*/ 15 w 83"/>
                  <a:gd name="T19" fmla="*/ 90 h 89"/>
                  <a:gd name="T20" fmla="*/ 17 w 83"/>
                  <a:gd name="T21" fmla="*/ 84 h 89"/>
                  <a:gd name="T22" fmla="*/ 21 w 83"/>
                  <a:gd name="T23" fmla="*/ 82 h 89"/>
                  <a:gd name="T24" fmla="*/ 23 w 83"/>
                  <a:gd name="T25" fmla="*/ 73 h 89"/>
                  <a:gd name="T26" fmla="*/ 29 w 83"/>
                  <a:gd name="T27" fmla="*/ 66 h 89"/>
                  <a:gd name="T28" fmla="*/ 35 w 83"/>
                  <a:gd name="T29" fmla="*/ 45 h 89"/>
                  <a:gd name="T30" fmla="*/ 39 w 83"/>
                  <a:gd name="T31" fmla="*/ 39 h 89"/>
                  <a:gd name="T32" fmla="*/ 41 w 83"/>
                  <a:gd name="T33" fmla="*/ 0 h 89"/>
                  <a:gd name="T34" fmla="*/ 38 w 83"/>
                  <a:gd name="T35" fmla="*/ 0 h 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89"/>
                  <a:gd name="T56" fmla="*/ 83 w 83"/>
                  <a:gd name="T57" fmla="*/ 89 h 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89">
                    <a:moveTo>
                      <a:pt x="76" y="0"/>
                    </a:moveTo>
                    <a:lnTo>
                      <a:pt x="64" y="12"/>
                    </a:lnTo>
                    <a:lnTo>
                      <a:pt x="64" y="30"/>
                    </a:lnTo>
                    <a:lnTo>
                      <a:pt x="55" y="42"/>
                    </a:lnTo>
                    <a:lnTo>
                      <a:pt x="40" y="54"/>
                    </a:lnTo>
                    <a:lnTo>
                      <a:pt x="24" y="70"/>
                    </a:lnTo>
                    <a:lnTo>
                      <a:pt x="0" y="78"/>
                    </a:lnTo>
                    <a:lnTo>
                      <a:pt x="6" y="88"/>
                    </a:lnTo>
                    <a:lnTo>
                      <a:pt x="22" y="84"/>
                    </a:lnTo>
                    <a:lnTo>
                      <a:pt x="30" y="78"/>
                    </a:lnTo>
                    <a:lnTo>
                      <a:pt x="34" y="72"/>
                    </a:lnTo>
                    <a:lnTo>
                      <a:pt x="43" y="70"/>
                    </a:lnTo>
                    <a:lnTo>
                      <a:pt x="46" y="64"/>
                    </a:lnTo>
                    <a:lnTo>
                      <a:pt x="58" y="60"/>
                    </a:lnTo>
                    <a:lnTo>
                      <a:pt x="70" y="39"/>
                    </a:lnTo>
                    <a:lnTo>
                      <a:pt x="79" y="33"/>
                    </a:lnTo>
                    <a:lnTo>
                      <a:pt x="82" y="0"/>
                    </a:lnTo>
                    <a:lnTo>
                      <a:pt x="76"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35" name="Freeform 557"/>
              <p:cNvSpPr>
                <a:spLocks/>
              </p:cNvSpPr>
              <p:nvPr/>
            </p:nvSpPr>
            <p:spPr bwMode="auto">
              <a:xfrm>
                <a:off x="4576" y="1229"/>
                <a:ext cx="41" cy="28"/>
              </a:xfrm>
              <a:custGeom>
                <a:avLst/>
                <a:gdLst>
                  <a:gd name="T0" fmla="*/ 3 w 46"/>
                  <a:gd name="T1" fmla="*/ 0 h 28"/>
                  <a:gd name="T2" fmla="*/ 0 w 46"/>
                  <a:gd name="T3" fmla="*/ 27 h 28"/>
                  <a:gd name="T4" fmla="*/ 23 w 46"/>
                  <a:gd name="T5" fmla="*/ 15 h 28"/>
                  <a:gd name="T6" fmla="*/ 17 w 46"/>
                  <a:gd name="T7" fmla="*/ 0 h 28"/>
                  <a:gd name="T8" fmla="*/ 15 w 46"/>
                  <a:gd name="T9" fmla="*/ 10 h 28"/>
                  <a:gd name="T10" fmla="*/ 7 w 46"/>
                  <a:gd name="T11" fmla="*/ 15 h 28"/>
                  <a:gd name="T12" fmla="*/ 3 w 46"/>
                  <a:gd name="T13" fmla="*/ 0 h 28"/>
                  <a:gd name="T14" fmla="*/ 0 60000 65536"/>
                  <a:gd name="T15" fmla="*/ 0 60000 65536"/>
                  <a:gd name="T16" fmla="*/ 0 60000 65536"/>
                  <a:gd name="T17" fmla="*/ 0 60000 65536"/>
                  <a:gd name="T18" fmla="*/ 0 60000 65536"/>
                  <a:gd name="T19" fmla="*/ 0 60000 65536"/>
                  <a:gd name="T20" fmla="*/ 0 60000 65536"/>
                  <a:gd name="T21" fmla="*/ 0 w 46"/>
                  <a:gd name="T22" fmla="*/ 0 h 28"/>
                  <a:gd name="T23" fmla="*/ 46 w 46"/>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28">
                    <a:moveTo>
                      <a:pt x="3" y="0"/>
                    </a:moveTo>
                    <a:lnTo>
                      <a:pt x="0" y="27"/>
                    </a:lnTo>
                    <a:lnTo>
                      <a:pt x="45" y="15"/>
                    </a:lnTo>
                    <a:lnTo>
                      <a:pt x="33" y="0"/>
                    </a:lnTo>
                    <a:lnTo>
                      <a:pt x="29" y="10"/>
                    </a:lnTo>
                    <a:lnTo>
                      <a:pt x="13" y="15"/>
                    </a:lnTo>
                    <a:lnTo>
                      <a:pt x="3" y="0"/>
                    </a:lnTo>
                  </a:path>
                </a:pathLst>
              </a:custGeom>
              <a:solidFill>
                <a:srgbClr val="0000CC"/>
              </a:solidFill>
              <a:ln w="12700" cap="rnd" cmpd="sng">
                <a:solidFill>
                  <a:srgbClr val="000000"/>
                </a:solidFill>
                <a:prstDash val="solid"/>
                <a:round/>
                <a:headEnd type="none" w="med" len="med"/>
                <a:tailEnd type="none" w="med" len="med"/>
              </a:ln>
            </p:spPr>
            <p:txBody>
              <a:bodyPr/>
              <a:lstStyle/>
              <a:p>
                <a:endParaRPr lang="en-US"/>
              </a:p>
            </p:txBody>
          </p:sp>
          <p:sp>
            <p:nvSpPr>
              <p:cNvPr id="7736" name="Freeform 558"/>
              <p:cNvSpPr>
                <a:spLocks/>
              </p:cNvSpPr>
              <p:nvPr/>
            </p:nvSpPr>
            <p:spPr bwMode="auto">
              <a:xfrm>
                <a:off x="4576" y="1229"/>
                <a:ext cx="46" cy="35"/>
              </a:xfrm>
              <a:custGeom>
                <a:avLst/>
                <a:gdLst>
                  <a:gd name="T0" fmla="*/ 3 w 52"/>
                  <a:gd name="T1" fmla="*/ 0 h 34"/>
                  <a:gd name="T2" fmla="*/ 0 w 52"/>
                  <a:gd name="T3" fmla="*/ 39 h 34"/>
                  <a:gd name="T4" fmla="*/ 24 w 52"/>
                  <a:gd name="T5" fmla="*/ 24 h 34"/>
                  <a:gd name="T6" fmla="*/ 18 w 52"/>
                  <a:gd name="T7" fmla="*/ 0 h 34"/>
                  <a:gd name="T8" fmla="*/ 16 w 52"/>
                  <a:gd name="T9" fmla="*/ 12 h 34"/>
                  <a:gd name="T10" fmla="*/ 8 w 52"/>
                  <a:gd name="T11" fmla="*/ 24 h 34"/>
                  <a:gd name="T12" fmla="*/ 3 w 52"/>
                  <a:gd name="T13" fmla="*/ 0 h 34"/>
                  <a:gd name="T14" fmla="*/ 0 60000 65536"/>
                  <a:gd name="T15" fmla="*/ 0 60000 65536"/>
                  <a:gd name="T16" fmla="*/ 0 60000 65536"/>
                  <a:gd name="T17" fmla="*/ 0 60000 65536"/>
                  <a:gd name="T18" fmla="*/ 0 60000 65536"/>
                  <a:gd name="T19" fmla="*/ 0 60000 65536"/>
                  <a:gd name="T20" fmla="*/ 0 60000 65536"/>
                  <a:gd name="T21" fmla="*/ 0 w 52"/>
                  <a:gd name="T22" fmla="*/ 0 h 34"/>
                  <a:gd name="T23" fmla="*/ 52 w 5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34">
                    <a:moveTo>
                      <a:pt x="3" y="0"/>
                    </a:moveTo>
                    <a:lnTo>
                      <a:pt x="0" y="33"/>
                    </a:lnTo>
                    <a:lnTo>
                      <a:pt x="51" y="18"/>
                    </a:lnTo>
                    <a:lnTo>
                      <a:pt x="37" y="0"/>
                    </a:lnTo>
                    <a:lnTo>
                      <a:pt x="33" y="12"/>
                    </a:lnTo>
                    <a:lnTo>
                      <a:pt x="15" y="18"/>
                    </a:lnTo>
                    <a:lnTo>
                      <a:pt x="3"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37" name="Freeform 559"/>
              <p:cNvSpPr>
                <a:spLocks/>
              </p:cNvSpPr>
              <p:nvPr/>
            </p:nvSpPr>
            <p:spPr bwMode="auto">
              <a:xfrm>
                <a:off x="1995" y="3268"/>
                <a:ext cx="295" cy="618"/>
              </a:xfrm>
              <a:custGeom>
                <a:avLst/>
                <a:gdLst>
                  <a:gd name="T0" fmla="*/ 0 w 332"/>
                  <a:gd name="T1" fmla="*/ 659 h 600"/>
                  <a:gd name="T2" fmla="*/ 3 w 332"/>
                  <a:gd name="T3" fmla="*/ 676 h 600"/>
                  <a:gd name="T4" fmla="*/ 8 w 332"/>
                  <a:gd name="T5" fmla="*/ 672 h 600"/>
                  <a:gd name="T6" fmla="*/ 11 w 332"/>
                  <a:gd name="T7" fmla="*/ 708 h 600"/>
                  <a:gd name="T8" fmla="*/ 40 w 332"/>
                  <a:gd name="T9" fmla="*/ 716 h 600"/>
                  <a:gd name="T10" fmla="*/ 33 w 332"/>
                  <a:gd name="T11" fmla="*/ 698 h 600"/>
                  <a:gd name="T12" fmla="*/ 39 w 332"/>
                  <a:gd name="T13" fmla="*/ 647 h 600"/>
                  <a:gd name="T14" fmla="*/ 45 w 332"/>
                  <a:gd name="T15" fmla="*/ 653 h 600"/>
                  <a:gd name="T16" fmla="*/ 62 w 332"/>
                  <a:gd name="T17" fmla="*/ 590 h 600"/>
                  <a:gd name="T18" fmla="*/ 48 w 332"/>
                  <a:gd name="T19" fmla="*/ 550 h 600"/>
                  <a:gd name="T20" fmla="*/ 66 w 332"/>
                  <a:gd name="T21" fmla="*/ 527 h 600"/>
                  <a:gd name="T22" fmla="*/ 68 w 332"/>
                  <a:gd name="T23" fmla="*/ 492 h 600"/>
                  <a:gd name="T24" fmla="*/ 76 w 332"/>
                  <a:gd name="T25" fmla="*/ 478 h 600"/>
                  <a:gd name="T26" fmla="*/ 69 w 332"/>
                  <a:gd name="T27" fmla="*/ 471 h 600"/>
                  <a:gd name="T28" fmla="*/ 81 w 332"/>
                  <a:gd name="T29" fmla="*/ 471 h 600"/>
                  <a:gd name="T30" fmla="*/ 79 w 332"/>
                  <a:gd name="T31" fmla="*/ 453 h 600"/>
                  <a:gd name="T32" fmla="*/ 75 w 332"/>
                  <a:gd name="T33" fmla="*/ 468 h 600"/>
                  <a:gd name="T34" fmla="*/ 69 w 332"/>
                  <a:gd name="T35" fmla="*/ 453 h 600"/>
                  <a:gd name="T36" fmla="*/ 68 w 332"/>
                  <a:gd name="T37" fmla="*/ 427 h 600"/>
                  <a:gd name="T38" fmla="*/ 91 w 332"/>
                  <a:gd name="T39" fmla="*/ 427 h 600"/>
                  <a:gd name="T40" fmla="*/ 92 w 332"/>
                  <a:gd name="T41" fmla="*/ 377 h 600"/>
                  <a:gd name="T42" fmla="*/ 125 w 332"/>
                  <a:gd name="T43" fmla="*/ 370 h 600"/>
                  <a:gd name="T44" fmla="*/ 138 w 332"/>
                  <a:gd name="T45" fmla="*/ 331 h 600"/>
                  <a:gd name="T46" fmla="*/ 123 w 332"/>
                  <a:gd name="T47" fmla="*/ 267 h 600"/>
                  <a:gd name="T48" fmla="*/ 129 w 332"/>
                  <a:gd name="T49" fmla="*/ 181 h 600"/>
                  <a:gd name="T50" fmla="*/ 163 w 332"/>
                  <a:gd name="T51" fmla="*/ 111 h 600"/>
                  <a:gd name="T52" fmla="*/ 161 w 332"/>
                  <a:gd name="T53" fmla="*/ 79 h 600"/>
                  <a:gd name="T54" fmla="*/ 156 w 332"/>
                  <a:gd name="T55" fmla="*/ 79 h 600"/>
                  <a:gd name="T56" fmla="*/ 147 w 332"/>
                  <a:gd name="T57" fmla="*/ 117 h 600"/>
                  <a:gd name="T58" fmla="*/ 123 w 332"/>
                  <a:gd name="T59" fmla="*/ 115 h 600"/>
                  <a:gd name="T60" fmla="*/ 127 w 332"/>
                  <a:gd name="T61" fmla="*/ 73 h 600"/>
                  <a:gd name="T62" fmla="*/ 89 w 332"/>
                  <a:gd name="T63" fmla="*/ 9 h 600"/>
                  <a:gd name="T64" fmla="*/ 77 w 332"/>
                  <a:gd name="T65" fmla="*/ 3 h 600"/>
                  <a:gd name="T66" fmla="*/ 75 w 332"/>
                  <a:gd name="T67" fmla="*/ 15 h 600"/>
                  <a:gd name="T68" fmla="*/ 60 w 332"/>
                  <a:gd name="T69" fmla="*/ 0 h 600"/>
                  <a:gd name="T70" fmla="*/ 52 w 332"/>
                  <a:gd name="T71" fmla="*/ 25 h 600"/>
                  <a:gd name="T72" fmla="*/ 52 w 332"/>
                  <a:gd name="T73" fmla="*/ 45 h 600"/>
                  <a:gd name="T74" fmla="*/ 40 w 332"/>
                  <a:gd name="T75" fmla="*/ 60 h 600"/>
                  <a:gd name="T76" fmla="*/ 40 w 332"/>
                  <a:gd name="T77" fmla="*/ 109 h 600"/>
                  <a:gd name="T78" fmla="*/ 31 w 332"/>
                  <a:gd name="T79" fmla="*/ 133 h 600"/>
                  <a:gd name="T80" fmla="*/ 25 w 332"/>
                  <a:gd name="T81" fmla="*/ 205 h 600"/>
                  <a:gd name="T82" fmla="*/ 28 w 332"/>
                  <a:gd name="T83" fmla="*/ 270 h 600"/>
                  <a:gd name="T84" fmla="*/ 18 w 332"/>
                  <a:gd name="T85" fmla="*/ 327 h 600"/>
                  <a:gd name="T86" fmla="*/ 11 w 332"/>
                  <a:gd name="T87" fmla="*/ 468 h 600"/>
                  <a:gd name="T88" fmla="*/ 16 w 332"/>
                  <a:gd name="T89" fmla="*/ 520 h 600"/>
                  <a:gd name="T90" fmla="*/ 11 w 332"/>
                  <a:gd name="T91" fmla="*/ 525 h 600"/>
                  <a:gd name="T92" fmla="*/ 13 w 332"/>
                  <a:gd name="T93" fmla="*/ 569 h 600"/>
                  <a:gd name="T94" fmla="*/ 0 w 332"/>
                  <a:gd name="T95" fmla="*/ 659 h 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2"/>
                  <a:gd name="T145" fmla="*/ 0 h 600"/>
                  <a:gd name="T146" fmla="*/ 332 w 332"/>
                  <a:gd name="T147" fmla="*/ 600 h 6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2" h="600">
                    <a:moveTo>
                      <a:pt x="0" y="551"/>
                    </a:moveTo>
                    <a:lnTo>
                      <a:pt x="3" y="566"/>
                    </a:lnTo>
                    <a:lnTo>
                      <a:pt x="15" y="563"/>
                    </a:lnTo>
                    <a:lnTo>
                      <a:pt x="21" y="593"/>
                    </a:lnTo>
                    <a:lnTo>
                      <a:pt x="81" y="599"/>
                    </a:lnTo>
                    <a:lnTo>
                      <a:pt x="67" y="584"/>
                    </a:lnTo>
                    <a:lnTo>
                      <a:pt x="79" y="542"/>
                    </a:lnTo>
                    <a:lnTo>
                      <a:pt x="91" y="548"/>
                    </a:lnTo>
                    <a:lnTo>
                      <a:pt x="127" y="494"/>
                    </a:lnTo>
                    <a:lnTo>
                      <a:pt x="99" y="460"/>
                    </a:lnTo>
                    <a:lnTo>
                      <a:pt x="133" y="442"/>
                    </a:lnTo>
                    <a:lnTo>
                      <a:pt x="139" y="412"/>
                    </a:lnTo>
                    <a:lnTo>
                      <a:pt x="154" y="400"/>
                    </a:lnTo>
                    <a:lnTo>
                      <a:pt x="141" y="394"/>
                    </a:lnTo>
                    <a:lnTo>
                      <a:pt x="163" y="394"/>
                    </a:lnTo>
                    <a:lnTo>
                      <a:pt x="160" y="380"/>
                    </a:lnTo>
                    <a:lnTo>
                      <a:pt x="151" y="392"/>
                    </a:lnTo>
                    <a:lnTo>
                      <a:pt x="141" y="380"/>
                    </a:lnTo>
                    <a:lnTo>
                      <a:pt x="139" y="358"/>
                    </a:lnTo>
                    <a:lnTo>
                      <a:pt x="184" y="358"/>
                    </a:lnTo>
                    <a:lnTo>
                      <a:pt x="187" y="316"/>
                    </a:lnTo>
                    <a:lnTo>
                      <a:pt x="256" y="310"/>
                    </a:lnTo>
                    <a:lnTo>
                      <a:pt x="280" y="277"/>
                    </a:lnTo>
                    <a:lnTo>
                      <a:pt x="250" y="223"/>
                    </a:lnTo>
                    <a:lnTo>
                      <a:pt x="262" y="151"/>
                    </a:lnTo>
                    <a:lnTo>
                      <a:pt x="331" y="93"/>
                    </a:lnTo>
                    <a:lnTo>
                      <a:pt x="328" y="67"/>
                    </a:lnTo>
                    <a:lnTo>
                      <a:pt x="319" y="67"/>
                    </a:lnTo>
                    <a:lnTo>
                      <a:pt x="298" y="99"/>
                    </a:lnTo>
                    <a:lnTo>
                      <a:pt x="250" y="97"/>
                    </a:lnTo>
                    <a:lnTo>
                      <a:pt x="259" y="61"/>
                    </a:lnTo>
                    <a:lnTo>
                      <a:pt x="181" y="9"/>
                    </a:lnTo>
                    <a:lnTo>
                      <a:pt x="157" y="3"/>
                    </a:lnTo>
                    <a:lnTo>
                      <a:pt x="151" y="15"/>
                    </a:lnTo>
                    <a:lnTo>
                      <a:pt x="121" y="0"/>
                    </a:lnTo>
                    <a:lnTo>
                      <a:pt x="103" y="19"/>
                    </a:lnTo>
                    <a:lnTo>
                      <a:pt x="103" y="39"/>
                    </a:lnTo>
                    <a:lnTo>
                      <a:pt x="81" y="49"/>
                    </a:lnTo>
                    <a:lnTo>
                      <a:pt x="81" y="91"/>
                    </a:lnTo>
                    <a:lnTo>
                      <a:pt x="63" y="111"/>
                    </a:lnTo>
                    <a:lnTo>
                      <a:pt x="49" y="172"/>
                    </a:lnTo>
                    <a:lnTo>
                      <a:pt x="57" y="226"/>
                    </a:lnTo>
                    <a:lnTo>
                      <a:pt x="36" y="274"/>
                    </a:lnTo>
                    <a:lnTo>
                      <a:pt x="21" y="392"/>
                    </a:lnTo>
                    <a:lnTo>
                      <a:pt x="33" y="436"/>
                    </a:lnTo>
                    <a:lnTo>
                      <a:pt x="21" y="440"/>
                    </a:lnTo>
                    <a:lnTo>
                      <a:pt x="27" y="476"/>
                    </a:lnTo>
                    <a:lnTo>
                      <a:pt x="0" y="5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38" name="Freeform 560"/>
              <p:cNvSpPr>
                <a:spLocks/>
              </p:cNvSpPr>
              <p:nvPr/>
            </p:nvSpPr>
            <p:spPr bwMode="auto">
              <a:xfrm>
                <a:off x="2065" y="3892"/>
                <a:ext cx="55" cy="53"/>
              </a:xfrm>
              <a:custGeom>
                <a:avLst/>
                <a:gdLst>
                  <a:gd name="T0" fmla="*/ 0 w 61"/>
                  <a:gd name="T1" fmla="*/ 0 h 52"/>
                  <a:gd name="T2" fmla="*/ 0 w 61"/>
                  <a:gd name="T3" fmla="*/ 57 h 52"/>
                  <a:gd name="T4" fmla="*/ 32 w 61"/>
                  <a:gd name="T5" fmla="*/ 54 h 52"/>
                  <a:gd name="T6" fmla="*/ 8 w 61"/>
                  <a:gd name="T7" fmla="*/ 33 h 52"/>
                  <a:gd name="T8" fmla="*/ 0 w 61"/>
                  <a:gd name="T9" fmla="*/ 0 h 52"/>
                  <a:gd name="T10" fmla="*/ 0 60000 65536"/>
                  <a:gd name="T11" fmla="*/ 0 60000 65536"/>
                  <a:gd name="T12" fmla="*/ 0 60000 65536"/>
                  <a:gd name="T13" fmla="*/ 0 60000 65536"/>
                  <a:gd name="T14" fmla="*/ 0 60000 65536"/>
                  <a:gd name="T15" fmla="*/ 0 w 61"/>
                  <a:gd name="T16" fmla="*/ 0 h 52"/>
                  <a:gd name="T17" fmla="*/ 61 w 61"/>
                  <a:gd name="T18" fmla="*/ 52 h 52"/>
                </a:gdLst>
                <a:ahLst/>
                <a:cxnLst>
                  <a:cxn ang="T10">
                    <a:pos x="T0" y="T1"/>
                  </a:cxn>
                  <a:cxn ang="T11">
                    <a:pos x="T2" y="T3"/>
                  </a:cxn>
                  <a:cxn ang="T12">
                    <a:pos x="T4" y="T5"/>
                  </a:cxn>
                  <a:cxn ang="T13">
                    <a:pos x="T6" y="T7"/>
                  </a:cxn>
                  <a:cxn ang="T14">
                    <a:pos x="T8" y="T9"/>
                  </a:cxn>
                </a:cxnLst>
                <a:rect l="T15" t="T16" r="T17" b="T18"/>
                <a:pathLst>
                  <a:path w="61" h="52">
                    <a:moveTo>
                      <a:pt x="0" y="0"/>
                    </a:moveTo>
                    <a:lnTo>
                      <a:pt x="0" y="51"/>
                    </a:lnTo>
                    <a:lnTo>
                      <a:pt x="60" y="48"/>
                    </a:lnTo>
                    <a:lnTo>
                      <a:pt x="14" y="27"/>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39" name="Freeform 561"/>
              <p:cNvSpPr>
                <a:spLocks/>
              </p:cNvSpPr>
              <p:nvPr/>
            </p:nvSpPr>
            <p:spPr bwMode="auto">
              <a:xfrm>
                <a:off x="4787" y="3073"/>
                <a:ext cx="604" cy="528"/>
              </a:xfrm>
              <a:custGeom>
                <a:avLst/>
                <a:gdLst>
                  <a:gd name="T0" fmla="*/ 4 w 681"/>
                  <a:gd name="T1" fmla="*/ 330 h 512"/>
                  <a:gd name="T2" fmla="*/ 8 w 681"/>
                  <a:gd name="T3" fmla="*/ 318 h 512"/>
                  <a:gd name="T4" fmla="*/ 4 w 681"/>
                  <a:gd name="T5" fmla="*/ 231 h 512"/>
                  <a:gd name="T6" fmla="*/ 27 w 681"/>
                  <a:gd name="T7" fmla="*/ 198 h 512"/>
                  <a:gd name="T8" fmla="*/ 73 w 681"/>
                  <a:gd name="T9" fmla="*/ 147 h 512"/>
                  <a:gd name="T10" fmla="*/ 78 w 681"/>
                  <a:gd name="T11" fmla="*/ 114 h 512"/>
                  <a:gd name="T12" fmla="*/ 84 w 681"/>
                  <a:gd name="T13" fmla="*/ 111 h 512"/>
                  <a:gd name="T14" fmla="*/ 93 w 681"/>
                  <a:gd name="T15" fmla="*/ 95 h 512"/>
                  <a:gd name="T16" fmla="*/ 118 w 681"/>
                  <a:gd name="T17" fmla="*/ 69 h 512"/>
                  <a:gd name="T18" fmla="*/ 124 w 681"/>
                  <a:gd name="T19" fmla="*/ 78 h 512"/>
                  <a:gd name="T20" fmla="*/ 132 w 681"/>
                  <a:gd name="T21" fmla="*/ 72 h 512"/>
                  <a:gd name="T22" fmla="*/ 157 w 681"/>
                  <a:gd name="T23" fmla="*/ 27 h 512"/>
                  <a:gd name="T24" fmla="*/ 191 w 681"/>
                  <a:gd name="T25" fmla="*/ 30 h 512"/>
                  <a:gd name="T26" fmla="*/ 222 w 681"/>
                  <a:gd name="T27" fmla="*/ 141 h 512"/>
                  <a:gd name="T28" fmla="*/ 233 w 681"/>
                  <a:gd name="T29" fmla="*/ 27 h 512"/>
                  <a:gd name="T30" fmla="*/ 250 w 681"/>
                  <a:gd name="T31" fmla="*/ 69 h 512"/>
                  <a:gd name="T32" fmla="*/ 273 w 681"/>
                  <a:gd name="T33" fmla="*/ 170 h 512"/>
                  <a:gd name="T34" fmla="*/ 299 w 681"/>
                  <a:gd name="T35" fmla="*/ 243 h 512"/>
                  <a:gd name="T36" fmla="*/ 310 w 681"/>
                  <a:gd name="T37" fmla="*/ 267 h 512"/>
                  <a:gd name="T38" fmla="*/ 331 w 681"/>
                  <a:gd name="T39" fmla="*/ 365 h 512"/>
                  <a:gd name="T40" fmla="*/ 312 w 681"/>
                  <a:gd name="T41" fmla="*/ 489 h 512"/>
                  <a:gd name="T42" fmla="*/ 284 w 681"/>
                  <a:gd name="T43" fmla="*/ 589 h 512"/>
                  <a:gd name="T44" fmla="*/ 273 w 681"/>
                  <a:gd name="T45" fmla="*/ 615 h 512"/>
                  <a:gd name="T46" fmla="*/ 247 w 681"/>
                  <a:gd name="T47" fmla="*/ 607 h 512"/>
                  <a:gd name="T48" fmla="*/ 219 w 681"/>
                  <a:gd name="T49" fmla="*/ 574 h 512"/>
                  <a:gd name="T50" fmla="*/ 205 w 681"/>
                  <a:gd name="T51" fmla="*/ 535 h 512"/>
                  <a:gd name="T52" fmla="*/ 200 w 681"/>
                  <a:gd name="T53" fmla="*/ 521 h 512"/>
                  <a:gd name="T54" fmla="*/ 201 w 681"/>
                  <a:gd name="T55" fmla="*/ 460 h 512"/>
                  <a:gd name="T56" fmla="*/ 180 w 681"/>
                  <a:gd name="T57" fmla="*/ 510 h 512"/>
                  <a:gd name="T58" fmla="*/ 148 w 681"/>
                  <a:gd name="T59" fmla="*/ 441 h 512"/>
                  <a:gd name="T60" fmla="*/ 85 w 681"/>
                  <a:gd name="T61" fmla="*/ 492 h 512"/>
                  <a:gd name="T62" fmla="*/ 36 w 681"/>
                  <a:gd name="T63" fmla="*/ 517 h 512"/>
                  <a:gd name="T64" fmla="*/ 19 w 681"/>
                  <a:gd name="T65" fmla="*/ 441 h 5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1"/>
                  <a:gd name="T100" fmla="*/ 0 h 512"/>
                  <a:gd name="T101" fmla="*/ 681 w 681"/>
                  <a:gd name="T102" fmla="*/ 512 h 5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1" h="512">
                    <a:moveTo>
                      <a:pt x="0" y="270"/>
                    </a:moveTo>
                    <a:lnTo>
                      <a:pt x="9" y="274"/>
                    </a:lnTo>
                    <a:lnTo>
                      <a:pt x="3" y="256"/>
                    </a:lnTo>
                    <a:lnTo>
                      <a:pt x="15" y="264"/>
                    </a:lnTo>
                    <a:lnTo>
                      <a:pt x="0" y="238"/>
                    </a:lnTo>
                    <a:lnTo>
                      <a:pt x="9" y="192"/>
                    </a:lnTo>
                    <a:lnTo>
                      <a:pt x="12" y="202"/>
                    </a:lnTo>
                    <a:lnTo>
                      <a:pt x="57" y="165"/>
                    </a:lnTo>
                    <a:lnTo>
                      <a:pt x="126" y="150"/>
                    </a:lnTo>
                    <a:lnTo>
                      <a:pt x="150" y="123"/>
                    </a:lnTo>
                    <a:lnTo>
                      <a:pt x="150" y="105"/>
                    </a:lnTo>
                    <a:lnTo>
                      <a:pt x="160" y="96"/>
                    </a:lnTo>
                    <a:lnTo>
                      <a:pt x="168" y="114"/>
                    </a:lnTo>
                    <a:lnTo>
                      <a:pt x="172" y="93"/>
                    </a:lnTo>
                    <a:lnTo>
                      <a:pt x="190" y="96"/>
                    </a:lnTo>
                    <a:lnTo>
                      <a:pt x="190" y="78"/>
                    </a:lnTo>
                    <a:lnTo>
                      <a:pt x="214" y="54"/>
                    </a:lnTo>
                    <a:lnTo>
                      <a:pt x="241" y="57"/>
                    </a:lnTo>
                    <a:lnTo>
                      <a:pt x="247" y="84"/>
                    </a:lnTo>
                    <a:lnTo>
                      <a:pt x="256" y="66"/>
                    </a:lnTo>
                    <a:lnTo>
                      <a:pt x="277" y="72"/>
                    </a:lnTo>
                    <a:lnTo>
                      <a:pt x="271" y="60"/>
                    </a:lnTo>
                    <a:lnTo>
                      <a:pt x="286" y="30"/>
                    </a:lnTo>
                    <a:lnTo>
                      <a:pt x="325" y="21"/>
                    </a:lnTo>
                    <a:lnTo>
                      <a:pt x="316" y="6"/>
                    </a:lnTo>
                    <a:lnTo>
                      <a:pt x="391" y="24"/>
                    </a:lnTo>
                    <a:lnTo>
                      <a:pt x="376" y="69"/>
                    </a:lnTo>
                    <a:lnTo>
                      <a:pt x="455" y="117"/>
                    </a:lnTo>
                    <a:lnTo>
                      <a:pt x="469" y="99"/>
                    </a:lnTo>
                    <a:lnTo>
                      <a:pt x="479" y="21"/>
                    </a:lnTo>
                    <a:lnTo>
                      <a:pt x="499" y="0"/>
                    </a:lnTo>
                    <a:lnTo>
                      <a:pt x="515" y="57"/>
                    </a:lnTo>
                    <a:lnTo>
                      <a:pt x="542" y="69"/>
                    </a:lnTo>
                    <a:lnTo>
                      <a:pt x="560" y="141"/>
                    </a:lnTo>
                    <a:lnTo>
                      <a:pt x="599" y="162"/>
                    </a:lnTo>
                    <a:lnTo>
                      <a:pt x="614" y="202"/>
                    </a:lnTo>
                    <a:lnTo>
                      <a:pt x="632" y="198"/>
                    </a:lnTo>
                    <a:lnTo>
                      <a:pt x="635" y="222"/>
                    </a:lnTo>
                    <a:lnTo>
                      <a:pt x="665" y="250"/>
                    </a:lnTo>
                    <a:lnTo>
                      <a:pt x="680" y="304"/>
                    </a:lnTo>
                    <a:lnTo>
                      <a:pt x="674" y="358"/>
                    </a:lnTo>
                    <a:lnTo>
                      <a:pt x="641" y="406"/>
                    </a:lnTo>
                    <a:lnTo>
                      <a:pt x="620" y="478"/>
                    </a:lnTo>
                    <a:lnTo>
                      <a:pt x="584" y="490"/>
                    </a:lnTo>
                    <a:lnTo>
                      <a:pt x="557" y="502"/>
                    </a:lnTo>
                    <a:lnTo>
                      <a:pt x="560" y="511"/>
                    </a:lnTo>
                    <a:lnTo>
                      <a:pt x="533" y="484"/>
                    </a:lnTo>
                    <a:lnTo>
                      <a:pt x="509" y="505"/>
                    </a:lnTo>
                    <a:lnTo>
                      <a:pt x="475" y="496"/>
                    </a:lnTo>
                    <a:lnTo>
                      <a:pt x="451" y="478"/>
                    </a:lnTo>
                    <a:lnTo>
                      <a:pt x="439" y="436"/>
                    </a:lnTo>
                    <a:lnTo>
                      <a:pt x="421" y="445"/>
                    </a:lnTo>
                    <a:lnTo>
                      <a:pt x="419" y="415"/>
                    </a:lnTo>
                    <a:lnTo>
                      <a:pt x="412" y="433"/>
                    </a:lnTo>
                    <a:lnTo>
                      <a:pt x="397" y="433"/>
                    </a:lnTo>
                    <a:lnTo>
                      <a:pt x="415" y="382"/>
                    </a:lnTo>
                    <a:lnTo>
                      <a:pt x="382" y="430"/>
                    </a:lnTo>
                    <a:lnTo>
                      <a:pt x="370" y="424"/>
                    </a:lnTo>
                    <a:lnTo>
                      <a:pt x="352" y="385"/>
                    </a:lnTo>
                    <a:lnTo>
                      <a:pt x="304" y="367"/>
                    </a:lnTo>
                    <a:lnTo>
                      <a:pt x="211" y="379"/>
                    </a:lnTo>
                    <a:lnTo>
                      <a:pt x="174" y="409"/>
                    </a:lnTo>
                    <a:lnTo>
                      <a:pt x="114" y="409"/>
                    </a:lnTo>
                    <a:lnTo>
                      <a:pt x="75" y="430"/>
                    </a:lnTo>
                    <a:lnTo>
                      <a:pt x="30" y="415"/>
                    </a:lnTo>
                    <a:lnTo>
                      <a:pt x="39" y="367"/>
                    </a:lnTo>
                    <a:lnTo>
                      <a:pt x="0" y="27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40" name="Freeform 562"/>
              <p:cNvSpPr>
                <a:spLocks/>
              </p:cNvSpPr>
              <p:nvPr/>
            </p:nvSpPr>
            <p:spPr bwMode="auto">
              <a:xfrm>
                <a:off x="5257" y="3631"/>
                <a:ext cx="57" cy="63"/>
              </a:xfrm>
              <a:custGeom>
                <a:avLst/>
                <a:gdLst>
                  <a:gd name="T0" fmla="*/ 0 w 64"/>
                  <a:gd name="T1" fmla="*/ 12 h 61"/>
                  <a:gd name="T2" fmla="*/ 0 w 64"/>
                  <a:gd name="T3" fmla="*/ 0 h 61"/>
                  <a:gd name="T4" fmla="*/ 16 w 64"/>
                  <a:gd name="T5" fmla="*/ 9 h 61"/>
                  <a:gd name="T6" fmla="*/ 29 w 64"/>
                  <a:gd name="T7" fmla="*/ 3 h 61"/>
                  <a:gd name="T8" fmla="*/ 32 w 64"/>
                  <a:gd name="T9" fmla="*/ 15 h 61"/>
                  <a:gd name="T10" fmla="*/ 32 w 64"/>
                  <a:gd name="T11" fmla="*/ 40 h 61"/>
                  <a:gd name="T12" fmla="*/ 18 w 64"/>
                  <a:gd name="T13" fmla="*/ 72 h 61"/>
                  <a:gd name="T14" fmla="*/ 12 w 64"/>
                  <a:gd name="T15" fmla="*/ 70 h 61"/>
                  <a:gd name="T16" fmla="*/ 0 w 64"/>
                  <a:gd name="T17" fmla="*/ 12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1"/>
                  <a:gd name="T29" fmla="*/ 64 w 64"/>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1">
                    <a:moveTo>
                      <a:pt x="0" y="12"/>
                    </a:moveTo>
                    <a:lnTo>
                      <a:pt x="0" y="0"/>
                    </a:lnTo>
                    <a:lnTo>
                      <a:pt x="33" y="9"/>
                    </a:lnTo>
                    <a:lnTo>
                      <a:pt x="57" y="3"/>
                    </a:lnTo>
                    <a:lnTo>
                      <a:pt x="63" y="15"/>
                    </a:lnTo>
                    <a:lnTo>
                      <a:pt x="63" y="34"/>
                    </a:lnTo>
                    <a:lnTo>
                      <a:pt x="36" y="60"/>
                    </a:lnTo>
                    <a:lnTo>
                      <a:pt x="24" y="58"/>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41" name="Freeform 563"/>
              <p:cNvSpPr>
                <a:spLocks/>
              </p:cNvSpPr>
              <p:nvPr/>
            </p:nvSpPr>
            <p:spPr bwMode="auto">
              <a:xfrm>
                <a:off x="3234" y="1961"/>
                <a:ext cx="116" cy="53"/>
              </a:xfrm>
              <a:custGeom>
                <a:avLst/>
                <a:gdLst>
                  <a:gd name="T0" fmla="*/ 0 w 131"/>
                  <a:gd name="T1" fmla="*/ 32 h 52"/>
                  <a:gd name="T2" fmla="*/ 3 w 131"/>
                  <a:gd name="T3" fmla="*/ 35 h 52"/>
                  <a:gd name="T4" fmla="*/ 3 w 131"/>
                  <a:gd name="T5" fmla="*/ 45 h 52"/>
                  <a:gd name="T6" fmla="*/ 8 w 131"/>
                  <a:gd name="T7" fmla="*/ 47 h 52"/>
                  <a:gd name="T8" fmla="*/ 22 w 131"/>
                  <a:gd name="T9" fmla="*/ 45 h 52"/>
                  <a:gd name="T10" fmla="*/ 34 w 131"/>
                  <a:gd name="T11" fmla="*/ 57 h 52"/>
                  <a:gd name="T12" fmla="*/ 54 w 131"/>
                  <a:gd name="T13" fmla="*/ 47 h 52"/>
                  <a:gd name="T14" fmla="*/ 63 w 131"/>
                  <a:gd name="T15" fmla="*/ 14 h 52"/>
                  <a:gd name="T16" fmla="*/ 58 w 131"/>
                  <a:gd name="T17" fmla="*/ 0 h 52"/>
                  <a:gd name="T18" fmla="*/ 35 w 131"/>
                  <a:gd name="T19" fmla="*/ 2 h 52"/>
                  <a:gd name="T20" fmla="*/ 27 w 131"/>
                  <a:gd name="T21" fmla="*/ 32 h 52"/>
                  <a:gd name="T22" fmla="*/ 0 w 131"/>
                  <a:gd name="T23" fmla="*/ 32 h 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52"/>
                  <a:gd name="T38" fmla="*/ 131 w 131"/>
                  <a:gd name="T39" fmla="*/ 52 h 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52">
                    <a:moveTo>
                      <a:pt x="0" y="26"/>
                    </a:moveTo>
                    <a:lnTo>
                      <a:pt x="3" y="29"/>
                    </a:lnTo>
                    <a:lnTo>
                      <a:pt x="3" y="39"/>
                    </a:lnTo>
                    <a:lnTo>
                      <a:pt x="15" y="41"/>
                    </a:lnTo>
                    <a:lnTo>
                      <a:pt x="46" y="39"/>
                    </a:lnTo>
                    <a:lnTo>
                      <a:pt x="70" y="51"/>
                    </a:lnTo>
                    <a:lnTo>
                      <a:pt x="112" y="41"/>
                    </a:lnTo>
                    <a:lnTo>
                      <a:pt x="130" y="14"/>
                    </a:lnTo>
                    <a:lnTo>
                      <a:pt x="120" y="0"/>
                    </a:lnTo>
                    <a:lnTo>
                      <a:pt x="72" y="2"/>
                    </a:lnTo>
                    <a:lnTo>
                      <a:pt x="58" y="26"/>
                    </a:lnTo>
                    <a:lnTo>
                      <a:pt x="0" y="2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42" name="Freeform 564"/>
              <p:cNvSpPr>
                <a:spLocks/>
              </p:cNvSpPr>
              <p:nvPr/>
            </p:nvSpPr>
            <p:spPr bwMode="auto">
              <a:xfrm>
                <a:off x="3135" y="1899"/>
                <a:ext cx="49" cy="44"/>
              </a:xfrm>
              <a:custGeom>
                <a:avLst/>
                <a:gdLst>
                  <a:gd name="T0" fmla="*/ 0 w 55"/>
                  <a:gd name="T1" fmla="*/ 12 h 43"/>
                  <a:gd name="T2" fmla="*/ 4 w 55"/>
                  <a:gd name="T3" fmla="*/ 2 h 43"/>
                  <a:gd name="T4" fmla="*/ 18 w 55"/>
                  <a:gd name="T5" fmla="*/ 0 h 43"/>
                  <a:gd name="T6" fmla="*/ 26 w 55"/>
                  <a:gd name="T7" fmla="*/ 18 h 43"/>
                  <a:gd name="T8" fmla="*/ 27 w 55"/>
                  <a:gd name="T9" fmla="*/ 36 h 43"/>
                  <a:gd name="T10" fmla="*/ 24 w 55"/>
                  <a:gd name="T11" fmla="*/ 48 h 43"/>
                  <a:gd name="T12" fmla="*/ 0 w 55"/>
                  <a:gd name="T13" fmla="*/ 12 h 43"/>
                  <a:gd name="T14" fmla="*/ 0 60000 65536"/>
                  <a:gd name="T15" fmla="*/ 0 60000 65536"/>
                  <a:gd name="T16" fmla="*/ 0 60000 65536"/>
                  <a:gd name="T17" fmla="*/ 0 60000 65536"/>
                  <a:gd name="T18" fmla="*/ 0 60000 65536"/>
                  <a:gd name="T19" fmla="*/ 0 60000 65536"/>
                  <a:gd name="T20" fmla="*/ 0 60000 65536"/>
                  <a:gd name="T21" fmla="*/ 0 w 55"/>
                  <a:gd name="T22" fmla="*/ 0 h 43"/>
                  <a:gd name="T23" fmla="*/ 55 w 55"/>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3">
                    <a:moveTo>
                      <a:pt x="0" y="12"/>
                    </a:moveTo>
                    <a:lnTo>
                      <a:pt x="9" y="2"/>
                    </a:lnTo>
                    <a:lnTo>
                      <a:pt x="36" y="0"/>
                    </a:lnTo>
                    <a:lnTo>
                      <a:pt x="51" y="18"/>
                    </a:lnTo>
                    <a:lnTo>
                      <a:pt x="54" y="30"/>
                    </a:lnTo>
                    <a:lnTo>
                      <a:pt x="48" y="42"/>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43" name="Freeform 565"/>
              <p:cNvSpPr>
                <a:spLocks/>
              </p:cNvSpPr>
              <p:nvPr/>
            </p:nvSpPr>
            <p:spPr bwMode="auto">
              <a:xfrm>
                <a:off x="2050" y="3051"/>
                <a:ext cx="179" cy="237"/>
              </a:xfrm>
              <a:custGeom>
                <a:avLst/>
                <a:gdLst>
                  <a:gd name="T0" fmla="*/ 0 w 202"/>
                  <a:gd name="T1" fmla="*/ 27 h 230"/>
                  <a:gd name="T2" fmla="*/ 7 w 202"/>
                  <a:gd name="T3" fmla="*/ 52 h 230"/>
                  <a:gd name="T4" fmla="*/ 4 w 202"/>
                  <a:gd name="T5" fmla="*/ 117 h 230"/>
                  <a:gd name="T6" fmla="*/ 7 w 202"/>
                  <a:gd name="T7" fmla="*/ 125 h 230"/>
                  <a:gd name="T8" fmla="*/ 4 w 202"/>
                  <a:gd name="T9" fmla="*/ 133 h 230"/>
                  <a:gd name="T10" fmla="*/ 2 w 202"/>
                  <a:gd name="T11" fmla="*/ 161 h 230"/>
                  <a:gd name="T12" fmla="*/ 9 w 202"/>
                  <a:gd name="T13" fmla="*/ 197 h 230"/>
                  <a:gd name="T14" fmla="*/ 15 w 202"/>
                  <a:gd name="T15" fmla="*/ 274 h 230"/>
                  <a:gd name="T16" fmla="*/ 20 w 202"/>
                  <a:gd name="T17" fmla="*/ 274 h 230"/>
                  <a:gd name="T18" fmla="*/ 29 w 202"/>
                  <a:gd name="T19" fmla="*/ 251 h 230"/>
                  <a:gd name="T20" fmla="*/ 44 w 202"/>
                  <a:gd name="T21" fmla="*/ 269 h 230"/>
                  <a:gd name="T22" fmla="*/ 45 w 202"/>
                  <a:gd name="T23" fmla="*/ 255 h 230"/>
                  <a:gd name="T24" fmla="*/ 58 w 202"/>
                  <a:gd name="T25" fmla="*/ 263 h 230"/>
                  <a:gd name="T26" fmla="*/ 65 w 202"/>
                  <a:gd name="T27" fmla="*/ 208 h 230"/>
                  <a:gd name="T28" fmla="*/ 88 w 202"/>
                  <a:gd name="T29" fmla="*/ 197 h 230"/>
                  <a:gd name="T30" fmla="*/ 95 w 202"/>
                  <a:gd name="T31" fmla="*/ 215 h 230"/>
                  <a:gd name="T32" fmla="*/ 97 w 202"/>
                  <a:gd name="T33" fmla="*/ 173 h 230"/>
                  <a:gd name="T34" fmla="*/ 91 w 202"/>
                  <a:gd name="T35" fmla="*/ 141 h 230"/>
                  <a:gd name="T36" fmla="*/ 79 w 202"/>
                  <a:gd name="T37" fmla="*/ 137 h 230"/>
                  <a:gd name="T38" fmla="*/ 73 w 202"/>
                  <a:gd name="T39" fmla="*/ 81 h 230"/>
                  <a:gd name="T40" fmla="*/ 38 w 202"/>
                  <a:gd name="T41" fmla="*/ 45 h 230"/>
                  <a:gd name="T42" fmla="*/ 35 w 202"/>
                  <a:gd name="T43" fmla="*/ 0 h 230"/>
                  <a:gd name="T44" fmla="*/ 10 w 202"/>
                  <a:gd name="T45" fmla="*/ 30 h 230"/>
                  <a:gd name="T46" fmla="*/ 0 w 202"/>
                  <a:gd name="T47" fmla="*/ 27 h 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2"/>
                  <a:gd name="T73" fmla="*/ 0 h 230"/>
                  <a:gd name="T74" fmla="*/ 202 w 202"/>
                  <a:gd name="T75" fmla="*/ 230 h 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2" h="230">
                    <a:moveTo>
                      <a:pt x="0" y="21"/>
                    </a:moveTo>
                    <a:lnTo>
                      <a:pt x="14" y="45"/>
                    </a:lnTo>
                    <a:lnTo>
                      <a:pt x="6" y="99"/>
                    </a:lnTo>
                    <a:lnTo>
                      <a:pt x="14" y="105"/>
                    </a:lnTo>
                    <a:lnTo>
                      <a:pt x="8" y="111"/>
                    </a:lnTo>
                    <a:lnTo>
                      <a:pt x="2" y="135"/>
                    </a:lnTo>
                    <a:lnTo>
                      <a:pt x="18" y="165"/>
                    </a:lnTo>
                    <a:lnTo>
                      <a:pt x="30" y="229"/>
                    </a:lnTo>
                    <a:lnTo>
                      <a:pt x="42" y="229"/>
                    </a:lnTo>
                    <a:lnTo>
                      <a:pt x="60" y="210"/>
                    </a:lnTo>
                    <a:lnTo>
                      <a:pt x="90" y="225"/>
                    </a:lnTo>
                    <a:lnTo>
                      <a:pt x="96" y="213"/>
                    </a:lnTo>
                    <a:lnTo>
                      <a:pt x="120" y="219"/>
                    </a:lnTo>
                    <a:lnTo>
                      <a:pt x="132" y="174"/>
                    </a:lnTo>
                    <a:lnTo>
                      <a:pt x="180" y="165"/>
                    </a:lnTo>
                    <a:lnTo>
                      <a:pt x="195" y="180"/>
                    </a:lnTo>
                    <a:lnTo>
                      <a:pt x="201" y="144"/>
                    </a:lnTo>
                    <a:lnTo>
                      <a:pt x="189" y="117"/>
                    </a:lnTo>
                    <a:lnTo>
                      <a:pt x="162" y="114"/>
                    </a:lnTo>
                    <a:lnTo>
                      <a:pt x="150" y="69"/>
                    </a:lnTo>
                    <a:lnTo>
                      <a:pt x="78" y="39"/>
                    </a:lnTo>
                    <a:lnTo>
                      <a:pt x="72" y="0"/>
                    </a:lnTo>
                    <a:lnTo>
                      <a:pt x="20" y="24"/>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44" name="Freeform 566"/>
              <p:cNvSpPr>
                <a:spLocks/>
              </p:cNvSpPr>
              <p:nvPr/>
            </p:nvSpPr>
            <p:spPr bwMode="auto">
              <a:xfrm>
                <a:off x="1759" y="2558"/>
                <a:ext cx="15" cy="48"/>
              </a:xfrm>
              <a:custGeom>
                <a:avLst/>
                <a:gdLst>
                  <a:gd name="T0" fmla="*/ 0 w 17"/>
                  <a:gd name="T1" fmla="*/ 18 h 46"/>
                  <a:gd name="T2" fmla="*/ 4 w 17"/>
                  <a:gd name="T3" fmla="*/ 57 h 46"/>
                  <a:gd name="T4" fmla="*/ 8 w 17"/>
                  <a:gd name="T5" fmla="*/ 0 h 46"/>
                  <a:gd name="T6" fmla="*/ 0 w 17"/>
                  <a:gd name="T7" fmla="*/ 18 h 46"/>
                  <a:gd name="T8" fmla="*/ 0 60000 65536"/>
                  <a:gd name="T9" fmla="*/ 0 60000 65536"/>
                  <a:gd name="T10" fmla="*/ 0 60000 65536"/>
                  <a:gd name="T11" fmla="*/ 0 60000 65536"/>
                  <a:gd name="T12" fmla="*/ 0 w 17"/>
                  <a:gd name="T13" fmla="*/ 0 h 46"/>
                  <a:gd name="T14" fmla="*/ 17 w 17"/>
                  <a:gd name="T15" fmla="*/ 46 h 46"/>
                </a:gdLst>
                <a:ahLst/>
                <a:cxnLst>
                  <a:cxn ang="T8">
                    <a:pos x="T0" y="T1"/>
                  </a:cxn>
                  <a:cxn ang="T9">
                    <a:pos x="T2" y="T3"/>
                  </a:cxn>
                  <a:cxn ang="T10">
                    <a:pos x="T4" y="T5"/>
                  </a:cxn>
                  <a:cxn ang="T11">
                    <a:pos x="T6" y="T7"/>
                  </a:cxn>
                </a:cxnLst>
                <a:rect l="T12" t="T13" r="T14" b="T15"/>
                <a:pathLst>
                  <a:path w="17" h="46">
                    <a:moveTo>
                      <a:pt x="0" y="12"/>
                    </a:moveTo>
                    <a:lnTo>
                      <a:pt x="8" y="45"/>
                    </a:lnTo>
                    <a:lnTo>
                      <a:pt x="16"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45" name="Freeform 567"/>
              <p:cNvSpPr>
                <a:spLocks/>
              </p:cNvSpPr>
              <p:nvPr/>
            </p:nvSpPr>
            <p:spPr bwMode="auto">
              <a:xfrm>
                <a:off x="981" y="1343"/>
                <a:ext cx="1280" cy="766"/>
              </a:xfrm>
              <a:custGeom>
                <a:avLst/>
                <a:gdLst>
                  <a:gd name="T0" fmla="*/ 54 w 1442"/>
                  <a:gd name="T1" fmla="*/ 108 h 743"/>
                  <a:gd name="T2" fmla="*/ 83 w 1442"/>
                  <a:gd name="T3" fmla="*/ 94 h 743"/>
                  <a:gd name="T4" fmla="*/ 124 w 1442"/>
                  <a:gd name="T5" fmla="*/ 99 h 743"/>
                  <a:gd name="T6" fmla="*/ 193 w 1442"/>
                  <a:gd name="T7" fmla="*/ 111 h 743"/>
                  <a:gd name="T8" fmla="*/ 218 w 1442"/>
                  <a:gd name="T9" fmla="*/ 151 h 743"/>
                  <a:gd name="T10" fmla="*/ 280 w 1442"/>
                  <a:gd name="T11" fmla="*/ 178 h 743"/>
                  <a:gd name="T12" fmla="*/ 267 w 1442"/>
                  <a:gd name="T13" fmla="*/ 134 h 743"/>
                  <a:gd name="T14" fmla="*/ 320 w 1442"/>
                  <a:gd name="T15" fmla="*/ 154 h 743"/>
                  <a:gd name="T16" fmla="*/ 362 w 1442"/>
                  <a:gd name="T17" fmla="*/ 147 h 743"/>
                  <a:gd name="T18" fmla="*/ 367 w 1442"/>
                  <a:gd name="T19" fmla="*/ 144 h 743"/>
                  <a:gd name="T20" fmla="*/ 375 w 1442"/>
                  <a:gd name="T21" fmla="*/ 144 h 743"/>
                  <a:gd name="T22" fmla="*/ 391 w 1442"/>
                  <a:gd name="T23" fmla="*/ 94 h 743"/>
                  <a:gd name="T24" fmla="*/ 378 w 1442"/>
                  <a:gd name="T25" fmla="*/ 0 h 743"/>
                  <a:gd name="T26" fmla="*/ 400 w 1442"/>
                  <a:gd name="T27" fmla="*/ 72 h 743"/>
                  <a:gd name="T28" fmla="*/ 411 w 1442"/>
                  <a:gd name="T29" fmla="*/ 99 h 743"/>
                  <a:gd name="T30" fmla="*/ 439 w 1442"/>
                  <a:gd name="T31" fmla="*/ 138 h 743"/>
                  <a:gd name="T32" fmla="*/ 456 w 1442"/>
                  <a:gd name="T33" fmla="*/ 126 h 743"/>
                  <a:gd name="T34" fmla="*/ 494 w 1442"/>
                  <a:gd name="T35" fmla="*/ 105 h 743"/>
                  <a:gd name="T36" fmla="*/ 494 w 1442"/>
                  <a:gd name="T37" fmla="*/ 180 h 743"/>
                  <a:gd name="T38" fmla="*/ 451 w 1442"/>
                  <a:gd name="T39" fmla="*/ 194 h 743"/>
                  <a:gd name="T40" fmla="*/ 430 w 1442"/>
                  <a:gd name="T41" fmla="*/ 238 h 743"/>
                  <a:gd name="T42" fmla="*/ 417 w 1442"/>
                  <a:gd name="T43" fmla="*/ 296 h 743"/>
                  <a:gd name="T44" fmla="*/ 400 w 1442"/>
                  <a:gd name="T45" fmla="*/ 318 h 743"/>
                  <a:gd name="T46" fmla="*/ 384 w 1442"/>
                  <a:gd name="T47" fmla="*/ 362 h 743"/>
                  <a:gd name="T48" fmla="*/ 399 w 1442"/>
                  <a:gd name="T49" fmla="*/ 499 h 743"/>
                  <a:gd name="T50" fmla="*/ 458 w 1442"/>
                  <a:gd name="T51" fmla="*/ 556 h 743"/>
                  <a:gd name="T52" fmla="*/ 494 w 1442"/>
                  <a:gd name="T53" fmla="*/ 626 h 743"/>
                  <a:gd name="T54" fmla="*/ 507 w 1442"/>
                  <a:gd name="T55" fmla="*/ 662 h 743"/>
                  <a:gd name="T56" fmla="*/ 536 w 1442"/>
                  <a:gd name="T57" fmla="*/ 517 h 743"/>
                  <a:gd name="T58" fmla="*/ 529 w 1442"/>
                  <a:gd name="T59" fmla="*/ 415 h 743"/>
                  <a:gd name="T60" fmla="*/ 524 w 1442"/>
                  <a:gd name="T61" fmla="*/ 358 h 743"/>
                  <a:gd name="T62" fmla="*/ 553 w 1442"/>
                  <a:gd name="T63" fmla="*/ 329 h 743"/>
                  <a:gd name="T64" fmla="*/ 592 w 1442"/>
                  <a:gd name="T65" fmla="*/ 404 h 743"/>
                  <a:gd name="T66" fmla="*/ 580 w 1442"/>
                  <a:gd name="T67" fmla="*/ 452 h 743"/>
                  <a:gd name="T68" fmla="*/ 605 w 1442"/>
                  <a:gd name="T69" fmla="*/ 448 h 743"/>
                  <a:gd name="T70" fmla="*/ 628 w 1442"/>
                  <a:gd name="T71" fmla="*/ 419 h 743"/>
                  <a:gd name="T72" fmla="*/ 635 w 1442"/>
                  <a:gd name="T73" fmla="*/ 434 h 743"/>
                  <a:gd name="T74" fmla="*/ 649 w 1442"/>
                  <a:gd name="T75" fmla="*/ 455 h 743"/>
                  <a:gd name="T76" fmla="*/ 649 w 1442"/>
                  <a:gd name="T77" fmla="*/ 480 h 743"/>
                  <a:gd name="T78" fmla="*/ 654 w 1442"/>
                  <a:gd name="T79" fmla="*/ 517 h 743"/>
                  <a:gd name="T80" fmla="*/ 691 w 1442"/>
                  <a:gd name="T81" fmla="*/ 563 h 743"/>
                  <a:gd name="T82" fmla="*/ 691 w 1442"/>
                  <a:gd name="T83" fmla="*/ 595 h 743"/>
                  <a:gd name="T84" fmla="*/ 705 w 1442"/>
                  <a:gd name="T85" fmla="*/ 628 h 743"/>
                  <a:gd name="T86" fmla="*/ 577 w 1442"/>
                  <a:gd name="T87" fmla="*/ 768 h 743"/>
                  <a:gd name="T88" fmla="*/ 616 w 1442"/>
                  <a:gd name="T89" fmla="*/ 736 h 743"/>
                  <a:gd name="T90" fmla="*/ 660 w 1442"/>
                  <a:gd name="T91" fmla="*/ 802 h 743"/>
                  <a:gd name="T92" fmla="*/ 660 w 1442"/>
                  <a:gd name="T93" fmla="*/ 810 h 743"/>
                  <a:gd name="T94" fmla="*/ 642 w 1442"/>
                  <a:gd name="T95" fmla="*/ 804 h 743"/>
                  <a:gd name="T96" fmla="*/ 605 w 1442"/>
                  <a:gd name="T97" fmla="*/ 798 h 743"/>
                  <a:gd name="T98" fmla="*/ 541 w 1442"/>
                  <a:gd name="T99" fmla="*/ 830 h 743"/>
                  <a:gd name="T100" fmla="*/ 514 w 1442"/>
                  <a:gd name="T101" fmla="*/ 866 h 743"/>
                  <a:gd name="T102" fmla="*/ 484 w 1442"/>
                  <a:gd name="T103" fmla="*/ 862 h 743"/>
                  <a:gd name="T104" fmla="*/ 507 w 1442"/>
                  <a:gd name="T105" fmla="*/ 824 h 743"/>
                  <a:gd name="T106" fmla="*/ 456 w 1442"/>
                  <a:gd name="T107" fmla="*/ 740 h 743"/>
                  <a:gd name="T108" fmla="*/ 439 w 1442"/>
                  <a:gd name="T109" fmla="*/ 714 h 743"/>
                  <a:gd name="T110" fmla="*/ 378 w 1442"/>
                  <a:gd name="T111" fmla="*/ 714 h 743"/>
                  <a:gd name="T112" fmla="*/ 136 w 1442"/>
                  <a:gd name="T113" fmla="*/ 676 h 743"/>
                  <a:gd name="T114" fmla="*/ 102 w 1442"/>
                  <a:gd name="T115" fmla="*/ 621 h 743"/>
                  <a:gd name="T116" fmla="*/ 76 w 1442"/>
                  <a:gd name="T117" fmla="*/ 505 h 743"/>
                  <a:gd name="T118" fmla="*/ 16 w 1442"/>
                  <a:gd name="T119" fmla="*/ 398 h 74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42"/>
                  <a:gd name="T181" fmla="*/ 0 h 743"/>
                  <a:gd name="T182" fmla="*/ 1442 w 1442"/>
                  <a:gd name="T183" fmla="*/ 743 h 74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42" h="743">
                    <a:moveTo>
                      <a:pt x="0" y="331"/>
                    </a:moveTo>
                    <a:lnTo>
                      <a:pt x="0" y="72"/>
                    </a:lnTo>
                    <a:lnTo>
                      <a:pt x="117" y="105"/>
                    </a:lnTo>
                    <a:lnTo>
                      <a:pt x="111" y="90"/>
                    </a:lnTo>
                    <a:lnTo>
                      <a:pt x="121" y="81"/>
                    </a:lnTo>
                    <a:lnTo>
                      <a:pt x="190" y="57"/>
                    </a:lnTo>
                    <a:lnTo>
                      <a:pt x="136" y="87"/>
                    </a:lnTo>
                    <a:lnTo>
                      <a:pt x="169" y="78"/>
                    </a:lnTo>
                    <a:lnTo>
                      <a:pt x="169" y="87"/>
                    </a:lnTo>
                    <a:lnTo>
                      <a:pt x="226" y="57"/>
                    </a:lnTo>
                    <a:lnTo>
                      <a:pt x="220" y="45"/>
                    </a:lnTo>
                    <a:lnTo>
                      <a:pt x="256" y="81"/>
                    </a:lnTo>
                    <a:lnTo>
                      <a:pt x="280" y="60"/>
                    </a:lnTo>
                    <a:lnTo>
                      <a:pt x="277" y="81"/>
                    </a:lnTo>
                    <a:lnTo>
                      <a:pt x="310" y="66"/>
                    </a:lnTo>
                    <a:lnTo>
                      <a:pt x="394" y="93"/>
                    </a:lnTo>
                    <a:lnTo>
                      <a:pt x="436" y="93"/>
                    </a:lnTo>
                    <a:lnTo>
                      <a:pt x="455" y="108"/>
                    </a:lnTo>
                    <a:lnTo>
                      <a:pt x="430" y="123"/>
                    </a:lnTo>
                    <a:lnTo>
                      <a:pt x="445" y="126"/>
                    </a:lnTo>
                    <a:lnTo>
                      <a:pt x="523" y="120"/>
                    </a:lnTo>
                    <a:lnTo>
                      <a:pt x="557" y="138"/>
                    </a:lnTo>
                    <a:lnTo>
                      <a:pt x="563" y="156"/>
                    </a:lnTo>
                    <a:lnTo>
                      <a:pt x="572" y="148"/>
                    </a:lnTo>
                    <a:lnTo>
                      <a:pt x="557" y="126"/>
                    </a:lnTo>
                    <a:lnTo>
                      <a:pt x="593" y="102"/>
                    </a:lnTo>
                    <a:lnTo>
                      <a:pt x="560" y="117"/>
                    </a:lnTo>
                    <a:lnTo>
                      <a:pt x="545" y="111"/>
                    </a:lnTo>
                    <a:lnTo>
                      <a:pt x="587" y="90"/>
                    </a:lnTo>
                    <a:lnTo>
                      <a:pt x="614" y="117"/>
                    </a:lnTo>
                    <a:lnTo>
                      <a:pt x="635" y="117"/>
                    </a:lnTo>
                    <a:lnTo>
                      <a:pt x="653" y="129"/>
                    </a:lnTo>
                    <a:lnTo>
                      <a:pt x="719" y="126"/>
                    </a:lnTo>
                    <a:lnTo>
                      <a:pt x="716" y="120"/>
                    </a:lnTo>
                    <a:lnTo>
                      <a:pt x="740" y="132"/>
                    </a:lnTo>
                    <a:lnTo>
                      <a:pt x="740" y="123"/>
                    </a:lnTo>
                    <a:lnTo>
                      <a:pt x="725" y="126"/>
                    </a:lnTo>
                    <a:lnTo>
                      <a:pt x="713" y="111"/>
                    </a:lnTo>
                    <a:lnTo>
                      <a:pt x="740" y="108"/>
                    </a:lnTo>
                    <a:lnTo>
                      <a:pt x="749" y="120"/>
                    </a:lnTo>
                    <a:lnTo>
                      <a:pt x="758" y="114"/>
                    </a:lnTo>
                    <a:lnTo>
                      <a:pt x="755" y="132"/>
                    </a:lnTo>
                    <a:lnTo>
                      <a:pt x="770" y="144"/>
                    </a:lnTo>
                    <a:lnTo>
                      <a:pt x="768" y="120"/>
                    </a:lnTo>
                    <a:lnTo>
                      <a:pt x="800" y="105"/>
                    </a:lnTo>
                    <a:lnTo>
                      <a:pt x="794" y="90"/>
                    </a:lnTo>
                    <a:lnTo>
                      <a:pt x="782" y="102"/>
                    </a:lnTo>
                    <a:lnTo>
                      <a:pt x="800" y="78"/>
                    </a:lnTo>
                    <a:lnTo>
                      <a:pt x="752" y="60"/>
                    </a:lnTo>
                    <a:lnTo>
                      <a:pt x="755" y="24"/>
                    </a:lnTo>
                    <a:lnTo>
                      <a:pt x="768" y="24"/>
                    </a:lnTo>
                    <a:lnTo>
                      <a:pt x="774" y="0"/>
                    </a:lnTo>
                    <a:lnTo>
                      <a:pt x="810" y="24"/>
                    </a:lnTo>
                    <a:lnTo>
                      <a:pt x="810" y="39"/>
                    </a:lnTo>
                    <a:lnTo>
                      <a:pt x="836" y="60"/>
                    </a:lnTo>
                    <a:lnTo>
                      <a:pt x="818" y="60"/>
                    </a:lnTo>
                    <a:lnTo>
                      <a:pt x="830" y="63"/>
                    </a:lnTo>
                    <a:lnTo>
                      <a:pt x="816" y="72"/>
                    </a:lnTo>
                    <a:lnTo>
                      <a:pt x="846" y="78"/>
                    </a:lnTo>
                    <a:lnTo>
                      <a:pt x="840" y="81"/>
                    </a:lnTo>
                    <a:lnTo>
                      <a:pt x="854" y="114"/>
                    </a:lnTo>
                    <a:lnTo>
                      <a:pt x="873" y="84"/>
                    </a:lnTo>
                    <a:lnTo>
                      <a:pt x="891" y="93"/>
                    </a:lnTo>
                    <a:lnTo>
                      <a:pt x="897" y="114"/>
                    </a:lnTo>
                    <a:lnTo>
                      <a:pt x="888" y="123"/>
                    </a:lnTo>
                    <a:lnTo>
                      <a:pt x="906" y="144"/>
                    </a:lnTo>
                    <a:lnTo>
                      <a:pt x="921" y="138"/>
                    </a:lnTo>
                    <a:lnTo>
                      <a:pt x="933" y="105"/>
                    </a:lnTo>
                    <a:lnTo>
                      <a:pt x="951" y="102"/>
                    </a:lnTo>
                    <a:lnTo>
                      <a:pt x="939" y="69"/>
                    </a:lnTo>
                    <a:lnTo>
                      <a:pt x="987" y="72"/>
                    </a:lnTo>
                    <a:lnTo>
                      <a:pt x="1008" y="87"/>
                    </a:lnTo>
                    <a:lnTo>
                      <a:pt x="996" y="99"/>
                    </a:lnTo>
                    <a:lnTo>
                      <a:pt x="1011" y="105"/>
                    </a:lnTo>
                    <a:lnTo>
                      <a:pt x="987" y="108"/>
                    </a:lnTo>
                    <a:lnTo>
                      <a:pt x="1008" y="150"/>
                    </a:lnTo>
                    <a:lnTo>
                      <a:pt x="975" y="168"/>
                    </a:lnTo>
                    <a:lnTo>
                      <a:pt x="963" y="160"/>
                    </a:lnTo>
                    <a:lnTo>
                      <a:pt x="969" y="172"/>
                    </a:lnTo>
                    <a:lnTo>
                      <a:pt x="921" y="162"/>
                    </a:lnTo>
                    <a:lnTo>
                      <a:pt x="930" y="174"/>
                    </a:lnTo>
                    <a:lnTo>
                      <a:pt x="909" y="196"/>
                    </a:lnTo>
                    <a:lnTo>
                      <a:pt x="860" y="180"/>
                    </a:lnTo>
                    <a:lnTo>
                      <a:pt x="879" y="198"/>
                    </a:lnTo>
                    <a:lnTo>
                      <a:pt x="915" y="202"/>
                    </a:lnTo>
                    <a:lnTo>
                      <a:pt x="891" y="228"/>
                    </a:lnTo>
                    <a:lnTo>
                      <a:pt x="864" y="228"/>
                    </a:lnTo>
                    <a:lnTo>
                      <a:pt x="852" y="246"/>
                    </a:lnTo>
                    <a:lnTo>
                      <a:pt x="804" y="234"/>
                    </a:lnTo>
                    <a:lnTo>
                      <a:pt x="846" y="246"/>
                    </a:lnTo>
                    <a:lnTo>
                      <a:pt x="852" y="259"/>
                    </a:lnTo>
                    <a:lnTo>
                      <a:pt x="818" y="265"/>
                    </a:lnTo>
                    <a:lnTo>
                      <a:pt x="830" y="271"/>
                    </a:lnTo>
                    <a:lnTo>
                      <a:pt x="816" y="271"/>
                    </a:lnTo>
                    <a:lnTo>
                      <a:pt x="816" y="286"/>
                    </a:lnTo>
                    <a:lnTo>
                      <a:pt x="786" y="301"/>
                    </a:lnTo>
                    <a:lnTo>
                      <a:pt x="780" y="361"/>
                    </a:lnTo>
                    <a:lnTo>
                      <a:pt x="788" y="376"/>
                    </a:lnTo>
                    <a:lnTo>
                      <a:pt x="806" y="370"/>
                    </a:lnTo>
                    <a:lnTo>
                      <a:pt x="816" y="415"/>
                    </a:lnTo>
                    <a:lnTo>
                      <a:pt x="842" y="403"/>
                    </a:lnTo>
                    <a:lnTo>
                      <a:pt x="876" y="418"/>
                    </a:lnTo>
                    <a:lnTo>
                      <a:pt x="939" y="448"/>
                    </a:lnTo>
                    <a:lnTo>
                      <a:pt x="936" y="463"/>
                    </a:lnTo>
                    <a:lnTo>
                      <a:pt x="942" y="451"/>
                    </a:lnTo>
                    <a:lnTo>
                      <a:pt x="990" y="454"/>
                    </a:lnTo>
                    <a:lnTo>
                      <a:pt x="990" y="505"/>
                    </a:lnTo>
                    <a:lnTo>
                      <a:pt x="1008" y="521"/>
                    </a:lnTo>
                    <a:lnTo>
                      <a:pt x="993" y="527"/>
                    </a:lnTo>
                    <a:lnTo>
                      <a:pt x="1020" y="533"/>
                    </a:lnTo>
                    <a:lnTo>
                      <a:pt x="1011" y="551"/>
                    </a:lnTo>
                    <a:lnTo>
                      <a:pt x="1035" y="551"/>
                    </a:lnTo>
                    <a:lnTo>
                      <a:pt x="1065" y="523"/>
                    </a:lnTo>
                    <a:lnTo>
                      <a:pt x="1053" y="517"/>
                    </a:lnTo>
                    <a:lnTo>
                      <a:pt x="1035" y="469"/>
                    </a:lnTo>
                    <a:lnTo>
                      <a:pt x="1095" y="430"/>
                    </a:lnTo>
                    <a:lnTo>
                      <a:pt x="1083" y="427"/>
                    </a:lnTo>
                    <a:lnTo>
                      <a:pt x="1071" y="382"/>
                    </a:lnTo>
                    <a:lnTo>
                      <a:pt x="1053" y="370"/>
                    </a:lnTo>
                    <a:lnTo>
                      <a:pt x="1081" y="346"/>
                    </a:lnTo>
                    <a:lnTo>
                      <a:pt x="1068" y="340"/>
                    </a:lnTo>
                    <a:lnTo>
                      <a:pt x="1071" y="319"/>
                    </a:lnTo>
                    <a:lnTo>
                      <a:pt x="1062" y="316"/>
                    </a:lnTo>
                    <a:lnTo>
                      <a:pt x="1071" y="298"/>
                    </a:lnTo>
                    <a:lnTo>
                      <a:pt x="1059" y="289"/>
                    </a:lnTo>
                    <a:lnTo>
                      <a:pt x="1068" y="274"/>
                    </a:lnTo>
                    <a:lnTo>
                      <a:pt x="1113" y="283"/>
                    </a:lnTo>
                    <a:lnTo>
                      <a:pt x="1131" y="274"/>
                    </a:lnTo>
                    <a:lnTo>
                      <a:pt x="1170" y="298"/>
                    </a:lnTo>
                    <a:lnTo>
                      <a:pt x="1170" y="307"/>
                    </a:lnTo>
                    <a:lnTo>
                      <a:pt x="1206" y="310"/>
                    </a:lnTo>
                    <a:lnTo>
                      <a:pt x="1210" y="337"/>
                    </a:lnTo>
                    <a:lnTo>
                      <a:pt x="1176" y="337"/>
                    </a:lnTo>
                    <a:lnTo>
                      <a:pt x="1204" y="340"/>
                    </a:lnTo>
                    <a:lnTo>
                      <a:pt x="1212" y="355"/>
                    </a:lnTo>
                    <a:lnTo>
                      <a:pt x="1185" y="376"/>
                    </a:lnTo>
                    <a:lnTo>
                      <a:pt x="1224" y="364"/>
                    </a:lnTo>
                    <a:lnTo>
                      <a:pt x="1230" y="382"/>
                    </a:lnTo>
                    <a:lnTo>
                      <a:pt x="1210" y="391"/>
                    </a:lnTo>
                    <a:lnTo>
                      <a:pt x="1236" y="373"/>
                    </a:lnTo>
                    <a:lnTo>
                      <a:pt x="1240" y="385"/>
                    </a:lnTo>
                    <a:lnTo>
                      <a:pt x="1258" y="364"/>
                    </a:lnTo>
                    <a:lnTo>
                      <a:pt x="1264" y="376"/>
                    </a:lnTo>
                    <a:lnTo>
                      <a:pt x="1282" y="349"/>
                    </a:lnTo>
                    <a:lnTo>
                      <a:pt x="1276" y="343"/>
                    </a:lnTo>
                    <a:lnTo>
                      <a:pt x="1290" y="331"/>
                    </a:lnTo>
                    <a:lnTo>
                      <a:pt x="1309" y="355"/>
                    </a:lnTo>
                    <a:lnTo>
                      <a:pt x="1297" y="361"/>
                    </a:lnTo>
                    <a:lnTo>
                      <a:pt x="1312" y="361"/>
                    </a:lnTo>
                    <a:lnTo>
                      <a:pt x="1321" y="373"/>
                    </a:lnTo>
                    <a:lnTo>
                      <a:pt x="1309" y="376"/>
                    </a:lnTo>
                    <a:lnTo>
                      <a:pt x="1327" y="379"/>
                    </a:lnTo>
                    <a:lnTo>
                      <a:pt x="1312" y="385"/>
                    </a:lnTo>
                    <a:lnTo>
                      <a:pt x="1327" y="382"/>
                    </a:lnTo>
                    <a:lnTo>
                      <a:pt x="1336" y="394"/>
                    </a:lnTo>
                    <a:lnTo>
                      <a:pt x="1327" y="400"/>
                    </a:lnTo>
                    <a:lnTo>
                      <a:pt x="1345" y="409"/>
                    </a:lnTo>
                    <a:lnTo>
                      <a:pt x="1321" y="421"/>
                    </a:lnTo>
                    <a:lnTo>
                      <a:pt x="1339" y="421"/>
                    </a:lnTo>
                    <a:lnTo>
                      <a:pt x="1336" y="430"/>
                    </a:lnTo>
                    <a:lnTo>
                      <a:pt x="1366" y="439"/>
                    </a:lnTo>
                    <a:lnTo>
                      <a:pt x="1375" y="463"/>
                    </a:lnTo>
                    <a:lnTo>
                      <a:pt x="1384" y="451"/>
                    </a:lnTo>
                    <a:lnTo>
                      <a:pt x="1414" y="469"/>
                    </a:lnTo>
                    <a:lnTo>
                      <a:pt x="1351" y="487"/>
                    </a:lnTo>
                    <a:lnTo>
                      <a:pt x="1366" y="496"/>
                    </a:lnTo>
                    <a:lnTo>
                      <a:pt x="1414" y="478"/>
                    </a:lnTo>
                    <a:lnTo>
                      <a:pt x="1414" y="496"/>
                    </a:lnTo>
                    <a:lnTo>
                      <a:pt x="1435" y="490"/>
                    </a:lnTo>
                    <a:lnTo>
                      <a:pt x="1441" y="499"/>
                    </a:lnTo>
                    <a:lnTo>
                      <a:pt x="1429" y="499"/>
                    </a:lnTo>
                    <a:lnTo>
                      <a:pt x="1441" y="523"/>
                    </a:lnTo>
                    <a:lnTo>
                      <a:pt x="1369" y="565"/>
                    </a:lnTo>
                    <a:lnTo>
                      <a:pt x="1260" y="565"/>
                    </a:lnTo>
                    <a:lnTo>
                      <a:pt x="1218" y="599"/>
                    </a:lnTo>
                    <a:lnTo>
                      <a:pt x="1179" y="640"/>
                    </a:lnTo>
                    <a:lnTo>
                      <a:pt x="1218" y="607"/>
                    </a:lnTo>
                    <a:lnTo>
                      <a:pt x="1276" y="587"/>
                    </a:lnTo>
                    <a:lnTo>
                      <a:pt x="1297" y="604"/>
                    </a:lnTo>
                    <a:lnTo>
                      <a:pt x="1258" y="613"/>
                    </a:lnTo>
                    <a:lnTo>
                      <a:pt x="1288" y="619"/>
                    </a:lnTo>
                    <a:lnTo>
                      <a:pt x="1282" y="638"/>
                    </a:lnTo>
                    <a:lnTo>
                      <a:pt x="1303" y="658"/>
                    </a:lnTo>
                    <a:lnTo>
                      <a:pt x="1348" y="668"/>
                    </a:lnTo>
                    <a:lnTo>
                      <a:pt x="1357" y="638"/>
                    </a:lnTo>
                    <a:lnTo>
                      <a:pt x="1357" y="656"/>
                    </a:lnTo>
                    <a:lnTo>
                      <a:pt x="1372" y="656"/>
                    </a:lnTo>
                    <a:lnTo>
                      <a:pt x="1348" y="674"/>
                    </a:lnTo>
                    <a:lnTo>
                      <a:pt x="1300" y="688"/>
                    </a:lnTo>
                    <a:lnTo>
                      <a:pt x="1278" y="710"/>
                    </a:lnTo>
                    <a:lnTo>
                      <a:pt x="1264" y="688"/>
                    </a:lnTo>
                    <a:lnTo>
                      <a:pt x="1312" y="670"/>
                    </a:lnTo>
                    <a:lnTo>
                      <a:pt x="1288" y="670"/>
                    </a:lnTo>
                    <a:lnTo>
                      <a:pt x="1290" y="658"/>
                    </a:lnTo>
                    <a:lnTo>
                      <a:pt x="1248" y="674"/>
                    </a:lnTo>
                    <a:lnTo>
                      <a:pt x="1236" y="664"/>
                    </a:lnTo>
                    <a:lnTo>
                      <a:pt x="1236" y="638"/>
                    </a:lnTo>
                    <a:lnTo>
                      <a:pt x="1210" y="628"/>
                    </a:lnTo>
                    <a:lnTo>
                      <a:pt x="1192" y="670"/>
                    </a:lnTo>
                    <a:lnTo>
                      <a:pt x="1105" y="692"/>
                    </a:lnTo>
                    <a:lnTo>
                      <a:pt x="1044" y="704"/>
                    </a:lnTo>
                    <a:lnTo>
                      <a:pt x="1032" y="716"/>
                    </a:lnTo>
                    <a:lnTo>
                      <a:pt x="1044" y="716"/>
                    </a:lnTo>
                    <a:lnTo>
                      <a:pt x="1050" y="722"/>
                    </a:lnTo>
                    <a:lnTo>
                      <a:pt x="978" y="742"/>
                    </a:lnTo>
                    <a:lnTo>
                      <a:pt x="981" y="734"/>
                    </a:lnTo>
                    <a:lnTo>
                      <a:pt x="987" y="730"/>
                    </a:lnTo>
                    <a:lnTo>
                      <a:pt x="990" y="718"/>
                    </a:lnTo>
                    <a:lnTo>
                      <a:pt x="999" y="712"/>
                    </a:lnTo>
                    <a:lnTo>
                      <a:pt x="1005" y="674"/>
                    </a:lnTo>
                    <a:lnTo>
                      <a:pt x="1017" y="688"/>
                    </a:lnTo>
                    <a:lnTo>
                      <a:pt x="1035" y="686"/>
                    </a:lnTo>
                    <a:lnTo>
                      <a:pt x="1017" y="658"/>
                    </a:lnTo>
                    <a:lnTo>
                      <a:pt x="954" y="650"/>
                    </a:lnTo>
                    <a:lnTo>
                      <a:pt x="948" y="616"/>
                    </a:lnTo>
                    <a:lnTo>
                      <a:pt x="933" y="616"/>
                    </a:lnTo>
                    <a:lnTo>
                      <a:pt x="924" y="601"/>
                    </a:lnTo>
                    <a:lnTo>
                      <a:pt x="909" y="599"/>
                    </a:lnTo>
                    <a:lnTo>
                      <a:pt x="909" y="610"/>
                    </a:lnTo>
                    <a:lnTo>
                      <a:pt x="894" y="595"/>
                    </a:lnTo>
                    <a:lnTo>
                      <a:pt x="864" y="616"/>
                    </a:lnTo>
                    <a:lnTo>
                      <a:pt x="786" y="601"/>
                    </a:lnTo>
                    <a:lnTo>
                      <a:pt x="774" y="583"/>
                    </a:lnTo>
                    <a:lnTo>
                      <a:pt x="774" y="595"/>
                    </a:lnTo>
                    <a:lnTo>
                      <a:pt x="310" y="595"/>
                    </a:lnTo>
                    <a:lnTo>
                      <a:pt x="304" y="577"/>
                    </a:lnTo>
                    <a:lnTo>
                      <a:pt x="277" y="575"/>
                    </a:lnTo>
                    <a:lnTo>
                      <a:pt x="277" y="563"/>
                    </a:lnTo>
                    <a:lnTo>
                      <a:pt x="226" y="545"/>
                    </a:lnTo>
                    <a:lnTo>
                      <a:pt x="232" y="539"/>
                    </a:lnTo>
                    <a:lnTo>
                      <a:pt x="222" y="517"/>
                    </a:lnTo>
                    <a:lnTo>
                      <a:pt x="208" y="517"/>
                    </a:lnTo>
                    <a:lnTo>
                      <a:pt x="180" y="472"/>
                    </a:lnTo>
                    <a:lnTo>
                      <a:pt x="184" y="460"/>
                    </a:lnTo>
                    <a:lnTo>
                      <a:pt x="186" y="436"/>
                    </a:lnTo>
                    <a:lnTo>
                      <a:pt x="157" y="421"/>
                    </a:lnTo>
                    <a:lnTo>
                      <a:pt x="93" y="343"/>
                    </a:lnTo>
                    <a:lnTo>
                      <a:pt x="61" y="364"/>
                    </a:lnTo>
                    <a:lnTo>
                      <a:pt x="49" y="352"/>
                    </a:lnTo>
                    <a:lnTo>
                      <a:pt x="33" y="331"/>
                    </a:lnTo>
                    <a:lnTo>
                      <a:pt x="0" y="33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46" name="Freeform 568"/>
              <p:cNvSpPr>
                <a:spLocks/>
              </p:cNvSpPr>
              <p:nvPr/>
            </p:nvSpPr>
            <p:spPr bwMode="auto">
              <a:xfrm>
                <a:off x="1173" y="1917"/>
                <a:ext cx="76" cy="50"/>
              </a:xfrm>
              <a:custGeom>
                <a:avLst/>
                <a:gdLst>
                  <a:gd name="T0" fmla="*/ 0 w 86"/>
                  <a:gd name="T1" fmla="*/ 0 h 48"/>
                  <a:gd name="T2" fmla="*/ 22 w 86"/>
                  <a:gd name="T3" fmla="*/ 8 h 48"/>
                  <a:gd name="T4" fmla="*/ 40 w 86"/>
                  <a:gd name="T5" fmla="*/ 59 h 48"/>
                  <a:gd name="T6" fmla="*/ 29 w 86"/>
                  <a:gd name="T7" fmla="*/ 54 h 48"/>
                  <a:gd name="T8" fmla="*/ 0 w 86"/>
                  <a:gd name="T9" fmla="*/ 0 h 48"/>
                  <a:gd name="T10" fmla="*/ 0 60000 65536"/>
                  <a:gd name="T11" fmla="*/ 0 60000 65536"/>
                  <a:gd name="T12" fmla="*/ 0 60000 65536"/>
                  <a:gd name="T13" fmla="*/ 0 60000 65536"/>
                  <a:gd name="T14" fmla="*/ 0 60000 65536"/>
                  <a:gd name="T15" fmla="*/ 0 w 86"/>
                  <a:gd name="T16" fmla="*/ 0 h 48"/>
                  <a:gd name="T17" fmla="*/ 86 w 86"/>
                  <a:gd name="T18" fmla="*/ 48 h 48"/>
                </a:gdLst>
                <a:ahLst/>
                <a:cxnLst>
                  <a:cxn ang="T10">
                    <a:pos x="T0" y="T1"/>
                  </a:cxn>
                  <a:cxn ang="T11">
                    <a:pos x="T2" y="T3"/>
                  </a:cxn>
                  <a:cxn ang="T12">
                    <a:pos x="T4" y="T5"/>
                  </a:cxn>
                  <a:cxn ang="T13">
                    <a:pos x="T6" y="T7"/>
                  </a:cxn>
                  <a:cxn ang="T14">
                    <a:pos x="T8" y="T9"/>
                  </a:cxn>
                </a:cxnLst>
                <a:rect l="T15" t="T16" r="T17" b="T18"/>
                <a:pathLst>
                  <a:path w="86" h="48">
                    <a:moveTo>
                      <a:pt x="0" y="0"/>
                    </a:moveTo>
                    <a:lnTo>
                      <a:pt x="46" y="8"/>
                    </a:lnTo>
                    <a:lnTo>
                      <a:pt x="85" y="47"/>
                    </a:lnTo>
                    <a:lnTo>
                      <a:pt x="61" y="42"/>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47" name="Freeform 569"/>
              <p:cNvSpPr>
                <a:spLocks/>
              </p:cNvSpPr>
              <p:nvPr/>
            </p:nvSpPr>
            <p:spPr bwMode="auto">
              <a:xfrm>
                <a:off x="1254" y="1150"/>
                <a:ext cx="110" cy="67"/>
              </a:xfrm>
              <a:custGeom>
                <a:avLst/>
                <a:gdLst>
                  <a:gd name="T0" fmla="*/ 0 w 124"/>
                  <a:gd name="T1" fmla="*/ 59 h 65"/>
                  <a:gd name="T2" fmla="*/ 13 w 124"/>
                  <a:gd name="T3" fmla="*/ 72 h 65"/>
                  <a:gd name="T4" fmla="*/ 18 w 124"/>
                  <a:gd name="T5" fmla="*/ 59 h 65"/>
                  <a:gd name="T6" fmla="*/ 20 w 124"/>
                  <a:gd name="T7" fmla="*/ 76 h 65"/>
                  <a:gd name="T8" fmla="*/ 27 w 124"/>
                  <a:gd name="T9" fmla="*/ 66 h 65"/>
                  <a:gd name="T10" fmla="*/ 25 w 124"/>
                  <a:gd name="T11" fmla="*/ 48 h 65"/>
                  <a:gd name="T12" fmla="*/ 31 w 124"/>
                  <a:gd name="T13" fmla="*/ 64 h 65"/>
                  <a:gd name="T14" fmla="*/ 36 w 124"/>
                  <a:gd name="T15" fmla="*/ 36 h 65"/>
                  <a:gd name="T16" fmla="*/ 41 w 124"/>
                  <a:gd name="T17" fmla="*/ 34 h 65"/>
                  <a:gd name="T18" fmla="*/ 42 w 124"/>
                  <a:gd name="T19" fmla="*/ 55 h 65"/>
                  <a:gd name="T20" fmla="*/ 58 w 124"/>
                  <a:gd name="T21" fmla="*/ 36 h 65"/>
                  <a:gd name="T22" fmla="*/ 52 w 124"/>
                  <a:gd name="T23" fmla="*/ 16 h 65"/>
                  <a:gd name="T24" fmla="*/ 59 w 124"/>
                  <a:gd name="T25" fmla="*/ 10 h 65"/>
                  <a:gd name="T26" fmla="*/ 52 w 124"/>
                  <a:gd name="T27" fmla="*/ 0 h 65"/>
                  <a:gd name="T28" fmla="*/ 29 w 124"/>
                  <a:gd name="T29" fmla="*/ 10 h 65"/>
                  <a:gd name="T30" fmla="*/ 0 w 124"/>
                  <a:gd name="T31" fmla="*/ 59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4"/>
                  <a:gd name="T49" fmla="*/ 0 h 65"/>
                  <a:gd name="T50" fmla="*/ 124 w 124"/>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4" h="65">
                    <a:moveTo>
                      <a:pt x="0" y="48"/>
                    </a:moveTo>
                    <a:lnTo>
                      <a:pt x="27" y="60"/>
                    </a:lnTo>
                    <a:lnTo>
                      <a:pt x="36" y="48"/>
                    </a:lnTo>
                    <a:lnTo>
                      <a:pt x="42" y="64"/>
                    </a:lnTo>
                    <a:lnTo>
                      <a:pt x="54" y="54"/>
                    </a:lnTo>
                    <a:lnTo>
                      <a:pt x="51" y="42"/>
                    </a:lnTo>
                    <a:lnTo>
                      <a:pt x="63" y="52"/>
                    </a:lnTo>
                    <a:lnTo>
                      <a:pt x="75" y="30"/>
                    </a:lnTo>
                    <a:lnTo>
                      <a:pt x="84" y="28"/>
                    </a:lnTo>
                    <a:lnTo>
                      <a:pt x="87" y="46"/>
                    </a:lnTo>
                    <a:lnTo>
                      <a:pt x="117" y="30"/>
                    </a:lnTo>
                    <a:lnTo>
                      <a:pt x="105" y="16"/>
                    </a:lnTo>
                    <a:lnTo>
                      <a:pt x="123" y="10"/>
                    </a:lnTo>
                    <a:lnTo>
                      <a:pt x="105" y="0"/>
                    </a:lnTo>
                    <a:lnTo>
                      <a:pt x="60" y="10"/>
                    </a:lnTo>
                    <a:lnTo>
                      <a:pt x="0" y="4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48" name="Freeform 570"/>
              <p:cNvSpPr>
                <a:spLocks/>
              </p:cNvSpPr>
              <p:nvPr/>
            </p:nvSpPr>
            <p:spPr bwMode="auto">
              <a:xfrm>
                <a:off x="1331" y="1179"/>
                <a:ext cx="185" cy="85"/>
              </a:xfrm>
              <a:custGeom>
                <a:avLst/>
                <a:gdLst>
                  <a:gd name="T0" fmla="*/ 0 w 209"/>
                  <a:gd name="T1" fmla="*/ 66 h 82"/>
                  <a:gd name="T2" fmla="*/ 4 w 209"/>
                  <a:gd name="T3" fmla="*/ 57 h 82"/>
                  <a:gd name="T4" fmla="*/ 20 w 209"/>
                  <a:gd name="T5" fmla="*/ 47 h 82"/>
                  <a:gd name="T6" fmla="*/ 4 w 209"/>
                  <a:gd name="T7" fmla="*/ 54 h 82"/>
                  <a:gd name="T8" fmla="*/ 24 w 209"/>
                  <a:gd name="T9" fmla="*/ 38 h 82"/>
                  <a:gd name="T10" fmla="*/ 8 w 209"/>
                  <a:gd name="T11" fmla="*/ 38 h 82"/>
                  <a:gd name="T12" fmla="*/ 9 w 209"/>
                  <a:gd name="T13" fmla="*/ 26 h 82"/>
                  <a:gd name="T14" fmla="*/ 24 w 209"/>
                  <a:gd name="T15" fmla="*/ 26 h 82"/>
                  <a:gd name="T16" fmla="*/ 15 w 209"/>
                  <a:gd name="T17" fmla="*/ 24 h 82"/>
                  <a:gd name="T18" fmla="*/ 21 w 209"/>
                  <a:gd name="T19" fmla="*/ 12 h 82"/>
                  <a:gd name="T20" fmla="*/ 42 w 209"/>
                  <a:gd name="T21" fmla="*/ 26 h 82"/>
                  <a:gd name="T22" fmla="*/ 51 w 209"/>
                  <a:gd name="T23" fmla="*/ 57 h 82"/>
                  <a:gd name="T24" fmla="*/ 71 w 209"/>
                  <a:gd name="T25" fmla="*/ 57 h 82"/>
                  <a:gd name="T26" fmla="*/ 64 w 209"/>
                  <a:gd name="T27" fmla="*/ 38 h 82"/>
                  <a:gd name="T28" fmla="*/ 68 w 209"/>
                  <a:gd name="T29" fmla="*/ 26 h 82"/>
                  <a:gd name="T30" fmla="*/ 58 w 209"/>
                  <a:gd name="T31" fmla="*/ 12 h 82"/>
                  <a:gd name="T32" fmla="*/ 73 w 209"/>
                  <a:gd name="T33" fmla="*/ 0 h 82"/>
                  <a:gd name="T34" fmla="*/ 78 w 209"/>
                  <a:gd name="T35" fmla="*/ 24 h 82"/>
                  <a:gd name="T36" fmla="*/ 73 w 209"/>
                  <a:gd name="T37" fmla="*/ 30 h 82"/>
                  <a:gd name="T38" fmla="*/ 82 w 209"/>
                  <a:gd name="T39" fmla="*/ 32 h 82"/>
                  <a:gd name="T40" fmla="*/ 80 w 209"/>
                  <a:gd name="T41" fmla="*/ 43 h 82"/>
                  <a:gd name="T42" fmla="*/ 88 w 209"/>
                  <a:gd name="T43" fmla="*/ 47 h 82"/>
                  <a:gd name="T44" fmla="*/ 93 w 209"/>
                  <a:gd name="T45" fmla="*/ 32 h 82"/>
                  <a:gd name="T46" fmla="*/ 99 w 209"/>
                  <a:gd name="T47" fmla="*/ 54 h 82"/>
                  <a:gd name="T48" fmla="*/ 93 w 209"/>
                  <a:gd name="T49" fmla="*/ 73 h 82"/>
                  <a:gd name="T50" fmla="*/ 73 w 209"/>
                  <a:gd name="T51" fmla="*/ 69 h 82"/>
                  <a:gd name="T52" fmla="*/ 40 w 209"/>
                  <a:gd name="T53" fmla="*/ 100 h 82"/>
                  <a:gd name="T54" fmla="*/ 27 w 209"/>
                  <a:gd name="T55" fmla="*/ 87 h 82"/>
                  <a:gd name="T56" fmla="*/ 53 w 209"/>
                  <a:gd name="T57" fmla="*/ 63 h 82"/>
                  <a:gd name="T58" fmla="*/ 31 w 209"/>
                  <a:gd name="T59" fmla="*/ 73 h 82"/>
                  <a:gd name="T60" fmla="*/ 35 w 209"/>
                  <a:gd name="T61" fmla="*/ 60 h 82"/>
                  <a:gd name="T62" fmla="*/ 24 w 209"/>
                  <a:gd name="T63" fmla="*/ 78 h 82"/>
                  <a:gd name="T64" fmla="*/ 9 w 209"/>
                  <a:gd name="T65" fmla="*/ 69 h 82"/>
                  <a:gd name="T66" fmla="*/ 0 w 209"/>
                  <a:gd name="T67" fmla="*/ 66 h 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9"/>
                  <a:gd name="T103" fmla="*/ 0 h 82"/>
                  <a:gd name="T104" fmla="*/ 209 w 209"/>
                  <a:gd name="T105" fmla="*/ 82 h 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9" h="82">
                    <a:moveTo>
                      <a:pt x="0" y="54"/>
                    </a:moveTo>
                    <a:lnTo>
                      <a:pt x="6" y="45"/>
                    </a:lnTo>
                    <a:lnTo>
                      <a:pt x="42" y="38"/>
                    </a:lnTo>
                    <a:lnTo>
                      <a:pt x="6" y="42"/>
                    </a:lnTo>
                    <a:lnTo>
                      <a:pt x="49" y="32"/>
                    </a:lnTo>
                    <a:lnTo>
                      <a:pt x="15" y="32"/>
                    </a:lnTo>
                    <a:lnTo>
                      <a:pt x="18" y="20"/>
                    </a:lnTo>
                    <a:lnTo>
                      <a:pt x="49" y="20"/>
                    </a:lnTo>
                    <a:lnTo>
                      <a:pt x="30" y="18"/>
                    </a:lnTo>
                    <a:lnTo>
                      <a:pt x="45" y="12"/>
                    </a:lnTo>
                    <a:lnTo>
                      <a:pt x="87" y="20"/>
                    </a:lnTo>
                    <a:lnTo>
                      <a:pt x="109" y="45"/>
                    </a:lnTo>
                    <a:lnTo>
                      <a:pt x="147" y="45"/>
                    </a:lnTo>
                    <a:lnTo>
                      <a:pt x="133" y="32"/>
                    </a:lnTo>
                    <a:lnTo>
                      <a:pt x="141" y="20"/>
                    </a:lnTo>
                    <a:lnTo>
                      <a:pt x="123" y="12"/>
                    </a:lnTo>
                    <a:lnTo>
                      <a:pt x="151" y="0"/>
                    </a:lnTo>
                    <a:lnTo>
                      <a:pt x="163" y="18"/>
                    </a:lnTo>
                    <a:lnTo>
                      <a:pt x="154" y="24"/>
                    </a:lnTo>
                    <a:lnTo>
                      <a:pt x="172" y="26"/>
                    </a:lnTo>
                    <a:lnTo>
                      <a:pt x="166" y="36"/>
                    </a:lnTo>
                    <a:lnTo>
                      <a:pt x="184" y="38"/>
                    </a:lnTo>
                    <a:lnTo>
                      <a:pt x="193" y="26"/>
                    </a:lnTo>
                    <a:lnTo>
                      <a:pt x="208" y="42"/>
                    </a:lnTo>
                    <a:lnTo>
                      <a:pt x="196" y="60"/>
                    </a:lnTo>
                    <a:lnTo>
                      <a:pt x="151" y="57"/>
                    </a:lnTo>
                    <a:lnTo>
                      <a:pt x="85" y="81"/>
                    </a:lnTo>
                    <a:lnTo>
                      <a:pt x="57" y="69"/>
                    </a:lnTo>
                    <a:lnTo>
                      <a:pt x="111" y="51"/>
                    </a:lnTo>
                    <a:lnTo>
                      <a:pt x="63" y="60"/>
                    </a:lnTo>
                    <a:lnTo>
                      <a:pt x="75" y="48"/>
                    </a:lnTo>
                    <a:lnTo>
                      <a:pt x="49" y="63"/>
                    </a:lnTo>
                    <a:lnTo>
                      <a:pt x="18" y="57"/>
                    </a:lnTo>
                    <a:lnTo>
                      <a:pt x="0" y="5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49" name="Freeform 571"/>
              <p:cNvSpPr>
                <a:spLocks/>
              </p:cNvSpPr>
              <p:nvPr/>
            </p:nvSpPr>
            <p:spPr bwMode="auto">
              <a:xfrm>
                <a:off x="1515" y="1085"/>
                <a:ext cx="95" cy="58"/>
              </a:xfrm>
              <a:custGeom>
                <a:avLst/>
                <a:gdLst>
                  <a:gd name="T0" fmla="*/ 0 w 106"/>
                  <a:gd name="T1" fmla="*/ 0 h 56"/>
                  <a:gd name="T2" fmla="*/ 4 w 106"/>
                  <a:gd name="T3" fmla="*/ 25 h 56"/>
                  <a:gd name="T4" fmla="*/ 16 w 106"/>
                  <a:gd name="T5" fmla="*/ 25 h 56"/>
                  <a:gd name="T6" fmla="*/ 13 w 106"/>
                  <a:gd name="T7" fmla="*/ 31 h 56"/>
                  <a:gd name="T8" fmla="*/ 16 w 106"/>
                  <a:gd name="T9" fmla="*/ 33 h 56"/>
                  <a:gd name="T10" fmla="*/ 4 w 106"/>
                  <a:gd name="T11" fmla="*/ 44 h 56"/>
                  <a:gd name="T12" fmla="*/ 25 w 106"/>
                  <a:gd name="T13" fmla="*/ 48 h 56"/>
                  <a:gd name="T14" fmla="*/ 54 w 106"/>
                  <a:gd name="T15" fmla="*/ 67 h 56"/>
                  <a:gd name="T16" fmla="*/ 50 w 106"/>
                  <a:gd name="T17" fmla="*/ 27 h 56"/>
                  <a:gd name="T18" fmla="*/ 28 w 106"/>
                  <a:gd name="T19" fmla="*/ 6 h 56"/>
                  <a:gd name="T20" fmla="*/ 19 w 106"/>
                  <a:gd name="T21" fmla="*/ 13 h 56"/>
                  <a:gd name="T22" fmla="*/ 18 w 106"/>
                  <a:gd name="T23" fmla="*/ 3 h 56"/>
                  <a:gd name="T24" fmla="*/ 0 w 106"/>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
                  <a:gd name="T40" fmla="*/ 0 h 56"/>
                  <a:gd name="T41" fmla="*/ 106 w 106"/>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 h="56">
                    <a:moveTo>
                      <a:pt x="0" y="0"/>
                    </a:moveTo>
                    <a:lnTo>
                      <a:pt x="9" y="19"/>
                    </a:lnTo>
                    <a:lnTo>
                      <a:pt x="30" y="19"/>
                    </a:lnTo>
                    <a:lnTo>
                      <a:pt x="24" y="25"/>
                    </a:lnTo>
                    <a:lnTo>
                      <a:pt x="30" y="27"/>
                    </a:lnTo>
                    <a:lnTo>
                      <a:pt x="9" y="37"/>
                    </a:lnTo>
                    <a:lnTo>
                      <a:pt x="48" y="39"/>
                    </a:lnTo>
                    <a:lnTo>
                      <a:pt x="105" y="55"/>
                    </a:lnTo>
                    <a:lnTo>
                      <a:pt x="96" y="21"/>
                    </a:lnTo>
                    <a:lnTo>
                      <a:pt x="54" y="6"/>
                    </a:lnTo>
                    <a:lnTo>
                      <a:pt x="36" y="13"/>
                    </a:lnTo>
                    <a:lnTo>
                      <a:pt x="33" y="3"/>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0" name="Freeform 572"/>
              <p:cNvSpPr>
                <a:spLocks/>
              </p:cNvSpPr>
              <p:nvPr/>
            </p:nvSpPr>
            <p:spPr bwMode="auto">
              <a:xfrm>
                <a:off x="1561" y="1187"/>
                <a:ext cx="75" cy="55"/>
              </a:xfrm>
              <a:custGeom>
                <a:avLst/>
                <a:gdLst>
                  <a:gd name="T0" fmla="*/ 0 w 85"/>
                  <a:gd name="T1" fmla="*/ 46 h 53"/>
                  <a:gd name="T2" fmla="*/ 4 w 85"/>
                  <a:gd name="T3" fmla="*/ 30 h 53"/>
                  <a:gd name="T4" fmla="*/ 11 w 85"/>
                  <a:gd name="T5" fmla="*/ 34 h 53"/>
                  <a:gd name="T6" fmla="*/ 3 w 85"/>
                  <a:gd name="T7" fmla="*/ 12 h 53"/>
                  <a:gd name="T8" fmla="*/ 4 w 85"/>
                  <a:gd name="T9" fmla="*/ 4 h 53"/>
                  <a:gd name="T10" fmla="*/ 20 w 85"/>
                  <a:gd name="T11" fmla="*/ 24 h 53"/>
                  <a:gd name="T12" fmla="*/ 10 w 85"/>
                  <a:gd name="T13" fmla="*/ 4 h 53"/>
                  <a:gd name="T14" fmla="*/ 34 w 85"/>
                  <a:gd name="T15" fmla="*/ 0 h 53"/>
                  <a:gd name="T16" fmla="*/ 39 w 85"/>
                  <a:gd name="T17" fmla="*/ 52 h 53"/>
                  <a:gd name="T18" fmla="*/ 34 w 85"/>
                  <a:gd name="T19" fmla="*/ 40 h 53"/>
                  <a:gd name="T20" fmla="*/ 33 w 85"/>
                  <a:gd name="T21" fmla="*/ 64 h 53"/>
                  <a:gd name="T22" fmla="*/ 14 w 85"/>
                  <a:gd name="T23" fmla="*/ 64 h 53"/>
                  <a:gd name="T24" fmla="*/ 18 w 85"/>
                  <a:gd name="T25" fmla="*/ 58 h 53"/>
                  <a:gd name="T26" fmla="*/ 13 w 85"/>
                  <a:gd name="T27" fmla="*/ 52 h 53"/>
                  <a:gd name="T28" fmla="*/ 26 w 85"/>
                  <a:gd name="T29" fmla="*/ 34 h 53"/>
                  <a:gd name="T30" fmla="*/ 0 w 85"/>
                  <a:gd name="T31" fmla="*/ 46 h 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5"/>
                  <a:gd name="T49" fmla="*/ 0 h 53"/>
                  <a:gd name="T50" fmla="*/ 85 w 85"/>
                  <a:gd name="T51" fmla="*/ 53 h 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5" h="53">
                    <a:moveTo>
                      <a:pt x="0" y="37"/>
                    </a:moveTo>
                    <a:lnTo>
                      <a:pt x="6" y="24"/>
                    </a:lnTo>
                    <a:lnTo>
                      <a:pt x="24" y="28"/>
                    </a:lnTo>
                    <a:lnTo>
                      <a:pt x="3" y="12"/>
                    </a:lnTo>
                    <a:lnTo>
                      <a:pt x="6" y="4"/>
                    </a:lnTo>
                    <a:lnTo>
                      <a:pt x="42" y="18"/>
                    </a:lnTo>
                    <a:lnTo>
                      <a:pt x="21" y="4"/>
                    </a:lnTo>
                    <a:lnTo>
                      <a:pt x="72" y="0"/>
                    </a:lnTo>
                    <a:lnTo>
                      <a:pt x="84" y="40"/>
                    </a:lnTo>
                    <a:lnTo>
                      <a:pt x="72" y="34"/>
                    </a:lnTo>
                    <a:lnTo>
                      <a:pt x="69" y="52"/>
                    </a:lnTo>
                    <a:lnTo>
                      <a:pt x="30" y="52"/>
                    </a:lnTo>
                    <a:lnTo>
                      <a:pt x="39" y="46"/>
                    </a:lnTo>
                    <a:lnTo>
                      <a:pt x="27" y="40"/>
                    </a:lnTo>
                    <a:lnTo>
                      <a:pt x="57" y="28"/>
                    </a:lnTo>
                    <a:lnTo>
                      <a:pt x="0" y="3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1" name="Freeform 573"/>
              <p:cNvSpPr>
                <a:spLocks/>
              </p:cNvSpPr>
              <p:nvPr/>
            </p:nvSpPr>
            <p:spPr bwMode="auto">
              <a:xfrm>
                <a:off x="1561" y="1281"/>
                <a:ext cx="88" cy="88"/>
              </a:xfrm>
              <a:custGeom>
                <a:avLst/>
                <a:gdLst>
                  <a:gd name="T0" fmla="*/ 0 w 100"/>
                  <a:gd name="T1" fmla="*/ 53 h 85"/>
                  <a:gd name="T2" fmla="*/ 3 w 100"/>
                  <a:gd name="T3" fmla="*/ 39 h 85"/>
                  <a:gd name="T4" fmla="*/ 18 w 100"/>
                  <a:gd name="T5" fmla="*/ 47 h 85"/>
                  <a:gd name="T6" fmla="*/ 17 w 100"/>
                  <a:gd name="T7" fmla="*/ 33 h 85"/>
                  <a:gd name="T8" fmla="*/ 20 w 100"/>
                  <a:gd name="T9" fmla="*/ 33 h 85"/>
                  <a:gd name="T10" fmla="*/ 9 w 100"/>
                  <a:gd name="T11" fmla="*/ 24 h 85"/>
                  <a:gd name="T12" fmla="*/ 14 w 100"/>
                  <a:gd name="T13" fmla="*/ 21 h 85"/>
                  <a:gd name="T14" fmla="*/ 9 w 100"/>
                  <a:gd name="T15" fmla="*/ 9 h 85"/>
                  <a:gd name="T16" fmla="*/ 39 w 100"/>
                  <a:gd name="T17" fmla="*/ 0 h 85"/>
                  <a:gd name="T18" fmla="*/ 41 w 100"/>
                  <a:gd name="T19" fmla="*/ 24 h 85"/>
                  <a:gd name="T20" fmla="*/ 31 w 100"/>
                  <a:gd name="T21" fmla="*/ 42 h 85"/>
                  <a:gd name="T22" fmla="*/ 44 w 100"/>
                  <a:gd name="T23" fmla="*/ 47 h 85"/>
                  <a:gd name="T24" fmla="*/ 47 w 100"/>
                  <a:gd name="T25" fmla="*/ 86 h 85"/>
                  <a:gd name="T26" fmla="*/ 26 w 100"/>
                  <a:gd name="T27" fmla="*/ 102 h 85"/>
                  <a:gd name="T28" fmla="*/ 18 w 100"/>
                  <a:gd name="T29" fmla="*/ 69 h 85"/>
                  <a:gd name="T30" fmla="*/ 0 w 100"/>
                  <a:gd name="T31" fmla="*/ 53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0"/>
                  <a:gd name="T49" fmla="*/ 0 h 85"/>
                  <a:gd name="T50" fmla="*/ 100 w 100"/>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0" h="85">
                    <a:moveTo>
                      <a:pt x="0" y="42"/>
                    </a:moveTo>
                    <a:lnTo>
                      <a:pt x="3" y="33"/>
                    </a:lnTo>
                    <a:lnTo>
                      <a:pt x="39" y="39"/>
                    </a:lnTo>
                    <a:lnTo>
                      <a:pt x="36" y="27"/>
                    </a:lnTo>
                    <a:lnTo>
                      <a:pt x="42" y="27"/>
                    </a:lnTo>
                    <a:lnTo>
                      <a:pt x="18" y="18"/>
                    </a:lnTo>
                    <a:lnTo>
                      <a:pt x="30" y="15"/>
                    </a:lnTo>
                    <a:lnTo>
                      <a:pt x="18" y="9"/>
                    </a:lnTo>
                    <a:lnTo>
                      <a:pt x="84" y="0"/>
                    </a:lnTo>
                    <a:lnTo>
                      <a:pt x="87" y="18"/>
                    </a:lnTo>
                    <a:lnTo>
                      <a:pt x="66" y="36"/>
                    </a:lnTo>
                    <a:lnTo>
                      <a:pt x="96" y="39"/>
                    </a:lnTo>
                    <a:lnTo>
                      <a:pt x="99" y="69"/>
                    </a:lnTo>
                    <a:lnTo>
                      <a:pt x="57" y="84"/>
                    </a:lnTo>
                    <a:lnTo>
                      <a:pt x="39" y="57"/>
                    </a:lnTo>
                    <a:lnTo>
                      <a:pt x="0" y="4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2" name="Freeform 574"/>
              <p:cNvSpPr>
                <a:spLocks/>
              </p:cNvSpPr>
              <p:nvPr/>
            </p:nvSpPr>
            <p:spPr bwMode="auto">
              <a:xfrm>
                <a:off x="1622" y="1101"/>
                <a:ext cx="54" cy="42"/>
              </a:xfrm>
              <a:custGeom>
                <a:avLst/>
                <a:gdLst>
                  <a:gd name="T0" fmla="*/ 0 w 61"/>
                  <a:gd name="T1" fmla="*/ 0 h 41"/>
                  <a:gd name="T2" fmla="*/ 4 w 61"/>
                  <a:gd name="T3" fmla="*/ 30 h 41"/>
                  <a:gd name="T4" fmla="*/ 13 w 61"/>
                  <a:gd name="T5" fmla="*/ 34 h 41"/>
                  <a:gd name="T6" fmla="*/ 4 w 61"/>
                  <a:gd name="T7" fmla="*/ 36 h 41"/>
                  <a:gd name="T8" fmla="*/ 11 w 61"/>
                  <a:gd name="T9" fmla="*/ 46 h 41"/>
                  <a:gd name="T10" fmla="*/ 27 w 61"/>
                  <a:gd name="T11" fmla="*/ 42 h 41"/>
                  <a:gd name="T12" fmla="*/ 29 w 61"/>
                  <a:gd name="T13" fmla="*/ 28 h 41"/>
                  <a:gd name="T14" fmla="*/ 0 w 61"/>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1"/>
                  <a:gd name="T26" fmla="*/ 61 w 61"/>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1">
                    <a:moveTo>
                      <a:pt x="0" y="0"/>
                    </a:moveTo>
                    <a:lnTo>
                      <a:pt x="6" y="24"/>
                    </a:lnTo>
                    <a:lnTo>
                      <a:pt x="27" y="28"/>
                    </a:lnTo>
                    <a:lnTo>
                      <a:pt x="6" y="30"/>
                    </a:lnTo>
                    <a:lnTo>
                      <a:pt x="21" y="40"/>
                    </a:lnTo>
                    <a:lnTo>
                      <a:pt x="58" y="36"/>
                    </a:lnTo>
                    <a:lnTo>
                      <a:pt x="60" y="22"/>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3" name="Freeform 575"/>
              <p:cNvSpPr>
                <a:spLocks/>
              </p:cNvSpPr>
              <p:nvPr/>
            </p:nvSpPr>
            <p:spPr bwMode="auto">
              <a:xfrm>
                <a:off x="1651" y="1005"/>
                <a:ext cx="170" cy="128"/>
              </a:xfrm>
              <a:custGeom>
                <a:avLst/>
                <a:gdLst>
                  <a:gd name="T0" fmla="*/ 0 w 191"/>
                  <a:gd name="T1" fmla="*/ 45 h 124"/>
                  <a:gd name="T2" fmla="*/ 22 w 191"/>
                  <a:gd name="T3" fmla="*/ 39 h 124"/>
                  <a:gd name="T4" fmla="*/ 12 w 191"/>
                  <a:gd name="T5" fmla="*/ 12 h 124"/>
                  <a:gd name="T6" fmla="*/ 30 w 191"/>
                  <a:gd name="T7" fmla="*/ 6 h 124"/>
                  <a:gd name="T8" fmla="*/ 16 w 191"/>
                  <a:gd name="T9" fmla="*/ 0 h 124"/>
                  <a:gd name="T10" fmla="*/ 40 w 191"/>
                  <a:gd name="T11" fmla="*/ 9 h 124"/>
                  <a:gd name="T12" fmla="*/ 47 w 191"/>
                  <a:gd name="T13" fmla="*/ 39 h 124"/>
                  <a:gd name="T14" fmla="*/ 61 w 191"/>
                  <a:gd name="T15" fmla="*/ 39 h 124"/>
                  <a:gd name="T16" fmla="*/ 66 w 191"/>
                  <a:gd name="T17" fmla="*/ 60 h 124"/>
                  <a:gd name="T18" fmla="*/ 66 w 191"/>
                  <a:gd name="T19" fmla="*/ 42 h 124"/>
                  <a:gd name="T20" fmla="*/ 74 w 191"/>
                  <a:gd name="T21" fmla="*/ 45 h 124"/>
                  <a:gd name="T22" fmla="*/ 70 w 191"/>
                  <a:gd name="T23" fmla="*/ 60 h 124"/>
                  <a:gd name="T24" fmla="*/ 79 w 191"/>
                  <a:gd name="T25" fmla="*/ 66 h 124"/>
                  <a:gd name="T26" fmla="*/ 74 w 191"/>
                  <a:gd name="T27" fmla="*/ 82 h 124"/>
                  <a:gd name="T28" fmla="*/ 88 w 191"/>
                  <a:gd name="T29" fmla="*/ 82 h 124"/>
                  <a:gd name="T30" fmla="*/ 94 w 191"/>
                  <a:gd name="T31" fmla="*/ 99 h 124"/>
                  <a:gd name="T32" fmla="*/ 77 w 191"/>
                  <a:gd name="T33" fmla="*/ 105 h 124"/>
                  <a:gd name="T34" fmla="*/ 72 w 191"/>
                  <a:gd name="T35" fmla="*/ 125 h 124"/>
                  <a:gd name="T36" fmla="*/ 69 w 191"/>
                  <a:gd name="T37" fmla="*/ 105 h 124"/>
                  <a:gd name="T38" fmla="*/ 65 w 191"/>
                  <a:gd name="T39" fmla="*/ 148 h 124"/>
                  <a:gd name="T40" fmla="*/ 53 w 191"/>
                  <a:gd name="T41" fmla="*/ 127 h 124"/>
                  <a:gd name="T42" fmla="*/ 59 w 191"/>
                  <a:gd name="T43" fmla="*/ 148 h 124"/>
                  <a:gd name="T44" fmla="*/ 37 w 191"/>
                  <a:gd name="T45" fmla="*/ 146 h 124"/>
                  <a:gd name="T46" fmla="*/ 28 w 191"/>
                  <a:gd name="T47" fmla="*/ 135 h 124"/>
                  <a:gd name="T48" fmla="*/ 39 w 191"/>
                  <a:gd name="T49" fmla="*/ 127 h 124"/>
                  <a:gd name="T50" fmla="*/ 28 w 191"/>
                  <a:gd name="T51" fmla="*/ 127 h 124"/>
                  <a:gd name="T52" fmla="*/ 25 w 191"/>
                  <a:gd name="T53" fmla="*/ 119 h 124"/>
                  <a:gd name="T54" fmla="*/ 30 w 191"/>
                  <a:gd name="T55" fmla="*/ 119 h 124"/>
                  <a:gd name="T56" fmla="*/ 21 w 191"/>
                  <a:gd name="T57" fmla="*/ 109 h 124"/>
                  <a:gd name="T58" fmla="*/ 52 w 191"/>
                  <a:gd name="T59" fmla="*/ 99 h 124"/>
                  <a:gd name="T60" fmla="*/ 16 w 191"/>
                  <a:gd name="T61" fmla="*/ 99 h 124"/>
                  <a:gd name="T62" fmla="*/ 8 w 191"/>
                  <a:gd name="T63" fmla="*/ 87 h 124"/>
                  <a:gd name="T64" fmla="*/ 21 w 191"/>
                  <a:gd name="T65" fmla="*/ 78 h 124"/>
                  <a:gd name="T66" fmla="*/ 3 w 191"/>
                  <a:gd name="T67" fmla="*/ 66 h 124"/>
                  <a:gd name="T68" fmla="*/ 7 w 191"/>
                  <a:gd name="T69" fmla="*/ 66 h 124"/>
                  <a:gd name="T70" fmla="*/ 3 w 191"/>
                  <a:gd name="T71" fmla="*/ 55 h 124"/>
                  <a:gd name="T72" fmla="*/ 22 w 191"/>
                  <a:gd name="T73" fmla="*/ 55 h 124"/>
                  <a:gd name="T74" fmla="*/ 0 w 191"/>
                  <a:gd name="T75" fmla="*/ 45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1"/>
                  <a:gd name="T115" fmla="*/ 0 h 124"/>
                  <a:gd name="T116" fmla="*/ 191 w 191"/>
                  <a:gd name="T117" fmla="*/ 124 h 12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1" h="124">
                    <a:moveTo>
                      <a:pt x="0" y="39"/>
                    </a:moveTo>
                    <a:lnTo>
                      <a:pt x="45" y="33"/>
                    </a:lnTo>
                    <a:lnTo>
                      <a:pt x="25" y="12"/>
                    </a:lnTo>
                    <a:lnTo>
                      <a:pt x="61" y="6"/>
                    </a:lnTo>
                    <a:lnTo>
                      <a:pt x="31" y="0"/>
                    </a:lnTo>
                    <a:lnTo>
                      <a:pt x="81" y="9"/>
                    </a:lnTo>
                    <a:lnTo>
                      <a:pt x="93" y="33"/>
                    </a:lnTo>
                    <a:lnTo>
                      <a:pt x="124" y="33"/>
                    </a:lnTo>
                    <a:lnTo>
                      <a:pt x="133" y="48"/>
                    </a:lnTo>
                    <a:lnTo>
                      <a:pt x="133" y="36"/>
                    </a:lnTo>
                    <a:lnTo>
                      <a:pt x="148" y="39"/>
                    </a:lnTo>
                    <a:lnTo>
                      <a:pt x="142" y="48"/>
                    </a:lnTo>
                    <a:lnTo>
                      <a:pt x="160" y="54"/>
                    </a:lnTo>
                    <a:lnTo>
                      <a:pt x="148" y="69"/>
                    </a:lnTo>
                    <a:lnTo>
                      <a:pt x="178" y="69"/>
                    </a:lnTo>
                    <a:lnTo>
                      <a:pt x="190" y="81"/>
                    </a:lnTo>
                    <a:lnTo>
                      <a:pt x="154" y="87"/>
                    </a:lnTo>
                    <a:lnTo>
                      <a:pt x="145" y="103"/>
                    </a:lnTo>
                    <a:lnTo>
                      <a:pt x="139" y="87"/>
                    </a:lnTo>
                    <a:lnTo>
                      <a:pt x="130" y="123"/>
                    </a:lnTo>
                    <a:lnTo>
                      <a:pt x="105" y="105"/>
                    </a:lnTo>
                    <a:lnTo>
                      <a:pt x="118" y="123"/>
                    </a:lnTo>
                    <a:lnTo>
                      <a:pt x="75" y="121"/>
                    </a:lnTo>
                    <a:lnTo>
                      <a:pt x="57" y="111"/>
                    </a:lnTo>
                    <a:lnTo>
                      <a:pt x="79" y="105"/>
                    </a:lnTo>
                    <a:lnTo>
                      <a:pt x="57" y="105"/>
                    </a:lnTo>
                    <a:lnTo>
                      <a:pt x="51" y="99"/>
                    </a:lnTo>
                    <a:lnTo>
                      <a:pt x="61" y="99"/>
                    </a:lnTo>
                    <a:lnTo>
                      <a:pt x="43" y="91"/>
                    </a:lnTo>
                    <a:lnTo>
                      <a:pt x="103" y="81"/>
                    </a:lnTo>
                    <a:lnTo>
                      <a:pt x="31" y="81"/>
                    </a:lnTo>
                    <a:lnTo>
                      <a:pt x="15" y="72"/>
                    </a:lnTo>
                    <a:lnTo>
                      <a:pt x="43" y="66"/>
                    </a:lnTo>
                    <a:lnTo>
                      <a:pt x="3" y="54"/>
                    </a:lnTo>
                    <a:lnTo>
                      <a:pt x="13" y="54"/>
                    </a:lnTo>
                    <a:lnTo>
                      <a:pt x="3" y="45"/>
                    </a:lnTo>
                    <a:lnTo>
                      <a:pt x="45" y="45"/>
                    </a:lnTo>
                    <a:lnTo>
                      <a:pt x="0" y="3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4" name="Freeform 576"/>
              <p:cNvSpPr>
                <a:spLocks/>
              </p:cNvSpPr>
              <p:nvPr/>
            </p:nvSpPr>
            <p:spPr bwMode="auto">
              <a:xfrm>
                <a:off x="1651" y="1225"/>
                <a:ext cx="41" cy="29"/>
              </a:xfrm>
              <a:custGeom>
                <a:avLst/>
                <a:gdLst>
                  <a:gd name="T0" fmla="*/ 0 w 46"/>
                  <a:gd name="T1" fmla="*/ 24 h 28"/>
                  <a:gd name="T2" fmla="*/ 4 w 46"/>
                  <a:gd name="T3" fmla="*/ 0 h 28"/>
                  <a:gd name="T4" fmla="*/ 20 w 46"/>
                  <a:gd name="T5" fmla="*/ 3 h 28"/>
                  <a:gd name="T6" fmla="*/ 23 w 46"/>
                  <a:gd name="T7" fmla="*/ 33 h 28"/>
                  <a:gd name="T8" fmla="*/ 0 w 46"/>
                  <a:gd name="T9" fmla="*/ 24 h 28"/>
                  <a:gd name="T10" fmla="*/ 0 60000 65536"/>
                  <a:gd name="T11" fmla="*/ 0 60000 65536"/>
                  <a:gd name="T12" fmla="*/ 0 60000 65536"/>
                  <a:gd name="T13" fmla="*/ 0 60000 65536"/>
                  <a:gd name="T14" fmla="*/ 0 60000 65536"/>
                  <a:gd name="T15" fmla="*/ 0 w 46"/>
                  <a:gd name="T16" fmla="*/ 0 h 28"/>
                  <a:gd name="T17" fmla="*/ 46 w 46"/>
                  <a:gd name="T18" fmla="*/ 28 h 28"/>
                </a:gdLst>
                <a:ahLst/>
                <a:cxnLst>
                  <a:cxn ang="T10">
                    <a:pos x="T0" y="T1"/>
                  </a:cxn>
                  <a:cxn ang="T11">
                    <a:pos x="T2" y="T3"/>
                  </a:cxn>
                  <a:cxn ang="T12">
                    <a:pos x="T4" y="T5"/>
                  </a:cxn>
                  <a:cxn ang="T13">
                    <a:pos x="T6" y="T7"/>
                  </a:cxn>
                  <a:cxn ang="T14">
                    <a:pos x="T8" y="T9"/>
                  </a:cxn>
                </a:cxnLst>
                <a:rect l="T15" t="T16" r="T17" b="T18"/>
                <a:pathLst>
                  <a:path w="46" h="28">
                    <a:moveTo>
                      <a:pt x="0" y="18"/>
                    </a:moveTo>
                    <a:lnTo>
                      <a:pt x="9" y="0"/>
                    </a:lnTo>
                    <a:lnTo>
                      <a:pt x="39" y="3"/>
                    </a:lnTo>
                    <a:lnTo>
                      <a:pt x="45" y="27"/>
                    </a:lnTo>
                    <a:lnTo>
                      <a:pt x="0" y="1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5" name="Freeform 577"/>
              <p:cNvSpPr>
                <a:spLocks/>
              </p:cNvSpPr>
              <p:nvPr/>
            </p:nvSpPr>
            <p:spPr bwMode="auto">
              <a:xfrm>
                <a:off x="1659" y="1278"/>
                <a:ext cx="81" cy="66"/>
              </a:xfrm>
              <a:custGeom>
                <a:avLst/>
                <a:gdLst>
                  <a:gd name="T0" fmla="*/ 0 w 91"/>
                  <a:gd name="T1" fmla="*/ 9 h 64"/>
                  <a:gd name="T2" fmla="*/ 4 w 91"/>
                  <a:gd name="T3" fmla="*/ 48 h 64"/>
                  <a:gd name="T4" fmla="*/ 8 w 91"/>
                  <a:gd name="T5" fmla="*/ 54 h 64"/>
                  <a:gd name="T6" fmla="*/ 4 w 91"/>
                  <a:gd name="T7" fmla="*/ 75 h 64"/>
                  <a:gd name="T8" fmla="*/ 12 w 91"/>
                  <a:gd name="T9" fmla="*/ 75 h 64"/>
                  <a:gd name="T10" fmla="*/ 20 w 91"/>
                  <a:gd name="T11" fmla="*/ 59 h 64"/>
                  <a:gd name="T12" fmla="*/ 12 w 91"/>
                  <a:gd name="T13" fmla="*/ 48 h 64"/>
                  <a:gd name="T14" fmla="*/ 32 w 91"/>
                  <a:gd name="T15" fmla="*/ 48 h 64"/>
                  <a:gd name="T16" fmla="*/ 45 w 91"/>
                  <a:gd name="T17" fmla="*/ 3 h 64"/>
                  <a:gd name="T18" fmla="*/ 4 w 91"/>
                  <a:gd name="T19" fmla="*/ 0 h 64"/>
                  <a:gd name="T20" fmla="*/ 11 w 91"/>
                  <a:gd name="T21" fmla="*/ 12 h 64"/>
                  <a:gd name="T22" fmla="*/ 0 w 91"/>
                  <a:gd name="T23" fmla="*/ 9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64"/>
                  <a:gd name="T38" fmla="*/ 91 w 91"/>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64">
                    <a:moveTo>
                      <a:pt x="0" y="9"/>
                    </a:moveTo>
                    <a:lnTo>
                      <a:pt x="4" y="42"/>
                    </a:lnTo>
                    <a:lnTo>
                      <a:pt x="16" y="45"/>
                    </a:lnTo>
                    <a:lnTo>
                      <a:pt x="10" y="63"/>
                    </a:lnTo>
                    <a:lnTo>
                      <a:pt x="24" y="63"/>
                    </a:lnTo>
                    <a:lnTo>
                      <a:pt x="40" y="48"/>
                    </a:lnTo>
                    <a:lnTo>
                      <a:pt x="24" y="42"/>
                    </a:lnTo>
                    <a:lnTo>
                      <a:pt x="64" y="42"/>
                    </a:lnTo>
                    <a:lnTo>
                      <a:pt x="90" y="3"/>
                    </a:lnTo>
                    <a:lnTo>
                      <a:pt x="6" y="0"/>
                    </a:lnTo>
                    <a:lnTo>
                      <a:pt x="22" y="12"/>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6" name="Freeform 578"/>
              <p:cNvSpPr>
                <a:spLocks/>
              </p:cNvSpPr>
              <p:nvPr/>
            </p:nvSpPr>
            <p:spPr bwMode="auto">
              <a:xfrm>
                <a:off x="1718" y="927"/>
                <a:ext cx="457" cy="278"/>
              </a:xfrm>
              <a:custGeom>
                <a:avLst/>
                <a:gdLst>
                  <a:gd name="T0" fmla="*/ 13 w 516"/>
                  <a:gd name="T1" fmla="*/ 93 h 269"/>
                  <a:gd name="T2" fmla="*/ 25 w 516"/>
                  <a:gd name="T3" fmla="*/ 96 h 269"/>
                  <a:gd name="T4" fmla="*/ 59 w 516"/>
                  <a:gd name="T5" fmla="*/ 96 h 269"/>
                  <a:gd name="T6" fmla="*/ 52 w 516"/>
                  <a:gd name="T7" fmla="*/ 105 h 269"/>
                  <a:gd name="T8" fmla="*/ 45 w 516"/>
                  <a:gd name="T9" fmla="*/ 129 h 269"/>
                  <a:gd name="T10" fmla="*/ 69 w 516"/>
                  <a:gd name="T11" fmla="*/ 129 h 269"/>
                  <a:gd name="T12" fmla="*/ 94 w 516"/>
                  <a:gd name="T13" fmla="*/ 99 h 269"/>
                  <a:gd name="T14" fmla="*/ 133 w 516"/>
                  <a:gd name="T15" fmla="*/ 105 h 269"/>
                  <a:gd name="T16" fmla="*/ 96 w 516"/>
                  <a:gd name="T17" fmla="*/ 172 h 269"/>
                  <a:gd name="T18" fmla="*/ 44 w 516"/>
                  <a:gd name="T19" fmla="*/ 138 h 269"/>
                  <a:gd name="T20" fmla="*/ 44 w 516"/>
                  <a:gd name="T21" fmla="*/ 161 h 269"/>
                  <a:gd name="T22" fmla="*/ 84 w 516"/>
                  <a:gd name="T23" fmla="*/ 203 h 269"/>
                  <a:gd name="T24" fmla="*/ 54 w 516"/>
                  <a:gd name="T25" fmla="*/ 205 h 269"/>
                  <a:gd name="T26" fmla="*/ 49 w 516"/>
                  <a:gd name="T27" fmla="*/ 231 h 269"/>
                  <a:gd name="T28" fmla="*/ 58 w 516"/>
                  <a:gd name="T29" fmla="*/ 219 h 269"/>
                  <a:gd name="T30" fmla="*/ 50 w 516"/>
                  <a:gd name="T31" fmla="*/ 249 h 269"/>
                  <a:gd name="T32" fmla="*/ 58 w 516"/>
                  <a:gd name="T33" fmla="*/ 268 h 269"/>
                  <a:gd name="T34" fmla="*/ 59 w 516"/>
                  <a:gd name="T35" fmla="*/ 276 h 269"/>
                  <a:gd name="T36" fmla="*/ 40 w 516"/>
                  <a:gd name="T37" fmla="*/ 285 h 269"/>
                  <a:gd name="T38" fmla="*/ 27 w 516"/>
                  <a:gd name="T39" fmla="*/ 299 h 269"/>
                  <a:gd name="T40" fmla="*/ 52 w 516"/>
                  <a:gd name="T41" fmla="*/ 321 h 269"/>
                  <a:gd name="T42" fmla="*/ 70 w 516"/>
                  <a:gd name="T43" fmla="*/ 315 h 269"/>
                  <a:gd name="T44" fmla="*/ 78 w 516"/>
                  <a:gd name="T45" fmla="*/ 312 h 269"/>
                  <a:gd name="T46" fmla="*/ 88 w 516"/>
                  <a:gd name="T47" fmla="*/ 327 h 269"/>
                  <a:gd name="T48" fmla="*/ 104 w 516"/>
                  <a:gd name="T49" fmla="*/ 297 h 269"/>
                  <a:gd name="T50" fmla="*/ 111 w 516"/>
                  <a:gd name="T51" fmla="*/ 276 h 269"/>
                  <a:gd name="T52" fmla="*/ 130 w 516"/>
                  <a:gd name="T53" fmla="*/ 249 h 269"/>
                  <a:gd name="T54" fmla="*/ 136 w 516"/>
                  <a:gd name="T55" fmla="*/ 234 h 269"/>
                  <a:gd name="T56" fmla="*/ 138 w 516"/>
                  <a:gd name="T57" fmla="*/ 210 h 269"/>
                  <a:gd name="T58" fmla="*/ 113 w 516"/>
                  <a:gd name="T59" fmla="*/ 193 h 269"/>
                  <a:gd name="T60" fmla="*/ 113 w 516"/>
                  <a:gd name="T61" fmla="*/ 186 h 269"/>
                  <a:gd name="T62" fmla="*/ 162 w 516"/>
                  <a:gd name="T63" fmla="*/ 172 h 269"/>
                  <a:gd name="T64" fmla="*/ 175 w 516"/>
                  <a:gd name="T65" fmla="*/ 146 h 269"/>
                  <a:gd name="T66" fmla="*/ 222 w 516"/>
                  <a:gd name="T67" fmla="*/ 88 h 269"/>
                  <a:gd name="T68" fmla="*/ 184 w 516"/>
                  <a:gd name="T69" fmla="*/ 84 h 269"/>
                  <a:gd name="T70" fmla="*/ 249 w 516"/>
                  <a:gd name="T71" fmla="*/ 45 h 269"/>
                  <a:gd name="T72" fmla="*/ 229 w 516"/>
                  <a:gd name="T73" fmla="*/ 12 h 269"/>
                  <a:gd name="T74" fmla="*/ 148 w 516"/>
                  <a:gd name="T75" fmla="*/ 0 h 269"/>
                  <a:gd name="T76" fmla="*/ 136 w 516"/>
                  <a:gd name="T77" fmla="*/ 6 h 269"/>
                  <a:gd name="T78" fmla="*/ 121 w 516"/>
                  <a:gd name="T79" fmla="*/ 36 h 269"/>
                  <a:gd name="T80" fmla="*/ 94 w 516"/>
                  <a:gd name="T81" fmla="*/ 27 h 269"/>
                  <a:gd name="T82" fmla="*/ 73 w 516"/>
                  <a:gd name="T83" fmla="*/ 27 h 269"/>
                  <a:gd name="T84" fmla="*/ 88 w 516"/>
                  <a:gd name="T85" fmla="*/ 63 h 269"/>
                  <a:gd name="T86" fmla="*/ 52 w 516"/>
                  <a:gd name="T87" fmla="*/ 63 h 2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16"/>
                  <a:gd name="T133" fmla="*/ 0 h 269"/>
                  <a:gd name="T134" fmla="*/ 516 w 516"/>
                  <a:gd name="T135" fmla="*/ 269 h 26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16" h="269">
                    <a:moveTo>
                      <a:pt x="0" y="63"/>
                    </a:moveTo>
                    <a:lnTo>
                      <a:pt x="43" y="63"/>
                    </a:lnTo>
                    <a:lnTo>
                      <a:pt x="28" y="75"/>
                    </a:lnTo>
                    <a:lnTo>
                      <a:pt x="94" y="69"/>
                    </a:lnTo>
                    <a:lnTo>
                      <a:pt x="34" y="75"/>
                    </a:lnTo>
                    <a:lnTo>
                      <a:pt x="52" y="78"/>
                    </a:lnTo>
                    <a:lnTo>
                      <a:pt x="34" y="81"/>
                    </a:lnTo>
                    <a:lnTo>
                      <a:pt x="43" y="87"/>
                    </a:lnTo>
                    <a:lnTo>
                      <a:pt x="124" y="78"/>
                    </a:lnTo>
                    <a:lnTo>
                      <a:pt x="43" y="90"/>
                    </a:lnTo>
                    <a:lnTo>
                      <a:pt x="76" y="105"/>
                    </a:lnTo>
                    <a:lnTo>
                      <a:pt x="109" y="87"/>
                    </a:lnTo>
                    <a:lnTo>
                      <a:pt x="163" y="84"/>
                    </a:lnTo>
                    <a:lnTo>
                      <a:pt x="109" y="90"/>
                    </a:lnTo>
                    <a:lnTo>
                      <a:pt x="94" y="105"/>
                    </a:lnTo>
                    <a:lnTo>
                      <a:pt x="130" y="108"/>
                    </a:lnTo>
                    <a:lnTo>
                      <a:pt x="163" y="90"/>
                    </a:lnTo>
                    <a:lnTo>
                      <a:pt x="142" y="105"/>
                    </a:lnTo>
                    <a:lnTo>
                      <a:pt x="163" y="105"/>
                    </a:lnTo>
                    <a:lnTo>
                      <a:pt x="202" y="96"/>
                    </a:lnTo>
                    <a:lnTo>
                      <a:pt x="196" y="81"/>
                    </a:lnTo>
                    <a:lnTo>
                      <a:pt x="238" y="69"/>
                    </a:lnTo>
                    <a:lnTo>
                      <a:pt x="208" y="96"/>
                    </a:lnTo>
                    <a:lnTo>
                      <a:pt x="275" y="87"/>
                    </a:lnTo>
                    <a:lnTo>
                      <a:pt x="145" y="114"/>
                    </a:lnTo>
                    <a:lnTo>
                      <a:pt x="175" y="141"/>
                    </a:lnTo>
                    <a:lnTo>
                      <a:pt x="199" y="141"/>
                    </a:lnTo>
                    <a:lnTo>
                      <a:pt x="187" y="147"/>
                    </a:lnTo>
                    <a:lnTo>
                      <a:pt x="133" y="117"/>
                    </a:lnTo>
                    <a:lnTo>
                      <a:pt x="91" y="114"/>
                    </a:lnTo>
                    <a:lnTo>
                      <a:pt x="91" y="126"/>
                    </a:lnTo>
                    <a:lnTo>
                      <a:pt x="109" y="129"/>
                    </a:lnTo>
                    <a:lnTo>
                      <a:pt x="91" y="132"/>
                    </a:lnTo>
                    <a:lnTo>
                      <a:pt x="145" y="162"/>
                    </a:lnTo>
                    <a:lnTo>
                      <a:pt x="118" y="166"/>
                    </a:lnTo>
                    <a:lnTo>
                      <a:pt x="175" y="166"/>
                    </a:lnTo>
                    <a:lnTo>
                      <a:pt x="145" y="172"/>
                    </a:lnTo>
                    <a:lnTo>
                      <a:pt x="160" y="180"/>
                    </a:lnTo>
                    <a:lnTo>
                      <a:pt x="112" y="168"/>
                    </a:lnTo>
                    <a:lnTo>
                      <a:pt x="85" y="174"/>
                    </a:lnTo>
                    <a:lnTo>
                      <a:pt x="73" y="198"/>
                    </a:lnTo>
                    <a:lnTo>
                      <a:pt x="100" y="190"/>
                    </a:lnTo>
                    <a:lnTo>
                      <a:pt x="97" y="198"/>
                    </a:lnTo>
                    <a:lnTo>
                      <a:pt x="106" y="198"/>
                    </a:lnTo>
                    <a:lnTo>
                      <a:pt x="121" y="180"/>
                    </a:lnTo>
                    <a:lnTo>
                      <a:pt x="115" y="196"/>
                    </a:lnTo>
                    <a:lnTo>
                      <a:pt x="133" y="198"/>
                    </a:lnTo>
                    <a:lnTo>
                      <a:pt x="103" y="204"/>
                    </a:lnTo>
                    <a:lnTo>
                      <a:pt x="118" y="204"/>
                    </a:lnTo>
                    <a:lnTo>
                      <a:pt x="106" y="208"/>
                    </a:lnTo>
                    <a:lnTo>
                      <a:pt x="118" y="220"/>
                    </a:lnTo>
                    <a:lnTo>
                      <a:pt x="142" y="216"/>
                    </a:lnTo>
                    <a:lnTo>
                      <a:pt x="160" y="202"/>
                    </a:lnTo>
                    <a:lnTo>
                      <a:pt x="124" y="226"/>
                    </a:lnTo>
                    <a:lnTo>
                      <a:pt x="91" y="208"/>
                    </a:lnTo>
                    <a:lnTo>
                      <a:pt x="58" y="210"/>
                    </a:lnTo>
                    <a:lnTo>
                      <a:pt x="85" y="234"/>
                    </a:lnTo>
                    <a:lnTo>
                      <a:pt x="43" y="244"/>
                    </a:lnTo>
                    <a:lnTo>
                      <a:pt x="46" y="258"/>
                    </a:lnTo>
                    <a:lnTo>
                      <a:pt x="55" y="246"/>
                    </a:lnTo>
                    <a:lnTo>
                      <a:pt x="55" y="258"/>
                    </a:lnTo>
                    <a:lnTo>
                      <a:pt x="88" y="252"/>
                    </a:lnTo>
                    <a:lnTo>
                      <a:pt x="109" y="264"/>
                    </a:lnTo>
                    <a:lnTo>
                      <a:pt x="121" y="262"/>
                    </a:lnTo>
                    <a:lnTo>
                      <a:pt x="112" y="252"/>
                    </a:lnTo>
                    <a:lnTo>
                      <a:pt x="145" y="258"/>
                    </a:lnTo>
                    <a:lnTo>
                      <a:pt x="142" y="246"/>
                    </a:lnTo>
                    <a:lnTo>
                      <a:pt x="151" y="258"/>
                    </a:lnTo>
                    <a:lnTo>
                      <a:pt x="160" y="256"/>
                    </a:lnTo>
                    <a:lnTo>
                      <a:pt x="157" y="250"/>
                    </a:lnTo>
                    <a:lnTo>
                      <a:pt x="181" y="256"/>
                    </a:lnTo>
                    <a:lnTo>
                      <a:pt x="181" y="268"/>
                    </a:lnTo>
                    <a:lnTo>
                      <a:pt x="226" y="256"/>
                    </a:lnTo>
                    <a:lnTo>
                      <a:pt x="232" y="244"/>
                    </a:lnTo>
                    <a:lnTo>
                      <a:pt x="214" y="244"/>
                    </a:lnTo>
                    <a:lnTo>
                      <a:pt x="211" y="232"/>
                    </a:lnTo>
                    <a:lnTo>
                      <a:pt x="163" y="232"/>
                    </a:lnTo>
                    <a:lnTo>
                      <a:pt x="229" y="226"/>
                    </a:lnTo>
                    <a:lnTo>
                      <a:pt x="238" y="216"/>
                    </a:lnTo>
                    <a:lnTo>
                      <a:pt x="229" y="204"/>
                    </a:lnTo>
                    <a:lnTo>
                      <a:pt x="269" y="204"/>
                    </a:lnTo>
                    <a:lnTo>
                      <a:pt x="275" y="198"/>
                    </a:lnTo>
                    <a:lnTo>
                      <a:pt x="251" y="196"/>
                    </a:lnTo>
                    <a:lnTo>
                      <a:pt x="283" y="192"/>
                    </a:lnTo>
                    <a:lnTo>
                      <a:pt x="259" y="186"/>
                    </a:lnTo>
                    <a:lnTo>
                      <a:pt x="289" y="178"/>
                    </a:lnTo>
                    <a:lnTo>
                      <a:pt x="287" y="172"/>
                    </a:lnTo>
                    <a:lnTo>
                      <a:pt x="238" y="168"/>
                    </a:lnTo>
                    <a:lnTo>
                      <a:pt x="265" y="162"/>
                    </a:lnTo>
                    <a:lnTo>
                      <a:pt x="235" y="159"/>
                    </a:lnTo>
                    <a:lnTo>
                      <a:pt x="289" y="166"/>
                    </a:lnTo>
                    <a:lnTo>
                      <a:pt x="289" y="156"/>
                    </a:lnTo>
                    <a:lnTo>
                      <a:pt x="235" y="153"/>
                    </a:lnTo>
                    <a:lnTo>
                      <a:pt x="305" y="147"/>
                    </a:lnTo>
                    <a:lnTo>
                      <a:pt x="289" y="132"/>
                    </a:lnTo>
                    <a:lnTo>
                      <a:pt x="337" y="141"/>
                    </a:lnTo>
                    <a:lnTo>
                      <a:pt x="355" y="126"/>
                    </a:lnTo>
                    <a:lnTo>
                      <a:pt x="328" y="123"/>
                    </a:lnTo>
                    <a:lnTo>
                      <a:pt x="364" y="120"/>
                    </a:lnTo>
                    <a:lnTo>
                      <a:pt x="358" y="111"/>
                    </a:lnTo>
                    <a:lnTo>
                      <a:pt x="374" y="114"/>
                    </a:lnTo>
                    <a:lnTo>
                      <a:pt x="460" y="72"/>
                    </a:lnTo>
                    <a:lnTo>
                      <a:pt x="364" y="84"/>
                    </a:lnTo>
                    <a:lnTo>
                      <a:pt x="418" y="69"/>
                    </a:lnTo>
                    <a:lnTo>
                      <a:pt x="382" y="69"/>
                    </a:lnTo>
                    <a:lnTo>
                      <a:pt x="380" y="60"/>
                    </a:lnTo>
                    <a:lnTo>
                      <a:pt x="436" y="63"/>
                    </a:lnTo>
                    <a:lnTo>
                      <a:pt x="515" y="39"/>
                    </a:lnTo>
                    <a:lnTo>
                      <a:pt x="515" y="30"/>
                    </a:lnTo>
                    <a:lnTo>
                      <a:pt x="479" y="30"/>
                    </a:lnTo>
                    <a:lnTo>
                      <a:pt x="473" y="12"/>
                    </a:lnTo>
                    <a:lnTo>
                      <a:pt x="382" y="24"/>
                    </a:lnTo>
                    <a:lnTo>
                      <a:pt x="424" y="9"/>
                    </a:lnTo>
                    <a:lnTo>
                      <a:pt x="305" y="0"/>
                    </a:lnTo>
                    <a:lnTo>
                      <a:pt x="295" y="9"/>
                    </a:lnTo>
                    <a:lnTo>
                      <a:pt x="305" y="18"/>
                    </a:lnTo>
                    <a:lnTo>
                      <a:pt x="283" y="6"/>
                    </a:lnTo>
                    <a:lnTo>
                      <a:pt x="229" y="6"/>
                    </a:lnTo>
                    <a:lnTo>
                      <a:pt x="269" y="24"/>
                    </a:lnTo>
                    <a:lnTo>
                      <a:pt x="253" y="30"/>
                    </a:lnTo>
                    <a:lnTo>
                      <a:pt x="235" y="12"/>
                    </a:lnTo>
                    <a:lnTo>
                      <a:pt x="187" y="9"/>
                    </a:lnTo>
                    <a:lnTo>
                      <a:pt x="196" y="21"/>
                    </a:lnTo>
                    <a:lnTo>
                      <a:pt x="160" y="18"/>
                    </a:lnTo>
                    <a:lnTo>
                      <a:pt x="181" y="27"/>
                    </a:lnTo>
                    <a:lnTo>
                      <a:pt x="151" y="21"/>
                    </a:lnTo>
                    <a:lnTo>
                      <a:pt x="157" y="27"/>
                    </a:lnTo>
                    <a:lnTo>
                      <a:pt x="142" y="30"/>
                    </a:lnTo>
                    <a:lnTo>
                      <a:pt x="181" y="51"/>
                    </a:lnTo>
                    <a:lnTo>
                      <a:pt x="97" y="30"/>
                    </a:lnTo>
                    <a:lnTo>
                      <a:pt x="76" y="39"/>
                    </a:lnTo>
                    <a:lnTo>
                      <a:pt x="109" y="51"/>
                    </a:lnTo>
                    <a:lnTo>
                      <a:pt x="55" y="42"/>
                    </a:lnTo>
                    <a:lnTo>
                      <a:pt x="0" y="63"/>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7" name="Freeform 579"/>
              <p:cNvSpPr>
                <a:spLocks/>
              </p:cNvSpPr>
              <p:nvPr/>
            </p:nvSpPr>
            <p:spPr bwMode="auto">
              <a:xfrm>
                <a:off x="1788" y="1529"/>
                <a:ext cx="99" cy="79"/>
              </a:xfrm>
              <a:custGeom>
                <a:avLst/>
                <a:gdLst>
                  <a:gd name="T0" fmla="*/ 0 w 112"/>
                  <a:gd name="T1" fmla="*/ 76 h 77"/>
                  <a:gd name="T2" fmla="*/ 9 w 112"/>
                  <a:gd name="T3" fmla="*/ 54 h 77"/>
                  <a:gd name="T4" fmla="*/ 13 w 112"/>
                  <a:gd name="T5" fmla="*/ 0 h 77"/>
                  <a:gd name="T6" fmla="*/ 17 w 112"/>
                  <a:gd name="T7" fmla="*/ 18 h 77"/>
                  <a:gd name="T8" fmla="*/ 30 w 112"/>
                  <a:gd name="T9" fmla="*/ 28 h 77"/>
                  <a:gd name="T10" fmla="*/ 53 w 112"/>
                  <a:gd name="T11" fmla="*/ 70 h 77"/>
                  <a:gd name="T12" fmla="*/ 50 w 112"/>
                  <a:gd name="T13" fmla="*/ 78 h 77"/>
                  <a:gd name="T14" fmla="*/ 29 w 112"/>
                  <a:gd name="T15" fmla="*/ 54 h 77"/>
                  <a:gd name="T16" fmla="*/ 16 w 112"/>
                  <a:gd name="T17" fmla="*/ 88 h 77"/>
                  <a:gd name="T18" fmla="*/ 13 w 112"/>
                  <a:gd name="T19" fmla="*/ 70 h 77"/>
                  <a:gd name="T20" fmla="*/ 0 w 112"/>
                  <a:gd name="T21" fmla="*/ 76 h 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
                  <a:gd name="T34" fmla="*/ 0 h 77"/>
                  <a:gd name="T35" fmla="*/ 112 w 112"/>
                  <a:gd name="T36" fmla="*/ 77 h 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 h="77">
                    <a:moveTo>
                      <a:pt x="0" y="64"/>
                    </a:moveTo>
                    <a:lnTo>
                      <a:pt x="18" y="48"/>
                    </a:lnTo>
                    <a:lnTo>
                      <a:pt x="27" y="0"/>
                    </a:lnTo>
                    <a:lnTo>
                      <a:pt x="36" y="18"/>
                    </a:lnTo>
                    <a:lnTo>
                      <a:pt x="63" y="22"/>
                    </a:lnTo>
                    <a:lnTo>
                      <a:pt x="111" y="58"/>
                    </a:lnTo>
                    <a:lnTo>
                      <a:pt x="105" y="66"/>
                    </a:lnTo>
                    <a:lnTo>
                      <a:pt x="60" y="48"/>
                    </a:lnTo>
                    <a:lnTo>
                      <a:pt x="33" y="76"/>
                    </a:lnTo>
                    <a:lnTo>
                      <a:pt x="27" y="58"/>
                    </a:lnTo>
                    <a:lnTo>
                      <a:pt x="0" y="6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8" name="Freeform 580"/>
              <p:cNvSpPr>
                <a:spLocks/>
              </p:cNvSpPr>
              <p:nvPr/>
            </p:nvSpPr>
            <p:spPr bwMode="auto">
              <a:xfrm>
                <a:off x="2207" y="1895"/>
                <a:ext cx="96" cy="115"/>
              </a:xfrm>
              <a:custGeom>
                <a:avLst/>
                <a:gdLst>
                  <a:gd name="T0" fmla="*/ 0 w 109"/>
                  <a:gd name="T1" fmla="*/ 101 h 112"/>
                  <a:gd name="T2" fmla="*/ 21 w 109"/>
                  <a:gd name="T3" fmla="*/ 6 h 112"/>
                  <a:gd name="T4" fmla="*/ 28 w 109"/>
                  <a:gd name="T5" fmla="*/ 0 h 112"/>
                  <a:gd name="T6" fmla="*/ 20 w 109"/>
                  <a:gd name="T7" fmla="*/ 52 h 112"/>
                  <a:gd name="T8" fmla="*/ 26 w 109"/>
                  <a:gd name="T9" fmla="*/ 42 h 112"/>
                  <a:gd name="T10" fmla="*/ 31 w 109"/>
                  <a:gd name="T11" fmla="*/ 59 h 112"/>
                  <a:gd name="T12" fmla="*/ 45 w 109"/>
                  <a:gd name="T13" fmla="*/ 59 h 112"/>
                  <a:gd name="T14" fmla="*/ 41 w 109"/>
                  <a:gd name="T15" fmla="*/ 81 h 112"/>
                  <a:gd name="T16" fmla="*/ 48 w 109"/>
                  <a:gd name="T17" fmla="*/ 81 h 112"/>
                  <a:gd name="T18" fmla="*/ 42 w 109"/>
                  <a:gd name="T19" fmla="*/ 97 h 112"/>
                  <a:gd name="T20" fmla="*/ 48 w 109"/>
                  <a:gd name="T21" fmla="*/ 87 h 112"/>
                  <a:gd name="T22" fmla="*/ 50 w 109"/>
                  <a:gd name="T23" fmla="*/ 106 h 112"/>
                  <a:gd name="T24" fmla="*/ 45 w 109"/>
                  <a:gd name="T25" fmla="*/ 129 h 112"/>
                  <a:gd name="T26" fmla="*/ 45 w 109"/>
                  <a:gd name="T27" fmla="*/ 115 h 112"/>
                  <a:gd name="T28" fmla="*/ 41 w 109"/>
                  <a:gd name="T29" fmla="*/ 123 h 112"/>
                  <a:gd name="T30" fmla="*/ 41 w 109"/>
                  <a:gd name="T31" fmla="*/ 93 h 112"/>
                  <a:gd name="T32" fmla="*/ 28 w 109"/>
                  <a:gd name="T33" fmla="*/ 123 h 112"/>
                  <a:gd name="T34" fmla="*/ 35 w 109"/>
                  <a:gd name="T35" fmla="*/ 106 h 112"/>
                  <a:gd name="T36" fmla="*/ 24 w 109"/>
                  <a:gd name="T37" fmla="*/ 106 h 112"/>
                  <a:gd name="T38" fmla="*/ 26 w 109"/>
                  <a:gd name="T39" fmla="*/ 97 h 112"/>
                  <a:gd name="T40" fmla="*/ 0 w 109"/>
                  <a:gd name="T41" fmla="*/ 101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9"/>
                  <a:gd name="T64" fmla="*/ 0 h 112"/>
                  <a:gd name="T65" fmla="*/ 109 w 109"/>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9" h="112">
                    <a:moveTo>
                      <a:pt x="0" y="87"/>
                    </a:moveTo>
                    <a:lnTo>
                      <a:pt x="45" y="6"/>
                    </a:lnTo>
                    <a:lnTo>
                      <a:pt x="60" y="0"/>
                    </a:lnTo>
                    <a:lnTo>
                      <a:pt x="42" y="46"/>
                    </a:lnTo>
                    <a:lnTo>
                      <a:pt x="54" y="36"/>
                    </a:lnTo>
                    <a:lnTo>
                      <a:pt x="66" y="52"/>
                    </a:lnTo>
                    <a:lnTo>
                      <a:pt x="96" y="52"/>
                    </a:lnTo>
                    <a:lnTo>
                      <a:pt x="87" y="69"/>
                    </a:lnTo>
                    <a:lnTo>
                      <a:pt x="102" y="69"/>
                    </a:lnTo>
                    <a:lnTo>
                      <a:pt x="93" y="84"/>
                    </a:lnTo>
                    <a:lnTo>
                      <a:pt x="105" y="75"/>
                    </a:lnTo>
                    <a:lnTo>
                      <a:pt x="108" y="90"/>
                    </a:lnTo>
                    <a:lnTo>
                      <a:pt x="96" y="111"/>
                    </a:lnTo>
                    <a:lnTo>
                      <a:pt x="96" y="97"/>
                    </a:lnTo>
                    <a:lnTo>
                      <a:pt x="87" y="105"/>
                    </a:lnTo>
                    <a:lnTo>
                      <a:pt x="87" y="81"/>
                    </a:lnTo>
                    <a:lnTo>
                      <a:pt x="60" y="105"/>
                    </a:lnTo>
                    <a:lnTo>
                      <a:pt x="75" y="90"/>
                    </a:lnTo>
                    <a:lnTo>
                      <a:pt x="51" y="90"/>
                    </a:lnTo>
                    <a:lnTo>
                      <a:pt x="57" y="84"/>
                    </a:lnTo>
                    <a:lnTo>
                      <a:pt x="0" y="87"/>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59" name="Freeform 581"/>
              <p:cNvSpPr>
                <a:spLocks/>
              </p:cNvSpPr>
              <p:nvPr/>
            </p:nvSpPr>
            <p:spPr bwMode="auto">
              <a:xfrm>
                <a:off x="1963" y="3190"/>
                <a:ext cx="125" cy="733"/>
              </a:xfrm>
              <a:custGeom>
                <a:avLst/>
                <a:gdLst>
                  <a:gd name="T0" fmla="*/ 0 w 140"/>
                  <a:gd name="T1" fmla="*/ 668 h 711"/>
                  <a:gd name="T2" fmla="*/ 4 w 140"/>
                  <a:gd name="T3" fmla="*/ 643 h 711"/>
                  <a:gd name="T4" fmla="*/ 14 w 140"/>
                  <a:gd name="T5" fmla="*/ 657 h 711"/>
                  <a:gd name="T6" fmla="*/ 24 w 140"/>
                  <a:gd name="T7" fmla="*/ 613 h 711"/>
                  <a:gd name="T8" fmla="*/ 20 w 140"/>
                  <a:gd name="T9" fmla="*/ 596 h 711"/>
                  <a:gd name="T10" fmla="*/ 27 w 140"/>
                  <a:gd name="T11" fmla="*/ 538 h 711"/>
                  <a:gd name="T12" fmla="*/ 14 w 140"/>
                  <a:gd name="T13" fmla="*/ 531 h 711"/>
                  <a:gd name="T14" fmla="*/ 17 w 140"/>
                  <a:gd name="T15" fmla="*/ 434 h 711"/>
                  <a:gd name="T16" fmla="*/ 34 w 140"/>
                  <a:gd name="T17" fmla="*/ 333 h 711"/>
                  <a:gd name="T18" fmla="*/ 32 w 140"/>
                  <a:gd name="T19" fmla="*/ 249 h 711"/>
                  <a:gd name="T20" fmla="*/ 46 w 140"/>
                  <a:gd name="T21" fmla="*/ 85 h 711"/>
                  <a:gd name="T22" fmla="*/ 43 w 140"/>
                  <a:gd name="T23" fmla="*/ 9 h 711"/>
                  <a:gd name="T24" fmla="*/ 50 w 140"/>
                  <a:gd name="T25" fmla="*/ 0 h 711"/>
                  <a:gd name="T26" fmla="*/ 58 w 140"/>
                  <a:gd name="T27" fmla="*/ 36 h 711"/>
                  <a:gd name="T28" fmla="*/ 63 w 140"/>
                  <a:gd name="T29" fmla="*/ 112 h 711"/>
                  <a:gd name="T30" fmla="*/ 71 w 140"/>
                  <a:gd name="T31" fmla="*/ 112 h 711"/>
                  <a:gd name="T32" fmla="*/ 71 w 140"/>
                  <a:gd name="T33" fmla="*/ 138 h 711"/>
                  <a:gd name="T34" fmla="*/ 59 w 140"/>
                  <a:gd name="T35" fmla="*/ 148 h 711"/>
                  <a:gd name="T36" fmla="*/ 59 w 140"/>
                  <a:gd name="T37" fmla="*/ 199 h 711"/>
                  <a:gd name="T38" fmla="*/ 50 w 140"/>
                  <a:gd name="T39" fmla="*/ 223 h 711"/>
                  <a:gd name="T40" fmla="*/ 43 w 140"/>
                  <a:gd name="T41" fmla="*/ 297 h 711"/>
                  <a:gd name="T42" fmla="*/ 47 w 140"/>
                  <a:gd name="T43" fmla="*/ 362 h 711"/>
                  <a:gd name="T44" fmla="*/ 37 w 140"/>
                  <a:gd name="T45" fmla="*/ 419 h 711"/>
                  <a:gd name="T46" fmla="*/ 29 w 140"/>
                  <a:gd name="T47" fmla="*/ 560 h 711"/>
                  <a:gd name="T48" fmla="*/ 35 w 140"/>
                  <a:gd name="T49" fmla="*/ 613 h 711"/>
                  <a:gd name="T50" fmla="*/ 29 w 140"/>
                  <a:gd name="T51" fmla="*/ 618 h 711"/>
                  <a:gd name="T52" fmla="*/ 32 w 140"/>
                  <a:gd name="T53" fmla="*/ 662 h 711"/>
                  <a:gd name="T54" fmla="*/ 19 w 140"/>
                  <a:gd name="T55" fmla="*/ 752 h 711"/>
                  <a:gd name="T56" fmla="*/ 20 w 140"/>
                  <a:gd name="T57" fmla="*/ 769 h 711"/>
                  <a:gd name="T58" fmla="*/ 26 w 140"/>
                  <a:gd name="T59" fmla="*/ 766 h 711"/>
                  <a:gd name="T60" fmla="*/ 29 w 140"/>
                  <a:gd name="T61" fmla="*/ 802 h 711"/>
                  <a:gd name="T62" fmla="*/ 59 w 140"/>
                  <a:gd name="T63" fmla="*/ 810 h 711"/>
                  <a:gd name="T64" fmla="*/ 40 w 140"/>
                  <a:gd name="T65" fmla="*/ 820 h 711"/>
                  <a:gd name="T66" fmla="*/ 37 w 140"/>
                  <a:gd name="T67" fmla="*/ 853 h 711"/>
                  <a:gd name="T68" fmla="*/ 27 w 140"/>
                  <a:gd name="T69" fmla="*/ 845 h 711"/>
                  <a:gd name="T70" fmla="*/ 37 w 140"/>
                  <a:gd name="T71" fmla="*/ 824 h 711"/>
                  <a:gd name="T72" fmla="*/ 23 w 140"/>
                  <a:gd name="T73" fmla="*/ 817 h 711"/>
                  <a:gd name="T74" fmla="*/ 21 w 140"/>
                  <a:gd name="T75" fmla="*/ 791 h 711"/>
                  <a:gd name="T76" fmla="*/ 19 w 140"/>
                  <a:gd name="T77" fmla="*/ 802 h 711"/>
                  <a:gd name="T78" fmla="*/ 12 w 140"/>
                  <a:gd name="T79" fmla="*/ 777 h 711"/>
                  <a:gd name="T80" fmla="*/ 14 w 140"/>
                  <a:gd name="T81" fmla="*/ 766 h 711"/>
                  <a:gd name="T82" fmla="*/ 9 w 140"/>
                  <a:gd name="T83" fmla="*/ 752 h 711"/>
                  <a:gd name="T84" fmla="*/ 14 w 140"/>
                  <a:gd name="T85" fmla="*/ 737 h 711"/>
                  <a:gd name="T86" fmla="*/ 9 w 140"/>
                  <a:gd name="T87" fmla="*/ 694 h 711"/>
                  <a:gd name="T88" fmla="*/ 19 w 140"/>
                  <a:gd name="T89" fmla="*/ 701 h 711"/>
                  <a:gd name="T90" fmla="*/ 9 w 140"/>
                  <a:gd name="T91" fmla="*/ 684 h 711"/>
                  <a:gd name="T92" fmla="*/ 12 w 140"/>
                  <a:gd name="T93" fmla="*/ 662 h 711"/>
                  <a:gd name="T94" fmla="*/ 0 w 140"/>
                  <a:gd name="T95" fmla="*/ 668 h 7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0"/>
                  <a:gd name="T145" fmla="*/ 0 h 711"/>
                  <a:gd name="T146" fmla="*/ 140 w 140"/>
                  <a:gd name="T147" fmla="*/ 711 h 7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0" h="711">
                    <a:moveTo>
                      <a:pt x="0" y="557"/>
                    </a:moveTo>
                    <a:lnTo>
                      <a:pt x="10" y="535"/>
                    </a:lnTo>
                    <a:lnTo>
                      <a:pt x="28" y="547"/>
                    </a:lnTo>
                    <a:lnTo>
                      <a:pt x="48" y="511"/>
                    </a:lnTo>
                    <a:lnTo>
                      <a:pt x="39" y="497"/>
                    </a:lnTo>
                    <a:lnTo>
                      <a:pt x="54" y="448"/>
                    </a:lnTo>
                    <a:lnTo>
                      <a:pt x="28" y="442"/>
                    </a:lnTo>
                    <a:lnTo>
                      <a:pt x="34" y="361"/>
                    </a:lnTo>
                    <a:lnTo>
                      <a:pt x="66" y="277"/>
                    </a:lnTo>
                    <a:lnTo>
                      <a:pt x="63" y="208"/>
                    </a:lnTo>
                    <a:lnTo>
                      <a:pt x="91" y="72"/>
                    </a:lnTo>
                    <a:lnTo>
                      <a:pt x="85" y="9"/>
                    </a:lnTo>
                    <a:lnTo>
                      <a:pt x="99" y="0"/>
                    </a:lnTo>
                    <a:lnTo>
                      <a:pt x="115" y="30"/>
                    </a:lnTo>
                    <a:lnTo>
                      <a:pt x="127" y="94"/>
                    </a:lnTo>
                    <a:lnTo>
                      <a:pt x="139" y="94"/>
                    </a:lnTo>
                    <a:lnTo>
                      <a:pt x="139" y="114"/>
                    </a:lnTo>
                    <a:lnTo>
                      <a:pt x="117" y="124"/>
                    </a:lnTo>
                    <a:lnTo>
                      <a:pt x="117" y="166"/>
                    </a:lnTo>
                    <a:lnTo>
                      <a:pt x="99" y="186"/>
                    </a:lnTo>
                    <a:lnTo>
                      <a:pt x="85" y="247"/>
                    </a:lnTo>
                    <a:lnTo>
                      <a:pt x="93" y="301"/>
                    </a:lnTo>
                    <a:lnTo>
                      <a:pt x="72" y="349"/>
                    </a:lnTo>
                    <a:lnTo>
                      <a:pt x="57" y="467"/>
                    </a:lnTo>
                    <a:lnTo>
                      <a:pt x="69" y="511"/>
                    </a:lnTo>
                    <a:lnTo>
                      <a:pt x="57" y="515"/>
                    </a:lnTo>
                    <a:lnTo>
                      <a:pt x="63" y="551"/>
                    </a:lnTo>
                    <a:lnTo>
                      <a:pt x="36" y="626"/>
                    </a:lnTo>
                    <a:lnTo>
                      <a:pt x="39" y="641"/>
                    </a:lnTo>
                    <a:lnTo>
                      <a:pt x="51" y="638"/>
                    </a:lnTo>
                    <a:lnTo>
                      <a:pt x="57" y="668"/>
                    </a:lnTo>
                    <a:lnTo>
                      <a:pt x="117" y="674"/>
                    </a:lnTo>
                    <a:lnTo>
                      <a:pt x="78" y="683"/>
                    </a:lnTo>
                    <a:lnTo>
                      <a:pt x="72" y="710"/>
                    </a:lnTo>
                    <a:lnTo>
                      <a:pt x="54" y="704"/>
                    </a:lnTo>
                    <a:lnTo>
                      <a:pt x="72" y="686"/>
                    </a:lnTo>
                    <a:lnTo>
                      <a:pt x="45" y="680"/>
                    </a:lnTo>
                    <a:lnTo>
                      <a:pt x="42" y="659"/>
                    </a:lnTo>
                    <a:lnTo>
                      <a:pt x="36" y="668"/>
                    </a:lnTo>
                    <a:lnTo>
                      <a:pt x="22" y="647"/>
                    </a:lnTo>
                    <a:lnTo>
                      <a:pt x="28" y="638"/>
                    </a:lnTo>
                    <a:lnTo>
                      <a:pt x="16" y="626"/>
                    </a:lnTo>
                    <a:lnTo>
                      <a:pt x="28" y="614"/>
                    </a:lnTo>
                    <a:lnTo>
                      <a:pt x="16" y="578"/>
                    </a:lnTo>
                    <a:lnTo>
                      <a:pt x="36" y="584"/>
                    </a:lnTo>
                    <a:lnTo>
                      <a:pt x="16" y="569"/>
                    </a:lnTo>
                    <a:lnTo>
                      <a:pt x="22" y="551"/>
                    </a:lnTo>
                    <a:lnTo>
                      <a:pt x="0" y="5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0" name="Freeform 582"/>
              <p:cNvSpPr>
                <a:spLocks/>
              </p:cNvSpPr>
              <p:nvPr/>
            </p:nvSpPr>
            <p:spPr bwMode="auto">
              <a:xfrm>
                <a:off x="2025" y="3892"/>
                <a:ext cx="41" cy="53"/>
              </a:xfrm>
              <a:custGeom>
                <a:avLst/>
                <a:gdLst>
                  <a:gd name="T0" fmla="*/ 0 w 47"/>
                  <a:gd name="T1" fmla="*/ 51 h 52"/>
                  <a:gd name="T2" fmla="*/ 3 w 47"/>
                  <a:gd name="T3" fmla="*/ 42 h 52"/>
                  <a:gd name="T4" fmla="*/ 15 w 47"/>
                  <a:gd name="T5" fmla="*/ 48 h 52"/>
                  <a:gd name="T6" fmla="*/ 10 w 47"/>
                  <a:gd name="T7" fmla="*/ 33 h 52"/>
                  <a:gd name="T8" fmla="*/ 15 w 47"/>
                  <a:gd name="T9" fmla="*/ 21 h 52"/>
                  <a:gd name="T10" fmla="*/ 8 w 47"/>
                  <a:gd name="T11" fmla="*/ 18 h 52"/>
                  <a:gd name="T12" fmla="*/ 8 w 47"/>
                  <a:gd name="T13" fmla="*/ 3 h 52"/>
                  <a:gd name="T14" fmla="*/ 21 w 47"/>
                  <a:gd name="T15" fmla="*/ 0 h 52"/>
                  <a:gd name="T16" fmla="*/ 21 w 47"/>
                  <a:gd name="T17" fmla="*/ 57 h 52"/>
                  <a:gd name="T18" fmla="*/ 0 w 47"/>
                  <a:gd name="T19" fmla="*/ 51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
                  <a:gd name="T31" fmla="*/ 0 h 52"/>
                  <a:gd name="T32" fmla="*/ 47 w 47"/>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 h="52">
                    <a:moveTo>
                      <a:pt x="0" y="45"/>
                    </a:moveTo>
                    <a:lnTo>
                      <a:pt x="9" y="36"/>
                    </a:lnTo>
                    <a:lnTo>
                      <a:pt x="34" y="42"/>
                    </a:lnTo>
                    <a:lnTo>
                      <a:pt x="22" y="27"/>
                    </a:lnTo>
                    <a:lnTo>
                      <a:pt x="34" y="21"/>
                    </a:lnTo>
                    <a:lnTo>
                      <a:pt x="18" y="18"/>
                    </a:lnTo>
                    <a:lnTo>
                      <a:pt x="18" y="3"/>
                    </a:lnTo>
                    <a:lnTo>
                      <a:pt x="46" y="0"/>
                    </a:lnTo>
                    <a:lnTo>
                      <a:pt x="46" y="51"/>
                    </a:lnTo>
                    <a:lnTo>
                      <a:pt x="0" y="4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1" name="Freeform 583"/>
              <p:cNvSpPr>
                <a:spLocks/>
              </p:cNvSpPr>
              <p:nvPr/>
            </p:nvSpPr>
            <p:spPr bwMode="auto">
              <a:xfrm>
                <a:off x="1913" y="2667"/>
                <a:ext cx="180" cy="289"/>
              </a:xfrm>
              <a:custGeom>
                <a:avLst/>
                <a:gdLst>
                  <a:gd name="T0" fmla="*/ 0 w 203"/>
                  <a:gd name="T1" fmla="*/ 220 h 281"/>
                  <a:gd name="T2" fmla="*/ 13 w 203"/>
                  <a:gd name="T3" fmla="*/ 241 h 281"/>
                  <a:gd name="T4" fmla="*/ 30 w 203"/>
                  <a:gd name="T5" fmla="*/ 253 h 281"/>
                  <a:gd name="T6" fmla="*/ 48 w 203"/>
                  <a:gd name="T7" fmla="*/ 296 h 281"/>
                  <a:gd name="T8" fmla="*/ 70 w 203"/>
                  <a:gd name="T9" fmla="*/ 302 h 281"/>
                  <a:gd name="T10" fmla="*/ 69 w 203"/>
                  <a:gd name="T11" fmla="*/ 324 h 281"/>
                  <a:gd name="T12" fmla="*/ 73 w 203"/>
                  <a:gd name="T13" fmla="*/ 331 h 281"/>
                  <a:gd name="T14" fmla="*/ 78 w 203"/>
                  <a:gd name="T15" fmla="*/ 275 h 281"/>
                  <a:gd name="T16" fmla="*/ 72 w 203"/>
                  <a:gd name="T17" fmla="*/ 239 h 281"/>
                  <a:gd name="T18" fmla="*/ 79 w 203"/>
                  <a:gd name="T19" fmla="*/ 234 h 281"/>
                  <a:gd name="T20" fmla="*/ 73 w 203"/>
                  <a:gd name="T21" fmla="*/ 213 h 281"/>
                  <a:gd name="T22" fmla="*/ 94 w 203"/>
                  <a:gd name="T23" fmla="*/ 210 h 281"/>
                  <a:gd name="T24" fmla="*/ 98 w 203"/>
                  <a:gd name="T25" fmla="*/ 220 h 281"/>
                  <a:gd name="T26" fmla="*/ 90 w 203"/>
                  <a:gd name="T27" fmla="*/ 196 h 281"/>
                  <a:gd name="T28" fmla="*/ 94 w 203"/>
                  <a:gd name="T29" fmla="*/ 124 h 281"/>
                  <a:gd name="T30" fmla="*/ 78 w 203"/>
                  <a:gd name="T31" fmla="*/ 124 h 281"/>
                  <a:gd name="T32" fmla="*/ 72 w 203"/>
                  <a:gd name="T33" fmla="*/ 112 h 281"/>
                  <a:gd name="T34" fmla="*/ 56 w 203"/>
                  <a:gd name="T35" fmla="*/ 108 h 281"/>
                  <a:gd name="T36" fmla="*/ 45 w 203"/>
                  <a:gd name="T37" fmla="*/ 66 h 281"/>
                  <a:gd name="T38" fmla="*/ 61 w 203"/>
                  <a:gd name="T39" fmla="*/ 9 h 281"/>
                  <a:gd name="T40" fmla="*/ 59 w 203"/>
                  <a:gd name="T41" fmla="*/ 0 h 281"/>
                  <a:gd name="T42" fmla="*/ 31 w 203"/>
                  <a:gd name="T43" fmla="*/ 27 h 281"/>
                  <a:gd name="T44" fmla="*/ 16 w 203"/>
                  <a:gd name="T45" fmla="*/ 87 h 281"/>
                  <a:gd name="T46" fmla="*/ 12 w 203"/>
                  <a:gd name="T47" fmla="*/ 75 h 281"/>
                  <a:gd name="T48" fmla="*/ 8 w 203"/>
                  <a:gd name="T49" fmla="*/ 104 h 281"/>
                  <a:gd name="T50" fmla="*/ 12 w 203"/>
                  <a:gd name="T51" fmla="*/ 170 h 281"/>
                  <a:gd name="T52" fmla="*/ 15 w 203"/>
                  <a:gd name="T53" fmla="*/ 170 h 281"/>
                  <a:gd name="T54" fmla="*/ 0 w 203"/>
                  <a:gd name="T55" fmla="*/ 220 h 28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3"/>
                  <a:gd name="T85" fmla="*/ 0 h 281"/>
                  <a:gd name="T86" fmla="*/ 203 w 203"/>
                  <a:gd name="T87" fmla="*/ 281 h 28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3" h="281">
                    <a:moveTo>
                      <a:pt x="0" y="186"/>
                    </a:moveTo>
                    <a:lnTo>
                      <a:pt x="27" y="204"/>
                    </a:lnTo>
                    <a:lnTo>
                      <a:pt x="61" y="214"/>
                    </a:lnTo>
                    <a:lnTo>
                      <a:pt x="99" y="250"/>
                    </a:lnTo>
                    <a:lnTo>
                      <a:pt x="144" y="256"/>
                    </a:lnTo>
                    <a:lnTo>
                      <a:pt x="142" y="274"/>
                    </a:lnTo>
                    <a:lnTo>
                      <a:pt x="150" y="280"/>
                    </a:lnTo>
                    <a:lnTo>
                      <a:pt x="160" y="232"/>
                    </a:lnTo>
                    <a:lnTo>
                      <a:pt x="148" y="202"/>
                    </a:lnTo>
                    <a:lnTo>
                      <a:pt x="162" y="198"/>
                    </a:lnTo>
                    <a:lnTo>
                      <a:pt x="150" y="180"/>
                    </a:lnTo>
                    <a:lnTo>
                      <a:pt x="192" y="178"/>
                    </a:lnTo>
                    <a:lnTo>
                      <a:pt x="202" y="186"/>
                    </a:lnTo>
                    <a:lnTo>
                      <a:pt x="186" y="166"/>
                    </a:lnTo>
                    <a:lnTo>
                      <a:pt x="192" y="106"/>
                    </a:lnTo>
                    <a:lnTo>
                      <a:pt x="160" y="106"/>
                    </a:lnTo>
                    <a:lnTo>
                      <a:pt x="148" y="94"/>
                    </a:lnTo>
                    <a:lnTo>
                      <a:pt x="114" y="90"/>
                    </a:lnTo>
                    <a:lnTo>
                      <a:pt x="93" y="54"/>
                    </a:lnTo>
                    <a:lnTo>
                      <a:pt x="126" y="9"/>
                    </a:lnTo>
                    <a:lnTo>
                      <a:pt x="120" y="0"/>
                    </a:lnTo>
                    <a:lnTo>
                      <a:pt x="63" y="21"/>
                    </a:lnTo>
                    <a:lnTo>
                      <a:pt x="33" y="75"/>
                    </a:lnTo>
                    <a:lnTo>
                      <a:pt x="24" y="63"/>
                    </a:lnTo>
                    <a:lnTo>
                      <a:pt x="15" y="87"/>
                    </a:lnTo>
                    <a:lnTo>
                      <a:pt x="24" y="144"/>
                    </a:lnTo>
                    <a:lnTo>
                      <a:pt x="31" y="144"/>
                    </a:lnTo>
                    <a:lnTo>
                      <a:pt x="0" y="18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2" name="Freeform 584"/>
              <p:cNvSpPr>
                <a:spLocks/>
              </p:cNvSpPr>
              <p:nvPr/>
            </p:nvSpPr>
            <p:spPr bwMode="auto">
              <a:xfrm>
                <a:off x="1809" y="2688"/>
                <a:ext cx="49" cy="48"/>
              </a:xfrm>
              <a:custGeom>
                <a:avLst/>
                <a:gdLst>
                  <a:gd name="T0" fmla="*/ 0 w 55"/>
                  <a:gd name="T1" fmla="*/ 0 h 46"/>
                  <a:gd name="T2" fmla="*/ 3 w 55"/>
                  <a:gd name="T3" fmla="*/ 27 h 46"/>
                  <a:gd name="T4" fmla="*/ 6 w 55"/>
                  <a:gd name="T5" fmla="*/ 24 h 46"/>
                  <a:gd name="T6" fmla="*/ 24 w 55"/>
                  <a:gd name="T7" fmla="*/ 57 h 46"/>
                  <a:gd name="T8" fmla="*/ 27 w 55"/>
                  <a:gd name="T9" fmla="*/ 33 h 46"/>
                  <a:gd name="T10" fmla="*/ 18 w 55"/>
                  <a:gd name="T11" fmla="*/ 3 h 46"/>
                  <a:gd name="T12" fmla="*/ 0 w 55"/>
                  <a:gd name="T13" fmla="*/ 0 h 46"/>
                  <a:gd name="T14" fmla="*/ 0 60000 65536"/>
                  <a:gd name="T15" fmla="*/ 0 60000 65536"/>
                  <a:gd name="T16" fmla="*/ 0 60000 65536"/>
                  <a:gd name="T17" fmla="*/ 0 60000 65536"/>
                  <a:gd name="T18" fmla="*/ 0 60000 65536"/>
                  <a:gd name="T19" fmla="*/ 0 60000 65536"/>
                  <a:gd name="T20" fmla="*/ 0 60000 65536"/>
                  <a:gd name="T21" fmla="*/ 0 w 55"/>
                  <a:gd name="T22" fmla="*/ 0 h 46"/>
                  <a:gd name="T23" fmla="*/ 55 w 5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6">
                    <a:moveTo>
                      <a:pt x="0" y="0"/>
                    </a:moveTo>
                    <a:lnTo>
                      <a:pt x="3" y="21"/>
                    </a:lnTo>
                    <a:lnTo>
                      <a:pt x="12" y="18"/>
                    </a:lnTo>
                    <a:lnTo>
                      <a:pt x="48" y="45"/>
                    </a:lnTo>
                    <a:lnTo>
                      <a:pt x="54" y="27"/>
                    </a:lnTo>
                    <a:lnTo>
                      <a:pt x="36" y="3"/>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3" name="Freeform 585"/>
              <p:cNvSpPr>
                <a:spLocks/>
              </p:cNvSpPr>
              <p:nvPr/>
            </p:nvSpPr>
            <p:spPr bwMode="auto">
              <a:xfrm>
                <a:off x="3213" y="1749"/>
                <a:ext cx="40" cy="72"/>
              </a:xfrm>
              <a:custGeom>
                <a:avLst/>
                <a:gdLst>
                  <a:gd name="T0" fmla="*/ 0 w 46"/>
                  <a:gd name="T1" fmla="*/ 61 h 70"/>
                  <a:gd name="T2" fmla="*/ 3 w 46"/>
                  <a:gd name="T3" fmla="*/ 27 h 70"/>
                  <a:gd name="T4" fmla="*/ 17 w 46"/>
                  <a:gd name="T5" fmla="*/ 0 h 70"/>
                  <a:gd name="T6" fmla="*/ 15 w 46"/>
                  <a:gd name="T7" fmla="*/ 33 h 70"/>
                  <a:gd name="T8" fmla="*/ 20 w 46"/>
                  <a:gd name="T9" fmla="*/ 39 h 70"/>
                  <a:gd name="T10" fmla="*/ 11 w 46"/>
                  <a:gd name="T11" fmla="*/ 55 h 70"/>
                  <a:gd name="T12" fmla="*/ 10 w 46"/>
                  <a:gd name="T13" fmla="*/ 81 h 70"/>
                  <a:gd name="T14" fmla="*/ 3 w 46"/>
                  <a:gd name="T15" fmla="*/ 81 h 70"/>
                  <a:gd name="T16" fmla="*/ 0 w 46"/>
                  <a:gd name="T17" fmla="*/ 6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70"/>
                  <a:gd name="T29" fmla="*/ 46 w 46"/>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70">
                    <a:moveTo>
                      <a:pt x="0" y="51"/>
                    </a:moveTo>
                    <a:lnTo>
                      <a:pt x="3" y="21"/>
                    </a:lnTo>
                    <a:lnTo>
                      <a:pt x="39" y="0"/>
                    </a:lnTo>
                    <a:lnTo>
                      <a:pt x="33" y="27"/>
                    </a:lnTo>
                    <a:lnTo>
                      <a:pt x="45" y="33"/>
                    </a:lnTo>
                    <a:lnTo>
                      <a:pt x="27" y="48"/>
                    </a:lnTo>
                    <a:lnTo>
                      <a:pt x="24" y="69"/>
                    </a:lnTo>
                    <a:lnTo>
                      <a:pt x="9" y="69"/>
                    </a:lnTo>
                    <a:lnTo>
                      <a:pt x="0" y="51"/>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64" name="Freeform 586"/>
              <p:cNvSpPr>
                <a:spLocks/>
              </p:cNvSpPr>
              <p:nvPr/>
            </p:nvSpPr>
            <p:spPr bwMode="auto">
              <a:xfrm>
                <a:off x="3258" y="1789"/>
                <a:ext cx="25" cy="29"/>
              </a:xfrm>
              <a:custGeom>
                <a:avLst/>
                <a:gdLst>
                  <a:gd name="T0" fmla="*/ 0 w 28"/>
                  <a:gd name="T1" fmla="*/ 9 h 28"/>
                  <a:gd name="T2" fmla="*/ 11 w 28"/>
                  <a:gd name="T3" fmla="*/ 33 h 28"/>
                  <a:gd name="T4" fmla="*/ 13 w 28"/>
                  <a:gd name="T5" fmla="*/ 9 h 28"/>
                  <a:gd name="T6" fmla="*/ 13 w 28"/>
                  <a:gd name="T7" fmla="*/ 0 h 28"/>
                  <a:gd name="T8" fmla="*/ 0 w 28"/>
                  <a:gd name="T9" fmla="*/ 9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0" y="9"/>
                    </a:moveTo>
                    <a:lnTo>
                      <a:pt x="21" y="27"/>
                    </a:lnTo>
                    <a:lnTo>
                      <a:pt x="27" y="9"/>
                    </a:lnTo>
                    <a:lnTo>
                      <a:pt x="25" y="0"/>
                    </a:lnTo>
                    <a:lnTo>
                      <a:pt x="0" y="9"/>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65" name="Freeform 587"/>
              <p:cNvSpPr>
                <a:spLocks/>
              </p:cNvSpPr>
              <p:nvPr/>
            </p:nvSpPr>
            <p:spPr bwMode="auto">
              <a:xfrm>
                <a:off x="1744" y="2630"/>
                <a:ext cx="37" cy="22"/>
              </a:xfrm>
              <a:custGeom>
                <a:avLst/>
                <a:gdLst>
                  <a:gd name="T0" fmla="*/ 0 w 41"/>
                  <a:gd name="T1" fmla="*/ 12 h 22"/>
                  <a:gd name="T2" fmla="*/ 7 w 41"/>
                  <a:gd name="T3" fmla="*/ 0 h 22"/>
                  <a:gd name="T4" fmla="*/ 21 w 41"/>
                  <a:gd name="T5" fmla="*/ 21 h 22"/>
                  <a:gd name="T6" fmla="*/ 0 w 41"/>
                  <a:gd name="T7" fmla="*/ 12 h 22"/>
                  <a:gd name="T8" fmla="*/ 0 60000 65536"/>
                  <a:gd name="T9" fmla="*/ 0 60000 65536"/>
                  <a:gd name="T10" fmla="*/ 0 60000 65536"/>
                  <a:gd name="T11" fmla="*/ 0 60000 65536"/>
                  <a:gd name="T12" fmla="*/ 0 w 41"/>
                  <a:gd name="T13" fmla="*/ 0 h 22"/>
                  <a:gd name="T14" fmla="*/ 41 w 41"/>
                  <a:gd name="T15" fmla="*/ 22 h 22"/>
                </a:gdLst>
                <a:ahLst/>
                <a:cxnLst>
                  <a:cxn ang="T8">
                    <a:pos x="T0" y="T1"/>
                  </a:cxn>
                  <a:cxn ang="T9">
                    <a:pos x="T2" y="T3"/>
                  </a:cxn>
                  <a:cxn ang="T10">
                    <a:pos x="T4" y="T5"/>
                  </a:cxn>
                  <a:cxn ang="T11">
                    <a:pos x="T6" y="T7"/>
                  </a:cxn>
                </a:cxnLst>
                <a:rect l="T12" t="T13" r="T14" b="T15"/>
                <a:pathLst>
                  <a:path w="41" h="22">
                    <a:moveTo>
                      <a:pt x="0" y="12"/>
                    </a:moveTo>
                    <a:lnTo>
                      <a:pt x="13" y="0"/>
                    </a:lnTo>
                    <a:lnTo>
                      <a:pt x="40" y="21"/>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6" name="Freeform 588"/>
              <p:cNvSpPr>
                <a:spLocks/>
              </p:cNvSpPr>
              <p:nvPr/>
            </p:nvSpPr>
            <p:spPr bwMode="auto">
              <a:xfrm>
                <a:off x="3402" y="1408"/>
                <a:ext cx="162" cy="287"/>
              </a:xfrm>
              <a:custGeom>
                <a:avLst/>
                <a:gdLst>
                  <a:gd name="T0" fmla="*/ 0 w 182"/>
                  <a:gd name="T1" fmla="*/ 33 h 278"/>
                  <a:gd name="T2" fmla="*/ 4 w 182"/>
                  <a:gd name="T3" fmla="*/ 24 h 278"/>
                  <a:gd name="T4" fmla="*/ 15 w 182"/>
                  <a:gd name="T5" fmla="*/ 45 h 278"/>
                  <a:gd name="T6" fmla="*/ 33 w 182"/>
                  <a:gd name="T7" fmla="*/ 45 h 278"/>
                  <a:gd name="T8" fmla="*/ 43 w 182"/>
                  <a:gd name="T9" fmla="*/ 33 h 278"/>
                  <a:gd name="T10" fmla="*/ 45 w 182"/>
                  <a:gd name="T11" fmla="*/ 6 h 278"/>
                  <a:gd name="T12" fmla="*/ 62 w 182"/>
                  <a:gd name="T13" fmla="*/ 0 h 278"/>
                  <a:gd name="T14" fmla="*/ 70 w 182"/>
                  <a:gd name="T15" fmla="*/ 9 h 278"/>
                  <a:gd name="T16" fmla="*/ 70 w 182"/>
                  <a:gd name="T17" fmla="*/ 33 h 278"/>
                  <a:gd name="T18" fmla="*/ 66 w 182"/>
                  <a:gd name="T19" fmla="*/ 60 h 278"/>
                  <a:gd name="T20" fmla="*/ 77 w 182"/>
                  <a:gd name="T21" fmla="*/ 82 h 278"/>
                  <a:gd name="T22" fmla="*/ 71 w 182"/>
                  <a:gd name="T23" fmla="*/ 109 h 278"/>
                  <a:gd name="T24" fmla="*/ 77 w 182"/>
                  <a:gd name="T25" fmla="*/ 146 h 278"/>
                  <a:gd name="T26" fmla="*/ 76 w 182"/>
                  <a:gd name="T27" fmla="*/ 178 h 278"/>
                  <a:gd name="T28" fmla="*/ 90 w 182"/>
                  <a:gd name="T29" fmla="*/ 249 h 278"/>
                  <a:gd name="T30" fmla="*/ 56 w 182"/>
                  <a:gd name="T31" fmla="*/ 317 h 278"/>
                  <a:gd name="T32" fmla="*/ 20 w 182"/>
                  <a:gd name="T33" fmla="*/ 336 h 278"/>
                  <a:gd name="T34" fmla="*/ 18 w 182"/>
                  <a:gd name="T35" fmla="*/ 321 h 278"/>
                  <a:gd name="T36" fmla="*/ 4 w 182"/>
                  <a:gd name="T37" fmla="*/ 310 h 278"/>
                  <a:gd name="T38" fmla="*/ 4 w 182"/>
                  <a:gd name="T39" fmla="*/ 245 h 278"/>
                  <a:gd name="T40" fmla="*/ 40 w 182"/>
                  <a:gd name="T41" fmla="*/ 176 h 278"/>
                  <a:gd name="T42" fmla="*/ 28 w 182"/>
                  <a:gd name="T43" fmla="*/ 141 h 278"/>
                  <a:gd name="T44" fmla="*/ 24 w 182"/>
                  <a:gd name="T45" fmla="*/ 72 h 278"/>
                  <a:gd name="T46" fmla="*/ 0 w 182"/>
                  <a:gd name="T47" fmla="*/ 33 h 2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2"/>
                  <a:gd name="T73" fmla="*/ 0 h 278"/>
                  <a:gd name="T74" fmla="*/ 182 w 182"/>
                  <a:gd name="T75" fmla="*/ 278 h 2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2" h="278">
                    <a:moveTo>
                      <a:pt x="0" y="27"/>
                    </a:moveTo>
                    <a:lnTo>
                      <a:pt x="9" y="18"/>
                    </a:lnTo>
                    <a:lnTo>
                      <a:pt x="30" y="39"/>
                    </a:lnTo>
                    <a:lnTo>
                      <a:pt x="66" y="39"/>
                    </a:lnTo>
                    <a:lnTo>
                      <a:pt x="87" y="27"/>
                    </a:lnTo>
                    <a:lnTo>
                      <a:pt x="90" y="6"/>
                    </a:lnTo>
                    <a:lnTo>
                      <a:pt x="126" y="0"/>
                    </a:lnTo>
                    <a:lnTo>
                      <a:pt x="141" y="9"/>
                    </a:lnTo>
                    <a:lnTo>
                      <a:pt x="141" y="27"/>
                    </a:lnTo>
                    <a:lnTo>
                      <a:pt x="132" y="48"/>
                    </a:lnTo>
                    <a:lnTo>
                      <a:pt x="156" y="69"/>
                    </a:lnTo>
                    <a:lnTo>
                      <a:pt x="144" y="91"/>
                    </a:lnTo>
                    <a:lnTo>
                      <a:pt x="156" y="121"/>
                    </a:lnTo>
                    <a:lnTo>
                      <a:pt x="153" y="147"/>
                    </a:lnTo>
                    <a:lnTo>
                      <a:pt x="181" y="205"/>
                    </a:lnTo>
                    <a:lnTo>
                      <a:pt x="114" y="262"/>
                    </a:lnTo>
                    <a:lnTo>
                      <a:pt x="39" y="277"/>
                    </a:lnTo>
                    <a:lnTo>
                      <a:pt x="36" y="265"/>
                    </a:lnTo>
                    <a:lnTo>
                      <a:pt x="9" y="256"/>
                    </a:lnTo>
                    <a:lnTo>
                      <a:pt x="6" y="202"/>
                    </a:lnTo>
                    <a:lnTo>
                      <a:pt x="81" y="145"/>
                    </a:lnTo>
                    <a:lnTo>
                      <a:pt x="57" y="117"/>
                    </a:lnTo>
                    <a:lnTo>
                      <a:pt x="48" y="60"/>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7" name="Freeform 589"/>
              <p:cNvSpPr>
                <a:spLocks/>
              </p:cNvSpPr>
              <p:nvPr/>
            </p:nvSpPr>
            <p:spPr bwMode="auto">
              <a:xfrm>
                <a:off x="3024" y="1911"/>
                <a:ext cx="189" cy="190"/>
              </a:xfrm>
              <a:custGeom>
                <a:avLst/>
                <a:gdLst>
                  <a:gd name="T0" fmla="*/ 0 w 214"/>
                  <a:gd name="T1" fmla="*/ 65 h 184"/>
                  <a:gd name="T2" fmla="*/ 4 w 214"/>
                  <a:gd name="T3" fmla="*/ 81 h 184"/>
                  <a:gd name="T4" fmla="*/ 23 w 214"/>
                  <a:gd name="T5" fmla="*/ 99 h 184"/>
                  <a:gd name="T6" fmla="*/ 20 w 214"/>
                  <a:gd name="T7" fmla="*/ 112 h 184"/>
                  <a:gd name="T8" fmla="*/ 30 w 214"/>
                  <a:gd name="T9" fmla="*/ 122 h 184"/>
                  <a:gd name="T10" fmla="*/ 33 w 214"/>
                  <a:gd name="T11" fmla="*/ 149 h 184"/>
                  <a:gd name="T12" fmla="*/ 23 w 214"/>
                  <a:gd name="T13" fmla="*/ 195 h 184"/>
                  <a:gd name="T14" fmla="*/ 49 w 214"/>
                  <a:gd name="T15" fmla="*/ 217 h 184"/>
                  <a:gd name="T16" fmla="*/ 50 w 214"/>
                  <a:gd name="T17" fmla="*/ 222 h 184"/>
                  <a:gd name="T18" fmla="*/ 63 w 214"/>
                  <a:gd name="T19" fmla="*/ 222 h 184"/>
                  <a:gd name="T20" fmla="*/ 63 w 214"/>
                  <a:gd name="T21" fmla="*/ 200 h 184"/>
                  <a:gd name="T22" fmla="*/ 70 w 214"/>
                  <a:gd name="T23" fmla="*/ 193 h 184"/>
                  <a:gd name="T24" fmla="*/ 86 w 214"/>
                  <a:gd name="T25" fmla="*/ 202 h 184"/>
                  <a:gd name="T26" fmla="*/ 97 w 214"/>
                  <a:gd name="T27" fmla="*/ 185 h 184"/>
                  <a:gd name="T28" fmla="*/ 91 w 214"/>
                  <a:gd name="T29" fmla="*/ 159 h 184"/>
                  <a:gd name="T30" fmla="*/ 92 w 214"/>
                  <a:gd name="T31" fmla="*/ 135 h 184"/>
                  <a:gd name="T32" fmla="*/ 84 w 214"/>
                  <a:gd name="T33" fmla="*/ 120 h 184"/>
                  <a:gd name="T34" fmla="*/ 97 w 214"/>
                  <a:gd name="T35" fmla="*/ 86 h 184"/>
                  <a:gd name="T36" fmla="*/ 102 w 214"/>
                  <a:gd name="T37" fmla="*/ 54 h 184"/>
                  <a:gd name="T38" fmla="*/ 87 w 214"/>
                  <a:gd name="T39" fmla="*/ 36 h 184"/>
                  <a:gd name="T40" fmla="*/ 83 w 214"/>
                  <a:gd name="T41" fmla="*/ 36 h 184"/>
                  <a:gd name="T42" fmla="*/ 60 w 214"/>
                  <a:gd name="T43" fmla="*/ 0 h 184"/>
                  <a:gd name="T44" fmla="*/ 53 w 214"/>
                  <a:gd name="T45" fmla="*/ 2 h 184"/>
                  <a:gd name="T46" fmla="*/ 42 w 214"/>
                  <a:gd name="T47" fmla="*/ 38 h 184"/>
                  <a:gd name="T48" fmla="*/ 23 w 214"/>
                  <a:gd name="T49" fmla="*/ 32 h 184"/>
                  <a:gd name="T50" fmla="*/ 26 w 214"/>
                  <a:gd name="T51" fmla="*/ 65 h 184"/>
                  <a:gd name="T52" fmla="*/ 0 w 214"/>
                  <a:gd name="T53" fmla="*/ 65 h 1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4"/>
                  <a:gd name="T82" fmla="*/ 0 h 184"/>
                  <a:gd name="T83" fmla="*/ 214 w 214"/>
                  <a:gd name="T84" fmla="*/ 184 h 1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4" h="184">
                    <a:moveTo>
                      <a:pt x="0" y="53"/>
                    </a:moveTo>
                    <a:lnTo>
                      <a:pt x="8" y="68"/>
                    </a:lnTo>
                    <a:lnTo>
                      <a:pt x="48" y="81"/>
                    </a:lnTo>
                    <a:lnTo>
                      <a:pt x="44" y="93"/>
                    </a:lnTo>
                    <a:lnTo>
                      <a:pt x="63" y="101"/>
                    </a:lnTo>
                    <a:lnTo>
                      <a:pt x="69" y="123"/>
                    </a:lnTo>
                    <a:lnTo>
                      <a:pt x="48" y="161"/>
                    </a:lnTo>
                    <a:lnTo>
                      <a:pt x="102" y="179"/>
                    </a:lnTo>
                    <a:lnTo>
                      <a:pt x="108" y="183"/>
                    </a:lnTo>
                    <a:lnTo>
                      <a:pt x="132" y="183"/>
                    </a:lnTo>
                    <a:lnTo>
                      <a:pt x="132" y="165"/>
                    </a:lnTo>
                    <a:lnTo>
                      <a:pt x="147" y="159"/>
                    </a:lnTo>
                    <a:lnTo>
                      <a:pt x="180" y="167"/>
                    </a:lnTo>
                    <a:lnTo>
                      <a:pt x="204" y="153"/>
                    </a:lnTo>
                    <a:lnTo>
                      <a:pt x="192" y="131"/>
                    </a:lnTo>
                    <a:lnTo>
                      <a:pt x="195" y="111"/>
                    </a:lnTo>
                    <a:lnTo>
                      <a:pt x="177" y="99"/>
                    </a:lnTo>
                    <a:lnTo>
                      <a:pt x="204" y="71"/>
                    </a:lnTo>
                    <a:lnTo>
                      <a:pt x="213" y="44"/>
                    </a:lnTo>
                    <a:lnTo>
                      <a:pt x="183" y="30"/>
                    </a:lnTo>
                    <a:lnTo>
                      <a:pt x="174" y="30"/>
                    </a:lnTo>
                    <a:lnTo>
                      <a:pt x="126" y="0"/>
                    </a:lnTo>
                    <a:lnTo>
                      <a:pt x="111" y="2"/>
                    </a:lnTo>
                    <a:lnTo>
                      <a:pt x="87" y="32"/>
                    </a:lnTo>
                    <a:lnTo>
                      <a:pt x="48" y="26"/>
                    </a:lnTo>
                    <a:lnTo>
                      <a:pt x="56" y="53"/>
                    </a:lnTo>
                    <a:lnTo>
                      <a:pt x="0" y="5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8" name="Freeform 590"/>
              <p:cNvSpPr>
                <a:spLocks/>
              </p:cNvSpPr>
              <p:nvPr/>
            </p:nvSpPr>
            <p:spPr bwMode="auto">
              <a:xfrm>
                <a:off x="3181" y="1820"/>
                <a:ext cx="134" cy="168"/>
              </a:xfrm>
              <a:custGeom>
                <a:avLst/>
                <a:gdLst>
                  <a:gd name="T0" fmla="*/ 0 w 151"/>
                  <a:gd name="T1" fmla="*/ 78 h 163"/>
                  <a:gd name="T2" fmla="*/ 0 w 151"/>
                  <a:gd name="T3" fmla="*/ 112 h 163"/>
                  <a:gd name="T4" fmla="*/ 3 w 151"/>
                  <a:gd name="T5" fmla="*/ 127 h 163"/>
                  <a:gd name="T6" fmla="*/ 4 w 151"/>
                  <a:gd name="T7" fmla="*/ 142 h 163"/>
                  <a:gd name="T8" fmla="*/ 18 w 151"/>
                  <a:gd name="T9" fmla="*/ 158 h 163"/>
                  <a:gd name="T10" fmla="*/ 13 w 151"/>
                  <a:gd name="T11" fmla="*/ 190 h 163"/>
                  <a:gd name="T12" fmla="*/ 29 w 151"/>
                  <a:gd name="T13" fmla="*/ 194 h 163"/>
                  <a:gd name="T14" fmla="*/ 59 w 151"/>
                  <a:gd name="T15" fmla="*/ 194 h 163"/>
                  <a:gd name="T16" fmla="*/ 65 w 151"/>
                  <a:gd name="T17" fmla="*/ 165 h 163"/>
                  <a:gd name="T18" fmla="*/ 51 w 151"/>
                  <a:gd name="T19" fmla="*/ 121 h 163"/>
                  <a:gd name="T20" fmla="*/ 67 w 151"/>
                  <a:gd name="T21" fmla="*/ 100 h 163"/>
                  <a:gd name="T22" fmla="*/ 74 w 151"/>
                  <a:gd name="T23" fmla="*/ 108 h 163"/>
                  <a:gd name="T24" fmla="*/ 67 w 151"/>
                  <a:gd name="T25" fmla="*/ 30 h 163"/>
                  <a:gd name="T26" fmla="*/ 54 w 151"/>
                  <a:gd name="T27" fmla="*/ 9 h 163"/>
                  <a:gd name="T28" fmla="*/ 40 w 151"/>
                  <a:gd name="T29" fmla="*/ 24 h 163"/>
                  <a:gd name="T30" fmla="*/ 41 w 151"/>
                  <a:gd name="T31" fmla="*/ 12 h 163"/>
                  <a:gd name="T32" fmla="*/ 29 w 151"/>
                  <a:gd name="T33" fmla="*/ 0 h 163"/>
                  <a:gd name="T34" fmla="*/ 22 w 151"/>
                  <a:gd name="T35" fmla="*/ 0 h 163"/>
                  <a:gd name="T36" fmla="*/ 22 w 151"/>
                  <a:gd name="T37" fmla="*/ 39 h 163"/>
                  <a:gd name="T38" fmla="*/ 15 w 151"/>
                  <a:gd name="T39" fmla="*/ 30 h 163"/>
                  <a:gd name="T40" fmla="*/ 11 w 151"/>
                  <a:gd name="T41" fmla="*/ 42 h 163"/>
                  <a:gd name="T42" fmla="*/ 9 w 151"/>
                  <a:gd name="T43" fmla="*/ 70 h 163"/>
                  <a:gd name="T44" fmla="*/ 0 w 151"/>
                  <a:gd name="T45" fmla="*/ 78 h 1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1"/>
                  <a:gd name="T70" fmla="*/ 0 h 163"/>
                  <a:gd name="T71" fmla="*/ 151 w 151"/>
                  <a:gd name="T72" fmla="*/ 163 h 1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1" h="163">
                    <a:moveTo>
                      <a:pt x="0" y="66"/>
                    </a:moveTo>
                    <a:lnTo>
                      <a:pt x="0" y="94"/>
                    </a:lnTo>
                    <a:lnTo>
                      <a:pt x="3" y="106"/>
                    </a:lnTo>
                    <a:lnTo>
                      <a:pt x="6" y="118"/>
                    </a:lnTo>
                    <a:lnTo>
                      <a:pt x="36" y="132"/>
                    </a:lnTo>
                    <a:lnTo>
                      <a:pt x="27" y="159"/>
                    </a:lnTo>
                    <a:lnTo>
                      <a:pt x="60" y="162"/>
                    </a:lnTo>
                    <a:lnTo>
                      <a:pt x="118" y="162"/>
                    </a:lnTo>
                    <a:lnTo>
                      <a:pt x="132" y="138"/>
                    </a:lnTo>
                    <a:lnTo>
                      <a:pt x="102" y="102"/>
                    </a:lnTo>
                    <a:lnTo>
                      <a:pt x="138" y="82"/>
                    </a:lnTo>
                    <a:lnTo>
                      <a:pt x="150" y="90"/>
                    </a:lnTo>
                    <a:lnTo>
                      <a:pt x="138" y="24"/>
                    </a:lnTo>
                    <a:lnTo>
                      <a:pt x="112" y="9"/>
                    </a:lnTo>
                    <a:lnTo>
                      <a:pt x="81" y="18"/>
                    </a:lnTo>
                    <a:lnTo>
                      <a:pt x="84" y="12"/>
                    </a:lnTo>
                    <a:lnTo>
                      <a:pt x="60" y="0"/>
                    </a:lnTo>
                    <a:lnTo>
                      <a:pt x="45" y="0"/>
                    </a:lnTo>
                    <a:lnTo>
                      <a:pt x="45" y="33"/>
                    </a:lnTo>
                    <a:lnTo>
                      <a:pt x="30" y="24"/>
                    </a:lnTo>
                    <a:lnTo>
                      <a:pt x="21" y="36"/>
                    </a:lnTo>
                    <a:lnTo>
                      <a:pt x="18" y="58"/>
                    </a:lnTo>
                    <a:lnTo>
                      <a:pt x="0" y="6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69" name="Freeform 591"/>
              <p:cNvSpPr>
                <a:spLocks/>
              </p:cNvSpPr>
              <p:nvPr/>
            </p:nvSpPr>
            <p:spPr bwMode="auto">
              <a:xfrm>
                <a:off x="2001" y="912"/>
                <a:ext cx="911" cy="776"/>
              </a:xfrm>
              <a:custGeom>
                <a:avLst/>
                <a:gdLst>
                  <a:gd name="T0" fmla="*/ 56 w 1027"/>
                  <a:gd name="T1" fmla="*/ 212 h 753"/>
                  <a:gd name="T2" fmla="*/ 66 w 1027"/>
                  <a:gd name="T3" fmla="*/ 173 h 753"/>
                  <a:gd name="T4" fmla="*/ 45 w 1027"/>
                  <a:gd name="T5" fmla="*/ 154 h 753"/>
                  <a:gd name="T6" fmla="*/ 93 w 1027"/>
                  <a:gd name="T7" fmla="*/ 85 h 753"/>
                  <a:gd name="T8" fmla="*/ 144 w 1027"/>
                  <a:gd name="T9" fmla="*/ 58 h 753"/>
                  <a:gd name="T10" fmla="*/ 184 w 1027"/>
                  <a:gd name="T11" fmla="*/ 89 h 753"/>
                  <a:gd name="T12" fmla="*/ 175 w 1027"/>
                  <a:gd name="T13" fmla="*/ 48 h 753"/>
                  <a:gd name="T14" fmla="*/ 233 w 1027"/>
                  <a:gd name="T15" fmla="*/ 72 h 753"/>
                  <a:gd name="T16" fmla="*/ 264 w 1027"/>
                  <a:gd name="T17" fmla="*/ 48 h 753"/>
                  <a:gd name="T18" fmla="*/ 220 w 1027"/>
                  <a:gd name="T19" fmla="*/ 15 h 753"/>
                  <a:gd name="T20" fmla="*/ 273 w 1027"/>
                  <a:gd name="T21" fmla="*/ 39 h 753"/>
                  <a:gd name="T22" fmla="*/ 271 w 1027"/>
                  <a:gd name="T23" fmla="*/ 3 h 753"/>
                  <a:gd name="T24" fmla="*/ 377 w 1027"/>
                  <a:gd name="T25" fmla="*/ 12 h 753"/>
                  <a:gd name="T26" fmla="*/ 385 w 1027"/>
                  <a:gd name="T27" fmla="*/ 15 h 753"/>
                  <a:gd name="T28" fmla="*/ 420 w 1027"/>
                  <a:gd name="T29" fmla="*/ 45 h 753"/>
                  <a:gd name="T30" fmla="*/ 319 w 1027"/>
                  <a:gd name="T31" fmla="*/ 81 h 753"/>
                  <a:gd name="T32" fmla="*/ 373 w 1027"/>
                  <a:gd name="T33" fmla="*/ 105 h 753"/>
                  <a:gd name="T34" fmla="*/ 430 w 1027"/>
                  <a:gd name="T35" fmla="*/ 94 h 753"/>
                  <a:gd name="T36" fmla="*/ 474 w 1027"/>
                  <a:gd name="T37" fmla="*/ 81 h 753"/>
                  <a:gd name="T38" fmla="*/ 422 w 1027"/>
                  <a:gd name="T39" fmla="*/ 144 h 753"/>
                  <a:gd name="T40" fmla="*/ 456 w 1027"/>
                  <a:gd name="T41" fmla="*/ 165 h 753"/>
                  <a:gd name="T42" fmla="*/ 425 w 1027"/>
                  <a:gd name="T43" fmla="*/ 224 h 753"/>
                  <a:gd name="T44" fmla="*/ 429 w 1027"/>
                  <a:gd name="T45" fmla="*/ 270 h 753"/>
                  <a:gd name="T46" fmla="*/ 420 w 1027"/>
                  <a:gd name="T47" fmla="*/ 306 h 753"/>
                  <a:gd name="T48" fmla="*/ 436 w 1027"/>
                  <a:gd name="T49" fmla="*/ 335 h 753"/>
                  <a:gd name="T50" fmla="*/ 418 w 1027"/>
                  <a:gd name="T51" fmla="*/ 368 h 753"/>
                  <a:gd name="T52" fmla="*/ 427 w 1027"/>
                  <a:gd name="T53" fmla="*/ 396 h 753"/>
                  <a:gd name="T54" fmla="*/ 430 w 1027"/>
                  <a:gd name="T55" fmla="*/ 432 h 753"/>
                  <a:gd name="T56" fmla="*/ 379 w 1027"/>
                  <a:gd name="T57" fmla="*/ 450 h 753"/>
                  <a:gd name="T58" fmla="*/ 391 w 1027"/>
                  <a:gd name="T59" fmla="*/ 497 h 753"/>
                  <a:gd name="T60" fmla="*/ 418 w 1027"/>
                  <a:gd name="T61" fmla="*/ 515 h 753"/>
                  <a:gd name="T62" fmla="*/ 415 w 1027"/>
                  <a:gd name="T63" fmla="*/ 547 h 753"/>
                  <a:gd name="T64" fmla="*/ 373 w 1027"/>
                  <a:gd name="T65" fmla="*/ 511 h 753"/>
                  <a:gd name="T66" fmla="*/ 381 w 1027"/>
                  <a:gd name="T67" fmla="*/ 565 h 753"/>
                  <a:gd name="T68" fmla="*/ 382 w 1027"/>
                  <a:gd name="T69" fmla="*/ 622 h 753"/>
                  <a:gd name="T70" fmla="*/ 336 w 1027"/>
                  <a:gd name="T71" fmla="*/ 644 h 753"/>
                  <a:gd name="T72" fmla="*/ 304 w 1027"/>
                  <a:gd name="T73" fmla="*/ 716 h 753"/>
                  <a:gd name="T74" fmla="*/ 289 w 1027"/>
                  <a:gd name="T75" fmla="*/ 700 h 753"/>
                  <a:gd name="T76" fmla="*/ 261 w 1027"/>
                  <a:gd name="T77" fmla="*/ 750 h 753"/>
                  <a:gd name="T78" fmla="*/ 261 w 1027"/>
                  <a:gd name="T79" fmla="*/ 788 h 753"/>
                  <a:gd name="T80" fmla="*/ 261 w 1027"/>
                  <a:gd name="T81" fmla="*/ 814 h 753"/>
                  <a:gd name="T82" fmla="*/ 240 w 1027"/>
                  <a:gd name="T83" fmla="*/ 890 h 753"/>
                  <a:gd name="T84" fmla="*/ 204 w 1027"/>
                  <a:gd name="T85" fmla="*/ 879 h 753"/>
                  <a:gd name="T86" fmla="*/ 194 w 1027"/>
                  <a:gd name="T87" fmla="*/ 858 h 753"/>
                  <a:gd name="T88" fmla="*/ 177 w 1027"/>
                  <a:gd name="T89" fmla="*/ 774 h 753"/>
                  <a:gd name="T90" fmla="*/ 171 w 1027"/>
                  <a:gd name="T91" fmla="*/ 736 h 753"/>
                  <a:gd name="T92" fmla="*/ 166 w 1027"/>
                  <a:gd name="T93" fmla="*/ 644 h 753"/>
                  <a:gd name="T94" fmla="*/ 164 w 1027"/>
                  <a:gd name="T95" fmla="*/ 634 h 753"/>
                  <a:gd name="T96" fmla="*/ 169 w 1027"/>
                  <a:gd name="T97" fmla="*/ 573 h 753"/>
                  <a:gd name="T98" fmla="*/ 184 w 1027"/>
                  <a:gd name="T99" fmla="*/ 550 h 753"/>
                  <a:gd name="T100" fmla="*/ 172 w 1027"/>
                  <a:gd name="T101" fmla="*/ 522 h 753"/>
                  <a:gd name="T102" fmla="*/ 156 w 1027"/>
                  <a:gd name="T103" fmla="*/ 522 h 753"/>
                  <a:gd name="T104" fmla="*/ 143 w 1027"/>
                  <a:gd name="T105" fmla="*/ 501 h 753"/>
                  <a:gd name="T106" fmla="*/ 134 w 1027"/>
                  <a:gd name="T107" fmla="*/ 410 h 753"/>
                  <a:gd name="T108" fmla="*/ 98 w 1027"/>
                  <a:gd name="T109" fmla="*/ 339 h 753"/>
                  <a:gd name="T110" fmla="*/ 53 w 1027"/>
                  <a:gd name="T111" fmla="*/ 353 h 753"/>
                  <a:gd name="T112" fmla="*/ 12 w 1027"/>
                  <a:gd name="T113" fmla="*/ 306 h 753"/>
                  <a:gd name="T114" fmla="*/ 52 w 1027"/>
                  <a:gd name="T115" fmla="*/ 283 h 7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27"/>
                  <a:gd name="T175" fmla="*/ 0 h 753"/>
                  <a:gd name="T176" fmla="*/ 1027 w 1027"/>
                  <a:gd name="T177" fmla="*/ 753 h 7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27" h="753">
                    <a:moveTo>
                      <a:pt x="0" y="211"/>
                    </a:moveTo>
                    <a:lnTo>
                      <a:pt x="6" y="195"/>
                    </a:lnTo>
                    <a:lnTo>
                      <a:pt x="69" y="177"/>
                    </a:lnTo>
                    <a:lnTo>
                      <a:pt x="115" y="177"/>
                    </a:lnTo>
                    <a:lnTo>
                      <a:pt x="139" y="162"/>
                    </a:lnTo>
                    <a:lnTo>
                      <a:pt x="133" y="150"/>
                    </a:lnTo>
                    <a:lnTo>
                      <a:pt x="145" y="147"/>
                    </a:lnTo>
                    <a:lnTo>
                      <a:pt x="135" y="144"/>
                    </a:lnTo>
                    <a:lnTo>
                      <a:pt x="154" y="135"/>
                    </a:lnTo>
                    <a:lnTo>
                      <a:pt x="151" y="132"/>
                    </a:lnTo>
                    <a:lnTo>
                      <a:pt x="117" y="141"/>
                    </a:lnTo>
                    <a:lnTo>
                      <a:pt x="91" y="129"/>
                    </a:lnTo>
                    <a:lnTo>
                      <a:pt x="127" y="120"/>
                    </a:lnTo>
                    <a:lnTo>
                      <a:pt x="148" y="96"/>
                    </a:lnTo>
                    <a:lnTo>
                      <a:pt x="193" y="96"/>
                    </a:lnTo>
                    <a:lnTo>
                      <a:pt x="190" y="72"/>
                    </a:lnTo>
                    <a:lnTo>
                      <a:pt x="226" y="69"/>
                    </a:lnTo>
                    <a:lnTo>
                      <a:pt x="256" y="87"/>
                    </a:lnTo>
                    <a:lnTo>
                      <a:pt x="220" y="66"/>
                    </a:lnTo>
                    <a:lnTo>
                      <a:pt x="295" y="48"/>
                    </a:lnTo>
                    <a:lnTo>
                      <a:pt x="316" y="57"/>
                    </a:lnTo>
                    <a:lnTo>
                      <a:pt x="316" y="81"/>
                    </a:lnTo>
                    <a:lnTo>
                      <a:pt x="328" y="60"/>
                    </a:lnTo>
                    <a:lnTo>
                      <a:pt x="376" y="75"/>
                    </a:lnTo>
                    <a:lnTo>
                      <a:pt x="362" y="66"/>
                    </a:lnTo>
                    <a:lnTo>
                      <a:pt x="382" y="69"/>
                    </a:lnTo>
                    <a:lnTo>
                      <a:pt x="364" y="54"/>
                    </a:lnTo>
                    <a:lnTo>
                      <a:pt x="358" y="42"/>
                    </a:lnTo>
                    <a:lnTo>
                      <a:pt x="368" y="42"/>
                    </a:lnTo>
                    <a:lnTo>
                      <a:pt x="464" y="72"/>
                    </a:lnTo>
                    <a:lnTo>
                      <a:pt x="458" y="60"/>
                    </a:lnTo>
                    <a:lnTo>
                      <a:pt x="479" y="60"/>
                    </a:lnTo>
                    <a:lnTo>
                      <a:pt x="464" y="51"/>
                    </a:lnTo>
                    <a:lnTo>
                      <a:pt x="500" y="54"/>
                    </a:lnTo>
                    <a:lnTo>
                      <a:pt x="448" y="33"/>
                    </a:lnTo>
                    <a:lnTo>
                      <a:pt x="542" y="42"/>
                    </a:lnTo>
                    <a:lnTo>
                      <a:pt x="521" y="30"/>
                    </a:lnTo>
                    <a:lnTo>
                      <a:pt x="464" y="30"/>
                    </a:lnTo>
                    <a:lnTo>
                      <a:pt x="485" y="27"/>
                    </a:lnTo>
                    <a:lnTo>
                      <a:pt x="452" y="15"/>
                    </a:lnTo>
                    <a:lnTo>
                      <a:pt x="491" y="21"/>
                    </a:lnTo>
                    <a:lnTo>
                      <a:pt x="473" y="12"/>
                    </a:lnTo>
                    <a:lnTo>
                      <a:pt x="494" y="9"/>
                    </a:lnTo>
                    <a:lnTo>
                      <a:pt x="560" y="33"/>
                    </a:lnTo>
                    <a:lnTo>
                      <a:pt x="554" y="24"/>
                    </a:lnTo>
                    <a:lnTo>
                      <a:pt x="587" y="15"/>
                    </a:lnTo>
                    <a:lnTo>
                      <a:pt x="557" y="12"/>
                    </a:lnTo>
                    <a:lnTo>
                      <a:pt x="557" y="3"/>
                    </a:lnTo>
                    <a:lnTo>
                      <a:pt x="575" y="0"/>
                    </a:lnTo>
                    <a:lnTo>
                      <a:pt x="765" y="3"/>
                    </a:lnTo>
                    <a:lnTo>
                      <a:pt x="779" y="6"/>
                    </a:lnTo>
                    <a:lnTo>
                      <a:pt x="773" y="12"/>
                    </a:lnTo>
                    <a:lnTo>
                      <a:pt x="644" y="15"/>
                    </a:lnTo>
                    <a:lnTo>
                      <a:pt x="659" y="21"/>
                    </a:lnTo>
                    <a:lnTo>
                      <a:pt x="611" y="27"/>
                    </a:lnTo>
                    <a:lnTo>
                      <a:pt x="789" y="15"/>
                    </a:lnTo>
                    <a:lnTo>
                      <a:pt x="795" y="24"/>
                    </a:lnTo>
                    <a:lnTo>
                      <a:pt x="773" y="33"/>
                    </a:lnTo>
                    <a:lnTo>
                      <a:pt x="813" y="27"/>
                    </a:lnTo>
                    <a:lnTo>
                      <a:pt x="861" y="39"/>
                    </a:lnTo>
                    <a:lnTo>
                      <a:pt x="789" y="57"/>
                    </a:lnTo>
                    <a:lnTo>
                      <a:pt x="677" y="54"/>
                    </a:lnTo>
                    <a:lnTo>
                      <a:pt x="701" y="60"/>
                    </a:lnTo>
                    <a:lnTo>
                      <a:pt x="656" y="69"/>
                    </a:lnTo>
                    <a:lnTo>
                      <a:pt x="656" y="78"/>
                    </a:lnTo>
                    <a:lnTo>
                      <a:pt x="783" y="66"/>
                    </a:lnTo>
                    <a:lnTo>
                      <a:pt x="789" y="72"/>
                    </a:lnTo>
                    <a:lnTo>
                      <a:pt x="765" y="87"/>
                    </a:lnTo>
                    <a:lnTo>
                      <a:pt x="846" y="60"/>
                    </a:lnTo>
                    <a:lnTo>
                      <a:pt x="852" y="84"/>
                    </a:lnTo>
                    <a:lnTo>
                      <a:pt x="810" y="126"/>
                    </a:lnTo>
                    <a:lnTo>
                      <a:pt x="885" y="78"/>
                    </a:lnTo>
                    <a:lnTo>
                      <a:pt x="885" y="87"/>
                    </a:lnTo>
                    <a:lnTo>
                      <a:pt x="924" y="84"/>
                    </a:lnTo>
                    <a:lnTo>
                      <a:pt x="936" y="69"/>
                    </a:lnTo>
                    <a:lnTo>
                      <a:pt x="972" y="69"/>
                    </a:lnTo>
                    <a:lnTo>
                      <a:pt x="1026" y="81"/>
                    </a:lnTo>
                    <a:lnTo>
                      <a:pt x="975" y="99"/>
                    </a:lnTo>
                    <a:lnTo>
                      <a:pt x="981" y="111"/>
                    </a:lnTo>
                    <a:lnTo>
                      <a:pt x="867" y="120"/>
                    </a:lnTo>
                    <a:lnTo>
                      <a:pt x="957" y="123"/>
                    </a:lnTo>
                    <a:lnTo>
                      <a:pt x="882" y="138"/>
                    </a:lnTo>
                    <a:lnTo>
                      <a:pt x="891" y="150"/>
                    </a:lnTo>
                    <a:lnTo>
                      <a:pt x="936" y="138"/>
                    </a:lnTo>
                    <a:lnTo>
                      <a:pt x="903" y="156"/>
                    </a:lnTo>
                    <a:lnTo>
                      <a:pt x="897" y="174"/>
                    </a:lnTo>
                    <a:lnTo>
                      <a:pt x="909" y="168"/>
                    </a:lnTo>
                    <a:lnTo>
                      <a:pt x="873" y="187"/>
                    </a:lnTo>
                    <a:lnTo>
                      <a:pt x="861" y="225"/>
                    </a:lnTo>
                    <a:lnTo>
                      <a:pt x="879" y="219"/>
                    </a:lnTo>
                    <a:lnTo>
                      <a:pt x="906" y="225"/>
                    </a:lnTo>
                    <a:lnTo>
                      <a:pt x="882" y="225"/>
                    </a:lnTo>
                    <a:lnTo>
                      <a:pt x="882" y="237"/>
                    </a:lnTo>
                    <a:lnTo>
                      <a:pt x="921" y="241"/>
                    </a:lnTo>
                    <a:lnTo>
                      <a:pt x="924" y="259"/>
                    </a:lnTo>
                    <a:lnTo>
                      <a:pt x="864" y="255"/>
                    </a:lnTo>
                    <a:lnTo>
                      <a:pt x="879" y="259"/>
                    </a:lnTo>
                    <a:lnTo>
                      <a:pt x="849" y="265"/>
                    </a:lnTo>
                    <a:lnTo>
                      <a:pt x="864" y="279"/>
                    </a:lnTo>
                    <a:lnTo>
                      <a:pt x="897" y="279"/>
                    </a:lnTo>
                    <a:lnTo>
                      <a:pt x="876" y="291"/>
                    </a:lnTo>
                    <a:lnTo>
                      <a:pt x="900" y="297"/>
                    </a:lnTo>
                    <a:lnTo>
                      <a:pt x="900" y="316"/>
                    </a:lnTo>
                    <a:lnTo>
                      <a:pt x="858" y="307"/>
                    </a:lnTo>
                    <a:lnTo>
                      <a:pt x="882" y="316"/>
                    </a:lnTo>
                    <a:lnTo>
                      <a:pt x="867" y="322"/>
                    </a:lnTo>
                    <a:lnTo>
                      <a:pt x="879" y="322"/>
                    </a:lnTo>
                    <a:lnTo>
                      <a:pt x="876" y="331"/>
                    </a:lnTo>
                    <a:lnTo>
                      <a:pt x="909" y="343"/>
                    </a:lnTo>
                    <a:lnTo>
                      <a:pt x="858" y="340"/>
                    </a:lnTo>
                    <a:lnTo>
                      <a:pt x="852" y="346"/>
                    </a:lnTo>
                    <a:lnTo>
                      <a:pt x="885" y="361"/>
                    </a:lnTo>
                    <a:lnTo>
                      <a:pt x="882" y="373"/>
                    </a:lnTo>
                    <a:lnTo>
                      <a:pt x="852" y="382"/>
                    </a:lnTo>
                    <a:lnTo>
                      <a:pt x="822" y="361"/>
                    </a:lnTo>
                    <a:lnTo>
                      <a:pt x="777" y="376"/>
                    </a:lnTo>
                    <a:lnTo>
                      <a:pt x="810" y="388"/>
                    </a:lnTo>
                    <a:lnTo>
                      <a:pt x="777" y="397"/>
                    </a:lnTo>
                    <a:lnTo>
                      <a:pt x="813" y="397"/>
                    </a:lnTo>
                    <a:lnTo>
                      <a:pt x="801" y="415"/>
                    </a:lnTo>
                    <a:lnTo>
                      <a:pt x="816" y="406"/>
                    </a:lnTo>
                    <a:lnTo>
                      <a:pt x="852" y="421"/>
                    </a:lnTo>
                    <a:lnTo>
                      <a:pt x="837" y="433"/>
                    </a:lnTo>
                    <a:lnTo>
                      <a:pt x="858" y="430"/>
                    </a:lnTo>
                    <a:lnTo>
                      <a:pt x="852" y="442"/>
                    </a:lnTo>
                    <a:lnTo>
                      <a:pt x="864" y="436"/>
                    </a:lnTo>
                    <a:lnTo>
                      <a:pt x="867" y="466"/>
                    </a:lnTo>
                    <a:lnTo>
                      <a:pt x="852" y="457"/>
                    </a:lnTo>
                    <a:lnTo>
                      <a:pt x="849" y="466"/>
                    </a:lnTo>
                    <a:lnTo>
                      <a:pt x="834" y="466"/>
                    </a:lnTo>
                    <a:lnTo>
                      <a:pt x="813" y="442"/>
                    </a:lnTo>
                    <a:lnTo>
                      <a:pt x="765" y="427"/>
                    </a:lnTo>
                    <a:lnTo>
                      <a:pt x="801" y="445"/>
                    </a:lnTo>
                    <a:lnTo>
                      <a:pt x="755" y="451"/>
                    </a:lnTo>
                    <a:lnTo>
                      <a:pt x="741" y="466"/>
                    </a:lnTo>
                    <a:lnTo>
                      <a:pt x="783" y="472"/>
                    </a:lnTo>
                    <a:lnTo>
                      <a:pt x="747" y="481"/>
                    </a:lnTo>
                    <a:lnTo>
                      <a:pt x="804" y="472"/>
                    </a:lnTo>
                    <a:lnTo>
                      <a:pt x="855" y="484"/>
                    </a:lnTo>
                    <a:lnTo>
                      <a:pt x="786" y="520"/>
                    </a:lnTo>
                    <a:lnTo>
                      <a:pt x="723" y="538"/>
                    </a:lnTo>
                    <a:lnTo>
                      <a:pt x="695" y="538"/>
                    </a:lnTo>
                    <a:lnTo>
                      <a:pt x="681" y="523"/>
                    </a:lnTo>
                    <a:lnTo>
                      <a:pt x="689" y="538"/>
                    </a:lnTo>
                    <a:lnTo>
                      <a:pt x="671" y="547"/>
                    </a:lnTo>
                    <a:lnTo>
                      <a:pt x="644" y="586"/>
                    </a:lnTo>
                    <a:lnTo>
                      <a:pt x="626" y="584"/>
                    </a:lnTo>
                    <a:lnTo>
                      <a:pt x="623" y="598"/>
                    </a:lnTo>
                    <a:lnTo>
                      <a:pt x="602" y="602"/>
                    </a:lnTo>
                    <a:lnTo>
                      <a:pt x="593" y="596"/>
                    </a:lnTo>
                    <a:lnTo>
                      <a:pt x="602" y="586"/>
                    </a:lnTo>
                    <a:lnTo>
                      <a:pt x="593" y="584"/>
                    </a:lnTo>
                    <a:lnTo>
                      <a:pt x="584" y="608"/>
                    </a:lnTo>
                    <a:lnTo>
                      <a:pt x="551" y="610"/>
                    </a:lnTo>
                    <a:lnTo>
                      <a:pt x="554" y="622"/>
                    </a:lnTo>
                    <a:lnTo>
                      <a:pt x="536" y="626"/>
                    </a:lnTo>
                    <a:lnTo>
                      <a:pt x="551" y="640"/>
                    </a:lnTo>
                    <a:lnTo>
                      <a:pt x="533" y="640"/>
                    </a:lnTo>
                    <a:lnTo>
                      <a:pt x="548" y="658"/>
                    </a:lnTo>
                    <a:lnTo>
                      <a:pt x="533" y="658"/>
                    </a:lnTo>
                    <a:lnTo>
                      <a:pt x="545" y="662"/>
                    </a:lnTo>
                    <a:lnTo>
                      <a:pt x="533" y="677"/>
                    </a:lnTo>
                    <a:lnTo>
                      <a:pt x="521" y="674"/>
                    </a:lnTo>
                    <a:lnTo>
                      <a:pt x="533" y="680"/>
                    </a:lnTo>
                    <a:lnTo>
                      <a:pt x="509" y="686"/>
                    </a:lnTo>
                    <a:lnTo>
                      <a:pt x="521" y="710"/>
                    </a:lnTo>
                    <a:lnTo>
                      <a:pt x="509" y="743"/>
                    </a:lnTo>
                    <a:lnTo>
                      <a:pt x="494" y="743"/>
                    </a:lnTo>
                    <a:lnTo>
                      <a:pt x="506" y="752"/>
                    </a:lnTo>
                    <a:lnTo>
                      <a:pt x="470" y="752"/>
                    </a:lnTo>
                    <a:lnTo>
                      <a:pt x="464" y="731"/>
                    </a:lnTo>
                    <a:lnTo>
                      <a:pt x="418" y="734"/>
                    </a:lnTo>
                    <a:lnTo>
                      <a:pt x="428" y="728"/>
                    </a:lnTo>
                    <a:lnTo>
                      <a:pt x="406" y="719"/>
                    </a:lnTo>
                    <a:lnTo>
                      <a:pt x="418" y="716"/>
                    </a:lnTo>
                    <a:lnTo>
                      <a:pt x="400" y="716"/>
                    </a:lnTo>
                    <a:lnTo>
                      <a:pt x="406" y="704"/>
                    </a:lnTo>
                    <a:lnTo>
                      <a:pt x="394" y="704"/>
                    </a:lnTo>
                    <a:lnTo>
                      <a:pt x="364" y="662"/>
                    </a:lnTo>
                    <a:lnTo>
                      <a:pt x="364" y="646"/>
                    </a:lnTo>
                    <a:lnTo>
                      <a:pt x="386" y="634"/>
                    </a:lnTo>
                    <a:lnTo>
                      <a:pt x="376" y="628"/>
                    </a:lnTo>
                    <a:lnTo>
                      <a:pt x="355" y="644"/>
                    </a:lnTo>
                    <a:lnTo>
                      <a:pt x="352" y="614"/>
                    </a:lnTo>
                    <a:lnTo>
                      <a:pt x="331" y="596"/>
                    </a:lnTo>
                    <a:lnTo>
                      <a:pt x="334" y="572"/>
                    </a:lnTo>
                    <a:lnTo>
                      <a:pt x="322" y="562"/>
                    </a:lnTo>
                    <a:lnTo>
                      <a:pt x="340" y="538"/>
                    </a:lnTo>
                    <a:lnTo>
                      <a:pt x="331" y="535"/>
                    </a:lnTo>
                    <a:lnTo>
                      <a:pt x="370" y="538"/>
                    </a:lnTo>
                    <a:lnTo>
                      <a:pt x="368" y="529"/>
                    </a:lnTo>
                    <a:lnTo>
                      <a:pt x="337" y="529"/>
                    </a:lnTo>
                    <a:lnTo>
                      <a:pt x="380" y="508"/>
                    </a:lnTo>
                    <a:lnTo>
                      <a:pt x="370" y="502"/>
                    </a:lnTo>
                    <a:lnTo>
                      <a:pt x="380" y="481"/>
                    </a:lnTo>
                    <a:lnTo>
                      <a:pt x="346" y="478"/>
                    </a:lnTo>
                    <a:lnTo>
                      <a:pt x="313" y="460"/>
                    </a:lnTo>
                    <a:lnTo>
                      <a:pt x="376" y="472"/>
                    </a:lnTo>
                    <a:lnTo>
                      <a:pt x="368" y="463"/>
                    </a:lnTo>
                    <a:lnTo>
                      <a:pt x="376" y="460"/>
                    </a:lnTo>
                    <a:lnTo>
                      <a:pt x="352" y="448"/>
                    </a:lnTo>
                    <a:lnTo>
                      <a:pt x="362" y="442"/>
                    </a:lnTo>
                    <a:lnTo>
                      <a:pt x="343" y="445"/>
                    </a:lnTo>
                    <a:lnTo>
                      <a:pt x="355" y="436"/>
                    </a:lnTo>
                    <a:lnTo>
                      <a:pt x="337" y="439"/>
                    </a:lnTo>
                    <a:lnTo>
                      <a:pt x="358" y="430"/>
                    </a:lnTo>
                    <a:lnTo>
                      <a:pt x="328" y="418"/>
                    </a:lnTo>
                    <a:lnTo>
                      <a:pt x="319" y="436"/>
                    </a:lnTo>
                    <a:lnTo>
                      <a:pt x="295" y="439"/>
                    </a:lnTo>
                    <a:lnTo>
                      <a:pt x="289" y="430"/>
                    </a:lnTo>
                    <a:lnTo>
                      <a:pt x="307" y="418"/>
                    </a:lnTo>
                    <a:lnTo>
                      <a:pt x="292" y="418"/>
                    </a:lnTo>
                    <a:lnTo>
                      <a:pt x="313" y="394"/>
                    </a:lnTo>
                    <a:lnTo>
                      <a:pt x="292" y="388"/>
                    </a:lnTo>
                    <a:lnTo>
                      <a:pt x="298" y="373"/>
                    </a:lnTo>
                    <a:lnTo>
                      <a:pt x="274" y="343"/>
                    </a:lnTo>
                    <a:lnTo>
                      <a:pt x="283" y="340"/>
                    </a:lnTo>
                    <a:lnTo>
                      <a:pt x="244" y="310"/>
                    </a:lnTo>
                    <a:lnTo>
                      <a:pt x="241" y="297"/>
                    </a:lnTo>
                    <a:lnTo>
                      <a:pt x="202" y="283"/>
                    </a:lnTo>
                    <a:lnTo>
                      <a:pt x="163" y="277"/>
                    </a:lnTo>
                    <a:lnTo>
                      <a:pt x="129" y="285"/>
                    </a:lnTo>
                    <a:lnTo>
                      <a:pt x="103" y="279"/>
                    </a:lnTo>
                    <a:lnTo>
                      <a:pt x="111" y="295"/>
                    </a:lnTo>
                    <a:lnTo>
                      <a:pt x="81" y="285"/>
                    </a:lnTo>
                    <a:lnTo>
                      <a:pt x="57" y="273"/>
                    </a:lnTo>
                    <a:lnTo>
                      <a:pt x="81" y="265"/>
                    </a:lnTo>
                    <a:lnTo>
                      <a:pt x="24" y="255"/>
                    </a:lnTo>
                    <a:lnTo>
                      <a:pt x="45" y="247"/>
                    </a:lnTo>
                    <a:lnTo>
                      <a:pt x="115" y="249"/>
                    </a:lnTo>
                    <a:lnTo>
                      <a:pt x="121" y="241"/>
                    </a:lnTo>
                    <a:lnTo>
                      <a:pt x="109" y="237"/>
                    </a:lnTo>
                    <a:lnTo>
                      <a:pt x="121" y="231"/>
                    </a:lnTo>
                    <a:lnTo>
                      <a:pt x="61" y="235"/>
                    </a:lnTo>
                    <a:lnTo>
                      <a:pt x="0" y="2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70" name="Freeform 592"/>
              <p:cNvSpPr>
                <a:spLocks/>
              </p:cNvSpPr>
              <p:nvPr/>
            </p:nvSpPr>
            <p:spPr bwMode="auto">
              <a:xfrm>
                <a:off x="3333" y="1966"/>
                <a:ext cx="102" cy="60"/>
              </a:xfrm>
              <a:custGeom>
                <a:avLst/>
                <a:gdLst>
                  <a:gd name="T0" fmla="*/ 0 w 115"/>
                  <a:gd name="T1" fmla="*/ 42 h 59"/>
                  <a:gd name="T2" fmla="*/ 9 w 115"/>
                  <a:gd name="T3" fmla="*/ 9 h 59"/>
                  <a:gd name="T4" fmla="*/ 20 w 115"/>
                  <a:gd name="T5" fmla="*/ 15 h 59"/>
                  <a:gd name="T6" fmla="*/ 38 w 115"/>
                  <a:gd name="T7" fmla="*/ 0 h 59"/>
                  <a:gd name="T8" fmla="*/ 48 w 115"/>
                  <a:gd name="T9" fmla="*/ 3 h 59"/>
                  <a:gd name="T10" fmla="*/ 56 w 115"/>
                  <a:gd name="T11" fmla="*/ 12 h 59"/>
                  <a:gd name="T12" fmla="*/ 35 w 115"/>
                  <a:gd name="T13" fmla="*/ 58 h 59"/>
                  <a:gd name="T14" fmla="*/ 16 w 115"/>
                  <a:gd name="T15" fmla="*/ 64 h 59"/>
                  <a:gd name="T16" fmla="*/ 0 w 115"/>
                  <a:gd name="T17" fmla="*/ 42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59"/>
                  <a:gd name="T29" fmla="*/ 115 w 11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59">
                    <a:moveTo>
                      <a:pt x="0" y="36"/>
                    </a:moveTo>
                    <a:lnTo>
                      <a:pt x="18" y="9"/>
                    </a:lnTo>
                    <a:lnTo>
                      <a:pt x="42" y="15"/>
                    </a:lnTo>
                    <a:lnTo>
                      <a:pt x="78" y="0"/>
                    </a:lnTo>
                    <a:lnTo>
                      <a:pt x="99" y="3"/>
                    </a:lnTo>
                    <a:lnTo>
                      <a:pt x="114" y="12"/>
                    </a:lnTo>
                    <a:lnTo>
                      <a:pt x="72" y="52"/>
                    </a:lnTo>
                    <a:lnTo>
                      <a:pt x="33" y="58"/>
                    </a:lnTo>
                    <a:lnTo>
                      <a:pt x="0" y="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71" name="Freeform 593"/>
              <p:cNvSpPr>
                <a:spLocks/>
              </p:cNvSpPr>
              <p:nvPr/>
            </p:nvSpPr>
            <p:spPr bwMode="auto">
              <a:xfrm>
                <a:off x="2727" y="1510"/>
                <a:ext cx="164" cy="92"/>
              </a:xfrm>
              <a:custGeom>
                <a:avLst/>
                <a:gdLst>
                  <a:gd name="T0" fmla="*/ 0 w 184"/>
                  <a:gd name="T1" fmla="*/ 40 h 89"/>
                  <a:gd name="T2" fmla="*/ 6 w 184"/>
                  <a:gd name="T3" fmla="*/ 36 h 89"/>
                  <a:gd name="T4" fmla="*/ 3 w 184"/>
                  <a:gd name="T5" fmla="*/ 28 h 89"/>
                  <a:gd name="T6" fmla="*/ 9 w 184"/>
                  <a:gd name="T7" fmla="*/ 34 h 89"/>
                  <a:gd name="T8" fmla="*/ 6 w 184"/>
                  <a:gd name="T9" fmla="*/ 12 h 89"/>
                  <a:gd name="T10" fmla="*/ 15 w 184"/>
                  <a:gd name="T11" fmla="*/ 24 h 89"/>
                  <a:gd name="T12" fmla="*/ 11 w 184"/>
                  <a:gd name="T13" fmla="*/ 4 h 89"/>
                  <a:gd name="T14" fmla="*/ 26 w 184"/>
                  <a:gd name="T15" fmla="*/ 22 h 89"/>
                  <a:gd name="T16" fmla="*/ 27 w 184"/>
                  <a:gd name="T17" fmla="*/ 47 h 89"/>
                  <a:gd name="T18" fmla="*/ 33 w 184"/>
                  <a:gd name="T19" fmla="*/ 12 h 89"/>
                  <a:gd name="T20" fmla="*/ 42 w 184"/>
                  <a:gd name="T21" fmla="*/ 28 h 89"/>
                  <a:gd name="T22" fmla="*/ 49 w 184"/>
                  <a:gd name="T23" fmla="*/ 10 h 89"/>
                  <a:gd name="T24" fmla="*/ 53 w 184"/>
                  <a:gd name="T25" fmla="*/ 34 h 89"/>
                  <a:gd name="T26" fmla="*/ 51 w 184"/>
                  <a:gd name="T27" fmla="*/ 12 h 89"/>
                  <a:gd name="T28" fmla="*/ 68 w 184"/>
                  <a:gd name="T29" fmla="*/ 12 h 89"/>
                  <a:gd name="T30" fmla="*/ 70 w 184"/>
                  <a:gd name="T31" fmla="*/ 0 h 89"/>
                  <a:gd name="T32" fmla="*/ 75 w 184"/>
                  <a:gd name="T33" fmla="*/ 10 h 89"/>
                  <a:gd name="T34" fmla="*/ 84 w 184"/>
                  <a:gd name="T35" fmla="*/ 6 h 89"/>
                  <a:gd name="T36" fmla="*/ 78 w 184"/>
                  <a:gd name="T37" fmla="*/ 12 h 89"/>
                  <a:gd name="T38" fmla="*/ 92 w 184"/>
                  <a:gd name="T39" fmla="*/ 51 h 89"/>
                  <a:gd name="T40" fmla="*/ 81 w 184"/>
                  <a:gd name="T41" fmla="*/ 76 h 89"/>
                  <a:gd name="T42" fmla="*/ 45 w 184"/>
                  <a:gd name="T43" fmla="*/ 106 h 89"/>
                  <a:gd name="T44" fmla="*/ 15 w 184"/>
                  <a:gd name="T45" fmla="*/ 96 h 89"/>
                  <a:gd name="T46" fmla="*/ 23 w 184"/>
                  <a:gd name="T47" fmla="*/ 66 h 89"/>
                  <a:gd name="T48" fmla="*/ 4 w 184"/>
                  <a:gd name="T49" fmla="*/ 60 h 89"/>
                  <a:gd name="T50" fmla="*/ 21 w 184"/>
                  <a:gd name="T51" fmla="*/ 51 h 89"/>
                  <a:gd name="T52" fmla="*/ 17 w 184"/>
                  <a:gd name="T53" fmla="*/ 47 h 89"/>
                  <a:gd name="T54" fmla="*/ 23 w 184"/>
                  <a:gd name="T55" fmla="*/ 40 h 89"/>
                  <a:gd name="T56" fmla="*/ 0 w 184"/>
                  <a:gd name="T57" fmla="*/ 40 h 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4"/>
                  <a:gd name="T88" fmla="*/ 0 h 89"/>
                  <a:gd name="T89" fmla="*/ 184 w 184"/>
                  <a:gd name="T90" fmla="*/ 89 h 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4" h="89">
                    <a:moveTo>
                      <a:pt x="0" y="34"/>
                    </a:moveTo>
                    <a:lnTo>
                      <a:pt x="12" y="30"/>
                    </a:lnTo>
                    <a:lnTo>
                      <a:pt x="3" y="22"/>
                    </a:lnTo>
                    <a:lnTo>
                      <a:pt x="18" y="28"/>
                    </a:lnTo>
                    <a:lnTo>
                      <a:pt x="12" y="12"/>
                    </a:lnTo>
                    <a:lnTo>
                      <a:pt x="30" y="18"/>
                    </a:lnTo>
                    <a:lnTo>
                      <a:pt x="21" y="4"/>
                    </a:lnTo>
                    <a:lnTo>
                      <a:pt x="51" y="16"/>
                    </a:lnTo>
                    <a:lnTo>
                      <a:pt x="54" y="40"/>
                    </a:lnTo>
                    <a:lnTo>
                      <a:pt x="66" y="12"/>
                    </a:lnTo>
                    <a:lnTo>
                      <a:pt x="84" y="22"/>
                    </a:lnTo>
                    <a:lnTo>
                      <a:pt x="96" y="10"/>
                    </a:lnTo>
                    <a:lnTo>
                      <a:pt x="105" y="28"/>
                    </a:lnTo>
                    <a:lnTo>
                      <a:pt x="102" y="12"/>
                    </a:lnTo>
                    <a:lnTo>
                      <a:pt x="135" y="12"/>
                    </a:lnTo>
                    <a:lnTo>
                      <a:pt x="138" y="0"/>
                    </a:lnTo>
                    <a:lnTo>
                      <a:pt x="150" y="10"/>
                    </a:lnTo>
                    <a:lnTo>
                      <a:pt x="168" y="6"/>
                    </a:lnTo>
                    <a:lnTo>
                      <a:pt x="156" y="12"/>
                    </a:lnTo>
                    <a:lnTo>
                      <a:pt x="183" y="42"/>
                    </a:lnTo>
                    <a:lnTo>
                      <a:pt x="162" y="64"/>
                    </a:lnTo>
                    <a:lnTo>
                      <a:pt x="90" y="88"/>
                    </a:lnTo>
                    <a:lnTo>
                      <a:pt x="30" y="78"/>
                    </a:lnTo>
                    <a:lnTo>
                      <a:pt x="45" y="54"/>
                    </a:lnTo>
                    <a:lnTo>
                      <a:pt x="9" y="48"/>
                    </a:lnTo>
                    <a:lnTo>
                      <a:pt x="42" y="42"/>
                    </a:lnTo>
                    <a:lnTo>
                      <a:pt x="33" y="40"/>
                    </a:lnTo>
                    <a:lnTo>
                      <a:pt x="45" y="34"/>
                    </a:lnTo>
                    <a:lnTo>
                      <a:pt x="0" y="34"/>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72" name="Freeform 594"/>
              <p:cNvSpPr>
                <a:spLocks/>
              </p:cNvSpPr>
              <p:nvPr/>
            </p:nvSpPr>
            <p:spPr bwMode="auto">
              <a:xfrm>
                <a:off x="2938" y="1811"/>
                <a:ext cx="65" cy="85"/>
              </a:xfrm>
              <a:custGeom>
                <a:avLst/>
                <a:gdLst>
                  <a:gd name="T0" fmla="*/ 0 w 74"/>
                  <a:gd name="T1" fmla="*/ 87 h 82"/>
                  <a:gd name="T2" fmla="*/ 7 w 74"/>
                  <a:gd name="T3" fmla="*/ 97 h 82"/>
                  <a:gd name="T4" fmla="*/ 4 w 74"/>
                  <a:gd name="T5" fmla="*/ 100 h 82"/>
                  <a:gd name="T6" fmla="*/ 32 w 74"/>
                  <a:gd name="T7" fmla="*/ 91 h 82"/>
                  <a:gd name="T8" fmla="*/ 33 w 74"/>
                  <a:gd name="T9" fmla="*/ 33 h 82"/>
                  <a:gd name="T10" fmla="*/ 31 w 74"/>
                  <a:gd name="T11" fmla="*/ 24 h 82"/>
                  <a:gd name="T12" fmla="*/ 21 w 74"/>
                  <a:gd name="T13" fmla="*/ 30 h 82"/>
                  <a:gd name="T14" fmla="*/ 18 w 74"/>
                  <a:gd name="T15" fmla="*/ 24 h 82"/>
                  <a:gd name="T16" fmla="*/ 22 w 74"/>
                  <a:gd name="T17" fmla="*/ 6 h 82"/>
                  <a:gd name="T18" fmla="*/ 18 w 74"/>
                  <a:gd name="T19" fmla="*/ 0 h 82"/>
                  <a:gd name="T20" fmla="*/ 15 w 74"/>
                  <a:gd name="T21" fmla="*/ 27 h 82"/>
                  <a:gd name="T22" fmla="*/ 4 w 74"/>
                  <a:gd name="T23" fmla="*/ 36 h 82"/>
                  <a:gd name="T24" fmla="*/ 7 w 74"/>
                  <a:gd name="T25" fmla="*/ 39 h 82"/>
                  <a:gd name="T26" fmla="*/ 4 w 74"/>
                  <a:gd name="T27" fmla="*/ 54 h 82"/>
                  <a:gd name="T28" fmla="*/ 12 w 74"/>
                  <a:gd name="T29" fmla="*/ 57 h 82"/>
                  <a:gd name="T30" fmla="*/ 4 w 74"/>
                  <a:gd name="T31" fmla="*/ 78 h 82"/>
                  <a:gd name="T32" fmla="*/ 14 w 74"/>
                  <a:gd name="T33" fmla="*/ 75 h 82"/>
                  <a:gd name="T34" fmla="*/ 0 w 74"/>
                  <a:gd name="T35" fmla="*/ 87 h 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82"/>
                  <a:gd name="T56" fmla="*/ 74 w 74"/>
                  <a:gd name="T57" fmla="*/ 82 h 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82">
                    <a:moveTo>
                      <a:pt x="0" y="69"/>
                    </a:moveTo>
                    <a:lnTo>
                      <a:pt x="15" y="79"/>
                    </a:lnTo>
                    <a:lnTo>
                      <a:pt x="6" y="81"/>
                    </a:lnTo>
                    <a:lnTo>
                      <a:pt x="69" y="73"/>
                    </a:lnTo>
                    <a:lnTo>
                      <a:pt x="73" y="27"/>
                    </a:lnTo>
                    <a:lnTo>
                      <a:pt x="67" y="18"/>
                    </a:lnTo>
                    <a:lnTo>
                      <a:pt x="45" y="24"/>
                    </a:lnTo>
                    <a:lnTo>
                      <a:pt x="39" y="18"/>
                    </a:lnTo>
                    <a:lnTo>
                      <a:pt x="49" y="6"/>
                    </a:lnTo>
                    <a:lnTo>
                      <a:pt x="39" y="0"/>
                    </a:lnTo>
                    <a:lnTo>
                      <a:pt x="33" y="21"/>
                    </a:lnTo>
                    <a:lnTo>
                      <a:pt x="6" y="30"/>
                    </a:lnTo>
                    <a:lnTo>
                      <a:pt x="15" y="33"/>
                    </a:lnTo>
                    <a:lnTo>
                      <a:pt x="9" y="42"/>
                    </a:lnTo>
                    <a:lnTo>
                      <a:pt x="27" y="45"/>
                    </a:lnTo>
                    <a:lnTo>
                      <a:pt x="9" y="63"/>
                    </a:lnTo>
                    <a:lnTo>
                      <a:pt x="30" y="61"/>
                    </a:lnTo>
                    <a:lnTo>
                      <a:pt x="0" y="6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73" name="Freeform 595"/>
              <p:cNvSpPr>
                <a:spLocks/>
              </p:cNvSpPr>
              <p:nvPr/>
            </p:nvSpPr>
            <p:spPr bwMode="auto">
              <a:xfrm>
                <a:off x="3178" y="1930"/>
                <a:ext cx="15" cy="17"/>
              </a:xfrm>
              <a:custGeom>
                <a:avLst/>
                <a:gdLst>
                  <a:gd name="T0" fmla="*/ 0 w 17"/>
                  <a:gd name="T1" fmla="*/ 16 h 17"/>
                  <a:gd name="T2" fmla="*/ 4 w 17"/>
                  <a:gd name="T3" fmla="*/ 0 h 17"/>
                  <a:gd name="T4" fmla="*/ 8 w 17"/>
                  <a:gd name="T5" fmla="*/ 16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0" y="0"/>
                    </a:lnTo>
                    <a:lnTo>
                      <a:pt x="16" y="16"/>
                    </a:lnTo>
                    <a:lnTo>
                      <a:pt x="0" y="16"/>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74" name="Freeform 596"/>
              <p:cNvSpPr>
                <a:spLocks/>
              </p:cNvSpPr>
              <p:nvPr/>
            </p:nvSpPr>
            <p:spPr bwMode="auto">
              <a:xfrm>
                <a:off x="1342" y="2295"/>
                <a:ext cx="455" cy="333"/>
              </a:xfrm>
              <a:custGeom>
                <a:avLst/>
                <a:gdLst>
                  <a:gd name="T0" fmla="*/ 0 w 513"/>
                  <a:gd name="T1" fmla="*/ 3 h 323"/>
                  <a:gd name="T2" fmla="*/ 12 w 513"/>
                  <a:gd name="T3" fmla="*/ 66 h 323"/>
                  <a:gd name="T4" fmla="*/ 24 w 513"/>
                  <a:gd name="T5" fmla="*/ 94 h 323"/>
                  <a:gd name="T6" fmla="*/ 24 w 513"/>
                  <a:gd name="T7" fmla="*/ 108 h 323"/>
                  <a:gd name="T8" fmla="*/ 18 w 513"/>
                  <a:gd name="T9" fmla="*/ 112 h 323"/>
                  <a:gd name="T10" fmla="*/ 34 w 513"/>
                  <a:gd name="T11" fmla="*/ 127 h 323"/>
                  <a:gd name="T12" fmla="*/ 41 w 513"/>
                  <a:gd name="T13" fmla="*/ 156 h 323"/>
                  <a:gd name="T14" fmla="*/ 40 w 513"/>
                  <a:gd name="T15" fmla="*/ 173 h 323"/>
                  <a:gd name="T16" fmla="*/ 59 w 513"/>
                  <a:gd name="T17" fmla="*/ 214 h 323"/>
                  <a:gd name="T18" fmla="*/ 63 w 513"/>
                  <a:gd name="T19" fmla="*/ 202 h 323"/>
                  <a:gd name="T20" fmla="*/ 21 w 513"/>
                  <a:gd name="T21" fmla="*/ 59 h 323"/>
                  <a:gd name="T22" fmla="*/ 18 w 513"/>
                  <a:gd name="T23" fmla="*/ 15 h 323"/>
                  <a:gd name="T24" fmla="*/ 27 w 513"/>
                  <a:gd name="T25" fmla="*/ 27 h 323"/>
                  <a:gd name="T26" fmla="*/ 42 w 513"/>
                  <a:gd name="T27" fmla="*/ 90 h 323"/>
                  <a:gd name="T28" fmla="*/ 65 w 513"/>
                  <a:gd name="T29" fmla="*/ 138 h 323"/>
                  <a:gd name="T30" fmla="*/ 65 w 513"/>
                  <a:gd name="T31" fmla="*/ 156 h 323"/>
                  <a:gd name="T32" fmla="*/ 96 w 513"/>
                  <a:gd name="T33" fmla="*/ 221 h 323"/>
                  <a:gd name="T34" fmla="*/ 98 w 513"/>
                  <a:gd name="T35" fmla="*/ 246 h 323"/>
                  <a:gd name="T36" fmla="*/ 96 w 513"/>
                  <a:gd name="T37" fmla="*/ 268 h 323"/>
                  <a:gd name="T38" fmla="*/ 102 w 513"/>
                  <a:gd name="T39" fmla="*/ 289 h 323"/>
                  <a:gd name="T40" fmla="*/ 161 w 513"/>
                  <a:gd name="T41" fmla="*/ 362 h 323"/>
                  <a:gd name="T42" fmla="*/ 186 w 513"/>
                  <a:gd name="T43" fmla="*/ 354 h 323"/>
                  <a:gd name="T44" fmla="*/ 204 w 513"/>
                  <a:gd name="T45" fmla="*/ 387 h 323"/>
                  <a:gd name="T46" fmla="*/ 209 w 513"/>
                  <a:gd name="T47" fmla="*/ 354 h 323"/>
                  <a:gd name="T48" fmla="*/ 217 w 513"/>
                  <a:gd name="T49" fmla="*/ 354 h 323"/>
                  <a:gd name="T50" fmla="*/ 209 w 513"/>
                  <a:gd name="T51" fmla="*/ 329 h 323"/>
                  <a:gd name="T52" fmla="*/ 229 w 513"/>
                  <a:gd name="T53" fmla="*/ 322 h 323"/>
                  <a:gd name="T54" fmla="*/ 235 w 513"/>
                  <a:gd name="T55" fmla="*/ 307 h 323"/>
                  <a:gd name="T56" fmla="*/ 238 w 513"/>
                  <a:gd name="T57" fmla="*/ 300 h 323"/>
                  <a:gd name="T58" fmla="*/ 239 w 513"/>
                  <a:gd name="T59" fmla="*/ 314 h 323"/>
                  <a:gd name="T60" fmla="*/ 249 w 513"/>
                  <a:gd name="T61" fmla="*/ 254 h 323"/>
                  <a:gd name="T62" fmla="*/ 238 w 513"/>
                  <a:gd name="T63" fmla="*/ 238 h 323"/>
                  <a:gd name="T64" fmla="*/ 218 w 513"/>
                  <a:gd name="T65" fmla="*/ 254 h 323"/>
                  <a:gd name="T66" fmla="*/ 209 w 513"/>
                  <a:gd name="T67" fmla="*/ 307 h 323"/>
                  <a:gd name="T68" fmla="*/ 186 w 513"/>
                  <a:gd name="T69" fmla="*/ 314 h 323"/>
                  <a:gd name="T70" fmla="*/ 175 w 513"/>
                  <a:gd name="T71" fmla="*/ 297 h 323"/>
                  <a:gd name="T72" fmla="*/ 160 w 513"/>
                  <a:gd name="T73" fmla="*/ 228 h 323"/>
                  <a:gd name="T74" fmla="*/ 157 w 513"/>
                  <a:gd name="T75" fmla="*/ 173 h 323"/>
                  <a:gd name="T76" fmla="*/ 163 w 513"/>
                  <a:gd name="T77" fmla="*/ 151 h 323"/>
                  <a:gd name="T78" fmla="*/ 148 w 513"/>
                  <a:gd name="T79" fmla="*/ 138 h 323"/>
                  <a:gd name="T80" fmla="*/ 128 w 513"/>
                  <a:gd name="T81" fmla="*/ 63 h 323"/>
                  <a:gd name="T82" fmla="*/ 109 w 513"/>
                  <a:gd name="T83" fmla="*/ 78 h 323"/>
                  <a:gd name="T84" fmla="*/ 87 w 513"/>
                  <a:gd name="T85" fmla="*/ 15 h 323"/>
                  <a:gd name="T86" fmla="*/ 48 w 513"/>
                  <a:gd name="T87" fmla="*/ 30 h 323"/>
                  <a:gd name="T88" fmla="*/ 18 w 513"/>
                  <a:gd name="T89" fmla="*/ 0 h 323"/>
                  <a:gd name="T90" fmla="*/ 0 w 513"/>
                  <a:gd name="T91" fmla="*/ 3 h 3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323"/>
                  <a:gd name="T140" fmla="*/ 513 w 513"/>
                  <a:gd name="T141" fmla="*/ 323 h 3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323">
                    <a:moveTo>
                      <a:pt x="0" y="3"/>
                    </a:moveTo>
                    <a:lnTo>
                      <a:pt x="24" y="54"/>
                    </a:lnTo>
                    <a:lnTo>
                      <a:pt x="51" y="78"/>
                    </a:lnTo>
                    <a:lnTo>
                      <a:pt x="49" y="90"/>
                    </a:lnTo>
                    <a:lnTo>
                      <a:pt x="37" y="94"/>
                    </a:lnTo>
                    <a:lnTo>
                      <a:pt x="69" y="106"/>
                    </a:lnTo>
                    <a:lnTo>
                      <a:pt x="85" y="130"/>
                    </a:lnTo>
                    <a:lnTo>
                      <a:pt x="81" y="144"/>
                    </a:lnTo>
                    <a:lnTo>
                      <a:pt x="121" y="178"/>
                    </a:lnTo>
                    <a:lnTo>
                      <a:pt x="129" y="168"/>
                    </a:lnTo>
                    <a:lnTo>
                      <a:pt x="43" y="48"/>
                    </a:lnTo>
                    <a:lnTo>
                      <a:pt x="37" y="15"/>
                    </a:lnTo>
                    <a:lnTo>
                      <a:pt x="55" y="21"/>
                    </a:lnTo>
                    <a:lnTo>
                      <a:pt x="87" y="75"/>
                    </a:lnTo>
                    <a:lnTo>
                      <a:pt x="133" y="114"/>
                    </a:lnTo>
                    <a:lnTo>
                      <a:pt x="133" y="130"/>
                    </a:lnTo>
                    <a:lnTo>
                      <a:pt x="196" y="184"/>
                    </a:lnTo>
                    <a:lnTo>
                      <a:pt x="202" y="205"/>
                    </a:lnTo>
                    <a:lnTo>
                      <a:pt x="196" y="223"/>
                    </a:lnTo>
                    <a:lnTo>
                      <a:pt x="211" y="241"/>
                    </a:lnTo>
                    <a:lnTo>
                      <a:pt x="331" y="301"/>
                    </a:lnTo>
                    <a:lnTo>
                      <a:pt x="382" y="295"/>
                    </a:lnTo>
                    <a:lnTo>
                      <a:pt x="418" y="322"/>
                    </a:lnTo>
                    <a:lnTo>
                      <a:pt x="430" y="295"/>
                    </a:lnTo>
                    <a:lnTo>
                      <a:pt x="446" y="295"/>
                    </a:lnTo>
                    <a:lnTo>
                      <a:pt x="430" y="274"/>
                    </a:lnTo>
                    <a:lnTo>
                      <a:pt x="470" y="268"/>
                    </a:lnTo>
                    <a:lnTo>
                      <a:pt x="482" y="256"/>
                    </a:lnTo>
                    <a:lnTo>
                      <a:pt x="488" y="250"/>
                    </a:lnTo>
                    <a:lnTo>
                      <a:pt x="491" y="262"/>
                    </a:lnTo>
                    <a:lnTo>
                      <a:pt x="512" y="211"/>
                    </a:lnTo>
                    <a:lnTo>
                      <a:pt x="488" y="198"/>
                    </a:lnTo>
                    <a:lnTo>
                      <a:pt x="448" y="211"/>
                    </a:lnTo>
                    <a:lnTo>
                      <a:pt x="430" y="256"/>
                    </a:lnTo>
                    <a:lnTo>
                      <a:pt x="382" y="262"/>
                    </a:lnTo>
                    <a:lnTo>
                      <a:pt x="358" y="247"/>
                    </a:lnTo>
                    <a:lnTo>
                      <a:pt x="328" y="190"/>
                    </a:lnTo>
                    <a:lnTo>
                      <a:pt x="322" y="144"/>
                    </a:lnTo>
                    <a:lnTo>
                      <a:pt x="337" y="126"/>
                    </a:lnTo>
                    <a:lnTo>
                      <a:pt x="304" y="114"/>
                    </a:lnTo>
                    <a:lnTo>
                      <a:pt x="262" y="51"/>
                    </a:lnTo>
                    <a:lnTo>
                      <a:pt x="226" y="66"/>
                    </a:lnTo>
                    <a:lnTo>
                      <a:pt x="178" y="15"/>
                    </a:lnTo>
                    <a:lnTo>
                      <a:pt x="99" y="24"/>
                    </a:lnTo>
                    <a:lnTo>
                      <a:pt x="37" y="0"/>
                    </a:lnTo>
                    <a:lnTo>
                      <a:pt x="0"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75" name="Freeform 597"/>
              <p:cNvSpPr>
                <a:spLocks/>
              </p:cNvSpPr>
              <p:nvPr/>
            </p:nvSpPr>
            <p:spPr bwMode="auto">
              <a:xfrm>
                <a:off x="3143" y="1857"/>
                <a:ext cx="57" cy="61"/>
              </a:xfrm>
              <a:custGeom>
                <a:avLst/>
                <a:gdLst>
                  <a:gd name="T0" fmla="*/ 0 w 64"/>
                  <a:gd name="T1" fmla="*/ 51 h 59"/>
                  <a:gd name="T2" fmla="*/ 13 w 64"/>
                  <a:gd name="T3" fmla="*/ 40 h 59"/>
                  <a:gd name="T4" fmla="*/ 8 w 64"/>
                  <a:gd name="T5" fmla="*/ 36 h 59"/>
                  <a:gd name="T6" fmla="*/ 13 w 64"/>
                  <a:gd name="T7" fmla="*/ 10 h 59"/>
                  <a:gd name="T8" fmla="*/ 16 w 64"/>
                  <a:gd name="T9" fmla="*/ 28 h 59"/>
                  <a:gd name="T10" fmla="*/ 18 w 64"/>
                  <a:gd name="T11" fmla="*/ 0 h 59"/>
                  <a:gd name="T12" fmla="*/ 32 w 64"/>
                  <a:gd name="T13" fmla="*/ 0 h 59"/>
                  <a:gd name="T14" fmla="*/ 29 w 64"/>
                  <a:gd name="T15" fmla="*/ 28 h 59"/>
                  <a:gd name="T16" fmla="*/ 20 w 64"/>
                  <a:gd name="T17" fmla="*/ 36 h 59"/>
                  <a:gd name="T18" fmla="*/ 20 w 64"/>
                  <a:gd name="T19" fmla="*/ 70 h 59"/>
                  <a:gd name="T20" fmla="*/ 13 w 64"/>
                  <a:gd name="T21" fmla="*/ 47 h 59"/>
                  <a:gd name="T22" fmla="*/ 0 w 64"/>
                  <a:gd name="T23" fmla="*/ 51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59"/>
                  <a:gd name="T38" fmla="*/ 64 w 64"/>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59">
                    <a:moveTo>
                      <a:pt x="0" y="42"/>
                    </a:moveTo>
                    <a:lnTo>
                      <a:pt x="27" y="34"/>
                    </a:lnTo>
                    <a:lnTo>
                      <a:pt x="15" y="30"/>
                    </a:lnTo>
                    <a:lnTo>
                      <a:pt x="27" y="10"/>
                    </a:lnTo>
                    <a:lnTo>
                      <a:pt x="33" y="22"/>
                    </a:lnTo>
                    <a:lnTo>
                      <a:pt x="36" y="0"/>
                    </a:lnTo>
                    <a:lnTo>
                      <a:pt x="63" y="0"/>
                    </a:lnTo>
                    <a:lnTo>
                      <a:pt x="60" y="22"/>
                    </a:lnTo>
                    <a:lnTo>
                      <a:pt x="42" y="30"/>
                    </a:lnTo>
                    <a:lnTo>
                      <a:pt x="42" y="58"/>
                    </a:lnTo>
                    <a:lnTo>
                      <a:pt x="27" y="40"/>
                    </a:lnTo>
                    <a:lnTo>
                      <a:pt x="0" y="4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76" name="Freeform 598"/>
              <p:cNvSpPr>
                <a:spLocks/>
              </p:cNvSpPr>
              <p:nvPr/>
            </p:nvSpPr>
            <p:spPr bwMode="auto">
              <a:xfrm>
                <a:off x="5585" y="3631"/>
                <a:ext cx="113" cy="129"/>
              </a:xfrm>
              <a:custGeom>
                <a:avLst/>
                <a:gdLst>
                  <a:gd name="T0" fmla="*/ 0 w 128"/>
                  <a:gd name="T1" fmla="*/ 131 h 125"/>
                  <a:gd name="T2" fmla="*/ 11 w 128"/>
                  <a:gd name="T3" fmla="*/ 83 h 125"/>
                  <a:gd name="T4" fmla="*/ 34 w 128"/>
                  <a:gd name="T5" fmla="*/ 49 h 125"/>
                  <a:gd name="T6" fmla="*/ 48 w 128"/>
                  <a:gd name="T7" fmla="*/ 0 h 125"/>
                  <a:gd name="T8" fmla="*/ 53 w 128"/>
                  <a:gd name="T9" fmla="*/ 12 h 125"/>
                  <a:gd name="T10" fmla="*/ 58 w 128"/>
                  <a:gd name="T11" fmla="*/ 9 h 125"/>
                  <a:gd name="T12" fmla="*/ 60 w 128"/>
                  <a:gd name="T13" fmla="*/ 27 h 125"/>
                  <a:gd name="T14" fmla="*/ 50 w 128"/>
                  <a:gd name="T15" fmla="*/ 64 h 125"/>
                  <a:gd name="T16" fmla="*/ 51 w 128"/>
                  <a:gd name="T17" fmla="*/ 78 h 125"/>
                  <a:gd name="T18" fmla="*/ 39 w 128"/>
                  <a:gd name="T19" fmla="*/ 83 h 125"/>
                  <a:gd name="T20" fmla="*/ 34 w 128"/>
                  <a:gd name="T21" fmla="*/ 131 h 125"/>
                  <a:gd name="T22" fmla="*/ 19 w 128"/>
                  <a:gd name="T23" fmla="*/ 149 h 125"/>
                  <a:gd name="T24" fmla="*/ 0 w 128"/>
                  <a:gd name="T25" fmla="*/ 131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125"/>
                  <a:gd name="T41" fmla="*/ 128 w 128"/>
                  <a:gd name="T42" fmla="*/ 125 h 1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125">
                    <a:moveTo>
                      <a:pt x="0" y="108"/>
                    </a:moveTo>
                    <a:lnTo>
                      <a:pt x="24" y="70"/>
                    </a:lnTo>
                    <a:lnTo>
                      <a:pt x="73" y="42"/>
                    </a:lnTo>
                    <a:lnTo>
                      <a:pt x="100" y="0"/>
                    </a:lnTo>
                    <a:lnTo>
                      <a:pt x="112" y="12"/>
                    </a:lnTo>
                    <a:lnTo>
                      <a:pt x="124" y="9"/>
                    </a:lnTo>
                    <a:lnTo>
                      <a:pt x="127" y="21"/>
                    </a:lnTo>
                    <a:lnTo>
                      <a:pt x="106" y="52"/>
                    </a:lnTo>
                    <a:lnTo>
                      <a:pt x="109" y="66"/>
                    </a:lnTo>
                    <a:lnTo>
                      <a:pt x="82" y="70"/>
                    </a:lnTo>
                    <a:lnTo>
                      <a:pt x="70" y="108"/>
                    </a:lnTo>
                    <a:lnTo>
                      <a:pt x="40" y="124"/>
                    </a:lnTo>
                    <a:lnTo>
                      <a:pt x="0" y="10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77" name="Freeform 599"/>
              <p:cNvSpPr>
                <a:spLocks/>
              </p:cNvSpPr>
              <p:nvPr/>
            </p:nvSpPr>
            <p:spPr bwMode="auto">
              <a:xfrm>
                <a:off x="5676" y="3507"/>
                <a:ext cx="86" cy="140"/>
              </a:xfrm>
              <a:custGeom>
                <a:avLst/>
                <a:gdLst>
                  <a:gd name="T0" fmla="*/ 0 w 97"/>
                  <a:gd name="T1" fmla="*/ 0 h 136"/>
                  <a:gd name="T2" fmla="*/ 12 w 97"/>
                  <a:gd name="T3" fmla="*/ 15 h 136"/>
                  <a:gd name="T4" fmla="*/ 16 w 97"/>
                  <a:gd name="T5" fmla="*/ 51 h 136"/>
                  <a:gd name="T6" fmla="*/ 21 w 97"/>
                  <a:gd name="T7" fmla="*/ 62 h 136"/>
                  <a:gd name="T8" fmla="*/ 24 w 97"/>
                  <a:gd name="T9" fmla="*/ 48 h 136"/>
                  <a:gd name="T10" fmla="*/ 27 w 97"/>
                  <a:gd name="T11" fmla="*/ 72 h 136"/>
                  <a:gd name="T12" fmla="*/ 46 w 97"/>
                  <a:gd name="T13" fmla="*/ 72 h 136"/>
                  <a:gd name="T14" fmla="*/ 42 w 97"/>
                  <a:gd name="T15" fmla="*/ 108 h 136"/>
                  <a:gd name="T16" fmla="*/ 34 w 97"/>
                  <a:gd name="T17" fmla="*/ 114 h 136"/>
                  <a:gd name="T18" fmla="*/ 24 w 97"/>
                  <a:gd name="T19" fmla="*/ 160 h 136"/>
                  <a:gd name="T20" fmla="*/ 18 w 97"/>
                  <a:gd name="T21" fmla="*/ 160 h 136"/>
                  <a:gd name="T22" fmla="*/ 20 w 97"/>
                  <a:gd name="T23" fmla="*/ 144 h 136"/>
                  <a:gd name="T24" fmla="*/ 9 w 97"/>
                  <a:gd name="T25" fmla="*/ 111 h 136"/>
                  <a:gd name="T26" fmla="*/ 18 w 97"/>
                  <a:gd name="T27" fmla="*/ 84 h 136"/>
                  <a:gd name="T28" fmla="*/ 18 w 97"/>
                  <a:gd name="T29" fmla="*/ 56 h 136"/>
                  <a:gd name="T30" fmla="*/ 0 w 97"/>
                  <a:gd name="T31" fmla="*/ 0 h 1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7"/>
                  <a:gd name="T49" fmla="*/ 0 h 136"/>
                  <a:gd name="T50" fmla="*/ 97 w 97"/>
                  <a:gd name="T51" fmla="*/ 136 h 1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7" h="136">
                    <a:moveTo>
                      <a:pt x="0" y="0"/>
                    </a:moveTo>
                    <a:lnTo>
                      <a:pt x="24" y="15"/>
                    </a:lnTo>
                    <a:lnTo>
                      <a:pt x="33" y="45"/>
                    </a:lnTo>
                    <a:lnTo>
                      <a:pt x="45" y="51"/>
                    </a:lnTo>
                    <a:lnTo>
                      <a:pt x="51" y="42"/>
                    </a:lnTo>
                    <a:lnTo>
                      <a:pt x="57" y="60"/>
                    </a:lnTo>
                    <a:lnTo>
                      <a:pt x="96" y="60"/>
                    </a:lnTo>
                    <a:lnTo>
                      <a:pt x="87" y="90"/>
                    </a:lnTo>
                    <a:lnTo>
                      <a:pt x="69" y="96"/>
                    </a:lnTo>
                    <a:lnTo>
                      <a:pt x="51" y="135"/>
                    </a:lnTo>
                    <a:lnTo>
                      <a:pt x="36" y="135"/>
                    </a:lnTo>
                    <a:lnTo>
                      <a:pt x="42" y="120"/>
                    </a:lnTo>
                    <a:lnTo>
                      <a:pt x="18" y="93"/>
                    </a:lnTo>
                    <a:lnTo>
                      <a:pt x="36" y="72"/>
                    </a:lnTo>
                    <a:lnTo>
                      <a:pt x="36" y="48"/>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78" name="Freeform 600"/>
              <p:cNvSpPr>
                <a:spLocks/>
              </p:cNvSpPr>
              <p:nvPr/>
            </p:nvSpPr>
            <p:spPr bwMode="auto">
              <a:xfrm>
                <a:off x="1785" y="2620"/>
                <a:ext cx="62" cy="72"/>
              </a:xfrm>
              <a:custGeom>
                <a:avLst/>
                <a:gdLst>
                  <a:gd name="T0" fmla="*/ 0 w 70"/>
                  <a:gd name="T1" fmla="*/ 42 h 70"/>
                  <a:gd name="T2" fmla="*/ 13 w 70"/>
                  <a:gd name="T3" fmla="*/ 78 h 70"/>
                  <a:gd name="T4" fmla="*/ 31 w 70"/>
                  <a:gd name="T5" fmla="*/ 81 h 70"/>
                  <a:gd name="T6" fmla="*/ 34 w 70"/>
                  <a:gd name="T7" fmla="*/ 0 h 70"/>
                  <a:gd name="T8" fmla="*/ 20 w 70"/>
                  <a:gd name="T9" fmla="*/ 3 h 70"/>
                  <a:gd name="T10" fmla="*/ 0 w 70"/>
                  <a:gd name="T11" fmla="*/ 42 h 70"/>
                  <a:gd name="T12" fmla="*/ 0 60000 65536"/>
                  <a:gd name="T13" fmla="*/ 0 60000 65536"/>
                  <a:gd name="T14" fmla="*/ 0 60000 65536"/>
                  <a:gd name="T15" fmla="*/ 0 60000 65536"/>
                  <a:gd name="T16" fmla="*/ 0 60000 65536"/>
                  <a:gd name="T17" fmla="*/ 0 60000 65536"/>
                  <a:gd name="T18" fmla="*/ 0 w 70"/>
                  <a:gd name="T19" fmla="*/ 0 h 70"/>
                  <a:gd name="T20" fmla="*/ 70 w 7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70" h="70">
                    <a:moveTo>
                      <a:pt x="0" y="36"/>
                    </a:moveTo>
                    <a:lnTo>
                      <a:pt x="27" y="66"/>
                    </a:lnTo>
                    <a:lnTo>
                      <a:pt x="63" y="69"/>
                    </a:lnTo>
                    <a:lnTo>
                      <a:pt x="69" y="0"/>
                    </a:lnTo>
                    <a:lnTo>
                      <a:pt x="42" y="3"/>
                    </a:lnTo>
                    <a:lnTo>
                      <a:pt x="0" y="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79" name="Freeform 601"/>
              <p:cNvSpPr>
                <a:spLocks/>
              </p:cNvSpPr>
              <p:nvPr/>
            </p:nvSpPr>
            <p:spPr bwMode="auto">
              <a:xfrm>
                <a:off x="3167" y="1374"/>
                <a:ext cx="392" cy="364"/>
              </a:xfrm>
              <a:custGeom>
                <a:avLst/>
                <a:gdLst>
                  <a:gd name="T0" fmla="*/ 3 w 441"/>
                  <a:gd name="T1" fmla="*/ 333 h 353"/>
                  <a:gd name="T2" fmla="*/ 22 w 441"/>
                  <a:gd name="T3" fmla="*/ 333 h 353"/>
                  <a:gd name="T4" fmla="*/ 6 w 441"/>
                  <a:gd name="T5" fmla="*/ 348 h 353"/>
                  <a:gd name="T6" fmla="*/ 18 w 441"/>
                  <a:gd name="T7" fmla="*/ 354 h 353"/>
                  <a:gd name="T8" fmla="*/ 11 w 441"/>
                  <a:gd name="T9" fmla="*/ 384 h 353"/>
                  <a:gd name="T10" fmla="*/ 25 w 441"/>
                  <a:gd name="T11" fmla="*/ 423 h 353"/>
                  <a:gd name="T12" fmla="*/ 46 w 441"/>
                  <a:gd name="T13" fmla="*/ 373 h 353"/>
                  <a:gd name="T14" fmla="*/ 60 w 441"/>
                  <a:gd name="T15" fmla="*/ 370 h 353"/>
                  <a:gd name="T16" fmla="*/ 64 w 441"/>
                  <a:gd name="T17" fmla="*/ 330 h 353"/>
                  <a:gd name="T18" fmla="*/ 60 w 441"/>
                  <a:gd name="T19" fmla="*/ 258 h 353"/>
                  <a:gd name="T20" fmla="*/ 73 w 441"/>
                  <a:gd name="T21" fmla="*/ 221 h 353"/>
                  <a:gd name="T22" fmla="*/ 92 w 441"/>
                  <a:gd name="T23" fmla="*/ 144 h 353"/>
                  <a:gd name="T24" fmla="*/ 108 w 441"/>
                  <a:gd name="T25" fmla="*/ 111 h 353"/>
                  <a:gd name="T26" fmla="*/ 126 w 441"/>
                  <a:gd name="T27" fmla="*/ 99 h 353"/>
                  <a:gd name="T28" fmla="*/ 132 w 441"/>
                  <a:gd name="T29" fmla="*/ 72 h 353"/>
                  <a:gd name="T30" fmla="*/ 146 w 441"/>
                  <a:gd name="T31" fmla="*/ 85 h 353"/>
                  <a:gd name="T32" fmla="*/ 174 w 441"/>
                  <a:gd name="T33" fmla="*/ 72 h 353"/>
                  <a:gd name="T34" fmla="*/ 193 w 441"/>
                  <a:gd name="T35" fmla="*/ 39 h 353"/>
                  <a:gd name="T36" fmla="*/ 200 w 441"/>
                  <a:gd name="T37" fmla="*/ 72 h 353"/>
                  <a:gd name="T38" fmla="*/ 205 w 441"/>
                  <a:gd name="T39" fmla="*/ 48 h 353"/>
                  <a:gd name="T40" fmla="*/ 197 w 441"/>
                  <a:gd name="T41" fmla="*/ 36 h 353"/>
                  <a:gd name="T42" fmla="*/ 200 w 441"/>
                  <a:gd name="T43" fmla="*/ 6 h 353"/>
                  <a:gd name="T44" fmla="*/ 196 w 441"/>
                  <a:gd name="T45" fmla="*/ 3 h 353"/>
                  <a:gd name="T46" fmla="*/ 182 w 441"/>
                  <a:gd name="T47" fmla="*/ 24 h 353"/>
                  <a:gd name="T48" fmla="*/ 180 w 441"/>
                  <a:gd name="T49" fmla="*/ 3 h 353"/>
                  <a:gd name="T50" fmla="*/ 174 w 441"/>
                  <a:gd name="T51" fmla="*/ 6 h 353"/>
                  <a:gd name="T52" fmla="*/ 152 w 441"/>
                  <a:gd name="T53" fmla="*/ 39 h 353"/>
                  <a:gd name="T54" fmla="*/ 141 w 441"/>
                  <a:gd name="T55" fmla="*/ 48 h 353"/>
                  <a:gd name="T56" fmla="*/ 126 w 441"/>
                  <a:gd name="T57" fmla="*/ 66 h 353"/>
                  <a:gd name="T58" fmla="*/ 124 w 441"/>
                  <a:gd name="T59" fmla="*/ 59 h 353"/>
                  <a:gd name="T60" fmla="*/ 121 w 441"/>
                  <a:gd name="T61" fmla="*/ 66 h 353"/>
                  <a:gd name="T62" fmla="*/ 104 w 441"/>
                  <a:gd name="T63" fmla="*/ 85 h 353"/>
                  <a:gd name="T64" fmla="*/ 104 w 441"/>
                  <a:gd name="T65" fmla="*/ 94 h 353"/>
                  <a:gd name="T66" fmla="*/ 87 w 441"/>
                  <a:gd name="T67" fmla="*/ 122 h 353"/>
                  <a:gd name="T68" fmla="*/ 68 w 441"/>
                  <a:gd name="T69" fmla="*/ 156 h 353"/>
                  <a:gd name="T70" fmla="*/ 40 w 441"/>
                  <a:gd name="T71" fmla="*/ 250 h 353"/>
                  <a:gd name="T72" fmla="*/ 52 w 441"/>
                  <a:gd name="T73" fmla="*/ 250 h 353"/>
                  <a:gd name="T74" fmla="*/ 18 w 441"/>
                  <a:gd name="T75" fmla="*/ 278 h 353"/>
                  <a:gd name="T76" fmla="*/ 11 w 441"/>
                  <a:gd name="T77" fmla="*/ 291 h 353"/>
                  <a:gd name="T78" fmla="*/ 3 w 441"/>
                  <a:gd name="T79" fmla="*/ 304 h 353"/>
                  <a:gd name="T80" fmla="*/ 0 w 441"/>
                  <a:gd name="T81" fmla="*/ 319 h 3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41"/>
                  <a:gd name="T124" fmla="*/ 0 h 353"/>
                  <a:gd name="T125" fmla="*/ 441 w 441"/>
                  <a:gd name="T126" fmla="*/ 353 h 3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41" h="353">
                    <a:moveTo>
                      <a:pt x="0" y="265"/>
                    </a:moveTo>
                    <a:lnTo>
                      <a:pt x="3" y="277"/>
                    </a:lnTo>
                    <a:lnTo>
                      <a:pt x="42" y="268"/>
                    </a:lnTo>
                    <a:lnTo>
                      <a:pt x="45" y="277"/>
                    </a:lnTo>
                    <a:lnTo>
                      <a:pt x="3" y="283"/>
                    </a:lnTo>
                    <a:lnTo>
                      <a:pt x="12" y="289"/>
                    </a:lnTo>
                    <a:lnTo>
                      <a:pt x="9" y="310"/>
                    </a:lnTo>
                    <a:lnTo>
                      <a:pt x="36" y="295"/>
                    </a:lnTo>
                    <a:lnTo>
                      <a:pt x="3" y="319"/>
                    </a:lnTo>
                    <a:lnTo>
                      <a:pt x="21" y="319"/>
                    </a:lnTo>
                    <a:lnTo>
                      <a:pt x="12" y="346"/>
                    </a:lnTo>
                    <a:lnTo>
                      <a:pt x="51" y="352"/>
                    </a:lnTo>
                    <a:lnTo>
                      <a:pt x="87" y="331"/>
                    </a:lnTo>
                    <a:lnTo>
                      <a:pt x="93" y="310"/>
                    </a:lnTo>
                    <a:lnTo>
                      <a:pt x="102" y="328"/>
                    </a:lnTo>
                    <a:lnTo>
                      <a:pt x="123" y="307"/>
                    </a:lnTo>
                    <a:lnTo>
                      <a:pt x="121" y="283"/>
                    </a:lnTo>
                    <a:lnTo>
                      <a:pt x="129" y="274"/>
                    </a:lnTo>
                    <a:lnTo>
                      <a:pt x="121" y="262"/>
                    </a:lnTo>
                    <a:lnTo>
                      <a:pt x="121" y="214"/>
                    </a:lnTo>
                    <a:lnTo>
                      <a:pt x="153" y="198"/>
                    </a:lnTo>
                    <a:lnTo>
                      <a:pt x="147" y="184"/>
                    </a:lnTo>
                    <a:lnTo>
                      <a:pt x="163" y="144"/>
                    </a:lnTo>
                    <a:lnTo>
                      <a:pt x="189" y="120"/>
                    </a:lnTo>
                    <a:lnTo>
                      <a:pt x="195" y="96"/>
                    </a:lnTo>
                    <a:lnTo>
                      <a:pt x="217" y="93"/>
                    </a:lnTo>
                    <a:lnTo>
                      <a:pt x="226" y="78"/>
                    </a:lnTo>
                    <a:lnTo>
                      <a:pt x="256" y="81"/>
                    </a:lnTo>
                    <a:lnTo>
                      <a:pt x="256" y="60"/>
                    </a:lnTo>
                    <a:lnTo>
                      <a:pt x="265" y="60"/>
                    </a:lnTo>
                    <a:lnTo>
                      <a:pt x="274" y="51"/>
                    </a:lnTo>
                    <a:lnTo>
                      <a:pt x="295" y="72"/>
                    </a:lnTo>
                    <a:lnTo>
                      <a:pt x="331" y="72"/>
                    </a:lnTo>
                    <a:lnTo>
                      <a:pt x="352" y="60"/>
                    </a:lnTo>
                    <a:lnTo>
                      <a:pt x="355" y="39"/>
                    </a:lnTo>
                    <a:lnTo>
                      <a:pt x="391" y="33"/>
                    </a:lnTo>
                    <a:lnTo>
                      <a:pt x="406" y="42"/>
                    </a:lnTo>
                    <a:lnTo>
                      <a:pt x="406" y="60"/>
                    </a:lnTo>
                    <a:lnTo>
                      <a:pt x="436" y="39"/>
                    </a:lnTo>
                    <a:lnTo>
                      <a:pt x="415" y="42"/>
                    </a:lnTo>
                    <a:lnTo>
                      <a:pt x="418" y="36"/>
                    </a:lnTo>
                    <a:lnTo>
                      <a:pt x="400" y="30"/>
                    </a:lnTo>
                    <a:lnTo>
                      <a:pt x="440" y="18"/>
                    </a:lnTo>
                    <a:lnTo>
                      <a:pt x="406" y="6"/>
                    </a:lnTo>
                    <a:lnTo>
                      <a:pt x="388" y="18"/>
                    </a:lnTo>
                    <a:lnTo>
                      <a:pt x="397" y="3"/>
                    </a:lnTo>
                    <a:lnTo>
                      <a:pt x="379" y="0"/>
                    </a:lnTo>
                    <a:lnTo>
                      <a:pt x="370" y="18"/>
                    </a:lnTo>
                    <a:lnTo>
                      <a:pt x="364" y="24"/>
                    </a:lnTo>
                    <a:lnTo>
                      <a:pt x="364" y="3"/>
                    </a:lnTo>
                    <a:lnTo>
                      <a:pt x="334" y="33"/>
                    </a:lnTo>
                    <a:lnTo>
                      <a:pt x="352" y="6"/>
                    </a:lnTo>
                    <a:lnTo>
                      <a:pt x="340" y="3"/>
                    </a:lnTo>
                    <a:lnTo>
                      <a:pt x="307" y="33"/>
                    </a:lnTo>
                    <a:lnTo>
                      <a:pt x="280" y="27"/>
                    </a:lnTo>
                    <a:lnTo>
                      <a:pt x="286" y="42"/>
                    </a:lnTo>
                    <a:lnTo>
                      <a:pt x="274" y="33"/>
                    </a:lnTo>
                    <a:lnTo>
                      <a:pt x="256" y="54"/>
                    </a:lnTo>
                    <a:lnTo>
                      <a:pt x="259" y="36"/>
                    </a:lnTo>
                    <a:lnTo>
                      <a:pt x="250" y="48"/>
                    </a:lnTo>
                    <a:lnTo>
                      <a:pt x="238" y="42"/>
                    </a:lnTo>
                    <a:lnTo>
                      <a:pt x="244" y="54"/>
                    </a:lnTo>
                    <a:lnTo>
                      <a:pt x="223" y="48"/>
                    </a:lnTo>
                    <a:lnTo>
                      <a:pt x="213" y="72"/>
                    </a:lnTo>
                    <a:lnTo>
                      <a:pt x="193" y="78"/>
                    </a:lnTo>
                    <a:lnTo>
                      <a:pt x="213" y="78"/>
                    </a:lnTo>
                    <a:lnTo>
                      <a:pt x="181" y="90"/>
                    </a:lnTo>
                    <a:lnTo>
                      <a:pt x="175" y="102"/>
                    </a:lnTo>
                    <a:lnTo>
                      <a:pt x="181" y="102"/>
                    </a:lnTo>
                    <a:lnTo>
                      <a:pt x="139" y="130"/>
                    </a:lnTo>
                    <a:lnTo>
                      <a:pt x="127" y="172"/>
                    </a:lnTo>
                    <a:lnTo>
                      <a:pt x="81" y="208"/>
                    </a:lnTo>
                    <a:lnTo>
                      <a:pt x="87" y="216"/>
                    </a:lnTo>
                    <a:lnTo>
                      <a:pt x="105" y="208"/>
                    </a:lnTo>
                    <a:lnTo>
                      <a:pt x="60" y="220"/>
                    </a:lnTo>
                    <a:lnTo>
                      <a:pt x="36" y="232"/>
                    </a:lnTo>
                    <a:lnTo>
                      <a:pt x="42" y="241"/>
                    </a:lnTo>
                    <a:lnTo>
                      <a:pt x="21" y="241"/>
                    </a:lnTo>
                    <a:lnTo>
                      <a:pt x="27" y="253"/>
                    </a:lnTo>
                    <a:lnTo>
                      <a:pt x="3" y="253"/>
                    </a:lnTo>
                    <a:lnTo>
                      <a:pt x="21" y="259"/>
                    </a:lnTo>
                    <a:lnTo>
                      <a:pt x="0" y="265"/>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80" name="Freeform 602"/>
              <p:cNvSpPr>
                <a:spLocks/>
              </p:cNvSpPr>
              <p:nvPr/>
            </p:nvSpPr>
            <p:spPr bwMode="auto">
              <a:xfrm>
                <a:off x="1852" y="2716"/>
                <a:ext cx="83" cy="41"/>
              </a:xfrm>
              <a:custGeom>
                <a:avLst/>
                <a:gdLst>
                  <a:gd name="T0" fmla="*/ 0 w 94"/>
                  <a:gd name="T1" fmla="*/ 18 h 40"/>
                  <a:gd name="T2" fmla="*/ 4 w 94"/>
                  <a:gd name="T3" fmla="*/ 0 h 40"/>
                  <a:gd name="T4" fmla="*/ 13 w 94"/>
                  <a:gd name="T5" fmla="*/ 12 h 40"/>
                  <a:gd name="T6" fmla="*/ 29 w 94"/>
                  <a:gd name="T7" fmla="*/ 0 h 40"/>
                  <a:gd name="T8" fmla="*/ 44 w 94"/>
                  <a:gd name="T9" fmla="*/ 15 h 40"/>
                  <a:gd name="T10" fmla="*/ 39 w 94"/>
                  <a:gd name="T11" fmla="*/ 45 h 40"/>
                  <a:gd name="T12" fmla="*/ 39 w 94"/>
                  <a:gd name="T13" fmla="*/ 18 h 40"/>
                  <a:gd name="T14" fmla="*/ 29 w 94"/>
                  <a:gd name="T15" fmla="*/ 9 h 40"/>
                  <a:gd name="T16" fmla="*/ 20 w 94"/>
                  <a:gd name="T17" fmla="*/ 27 h 40"/>
                  <a:gd name="T18" fmla="*/ 23 w 94"/>
                  <a:gd name="T19" fmla="*/ 42 h 40"/>
                  <a:gd name="T20" fmla="*/ 18 w 94"/>
                  <a:gd name="T21" fmla="*/ 45 h 40"/>
                  <a:gd name="T22" fmla="*/ 0 w 94"/>
                  <a:gd name="T23" fmla="*/ 18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40"/>
                  <a:gd name="T38" fmla="*/ 94 w 94"/>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40">
                    <a:moveTo>
                      <a:pt x="0" y="18"/>
                    </a:moveTo>
                    <a:lnTo>
                      <a:pt x="6" y="0"/>
                    </a:lnTo>
                    <a:lnTo>
                      <a:pt x="27" y="12"/>
                    </a:lnTo>
                    <a:lnTo>
                      <a:pt x="60" y="0"/>
                    </a:lnTo>
                    <a:lnTo>
                      <a:pt x="93" y="15"/>
                    </a:lnTo>
                    <a:lnTo>
                      <a:pt x="84" y="39"/>
                    </a:lnTo>
                    <a:lnTo>
                      <a:pt x="84" y="18"/>
                    </a:lnTo>
                    <a:lnTo>
                      <a:pt x="60" y="9"/>
                    </a:lnTo>
                    <a:lnTo>
                      <a:pt x="42" y="21"/>
                    </a:lnTo>
                    <a:lnTo>
                      <a:pt x="48" y="36"/>
                    </a:lnTo>
                    <a:lnTo>
                      <a:pt x="39" y="39"/>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1" name="Freeform 603"/>
              <p:cNvSpPr>
                <a:spLocks/>
              </p:cNvSpPr>
              <p:nvPr/>
            </p:nvSpPr>
            <p:spPr bwMode="auto">
              <a:xfrm>
                <a:off x="2156" y="3221"/>
                <a:ext cx="123" cy="150"/>
              </a:xfrm>
              <a:custGeom>
                <a:avLst/>
                <a:gdLst>
                  <a:gd name="T0" fmla="*/ 0 w 139"/>
                  <a:gd name="T1" fmla="*/ 66 h 145"/>
                  <a:gd name="T2" fmla="*/ 6 w 139"/>
                  <a:gd name="T3" fmla="*/ 9 h 145"/>
                  <a:gd name="T4" fmla="*/ 29 w 139"/>
                  <a:gd name="T5" fmla="*/ 0 h 145"/>
                  <a:gd name="T6" fmla="*/ 35 w 139"/>
                  <a:gd name="T7" fmla="*/ 21 h 145"/>
                  <a:gd name="T8" fmla="*/ 37 w 139"/>
                  <a:gd name="T9" fmla="*/ 60 h 145"/>
                  <a:gd name="T10" fmla="*/ 55 w 139"/>
                  <a:gd name="T11" fmla="*/ 66 h 145"/>
                  <a:gd name="T12" fmla="*/ 58 w 139"/>
                  <a:gd name="T13" fmla="*/ 100 h 145"/>
                  <a:gd name="T14" fmla="*/ 66 w 139"/>
                  <a:gd name="T15" fmla="*/ 102 h 145"/>
                  <a:gd name="T16" fmla="*/ 66 w 139"/>
                  <a:gd name="T17" fmla="*/ 137 h 145"/>
                  <a:gd name="T18" fmla="*/ 57 w 139"/>
                  <a:gd name="T19" fmla="*/ 176 h 145"/>
                  <a:gd name="T20" fmla="*/ 33 w 139"/>
                  <a:gd name="T21" fmla="*/ 174 h 145"/>
                  <a:gd name="T22" fmla="*/ 37 w 139"/>
                  <a:gd name="T23" fmla="*/ 130 h 145"/>
                  <a:gd name="T24" fmla="*/ 0 w 139"/>
                  <a:gd name="T25" fmla="*/ 66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145"/>
                  <a:gd name="T41" fmla="*/ 139 w 139"/>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145">
                    <a:moveTo>
                      <a:pt x="0" y="54"/>
                    </a:moveTo>
                    <a:lnTo>
                      <a:pt x="12" y="9"/>
                    </a:lnTo>
                    <a:lnTo>
                      <a:pt x="60" y="0"/>
                    </a:lnTo>
                    <a:lnTo>
                      <a:pt x="75" y="15"/>
                    </a:lnTo>
                    <a:lnTo>
                      <a:pt x="78" y="48"/>
                    </a:lnTo>
                    <a:lnTo>
                      <a:pt x="114" y="54"/>
                    </a:lnTo>
                    <a:lnTo>
                      <a:pt x="120" y="82"/>
                    </a:lnTo>
                    <a:lnTo>
                      <a:pt x="138" y="84"/>
                    </a:lnTo>
                    <a:lnTo>
                      <a:pt x="138" y="112"/>
                    </a:lnTo>
                    <a:lnTo>
                      <a:pt x="117" y="144"/>
                    </a:lnTo>
                    <a:lnTo>
                      <a:pt x="69" y="142"/>
                    </a:lnTo>
                    <a:lnTo>
                      <a:pt x="78" y="106"/>
                    </a:lnTo>
                    <a:lnTo>
                      <a:pt x="0" y="5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2" name="Freeform 604"/>
              <p:cNvSpPr>
                <a:spLocks/>
              </p:cNvSpPr>
              <p:nvPr/>
            </p:nvSpPr>
            <p:spPr bwMode="auto">
              <a:xfrm>
                <a:off x="3252" y="1054"/>
                <a:ext cx="162" cy="134"/>
              </a:xfrm>
              <a:custGeom>
                <a:avLst/>
                <a:gdLst>
                  <a:gd name="T0" fmla="*/ 0 w 182"/>
                  <a:gd name="T1" fmla="*/ 24 h 130"/>
                  <a:gd name="T2" fmla="*/ 3 w 182"/>
                  <a:gd name="T3" fmla="*/ 36 h 130"/>
                  <a:gd name="T4" fmla="*/ 12 w 182"/>
                  <a:gd name="T5" fmla="*/ 39 h 130"/>
                  <a:gd name="T6" fmla="*/ 10 w 182"/>
                  <a:gd name="T7" fmla="*/ 45 h 130"/>
                  <a:gd name="T8" fmla="*/ 16 w 182"/>
                  <a:gd name="T9" fmla="*/ 53 h 130"/>
                  <a:gd name="T10" fmla="*/ 4 w 182"/>
                  <a:gd name="T11" fmla="*/ 49 h 130"/>
                  <a:gd name="T12" fmla="*/ 21 w 182"/>
                  <a:gd name="T13" fmla="*/ 69 h 130"/>
                  <a:gd name="T14" fmla="*/ 16 w 182"/>
                  <a:gd name="T15" fmla="*/ 75 h 130"/>
                  <a:gd name="T16" fmla="*/ 20 w 182"/>
                  <a:gd name="T17" fmla="*/ 86 h 130"/>
                  <a:gd name="T18" fmla="*/ 34 w 182"/>
                  <a:gd name="T19" fmla="*/ 79 h 130"/>
                  <a:gd name="T20" fmla="*/ 33 w 182"/>
                  <a:gd name="T21" fmla="*/ 63 h 130"/>
                  <a:gd name="T22" fmla="*/ 40 w 182"/>
                  <a:gd name="T23" fmla="*/ 61 h 130"/>
                  <a:gd name="T24" fmla="*/ 43 w 182"/>
                  <a:gd name="T25" fmla="*/ 75 h 130"/>
                  <a:gd name="T26" fmla="*/ 48 w 182"/>
                  <a:gd name="T27" fmla="*/ 63 h 130"/>
                  <a:gd name="T28" fmla="*/ 48 w 182"/>
                  <a:gd name="T29" fmla="*/ 75 h 130"/>
                  <a:gd name="T30" fmla="*/ 57 w 182"/>
                  <a:gd name="T31" fmla="*/ 79 h 130"/>
                  <a:gd name="T32" fmla="*/ 25 w 182"/>
                  <a:gd name="T33" fmla="*/ 95 h 130"/>
                  <a:gd name="T34" fmla="*/ 28 w 182"/>
                  <a:gd name="T35" fmla="*/ 105 h 130"/>
                  <a:gd name="T36" fmla="*/ 52 w 182"/>
                  <a:gd name="T37" fmla="*/ 98 h 130"/>
                  <a:gd name="T38" fmla="*/ 36 w 182"/>
                  <a:gd name="T39" fmla="*/ 109 h 130"/>
                  <a:gd name="T40" fmla="*/ 43 w 182"/>
                  <a:gd name="T41" fmla="*/ 115 h 130"/>
                  <a:gd name="T42" fmla="*/ 28 w 182"/>
                  <a:gd name="T43" fmla="*/ 118 h 130"/>
                  <a:gd name="T44" fmla="*/ 54 w 182"/>
                  <a:gd name="T45" fmla="*/ 154 h 130"/>
                  <a:gd name="T46" fmla="*/ 69 w 182"/>
                  <a:gd name="T47" fmla="*/ 75 h 130"/>
                  <a:gd name="T48" fmla="*/ 90 w 182"/>
                  <a:gd name="T49" fmla="*/ 61 h 130"/>
                  <a:gd name="T50" fmla="*/ 68 w 182"/>
                  <a:gd name="T51" fmla="*/ 42 h 130"/>
                  <a:gd name="T52" fmla="*/ 65 w 182"/>
                  <a:gd name="T53" fmla="*/ 27 h 130"/>
                  <a:gd name="T54" fmla="*/ 59 w 182"/>
                  <a:gd name="T55" fmla="*/ 36 h 130"/>
                  <a:gd name="T56" fmla="*/ 61 w 182"/>
                  <a:gd name="T57" fmla="*/ 12 h 130"/>
                  <a:gd name="T58" fmla="*/ 47 w 182"/>
                  <a:gd name="T59" fmla="*/ 0 h 130"/>
                  <a:gd name="T60" fmla="*/ 43 w 182"/>
                  <a:gd name="T61" fmla="*/ 12 h 130"/>
                  <a:gd name="T62" fmla="*/ 48 w 182"/>
                  <a:gd name="T63" fmla="*/ 53 h 130"/>
                  <a:gd name="T64" fmla="*/ 33 w 182"/>
                  <a:gd name="T65" fmla="*/ 9 h 130"/>
                  <a:gd name="T66" fmla="*/ 28 w 182"/>
                  <a:gd name="T67" fmla="*/ 27 h 130"/>
                  <a:gd name="T68" fmla="*/ 28 w 182"/>
                  <a:gd name="T69" fmla="*/ 39 h 130"/>
                  <a:gd name="T70" fmla="*/ 13 w 182"/>
                  <a:gd name="T71" fmla="*/ 27 h 130"/>
                  <a:gd name="T72" fmla="*/ 25 w 182"/>
                  <a:gd name="T73" fmla="*/ 9 h 130"/>
                  <a:gd name="T74" fmla="*/ 0 w 182"/>
                  <a:gd name="T75" fmla="*/ 24 h 13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2"/>
                  <a:gd name="T115" fmla="*/ 0 h 130"/>
                  <a:gd name="T116" fmla="*/ 182 w 182"/>
                  <a:gd name="T117" fmla="*/ 130 h 13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2" h="130">
                    <a:moveTo>
                      <a:pt x="0" y="18"/>
                    </a:moveTo>
                    <a:lnTo>
                      <a:pt x="3" y="30"/>
                    </a:lnTo>
                    <a:lnTo>
                      <a:pt x="25" y="33"/>
                    </a:lnTo>
                    <a:lnTo>
                      <a:pt x="19" y="39"/>
                    </a:lnTo>
                    <a:lnTo>
                      <a:pt x="31" y="45"/>
                    </a:lnTo>
                    <a:lnTo>
                      <a:pt x="9" y="43"/>
                    </a:lnTo>
                    <a:lnTo>
                      <a:pt x="43" y="57"/>
                    </a:lnTo>
                    <a:lnTo>
                      <a:pt x="31" y="63"/>
                    </a:lnTo>
                    <a:lnTo>
                      <a:pt x="39" y="73"/>
                    </a:lnTo>
                    <a:lnTo>
                      <a:pt x="69" y="67"/>
                    </a:lnTo>
                    <a:lnTo>
                      <a:pt x="67" y="51"/>
                    </a:lnTo>
                    <a:lnTo>
                      <a:pt x="81" y="49"/>
                    </a:lnTo>
                    <a:lnTo>
                      <a:pt x="85" y="63"/>
                    </a:lnTo>
                    <a:lnTo>
                      <a:pt x="99" y="51"/>
                    </a:lnTo>
                    <a:lnTo>
                      <a:pt x="97" y="63"/>
                    </a:lnTo>
                    <a:lnTo>
                      <a:pt x="115" y="67"/>
                    </a:lnTo>
                    <a:lnTo>
                      <a:pt x="49" y="79"/>
                    </a:lnTo>
                    <a:lnTo>
                      <a:pt x="55" y="87"/>
                    </a:lnTo>
                    <a:lnTo>
                      <a:pt x="103" y="81"/>
                    </a:lnTo>
                    <a:lnTo>
                      <a:pt x="73" y="91"/>
                    </a:lnTo>
                    <a:lnTo>
                      <a:pt x="87" y="97"/>
                    </a:lnTo>
                    <a:lnTo>
                      <a:pt x="55" y="99"/>
                    </a:lnTo>
                    <a:lnTo>
                      <a:pt x="109" y="129"/>
                    </a:lnTo>
                    <a:lnTo>
                      <a:pt x="139" y="63"/>
                    </a:lnTo>
                    <a:lnTo>
                      <a:pt x="181" y="49"/>
                    </a:lnTo>
                    <a:lnTo>
                      <a:pt x="136" y="36"/>
                    </a:lnTo>
                    <a:lnTo>
                      <a:pt x="130" y="21"/>
                    </a:lnTo>
                    <a:lnTo>
                      <a:pt x="117" y="30"/>
                    </a:lnTo>
                    <a:lnTo>
                      <a:pt x="124" y="12"/>
                    </a:lnTo>
                    <a:lnTo>
                      <a:pt x="93" y="0"/>
                    </a:lnTo>
                    <a:lnTo>
                      <a:pt x="85" y="12"/>
                    </a:lnTo>
                    <a:lnTo>
                      <a:pt x="97" y="45"/>
                    </a:lnTo>
                    <a:lnTo>
                      <a:pt x="67" y="9"/>
                    </a:lnTo>
                    <a:lnTo>
                      <a:pt x="55" y="21"/>
                    </a:lnTo>
                    <a:lnTo>
                      <a:pt x="57" y="33"/>
                    </a:lnTo>
                    <a:lnTo>
                      <a:pt x="27" y="21"/>
                    </a:lnTo>
                    <a:lnTo>
                      <a:pt x="51" y="9"/>
                    </a:lnTo>
                    <a:lnTo>
                      <a:pt x="0" y="18"/>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83" name="Freeform 605"/>
              <p:cNvSpPr>
                <a:spLocks/>
              </p:cNvSpPr>
              <p:nvPr/>
            </p:nvSpPr>
            <p:spPr bwMode="auto">
              <a:xfrm>
                <a:off x="3356" y="1039"/>
                <a:ext cx="143" cy="53"/>
              </a:xfrm>
              <a:custGeom>
                <a:avLst/>
                <a:gdLst>
                  <a:gd name="T0" fmla="*/ 0 w 161"/>
                  <a:gd name="T1" fmla="*/ 12 h 52"/>
                  <a:gd name="T2" fmla="*/ 11 w 161"/>
                  <a:gd name="T3" fmla="*/ 18 h 52"/>
                  <a:gd name="T4" fmla="*/ 4 w 161"/>
                  <a:gd name="T5" fmla="*/ 21 h 52"/>
                  <a:gd name="T6" fmla="*/ 8 w 161"/>
                  <a:gd name="T7" fmla="*/ 33 h 52"/>
                  <a:gd name="T8" fmla="*/ 36 w 161"/>
                  <a:gd name="T9" fmla="*/ 24 h 52"/>
                  <a:gd name="T10" fmla="*/ 18 w 161"/>
                  <a:gd name="T11" fmla="*/ 42 h 52"/>
                  <a:gd name="T12" fmla="*/ 47 w 161"/>
                  <a:gd name="T13" fmla="*/ 57 h 52"/>
                  <a:gd name="T14" fmla="*/ 67 w 161"/>
                  <a:gd name="T15" fmla="*/ 48 h 52"/>
                  <a:gd name="T16" fmla="*/ 78 w 161"/>
                  <a:gd name="T17" fmla="*/ 21 h 52"/>
                  <a:gd name="T18" fmla="*/ 75 w 161"/>
                  <a:gd name="T19" fmla="*/ 12 h 52"/>
                  <a:gd name="T20" fmla="*/ 57 w 161"/>
                  <a:gd name="T21" fmla="*/ 12 h 52"/>
                  <a:gd name="T22" fmla="*/ 60 w 161"/>
                  <a:gd name="T23" fmla="*/ 6 h 52"/>
                  <a:gd name="T24" fmla="*/ 45 w 161"/>
                  <a:gd name="T25" fmla="*/ 15 h 52"/>
                  <a:gd name="T26" fmla="*/ 43 w 161"/>
                  <a:gd name="T27" fmla="*/ 0 h 52"/>
                  <a:gd name="T28" fmla="*/ 41 w 161"/>
                  <a:gd name="T29" fmla="*/ 18 h 52"/>
                  <a:gd name="T30" fmla="*/ 18 w 161"/>
                  <a:gd name="T31" fmla="*/ 0 h 52"/>
                  <a:gd name="T32" fmla="*/ 18 w 161"/>
                  <a:gd name="T33" fmla="*/ 12 h 52"/>
                  <a:gd name="T34" fmla="*/ 12 w 161"/>
                  <a:gd name="T35" fmla="*/ 6 h 52"/>
                  <a:gd name="T36" fmla="*/ 16 w 161"/>
                  <a:gd name="T37" fmla="*/ 18 h 52"/>
                  <a:gd name="T38" fmla="*/ 0 w 161"/>
                  <a:gd name="T39" fmla="*/ 12 h 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1"/>
                  <a:gd name="T61" fmla="*/ 0 h 52"/>
                  <a:gd name="T62" fmla="*/ 161 w 161"/>
                  <a:gd name="T63" fmla="*/ 52 h 5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1" h="52">
                    <a:moveTo>
                      <a:pt x="0" y="12"/>
                    </a:moveTo>
                    <a:lnTo>
                      <a:pt x="22" y="18"/>
                    </a:lnTo>
                    <a:lnTo>
                      <a:pt x="10" y="21"/>
                    </a:lnTo>
                    <a:lnTo>
                      <a:pt x="16" y="27"/>
                    </a:lnTo>
                    <a:lnTo>
                      <a:pt x="73" y="24"/>
                    </a:lnTo>
                    <a:lnTo>
                      <a:pt x="37" y="36"/>
                    </a:lnTo>
                    <a:lnTo>
                      <a:pt x="97" y="51"/>
                    </a:lnTo>
                    <a:lnTo>
                      <a:pt x="136" y="42"/>
                    </a:lnTo>
                    <a:lnTo>
                      <a:pt x="160" y="21"/>
                    </a:lnTo>
                    <a:lnTo>
                      <a:pt x="154" y="12"/>
                    </a:lnTo>
                    <a:lnTo>
                      <a:pt x="115" y="12"/>
                    </a:lnTo>
                    <a:lnTo>
                      <a:pt x="121" y="6"/>
                    </a:lnTo>
                    <a:lnTo>
                      <a:pt x="91" y="15"/>
                    </a:lnTo>
                    <a:lnTo>
                      <a:pt x="88" y="0"/>
                    </a:lnTo>
                    <a:lnTo>
                      <a:pt x="82" y="18"/>
                    </a:lnTo>
                    <a:lnTo>
                      <a:pt x="37" y="0"/>
                    </a:lnTo>
                    <a:lnTo>
                      <a:pt x="37" y="12"/>
                    </a:lnTo>
                    <a:lnTo>
                      <a:pt x="25" y="6"/>
                    </a:lnTo>
                    <a:lnTo>
                      <a:pt x="31" y="18"/>
                    </a:lnTo>
                    <a:lnTo>
                      <a:pt x="0" y="12"/>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84" name="Freeform 606"/>
              <p:cNvSpPr>
                <a:spLocks/>
              </p:cNvSpPr>
              <p:nvPr/>
            </p:nvSpPr>
            <p:spPr bwMode="auto">
              <a:xfrm>
                <a:off x="3405" y="1125"/>
                <a:ext cx="59" cy="36"/>
              </a:xfrm>
              <a:custGeom>
                <a:avLst/>
                <a:gdLst>
                  <a:gd name="T0" fmla="*/ 0 w 67"/>
                  <a:gd name="T1" fmla="*/ 34 h 35"/>
                  <a:gd name="T2" fmla="*/ 3 w 67"/>
                  <a:gd name="T3" fmla="*/ 12 h 35"/>
                  <a:gd name="T4" fmla="*/ 17 w 67"/>
                  <a:gd name="T5" fmla="*/ 0 h 35"/>
                  <a:gd name="T6" fmla="*/ 18 w 67"/>
                  <a:gd name="T7" fmla="*/ 12 h 35"/>
                  <a:gd name="T8" fmla="*/ 31 w 67"/>
                  <a:gd name="T9" fmla="*/ 24 h 35"/>
                  <a:gd name="T10" fmla="*/ 14 w 67"/>
                  <a:gd name="T11" fmla="*/ 40 h 35"/>
                  <a:gd name="T12" fmla="*/ 17 w 67"/>
                  <a:gd name="T13" fmla="*/ 30 h 35"/>
                  <a:gd name="T14" fmla="*/ 0 w 67"/>
                  <a:gd name="T15" fmla="*/ 34 h 35"/>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5"/>
                  <a:gd name="T26" fmla="*/ 67 w 67"/>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5">
                    <a:moveTo>
                      <a:pt x="0" y="28"/>
                    </a:moveTo>
                    <a:lnTo>
                      <a:pt x="3" y="12"/>
                    </a:lnTo>
                    <a:lnTo>
                      <a:pt x="36" y="0"/>
                    </a:lnTo>
                    <a:lnTo>
                      <a:pt x="39" y="12"/>
                    </a:lnTo>
                    <a:lnTo>
                      <a:pt x="66" y="18"/>
                    </a:lnTo>
                    <a:lnTo>
                      <a:pt x="30" y="34"/>
                    </a:lnTo>
                    <a:lnTo>
                      <a:pt x="36" y="24"/>
                    </a:lnTo>
                    <a:lnTo>
                      <a:pt x="0" y="28"/>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85" name="Freeform 607"/>
              <p:cNvSpPr>
                <a:spLocks/>
              </p:cNvSpPr>
              <p:nvPr/>
            </p:nvSpPr>
            <p:spPr bwMode="auto">
              <a:xfrm>
                <a:off x="3258" y="1436"/>
                <a:ext cx="196" cy="370"/>
              </a:xfrm>
              <a:custGeom>
                <a:avLst/>
                <a:gdLst>
                  <a:gd name="T0" fmla="*/ 0 w 221"/>
                  <a:gd name="T1" fmla="*/ 321 h 359"/>
                  <a:gd name="T2" fmla="*/ 8 w 221"/>
                  <a:gd name="T3" fmla="*/ 371 h 359"/>
                  <a:gd name="T4" fmla="*/ 15 w 221"/>
                  <a:gd name="T5" fmla="*/ 401 h 359"/>
                  <a:gd name="T6" fmla="*/ 15 w 221"/>
                  <a:gd name="T7" fmla="*/ 429 h 359"/>
                  <a:gd name="T8" fmla="*/ 40 w 221"/>
                  <a:gd name="T9" fmla="*/ 412 h 359"/>
                  <a:gd name="T10" fmla="*/ 45 w 221"/>
                  <a:gd name="T11" fmla="*/ 343 h 359"/>
                  <a:gd name="T12" fmla="*/ 41 w 221"/>
                  <a:gd name="T13" fmla="*/ 339 h 359"/>
                  <a:gd name="T14" fmla="*/ 60 w 221"/>
                  <a:gd name="T15" fmla="*/ 314 h 359"/>
                  <a:gd name="T16" fmla="*/ 42 w 221"/>
                  <a:gd name="T17" fmla="*/ 310 h 359"/>
                  <a:gd name="T18" fmla="*/ 56 w 221"/>
                  <a:gd name="T19" fmla="*/ 314 h 359"/>
                  <a:gd name="T20" fmla="*/ 63 w 221"/>
                  <a:gd name="T21" fmla="*/ 300 h 359"/>
                  <a:gd name="T22" fmla="*/ 52 w 221"/>
                  <a:gd name="T23" fmla="*/ 274 h 359"/>
                  <a:gd name="T24" fmla="*/ 41 w 221"/>
                  <a:gd name="T25" fmla="*/ 292 h 359"/>
                  <a:gd name="T26" fmla="*/ 51 w 221"/>
                  <a:gd name="T27" fmla="*/ 281 h 359"/>
                  <a:gd name="T28" fmla="*/ 51 w 221"/>
                  <a:gd name="T29" fmla="*/ 217 h 359"/>
                  <a:gd name="T30" fmla="*/ 87 w 221"/>
                  <a:gd name="T31" fmla="*/ 158 h 359"/>
                  <a:gd name="T32" fmla="*/ 82 w 221"/>
                  <a:gd name="T33" fmla="*/ 144 h 359"/>
                  <a:gd name="T34" fmla="*/ 89 w 221"/>
                  <a:gd name="T35" fmla="*/ 112 h 359"/>
                  <a:gd name="T36" fmla="*/ 107 w 221"/>
                  <a:gd name="T37" fmla="*/ 108 h 359"/>
                  <a:gd name="T38" fmla="*/ 102 w 221"/>
                  <a:gd name="T39" fmla="*/ 39 h 359"/>
                  <a:gd name="T40" fmla="*/ 80 w 221"/>
                  <a:gd name="T41" fmla="*/ 0 h 359"/>
                  <a:gd name="T42" fmla="*/ 75 w 221"/>
                  <a:gd name="T43" fmla="*/ 0 h 359"/>
                  <a:gd name="T44" fmla="*/ 75 w 221"/>
                  <a:gd name="T45" fmla="*/ 27 h 359"/>
                  <a:gd name="T46" fmla="*/ 60 w 221"/>
                  <a:gd name="T47" fmla="*/ 24 h 359"/>
                  <a:gd name="T48" fmla="*/ 56 w 221"/>
                  <a:gd name="T49" fmla="*/ 39 h 359"/>
                  <a:gd name="T50" fmla="*/ 45 w 221"/>
                  <a:gd name="T51" fmla="*/ 42 h 359"/>
                  <a:gd name="T52" fmla="*/ 42 w 221"/>
                  <a:gd name="T53" fmla="*/ 72 h 359"/>
                  <a:gd name="T54" fmla="*/ 30 w 221"/>
                  <a:gd name="T55" fmla="*/ 102 h 359"/>
                  <a:gd name="T56" fmla="*/ 21 w 221"/>
                  <a:gd name="T57" fmla="*/ 148 h 359"/>
                  <a:gd name="T58" fmla="*/ 24 w 221"/>
                  <a:gd name="T59" fmla="*/ 165 h 359"/>
                  <a:gd name="T60" fmla="*/ 10 w 221"/>
                  <a:gd name="T61" fmla="*/ 184 h 359"/>
                  <a:gd name="T62" fmla="*/ 10 w 221"/>
                  <a:gd name="T63" fmla="*/ 242 h 359"/>
                  <a:gd name="T64" fmla="*/ 13 w 221"/>
                  <a:gd name="T65" fmla="*/ 257 h 359"/>
                  <a:gd name="T66" fmla="*/ 10 w 221"/>
                  <a:gd name="T67" fmla="*/ 267 h 359"/>
                  <a:gd name="T68" fmla="*/ 11 w 221"/>
                  <a:gd name="T69" fmla="*/ 297 h 359"/>
                  <a:gd name="T70" fmla="*/ 0 w 221"/>
                  <a:gd name="T71" fmla="*/ 321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
                  <a:gd name="T109" fmla="*/ 0 h 359"/>
                  <a:gd name="T110" fmla="*/ 221 w 221"/>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 h="359">
                    <a:moveTo>
                      <a:pt x="0" y="268"/>
                    </a:moveTo>
                    <a:lnTo>
                      <a:pt x="15" y="310"/>
                    </a:lnTo>
                    <a:lnTo>
                      <a:pt x="31" y="334"/>
                    </a:lnTo>
                    <a:lnTo>
                      <a:pt x="31" y="358"/>
                    </a:lnTo>
                    <a:lnTo>
                      <a:pt x="81" y="343"/>
                    </a:lnTo>
                    <a:lnTo>
                      <a:pt x="93" y="286"/>
                    </a:lnTo>
                    <a:lnTo>
                      <a:pt x="85" y="283"/>
                    </a:lnTo>
                    <a:lnTo>
                      <a:pt x="124" y="262"/>
                    </a:lnTo>
                    <a:lnTo>
                      <a:pt x="87" y="259"/>
                    </a:lnTo>
                    <a:lnTo>
                      <a:pt x="115" y="262"/>
                    </a:lnTo>
                    <a:lnTo>
                      <a:pt x="130" y="250"/>
                    </a:lnTo>
                    <a:lnTo>
                      <a:pt x="109" y="229"/>
                    </a:lnTo>
                    <a:lnTo>
                      <a:pt x="85" y="244"/>
                    </a:lnTo>
                    <a:lnTo>
                      <a:pt x="105" y="235"/>
                    </a:lnTo>
                    <a:lnTo>
                      <a:pt x="105" y="181"/>
                    </a:lnTo>
                    <a:lnTo>
                      <a:pt x="178" y="132"/>
                    </a:lnTo>
                    <a:lnTo>
                      <a:pt x="169" y="120"/>
                    </a:lnTo>
                    <a:lnTo>
                      <a:pt x="181" y="94"/>
                    </a:lnTo>
                    <a:lnTo>
                      <a:pt x="220" y="90"/>
                    </a:lnTo>
                    <a:lnTo>
                      <a:pt x="211" y="33"/>
                    </a:lnTo>
                    <a:lnTo>
                      <a:pt x="163" y="0"/>
                    </a:lnTo>
                    <a:lnTo>
                      <a:pt x="154" y="0"/>
                    </a:lnTo>
                    <a:lnTo>
                      <a:pt x="154" y="21"/>
                    </a:lnTo>
                    <a:lnTo>
                      <a:pt x="124" y="18"/>
                    </a:lnTo>
                    <a:lnTo>
                      <a:pt x="115" y="33"/>
                    </a:lnTo>
                    <a:lnTo>
                      <a:pt x="93" y="36"/>
                    </a:lnTo>
                    <a:lnTo>
                      <a:pt x="87" y="60"/>
                    </a:lnTo>
                    <a:lnTo>
                      <a:pt x="61" y="84"/>
                    </a:lnTo>
                    <a:lnTo>
                      <a:pt x="45" y="124"/>
                    </a:lnTo>
                    <a:lnTo>
                      <a:pt x="51" y="138"/>
                    </a:lnTo>
                    <a:lnTo>
                      <a:pt x="19" y="154"/>
                    </a:lnTo>
                    <a:lnTo>
                      <a:pt x="19" y="202"/>
                    </a:lnTo>
                    <a:lnTo>
                      <a:pt x="27" y="214"/>
                    </a:lnTo>
                    <a:lnTo>
                      <a:pt x="19" y="223"/>
                    </a:lnTo>
                    <a:lnTo>
                      <a:pt x="21" y="247"/>
                    </a:lnTo>
                    <a:lnTo>
                      <a:pt x="0" y="268"/>
                    </a:lnTo>
                  </a:path>
                </a:pathLst>
              </a:custGeom>
              <a:solidFill>
                <a:srgbClr val="CC0099"/>
              </a:solidFill>
              <a:ln w="12700" cap="rnd" cmpd="sng">
                <a:solidFill>
                  <a:srgbClr val="000000"/>
                </a:solidFill>
                <a:prstDash val="solid"/>
                <a:round/>
                <a:headEnd type="none" w="med" len="med"/>
                <a:tailEnd type="none" w="med" len="med"/>
              </a:ln>
            </p:spPr>
            <p:txBody>
              <a:bodyPr/>
              <a:lstStyle/>
              <a:p>
                <a:endParaRPr lang="en-US"/>
              </a:p>
            </p:txBody>
          </p:sp>
          <p:sp>
            <p:nvSpPr>
              <p:cNvPr id="7786" name="Freeform 608"/>
              <p:cNvSpPr>
                <a:spLocks/>
              </p:cNvSpPr>
              <p:nvPr/>
            </p:nvSpPr>
            <p:spPr bwMode="auto">
              <a:xfrm>
                <a:off x="3181" y="1984"/>
                <a:ext cx="67" cy="42"/>
              </a:xfrm>
              <a:custGeom>
                <a:avLst/>
                <a:gdLst>
                  <a:gd name="T0" fmla="*/ 0 w 76"/>
                  <a:gd name="T1" fmla="*/ 34 h 41"/>
                  <a:gd name="T2" fmla="*/ 9 w 76"/>
                  <a:gd name="T3" fmla="*/ 46 h 41"/>
                  <a:gd name="T4" fmla="*/ 20 w 76"/>
                  <a:gd name="T5" fmla="*/ 34 h 41"/>
                  <a:gd name="T6" fmla="*/ 26 w 76"/>
                  <a:gd name="T7" fmla="*/ 42 h 41"/>
                  <a:gd name="T8" fmla="*/ 35 w 76"/>
                  <a:gd name="T9" fmla="*/ 18 h 41"/>
                  <a:gd name="T10" fmla="*/ 30 w 76"/>
                  <a:gd name="T11" fmla="*/ 16 h 41"/>
                  <a:gd name="T12" fmla="*/ 30 w 76"/>
                  <a:gd name="T13" fmla="*/ 6 h 41"/>
                  <a:gd name="T14" fmla="*/ 28 w 76"/>
                  <a:gd name="T15" fmla="*/ 3 h 41"/>
                  <a:gd name="T16" fmla="*/ 13 w 76"/>
                  <a:gd name="T17" fmla="*/ 0 h 41"/>
                  <a:gd name="T18" fmla="*/ 0 w 76"/>
                  <a:gd name="T19" fmla="*/ 34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41"/>
                  <a:gd name="T32" fmla="*/ 76 w 76"/>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41">
                    <a:moveTo>
                      <a:pt x="0" y="28"/>
                    </a:moveTo>
                    <a:lnTo>
                      <a:pt x="18" y="40"/>
                    </a:lnTo>
                    <a:lnTo>
                      <a:pt x="42" y="28"/>
                    </a:lnTo>
                    <a:lnTo>
                      <a:pt x="54" y="36"/>
                    </a:lnTo>
                    <a:lnTo>
                      <a:pt x="75" y="18"/>
                    </a:lnTo>
                    <a:lnTo>
                      <a:pt x="63" y="16"/>
                    </a:lnTo>
                    <a:lnTo>
                      <a:pt x="63" y="6"/>
                    </a:lnTo>
                    <a:lnTo>
                      <a:pt x="60" y="3"/>
                    </a:lnTo>
                    <a:lnTo>
                      <a:pt x="27" y="0"/>
                    </a:lnTo>
                    <a:lnTo>
                      <a:pt x="0" y="2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87" name="Freeform 609"/>
              <p:cNvSpPr>
                <a:spLocks/>
              </p:cNvSpPr>
              <p:nvPr/>
            </p:nvSpPr>
            <p:spPr bwMode="auto">
              <a:xfrm>
                <a:off x="2972" y="1808"/>
                <a:ext cx="38" cy="32"/>
              </a:xfrm>
              <a:custGeom>
                <a:avLst/>
                <a:gdLst>
                  <a:gd name="T0" fmla="*/ 0 w 43"/>
                  <a:gd name="T1" fmla="*/ 27 h 31"/>
                  <a:gd name="T2" fmla="*/ 4 w 43"/>
                  <a:gd name="T3" fmla="*/ 33 h 31"/>
                  <a:gd name="T4" fmla="*/ 13 w 43"/>
                  <a:gd name="T5" fmla="*/ 27 h 31"/>
                  <a:gd name="T6" fmla="*/ 17 w 43"/>
                  <a:gd name="T7" fmla="*/ 36 h 31"/>
                  <a:gd name="T8" fmla="*/ 20 w 43"/>
                  <a:gd name="T9" fmla="*/ 27 h 31"/>
                  <a:gd name="T10" fmla="*/ 17 w 43"/>
                  <a:gd name="T11" fmla="*/ 3 h 31"/>
                  <a:gd name="T12" fmla="*/ 6 w 43"/>
                  <a:gd name="T13" fmla="*/ 0 h 31"/>
                  <a:gd name="T14" fmla="*/ 4 w 43"/>
                  <a:gd name="T15" fmla="*/ 9 h 31"/>
                  <a:gd name="T16" fmla="*/ 0 w 43"/>
                  <a:gd name="T17" fmla="*/ 27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1"/>
                  <a:gd name="T29" fmla="*/ 43 w 43"/>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1">
                    <a:moveTo>
                      <a:pt x="0" y="21"/>
                    </a:moveTo>
                    <a:lnTo>
                      <a:pt x="6" y="27"/>
                    </a:lnTo>
                    <a:lnTo>
                      <a:pt x="28" y="21"/>
                    </a:lnTo>
                    <a:lnTo>
                      <a:pt x="34" y="30"/>
                    </a:lnTo>
                    <a:lnTo>
                      <a:pt x="42" y="21"/>
                    </a:lnTo>
                    <a:lnTo>
                      <a:pt x="34" y="3"/>
                    </a:lnTo>
                    <a:lnTo>
                      <a:pt x="12" y="0"/>
                    </a:lnTo>
                    <a:lnTo>
                      <a:pt x="10" y="9"/>
                    </a:lnTo>
                    <a:lnTo>
                      <a:pt x="0" y="2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88" name="Freeform 610"/>
              <p:cNvSpPr>
                <a:spLocks/>
              </p:cNvSpPr>
              <p:nvPr/>
            </p:nvSpPr>
            <p:spPr bwMode="auto">
              <a:xfrm>
                <a:off x="2992" y="1737"/>
                <a:ext cx="15" cy="17"/>
              </a:xfrm>
              <a:custGeom>
                <a:avLst/>
                <a:gdLst>
                  <a:gd name="T0" fmla="*/ 0 w 17"/>
                  <a:gd name="T1" fmla="*/ 16 h 17"/>
                  <a:gd name="T2" fmla="*/ 0 w 17"/>
                  <a:gd name="T3" fmla="*/ 0 h 17"/>
                  <a:gd name="T4" fmla="*/ 8 w 17"/>
                  <a:gd name="T5" fmla="*/ 0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0" y="0"/>
                    </a:lnTo>
                    <a:lnTo>
                      <a:pt x="16" y="0"/>
                    </a:lnTo>
                    <a:lnTo>
                      <a:pt x="0" y="16"/>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89" name="Freeform 611"/>
              <p:cNvSpPr>
                <a:spLocks/>
              </p:cNvSpPr>
              <p:nvPr/>
            </p:nvSpPr>
            <p:spPr bwMode="auto">
              <a:xfrm>
                <a:off x="2993" y="1749"/>
                <a:ext cx="16" cy="18"/>
              </a:xfrm>
              <a:custGeom>
                <a:avLst/>
                <a:gdLst>
                  <a:gd name="T0" fmla="*/ 0 w 17"/>
                  <a:gd name="T1" fmla="*/ 16 h 17"/>
                  <a:gd name="T2" fmla="*/ 8 w 17"/>
                  <a:gd name="T3" fmla="*/ 0 h 17"/>
                  <a:gd name="T4" fmla="*/ 10 w 17"/>
                  <a:gd name="T5" fmla="*/ 22 h 17"/>
                  <a:gd name="T6" fmla="*/ 0 w 17"/>
                  <a:gd name="T7" fmla="*/ 16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0"/>
                    </a:moveTo>
                    <a:lnTo>
                      <a:pt x="8" y="0"/>
                    </a:lnTo>
                    <a:lnTo>
                      <a:pt x="16" y="16"/>
                    </a:lnTo>
                    <a:lnTo>
                      <a:pt x="0" y="1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90" name="Freeform 612"/>
              <p:cNvSpPr>
                <a:spLocks/>
              </p:cNvSpPr>
              <p:nvPr/>
            </p:nvSpPr>
            <p:spPr bwMode="auto">
              <a:xfrm>
                <a:off x="3004" y="1728"/>
                <a:ext cx="116" cy="205"/>
              </a:xfrm>
              <a:custGeom>
                <a:avLst/>
                <a:gdLst>
                  <a:gd name="T0" fmla="*/ 0 w 131"/>
                  <a:gd name="T1" fmla="*/ 58 h 199"/>
                  <a:gd name="T2" fmla="*/ 4 w 131"/>
                  <a:gd name="T3" fmla="*/ 24 h 199"/>
                  <a:gd name="T4" fmla="*/ 9 w 131"/>
                  <a:gd name="T5" fmla="*/ 3 h 199"/>
                  <a:gd name="T6" fmla="*/ 24 w 131"/>
                  <a:gd name="T7" fmla="*/ 0 h 199"/>
                  <a:gd name="T8" fmla="*/ 17 w 131"/>
                  <a:gd name="T9" fmla="*/ 30 h 199"/>
                  <a:gd name="T10" fmla="*/ 34 w 131"/>
                  <a:gd name="T11" fmla="*/ 33 h 199"/>
                  <a:gd name="T12" fmla="*/ 22 w 131"/>
                  <a:gd name="T13" fmla="*/ 75 h 199"/>
                  <a:gd name="T14" fmla="*/ 36 w 131"/>
                  <a:gd name="T15" fmla="*/ 84 h 199"/>
                  <a:gd name="T16" fmla="*/ 50 w 131"/>
                  <a:gd name="T17" fmla="*/ 137 h 199"/>
                  <a:gd name="T18" fmla="*/ 46 w 131"/>
                  <a:gd name="T19" fmla="*/ 137 h 199"/>
                  <a:gd name="T20" fmla="*/ 51 w 131"/>
                  <a:gd name="T21" fmla="*/ 150 h 199"/>
                  <a:gd name="T22" fmla="*/ 49 w 131"/>
                  <a:gd name="T23" fmla="*/ 165 h 199"/>
                  <a:gd name="T24" fmla="*/ 63 w 131"/>
                  <a:gd name="T25" fmla="*/ 170 h 199"/>
                  <a:gd name="T26" fmla="*/ 54 w 131"/>
                  <a:gd name="T27" fmla="*/ 198 h 199"/>
                  <a:gd name="T28" fmla="*/ 61 w 131"/>
                  <a:gd name="T29" fmla="*/ 205 h 199"/>
                  <a:gd name="T30" fmla="*/ 4 w 131"/>
                  <a:gd name="T31" fmla="*/ 237 h 199"/>
                  <a:gd name="T32" fmla="*/ 27 w 131"/>
                  <a:gd name="T33" fmla="*/ 193 h 199"/>
                  <a:gd name="T34" fmla="*/ 22 w 131"/>
                  <a:gd name="T35" fmla="*/ 201 h 199"/>
                  <a:gd name="T36" fmla="*/ 6 w 131"/>
                  <a:gd name="T37" fmla="*/ 186 h 199"/>
                  <a:gd name="T38" fmla="*/ 17 w 131"/>
                  <a:gd name="T39" fmla="*/ 172 h 199"/>
                  <a:gd name="T40" fmla="*/ 11 w 131"/>
                  <a:gd name="T41" fmla="*/ 165 h 199"/>
                  <a:gd name="T42" fmla="*/ 25 w 131"/>
                  <a:gd name="T43" fmla="*/ 147 h 199"/>
                  <a:gd name="T44" fmla="*/ 27 w 131"/>
                  <a:gd name="T45" fmla="*/ 125 h 199"/>
                  <a:gd name="T46" fmla="*/ 19 w 131"/>
                  <a:gd name="T47" fmla="*/ 117 h 199"/>
                  <a:gd name="T48" fmla="*/ 24 w 131"/>
                  <a:gd name="T49" fmla="*/ 105 h 199"/>
                  <a:gd name="T50" fmla="*/ 8 w 131"/>
                  <a:gd name="T51" fmla="*/ 111 h 199"/>
                  <a:gd name="T52" fmla="*/ 8 w 131"/>
                  <a:gd name="T53" fmla="*/ 75 h 199"/>
                  <a:gd name="T54" fmla="*/ 4 w 131"/>
                  <a:gd name="T55" fmla="*/ 93 h 199"/>
                  <a:gd name="T56" fmla="*/ 6 w 131"/>
                  <a:gd name="T57" fmla="*/ 63 h 199"/>
                  <a:gd name="T58" fmla="*/ 0 w 131"/>
                  <a:gd name="T59" fmla="*/ 58 h 19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1"/>
                  <a:gd name="T91" fmla="*/ 0 h 199"/>
                  <a:gd name="T92" fmla="*/ 131 w 131"/>
                  <a:gd name="T93" fmla="*/ 199 h 19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1" h="199">
                    <a:moveTo>
                      <a:pt x="0" y="48"/>
                    </a:moveTo>
                    <a:lnTo>
                      <a:pt x="4" y="18"/>
                    </a:lnTo>
                    <a:lnTo>
                      <a:pt x="18" y="3"/>
                    </a:lnTo>
                    <a:lnTo>
                      <a:pt x="48" y="0"/>
                    </a:lnTo>
                    <a:lnTo>
                      <a:pt x="34" y="24"/>
                    </a:lnTo>
                    <a:lnTo>
                      <a:pt x="70" y="27"/>
                    </a:lnTo>
                    <a:lnTo>
                      <a:pt x="46" y="63"/>
                    </a:lnTo>
                    <a:lnTo>
                      <a:pt x="76" y="72"/>
                    </a:lnTo>
                    <a:lnTo>
                      <a:pt x="103" y="114"/>
                    </a:lnTo>
                    <a:lnTo>
                      <a:pt x="97" y="114"/>
                    </a:lnTo>
                    <a:lnTo>
                      <a:pt x="106" y="126"/>
                    </a:lnTo>
                    <a:lnTo>
                      <a:pt x="100" y="138"/>
                    </a:lnTo>
                    <a:lnTo>
                      <a:pt x="130" y="142"/>
                    </a:lnTo>
                    <a:lnTo>
                      <a:pt x="112" y="166"/>
                    </a:lnTo>
                    <a:lnTo>
                      <a:pt x="127" y="172"/>
                    </a:lnTo>
                    <a:lnTo>
                      <a:pt x="6" y="198"/>
                    </a:lnTo>
                    <a:lnTo>
                      <a:pt x="58" y="162"/>
                    </a:lnTo>
                    <a:lnTo>
                      <a:pt x="46" y="168"/>
                    </a:lnTo>
                    <a:lnTo>
                      <a:pt x="12" y="156"/>
                    </a:lnTo>
                    <a:lnTo>
                      <a:pt x="36" y="144"/>
                    </a:lnTo>
                    <a:lnTo>
                      <a:pt x="22" y="138"/>
                    </a:lnTo>
                    <a:lnTo>
                      <a:pt x="52" y="123"/>
                    </a:lnTo>
                    <a:lnTo>
                      <a:pt x="54" y="105"/>
                    </a:lnTo>
                    <a:lnTo>
                      <a:pt x="40" y="99"/>
                    </a:lnTo>
                    <a:lnTo>
                      <a:pt x="48" y="87"/>
                    </a:lnTo>
                    <a:lnTo>
                      <a:pt x="16" y="93"/>
                    </a:lnTo>
                    <a:lnTo>
                      <a:pt x="16" y="63"/>
                    </a:lnTo>
                    <a:lnTo>
                      <a:pt x="4" y="78"/>
                    </a:lnTo>
                    <a:lnTo>
                      <a:pt x="12" y="51"/>
                    </a:lnTo>
                    <a:lnTo>
                      <a:pt x="0" y="4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91" name="Freeform 613"/>
              <p:cNvSpPr>
                <a:spLocks/>
              </p:cNvSpPr>
              <p:nvPr/>
            </p:nvSpPr>
            <p:spPr bwMode="auto">
              <a:xfrm>
                <a:off x="1227" y="1944"/>
                <a:ext cx="862" cy="492"/>
              </a:xfrm>
              <a:custGeom>
                <a:avLst/>
                <a:gdLst>
                  <a:gd name="T0" fmla="*/ 6 w 972"/>
                  <a:gd name="T1" fmla="*/ 81 h 477"/>
                  <a:gd name="T2" fmla="*/ 8 w 972"/>
                  <a:gd name="T3" fmla="*/ 87 h 477"/>
                  <a:gd name="T4" fmla="*/ 15 w 972"/>
                  <a:gd name="T5" fmla="*/ 286 h 477"/>
                  <a:gd name="T6" fmla="*/ 19 w 972"/>
                  <a:gd name="T7" fmla="*/ 304 h 477"/>
                  <a:gd name="T8" fmla="*/ 51 w 972"/>
                  <a:gd name="T9" fmla="*/ 376 h 477"/>
                  <a:gd name="T10" fmla="*/ 80 w 972"/>
                  <a:gd name="T11" fmla="*/ 409 h 477"/>
                  <a:gd name="T12" fmla="*/ 149 w 972"/>
                  <a:gd name="T13" fmla="*/ 428 h 477"/>
                  <a:gd name="T14" fmla="*/ 191 w 972"/>
                  <a:gd name="T15" fmla="*/ 470 h 477"/>
                  <a:gd name="T16" fmla="*/ 226 w 972"/>
                  <a:gd name="T17" fmla="*/ 562 h 477"/>
                  <a:gd name="T18" fmla="*/ 242 w 972"/>
                  <a:gd name="T19" fmla="*/ 493 h 477"/>
                  <a:gd name="T20" fmla="*/ 269 w 972"/>
                  <a:gd name="T21" fmla="*/ 470 h 477"/>
                  <a:gd name="T22" fmla="*/ 290 w 972"/>
                  <a:gd name="T23" fmla="*/ 467 h 477"/>
                  <a:gd name="T24" fmla="*/ 299 w 972"/>
                  <a:gd name="T25" fmla="*/ 460 h 477"/>
                  <a:gd name="T26" fmla="*/ 302 w 972"/>
                  <a:gd name="T27" fmla="*/ 463 h 477"/>
                  <a:gd name="T28" fmla="*/ 344 w 972"/>
                  <a:gd name="T29" fmla="*/ 485 h 477"/>
                  <a:gd name="T30" fmla="*/ 357 w 972"/>
                  <a:gd name="T31" fmla="*/ 572 h 477"/>
                  <a:gd name="T32" fmla="*/ 364 w 972"/>
                  <a:gd name="T33" fmla="*/ 536 h 477"/>
                  <a:gd name="T34" fmla="*/ 361 w 972"/>
                  <a:gd name="T35" fmla="*/ 413 h 477"/>
                  <a:gd name="T36" fmla="*/ 394 w 972"/>
                  <a:gd name="T37" fmla="*/ 337 h 477"/>
                  <a:gd name="T38" fmla="*/ 396 w 972"/>
                  <a:gd name="T39" fmla="*/ 308 h 477"/>
                  <a:gd name="T40" fmla="*/ 389 w 972"/>
                  <a:gd name="T41" fmla="*/ 272 h 477"/>
                  <a:gd name="T42" fmla="*/ 396 w 972"/>
                  <a:gd name="T43" fmla="*/ 258 h 477"/>
                  <a:gd name="T44" fmla="*/ 403 w 972"/>
                  <a:gd name="T45" fmla="*/ 304 h 477"/>
                  <a:gd name="T46" fmla="*/ 404 w 972"/>
                  <a:gd name="T47" fmla="*/ 251 h 477"/>
                  <a:gd name="T48" fmla="*/ 415 w 972"/>
                  <a:gd name="T49" fmla="*/ 218 h 477"/>
                  <a:gd name="T50" fmla="*/ 442 w 972"/>
                  <a:gd name="T51" fmla="*/ 184 h 477"/>
                  <a:gd name="T52" fmla="*/ 473 w 972"/>
                  <a:gd name="T53" fmla="*/ 126 h 477"/>
                  <a:gd name="T54" fmla="*/ 466 w 972"/>
                  <a:gd name="T55" fmla="*/ 99 h 477"/>
                  <a:gd name="T56" fmla="*/ 453 w 972"/>
                  <a:gd name="T57" fmla="*/ 54 h 477"/>
                  <a:gd name="T58" fmla="*/ 403 w 972"/>
                  <a:gd name="T59" fmla="*/ 132 h 477"/>
                  <a:gd name="T60" fmla="*/ 372 w 972"/>
                  <a:gd name="T61" fmla="*/ 160 h 477"/>
                  <a:gd name="T62" fmla="*/ 351 w 972"/>
                  <a:gd name="T63" fmla="*/ 203 h 477"/>
                  <a:gd name="T64" fmla="*/ 342 w 972"/>
                  <a:gd name="T65" fmla="*/ 191 h 477"/>
                  <a:gd name="T66" fmla="*/ 346 w 972"/>
                  <a:gd name="T67" fmla="*/ 177 h 477"/>
                  <a:gd name="T68" fmla="*/ 342 w 972"/>
                  <a:gd name="T69" fmla="*/ 139 h 477"/>
                  <a:gd name="T70" fmla="*/ 337 w 972"/>
                  <a:gd name="T71" fmla="*/ 109 h 477"/>
                  <a:gd name="T72" fmla="*/ 317 w 972"/>
                  <a:gd name="T73" fmla="*/ 126 h 477"/>
                  <a:gd name="T74" fmla="*/ 304 w 972"/>
                  <a:gd name="T75" fmla="*/ 196 h 477"/>
                  <a:gd name="T76" fmla="*/ 308 w 972"/>
                  <a:gd name="T77" fmla="*/ 109 h 477"/>
                  <a:gd name="T78" fmla="*/ 313 w 972"/>
                  <a:gd name="T79" fmla="*/ 96 h 477"/>
                  <a:gd name="T80" fmla="*/ 330 w 972"/>
                  <a:gd name="T81" fmla="*/ 79 h 477"/>
                  <a:gd name="T82" fmla="*/ 302 w 972"/>
                  <a:gd name="T83" fmla="*/ 48 h 477"/>
                  <a:gd name="T84" fmla="*/ 269 w 972"/>
                  <a:gd name="T85" fmla="*/ 75 h 477"/>
                  <a:gd name="T86" fmla="*/ 247 w 972"/>
                  <a:gd name="T87" fmla="*/ 24 h 477"/>
                  <a:gd name="T88" fmla="*/ 242 w 972"/>
                  <a:gd name="T89" fmla="*/ 12 h 477"/>
                  <a:gd name="T90" fmla="*/ 19 w 972"/>
                  <a:gd name="T91" fmla="*/ 36 h 477"/>
                  <a:gd name="T92" fmla="*/ 16 w 972"/>
                  <a:gd name="T93" fmla="*/ 36 h 47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72"/>
                  <a:gd name="T142" fmla="*/ 0 h 477"/>
                  <a:gd name="T143" fmla="*/ 972 w 972"/>
                  <a:gd name="T144" fmla="*/ 477 h 47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72" h="477">
                    <a:moveTo>
                      <a:pt x="0" y="30"/>
                    </a:moveTo>
                    <a:lnTo>
                      <a:pt x="12" y="69"/>
                    </a:lnTo>
                    <a:lnTo>
                      <a:pt x="24" y="73"/>
                    </a:lnTo>
                    <a:lnTo>
                      <a:pt x="15" y="73"/>
                    </a:lnTo>
                    <a:lnTo>
                      <a:pt x="9" y="193"/>
                    </a:lnTo>
                    <a:lnTo>
                      <a:pt x="30" y="238"/>
                    </a:lnTo>
                    <a:lnTo>
                      <a:pt x="45" y="238"/>
                    </a:lnTo>
                    <a:lnTo>
                      <a:pt x="39" y="253"/>
                    </a:lnTo>
                    <a:lnTo>
                      <a:pt x="72" y="304"/>
                    </a:lnTo>
                    <a:lnTo>
                      <a:pt x="105" y="313"/>
                    </a:lnTo>
                    <a:lnTo>
                      <a:pt x="129" y="343"/>
                    </a:lnTo>
                    <a:lnTo>
                      <a:pt x="166" y="340"/>
                    </a:lnTo>
                    <a:lnTo>
                      <a:pt x="228" y="364"/>
                    </a:lnTo>
                    <a:lnTo>
                      <a:pt x="307" y="355"/>
                    </a:lnTo>
                    <a:lnTo>
                      <a:pt x="355" y="406"/>
                    </a:lnTo>
                    <a:lnTo>
                      <a:pt x="391" y="391"/>
                    </a:lnTo>
                    <a:lnTo>
                      <a:pt x="433" y="454"/>
                    </a:lnTo>
                    <a:lnTo>
                      <a:pt x="466" y="466"/>
                    </a:lnTo>
                    <a:lnTo>
                      <a:pt x="463" y="430"/>
                    </a:lnTo>
                    <a:lnTo>
                      <a:pt x="497" y="409"/>
                    </a:lnTo>
                    <a:lnTo>
                      <a:pt x="503" y="394"/>
                    </a:lnTo>
                    <a:lnTo>
                      <a:pt x="553" y="391"/>
                    </a:lnTo>
                    <a:lnTo>
                      <a:pt x="596" y="406"/>
                    </a:lnTo>
                    <a:lnTo>
                      <a:pt x="596" y="388"/>
                    </a:lnTo>
                    <a:lnTo>
                      <a:pt x="577" y="382"/>
                    </a:lnTo>
                    <a:lnTo>
                      <a:pt x="614" y="382"/>
                    </a:lnTo>
                    <a:lnTo>
                      <a:pt x="617" y="373"/>
                    </a:lnTo>
                    <a:lnTo>
                      <a:pt x="620" y="385"/>
                    </a:lnTo>
                    <a:lnTo>
                      <a:pt x="689" y="388"/>
                    </a:lnTo>
                    <a:lnTo>
                      <a:pt x="707" y="403"/>
                    </a:lnTo>
                    <a:lnTo>
                      <a:pt x="710" y="436"/>
                    </a:lnTo>
                    <a:lnTo>
                      <a:pt x="734" y="476"/>
                    </a:lnTo>
                    <a:lnTo>
                      <a:pt x="746" y="476"/>
                    </a:lnTo>
                    <a:lnTo>
                      <a:pt x="749" y="446"/>
                    </a:lnTo>
                    <a:lnTo>
                      <a:pt x="728" y="373"/>
                    </a:lnTo>
                    <a:lnTo>
                      <a:pt x="743" y="343"/>
                    </a:lnTo>
                    <a:lnTo>
                      <a:pt x="828" y="283"/>
                    </a:lnTo>
                    <a:lnTo>
                      <a:pt x="810" y="280"/>
                    </a:lnTo>
                    <a:lnTo>
                      <a:pt x="828" y="274"/>
                    </a:lnTo>
                    <a:lnTo>
                      <a:pt x="812" y="256"/>
                    </a:lnTo>
                    <a:lnTo>
                      <a:pt x="818" y="241"/>
                    </a:lnTo>
                    <a:lnTo>
                      <a:pt x="800" y="226"/>
                    </a:lnTo>
                    <a:lnTo>
                      <a:pt x="818" y="235"/>
                    </a:lnTo>
                    <a:lnTo>
                      <a:pt x="812" y="214"/>
                    </a:lnTo>
                    <a:lnTo>
                      <a:pt x="824" y="208"/>
                    </a:lnTo>
                    <a:lnTo>
                      <a:pt x="828" y="253"/>
                    </a:lnTo>
                    <a:lnTo>
                      <a:pt x="840" y="226"/>
                    </a:lnTo>
                    <a:lnTo>
                      <a:pt x="830" y="208"/>
                    </a:lnTo>
                    <a:lnTo>
                      <a:pt x="840" y="217"/>
                    </a:lnTo>
                    <a:lnTo>
                      <a:pt x="854" y="181"/>
                    </a:lnTo>
                    <a:lnTo>
                      <a:pt x="923" y="163"/>
                    </a:lnTo>
                    <a:lnTo>
                      <a:pt x="908" y="153"/>
                    </a:lnTo>
                    <a:lnTo>
                      <a:pt x="921" y="123"/>
                    </a:lnTo>
                    <a:lnTo>
                      <a:pt x="971" y="105"/>
                    </a:lnTo>
                    <a:lnTo>
                      <a:pt x="971" y="91"/>
                    </a:lnTo>
                    <a:lnTo>
                      <a:pt x="959" y="81"/>
                    </a:lnTo>
                    <a:lnTo>
                      <a:pt x="959" y="55"/>
                    </a:lnTo>
                    <a:lnTo>
                      <a:pt x="933" y="45"/>
                    </a:lnTo>
                    <a:lnTo>
                      <a:pt x="915" y="87"/>
                    </a:lnTo>
                    <a:lnTo>
                      <a:pt x="828" y="109"/>
                    </a:lnTo>
                    <a:lnTo>
                      <a:pt x="822" y="127"/>
                    </a:lnTo>
                    <a:lnTo>
                      <a:pt x="767" y="133"/>
                    </a:lnTo>
                    <a:lnTo>
                      <a:pt x="773" y="139"/>
                    </a:lnTo>
                    <a:lnTo>
                      <a:pt x="722" y="169"/>
                    </a:lnTo>
                    <a:lnTo>
                      <a:pt x="701" y="165"/>
                    </a:lnTo>
                    <a:lnTo>
                      <a:pt x="701" y="159"/>
                    </a:lnTo>
                    <a:lnTo>
                      <a:pt x="704" y="151"/>
                    </a:lnTo>
                    <a:lnTo>
                      <a:pt x="710" y="147"/>
                    </a:lnTo>
                    <a:lnTo>
                      <a:pt x="713" y="135"/>
                    </a:lnTo>
                    <a:lnTo>
                      <a:pt x="704" y="115"/>
                    </a:lnTo>
                    <a:lnTo>
                      <a:pt x="689" y="123"/>
                    </a:lnTo>
                    <a:lnTo>
                      <a:pt x="695" y="91"/>
                    </a:lnTo>
                    <a:lnTo>
                      <a:pt x="668" y="81"/>
                    </a:lnTo>
                    <a:lnTo>
                      <a:pt x="650" y="105"/>
                    </a:lnTo>
                    <a:lnTo>
                      <a:pt x="641" y="159"/>
                    </a:lnTo>
                    <a:lnTo>
                      <a:pt x="626" y="163"/>
                    </a:lnTo>
                    <a:lnTo>
                      <a:pt x="620" y="133"/>
                    </a:lnTo>
                    <a:lnTo>
                      <a:pt x="632" y="91"/>
                    </a:lnTo>
                    <a:lnTo>
                      <a:pt x="620" y="103"/>
                    </a:lnTo>
                    <a:lnTo>
                      <a:pt x="644" y="79"/>
                    </a:lnTo>
                    <a:lnTo>
                      <a:pt x="686" y="75"/>
                    </a:lnTo>
                    <a:lnTo>
                      <a:pt x="677" y="67"/>
                    </a:lnTo>
                    <a:lnTo>
                      <a:pt x="611" y="61"/>
                    </a:lnTo>
                    <a:lnTo>
                      <a:pt x="620" y="42"/>
                    </a:lnTo>
                    <a:lnTo>
                      <a:pt x="581" y="63"/>
                    </a:lnTo>
                    <a:lnTo>
                      <a:pt x="553" y="63"/>
                    </a:lnTo>
                    <a:lnTo>
                      <a:pt x="587" y="33"/>
                    </a:lnTo>
                    <a:lnTo>
                      <a:pt x="509" y="18"/>
                    </a:lnTo>
                    <a:lnTo>
                      <a:pt x="497" y="0"/>
                    </a:lnTo>
                    <a:lnTo>
                      <a:pt x="497" y="12"/>
                    </a:lnTo>
                    <a:lnTo>
                      <a:pt x="33" y="12"/>
                    </a:lnTo>
                    <a:lnTo>
                      <a:pt x="39" y="30"/>
                    </a:lnTo>
                    <a:lnTo>
                      <a:pt x="30" y="45"/>
                    </a:lnTo>
                    <a:lnTo>
                      <a:pt x="33" y="30"/>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2" name="Freeform 614"/>
              <p:cNvSpPr>
                <a:spLocks/>
              </p:cNvSpPr>
              <p:nvPr/>
            </p:nvSpPr>
            <p:spPr bwMode="auto">
              <a:xfrm>
                <a:off x="2217" y="3420"/>
                <a:ext cx="81" cy="97"/>
              </a:xfrm>
              <a:custGeom>
                <a:avLst/>
                <a:gdLst>
                  <a:gd name="T0" fmla="*/ 0 w 91"/>
                  <a:gd name="T1" fmla="*/ 91 h 94"/>
                  <a:gd name="T2" fmla="*/ 6 w 91"/>
                  <a:gd name="T3" fmla="*/ 3 h 94"/>
                  <a:gd name="T4" fmla="*/ 13 w 91"/>
                  <a:gd name="T5" fmla="*/ 0 h 94"/>
                  <a:gd name="T6" fmla="*/ 38 w 91"/>
                  <a:gd name="T7" fmla="*/ 42 h 94"/>
                  <a:gd name="T8" fmla="*/ 45 w 91"/>
                  <a:gd name="T9" fmla="*/ 63 h 94"/>
                  <a:gd name="T10" fmla="*/ 42 w 91"/>
                  <a:gd name="T11" fmla="*/ 86 h 94"/>
                  <a:gd name="T12" fmla="*/ 32 w 91"/>
                  <a:gd name="T13" fmla="*/ 111 h 94"/>
                  <a:gd name="T14" fmla="*/ 0 w 91"/>
                  <a:gd name="T15" fmla="*/ 91 h 94"/>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94"/>
                  <a:gd name="T26" fmla="*/ 91 w 91"/>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94">
                    <a:moveTo>
                      <a:pt x="0" y="75"/>
                    </a:moveTo>
                    <a:lnTo>
                      <a:pt x="12" y="3"/>
                    </a:lnTo>
                    <a:lnTo>
                      <a:pt x="27" y="0"/>
                    </a:lnTo>
                    <a:lnTo>
                      <a:pt x="78" y="36"/>
                    </a:lnTo>
                    <a:lnTo>
                      <a:pt x="90" y="51"/>
                    </a:lnTo>
                    <a:lnTo>
                      <a:pt x="84" y="72"/>
                    </a:lnTo>
                    <a:lnTo>
                      <a:pt x="63" y="93"/>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3" name="Freeform 615"/>
              <p:cNvSpPr>
                <a:spLocks/>
              </p:cNvSpPr>
              <p:nvPr/>
            </p:nvSpPr>
            <p:spPr bwMode="auto">
              <a:xfrm>
                <a:off x="1820" y="2478"/>
                <a:ext cx="160" cy="54"/>
              </a:xfrm>
              <a:custGeom>
                <a:avLst/>
                <a:gdLst>
                  <a:gd name="T0" fmla="*/ 0 w 181"/>
                  <a:gd name="T1" fmla="*/ 33 h 52"/>
                  <a:gd name="T2" fmla="*/ 15 w 181"/>
                  <a:gd name="T3" fmla="*/ 20 h 52"/>
                  <a:gd name="T4" fmla="*/ 21 w 181"/>
                  <a:gd name="T5" fmla="*/ 20 h 52"/>
                  <a:gd name="T6" fmla="*/ 21 w 181"/>
                  <a:gd name="T7" fmla="*/ 26 h 52"/>
                  <a:gd name="T8" fmla="*/ 44 w 181"/>
                  <a:gd name="T9" fmla="*/ 36 h 52"/>
                  <a:gd name="T10" fmla="*/ 50 w 181"/>
                  <a:gd name="T11" fmla="*/ 54 h 52"/>
                  <a:gd name="T12" fmla="*/ 60 w 181"/>
                  <a:gd name="T13" fmla="*/ 54 h 52"/>
                  <a:gd name="T14" fmla="*/ 53 w 181"/>
                  <a:gd name="T15" fmla="*/ 63 h 52"/>
                  <a:gd name="T16" fmla="*/ 80 w 181"/>
                  <a:gd name="T17" fmla="*/ 63 h 52"/>
                  <a:gd name="T18" fmla="*/ 86 w 181"/>
                  <a:gd name="T19" fmla="*/ 54 h 52"/>
                  <a:gd name="T20" fmla="*/ 62 w 181"/>
                  <a:gd name="T21" fmla="*/ 36 h 52"/>
                  <a:gd name="T22" fmla="*/ 27 w 181"/>
                  <a:gd name="T23" fmla="*/ 0 h 52"/>
                  <a:gd name="T24" fmla="*/ 17 w 181"/>
                  <a:gd name="T25" fmla="*/ 0 h 52"/>
                  <a:gd name="T26" fmla="*/ 3 w 181"/>
                  <a:gd name="T27" fmla="*/ 20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52"/>
                  <a:gd name="T44" fmla="*/ 181 w 181"/>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52">
                    <a:moveTo>
                      <a:pt x="0" y="27"/>
                    </a:moveTo>
                    <a:lnTo>
                      <a:pt x="30" y="14"/>
                    </a:lnTo>
                    <a:lnTo>
                      <a:pt x="45" y="14"/>
                    </a:lnTo>
                    <a:lnTo>
                      <a:pt x="45" y="20"/>
                    </a:lnTo>
                    <a:lnTo>
                      <a:pt x="93" y="30"/>
                    </a:lnTo>
                    <a:lnTo>
                      <a:pt x="105" y="42"/>
                    </a:lnTo>
                    <a:lnTo>
                      <a:pt x="126" y="42"/>
                    </a:lnTo>
                    <a:lnTo>
                      <a:pt x="111" y="51"/>
                    </a:lnTo>
                    <a:lnTo>
                      <a:pt x="168" y="51"/>
                    </a:lnTo>
                    <a:lnTo>
                      <a:pt x="180" y="42"/>
                    </a:lnTo>
                    <a:lnTo>
                      <a:pt x="129" y="30"/>
                    </a:lnTo>
                    <a:lnTo>
                      <a:pt x="57" y="0"/>
                    </a:lnTo>
                    <a:lnTo>
                      <a:pt x="36" y="0"/>
                    </a:lnTo>
                    <a:lnTo>
                      <a:pt x="3" y="1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4" name="Freeform 616"/>
              <p:cNvSpPr>
                <a:spLocks/>
              </p:cNvSpPr>
              <p:nvPr/>
            </p:nvSpPr>
            <p:spPr bwMode="auto">
              <a:xfrm>
                <a:off x="1889" y="1287"/>
                <a:ext cx="63" cy="29"/>
              </a:xfrm>
              <a:custGeom>
                <a:avLst/>
                <a:gdLst>
                  <a:gd name="T0" fmla="*/ 0 w 71"/>
                  <a:gd name="T1" fmla="*/ 24 h 28"/>
                  <a:gd name="T2" fmla="*/ 8 w 71"/>
                  <a:gd name="T3" fmla="*/ 0 h 28"/>
                  <a:gd name="T4" fmla="*/ 29 w 71"/>
                  <a:gd name="T5" fmla="*/ 3 h 28"/>
                  <a:gd name="T6" fmla="*/ 34 w 71"/>
                  <a:gd name="T7" fmla="*/ 33 h 28"/>
                  <a:gd name="T8" fmla="*/ 0 w 71"/>
                  <a:gd name="T9" fmla="*/ 24 h 28"/>
                  <a:gd name="T10" fmla="*/ 0 60000 65536"/>
                  <a:gd name="T11" fmla="*/ 0 60000 65536"/>
                  <a:gd name="T12" fmla="*/ 0 60000 65536"/>
                  <a:gd name="T13" fmla="*/ 0 60000 65536"/>
                  <a:gd name="T14" fmla="*/ 0 60000 65536"/>
                  <a:gd name="T15" fmla="*/ 0 w 71"/>
                  <a:gd name="T16" fmla="*/ 0 h 28"/>
                  <a:gd name="T17" fmla="*/ 71 w 71"/>
                  <a:gd name="T18" fmla="*/ 28 h 28"/>
                </a:gdLst>
                <a:ahLst/>
                <a:cxnLst>
                  <a:cxn ang="T10">
                    <a:pos x="T0" y="T1"/>
                  </a:cxn>
                  <a:cxn ang="T11">
                    <a:pos x="T2" y="T3"/>
                  </a:cxn>
                  <a:cxn ang="T12">
                    <a:pos x="T4" y="T5"/>
                  </a:cxn>
                  <a:cxn ang="T13">
                    <a:pos x="T6" y="T7"/>
                  </a:cxn>
                  <a:cxn ang="T14">
                    <a:pos x="T8" y="T9"/>
                  </a:cxn>
                </a:cxnLst>
                <a:rect l="T15" t="T16" r="T17" b="T18"/>
                <a:pathLst>
                  <a:path w="71" h="28">
                    <a:moveTo>
                      <a:pt x="0" y="18"/>
                    </a:moveTo>
                    <a:lnTo>
                      <a:pt x="15" y="0"/>
                    </a:lnTo>
                    <a:lnTo>
                      <a:pt x="60" y="3"/>
                    </a:lnTo>
                    <a:lnTo>
                      <a:pt x="70" y="27"/>
                    </a:lnTo>
                    <a:lnTo>
                      <a:pt x="0" y="1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795" name="Freeform 617"/>
              <p:cNvSpPr>
                <a:spLocks/>
              </p:cNvSpPr>
              <p:nvPr/>
            </p:nvSpPr>
            <p:spPr bwMode="auto">
              <a:xfrm>
                <a:off x="3998" y="2177"/>
                <a:ext cx="214" cy="180"/>
              </a:xfrm>
              <a:custGeom>
                <a:avLst/>
                <a:gdLst>
                  <a:gd name="T0" fmla="*/ 0 w 242"/>
                  <a:gd name="T1" fmla="*/ 100 h 175"/>
                  <a:gd name="T2" fmla="*/ 4 w 242"/>
                  <a:gd name="T3" fmla="*/ 153 h 175"/>
                  <a:gd name="T4" fmla="*/ 10 w 242"/>
                  <a:gd name="T5" fmla="*/ 170 h 175"/>
                  <a:gd name="T6" fmla="*/ 4 w 242"/>
                  <a:gd name="T7" fmla="*/ 195 h 175"/>
                  <a:gd name="T8" fmla="*/ 17 w 242"/>
                  <a:gd name="T9" fmla="*/ 206 h 175"/>
                  <a:gd name="T10" fmla="*/ 45 w 242"/>
                  <a:gd name="T11" fmla="*/ 195 h 175"/>
                  <a:gd name="T12" fmla="*/ 50 w 242"/>
                  <a:gd name="T13" fmla="*/ 163 h 175"/>
                  <a:gd name="T14" fmla="*/ 71 w 242"/>
                  <a:gd name="T15" fmla="*/ 150 h 175"/>
                  <a:gd name="T16" fmla="*/ 73 w 242"/>
                  <a:gd name="T17" fmla="*/ 123 h 175"/>
                  <a:gd name="T18" fmla="*/ 80 w 242"/>
                  <a:gd name="T19" fmla="*/ 120 h 175"/>
                  <a:gd name="T20" fmla="*/ 77 w 242"/>
                  <a:gd name="T21" fmla="*/ 104 h 175"/>
                  <a:gd name="T22" fmla="*/ 85 w 242"/>
                  <a:gd name="T23" fmla="*/ 104 h 175"/>
                  <a:gd name="T24" fmla="*/ 91 w 242"/>
                  <a:gd name="T25" fmla="*/ 78 h 175"/>
                  <a:gd name="T26" fmla="*/ 87 w 242"/>
                  <a:gd name="T27" fmla="*/ 51 h 175"/>
                  <a:gd name="T28" fmla="*/ 113 w 242"/>
                  <a:gd name="T29" fmla="*/ 36 h 175"/>
                  <a:gd name="T30" fmla="*/ 115 w 242"/>
                  <a:gd name="T31" fmla="*/ 33 h 175"/>
                  <a:gd name="T32" fmla="*/ 104 w 242"/>
                  <a:gd name="T33" fmla="*/ 27 h 175"/>
                  <a:gd name="T34" fmla="*/ 91 w 242"/>
                  <a:gd name="T35" fmla="*/ 42 h 175"/>
                  <a:gd name="T36" fmla="*/ 85 w 242"/>
                  <a:gd name="T37" fmla="*/ 0 h 175"/>
                  <a:gd name="T38" fmla="*/ 72 w 242"/>
                  <a:gd name="T39" fmla="*/ 33 h 175"/>
                  <a:gd name="T40" fmla="*/ 35 w 242"/>
                  <a:gd name="T41" fmla="*/ 33 h 175"/>
                  <a:gd name="T42" fmla="*/ 19 w 242"/>
                  <a:gd name="T43" fmla="*/ 78 h 175"/>
                  <a:gd name="T44" fmla="*/ 7 w 242"/>
                  <a:gd name="T45" fmla="*/ 66 h 175"/>
                  <a:gd name="T46" fmla="*/ 0 w 242"/>
                  <a:gd name="T47" fmla="*/ 100 h 1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42"/>
                  <a:gd name="T73" fmla="*/ 0 h 175"/>
                  <a:gd name="T74" fmla="*/ 242 w 242"/>
                  <a:gd name="T75" fmla="*/ 175 h 17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42" h="175">
                    <a:moveTo>
                      <a:pt x="0" y="84"/>
                    </a:moveTo>
                    <a:lnTo>
                      <a:pt x="6" y="129"/>
                    </a:lnTo>
                    <a:lnTo>
                      <a:pt x="20" y="144"/>
                    </a:lnTo>
                    <a:lnTo>
                      <a:pt x="6" y="165"/>
                    </a:lnTo>
                    <a:lnTo>
                      <a:pt x="36" y="174"/>
                    </a:lnTo>
                    <a:lnTo>
                      <a:pt x="96" y="165"/>
                    </a:lnTo>
                    <a:lnTo>
                      <a:pt x="105" y="138"/>
                    </a:lnTo>
                    <a:lnTo>
                      <a:pt x="147" y="126"/>
                    </a:lnTo>
                    <a:lnTo>
                      <a:pt x="153" y="105"/>
                    </a:lnTo>
                    <a:lnTo>
                      <a:pt x="168" y="102"/>
                    </a:lnTo>
                    <a:lnTo>
                      <a:pt x="159" y="87"/>
                    </a:lnTo>
                    <a:lnTo>
                      <a:pt x="177" y="87"/>
                    </a:lnTo>
                    <a:lnTo>
                      <a:pt x="189" y="66"/>
                    </a:lnTo>
                    <a:lnTo>
                      <a:pt x="183" y="45"/>
                    </a:lnTo>
                    <a:lnTo>
                      <a:pt x="237" y="30"/>
                    </a:lnTo>
                    <a:lnTo>
                      <a:pt x="241" y="27"/>
                    </a:lnTo>
                    <a:lnTo>
                      <a:pt x="219" y="21"/>
                    </a:lnTo>
                    <a:lnTo>
                      <a:pt x="189" y="36"/>
                    </a:lnTo>
                    <a:lnTo>
                      <a:pt x="177" y="0"/>
                    </a:lnTo>
                    <a:lnTo>
                      <a:pt x="150" y="27"/>
                    </a:lnTo>
                    <a:lnTo>
                      <a:pt x="75" y="27"/>
                    </a:lnTo>
                    <a:lnTo>
                      <a:pt x="39" y="66"/>
                    </a:lnTo>
                    <a:lnTo>
                      <a:pt x="14" y="54"/>
                    </a:lnTo>
                    <a:lnTo>
                      <a:pt x="0" y="8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6" name="Freeform 618"/>
              <p:cNvSpPr>
                <a:spLocks/>
              </p:cNvSpPr>
              <p:nvPr/>
            </p:nvSpPr>
            <p:spPr bwMode="auto">
              <a:xfrm>
                <a:off x="3381" y="2096"/>
                <a:ext cx="28" cy="60"/>
              </a:xfrm>
              <a:custGeom>
                <a:avLst/>
                <a:gdLst>
                  <a:gd name="T0" fmla="*/ 0 w 31"/>
                  <a:gd name="T1" fmla="*/ 49 h 59"/>
                  <a:gd name="T2" fmla="*/ 0 w 31"/>
                  <a:gd name="T3" fmla="*/ 12 h 59"/>
                  <a:gd name="T4" fmla="*/ 9 w 31"/>
                  <a:gd name="T5" fmla="*/ 0 h 59"/>
                  <a:gd name="T6" fmla="*/ 16 w 31"/>
                  <a:gd name="T7" fmla="*/ 40 h 59"/>
                  <a:gd name="T8" fmla="*/ 10 w 31"/>
                  <a:gd name="T9" fmla="*/ 64 h 59"/>
                  <a:gd name="T10" fmla="*/ 0 w 31"/>
                  <a:gd name="T11" fmla="*/ 49 h 59"/>
                  <a:gd name="T12" fmla="*/ 0 60000 65536"/>
                  <a:gd name="T13" fmla="*/ 0 60000 65536"/>
                  <a:gd name="T14" fmla="*/ 0 60000 65536"/>
                  <a:gd name="T15" fmla="*/ 0 60000 65536"/>
                  <a:gd name="T16" fmla="*/ 0 60000 65536"/>
                  <a:gd name="T17" fmla="*/ 0 60000 65536"/>
                  <a:gd name="T18" fmla="*/ 0 w 31"/>
                  <a:gd name="T19" fmla="*/ 0 h 59"/>
                  <a:gd name="T20" fmla="*/ 31 w 31"/>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31" h="59">
                    <a:moveTo>
                      <a:pt x="0" y="43"/>
                    </a:moveTo>
                    <a:lnTo>
                      <a:pt x="0" y="12"/>
                    </a:lnTo>
                    <a:lnTo>
                      <a:pt x="15" y="0"/>
                    </a:lnTo>
                    <a:lnTo>
                      <a:pt x="30" y="34"/>
                    </a:lnTo>
                    <a:lnTo>
                      <a:pt x="18" y="58"/>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7" name="Freeform 619"/>
              <p:cNvSpPr>
                <a:spLocks/>
              </p:cNvSpPr>
              <p:nvPr/>
            </p:nvSpPr>
            <p:spPr bwMode="auto">
              <a:xfrm>
                <a:off x="2964" y="2211"/>
                <a:ext cx="306" cy="339"/>
              </a:xfrm>
              <a:custGeom>
                <a:avLst/>
                <a:gdLst>
                  <a:gd name="T0" fmla="*/ 0 w 345"/>
                  <a:gd name="T1" fmla="*/ 205 h 329"/>
                  <a:gd name="T2" fmla="*/ 0 w 345"/>
                  <a:gd name="T3" fmla="*/ 217 h 329"/>
                  <a:gd name="T4" fmla="*/ 30 w 345"/>
                  <a:gd name="T5" fmla="*/ 267 h 329"/>
                  <a:gd name="T6" fmla="*/ 97 w 345"/>
                  <a:gd name="T7" fmla="*/ 375 h 329"/>
                  <a:gd name="T8" fmla="*/ 97 w 345"/>
                  <a:gd name="T9" fmla="*/ 393 h 329"/>
                  <a:gd name="T10" fmla="*/ 106 w 345"/>
                  <a:gd name="T11" fmla="*/ 385 h 329"/>
                  <a:gd name="T12" fmla="*/ 115 w 345"/>
                  <a:gd name="T13" fmla="*/ 382 h 329"/>
                  <a:gd name="T14" fmla="*/ 168 w 345"/>
                  <a:gd name="T15" fmla="*/ 299 h 329"/>
                  <a:gd name="T16" fmla="*/ 146 w 345"/>
                  <a:gd name="T17" fmla="*/ 240 h 329"/>
                  <a:gd name="T18" fmla="*/ 148 w 345"/>
                  <a:gd name="T19" fmla="*/ 150 h 329"/>
                  <a:gd name="T20" fmla="*/ 145 w 345"/>
                  <a:gd name="T21" fmla="*/ 108 h 329"/>
                  <a:gd name="T22" fmla="*/ 130 w 345"/>
                  <a:gd name="T23" fmla="*/ 66 h 329"/>
                  <a:gd name="T24" fmla="*/ 138 w 345"/>
                  <a:gd name="T25" fmla="*/ 52 h 329"/>
                  <a:gd name="T26" fmla="*/ 143 w 345"/>
                  <a:gd name="T27" fmla="*/ 0 h 329"/>
                  <a:gd name="T28" fmla="*/ 84 w 345"/>
                  <a:gd name="T29" fmla="*/ 6 h 329"/>
                  <a:gd name="T30" fmla="*/ 52 w 345"/>
                  <a:gd name="T31" fmla="*/ 42 h 329"/>
                  <a:gd name="T32" fmla="*/ 62 w 345"/>
                  <a:gd name="T33" fmla="*/ 108 h 329"/>
                  <a:gd name="T34" fmla="*/ 46 w 345"/>
                  <a:gd name="T35" fmla="*/ 108 h 329"/>
                  <a:gd name="T36" fmla="*/ 40 w 345"/>
                  <a:gd name="T37" fmla="*/ 114 h 329"/>
                  <a:gd name="T38" fmla="*/ 41 w 345"/>
                  <a:gd name="T39" fmla="*/ 137 h 329"/>
                  <a:gd name="T40" fmla="*/ 4 w 345"/>
                  <a:gd name="T41" fmla="*/ 172 h 329"/>
                  <a:gd name="T42" fmla="*/ 0 w 345"/>
                  <a:gd name="T43" fmla="*/ 205 h 3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5"/>
                  <a:gd name="T67" fmla="*/ 0 h 329"/>
                  <a:gd name="T68" fmla="*/ 345 w 345"/>
                  <a:gd name="T69" fmla="*/ 329 h 3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5" h="329">
                    <a:moveTo>
                      <a:pt x="0" y="171"/>
                    </a:moveTo>
                    <a:lnTo>
                      <a:pt x="0" y="181"/>
                    </a:lnTo>
                    <a:lnTo>
                      <a:pt x="61" y="223"/>
                    </a:lnTo>
                    <a:lnTo>
                      <a:pt x="199" y="313"/>
                    </a:lnTo>
                    <a:lnTo>
                      <a:pt x="199" y="328"/>
                    </a:lnTo>
                    <a:lnTo>
                      <a:pt x="217" y="322"/>
                    </a:lnTo>
                    <a:lnTo>
                      <a:pt x="238" y="319"/>
                    </a:lnTo>
                    <a:lnTo>
                      <a:pt x="344" y="249"/>
                    </a:lnTo>
                    <a:lnTo>
                      <a:pt x="301" y="201"/>
                    </a:lnTo>
                    <a:lnTo>
                      <a:pt x="304" y="126"/>
                    </a:lnTo>
                    <a:lnTo>
                      <a:pt x="298" y="90"/>
                    </a:lnTo>
                    <a:lnTo>
                      <a:pt x="268" y="54"/>
                    </a:lnTo>
                    <a:lnTo>
                      <a:pt x="283" y="45"/>
                    </a:lnTo>
                    <a:lnTo>
                      <a:pt x="292" y="0"/>
                    </a:lnTo>
                    <a:lnTo>
                      <a:pt x="172" y="6"/>
                    </a:lnTo>
                    <a:lnTo>
                      <a:pt x="109" y="36"/>
                    </a:lnTo>
                    <a:lnTo>
                      <a:pt x="127" y="90"/>
                    </a:lnTo>
                    <a:lnTo>
                      <a:pt x="97" y="90"/>
                    </a:lnTo>
                    <a:lnTo>
                      <a:pt x="81" y="96"/>
                    </a:lnTo>
                    <a:lnTo>
                      <a:pt x="85" y="114"/>
                    </a:lnTo>
                    <a:lnTo>
                      <a:pt x="6" y="144"/>
                    </a:lnTo>
                    <a:lnTo>
                      <a:pt x="0" y="17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8" name="Freeform 620"/>
              <p:cNvSpPr>
                <a:spLocks/>
              </p:cNvSpPr>
              <p:nvPr/>
            </p:nvSpPr>
            <p:spPr bwMode="auto">
              <a:xfrm>
                <a:off x="4406" y="2410"/>
                <a:ext cx="72" cy="106"/>
              </a:xfrm>
              <a:custGeom>
                <a:avLst/>
                <a:gdLst>
                  <a:gd name="T0" fmla="*/ 0 w 82"/>
                  <a:gd name="T1" fmla="*/ 38 h 103"/>
                  <a:gd name="T2" fmla="*/ 6 w 82"/>
                  <a:gd name="T3" fmla="*/ 44 h 103"/>
                  <a:gd name="T4" fmla="*/ 9 w 82"/>
                  <a:gd name="T5" fmla="*/ 104 h 103"/>
                  <a:gd name="T6" fmla="*/ 19 w 82"/>
                  <a:gd name="T7" fmla="*/ 101 h 103"/>
                  <a:gd name="T8" fmla="*/ 24 w 82"/>
                  <a:gd name="T9" fmla="*/ 78 h 103"/>
                  <a:gd name="T10" fmla="*/ 28 w 82"/>
                  <a:gd name="T11" fmla="*/ 80 h 103"/>
                  <a:gd name="T12" fmla="*/ 36 w 82"/>
                  <a:gd name="T13" fmla="*/ 120 h 103"/>
                  <a:gd name="T14" fmla="*/ 36 w 82"/>
                  <a:gd name="T15" fmla="*/ 101 h 103"/>
                  <a:gd name="T16" fmla="*/ 35 w 82"/>
                  <a:gd name="T17" fmla="*/ 56 h 103"/>
                  <a:gd name="T18" fmla="*/ 28 w 82"/>
                  <a:gd name="T19" fmla="*/ 74 h 103"/>
                  <a:gd name="T20" fmla="*/ 25 w 82"/>
                  <a:gd name="T21" fmla="*/ 56 h 103"/>
                  <a:gd name="T22" fmla="*/ 35 w 82"/>
                  <a:gd name="T23" fmla="*/ 32 h 103"/>
                  <a:gd name="T24" fmla="*/ 18 w 82"/>
                  <a:gd name="T25" fmla="*/ 30 h 103"/>
                  <a:gd name="T26" fmla="*/ 6 w 82"/>
                  <a:gd name="T27" fmla="*/ 0 h 103"/>
                  <a:gd name="T28" fmla="*/ 3 w 82"/>
                  <a:gd name="T29" fmla="*/ 14 h 103"/>
                  <a:gd name="T30" fmla="*/ 6 w 82"/>
                  <a:gd name="T31" fmla="*/ 30 h 103"/>
                  <a:gd name="T32" fmla="*/ 0 w 82"/>
                  <a:gd name="T33" fmla="*/ 38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103"/>
                  <a:gd name="T53" fmla="*/ 82 w 82"/>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103">
                    <a:moveTo>
                      <a:pt x="0" y="32"/>
                    </a:moveTo>
                    <a:lnTo>
                      <a:pt x="12" y="38"/>
                    </a:lnTo>
                    <a:lnTo>
                      <a:pt x="18" y="86"/>
                    </a:lnTo>
                    <a:lnTo>
                      <a:pt x="42" y="84"/>
                    </a:lnTo>
                    <a:lnTo>
                      <a:pt x="51" y="66"/>
                    </a:lnTo>
                    <a:lnTo>
                      <a:pt x="63" y="68"/>
                    </a:lnTo>
                    <a:lnTo>
                      <a:pt x="78" y="102"/>
                    </a:lnTo>
                    <a:lnTo>
                      <a:pt x="81" y="84"/>
                    </a:lnTo>
                    <a:lnTo>
                      <a:pt x="75" y="48"/>
                    </a:lnTo>
                    <a:lnTo>
                      <a:pt x="63" y="62"/>
                    </a:lnTo>
                    <a:lnTo>
                      <a:pt x="54" y="48"/>
                    </a:lnTo>
                    <a:lnTo>
                      <a:pt x="75" y="26"/>
                    </a:lnTo>
                    <a:lnTo>
                      <a:pt x="39" y="24"/>
                    </a:lnTo>
                    <a:lnTo>
                      <a:pt x="12" y="0"/>
                    </a:lnTo>
                    <a:lnTo>
                      <a:pt x="3" y="14"/>
                    </a:lnTo>
                    <a:lnTo>
                      <a:pt x="12" y="24"/>
                    </a:lnTo>
                    <a:lnTo>
                      <a:pt x="0" y="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799" name="Freeform 621"/>
              <p:cNvSpPr>
                <a:spLocks/>
              </p:cNvSpPr>
              <p:nvPr/>
            </p:nvSpPr>
            <p:spPr bwMode="auto">
              <a:xfrm>
                <a:off x="4422" y="2379"/>
                <a:ext cx="48" cy="28"/>
              </a:xfrm>
              <a:custGeom>
                <a:avLst/>
                <a:gdLst>
                  <a:gd name="T0" fmla="*/ 0 w 55"/>
                  <a:gd name="T1" fmla="*/ 24 h 27"/>
                  <a:gd name="T2" fmla="*/ 3 w 55"/>
                  <a:gd name="T3" fmla="*/ 32 h 27"/>
                  <a:gd name="T4" fmla="*/ 24 w 55"/>
                  <a:gd name="T5" fmla="*/ 30 h 27"/>
                  <a:gd name="T6" fmla="*/ 23 w 55"/>
                  <a:gd name="T7" fmla="*/ 8 h 27"/>
                  <a:gd name="T8" fmla="*/ 8 w 55"/>
                  <a:gd name="T9" fmla="*/ 0 h 27"/>
                  <a:gd name="T10" fmla="*/ 0 w 55"/>
                  <a:gd name="T11" fmla="*/ 24 h 27"/>
                  <a:gd name="T12" fmla="*/ 0 60000 65536"/>
                  <a:gd name="T13" fmla="*/ 0 60000 65536"/>
                  <a:gd name="T14" fmla="*/ 0 60000 65536"/>
                  <a:gd name="T15" fmla="*/ 0 60000 65536"/>
                  <a:gd name="T16" fmla="*/ 0 60000 65536"/>
                  <a:gd name="T17" fmla="*/ 0 60000 65536"/>
                  <a:gd name="T18" fmla="*/ 0 w 55"/>
                  <a:gd name="T19" fmla="*/ 0 h 27"/>
                  <a:gd name="T20" fmla="*/ 55 w 5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55" h="27">
                    <a:moveTo>
                      <a:pt x="0" y="18"/>
                    </a:moveTo>
                    <a:lnTo>
                      <a:pt x="9" y="26"/>
                    </a:lnTo>
                    <a:lnTo>
                      <a:pt x="54" y="24"/>
                    </a:lnTo>
                    <a:lnTo>
                      <a:pt x="51" y="8"/>
                    </a:lnTo>
                    <a:lnTo>
                      <a:pt x="18"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0" name="Freeform 622"/>
              <p:cNvSpPr>
                <a:spLocks/>
              </p:cNvSpPr>
              <p:nvPr/>
            </p:nvSpPr>
            <p:spPr bwMode="auto">
              <a:xfrm>
                <a:off x="1988" y="2795"/>
                <a:ext cx="582" cy="701"/>
              </a:xfrm>
              <a:custGeom>
                <a:avLst/>
                <a:gdLst>
                  <a:gd name="T0" fmla="*/ 7 w 656"/>
                  <a:gd name="T1" fmla="*/ 292 h 680"/>
                  <a:gd name="T2" fmla="*/ 28 w 656"/>
                  <a:gd name="T3" fmla="*/ 292 h 680"/>
                  <a:gd name="T4" fmla="*/ 34 w 656"/>
                  <a:gd name="T5" fmla="*/ 324 h 680"/>
                  <a:gd name="T6" fmla="*/ 68 w 656"/>
                  <a:gd name="T7" fmla="*/ 299 h 680"/>
                  <a:gd name="T8" fmla="*/ 107 w 656"/>
                  <a:gd name="T9" fmla="*/ 381 h 680"/>
                  <a:gd name="T10" fmla="*/ 126 w 656"/>
                  <a:gd name="T11" fmla="*/ 439 h 680"/>
                  <a:gd name="T12" fmla="*/ 130 w 656"/>
                  <a:gd name="T13" fmla="*/ 515 h 680"/>
                  <a:gd name="T14" fmla="*/ 148 w 656"/>
                  <a:gd name="T15" fmla="*/ 561 h 680"/>
                  <a:gd name="T16" fmla="*/ 159 w 656"/>
                  <a:gd name="T17" fmla="*/ 597 h 680"/>
                  <a:gd name="T18" fmla="*/ 164 w 656"/>
                  <a:gd name="T19" fmla="*/ 631 h 680"/>
                  <a:gd name="T20" fmla="*/ 132 w 656"/>
                  <a:gd name="T21" fmla="*/ 732 h 680"/>
                  <a:gd name="T22" fmla="*/ 164 w 656"/>
                  <a:gd name="T23" fmla="*/ 771 h 680"/>
                  <a:gd name="T24" fmla="*/ 167 w 656"/>
                  <a:gd name="T25" fmla="*/ 815 h 680"/>
                  <a:gd name="T26" fmla="*/ 209 w 656"/>
                  <a:gd name="T27" fmla="*/ 627 h 680"/>
                  <a:gd name="T28" fmla="*/ 260 w 656"/>
                  <a:gd name="T29" fmla="*/ 574 h 680"/>
                  <a:gd name="T30" fmla="*/ 283 w 656"/>
                  <a:gd name="T31" fmla="*/ 461 h 680"/>
                  <a:gd name="T32" fmla="*/ 317 w 656"/>
                  <a:gd name="T33" fmla="*/ 285 h 680"/>
                  <a:gd name="T34" fmla="*/ 315 w 656"/>
                  <a:gd name="T35" fmla="*/ 212 h 680"/>
                  <a:gd name="T36" fmla="*/ 282 w 656"/>
                  <a:gd name="T37" fmla="*/ 166 h 680"/>
                  <a:gd name="T38" fmla="*/ 238 w 656"/>
                  <a:gd name="T39" fmla="*/ 134 h 680"/>
                  <a:gd name="T40" fmla="*/ 213 w 656"/>
                  <a:gd name="T41" fmla="*/ 118 h 680"/>
                  <a:gd name="T42" fmla="*/ 201 w 656"/>
                  <a:gd name="T43" fmla="*/ 141 h 680"/>
                  <a:gd name="T44" fmla="*/ 190 w 656"/>
                  <a:gd name="T45" fmla="*/ 138 h 680"/>
                  <a:gd name="T46" fmla="*/ 196 w 656"/>
                  <a:gd name="T47" fmla="*/ 72 h 680"/>
                  <a:gd name="T48" fmla="*/ 171 w 656"/>
                  <a:gd name="T49" fmla="*/ 62 h 680"/>
                  <a:gd name="T50" fmla="*/ 144 w 656"/>
                  <a:gd name="T51" fmla="*/ 66 h 680"/>
                  <a:gd name="T52" fmla="*/ 115 w 656"/>
                  <a:gd name="T53" fmla="*/ 51 h 680"/>
                  <a:gd name="T54" fmla="*/ 108 w 656"/>
                  <a:gd name="T55" fmla="*/ 0 h 680"/>
                  <a:gd name="T56" fmla="*/ 75 w 656"/>
                  <a:gd name="T57" fmla="*/ 14 h 680"/>
                  <a:gd name="T58" fmla="*/ 85 w 656"/>
                  <a:gd name="T59" fmla="*/ 62 h 680"/>
                  <a:gd name="T60" fmla="*/ 58 w 656"/>
                  <a:gd name="T61" fmla="*/ 74 h 680"/>
                  <a:gd name="T62" fmla="*/ 31 w 656"/>
                  <a:gd name="T63" fmla="*/ 68 h 680"/>
                  <a:gd name="T64" fmla="*/ 31 w 656"/>
                  <a:gd name="T65" fmla="*/ 94 h 680"/>
                  <a:gd name="T66" fmla="*/ 31 w 656"/>
                  <a:gd name="T67" fmla="*/ 187 h 680"/>
                  <a:gd name="T68" fmla="*/ 0 w 656"/>
                  <a:gd name="T69" fmla="*/ 256 h 6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6"/>
                  <a:gd name="T106" fmla="*/ 0 h 680"/>
                  <a:gd name="T107" fmla="*/ 656 w 656"/>
                  <a:gd name="T108" fmla="*/ 680 h 6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6" h="680">
                    <a:moveTo>
                      <a:pt x="0" y="213"/>
                    </a:moveTo>
                    <a:lnTo>
                      <a:pt x="14" y="243"/>
                    </a:lnTo>
                    <a:lnTo>
                      <a:pt x="35" y="255"/>
                    </a:lnTo>
                    <a:lnTo>
                      <a:pt x="57" y="243"/>
                    </a:lnTo>
                    <a:lnTo>
                      <a:pt x="57" y="270"/>
                    </a:lnTo>
                    <a:lnTo>
                      <a:pt x="69" y="270"/>
                    </a:lnTo>
                    <a:lnTo>
                      <a:pt x="89" y="273"/>
                    </a:lnTo>
                    <a:lnTo>
                      <a:pt x="141" y="249"/>
                    </a:lnTo>
                    <a:lnTo>
                      <a:pt x="147" y="288"/>
                    </a:lnTo>
                    <a:lnTo>
                      <a:pt x="219" y="318"/>
                    </a:lnTo>
                    <a:lnTo>
                      <a:pt x="231" y="363"/>
                    </a:lnTo>
                    <a:lnTo>
                      <a:pt x="258" y="366"/>
                    </a:lnTo>
                    <a:lnTo>
                      <a:pt x="270" y="393"/>
                    </a:lnTo>
                    <a:lnTo>
                      <a:pt x="264" y="429"/>
                    </a:lnTo>
                    <a:lnTo>
                      <a:pt x="267" y="462"/>
                    </a:lnTo>
                    <a:lnTo>
                      <a:pt x="303" y="468"/>
                    </a:lnTo>
                    <a:lnTo>
                      <a:pt x="309" y="496"/>
                    </a:lnTo>
                    <a:lnTo>
                      <a:pt x="327" y="498"/>
                    </a:lnTo>
                    <a:lnTo>
                      <a:pt x="327" y="526"/>
                    </a:lnTo>
                    <a:lnTo>
                      <a:pt x="336" y="526"/>
                    </a:lnTo>
                    <a:lnTo>
                      <a:pt x="339" y="552"/>
                    </a:lnTo>
                    <a:lnTo>
                      <a:pt x="270" y="610"/>
                    </a:lnTo>
                    <a:lnTo>
                      <a:pt x="285" y="607"/>
                    </a:lnTo>
                    <a:lnTo>
                      <a:pt x="336" y="643"/>
                    </a:lnTo>
                    <a:lnTo>
                      <a:pt x="348" y="658"/>
                    </a:lnTo>
                    <a:lnTo>
                      <a:pt x="342" y="679"/>
                    </a:lnTo>
                    <a:lnTo>
                      <a:pt x="424" y="574"/>
                    </a:lnTo>
                    <a:lnTo>
                      <a:pt x="430" y="522"/>
                    </a:lnTo>
                    <a:lnTo>
                      <a:pt x="493" y="478"/>
                    </a:lnTo>
                    <a:lnTo>
                      <a:pt x="532" y="478"/>
                    </a:lnTo>
                    <a:lnTo>
                      <a:pt x="550" y="462"/>
                    </a:lnTo>
                    <a:lnTo>
                      <a:pt x="580" y="384"/>
                    </a:lnTo>
                    <a:lnTo>
                      <a:pt x="589" y="309"/>
                    </a:lnTo>
                    <a:lnTo>
                      <a:pt x="649" y="237"/>
                    </a:lnTo>
                    <a:lnTo>
                      <a:pt x="655" y="203"/>
                    </a:lnTo>
                    <a:lnTo>
                      <a:pt x="646" y="177"/>
                    </a:lnTo>
                    <a:lnTo>
                      <a:pt x="619" y="167"/>
                    </a:lnTo>
                    <a:lnTo>
                      <a:pt x="577" y="138"/>
                    </a:lnTo>
                    <a:lnTo>
                      <a:pt x="499" y="132"/>
                    </a:lnTo>
                    <a:lnTo>
                      <a:pt x="487" y="111"/>
                    </a:lnTo>
                    <a:lnTo>
                      <a:pt x="454" y="99"/>
                    </a:lnTo>
                    <a:lnTo>
                      <a:pt x="436" y="99"/>
                    </a:lnTo>
                    <a:lnTo>
                      <a:pt x="414" y="126"/>
                    </a:lnTo>
                    <a:lnTo>
                      <a:pt x="414" y="117"/>
                    </a:lnTo>
                    <a:lnTo>
                      <a:pt x="378" y="120"/>
                    </a:lnTo>
                    <a:lnTo>
                      <a:pt x="390" y="114"/>
                    </a:lnTo>
                    <a:lnTo>
                      <a:pt x="378" y="96"/>
                    </a:lnTo>
                    <a:lnTo>
                      <a:pt x="402" y="60"/>
                    </a:lnTo>
                    <a:lnTo>
                      <a:pt x="376" y="18"/>
                    </a:lnTo>
                    <a:lnTo>
                      <a:pt x="351" y="50"/>
                    </a:lnTo>
                    <a:lnTo>
                      <a:pt x="327" y="48"/>
                    </a:lnTo>
                    <a:lnTo>
                      <a:pt x="294" y="54"/>
                    </a:lnTo>
                    <a:lnTo>
                      <a:pt x="246" y="60"/>
                    </a:lnTo>
                    <a:lnTo>
                      <a:pt x="237" y="44"/>
                    </a:lnTo>
                    <a:lnTo>
                      <a:pt x="240" y="12"/>
                    </a:lnTo>
                    <a:lnTo>
                      <a:pt x="222" y="0"/>
                    </a:lnTo>
                    <a:lnTo>
                      <a:pt x="180" y="20"/>
                    </a:lnTo>
                    <a:lnTo>
                      <a:pt x="153" y="14"/>
                    </a:lnTo>
                    <a:lnTo>
                      <a:pt x="162" y="48"/>
                    </a:lnTo>
                    <a:lnTo>
                      <a:pt x="174" y="50"/>
                    </a:lnTo>
                    <a:lnTo>
                      <a:pt x="135" y="72"/>
                    </a:lnTo>
                    <a:lnTo>
                      <a:pt x="117" y="62"/>
                    </a:lnTo>
                    <a:lnTo>
                      <a:pt x="107" y="54"/>
                    </a:lnTo>
                    <a:lnTo>
                      <a:pt x="65" y="56"/>
                    </a:lnTo>
                    <a:lnTo>
                      <a:pt x="77" y="74"/>
                    </a:lnTo>
                    <a:lnTo>
                      <a:pt x="63" y="78"/>
                    </a:lnTo>
                    <a:lnTo>
                      <a:pt x="75" y="108"/>
                    </a:lnTo>
                    <a:lnTo>
                      <a:pt x="65" y="156"/>
                    </a:lnTo>
                    <a:lnTo>
                      <a:pt x="23" y="173"/>
                    </a:lnTo>
                    <a:lnTo>
                      <a:pt x="0" y="21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1" name="Freeform 623"/>
              <p:cNvSpPr>
                <a:spLocks/>
              </p:cNvSpPr>
              <p:nvPr/>
            </p:nvSpPr>
            <p:spPr bwMode="auto">
              <a:xfrm>
                <a:off x="3271" y="1905"/>
                <a:ext cx="95" cy="59"/>
              </a:xfrm>
              <a:custGeom>
                <a:avLst/>
                <a:gdLst>
                  <a:gd name="T0" fmla="*/ 0 w 107"/>
                  <a:gd name="T1" fmla="*/ 26 h 57"/>
                  <a:gd name="T2" fmla="*/ 15 w 107"/>
                  <a:gd name="T3" fmla="*/ 68 h 57"/>
                  <a:gd name="T4" fmla="*/ 38 w 107"/>
                  <a:gd name="T5" fmla="*/ 66 h 57"/>
                  <a:gd name="T6" fmla="*/ 46 w 107"/>
                  <a:gd name="T7" fmla="*/ 53 h 57"/>
                  <a:gd name="T8" fmla="*/ 52 w 107"/>
                  <a:gd name="T9" fmla="*/ 36 h 57"/>
                  <a:gd name="T10" fmla="*/ 24 w 107"/>
                  <a:gd name="T11" fmla="*/ 8 h 57"/>
                  <a:gd name="T12" fmla="*/ 18 w 107"/>
                  <a:gd name="T13" fmla="*/ 0 h 57"/>
                  <a:gd name="T14" fmla="*/ 0 w 107"/>
                  <a:gd name="T15" fmla="*/ 26 h 57"/>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57"/>
                  <a:gd name="T26" fmla="*/ 107 w 107"/>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57">
                    <a:moveTo>
                      <a:pt x="0" y="20"/>
                    </a:moveTo>
                    <a:lnTo>
                      <a:pt x="30" y="56"/>
                    </a:lnTo>
                    <a:lnTo>
                      <a:pt x="78" y="54"/>
                    </a:lnTo>
                    <a:lnTo>
                      <a:pt x="94" y="42"/>
                    </a:lnTo>
                    <a:lnTo>
                      <a:pt x="106" y="30"/>
                    </a:lnTo>
                    <a:lnTo>
                      <a:pt x="48" y="8"/>
                    </a:lnTo>
                    <a:lnTo>
                      <a:pt x="36" y="0"/>
                    </a:lnTo>
                    <a:lnTo>
                      <a:pt x="0" y="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2" name="Freeform 624"/>
              <p:cNvSpPr>
                <a:spLocks/>
              </p:cNvSpPr>
              <p:nvPr/>
            </p:nvSpPr>
            <p:spPr bwMode="auto">
              <a:xfrm>
                <a:off x="1884" y="2858"/>
                <a:ext cx="84" cy="110"/>
              </a:xfrm>
              <a:custGeom>
                <a:avLst/>
                <a:gdLst>
                  <a:gd name="T0" fmla="*/ 0 w 95"/>
                  <a:gd name="T1" fmla="*/ 55 h 106"/>
                  <a:gd name="T2" fmla="*/ 0 w 95"/>
                  <a:gd name="T3" fmla="*/ 76 h 106"/>
                  <a:gd name="T4" fmla="*/ 9 w 95"/>
                  <a:gd name="T5" fmla="*/ 88 h 106"/>
                  <a:gd name="T6" fmla="*/ 4 w 95"/>
                  <a:gd name="T7" fmla="*/ 102 h 106"/>
                  <a:gd name="T8" fmla="*/ 4 w 95"/>
                  <a:gd name="T9" fmla="*/ 123 h 106"/>
                  <a:gd name="T10" fmla="*/ 13 w 95"/>
                  <a:gd name="T11" fmla="*/ 131 h 106"/>
                  <a:gd name="T12" fmla="*/ 23 w 95"/>
                  <a:gd name="T13" fmla="*/ 98 h 106"/>
                  <a:gd name="T14" fmla="*/ 42 w 95"/>
                  <a:gd name="T15" fmla="*/ 64 h 106"/>
                  <a:gd name="T16" fmla="*/ 44 w 95"/>
                  <a:gd name="T17" fmla="*/ 34 h 106"/>
                  <a:gd name="T18" fmla="*/ 29 w 95"/>
                  <a:gd name="T19" fmla="*/ 24 h 106"/>
                  <a:gd name="T20" fmla="*/ 16 w 95"/>
                  <a:gd name="T21" fmla="*/ 0 h 106"/>
                  <a:gd name="T22" fmla="*/ 6 w 95"/>
                  <a:gd name="T23" fmla="*/ 10 h 106"/>
                  <a:gd name="T24" fmla="*/ 0 w 95"/>
                  <a:gd name="T25" fmla="*/ 55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106"/>
                  <a:gd name="T41" fmla="*/ 95 w 95"/>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106">
                    <a:moveTo>
                      <a:pt x="0" y="43"/>
                    </a:moveTo>
                    <a:lnTo>
                      <a:pt x="0" y="61"/>
                    </a:lnTo>
                    <a:lnTo>
                      <a:pt x="18" y="70"/>
                    </a:lnTo>
                    <a:lnTo>
                      <a:pt x="6" y="82"/>
                    </a:lnTo>
                    <a:lnTo>
                      <a:pt x="6" y="99"/>
                    </a:lnTo>
                    <a:lnTo>
                      <a:pt x="27" y="105"/>
                    </a:lnTo>
                    <a:lnTo>
                      <a:pt x="48" y="79"/>
                    </a:lnTo>
                    <a:lnTo>
                      <a:pt x="88" y="52"/>
                    </a:lnTo>
                    <a:lnTo>
                      <a:pt x="94" y="28"/>
                    </a:lnTo>
                    <a:lnTo>
                      <a:pt x="60" y="18"/>
                    </a:lnTo>
                    <a:lnTo>
                      <a:pt x="33" y="0"/>
                    </a:lnTo>
                    <a:lnTo>
                      <a:pt x="12" y="10"/>
                    </a:lnTo>
                    <a:lnTo>
                      <a:pt x="0" y="4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3" name="Freeform 625"/>
              <p:cNvSpPr>
                <a:spLocks/>
              </p:cNvSpPr>
              <p:nvPr/>
            </p:nvSpPr>
            <p:spPr bwMode="auto">
              <a:xfrm>
                <a:off x="2278" y="2784"/>
                <a:ext cx="45" cy="63"/>
              </a:xfrm>
              <a:custGeom>
                <a:avLst/>
                <a:gdLst>
                  <a:gd name="T0" fmla="*/ 0 w 50"/>
                  <a:gd name="T1" fmla="*/ 70 h 61"/>
                  <a:gd name="T2" fmla="*/ 5 w 50"/>
                  <a:gd name="T3" fmla="*/ 0 h 61"/>
                  <a:gd name="T4" fmla="*/ 26 w 50"/>
                  <a:gd name="T5" fmla="*/ 34 h 61"/>
                  <a:gd name="T6" fmla="*/ 13 w 50"/>
                  <a:gd name="T7" fmla="*/ 72 h 61"/>
                  <a:gd name="T8" fmla="*/ 0 w 50"/>
                  <a:gd name="T9" fmla="*/ 70 h 61"/>
                  <a:gd name="T10" fmla="*/ 0 60000 65536"/>
                  <a:gd name="T11" fmla="*/ 0 60000 65536"/>
                  <a:gd name="T12" fmla="*/ 0 60000 65536"/>
                  <a:gd name="T13" fmla="*/ 0 60000 65536"/>
                  <a:gd name="T14" fmla="*/ 0 60000 65536"/>
                  <a:gd name="T15" fmla="*/ 0 w 50"/>
                  <a:gd name="T16" fmla="*/ 0 h 61"/>
                  <a:gd name="T17" fmla="*/ 50 w 50"/>
                  <a:gd name="T18" fmla="*/ 61 h 61"/>
                </a:gdLst>
                <a:ahLst/>
                <a:cxnLst>
                  <a:cxn ang="T10">
                    <a:pos x="T0" y="T1"/>
                  </a:cxn>
                  <a:cxn ang="T11">
                    <a:pos x="T2" y="T3"/>
                  </a:cxn>
                  <a:cxn ang="T12">
                    <a:pos x="T4" y="T5"/>
                  </a:cxn>
                  <a:cxn ang="T13">
                    <a:pos x="T6" y="T7"/>
                  </a:cxn>
                  <a:cxn ang="T14">
                    <a:pos x="T8" y="T9"/>
                  </a:cxn>
                </a:cxnLst>
                <a:rect l="T15" t="T16" r="T17" b="T18"/>
                <a:pathLst>
                  <a:path w="50" h="61">
                    <a:moveTo>
                      <a:pt x="0" y="58"/>
                    </a:moveTo>
                    <a:lnTo>
                      <a:pt x="6" y="0"/>
                    </a:lnTo>
                    <a:lnTo>
                      <a:pt x="49" y="28"/>
                    </a:lnTo>
                    <a:lnTo>
                      <a:pt x="24" y="60"/>
                    </a:lnTo>
                    <a:lnTo>
                      <a:pt x="0" y="5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4" name="Freeform 626"/>
              <p:cNvSpPr>
                <a:spLocks/>
              </p:cNvSpPr>
              <p:nvPr/>
            </p:nvSpPr>
            <p:spPr bwMode="auto">
              <a:xfrm>
                <a:off x="3720" y="2661"/>
                <a:ext cx="22" cy="31"/>
              </a:xfrm>
              <a:custGeom>
                <a:avLst/>
                <a:gdLst>
                  <a:gd name="T0" fmla="*/ 0 w 25"/>
                  <a:gd name="T1" fmla="*/ 24 h 31"/>
                  <a:gd name="T2" fmla="*/ 7 w 25"/>
                  <a:gd name="T3" fmla="*/ 30 h 31"/>
                  <a:gd name="T4" fmla="*/ 10 w 25"/>
                  <a:gd name="T5" fmla="*/ 21 h 31"/>
                  <a:gd name="T6" fmla="*/ 4 w 25"/>
                  <a:gd name="T7" fmla="*/ 21 h 31"/>
                  <a:gd name="T8" fmla="*/ 11 w 25"/>
                  <a:gd name="T9" fmla="*/ 12 h 31"/>
                  <a:gd name="T10" fmla="*/ 9 w 25"/>
                  <a:gd name="T11" fmla="*/ 0 h 31"/>
                  <a:gd name="T12" fmla="*/ 0 w 25"/>
                  <a:gd name="T13" fmla="*/ 24 h 31"/>
                  <a:gd name="T14" fmla="*/ 0 60000 65536"/>
                  <a:gd name="T15" fmla="*/ 0 60000 65536"/>
                  <a:gd name="T16" fmla="*/ 0 60000 65536"/>
                  <a:gd name="T17" fmla="*/ 0 60000 65536"/>
                  <a:gd name="T18" fmla="*/ 0 60000 65536"/>
                  <a:gd name="T19" fmla="*/ 0 60000 65536"/>
                  <a:gd name="T20" fmla="*/ 0 60000 65536"/>
                  <a:gd name="T21" fmla="*/ 0 w 25"/>
                  <a:gd name="T22" fmla="*/ 0 h 31"/>
                  <a:gd name="T23" fmla="*/ 25 w 2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31">
                    <a:moveTo>
                      <a:pt x="0" y="24"/>
                    </a:moveTo>
                    <a:lnTo>
                      <a:pt x="14" y="30"/>
                    </a:lnTo>
                    <a:lnTo>
                      <a:pt x="21" y="21"/>
                    </a:lnTo>
                    <a:lnTo>
                      <a:pt x="8" y="21"/>
                    </a:lnTo>
                    <a:lnTo>
                      <a:pt x="24" y="12"/>
                    </a:lnTo>
                    <a:lnTo>
                      <a:pt x="18" y="0"/>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5" name="Freeform 627"/>
              <p:cNvSpPr>
                <a:spLocks/>
              </p:cNvSpPr>
              <p:nvPr/>
            </p:nvSpPr>
            <p:spPr bwMode="auto">
              <a:xfrm>
                <a:off x="3397" y="2112"/>
                <a:ext cx="91" cy="109"/>
              </a:xfrm>
              <a:custGeom>
                <a:avLst/>
                <a:gdLst>
                  <a:gd name="T0" fmla="*/ 0 w 103"/>
                  <a:gd name="T1" fmla="*/ 48 h 106"/>
                  <a:gd name="T2" fmla="*/ 6 w 103"/>
                  <a:gd name="T3" fmla="*/ 24 h 106"/>
                  <a:gd name="T4" fmla="*/ 21 w 103"/>
                  <a:gd name="T5" fmla="*/ 6 h 106"/>
                  <a:gd name="T6" fmla="*/ 42 w 103"/>
                  <a:gd name="T7" fmla="*/ 9 h 106"/>
                  <a:gd name="T8" fmla="*/ 49 w 103"/>
                  <a:gd name="T9" fmla="*/ 0 h 106"/>
                  <a:gd name="T10" fmla="*/ 45 w 103"/>
                  <a:gd name="T11" fmla="*/ 27 h 106"/>
                  <a:gd name="T12" fmla="*/ 33 w 103"/>
                  <a:gd name="T13" fmla="*/ 15 h 106"/>
                  <a:gd name="T14" fmla="*/ 26 w 103"/>
                  <a:gd name="T15" fmla="*/ 42 h 106"/>
                  <a:gd name="T16" fmla="*/ 19 w 103"/>
                  <a:gd name="T17" fmla="*/ 33 h 106"/>
                  <a:gd name="T18" fmla="*/ 24 w 103"/>
                  <a:gd name="T19" fmla="*/ 61 h 106"/>
                  <a:gd name="T20" fmla="*/ 19 w 103"/>
                  <a:gd name="T21" fmla="*/ 69 h 106"/>
                  <a:gd name="T22" fmla="*/ 30 w 103"/>
                  <a:gd name="T23" fmla="*/ 84 h 106"/>
                  <a:gd name="T24" fmla="*/ 30 w 103"/>
                  <a:gd name="T25" fmla="*/ 95 h 106"/>
                  <a:gd name="T26" fmla="*/ 20 w 103"/>
                  <a:gd name="T27" fmla="*/ 99 h 106"/>
                  <a:gd name="T28" fmla="*/ 23 w 103"/>
                  <a:gd name="T29" fmla="*/ 123 h 106"/>
                  <a:gd name="T30" fmla="*/ 10 w 103"/>
                  <a:gd name="T31" fmla="*/ 117 h 106"/>
                  <a:gd name="T32" fmla="*/ 6 w 103"/>
                  <a:gd name="T33" fmla="*/ 95 h 106"/>
                  <a:gd name="T34" fmla="*/ 23 w 103"/>
                  <a:gd name="T35" fmla="*/ 84 h 106"/>
                  <a:gd name="T36" fmla="*/ 7 w 103"/>
                  <a:gd name="T37" fmla="*/ 78 h 106"/>
                  <a:gd name="T38" fmla="*/ 0 w 103"/>
                  <a:gd name="T39" fmla="*/ 48 h 1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3"/>
                  <a:gd name="T61" fmla="*/ 0 h 106"/>
                  <a:gd name="T62" fmla="*/ 103 w 103"/>
                  <a:gd name="T63" fmla="*/ 106 h 10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3" h="106">
                    <a:moveTo>
                      <a:pt x="0" y="42"/>
                    </a:moveTo>
                    <a:lnTo>
                      <a:pt x="12" y="18"/>
                    </a:lnTo>
                    <a:lnTo>
                      <a:pt x="45" y="6"/>
                    </a:lnTo>
                    <a:lnTo>
                      <a:pt x="87" y="9"/>
                    </a:lnTo>
                    <a:lnTo>
                      <a:pt x="102" y="0"/>
                    </a:lnTo>
                    <a:lnTo>
                      <a:pt x="96" y="21"/>
                    </a:lnTo>
                    <a:lnTo>
                      <a:pt x="69" y="15"/>
                    </a:lnTo>
                    <a:lnTo>
                      <a:pt x="54" y="36"/>
                    </a:lnTo>
                    <a:lnTo>
                      <a:pt x="39" y="27"/>
                    </a:lnTo>
                    <a:lnTo>
                      <a:pt x="51" y="51"/>
                    </a:lnTo>
                    <a:lnTo>
                      <a:pt x="39" y="57"/>
                    </a:lnTo>
                    <a:lnTo>
                      <a:pt x="63" y="72"/>
                    </a:lnTo>
                    <a:lnTo>
                      <a:pt x="63" y="81"/>
                    </a:lnTo>
                    <a:lnTo>
                      <a:pt x="42" y="84"/>
                    </a:lnTo>
                    <a:lnTo>
                      <a:pt x="48" y="105"/>
                    </a:lnTo>
                    <a:lnTo>
                      <a:pt x="21" y="99"/>
                    </a:lnTo>
                    <a:lnTo>
                      <a:pt x="12" y="81"/>
                    </a:lnTo>
                    <a:lnTo>
                      <a:pt x="48" y="72"/>
                    </a:lnTo>
                    <a:lnTo>
                      <a:pt x="15" y="66"/>
                    </a:lnTo>
                    <a:lnTo>
                      <a:pt x="0"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6" name="Freeform 628"/>
              <p:cNvSpPr>
                <a:spLocks/>
              </p:cNvSpPr>
              <p:nvPr/>
            </p:nvSpPr>
            <p:spPr bwMode="auto">
              <a:xfrm>
                <a:off x="1712" y="2571"/>
                <a:ext cx="61" cy="72"/>
              </a:xfrm>
              <a:custGeom>
                <a:avLst/>
                <a:gdLst>
                  <a:gd name="T0" fmla="*/ 0 w 68"/>
                  <a:gd name="T1" fmla="*/ 66 h 70"/>
                  <a:gd name="T2" fmla="*/ 6 w 68"/>
                  <a:gd name="T3" fmla="*/ 33 h 70"/>
                  <a:gd name="T4" fmla="*/ 14 w 68"/>
                  <a:gd name="T5" fmla="*/ 33 h 70"/>
                  <a:gd name="T6" fmla="*/ 6 w 68"/>
                  <a:gd name="T7" fmla="*/ 6 h 70"/>
                  <a:gd name="T8" fmla="*/ 28 w 68"/>
                  <a:gd name="T9" fmla="*/ 0 h 70"/>
                  <a:gd name="T10" fmla="*/ 31 w 68"/>
                  <a:gd name="T11" fmla="*/ 39 h 70"/>
                  <a:gd name="T12" fmla="*/ 35 w 68"/>
                  <a:gd name="T13" fmla="*/ 42 h 70"/>
                  <a:gd name="T14" fmla="*/ 25 w 68"/>
                  <a:gd name="T15" fmla="*/ 69 h 70"/>
                  <a:gd name="T16" fmla="*/ 19 w 68"/>
                  <a:gd name="T17" fmla="*/ 81 h 70"/>
                  <a:gd name="T18" fmla="*/ 0 w 68"/>
                  <a:gd name="T19" fmla="*/ 66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
                  <a:gd name="T31" fmla="*/ 0 h 70"/>
                  <a:gd name="T32" fmla="*/ 68 w 68"/>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 h="70">
                    <a:moveTo>
                      <a:pt x="0" y="54"/>
                    </a:moveTo>
                    <a:lnTo>
                      <a:pt x="12" y="27"/>
                    </a:lnTo>
                    <a:lnTo>
                      <a:pt x="28" y="27"/>
                    </a:lnTo>
                    <a:lnTo>
                      <a:pt x="12" y="6"/>
                    </a:lnTo>
                    <a:lnTo>
                      <a:pt x="52" y="0"/>
                    </a:lnTo>
                    <a:lnTo>
                      <a:pt x="58" y="33"/>
                    </a:lnTo>
                    <a:lnTo>
                      <a:pt x="67" y="36"/>
                    </a:lnTo>
                    <a:lnTo>
                      <a:pt x="49" y="57"/>
                    </a:lnTo>
                    <a:lnTo>
                      <a:pt x="36" y="69"/>
                    </a:lnTo>
                    <a:lnTo>
                      <a:pt x="0" y="5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7" name="Freeform 629"/>
              <p:cNvSpPr>
                <a:spLocks/>
              </p:cNvSpPr>
              <p:nvPr/>
            </p:nvSpPr>
            <p:spPr bwMode="auto">
              <a:xfrm>
                <a:off x="2175" y="2738"/>
                <a:ext cx="75" cy="119"/>
              </a:xfrm>
              <a:custGeom>
                <a:avLst/>
                <a:gdLst>
                  <a:gd name="T0" fmla="*/ 0 w 85"/>
                  <a:gd name="T1" fmla="*/ 43 h 116"/>
                  <a:gd name="T2" fmla="*/ 6 w 85"/>
                  <a:gd name="T3" fmla="*/ 64 h 116"/>
                  <a:gd name="T4" fmla="*/ 14 w 85"/>
                  <a:gd name="T5" fmla="*/ 79 h 116"/>
                  <a:gd name="T6" fmla="*/ 13 w 85"/>
                  <a:gd name="T7" fmla="*/ 117 h 116"/>
                  <a:gd name="T8" fmla="*/ 17 w 85"/>
                  <a:gd name="T9" fmla="*/ 133 h 116"/>
                  <a:gd name="T10" fmla="*/ 39 w 85"/>
                  <a:gd name="T11" fmla="*/ 127 h 116"/>
                  <a:gd name="T12" fmla="*/ 26 w 85"/>
                  <a:gd name="T13" fmla="*/ 85 h 116"/>
                  <a:gd name="T14" fmla="*/ 35 w 85"/>
                  <a:gd name="T15" fmla="*/ 49 h 116"/>
                  <a:gd name="T16" fmla="*/ 13 w 85"/>
                  <a:gd name="T17" fmla="*/ 0 h 116"/>
                  <a:gd name="T18" fmla="*/ 4 w 85"/>
                  <a:gd name="T19" fmla="*/ 12 h 116"/>
                  <a:gd name="T20" fmla="*/ 7 w 85"/>
                  <a:gd name="T21" fmla="*/ 27 h 116"/>
                  <a:gd name="T22" fmla="*/ 0 w 85"/>
                  <a:gd name="T23" fmla="*/ 43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16"/>
                  <a:gd name="T38" fmla="*/ 85 w 85"/>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16">
                    <a:moveTo>
                      <a:pt x="0" y="37"/>
                    </a:moveTo>
                    <a:lnTo>
                      <a:pt x="12" y="55"/>
                    </a:lnTo>
                    <a:lnTo>
                      <a:pt x="30" y="67"/>
                    </a:lnTo>
                    <a:lnTo>
                      <a:pt x="27" y="99"/>
                    </a:lnTo>
                    <a:lnTo>
                      <a:pt x="36" y="115"/>
                    </a:lnTo>
                    <a:lnTo>
                      <a:pt x="84" y="109"/>
                    </a:lnTo>
                    <a:lnTo>
                      <a:pt x="54" y="73"/>
                    </a:lnTo>
                    <a:lnTo>
                      <a:pt x="75" y="43"/>
                    </a:lnTo>
                    <a:lnTo>
                      <a:pt x="27" y="0"/>
                    </a:lnTo>
                    <a:lnTo>
                      <a:pt x="9" y="12"/>
                    </a:lnTo>
                    <a:lnTo>
                      <a:pt x="15" y="21"/>
                    </a:lnTo>
                    <a:lnTo>
                      <a:pt x="0" y="3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8" name="Freeform 630"/>
              <p:cNvSpPr>
                <a:spLocks/>
              </p:cNvSpPr>
              <p:nvPr/>
            </p:nvSpPr>
            <p:spPr bwMode="auto">
              <a:xfrm>
                <a:off x="1756" y="2605"/>
                <a:ext cx="91" cy="53"/>
              </a:xfrm>
              <a:custGeom>
                <a:avLst/>
                <a:gdLst>
                  <a:gd name="T0" fmla="*/ 0 w 103"/>
                  <a:gd name="T1" fmla="*/ 24 h 52"/>
                  <a:gd name="T2" fmla="*/ 9 w 103"/>
                  <a:gd name="T3" fmla="*/ 3 h 52"/>
                  <a:gd name="T4" fmla="*/ 34 w 103"/>
                  <a:gd name="T5" fmla="*/ 0 h 52"/>
                  <a:gd name="T6" fmla="*/ 49 w 103"/>
                  <a:gd name="T7" fmla="*/ 15 h 52"/>
                  <a:gd name="T8" fmla="*/ 35 w 103"/>
                  <a:gd name="T9" fmla="*/ 18 h 52"/>
                  <a:gd name="T10" fmla="*/ 16 w 103"/>
                  <a:gd name="T11" fmla="*/ 57 h 52"/>
                  <a:gd name="T12" fmla="*/ 13 w 103"/>
                  <a:gd name="T13" fmla="*/ 51 h 52"/>
                  <a:gd name="T14" fmla="*/ 0 w 103"/>
                  <a:gd name="T15" fmla="*/ 24 h 52"/>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52"/>
                  <a:gd name="T26" fmla="*/ 103 w 103"/>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52">
                    <a:moveTo>
                      <a:pt x="0" y="24"/>
                    </a:moveTo>
                    <a:lnTo>
                      <a:pt x="18" y="3"/>
                    </a:lnTo>
                    <a:lnTo>
                      <a:pt x="72" y="0"/>
                    </a:lnTo>
                    <a:lnTo>
                      <a:pt x="102" y="15"/>
                    </a:lnTo>
                    <a:lnTo>
                      <a:pt x="75" y="18"/>
                    </a:lnTo>
                    <a:lnTo>
                      <a:pt x="33" y="51"/>
                    </a:lnTo>
                    <a:lnTo>
                      <a:pt x="27" y="45"/>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09" name="Freeform 631"/>
              <p:cNvSpPr>
                <a:spLocks/>
              </p:cNvSpPr>
              <p:nvPr/>
            </p:nvSpPr>
            <p:spPr bwMode="auto">
              <a:xfrm>
                <a:off x="4112" y="2226"/>
                <a:ext cx="442" cy="519"/>
              </a:xfrm>
              <a:custGeom>
                <a:avLst/>
                <a:gdLst>
                  <a:gd name="T0" fmla="*/ 0 w 498"/>
                  <a:gd name="T1" fmla="*/ 280 h 503"/>
                  <a:gd name="T2" fmla="*/ 6 w 498"/>
                  <a:gd name="T3" fmla="*/ 261 h 503"/>
                  <a:gd name="T4" fmla="*/ 25 w 498"/>
                  <a:gd name="T5" fmla="*/ 261 h 503"/>
                  <a:gd name="T6" fmla="*/ 12 w 498"/>
                  <a:gd name="T7" fmla="*/ 200 h 503"/>
                  <a:gd name="T8" fmla="*/ 20 w 498"/>
                  <a:gd name="T9" fmla="*/ 186 h 503"/>
                  <a:gd name="T10" fmla="*/ 29 w 498"/>
                  <a:gd name="T11" fmla="*/ 186 h 503"/>
                  <a:gd name="T12" fmla="*/ 54 w 498"/>
                  <a:gd name="T13" fmla="*/ 119 h 503"/>
                  <a:gd name="T14" fmla="*/ 52 w 498"/>
                  <a:gd name="T15" fmla="*/ 99 h 503"/>
                  <a:gd name="T16" fmla="*/ 59 w 498"/>
                  <a:gd name="T17" fmla="*/ 86 h 503"/>
                  <a:gd name="T18" fmla="*/ 48 w 498"/>
                  <a:gd name="T19" fmla="*/ 66 h 503"/>
                  <a:gd name="T20" fmla="*/ 46 w 498"/>
                  <a:gd name="T21" fmla="*/ 33 h 503"/>
                  <a:gd name="T22" fmla="*/ 72 w 498"/>
                  <a:gd name="T23" fmla="*/ 33 h 503"/>
                  <a:gd name="T24" fmla="*/ 78 w 498"/>
                  <a:gd name="T25" fmla="*/ 15 h 503"/>
                  <a:gd name="T26" fmla="*/ 93 w 498"/>
                  <a:gd name="T27" fmla="*/ 0 h 503"/>
                  <a:gd name="T28" fmla="*/ 100 w 498"/>
                  <a:gd name="T29" fmla="*/ 12 h 503"/>
                  <a:gd name="T30" fmla="*/ 90 w 498"/>
                  <a:gd name="T31" fmla="*/ 45 h 503"/>
                  <a:gd name="T32" fmla="*/ 94 w 498"/>
                  <a:gd name="T33" fmla="*/ 78 h 503"/>
                  <a:gd name="T34" fmla="*/ 85 w 498"/>
                  <a:gd name="T35" fmla="*/ 82 h 503"/>
                  <a:gd name="T36" fmla="*/ 90 w 498"/>
                  <a:gd name="T37" fmla="*/ 119 h 503"/>
                  <a:gd name="T38" fmla="*/ 108 w 498"/>
                  <a:gd name="T39" fmla="*/ 135 h 503"/>
                  <a:gd name="T40" fmla="*/ 99 w 498"/>
                  <a:gd name="T41" fmla="*/ 170 h 503"/>
                  <a:gd name="T42" fmla="*/ 121 w 498"/>
                  <a:gd name="T43" fmla="*/ 195 h 503"/>
                  <a:gd name="T44" fmla="*/ 163 w 498"/>
                  <a:gd name="T45" fmla="*/ 217 h 503"/>
                  <a:gd name="T46" fmla="*/ 164 w 498"/>
                  <a:gd name="T47" fmla="*/ 188 h 503"/>
                  <a:gd name="T48" fmla="*/ 169 w 498"/>
                  <a:gd name="T49" fmla="*/ 181 h 503"/>
                  <a:gd name="T50" fmla="*/ 171 w 498"/>
                  <a:gd name="T51" fmla="*/ 200 h 503"/>
                  <a:gd name="T52" fmla="*/ 175 w 498"/>
                  <a:gd name="T53" fmla="*/ 210 h 503"/>
                  <a:gd name="T54" fmla="*/ 197 w 498"/>
                  <a:gd name="T55" fmla="*/ 207 h 503"/>
                  <a:gd name="T56" fmla="*/ 196 w 498"/>
                  <a:gd name="T57" fmla="*/ 188 h 503"/>
                  <a:gd name="T58" fmla="*/ 229 w 498"/>
                  <a:gd name="T59" fmla="*/ 148 h 503"/>
                  <a:gd name="T60" fmla="*/ 233 w 498"/>
                  <a:gd name="T61" fmla="*/ 174 h 503"/>
                  <a:gd name="T62" fmla="*/ 242 w 498"/>
                  <a:gd name="T63" fmla="*/ 181 h 503"/>
                  <a:gd name="T64" fmla="*/ 237 w 498"/>
                  <a:gd name="T65" fmla="*/ 200 h 503"/>
                  <a:gd name="T66" fmla="*/ 224 w 498"/>
                  <a:gd name="T67" fmla="*/ 215 h 503"/>
                  <a:gd name="T68" fmla="*/ 201 w 498"/>
                  <a:gd name="T69" fmla="*/ 316 h 503"/>
                  <a:gd name="T70" fmla="*/ 199 w 498"/>
                  <a:gd name="T71" fmla="*/ 272 h 503"/>
                  <a:gd name="T72" fmla="*/ 193 w 498"/>
                  <a:gd name="T73" fmla="*/ 290 h 503"/>
                  <a:gd name="T74" fmla="*/ 189 w 498"/>
                  <a:gd name="T75" fmla="*/ 272 h 503"/>
                  <a:gd name="T76" fmla="*/ 199 w 498"/>
                  <a:gd name="T77" fmla="*/ 246 h 503"/>
                  <a:gd name="T78" fmla="*/ 180 w 498"/>
                  <a:gd name="T79" fmla="*/ 244 h 503"/>
                  <a:gd name="T80" fmla="*/ 168 w 498"/>
                  <a:gd name="T81" fmla="*/ 215 h 503"/>
                  <a:gd name="T82" fmla="*/ 163 w 498"/>
                  <a:gd name="T83" fmla="*/ 231 h 503"/>
                  <a:gd name="T84" fmla="*/ 168 w 498"/>
                  <a:gd name="T85" fmla="*/ 244 h 503"/>
                  <a:gd name="T86" fmla="*/ 162 w 498"/>
                  <a:gd name="T87" fmla="*/ 254 h 503"/>
                  <a:gd name="T88" fmla="*/ 168 w 498"/>
                  <a:gd name="T89" fmla="*/ 261 h 503"/>
                  <a:gd name="T90" fmla="*/ 171 w 498"/>
                  <a:gd name="T91" fmla="*/ 319 h 503"/>
                  <a:gd name="T92" fmla="*/ 163 w 498"/>
                  <a:gd name="T93" fmla="*/ 309 h 503"/>
                  <a:gd name="T94" fmla="*/ 149 w 498"/>
                  <a:gd name="T95" fmla="*/ 359 h 503"/>
                  <a:gd name="T96" fmla="*/ 100 w 498"/>
                  <a:gd name="T97" fmla="*/ 447 h 503"/>
                  <a:gd name="T98" fmla="*/ 96 w 498"/>
                  <a:gd name="T99" fmla="*/ 559 h 503"/>
                  <a:gd name="T100" fmla="*/ 75 w 498"/>
                  <a:gd name="T101" fmla="*/ 606 h 503"/>
                  <a:gd name="T102" fmla="*/ 56 w 498"/>
                  <a:gd name="T103" fmla="*/ 520 h 503"/>
                  <a:gd name="T104" fmla="*/ 51 w 498"/>
                  <a:gd name="T105" fmla="*/ 450 h 503"/>
                  <a:gd name="T106" fmla="*/ 42 w 498"/>
                  <a:gd name="T107" fmla="*/ 432 h 503"/>
                  <a:gd name="T108" fmla="*/ 38 w 498"/>
                  <a:gd name="T109" fmla="*/ 309 h 503"/>
                  <a:gd name="T110" fmla="*/ 32 w 498"/>
                  <a:gd name="T111" fmla="*/ 304 h 503"/>
                  <a:gd name="T112" fmla="*/ 31 w 498"/>
                  <a:gd name="T113" fmla="*/ 334 h 503"/>
                  <a:gd name="T114" fmla="*/ 20 w 498"/>
                  <a:gd name="T115" fmla="*/ 342 h 503"/>
                  <a:gd name="T116" fmla="*/ 6 w 498"/>
                  <a:gd name="T117" fmla="*/ 304 h 503"/>
                  <a:gd name="T118" fmla="*/ 20 w 498"/>
                  <a:gd name="T119" fmla="*/ 290 h 503"/>
                  <a:gd name="T120" fmla="*/ 6 w 498"/>
                  <a:gd name="T121" fmla="*/ 295 h 503"/>
                  <a:gd name="T122" fmla="*/ 0 w 498"/>
                  <a:gd name="T123" fmla="*/ 280 h 5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98"/>
                  <a:gd name="T187" fmla="*/ 0 h 503"/>
                  <a:gd name="T188" fmla="*/ 498 w 498"/>
                  <a:gd name="T189" fmla="*/ 503 h 50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98" h="503">
                    <a:moveTo>
                      <a:pt x="0" y="232"/>
                    </a:moveTo>
                    <a:lnTo>
                      <a:pt x="12" y="216"/>
                    </a:lnTo>
                    <a:lnTo>
                      <a:pt x="51" y="216"/>
                    </a:lnTo>
                    <a:lnTo>
                      <a:pt x="24" y="166"/>
                    </a:lnTo>
                    <a:lnTo>
                      <a:pt x="39" y="154"/>
                    </a:lnTo>
                    <a:lnTo>
                      <a:pt x="60" y="154"/>
                    </a:lnTo>
                    <a:lnTo>
                      <a:pt x="112" y="99"/>
                    </a:lnTo>
                    <a:lnTo>
                      <a:pt x="108" y="81"/>
                    </a:lnTo>
                    <a:lnTo>
                      <a:pt x="120" y="72"/>
                    </a:lnTo>
                    <a:lnTo>
                      <a:pt x="99" y="54"/>
                    </a:lnTo>
                    <a:lnTo>
                      <a:pt x="96" y="27"/>
                    </a:lnTo>
                    <a:lnTo>
                      <a:pt x="148" y="27"/>
                    </a:lnTo>
                    <a:lnTo>
                      <a:pt x="160" y="15"/>
                    </a:lnTo>
                    <a:lnTo>
                      <a:pt x="190" y="0"/>
                    </a:lnTo>
                    <a:lnTo>
                      <a:pt x="204" y="12"/>
                    </a:lnTo>
                    <a:lnTo>
                      <a:pt x="184" y="39"/>
                    </a:lnTo>
                    <a:lnTo>
                      <a:pt x="192" y="66"/>
                    </a:lnTo>
                    <a:lnTo>
                      <a:pt x="174" y="69"/>
                    </a:lnTo>
                    <a:lnTo>
                      <a:pt x="184" y="99"/>
                    </a:lnTo>
                    <a:lnTo>
                      <a:pt x="220" y="111"/>
                    </a:lnTo>
                    <a:lnTo>
                      <a:pt x="202" y="141"/>
                    </a:lnTo>
                    <a:lnTo>
                      <a:pt x="247" y="162"/>
                    </a:lnTo>
                    <a:lnTo>
                      <a:pt x="334" y="180"/>
                    </a:lnTo>
                    <a:lnTo>
                      <a:pt x="337" y="156"/>
                    </a:lnTo>
                    <a:lnTo>
                      <a:pt x="346" y="150"/>
                    </a:lnTo>
                    <a:lnTo>
                      <a:pt x="349" y="166"/>
                    </a:lnTo>
                    <a:lnTo>
                      <a:pt x="358" y="174"/>
                    </a:lnTo>
                    <a:lnTo>
                      <a:pt x="403" y="172"/>
                    </a:lnTo>
                    <a:lnTo>
                      <a:pt x="400" y="156"/>
                    </a:lnTo>
                    <a:lnTo>
                      <a:pt x="469" y="123"/>
                    </a:lnTo>
                    <a:lnTo>
                      <a:pt x="475" y="144"/>
                    </a:lnTo>
                    <a:lnTo>
                      <a:pt x="497" y="150"/>
                    </a:lnTo>
                    <a:lnTo>
                      <a:pt x="485" y="166"/>
                    </a:lnTo>
                    <a:lnTo>
                      <a:pt x="457" y="178"/>
                    </a:lnTo>
                    <a:lnTo>
                      <a:pt x="412" y="262"/>
                    </a:lnTo>
                    <a:lnTo>
                      <a:pt x="406" y="226"/>
                    </a:lnTo>
                    <a:lnTo>
                      <a:pt x="394" y="240"/>
                    </a:lnTo>
                    <a:lnTo>
                      <a:pt x="385" y="226"/>
                    </a:lnTo>
                    <a:lnTo>
                      <a:pt x="406" y="204"/>
                    </a:lnTo>
                    <a:lnTo>
                      <a:pt x="370" y="202"/>
                    </a:lnTo>
                    <a:lnTo>
                      <a:pt x="343" y="178"/>
                    </a:lnTo>
                    <a:lnTo>
                      <a:pt x="334" y="192"/>
                    </a:lnTo>
                    <a:lnTo>
                      <a:pt x="343" y="202"/>
                    </a:lnTo>
                    <a:lnTo>
                      <a:pt x="331" y="210"/>
                    </a:lnTo>
                    <a:lnTo>
                      <a:pt x="343" y="216"/>
                    </a:lnTo>
                    <a:lnTo>
                      <a:pt x="349" y="264"/>
                    </a:lnTo>
                    <a:lnTo>
                      <a:pt x="334" y="256"/>
                    </a:lnTo>
                    <a:lnTo>
                      <a:pt x="304" y="298"/>
                    </a:lnTo>
                    <a:lnTo>
                      <a:pt x="204" y="370"/>
                    </a:lnTo>
                    <a:lnTo>
                      <a:pt x="196" y="463"/>
                    </a:lnTo>
                    <a:lnTo>
                      <a:pt x="154" y="502"/>
                    </a:lnTo>
                    <a:lnTo>
                      <a:pt x="114" y="430"/>
                    </a:lnTo>
                    <a:lnTo>
                      <a:pt x="102" y="373"/>
                    </a:lnTo>
                    <a:lnTo>
                      <a:pt x="87" y="358"/>
                    </a:lnTo>
                    <a:lnTo>
                      <a:pt x="78" y="256"/>
                    </a:lnTo>
                    <a:lnTo>
                      <a:pt x="66" y="252"/>
                    </a:lnTo>
                    <a:lnTo>
                      <a:pt x="63" y="277"/>
                    </a:lnTo>
                    <a:lnTo>
                      <a:pt x="39" y="283"/>
                    </a:lnTo>
                    <a:lnTo>
                      <a:pt x="12" y="252"/>
                    </a:lnTo>
                    <a:lnTo>
                      <a:pt x="39" y="240"/>
                    </a:lnTo>
                    <a:lnTo>
                      <a:pt x="12" y="244"/>
                    </a:lnTo>
                    <a:lnTo>
                      <a:pt x="0" y="23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0" name="Freeform 632"/>
              <p:cNvSpPr>
                <a:spLocks/>
              </p:cNvSpPr>
              <p:nvPr/>
            </p:nvSpPr>
            <p:spPr bwMode="auto">
              <a:xfrm>
                <a:off x="3755" y="2152"/>
                <a:ext cx="286" cy="286"/>
              </a:xfrm>
              <a:custGeom>
                <a:avLst/>
                <a:gdLst>
                  <a:gd name="T0" fmla="*/ 0 w 323"/>
                  <a:gd name="T1" fmla="*/ 9 h 277"/>
                  <a:gd name="T2" fmla="*/ 4 w 323"/>
                  <a:gd name="T3" fmla="*/ 0 h 277"/>
                  <a:gd name="T4" fmla="*/ 15 w 323"/>
                  <a:gd name="T5" fmla="*/ 24 h 277"/>
                  <a:gd name="T6" fmla="*/ 29 w 323"/>
                  <a:gd name="T7" fmla="*/ 3 h 277"/>
                  <a:gd name="T8" fmla="*/ 31 w 323"/>
                  <a:gd name="T9" fmla="*/ 24 h 277"/>
                  <a:gd name="T10" fmla="*/ 38 w 323"/>
                  <a:gd name="T11" fmla="*/ 30 h 277"/>
                  <a:gd name="T12" fmla="*/ 40 w 323"/>
                  <a:gd name="T13" fmla="*/ 49 h 277"/>
                  <a:gd name="T14" fmla="*/ 59 w 323"/>
                  <a:gd name="T15" fmla="*/ 72 h 277"/>
                  <a:gd name="T16" fmla="*/ 79 w 323"/>
                  <a:gd name="T17" fmla="*/ 69 h 277"/>
                  <a:gd name="T18" fmla="*/ 78 w 323"/>
                  <a:gd name="T19" fmla="*/ 55 h 277"/>
                  <a:gd name="T20" fmla="*/ 103 w 323"/>
                  <a:gd name="T21" fmla="*/ 33 h 277"/>
                  <a:gd name="T22" fmla="*/ 137 w 323"/>
                  <a:gd name="T23" fmla="*/ 72 h 277"/>
                  <a:gd name="T24" fmla="*/ 139 w 323"/>
                  <a:gd name="T25" fmla="*/ 96 h 277"/>
                  <a:gd name="T26" fmla="*/ 132 w 323"/>
                  <a:gd name="T27" fmla="*/ 132 h 277"/>
                  <a:gd name="T28" fmla="*/ 135 w 323"/>
                  <a:gd name="T29" fmla="*/ 185 h 277"/>
                  <a:gd name="T30" fmla="*/ 142 w 323"/>
                  <a:gd name="T31" fmla="*/ 203 h 277"/>
                  <a:gd name="T32" fmla="*/ 135 w 323"/>
                  <a:gd name="T33" fmla="*/ 229 h 277"/>
                  <a:gd name="T34" fmla="*/ 154 w 323"/>
                  <a:gd name="T35" fmla="*/ 289 h 277"/>
                  <a:gd name="T36" fmla="*/ 141 w 323"/>
                  <a:gd name="T37" fmla="*/ 335 h 277"/>
                  <a:gd name="T38" fmla="*/ 106 w 323"/>
                  <a:gd name="T39" fmla="*/ 325 h 277"/>
                  <a:gd name="T40" fmla="*/ 99 w 323"/>
                  <a:gd name="T41" fmla="*/ 291 h 277"/>
                  <a:gd name="T42" fmla="*/ 75 w 323"/>
                  <a:gd name="T43" fmla="*/ 298 h 277"/>
                  <a:gd name="T44" fmla="*/ 58 w 323"/>
                  <a:gd name="T45" fmla="*/ 276 h 277"/>
                  <a:gd name="T46" fmla="*/ 45 w 323"/>
                  <a:gd name="T47" fmla="*/ 225 h 277"/>
                  <a:gd name="T48" fmla="*/ 35 w 323"/>
                  <a:gd name="T49" fmla="*/ 215 h 277"/>
                  <a:gd name="T50" fmla="*/ 35 w 323"/>
                  <a:gd name="T51" fmla="*/ 225 h 277"/>
                  <a:gd name="T52" fmla="*/ 24 w 323"/>
                  <a:gd name="T53" fmla="*/ 171 h 277"/>
                  <a:gd name="T54" fmla="*/ 9 w 323"/>
                  <a:gd name="T55" fmla="*/ 138 h 277"/>
                  <a:gd name="T56" fmla="*/ 16 w 323"/>
                  <a:gd name="T57" fmla="*/ 96 h 277"/>
                  <a:gd name="T58" fmla="*/ 11 w 323"/>
                  <a:gd name="T59" fmla="*/ 87 h 277"/>
                  <a:gd name="T60" fmla="*/ 4 w 323"/>
                  <a:gd name="T61" fmla="*/ 60 h 277"/>
                  <a:gd name="T62" fmla="*/ 0 w 323"/>
                  <a:gd name="T63" fmla="*/ 9 h 27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3"/>
                  <a:gd name="T97" fmla="*/ 0 h 277"/>
                  <a:gd name="T98" fmla="*/ 323 w 323"/>
                  <a:gd name="T99" fmla="*/ 277 h 27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3" h="277">
                    <a:moveTo>
                      <a:pt x="0" y="9"/>
                    </a:moveTo>
                    <a:lnTo>
                      <a:pt x="6" y="0"/>
                    </a:lnTo>
                    <a:lnTo>
                      <a:pt x="30" y="18"/>
                    </a:lnTo>
                    <a:lnTo>
                      <a:pt x="60" y="3"/>
                    </a:lnTo>
                    <a:lnTo>
                      <a:pt x="63" y="18"/>
                    </a:lnTo>
                    <a:lnTo>
                      <a:pt x="78" y="24"/>
                    </a:lnTo>
                    <a:lnTo>
                      <a:pt x="84" y="42"/>
                    </a:lnTo>
                    <a:lnTo>
                      <a:pt x="123" y="60"/>
                    </a:lnTo>
                    <a:lnTo>
                      <a:pt x="165" y="57"/>
                    </a:lnTo>
                    <a:lnTo>
                      <a:pt x="162" y="45"/>
                    </a:lnTo>
                    <a:lnTo>
                      <a:pt x="214" y="27"/>
                    </a:lnTo>
                    <a:lnTo>
                      <a:pt x="286" y="60"/>
                    </a:lnTo>
                    <a:lnTo>
                      <a:pt x="288" y="78"/>
                    </a:lnTo>
                    <a:lnTo>
                      <a:pt x="274" y="108"/>
                    </a:lnTo>
                    <a:lnTo>
                      <a:pt x="280" y="153"/>
                    </a:lnTo>
                    <a:lnTo>
                      <a:pt x="294" y="168"/>
                    </a:lnTo>
                    <a:lnTo>
                      <a:pt x="280" y="189"/>
                    </a:lnTo>
                    <a:lnTo>
                      <a:pt x="322" y="238"/>
                    </a:lnTo>
                    <a:lnTo>
                      <a:pt x="292" y="276"/>
                    </a:lnTo>
                    <a:lnTo>
                      <a:pt x="222" y="268"/>
                    </a:lnTo>
                    <a:lnTo>
                      <a:pt x="204" y="240"/>
                    </a:lnTo>
                    <a:lnTo>
                      <a:pt x="156" y="246"/>
                    </a:lnTo>
                    <a:lnTo>
                      <a:pt x="120" y="228"/>
                    </a:lnTo>
                    <a:lnTo>
                      <a:pt x="96" y="186"/>
                    </a:lnTo>
                    <a:lnTo>
                      <a:pt x="75" y="177"/>
                    </a:lnTo>
                    <a:lnTo>
                      <a:pt x="72" y="186"/>
                    </a:lnTo>
                    <a:lnTo>
                      <a:pt x="51" y="141"/>
                    </a:lnTo>
                    <a:lnTo>
                      <a:pt x="18" y="114"/>
                    </a:lnTo>
                    <a:lnTo>
                      <a:pt x="33" y="78"/>
                    </a:lnTo>
                    <a:lnTo>
                      <a:pt x="21" y="72"/>
                    </a:lnTo>
                    <a:lnTo>
                      <a:pt x="9" y="48"/>
                    </a:lnTo>
                    <a:lnTo>
                      <a:pt x="0"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1" name="Freeform 633"/>
              <p:cNvSpPr>
                <a:spLocks/>
              </p:cNvSpPr>
              <p:nvPr/>
            </p:nvSpPr>
            <p:spPr bwMode="auto">
              <a:xfrm>
                <a:off x="3672" y="2202"/>
                <a:ext cx="147" cy="159"/>
              </a:xfrm>
              <a:custGeom>
                <a:avLst/>
                <a:gdLst>
                  <a:gd name="T0" fmla="*/ 0 w 166"/>
                  <a:gd name="T1" fmla="*/ 96 h 154"/>
                  <a:gd name="T2" fmla="*/ 4 w 166"/>
                  <a:gd name="T3" fmla="*/ 120 h 154"/>
                  <a:gd name="T4" fmla="*/ 39 w 166"/>
                  <a:gd name="T5" fmla="*/ 160 h 154"/>
                  <a:gd name="T6" fmla="*/ 39 w 166"/>
                  <a:gd name="T7" fmla="*/ 174 h 154"/>
                  <a:gd name="T8" fmla="*/ 50 w 166"/>
                  <a:gd name="T9" fmla="*/ 185 h 154"/>
                  <a:gd name="T10" fmla="*/ 66 w 166"/>
                  <a:gd name="T11" fmla="*/ 185 h 154"/>
                  <a:gd name="T12" fmla="*/ 75 w 166"/>
                  <a:gd name="T13" fmla="*/ 167 h 154"/>
                  <a:gd name="T14" fmla="*/ 79 w 166"/>
                  <a:gd name="T15" fmla="*/ 167 h 154"/>
                  <a:gd name="T16" fmla="*/ 70 w 166"/>
                  <a:gd name="T17" fmla="*/ 112 h 154"/>
                  <a:gd name="T18" fmla="*/ 53 w 166"/>
                  <a:gd name="T19" fmla="*/ 78 h 154"/>
                  <a:gd name="T20" fmla="*/ 61 w 166"/>
                  <a:gd name="T21" fmla="*/ 36 h 154"/>
                  <a:gd name="T22" fmla="*/ 55 w 166"/>
                  <a:gd name="T23" fmla="*/ 30 h 154"/>
                  <a:gd name="T24" fmla="*/ 50 w 166"/>
                  <a:gd name="T25" fmla="*/ 0 h 154"/>
                  <a:gd name="T26" fmla="*/ 30 w 166"/>
                  <a:gd name="T27" fmla="*/ 3 h 154"/>
                  <a:gd name="T28" fmla="*/ 21 w 166"/>
                  <a:gd name="T29" fmla="*/ 15 h 154"/>
                  <a:gd name="T30" fmla="*/ 20 w 166"/>
                  <a:gd name="T31" fmla="*/ 66 h 154"/>
                  <a:gd name="T32" fmla="*/ 0 w 166"/>
                  <a:gd name="T33" fmla="*/ 96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6"/>
                  <a:gd name="T52" fmla="*/ 0 h 154"/>
                  <a:gd name="T53" fmla="*/ 166 w 166"/>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6" h="154">
                    <a:moveTo>
                      <a:pt x="0" y="78"/>
                    </a:moveTo>
                    <a:lnTo>
                      <a:pt x="9" y="99"/>
                    </a:lnTo>
                    <a:lnTo>
                      <a:pt x="81" y="132"/>
                    </a:lnTo>
                    <a:lnTo>
                      <a:pt x="81" y="144"/>
                    </a:lnTo>
                    <a:lnTo>
                      <a:pt x="102" y="153"/>
                    </a:lnTo>
                    <a:lnTo>
                      <a:pt x="135" y="153"/>
                    </a:lnTo>
                    <a:lnTo>
                      <a:pt x="156" y="138"/>
                    </a:lnTo>
                    <a:lnTo>
                      <a:pt x="165" y="138"/>
                    </a:lnTo>
                    <a:lnTo>
                      <a:pt x="144" y="93"/>
                    </a:lnTo>
                    <a:lnTo>
                      <a:pt x="111" y="66"/>
                    </a:lnTo>
                    <a:lnTo>
                      <a:pt x="126" y="30"/>
                    </a:lnTo>
                    <a:lnTo>
                      <a:pt x="114" y="24"/>
                    </a:lnTo>
                    <a:lnTo>
                      <a:pt x="102" y="0"/>
                    </a:lnTo>
                    <a:lnTo>
                      <a:pt x="62" y="3"/>
                    </a:lnTo>
                    <a:lnTo>
                      <a:pt x="45" y="15"/>
                    </a:lnTo>
                    <a:lnTo>
                      <a:pt x="42" y="54"/>
                    </a:lnTo>
                    <a:lnTo>
                      <a:pt x="0" y="7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2" name="Freeform 634"/>
              <p:cNvSpPr>
                <a:spLocks/>
              </p:cNvSpPr>
              <p:nvPr/>
            </p:nvSpPr>
            <p:spPr bwMode="auto">
              <a:xfrm>
                <a:off x="3602" y="2285"/>
                <a:ext cx="22" cy="72"/>
              </a:xfrm>
              <a:custGeom>
                <a:avLst/>
                <a:gdLst>
                  <a:gd name="T0" fmla="*/ 0 w 25"/>
                  <a:gd name="T1" fmla="*/ 39 h 70"/>
                  <a:gd name="T2" fmla="*/ 6 w 25"/>
                  <a:gd name="T3" fmla="*/ 81 h 70"/>
                  <a:gd name="T4" fmla="*/ 8 w 25"/>
                  <a:gd name="T5" fmla="*/ 81 h 70"/>
                  <a:gd name="T6" fmla="*/ 10 w 25"/>
                  <a:gd name="T7" fmla="*/ 36 h 70"/>
                  <a:gd name="T8" fmla="*/ 6 w 25"/>
                  <a:gd name="T9" fmla="*/ 36 h 70"/>
                  <a:gd name="T10" fmla="*/ 6 w 25"/>
                  <a:gd name="T11" fmla="*/ 15 h 70"/>
                  <a:gd name="T12" fmla="*/ 10 w 25"/>
                  <a:gd name="T13" fmla="*/ 9 h 70"/>
                  <a:gd name="T14" fmla="*/ 11 w 25"/>
                  <a:gd name="T15" fmla="*/ 0 h 70"/>
                  <a:gd name="T16" fmla="*/ 8 w 25"/>
                  <a:gd name="T17" fmla="*/ 0 h 70"/>
                  <a:gd name="T18" fmla="*/ 0 w 25"/>
                  <a:gd name="T19" fmla="*/ 39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70"/>
                  <a:gd name="T32" fmla="*/ 25 w 25"/>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70">
                    <a:moveTo>
                      <a:pt x="0" y="33"/>
                    </a:moveTo>
                    <a:lnTo>
                      <a:pt x="12" y="69"/>
                    </a:lnTo>
                    <a:lnTo>
                      <a:pt x="16" y="69"/>
                    </a:lnTo>
                    <a:lnTo>
                      <a:pt x="22" y="30"/>
                    </a:lnTo>
                    <a:lnTo>
                      <a:pt x="12" y="30"/>
                    </a:lnTo>
                    <a:lnTo>
                      <a:pt x="12" y="15"/>
                    </a:lnTo>
                    <a:lnTo>
                      <a:pt x="22" y="9"/>
                    </a:lnTo>
                    <a:lnTo>
                      <a:pt x="24" y="0"/>
                    </a:lnTo>
                    <a:lnTo>
                      <a:pt x="16" y="0"/>
                    </a:lnTo>
                    <a:lnTo>
                      <a:pt x="0" y="3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3" name="Freeform 635"/>
              <p:cNvSpPr>
                <a:spLocks/>
              </p:cNvSpPr>
              <p:nvPr/>
            </p:nvSpPr>
            <p:spPr bwMode="auto">
              <a:xfrm>
                <a:off x="3194" y="2001"/>
                <a:ext cx="177" cy="193"/>
              </a:xfrm>
              <a:custGeom>
                <a:avLst/>
                <a:gdLst>
                  <a:gd name="T0" fmla="*/ 0 w 200"/>
                  <a:gd name="T1" fmla="*/ 53 h 187"/>
                  <a:gd name="T2" fmla="*/ 3 w 200"/>
                  <a:gd name="T3" fmla="*/ 30 h 187"/>
                  <a:gd name="T4" fmla="*/ 13 w 200"/>
                  <a:gd name="T5" fmla="*/ 12 h 187"/>
                  <a:gd name="T6" fmla="*/ 19 w 200"/>
                  <a:gd name="T7" fmla="*/ 26 h 187"/>
                  <a:gd name="T8" fmla="*/ 29 w 200"/>
                  <a:gd name="T9" fmla="*/ 2 h 187"/>
                  <a:gd name="T10" fmla="*/ 44 w 200"/>
                  <a:gd name="T11" fmla="*/ 0 h 187"/>
                  <a:gd name="T12" fmla="*/ 56 w 200"/>
                  <a:gd name="T13" fmla="*/ 12 h 187"/>
                  <a:gd name="T14" fmla="*/ 56 w 200"/>
                  <a:gd name="T15" fmla="*/ 36 h 187"/>
                  <a:gd name="T16" fmla="*/ 45 w 200"/>
                  <a:gd name="T17" fmla="*/ 38 h 187"/>
                  <a:gd name="T18" fmla="*/ 46 w 200"/>
                  <a:gd name="T19" fmla="*/ 72 h 187"/>
                  <a:gd name="T20" fmla="*/ 65 w 200"/>
                  <a:gd name="T21" fmla="*/ 123 h 187"/>
                  <a:gd name="T22" fmla="*/ 75 w 200"/>
                  <a:gd name="T23" fmla="*/ 126 h 187"/>
                  <a:gd name="T24" fmla="*/ 73 w 200"/>
                  <a:gd name="T25" fmla="*/ 138 h 187"/>
                  <a:gd name="T26" fmla="*/ 96 w 200"/>
                  <a:gd name="T27" fmla="*/ 171 h 187"/>
                  <a:gd name="T28" fmla="*/ 81 w 200"/>
                  <a:gd name="T29" fmla="*/ 167 h 187"/>
                  <a:gd name="T30" fmla="*/ 84 w 200"/>
                  <a:gd name="T31" fmla="*/ 196 h 187"/>
                  <a:gd name="T32" fmla="*/ 75 w 200"/>
                  <a:gd name="T33" fmla="*/ 225 h 187"/>
                  <a:gd name="T34" fmla="*/ 73 w 200"/>
                  <a:gd name="T35" fmla="*/ 171 h 187"/>
                  <a:gd name="T36" fmla="*/ 35 w 200"/>
                  <a:gd name="T37" fmla="*/ 115 h 187"/>
                  <a:gd name="T38" fmla="*/ 27 w 200"/>
                  <a:gd name="T39" fmla="*/ 74 h 187"/>
                  <a:gd name="T40" fmla="*/ 16 w 200"/>
                  <a:gd name="T41" fmla="*/ 66 h 187"/>
                  <a:gd name="T42" fmla="*/ 6 w 200"/>
                  <a:gd name="T43" fmla="*/ 78 h 187"/>
                  <a:gd name="T44" fmla="*/ 0 w 200"/>
                  <a:gd name="T45" fmla="*/ 53 h 1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0"/>
                  <a:gd name="T70" fmla="*/ 0 h 187"/>
                  <a:gd name="T71" fmla="*/ 200 w 200"/>
                  <a:gd name="T72" fmla="*/ 187 h 1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0" h="187">
                    <a:moveTo>
                      <a:pt x="0" y="44"/>
                    </a:moveTo>
                    <a:lnTo>
                      <a:pt x="3" y="24"/>
                    </a:lnTo>
                    <a:lnTo>
                      <a:pt x="27" y="12"/>
                    </a:lnTo>
                    <a:lnTo>
                      <a:pt x="39" y="20"/>
                    </a:lnTo>
                    <a:lnTo>
                      <a:pt x="60" y="2"/>
                    </a:lnTo>
                    <a:lnTo>
                      <a:pt x="91" y="0"/>
                    </a:lnTo>
                    <a:lnTo>
                      <a:pt x="115" y="12"/>
                    </a:lnTo>
                    <a:lnTo>
                      <a:pt x="115" y="30"/>
                    </a:lnTo>
                    <a:lnTo>
                      <a:pt x="93" y="32"/>
                    </a:lnTo>
                    <a:lnTo>
                      <a:pt x="97" y="60"/>
                    </a:lnTo>
                    <a:lnTo>
                      <a:pt x="135" y="102"/>
                    </a:lnTo>
                    <a:lnTo>
                      <a:pt x="157" y="104"/>
                    </a:lnTo>
                    <a:lnTo>
                      <a:pt x="153" y="114"/>
                    </a:lnTo>
                    <a:lnTo>
                      <a:pt x="199" y="141"/>
                    </a:lnTo>
                    <a:lnTo>
                      <a:pt x="169" y="138"/>
                    </a:lnTo>
                    <a:lnTo>
                      <a:pt x="175" y="162"/>
                    </a:lnTo>
                    <a:lnTo>
                      <a:pt x="157" y="186"/>
                    </a:lnTo>
                    <a:lnTo>
                      <a:pt x="151" y="141"/>
                    </a:lnTo>
                    <a:lnTo>
                      <a:pt x="72" y="96"/>
                    </a:lnTo>
                    <a:lnTo>
                      <a:pt x="57" y="62"/>
                    </a:lnTo>
                    <a:lnTo>
                      <a:pt x="33" y="54"/>
                    </a:lnTo>
                    <a:lnTo>
                      <a:pt x="12" y="66"/>
                    </a:lnTo>
                    <a:lnTo>
                      <a:pt x="0" y="4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4" name="Freeform 636"/>
              <p:cNvSpPr>
                <a:spLocks/>
              </p:cNvSpPr>
              <p:nvPr/>
            </p:nvSpPr>
            <p:spPr bwMode="auto">
              <a:xfrm>
                <a:off x="3215" y="2121"/>
                <a:ext cx="25" cy="48"/>
              </a:xfrm>
              <a:custGeom>
                <a:avLst/>
                <a:gdLst>
                  <a:gd name="T0" fmla="*/ 0 w 28"/>
                  <a:gd name="T1" fmla="*/ 6 h 46"/>
                  <a:gd name="T2" fmla="*/ 3 w 28"/>
                  <a:gd name="T3" fmla="*/ 54 h 46"/>
                  <a:gd name="T4" fmla="*/ 8 w 28"/>
                  <a:gd name="T5" fmla="*/ 57 h 46"/>
                  <a:gd name="T6" fmla="*/ 13 w 28"/>
                  <a:gd name="T7" fmla="*/ 24 h 46"/>
                  <a:gd name="T8" fmla="*/ 10 w 28"/>
                  <a:gd name="T9" fmla="*/ 0 h 46"/>
                  <a:gd name="T10" fmla="*/ 0 w 28"/>
                  <a:gd name="T11" fmla="*/ 6 h 46"/>
                  <a:gd name="T12" fmla="*/ 0 60000 65536"/>
                  <a:gd name="T13" fmla="*/ 0 60000 65536"/>
                  <a:gd name="T14" fmla="*/ 0 60000 65536"/>
                  <a:gd name="T15" fmla="*/ 0 60000 65536"/>
                  <a:gd name="T16" fmla="*/ 0 60000 65536"/>
                  <a:gd name="T17" fmla="*/ 0 60000 65536"/>
                  <a:gd name="T18" fmla="*/ 0 w 28"/>
                  <a:gd name="T19" fmla="*/ 0 h 46"/>
                  <a:gd name="T20" fmla="*/ 28 w 2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28" h="46">
                    <a:moveTo>
                      <a:pt x="0" y="6"/>
                    </a:moveTo>
                    <a:lnTo>
                      <a:pt x="3" y="42"/>
                    </a:lnTo>
                    <a:lnTo>
                      <a:pt x="15" y="45"/>
                    </a:lnTo>
                    <a:lnTo>
                      <a:pt x="27" y="18"/>
                    </a:lnTo>
                    <a:lnTo>
                      <a:pt x="18"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5" name="Freeform 637"/>
              <p:cNvSpPr>
                <a:spLocks/>
              </p:cNvSpPr>
              <p:nvPr/>
            </p:nvSpPr>
            <p:spPr bwMode="auto">
              <a:xfrm>
                <a:off x="3280" y="2180"/>
                <a:ext cx="45" cy="35"/>
              </a:xfrm>
              <a:custGeom>
                <a:avLst/>
                <a:gdLst>
                  <a:gd name="T0" fmla="*/ 0 w 51"/>
                  <a:gd name="T1" fmla="*/ 12 h 34"/>
                  <a:gd name="T2" fmla="*/ 20 w 51"/>
                  <a:gd name="T3" fmla="*/ 39 h 34"/>
                  <a:gd name="T4" fmla="*/ 23 w 51"/>
                  <a:gd name="T5" fmla="*/ 0 h 34"/>
                  <a:gd name="T6" fmla="*/ 0 w 51"/>
                  <a:gd name="T7" fmla="*/ 12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12"/>
                    </a:moveTo>
                    <a:lnTo>
                      <a:pt x="44" y="33"/>
                    </a:lnTo>
                    <a:lnTo>
                      <a:pt x="50"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6" name="Freeform 638"/>
              <p:cNvSpPr>
                <a:spLocks/>
              </p:cNvSpPr>
              <p:nvPr/>
            </p:nvSpPr>
            <p:spPr bwMode="auto">
              <a:xfrm>
                <a:off x="5033" y="2270"/>
                <a:ext cx="38" cy="50"/>
              </a:xfrm>
              <a:custGeom>
                <a:avLst/>
                <a:gdLst>
                  <a:gd name="T0" fmla="*/ 0 w 43"/>
                  <a:gd name="T1" fmla="*/ 15 h 49"/>
                  <a:gd name="T2" fmla="*/ 3 w 43"/>
                  <a:gd name="T3" fmla="*/ 33 h 49"/>
                  <a:gd name="T4" fmla="*/ 6 w 43"/>
                  <a:gd name="T5" fmla="*/ 15 h 49"/>
                  <a:gd name="T6" fmla="*/ 7 w 43"/>
                  <a:gd name="T7" fmla="*/ 21 h 49"/>
                  <a:gd name="T8" fmla="*/ 6 w 43"/>
                  <a:gd name="T9" fmla="*/ 54 h 49"/>
                  <a:gd name="T10" fmla="*/ 13 w 43"/>
                  <a:gd name="T11" fmla="*/ 51 h 49"/>
                  <a:gd name="T12" fmla="*/ 20 w 43"/>
                  <a:gd name="T13" fmla="*/ 21 h 49"/>
                  <a:gd name="T14" fmla="*/ 17 w 43"/>
                  <a:gd name="T15" fmla="*/ 3 h 49"/>
                  <a:gd name="T16" fmla="*/ 7 w 43"/>
                  <a:gd name="T17" fmla="*/ 0 h 49"/>
                  <a:gd name="T18" fmla="*/ 0 w 43"/>
                  <a:gd name="T19" fmla="*/ 15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9"/>
                  <a:gd name="T32" fmla="*/ 43 w 43"/>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9">
                    <a:moveTo>
                      <a:pt x="0" y="15"/>
                    </a:moveTo>
                    <a:lnTo>
                      <a:pt x="3" y="27"/>
                    </a:lnTo>
                    <a:lnTo>
                      <a:pt x="12" y="15"/>
                    </a:lnTo>
                    <a:lnTo>
                      <a:pt x="15" y="21"/>
                    </a:lnTo>
                    <a:lnTo>
                      <a:pt x="12" y="48"/>
                    </a:lnTo>
                    <a:lnTo>
                      <a:pt x="27" y="45"/>
                    </a:lnTo>
                    <a:lnTo>
                      <a:pt x="42" y="21"/>
                    </a:lnTo>
                    <a:lnTo>
                      <a:pt x="36" y="3"/>
                    </a:lnTo>
                    <a:lnTo>
                      <a:pt x="15" y="0"/>
                    </a:lnTo>
                    <a:lnTo>
                      <a:pt x="0" y="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7" name="Freeform 639"/>
              <p:cNvSpPr>
                <a:spLocks/>
              </p:cNvSpPr>
              <p:nvPr/>
            </p:nvSpPr>
            <p:spPr bwMode="auto">
              <a:xfrm>
                <a:off x="5052" y="2118"/>
                <a:ext cx="168" cy="162"/>
              </a:xfrm>
              <a:custGeom>
                <a:avLst/>
                <a:gdLst>
                  <a:gd name="T0" fmla="*/ 0 w 190"/>
                  <a:gd name="T1" fmla="*/ 174 h 157"/>
                  <a:gd name="T2" fmla="*/ 16 w 190"/>
                  <a:gd name="T3" fmla="*/ 141 h 157"/>
                  <a:gd name="T4" fmla="*/ 39 w 190"/>
                  <a:gd name="T5" fmla="*/ 141 h 157"/>
                  <a:gd name="T6" fmla="*/ 48 w 190"/>
                  <a:gd name="T7" fmla="*/ 99 h 157"/>
                  <a:gd name="T8" fmla="*/ 53 w 190"/>
                  <a:gd name="T9" fmla="*/ 99 h 157"/>
                  <a:gd name="T10" fmla="*/ 53 w 190"/>
                  <a:gd name="T11" fmla="*/ 111 h 157"/>
                  <a:gd name="T12" fmla="*/ 62 w 190"/>
                  <a:gd name="T13" fmla="*/ 99 h 157"/>
                  <a:gd name="T14" fmla="*/ 73 w 190"/>
                  <a:gd name="T15" fmla="*/ 63 h 157"/>
                  <a:gd name="T16" fmla="*/ 77 w 190"/>
                  <a:gd name="T17" fmla="*/ 9 h 157"/>
                  <a:gd name="T18" fmla="*/ 81 w 190"/>
                  <a:gd name="T19" fmla="*/ 12 h 157"/>
                  <a:gd name="T20" fmla="*/ 80 w 190"/>
                  <a:gd name="T21" fmla="*/ 0 h 157"/>
                  <a:gd name="T22" fmla="*/ 85 w 190"/>
                  <a:gd name="T23" fmla="*/ 0 h 157"/>
                  <a:gd name="T24" fmla="*/ 91 w 190"/>
                  <a:gd name="T25" fmla="*/ 45 h 157"/>
                  <a:gd name="T26" fmla="*/ 81 w 190"/>
                  <a:gd name="T27" fmla="*/ 78 h 157"/>
                  <a:gd name="T28" fmla="*/ 81 w 190"/>
                  <a:gd name="T29" fmla="*/ 108 h 157"/>
                  <a:gd name="T30" fmla="*/ 78 w 190"/>
                  <a:gd name="T31" fmla="*/ 148 h 157"/>
                  <a:gd name="T32" fmla="*/ 73 w 190"/>
                  <a:gd name="T33" fmla="*/ 155 h 157"/>
                  <a:gd name="T34" fmla="*/ 73 w 190"/>
                  <a:gd name="T35" fmla="*/ 138 h 157"/>
                  <a:gd name="T36" fmla="*/ 58 w 190"/>
                  <a:gd name="T37" fmla="*/ 163 h 157"/>
                  <a:gd name="T38" fmla="*/ 48 w 190"/>
                  <a:gd name="T39" fmla="*/ 152 h 157"/>
                  <a:gd name="T40" fmla="*/ 48 w 190"/>
                  <a:gd name="T41" fmla="*/ 170 h 157"/>
                  <a:gd name="T42" fmla="*/ 39 w 190"/>
                  <a:gd name="T43" fmla="*/ 188 h 157"/>
                  <a:gd name="T44" fmla="*/ 37 w 190"/>
                  <a:gd name="T45" fmla="*/ 159 h 157"/>
                  <a:gd name="T46" fmla="*/ 0 w 190"/>
                  <a:gd name="T47" fmla="*/ 174 h 1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90"/>
                  <a:gd name="T73" fmla="*/ 0 h 157"/>
                  <a:gd name="T74" fmla="*/ 190 w 190"/>
                  <a:gd name="T75" fmla="*/ 157 h 1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90" h="157">
                    <a:moveTo>
                      <a:pt x="0" y="144"/>
                    </a:moveTo>
                    <a:lnTo>
                      <a:pt x="33" y="117"/>
                    </a:lnTo>
                    <a:lnTo>
                      <a:pt x="81" y="117"/>
                    </a:lnTo>
                    <a:lnTo>
                      <a:pt x="99" y="81"/>
                    </a:lnTo>
                    <a:lnTo>
                      <a:pt x="111" y="81"/>
                    </a:lnTo>
                    <a:lnTo>
                      <a:pt x="111" y="93"/>
                    </a:lnTo>
                    <a:lnTo>
                      <a:pt x="129" y="81"/>
                    </a:lnTo>
                    <a:lnTo>
                      <a:pt x="153" y="51"/>
                    </a:lnTo>
                    <a:lnTo>
                      <a:pt x="159" y="9"/>
                    </a:lnTo>
                    <a:lnTo>
                      <a:pt x="171" y="12"/>
                    </a:lnTo>
                    <a:lnTo>
                      <a:pt x="169" y="0"/>
                    </a:lnTo>
                    <a:lnTo>
                      <a:pt x="177" y="0"/>
                    </a:lnTo>
                    <a:lnTo>
                      <a:pt x="189" y="39"/>
                    </a:lnTo>
                    <a:lnTo>
                      <a:pt x="171" y="66"/>
                    </a:lnTo>
                    <a:lnTo>
                      <a:pt x="171" y="90"/>
                    </a:lnTo>
                    <a:lnTo>
                      <a:pt x="163" y="123"/>
                    </a:lnTo>
                    <a:lnTo>
                      <a:pt x="153" y="129"/>
                    </a:lnTo>
                    <a:lnTo>
                      <a:pt x="153" y="114"/>
                    </a:lnTo>
                    <a:lnTo>
                      <a:pt x="123" y="135"/>
                    </a:lnTo>
                    <a:lnTo>
                      <a:pt x="99" y="126"/>
                    </a:lnTo>
                    <a:lnTo>
                      <a:pt x="99" y="141"/>
                    </a:lnTo>
                    <a:lnTo>
                      <a:pt x="84" y="156"/>
                    </a:lnTo>
                    <a:lnTo>
                      <a:pt x="78" y="132"/>
                    </a:lnTo>
                    <a:lnTo>
                      <a:pt x="0" y="14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8" name="Freeform 640"/>
              <p:cNvSpPr>
                <a:spLocks/>
              </p:cNvSpPr>
              <p:nvPr/>
            </p:nvSpPr>
            <p:spPr bwMode="auto">
              <a:xfrm>
                <a:off x="5073" y="2264"/>
                <a:ext cx="35" cy="32"/>
              </a:xfrm>
              <a:custGeom>
                <a:avLst/>
                <a:gdLst>
                  <a:gd name="T0" fmla="*/ 0 w 40"/>
                  <a:gd name="T1" fmla="*/ 24 h 31"/>
                  <a:gd name="T2" fmla="*/ 5 w 40"/>
                  <a:gd name="T3" fmla="*/ 36 h 31"/>
                  <a:gd name="T4" fmla="*/ 14 w 40"/>
                  <a:gd name="T5" fmla="*/ 24 h 31"/>
                  <a:gd name="T6" fmla="*/ 18 w 40"/>
                  <a:gd name="T7" fmla="*/ 0 h 31"/>
                  <a:gd name="T8" fmla="*/ 0 w 40"/>
                  <a:gd name="T9" fmla="*/ 24 h 31"/>
                  <a:gd name="T10" fmla="*/ 0 60000 65536"/>
                  <a:gd name="T11" fmla="*/ 0 60000 65536"/>
                  <a:gd name="T12" fmla="*/ 0 60000 65536"/>
                  <a:gd name="T13" fmla="*/ 0 60000 65536"/>
                  <a:gd name="T14" fmla="*/ 0 60000 65536"/>
                  <a:gd name="T15" fmla="*/ 0 w 40"/>
                  <a:gd name="T16" fmla="*/ 0 h 31"/>
                  <a:gd name="T17" fmla="*/ 40 w 40"/>
                  <a:gd name="T18" fmla="*/ 31 h 31"/>
                </a:gdLst>
                <a:ahLst/>
                <a:cxnLst>
                  <a:cxn ang="T10">
                    <a:pos x="T0" y="T1"/>
                  </a:cxn>
                  <a:cxn ang="T11">
                    <a:pos x="T2" y="T3"/>
                  </a:cxn>
                  <a:cxn ang="T12">
                    <a:pos x="T4" y="T5"/>
                  </a:cxn>
                  <a:cxn ang="T13">
                    <a:pos x="T6" y="T7"/>
                  </a:cxn>
                  <a:cxn ang="T14">
                    <a:pos x="T8" y="T9"/>
                  </a:cxn>
                </a:cxnLst>
                <a:rect l="T15" t="T16" r="T17" b="T18"/>
                <a:pathLst>
                  <a:path w="40" h="31">
                    <a:moveTo>
                      <a:pt x="0" y="18"/>
                    </a:moveTo>
                    <a:lnTo>
                      <a:pt x="12" y="30"/>
                    </a:lnTo>
                    <a:lnTo>
                      <a:pt x="30" y="18"/>
                    </a:lnTo>
                    <a:lnTo>
                      <a:pt x="39"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19" name="Freeform 641"/>
              <p:cNvSpPr>
                <a:spLocks/>
              </p:cNvSpPr>
              <p:nvPr/>
            </p:nvSpPr>
            <p:spPr bwMode="auto">
              <a:xfrm>
                <a:off x="5187" y="2034"/>
                <a:ext cx="90" cy="85"/>
              </a:xfrm>
              <a:custGeom>
                <a:avLst/>
                <a:gdLst>
                  <a:gd name="T0" fmla="*/ 0 w 101"/>
                  <a:gd name="T1" fmla="*/ 69 h 83"/>
                  <a:gd name="T2" fmla="*/ 4 w 101"/>
                  <a:gd name="T3" fmla="*/ 94 h 83"/>
                  <a:gd name="T4" fmla="*/ 11 w 101"/>
                  <a:gd name="T5" fmla="*/ 88 h 83"/>
                  <a:gd name="T6" fmla="*/ 4 w 101"/>
                  <a:gd name="T7" fmla="*/ 76 h 83"/>
                  <a:gd name="T8" fmla="*/ 29 w 101"/>
                  <a:gd name="T9" fmla="*/ 84 h 83"/>
                  <a:gd name="T10" fmla="*/ 33 w 101"/>
                  <a:gd name="T11" fmla="*/ 58 h 83"/>
                  <a:gd name="T12" fmla="*/ 49 w 101"/>
                  <a:gd name="T13" fmla="*/ 52 h 83"/>
                  <a:gd name="T14" fmla="*/ 44 w 101"/>
                  <a:gd name="T15" fmla="*/ 40 h 83"/>
                  <a:gd name="T16" fmla="*/ 45 w 101"/>
                  <a:gd name="T17" fmla="*/ 30 h 83"/>
                  <a:gd name="T18" fmla="*/ 32 w 101"/>
                  <a:gd name="T19" fmla="*/ 34 h 83"/>
                  <a:gd name="T20" fmla="*/ 17 w 101"/>
                  <a:gd name="T21" fmla="*/ 0 h 83"/>
                  <a:gd name="T22" fmla="*/ 11 w 101"/>
                  <a:gd name="T23" fmla="*/ 52 h 83"/>
                  <a:gd name="T24" fmla="*/ 4 w 101"/>
                  <a:gd name="T25" fmla="*/ 52 h 83"/>
                  <a:gd name="T26" fmla="*/ 0 w 101"/>
                  <a:gd name="T27" fmla="*/ 69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83"/>
                  <a:gd name="T44" fmla="*/ 101 w 10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83">
                    <a:moveTo>
                      <a:pt x="0" y="60"/>
                    </a:moveTo>
                    <a:lnTo>
                      <a:pt x="4" y="82"/>
                    </a:lnTo>
                    <a:lnTo>
                      <a:pt x="22" y="76"/>
                    </a:lnTo>
                    <a:lnTo>
                      <a:pt x="10" y="64"/>
                    </a:lnTo>
                    <a:lnTo>
                      <a:pt x="58" y="72"/>
                    </a:lnTo>
                    <a:lnTo>
                      <a:pt x="66" y="52"/>
                    </a:lnTo>
                    <a:lnTo>
                      <a:pt x="100" y="46"/>
                    </a:lnTo>
                    <a:lnTo>
                      <a:pt x="88" y="34"/>
                    </a:lnTo>
                    <a:lnTo>
                      <a:pt x="91" y="24"/>
                    </a:lnTo>
                    <a:lnTo>
                      <a:pt x="64" y="28"/>
                    </a:lnTo>
                    <a:lnTo>
                      <a:pt x="34" y="0"/>
                    </a:lnTo>
                    <a:lnTo>
                      <a:pt x="22" y="46"/>
                    </a:lnTo>
                    <a:lnTo>
                      <a:pt x="10" y="46"/>
                    </a:lnTo>
                    <a:lnTo>
                      <a:pt x="0" y="6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0" name="Freeform 642"/>
              <p:cNvSpPr>
                <a:spLocks/>
              </p:cNvSpPr>
              <p:nvPr/>
            </p:nvSpPr>
            <p:spPr bwMode="auto">
              <a:xfrm>
                <a:off x="3616" y="2254"/>
                <a:ext cx="28" cy="32"/>
              </a:xfrm>
              <a:custGeom>
                <a:avLst/>
                <a:gdLst>
                  <a:gd name="T0" fmla="*/ 0 w 31"/>
                  <a:gd name="T1" fmla="*/ 36 h 31"/>
                  <a:gd name="T2" fmla="*/ 5 w 31"/>
                  <a:gd name="T3" fmla="*/ 36 h 31"/>
                  <a:gd name="T4" fmla="*/ 16 w 31"/>
                  <a:gd name="T5" fmla="*/ 9 h 31"/>
                  <a:gd name="T6" fmla="*/ 10 w 31"/>
                  <a:gd name="T7" fmla="*/ 0 h 31"/>
                  <a:gd name="T8" fmla="*/ 0 w 31"/>
                  <a:gd name="T9" fmla="*/ 36 h 31"/>
                  <a:gd name="T10" fmla="*/ 0 60000 65536"/>
                  <a:gd name="T11" fmla="*/ 0 60000 65536"/>
                  <a:gd name="T12" fmla="*/ 0 60000 65536"/>
                  <a:gd name="T13" fmla="*/ 0 60000 65536"/>
                  <a:gd name="T14" fmla="*/ 0 60000 65536"/>
                  <a:gd name="T15" fmla="*/ 0 w 31"/>
                  <a:gd name="T16" fmla="*/ 0 h 31"/>
                  <a:gd name="T17" fmla="*/ 31 w 31"/>
                  <a:gd name="T18" fmla="*/ 31 h 31"/>
                </a:gdLst>
                <a:ahLst/>
                <a:cxnLst>
                  <a:cxn ang="T10">
                    <a:pos x="T0" y="T1"/>
                  </a:cxn>
                  <a:cxn ang="T11">
                    <a:pos x="T2" y="T3"/>
                  </a:cxn>
                  <a:cxn ang="T12">
                    <a:pos x="T4" y="T5"/>
                  </a:cxn>
                  <a:cxn ang="T13">
                    <a:pos x="T6" y="T7"/>
                  </a:cxn>
                  <a:cxn ang="T14">
                    <a:pos x="T8" y="T9"/>
                  </a:cxn>
                </a:cxnLst>
                <a:rect l="T15" t="T16" r="T17" b="T18"/>
                <a:pathLst>
                  <a:path w="31" h="31">
                    <a:moveTo>
                      <a:pt x="0" y="30"/>
                    </a:moveTo>
                    <a:lnTo>
                      <a:pt x="8" y="30"/>
                    </a:lnTo>
                    <a:lnTo>
                      <a:pt x="30" y="9"/>
                    </a:lnTo>
                    <a:lnTo>
                      <a:pt x="18" y="0"/>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1" name="Freeform 643"/>
              <p:cNvSpPr>
                <a:spLocks/>
              </p:cNvSpPr>
              <p:nvPr/>
            </p:nvSpPr>
            <p:spPr bwMode="auto">
              <a:xfrm>
                <a:off x="3231" y="2285"/>
                <a:ext cx="239" cy="256"/>
              </a:xfrm>
              <a:custGeom>
                <a:avLst/>
                <a:gdLst>
                  <a:gd name="T0" fmla="*/ 0 w 269"/>
                  <a:gd name="T1" fmla="*/ 156 h 248"/>
                  <a:gd name="T2" fmla="*/ 3 w 269"/>
                  <a:gd name="T3" fmla="*/ 66 h 248"/>
                  <a:gd name="T4" fmla="*/ 16 w 269"/>
                  <a:gd name="T5" fmla="*/ 0 h 248"/>
                  <a:gd name="T6" fmla="*/ 48 w 269"/>
                  <a:gd name="T7" fmla="*/ 15 h 248"/>
                  <a:gd name="T8" fmla="*/ 53 w 269"/>
                  <a:gd name="T9" fmla="*/ 36 h 248"/>
                  <a:gd name="T10" fmla="*/ 79 w 269"/>
                  <a:gd name="T11" fmla="*/ 66 h 248"/>
                  <a:gd name="T12" fmla="*/ 87 w 269"/>
                  <a:gd name="T13" fmla="*/ 55 h 248"/>
                  <a:gd name="T14" fmla="*/ 89 w 269"/>
                  <a:gd name="T15" fmla="*/ 27 h 248"/>
                  <a:gd name="T16" fmla="*/ 97 w 269"/>
                  <a:gd name="T17" fmla="*/ 6 h 248"/>
                  <a:gd name="T18" fmla="*/ 131 w 269"/>
                  <a:gd name="T19" fmla="*/ 33 h 248"/>
                  <a:gd name="T20" fmla="*/ 125 w 269"/>
                  <a:gd name="T21" fmla="*/ 69 h 248"/>
                  <a:gd name="T22" fmla="*/ 131 w 269"/>
                  <a:gd name="T23" fmla="*/ 243 h 248"/>
                  <a:gd name="T24" fmla="*/ 131 w 269"/>
                  <a:gd name="T25" fmla="*/ 285 h 248"/>
                  <a:gd name="T26" fmla="*/ 123 w 269"/>
                  <a:gd name="T27" fmla="*/ 288 h 248"/>
                  <a:gd name="T28" fmla="*/ 123 w 269"/>
                  <a:gd name="T29" fmla="*/ 298 h 248"/>
                  <a:gd name="T30" fmla="*/ 57 w 269"/>
                  <a:gd name="T31" fmla="*/ 219 h 248"/>
                  <a:gd name="T32" fmla="*/ 47 w 269"/>
                  <a:gd name="T33" fmla="*/ 221 h 248"/>
                  <a:gd name="T34" fmla="*/ 21 w 269"/>
                  <a:gd name="T35" fmla="*/ 214 h 248"/>
                  <a:gd name="T36" fmla="*/ 0 w 269"/>
                  <a:gd name="T37" fmla="*/ 156 h 2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248"/>
                  <a:gd name="T59" fmla="*/ 269 w 269"/>
                  <a:gd name="T60" fmla="*/ 248 h 2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248">
                    <a:moveTo>
                      <a:pt x="0" y="129"/>
                    </a:moveTo>
                    <a:lnTo>
                      <a:pt x="3" y="54"/>
                    </a:lnTo>
                    <a:lnTo>
                      <a:pt x="33" y="0"/>
                    </a:lnTo>
                    <a:lnTo>
                      <a:pt x="99" y="15"/>
                    </a:lnTo>
                    <a:lnTo>
                      <a:pt x="109" y="30"/>
                    </a:lnTo>
                    <a:lnTo>
                      <a:pt x="160" y="54"/>
                    </a:lnTo>
                    <a:lnTo>
                      <a:pt x="178" y="45"/>
                    </a:lnTo>
                    <a:lnTo>
                      <a:pt x="181" y="21"/>
                    </a:lnTo>
                    <a:lnTo>
                      <a:pt x="196" y="6"/>
                    </a:lnTo>
                    <a:lnTo>
                      <a:pt x="268" y="27"/>
                    </a:lnTo>
                    <a:lnTo>
                      <a:pt x="256" y="57"/>
                    </a:lnTo>
                    <a:lnTo>
                      <a:pt x="268" y="201"/>
                    </a:lnTo>
                    <a:lnTo>
                      <a:pt x="268" y="235"/>
                    </a:lnTo>
                    <a:lnTo>
                      <a:pt x="250" y="238"/>
                    </a:lnTo>
                    <a:lnTo>
                      <a:pt x="250" y="247"/>
                    </a:lnTo>
                    <a:lnTo>
                      <a:pt x="115" y="181"/>
                    </a:lnTo>
                    <a:lnTo>
                      <a:pt x="97" y="183"/>
                    </a:lnTo>
                    <a:lnTo>
                      <a:pt x="43" y="177"/>
                    </a:lnTo>
                    <a:lnTo>
                      <a:pt x="0" y="1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2" name="Freeform 644"/>
              <p:cNvSpPr>
                <a:spLocks/>
              </p:cNvSpPr>
              <p:nvPr/>
            </p:nvSpPr>
            <p:spPr bwMode="auto">
              <a:xfrm>
                <a:off x="2898" y="2236"/>
                <a:ext cx="180" cy="152"/>
              </a:xfrm>
              <a:custGeom>
                <a:avLst/>
                <a:gdLst>
                  <a:gd name="T0" fmla="*/ 0 w 203"/>
                  <a:gd name="T1" fmla="*/ 172 h 148"/>
                  <a:gd name="T2" fmla="*/ 24 w 203"/>
                  <a:gd name="T3" fmla="*/ 140 h 148"/>
                  <a:gd name="T4" fmla="*/ 32 w 203"/>
                  <a:gd name="T5" fmla="*/ 72 h 148"/>
                  <a:gd name="T6" fmla="*/ 52 w 203"/>
                  <a:gd name="T7" fmla="*/ 33 h 148"/>
                  <a:gd name="T8" fmla="*/ 60 w 203"/>
                  <a:gd name="T9" fmla="*/ 0 h 148"/>
                  <a:gd name="T10" fmla="*/ 90 w 203"/>
                  <a:gd name="T11" fmla="*/ 12 h 148"/>
                  <a:gd name="T12" fmla="*/ 98 w 203"/>
                  <a:gd name="T13" fmla="*/ 78 h 148"/>
                  <a:gd name="T14" fmla="*/ 84 w 203"/>
                  <a:gd name="T15" fmla="*/ 78 h 148"/>
                  <a:gd name="T16" fmla="*/ 75 w 203"/>
                  <a:gd name="T17" fmla="*/ 84 h 148"/>
                  <a:gd name="T18" fmla="*/ 78 w 203"/>
                  <a:gd name="T19" fmla="*/ 106 h 148"/>
                  <a:gd name="T20" fmla="*/ 40 w 203"/>
                  <a:gd name="T21" fmla="*/ 140 h 148"/>
                  <a:gd name="T22" fmla="*/ 36 w 203"/>
                  <a:gd name="T23" fmla="*/ 172 h 148"/>
                  <a:gd name="T24" fmla="*/ 0 w 203"/>
                  <a:gd name="T25" fmla="*/ 172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8"/>
                  <a:gd name="T41" fmla="*/ 203 w 203"/>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8">
                    <a:moveTo>
                      <a:pt x="0" y="147"/>
                    </a:moveTo>
                    <a:lnTo>
                      <a:pt x="48" y="120"/>
                    </a:lnTo>
                    <a:lnTo>
                      <a:pt x="66" y="60"/>
                    </a:lnTo>
                    <a:lnTo>
                      <a:pt x="108" y="27"/>
                    </a:lnTo>
                    <a:lnTo>
                      <a:pt x="124" y="0"/>
                    </a:lnTo>
                    <a:lnTo>
                      <a:pt x="184" y="12"/>
                    </a:lnTo>
                    <a:lnTo>
                      <a:pt x="202" y="66"/>
                    </a:lnTo>
                    <a:lnTo>
                      <a:pt x="172" y="66"/>
                    </a:lnTo>
                    <a:lnTo>
                      <a:pt x="156" y="72"/>
                    </a:lnTo>
                    <a:lnTo>
                      <a:pt x="160" y="90"/>
                    </a:lnTo>
                    <a:lnTo>
                      <a:pt x="81" y="120"/>
                    </a:lnTo>
                    <a:lnTo>
                      <a:pt x="75" y="147"/>
                    </a:lnTo>
                    <a:lnTo>
                      <a:pt x="0" y="14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3" name="Freeform 645"/>
              <p:cNvSpPr>
                <a:spLocks/>
              </p:cNvSpPr>
              <p:nvPr/>
            </p:nvSpPr>
            <p:spPr bwMode="auto">
              <a:xfrm>
                <a:off x="3872" y="2441"/>
                <a:ext cx="112" cy="149"/>
              </a:xfrm>
              <a:custGeom>
                <a:avLst/>
                <a:gdLst>
                  <a:gd name="T0" fmla="*/ 0 w 127"/>
                  <a:gd name="T1" fmla="*/ 123 h 145"/>
                  <a:gd name="T2" fmla="*/ 7 w 127"/>
                  <a:gd name="T3" fmla="*/ 169 h 145"/>
                  <a:gd name="T4" fmla="*/ 23 w 127"/>
                  <a:gd name="T5" fmla="*/ 165 h 145"/>
                  <a:gd name="T6" fmla="*/ 45 w 127"/>
                  <a:gd name="T7" fmla="*/ 120 h 145"/>
                  <a:gd name="T8" fmla="*/ 45 w 127"/>
                  <a:gd name="T9" fmla="*/ 103 h 145"/>
                  <a:gd name="T10" fmla="*/ 58 w 127"/>
                  <a:gd name="T11" fmla="*/ 65 h 145"/>
                  <a:gd name="T12" fmla="*/ 59 w 127"/>
                  <a:gd name="T13" fmla="*/ 50 h 145"/>
                  <a:gd name="T14" fmla="*/ 53 w 127"/>
                  <a:gd name="T15" fmla="*/ 32 h 145"/>
                  <a:gd name="T16" fmla="*/ 34 w 127"/>
                  <a:gd name="T17" fmla="*/ 0 h 145"/>
                  <a:gd name="T18" fmla="*/ 28 w 127"/>
                  <a:gd name="T19" fmla="*/ 0 h 145"/>
                  <a:gd name="T20" fmla="*/ 31 w 127"/>
                  <a:gd name="T21" fmla="*/ 14 h 145"/>
                  <a:gd name="T22" fmla="*/ 26 w 127"/>
                  <a:gd name="T23" fmla="*/ 44 h 145"/>
                  <a:gd name="T24" fmla="*/ 28 w 127"/>
                  <a:gd name="T25" fmla="*/ 57 h 145"/>
                  <a:gd name="T26" fmla="*/ 24 w 127"/>
                  <a:gd name="T27" fmla="*/ 103 h 145"/>
                  <a:gd name="T28" fmla="*/ 0 w 127"/>
                  <a:gd name="T29" fmla="*/ 123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145"/>
                  <a:gd name="T47" fmla="*/ 127 w 127"/>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145">
                    <a:moveTo>
                      <a:pt x="0" y="105"/>
                    </a:moveTo>
                    <a:lnTo>
                      <a:pt x="15" y="144"/>
                    </a:lnTo>
                    <a:lnTo>
                      <a:pt x="48" y="141"/>
                    </a:lnTo>
                    <a:lnTo>
                      <a:pt x="96" y="102"/>
                    </a:lnTo>
                    <a:lnTo>
                      <a:pt x="96" y="87"/>
                    </a:lnTo>
                    <a:lnTo>
                      <a:pt x="124" y="54"/>
                    </a:lnTo>
                    <a:lnTo>
                      <a:pt x="126" y="44"/>
                    </a:lnTo>
                    <a:lnTo>
                      <a:pt x="112" y="26"/>
                    </a:lnTo>
                    <a:lnTo>
                      <a:pt x="70" y="0"/>
                    </a:lnTo>
                    <a:lnTo>
                      <a:pt x="60" y="0"/>
                    </a:lnTo>
                    <a:lnTo>
                      <a:pt x="66" y="14"/>
                    </a:lnTo>
                    <a:lnTo>
                      <a:pt x="54" y="38"/>
                    </a:lnTo>
                    <a:lnTo>
                      <a:pt x="60" y="50"/>
                    </a:lnTo>
                    <a:lnTo>
                      <a:pt x="51" y="87"/>
                    </a:lnTo>
                    <a:lnTo>
                      <a:pt x="0" y="10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4" name="Freeform 646"/>
              <p:cNvSpPr>
                <a:spLocks/>
              </p:cNvSpPr>
              <p:nvPr/>
            </p:nvSpPr>
            <p:spPr bwMode="auto">
              <a:xfrm>
                <a:off x="4291" y="2341"/>
                <a:ext cx="121" cy="72"/>
              </a:xfrm>
              <a:custGeom>
                <a:avLst/>
                <a:gdLst>
                  <a:gd name="T0" fmla="*/ 0 w 136"/>
                  <a:gd name="T1" fmla="*/ 36 h 70"/>
                  <a:gd name="T2" fmla="*/ 9 w 136"/>
                  <a:gd name="T3" fmla="*/ 0 h 70"/>
                  <a:gd name="T4" fmla="*/ 34 w 136"/>
                  <a:gd name="T5" fmla="*/ 24 h 70"/>
                  <a:gd name="T6" fmla="*/ 48 w 136"/>
                  <a:gd name="T7" fmla="*/ 51 h 70"/>
                  <a:gd name="T8" fmla="*/ 68 w 136"/>
                  <a:gd name="T9" fmla="*/ 51 h 70"/>
                  <a:gd name="T10" fmla="*/ 66 w 136"/>
                  <a:gd name="T11" fmla="*/ 81 h 70"/>
                  <a:gd name="T12" fmla="*/ 22 w 136"/>
                  <a:gd name="T13" fmla="*/ 61 h 70"/>
                  <a:gd name="T14" fmla="*/ 0 w 136"/>
                  <a:gd name="T15" fmla="*/ 36 h 70"/>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70"/>
                  <a:gd name="T26" fmla="*/ 136 w 136"/>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70">
                    <a:moveTo>
                      <a:pt x="0" y="30"/>
                    </a:moveTo>
                    <a:lnTo>
                      <a:pt x="18" y="0"/>
                    </a:lnTo>
                    <a:lnTo>
                      <a:pt x="69" y="18"/>
                    </a:lnTo>
                    <a:lnTo>
                      <a:pt x="96" y="45"/>
                    </a:lnTo>
                    <a:lnTo>
                      <a:pt x="135" y="45"/>
                    </a:lnTo>
                    <a:lnTo>
                      <a:pt x="132" y="69"/>
                    </a:lnTo>
                    <a:lnTo>
                      <a:pt x="45" y="51"/>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5" name="Freeform 647"/>
              <p:cNvSpPr>
                <a:spLocks/>
              </p:cNvSpPr>
              <p:nvPr/>
            </p:nvSpPr>
            <p:spPr bwMode="auto">
              <a:xfrm>
                <a:off x="4003" y="2208"/>
                <a:ext cx="252" cy="259"/>
              </a:xfrm>
              <a:custGeom>
                <a:avLst/>
                <a:gdLst>
                  <a:gd name="T0" fmla="*/ 0 w 284"/>
                  <a:gd name="T1" fmla="*/ 163 h 251"/>
                  <a:gd name="T2" fmla="*/ 15 w 284"/>
                  <a:gd name="T3" fmla="*/ 174 h 251"/>
                  <a:gd name="T4" fmla="*/ 44 w 284"/>
                  <a:gd name="T5" fmla="*/ 163 h 251"/>
                  <a:gd name="T6" fmla="*/ 48 w 284"/>
                  <a:gd name="T7" fmla="*/ 131 h 251"/>
                  <a:gd name="T8" fmla="*/ 68 w 284"/>
                  <a:gd name="T9" fmla="*/ 115 h 251"/>
                  <a:gd name="T10" fmla="*/ 72 w 284"/>
                  <a:gd name="T11" fmla="*/ 91 h 251"/>
                  <a:gd name="T12" fmla="*/ 80 w 284"/>
                  <a:gd name="T13" fmla="*/ 86 h 251"/>
                  <a:gd name="T14" fmla="*/ 75 w 284"/>
                  <a:gd name="T15" fmla="*/ 69 h 251"/>
                  <a:gd name="T16" fmla="*/ 83 w 284"/>
                  <a:gd name="T17" fmla="*/ 69 h 251"/>
                  <a:gd name="T18" fmla="*/ 90 w 284"/>
                  <a:gd name="T19" fmla="*/ 42 h 251"/>
                  <a:gd name="T20" fmla="*/ 86 w 284"/>
                  <a:gd name="T21" fmla="*/ 15 h 251"/>
                  <a:gd name="T22" fmla="*/ 113 w 284"/>
                  <a:gd name="T23" fmla="*/ 0 h 251"/>
                  <a:gd name="T24" fmla="*/ 138 w 284"/>
                  <a:gd name="T25" fmla="*/ 39 h 251"/>
                  <a:gd name="T26" fmla="*/ 132 w 284"/>
                  <a:gd name="T27" fmla="*/ 54 h 251"/>
                  <a:gd name="T28" fmla="*/ 107 w 284"/>
                  <a:gd name="T29" fmla="*/ 54 h 251"/>
                  <a:gd name="T30" fmla="*/ 108 w 284"/>
                  <a:gd name="T31" fmla="*/ 86 h 251"/>
                  <a:gd name="T32" fmla="*/ 119 w 284"/>
                  <a:gd name="T33" fmla="*/ 108 h 251"/>
                  <a:gd name="T34" fmla="*/ 113 w 284"/>
                  <a:gd name="T35" fmla="*/ 119 h 251"/>
                  <a:gd name="T36" fmla="*/ 115 w 284"/>
                  <a:gd name="T37" fmla="*/ 141 h 251"/>
                  <a:gd name="T38" fmla="*/ 90 w 284"/>
                  <a:gd name="T39" fmla="*/ 207 h 251"/>
                  <a:gd name="T40" fmla="*/ 80 w 284"/>
                  <a:gd name="T41" fmla="*/ 207 h 251"/>
                  <a:gd name="T42" fmla="*/ 72 w 284"/>
                  <a:gd name="T43" fmla="*/ 222 h 251"/>
                  <a:gd name="T44" fmla="*/ 85 w 284"/>
                  <a:gd name="T45" fmla="*/ 282 h 251"/>
                  <a:gd name="T46" fmla="*/ 66 w 284"/>
                  <a:gd name="T47" fmla="*/ 282 h 251"/>
                  <a:gd name="T48" fmla="*/ 59 w 284"/>
                  <a:gd name="T49" fmla="*/ 301 h 251"/>
                  <a:gd name="T50" fmla="*/ 46 w 284"/>
                  <a:gd name="T51" fmla="*/ 261 h 251"/>
                  <a:gd name="T52" fmla="*/ 6 w 284"/>
                  <a:gd name="T53" fmla="*/ 268 h 251"/>
                  <a:gd name="T54" fmla="*/ 20 w 284"/>
                  <a:gd name="T55" fmla="*/ 222 h 251"/>
                  <a:gd name="T56" fmla="*/ 0 w 284"/>
                  <a:gd name="T57" fmla="*/ 163 h 25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4"/>
                  <a:gd name="T88" fmla="*/ 0 h 251"/>
                  <a:gd name="T89" fmla="*/ 284 w 284"/>
                  <a:gd name="T90" fmla="*/ 251 h 25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4" h="251">
                    <a:moveTo>
                      <a:pt x="0" y="135"/>
                    </a:moveTo>
                    <a:lnTo>
                      <a:pt x="30" y="144"/>
                    </a:lnTo>
                    <a:lnTo>
                      <a:pt x="90" y="135"/>
                    </a:lnTo>
                    <a:lnTo>
                      <a:pt x="99" y="108"/>
                    </a:lnTo>
                    <a:lnTo>
                      <a:pt x="141" y="96"/>
                    </a:lnTo>
                    <a:lnTo>
                      <a:pt x="147" y="75"/>
                    </a:lnTo>
                    <a:lnTo>
                      <a:pt x="162" y="72"/>
                    </a:lnTo>
                    <a:lnTo>
                      <a:pt x="153" y="57"/>
                    </a:lnTo>
                    <a:lnTo>
                      <a:pt x="171" y="57"/>
                    </a:lnTo>
                    <a:lnTo>
                      <a:pt x="183" y="36"/>
                    </a:lnTo>
                    <a:lnTo>
                      <a:pt x="177" y="15"/>
                    </a:lnTo>
                    <a:lnTo>
                      <a:pt x="231" y="0"/>
                    </a:lnTo>
                    <a:lnTo>
                      <a:pt x="283" y="33"/>
                    </a:lnTo>
                    <a:lnTo>
                      <a:pt x="271" y="45"/>
                    </a:lnTo>
                    <a:lnTo>
                      <a:pt x="219" y="45"/>
                    </a:lnTo>
                    <a:lnTo>
                      <a:pt x="222" y="72"/>
                    </a:lnTo>
                    <a:lnTo>
                      <a:pt x="243" y="90"/>
                    </a:lnTo>
                    <a:lnTo>
                      <a:pt x="231" y="99"/>
                    </a:lnTo>
                    <a:lnTo>
                      <a:pt x="235" y="117"/>
                    </a:lnTo>
                    <a:lnTo>
                      <a:pt x="183" y="172"/>
                    </a:lnTo>
                    <a:lnTo>
                      <a:pt x="162" y="172"/>
                    </a:lnTo>
                    <a:lnTo>
                      <a:pt x="147" y="184"/>
                    </a:lnTo>
                    <a:lnTo>
                      <a:pt x="174" y="234"/>
                    </a:lnTo>
                    <a:lnTo>
                      <a:pt x="135" y="234"/>
                    </a:lnTo>
                    <a:lnTo>
                      <a:pt x="123" y="250"/>
                    </a:lnTo>
                    <a:lnTo>
                      <a:pt x="93" y="216"/>
                    </a:lnTo>
                    <a:lnTo>
                      <a:pt x="12" y="222"/>
                    </a:lnTo>
                    <a:lnTo>
                      <a:pt x="42" y="184"/>
                    </a:lnTo>
                    <a:lnTo>
                      <a:pt x="0" y="13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6" name="Freeform 648"/>
              <p:cNvSpPr>
                <a:spLocks/>
              </p:cNvSpPr>
              <p:nvPr/>
            </p:nvSpPr>
            <p:spPr bwMode="auto">
              <a:xfrm>
                <a:off x="3303" y="1823"/>
                <a:ext cx="151" cy="132"/>
              </a:xfrm>
              <a:custGeom>
                <a:avLst/>
                <a:gdLst>
                  <a:gd name="T0" fmla="*/ 0 w 170"/>
                  <a:gd name="T1" fmla="*/ 27 h 128"/>
                  <a:gd name="T2" fmla="*/ 6 w 170"/>
                  <a:gd name="T3" fmla="*/ 105 h 128"/>
                  <a:gd name="T4" fmla="*/ 49 w 170"/>
                  <a:gd name="T5" fmla="*/ 145 h 128"/>
                  <a:gd name="T6" fmla="*/ 69 w 170"/>
                  <a:gd name="T7" fmla="*/ 152 h 128"/>
                  <a:gd name="T8" fmla="*/ 83 w 170"/>
                  <a:gd name="T9" fmla="*/ 111 h 128"/>
                  <a:gd name="T10" fmla="*/ 76 w 170"/>
                  <a:gd name="T11" fmla="*/ 67 h 128"/>
                  <a:gd name="T12" fmla="*/ 81 w 170"/>
                  <a:gd name="T13" fmla="*/ 54 h 128"/>
                  <a:gd name="T14" fmla="*/ 78 w 170"/>
                  <a:gd name="T15" fmla="*/ 15 h 128"/>
                  <a:gd name="T16" fmla="*/ 45 w 170"/>
                  <a:gd name="T17" fmla="*/ 6 h 128"/>
                  <a:gd name="T18" fmla="*/ 27 w 170"/>
                  <a:gd name="T19" fmla="*/ 0 h 128"/>
                  <a:gd name="T20" fmla="*/ 0 w 170"/>
                  <a:gd name="T21" fmla="*/ 27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0"/>
                  <a:gd name="T34" fmla="*/ 0 h 128"/>
                  <a:gd name="T35" fmla="*/ 170 w 170"/>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0" h="128">
                    <a:moveTo>
                      <a:pt x="0" y="21"/>
                    </a:moveTo>
                    <a:lnTo>
                      <a:pt x="12" y="87"/>
                    </a:lnTo>
                    <a:lnTo>
                      <a:pt x="100" y="121"/>
                    </a:lnTo>
                    <a:lnTo>
                      <a:pt x="142" y="127"/>
                    </a:lnTo>
                    <a:lnTo>
                      <a:pt x="169" y="93"/>
                    </a:lnTo>
                    <a:lnTo>
                      <a:pt x="154" y="55"/>
                    </a:lnTo>
                    <a:lnTo>
                      <a:pt x="166" y="45"/>
                    </a:lnTo>
                    <a:lnTo>
                      <a:pt x="160" y="15"/>
                    </a:lnTo>
                    <a:lnTo>
                      <a:pt x="91" y="6"/>
                    </a:lnTo>
                    <a:lnTo>
                      <a:pt x="54" y="0"/>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7" name="Freeform 649"/>
              <p:cNvSpPr>
                <a:spLocks/>
              </p:cNvSpPr>
              <p:nvPr/>
            </p:nvSpPr>
            <p:spPr bwMode="auto">
              <a:xfrm>
                <a:off x="2954" y="2112"/>
                <a:ext cx="49" cy="97"/>
              </a:xfrm>
              <a:custGeom>
                <a:avLst/>
                <a:gdLst>
                  <a:gd name="T0" fmla="*/ 0 w 56"/>
                  <a:gd name="T1" fmla="*/ 72 h 94"/>
                  <a:gd name="T2" fmla="*/ 6 w 56"/>
                  <a:gd name="T3" fmla="*/ 0 h 94"/>
                  <a:gd name="T4" fmla="*/ 25 w 56"/>
                  <a:gd name="T5" fmla="*/ 2 h 94"/>
                  <a:gd name="T6" fmla="*/ 15 w 56"/>
                  <a:gd name="T7" fmla="*/ 55 h 94"/>
                  <a:gd name="T8" fmla="*/ 15 w 56"/>
                  <a:gd name="T9" fmla="*/ 108 h 94"/>
                  <a:gd name="T10" fmla="*/ 4 w 56"/>
                  <a:gd name="T11" fmla="*/ 111 h 94"/>
                  <a:gd name="T12" fmla="*/ 6 w 56"/>
                  <a:gd name="T13" fmla="*/ 75 h 94"/>
                  <a:gd name="T14" fmla="*/ 0 w 56"/>
                  <a:gd name="T15" fmla="*/ 72 h 9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94"/>
                  <a:gd name="T26" fmla="*/ 56 w 56"/>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94">
                    <a:moveTo>
                      <a:pt x="0" y="60"/>
                    </a:moveTo>
                    <a:lnTo>
                      <a:pt x="12" y="0"/>
                    </a:lnTo>
                    <a:lnTo>
                      <a:pt x="55" y="2"/>
                    </a:lnTo>
                    <a:lnTo>
                      <a:pt x="33" y="45"/>
                    </a:lnTo>
                    <a:lnTo>
                      <a:pt x="33" y="90"/>
                    </a:lnTo>
                    <a:lnTo>
                      <a:pt x="9" y="93"/>
                    </a:lnTo>
                    <a:lnTo>
                      <a:pt x="12" y="63"/>
                    </a:lnTo>
                    <a:lnTo>
                      <a:pt x="0" y="6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8" name="Freeform 650"/>
              <p:cNvSpPr>
                <a:spLocks/>
              </p:cNvSpPr>
              <p:nvPr/>
            </p:nvSpPr>
            <p:spPr bwMode="auto">
              <a:xfrm>
                <a:off x="3850" y="2418"/>
                <a:ext cx="15" cy="30"/>
              </a:xfrm>
              <a:custGeom>
                <a:avLst/>
                <a:gdLst>
                  <a:gd name="T0" fmla="*/ 0 w 17"/>
                  <a:gd name="T1" fmla="*/ 30 h 29"/>
                  <a:gd name="T2" fmla="*/ 4 w 17"/>
                  <a:gd name="T3" fmla="*/ 34 h 29"/>
                  <a:gd name="T4" fmla="*/ 8 w 17"/>
                  <a:gd name="T5" fmla="*/ 30 h 29"/>
                  <a:gd name="T6" fmla="*/ 6 w 17"/>
                  <a:gd name="T7" fmla="*/ 0 h 29"/>
                  <a:gd name="T8" fmla="*/ 0 w 17"/>
                  <a:gd name="T9" fmla="*/ 30 h 29"/>
                  <a:gd name="T10" fmla="*/ 0 60000 65536"/>
                  <a:gd name="T11" fmla="*/ 0 60000 65536"/>
                  <a:gd name="T12" fmla="*/ 0 60000 65536"/>
                  <a:gd name="T13" fmla="*/ 0 60000 65536"/>
                  <a:gd name="T14" fmla="*/ 0 60000 65536"/>
                  <a:gd name="T15" fmla="*/ 0 w 17"/>
                  <a:gd name="T16" fmla="*/ 0 h 29"/>
                  <a:gd name="T17" fmla="*/ 17 w 17"/>
                  <a:gd name="T18" fmla="*/ 29 h 29"/>
                </a:gdLst>
                <a:ahLst/>
                <a:cxnLst>
                  <a:cxn ang="T10">
                    <a:pos x="T0" y="T1"/>
                  </a:cxn>
                  <a:cxn ang="T11">
                    <a:pos x="T2" y="T3"/>
                  </a:cxn>
                  <a:cxn ang="T12">
                    <a:pos x="T4" y="T5"/>
                  </a:cxn>
                  <a:cxn ang="T13">
                    <a:pos x="T6" y="T7"/>
                  </a:cxn>
                  <a:cxn ang="T14">
                    <a:pos x="T8" y="T9"/>
                  </a:cxn>
                </a:cxnLst>
                <a:rect l="T15" t="T16" r="T17" b="T18"/>
                <a:pathLst>
                  <a:path w="17" h="29">
                    <a:moveTo>
                      <a:pt x="0" y="24"/>
                    </a:moveTo>
                    <a:lnTo>
                      <a:pt x="8" y="28"/>
                    </a:lnTo>
                    <a:lnTo>
                      <a:pt x="16" y="24"/>
                    </a:lnTo>
                    <a:lnTo>
                      <a:pt x="12" y="0"/>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29" name="Freeform 651"/>
              <p:cNvSpPr>
                <a:spLocks/>
              </p:cNvSpPr>
              <p:nvPr/>
            </p:nvSpPr>
            <p:spPr bwMode="auto">
              <a:xfrm>
                <a:off x="3397" y="1972"/>
                <a:ext cx="139" cy="98"/>
              </a:xfrm>
              <a:custGeom>
                <a:avLst/>
                <a:gdLst>
                  <a:gd name="T0" fmla="*/ 0 w 157"/>
                  <a:gd name="T1" fmla="*/ 56 h 95"/>
                  <a:gd name="T2" fmla="*/ 20 w 157"/>
                  <a:gd name="T3" fmla="*/ 106 h 95"/>
                  <a:gd name="T4" fmla="*/ 68 w 157"/>
                  <a:gd name="T5" fmla="*/ 112 h 95"/>
                  <a:gd name="T6" fmla="*/ 75 w 157"/>
                  <a:gd name="T7" fmla="*/ 72 h 95"/>
                  <a:gd name="T8" fmla="*/ 64 w 157"/>
                  <a:gd name="T9" fmla="*/ 70 h 95"/>
                  <a:gd name="T10" fmla="*/ 64 w 157"/>
                  <a:gd name="T11" fmla="*/ 36 h 95"/>
                  <a:gd name="T12" fmla="*/ 51 w 157"/>
                  <a:gd name="T13" fmla="*/ 0 h 95"/>
                  <a:gd name="T14" fmla="*/ 20 w 157"/>
                  <a:gd name="T15" fmla="*/ 6 h 95"/>
                  <a:gd name="T16" fmla="*/ 0 w 157"/>
                  <a:gd name="T17" fmla="*/ 5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95"/>
                  <a:gd name="T29" fmla="*/ 157 w 15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95">
                    <a:moveTo>
                      <a:pt x="0" y="46"/>
                    </a:moveTo>
                    <a:lnTo>
                      <a:pt x="42" y="88"/>
                    </a:lnTo>
                    <a:lnTo>
                      <a:pt x="141" y="94"/>
                    </a:lnTo>
                    <a:lnTo>
                      <a:pt x="156" y="60"/>
                    </a:lnTo>
                    <a:lnTo>
                      <a:pt x="132" y="58"/>
                    </a:lnTo>
                    <a:lnTo>
                      <a:pt x="132" y="30"/>
                    </a:lnTo>
                    <a:lnTo>
                      <a:pt x="108" y="0"/>
                    </a:lnTo>
                    <a:lnTo>
                      <a:pt x="42" y="6"/>
                    </a:lnTo>
                    <a:lnTo>
                      <a:pt x="0" y="4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0" name="Freeform 652"/>
              <p:cNvSpPr>
                <a:spLocks/>
              </p:cNvSpPr>
              <p:nvPr/>
            </p:nvSpPr>
            <p:spPr bwMode="auto">
              <a:xfrm>
                <a:off x="3741" y="2549"/>
                <a:ext cx="145" cy="113"/>
              </a:xfrm>
              <a:custGeom>
                <a:avLst/>
                <a:gdLst>
                  <a:gd name="T0" fmla="*/ 0 w 163"/>
                  <a:gd name="T1" fmla="*/ 134 h 109"/>
                  <a:gd name="T2" fmla="*/ 20 w 163"/>
                  <a:gd name="T3" fmla="*/ 104 h 109"/>
                  <a:gd name="T4" fmla="*/ 18 w 163"/>
                  <a:gd name="T5" fmla="*/ 90 h 109"/>
                  <a:gd name="T6" fmla="*/ 24 w 163"/>
                  <a:gd name="T7" fmla="*/ 73 h 109"/>
                  <a:gd name="T8" fmla="*/ 44 w 163"/>
                  <a:gd name="T9" fmla="*/ 12 h 109"/>
                  <a:gd name="T10" fmla="*/ 74 w 163"/>
                  <a:gd name="T11" fmla="*/ 0 h 109"/>
                  <a:gd name="T12" fmla="*/ 80 w 163"/>
                  <a:gd name="T13" fmla="*/ 49 h 109"/>
                  <a:gd name="T14" fmla="*/ 74 w 163"/>
                  <a:gd name="T15" fmla="*/ 73 h 109"/>
                  <a:gd name="T16" fmla="*/ 42 w 163"/>
                  <a:gd name="T17" fmla="*/ 108 h 109"/>
                  <a:gd name="T18" fmla="*/ 0 w 163"/>
                  <a:gd name="T19" fmla="*/ 134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109"/>
                  <a:gd name="T32" fmla="*/ 163 w 163"/>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109">
                    <a:moveTo>
                      <a:pt x="0" y="108"/>
                    </a:moveTo>
                    <a:lnTo>
                      <a:pt x="42" y="84"/>
                    </a:lnTo>
                    <a:lnTo>
                      <a:pt x="36" y="72"/>
                    </a:lnTo>
                    <a:lnTo>
                      <a:pt x="48" y="60"/>
                    </a:lnTo>
                    <a:lnTo>
                      <a:pt x="90" y="12"/>
                    </a:lnTo>
                    <a:lnTo>
                      <a:pt x="147" y="0"/>
                    </a:lnTo>
                    <a:lnTo>
                      <a:pt x="162" y="39"/>
                    </a:lnTo>
                    <a:lnTo>
                      <a:pt x="150" y="60"/>
                    </a:lnTo>
                    <a:lnTo>
                      <a:pt x="87" y="87"/>
                    </a:lnTo>
                    <a:lnTo>
                      <a:pt x="0" y="10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1" name="Freeform 653"/>
              <p:cNvSpPr>
                <a:spLocks/>
              </p:cNvSpPr>
              <p:nvPr/>
            </p:nvSpPr>
            <p:spPr bwMode="auto">
              <a:xfrm>
                <a:off x="3384" y="1148"/>
                <a:ext cx="2555" cy="1098"/>
              </a:xfrm>
              <a:custGeom>
                <a:avLst/>
                <a:gdLst>
                  <a:gd name="T0" fmla="*/ 18 w 2880"/>
                  <a:gd name="T1" fmla="*/ 704 h 1065"/>
                  <a:gd name="T2" fmla="*/ 88 w 2880"/>
                  <a:gd name="T3" fmla="*/ 634 h 1065"/>
                  <a:gd name="T4" fmla="*/ 86 w 2880"/>
                  <a:gd name="T5" fmla="*/ 448 h 1065"/>
                  <a:gd name="T6" fmla="*/ 102 w 2880"/>
                  <a:gd name="T7" fmla="*/ 306 h 1065"/>
                  <a:gd name="T8" fmla="*/ 178 w 2880"/>
                  <a:gd name="T9" fmla="*/ 414 h 1065"/>
                  <a:gd name="T10" fmla="*/ 153 w 2880"/>
                  <a:gd name="T11" fmla="*/ 513 h 1065"/>
                  <a:gd name="T12" fmla="*/ 168 w 2880"/>
                  <a:gd name="T13" fmla="*/ 455 h 1065"/>
                  <a:gd name="T14" fmla="*/ 224 w 2880"/>
                  <a:gd name="T15" fmla="*/ 378 h 1065"/>
                  <a:gd name="T16" fmla="*/ 282 w 2880"/>
                  <a:gd name="T17" fmla="*/ 345 h 1065"/>
                  <a:gd name="T18" fmla="*/ 340 w 2880"/>
                  <a:gd name="T19" fmla="*/ 309 h 1065"/>
                  <a:gd name="T20" fmla="*/ 394 w 2880"/>
                  <a:gd name="T21" fmla="*/ 277 h 1065"/>
                  <a:gd name="T22" fmla="*/ 436 w 2880"/>
                  <a:gd name="T23" fmla="*/ 202 h 1065"/>
                  <a:gd name="T24" fmla="*/ 426 w 2880"/>
                  <a:gd name="T25" fmla="*/ 404 h 1065"/>
                  <a:gd name="T26" fmla="*/ 459 w 2880"/>
                  <a:gd name="T27" fmla="*/ 345 h 1065"/>
                  <a:gd name="T28" fmla="*/ 482 w 2880"/>
                  <a:gd name="T29" fmla="*/ 364 h 1065"/>
                  <a:gd name="T30" fmla="*/ 455 w 2880"/>
                  <a:gd name="T31" fmla="*/ 198 h 1065"/>
                  <a:gd name="T32" fmla="*/ 479 w 2880"/>
                  <a:gd name="T33" fmla="*/ 238 h 1065"/>
                  <a:gd name="T34" fmla="*/ 523 w 2880"/>
                  <a:gd name="T35" fmla="*/ 303 h 1065"/>
                  <a:gd name="T36" fmla="*/ 553 w 2880"/>
                  <a:gd name="T37" fmla="*/ 130 h 1065"/>
                  <a:gd name="T38" fmla="*/ 625 w 2880"/>
                  <a:gd name="T39" fmla="*/ 78 h 1065"/>
                  <a:gd name="T40" fmla="*/ 672 w 2880"/>
                  <a:gd name="T41" fmla="*/ 30 h 1065"/>
                  <a:gd name="T42" fmla="*/ 754 w 2880"/>
                  <a:gd name="T43" fmla="*/ 38 h 1065"/>
                  <a:gd name="T44" fmla="*/ 696 w 2880"/>
                  <a:gd name="T45" fmla="*/ 209 h 1065"/>
                  <a:gd name="T46" fmla="*/ 764 w 2880"/>
                  <a:gd name="T47" fmla="*/ 162 h 1065"/>
                  <a:gd name="T48" fmla="*/ 816 w 2880"/>
                  <a:gd name="T49" fmla="*/ 169 h 1065"/>
                  <a:gd name="T50" fmla="*/ 905 w 2880"/>
                  <a:gd name="T51" fmla="*/ 191 h 1065"/>
                  <a:gd name="T52" fmla="*/ 975 w 2880"/>
                  <a:gd name="T53" fmla="*/ 260 h 1065"/>
                  <a:gd name="T54" fmla="*/ 1065 w 2880"/>
                  <a:gd name="T55" fmla="*/ 241 h 1065"/>
                  <a:gd name="T56" fmla="*/ 1167 w 2880"/>
                  <a:gd name="T57" fmla="*/ 324 h 1065"/>
                  <a:gd name="T58" fmla="*/ 1245 w 2880"/>
                  <a:gd name="T59" fmla="*/ 335 h 1065"/>
                  <a:gd name="T60" fmla="*/ 1371 w 2880"/>
                  <a:gd name="T61" fmla="*/ 428 h 1065"/>
                  <a:gd name="T62" fmla="*/ 1380 w 2880"/>
                  <a:gd name="T63" fmla="*/ 469 h 1065"/>
                  <a:gd name="T64" fmla="*/ 1358 w 2880"/>
                  <a:gd name="T65" fmla="*/ 484 h 1065"/>
                  <a:gd name="T66" fmla="*/ 1321 w 2880"/>
                  <a:gd name="T67" fmla="*/ 436 h 1065"/>
                  <a:gd name="T68" fmla="*/ 1311 w 2880"/>
                  <a:gd name="T69" fmla="*/ 563 h 1065"/>
                  <a:gd name="T70" fmla="*/ 1205 w 2880"/>
                  <a:gd name="T71" fmla="*/ 639 h 1065"/>
                  <a:gd name="T72" fmla="*/ 1177 w 2880"/>
                  <a:gd name="T73" fmla="*/ 714 h 1065"/>
                  <a:gd name="T74" fmla="*/ 1155 w 2880"/>
                  <a:gd name="T75" fmla="*/ 826 h 1065"/>
                  <a:gd name="T76" fmla="*/ 1130 w 2880"/>
                  <a:gd name="T77" fmla="*/ 697 h 1065"/>
                  <a:gd name="T78" fmla="*/ 1185 w 2880"/>
                  <a:gd name="T79" fmla="*/ 553 h 1065"/>
                  <a:gd name="T80" fmla="*/ 1112 w 2880"/>
                  <a:gd name="T81" fmla="*/ 657 h 1065"/>
                  <a:gd name="T82" fmla="*/ 1013 w 2880"/>
                  <a:gd name="T83" fmla="*/ 657 h 1065"/>
                  <a:gd name="T84" fmla="*/ 979 w 2880"/>
                  <a:gd name="T85" fmla="*/ 809 h 1065"/>
                  <a:gd name="T86" fmla="*/ 1001 w 2880"/>
                  <a:gd name="T87" fmla="*/ 838 h 1065"/>
                  <a:gd name="T88" fmla="*/ 924 w 2880"/>
                  <a:gd name="T89" fmla="*/ 1084 h 1065"/>
                  <a:gd name="T90" fmla="*/ 948 w 2880"/>
                  <a:gd name="T91" fmla="*/ 956 h 1065"/>
                  <a:gd name="T92" fmla="*/ 827 w 2880"/>
                  <a:gd name="T93" fmla="*/ 845 h 1065"/>
                  <a:gd name="T94" fmla="*/ 743 w 2880"/>
                  <a:gd name="T95" fmla="*/ 932 h 1065"/>
                  <a:gd name="T96" fmla="*/ 644 w 2880"/>
                  <a:gd name="T97" fmla="*/ 913 h 1065"/>
                  <a:gd name="T98" fmla="*/ 518 w 2880"/>
                  <a:gd name="T99" fmla="*/ 1036 h 1065"/>
                  <a:gd name="T100" fmla="*/ 445 w 2880"/>
                  <a:gd name="T101" fmla="*/ 1193 h 1065"/>
                  <a:gd name="T102" fmla="*/ 411 w 2880"/>
                  <a:gd name="T103" fmla="*/ 1232 h 1065"/>
                  <a:gd name="T104" fmla="*/ 282 w 2880"/>
                  <a:gd name="T105" fmla="*/ 1226 h 1065"/>
                  <a:gd name="T106" fmla="*/ 286 w 2880"/>
                  <a:gd name="T107" fmla="*/ 1151 h 1065"/>
                  <a:gd name="T108" fmla="*/ 252 w 2880"/>
                  <a:gd name="T109" fmla="*/ 1054 h 1065"/>
                  <a:gd name="T110" fmla="*/ 239 w 2880"/>
                  <a:gd name="T111" fmla="*/ 1003 h 1065"/>
                  <a:gd name="T112" fmla="*/ 238 w 2880"/>
                  <a:gd name="T113" fmla="*/ 1120 h 1065"/>
                  <a:gd name="T114" fmla="*/ 218 w 2880"/>
                  <a:gd name="T115" fmla="*/ 1193 h 1065"/>
                  <a:gd name="T116" fmla="*/ 157 w 2880"/>
                  <a:gd name="T117" fmla="*/ 1016 h 1065"/>
                  <a:gd name="T118" fmla="*/ 129 w 2880"/>
                  <a:gd name="T119" fmla="*/ 1031 h 1065"/>
                  <a:gd name="T120" fmla="*/ 102 w 2880"/>
                  <a:gd name="T121" fmla="*/ 1000 h 1065"/>
                  <a:gd name="T122" fmla="*/ 28 w 2880"/>
                  <a:gd name="T123" fmla="*/ 967 h 1065"/>
                  <a:gd name="T124" fmla="*/ 34 w 2880"/>
                  <a:gd name="T125" fmla="*/ 804 h 10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80"/>
                  <a:gd name="T190" fmla="*/ 0 h 1065"/>
                  <a:gd name="T191" fmla="*/ 2880 w 2880"/>
                  <a:gd name="T192" fmla="*/ 1065 h 10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80" h="1065">
                    <a:moveTo>
                      <a:pt x="0" y="661"/>
                    </a:moveTo>
                    <a:lnTo>
                      <a:pt x="27" y="637"/>
                    </a:lnTo>
                    <a:lnTo>
                      <a:pt x="21" y="649"/>
                    </a:lnTo>
                    <a:lnTo>
                      <a:pt x="30" y="649"/>
                    </a:lnTo>
                    <a:lnTo>
                      <a:pt x="27" y="607"/>
                    </a:lnTo>
                    <a:lnTo>
                      <a:pt x="36" y="586"/>
                    </a:lnTo>
                    <a:lnTo>
                      <a:pt x="51" y="583"/>
                    </a:lnTo>
                    <a:lnTo>
                      <a:pt x="78" y="598"/>
                    </a:lnTo>
                    <a:lnTo>
                      <a:pt x="84" y="568"/>
                    </a:lnTo>
                    <a:lnTo>
                      <a:pt x="72" y="568"/>
                    </a:lnTo>
                    <a:lnTo>
                      <a:pt x="69" y="544"/>
                    </a:lnTo>
                    <a:lnTo>
                      <a:pt x="180" y="529"/>
                    </a:lnTo>
                    <a:lnTo>
                      <a:pt x="153" y="520"/>
                    </a:lnTo>
                    <a:lnTo>
                      <a:pt x="156" y="505"/>
                    </a:lnTo>
                    <a:lnTo>
                      <a:pt x="135" y="514"/>
                    </a:lnTo>
                    <a:lnTo>
                      <a:pt x="202" y="457"/>
                    </a:lnTo>
                    <a:lnTo>
                      <a:pt x="174" y="399"/>
                    </a:lnTo>
                    <a:lnTo>
                      <a:pt x="177" y="373"/>
                    </a:lnTo>
                    <a:lnTo>
                      <a:pt x="165" y="343"/>
                    </a:lnTo>
                    <a:lnTo>
                      <a:pt x="177" y="321"/>
                    </a:lnTo>
                    <a:lnTo>
                      <a:pt x="153" y="300"/>
                    </a:lnTo>
                    <a:lnTo>
                      <a:pt x="162" y="279"/>
                    </a:lnTo>
                    <a:lnTo>
                      <a:pt x="192" y="258"/>
                    </a:lnTo>
                    <a:lnTo>
                      <a:pt x="210" y="255"/>
                    </a:lnTo>
                    <a:lnTo>
                      <a:pt x="232" y="261"/>
                    </a:lnTo>
                    <a:lnTo>
                      <a:pt x="210" y="264"/>
                    </a:lnTo>
                    <a:lnTo>
                      <a:pt x="226" y="273"/>
                    </a:lnTo>
                    <a:lnTo>
                      <a:pt x="280" y="276"/>
                    </a:lnTo>
                    <a:lnTo>
                      <a:pt x="367" y="321"/>
                    </a:lnTo>
                    <a:lnTo>
                      <a:pt x="367" y="345"/>
                    </a:lnTo>
                    <a:lnTo>
                      <a:pt x="328" y="363"/>
                    </a:lnTo>
                    <a:lnTo>
                      <a:pt x="210" y="339"/>
                    </a:lnTo>
                    <a:lnTo>
                      <a:pt x="258" y="369"/>
                    </a:lnTo>
                    <a:lnTo>
                      <a:pt x="256" y="409"/>
                    </a:lnTo>
                    <a:lnTo>
                      <a:pt x="304" y="429"/>
                    </a:lnTo>
                    <a:lnTo>
                      <a:pt x="316" y="427"/>
                    </a:lnTo>
                    <a:lnTo>
                      <a:pt x="310" y="409"/>
                    </a:lnTo>
                    <a:lnTo>
                      <a:pt x="292" y="403"/>
                    </a:lnTo>
                    <a:lnTo>
                      <a:pt x="295" y="391"/>
                    </a:lnTo>
                    <a:lnTo>
                      <a:pt x="316" y="405"/>
                    </a:lnTo>
                    <a:lnTo>
                      <a:pt x="361" y="409"/>
                    </a:lnTo>
                    <a:lnTo>
                      <a:pt x="343" y="379"/>
                    </a:lnTo>
                    <a:lnTo>
                      <a:pt x="385" y="355"/>
                    </a:lnTo>
                    <a:lnTo>
                      <a:pt x="418" y="369"/>
                    </a:lnTo>
                    <a:lnTo>
                      <a:pt x="418" y="300"/>
                    </a:lnTo>
                    <a:lnTo>
                      <a:pt x="400" y="291"/>
                    </a:lnTo>
                    <a:lnTo>
                      <a:pt x="457" y="306"/>
                    </a:lnTo>
                    <a:lnTo>
                      <a:pt x="460" y="315"/>
                    </a:lnTo>
                    <a:lnTo>
                      <a:pt x="430" y="327"/>
                    </a:lnTo>
                    <a:lnTo>
                      <a:pt x="460" y="349"/>
                    </a:lnTo>
                    <a:lnTo>
                      <a:pt x="481" y="321"/>
                    </a:lnTo>
                    <a:lnTo>
                      <a:pt x="577" y="282"/>
                    </a:lnTo>
                    <a:lnTo>
                      <a:pt x="595" y="279"/>
                    </a:lnTo>
                    <a:lnTo>
                      <a:pt x="577" y="288"/>
                    </a:lnTo>
                    <a:lnTo>
                      <a:pt x="595" y="306"/>
                    </a:lnTo>
                    <a:lnTo>
                      <a:pt x="664" y="279"/>
                    </a:lnTo>
                    <a:lnTo>
                      <a:pt x="682" y="300"/>
                    </a:lnTo>
                    <a:lnTo>
                      <a:pt x="698" y="282"/>
                    </a:lnTo>
                    <a:lnTo>
                      <a:pt x="692" y="264"/>
                    </a:lnTo>
                    <a:lnTo>
                      <a:pt x="698" y="258"/>
                    </a:lnTo>
                    <a:lnTo>
                      <a:pt x="752" y="267"/>
                    </a:lnTo>
                    <a:lnTo>
                      <a:pt x="824" y="306"/>
                    </a:lnTo>
                    <a:lnTo>
                      <a:pt x="836" y="288"/>
                    </a:lnTo>
                    <a:lnTo>
                      <a:pt x="821" y="267"/>
                    </a:lnTo>
                    <a:lnTo>
                      <a:pt x="800" y="264"/>
                    </a:lnTo>
                    <a:lnTo>
                      <a:pt x="809" y="231"/>
                    </a:lnTo>
                    <a:lnTo>
                      <a:pt x="794" y="228"/>
                    </a:lnTo>
                    <a:lnTo>
                      <a:pt x="797" y="213"/>
                    </a:lnTo>
                    <a:lnTo>
                      <a:pt x="824" y="198"/>
                    </a:lnTo>
                    <a:lnTo>
                      <a:pt x="842" y="162"/>
                    </a:lnTo>
                    <a:lnTo>
                      <a:pt x="878" y="162"/>
                    </a:lnTo>
                    <a:lnTo>
                      <a:pt x="896" y="168"/>
                    </a:lnTo>
                    <a:lnTo>
                      <a:pt x="881" y="207"/>
                    </a:lnTo>
                    <a:lnTo>
                      <a:pt x="899" y="225"/>
                    </a:lnTo>
                    <a:lnTo>
                      <a:pt x="893" y="279"/>
                    </a:lnTo>
                    <a:lnTo>
                      <a:pt x="911" y="300"/>
                    </a:lnTo>
                    <a:lnTo>
                      <a:pt x="905" y="318"/>
                    </a:lnTo>
                    <a:lnTo>
                      <a:pt x="875" y="337"/>
                    </a:lnTo>
                    <a:lnTo>
                      <a:pt x="884" y="343"/>
                    </a:lnTo>
                    <a:lnTo>
                      <a:pt x="848" y="349"/>
                    </a:lnTo>
                    <a:lnTo>
                      <a:pt x="887" y="361"/>
                    </a:lnTo>
                    <a:lnTo>
                      <a:pt x="933" y="318"/>
                    </a:lnTo>
                    <a:lnTo>
                      <a:pt x="926" y="291"/>
                    </a:lnTo>
                    <a:lnTo>
                      <a:pt x="941" y="288"/>
                    </a:lnTo>
                    <a:lnTo>
                      <a:pt x="963" y="282"/>
                    </a:lnTo>
                    <a:lnTo>
                      <a:pt x="975" y="297"/>
                    </a:lnTo>
                    <a:lnTo>
                      <a:pt x="975" y="318"/>
                    </a:lnTo>
                    <a:lnTo>
                      <a:pt x="1001" y="321"/>
                    </a:lnTo>
                    <a:lnTo>
                      <a:pt x="981" y="315"/>
                    </a:lnTo>
                    <a:lnTo>
                      <a:pt x="989" y="303"/>
                    </a:lnTo>
                    <a:lnTo>
                      <a:pt x="981" y="288"/>
                    </a:lnTo>
                    <a:lnTo>
                      <a:pt x="917" y="276"/>
                    </a:lnTo>
                    <a:lnTo>
                      <a:pt x="926" y="231"/>
                    </a:lnTo>
                    <a:lnTo>
                      <a:pt x="905" y="204"/>
                    </a:lnTo>
                    <a:lnTo>
                      <a:pt x="935" y="180"/>
                    </a:lnTo>
                    <a:lnTo>
                      <a:pt x="933" y="165"/>
                    </a:lnTo>
                    <a:lnTo>
                      <a:pt x="945" y="174"/>
                    </a:lnTo>
                    <a:lnTo>
                      <a:pt x="939" y="210"/>
                    </a:lnTo>
                    <a:lnTo>
                      <a:pt x="951" y="213"/>
                    </a:lnTo>
                    <a:lnTo>
                      <a:pt x="995" y="222"/>
                    </a:lnTo>
                    <a:lnTo>
                      <a:pt x="953" y="192"/>
                    </a:lnTo>
                    <a:lnTo>
                      <a:pt x="983" y="198"/>
                    </a:lnTo>
                    <a:lnTo>
                      <a:pt x="977" y="183"/>
                    </a:lnTo>
                    <a:lnTo>
                      <a:pt x="995" y="180"/>
                    </a:lnTo>
                    <a:lnTo>
                      <a:pt x="1077" y="201"/>
                    </a:lnTo>
                    <a:lnTo>
                      <a:pt x="1059" y="216"/>
                    </a:lnTo>
                    <a:lnTo>
                      <a:pt x="1059" y="237"/>
                    </a:lnTo>
                    <a:lnTo>
                      <a:pt x="1074" y="252"/>
                    </a:lnTo>
                    <a:lnTo>
                      <a:pt x="1086" y="204"/>
                    </a:lnTo>
                    <a:lnTo>
                      <a:pt x="1041" y="177"/>
                    </a:lnTo>
                    <a:lnTo>
                      <a:pt x="1029" y="141"/>
                    </a:lnTo>
                    <a:lnTo>
                      <a:pt x="1134" y="129"/>
                    </a:lnTo>
                    <a:lnTo>
                      <a:pt x="1119" y="99"/>
                    </a:lnTo>
                    <a:lnTo>
                      <a:pt x="1134" y="108"/>
                    </a:lnTo>
                    <a:lnTo>
                      <a:pt x="1149" y="93"/>
                    </a:lnTo>
                    <a:lnTo>
                      <a:pt x="1140" y="90"/>
                    </a:lnTo>
                    <a:lnTo>
                      <a:pt x="1245" y="66"/>
                    </a:lnTo>
                    <a:lnTo>
                      <a:pt x="1239" y="56"/>
                    </a:lnTo>
                    <a:lnTo>
                      <a:pt x="1288" y="54"/>
                    </a:lnTo>
                    <a:lnTo>
                      <a:pt x="1284" y="66"/>
                    </a:lnTo>
                    <a:lnTo>
                      <a:pt x="1300" y="66"/>
                    </a:lnTo>
                    <a:lnTo>
                      <a:pt x="1336" y="48"/>
                    </a:lnTo>
                    <a:lnTo>
                      <a:pt x="1350" y="56"/>
                    </a:lnTo>
                    <a:lnTo>
                      <a:pt x="1338" y="42"/>
                    </a:lnTo>
                    <a:lnTo>
                      <a:pt x="1377" y="38"/>
                    </a:lnTo>
                    <a:lnTo>
                      <a:pt x="1377" y="24"/>
                    </a:lnTo>
                    <a:lnTo>
                      <a:pt x="1429" y="0"/>
                    </a:lnTo>
                    <a:lnTo>
                      <a:pt x="1461" y="12"/>
                    </a:lnTo>
                    <a:lnTo>
                      <a:pt x="1429" y="26"/>
                    </a:lnTo>
                    <a:lnTo>
                      <a:pt x="1480" y="26"/>
                    </a:lnTo>
                    <a:lnTo>
                      <a:pt x="1461" y="42"/>
                    </a:lnTo>
                    <a:lnTo>
                      <a:pt x="1546" y="32"/>
                    </a:lnTo>
                    <a:lnTo>
                      <a:pt x="1591" y="66"/>
                    </a:lnTo>
                    <a:lnTo>
                      <a:pt x="1585" y="75"/>
                    </a:lnTo>
                    <a:lnTo>
                      <a:pt x="1567" y="66"/>
                    </a:lnTo>
                    <a:lnTo>
                      <a:pt x="1591" y="75"/>
                    </a:lnTo>
                    <a:lnTo>
                      <a:pt x="1582" y="90"/>
                    </a:lnTo>
                    <a:lnTo>
                      <a:pt x="1429" y="174"/>
                    </a:lnTo>
                    <a:lnTo>
                      <a:pt x="1474" y="165"/>
                    </a:lnTo>
                    <a:lnTo>
                      <a:pt x="1465" y="153"/>
                    </a:lnTo>
                    <a:lnTo>
                      <a:pt x="1543" y="138"/>
                    </a:lnTo>
                    <a:lnTo>
                      <a:pt x="1522" y="138"/>
                    </a:lnTo>
                    <a:lnTo>
                      <a:pt x="1525" y="126"/>
                    </a:lnTo>
                    <a:lnTo>
                      <a:pt x="1567" y="135"/>
                    </a:lnTo>
                    <a:lnTo>
                      <a:pt x="1573" y="126"/>
                    </a:lnTo>
                    <a:lnTo>
                      <a:pt x="1585" y="153"/>
                    </a:lnTo>
                    <a:lnTo>
                      <a:pt x="1606" y="156"/>
                    </a:lnTo>
                    <a:lnTo>
                      <a:pt x="1588" y="141"/>
                    </a:lnTo>
                    <a:lnTo>
                      <a:pt x="1627" y="135"/>
                    </a:lnTo>
                    <a:lnTo>
                      <a:pt x="1675" y="141"/>
                    </a:lnTo>
                    <a:lnTo>
                      <a:pt x="1672" y="153"/>
                    </a:lnTo>
                    <a:lnTo>
                      <a:pt x="1712" y="162"/>
                    </a:lnTo>
                    <a:lnTo>
                      <a:pt x="1750" y="159"/>
                    </a:lnTo>
                    <a:lnTo>
                      <a:pt x="1750" y="135"/>
                    </a:lnTo>
                    <a:lnTo>
                      <a:pt x="1762" y="132"/>
                    </a:lnTo>
                    <a:lnTo>
                      <a:pt x="1856" y="159"/>
                    </a:lnTo>
                    <a:lnTo>
                      <a:pt x="1844" y="201"/>
                    </a:lnTo>
                    <a:lnTo>
                      <a:pt x="1886" y="231"/>
                    </a:lnTo>
                    <a:lnTo>
                      <a:pt x="1910" y="189"/>
                    </a:lnTo>
                    <a:lnTo>
                      <a:pt x="1925" y="210"/>
                    </a:lnTo>
                    <a:lnTo>
                      <a:pt x="1958" y="201"/>
                    </a:lnTo>
                    <a:lnTo>
                      <a:pt x="2001" y="216"/>
                    </a:lnTo>
                    <a:lnTo>
                      <a:pt x="2033" y="207"/>
                    </a:lnTo>
                    <a:lnTo>
                      <a:pt x="2031" y="189"/>
                    </a:lnTo>
                    <a:lnTo>
                      <a:pt x="2051" y="165"/>
                    </a:lnTo>
                    <a:lnTo>
                      <a:pt x="2193" y="183"/>
                    </a:lnTo>
                    <a:lnTo>
                      <a:pt x="2202" y="198"/>
                    </a:lnTo>
                    <a:lnTo>
                      <a:pt x="2184" y="201"/>
                    </a:lnTo>
                    <a:lnTo>
                      <a:pt x="2229" y="207"/>
                    </a:lnTo>
                    <a:lnTo>
                      <a:pt x="2244" y="228"/>
                    </a:lnTo>
                    <a:lnTo>
                      <a:pt x="2352" y="222"/>
                    </a:lnTo>
                    <a:lnTo>
                      <a:pt x="2370" y="237"/>
                    </a:lnTo>
                    <a:lnTo>
                      <a:pt x="2364" y="258"/>
                    </a:lnTo>
                    <a:lnTo>
                      <a:pt x="2394" y="270"/>
                    </a:lnTo>
                    <a:lnTo>
                      <a:pt x="2409" y="261"/>
                    </a:lnTo>
                    <a:lnTo>
                      <a:pt x="2487" y="267"/>
                    </a:lnTo>
                    <a:lnTo>
                      <a:pt x="2503" y="258"/>
                    </a:lnTo>
                    <a:lnTo>
                      <a:pt x="2509" y="273"/>
                    </a:lnTo>
                    <a:lnTo>
                      <a:pt x="2542" y="291"/>
                    </a:lnTo>
                    <a:lnTo>
                      <a:pt x="2554" y="279"/>
                    </a:lnTo>
                    <a:lnTo>
                      <a:pt x="2539" y="264"/>
                    </a:lnTo>
                    <a:lnTo>
                      <a:pt x="2548" y="252"/>
                    </a:lnTo>
                    <a:lnTo>
                      <a:pt x="2680" y="267"/>
                    </a:lnTo>
                    <a:lnTo>
                      <a:pt x="2768" y="318"/>
                    </a:lnTo>
                    <a:lnTo>
                      <a:pt x="2786" y="318"/>
                    </a:lnTo>
                    <a:lnTo>
                      <a:pt x="2810" y="357"/>
                    </a:lnTo>
                    <a:lnTo>
                      <a:pt x="2800" y="339"/>
                    </a:lnTo>
                    <a:lnTo>
                      <a:pt x="2812" y="337"/>
                    </a:lnTo>
                    <a:lnTo>
                      <a:pt x="2818" y="345"/>
                    </a:lnTo>
                    <a:lnTo>
                      <a:pt x="2848" y="343"/>
                    </a:lnTo>
                    <a:lnTo>
                      <a:pt x="2879" y="363"/>
                    </a:lnTo>
                    <a:lnTo>
                      <a:pt x="2830" y="391"/>
                    </a:lnTo>
                    <a:lnTo>
                      <a:pt x="2842" y="393"/>
                    </a:lnTo>
                    <a:lnTo>
                      <a:pt x="2824" y="399"/>
                    </a:lnTo>
                    <a:lnTo>
                      <a:pt x="2840" y="409"/>
                    </a:lnTo>
                    <a:lnTo>
                      <a:pt x="2810" y="411"/>
                    </a:lnTo>
                    <a:lnTo>
                      <a:pt x="2800" y="397"/>
                    </a:lnTo>
                    <a:lnTo>
                      <a:pt x="2786" y="403"/>
                    </a:lnTo>
                    <a:lnTo>
                      <a:pt x="2768" y="379"/>
                    </a:lnTo>
                    <a:lnTo>
                      <a:pt x="2731" y="381"/>
                    </a:lnTo>
                    <a:lnTo>
                      <a:pt x="2725" y="363"/>
                    </a:lnTo>
                    <a:lnTo>
                      <a:pt x="2731" y="357"/>
                    </a:lnTo>
                    <a:lnTo>
                      <a:pt x="2719" y="357"/>
                    </a:lnTo>
                    <a:lnTo>
                      <a:pt x="2710" y="363"/>
                    </a:lnTo>
                    <a:lnTo>
                      <a:pt x="2719" y="381"/>
                    </a:lnTo>
                    <a:lnTo>
                      <a:pt x="2713" y="391"/>
                    </a:lnTo>
                    <a:lnTo>
                      <a:pt x="2683" y="405"/>
                    </a:lnTo>
                    <a:lnTo>
                      <a:pt x="2665" y="403"/>
                    </a:lnTo>
                    <a:lnTo>
                      <a:pt x="2695" y="448"/>
                    </a:lnTo>
                    <a:lnTo>
                      <a:pt x="2689" y="469"/>
                    </a:lnTo>
                    <a:lnTo>
                      <a:pt x="2656" y="451"/>
                    </a:lnTo>
                    <a:lnTo>
                      <a:pt x="2662" y="460"/>
                    </a:lnTo>
                    <a:lnTo>
                      <a:pt x="2596" y="484"/>
                    </a:lnTo>
                    <a:lnTo>
                      <a:pt x="2545" y="529"/>
                    </a:lnTo>
                    <a:lnTo>
                      <a:pt x="2505" y="514"/>
                    </a:lnTo>
                    <a:lnTo>
                      <a:pt x="2473" y="532"/>
                    </a:lnTo>
                    <a:lnTo>
                      <a:pt x="2473" y="514"/>
                    </a:lnTo>
                    <a:lnTo>
                      <a:pt x="2455" y="532"/>
                    </a:lnTo>
                    <a:lnTo>
                      <a:pt x="2427" y="529"/>
                    </a:lnTo>
                    <a:lnTo>
                      <a:pt x="2403" y="574"/>
                    </a:lnTo>
                    <a:lnTo>
                      <a:pt x="2425" y="583"/>
                    </a:lnTo>
                    <a:lnTo>
                      <a:pt x="2415" y="595"/>
                    </a:lnTo>
                    <a:lnTo>
                      <a:pt x="2425" y="622"/>
                    </a:lnTo>
                    <a:lnTo>
                      <a:pt x="2409" y="616"/>
                    </a:lnTo>
                    <a:lnTo>
                      <a:pt x="2400" y="637"/>
                    </a:lnTo>
                    <a:lnTo>
                      <a:pt x="2406" y="655"/>
                    </a:lnTo>
                    <a:lnTo>
                      <a:pt x="2367" y="670"/>
                    </a:lnTo>
                    <a:lnTo>
                      <a:pt x="2370" y="688"/>
                    </a:lnTo>
                    <a:lnTo>
                      <a:pt x="2349" y="698"/>
                    </a:lnTo>
                    <a:lnTo>
                      <a:pt x="2340" y="718"/>
                    </a:lnTo>
                    <a:lnTo>
                      <a:pt x="2316" y="742"/>
                    </a:lnTo>
                    <a:lnTo>
                      <a:pt x="2295" y="658"/>
                    </a:lnTo>
                    <a:lnTo>
                      <a:pt x="2304" y="610"/>
                    </a:lnTo>
                    <a:lnTo>
                      <a:pt x="2319" y="580"/>
                    </a:lnTo>
                    <a:lnTo>
                      <a:pt x="2346" y="574"/>
                    </a:lnTo>
                    <a:lnTo>
                      <a:pt x="2403" y="517"/>
                    </a:lnTo>
                    <a:lnTo>
                      <a:pt x="2431" y="502"/>
                    </a:lnTo>
                    <a:lnTo>
                      <a:pt x="2443" y="472"/>
                    </a:lnTo>
                    <a:lnTo>
                      <a:pt x="2455" y="460"/>
                    </a:lnTo>
                    <a:lnTo>
                      <a:pt x="2431" y="460"/>
                    </a:lnTo>
                    <a:lnTo>
                      <a:pt x="2421" y="487"/>
                    </a:lnTo>
                    <a:lnTo>
                      <a:pt x="2373" y="514"/>
                    </a:lnTo>
                    <a:lnTo>
                      <a:pt x="2376" y="478"/>
                    </a:lnTo>
                    <a:lnTo>
                      <a:pt x="2322" y="484"/>
                    </a:lnTo>
                    <a:lnTo>
                      <a:pt x="2271" y="532"/>
                    </a:lnTo>
                    <a:lnTo>
                      <a:pt x="2283" y="547"/>
                    </a:lnTo>
                    <a:lnTo>
                      <a:pt x="2226" y="553"/>
                    </a:lnTo>
                    <a:lnTo>
                      <a:pt x="2223" y="550"/>
                    </a:lnTo>
                    <a:lnTo>
                      <a:pt x="2238" y="544"/>
                    </a:lnTo>
                    <a:lnTo>
                      <a:pt x="2193" y="535"/>
                    </a:lnTo>
                    <a:lnTo>
                      <a:pt x="2181" y="544"/>
                    </a:lnTo>
                    <a:lnTo>
                      <a:pt x="2079" y="547"/>
                    </a:lnTo>
                    <a:lnTo>
                      <a:pt x="1952" y="655"/>
                    </a:lnTo>
                    <a:lnTo>
                      <a:pt x="1979" y="658"/>
                    </a:lnTo>
                    <a:lnTo>
                      <a:pt x="1979" y="676"/>
                    </a:lnTo>
                    <a:lnTo>
                      <a:pt x="1994" y="664"/>
                    </a:lnTo>
                    <a:lnTo>
                      <a:pt x="1988" y="679"/>
                    </a:lnTo>
                    <a:lnTo>
                      <a:pt x="2007" y="673"/>
                    </a:lnTo>
                    <a:lnTo>
                      <a:pt x="2007" y="682"/>
                    </a:lnTo>
                    <a:lnTo>
                      <a:pt x="2013" y="664"/>
                    </a:lnTo>
                    <a:lnTo>
                      <a:pt x="2031" y="664"/>
                    </a:lnTo>
                    <a:lnTo>
                      <a:pt x="2057" y="685"/>
                    </a:lnTo>
                    <a:lnTo>
                      <a:pt x="2033" y="688"/>
                    </a:lnTo>
                    <a:lnTo>
                      <a:pt x="2051" y="698"/>
                    </a:lnTo>
                    <a:lnTo>
                      <a:pt x="2057" y="712"/>
                    </a:lnTo>
                    <a:lnTo>
                      <a:pt x="2043" y="746"/>
                    </a:lnTo>
                    <a:lnTo>
                      <a:pt x="2039" y="796"/>
                    </a:lnTo>
                    <a:lnTo>
                      <a:pt x="1952" y="901"/>
                    </a:lnTo>
                    <a:lnTo>
                      <a:pt x="1919" y="917"/>
                    </a:lnTo>
                    <a:lnTo>
                      <a:pt x="1898" y="901"/>
                    </a:lnTo>
                    <a:lnTo>
                      <a:pt x="1877" y="923"/>
                    </a:lnTo>
                    <a:lnTo>
                      <a:pt x="1874" y="919"/>
                    </a:lnTo>
                    <a:lnTo>
                      <a:pt x="1886" y="901"/>
                    </a:lnTo>
                    <a:lnTo>
                      <a:pt x="1880" y="877"/>
                    </a:lnTo>
                    <a:lnTo>
                      <a:pt x="1916" y="865"/>
                    </a:lnTo>
                    <a:lnTo>
                      <a:pt x="1946" y="796"/>
                    </a:lnTo>
                    <a:lnTo>
                      <a:pt x="1883" y="811"/>
                    </a:lnTo>
                    <a:lnTo>
                      <a:pt x="1874" y="788"/>
                    </a:lnTo>
                    <a:lnTo>
                      <a:pt x="1823" y="770"/>
                    </a:lnTo>
                    <a:lnTo>
                      <a:pt x="1790" y="698"/>
                    </a:lnTo>
                    <a:lnTo>
                      <a:pt x="1754" y="682"/>
                    </a:lnTo>
                    <a:lnTo>
                      <a:pt x="1696" y="704"/>
                    </a:lnTo>
                    <a:lnTo>
                      <a:pt x="1706" y="718"/>
                    </a:lnTo>
                    <a:lnTo>
                      <a:pt x="1684" y="760"/>
                    </a:lnTo>
                    <a:lnTo>
                      <a:pt x="1657" y="770"/>
                    </a:lnTo>
                    <a:lnTo>
                      <a:pt x="1636" y="760"/>
                    </a:lnTo>
                    <a:lnTo>
                      <a:pt x="1603" y="758"/>
                    </a:lnTo>
                    <a:lnTo>
                      <a:pt x="1522" y="776"/>
                    </a:lnTo>
                    <a:lnTo>
                      <a:pt x="1453" y="748"/>
                    </a:lnTo>
                    <a:lnTo>
                      <a:pt x="1407" y="754"/>
                    </a:lnTo>
                    <a:lnTo>
                      <a:pt x="1389" y="728"/>
                    </a:lnTo>
                    <a:lnTo>
                      <a:pt x="1344" y="712"/>
                    </a:lnTo>
                    <a:lnTo>
                      <a:pt x="1324" y="728"/>
                    </a:lnTo>
                    <a:lnTo>
                      <a:pt x="1320" y="760"/>
                    </a:lnTo>
                    <a:lnTo>
                      <a:pt x="1221" y="748"/>
                    </a:lnTo>
                    <a:lnTo>
                      <a:pt x="1152" y="784"/>
                    </a:lnTo>
                    <a:lnTo>
                      <a:pt x="1119" y="796"/>
                    </a:lnTo>
                    <a:lnTo>
                      <a:pt x="1116" y="827"/>
                    </a:lnTo>
                    <a:lnTo>
                      <a:pt x="1071" y="821"/>
                    </a:lnTo>
                    <a:lnTo>
                      <a:pt x="1062" y="863"/>
                    </a:lnTo>
                    <a:lnTo>
                      <a:pt x="1019" y="871"/>
                    </a:lnTo>
                    <a:lnTo>
                      <a:pt x="1031" y="901"/>
                    </a:lnTo>
                    <a:lnTo>
                      <a:pt x="1023" y="929"/>
                    </a:lnTo>
                    <a:lnTo>
                      <a:pt x="959" y="965"/>
                    </a:lnTo>
                    <a:lnTo>
                      <a:pt x="920" y="971"/>
                    </a:lnTo>
                    <a:lnTo>
                      <a:pt x="914" y="992"/>
                    </a:lnTo>
                    <a:lnTo>
                      <a:pt x="933" y="1001"/>
                    </a:lnTo>
                    <a:lnTo>
                      <a:pt x="933" y="1025"/>
                    </a:lnTo>
                    <a:lnTo>
                      <a:pt x="911" y="1019"/>
                    </a:lnTo>
                    <a:lnTo>
                      <a:pt x="881" y="1034"/>
                    </a:lnTo>
                    <a:lnTo>
                      <a:pt x="869" y="998"/>
                    </a:lnTo>
                    <a:lnTo>
                      <a:pt x="842" y="1025"/>
                    </a:lnTo>
                    <a:lnTo>
                      <a:pt x="767" y="1025"/>
                    </a:lnTo>
                    <a:lnTo>
                      <a:pt x="731" y="1064"/>
                    </a:lnTo>
                    <a:lnTo>
                      <a:pt x="706" y="1052"/>
                    </a:lnTo>
                    <a:lnTo>
                      <a:pt x="704" y="1034"/>
                    </a:lnTo>
                    <a:lnTo>
                      <a:pt x="632" y="1001"/>
                    </a:lnTo>
                    <a:lnTo>
                      <a:pt x="580" y="1019"/>
                    </a:lnTo>
                    <a:lnTo>
                      <a:pt x="583" y="989"/>
                    </a:lnTo>
                    <a:lnTo>
                      <a:pt x="571" y="983"/>
                    </a:lnTo>
                    <a:lnTo>
                      <a:pt x="580" y="974"/>
                    </a:lnTo>
                    <a:lnTo>
                      <a:pt x="562" y="971"/>
                    </a:lnTo>
                    <a:lnTo>
                      <a:pt x="565" y="947"/>
                    </a:lnTo>
                    <a:lnTo>
                      <a:pt x="586" y="956"/>
                    </a:lnTo>
                    <a:lnTo>
                      <a:pt x="595" y="947"/>
                    </a:lnTo>
                    <a:lnTo>
                      <a:pt x="574" y="929"/>
                    </a:lnTo>
                    <a:lnTo>
                      <a:pt x="562" y="944"/>
                    </a:lnTo>
                    <a:lnTo>
                      <a:pt x="559" y="911"/>
                    </a:lnTo>
                    <a:lnTo>
                      <a:pt x="535" y="905"/>
                    </a:lnTo>
                    <a:lnTo>
                      <a:pt x="517" y="877"/>
                    </a:lnTo>
                    <a:lnTo>
                      <a:pt x="538" y="877"/>
                    </a:lnTo>
                    <a:lnTo>
                      <a:pt x="538" y="863"/>
                    </a:lnTo>
                    <a:lnTo>
                      <a:pt x="553" y="859"/>
                    </a:lnTo>
                    <a:lnTo>
                      <a:pt x="595" y="863"/>
                    </a:lnTo>
                    <a:lnTo>
                      <a:pt x="559" y="821"/>
                    </a:lnTo>
                    <a:lnTo>
                      <a:pt x="490" y="835"/>
                    </a:lnTo>
                    <a:lnTo>
                      <a:pt x="496" y="839"/>
                    </a:lnTo>
                    <a:lnTo>
                      <a:pt x="484" y="851"/>
                    </a:lnTo>
                    <a:lnTo>
                      <a:pt x="472" y="841"/>
                    </a:lnTo>
                    <a:lnTo>
                      <a:pt x="460" y="881"/>
                    </a:lnTo>
                    <a:lnTo>
                      <a:pt x="475" y="889"/>
                    </a:lnTo>
                    <a:lnTo>
                      <a:pt x="487" y="931"/>
                    </a:lnTo>
                    <a:lnTo>
                      <a:pt x="520" y="965"/>
                    </a:lnTo>
                    <a:lnTo>
                      <a:pt x="508" y="968"/>
                    </a:lnTo>
                    <a:lnTo>
                      <a:pt x="496" y="998"/>
                    </a:lnTo>
                    <a:lnTo>
                      <a:pt x="481" y="992"/>
                    </a:lnTo>
                    <a:lnTo>
                      <a:pt x="478" y="977"/>
                    </a:lnTo>
                    <a:lnTo>
                      <a:pt x="448" y="992"/>
                    </a:lnTo>
                    <a:lnTo>
                      <a:pt x="424" y="974"/>
                    </a:lnTo>
                    <a:lnTo>
                      <a:pt x="393" y="937"/>
                    </a:lnTo>
                    <a:lnTo>
                      <a:pt x="373" y="937"/>
                    </a:lnTo>
                    <a:lnTo>
                      <a:pt x="370" y="911"/>
                    </a:lnTo>
                    <a:lnTo>
                      <a:pt x="292" y="863"/>
                    </a:lnTo>
                    <a:lnTo>
                      <a:pt x="322" y="845"/>
                    </a:lnTo>
                    <a:lnTo>
                      <a:pt x="310" y="833"/>
                    </a:lnTo>
                    <a:lnTo>
                      <a:pt x="334" y="821"/>
                    </a:lnTo>
                    <a:lnTo>
                      <a:pt x="264" y="839"/>
                    </a:lnTo>
                    <a:lnTo>
                      <a:pt x="262" y="851"/>
                    </a:lnTo>
                    <a:lnTo>
                      <a:pt x="244" y="841"/>
                    </a:lnTo>
                    <a:lnTo>
                      <a:pt x="264" y="859"/>
                    </a:lnTo>
                    <a:lnTo>
                      <a:pt x="292" y="857"/>
                    </a:lnTo>
                    <a:lnTo>
                      <a:pt x="246" y="881"/>
                    </a:lnTo>
                    <a:lnTo>
                      <a:pt x="220" y="859"/>
                    </a:lnTo>
                    <a:lnTo>
                      <a:pt x="240" y="845"/>
                    </a:lnTo>
                    <a:lnTo>
                      <a:pt x="210" y="841"/>
                    </a:lnTo>
                    <a:lnTo>
                      <a:pt x="210" y="833"/>
                    </a:lnTo>
                    <a:lnTo>
                      <a:pt x="180" y="839"/>
                    </a:lnTo>
                    <a:lnTo>
                      <a:pt x="171" y="859"/>
                    </a:lnTo>
                    <a:lnTo>
                      <a:pt x="147" y="857"/>
                    </a:lnTo>
                    <a:lnTo>
                      <a:pt x="147" y="829"/>
                    </a:lnTo>
                    <a:lnTo>
                      <a:pt x="123" y="799"/>
                    </a:lnTo>
                    <a:lnTo>
                      <a:pt x="57" y="805"/>
                    </a:lnTo>
                    <a:lnTo>
                      <a:pt x="42" y="796"/>
                    </a:lnTo>
                    <a:lnTo>
                      <a:pt x="51" y="782"/>
                    </a:lnTo>
                    <a:lnTo>
                      <a:pt x="78" y="748"/>
                    </a:lnTo>
                    <a:lnTo>
                      <a:pt x="63" y="710"/>
                    </a:lnTo>
                    <a:lnTo>
                      <a:pt x="75" y="700"/>
                    </a:lnTo>
                    <a:lnTo>
                      <a:pt x="69" y="670"/>
                    </a:lnTo>
                    <a:lnTo>
                      <a:pt x="0" y="66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2" name="Freeform 654"/>
              <p:cNvSpPr>
                <a:spLocks/>
              </p:cNvSpPr>
              <p:nvPr/>
            </p:nvSpPr>
            <p:spPr bwMode="auto">
              <a:xfrm>
                <a:off x="3792" y="1020"/>
                <a:ext cx="73" cy="38"/>
              </a:xfrm>
              <a:custGeom>
                <a:avLst/>
                <a:gdLst>
                  <a:gd name="T0" fmla="*/ 0 w 82"/>
                  <a:gd name="T1" fmla="*/ 33 h 37"/>
                  <a:gd name="T2" fmla="*/ 8 w 82"/>
                  <a:gd name="T3" fmla="*/ 27 h 37"/>
                  <a:gd name="T4" fmla="*/ 3 w 82"/>
                  <a:gd name="T5" fmla="*/ 12 h 37"/>
                  <a:gd name="T6" fmla="*/ 29 w 82"/>
                  <a:gd name="T7" fmla="*/ 0 h 37"/>
                  <a:gd name="T8" fmla="*/ 36 w 82"/>
                  <a:gd name="T9" fmla="*/ 0 h 37"/>
                  <a:gd name="T10" fmla="*/ 29 w 82"/>
                  <a:gd name="T11" fmla="*/ 12 h 37"/>
                  <a:gd name="T12" fmla="*/ 40 w 82"/>
                  <a:gd name="T13" fmla="*/ 12 h 37"/>
                  <a:gd name="T14" fmla="*/ 13 w 82"/>
                  <a:gd name="T15" fmla="*/ 36 h 37"/>
                  <a:gd name="T16" fmla="*/ 8 w 82"/>
                  <a:gd name="T17" fmla="*/ 42 h 37"/>
                  <a:gd name="T18" fmla="*/ 8 w 82"/>
                  <a:gd name="T19" fmla="*/ 36 h 37"/>
                  <a:gd name="T20" fmla="*/ 0 w 82"/>
                  <a:gd name="T21" fmla="*/ 33 h 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37"/>
                  <a:gd name="T35" fmla="*/ 82 w 82"/>
                  <a:gd name="T36" fmla="*/ 37 h 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37">
                    <a:moveTo>
                      <a:pt x="0" y="27"/>
                    </a:moveTo>
                    <a:lnTo>
                      <a:pt x="15" y="21"/>
                    </a:lnTo>
                    <a:lnTo>
                      <a:pt x="3" y="12"/>
                    </a:lnTo>
                    <a:lnTo>
                      <a:pt x="60" y="0"/>
                    </a:lnTo>
                    <a:lnTo>
                      <a:pt x="72" y="0"/>
                    </a:lnTo>
                    <a:lnTo>
                      <a:pt x="60" y="12"/>
                    </a:lnTo>
                    <a:lnTo>
                      <a:pt x="81" y="12"/>
                    </a:lnTo>
                    <a:lnTo>
                      <a:pt x="27" y="30"/>
                    </a:lnTo>
                    <a:lnTo>
                      <a:pt x="15" y="36"/>
                    </a:lnTo>
                    <a:lnTo>
                      <a:pt x="15" y="30"/>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3" name="Freeform 655"/>
              <p:cNvSpPr>
                <a:spLocks/>
              </p:cNvSpPr>
              <p:nvPr/>
            </p:nvSpPr>
            <p:spPr bwMode="auto">
              <a:xfrm>
                <a:off x="3861" y="1306"/>
                <a:ext cx="95" cy="78"/>
              </a:xfrm>
              <a:custGeom>
                <a:avLst/>
                <a:gdLst>
                  <a:gd name="T0" fmla="*/ 0 w 107"/>
                  <a:gd name="T1" fmla="*/ 42 h 76"/>
                  <a:gd name="T2" fmla="*/ 6 w 107"/>
                  <a:gd name="T3" fmla="*/ 63 h 76"/>
                  <a:gd name="T4" fmla="*/ 11 w 107"/>
                  <a:gd name="T5" fmla="*/ 57 h 76"/>
                  <a:gd name="T6" fmla="*/ 16 w 107"/>
                  <a:gd name="T7" fmla="*/ 72 h 76"/>
                  <a:gd name="T8" fmla="*/ 20 w 107"/>
                  <a:gd name="T9" fmla="*/ 63 h 76"/>
                  <a:gd name="T10" fmla="*/ 20 w 107"/>
                  <a:gd name="T11" fmla="*/ 87 h 76"/>
                  <a:gd name="T12" fmla="*/ 52 w 107"/>
                  <a:gd name="T13" fmla="*/ 87 h 76"/>
                  <a:gd name="T14" fmla="*/ 38 w 107"/>
                  <a:gd name="T15" fmla="*/ 75 h 76"/>
                  <a:gd name="T16" fmla="*/ 34 w 107"/>
                  <a:gd name="T17" fmla="*/ 45 h 76"/>
                  <a:gd name="T18" fmla="*/ 34 w 107"/>
                  <a:gd name="T19" fmla="*/ 15 h 76"/>
                  <a:gd name="T20" fmla="*/ 41 w 107"/>
                  <a:gd name="T21" fmla="*/ 0 h 76"/>
                  <a:gd name="T22" fmla="*/ 15 w 107"/>
                  <a:gd name="T23" fmla="*/ 3 h 76"/>
                  <a:gd name="T24" fmla="*/ 9 w 107"/>
                  <a:gd name="T25" fmla="*/ 42 h 76"/>
                  <a:gd name="T26" fmla="*/ 0 w 107"/>
                  <a:gd name="T27" fmla="*/ 42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7"/>
                  <a:gd name="T43" fmla="*/ 0 h 76"/>
                  <a:gd name="T44" fmla="*/ 107 w 107"/>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7" h="76">
                    <a:moveTo>
                      <a:pt x="0" y="36"/>
                    </a:moveTo>
                    <a:lnTo>
                      <a:pt x="12" y="54"/>
                    </a:lnTo>
                    <a:lnTo>
                      <a:pt x="21" y="51"/>
                    </a:lnTo>
                    <a:lnTo>
                      <a:pt x="33" y="60"/>
                    </a:lnTo>
                    <a:lnTo>
                      <a:pt x="42" y="54"/>
                    </a:lnTo>
                    <a:lnTo>
                      <a:pt x="39" y="75"/>
                    </a:lnTo>
                    <a:lnTo>
                      <a:pt x="106" y="75"/>
                    </a:lnTo>
                    <a:lnTo>
                      <a:pt x="78" y="63"/>
                    </a:lnTo>
                    <a:lnTo>
                      <a:pt x="69" y="39"/>
                    </a:lnTo>
                    <a:lnTo>
                      <a:pt x="69" y="15"/>
                    </a:lnTo>
                    <a:lnTo>
                      <a:pt x="84" y="0"/>
                    </a:lnTo>
                    <a:lnTo>
                      <a:pt x="30" y="3"/>
                    </a:lnTo>
                    <a:lnTo>
                      <a:pt x="18" y="36"/>
                    </a:lnTo>
                    <a:lnTo>
                      <a:pt x="0" y="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4" name="Freeform 656"/>
              <p:cNvSpPr>
                <a:spLocks/>
              </p:cNvSpPr>
              <p:nvPr/>
            </p:nvSpPr>
            <p:spPr bwMode="auto">
              <a:xfrm>
                <a:off x="3896" y="1175"/>
                <a:ext cx="230" cy="132"/>
              </a:xfrm>
              <a:custGeom>
                <a:avLst/>
                <a:gdLst>
                  <a:gd name="T0" fmla="*/ 0 w 260"/>
                  <a:gd name="T1" fmla="*/ 132 h 128"/>
                  <a:gd name="T2" fmla="*/ 12 w 260"/>
                  <a:gd name="T3" fmla="*/ 132 h 128"/>
                  <a:gd name="T4" fmla="*/ 4 w 260"/>
                  <a:gd name="T5" fmla="*/ 145 h 128"/>
                  <a:gd name="T6" fmla="*/ 24 w 260"/>
                  <a:gd name="T7" fmla="*/ 152 h 128"/>
                  <a:gd name="T8" fmla="*/ 24 w 260"/>
                  <a:gd name="T9" fmla="*/ 135 h 128"/>
                  <a:gd name="T10" fmla="*/ 32 w 260"/>
                  <a:gd name="T11" fmla="*/ 135 h 128"/>
                  <a:gd name="T12" fmla="*/ 24 w 260"/>
                  <a:gd name="T13" fmla="*/ 128 h 128"/>
                  <a:gd name="T14" fmla="*/ 33 w 260"/>
                  <a:gd name="T15" fmla="*/ 132 h 128"/>
                  <a:gd name="T16" fmla="*/ 32 w 260"/>
                  <a:gd name="T17" fmla="*/ 112 h 128"/>
                  <a:gd name="T18" fmla="*/ 35 w 260"/>
                  <a:gd name="T19" fmla="*/ 120 h 128"/>
                  <a:gd name="T20" fmla="*/ 40 w 260"/>
                  <a:gd name="T21" fmla="*/ 112 h 128"/>
                  <a:gd name="T22" fmla="*/ 38 w 260"/>
                  <a:gd name="T23" fmla="*/ 103 h 128"/>
                  <a:gd name="T24" fmla="*/ 51 w 260"/>
                  <a:gd name="T25" fmla="*/ 103 h 128"/>
                  <a:gd name="T26" fmla="*/ 46 w 260"/>
                  <a:gd name="T27" fmla="*/ 92 h 128"/>
                  <a:gd name="T28" fmla="*/ 53 w 260"/>
                  <a:gd name="T29" fmla="*/ 92 h 128"/>
                  <a:gd name="T30" fmla="*/ 56 w 260"/>
                  <a:gd name="T31" fmla="*/ 76 h 128"/>
                  <a:gd name="T32" fmla="*/ 119 w 260"/>
                  <a:gd name="T33" fmla="*/ 30 h 128"/>
                  <a:gd name="T34" fmla="*/ 125 w 260"/>
                  <a:gd name="T35" fmla="*/ 10 h 128"/>
                  <a:gd name="T36" fmla="*/ 111 w 260"/>
                  <a:gd name="T37" fmla="*/ 0 h 128"/>
                  <a:gd name="T38" fmla="*/ 85 w 260"/>
                  <a:gd name="T39" fmla="*/ 28 h 128"/>
                  <a:gd name="T40" fmla="*/ 58 w 260"/>
                  <a:gd name="T41" fmla="*/ 28 h 128"/>
                  <a:gd name="T42" fmla="*/ 32 w 260"/>
                  <a:gd name="T43" fmla="*/ 70 h 128"/>
                  <a:gd name="T44" fmla="*/ 16 w 260"/>
                  <a:gd name="T45" fmla="*/ 73 h 128"/>
                  <a:gd name="T46" fmla="*/ 16 w 260"/>
                  <a:gd name="T47" fmla="*/ 92 h 128"/>
                  <a:gd name="T48" fmla="*/ 24 w 260"/>
                  <a:gd name="T49" fmla="*/ 92 h 128"/>
                  <a:gd name="T50" fmla="*/ 15 w 260"/>
                  <a:gd name="T51" fmla="*/ 100 h 128"/>
                  <a:gd name="T52" fmla="*/ 19 w 260"/>
                  <a:gd name="T53" fmla="*/ 106 h 128"/>
                  <a:gd name="T54" fmla="*/ 12 w 260"/>
                  <a:gd name="T55" fmla="*/ 112 h 128"/>
                  <a:gd name="T56" fmla="*/ 19 w 260"/>
                  <a:gd name="T57" fmla="*/ 120 h 128"/>
                  <a:gd name="T58" fmla="*/ 0 w 260"/>
                  <a:gd name="T59" fmla="*/ 132 h 1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60"/>
                  <a:gd name="T91" fmla="*/ 0 h 128"/>
                  <a:gd name="T92" fmla="*/ 260 w 260"/>
                  <a:gd name="T93" fmla="*/ 128 h 1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60" h="128">
                    <a:moveTo>
                      <a:pt x="0" y="109"/>
                    </a:moveTo>
                    <a:lnTo>
                      <a:pt x="24" y="109"/>
                    </a:lnTo>
                    <a:lnTo>
                      <a:pt x="6" y="121"/>
                    </a:lnTo>
                    <a:lnTo>
                      <a:pt x="51" y="127"/>
                    </a:lnTo>
                    <a:lnTo>
                      <a:pt x="51" y="112"/>
                    </a:lnTo>
                    <a:lnTo>
                      <a:pt x="67" y="112"/>
                    </a:lnTo>
                    <a:lnTo>
                      <a:pt x="51" y="106"/>
                    </a:lnTo>
                    <a:lnTo>
                      <a:pt x="69" y="109"/>
                    </a:lnTo>
                    <a:lnTo>
                      <a:pt x="67" y="94"/>
                    </a:lnTo>
                    <a:lnTo>
                      <a:pt x="75" y="100"/>
                    </a:lnTo>
                    <a:lnTo>
                      <a:pt x="85" y="94"/>
                    </a:lnTo>
                    <a:lnTo>
                      <a:pt x="79" y="85"/>
                    </a:lnTo>
                    <a:lnTo>
                      <a:pt x="105" y="85"/>
                    </a:lnTo>
                    <a:lnTo>
                      <a:pt x="97" y="76"/>
                    </a:lnTo>
                    <a:lnTo>
                      <a:pt x="111" y="76"/>
                    </a:lnTo>
                    <a:lnTo>
                      <a:pt x="115" y="64"/>
                    </a:lnTo>
                    <a:lnTo>
                      <a:pt x="247" y="24"/>
                    </a:lnTo>
                    <a:lnTo>
                      <a:pt x="259" y="10"/>
                    </a:lnTo>
                    <a:lnTo>
                      <a:pt x="232" y="0"/>
                    </a:lnTo>
                    <a:lnTo>
                      <a:pt x="178" y="22"/>
                    </a:lnTo>
                    <a:lnTo>
                      <a:pt x="123" y="22"/>
                    </a:lnTo>
                    <a:lnTo>
                      <a:pt x="67" y="58"/>
                    </a:lnTo>
                    <a:lnTo>
                      <a:pt x="33" y="61"/>
                    </a:lnTo>
                    <a:lnTo>
                      <a:pt x="33" y="76"/>
                    </a:lnTo>
                    <a:lnTo>
                      <a:pt x="49" y="76"/>
                    </a:lnTo>
                    <a:lnTo>
                      <a:pt x="30" y="82"/>
                    </a:lnTo>
                    <a:lnTo>
                      <a:pt x="39" y="88"/>
                    </a:lnTo>
                    <a:lnTo>
                      <a:pt x="24" y="94"/>
                    </a:lnTo>
                    <a:lnTo>
                      <a:pt x="39" y="100"/>
                    </a:lnTo>
                    <a:lnTo>
                      <a:pt x="0" y="10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5" name="Freeform 657"/>
              <p:cNvSpPr>
                <a:spLocks/>
              </p:cNvSpPr>
              <p:nvPr/>
            </p:nvSpPr>
            <p:spPr bwMode="auto">
              <a:xfrm>
                <a:off x="4030" y="1002"/>
                <a:ext cx="46" cy="29"/>
              </a:xfrm>
              <a:custGeom>
                <a:avLst/>
                <a:gdLst>
                  <a:gd name="T0" fmla="*/ 0 w 52"/>
                  <a:gd name="T1" fmla="*/ 24 h 28"/>
                  <a:gd name="T2" fmla="*/ 6 w 52"/>
                  <a:gd name="T3" fmla="*/ 33 h 28"/>
                  <a:gd name="T4" fmla="*/ 24 w 52"/>
                  <a:gd name="T5" fmla="*/ 21 h 28"/>
                  <a:gd name="T6" fmla="*/ 13 w 52"/>
                  <a:gd name="T7" fmla="*/ 0 h 28"/>
                  <a:gd name="T8" fmla="*/ 0 w 52"/>
                  <a:gd name="T9" fmla="*/ 24 h 28"/>
                  <a:gd name="T10" fmla="*/ 0 60000 65536"/>
                  <a:gd name="T11" fmla="*/ 0 60000 65536"/>
                  <a:gd name="T12" fmla="*/ 0 60000 65536"/>
                  <a:gd name="T13" fmla="*/ 0 60000 65536"/>
                  <a:gd name="T14" fmla="*/ 0 60000 65536"/>
                  <a:gd name="T15" fmla="*/ 0 w 52"/>
                  <a:gd name="T16" fmla="*/ 0 h 28"/>
                  <a:gd name="T17" fmla="*/ 52 w 52"/>
                  <a:gd name="T18" fmla="*/ 28 h 28"/>
                </a:gdLst>
                <a:ahLst/>
                <a:cxnLst>
                  <a:cxn ang="T10">
                    <a:pos x="T0" y="T1"/>
                  </a:cxn>
                  <a:cxn ang="T11">
                    <a:pos x="T2" y="T3"/>
                  </a:cxn>
                  <a:cxn ang="T12">
                    <a:pos x="T4" y="T5"/>
                  </a:cxn>
                  <a:cxn ang="T13">
                    <a:pos x="T6" y="T7"/>
                  </a:cxn>
                  <a:cxn ang="T14">
                    <a:pos x="T8" y="T9"/>
                  </a:cxn>
                </a:cxnLst>
                <a:rect l="T15" t="T16" r="T17" b="T18"/>
                <a:pathLst>
                  <a:path w="52" h="28">
                    <a:moveTo>
                      <a:pt x="0" y="18"/>
                    </a:moveTo>
                    <a:lnTo>
                      <a:pt x="12" y="27"/>
                    </a:lnTo>
                    <a:lnTo>
                      <a:pt x="51" y="15"/>
                    </a:lnTo>
                    <a:lnTo>
                      <a:pt x="27"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6" name="Freeform 658"/>
              <p:cNvSpPr>
                <a:spLocks/>
              </p:cNvSpPr>
              <p:nvPr/>
            </p:nvSpPr>
            <p:spPr bwMode="auto">
              <a:xfrm>
                <a:off x="4454" y="1054"/>
                <a:ext cx="41" cy="20"/>
              </a:xfrm>
              <a:custGeom>
                <a:avLst/>
                <a:gdLst>
                  <a:gd name="T0" fmla="*/ 0 w 47"/>
                  <a:gd name="T1" fmla="*/ 0 h 19"/>
                  <a:gd name="T2" fmla="*/ 10 w 47"/>
                  <a:gd name="T3" fmla="*/ 18 h 19"/>
                  <a:gd name="T4" fmla="*/ 7 w 47"/>
                  <a:gd name="T5" fmla="*/ 24 h 19"/>
                  <a:gd name="T6" fmla="*/ 15 w 47"/>
                  <a:gd name="T7" fmla="*/ 18 h 19"/>
                  <a:gd name="T8" fmla="*/ 21 w 47"/>
                  <a:gd name="T9" fmla="*/ 6 h 19"/>
                  <a:gd name="T10" fmla="*/ 0 w 47"/>
                  <a:gd name="T11" fmla="*/ 0 h 19"/>
                  <a:gd name="T12" fmla="*/ 0 60000 65536"/>
                  <a:gd name="T13" fmla="*/ 0 60000 65536"/>
                  <a:gd name="T14" fmla="*/ 0 60000 65536"/>
                  <a:gd name="T15" fmla="*/ 0 60000 65536"/>
                  <a:gd name="T16" fmla="*/ 0 60000 65536"/>
                  <a:gd name="T17" fmla="*/ 0 60000 65536"/>
                  <a:gd name="T18" fmla="*/ 0 w 47"/>
                  <a:gd name="T19" fmla="*/ 0 h 19"/>
                  <a:gd name="T20" fmla="*/ 47 w 47"/>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47" h="19">
                    <a:moveTo>
                      <a:pt x="0" y="0"/>
                    </a:moveTo>
                    <a:lnTo>
                      <a:pt x="24" y="12"/>
                    </a:lnTo>
                    <a:lnTo>
                      <a:pt x="15" y="18"/>
                    </a:lnTo>
                    <a:lnTo>
                      <a:pt x="33" y="12"/>
                    </a:lnTo>
                    <a:lnTo>
                      <a:pt x="46" y="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7" name="Freeform 659"/>
              <p:cNvSpPr>
                <a:spLocks/>
              </p:cNvSpPr>
              <p:nvPr/>
            </p:nvSpPr>
            <p:spPr bwMode="auto">
              <a:xfrm>
                <a:off x="4459" y="1008"/>
                <a:ext cx="97" cy="50"/>
              </a:xfrm>
              <a:custGeom>
                <a:avLst/>
                <a:gdLst>
                  <a:gd name="T0" fmla="*/ 0 w 109"/>
                  <a:gd name="T1" fmla="*/ 45 h 49"/>
                  <a:gd name="T2" fmla="*/ 15 w 109"/>
                  <a:gd name="T3" fmla="*/ 12 h 49"/>
                  <a:gd name="T4" fmla="*/ 36 w 109"/>
                  <a:gd name="T5" fmla="*/ 0 h 49"/>
                  <a:gd name="T6" fmla="*/ 54 w 109"/>
                  <a:gd name="T7" fmla="*/ 24 h 49"/>
                  <a:gd name="T8" fmla="*/ 49 w 109"/>
                  <a:gd name="T9" fmla="*/ 33 h 49"/>
                  <a:gd name="T10" fmla="*/ 51 w 109"/>
                  <a:gd name="T11" fmla="*/ 45 h 49"/>
                  <a:gd name="T12" fmla="*/ 22 w 109"/>
                  <a:gd name="T13" fmla="*/ 54 h 49"/>
                  <a:gd name="T14" fmla="*/ 0 w 109"/>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9"/>
                  <a:gd name="T26" fmla="*/ 109 w 109"/>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9">
                    <a:moveTo>
                      <a:pt x="0" y="39"/>
                    </a:moveTo>
                    <a:lnTo>
                      <a:pt x="30" y="12"/>
                    </a:lnTo>
                    <a:lnTo>
                      <a:pt x="72" y="0"/>
                    </a:lnTo>
                    <a:lnTo>
                      <a:pt x="108" y="24"/>
                    </a:lnTo>
                    <a:lnTo>
                      <a:pt x="100" y="27"/>
                    </a:lnTo>
                    <a:lnTo>
                      <a:pt x="102" y="39"/>
                    </a:lnTo>
                    <a:lnTo>
                      <a:pt x="46" y="48"/>
                    </a:lnTo>
                    <a:lnTo>
                      <a:pt x="0"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8" name="Freeform 660"/>
              <p:cNvSpPr>
                <a:spLocks/>
              </p:cNvSpPr>
              <p:nvPr/>
            </p:nvSpPr>
            <p:spPr bwMode="auto">
              <a:xfrm>
                <a:off x="4483" y="1051"/>
                <a:ext cx="107" cy="57"/>
              </a:xfrm>
              <a:custGeom>
                <a:avLst/>
                <a:gdLst>
                  <a:gd name="T0" fmla="*/ 0 w 121"/>
                  <a:gd name="T1" fmla="*/ 30 h 55"/>
                  <a:gd name="T2" fmla="*/ 9 w 121"/>
                  <a:gd name="T3" fmla="*/ 33 h 55"/>
                  <a:gd name="T4" fmla="*/ 18 w 121"/>
                  <a:gd name="T5" fmla="*/ 58 h 55"/>
                  <a:gd name="T6" fmla="*/ 24 w 121"/>
                  <a:gd name="T7" fmla="*/ 48 h 55"/>
                  <a:gd name="T8" fmla="*/ 48 w 121"/>
                  <a:gd name="T9" fmla="*/ 66 h 55"/>
                  <a:gd name="T10" fmla="*/ 53 w 121"/>
                  <a:gd name="T11" fmla="*/ 60 h 55"/>
                  <a:gd name="T12" fmla="*/ 50 w 121"/>
                  <a:gd name="T13" fmla="*/ 39 h 55"/>
                  <a:gd name="T14" fmla="*/ 53 w 121"/>
                  <a:gd name="T15" fmla="*/ 42 h 55"/>
                  <a:gd name="T16" fmla="*/ 57 w 121"/>
                  <a:gd name="T17" fmla="*/ 12 h 55"/>
                  <a:gd name="T18" fmla="*/ 44 w 121"/>
                  <a:gd name="T19" fmla="*/ 3 h 55"/>
                  <a:gd name="T20" fmla="*/ 32 w 121"/>
                  <a:gd name="T21" fmla="*/ 21 h 55"/>
                  <a:gd name="T22" fmla="*/ 42 w 121"/>
                  <a:gd name="T23" fmla="*/ 9 h 55"/>
                  <a:gd name="T24" fmla="*/ 38 w 121"/>
                  <a:gd name="T25" fmla="*/ 0 h 55"/>
                  <a:gd name="T26" fmla="*/ 18 w 121"/>
                  <a:gd name="T27" fmla="*/ 3 h 55"/>
                  <a:gd name="T28" fmla="*/ 0 w 121"/>
                  <a:gd name="T29" fmla="*/ 3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55"/>
                  <a:gd name="T47" fmla="*/ 121 w 121"/>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55">
                    <a:moveTo>
                      <a:pt x="0" y="24"/>
                    </a:moveTo>
                    <a:lnTo>
                      <a:pt x="19" y="27"/>
                    </a:lnTo>
                    <a:lnTo>
                      <a:pt x="37" y="46"/>
                    </a:lnTo>
                    <a:lnTo>
                      <a:pt x="49" y="39"/>
                    </a:lnTo>
                    <a:lnTo>
                      <a:pt x="99" y="54"/>
                    </a:lnTo>
                    <a:lnTo>
                      <a:pt x="111" y="48"/>
                    </a:lnTo>
                    <a:lnTo>
                      <a:pt x="102" y="33"/>
                    </a:lnTo>
                    <a:lnTo>
                      <a:pt x="111" y="36"/>
                    </a:lnTo>
                    <a:lnTo>
                      <a:pt x="120" y="12"/>
                    </a:lnTo>
                    <a:lnTo>
                      <a:pt x="93" y="3"/>
                    </a:lnTo>
                    <a:lnTo>
                      <a:pt x="67" y="15"/>
                    </a:lnTo>
                    <a:lnTo>
                      <a:pt x="87" y="9"/>
                    </a:lnTo>
                    <a:lnTo>
                      <a:pt x="79" y="0"/>
                    </a:lnTo>
                    <a:lnTo>
                      <a:pt x="37" y="3"/>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39" name="Freeform 661"/>
              <p:cNvSpPr>
                <a:spLocks/>
              </p:cNvSpPr>
              <p:nvPr/>
            </p:nvSpPr>
            <p:spPr bwMode="auto">
              <a:xfrm>
                <a:off x="4579" y="1082"/>
                <a:ext cx="91" cy="57"/>
              </a:xfrm>
              <a:custGeom>
                <a:avLst/>
                <a:gdLst>
                  <a:gd name="T0" fmla="*/ 0 w 103"/>
                  <a:gd name="T1" fmla="*/ 58 h 55"/>
                  <a:gd name="T2" fmla="*/ 6 w 103"/>
                  <a:gd name="T3" fmla="*/ 66 h 55"/>
                  <a:gd name="T4" fmla="*/ 44 w 103"/>
                  <a:gd name="T5" fmla="*/ 54 h 55"/>
                  <a:gd name="T6" fmla="*/ 49 w 103"/>
                  <a:gd name="T7" fmla="*/ 30 h 55"/>
                  <a:gd name="T8" fmla="*/ 37 w 103"/>
                  <a:gd name="T9" fmla="*/ 9 h 55"/>
                  <a:gd name="T10" fmla="*/ 29 w 103"/>
                  <a:gd name="T11" fmla="*/ 22 h 55"/>
                  <a:gd name="T12" fmla="*/ 30 w 103"/>
                  <a:gd name="T13" fmla="*/ 3 h 55"/>
                  <a:gd name="T14" fmla="*/ 23 w 103"/>
                  <a:gd name="T15" fmla="*/ 0 h 55"/>
                  <a:gd name="T16" fmla="*/ 6 w 103"/>
                  <a:gd name="T17" fmla="*/ 50 h 55"/>
                  <a:gd name="T18" fmla="*/ 0 w 103"/>
                  <a:gd name="T19" fmla="*/ 5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55"/>
                  <a:gd name="T32" fmla="*/ 103 w 103"/>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55">
                    <a:moveTo>
                      <a:pt x="0" y="46"/>
                    </a:moveTo>
                    <a:lnTo>
                      <a:pt x="12" y="54"/>
                    </a:lnTo>
                    <a:lnTo>
                      <a:pt x="94" y="42"/>
                    </a:lnTo>
                    <a:lnTo>
                      <a:pt x="102" y="24"/>
                    </a:lnTo>
                    <a:lnTo>
                      <a:pt x="78" y="9"/>
                    </a:lnTo>
                    <a:lnTo>
                      <a:pt x="60" y="16"/>
                    </a:lnTo>
                    <a:lnTo>
                      <a:pt x="64" y="3"/>
                    </a:lnTo>
                    <a:lnTo>
                      <a:pt x="48" y="0"/>
                    </a:lnTo>
                    <a:lnTo>
                      <a:pt x="12" y="40"/>
                    </a:lnTo>
                    <a:lnTo>
                      <a:pt x="0" y="4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0" name="Freeform 662"/>
              <p:cNvSpPr>
                <a:spLocks/>
              </p:cNvSpPr>
              <p:nvPr/>
            </p:nvSpPr>
            <p:spPr bwMode="auto">
              <a:xfrm>
                <a:off x="5137" y="1200"/>
                <a:ext cx="103" cy="54"/>
              </a:xfrm>
              <a:custGeom>
                <a:avLst/>
                <a:gdLst>
                  <a:gd name="T0" fmla="*/ 0 w 116"/>
                  <a:gd name="T1" fmla="*/ 37 h 53"/>
                  <a:gd name="T2" fmla="*/ 12 w 116"/>
                  <a:gd name="T3" fmla="*/ 4 h 53"/>
                  <a:gd name="T4" fmla="*/ 20 w 116"/>
                  <a:gd name="T5" fmla="*/ 0 h 53"/>
                  <a:gd name="T6" fmla="*/ 32 w 116"/>
                  <a:gd name="T7" fmla="*/ 22 h 53"/>
                  <a:gd name="T8" fmla="*/ 34 w 116"/>
                  <a:gd name="T9" fmla="*/ 6 h 53"/>
                  <a:gd name="T10" fmla="*/ 48 w 116"/>
                  <a:gd name="T11" fmla="*/ 18 h 53"/>
                  <a:gd name="T12" fmla="*/ 46 w 116"/>
                  <a:gd name="T13" fmla="*/ 43 h 53"/>
                  <a:gd name="T14" fmla="*/ 57 w 116"/>
                  <a:gd name="T15" fmla="*/ 49 h 53"/>
                  <a:gd name="T16" fmla="*/ 28 w 116"/>
                  <a:gd name="T17" fmla="*/ 55 h 53"/>
                  <a:gd name="T18" fmla="*/ 25 w 116"/>
                  <a:gd name="T19" fmla="*/ 46 h 53"/>
                  <a:gd name="T20" fmla="*/ 20 w 116"/>
                  <a:gd name="T21" fmla="*/ 58 h 53"/>
                  <a:gd name="T22" fmla="*/ 0 w 116"/>
                  <a:gd name="T23" fmla="*/ 37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53"/>
                  <a:gd name="T38" fmla="*/ 116 w 116"/>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53">
                    <a:moveTo>
                      <a:pt x="0" y="31"/>
                    </a:moveTo>
                    <a:lnTo>
                      <a:pt x="25" y="4"/>
                    </a:lnTo>
                    <a:lnTo>
                      <a:pt x="39" y="0"/>
                    </a:lnTo>
                    <a:lnTo>
                      <a:pt x="67" y="22"/>
                    </a:lnTo>
                    <a:lnTo>
                      <a:pt x="69" y="6"/>
                    </a:lnTo>
                    <a:lnTo>
                      <a:pt x="99" y="18"/>
                    </a:lnTo>
                    <a:lnTo>
                      <a:pt x="93" y="37"/>
                    </a:lnTo>
                    <a:lnTo>
                      <a:pt x="115" y="43"/>
                    </a:lnTo>
                    <a:lnTo>
                      <a:pt x="57" y="49"/>
                    </a:lnTo>
                    <a:lnTo>
                      <a:pt x="49" y="40"/>
                    </a:lnTo>
                    <a:lnTo>
                      <a:pt x="39" y="52"/>
                    </a:lnTo>
                    <a:lnTo>
                      <a:pt x="0" y="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1" name="Freeform 663"/>
              <p:cNvSpPr>
                <a:spLocks/>
              </p:cNvSpPr>
              <p:nvPr/>
            </p:nvSpPr>
            <p:spPr bwMode="auto">
              <a:xfrm>
                <a:off x="5212" y="1204"/>
                <a:ext cx="65" cy="38"/>
              </a:xfrm>
              <a:custGeom>
                <a:avLst/>
                <a:gdLst>
                  <a:gd name="T0" fmla="*/ 0 w 73"/>
                  <a:gd name="T1" fmla="*/ 0 h 37"/>
                  <a:gd name="T2" fmla="*/ 12 w 73"/>
                  <a:gd name="T3" fmla="*/ 12 h 37"/>
                  <a:gd name="T4" fmla="*/ 7 w 73"/>
                  <a:gd name="T5" fmla="*/ 30 h 37"/>
                  <a:gd name="T6" fmla="*/ 15 w 73"/>
                  <a:gd name="T7" fmla="*/ 42 h 37"/>
                  <a:gd name="T8" fmla="*/ 25 w 73"/>
                  <a:gd name="T9" fmla="*/ 42 h 37"/>
                  <a:gd name="T10" fmla="*/ 36 w 73"/>
                  <a:gd name="T11" fmla="*/ 27 h 37"/>
                  <a:gd name="T12" fmla="*/ 0 w 73"/>
                  <a:gd name="T13" fmla="*/ 0 h 37"/>
                  <a:gd name="T14" fmla="*/ 0 60000 65536"/>
                  <a:gd name="T15" fmla="*/ 0 60000 65536"/>
                  <a:gd name="T16" fmla="*/ 0 60000 65536"/>
                  <a:gd name="T17" fmla="*/ 0 60000 65536"/>
                  <a:gd name="T18" fmla="*/ 0 60000 65536"/>
                  <a:gd name="T19" fmla="*/ 0 60000 65536"/>
                  <a:gd name="T20" fmla="*/ 0 60000 65536"/>
                  <a:gd name="T21" fmla="*/ 0 w 73"/>
                  <a:gd name="T22" fmla="*/ 0 h 37"/>
                  <a:gd name="T23" fmla="*/ 73 w 73"/>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37">
                    <a:moveTo>
                      <a:pt x="0" y="0"/>
                    </a:moveTo>
                    <a:lnTo>
                      <a:pt x="24" y="12"/>
                    </a:lnTo>
                    <a:lnTo>
                      <a:pt x="14" y="24"/>
                    </a:lnTo>
                    <a:lnTo>
                      <a:pt x="30" y="36"/>
                    </a:lnTo>
                    <a:lnTo>
                      <a:pt x="51" y="36"/>
                    </a:lnTo>
                    <a:lnTo>
                      <a:pt x="72" y="21"/>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2" name="Freeform 664"/>
              <p:cNvSpPr>
                <a:spLocks/>
              </p:cNvSpPr>
              <p:nvPr/>
            </p:nvSpPr>
            <p:spPr bwMode="auto">
              <a:xfrm>
                <a:off x="5212" y="1833"/>
                <a:ext cx="46" cy="189"/>
              </a:xfrm>
              <a:custGeom>
                <a:avLst/>
                <a:gdLst>
                  <a:gd name="T0" fmla="*/ 0 w 52"/>
                  <a:gd name="T1" fmla="*/ 52 h 184"/>
                  <a:gd name="T2" fmla="*/ 4 w 52"/>
                  <a:gd name="T3" fmla="*/ 82 h 184"/>
                  <a:gd name="T4" fmla="*/ 4 w 52"/>
                  <a:gd name="T5" fmla="*/ 215 h 184"/>
                  <a:gd name="T6" fmla="*/ 9 w 52"/>
                  <a:gd name="T7" fmla="*/ 199 h 184"/>
                  <a:gd name="T8" fmla="*/ 15 w 52"/>
                  <a:gd name="T9" fmla="*/ 212 h 184"/>
                  <a:gd name="T10" fmla="*/ 9 w 52"/>
                  <a:gd name="T11" fmla="*/ 172 h 184"/>
                  <a:gd name="T12" fmla="*/ 12 w 52"/>
                  <a:gd name="T13" fmla="*/ 138 h 184"/>
                  <a:gd name="T14" fmla="*/ 24 w 52"/>
                  <a:gd name="T15" fmla="*/ 149 h 184"/>
                  <a:gd name="T16" fmla="*/ 12 w 52"/>
                  <a:gd name="T17" fmla="*/ 76 h 184"/>
                  <a:gd name="T18" fmla="*/ 9 w 52"/>
                  <a:gd name="T19" fmla="*/ 0 h 184"/>
                  <a:gd name="T20" fmla="*/ 0 w 52"/>
                  <a:gd name="T21" fmla="*/ 5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184"/>
                  <a:gd name="T35" fmla="*/ 52 w 52"/>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184">
                    <a:moveTo>
                      <a:pt x="0" y="46"/>
                    </a:moveTo>
                    <a:lnTo>
                      <a:pt x="8" y="70"/>
                    </a:lnTo>
                    <a:lnTo>
                      <a:pt x="8" y="183"/>
                    </a:lnTo>
                    <a:lnTo>
                      <a:pt x="18" y="169"/>
                    </a:lnTo>
                    <a:lnTo>
                      <a:pt x="32" y="181"/>
                    </a:lnTo>
                    <a:lnTo>
                      <a:pt x="18" y="147"/>
                    </a:lnTo>
                    <a:lnTo>
                      <a:pt x="26" y="118"/>
                    </a:lnTo>
                    <a:lnTo>
                      <a:pt x="51" y="126"/>
                    </a:lnTo>
                    <a:lnTo>
                      <a:pt x="26" y="64"/>
                    </a:lnTo>
                    <a:lnTo>
                      <a:pt x="18" y="0"/>
                    </a:lnTo>
                    <a:lnTo>
                      <a:pt x="0" y="4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3" name="Freeform 665"/>
              <p:cNvSpPr>
                <a:spLocks/>
              </p:cNvSpPr>
              <p:nvPr/>
            </p:nvSpPr>
            <p:spPr bwMode="auto">
              <a:xfrm>
                <a:off x="5281" y="1225"/>
                <a:ext cx="70" cy="26"/>
              </a:xfrm>
              <a:custGeom>
                <a:avLst/>
                <a:gdLst>
                  <a:gd name="T0" fmla="*/ 0 w 79"/>
                  <a:gd name="T1" fmla="*/ 0 h 25"/>
                  <a:gd name="T2" fmla="*/ 6 w 79"/>
                  <a:gd name="T3" fmla="*/ 21 h 25"/>
                  <a:gd name="T4" fmla="*/ 24 w 79"/>
                  <a:gd name="T5" fmla="*/ 30 h 25"/>
                  <a:gd name="T6" fmla="*/ 38 w 79"/>
                  <a:gd name="T7" fmla="*/ 24 h 25"/>
                  <a:gd name="T8" fmla="*/ 0 w 79"/>
                  <a:gd name="T9" fmla="*/ 0 h 25"/>
                  <a:gd name="T10" fmla="*/ 0 60000 65536"/>
                  <a:gd name="T11" fmla="*/ 0 60000 65536"/>
                  <a:gd name="T12" fmla="*/ 0 60000 65536"/>
                  <a:gd name="T13" fmla="*/ 0 60000 65536"/>
                  <a:gd name="T14" fmla="*/ 0 60000 65536"/>
                  <a:gd name="T15" fmla="*/ 0 w 79"/>
                  <a:gd name="T16" fmla="*/ 0 h 25"/>
                  <a:gd name="T17" fmla="*/ 79 w 79"/>
                  <a:gd name="T18" fmla="*/ 25 h 25"/>
                </a:gdLst>
                <a:ahLst/>
                <a:cxnLst>
                  <a:cxn ang="T10">
                    <a:pos x="T0" y="T1"/>
                  </a:cxn>
                  <a:cxn ang="T11">
                    <a:pos x="T2" y="T3"/>
                  </a:cxn>
                  <a:cxn ang="T12">
                    <a:pos x="T4" y="T5"/>
                  </a:cxn>
                  <a:cxn ang="T13">
                    <a:pos x="T6" y="T7"/>
                  </a:cxn>
                  <a:cxn ang="T14">
                    <a:pos x="T8" y="T9"/>
                  </a:cxn>
                </a:cxnLst>
                <a:rect l="T15" t="T16" r="T17" b="T18"/>
                <a:pathLst>
                  <a:path w="79" h="25">
                    <a:moveTo>
                      <a:pt x="0" y="0"/>
                    </a:moveTo>
                    <a:lnTo>
                      <a:pt x="12" y="15"/>
                    </a:lnTo>
                    <a:lnTo>
                      <a:pt x="48" y="24"/>
                    </a:lnTo>
                    <a:lnTo>
                      <a:pt x="78" y="18"/>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4" name="Freeform 666"/>
              <p:cNvSpPr>
                <a:spLocks/>
              </p:cNvSpPr>
              <p:nvPr/>
            </p:nvSpPr>
            <p:spPr bwMode="auto">
              <a:xfrm>
                <a:off x="2956" y="2071"/>
                <a:ext cx="186" cy="157"/>
              </a:xfrm>
              <a:custGeom>
                <a:avLst/>
                <a:gdLst>
                  <a:gd name="T0" fmla="*/ 0 w 209"/>
                  <a:gd name="T1" fmla="*/ 12 h 152"/>
                  <a:gd name="T2" fmla="*/ 4 w 209"/>
                  <a:gd name="T3" fmla="*/ 46 h 152"/>
                  <a:gd name="T4" fmla="*/ 25 w 209"/>
                  <a:gd name="T5" fmla="*/ 50 h 152"/>
                  <a:gd name="T6" fmla="*/ 15 w 209"/>
                  <a:gd name="T7" fmla="*/ 103 h 152"/>
                  <a:gd name="T8" fmla="*/ 15 w 209"/>
                  <a:gd name="T9" fmla="*/ 158 h 152"/>
                  <a:gd name="T10" fmla="*/ 32 w 209"/>
                  <a:gd name="T11" fmla="*/ 183 h 152"/>
                  <a:gd name="T12" fmla="*/ 61 w 209"/>
                  <a:gd name="T13" fmla="*/ 169 h 152"/>
                  <a:gd name="T14" fmla="*/ 78 w 209"/>
                  <a:gd name="T15" fmla="*/ 121 h 152"/>
                  <a:gd name="T16" fmla="*/ 75 w 209"/>
                  <a:gd name="T17" fmla="*/ 106 h 152"/>
                  <a:gd name="T18" fmla="*/ 83 w 209"/>
                  <a:gd name="T19" fmla="*/ 70 h 152"/>
                  <a:gd name="T20" fmla="*/ 104 w 209"/>
                  <a:gd name="T21" fmla="*/ 46 h 152"/>
                  <a:gd name="T22" fmla="*/ 104 w 209"/>
                  <a:gd name="T23" fmla="*/ 34 h 152"/>
                  <a:gd name="T24" fmla="*/ 92 w 209"/>
                  <a:gd name="T25" fmla="*/ 34 h 152"/>
                  <a:gd name="T26" fmla="*/ 88 w 209"/>
                  <a:gd name="T27" fmla="*/ 30 h 152"/>
                  <a:gd name="T28" fmla="*/ 61 w 209"/>
                  <a:gd name="T29" fmla="*/ 6 h 152"/>
                  <a:gd name="T30" fmla="*/ 9 w 209"/>
                  <a:gd name="T31" fmla="*/ 0 h 152"/>
                  <a:gd name="T32" fmla="*/ 0 w 209"/>
                  <a:gd name="T33" fmla="*/ 12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9"/>
                  <a:gd name="T52" fmla="*/ 0 h 152"/>
                  <a:gd name="T53" fmla="*/ 209 w 209"/>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9" h="152">
                    <a:moveTo>
                      <a:pt x="0" y="12"/>
                    </a:moveTo>
                    <a:lnTo>
                      <a:pt x="9" y="40"/>
                    </a:lnTo>
                    <a:lnTo>
                      <a:pt x="52" y="42"/>
                    </a:lnTo>
                    <a:lnTo>
                      <a:pt x="30" y="85"/>
                    </a:lnTo>
                    <a:lnTo>
                      <a:pt x="30" y="130"/>
                    </a:lnTo>
                    <a:lnTo>
                      <a:pt x="64" y="151"/>
                    </a:lnTo>
                    <a:lnTo>
                      <a:pt x="120" y="139"/>
                    </a:lnTo>
                    <a:lnTo>
                      <a:pt x="157" y="100"/>
                    </a:lnTo>
                    <a:lnTo>
                      <a:pt x="151" y="88"/>
                    </a:lnTo>
                    <a:lnTo>
                      <a:pt x="169" y="58"/>
                    </a:lnTo>
                    <a:lnTo>
                      <a:pt x="208" y="40"/>
                    </a:lnTo>
                    <a:lnTo>
                      <a:pt x="208" y="28"/>
                    </a:lnTo>
                    <a:lnTo>
                      <a:pt x="184" y="28"/>
                    </a:lnTo>
                    <a:lnTo>
                      <a:pt x="178" y="24"/>
                    </a:lnTo>
                    <a:lnTo>
                      <a:pt x="124" y="6"/>
                    </a:lnTo>
                    <a:lnTo>
                      <a:pt x="18"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5" name="Freeform 667"/>
              <p:cNvSpPr>
                <a:spLocks/>
              </p:cNvSpPr>
              <p:nvPr/>
            </p:nvSpPr>
            <p:spPr bwMode="auto">
              <a:xfrm>
                <a:off x="2223" y="2782"/>
                <a:ext cx="62" cy="69"/>
              </a:xfrm>
              <a:custGeom>
                <a:avLst/>
                <a:gdLst>
                  <a:gd name="T0" fmla="*/ 0 w 70"/>
                  <a:gd name="T1" fmla="*/ 36 h 67"/>
                  <a:gd name="T2" fmla="*/ 11 w 70"/>
                  <a:gd name="T3" fmla="*/ 0 h 67"/>
                  <a:gd name="T4" fmla="*/ 34 w 70"/>
                  <a:gd name="T5" fmla="*/ 2 h 67"/>
                  <a:gd name="T6" fmla="*/ 31 w 70"/>
                  <a:gd name="T7" fmla="*/ 72 h 67"/>
                  <a:gd name="T8" fmla="*/ 15 w 70"/>
                  <a:gd name="T9" fmla="*/ 78 h 67"/>
                  <a:gd name="T10" fmla="*/ 0 w 70"/>
                  <a:gd name="T11" fmla="*/ 36 h 67"/>
                  <a:gd name="T12" fmla="*/ 0 60000 65536"/>
                  <a:gd name="T13" fmla="*/ 0 60000 65536"/>
                  <a:gd name="T14" fmla="*/ 0 60000 65536"/>
                  <a:gd name="T15" fmla="*/ 0 60000 65536"/>
                  <a:gd name="T16" fmla="*/ 0 60000 65536"/>
                  <a:gd name="T17" fmla="*/ 0 60000 65536"/>
                  <a:gd name="T18" fmla="*/ 0 w 70"/>
                  <a:gd name="T19" fmla="*/ 0 h 67"/>
                  <a:gd name="T20" fmla="*/ 70 w 7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70" h="67">
                    <a:moveTo>
                      <a:pt x="0" y="30"/>
                    </a:moveTo>
                    <a:lnTo>
                      <a:pt x="21" y="0"/>
                    </a:lnTo>
                    <a:lnTo>
                      <a:pt x="69" y="2"/>
                    </a:lnTo>
                    <a:lnTo>
                      <a:pt x="63" y="60"/>
                    </a:lnTo>
                    <a:lnTo>
                      <a:pt x="30" y="66"/>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6" name="Freeform 668"/>
              <p:cNvSpPr>
                <a:spLocks/>
              </p:cNvSpPr>
              <p:nvPr/>
            </p:nvSpPr>
            <p:spPr bwMode="auto">
              <a:xfrm>
                <a:off x="3622" y="2205"/>
                <a:ext cx="106" cy="97"/>
              </a:xfrm>
              <a:custGeom>
                <a:avLst/>
                <a:gdLst>
                  <a:gd name="T0" fmla="*/ 0 w 120"/>
                  <a:gd name="T1" fmla="*/ 105 h 94"/>
                  <a:gd name="T2" fmla="*/ 2 w 120"/>
                  <a:gd name="T3" fmla="*/ 95 h 94"/>
                  <a:gd name="T4" fmla="*/ 11 w 120"/>
                  <a:gd name="T5" fmla="*/ 69 h 94"/>
                  <a:gd name="T6" fmla="*/ 6 w 120"/>
                  <a:gd name="T7" fmla="*/ 60 h 94"/>
                  <a:gd name="T8" fmla="*/ 6 w 120"/>
                  <a:gd name="T9" fmla="*/ 27 h 94"/>
                  <a:gd name="T10" fmla="*/ 11 w 120"/>
                  <a:gd name="T11" fmla="*/ 6 h 94"/>
                  <a:gd name="T12" fmla="*/ 57 w 120"/>
                  <a:gd name="T13" fmla="*/ 0 h 94"/>
                  <a:gd name="T14" fmla="*/ 49 w 120"/>
                  <a:gd name="T15" fmla="*/ 12 h 94"/>
                  <a:gd name="T16" fmla="*/ 47 w 120"/>
                  <a:gd name="T17" fmla="*/ 63 h 94"/>
                  <a:gd name="T18" fmla="*/ 27 w 120"/>
                  <a:gd name="T19" fmla="*/ 91 h 94"/>
                  <a:gd name="T20" fmla="*/ 10 w 120"/>
                  <a:gd name="T21" fmla="*/ 111 h 94"/>
                  <a:gd name="T22" fmla="*/ 0 w 120"/>
                  <a:gd name="T23" fmla="*/ 105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94"/>
                  <a:gd name="T38" fmla="*/ 120 w 120"/>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94">
                    <a:moveTo>
                      <a:pt x="0" y="87"/>
                    </a:moveTo>
                    <a:lnTo>
                      <a:pt x="2" y="78"/>
                    </a:lnTo>
                    <a:lnTo>
                      <a:pt x="24" y="57"/>
                    </a:lnTo>
                    <a:lnTo>
                      <a:pt x="12" y="48"/>
                    </a:lnTo>
                    <a:lnTo>
                      <a:pt x="12" y="21"/>
                    </a:lnTo>
                    <a:lnTo>
                      <a:pt x="24" y="6"/>
                    </a:lnTo>
                    <a:lnTo>
                      <a:pt x="119" y="0"/>
                    </a:lnTo>
                    <a:lnTo>
                      <a:pt x="102" y="12"/>
                    </a:lnTo>
                    <a:lnTo>
                      <a:pt x="99" y="51"/>
                    </a:lnTo>
                    <a:lnTo>
                      <a:pt x="57" y="75"/>
                    </a:lnTo>
                    <a:lnTo>
                      <a:pt x="20" y="93"/>
                    </a:lnTo>
                    <a:lnTo>
                      <a:pt x="0" y="8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7" name="Freeform 669"/>
              <p:cNvSpPr>
                <a:spLocks/>
              </p:cNvSpPr>
              <p:nvPr/>
            </p:nvSpPr>
            <p:spPr bwMode="auto">
              <a:xfrm>
                <a:off x="3856" y="2422"/>
                <a:ext cx="79" cy="59"/>
              </a:xfrm>
              <a:custGeom>
                <a:avLst/>
                <a:gdLst>
                  <a:gd name="T0" fmla="*/ 0 w 89"/>
                  <a:gd name="T1" fmla="*/ 30 h 57"/>
                  <a:gd name="T2" fmla="*/ 4 w 89"/>
                  <a:gd name="T3" fmla="*/ 26 h 57"/>
                  <a:gd name="T4" fmla="*/ 8 w 89"/>
                  <a:gd name="T5" fmla="*/ 38 h 57"/>
                  <a:gd name="T6" fmla="*/ 24 w 89"/>
                  <a:gd name="T7" fmla="*/ 38 h 57"/>
                  <a:gd name="T8" fmla="*/ 41 w 89"/>
                  <a:gd name="T9" fmla="*/ 0 h 57"/>
                  <a:gd name="T10" fmla="*/ 43 w 89"/>
                  <a:gd name="T11" fmla="*/ 24 h 57"/>
                  <a:gd name="T12" fmla="*/ 38 w 89"/>
                  <a:gd name="T13" fmla="*/ 24 h 57"/>
                  <a:gd name="T14" fmla="*/ 41 w 89"/>
                  <a:gd name="T15" fmla="*/ 38 h 57"/>
                  <a:gd name="T16" fmla="*/ 36 w 89"/>
                  <a:gd name="T17" fmla="*/ 68 h 57"/>
                  <a:gd name="T18" fmla="*/ 9 w 89"/>
                  <a:gd name="T19" fmla="*/ 66 h 57"/>
                  <a:gd name="T20" fmla="*/ 0 w 89"/>
                  <a:gd name="T21" fmla="*/ 3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57"/>
                  <a:gd name="T35" fmla="*/ 89 w 89"/>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57">
                    <a:moveTo>
                      <a:pt x="0" y="24"/>
                    </a:moveTo>
                    <a:lnTo>
                      <a:pt x="6" y="20"/>
                    </a:lnTo>
                    <a:lnTo>
                      <a:pt x="15" y="32"/>
                    </a:lnTo>
                    <a:lnTo>
                      <a:pt x="48" y="32"/>
                    </a:lnTo>
                    <a:lnTo>
                      <a:pt x="84" y="0"/>
                    </a:lnTo>
                    <a:lnTo>
                      <a:pt x="88" y="18"/>
                    </a:lnTo>
                    <a:lnTo>
                      <a:pt x="78" y="18"/>
                    </a:lnTo>
                    <a:lnTo>
                      <a:pt x="84" y="32"/>
                    </a:lnTo>
                    <a:lnTo>
                      <a:pt x="72" y="56"/>
                    </a:lnTo>
                    <a:lnTo>
                      <a:pt x="18" y="54"/>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8" name="Freeform 670"/>
              <p:cNvSpPr>
                <a:spLocks/>
              </p:cNvSpPr>
              <p:nvPr/>
            </p:nvSpPr>
            <p:spPr bwMode="auto">
              <a:xfrm>
                <a:off x="3202" y="2208"/>
                <a:ext cx="59" cy="134"/>
              </a:xfrm>
              <a:custGeom>
                <a:avLst/>
                <a:gdLst>
                  <a:gd name="T0" fmla="*/ 0 w 67"/>
                  <a:gd name="T1" fmla="*/ 69 h 130"/>
                  <a:gd name="T2" fmla="*/ 7 w 67"/>
                  <a:gd name="T3" fmla="*/ 59 h 130"/>
                  <a:gd name="T4" fmla="*/ 11 w 67"/>
                  <a:gd name="T5" fmla="*/ 3 h 130"/>
                  <a:gd name="T6" fmla="*/ 29 w 67"/>
                  <a:gd name="T7" fmla="*/ 0 h 130"/>
                  <a:gd name="T8" fmla="*/ 26 w 67"/>
                  <a:gd name="T9" fmla="*/ 15 h 130"/>
                  <a:gd name="T10" fmla="*/ 29 w 67"/>
                  <a:gd name="T11" fmla="*/ 42 h 130"/>
                  <a:gd name="T12" fmla="*/ 21 w 67"/>
                  <a:gd name="T13" fmla="*/ 69 h 130"/>
                  <a:gd name="T14" fmla="*/ 31 w 67"/>
                  <a:gd name="T15" fmla="*/ 89 h 130"/>
                  <a:gd name="T16" fmla="*/ 17 w 67"/>
                  <a:gd name="T17" fmla="*/ 154 h 130"/>
                  <a:gd name="T18" fmla="*/ 14 w 67"/>
                  <a:gd name="T19" fmla="*/ 111 h 130"/>
                  <a:gd name="T20" fmla="*/ 0 w 67"/>
                  <a:gd name="T21" fmla="*/ 69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30"/>
                  <a:gd name="T35" fmla="*/ 67 w 67"/>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30">
                    <a:moveTo>
                      <a:pt x="0" y="57"/>
                    </a:moveTo>
                    <a:lnTo>
                      <a:pt x="15" y="48"/>
                    </a:lnTo>
                    <a:lnTo>
                      <a:pt x="24" y="3"/>
                    </a:lnTo>
                    <a:lnTo>
                      <a:pt x="63" y="0"/>
                    </a:lnTo>
                    <a:lnTo>
                      <a:pt x="54" y="15"/>
                    </a:lnTo>
                    <a:lnTo>
                      <a:pt x="63" y="36"/>
                    </a:lnTo>
                    <a:lnTo>
                      <a:pt x="45" y="57"/>
                    </a:lnTo>
                    <a:lnTo>
                      <a:pt x="66" y="75"/>
                    </a:lnTo>
                    <a:lnTo>
                      <a:pt x="36" y="129"/>
                    </a:lnTo>
                    <a:lnTo>
                      <a:pt x="30" y="93"/>
                    </a:lnTo>
                    <a:lnTo>
                      <a:pt x="0" y="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49" name="Freeform 671"/>
              <p:cNvSpPr>
                <a:spLocks/>
              </p:cNvSpPr>
              <p:nvPr/>
            </p:nvSpPr>
            <p:spPr bwMode="auto">
              <a:xfrm>
                <a:off x="3482" y="2108"/>
                <a:ext cx="44" cy="39"/>
              </a:xfrm>
              <a:custGeom>
                <a:avLst/>
                <a:gdLst>
                  <a:gd name="T0" fmla="*/ 0 w 49"/>
                  <a:gd name="T1" fmla="*/ 31 h 38"/>
                  <a:gd name="T2" fmla="*/ 4 w 49"/>
                  <a:gd name="T3" fmla="*/ 4 h 38"/>
                  <a:gd name="T4" fmla="*/ 18 w 49"/>
                  <a:gd name="T5" fmla="*/ 0 h 38"/>
                  <a:gd name="T6" fmla="*/ 25 w 49"/>
                  <a:gd name="T7" fmla="*/ 25 h 38"/>
                  <a:gd name="T8" fmla="*/ 13 w 49"/>
                  <a:gd name="T9" fmla="*/ 25 h 38"/>
                  <a:gd name="T10" fmla="*/ 3 w 49"/>
                  <a:gd name="T11" fmla="*/ 43 h 38"/>
                  <a:gd name="T12" fmla="*/ 6 w 49"/>
                  <a:gd name="T13" fmla="*/ 31 h 38"/>
                  <a:gd name="T14" fmla="*/ 0 w 49"/>
                  <a:gd name="T15" fmla="*/ 31 h 38"/>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38"/>
                  <a:gd name="T26" fmla="*/ 49 w 49"/>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38">
                    <a:moveTo>
                      <a:pt x="0" y="25"/>
                    </a:moveTo>
                    <a:lnTo>
                      <a:pt x="6" y="4"/>
                    </a:lnTo>
                    <a:lnTo>
                      <a:pt x="33" y="0"/>
                    </a:lnTo>
                    <a:lnTo>
                      <a:pt x="48" y="19"/>
                    </a:lnTo>
                    <a:lnTo>
                      <a:pt x="24" y="19"/>
                    </a:lnTo>
                    <a:lnTo>
                      <a:pt x="3" y="37"/>
                    </a:lnTo>
                    <a:lnTo>
                      <a:pt x="12" y="25"/>
                    </a:lnTo>
                    <a:lnTo>
                      <a:pt x="0" y="2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0" name="Freeform 672"/>
              <p:cNvSpPr>
                <a:spLocks/>
              </p:cNvSpPr>
              <p:nvPr/>
            </p:nvSpPr>
            <p:spPr bwMode="auto">
              <a:xfrm>
                <a:off x="3485" y="2106"/>
                <a:ext cx="278" cy="122"/>
              </a:xfrm>
              <a:custGeom>
                <a:avLst/>
                <a:gdLst>
                  <a:gd name="T0" fmla="*/ 0 w 314"/>
                  <a:gd name="T1" fmla="*/ 51 h 118"/>
                  <a:gd name="T2" fmla="*/ 8 w 314"/>
                  <a:gd name="T3" fmla="*/ 89 h 118"/>
                  <a:gd name="T4" fmla="*/ 3 w 314"/>
                  <a:gd name="T5" fmla="*/ 89 h 118"/>
                  <a:gd name="T6" fmla="*/ 8 w 314"/>
                  <a:gd name="T7" fmla="*/ 99 h 118"/>
                  <a:gd name="T8" fmla="*/ 11 w 314"/>
                  <a:gd name="T9" fmla="*/ 121 h 118"/>
                  <a:gd name="T10" fmla="*/ 17 w 314"/>
                  <a:gd name="T11" fmla="*/ 121 h 118"/>
                  <a:gd name="T12" fmla="*/ 11 w 314"/>
                  <a:gd name="T13" fmla="*/ 129 h 118"/>
                  <a:gd name="T14" fmla="*/ 20 w 314"/>
                  <a:gd name="T15" fmla="*/ 125 h 118"/>
                  <a:gd name="T16" fmla="*/ 29 w 314"/>
                  <a:gd name="T17" fmla="*/ 139 h 118"/>
                  <a:gd name="T18" fmla="*/ 40 w 314"/>
                  <a:gd name="T19" fmla="*/ 125 h 118"/>
                  <a:gd name="T20" fmla="*/ 54 w 314"/>
                  <a:gd name="T21" fmla="*/ 143 h 118"/>
                  <a:gd name="T22" fmla="*/ 81 w 314"/>
                  <a:gd name="T23" fmla="*/ 125 h 118"/>
                  <a:gd name="T24" fmla="*/ 80 w 314"/>
                  <a:gd name="T25" fmla="*/ 143 h 118"/>
                  <a:gd name="T26" fmla="*/ 86 w 314"/>
                  <a:gd name="T27" fmla="*/ 125 h 118"/>
                  <a:gd name="T28" fmla="*/ 131 w 314"/>
                  <a:gd name="T29" fmla="*/ 117 h 118"/>
                  <a:gd name="T30" fmla="*/ 151 w 314"/>
                  <a:gd name="T31" fmla="*/ 113 h 118"/>
                  <a:gd name="T32" fmla="*/ 147 w 314"/>
                  <a:gd name="T33" fmla="*/ 66 h 118"/>
                  <a:gd name="T34" fmla="*/ 149 w 314"/>
                  <a:gd name="T35" fmla="*/ 57 h 118"/>
                  <a:gd name="T36" fmla="*/ 135 w 314"/>
                  <a:gd name="T37" fmla="*/ 8 h 118"/>
                  <a:gd name="T38" fmla="*/ 125 w 314"/>
                  <a:gd name="T39" fmla="*/ 8 h 118"/>
                  <a:gd name="T40" fmla="*/ 96 w 314"/>
                  <a:gd name="T41" fmla="*/ 27 h 118"/>
                  <a:gd name="T42" fmla="*/ 72 w 314"/>
                  <a:gd name="T43" fmla="*/ 0 h 118"/>
                  <a:gd name="T44" fmla="*/ 59 w 314"/>
                  <a:gd name="T45" fmla="*/ 0 h 118"/>
                  <a:gd name="T46" fmla="*/ 40 w 314"/>
                  <a:gd name="T47" fmla="*/ 27 h 118"/>
                  <a:gd name="T48" fmla="*/ 24 w 314"/>
                  <a:gd name="T49" fmla="*/ 21 h 118"/>
                  <a:gd name="T50" fmla="*/ 29 w 314"/>
                  <a:gd name="T51" fmla="*/ 30 h 118"/>
                  <a:gd name="T52" fmla="*/ 0 w 314"/>
                  <a:gd name="T53" fmla="*/ 51 h 1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4"/>
                  <a:gd name="T82" fmla="*/ 0 h 118"/>
                  <a:gd name="T83" fmla="*/ 314 w 314"/>
                  <a:gd name="T84" fmla="*/ 118 h 1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4" h="118">
                    <a:moveTo>
                      <a:pt x="0" y="42"/>
                    </a:moveTo>
                    <a:lnTo>
                      <a:pt x="15" y="72"/>
                    </a:lnTo>
                    <a:lnTo>
                      <a:pt x="3" y="72"/>
                    </a:lnTo>
                    <a:lnTo>
                      <a:pt x="15" y="81"/>
                    </a:lnTo>
                    <a:lnTo>
                      <a:pt x="21" y="99"/>
                    </a:lnTo>
                    <a:lnTo>
                      <a:pt x="36" y="99"/>
                    </a:lnTo>
                    <a:lnTo>
                      <a:pt x="21" y="105"/>
                    </a:lnTo>
                    <a:lnTo>
                      <a:pt x="42" y="102"/>
                    </a:lnTo>
                    <a:lnTo>
                      <a:pt x="60" y="114"/>
                    </a:lnTo>
                    <a:lnTo>
                      <a:pt x="82" y="102"/>
                    </a:lnTo>
                    <a:lnTo>
                      <a:pt x="112" y="117"/>
                    </a:lnTo>
                    <a:lnTo>
                      <a:pt x="168" y="102"/>
                    </a:lnTo>
                    <a:lnTo>
                      <a:pt x="166" y="117"/>
                    </a:lnTo>
                    <a:lnTo>
                      <a:pt x="178" y="102"/>
                    </a:lnTo>
                    <a:lnTo>
                      <a:pt x="273" y="96"/>
                    </a:lnTo>
                    <a:lnTo>
                      <a:pt x="313" y="93"/>
                    </a:lnTo>
                    <a:lnTo>
                      <a:pt x="304" y="54"/>
                    </a:lnTo>
                    <a:lnTo>
                      <a:pt x="310" y="45"/>
                    </a:lnTo>
                    <a:lnTo>
                      <a:pt x="279" y="8"/>
                    </a:lnTo>
                    <a:lnTo>
                      <a:pt x="259" y="8"/>
                    </a:lnTo>
                    <a:lnTo>
                      <a:pt x="199" y="21"/>
                    </a:lnTo>
                    <a:lnTo>
                      <a:pt x="150" y="0"/>
                    </a:lnTo>
                    <a:lnTo>
                      <a:pt x="124" y="0"/>
                    </a:lnTo>
                    <a:lnTo>
                      <a:pt x="84" y="21"/>
                    </a:lnTo>
                    <a:lnTo>
                      <a:pt x="51" y="15"/>
                    </a:lnTo>
                    <a:lnTo>
                      <a:pt x="60" y="24"/>
                    </a:lnTo>
                    <a:lnTo>
                      <a:pt x="0"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1" name="Freeform 673"/>
              <p:cNvSpPr>
                <a:spLocks/>
              </p:cNvSpPr>
              <p:nvPr/>
            </p:nvSpPr>
            <p:spPr bwMode="auto">
              <a:xfrm>
                <a:off x="3458" y="2313"/>
                <a:ext cx="171" cy="185"/>
              </a:xfrm>
              <a:custGeom>
                <a:avLst/>
                <a:gdLst>
                  <a:gd name="T0" fmla="*/ 0 w 193"/>
                  <a:gd name="T1" fmla="*/ 36 h 179"/>
                  <a:gd name="T2" fmla="*/ 6 w 193"/>
                  <a:gd name="T3" fmla="*/ 212 h 179"/>
                  <a:gd name="T4" fmla="*/ 79 w 193"/>
                  <a:gd name="T5" fmla="*/ 217 h 179"/>
                  <a:gd name="T6" fmla="*/ 89 w 193"/>
                  <a:gd name="T7" fmla="*/ 190 h 179"/>
                  <a:gd name="T8" fmla="*/ 93 w 193"/>
                  <a:gd name="T9" fmla="*/ 168 h 179"/>
                  <a:gd name="T10" fmla="*/ 65 w 193"/>
                  <a:gd name="T11" fmla="*/ 45 h 179"/>
                  <a:gd name="T12" fmla="*/ 79 w 193"/>
                  <a:gd name="T13" fmla="*/ 88 h 179"/>
                  <a:gd name="T14" fmla="*/ 83 w 193"/>
                  <a:gd name="T15" fmla="*/ 51 h 179"/>
                  <a:gd name="T16" fmla="*/ 79 w 193"/>
                  <a:gd name="T17" fmla="*/ 6 h 179"/>
                  <a:gd name="T18" fmla="*/ 61 w 193"/>
                  <a:gd name="T19" fmla="*/ 21 h 179"/>
                  <a:gd name="T20" fmla="*/ 61 w 193"/>
                  <a:gd name="T21" fmla="*/ 0 h 179"/>
                  <a:gd name="T22" fmla="*/ 51 w 193"/>
                  <a:gd name="T23" fmla="*/ 3 h 179"/>
                  <a:gd name="T24" fmla="*/ 35 w 193"/>
                  <a:gd name="T25" fmla="*/ 24 h 179"/>
                  <a:gd name="T26" fmla="*/ 6 w 193"/>
                  <a:gd name="T27" fmla="*/ 0 h 179"/>
                  <a:gd name="T28" fmla="*/ 0 w 193"/>
                  <a:gd name="T29" fmla="*/ 36 h 1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3"/>
                  <a:gd name="T46" fmla="*/ 0 h 179"/>
                  <a:gd name="T47" fmla="*/ 193 w 193"/>
                  <a:gd name="T48" fmla="*/ 179 h 17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3" h="179">
                    <a:moveTo>
                      <a:pt x="0" y="30"/>
                    </a:moveTo>
                    <a:lnTo>
                      <a:pt x="12" y="174"/>
                    </a:lnTo>
                    <a:lnTo>
                      <a:pt x="162" y="178"/>
                    </a:lnTo>
                    <a:lnTo>
                      <a:pt x="186" y="156"/>
                    </a:lnTo>
                    <a:lnTo>
                      <a:pt x="192" y="138"/>
                    </a:lnTo>
                    <a:lnTo>
                      <a:pt x="132" y="39"/>
                    </a:lnTo>
                    <a:lnTo>
                      <a:pt x="162" y="72"/>
                    </a:lnTo>
                    <a:lnTo>
                      <a:pt x="174" y="42"/>
                    </a:lnTo>
                    <a:lnTo>
                      <a:pt x="162" y="6"/>
                    </a:lnTo>
                    <a:lnTo>
                      <a:pt x="126" y="15"/>
                    </a:lnTo>
                    <a:lnTo>
                      <a:pt x="126" y="0"/>
                    </a:lnTo>
                    <a:lnTo>
                      <a:pt x="106" y="3"/>
                    </a:lnTo>
                    <a:lnTo>
                      <a:pt x="75" y="18"/>
                    </a:lnTo>
                    <a:lnTo>
                      <a:pt x="12" y="0"/>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2" name="Freeform 674"/>
              <p:cNvSpPr>
                <a:spLocks/>
              </p:cNvSpPr>
              <p:nvPr/>
            </p:nvSpPr>
            <p:spPr bwMode="auto">
              <a:xfrm>
                <a:off x="1995" y="2670"/>
                <a:ext cx="204" cy="200"/>
              </a:xfrm>
              <a:custGeom>
                <a:avLst/>
                <a:gdLst>
                  <a:gd name="T0" fmla="*/ 0 w 230"/>
                  <a:gd name="T1" fmla="*/ 63 h 194"/>
                  <a:gd name="T2" fmla="*/ 11 w 230"/>
                  <a:gd name="T3" fmla="*/ 105 h 194"/>
                  <a:gd name="T4" fmla="*/ 27 w 230"/>
                  <a:gd name="T5" fmla="*/ 109 h 194"/>
                  <a:gd name="T6" fmla="*/ 32 w 230"/>
                  <a:gd name="T7" fmla="*/ 123 h 194"/>
                  <a:gd name="T8" fmla="*/ 48 w 230"/>
                  <a:gd name="T9" fmla="*/ 123 h 194"/>
                  <a:gd name="T10" fmla="*/ 45 w 230"/>
                  <a:gd name="T11" fmla="*/ 196 h 194"/>
                  <a:gd name="T12" fmla="*/ 52 w 230"/>
                  <a:gd name="T13" fmla="*/ 220 h 194"/>
                  <a:gd name="T14" fmla="*/ 62 w 230"/>
                  <a:gd name="T15" fmla="*/ 232 h 194"/>
                  <a:gd name="T16" fmla="*/ 80 w 230"/>
                  <a:gd name="T17" fmla="*/ 205 h 194"/>
                  <a:gd name="T18" fmla="*/ 75 w 230"/>
                  <a:gd name="T19" fmla="*/ 203 h 194"/>
                  <a:gd name="T20" fmla="*/ 71 w 230"/>
                  <a:gd name="T21" fmla="*/ 162 h 194"/>
                  <a:gd name="T22" fmla="*/ 84 w 230"/>
                  <a:gd name="T23" fmla="*/ 169 h 194"/>
                  <a:gd name="T24" fmla="*/ 105 w 230"/>
                  <a:gd name="T25" fmla="*/ 145 h 194"/>
                  <a:gd name="T26" fmla="*/ 98 w 230"/>
                  <a:gd name="T27" fmla="*/ 123 h 194"/>
                  <a:gd name="T28" fmla="*/ 106 w 230"/>
                  <a:gd name="T29" fmla="*/ 105 h 194"/>
                  <a:gd name="T30" fmla="*/ 102 w 230"/>
                  <a:gd name="T31" fmla="*/ 94 h 194"/>
                  <a:gd name="T32" fmla="*/ 112 w 230"/>
                  <a:gd name="T33" fmla="*/ 78 h 194"/>
                  <a:gd name="T34" fmla="*/ 101 w 230"/>
                  <a:gd name="T35" fmla="*/ 75 h 194"/>
                  <a:gd name="T36" fmla="*/ 101 w 230"/>
                  <a:gd name="T37" fmla="*/ 59 h 194"/>
                  <a:gd name="T38" fmla="*/ 87 w 230"/>
                  <a:gd name="T39" fmla="*/ 39 h 194"/>
                  <a:gd name="T40" fmla="*/ 93 w 230"/>
                  <a:gd name="T41" fmla="*/ 33 h 194"/>
                  <a:gd name="T42" fmla="*/ 45 w 230"/>
                  <a:gd name="T43" fmla="*/ 36 h 194"/>
                  <a:gd name="T44" fmla="*/ 27 w 230"/>
                  <a:gd name="T45" fmla="*/ 0 h 194"/>
                  <a:gd name="T46" fmla="*/ 30 w 230"/>
                  <a:gd name="T47" fmla="*/ 12 h 194"/>
                  <a:gd name="T48" fmla="*/ 15 w 230"/>
                  <a:gd name="T49" fmla="*/ 27 h 194"/>
                  <a:gd name="T50" fmla="*/ 18 w 230"/>
                  <a:gd name="T51" fmla="*/ 59 h 194"/>
                  <a:gd name="T52" fmla="*/ 15 w 230"/>
                  <a:gd name="T53" fmla="*/ 66 h 194"/>
                  <a:gd name="T54" fmla="*/ 11 w 230"/>
                  <a:gd name="T55" fmla="*/ 42 h 194"/>
                  <a:gd name="T56" fmla="*/ 16 w 230"/>
                  <a:gd name="T57" fmla="*/ 6 h 194"/>
                  <a:gd name="T58" fmla="*/ 0 w 230"/>
                  <a:gd name="T59" fmla="*/ 63 h 1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0"/>
                  <a:gd name="T91" fmla="*/ 0 h 194"/>
                  <a:gd name="T92" fmla="*/ 230 w 230"/>
                  <a:gd name="T93" fmla="*/ 194 h 19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0" h="194">
                    <a:moveTo>
                      <a:pt x="0" y="51"/>
                    </a:moveTo>
                    <a:lnTo>
                      <a:pt x="21" y="87"/>
                    </a:lnTo>
                    <a:lnTo>
                      <a:pt x="55" y="91"/>
                    </a:lnTo>
                    <a:lnTo>
                      <a:pt x="67" y="103"/>
                    </a:lnTo>
                    <a:lnTo>
                      <a:pt x="99" y="103"/>
                    </a:lnTo>
                    <a:lnTo>
                      <a:pt x="93" y="163"/>
                    </a:lnTo>
                    <a:lnTo>
                      <a:pt x="109" y="183"/>
                    </a:lnTo>
                    <a:lnTo>
                      <a:pt x="127" y="193"/>
                    </a:lnTo>
                    <a:lnTo>
                      <a:pt x="166" y="171"/>
                    </a:lnTo>
                    <a:lnTo>
                      <a:pt x="154" y="169"/>
                    </a:lnTo>
                    <a:lnTo>
                      <a:pt x="145" y="135"/>
                    </a:lnTo>
                    <a:lnTo>
                      <a:pt x="172" y="141"/>
                    </a:lnTo>
                    <a:lnTo>
                      <a:pt x="214" y="121"/>
                    </a:lnTo>
                    <a:lnTo>
                      <a:pt x="202" y="103"/>
                    </a:lnTo>
                    <a:lnTo>
                      <a:pt x="217" y="87"/>
                    </a:lnTo>
                    <a:lnTo>
                      <a:pt x="211" y="78"/>
                    </a:lnTo>
                    <a:lnTo>
                      <a:pt x="229" y="66"/>
                    </a:lnTo>
                    <a:lnTo>
                      <a:pt x="208" y="63"/>
                    </a:lnTo>
                    <a:lnTo>
                      <a:pt x="208" y="48"/>
                    </a:lnTo>
                    <a:lnTo>
                      <a:pt x="178" y="33"/>
                    </a:lnTo>
                    <a:lnTo>
                      <a:pt x="190" y="27"/>
                    </a:lnTo>
                    <a:lnTo>
                      <a:pt x="91" y="30"/>
                    </a:lnTo>
                    <a:lnTo>
                      <a:pt x="57" y="0"/>
                    </a:lnTo>
                    <a:lnTo>
                      <a:pt x="61" y="12"/>
                    </a:lnTo>
                    <a:lnTo>
                      <a:pt x="30" y="21"/>
                    </a:lnTo>
                    <a:lnTo>
                      <a:pt x="36" y="48"/>
                    </a:lnTo>
                    <a:lnTo>
                      <a:pt x="30" y="54"/>
                    </a:lnTo>
                    <a:lnTo>
                      <a:pt x="21" y="36"/>
                    </a:lnTo>
                    <a:lnTo>
                      <a:pt x="33" y="6"/>
                    </a:lnTo>
                    <a:lnTo>
                      <a:pt x="0" y="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3" name="Freeform 675"/>
              <p:cNvSpPr>
                <a:spLocks/>
              </p:cNvSpPr>
              <p:nvPr/>
            </p:nvSpPr>
            <p:spPr bwMode="auto">
              <a:xfrm>
                <a:off x="3731" y="2580"/>
                <a:ext cx="54" cy="82"/>
              </a:xfrm>
              <a:custGeom>
                <a:avLst/>
                <a:gdLst>
                  <a:gd name="T0" fmla="*/ 0 w 61"/>
                  <a:gd name="T1" fmla="*/ 12 h 79"/>
                  <a:gd name="T2" fmla="*/ 6 w 61"/>
                  <a:gd name="T3" fmla="*/ 97 h 79"/>
                  <a:gd name="T4" fmla="*/ 26 w 61"/>
                  <a:gd name="T5" fmla="*/ 66 h 79"/>
                  <a:gd name="T6" fmla="*/ 23 w 61"/>
                  <a:gd name="T7" fmla="*/ 54 h 79"/>
                  <a:gd name="T8" fmla="*/ 29 w 61"/>
                  <a:gd name="T9" fmla="*/ 36 h 79"/>
                  <a:gd name="T10" fmla="*/ 29 w 61"/>
                  <a:gd name="T11" fmla="*/ 9 h 79"/>
                  <a:gd name="T12" fmla="*/ 16 w 61"/>
                  <a:gd name="T13" fmla="*/ 0 h 79"/>
                  <a:gd name="T14" fmla="*/ 0 w 61"/>
                  <a:gd name="T15" fmla="*/ 12 h 7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79"/>
                  <a:gd name="T26" fmla="*/ 61 w 61"/>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79">
                    <a:moveTo>
                      <a:pt x="0" y="12"/>
                    </a:moveTo>
                    <a:lnTo>
                      <a:pt x="12" y="78"/>
                    </a:lnTo>
                    <a:lnTo>
                      <a:pt x="54" y="54"/>
                    </a:lnTo>
                    <a:lnTo>
                      <a:pt x="48" y="42"/>
                    </a:lnTo>
                    <a:lnTo>
                      <a:pt x="60" y="30"/>
                    </a:lnTo>
                    <a:lnTo>
                      <a:pt x="60" y="9"/>
                    </a:lnTo>
                    <a:lnTo>
                      <a:pt x="33"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4" name="Freeform 676"/>
              <p:cNvSpPr>
                <a:spLocks/>
              </p:cNvSpPr>
              <p:nvPr/>
            </p:nvSpPr>
            <p:spPr bwMode="auto">
              <a:xfrm>
                <a:off x="3296" y="2003"/>
                <a:ext cx="142" cy="129"/>
              </a:xfrm>
              <a:custGeom>
                <a:avLst/>
                <a:gdLst>
                  <a:gd name="T0" fmla="*/ 0 w 160"/>
                  <a:gd name="T1" fmla="*/ 34 h 125"/>
                  <a:gd name="T2" fmla="*/ 0 w 160"/>
                  <a:gd name="T3" fmla="*/ 10 h 125"/>
                  <a:gd name="T4" fmla="*/ 20 w 160"/>
                  <a:gd name="T5" fmla="*/ 0 h 125"/>
                  <a:gd name="T6" fmla="*/ 36 w 160"/>
                  <a:gd name="T7" fmla="*/ 28 h 125"/>
                  <a:gd name="T8" fmla="*/ 56 w 160"/>
                  <a:gd name="T9" fmla="*/ 22 h 125"/>
                  <a:gd name="T10" fmla="*/ 75 w 160"/>
                  <a:gd name="T11" fmla="*/ 70 h 125"/>
                  <a:gd name="T12" fmla="*/ 74 w 160"/>
                  <a:gd name="T13" fmla="*/ 115 h 125"/>
                  <a:gd name="T14" fmla="*/ 78 w 160"/>
                  <a:gd name="T15" fmla="*/ 136 h 125"/>
                  <a:gd name="T16" fmla="*/ 61 w 160"/>
                  <a:gd name="T17" fmla="*/ 149 h 125"/>
                  <a:gd name="T18" fmla="*/ 54 w 160"/>
                  <a:gd name="T19" fmla="*/ 108 h 125"/>
                  <a:gd name="T20" fmla="*/ 46 w 160"/>
                  <a:gd name="T21" fmla="*/ 123 h 125"/>
                  <a:gd name="T22" fmla="*/ 20 w 160"/>
                  <a:gd name="T23" fmla="*/ 83 h 125"/>
                  <a:gd name="T24" fmla="*/ 9 w 160"/>
                  <a:gd name="T25" fmla="*/ 40 h 125"/>
                  <a:gd name="T26" fmla="*/ 2 w 160"/>
                  <a:gd name="T27" fmla="*/ 49 h 125"/>
                  <a:gd name="T28" fmla="*/ 0 w 160"/>
                  <a:gd name="T29" fmla="*/ 34 h 1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
                  <a:gd name="T46" fmla="*/ 0 h 125"/>
                  <a:gd name="T47" fmla="*/ 160 w 160"/>
                  <a:gd name="T48" fmla="*/ 125 h 12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 h="125">
                    <a:moveTo>
                      <a:pt x="0" y="28"/>
                    </a:moveTo>
                    <a:lnTo>
                      <a:pt x="0" y="10"/>
                    </a:lnTo>
                    <a:lnTo>
                      <a:pt x="42" y="0"/>
                    </a:lnTo>
                    <a:lnTo>
                      <a:pt x="75" y="22"/>
                    </a:lnTo>
                    <a:lnTo>
                      <a:pt x="114" y="16"/>
                    </a:lnTo>
                    <a:lnTo>
                      <a:pt x="156" y="58"/>
                    </a:lnTo>
                    <a:lnTo>
                      <a:pt x="150" y="96"/>
                    </a:lnTo>
                    <a:lnTo>
                      <a:pt x="159" y="112"/>
                    </a:lnTo>
                    <a:lnTo>
                      <a:pt x="126" y="124"/>
                    </a:lnTo>
                    <a:lnTo>
                      <a:pt x="111" y="90"/>
                    </a:lnTo>
                    <a:lnTo>
                      <a:pt x="96" y="102"/>
                    </a:lnTo>
                    <a:lnTo>
                      <a:pt x="42" y="70"/>
                    </a:lnTo>
                    <a:lnTo>
                      <a:pt x="18" y="34"/>
                    </a:lnTo>
                    <a:lnTo>
                      <a:pt x="2" y="42"/>
                    </a:lnTo>
                    <a:lnTo>
                      <a:pt x="0" y="2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5" name="Freeform 677"/>
              <p:cNvSpPr>
                <a:spLocks/>
              </p:cNvSpPr>
              <p:nvPr/>
            </p:nvSpPr>
            <p:spPr bwMode="auto">
              <a:xfrm>
                <a:off x="1969" y="2528"/>
                <a:ext cx="46" cy="35"/>
              </a:xfrm>
              <a:custGeom>
                <a:avLst/>
                <a:gdLst>
                  <a:gd name="T0" fmla="*/ 11 w 52"/>
                  <a:gd name="T1" fmla="*/ 3 h 34"/>
                  <a:gd name="T2" fmla="*/ 15 w 52"/>
                  <a:gd name="T3" fmla="*/ 9 h 34"/>
                  <a:gd name="T4" fmla="*/ 15 w 52"/>
                  <a:gd name="T5" fmla="*/ 12 h 34"/>
                  <a:gd name="T6" fmla="*/ 20 w 52"/>
                  <a:gd name="T7" fmla="*/ 30 h 34"/>
                  <a:gd name="T8" fmla="*/ 4 w 52"/>
                  <a:gd name="T9" fmla="*/ 15 h 34"/>
                  <a:gd name="T10" fmla="*/ 0 w 52"/>
                  <a:gd name="T11" fmla="*/ 36 h 34"/>
                  <a:gd name="T12" fmla="*/ 24 w 52"/>
                  <a:gd name="T13" fmla="*/ 39 h 34"/>
                  <a:gd name="T14" fmla="*/ 24 w 52"/>
                  <a:gd name="T15" fmla="*/ 3 h 34"/>
                  <a:gd name="T16" fmla="*/ 20 w 52"/>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34"/>
                  <a:gd name="T29" fmla="*/ 52 w 52"/>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34">
                    <a:moveTo>
                      <a:pt x="22" y="3"/>
                    </a:moveTo>
                    <a:lnTo>
                      <a:pt x="30" y="9"/>
                    </a:lnTo>
                    <a:lnTo>
                      <a:pt x="30" y="12"/>
                    </a:lnTo>
                    <a:lnTo>
                      <a:pt x="42" y="24"/>
                    </a:lnTo>
                    <a:lnTo>
                      <a:pt x="4" y="15"/>
                    </a:lnTo>
                    <a:lnTo>
                      <a:pt x="0" y="30"/>
                    </a:lnTo>
                    <a:lnTo>
                      <a:pt x="51" y="33"/>
                    </a:lnTo>
                    <a:lnTo>
                      <a:pt x="51" y="3"/>
                    </a:lnTo>
                    <a:lnTo>
                      <a:pt x="42"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6" name="Freeform 678"/>
              <p:cNvSpPr>
                <a:spLocks/>
              </p:cNvSpPr>
              <p:nvPr/>
            </p:nvSpPr>
            <p:spPr bwMode="auto">
              <a:xfrm>
                <a:off x="2014" y="2528"/>
                <a:ext cx="54" cy="38"/>
              </a:xfrm>
              <a:custGeom>
                <a:avLst/>
                <a:gdLst>
                  <a:gd name="T0" fmla="*/ 29 w 61"/>
                  <a:gd name="T1" fmla="*/ 12 h 37"/>
                  <a:gd name="T2" fmla="*/ 19 w 61"/>
                  <a:gd name="T3" fmla="*/ 12 h 37"/>
                  <a:gd name="T4" fmla="*/ 17 w 61"/>
                  <a:gd name="T5" fmla="*/ 3 h 37"/>
                  <a:gd name="T6" fmla="*/ 4 w 61"/>
                  <a:gd name="T7" fmla="*/ 0 h 37"/>
                  <a:gd name="T8" fmla="*/ 0 w 61"/>
                  <a:gd name="T9" fmla="*/ 3 h 37"/>
                  <a:gd name="T10" fmla="*/ 0 w 61"/>
                  <a:gd name="T11" fmla="*/ 39 h 37"/>
                  <a:gd name="T12" fmla="*/ 3 w 61"/>
                  <a:gd name="T13" fmla="*/ 42 h 37"/>
                  <a:gd name="T14" fmla="*/ 8 w 61"/>
                  <a:gd name="T15" fmla="*/ 30 h 37"/>
                  <a:gd name="T16" fmla="*/ 29 w 61"/>
                  <a:gd name="T17" fmla="*/ 3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37"/>
                  <a:gd name="T29" fmla="*/ 61 w 61"/>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37">
                    <a:moveTo>
                      <a:pt x="60" y="12"/>
                    </a:moveTo>
                    <a:lnTo>
                      <a:pt x="40" y="12"/>
                    </a:lnTo>
                    <a:lnTo>
                      <a:pt x="36" y="3"/>
                    </a:lnTo>
                    <a:lnTo>
                      <a:pt x="6" y="0"/>
                    </a:lnTo>
                    <a:lnTo>
                      <a:pt x="0" y="3"/>
                    </a:lnTo>
                    <a:lnTo>
                      <a:pt x="0" y="33"/>
                    </a:lnTo>
                    <a:lnTo>
                      <a:pt x="3" y="36"/>
                    </a:lnTo>
                    <a:lnTo>
                      <a:pt x="15" y="24"/>
                    </a:lnTo>
                    <a:lnTo>
                      <a:pt x="6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7" name="Freeform 679"/>
              <p:cNvSpPr>
                <a:spLocks/>
              </p:cNvSpPr>
              <p:nvPr/>
            </p:nvSpPr>
            <p:spPr bwMode="auto">
              <a:xfrm>
                <a:off x="3421" y="1830"/>
                <a:ext cx="276" cy="227"/>
              </a:xfrm>
              <a:custGeom>
                <a:avLst/>
                <a:gdLst>
                  <a:gd name="T0" fmla="*/ 16 w 311"/>
                  <a:gd name="T1" fmla="*/ 45 h 221"/>
                  <a:gd name="T2" fmla="*/ 11 w 311"/>
                  <a:gd name="T3" fmla="*/ 55 h 221"/>
                  <a:gd name="T4" fmla="*/ 18 w 311"/>
                  <a:gd name="T5" fmla="*/ 102 h 221"/>
                  <a:gd name="T6" fmla="*/ 4 w 311"/>
                  <a:gd name="T7" fmla="*/ 142 h 221"/>
                  <a:gd name="T8" fmla="*/ 0 w 311"/>
                  <a:gd name="T9" fmla="*/ 159 h 221"/>
                  <a:gd name="T10" fmla="*/ 8 w 311"/>
                  <a:gd name="T11" fmla="*/ 168 h 221"/>
                  <a:gd name="T12" fmla="*/ 40 w 311"/>
                  <a:gd name="T13" fmla="*/ 162 h 221"/>
                  <a:gd name="T14" fmla="*/ 41 w 311"/>
                  <a:gd name="T15" fmla="*/ 150 h 221"/>
                  <a:gd name="T16" fmla="*/ 54 w 311"/>
                  <a:gd name="T17" fmla="*/ 156 h 221"/>
                  <a:gd name="T18" fmla="*/ 63 w 311"/>
                  <a:gd name="T19" fmla="*/ 159 h 221"/>
                  <a:gd name="T20" fmla="*/ 63 w 311"/>
                  <a:gd name="T21" fmla="*/ 176 h 221"/>
                  <a:gd name="T22" fmla="*/ 69 w 311"/>
                  <a:gd name="T23" fmla="*/ 202 h 221"/>
                  <a:gd name="T24" fmla="*/ 59 w 311"/>
                  <a:gd name="T25" fmla="*/ 198 h 221"/>
                  <a:gd name="T26" fmla="*/ 56 w 311"/>
                  <a:gd name="T27" fmla="*/ 230 h 221"/>
                  <a:gd name="T28" fmla="*/ 63 w 311"/>
                  <a:gd name="T29" fmla="*/ 233 h 221"/>
                  <a:gd name="T30" fmla="*/ 67 w 311"/>
                  <a:gd name="T31" fmla="*/ 209 h 221"/>
                  <a:gd name="T32" fmla="*/ 82 w 311"/>
                  <a:gd name="T33" fmla="*/ 202 h 221"/>
                  <a:gd name="T34" fmla="*/ 82 w 311"/>
                  <a:gd name="T35" fmla="*/ 211 h 221"/>
                  <a:gd name="T36" fmla="*/ 96 w 311"/>
                  <a:gd name="T37" fmla="*/ 216 h 221"/>
                  <a:gd name="T38" fmla="*/ 87 w 311"/>
                  <a:gd name="T39" fmla="*/ 233 h 221"/>
                  <a:gd name="T40" fmla="*/ 100 w 311"/>
                  <a:gd name="T41" fmla="*/ 258 h 221"/>
                  <a:gd name="T42" fmla="*/ 122 w 311"/>
                  <a:gd name="T43" fmla="*/ 230 h 221"/>
                  <a:gd name="T44" fmla="*/ 108 w 311"/>
                  <a:gd name="T45" fmla="*/ 233 h 221"/>
                  <a:gd name="T46" fmla="*/ 100 w 311"/>
                  <a:gd name="T47" fmla="*/ 216 h 221"/>
                  <a:gd name="T48" fmla="*/ 108 w 311"/>
                  <a:gd name="T49" fmla="*/ 223 h 221"/>
                  <a:gd name="T50" fmla="*/ 108 w 311"/>
                  <a:gd name="T51" fmla="*/ 209 h 221"/>
                  <a:gd name="T52" fmla="*/ 124 w 311"/>
                  <a:gd name="T53" fmla="*/ 198 h 221"/>
                  <a:gd name="T54" fmla="*/ 127 w 311"/>
                  <a:gd name="T55" fmla="*/ 176 h 221"/>
                  <a:gd name="T56" fmla="*/ 134 w 311"/>
                  <a:gd name="T57" fmla="*/ 159 h 221"/>
                  <a:gd name="T58" fmla="*/ 140 w 311"/>
                  <a:gd name="T59" fmla="*/ 162 h 221"/>
                  <a:gd name="T60" fmla="*/ 146 w 311"/>
                  <a:gd name="T61" fmla="*/ 142 h 221"/>
                  <a:gd name="T62" fmla="*/ 146 w 311"/>
                  <a:gd name="T63" fmla="*/ 127 h 221"/>
                  <a:gd name="T64" fmla="*/ 152 w 311"/>
                  <a:gd name="T65" fmla="*/ 93 h 221"/>
                  <a:gd name="T66" fmla="*/ 143 w 311"/>
                  <a:gd name="T67" fmla="*/ 73 h 221"/>
                  <a:gd name="T68" fmla="*/ 135 w 311"/>
                  <a:gd name="T69" fmla="*/ 51 h 221"/>
                  <a:gd name="T70" fmla="*/ 123 w 311"/>
                  <a:gd name="T71" fmla="*/ 45 h 221"/>
                  <a:gd name="T72" fmla="*/ 110 w 311"/>
                  <a:gd name="T73" fmla="*/ 55 h 221"/>
                  <a:gd name="T74" fmla="*/ 108 w 311"/>
                  <a:gd name="T75" fmla="*/ 27 h 221"/>
                  <a:gd name="T76" fmla="*/ 100 w 311"/>
                  <a:gd name="T77" fmla="*/ 27 h 221"/>
                  <a:gd name="T78" fmla="*/ 96 w 311"/>
                  <a:gd name="T79" fmla="*/ 0 h 221"/>
                  <a:gd name="T80" fmla="*/ 72 w 311"/>
                  <a:gd name="T81" fmla="*/ 12 h 221"/>
                  <a:gd name="T82" fmla="*/ 75 w 311"/>
                  <a:gd name="T83" fmla="*/ 36 h 221"/>
                  <a:gd name="T84" fmla="*/ 71 w 311"/>
                  <a:gd name="T85" fmla="*/ 49 h 221"/>
                  <a:gd name="T86" fmla="*/ 69 w 311"/>
                  <a:gd name="T87" fmla="*/ 33 h 221"/>
                  <a:gd name="T88" fmla="*/ 48 w 311"/>
                  <a:gd name="T89" fmla="*/ 49 h 221"/>
                  <a:gd name="T90" fmla="*/ 44 w 311"/>
                  <a:gd name="T91" fmla="*/ 36 h 221"/>
                  <a:gd name="T92" fmla="*/ 36 w 311"/>
                  <a:gd name="T93" fmla="*/ 39 h 221"/>
                  <a:gd name="T94" fmla="*/ 29 w 311"/>
                  <a:gd name="T95" fmla="*/ 33 h 2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
                  <a:gd name="T145" fmla="*/ 0 h 221"/>
                  <a:gd name="T146" fmla="*/ 311 w 311"/>
                  <a:gd name="T147" fmla="*/ 221 h 2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 h="221">
                    <a:moveTo>
                      <a:pt x="33" y="39"/>
                    </a:moveTo>
                    <a:lnTo>
                      <a:pt x="21" y="49"/>
                    </a:lnTo>
                    <a:lnTo>
                      <a:pt x="36" y="87"/>
                    </a:lnTo>
                    <a:lnTo>
                      <a:pt x="9" y="121"/>
                    </a:lnTo>
                    <a:lnTo>
                      <a:pt x="0" y="135"/>
                    </a:lnTo>
                    <a:lnTo>
                      <a:pt x="15" y="144"/>
                    </a:lnTo>
                    <a:lnTo>
                      <a:pt x="81" y="138"/>
                    </a:lnTo>
                    <a:lnTo>
                      <a:pt x="84" y="127"/>
                    </a:lnTo>
                    <a:lnTo>
                      <a:pt x="111" y="132"/>
                    </a:lnTo>
                    <a:lnTo>
                      <a:pt x="129" y="135"/>
                    </a:lnTo>
                    <a:lnTo>
                      <a:pt x="129" y="150"/>
                    </a:lnTo>
                    <a:lnTo>
                      <a:pt x="141" y="172"/>
                    </a:lnTo>
                    <a:lnTo>
                      <a:pt x="120" y="168"/>
                    </a:lnTo>
                    <a:lnTo>
                      <a:pt x="114" y="196"/>
                    </a:lnTo>
                    <a:lnTo>
                      <a:pt x="129" y="198"/>
                    </a:lnTo>
                    <a:lnTo>
                      <a:pt x="138" y="178"/>
                    </a:lnTo>
                    <a:lnTo>
                      <a:pt x="168" y="172"/>
                    </a:lnTo>
                    <a:lnTo>
                      <a:pt x="168" y="180"/>
                    </a:lnTo>
                    <a:lnTo>
                      <a:pt x="198" y="184"/>
                    </a:lnTo>
                    <a:lnTo>
                      <a:pt x="178" y="198"/>
                    </a:lnTo>
                    <a:lnTo>
                      <a:pt x="204" y="220"/>
                    </a:lnTo>
                    <a:lnTo>
                      <a:pt x="250" y="196"/>
                    </a:lnTo>
                    <a:lnTo>
                      <a:pt x="222" y="198"/>
                    </a:lnTo>
                    <a:lnTo>
                      <a:pt x="204" y="184"/>
                    </a:lnTo>
                    <a:lnTo>
                      <a:pt x="220" y="190"/>
                    </a:lnTo>
                    <a:lnTo>
                      <a:pt x="222" y="178"/>
                    </a:lnTo>
                    <a:lnTo>
                      <a:pt x="256" y="168"/>
                    </a:lnTo>
                    <a:lnTo>
                      <a:pt x="259" y="150"/>
                    </a:lnTo>
                    <a:lnTo>
                      <a:pt x="274" y="135"/>
                    </a:lnTo>
                    <a:lnTo>
                      <a:pt x="289" y="138"/>
                    </a:lnTo>
                    <a:lnTo>
                      <a:pt x="301" y="121"/>
                    </a:lnTo>
                    <a:lnTo>
                      <a:pt x="298" y="109"/>
                    </a:lnTo>
                    <a:lnTo>
                      <a:pt x="310" y="81"/>
                    </a:lnTo>
                    <a:lnTo>
                      <a:pt x="292" y="61"/>
                    </a:lnTo>
                    <a:lnTo>
                      <a:pt x="277" y="45"/>
                    </a:lnTo>
                    <a:lnTo>
                      <a:pt x="253" y="39"/>
                    </a:lnTo>
                    <a:lnTo>
                      <a:pt x="226" y="49"/>
                    </a:lnTo>
                    <a:lnTo>
                      <a:pt x="222" y="21"/>
                    </a:lnTo>
                    <a:lnTo>
                      <a:pt x="204" y="21"/>
                    </a:lnTo>
                    <a:lnTo>
                      <a:pt x="196" y="0"/>
                    </a:lnTo>
                    <a:lnTo>
                      <a:pt x="148" y="12"/>
                    </a:lnTo>
                    <a:lnTo>
                      <a:pt x="154" y="30"/>
                    </a:lnTo>
                    <a:lnTo>
                      <a:pt x="144" y="43"/>
                    </a:lnTo>
                    <a:lnTo>
                      <a:pt x="141" y="27"/>
                    </a:lnTo>
                    <a:lnTo>
                      <a:pt x="99" y="43"/>
                    </a:lnTo>
                    <a:lnTo>
                      <a:pt x="90" y="30"/>
                    </a:lnTo>
                    <a:lnTo>
                      <a:pt x="75" y="33"/>
                    </a:lnTo>
                    <a:lnTo>
                      <a:pt x="6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8" name="Freeform 680"/>
              <p:cNvSpPr>
                <a:spLocks/>
              </p:cNvSpPr>
              <p:nvPr/>
            </p:nvSpPr>
            <p:spPr bwMode="auto">
              <a:xfrm>
                <a:off x="3445" y="1740"/>
                <a:ext cx="140" cy="135"/>
              </a:xfrm>
              <a:custGeom>
                <a:avLst/>
                <a:gdLst>
                  <a:gd name="T0" fmla="*/ 76 w 158"/>
                  <a:gd name="T1" fmla="*/ 69 h 131"/>
                  <a:gd name="T2" fmla="*/ 66 w 158"/>
                  <a:gd name="T3" fmla="*/ 66 h 131"/>
                  <a:gd name="T4" fmla="*/ 62 w 158"/>
                  <a:gd name="T5" fmla="*/ 27 h 131"/>
                  <a:gd name="T6" fmla="*/ 55 w 158"/>
                  <a:gd name="T7" fmla="*/ 3 h 131"/>
                  <a:gd name="T8" fmla="*/ 44 w 158"/>
                  <a:gd name="T9" fmla="*/ 0 h 131"/>
                  <a:gd name="T10" fmla="*/ 35 w 158"/>
                  <a:gd name="T11" fmla="*/ 3 h 131"/>
                  <a:gd name="T12" fmla="*/ 29 w 158"/>
                  <a:gd name="T13" fmla="*/ 15 h 131"/>
                  <a:gd name="T14" fmla="*/ 31 w 158"/>
                  <a:gd name="T15" fmla="*/ 36 h 131"/>
                  <a:gd name="T16" fmla="*/ 21 w 158"/>
                  <a:gd name="T17" fmla="*/ 45 h 131"/>
                  <a:gd name="T18" fmla="*/ 20 w 158"/>
                  <a:gd name="T19" fmla="*/ 75 h 131"/>
                  <a:gd name="T20" fmla="*/ 12 w 158"/>
                  <a:gd name="T21" fmla="*/ 98 h 131"/>
                  <a:gd name="T22" fmla="*/ 0 w 158"/>
                  <a:gd name="T23" fmla="*/ 114 h 131"/>
                  <a:gd name="T24" fmla="*/ 4 w 158"/>
                  <a:gd name="T25" fmla="*/ 150 h 131"/>
                  <a:gd name="T26" fmla="*/ 16 w 158"/>
                  <a:gd name="T27" fmla="*/ 137 h 131"/>
                  <a:gd name="T28" fmla="*/ 24 w 158"/>
                  <a:gd name="T29" fmla="*/ 144 h 131"/>
                  <a:gd name="T30" fmla="*/ 31 w 158"/>
                  <a:gd name="T31" fmla="*/ 141 h 131"/>
                  <a:gd name="T32" fmla="*/ 35 w 158"/>
                  <a:gd name="T33" fmla="*/ 155 h 131"/>
                  <a:gd name="T34" fmla="*/ 55 w 158"/>
                  <a:gd name="T35" fmla="*/ 137 h 131"/>
                  <a:gd name="T36" fmla="*/ 58 w 158"/>
                  <a:gd name="T37" fmla="*/ 155 h 131"/>
                  <a:gd name="T38" fmla="*/ 62 w 158"/>
                  <a:gd name="T39" fmla="*/ 141 h 131"/>
                  <a:gd name="T40" fmla="*/ 58 w 158"/>
                  <a:gd name="T41" fmla="*/ 117 h 131"/>
                  <a:gd name="T42" fmla="*/ 68 w 158"/>
                  <a:gd name="T43" fmla="*/ 111 h 131"/>
                  <a:gd name="T44" fmla="*/ 67 w 158"/>
                  <a:gd name="T45" fmla="*/ 81 h 131"/>
                  <a:gd name="T46" fmla="*/ 73 w 158"/>
                  <a:gd name="T47" fmla="*/ 85 h 131"/>
                  <a:gd name="T48" fmla="*/ 76 w 158"/>
                  <a:gd name="T49" fmla="*/ 69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8"/>
                  <a:gd name="T76" fmla="*/ 0 h 131"/>
                  <a:gd name="T77" fmla="*/ 158 w 158"/>
                  <a:gd name="T78" fmla="*/ 131 h 1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8" h="131">
                    <a:moveTo>
                      <a:pt x="157" y="57"/>
                    </a:moveTo>
                    <a:lnTo>
                      <a:pt x="135" y="54"/>
                    </a:lnTo>
                    <a:lnTo>
                      <a:pt x="129" y="21"/>
                    </a:lnTo>
                    <a:lnTo>
                      <a:pt x="114" y="3"/>
                    </a:lnTo>
                    <a:lnTo>
                      <a:pt x="90" y="0"/>
                    </a:lnTo>
                    <a:lnTo>
                      <a:pt x="72" y="3"/>
                    </a:lnTo>
                    <a:lnTo>
                      <a:pt x="60" y="15"/>
                    </a:lnTo>
                    <a:lnTo>
                      <a:pt x="63" y="30"/>
                    </a:lnTo>
                    <a:lnTo>
                      <a:pt x="45" y="39"/>
                    </a:lnTo>
                    <a:lnTo>
                      <a:pt x="42" y="63"/>
                    </a:lnTo>
                    <a:lnTo>
                      <a:pt x="24" y="81"/>
                    </a:lnTo>
                    <a:lnTo>
                      <a:pt x="0" y="96"/>
                    </a:lnTo>
                    <a:lnTo>
                      <a:pt x="6" y="126"/>
                    </a:lnTo>
                    <a:lnTo>
                      <a:pt x="33" y="114"/>
                    </a:lnTo>
                    <a:lnTo>
                      <a:pt x="48" y="120"/>
                    </a:lnTo>
                    <a:lnTo>
                      <a:pt x="63" y="117"/>
                    </a:lnTo>
                    <a:lnTo>
                      <a:pt x="72" y="130"/>
                    </a:lnTo>
                    <a:lnTo>
                      <a:pt x="114" y="114"/>
                    </a:lnTo>
                    <a:lnTo>
                      <a:pt x="117" y="130"/>
                    </a:lnTo>
                    <a:lnTo>
                      <a:pt x="127" y="117"/>
                    </a:lnTo>
                    <a:lnTo>
                      <a:pt x="121" y="99"/>
                    </a:lnTo>
                    <a:lnTo>
                      <a:pt x="141" y="93"/>
                    </a:lnTo>
                    <a:lnTo>
                      <a:pt x="139" y="69"/>
                    </a:lnTo>
                    <a:lnTo>
                      <a:pt x="151" y="72"/>
                    </a:lnTo>
                    <a:lnTo>
                      <a:pt x="157" y="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59" name="Freeform 681"/>
              <p:cNvSpPr>
                <a:spLocks/>
              </p:cNvSpPr>
              <p:nvPr/>
            </p:nvSpPr>
            <p:spPr bwMode="auto">
              <a:xfrm>
                <a:off x="3408" y="1774"/>
                <a:ext cx="75" cy="66"/>
              </a:xfrm>
              <a:custGeom>
                <a:avLst/>
                <a:gdLst>
                  <a:gd name="T0" fmla="*/ 0 w 85"/>
                  <a:gd name="T1" fmla="*/ 0 h 64"/>
                  <a:gd name="T2" fmla="*/ 3 w 85"/>
                  <a:gd name="T3" fmla="*/ 36 h 64"/>
                  <a:gd name="T4" fmla="*/ 17 w 85"/>
                  <a:gd name="T5" fmla="*/ 45 h 64"/>
                  <a:gd name="T6" fmla="*/ 20 w 85"/>
                  <a:gd name="T7" fmla="*/ 75 h 64"/>
                  <a:gd name="T8" fmla="*/ 31 w 85"/>
                  <a:gd name="T9" fmla="*/ 59 h 64"/>
                  <a:gd name="T10" fmla="*/ 39 w 85"/>
                  <a:gd name="T11" fmla="*/ 36 h 64"/>
                  <a:gd name="T12" fmla="*/ 24 w 85"/>
                  <a:gd name="T13" fmla="*/ 12 h 64"/>
                  <a:gd name="T14" fmla="*/ 0 60000 65536"/>
                  <a:gd name="T15" fmla="*/ 0 60000 65536"/>
                  <a:gd name="T16" fmla="*/ 0 60000 65536"/>
                  <a:gd name="T17" fmla="*/ 0 60000 65536"/>
                  <a:gd name="T18" fmla="*/ 0 60000 65536"/>
                  <a:gd name="T19" fmla="*/ 0 60000 65536"/>
                  <a:gd name="T20" fmla="*/ 0 60000 65536"/>
                  <a:gd name="T21" fmla="*/ 0 w 85"/>
                  <a:gd name="T22" fmla="*/ 0 h 64"/>
                  <a:gd name="T23" fmla="*/ 85 w 85"/>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64">
                    <a:moveTo>
                      <a:pt x="0" y="0"/>
                    </a:moveTo>
                    <a:lnTo>
                      <a:pt x="3" y="30"/>
                    </a:lnTo>
                    <a:lnTo>
                      <a:pt x="36" y="39"/>
                    </a:lnTo>
                    <a:lnTo>
                      <a:pt x="42" y="63"/>
                    </a:lnTo>
                    <a:lnTo>
                      <a:pt x="66" y="48"/>
                    </a:lnTo>
                    <a:lnTo>
                      <a:pt x="84" y="30"/>
                    </a:lnTo>
                    <a:lnTo>
                      <a:pt x="51"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0" name="Freeform 682"/>
              <p:cNvSpPr>
                <a:spLocks/>
              </p:cNvSpPr>
              <p:nvPr/>
            </p:nvSpPr>
            <p:spPr bwMode="auto">
              <a:xfrm>
                <a:off x="3408" y="1734"/>
                <a:ext cx="94" cy="72"/>
              </a:xfrm>
              <a:custGeom>
                <a:avLst/>
                <a:gdLst>
                  <a:gd name="T0" fmla="*/ 27 w 106"/>
                  <a:gd name="T1" fmla="*/ 0 h 70"/>
                  <a:gd name="T2" fmla="*/ 24 w 106"/>
                  <a:gd name="T3" fmla="*/ 36 h 70"/>
                  <a:gd name="T4" fmla="*/ 12 w 106"/>
                  <a:gd name="T5" fmla="*/ 15 h 70"/>
                  <a:gd name="T6" fmla="*/ 4 w 106"/>
                  <a:gd name="T7" fmla="*/ 24 h 70"/>
                  <a:gd name="T8" fmla="*/ 0 w 106"/>
                  <a:gd name="T9" fmla="*/ 45 h 70"/>
                  <a:gd name="T10" fmla="*/ 24 w 106"/>
                  <a:gd name="T11" fmla="*/ 61 h 70"/>
                  <a:gd name="T12" fmla="*/ 41 w 106"/>
                  <a:gd name="T13" fmla="*/ 81 h 70"/>
                  <a:gd name="T14" fmla="*/ 42 w 106"/>
                  <a:gd name="T15" fmla="*/ 51 h 70"/>
                  <a:gd name="T16" fmla="*/ 51 w 106"/>
                  <a:gd name="T17" fmla="*/ 42 h 70"/>
                  <a:gd name="T18" fmla="*/ 50 w 106"/>
                  <a:gd name="T19" fmla="*/ 27 h 70"/>
                  <a:gd name="T20" fmla="*/ 42 w 106"/>
                  <a:gd name="T21" fmla="*/ 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0"/>
                  <a:gd name="T35" fmla="*/ 106 w 106"/>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0">
                    <a:moveTo>
                      <a:pt x="57" y="0"/>
                    </a:moveTo>
                    <a:lnTo>
                      <a:pt x="51" y="30"/>
                    </a:lnTo>
                    <a:lnTo>
                      <a:pt x="24" y="15"/>
                    </a:lnTo>
                    <a:lnTo>
                      <a:pt x="9" y="18"/>
                    </a:lnTo>
                    <a:lnTo>
                      <a:pt x="0" y="39"/>
                    </a:lnTo>
                    <a:lnTo>
                      <a:pt x="51" y="51"/>
                    </a:lnTo>
                    <a:lnTo>
                      <a:pt x="84" y="69"/>
                    </a:lnTo>
                    <a:lnTo>
                      <a:pt x="87" y="45"/>
                    </a:lnTo>
                    <a:lnTo>
                      <a:pt x="105" y="36"/>
                    </a:lnTo>
                    <a:lnTo>
                      <a:pt x="102" y="21"/>
                    </a:lnTo>
                    <a:lnTo>
                      <a:pt x="87" y="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1" name="Freeform 683"/>
              <p:cNvSpPr>
                <a:spLocks/>
              </p:cNvSpPr>
              <p:nvPr/>
            </p:nvSpPr>
            <p:spPr bwMode="auto">
              <a:xfrm>
                <a:off x="3384" y="1805"/>
                <a:ext cx="62" cy="35"/>
              </a:xfrm>
              <a:custGeom>
                <a:avLst/>
                <a:gdLst>
                  <a:gd name="T0" fmla="*/ 0 w 70"/>
                  <a:gd name="T1" fmla="*/ 30 h 34"/>
                  <a:gd name="T2" fmla="*/ 34 w 70"/>
                  <a:gd name="T3" fmla="*/ 39 h 34"/>
                  <a:gd name="T4" fmla="*/ 31 w 70"/>
                  <a:gd name="T5" fmla="*/ 9 h 34"/>
                  <a:gd name="T6" fmla="*/ 15 w 70"/>
                  <a:gd name="T7" fmla="*/ 0 h 34"/>
                  <a:gd name="T8" fmla="*/ 15 w 70"/>
                  <a:gd name="T9" fmla="*/ 12 h 34"/>
                  <a:gd name="T10" fmla="*/ 11 w 70"/>
                  <a:gd name="T11" fmla="*/ 12 h 34"/>
                  <a:gd name="T12" fmla="*/ 13 w 70"/>
                  <a:gd name="T13" fmla="*/ 0 h 34"/>
                  <a:gd name="T14" fmla="*/ 0 60000 65536"/>
                  <a:gd name="T15" fmla="*/ 0 60000 65536"/>
                  <a:gd name="T16" fmla="*/ 0 60000 65536"/>
                  <a:gd name="T17" fmla="*/ 0 60000 65536"/>
                  <a:gd name="T18" fmla="*/ 0 60000 65536"/>
                  <a:gd name="T19" fmla="*/ 0 60000 65536"/>
                  <a:gd name="T20" fmla="*/ 0 60000 65536"/>
                  <a:gd name="T21" fmla="*/ 0 w 70"/>
                  <a:gd name="T22" fmla="*/ 0 h 34"/>
                  <a:gd name="T23" fmla="*/ 70 w 7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34">
                    <a:moveTo>
                      <a:pt x="0" y="24"/>
                    </a:moveTo>
                    <a:lnTo>
                      <a:pt x="69" y="33"/>
                    </a:lnTo>
                    <a:lnTo>
                      <a:pt x="63" y="9"/>
                    </a:lnTo>
                    <a:lnTo>
                      <a:pt x="30" y="0"/>
                    </a:lnTo>
                    <a:lnTo>
                      <a:pt x="30" y="12"/>
                    </a:lnTo>
                    <a:lnTo>
                      <a:pt x="21" y="12"/>
                    </a:lnTo>
                    <a:lnTo>
                      <a:pt x="27"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2" name="Freeform 684"/>
              <p:cNvSpPr>
                <a:spLocks/>
              </p:cNvSpPr>
              <p:nvPr/>
            </p:nvSpPr>
            <p:spPr bwMode="auto">
              <a:xfrm>
                <a:off x="3445" y="1700"/>
                <a:ext cx="65" cy="56"/>
              </a:xfrm>
              <a:custGeom>
                <a:avLst/>
                <a:gdLst>
                  <a:gd name="T0" fmla="*/ 0 w 73"/>
                  <a:gd name="T1" fmla="*/ 9 h 55"/>
                  <a:gd name="T2" fmla="*/ 3 w 73"/>
                  <a:gd name="T3" fmla="*/ 39 h 55"/>
                  <a:gd name="T4" fmla="*/ 8 w 73"/>
                  <a:gd name="T5" fmla="*/ 39 h 55"/>
                  <a:gd name="T6" fmla="*/ 22 w 73"/>
                  <a:gd name="T7" fmla="*/ 42 h 55"/>
                  <a:gd name="T8" fmla="*/ 29 w 73"/>
                  <a:gd name="T9" fmla="*/ 60 h 55"/>
                  <a:gd name="T10" fmla="*/ 36 w 73"/>
                  <a:gd name="T11" fmla="*/ 48 h 55"/>
                  <a:gd name="T12" fmla="*/ 34 w 73"/>
                  <a:gd name="T13" fmla="*/ 0 h 55"/>
                  <a:gd name="T14" fmla="*/ 0 60000 65536"/>
                  <a:gd name="T15" fmla="*/ 0 60000 65536"/>
                  <a:gd name="T16" fmla="*/ 0 60000 65536"/>
                  <a:gd name="T17" fmla="*/ 0 60000 65536"/>
                  <a:gd name="T18" fmla="*/ 0 60000 65536"/>
                  <a:gd name="T19" fmla="*/ 0 60000 65536"/>
                  <a:gd name="T20" fmla="*/ 0 60000 65536"/>
                  <a:gd name="T21" fmla="*/ 0 w 73"/>
                  <a:gd name="T22" fmla="*/ 0 h 55"/>
                  <a:gd name="T23" fmla="*/ 73 w 7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55">
                    <a:moveTo>
                      <a:pt x="0" y="9"/>
                    </a:moveTo>
                    <a:lnTo>
                      <a:pt x="3" y="33"/>
                    </a:lnTo>
                    <a:lnTo>
                      <a:pt x="15" y="33"/>
                    </a:lnTo>
                    <a:lnTo>
                      <a:pt x="45" y="36"/>
                    </a:lnTo>
                    <a:lnTo>
                      <a:pt x="60" y="54"/>
                    </a:lnTo>
                    <a:lnTo>
                      <a:pt x="72" y="42"/>
                    </a:lnTo>
                    <a:lnTo>
                      <a:pt x="69"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3" name="Freeform 685"/>
              <p:cNvSpPr>
                <a:spLocks/>
              </p:cNvSpPr>
              <p:nvPr/>
            </p:nvSpPr>
            <p:spPr bwMode="auto">
              <a:xfrm>
                <a:off x="3269" y="2983"/>
                <a:ext cx="185" cy="218"/>
              </a:xfrm>
              <a:custGeom>
                <a:avLst/>
                <a:gdLst>
                  <a:gd name="T0" fmla="*/ 0 w 208"/>
                  <a:gd name="T1" fmla="*/ 241 h 211"/>
                  <a:gd name="T2" fmla="*/ 10 w 208"/>
                  <a:gd name="T3" fmla="*/ 229 h 211"/>
                  <a:gd name="T4" fmla="*/ 80 w 208"/>
                  <a:gd name="T5" fmla="*/ 255 h 211"/>
                  <a:gd name="T6" fmla="*/ 95 w 208"/>
                  <a:gd name="T7" fmla="*/ 245 h 211"/>
                  <a:gd name="T8" fmla="*/ 84 w 208"/>
                  <a:gd name="T9" fmla="*/ 226 h 211"/>
                  <a:gd name="T10" fmla="*/ 84 w 208"/>
                  <a:gd name="T11" fmla="*/ 146 h 211"/>
                  <a:gd name="T12" fmla="*/ 103 w 208"/>
                  <a:gd name="T13" fmla="*/ 146 h 211"/>
                  <a:gd name="T14" fmla="*/ 103 w 208"/>
                  <a:gd name="T15" fmla="*/ 105 h 211"/>
                  <a:gd name="T16" fmla="*/ 84 w 208"/>
                  <a:gd name="T17" fmla="*/ 108 h 211"/>
                  <a:gd name="T18" fmla="*/ 83 w 208"/>
                  <a:gd name="T19" fmla="*/ 32 h 211"/>
                  <a:gd name="T20" fmla="*/ 76 w 208"/>
                  <a:gd name="T21" fmla="*/ 24 h 211"/>
                  <a:gd name="T22" fmla="*/ 64 w 208"/>
                  <a:gd name="T23" fmla="*/ 26 h 211"/>
                  <a:gd name="T24" fmla="*/ 62 w 208"/>
                  <a:gd name="T25" fmla="*/ 45 h 211"/>
                  <a:gd name="T26" fmla="*/ 51 w 208"/>
                  <a:gd name="T27" fmla="*/ 50 h 211"/>
                  <a:gd name="T28" fmla="*/ 36 w 208"/>
                  <a:gd name="T29" fmla="*/ 0 h 211"/>
                  <a:gd name="T30" fmla="*/ 4 w 208"/>
                  <a:gd name="T31" fmla="*/ 8 h 211"/>
                  <a:gd name="T32" fmla="*/ 16 w 208"/>
                  <a:gd name="T33" fmla="*/ 105 h 211"/>
                  <a:gd name="T34" fmla="*/ 0 w 208"/>
                  <a:gd name="T35" fmla="*/ 241 h 21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211"/>
                  <a:gd name="T56" fmla="*/ 208 w 208"/>
                  <a:gd name="T57" fmla="*/ 211 h 21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211">
                    <a:moveTo>
                      <a:pt x="0" y="198"/>
                    </a:moveTo>
                    <a:lnTo>
                      <a:pt x="20" y="189"/>
                    </a:lnTo>
                    <a:lnTo>
                      <a:pt x="162" y="210"/>
                    </a:lnTo>
                    <a:lnTo>
                      <a:pt x="192" y="201"/>
                    </a:lnTo>
                    <a:lnTo>
                      <a:pt x="171" y="186"/>
                    </a:lnTo>
                    <a:lnTo>
                      <a:pt x="171" y="120"/>
                    </a:lnTo>
                    <a:lnTo>
                      <a:pt x="207" y="120"/>
                    </a:lnTo>
                    <a:lnTo>
                      <a:pt x="207" y="87"/>
                    </a:lnTo>
                    <a:lnTo>
                      <a:pt x="171" y="90"/>
                    </a:lnTo>
                    <a:lnTo>
                      <a:pt x="168" y="26"/>
                    </a:lnTo>
                    <a:lnTo>
                      <a:pt x="153" y="18"/>
                    </a:lnTo>
                    <a:lnTo>
                      <a:pt x="129" y="20"/>
                    </a:lnTo>
                    <a:lnTo>
                      <a:pt x="126" y="39"/>
                    </a:lnTo>
                    <a:lnTo>
                      <a:pt x="102" y="42"/>
                    </a:lnTo>
                    <a:lnTo>
                      <a:pt x="74" y="0"/>
                    </a:lnTo>
                    <a:lnTo>
                      <a:pt x="8" y="8"/>
                    </a:lnTo>
                    <a:lnTo>
                      <a:pt x="32" y="87"/>
                    </a:lnTo>
                    <a:lnTo>
                      <a:pt x="0" y="19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4" name="Freeform 686"/>
              <p:cNvSpPr>
                <a:spLocks/>
              </p:cNvSpPr>
              <p:nvPr/>
            </p:nvSpPr>
            <p:spPr bwMode="auto">
              <a:xfrm>
                <a:off x="3275" y="2965"/>
                <a:ext cx="15" cy="21"/>
              </a:xfrm>
              <a:custGeom>
                <a:avLst/>
                <a:gdLst>
                  <a:gd name="T0" fmla="*/ 0 w 17"/>
                  <a:gd name="T1" fmla="*/ 2 h 21"/>
                  <a:gd name="T2" fmla="*/ 2 w 17"/>
                  <a:gd name="T3" fmla="*/ 20 h 21"/>
                  <a:gd name="T4" fmla="*/ 8 w 17"/>
                  <a:gd name="T5" fmla="*/ 0 h 21"/>
                  <a:gd name="T6" fmla="*/ 0 w 17"/>
                  <a:gd name="T7" fmla="*/ 2 h 21"/>
                  <a:gd name="T8" fmla="*/ 0 60000 65536"/>
                  <a:gd name="T9" fmla="*/ 0 60000 65536"/>
                  <a:gd name="T10" fmla="*/ 0 60000 65536"/>
                  <a:gd name="T11" fmla="*/ 0 60000 65536"/>
                  <a:gd name="T12" fmla="*/ 0 w 17"/>
                  <a:gd name="T13" fmla="*/ 0 h 21"/>
                  <a:gd name="T14" fmla="*/ 17 w 17"/>
                  <a:gd name="T15" fmla="*/ 21 h 21"/>
                </a:gdLst>
                <a:ahLst/>
                <a:cxnLst>
                  <a:cxn ang="T8">
                    <a:pos x="T0" y="T1"/>
                  </a:cxn>
                  <a:cxn ang="T9">
                    <a:pos x="T2" y="T3"/>
                  </a:cxn>
                  <a:cxn ang="T10">
                    <a:pos x="T4" y="T5"/>
                  </a:cxn>
                  <a:cxn ang="T11">
                    <a:pos x="T6" y="T7"/>
                  </a:cxn>
                </a:cxnLst>
                <a:rect l="T12" t="T13" r="T14" b="T15"/>
                <a:pathLst>
                  <a:path w="17" h="21">
                    <a:moveTo>
                      <a:pt x="0" y="2"/>
                    </a:moveTo>
                    <a:lnTo>
                      <a:pt x="2" y="20"/>
                    </a:lnTo>
                    <a:lnTo>
                      <a:pt x="16" y="0"/>
                    </a:lnTo>
                    <a:lnTo>
                      <a:pt x="0" y="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5" name="Freeform 687"/>
              <p:cNvSpPr>
                <a:spLocks/>
              </p:cNvSpPr>
              <p:nvPr/>
            </p:nvSpPr>
            <p:spPr bwMode="auto">
              <a:xfrm>
                <a:off x="3392" y="3194"/>
                <a:ext cx="139" cy="165"/>
              </a:xfrm>
              <a:custGeom>
                <a:avLst/>
                <a:gdLst>
                  <a:gd name="T0" fmla="*/ 0 w 157"/>
                  <a:gd name="T1" fmla="*/ 147 h 160"/>
                  <a:gd name="T2" fmla="*/ 0 w 157"/>
                  <a:gd name="T3" fmla="*/ 90 h 160"/>
                  <a:gd name="T4" fmla="*/ 8 w 157"/>
                  <a:gd name="T5" fmla="*/ 90 h 160"/>
                  <a:gd name="T6" fmla="*/ 8 w 157"/>
                  <a:gd name="T7" fmla="*/ 15 h 160"/>
                  <a:gd name="T8" fmla="*/ 23 w 157"/>
                  <a:gd name="T9" fmla="*/ 6 h 160"/>
                  <a:gd name="T10" fmla="*/ 29 w 157"/>
                  <a:gd name="T11" fmla="*/ 24 h 160"/>
                  <a:gd name="T12" fmla="*/ 42 w 157"/>
                  <a:gd name="T13" fmla="*/ 0 h 160"/>
                  <a:gd name="T14" fmla="*/ 65 w 157"/>
                  <a:gd name="T15" fmla="*/ 78 h 160"/>
                  <a:gd name="T16" fmla="*/ 75 w 157"/>
                  <a:gd name="T17" fmla="*/ 96 h 160"/>
                  <a:gd name="T18" fmla="*/ 45 w 157"/>
                  <a:gd name="T19" fmla="*/ 162 h 160"/>
                  <a:gd name="T20" fmla="*/ 27 w 157"/>
                  <a:gd name="T21" fmla="*/ 162 h 160"/>
                  <a:gd name="T22" fmla="*/ 17 w 157"/>
                  <a:gd name="T23" fmla="*/ 191 h 160"/>
                  <a:gd name="T24" fmla="*/ 6 w 157"/>
                  <a:gd name="T25" fmla="*/ 191 h 160"/>
                  <a:gd name="T26" fmla="*/ 6 w 157"/>
                  <a:gd name="T27" fmla="*/ 167 h 160"/>
                  <a:gd name="T28" fmla="*/ 0 w 157"/>
                  <a:gd name="T29" fmla="*/ 147 h 1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7"/>
                  <a:gd name="T46" fmla="*/ 0 h 160"/>
                  <a:gd name="T47" fmla="*/ 157 w 157"/>
                  <a:gd name="T48" fmla="*/ 160 h 1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7" h="160">
                    <a:moveTo>
                      <a:pt x="0" y="123"/>
                    </a:moveTo>
                    <a:lnTo>
                      <a:pt x="0" y="75"/>
                    </a:lnTo>
                    <a:lnTo>
                      <a:pt x="15" y="75"/>
                    </a:lnTo>
                    <a:lnTo>
                      <a:pt x="15" y="15"/>
                    </a:lnTo>
                    <a:lnTo>
                      <a:pt x="48" y="6"/>
                    </a:lnTo>
                    <a:lnTo>
                      <a:pt x="60" y="18"/>
                    </a:lnTo>
                    <a:lnTo>
                      <a:pt x="87" y="0"/>
                    </a:lnTo>
                    <a:lnTo>
                      <a:pt x="135" y="66"/>
                    </a:lnTo>
                    <a:lnTo>
                      <a:pt x="156" y="79"/>
                    </a:lnTo>
                    <a:lnTo>
                      <a:pt x="93" y="135"/>
                    </a:lnTo>
                    <a:lnTo>
                      <a:pt x="57" y="135"/>
                    </a:lnTo>
                    <a:lnTo>
                      <a:pt x="36" y="159"/>
                    </a:lnTo>
                    <a:lnTo>
                      <a:pt x="12" y="159"/>
                    </a:lnTo>
                    <a:lnTo>
                      <a:pt x="12" y="139"/>
                    </a:lnTo>
                    <a:lnTo>
                      <a:pt x="0" y="1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6" name="Freeform 688"/>
              <p:cNvSpPr>
                <a:spLocks/>
              </p:cNvSpPr>
              <p:nvPr/>
            </p:nvSpPr>
            <p:spPr bwMode="auto">
              <a:xfrm>
                <a:off x="4798" y="2797"/>
                <a:ext cx="19" cy="17"/>
              </a:xfrm>
              <a:custGeom>
                <a:avLst/>
                <a:gdLst>
                  <a:gd name="T0" fmla="*/ 0 w 22"/>
                  <a:gd name="T1" fmla="*/ 6 h 17"/>
                  <a:gd name="T2" fmla="*/ 5 w 22"/>
                  <a:gd name="T3" fmla="*/ 16 h 17"/>
                  <a:gd name="T4" fmla="*/ 9 w 22"/>
                  <a:gd name="T5" fmla="*/ 0 h 17"/>
                  <a:gd name="T6" fmla="*/ 0 w 22"/>
                  <a:gd name="T7" fmla="*/ 6 h 17"/>
                  <a:gd name="T8" fmla="*/ 0 60000 65536"/>
                  <a:gd name="T9" fmla="*/ 0 60000 65536"/>
                  <a:gd name="T10" fmla="*/ 0 60000 65536"/>
                  <a:gd name="T11" fmla="*/ 0 60000 65536"/>
                  <a:gd name="T12" fmla="*/ 0 w 22"/>
                  <a:gd name="T13" fmla="*/ 0 h 17"/>
                  <a:gd name="T14" fmla="*/ 22 w 22"/>
                  <a:gd name="T15" fmla="*/ 17 h 17"/>
                </a:gdLst>
                <a:ahLst/>
                <a:cxnLst>
                  <a:cxn ang="T8">
                    <a:pos x="T0" y="T1"/>
                  </a:cxn>
                  <a:cxn ang="T9">
                    <a:pos x="T2" y="T3"/>
                  </a:cxn>
                  <a:cxn ang="T10">
                    <a:pos x="T4" y="T5"/>
                  </a:cxn>
                  <a:cxn ang="T11">
                    <a:pos x="T6" y="T7"/>
                  </a:cxn>
                </a:cxnLst>
                <a:rect l="T12" t="T13" r="T14" b="T15"/>
                <a:pathLst>
                  <a:path w="22" h="17">
                    <a:moveTo>
                      <a:pt x="0" y="6"/>
                    </a:moveTo>
                    <a:lnTo>
                      <a:pt x="12" y="16"/>
                    </a:lnTo>
                    <a:lnTo>
                      <a:pt x="21"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7" name="Freeform 689"/>
              <p:cNvSpPr>
                <a:spLocks/>
              </p:cNvSpPr>
              <p:nvPr/>
            </p:nvSpPr>
            <p:spPr bwMode="auto">
              <a:xfrm>
                <a:off x="3429" y="2063"/>
                <a:ext cx="94" cy="59"/>
              </a:xfrm>
              <a:custGeom>
                <a:avLst/>
                <a:gdLst>
                  <a:gd name="T0" fmla="*/ 0 w 106"/>
                  <a:gd name="T1" fmla="*/ 44 h 58"/>
                  <a:gd name="T2" fmla="*/ 4 w 106"/>
                  <a:gd name="T3" fmla="*/ 0 h 58"/>
                  <a:gd name="T4" fmla="*/ 51 w 106"/>
                  <a:gd name="T5" fmla="*/ 6 h 58"/>
                  <a:gd name="T6" fmla="*/ 41 w 106"/>
                  <a:gd name="T7" fmla="*/ 38 h 58"/>
                  <a:gd name="T8" fmla="*/ 45 w 106"/>
                  <a:gd name="T9" fmla="*/ 50 h 58"/>
                  <a:gd name="T10" fmla="*/ 32 w 106"/>
                  <a:gd name="T11" fmla="*/ 54 h 58"/>
                  <a:gd name="T12" fmla="*/ 24 w 106"/>
                  <a:gd name="T13" fmla="*/ 63 h 58"/>
                  <a:gd name="T14" fmla="*/ 4 w 106"/>
                  <a:gd name="T15" fmla="*/ 60 h 58"/>
                  <a:gd name="T16" fmla="*/ 0 w 106"/>
                  <a:gd name="T17" fmla="*/ 44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58"/>
                  <a:gd name="T29" fmla="*/ 106 w 106"/>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58">
                    <a:moveTo>
                      <a:pt x="0" y="38"/>
                    </a:moveTo>
                    <a:lnTo>
                      <a:pt x="6" y="0"/>
                    </a:lnTo>
                    <a:lnTo>
                      <a:pt x="105" y="6"/>
                    </a:lnTo>
                    <a:lnTo>
                      <a:pt x="84" y="32"/>
                    </a:lnTo>
                    <a:lnTo>
                      <a:pt x="93" y="44"/>
                    </a:lnTo>
                    <a:lnTo>
                      <a:pt x="66" y="48"/>
                    </a:lnTo>
                    <a:lnTo>
                      <a:pt x="51" y="57"/>
                    </a:lnTo>
                    <a:lnTo>
                      <a:pt x="9" y="54"/>
                    </a:lnTo>
                    <a:lnTo>
                      <a:pt x="0" y="3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8" name="Freeform 690"/>
              <p:cNvSpPr>
                <a:spLocks/>
              </p:cNvSpPr>
              <p:nvPr/>
            </p:nvSpPr>
            <p:spPr bwMode="auto">
              <a:xfrm>
                <a:off x="4475" y="2381"/>
                <a:ext cx="131" cy="327"/>
              </a:xfrm>
              <a:custGeom>
                <a:avLst/>
                <a:gdLst>
                  <a:gd name="T0" fmla="*/ 0 w 148"/>
                  <a:gd name="T1" fmla="*/ 156 h 317"/>
                  <a:gd name="T2" fmla="*/ 3 w 148"/>
                  <a:gd name="T3" fmla="*/ 136 h 317"/>
                  <a:gd name="T4" fmla="*/ 23 w 148"/>
                  <a:gd name="T5" fmla="*/ 34 h 317"/>
                  <a:gd name="T6" fmla="*/ 36 w 148"/>
                  <a:gd name="T7" fmla="*/ 22 h 317"/>
                  <a:gd name="T8" fmla="*/ 42 w 148"/>
                  <a:gd name="T9" fmla="*/ 0 h 317"/>
                  <a:gd name="T10" fmla="*/ 51 w 148"/>
                  <a:gd name="T11" fmla="*/ 10 h 317"/>
                  <a:gd name="T12" fmla="*/ 51 w 148"/>
                  <a:gd name="T13" fmla="*/ 30 h 317"/>
                  <a:gd name="T14" fmla="*/ 44 w 148"/>
                  <a:gd name="T15" fmla="*/ 92 h 317"/>
                  <a:gd name="T16" fmla="*/ 51 w 148"/>
                  <a:gd name="T17" fmla="*/ 86 h 317"/>
                  <a:gd name="T18" fmla="*/ 57 w 148"/>
                  <a:gd name="T19" fmla="*/ 128 h 317"/>
                  <a:gd name="T20" fmla="*/ 71 w 148"/>
                  <a:gd name="T21" fmla="*/ 138 h 317"/>
                  <a:gd name="T22" fmla="*/ 64 w 148"/>
                  <a:gd name="T23" fmla="*/ 160 h 317"/>
                  <a:gd name="T24" fmla="*/ 45 w 148"/>
                  <a:gd name="T25" fmla="*/ 182 h 317"/>
                  <a:gd name="T26" fmla="*/ 44 w 148"/>
                  <a:gd name="T27" fmla="*/ 211 h 317"/>
                  <a:gd name="T28" fmla="*/ 51 w 148"/>
                  <a:gd name="T29" fmla="*/ 255 h 317"/>
                  <a:gd name="T30" fmla="*/ 49 w 148"/>
                  <a:gd name="T31" fmla="*/ 283 h 317"/>
                  <a:gd name="T32" fmla="*/ 58 w 148"/>
                  <a:gd name="T33" fmla="*/ 345 h 317"/>
                  <a:gd name="T34" fmla="*/ 51 w 148"/>
                  <a:gd name="T35" fmla="*/ 381 h 317"/>
                  <a:gd name="T36" fmla="*/ 44 w 148"/>
                  <a:gd name="T37" fmla="*/ 247 h 317"/>
                  <a:gd name="T38" fmla="*/ 35 w 148"/>
                  <a:gd name="T39" fmla="*/ 229 h 317"/>
                  <a:gd name="T40" fmla="*/ 25 w 148"/>
                  <a:gd name="T41" fmla="*/ 265 h 317"/>
                  <a:gd name="T42" fmla="*/ 15 w 148"/>
                  <a:gd name="T43" fmla="*/ 255 h 317"/>
                  <a:gd name="T44" fmla="*/ 17 w 148"/>
                  <a:gd name="T45" fmla="*/ 211 h 317"/>
                  <a:gd name="T46" fmla="*/ 0 w 148"/>
                  <a:gd name="T47" fmla="*/ 156 h 3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8"/>
                  <a:gd name="T73" fmla="*/ 0 h 317"/>
                  <a:gd name="T74" fmla="*/ 148 w 148"/>
                  <a:gd name="T75" fmla="*/ 317 h 3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8" h="317">
                    <a:moveTo>
                      <a:pt x="0" y="130"/>
                    </a:moveTo>
                    <a:lnTo>
                      <a:pt x="3" y="112"/>
                    </a:lnTo>
                    <a:lnTo>
                      <a:pt x="48" y="28"/>
                    </a:lnTo>
                    <a:lnTo>
                      <a:pt x="76" y="16"/>
                    </a:lnTo>
                    <a:lnTo>
                      <a:pt x="88" y="0"/>
                    </a:lnTo>
                    <a:lnTo>
                      <a:pt x="106" y="10"/>
                    </a:lnTo>
                    <a:lnTo>
                      <a:pt x="106" y="24"/>
                    </a:lnTo>
                    <a:lnTo>
                      <a:pt x="90" y="76"/>
                    </a:lnTo>
                    <a:lnTo>
                      <a:pt x="108" y="72"/>
                    </a:lnTo>
                    <a:lnTo>
                      <a:pt x="117" y="106"/>
                    </a:lnTo>
                    <a:lnTo>
                      <a:pt x="147" y="114"/>
                    </a:lnTo>
                    <a:lnTo>
                      <a:pt x="133" y="133"/>
                    </a:lnTo>
                    <a:lnTo>
                      <a:pt x="96" y="151"/>
                    </a:lnTo>
                    <a:lnTo>
                      <a:pt x="90" y="175"/>
                    </a:lnTo>
                    <a:lnTo>
                      <a:pt x="108" y="211"/>
                    </a:lnTo>
                    <a:lnTo>
                      <a:pt x="100" y="235"/>
                    </a:lnTo>
                    <a:lnTo>
                      <a:pt x="120" y="286"/>
                    </a:lnTo>
                    <a:lnTo>
                      <a:pt x="106" y="316"/>
                    </a:lnTo>
                    <a:lnTo>
                      <a:pt x="90" y="205"/>
                    </a:lnTo>
                    <a:lnTo>
                      <a:pt x="72" y="190"/>
                    </a:lnTo>
                    <a:lnTo>
                      <a:pt x="52" y="220"/>
                    </a:lnTo>
                    <a:lnTo>
                      <a:pt x="30" y="211"/>
                    </a:lnTo>
                    <a:lnTo>
                      <a:pt x="36" y="175"/>
                    </a:lnTo>
                    <a:lnTo>
                      <a:pt x="0" y="1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69" name="Freeform 691"/>
              <p:cNvSpPr>
                <a:spLocks/>
              </p:cNvSpPr>
              <p:nvPr/>
            </p:nvSpPr>
            <p:spPr bwMode="auto">
              <a:xfrm>
                <a:off x="3527" y="2924"/>
                <a:ext cx="28" cy="36"/>
              </a:xfrm>
              <a:custGeom>
                <a:avLst/>
                <a:gdLst>
                  <a:gd name="T0" fmla="*/ 0 w 31"/>
                  <a:gd name="T1" fmla="*/ 6 h 34"/>
                  <a:gd name="T2" fmla="*/ 5 w 31"/>
                  <a:gd name="T3" fmla="*/ 24 h 34"/>
                  <a:gd name="T4" fmla="*/ 5 w 31"/>
                  <a:gd name="T5" fmla="*/ 46 h 34"/>
                  <a:gd name="T6" fmla="*/ 16 w 31"/>
                  <a:gd name="T7" fmla="*/ 21 h 34"/>
                  <a:gd name="T8" fmla="*/ 15 w 31"/>
                  <a:gd name="T9" fmla="*/ 0 h 34"/>
                  <a:gd name="T10" fmla="*/ 0 w 31"/>
                  <a:gd name="T11" fmla="*/ 6 h 34"/>
                  <a:gd name="T12" fmla="*/ 0 60000 65536"/>
                  <a:gd name="T13" fmla="*/ 0 60000 65536"/>
                  <a:gd name="T14" fmla="*/ 0 60000 65536"/>
                  <a:gd name="T15" fmla="*/ 0 60000 65536"/>
                  <a:gd name="T16" fmla="*/ 0 60000 65536"/>
                  <a:gd name="T17" fmla="*/ 0 60000 65536"/>
                  <a:gd name="T18" fmla="*/ 0 w 31"/>
                  <a:gd name="T19" fmla="*/ 0 h 34"/>
                  <a:gd name="T20" fmla="*/ 31 w 31"/>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 h="34">
                    <a:moveTo>
                      <a:pt x="0" y="6"/>
                    </a:moveTo>
                    <a:lnTo>
                      <a:pt x="6" y="18"/>
                    </a:lnTo>
                    <a:lnTo>
                      <a:pt x="9" y="33"/>
                    </a:lnTo>
                    <a:lnTo>
                      <a:pt x="30" y="15"/>
                    </a:lnTo>
                    <a:lnTo>
                      <a:pt x="28"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70" name="Freeform 692"/>
              <p:cNvSpPr>
                <a:spLocks/>
              </p:cNvSpPr>
              <p:nvPr/>
            </p:nvSpPr>
            <p:spPr bwMode="auto">
              <a:xfrm>
                <a:off x="4630" y="2627"/>
                <a:ext cx="70" cy="75"/>
              </a:xfrm>
              <a:custGeom>
                <a:avLst/>
                <a:gdLst>
                  <a:gd name="T0" fmla="*/ 0 w 79"/>
                  <a:gd name="T1" fmla="*/ 12 h 73"/>
                  <a:gd name="T2" fmla="*/ 2 w 79"/>
                  <a:gd name="T3" fmla="*/ 59 h 73"/>
                  <a:gd name="T4" fmla="*/ 7 w 79"/>
                  <a:gd name="T5" fmla="*/ 84 h 73"/>
                  <a:gd name="T6" fmla="*/ 15 w 79"/>
                  <a:gd name="T7" fmla="*/ 84 h 73"/>
                  <a:gd name="T8" fmla="*/ 38 w 79"/>
                  <a:gd name="T9" fmla="*/ 45 h 73"/>
                  <a:gd name="T10" fmla="*/ 38 w 79"/>
                  <a:gd name="T11" fmla="*/ 0 h 73"/>
                  <a:gd name="T12" fmla="*/ 20 w 79"/>
                  <a:gd name="T13" fmla="*/ 6 h 73"/>
                  <a:gd name="T14" fmla="*/ 4 w 79"/>
                  <a:gd name="T15" fmla="*/ 3 h 73"/>
                  <a:gd name="T16" fmla="*/ 0 w 79"/>
                  <a:gd name="T17" fmla="*/ 12 h 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9"/>
                  <a:gd name="T28" fmla="*/ 0 h 73"/>
                  <a:gd name="T29" fmla="*/ 79 w 79"/>
                  <a:gd name="T30" fmla="*/ 73 h 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9" h="73">
                    <a:moveTo>
                      <a:pt x="0" y="12"/>
                    </a:moveTo>
                    <a:lnTo>
                      <a:pt x="2" y="51"/>
                    </a:lnTo>
                    <a:lnTo>
                      <a:pt x="14" y="72"/>
                    </a:lnTo>
                    <a:lnTo>
                      <a:pt x="30" y="72"/>
                    </a:lnTo>
                    <a:lnTo>
                      <a:pt x="78" y="39"/>
                    </a:lnTo>
                    <a:lnTo>
                      <a:pt x="78" y="0"/>
                    </a:lnTo>
                    <a:lnTo>
                      <a:pt x="42" y="6"/>
                    </a:lnTo>
                    <a:lnTo>
                      <a:pt x="8" y="3"/>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71" name="Freeform 693"/>
              <p:cNvSpPr>
                <a:spLocks/>
              </p:cNvSpPr>
              <p:nvPr/>
            </p:nvSpPr>
            <p:spPr bwMode="auto">
              <a:xfrm>
                <a:off x="3218" y="2661"/>
                <a:ext cx="116" cy="196"/>
              </a:xfrm>
              <a:custGeom>
                <a:avLst/>
                <a:gdLst>
                  <a:gd name="T0" fmla="*/ 0 w 131"/>
                  <a:gd name="T1" fmla="*/ 160 h 191"/>
                  <a:gd name="T2" fmla="*/ 11 w 131"/>
                  <a:gd name="T3" fmla="*/ 118 h 191"/>
                  <a:gd name="T4" fmla="*/ 24 w 131"/>
                  <a:gd name="T5" fmla="*/ 124 h 191"/>
                  <a:gd name="T6" fmla="*/ 40 w 131"/>
                  <a:gd name="T7" fmla="*/ 33 h 191"/>
                  <a:gd name="T8" fmla="*/ 50 w 131"/>
                  <a:gd name="T9" fmla="*/ 18 h 191"/>
                  <a:gd name="T10" fmla="*/ 45 w 131"/>
                  <a:gd name="T11" fmla="*/ 3 h 191"/>
                  <a:gd name="T12" fmla="*/ 51 w 131"/>
                  <a:gd name="T13" fmla="*/ 0 h 191"/>
                  <a:gd name="T14" fmla="*/ 57 w 131"/>
                  <a:gd name="T15" fmla="*/ 51 h 191"/>
                  <a:gd name="T16" fmla="*/ 45 w 131"/>
                  <a:gd name="T17" fmla="*/ 62 h 191"/>
                  <a:gd name="T18" fmla="*/ 57 w 131"/>
                  <a:gd name="T19" fmla="*/ 105 h 191"/>
                  <a:gd name="T20" fmla="*/ 51 w 131"/>
                  <a:gd name="T21" fmla="*/ 160 h 191"/>
                  <a:gd name="T22" fmla="*/ 63 w 131"/>
                  <a:gd name="T23" fmla="*/ 194 h 191"/>
                  <a:gd name="T24" fmla="*/ 61 w 131"/>
                  <a:gd name="T25" fmla="*/ 221 h 191"/>
                  <a:gd name="T26" fmla="*/ 40 w 131"/>
                  <a:gd name="T27" fmla="*/ 210 h 191"/>
                  <a:gd name="T28" fmla="*/ 24 w 131"/>
                  <a:gd name="T29" fmla="*/ 208 h 191"/>
                  <a:gd name="T30" fmla="*/ 12 w 131"/>
                  <a:gd name="T31" fmla="*/ 210 h 191"/>
                  <a:gd name="T32" fmla="*/ 11 w 131"/>
                  <a:gd name="T33" fmla="*/ 172 h 191"/>
                  <a:gd name="T34" fmla="*/ 0 w 131"/>
                  <a:gd name="T35" fmla="*/ 160 h 1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191"/>
                  <a:gd name="T56" fmla="*/ 131 w 131"/>
                  <a:gd name="T57" fmla="*/ 191 h 1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191">
                    <a:moveTo>
                      <a:pt x="0" y="136"/>
                    </a:moveTo>
                    <a:lnTo>
                      <a:pt x="21" y="100"/>
                    </a:lnTo>
                    <a:lnTo>
                      <a:pt x="48" y="106"/>
                    </a:lnTo>
                    <a:lnTo>
                      <a:pt x="84" y="27"/>
                    </a:lnTo>
                    <a:lnTo>
                      <a:pt x="102" y="18"/>
                    </a:lnTo>
                    <a:lnTo>
                      <a:pt x="94" y="3"/>
                    </a:lnTo>
                    <a:lnTo>
                      <a:pt x="106" y="0"/>
                    </a:lnTo>
                    <a:lnTo>
                      <a:pt x="118" y="45"/>
                    </a:lnTo>
                    <a:lnTo>
                      <a:pt x="94" y="54"/>
                    </a:lnTo>
                    <a:lnTo>
                      <a:pt x="118" y="90"/>
                    </a:lnTo>
                    <a:lnTo>
                      <a:pt x="106" y="136"/>
                    </a:lnTo>
                    <a:lnTo>
                      <a:pt x="130" y="166"/>
                    </a:lnTo>
                    <a:lnTo>
                      <a:pt x="126" y="190"/>
                    </a:lnTo>
                    <a:lnTo>
                      <a:pt x="82" y="180"/>
                    </a:lnTo>
                    <a:lnTo>
                      <a:pt x="48" y="178"/>
                    </a:lnTo>
                    <a:lnTo>
                      <a:pt x="24" y="180"/>
                    </a:lnTo>
                    <a:lnTo>
                      <a:pt x="21" y="148"/>
                    </a:lnTo>
                    <a:lnTo>
                      <a:pt x="0" y="13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72" name="Freeform 694"/>
              <p:cNvSpPr>
                <a:spLocks/>
              </p:cNvSpPr>
              <p:nvPr/>
            </p:nvSpPr>
            <p:spPr bwMode="auto">
              <a:xfrm>
                <a:off x="1209" y="1259"/>
                <a:ext cx="157" cy="116"/>
              </a:xfrm>
              <a:custGeom>
                <a:avLst/>
                <a:gdLst>
                  <a:gd name="T0" fmla="*/ 0 w 178"/>
                  <a:gd name="T1" fmla="*/ 99 h 112"/>
                  <a:gd name="T2" fmla="*/ 4 w 178"/>
                  <a:gd name="T3" fmla="*/ 86 h 112"/>
                  <a:gd name="T4" fmla="*/ 17 w 178"/>
                  <a:gd name="T5" fmla="*/ 30 h 112"/>
                  <a:gd name="T6" fmla="*/ 10 w 178"/>
                  <a:gd name="T7" fmla="*/ 6 h 112"/>
                  <a:gd name="T8" fmla="*/ 35 w 178"/>
                  <a:gd name="T9" fmla="*/ 0 h 112"/>
                  <a:gd name="T10" fmla="*/ 52 w 178"/>
                  <a:gd name="T11" fmla="*/ 24 h 112"/>
                  <a:gd name="T12" fmla="*/ 65 w 178"/>
                  <a:gd name="T13" fmla="*/ 9 h 112"/>
                  <a:gd name="T14" fmla="*/ 84 w 178"/>
                  <a:gd name="T15" fmla="*/ 36 h 112"/>
                  <a:gd name="T16" fmla="*/ 45 w 178"/>
                  <a:gd name="T17" fmla="*/ 90 h 112"/>
                  <a:gd name="T18" fmla="*/ 43 w 178"/>
                  <a:gd name="T19" fmla="*/ 119 h 112"/>
                  <a:gd name="T20" fmla="*/ 23 w 178"/>
                  <a:gd name="T21" fmla="*/ 137 h 112"/>
                  <a:gd name="T22" fmla="*/ 14 w 178"/>
                  <a:gd name="T23" fmla="*/ 115 h 112"/>
                  <a:gd name="T24" fmla="*/ 0 w 178"/>
                  <a:gd name="T25" fmla="*/ 99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112"/>
                  <a:gd name="T41" fmla="*/ 178 w 178"/>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112">
                    <a:moveTo>
                      <a:pt x="0" y="81"/>
                    </a:moveTo>
                    <a:lnTo>
                      <a:pt x="6" y="69"/>
                    </a:lnTo>
                    <a:lnTo>
                      <a:pt x="36" y="24"/>
                    </a:lnTo>
                    <a:lnTo>
                      <a:pt x="21" y="6"/>
                    </a:lnTo>
                    <a:lnTo>
                      <a:pt x="75" y="0"/>
                    </a:lnTo>
                    <a:lnTo>
                      <a:pt x="111" y="18"/>
                    </a:lnTo>
                    <a:lnTo>
                      <a:pt x="138" y="9"/>
                    </a:lnTo>
                    <a:lnTo>
                      <a:pt x="177" y="30"/>
                    </a:lnTo>
                    <a:lnTo>
                      <a:pt x="96" y="72"/>
                    </a:lnTo>
                    <a:lnTo>
                      <a:pt x="90" y="96"/>
                    </a:lnTo>
                    <a:lnTo>
                      <a:pt x="48" y="111"/>
                    </a:lnTo>
                    <a:lnTo>
                      <a:pt x="30" y="93"/>
                    </a:lnTo>
                    <a:lnTo>
                      <a:pt x="0" y="81"/>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873" name="Freeform 695"/>
              <p:cNvSpPr>
                <a:spLocks/>
              </p:cNvSpPr>
              <p:nvPr/>
            </p:nvSpPr>
            <p:spPr bwMode="auto">
              <a:xfrm>
                <a:off x="1310" y="1300"/>
                <a:ext cx="273" cy="155"/>
              </a:xfrm>
              <a:custGeom>
                <a:avLst/>
                <a:gdLst>
                  <a:gd name="T0" fmla="*/ 0 w 308"/>
                  <a:gd name="T1" fmla="*/ 51 h 151"/>
                  <a:gd name="T2" fmla="*/ 9 w 308"/>
                  <a:gd name="T3" fmla="*/ 42 h 151"/>
                  <a:gd name="T4" fmla="*/ 6 w 308"/>
                  <a:gd name="T5" fmla="*/ 33 h 151"/>
                  <a:gd name="T6" fmla="*/ 21 w 308"/>
                  <a:gd name="T7" fmla="*/ 9 h 151"/>
                  <a:gd name="T8" fmla="*/ 36 w 308"/>
                  <a:gd name="T9" fmla="*/ 0 h 151"/>
                  <a:gd name="T10" fmla="*/ 41 w 308"/>
                  <a:gd name="T11" fmla="*/ 15 h 151"/>
                  <a:gd name="T12" fmla="*/ 36 w 308"/>
                  <a:gd name="T13" fmla="*/ 30 h 151"/>
                  <a:gd name="T14" fmla="*/ 51 w 308"/>
                  <a:gd name="T15" fmla="*/ 12 h 151"/>
                  <a:gd name="T16" fmla="*/ 63 w 308"/>
                  <a:gd name="T17" fmla="*/ 27 h 151"/>
                  <a:gd name="T18" fmla="*/ 59 w 308"/>
                  <a:gd name="T19" fmla="*/ 39 h 151"/>
                  <a:gd name="T20" fmla="*/ 74 w 308"/>
                  <a:gd name="T21" fmla="*/ 30 h 151"/>
                  <a:gd name="T22" fmla="*/ 71 w 308"/>
                  <a:gd name="T23" fmla="*/ 12 h 151"/>
                  <a:gd name="T24" fmla="*/ 77 w 308"/>
                  <a:gd name="T25" fmla="*/ 15 h 151"/>
                  <a:gd name="T26" fmla="*/ 92 w 308"/>
                  <a:gd name="T27" fmla="*/ 63 h 151"/>
                  <a:gd name="T28" fmla="*/ 96 w 308"/>
                  <a:gd name="T29" fmla="*/ 51 h 151"/>
                  <a:gd name="T30" fmla="*/ 90 w 308"/>
                  <a:gd name="T31" fmla="*/ 0 h 151"/>
                  <a:gd name="T32" fmla="*/ 100 w 308"/>
                  <a:gd name="T33" fmla="*/ 0 h 151"/>
                  <a:gd name="T34" fmla="*/ 113 w 308"/>
                  <a:gd name="T35" fmla="*/ 18 h 151"/>
                  <a:gd name="T36" fmla="*/ 120 w 308"/>
                  <a:gd name="T37" fmla="*/ 84 h 151"/>
                  <a:gd name="T38" fmla="*/ 149 w 308"/>
                  <a:gd name="T39" fmla="*/ 120 h 151"/>
                  <a:gd name="T40" fmla="*/ 149 w 308"/>
                  <a:gd name="T41" fmla="*/ 132 h 151"/>
                  <a:gd name="T42" fmla="*/ 140 w 308"/>
                  <a:gd name="T43" fmla="*/ 126 h 151"/>
                  <a:gd name="T44" fmla="*/ 130 w 308"/>
                  <a:gd name="T45" fmla="*/ 135 h 151"/>
                  <a:gd name="T46" fmla="*/ 144 w 308"/>
                  <a:gd name="T47" fmla="*/ 151 h 151"/>
                  <a:gd name="T48" fmla="*/ 133 w 308"/>
                  <a:gd name="T49" fmla="*/ 165 h 151"/>
                  <a:gd name="T50" fmla="*/ 113 w 308"/>
                  <a:gd name="T51" fmla="*/ 159 h 151"/>
                  <a:gd name="T52" fmla="*/ 102 w 308"/>
                  <a:gd name="T53" fmla="*/ 139 h 151"/>
                  <a:gd name="T54" fmla="*/ 79 w 308"/>
                  <a:gd name="T55" fmla="*/ 171 h 151"/>
                  <a:gd name="T56" fmla="*/ 48 w 308"/>
                  <a:gd name="T57" fmla="*/ 175 h 151"/>
                  <a:gd name="T58" fmla="*/ 41 w 308"/>
                  <a:gd name="T59" fmla="*/ 147 h 151"/>
                  <a:gd name="T60" fmla="*/ 27 w 308"/>
                  <a:gd name="T61" fmla="*/ 143 h 151"/>
                  <a:gd name="T62" fmla="*/ 15 w 308"/>
                  <a:gd name="T63" fmla="*/ 123 h 151"/>
                  <a:gd name="T64" fmla="*/ 58 w 308"/>
                  <a:gd name="T65" fmla="*/ 105 h 151"/>
                  <a:gd name="T66" fmla="*/ 13 w 308"/>
                  <a:gd name="T67" fmla="*/ 96 h 151"/>
                  <a:gd name="T68" fmla="*/ 8 w 308"/>
                  <a:gd name="T69" fmla="*/ 84 h 151"/>
                  <a:gd name="T70" fmla="*/ 29 w 308"/>
                  <a:gd name="T71" fmla="*/ 69 h 151"/>
                  <a:gd name="T72" fmla="*/ 9 w 308"/>
                  <a:gd name="T73" fmla="*/ 75 h 151"/>
                  <a:gd name="T74" fmla="*/ 11 w 308"/>
                  <a:gd name="T75" fmla="*/ 63 h 151"/>
                  <a:gd name="T76" fmla="*/ 0 w 308"/>
                  <a:gd name="T77" fmla="*/ 51 h 1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8"/>
                  <a:gd name="T118" fmla="*/ 0 h 151"/>
                  <a:gd name="T119" fmla="*/ 308 w 308"/>
                  <a:gd name="T120" fmla="*/ 151 h 1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8" h="151">
                    <a:moveTo>
                      <a:pt x="0" y="45"/>
                    </a:moveTo>
                    <a:lnTo>
                      <a:pt x="18" y="36"/>
                    </a:lnTo>
                    <a:lnTo>
                      <a:pt x="12" y="27"/>
                    </a:lnTo>
                    <a:lnTo>
                      <a:pt x="45" y="9"/>
                    </a:lnTo>
                    <a:lnTo>
                      <a:pt x="75" y="0"/>
                    </a:lnTo>
                    <a:lnTo>
                      <a:pt x="85" y="15"/>
                    </a:lnTo>
                    <a:lnTo>
                      <a:pt x="75" y="24"/>
                    </a:lnTo>
                    <a:lnTo>
                      <a:pt x="103" y="12"/>
                    </a:lnTo>
                    <a:lnTo>
                      <a:pt x="129" y="21"/>
                    </a:lnTo>
                    <a:lnTo>
                      <a:pt x="121" y="33"/>
                    </a:lnTo>
                    <a:lnTo>
                      <a:pt x="153" y="24"/>
                    </a:lnTo>
                    <a:lnTo>
                      <a:pt x="147" y="12"/>
                    </a:lnTo>
                    <a:lnTo>
                      <a:pt x="159" y="15"/>
                    </a:lnTo>
                    <a:lnTo>
                      <a:pt x="190" y="54"/>
                    </a:lnTo>
                    <a:lnTo>
                      <a:pt x="199" y="45"/>
                    </a:lnTo>
                    <a:lnTo>
                      <a:pt x="187" y="0"/>
                    </a:lnTo>
                    <a:lnTo>
                      <a:pt x="208" y="0"/>
                    </a:lnTo>
                    <a:lnTo>
                      <a:pt x="232" y="18"/>
                    </a:lnTo>
                    <a:lnTo>
                      <a:pt x="247" y="72"/>
                    </a:lnTo>
                    <a:lnTo>
                      <a:pt x="307" y="102"/>
                    </a:lnTo>
                    <a:lnTo>
                      <a:pt x="307" y="114"/>
                    </a:lnTo>
                    <a:lnTo>
                      <a:pt x="289" y="108"/>
                    </a:lnTo>
                    <a:lnTo>
                      <a:pt x="268" y="117"/>
                    </a:lnTo>
                    <a:lnTo>
                      <a:pt x="298" y="129"/>
                    </a:lnTo>
                    <a:lnTo>
                      <a:pt x="274" y="141"/>
                    </a:lnTo>
                    <a:lnTo>
                      <a:pt x="235" y="135"/>
                    </a:lnTo>
                    <a:lnTo>
                      <a:pt x="211" y="120"/>
                    </a:lnTo>
                    <a:lnTo>
                      <a:pt x="163" y="147"/>
                    </a:lnTo>
                    <a:lnTo>
                      <a:pt x="99" y="150"/>
                    </a:lnTo>
                    <a:lnTo>
                      <a:pt x="85" y="126"/>
                    </a:lnTo>
                    <a:lnTo>
                      <a:pt x="54" y="123"/>
                    </a:lnTo>
                    <a:lnTo>
                      <a:pt x="30" y="105"/>
                    </a:lnTo>
                    <a:lnTo>
                      <a:pt x="117" y="90"/>
                    </a:lnTo>
                    <a:lnTo>
                      <a:pt x="27" y="84"/>
                    </a:lnTo>
                    <a:lnTo>
                      <a:pt x="15" y="72"/>
                    </a:lnTo>
                    <a:lnTo>
                      <a:pt x="60" y="57"/>
                    </a:lnTo>
                    <a:lnTo>
                      <a:pt x="18" y="63"/>
                    </a:lnTo>
                    <a:lnTo>
                      <a:pt x="21" y="54"/>
                    </a:lnTo>
                    <a:lnTo>
                      <a:pt x="0" y="45"/>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874" name="Freeform 696"/>
              <p:cNvSpPr>
                <a:spLocks/>
              </p:cNvSpPr>
              <p:nvPr/>
            </p:nvSpPr>
            <p:spPr bwMode="auto">
              <a:xfrm>
                <a:off x="1641" y="1169"/>
                <a:ext cx="259" cy="95"/>
              </a:xfrm>
              <a:custGeom>
                <a:avLst/>
                <a:gdLst>
                  <a:gd name="T0" fmla="*/ 0 w 293"/>
                  <a:gd name="T1" fmla="*/ 12 h 92"/>
                  <a:gd name="T2" fmla="*/ 9 w 293"/>
                  <a:gd name="T3" fmla="*/ 0 h 92"/>
                  <a:gd name="T4" fmla="*/ 21 w 293"/>
                  <a:gd name="T5" fmla="*/ 6 h 92"/>
                  <a:gd name="T6" fmla="*/ 29 w 293"/>
                  <a:gd name="T7" fmla="*/ 12 h 92"/>
                  <a:gd name="T8" fmla="*/ 27 w 293"/>
                  <a:gd name="T9" fmla="*/ 30 h 92"/>
                  <a:gd name="T10" fmla="*/ 44 w 293"/>
                  <a:gd name="T11" fmla="*/ 12 h 92"/>
                  <a:gd name="T12" fmla="*/ 51 w 293"/>
                  <a:gd name="T13" fmla="*/ 28 h 92"/>
                  <a:gd name="T14" fmla="*/ 44 w 293"/>
                  <a:gd name="T15" fmla="*/ 28 h 92"/>
                  <a:gd name="T16" fmla="*/ 64 w 293"/>
                  <a:gd name="T17" fmla="*/ 36 h 92"/>
                  <a:gd name="T18" fmla="*/ 44 w 293"/>
                  <a:gd name="T19" fmla="*/ 40 h 92"/>
                  <a:gd name="T20" fmla="*/ 51 w 293"/>
                  <a:gd name="T21" fmla="*/ 42 h 92"/>
                  <a:gd name="T22" fmla="*/ 46 w 293"/>
                  <a:gd name="T23" fmla="*/ 60 h 92"/>
                  <a:gd name="T24" fmla="*/ 56 w 293"/>
                  <a:gd name="T25" fmla="*/ 50 h 92"/>
                  <a:gd name="T26" fmla="*/ 65 w 293"/>
                  <a:gd name="T27" fmla="*/ 73 h 92"/>
                  <a:gd name="T28" fmla="*/ 66 w 293"/>
                  <a:gd name="T29" fmla="*/ 64 h 92"/>
                  <a:gd name="T30" fmla="*/ 91 w 293"/>
                  <a:gd name="T31" fmla="*/ 73 h 92"/>
                  <a:gd name="T32" fmla="*/ 118 w 293"/>
                  <a:gd name="T33" fmla="*/ 58 h 92"/>
                  <a:gd name="T34" fmla="*/ 140 w 293"/>
                  <a:gd name="T35" fmla="*/ 76 h 92"/>
                  <a:gd name="T36" fmla="*/ 133 w 293"/>
                  <a:gd name="T37" fmla="*/ 84 h 92"/>
                  <a:gd name="T38" fmla="*/ 134 w 293"/>
                  <a:gd name="T39" fmla="*/ 106 h 92"/>
                  <a:gd name="T40" fmla="*/ 121 w 293"/>
                  <a:gd name="T41" fmla="*/ 109 h 92"/>
                  <a:gd name="T42" fmla="*/ 108 w 293"/>
                  <a:gd name="T43" fmla="*/ 93 h 92"/>
                  <a:gd name="T44" fmla="*/ 108 w 293"/>
                  <a:gd name="T45" fmla="*/ 106 h 92"/>
                  <a:gd name="T46" fmla="*/ 101 w 293"/>
                  <a:gd name="T47" fmla="*/ 109 h 92"/>
                  <a:gd name="T48" fmla="*/ 69 w 293"/>
                  <a:gd name="T49" fmla="*/ 109 h 92"/>
                  <a:gd name="T50" fmla="*/ 66 w 293"/>
                  <a:gd name="T51" fmla="*/ 97 h 92"/>
                  <a:gd name="T52" fmla="*/ 57 w 293"/>
                  <a:gd name="T53" fmla="*/ 109 h 92"/>
                  <a:gd name="T54" fmla="*/ 50 w 293"/>
                  <a:gd name="T55" fmla="*/ 97 h 92"/>
                  <a:gd name="T56" fmla="*/ 44 w 293"/>
                  <a:gd name="T57" fmla="*/ 106 h 92"/>
                  <a:gd name="T58" fmla="*/ 30 w 293"/>
                  <a:gd name="T59" fmla="*/ 34 h 92"/>
                  <a:gd name="T60" fmla="*/ 18 w 293"/>
                  <a:gd name="T61" fmla="*/ 36 h 92"/>
                  <a:gd name="T62" fmla="*/ 0 w 293"/>
                  <a:gd name="T63" fmla="*/ 12 h 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3"/>
                  <a:gd name="T97" fmla="*/ 0 h 92"/>
                  <a:gd name="T98" fmla="*/ 293 w 293"/>
                  <a:gd name="T99" fmla="*/ 92 h 9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3" h="92">
                    <a:moveTo>
                      <a:pt x="0" y="12"/>
                    </a:moveTo>
                    <a:lnTo>
                      <a:pt x="19" y="0"/>
                    </a:lnTo>
                    <a:lnTo>
                      <a:pt x="45" y="6"/>
                    </a:lnTo>
                    <a:lnTo>
                      <a:pt x="61" y="12"/>
                    </a:lnTo>
                    <a:lnTo>
                      <a:pt x="57" y="24"/>
                    </a:lnTo>
                    <a:lnTo>
                      <a:pt x="91" y="12"/>
                    </a:lnTo>
                    <a:lnTo>
                      <a:pt x="109" y="22"/>
                    </a:lnTo>
                    <a:lnTo>
                      <a:pt x="93" y="22"/>
                    </a:lnTo>
                    <a:lnTo>
                      <a:pt x="133" y="30"/>
                    </a:lnTo>
                    <a:lnTo>
                      <a:pt x="91" y="34"/>
                    </a:lnTo>
                    <a:lnTo>
                      <a:pt x="109" y="36"/>
                    </a:lnTo>
                    <a:lnTo>
                      <a:pt x="97" y="48"/>
                    </a:lnTo>
                    <a:lnTo>
                      <a:pt x="115" y="42"/>
                    </a:lnTo>
                    <a:lnTo>
                      <a:pt x="136" y="61"/>
                    </a:lnTo>
                    <a:lnTo>
                      <a:pt x="139" y="52"/>
                    </a:lnTo>
                    <a:lnTo>
                      <a:pt x="190" y="61"/>
                    </a:lnTo>
                    <a:lnTo>
                      <a:pt x="247" y="46"/>
                    </a:lnTo>
                    <a:lnTo>
                      <a:pt x="292" y="64"/>
                    </a:lnTo>
                    <a:lnTo>
                      <a:pt x="277" y="70"/>
                    </a:lnTo>
                    <a:lnTo>
                      <a:pt x="283" y="88"/>
                    </a:lnTo>
                    <a:lnTo>
                      <a:pt x="253" y="91"/>
                    </a:lnTo>
                    <a:lnTo>
                      <a:pt x="226" y="76"/>
                    </a:lnTo>
                    <a:lnTo>
                      <a:pt x="226" y="88"/>
                    </a:lnTo>
                    <a:lnTo>
                      <a:pt x="211" y="91"/>
                    </a:lnTo>
                    <a:lnTo>
                      <a:pt x="145" y="91"/>
                    </a:lnTo>
                    <a:lnTo>
                      <a:pt x="139" y="79"/>
                    </a:lnTo>
                    <a:lnTo>
                      <a:pt x="121" y="91"/>
                    </a:lnTo>
                    <a:lnTo>
                      <a:pt x="103" y="79"/>
                    </a:lnTo>
                    <a:lnTo>
                      <a:pt x="91" y="88"/>
                    </a:lnTo>
                    <a:lnTo>
                      <a:pt x="63" y="28"/>
                    </a:lnTo>
                    <a:lnTo>
                      <a:pt x="37" y="30"/>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875" name="Freeform 697"/>
              <p:cNvSpPr>
                <a:spLocks/>
              </p:cNvSpPr>
              <p:nvPr/>
            </p:nvSpPr>
            <p:spPr bwMode="auto">
              <a:xfrm>
                <a:off x="1744" y="1284"/>
                <a:ext cx="429" cy="358"/>
              </a:xfrm>
              <a:custGeom>
                <a:avLst/>
                <a:gdLst>
                  <a:gd name="T0" fmla="*/ 4 w 483"/>
                  <a:gd name="T1" fmla="*/ 45 h 347"/>
                  <a:gd name="T2" fmla="*/ 28 w 483"/>
                  <a:gd name="T3" fmla="*/ 0 h 347"/>
                  <a:gd name="T4" fmla="*/ 28 w 483"/>
                  <a:gd name="T5" fmla="*/ 45 h 347"/>
                  <a:gd name="T6" fmla="*/ 42 w 483"/>
                  <a:gd name="T7" fmla="*/ 99 h 347"/>
                  <a:gd name="T8" fmla="*/ 43 w 483"/>
                  <a:gd name="T9" fmla="*/ 105 h 347"/>
                  <a:gd name="T10" fmla="*/ 35 w 483"/>
                  <a:gd name="T11" fmla="*/ 69 h 347"/>
                  <a:gd name="T12" fmla="*/ 36 w 483"/>
                  <a:gd name="T13" fmla="*/ 36 h 347"/>
                  <a:gd name="T14" fmla="*/ 37 w 483"/>
                  <a:gd name="T15" fmla="*/ 33 h 347"/>
                  <a:gd name="T16" fmla="*/ 42 w 483"/>
                  <a:gd name="T17" fmla="*/ 15 h 347"/>
                  <a:gd name="T18" fmla="*/ 60 w 483"/>
                  <a:gd name="T19" fmla="*/ 3 h 347"/>
                  <a:gd name="T20" fmla="*/ 72 w 483"/>
                  <a:gd name="T21" fmla="*/ 27 h 347"/>
                  <a:gd name="T22" fmla="*/ 75 w 483"/>
                  <a:gd name="T23" fmla="*/ 72 h 347"/>
                  <a:gd name="T24" fmla="*/ 91 w 483"/>
                  <a:gd name="T25" fmla="*/ 63 h 347"/>
                  <a:gd name="T26" fmla="*/ 123 w 483"/>
                  <a:gd name="T27" fmla="*/ 48 h 347"/>
                  <a:gd name="T28" fmla="*/ 124 w 483"/>
                  <a:gd name="T29" fmla="*/ 82 h 347"/>
                  <a:gd name="T30" fmla="*/ 131 w 483"/>
                  <a:gd name="T31" fmla="*/ 91 h 347"/>
                  <a:gd name="T32" fmla="*/ 147 w 483"/>
                  <a:gd name="T33" fmla="*/ 82 h 347"/>
                  <a:gd name="T34" fmla="*/ 155 w 483"/>
                  <a:gd name="T35" fmla="*/ 102 h 347"/>
                  <a:gd name="T36" fmla="*/ 160 w 483"/>
                  <a:gd name="T37" fmla="*/ 105 h 347"/>
                  <a:gd name="T38" fmla="*/ 166 w 483"/>
                  <a:gd name="T39" fmla="*/ 111 h 347"/>
                  <a:gd name="T40" fmla="*/ 179 w 483"/>
                  <a:gd name="T41" fmla="*/ 123 h 347"/>
                  <a:gd name="T42" fmla="*/ 179 w 483"/>
                  <a:gd name="T43" fmla="*/ 141 h 347"/>
                  <a:gd name="T44" fmla="*/ 181 w 483"/>
                  <a:gd name="T45" fmla="*/ 138 h 347"/>
                  <a:gd name="T46" fmla="*/ 175 w 483"/>
                  <a:gd name="T47" fmla="*/ 159 h 347"/>
                  <a:gd name="T48" fmla="*/ 179 w 483"/>
                  <a:gd name="T49" fmla="*/ 174 h 347"/>
                  <a:gd name="T50" fmla="*/ 179 w 483"/>
                  <a:gd name="T51" fmla="*/ 195 h 347"/>
                  <a:gd name="T52" fmla="*/ 209 w 483"/>
                  <a:gd name="T53" fmla="*/ 214 h 347"/>
                  <a:gd name="T54" fmla="*/ 223 w 483"/>
                  <a:gd name="T55" fmla="*/ 242 h 347"/>
                  <a:gd name="T56" fmla="*/ 236 w 483"/>
                  <a:gd name="T57" fmla="*/ 262 h 347"/>
                  <a:gd name="T58" fmla="*/ 228 w 483"/>
                  <a:gd name="T59" fmla="*/ 271 h 347"/>
                  <a:gd name="T60" fmla="*/ 228 w 483"/>
                  <a:gd name="T61" fmla="*/ 300 h 347"/>
                  <a:gd name="T62" fmla="*/ 219 w 483"/>
                  <a:gd name="T63" fmla="*/ 320 h 347"/>
                  <a:gd name="T64" fmla="*/ 181 w 483"/>
                  <a:gd name="T65" fmla="*/ 271 h 347"/>
                  <a:gd name="T66" fmla="*/ 185 w 483"/>
                  <a:gd name="T67" fmla="*/ 300 h 347"/>
                  <a:gd name="T68" fmla="*/ 194 w 483"/>
                  <a:gd name="T69" fmla="*/ 322 h 347"/>
                  <a:gd name="T70" fmla="*/ 208 w 483"/>
                  <a:gd name="T71" fmla="*/ 344 h 347"/>
                  <a:gd name="T72" fmla="*/ 210 w 483"/>
                  <a:gd name="T73" fmla="*/ 395 h 347"/>
                  <a:gd name="T74" fmla="*/ 200 w 483"/>
                  <a:gd name="T75" fmla="*/ 417 h 347"/>
                  <a:gd name="T76" fmla="*/ 149 w 483"/>
                  <a:gd name="T77" fmla="*/ 366 h 347"/>
                  <a:gd name="T78" fmla="*/ 142 w 483"/>
                  <a:gd name="T79" fmla="*/ 351 h 347"/>
                  <a:gd name="T80" fmla="*/ 127 w 483"/>
                  <a:gd name="T81" fmla="*/ 322 h 347"/>
                  <a:gd name="T82" fmla="*/ 121 w 483"/>
                  <a:gd name="T83" fmla="*/ 330 h 347"/>
                  <a:gd name="T84" fmla="*/ 99 w 483"/>
                  <a:gd name="T85" fmla="*/ 330 h 347"/>
                  <a:gd name="T86" fmla="*/ 138 w 483"/>
                  <a:gd name="T87" fmla="*/ 305 h 347"/>
                  <a:gd name="T88" fmla="*/ 147 w 483"/>
                  <a:gd name="T89" fmla="*/ 242 h 347"/>
                  <a:gd name="T90" fmla="*/ 126 w 483"/>
                  <a:gd name="T91" fmla="*/ 188 h 347"/>
                  <a:gd name="T92" fmla="*/ 111 w 483"/>
                  <a:gd name="T93" fmla="*/ 195 h 347"/>
                  <a:gd name="T94" fmla="*/ 118 w 483"/>
                  <a:gd name="T95" fmla="*/ 170 h 347"/>
                  <a:gd name="T96" fmla="*/ 102 w 483"/>
                  <a:gd name="T97" fmla="*/ 138 h 347"/>
                  <a:gd name="T98" fmla="*/ 93 w 483"/>
                  <a:gd name="T99" fmla="*/ 148 h 347"/>
                  <a:gd name="T100" fmla="*/ 75 w 483"/>
                  <a:gd name="T101" fmla="*/ 155 h 347"/>
                  <a:gd name="T102" fmla="*/ 4 w 483"/>
                  <a:gd name="T103" fmla="*/ 105 h 347"/>
                  <a:gd name="T104" fmla="*/ 0 w 483"/>
                  <a:gd name="T105" fmla="*/ 95 h 3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3"/>
                  <a:gd name="T160" fmla="*/ 0 h 347"/>
                  <a:gd name="T161" fmla="*/ 483 w 483"/>
                  <a:gd name="T162" fmla="*/ 347 h 3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3" h="347">
                    <a:moveTo>
                      <a:pt x="0" y="78"/>
                    </a:moveTo>
                    <a:lnTo>
                      <a:pt x="4" y="39"/>
                    </a:lnTo>
                    <a:lnTo>
                      <a:pt x="25" y="12"/>
                    </a:lnTo>
                    <a:lnTo>
                      <a:pt x="58" y="0"/>
                    </a:lnTo>
                    <a:lnTo>
                      <a:pt x="85" y="3"/>
                    </a:lnTo>
                    <a:lnTo>
                      <a:pt x="58" y="39"/>
                    </a:lnTo>
                    <a:lnTo>
                      <a:pt x="64" y="60"/>
                    </a:lnTo>
                    <a:lnTo>
                      <a:pt x="85" y="81"/>
                    </a:lnTo>
                    <a:lnTo>
                      <a:pt x="58" y="90"/>
                    </a:lnTo>
                    <a:lnTo>
                      <a:pt x="88" y="87"/>
                    </a:lnTo>
                    <a:lnTo>
                      <a:pt x="88" y="72"/>
                    </a:lnTo>
                    <a:lnTo>
                      <a:pt x="70" y="57"/>
                    </a:lnTo>
                    <a:lnTo>
                      <a:pt x="88" y="45"/>
                    </a:lnTo>
                    <a:lnTo>
                      <a:pt x="73" y="30"/>
                    </a:lnTo>
                    <a:lnTo>
                      <a:pt x="103" y="36"/>
                    </a:lnTo>
                    <a:lnTo>
                      <a:pt x="76" y="27"/>
                    </a:lnTo>
                    <a:lnTo>
                      <a:pt x="106" y="27"/>
                    </a:lnTo>
                    <a:lnTo>
                      <a:pt x="85" y="15"/>
                    </a:lnTo>
                    <a:lnTo>
                      <a:pt x="109" y="15"/>
                    </a:lnTo>
                    <a:lnTo>
                      <a:pt x="124" y="3"/>
                    </a:lnTo>
                    <a:lnTo>
                      <a:pt x="145" y="3"/>
                    </a:lnTo>
                    <a:lnTo>
                      <a:pt x="145" y="21"/>
                    </a:lnTo>
                    <a:lnTo>
                      <a:pt x="160" y="27"/>
                    </a:lnTo>
                    <a:lnTo>
                      <a:pt x="154" y="60"/>
                    </a:lnTo>
                    <a:lnTo>
                      <a:pt x="172" y="42"/>
                    </a:lnTo>
                    <a:lnTo>
                      <a:pt x="184" y="51"/>
                    </a:lnTo>
                    <a:lnTo>
                      <a:pt x="208" y="36"/>
                    </a:lnTo>
                    <a:lnTo>
                      <a:pt x="251" y="42"/>
                    </a:lnTo>
                    <a:lnTo>
                      <a:pt x="265" y="60"/>
                    </a:lnTo>
                    <a:lnTo>
                      <a:pt x="253" y="69"/>
                    </a:lnTo>
                    <a:lnTo>
                      <a:pt x="281" y="66"/>
                    </a:lnTo>
                    <a:lnTo>
                      <a:pt x="269" y="75"/>
                    </a:lnTo>
                    <a:lnTo>
                      <a:pt x="286" y="81"/>
                    </a:lnTo>
                    <a:lnTo>
                      <a:pt x="298" y="69"/>
                    </a:lnTo>
                    <a:lnTo>
                      <a:pt x="313" y="75"/>
                    </a:lnTo>
                    <a:lnTo>
                      <a:pt x="316" y="84"/>
                    </a:lnTo>
                    <a:lnTo>
                      <a:pt x="304" y="87"/>
                    </a:lnTo>
                    <a:lnTo>
                      <a:pt x="328" y="87"/>
                    </a:lnTo>
                    <a:lnTo>
                      <a:pt x="325" y="99"/>
                    </a:lnTo>
                    <a:lnTo>
                      <a:pt x="340" y="93"/>
                    </a:lnTo>
                    <a:lnTo>
                      <a:pt x="332" y="102"/>
                    </a:lnTo>
                    <a:lnTo>
                      <a:pt x="364" y="102"/>
                    </a:lnTo>
                    <a:lnTo>
                      <a:pt x="346" y="117"/>
                    </a:lnTo>
                    <a:lnTo>
                      <a:pt x="362" y="117"/>
                    </a:lnTo>
                    <a:lnTo>
                      <a:pt x="356" y="123"/>
                    </a:lnTo>
                    <a:lnTo>
                      <a:pt x="370" y="114"/>
                    </a:lnTo>
                    <a:lnTo>
                      <a:pt x="386" y="123"/>
                    </a:lnTo>
                    <a:lnTo>
                      <a:pt x="358" y="132"/>
                    </a:lnTo>
                    <a:lnTo>
                      <a:pt x="398" y="141"/>
                    </a:lnTo>
                    <a:lnTo>
                      <a:pt x="362" y="144"/>
                    </a:lnTo>
                    <a:lnTo>
                      <a:pt x="380" y="150"/>
                    </a:lnTo>
                    <a:lnTo>
                      <a:pt x="364" y="162"/>
                    </a:lnTo>
                    <a:lnTo>
                      <a:pt x="406" y="180"/>
                    </a:lnTo>
                    <a:lnTo>
                      <a:pt x="424" y="177"/>
                    </a:lnTo>
                    <a:lnTo>
                      <a:pt x="437" y="205"/>
                    </a:lnTo>
                    <a:lnTo>
                      <a:pt x="455" y="201"/>
                    </a:lnTo>
                    <a:lnTo>
                      <a:pt x="452" y="211"/>
                    </a:lnTo>
                    <a:lnTo>
                      <a:pt x="482" y="217"/>
                    </a:lnTo>
                    <a:lnTo>
                      <a:pt x="479" y="229"/>
                    </a:lnTo>
                    <a:lnTo>
                      <a:pt x="464" y="225"/>
                    </a:lnTo>
                    <a:lnTo>
                      <a:pt x="473" y="235"/>
                    </a:lnTo>
                    <a:lnTo>
                      <a:pt x="464" y="249"/>
                    </a:lnTo>
                    <a:lnTo>
                      <a:pt x="449" y="241"/>
                    </a:lnTo>
                    <a:lnTo>
                      <a:pt x="446" y="265"/>
                    </a:lnTo>
                    <a:lnTo>
                      <a:pt x="392" y="223"/>
                    </a:lnTo>
                    <a:lnTo>
                      <a:pt x="370" y="225"/>
                    </a:lnTo>
                    <a:lnTo>
                      <a:pt x="388" y="237"/>
                    </a:lnTo>
                    <a:lnTo>
                      <a:pt x="376" y="249"/>
                    </a:lnTo>
                    <a:lnTo>
                      <a:pt x="386" y="247"/>
                    </a:lnTo>
                    <a:lnTo>
                      <a:pt x="394" y="267"/>
                    </a:lnTo>
                    <a:lnTo>
                      <a:pt x="424" y="273"/>
                    </a:lnTo>
                    <a:lnTo>
                      <a:pt x="422" y="285"/>
                    </a:lnTo>
                    <a:lnTo>
                      <a:pt x="434" y="301"/>
                    </a:lnTo>
                    <a:lnTo>
                      <a:pt x="428" y="328"/>
                    </a:lnTo>
                    <a:lnTo>
                      <a:pt x="356" y="297"/>
                    </a:lnTo>
                    <a:lnTo>
                      <a:pt x="406" y="346"/>
                    </a:lnTo>
                    <a:lnTo>
                      <a:pt x="316" y="316"/>
                    </a:lnTo>
                    <a:lnTo>
                      <a:pt x="304" y="303"/>
                    </a:lnTo>
                    <a:lnTo>
                      <a:pt x="316" y="301"/>
                    </a:lnTo>
                    <a:lnTo>
                      <a:pt x="289" y="291"/>
                    </a:lnTo>
                    <a:lnTo>
                      <a:pt x="281" y="273"/>
                    </a:lnTo>
                    <a:lnTo>
                      <a:pt x="259" y="267"/>
                    </a:lnTo>
                    <a:lnTo>
                      <a:pt x="259" y="279"/>
                    </a:lnTo>
                    <a:lnTo>
                      <a:pt x="245" y="273"/>
                    </a:lnTo>
                    <a:lnTo>
                      <a:pt x="223" y="283"/>
                    </a:lnTo>
                    <a:lnTo>
                      <a:pt x="202" y="273"/>
                    </a:lnTo>
                    <a:lnTo>
                      <a:pt x="214" y="253"/>
                    </a:lnTo>
                    <a:lnTo>
                      <a:pt x="281" y="253"/>
                    </a:lnTo>
                    <a:lnTo>
                      <a:pt x="263" y="231"/>
                    </a:lnTo>
                    <a:lnTo>
                      <a:pt x="298" y="201"/>
                    </a:lnTo>
                    <a:lnTo>
                      <a:pt x="271" y="159"/>
                    </a:lnTo>
                    <a:lnTo>
                      <a:pt x="257" y="156"/>
                    </a:lnTo>
                    <a:lnTo>
                      <a:pt x="265" y="147"/>
                    </a:lnTo>
                    <a:lnTo>
                      <a:pt x="227" y="162"/>
                    </a:lnTo>
                    <a:lnTo>
                      <a:pt x="223" y="147"/>
                    </a:lnTo>
                    <a:lnTo>
                      <a:pt x="241" y="141"/>
                    </a:lnTo>
                    <a:lnTo>
                      <a:pt x="211" y="126"/>
                    </a:lnTo>
                    <a:lnTo>
                      <a:pt x="208" y="114"/>
                    </a:lnTo>
                    <a:lnTo>
                      <a:pt x="181" y="105"/>
                    </a:lnTo>
                    <a:lnTo>
                      <a:pt x="190" y="123"/>
                    </a:lnTo>
                    <a:lnTo>
                      <a:pt x="139" y="117"/>
                    </a:lnTo>
                    <a:lnTo>
                      <a:pt x="154" y="129"/>
                    </a:lnTo>
                    <a:lnTo>
                      <a:pt x="31" y="111"/>
                    </a:lnTo>
                    <a:lnTo>
                      <a:pt x="10" y="87"/>
                    </a:lnTo>
                    <a:lnTo>
                      <a:pt x="49" y="90"/>
                    </a:lnTo>
                    <a:lnTo>
                      <a:pt x="0" y="78"/>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876" name="Freeform 698"/>
              <p:cNvSpPr>
                <a:spLocks/>
              </p:cNvSpPr>
              <p:nvPr/>
            </p:nvSpPr>
            <p:spPr bwMode="auto">
              <a:xfrm>
                <a:off x="3312" y="2688"/>
                <a:ext cx="192" cy="145"/>
              </a:xfrm>
              <a:custGeom>
                <a:avLst/>
                <a:gdLst>
                  <a:gd name="T0" fmla="*/ 0 w 217"/>
                  <a:gd name="T1" fmla="*/ 134 h 140"/>
                  <a:gd name="T2" fmla="*/ 6 w 217"/>
                  <a:gd name="T3" fmla="*/ 77 h 140"/>
                  <a:gd name="T4" fmla="*/ 31 w 217"/>
                  <a:gd name="T5" fmla="*/ 66 h 140"/>
                  <a:gd name="T6" fmla="*/ 35 w 217"/>
                  <a:gd name="T7" fmla="*/ 42 h 140"/>
                  <a:gd name="T8" fmla="*/ 48 w 217"/>
                  <a:gd name="T9" fmla="*/ 39 h 140"/>
                  <a:gd name="T10" fmla="*/ 66 w 217"/>
                  <a:gd name="T11" fmla="*/ 0 h 140"/>
                  <a:gd name="T12" fmla="*/ 72 w 217"/>
                  <a:gd name="T13" fmla="*/ 42 h 140"/>
                  <a:gd name="T14" fmla="*/ 87 w 217"/>
                  <a:gd name="T15" fmla="*/ 66 h 140"/>
                  <a:gd name="T16" fmla="*/ 104 w 217"/>
                  <a:gd name="T17" fmla="*/ 127 h 140"/>
                  <a:gd name="T18" fmla="*/ 57 w 217"/>
                  <a:gd name="T19" fmla="*/ 142 h 140"/>
                  <a:gd name="T20" fmla="*/ 39 w 217"/>
                  <a:gd name="T21" fmla="*/ 127 h 140"/>
                  <a:gd name="T22" fmla="*/ 31 w 217"/>
                  <a:gd name="T23" fmla="*/ 157 h 140"/>
                  <a:gd name="T24" fmla="*/ 20 w 217"/>
                  <a:gd name="T25" fmla="*/ 157 h 140"/>
                  <a:gd name="T26" fmla="*/ 12 w 217"/>
                  <a:gd name="T27" fmla="*/ 172 h 140"/>
                  <a:gd name="T28" fmla="*/ 0 w 217"/>
                  <a:gd name="T29" fmla="*/ 134 h 1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140"/>
                  <a:gd name="T47" fmla="*/ 217 w 217"/>
                  <a:gd name="T48" fmla="*/ 140 h 1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140">
                    <a:moveTo>
                      <a:pt x="0" y="109"/>
                    </a:moveTo>
                    <a:lnTo>
                      <a:pt x="12" y="63"/>
                    </a:lnTo>
                    <a:lnTo>
                      <a:pt x="66" y="54"/>
                    </a:lnTo>
                    <a:lnTo>
                      <a:pt x="72" y="36"/>
                    </a:lnTo>
                    <a:lnTo>
                      <a:pt x="99" y="33"/>
                    </a:lnTo>
                    <a:lnTo>
                      <a:pt x="138" y="0"/>
                    </a:lnTo>
                    <a:lnTo>
                      <a:pt x="150" y="36"/>
                    </a:lnTo>
                    <a:lnTo>
                      <a:pt x="180" y="54"/>
                    </a:lnTo>
                    <a:lnTo>
                      <a:pt x="216" y="103"/>
                    </a:lnTo>
                    <a:lnTo>
                      <a:pt x="117" y="115"/>
                    </a:lnTo>
                    <a:lnTo>
                      <a:pt x="81" y="103"/>
                    </a:lnTo>
                    <a:lnTo>
                      <a:pt x="66" y="127"/>
                    </a:lnTo>
                    <a:lnTo>
                      <a:pt x="42" y="127"/>
                    </a:lnTo>
                    <a:lnTo>
                      <a:pt x="24" y="139"/>
                    </a:lnTo>
                    <a:lnTo>
                      <a:pt x="0" y="10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77" name="Freeform 699"/>
              <p:cNvSpPr>
                <a:spLocks/>
              </p:cNvSpPr>
              <p:nvPr/>
            </p:nvSpPr>
            <p:spPr bwMode="auto">
              <a:xfrm>
                <a:off x="3292" y="2472"/>
                <a:ext cx="162" cy="282"/>
              </a:xfrm>
              <a:custGeom>
                <a:avLst/>
                <a:gdLst>
                  <a:gd name="T0" fmla="*/ 0 w 182"/>
                  <a:gd name="T1" fmla="*/ 186 h 274"/>
                  <a:gd name="T2" fmla="*/ 14 w 182"/>
                  <a:gd name="T3" fmla="*/ 199 h 274"/>
                  <a:gd name="T4" fmla="*/ 11 w 182"/>
                  <a:gd name="T5" fmla="*/ 217 h 274"/>
                  <a:gd name="T6" fmla="*/ 17 w 182"/>
                  <a:gd name="T7" fmla="*/ 271 h 274"/>
                  <a:gd name="T8" fmla="*/ 4 w 182"/>
                  <a:gd name="T9" fmla="*/ 282 h 274"/>
                  <a:gd name="T10" fmla="*/ 17 w 182"/>
                  <a:gd name="T11" fmla="*/ 324 h 274"/>
                  <a:gd name="T12" fmla="*/ 43 w 182"/>
                  <a:gd name="T13" fmla="*/ 314 h 274"/>
                  <a:gd name="T14" fmla="*/ 47 w 182"/>
                  <a:gd name="T15" fmla="*/ 292 h 274"/>
                  <a:gd name="T16" fmla="*/ 61 w 182"/>
                  <a:gd name="T17" fmla="*/ 289 h 274"/>
                  <a:gd name="T18" fmla="*/ 79 w 182"/>
                  <a:gd name="T19" fmla="*/ 249 h 274"/>
                  <a:gd name="T20" fmla="*/ 72 w 182"/>
                  <a:gd name="T21" fmla="*/ 214 h 274"/>
                  <a:gd name="T22" fmla="*/ 81 w 182"/>
                  <a:gd name="T23" fmla="*/ 156 h 274"/>
                  <a:gd name="T24" fmla="*/ 90 w 182"/>
                  <a:gd name="T25" fmla="*/ 156 h 274"/>
                  <a:gd name="T26" fmla="*/ 90 w 182"/>
                  <a:gd name="T27" fmla="*/ 78 h 274"/>
                  <a:gd name="T28" fmla="*/ 22 w 182"/>
                  <a:gd name="T29" fmla="*/ 0 h 274"/>
                  <a:gd name="T30" fmla="*/ 14 w 182"/>
                  <a:gd name="T31" fmla="*/ 2 h 274"/>
                  <a:gd name="T32" fmla="*/ 14 w 182"/>
                  <a:gd name="T33" fmla="*/ 36 h 274"/>
                  <a:gd name="T34" fmla="*/ 22 w 182"/>
                  <a:gd name="T35" fmla="*/ 62 h 274"/>
                  <a:gd name="T36" fmla="*/ 17 w 182"/>
                  <a:gd name="T37" fmla="*/ 132 h 274"/>
                  <a:gd name="T38" fmla="*/ 0 w 182"/>
                  <a:gd name="T39" fmla="*/ 186 h 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2"/>
                  <a:gd name="T61" fmla="*/ 0 h 274"/>
                  <a:gd name="T62" fmla="*/ 182 w 182"/>
                  <a:gd name="T63" fmla="*/ 274 h 2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2" h="274">
                    <a:moveTo>
                      <a:pt x="0" y="156"/>
                    </a:moveTo>
                    <a:lnTo>
                      <a:pt x="28" y="168"/>
                    </a:lnTo>
                    <a:lnTo>
                      <a:pt x="22" y="183"/>
                    </a:lnTo>
                    <a:lnTo>
                      <a:pt x="34" y="228"/>
                    </a:lnTo>
                    <a:lnTo>
                      <a:pt x="10" y="237"/>
                    </a:lnTo>
                    <a:lnTo>
                      <a:pt x="34" y="273"/>
                    </a:lnTo>
                    <a:lnTo>
                      <a:pt x="88" y="264"/>
                    </a:lnTo>
                    <a:lnTo>
                      <a:pt x="94" y="246"/>
                    </a:lnTo>
                    <a:lnTo>
                      <a:pt x="121" y="243"/>
                    </a:lnTo>
                    <a:lnTo>
                      <a:pt x="160" y="210"/>
                    </a:lnTo>
                    <a:lnTo>
                      <a:pt x="145" y="180"/>
                    </a:lnTo>
                    <a:lnTo>
                      <a:pt x="163" y="132"/>
                    </a:lnTo>
                    <a:lnTo>
                      <a:pt x="181" y="132"/>
                    </a:lnTo>
                    <a:lnTo>
                      <a:pt x="181" y="66"/>
                    </a:lnTo>
                    <a:lnTo>
                      <a:pt x="46" y="0"/>
                    </a:lnTo>
                    <a:lnTo>
                      <a:pt x="28" y="2"/>
                    </a:lnTo>
                    <a:lnTo>
                      <a:pt x="28" y="30"/>
                    </a:lnTo>
                    <a:lnTo>
                      <a:pt x="46" y="51"/>
                    </a:lnTo>
                    <a:lnTo>
                      <a:pt x="34" y="111"/>
                    </a:lnTo>
                    <a:lnTo>
                      <a:pt x="0" y="15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78" name="Freeform 700"/>
              <p:cNvSpPr>
                <a:spLocks/>
              </p:cNvSpPr>
              <p:nvPr/>
            </p:nvSpPr>
            <p:spPr bwMode="auto">
              <a:xfrm>
                <a:off x="4195" y="1851"/>
                <a:ext cx="916" cy="678"/>
              </a:xfrm>
              <a:custGeom>
                <a:avLst/>
                <a:gdLst>
                  <a:gd name="T0" fmla="*/ 4 w 1033"/>
                  <a:gd name="T1" fmla="*/ 349 h 657"/>
                  <a:gd name="T2" fmla="*/ 52 w 1033"/>
                  <a:gd name="T3" fmla="*/ 298 h 657"/>
                  <a:gd name="T4" fmla="*/ 51 w 1033"/>
                  <a:gd name="T5" fmla="*/ 228 h 657"/>
                  <a:gd name="T6" fmla="*/ 76 w 1033"/>
                  <a:gd name="T7" fmla="*/ 168 h 657"/>
                  <a:gd name="T8" fmla="*/ 100 w 1033"/>
                  <a:gd name="T9" fmla="*/ 138 h 657"/>
                  <a:gd name="T10" fmla="*/ 122 w 1033"/>
                  <a:gd name="T11" fmla="*/ 148 h 657"/>
                  <a:gd name="T12" fmla="*/ 140 w 1033"/>
                  <a:gd name="T13" fmla="*/ 219 h 657"/>
                  <a:gd name="T14" fmla="*/ 194 w 1033"/>
                  <a:gd name="T15" fmla="*/ 285 h 657"/>
                  <a:gd name="T16" fmla="*/ 254 w 1033"/>
                  <a:gd name="T17" fmla="*/ 308 h 657"/>
                  <a:gd name="T18" fmla="*/ 313 w 1033"/>
                  <a:gd name="T19" fmla="*/ 255 h 657"/>
                  <a:gd name="T20" fmla="*/ 328 w 1033"/>
                  <a:gd name="T21" fmla="*/ 233 h 657"/>
                  <a:gd name="T22" fmla="*/ 376 w 1033"/>
                  <a:gd name="T23" fmla="*/ 182 h 657"/>
                  <a:gd name="T24" fmla="*/ 344 w 1033"/>
                  <a:gd name="T25" fmla="*/ 156 h 657"/>
                  <a:gd name="T26" fmla="*/ 351 w 1033"/>
                  <a:gd name="T27" fmla="*/ 95 h 657"/>
                  <a:gd name="T28" fmla="*/ 374 w 1033"/>
                  <a:gd name="T29" fmla="*/ 95 h 657"/>
                  <a:gd name="T30" fmla="*/ 380 w 1033"/>
                  <a:gd name="T31" fmla="*/ 28 h 657"/>
                  <a:gd name="T32" fmla="*/ 427 w 1033"/>
                  <a:gd name="T33" fmla="*/ 22 h 657"/>
                  <a:gd name="T34" fmla="*/ 466 w 1033"/>
                  <a:gd name="T35" fmla="*/ 128 h 657"/>
                  <a:gd name="T36" fmla="*/ 502 w 1033"/>
                  <a:gd name="T37" fmla="*/ 138 h 657"/>
                  <a:gd name="T38" fmla="*/ 470 w 1033"/>
                  <a:gd name="T39" fmla="*/ 235 h 657"/>
                  <a:gd name="T40" fmla="*/ 466 w 1033"/>
                  <a:gd name="T41" fmla="*/ 287 h 657"/>
                  <a:gd name="T42" fmla="*/ 448 w 1033"/>
                  <a:gd name="T43" fmla="*/ 300 h 657"/>
                  <a:gd name="T44" fmla="*/ 438 w 1033"/>
                  <a:gd name="T45" fmla="*/ 313 h 657"/>
                  <a:gd name="T46" fmla="*/ 391 w 1033"/>
                  <a:gd name="T47" fmla="*/ 378 h 657"/>
                  <a:gd name="T48" fmla="*/ 395 w 1033"/>
                  <a:gd name="T49" fmla="*/ 324 h 657"/>
                  <a:gd name="T50" fmla="*/ 360 w 1033"/>
                  <a:gd name="T51" fmla="*/ 386 h 657"/>
                  <a:gd name="T52" fmla="*/ 386 w 1033"/>
                  <a:gd name="T53" fmla="*/ 403 h 657"/>
                  <a:gd name="T54" fmla="*/ 382 w 1033"/>
                  <a:gd name="T55" fmla="*/ 437 h 657"/>
                  <a:gd name="T56" fmla="*/ 397 w 1033"/>
                  <a:gd name="T57" fmla="*/ 541 h 657"/>
                  <a:gd name="T58" fmla="*/ 397 w 1033"/>
                  <a:gd name="T59" fmla="*/ 559 h 657"/>
                  <a:gd name="T60" fmla="*/ 397 w 1033"/>
                  <a:gd name="T61" fmla="*/ 580 h 657"/>
                  <a:gd name="T62" fmla="*/ 351 w 1033"/>
                  <a:gd name="T63" fmla="*/ 734 h 657"/>
                  <a:gd name="T64" fmla="*/ 330 w 1033"/>
                  <a:gd name="T65" fmla="*/ 742 h 657"/>
                  <a:gd name="T66" fmla="*/ 323 w 1033"/>
                  <a:gd name="T67" fmla="*/ 752 h 657"/>
                  <a:gd name="T68" fmla="*/ 298 w 1033"/>
                  <a:gd name="T69" fmla="*/ 793 h 657"/>
                  <a:gd name="T70" fmla="*/ 282 w 1033"/>
                  <a:gd name="T71" fmla="*/ 764 h 657"/>
                  <a:gd name="T72" fmla="*/ 232 w 1033"/>
                  <a:gd name="T73" fmla="*/ 744 h 657"/>
                  <a:gd name="T74" fmla="*/ 231 w 1033"/>
                  <a:gd name="T75" fmla="*/ 767 h 657"/>
                  <a:gd name="T76" fmla="*/ 211 w 1033"/>
                  <a:gd name="T77" fmla="*/ 748 h 657"/>
                  <a:gd name="T78" fmla="*/ 198 w 1033"/>
                  <a:gd name="T79" fmla="*/ 712 h 657"/>
                  <a:gd name="T80" fmla="*/ 205 w 1033"/>
                  <a:gd name="T81" fmla="*/ 633 h 657"/>
                  <a:gd name="T82" fmla="*/ 186 w 1033"/>
                  <a:gd name="T83" fmla="*/ 613 h 657"/>
                  <a:gd name="T84" fmla="*/ 149 w 1033"/>
                  <a:gd name="T85" fmla="*/ 628 h 657"/>
                  <a:gd name="T86" fmla="*/ 124 w 1033"/>
                  <a:gd name="T87" fmla="*/ 640 h 657"/>
                  <a:gd name="T88" fmla="*/ 119 w 1033"/>
                  <a:gd name="T89" fmla="*/ 628 h 657"/>
                  <a:gd name="T90" fmla="*/ 87 w 1033"/>
                  <a:gd name="T91" fmla="*/ 595 h 657"/>
                  <a:gd name="T92" fmla="*/ 45 w 1033"/>
                  <a:gd name="T93" fmla="*/ 559 h 657"/>
                  <a:gd name="T94" fmla="*/ 48 w 1033"/>
                  <a:gd name="T95" fmla="*/ 520 h 657"/>
                  <a:gd name="T96" fmla="*/ 53 w 1033"/>
                  <a:gd name="T97" fmla="*/ 454 h 657"/>
                  <a:gd name="T98" fmla="*/ 32 w 1033"/>
                  <a:gd name="T99" fmla="*/ 457 h 657"/>
                  <a:gd name="T100" fmla="*/ 10 w 1033"/>
                  <a:gd name="T101" fmla="*/ 414 h 657"/>
                  <a:gd name="T102" fmla="*/ 0 w 1033"/>
                  <a:gd name="T103" fmla="*/ 375 h 6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3"/>
                  <a:gd name="T157" fmla="*/ 0 h 657"/>
                  <a:gd name="T158" fmla="*/ 1033 w 1033"/>
                  <a:gd name="T159" fmla="*/ 657 h 6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3" h="657">
                    <a:moveTo>
                      <a:pt x="0" y="310"/>
                    </a:moveTo>
                    <a:lnTo>
                      <a:pt x="6" y="289"/>
                    </a:lnTo>
                    <a:lnTo>
                      <a:pt x="45" y="283"/>
                    </a:lnTo>
                    <a:lnTo>
                      <a:pt x="109" y="247"/>
                    </a:lnTo>
                    <a:lnTo>
                      <a:pt x="117" y="219"/>
                    </a:lnTo>
                    <a:lnTo>
                      <a:pt x="105" y="189"/>
                    </a:lnTo>
                    <a:lnTo>
                      <a:pt x="148" y="181"/>
                    </a:lnTo>
                    <a:lnTo>
                      <a:pt x="157" y="139"/>
                    </a:lnTo>
                    <a:lnTo>
                      <a:pt x="202" y="145"/>
                    </a:lnTo>
                    <a:lnTo>
                      <a:pt x="205" y="114"/>
                    </a:lnTo>
                    <a:lnTo>
                      <a:pt x="238" y="102"/>
                    </a:lnTo>
                    <a:lnTo>
                      <a:pt x="253" y="123"/>
                    </a:lnTo>
                    <a:lnTo>
                      <a:pt x="280" y="132"/>
                    </a:lnTo>
                    <a:lnTo>
                      <a:pt x="289" y="181"/>
                    </a:lnTo>
                    <a:lnTo>
                      <a:pt x="364" y="201"/>
                    </a:lnTo>
                    <a:lnTo>
                      <a:pt x="398" y="235"/>
                    </a:lnTo>
                    <a:lnTo>
                      <a:pt x="457" y="229"/>
                    </a:lnTo>
                    <a:lnTo>
                      <a:pt x="523" y="255"/>
                    </a:lnTo>
                    <a:lnTo>
                      <a:pt x="617" y="235"/>
                    </a:lnTo>
                    <a:lnTo>
                      <a:pt x="644" y="211"/>
                    </a:lnTo>
                    <a:lnTo>
                      <a:pt x="647" y="189"/>
                    </a:lnTo>
                    <a:lnTo>
                      <a:pt x="674" y="193"/>
                    </a:lnTo>
                    <a:lnTo>
                      <a:pt x="728" y="153"/>
                    </a:lnTo>
                    <a:lnTo>
                      <a:pt x="774" y="151"/>
                    </a:lnTo>
                    <a:lnTo>
                      <a:pt x="749" y="120"/>
                    </a:lnTo>
                    <a:lnTo>
                      <a:pt x="707" y="129"/>
                    </a:lnTo>
                    <a:lnTo>
                      <a:pt x="707" y="100"/>
                    </a:lnTo>
                    <a:lnTo>
                      <a:pt x="722" y="78"/>
                    </a:lnTo>
                    <a:lnTo>
                      <a:pt x="743" y="88"/>
                    </a:lnTo>
                    <a:lnTo>
                      <a:pt x="770" y="78"/>
                    </a:lnTo>
                    <a:lnTo>
                      <a:pt x="792" y="36"/>
                    </a:lnTo>
                    <a:lnTo>
                      <a:pt x="782" y="22"/>
                    </a:lnTo>
                    <a:lnTo>
                      <a:pt x="840" y="0"/>
                    </a:lnTo>
                    <a:lnTo>
                      <a:pt x="876" y="16"/>
                    </a:lnTo>
                    <a:lnTo>
                      <a:pt x="909" y="88"/>
                    </a:lnTo>
                    <a:lnTo>
                      <a:pt x="960" y="106"/>
                    </a:lnTo>
                    <a:lnTo>
                      <a:pt x="969" y="129"/>
                    </a:lnTo>
                    <a:lnTo>
                      <a:pt x="1032" y="114"/>
                    </a:lnTo>
                    <a:lnTo>
                      <a:pt x="1002" y="183"/>
                    </a:lnTo>
                    <a:lnTo>
                      <a:pt x="966" y="195"/>
                    </a:lnTo>
                    <a:lnTo>
                      <a:pt x="972" y="219"/>
                    </a:lnTo>
                    <a:lnTo>
                      <a:pt x="960" y="237"/>
                    </a:lnTo>
                    <a:lnTo>
                      <a:pt x="954" y="229"/>
                    </a:lnTo>
                    <a:lnTo>
                      <a:pt x="921" y="249"/>
                    </a:lnTo>
                    <a:lnTo>
                      <a:pt x="921" y="259"/>
                    </a:lnTo>
                    <a:lnTo>
                      <a:pt x="900" y="259"/>
                    </a:lnTo>
                    <a:lnTo>
                      <a:pt x="858" y="292"/>
                    </a:lnTo>
                    <a:lnTo>
                      <a:pt x="804" y="313"/>
                    </a:lnTo>
                    <a:lnTo>
                      <a:pt x="822" y="280"/>
                    </a:lnTo>
                    <a:lnTo>
                      <a:pt x="812" y="268"/>
                    </a:lnTo>
                    <a:lnTo>
                      <a:pt x="743" y="307"/>
                    </a:lnTo>
                    <a:lnTo>
                      <a:pt x="740" y="319"/>
                    </a:lnTo>
                    <a:lnTo>
                      <a:pt x="768" y="343"/>
                    </a:lnTo>
                    <a:lnTo>
                      <a:pt x="794" y="334"/>
                    </a:lnTo>
                    <a:lnTo>
                      <a:pt x="824" y="340"/>
                    </a:lnTo>
                    <a:lnTo>
                      <a:pt x="786" y="361"/>
                    </a:lnTo>
                    <a:lnTo>
                      <a:pt x="770" y="388"/>
                    </a:lnTo>
                    <a:lnTo>
                      <a:pt x="816" y="448"/>
                    </a:lnTo>
                    <a:lnTo>
                      <a:pt x="786" y="442"/>
                    </a:lnTo>
                    <a:lnTo>
                      <a:pt x="816" y="463"/>
                    </a:lnTo>
                    <a:lnTo>
                      <a:pt x="786" y="478"/>
                    </a:lnTo>
                    <a:lnTo>
                      <a:pt x="816" y="481"/>
                    </a:lnTo>
                    <a:lnTo>
                      <a:pt x="761" y="574"/>
                    </a:lnTo>
                    <a:lnTo>
                      <a:pt x="722" y="608"/>
                    </a:lnTo>
                    <a:lnTo>
                      <a:pt x="683" y="614"/>
                    </a:lnTo>
                    <a:lnTo>
                      <a:pt x="680" y="614"/>
                    </a:lnTo>
                    <a:lnTo>
                      <a:pt x="674" y="610"/>
                    </a:lnTo>
                    <a:lnTo>
                      <a:pt x="662" y="622"/>
                    </a:lnTo>
                    <a:lnTo>
                      <a:pt x="617" y="635"/>
                    </a:lnTo>
                    <a:lnTo>
                      <a:pt x="614" y="656"/>
                    </a:lnTo>
                    <a:lnTo>
                      <a:pt x="608" y="628"/>
                    </a:lnTo>
                    <a:lnTo>
                      <a:pt x="581" y="632"/>
                    </a:lnTo>
                    <a:lnTo>
                      <a:pt x="533" y="604"/>
                    </a:lnTo>
                    <a:lnTo>
                      <a:pt x="479" y="616"/>
                    </a:lnTo>
                    <a:lnTo>
                      <a:pt x="473" y="616"/>
                    </a:lnTo>
                    <a:lnTo>
                      <a:pt x="473" y="635"/>
                    </a:lnTo>
                    <a:lnTo>
                      <a:pt x="463" y="628"/>
                    </a:lnTo>
                    <a:lnTo>
                      <a:pt x="433" y="620"/>
                    </a:lnTo>
                    <a:lnTo>
                      <a:pt x="424" y="586"/>
                    </a:lnTo>
                    <a:lnTo>
                      <a:pt x="406" y="590"/>
                    </a:lnTo>
                    <a:lnTo>
                      <a:pt x="422" y="538"/>
                    </a:lnTo>
                    <a:lnTo>
                      <a:pt x="422" y="524"/>
                    </a:lnTo>
                    <a:lnTo>
                      <a:pt x="404" y="514"/>
                    </a:lnTo>
                    <a:lnTo>
                      <a:pt x="382" y="508"/>
                    </a:lnTo>
                    <a:lnTo>
                      <a:pt x="376" y="487"/>
                    </a:lnTo>
                    <a:lnTo>
                      <a:pt x="307" y="520"/>
                    </a:lnTo>
                    <a:lnTo>
                      <a:pt x="274" y="512"/>
                    </a:lnTo>
                    <a:lnTo>
                      <a:pt x="256" y="530"/>
                    </a:lnTo>
                    <a:lnTo>
                      <a:pt x="253" y="514"/>
                    </a:lnTo>
                    <a:lnTo>
                      <a:pt x="244" y="520"/>
                    </a:lnTo>
                    <a:lnTo>
                      <a:pt x="205" y="520"/>
                    </a:lnTo>
                    <a:lnTo>
                      <a:pt x="178" y="493"/>
                    </a:lnTo>
                    <a:lnTo>
                      <a:pt x="127" y="475"/>
                    </a:lnTo>
                    <a:lnTo>
                      <a:pt x="91" y="463"/>
                    </a:lnTo>
                    <a:lnTo>
                      <a:pt x="81" y="433"/>
                    </a:lnTo>
                    <a:lnTo>
                      <a:pt x="99" y="430"/>
                    </a:lnTo>
                    <a:lnTo>
                      <a:pt x="91" y="403"/>
                    </a:lnTo>
                    <a:lnTo>
                      <a:pt x="111" y="376"/>
                    </a:lnTo>
                    <a:lnTo>
                      <a:pt x="97" y="364"/>
                    </a:lnTo>
                    <a:lnTo>
                      <a:pt x="67" y="379"/>
                    </a:lnTo>
                    <a:lnTo>
                      <a:pt x="15" y="346"/>
                    </a:lnTo>
                    <a:lnTo>
                      <a:pt x="19" y="343"/>
                    </a:lnTo>
                    <a:lnTo>
                      <a:pt x="19" y="319"/>
                    </a:lnTo>
                    <a:lnTo>
                      <a:pt x="0" y="31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79" name="Freeform 701"/>
              <p:cNvSpPr>
                <a:spLocks/>
              </p:cNvSpPr>
              <p:nvPr/>
            </p:nvSpPr>
            <p:spPr bwMode="auto">
              <a:xfrm>
                <a:off x="4721" y="2531"/>
                <a:ext cx="32" cy="35"/>
              </a:xfrm>
              <a:custGeom>
                <a:avLst/>
                <a:gdLst>
                  <a:gd name="T0" fmla="*/ 0 w 37"/>
                  <a:gd name="T1" fmla="*/ 27 h 34"/>
                  <a:gd name="T2" fmla="*/ 5 w 37"/>
                  <a:gd name="T3" fmla="*/ 0 h 34"/>
                  <a:gd name="T4" fmla="*/ 15 w 37"/>
                  <a:gd name="T5" fmla="*/ 6 h 34"/>
                  <a:gd name="T6" fmla="*/ 7 w 37"/>
                  <a:gd name="T7" fmla="*/ 39 h 34"/>
                  <a:gd name="T8" fmla="*/ 0 w 37"/>
                  <a:gd name="T9" fmla="*/ 27 h 34"/>
                  <a:gd name="T10" fmla="*/ 0 60000 65536"/>
                  <a:gd name="T11" fmla="*/ 0 60000 65536"/>
                  <a:gd name="T12" fmla="*/ 0 60000 65536"/>
                  <a:gd name="T13" fmla="*/ 0 60000 65536"/>
                  <a:gd name="T14" fmla="*/ 0 60000 65536"/>
                  <a:gd name="T15" fmla="*/ 0 w 37"/>
                  <a:gd name="T16" fmla="*/ 0 h 34"/>
                  <a:gd name="T17" fmla="*/ 37 w 37"/>
                  <a:gd name="T18" fmla="*/ 34 h 34"/>
                </a:gdLst>
                <a:ahLst/>
                <a:cxnLst>
                  <a:cxn ang="T10">
                    <a:pos x="T0" y="T1"/>
                  </a:cxn>
                  <a:cxn ang="T11">
                    <a:pos x="T2" y="T3"/>
                  </a:cxn>
                  <a:cxn ang="T12">
                    <a:pos x="T4" y="T5"/>
                  </a:cxn>
                  <a:cxn ang="T13">
                    <a:pos x="T6" y="T7"/>
                  </a:cxn>
                  <a:cxn ang="T14">
                    <a:pos x="T8" y="T9"/>
                  </a:cxn>
                </a:cxnLst>
                <a:rect l="T15" t="T16" r="T17" b="T18"/>
                <a:pathLst>
                  <a:path w="37" h="34">
                    <a:moveTo>
                      <a:pt x="0" y="21"/>
                    </a:moveTo>
                    <a:lnTo>
                      <a:pt x="12" y="0"/>
                    </a:lnTo>
                    <a:lnTo>
                      <a:pt x="36" y="6"/>
                    </a:lnTo>
                    <a:lnTo>
                      <a:pt x="15" y="33"/>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0" name="Freeform 702"/>
              <p:cNvSpPr>
                <a:spLocks/>
              </p:cNvSpPr>
              <p:nvPr/>
            </p:nvSpPr>
            <p:spPr bwMode="auto">
              <a:xfrm>
                <a:off x="4888" y="2437"/>
                <a:ext cx="28" cy="57"/>
              </a:xfrm>
              <a:custGeom>
                <a:avLst/>
                <a:gdLst>
                  <a:gd name="T0" fmla="*/ 0 w 31"/>
                  <a:gd name="T1" fmla="*/ 28 h 55"/>
                  <a:gd name="T2" fmla="*/ 6 w 31"/>
                  <a:gd name="T3" fmla="*/ 66 h 55"/>
                  <a:gd name="T4" fmla="*/ 16 w 31"/>
                  <a:gd name="T5" fmla="*/ 0 h 55"/>
                  <a:gd name="T6" fmla="*/ 9 w 31"/>
                  <a:gd name="T7" fmla="*/ 4 h 55"/>
                  <a:gd name="T8" fmla="*/ 0 w 31"/>
                  <a:gd name="T9" fmla="*/ 28 h 55"/>
                  <a:gd name="T10" fmla="*/ 0 60000 65536"/>
                  <a:gd name="T11" fmla="*/ 0 60000 65536"/>
                  <a:gd name="T12" fmla="*/ 0 60000 65536"/>
                  <a:gd name="T13" fmla="*/ 0 60000 65536"/>
                  <a:gd name="T14" fmla="*/ 0 60000 65536"/>
                  <a:gd name="T15" fmla="*/ 0 w 31"/>
                  <a:gd name="T16" fmla="*/ 0 h 55"/>
                  <a:gd name="T17" fmla="*/ 31 w 31"/>
                  <a:gd name="T18" fmla="*/ 55 h 55"/>
                </a:gdLst>
                <a:ahLst/>
                <a:cxnLst>
                  <a:cxn ang="T10">
                    <a:pos x="T0" y="T1"/>
                  </a:cxn>
                  <a:cxn ang="T11">
                    <a:pos x="T2" y="T3"/>
                  </a:cxn>
                  <a:cxn ang="T12">
                    <a:pos x="T4" y="T5"/>
                  </a:cxn>
                  <a:cxn ang="T13">
                    <a:pos x="T6" y="T7"/>
                  </a:cxn>
                  <a:cxn ang="T14">
                    <a:pos x="T8" y="T9"/>
                  </a:cxn>
                </a:cxnLst>
                <a:rect l="T15" t="T16" r="T17" b="T18"/>
                <a:pathLst>
                  <a:path w="31" h="55">
                    <a:moveTo>
                      <a:pt x="0" y="22"/>
                    </a:moveTo>
                    <a:lnTo>
                      <a:pt x="12" y="54"/>
                    </a:lnTo>
                    <a:lnTo>
                      <a:pt x="30" y="0"/>
                    </a:lnTo>
                    <a:lnTo>
                      <a:pt x="16" y="4"/>
                    </a:lnTo>
                    <a:lnTo>
                      <a:pt x="0" y="2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1" name="Freeform 703"/>
              <p:cNvSpPr>
                <a:spLocks/>
              </p:cNvSpPr>
              <p:nvPr/>
            </p:nvSpPr>
            <p:spPr bwMode="auto">
              <a:xfrm>
                <a:off x="3258" y="2819"/>
                <a:ext cx="113" cy="149"/>
              </a:xfrm>
              <a:custGeom>
                <a:avLst/>
                <a:gdLst>
                  <a:gd name="T0" fmla="*/ 0 w 128"/>
                  <a:gd name="T1" fmla="*/ 158 h 144"/>
                  <a:gd name="T2" fmla="*/ 9 w 128"/>
                  <a:gd name="T3" fmla="*/ 175 h 144"/>
                  <a:gd name="T4" fmla="*/ 16 w 128"/>
                  <a:gd name="T5" fmla="*/ 173 h 144"/>
                  <a:gd name="T6" fmla="*/ 29 w 128"/>
                  <a:gd name="T7" fmla="*/ 173 h 144"/>
                  <a:gd name="T8" fmla="*/ 39 w 128"/>
                  <a:gd name="T9" fmla="*/ 155 h 144"/>
                  <a:gd name="T10" fmla="*/ 41 w 128"/>
                  <a:gd name="T11" fmla="*/ 118 h 144"/>
                  <a:gd name="T12" fmla="*/ 53 w 128"/>
                  <a:gd name="T13" fmla="*/ 93 h 144"/>
                  <a:gd name="T14" fmla="*/ 60 w 128"/>
                  <a:gd name="T15" fmla="*/ 0 h 144"/>
                  <a:gd name="T16" fmla="*/ 49 w 128"/>
                  <a:gd name="T17" fmla="*/ 0 h 144"/>
                  <a:gd name="T18" fmla="*/ 40 w 128"/>
                  <a:gd name="T19" fmla="*/ 12 h 144"/>
                  <a:gd name="T20" fmla="*/ 39 w 128"/>
                  <a:gd name="T21" fmla="*/ 42 h 144"/>
                  <a:gd name="T22" fmla="*/ 18 w 128"/>
                  <a:gd name="T23" fmla="*/ 32 h 144"/>
                  <a:gd name="T24" fmla="*/ 16 w 128"/>
                  <a:gd name="T25" fmla="*/ 52 h 144"/>
                  <a:gd name="T26" fmla="*/ 26 w 128"/>
                  <a:gd name="T27" fmla="*/ 52 h 144"/>
                  <a:gd name="T28" fmla="*/ 23 w 128"/>
                  <a:gd name="T29" fmla="*/ 122 h 144"/>
                  <a:gd name="T30" fmla="*/ 13 w 128"/>
                  <a:gd name="T31" fmla="*/ 114 h 144"/>
                  <a:gd name="T32" fmla="*/ 0 w 128"/>
                  <a:gd name="T33" fmla="*/ 158 h 1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8"/>
                  <a:gd name="T52" fmla="*/ 0 h 144"/>
                  <a:gd name="T53" fmla="*/ 128 w 128"/>
                  <a:gd name="T54" fmla="*/ 144 h 1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8" h="144">
                    <a:moveTo>
                      <a:pt x="0" y="129"/>
                    </a:moveTo>
                    <a:lnTo>
                      <a:pt x="19" y="143"/>
                    </a:lnTo>
                    <a:lnTo>
                      <a:pt x="33" y="141"/>
                    </a:lnTo>
                    <a:lnTo>
                      <a:pt x="61" y="141"/>
                    </a:lnTo>
                    <a:lnTo>
                      <a:pt x="81" y="126"/>
                    </a:lnTo>
                    <a:lnTo>
                      <a:pt x="87" y="96"/>
                    </a:lnTo>
                    <a:lnTo>
                      <a:pt x="111" y="75"/>
                    </a:lnTo>
                    <a:lnTo>
                      <a:pt x="127" y="0"/>
                    </a:lnTo>
                    <a:lnTo>
                      <a:pt x="103" y="0"/>
                    </a:lnTo>
                    <a:lnTo>
                      <a:pt x="85" y="12"/>
                    </a:lnTo>
                    <a:lnTo>
                      <a:pt x="81" y="36"/>
                    </a:lnTo>
                    <a:lnTo>
                      <a:pt x="37" y="26"/>
                    </a:lnTo>
                    <a:lnTo>
                      <a:pt x="33" y="42"/>
                    </a:lnTo>
                    <a:lnTo>
                      <a:pt x="57" y="42"/>
                    </a:lnTo>
                    <a:lnTo>
                      <a:pt x="49" y="99"/>
                    </a:lnTo>
                    <a:lnTo>
                      <a:pt x="27" y="93"/>
                    </a:lnTo>
                    <a:lnTo>
                      <a:pt x="0" y="1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2" name="Freeform 704"/>
              <p:cNvSpPr>
                <a:spLocks/>
              </p:cNvSpPr>
              <p:nvPr/>
            </p:nvSpPr>
            <p:spPr bwMode="auto">
              <a:xfrm>
                <a:off x="3276" y="2795"/>
                <a:ext cx="288" cy="322"/>
              </a:xfrm>
              <a:custGeom>
                <a:avLst/>
                <a:gdLst>
                  <a:gd name="T0" fmla="*/ 0 w 324"/>
                  <a:gd name="T1" fmla="*/ 219 h 313"/>
                  <a:gd name="T2" fmla="*/ 0 w 324"/>
                  <a:gd name="T3" fmla="*/ 226 h 313"/>
                  <a:gd name="T4" fmla="*/ 32 w 324"/>
                  <a:gd name="T5" fmla="*/ 217 h 313"/>
                  <a:gd name="T6" fmla="*/ 47 w 324"/>
                  <a:gd name="T7" fmla="*/ 266 h 313"/>
                  <a:gd name="T8" fmla="*/ 59 w 324"/>
                  <a:gd name="T9" fmla="*/ 263 h 313"/>
                  <a:gd name="T10" fmla="*/ 60 w 324"/>
                  <a:gd name="T11" fmla="*/ 241 h 313"/>
                  <a:gd name="T12" fmla="*/ 72 w 324"/>
                  <a:gd name="T13" fmla="*/ 238 h 313"/>
                  <a:gd name="T14" fmla="*/ 79 w 324"/>
                  <a:gd name="T15" fmla="*/ 248 h 313"/>
                  <a:gd name="T16" fmla="*/ 81 w 324"/>
                  <a:gd name="T17" fmla="*/ 324 h 313"/>
                  <a:gd name="T18" fmla="*/ 98 w 324"/>
                  <a:gd name="T19" fmla="*/ 320 h 313"/>
                  <a:gd name="T20" fmla="*/ 144 w 324"/>
                  <a:gd name="T21" fmla="*/ 369 h 313"/>
                  <a:gd name="T22" fmla="*/ 144 w 324"/>
                  <a:gd name="T23" fmla="*/ 345 h 313"/>
                  <a:gd name="T24" fmla="*/ 136 w 324"/>
                  <a:gd name="T25" fmla="*/ 337 h 313"/>
                  <a:gd name="T26" fmla="*/ 137 w 324"/>
                  <a:gd name="T27" fmla="*/ 285 h 313"/>
                  <a:gd name="T28" fmla="*/ 153 w 324"/>
                  <a:gd name="T29" fmla="*/ 266 h 313"/>
                  <a:gd name="T30" fmla="*/ 142 w 324"/>
                  <a:gd name="T31" fmla="*/ 231 h 313"/>
                  <a:gd name="T32" fmla="*/ 142 w 324"/>
                  <a:gd name="T33" fmla="*/ 170 h 313"/>
                  <a:gd name="T34" fmla="*/ 140 w 324"/>
                  <a:gd name="T35" fmla="*/ 156 h 313"/>
                  <a:gd name="T36" fmla="*/ 146 w 324"/>
                  <a:gd name="T37" fmla="*/ 127 h 313"/>
                  <a:gd name="T38" fmla="*/ 153 w 324"/>
                  <a:gd name="T39" fmla="*/ 78 h 313"/>
                  <a:gd name="T40" fmla="*/ 160 w 324"/>
                  <a:gd name="T41" fmla="*/ 55 h 313"/>
                  <a:gd name="T42" fmla="*/ 156 w 324"/>
                  <a:gd name="T43" fmla="*/ 30 h 313"/>
                  <a:gd name="T44" fmla="*/ 126 w 324"/>
                  <a:gd name="T45" fmla="*/ 0 h 313"/>
                  <a:gd name="T46" fmla="*/ 77 w 324"/>
                  <a:gd name="T47" fmla="*/ 12 h 313"/>
                  <a:gd name="T48" fmla="*/ 60 w 324"/>
                  <a:gd name="T49" fmla="*/ 0 h 313"/>
                  <a:gd name="T50" fmla="*/ 53 w 324"/>
                  <a:gd name="T51" fmla="*/ 30 h 313"/>
                  <a:gd name="T52" fmla="*/ 44 w 324"/>
                  <a:gd name="T53" fmla="*/ 117 h 313"/>
                  <a:gd name="T54" fmla="*/ 32 w 324"/>
                  <a:gd name="T55" fmla="*/ 143 h 313"/>
                  <a:gd name="T56" fmla="*/ 29 w 324"/>
                  <a:gd name="T57" fmla="*/ 178 h 313"/>
                  <a:gd name="T58" fmla="*/ 20 w 324"/>
                  <a:gd name="T59" fmla="*/ 195 h 313"/>
                  <a:gd name="T60" fmla="*/ 6 w 324"/>
                  <a:gd name="T61" fmla="*/ 195 h 313"/>
                  <a:gd name="T62" fmla="*/ 0 w 324"/>
                  <a:gd name="T63" fmla="*/ 219 h 3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24"/>
                  <a:gd name="T97" fmla="*/ 0 h 313"/>
                  <a:gd name="T98" fmla="*/ 324 w 324"/>
                  <a:gd name="T99" fmla="*/ 313 h 3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24" h="313">
                    <a:moveTo>
                      <a:pt x="0" y="185"/>
                    </a:moveTo>
                    <a:lnTo>
                      <a:pt x="0" y="191"/>
                    </a:lnTo>
                    <a:lnTo>
                      <a:pt x="66" y="183"/>
                    </a:lnTo>
                    <a:lnTo>
                      <a:pt x="94" y="225"/>
                    </a:lnTo>
                    <a:lnTo>
                      <a:pt x="118" y="222"/>
                    </a:lnTo>
                    <a:lnTo>
                      <a:pt x="121" y="203"/>
                    </a:lnTo>
                    <a:lnTo>
                      <a:pt x="145" y="201"/>
                    </a:lnTo>
                    <a:lnTo>
                      <a:pt x="160" y="209"/>
                    </a:lnTo>
                    <a:lnTo>
                      <a:pt x="163" y="273"/>
                    </a:lnTo>
                    <a:lnTo>
                      <a:pt x="199" y="270"/>
                    </a:lnTo>
                    <a:lnTo>
                      <a:pt x="292" y="312"/>
                    </a:lnTo>
                    <a:lnTo>
                      <a:pt x="292" y="291"/>
                    </a:lnTo>
                    <a:lnTo>
                      <a:pt x="274" y="285"/>
                    </a:lnTo>
                    <a:lnTo>
                      <a:pt x="277" y="240"/>
                    </a:lnTo>
                    <a:lnTo>
                      <a:pt x="311" y="225"/>
                    </a:lnTo>
                    <a:lnTo>
                      <a:pt x="289" y="195"/>
                    </a:lnTo>
                    <a:lnTo>
                      <a:pt x="289" y="144"/>
                    </a:lnTo>
                    <a:lnTo>
                      <a:pt x="283" y="132"/>
                    </a:lnTo>
                    <a:lnTo>
                      <a:pt x="295" y="108"/>
                    </a:lnTo>
                    <a:lnTo>
                      <a:pt x="311" y="66"/>
                    </a:lnTo>
                    <a:lnTo>
                      <a:pt x="323" y="48"/>
                    </a:lnTo>
                    <a:lnTo>
                      <a:pt x="317" y="24"/>
                    </a:lnTo>
                    <a:lnTo>
                      <a:pt x="256" y="0"/>
                    </a:lnTo>
                    <a:lnTo>
                      <a:pt x="157" y="12"/>
                    </a:lnTo>
                    <a:lnTo>
                      <a:pt x="121" y="0"/>
                    </a:lnTo>
                    <a:lnTo>
                      <a:pt x="106" y="24"/>
                    </a:lnTo>
                    <a:lnTo>
                      <a:pt x="90" y="99"/>
                    </a:lnTo>
                    <a:lnTo>
                      <a:pt x="66" y="120"/>
                    </a:lnTo>
                    <a:lnTo>
                      <a:pt x="60" y="150"/>
                    </a:lnTo>
                    <a:lnTo>
                      <a:pt x="40" y="165"/>
                    </a:lnTo>
                    <a:lnTo>
                      <a:pt x="12" y="165"/>
                    </a:lnTo>
                    <a:lnTo>
                      <a:pt x="0" y="18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3" name="Freeform 705"/>
              <p:cNvSpPr>
                <a:spLocks/>
              </p:cNvSpPr>
              <p:nvPr/>
            </p:nvSpPr>
            <p:spPr bwMode="auto">
              <a:xfrm>
                <a:off x="3106" y="2667"/>
                <a:ext cx="41" cy="106"/>
              </a:xfrm>
              <a:custGeom>
                <a:avLst/>
                <a:gdLst>
                  <a:gd name="T0" fmla="*/ 0 w 46"/>
                  <a:gd name="T1" fmla="*/ 27 h 103"/>
                  <a:gd name="T2" fmla="*/ 9 w 46"/>
                  <a:gd name="T3" fmla="*/ 120 h 103"/>
                  <a:gd name="T4" fmla="*/ 15 w 46"/>
                  <a:gd name="T5" fmla="*/ 120 h 103"/>
                  <a:gd name="T6" fmla="*/ 23 w 46"/>
                  <a:gd name="T7" fmla="*/ 9 h 103"/>
                  <a:gd name="T8" fmla="*/ 17 w 46"/>
                  <a:gd name="T9" fmla="*/ 0 h 103"/>
                  <a:gd name="T10" fmla="*/ 12 w 46"/>
                  <a:gd name="T11" fmla="*/ 6 h 103"/>
                  <a:gd name="T12" fmla="*/ 0 w 46"/>
                  <a:gd name="T13" fmla="*/ 27 h 103"/>
                  <a:gd name="T14" fmla="*/ 0 60000 65536"/>
                  <a:gd name="T15" fmla="*/ 0 60000 65536"/>
                  <a:gd name="T16" fmla="*/ 0 60000 65536"/>
                  <a:gd name="T17" fmla="*/ 0 60000 65536"/>
                  <a:gd name="T18" fmla="*/ 0 60000 65536"/>
                  <a:gd name="T19" fmla="*/ 0 60000 65536"/>
                  <a:gd name="T20" fmla="*/ 0 60000 65536"/>
                  <a:gd name="T21" fmla="*/ 0 w 46"/>
                  <a:gd name="T22" fmla="*/ 0 h 103"/>
                  <a:gd name="T23" fmla="*/ 46 w 46"/>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103">
                    <a:moveTo>
                      <a:pt x="0" y="21"/>
                    </a:moveTo>
                    <a:lnTo>
                      <a:pt x="18" y="102"/>
                    </a:lnTo>
                    <a:lnTo>
                      <a:pt x="30" y="102"/>
                    </a:lnTo>
                    <a:lnTo>
                      <a:pt x="45" y="9"/>
                    </a:lnTo>
                    <a:lnTo>
                      <a:pt x="33" y="0"/>
                    </a:lnTo>
                    <a:lnTo>
                      <a:pt x="24" y="6"/>
                    </a:lnTo>
                    <a:lnTo>
                      <a:pt x="0" y="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4" name="Freeform 706"/>
              <p:cNvSpPr>
                <a:spLocks/>
              </p:cNvSpPr>
              <p:nvPr/>
            </p:nvSpPr>
            <p:spPr bwMode="auto">
              <a:xfrm>
                <a:off x="3236" y="2844"/>
                <a:ext cx="25" cy="22"/>
              </a:xfrm>
              <a:custGeom>
                <a:avLst/>
                <a:gdLst>
                  <a:gd name="T0" fmla="*/ 0 w 28"/>
                  <a:gd name="T1" fmla="*/ 26 h 21"/>
                  <a:gd name="T2" fmla="*/ 3 w 28"/>
                  <a:gd name="T3" fmla="*/ 2 h 21"/>
                  <a:gd name="T4" fmla="*/ 13 w 28"/>
                  <a:gd name="T5" fmla="*/ 0 h 21"/>
                  <a:gd name="T6" fmla="*/ 13 w 28"/>
                  <a:gd name="T7" fmla="*/ 24 h 21"/>
                  <a:gd name="T8" fmla="*/ 0 w 28"/>
                  <a:gd name="T9" fmla="*/ 26 h 21"/>
                  <a:gd name="T10" fmla="*/ 0 60000 65536"/>
                  <a:gd name="T11" fmla="*/ 0 60000 65536"/>
                  <a:gd name="T12" fmla="*/ 0 60000 65536"/>
                  <a:gd name="T13" fmla="*/ 0 60000 65536"/>
                  <a:gd name="T14" fmla="*/ 0 60000 65536"/>
                  <a:gd name="T15" fmla="*/ 0 w 28"/>
                  <a:gd name="T16" fmla="*/ 0 h 21"/>
                  <a:gd name="T17" fmla="*/ 28 w 28"/>
                  <a:gd name="T18" fmla="*/ 21 h 21"/>
                </a:gdLst>
                <a:ahLst/>
                <a:cxnLst>
                  <a:cxn ang="T10">
                    <a:pos x="T0" y="T1"/>
                  </a:cxn>
                  <a:cxn ang="T11">
                    <a:pos x="T2" y="T3"/>
                  </a:cxn>
                  <a:cxn ang="T12">
                    <a:pos x="T4" y="T5"/>
                  </a:cxn>
                  <a:cxn ang="T13">
                    <a:pos x="T6" y="T7"/>
                  </a:cxn>
                  <a:cxn ang="T14">
                    <a:pos x="T8" y="T9"/>
                  </a:cxn>
                </a:cxnLst>
                <a:rect l="T15" t="T16" r="T17" b="T18"/>
                <a:pathLst>
                  <a:path w="28" h="21">
                    <a:moveTo>
                      <a:pt x="0" y="20"/>
                    </a:moveTo>
                    <a:lnTo>
                      <a:pt x="3" y="2"/>
                    </a:lnTo>
                    <a:lnTo>
                      <a:pt x="27" y="0"/>
                    </a:lnTo>
                    <a:lnTo>
                      <a:pt x="27" y="18"/>
                    </a:lnTo>
                    <a:lnTo>
                      <a:pt x="0" y="2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5" name="Freeform 707"/>
              <p:cNvSpPr>
                <a:spLocks/>
              </p:cNvSpPr>
              <p:nvPr/>
            </p:nvSpPr>
            <p:spPr bwMode="auto">
              <a:xfrm>
                <a:off x="3584" y="2568"/>
                <a:ext cx="227" cy="254"/>
              </a:xfrm>
              <a:custGeom>
                <a:avLst/>
                <a:gdLst>
                  <a:gd name="T0" fmla="*/ 0 w 256"/>
                  <a:gd name="T1" fmla="*/ 205 h 247"/>
                  <a:gd name="T2" fmla="*/ 12 w 256"/>
                  <a:gd name="T3" fmla="*/ 189 h 247"/>
                  <a:gd name="T4" fmla="*/ 12 w 256"/>
                  <a:gd name="T5" fmla="*/ 153 h 247"/>
                  <a:gd name="T6" fmla="*/ 27 w 256"/>
                  <a:gd name="T7" fmla="*/ 104 h 247"/>
                  <a:gd name="T8" fmla="*/ 35 w 256"/>
                  <a:gd name="T9" fmla="*/ 15 h 247"/>
                  <a:gd name="T10" fmla="*/ 46 w 256"/>
                  <a:gd name="T11" fmla="*/ 0 h 247"/>
                  <a:gd name="T12" fmla="*/ 58 w 256"/>
                  <a:gd name="T13" fmla="*/ 55 h 247"/>
                  <a:gd name="T14" fmla="*/ 83 w 256"/>
                  <a:gd name="T15" fmla="*/ 108 h 247"/>
                  <a:gd name="T16" fmla="*/ 74 w 256"/>
                  <a:gd name="T17" fmla="*/ 134 h 247"/>
                  <a:gd name="T18" fmla="*/ 81 w 256"/>
                  <a:gd name="T19" fmla="*/ 142 h 247"/>
                  <a:gd name="T20" fmla="*/ 92 w 256"/>
                  <a:gd name="T21" fmla="*/ 177 h 247"/>
                  <a:gd name="T22" fmla="*/ 123 w 256"/>
                  <a:gd name="T23" fmla="*/ 202 h 247"/>
                  <a:gd name="T24" fmla="*/ 101 w 256"/>
                  <a:gd name="T25" fmla="*/ 262 h 247"/>
                  <a:gd name="T26" fmla="*/ 74 w 256"/>
                  <a:gd name="T27" fmla="*/ 284 h 247"/>
                  <a:gd name="T28" fmla="*/ 51 w 256"/>
                  <a:gd name="T29" fmla="*/ 291 h 247"/>
                  <a:gd name="T30" fmla="*/ 27 w 256"/>
                  <a:gd name="T31" fmla="*/ 269 h 247"/>
                  <a:gd name="T32" fmla="*/ 16 w 256"/>
                  <a:gd name="T33" fmla="*/ 227 h 247"/>
                  <a:gd name="T34" fmla="*/ 0 w 256"/>
                  <a:gd name="T35" fmla="*/ 205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6"/>
                  <a:gd name="T55" fmla="*/ 0 h 247"/>
                  <a:gd name="T56" fmla="*/ 256 w 256"/>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6" h="247">
                    <a:moveTo>
                      <a:pt x="0" y="174"/>
                    </a:moveTo>
                    <a:lnTo>
                      <a:pt x="24" y="159"/>
                    </a:lnTo>
                    <a:lnTo>
                      <a:pt x="24" y="129"/>
                    </a:lnTo>
                    <a:lnTo>
                      <a:pt x="56" y="87"/>
                    </a:lnTo>
                    <a:lnTo>
                      <a:pt x="72" y="15"/>
                    </a:lnTo>
                    <a:lnTo>
                      <a:pt x="96" y="0"/>
                    </a:lnTo>
                    <a:lnTo>
                      <a:pt x="117" y="48"/>
                    </a:lnTo>
                    <a:lnTo>
                      <a:pt x="171" y="90"/>
                    </a:lnTo>
                    <a:lnTo>
                      <a:pt x="153" y="114"/>
                    </a:lnTo>
                    <a:lnTo>
                      <a:pt x="167" y="120"/>
                    </a:lnTo>
                    <a:lnTo>
                      <a:pt x="189" y="150"/>
                    </a:lnTo>
                    <a:lnTo>
                      <a:pt x="255" y="171"/>
                    </a:lnTo>
                    <a:lnTo>
                      <a:pt x="207" y="222"/>
                    </a:lnTo>
                    <a:lnTo>
                      <a:pt x="153" y="240"/>
                    </a:lnTo>
                    <a:lnTo>
                      <a:pt x="105" y="246"/>
                    </a:lnTo>
                    <a:lnTo>
                      <a:pt x="54" y="228"/>
                    </a:lnTo>
                    <a:lnTo>
                      <a:pt x="32" y="192"/>
                    </a:lnTo>
                    <a:lnTo>
                      <a:pt x="0" y="17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6" name="Freeform 708"/>
              <p:cNvSpPr>
                <a:spLocks/>
              </p:cNvSpPr>
              <p:nvPr/>
            </p:nvSpPr>
            <p:spPr bwMode="auto">
              <a:xfrm>
                <a:off x="3223" y="2844"/>
                <a:ext cx="86" cy="109"/>
              </a:xfrm>
              <a:custGeom>
                <a:avLst/>
                <a:gdLst>
                  <a:gd name="T0" fmla="*/ 0 w 97"/>
                  <a:gd name="T1" fmla="*/ 61 h 106"/>
                  <a:gd name="T2" fmla="*/ 4 w 97"/>
                  <a:gd name="T3" fmla="*/ 38 h 106"/>
                  <a:gd name="T4" fmla="*/ 9 w 97"/>
                  <a:gd name="T5" fmla="*/ 38 h 106"/>
                  <a:gd name="T6" fmla="*/ 8 w 97"/>
                  <a:gd name="T7" fmla="*/ 26 h 106"/>
                  <a:gd name="T8" fmla="*/ 20 w 97"/>
                  <a:gd name="T9" fmla="*/ 24 h 106"/>
                  <a:gd name="T10" fmla="*/ 20 w 97"/>
                  <a:gd name="T11" fmla="*/ 0 h 106"/>
                  <a:gd name="T12" fmla="*/ 36 w 97"/>
                  <a:gd name="T13" fmla="*/ 2 h 106"/>
                  <a:gd name="T14" fmla="*/ 35 w 97"/>
                  <a:gd name="T15" fmla="*/ 24 h 106"/>
                  <a:gd name="T16" fmla="*/ 46 w 97"/>
                  <a:gd name="T17" fmla="*/ 24 h 106"/>
                  <a:gd name="T18" fmla="*/ 43 w 97"/>
                  <a:gd name="T19" fmla="*/ 87 h 106"/>
                  <a:gd name="T20" fmla="*/ 32 w 97"/>
                  <a:gd name="T21" fmla="*/ 81 h 106"/>
                  <a:gd name="T22" fmla="*/ 19 w 97"/>
                  <a:gd name="T23" fmla="*/ 123 h 106"/>
                  <a:gd name="T24" fmla="*/ 0 w 97"/>
                  <a:gd name="T25" fmla="*/ 61 h 1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106"/>
                  <a:gd name="T41" fmla="*/ 97 w 97"/>
                  <a:gd name="T42" fmla="*/ 106 h 1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106">
                    <a:moveTo>
                      <a:pt x="0" y="51"/>
                    </a:moveTo>
                    <a:lnTo>
                      <a:pt x="9" y="32"/>
                    </a:lnTo>
                    <a:lnTo>
                      <a:pt x="18" y="32"/>
                    </a:lnTo>
                    <a:lnTo>
                      <a:pt x="15" y="20"/>
                    </a:lnTo>
                    <a:lnTo>
                      <a:pt x="42" y="18"/>
                    </a:lnTo>
                    <a:lnTo>
                      <a:pt x="42" y="0"/>
                    </a:lnTo>
                    <a:lnTo>
                      <a:pt x="76" y="2"/>
                    </a:lnTo>
                    <a:lnTo>
                      <a:pt x="72" y="18"/>
                    </a:lnTo>
                    <a:lnTo>
                      <a:pt x="96" y="18"/>
                    </a:lnTo>
                    <a:lnTo>
                      <a:pt x="88" y="75"/>
                    </a:lnTo>
                    <a:lnTo>
                      <a:pt x="66" y="69"/>
                    </a:lnTo>
                    <a:lnTo>
                      <a:pt x="39" y="105"/>
                    </a:lnTo>
                    <a:lnTo>
                      <a:pt x="0" y="5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7" name="Freeform 709"/>
              <p:cNvSpPr>
                <a:spLocks/>
              </p:cNvSpPr>
              <p:nvPr/>
            </p:nvSpPr>
            <p:spPr bwMode="auto">
              <a:xfrm>
                <a:off x="2842" y="2642"/>
                <a:ext cx="46" cy="18"/>
              </a:xfrm>
              <a:custGeom>
                <a:avLst/>
                <a:gdLst>
                  <a:gd name="T0" fmla="*/ 0 w 52"/>
                  <a:gd name="T1" fmla="*/ 22 h 17"/>
                  <a:gd name="T2" fmla="*/ 3 w 52"/>
                  <a:gd name="T3" fmla="*/ 0 h 17"/>
                  <a:gd name="T4" fmla="*/ 24 w 52"/>
                  <a:gd name="T5" fmla="*/ 4 h 17"/>
                  <a:gd name="T6" fmla="*/ 0 w 52"/>
                  <a:gd name="T7" fmla="*/ 22 h 17"/>
                  <a:gd name="T8" fmla="*/ 0 60000 65536"/>
                  <a:gd name="T9" fmla="*/ 0 60000 65536"/>
                  <a:gd name="T10" fmla="*/ 0 60000 65536"/>
                  <a:gd name="T11" fmla="*/ 0 60000 65536"/>
                  <a:gd name="T12" fmla="*/ 0 w 52"/>
                  <a:gd name="T13" fmla="*/ 0 h 17"/>
                  <a:gd name="T14" fmla="*/ 52 w 52"/>
                  <a:gd name="T15" fmla="*/ 17 h 17"/>
                </a:gdLst>
                <a:ahLst/>
                <a:cxnLst>
                  <a:cxn ang="T8">
                    <a:pos x="T0" y="T1"/>
                  </a:cxn>
                  <a:cxn ang="T9">
                    <a:pos x="T2" y="T3"/>
                  </a:cxn>
                  <a:cxn ang="T10">
                    <a:pos x="T4" y="T5"/>
                  </a:cxn>
                  <a:cxn ang="T11">
                    <a:pos x="T6" y="T7"/>
                  </a:cxn>
                </a:cxnLst>
                <a:rect l="T12" t="T13" r="T14" b="T15"/>
                <a:pathLst>
                  <a:path w="52" h="17">
                    <a:moveTo>
                      <a:pt x="0" y="16"/>
                    </a:moveTo>
                    <a:lnTo>
                      <a:pt x="3" y="0"/>
                    </a:lnTo>
                    <a:lnTo>
                      <a:pt x="51" y="4"/>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8" name="Freeform 710"/>
              <p:cNvSpPr>
                <a:spLocks/>
              </p:cNvSpPr>
              <p:nvPr/>
            </p:nvSpPr>
            <p:spPr bwMode="auto">
              <a:xfrm>
                <a:off x="3047" y="2685"/>
                <a:ext cx="68" cy="119"/>
              </a:xfrm>
              <a:custGeom>
                <a:avLst/>
                <a:gdLst>
                  <a:gd name="T0" fmla="*/ 0 w 77"/>
                  <a:gd name="T1" fmla="*/ 132 h 115"/>
                  <a:gd name="T2" fmla="*/ 4 w 77"/>
                  <a:gd name="T3" fmla="*/ 36 h 115"/>
                  <a:gd name="T4" fmla="*/ 4 w 77"/>
                  <a:gd name="T5" fmla="*/ 3 h 115"/>
                  <a:gd name="T6" fmla="*/ 23 w 77"/>
                  <a:gd name="T7" fmla="*/ 0 h 115"/>
                  <a:gd name="T8" fmla="*/ 36 w 77"/>
                  <a:gd name="T9" fmla="*/ 107 h 115"/>
                  <a:gd name="T10" fmla="*/ 9 w 77"/>
                  <a:gd name="T11" fmla="*/ 140 h 115"/>
                  <a:gd name="T12" fmla="*/ 0 w 77"/>
                  <a:gd name="T13" fmla="*/ 132 h 115"/>
                  <a:gd name="T14" fmla="*/ 0 60000 65536"/>
                  <a:gd name="T15" fmla="*/ 0 60000 65536"/>
                  <a:gd name="T16" fmla="*/ 0 60000 65536"/>
                  <a:gd name="T17" fmla="*/ 0 60000 65536"/>
                  <a:gd name="T18" fmla="*/ 0 60000 65536"/>
                  <a:gd name="T19" fmla="*/ 0 60000 65536"/>
                  <a:gd name="T20" fmla="*/ 0 60000 65536"/>
                  <a:gd name="T21" fmla="*/ 0 w 77"/>
                  <a:gd name="T22" fmla="*/ 0 h 115"/>
                  <a:gd name="T23" fmla="*/ 77 w 77"/>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115">
                    <a:moveTo>
                      <a:pt x="0" y="108"/>
                    </a:moveTo>
                    <a:lnTo>
                      <a:pt x="6" y="30"/>
                    </a:lnTo>
                    <a:lnTo>
                      <a:pt x="4" y="3"/>
                    </a:lnTo>
                    <a:lnTo>
                      <a:pt x="49" y="0"/>
                    </a:lnTo>
                    <a:lnTo>
                      <a:pt x="76" y="88"/>
                    </a:lnTo>
                    <a:lnTo>
                      <a:pt x="18" y="114"/>
                    </a:lnTo>
                    <a:lnTo>
                      <a:pt x="0" y="10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89" name="Freeform 711"/>
              <p:cNvSpPr>
                <a:spLocks/>
              </p:cNvSpPr>
              <p:nvPr/>
            </p:nvSpPr>
            <p:spPr bwMode="auto">
              <a:xfrm>
                <a:off x="2866" y="2661"/>
                <a:ext cx="112" cy="93"/>
              </a:xfrm>
              <a:custGeom>
                <a:avLst/>
                <a:gdLst>
                  <a:gd name="T0" fmla="*/ 0 w 127"/>
                  <a:gd name="T1" fmla="*/ 33 h 91"/>
                  <a:gd name="T2" fmla="*/ 11 w 127"/>
                  <a:gd name="T3" fmla="*/ 18 h 91"/>
                  <a:gd name="T4" fmla="*/ 11 w 127"/>
                  <a:gd name="T5" fmla="*/ 0 h 91"/>
                  <a:gd name="T6" fmla="*/ 31 w 127"/>
                  <a:gd name="T7" fmla="*/ 6 h 91"/>
                  <a:gd name="T8" fmla="*/ 35 w 127"/>
                  <a:gd name="T9" fmla="*/ 12 h 91"/>
                  <a:gd name="T10" fmla="*/ 49 w 127"/>
                  <a:gd name="T11" fmla="*/ 3 h 91"/>
                  <a:gd name="T12" fmla="*/ 56 w 127"/>
                  <a:gd name="T13" fmla="*/ 48 h 91"/>
                  <a:gd name="T14" fmla="*/ 59 w 127"/>
                  <a:gd name="T15" fmla="*/ 84 h 91"/>
                  <a:gd name="T16" fmla="*/ 56 w 127"/>
                  <a:gd name="T17" fmla="*/ 84 h 91"/>
                  <a:gd name="T18" fmla="*/ 54 w 127"/>
                  <a:gd name="T19" fmla="*/ 102 h 91"/>
                  <a:gd name="T20" fmla="*/ 45 w 127"/>
                  <a:gd name="T21" fmla="*/ 102 h 91"/>
                  <a:gd name="T22" fmla="*/ 45 w 127"/>
                  <a:gd name="T23" fmla="*/ 84 h 91"/>
                  <a:gd name="T24" fmla="*/ 38 w 127"/>
                  <a:gd name="T25" fmla="*/ 84 h 91"/>
                  <a:gd name="T26" fmla="*/ 31 w 127"/>
                  <a:gd name="T27" fmla="*/ 54 h 91"/>
                  <a:gd name="T28" fmla="*/ 16 w 127"/>
                  <a:gd name="T29" fmla="*/ 66 h 91"/>
                  <a:gd name="T30" fmla="*/ 0 w 127"/>
                  <a:gd name="T31" fmla="*/ 33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7"/>
                  <a:gd name="T49" fmla="*/ 0 h 91"/>
                  <a:gd name="T50" fmla="*/ 127 w 127"/>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7" h="91">
                    <a:moveTo>
                      <a:pt x="0" y="27"/>
                    </a:moveTo>
                    <a:lnTo>
                      <a:pt x="24" y="18"/>
                    </a:lnTo>
                    <a:lnTo>
                      <a:pt x="24" y="0"/>
                    </a:lnTo>
                    <a:lnTo>
                      <a:pt x="66" y="6"/>
                    </a:lnTo>
                    <a:lnTo>
                      <a:pt x="75" y="12"/>
                    </a:lnTo>
                    <a:lnTo>
                      <a:pt x="105" y="3"/>
                    </a:lnTo>
                    <a:lnTo>
                      <a:pt x="120" y="42"/>
                    </a:lnTo>
                    <a:lnTo>
                      <a:pt x="126" y="72"/>
                    </a:lnTo>
                    <a:lnTo>
                      <a:pt x="117" y="72"/>
                    </a:lnTo>
                    <a:lnTo>
                      <a:pt x="114" y="90"/>
                    </a:lnTo>
                    <a:lnTo>
                      <a:pt x="96" y="90"/>
                    </a:lnTo>
                    <a:lnTo>
                      <a:pt x="96" y="72"/>
                    </a:lnTo>
                    <a:lnTo>
                      <a:pt x="81" y="72"/>
                    </a:lnTo>
                    <a:lnTo>
                      <a:pt x="66" y="48"/>
                    </a:lnTo>
                    <a:lnTo>
                      <a:pt x="33" y="60"/>
                    </a:lnTo>
                    <a:lnTo>
                      <a:pt x="0" y="2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0" name="Freeform 712"/>
              <p:cNvSpPr>
                <a:spLocks/>
              </p:cNvSpPr>
              <p:nvPr/>
            </p:nvSpPr>
            <p:spPr bwMode="auto">
              <a:xfrm>
                <a:off x="4521" y="2784"/>
                <a:ext cx="160" cy="202"/>
              </a:xfrm>
              <a:custGeom>
                <a:avLst/>
                <a:gdLst>
                  <a:gd name="T0" fmla="*/ 0 w 180"/>
                  <a:gd name="T1" fmla="*/ 0 h 196"/>
                  <a:gd name="T2" fmla="*/ 19 w 180"/>
                  <a:gd name="T3" fmla="*/ 10 h 196"/>
                  <a:gd name="T4" fmla="*/ 44 w 180"/>
                  <a:gd name="T5" fmla="*/ 72 h 196"/>
                  <a:gd name="T6" fmla="*/ 65 w 180"/>
                  <a:gd name="T7" fmla="*/ 94 h 196"/>
                  <a:gd name="T8" fmla="*/ 61 w 180"/>
                  <a:gd name="T9" fmla="*/ 108 h 196"/>
                  <a:gd name="T10" fmla="*/ 69 w 180"/>
                  <a:gd name="T11" fmla="*/ 106 h 196"/>
                  <a:gd name="T12" fmla="*/ 68 w 180"/>
                  <a:gd name="T13" fmla="*/ 131 h 196"/>
                  <a:gd name="T14" fmla="*/ 88 w 180"/>
                  <a:gd name="T15" fmla="*/ 178 h 196"/>
                  <a:gd name="T16" fmla="*/ 87 w 180"/>
                  <a:gd name="T17" fmla="*/ 231 h 196"/>
                  <a:gd name="T18" fmla="*/ 76 w 180"/>
                  <a:gd name="T19" fmla="*/ 234 h 196"/>
                  <a:gd name="T20" fmla="*/ 60 w 180"/>
                  <a:gd name="T21" fmla="*/ 199 h 196"/>
                  <a:gd name="T22" fmla="*/ 28 w 180"/>
                  <a:gd name="T23" fmla="*/ 78 h 196"/>
                  <a:gd name="T24" fmla="*/ 0 w 180"/>
                  <a:gd name="T25" fmla="*/ 0 h 1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196"/>
                  <a:gd name="T41" fmla="*/ 180 w 180"/>
                  <a:gd name="T42" fmla="*/ 196 h 1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196">
                    <a:moveTo>
                      <a:pt x="0" y="0"/>
                    </a:moveTo>
                    <a:lnTo>
                      <a:pt x="38" y="10"/>
                    </a:lnTo>
                    <a:lnTo>
                      <a:pt x="89" y="60"/>
                    </a:lnTo>
                    <a:lnTo>
                      <a:pt x="131" y="78"/>
                    </a:lnTo>
                    <a:lnTo>
                      <a:pt x="125" y="90"/>
                    </a:lnTo>
                    <a:lnTo>
                      <a:pt x="141" y="88"/>
                    </a:lnTo>
                    <a:lnTo>
                      <a:pt x="137" y="109"/>
                    </a:lnTo>
                    <a:lnTo>
                      <a:pt x="179" y="148"/>
                    </a:lnTo>
                    <a:lnTo>
                      <a:pt x="177" y="193"/>
                    </a:lnTo>
                    <a:lnTo>
                      <a:pt x="155" y="195"/>
                    </a:lnTo>
                    <a:lnTo>
                      <a:pt x="123" y="166"/>
                    </a:lnTo>
                    <a:lnTo>
                      <a:pt x="56" y="66"/>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1" name="Freeform 713"/>
              <p:cNvSpPr>
                <a:spLocks/>
              </p:cNvSpPr>
              <p:nvPr/>
            </p:nvSpPr>
            <p:spPr bwMode="auto">
              <a:xfrm>
                <a:off x="4673" y="2985"/>
                <a:ext cx="134" cy="52"/>
              </a:xfrm>
              <a:custGeom>
                <a:avLst/>
                <a:gdLst>
                  <a:gd name="T0" fmla="*/ 0 w 151"/>
                  <a:gd name="T1" fmla="*/ 12 h 50"/>
                  <a:gd name="T2" fmla="*/ 4 w 151"/>
                  <a:gd name="T3" fmla="*/ 0 h 50"/>
                  <a:gd name="T4" fmla="*/ 56 w 151"/>
                  <a:gd name="T5" fmla="*/ 22 h 50"/>
                  <a:gd name="T6" fmla="*/ 59 w 151"/>
                  <a:gd name="T7" fmla="*/ 34 h 50"/>
                  <a:gd name="T8" fmla="*/ 74 w 151"/>
                  <a:gd name="T9" fmla="*/ 42 h 50"/>
                  <a:gd name="T10" fmla="*/ 74 w 151"/>
                  <a:gd name="T11" fmla="*/ 61 h 50"/>
                  <a:gd name="T12" fmla="*/ 12 w 151"/>
                  <a:gd name="T13" fmla="*/ 30 h 50"/>
                  <a:gd name="T14" fmla="*/ 0 w 151"/>
                  <a:gd name="T15" fmla="*/ 12 h 50"/>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50"/>
                  <a:gd name="T26" fmla="*/ 151 w 151"/>
                  <a:gd name="T27" fmla="*/ 50 h 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50">
                    <a:moveTo>
                      <a:pt x="0" y="12"/>
                    </a:moveTo>
                    <a:lnTo>
                      <a:pt x="8" y="0"/>
                    </a:lnTo>
                    <a:lnTo>
                      <a:pt x="114" y="16"/>
                    </a:lnTo>
                    <a:lnTo>
                      <a:pt x="123" y="28"/>
                    </a:lnTo>
                    <a:lnTo>
                      <a:pt x="150" y="34"/>
                    </a:lnTo>
                    <a:lnTo>
                      <a:pt x="150" y="49"/>
                    </a:lnTo>
                    <a:lnTo>
                      <a:pt x="24" y="24"/>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2" name="Freeform 714"/>
              <p:cNvSpPr>
                <a:spLocks/>
              </p:cNvSpPr>
              <p:nvPr/>
            </p:nvSpPr>
            <p:spPr bwMode="auto">
              <a:xfrm>
                <a:off x="4723" y="2807"/>
                <a:ext cx="150" cy="149"/>
              </a:xfrm>
              <a:custGeom>
                <a:avLst/>
                <a:gdLst>
                  <a:gd name="T0" fmla="*/ 0 w 169"/>
                  <a:gd name="T1" fmla="*/ 78 h 145"/>
                  <a:gd name="T2" fmla="*/ 6 w 169"/>
                  <a:gd name="T3" fmla="*/ 50 h 145"/>
                  <a:gd name="T4" fmla="*/ 13 w 169"/>
                  <a:gd name="T5" fmla="*/ 68 h 145"/>
                  <a:gd name="T6" fmla="*/ 38 w 169"/>
                  <a:gd name="T7" fmla="*/ 65 h 145"/>
                  <a:gd name="T8" fmla="*/ 46 w 169"/>
                  <a:gd name="T9" fmla="*/ 54 h 145"/>
                  <a:gd name="T10" fmla="*/ 58 w 169"/>
                  <a:gd name="T11" fmla="*/ 0 h 145"/>
                  <a:gd name="T12" fmla="*/ 71 w 169"/>
                  <a:gd name="T13" fmla="*/ 2 h 145"/>
                  <a:gd name="T14" fmla="*/ 67 w 169"/>
                  <a:gd name="T15" fmla="*/ 14 h 145"/>
                  <a:gd name="T16" fmla="*/ 82 w 169"/>
                  <a:gd name="T17" fmla="*/ 68 h 145"/>
                  <a:gd name="T18" fmla="*/ 75 w 169"/>
                  <a:gd name="T19" fmla="*/ 65 h 145"/>
                  <a:gd name="T20" fmla="*/ 59 w 169"/>
                  <a:gd name="T21" fmla="*/ 120 h 145"/>
                  <a:gd name="T22" fmla="*/ 59 w 169"/>
                  <a:gd name="T23" fmla="*/ 159 h 145"/>
                  <a:gd name="T24" fmla="*/ 48 w 169"/>
                  <a:gd name="T25" fmla="*/ 169 h 145"/>
                  <a:gd name="T26" fmla="*/ 32 w 169"/>
                  <a:gd name="T27" fmla="*/ 149 h 145"/>
                  <a:gd name="T28" fmla="*/ 24 w 169"/>
                  <a:gd name="T29" fmla="*/ 156 h 145"/>
                  <a:gd name="T30" fmla="*/ 24 w 169"/>
                  <a:gd name="T31" fmla="*/ 145 h 145"/>
                  <a:gd name="T32" fmla="*/ 11 w 169"/>
                  <a:gd name="T33" fmla="*/ 145 h 145"/>
                  <a:gd name="T34" fmla="*/ 0 w 169"/>
                  <a:gd name="T35" fmla="*/ 78 h 1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5"/>
                  <a:gd name="T56" fmla="*/ 169 w 169"/>
                  <a:gd name="T57" fmla="*/ 145 h 1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5">
                    <a:moveTo>
                      <a:pt x="0" y="66"/>
                    </a:moveTo>
                    <a:lnTo>
                      <a:pt x="12" y="44"/>
                    </a:lnTo>
                    <a:lnTo>
                      <a:pt x="27" y="56"/>
                    </a:lnTo>
                    <a:lnTo>
                      <a:pt x="78" y="54"/>
                    </a:lnTo>
                    <a:lnTo>
                      <a:pt x="93" y="48"/>
                    </a:lnTo>
                    <a:lnTo>
                      <a:pt x="117" y="0"/>
                    </a:lnTo>
                    <a:lnTo>
                      <a:pt x="144" y="2"/>
                    </a:lnTo>
                    <a:lnTo>
                      <a:pt x="138" y="14"/>
                    </a:lnTo>
                    <a:lnTo>
                      <a:pt x="168" y="56"/>
                    </a:lnTo>
                    <a:lnTo>
                      <a:pt x="153" y="54"/>
                    </a:lnTo>
                    <a:lnTo>
                      <a:pt x="123" y="102"/>
                    </a:lnTo>
                    <a:lnTo>
                      <a:pt x="120" y="135"/>
                    </a:lnTo>
                    <a:lnTo>
                      <a:pt x="99" y="144"/>
                    </a:lnTo>
                    <a:lnTo>
                      <a:pt x="66" y="126"/>
                    </a:lnTo>
                    <a:lnTo>
                      <a:pt x="48" y="132"/>
                    </a:lnTo>
                    <a:lnTo>
                      <a:pt x="48" y="123"/>
                    </a:lnTo>
                    <a:lnTo>
                      <a:pt x="21" y="123"/>
                    </a:lnTo>
                    <a:lnTo>
                      <a:pt x="0" y="6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3" name="Freeform 715"/>
              <p:cNvSpPr>
                <a:spLocks/>
              </p:cNvSpPr>
              <p:nvPr/>
            </p:nvSpPr>
            <p:spPr bwMode="auto">
              <a:xfrm>
                <a:off x="4872" y="2852"/>
                <a:ext cx="92" cy="128"/>
              </a:xfrm>
              <a:custGeom>
                <a:avLst/>
                <a:gdLst>
                  <a:gd name="T0" fmla="*/ 0 w 103"/>
                  <a:gd name="T1" fmla="*/ 93 h 124"/>
                  <a:gd name="T2" fmla="*/ 6 w 103"/>
                  <a:gd name="T3" fmla="*/ 117 h 124"/>
                  <a:gd name="T4" fmla="*/ 4 w 103"/>
                  <a:gd name="T5" fmla="*/ 146 h 124"/>
                  <a:gd name="T6" fmla="*/ 12 w 103"/>
                  <a:gd name="T7" fmla="*/ 148 h 124"/>
                  <a:gd name="T8" fmla="*/ 12 w 103"/>
                  <a:gd name="T9" fmla="*/ 97 h 124"/>
                  <a:gd name="T10" fmla="*/ 17 w 103"/>
                  <a:gd name="T11" fmla="*/ 93 h 124"/>
                  <a:gd name="T12" fmla="*/ 17 w 103"/>
                  <a:gd name="T13" fmla="*/ 109 h 124"/>
                  <a:gd name="T14" fmla="*/ 23 w 103"/>
                  <a:gd name="T15" fmla="*/ 133 h 124"/>
                  <a:gd name="T16" fmla="*/ 34 w 103"/>
                  <a:gd name="T17" fmla="*/ 125 h 124"/>
                  <a:gd name="T18" fmla="*/ 21 w 103"/>
                  <a:gd name="T19" fmla="*/ 73 h 124"/>
                  <a:gd name="T20" fmla="*/ 38 w 103"/>
                  <a:gd name="T21" fmla="*/ 51 h 124"/>
                  <a:gd name="T22" fmla="*/ 14 w 103"/>
                  <a:gd name="T23" fmla="*/ 64 h 124"/>
                  <a:gd name="T24" fmla="*/ 12 w 103"/>
                  <a:gd name="T25" fmla="*/ 30 h 124"/>
                  <a:gd name="T26" fmla="*/ 45 w 103"/>
                  <a:gd name="T27" fmla="*/ 28 h 124"/>
                  <a:gd name="T28" fmla="*/ 51 w 103"/>
                  <a:gd name="T29" fmla="*/ 0 h 124"/>
                  <a:gd name="T30" fmla="*/ 43 w 103"/>
                  <a:gd name="T31" fmla="*/ 12 h 124"/>
                  <a:gd name="T32" fmla="*/ 17 w 103"/>
                  <a:gd name="T33" fmla="*/ 6 h 124"/>
                  <a:gd name="T34" fmla="*/ 10 w 103"/>
                  <a:gd name="T35" fmla="*/ 22 h 124"/>
                  <a:gd name="T36" fmla="*/ 0 w 103"/>
                  <a:gd name="T37" fmla="*/ 93 h 1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3"/>
                  <a:gd name="T58" fmla="*/ 0 h 124"/>
                  <a:gd name="T59" fmla="*/ 103 w 103"/>
                  <a:gd name="T60" fmla="*/ 124 h 1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3" h="124">
                    <a:moveTo>
                      <a:pt x="0" y="76"/>
                    </a:moveTo>
                    <a:lnTo>
                      <a:pt x="12" y="97"/>
                    </a:lnTo>
                    <a:lnTo>
                      <a:pt x="10" y="121"/>
                    </a:lnTo>
                    <a:lnTo>
                      <a:pt x="24" y="123"/>
                    </a:lnTo>
                    <a:lnTo>
                      <a:pt x="24" y="79"/>
                    </a:lnTo>
                    <a:lnTo>
                      <a:pt x="34" y="76"/>
                    </a:lnTo>
                    <a:lnTo>
                      <a:pt x="34" y="91"/>
                    </a:lnTo>
                    <a:lnTo>
                      <a:pt x="46" y="109"/>
                    </a:lnTo>
                    <a:lnTo>
                      <a:pt x="66" y="103"/>
                    </a:lnTo>
                    <a:lnTo>
                      <a:pt x="42" y="61"/>
                    </a:lnTo>
                    <a:lnTo>
                      <a:pt x="76" y="43"/>
                    </a:lnTo>
                    <a:lnTo>
                      <a:pt x="28" y="52"/>
                    </a:lnTo>
                    <a:lnTo>
                      <a:pt x="22" y="24"/>
                    </a:lnTo>
                    <a:lnTo>
                      <a:pt x="90" y="22"/>
                    </a:lnTo>
                    <a:lnTo>
                      <a:pt x="102" y="0"/>
                    </a:lnTo>
                    <a:lnTo>
                      <a:pt x="84" y="12"/>
                    </a:lnTo>
                    <a:lnTo>
                      <a:pt x="34" y="6"/>
                    </a:lnTo>
                    <a:lnTo>
                      <a:pt x="18" y="16"/>
                    </a:lnTo>
                    <a:lnTo>
                      <a:pt x="0" y="7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4" name="Freeform 716"/>
              <p:cNvSpPr>
                <a:spLocks/>
              </p:cNvSpPr>
              <p:nvPr/>
            </p:nvSpPr>
            <p:spPr bwMode="auto">
              <a:xfrm>
                <a:off x="5052" y="2890"/>
                <a:ext cx="156" cy="153"/>
              </a:xfrm>
              <a:custGeom>
                <a:avLst/>
                <a:gdLst>
                  <a:gd name="T0" fmla="*/ 0 w 176"/>
                  <a:gd name="T1" fmla="*/ 24 h 148"/>
                  <a:gd name="T2" fmla="*/ 12 w 176"/>
                  <a:gd name="T3" fmla="*/ 36 h 148"/>
                  <a:gd name="T4" fmla="*/ 24 w 176"/>
                  <a:gd name="T5" fmla="*/ 33 h 148"/>
                  <a:gd name="T6" fmla="*/ 9 w 176"/>
                  <a:gd name="T7" fmla="*/ 51 h 148"/>
                  <a:gd name="T8" fmla="*/ 16 w 176"/>
                  <a:gd name="T9" fmla="*/ 72 h 148"/>
                  <a:gd name="T10" fmla="*/ 24 w 176"/>
                  <a:gd name="T11" fmla="*/ 57 h 148"/>
                  <a:gd name="T12" fmla="*/ 29 w 176"/>
                  <a:gd name="T13" fmla="*/ 72 h 148"/>
                  <a:gd name="T14" fmla="*/ 59 w 176"/>
                  <a:gd name="T15" fmla="*/ 104 h 148"/>
                  <a:gd name="T16" fmla="*/ 66 w 176"/>
                  <a:gd name="T17" fmla="*/ 146 h 148"/>
                  <a:gd name="T18" fmla="*/ 62 w 176"/>
                  <a:gd name="T19" fmla="*/ 141 h 148"/>
                  <a:gd name="T20" fmla="*/ 58 w 176"/>
                  <a:gd name="T21" fmla="*/ 165 h 148"/>
                  <a:gd name="T22" fmla="*/ 74 w 176"/>
                  <a:gd name="T23" fmla="*/ 157 h 148"/>
                  <a:gd name="T24" fmla="*/ 84 w 176"/>
                  <a:gd name="T25" fmla="*/ 179 h 148"/>
                  <a:gd name="T26" fmla="*/ 83 w 176"/>
                  <a:gd name="T27" fmla="*/ 45 h 148"/>
                  <a:gd name="T28" fmla="*/ 58 w 176"/>
                  <a:gd name="T29" fmla="*/ 24 h 148"/>
                  <a:gd name="T30" fmla="*/ 35 w 176"/>
                  <a:gd name="T31" fmla="*/ 63 h 148"/>
                  <a:gd name="T32" fmla="*/ 27 w 176"/>
                  <a:gd name="T33" fmla="*/ 39 h 148"/>
                  <a:gd name="T34" fmla="*/ 24 w 176"/>
                  <a:gd name="T35" fmla="*/ 6 h 148"/>
                  <a:gd name="T36" fmla="*/ 13 w 176"/>
                  <a:gd name="T37" fmla="*/ 0 h 148"/>
                  <a:gd name="T38" fmla="*/ 0 w 176"/>
                  <a:gd name="T39" fmla="*/ 24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48"/>
                  <a:gd name="T62" fmla="*/ 176 w 176"/>
                  <a:gd name="T63" fmla="*/ 148 h 1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48">
                    <a:moveTo>
                      <a:pt x="0" y="18"/>
                    </a:moveTo>
                    <a:lnTo>
                      <a:pt x="24" y="30"/>
                    </a:lnTo>
                    <a:lnTo>
                      <a:pt x="48" y="27"/>
                    </a:lnTo>
                    <a:lnTo>
                      <a:pt x="18" y="42"/>
                    </a:lnTo>
                    <a:lnTo>
                      <a:pt x="33" y="60"/>
                    </a:lnTo>
                    <a:lnTo>
                      <a:pt x="48" y="45"/>
                    </a:lnTo>
                    <a:lnTo>
                      <a:pt x="60" y="60"/>
                    </a:lnTo>
                    <a:lnTo>
                      <a:pt x="123" y="86"/>
                    </a:lnTo>
                    <a:lnTo>
                      <a:pt x="135" y="120"/>
                    </a:lnTo>
                    <a:lnTo>
                      <a:pt x="127" y="116"/>
                    </a:lnTo>
                    <a:lnTo>
                      <a:pt x="117" y="135"/>
                    </a:lnTo>
                    <a:lnTo>
                      <a:pt x="153" y="129"/>
                    </a:lnTo>
                    <a:lnTo>
                      <a:pt x="175" y="147"/>
                    </a:lnTo>
                    <a:lnTo>
                      <a:pt x="171" y="39"/>
                    </a:lnTo>
                    <a:lnTo>
                      <a:pt x="117" y="18"/>
                    </a:lnTo>
                    <a:lnTo>
                      <a:pt x="72" y="51"/>
                    </a:lnTo>
                    <a:lnTo>
                      <a:pt x="54" y="33"/>
                    </a:lnTo>
                    <a:lnTo>
                      <a:pt x="51" y="6"/>
                    </a:lnTo>
                    <a:lnTo>
                      <a:pt x="27"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5" name="Freeform 717"/>
              <p:cNvSpPr>
                <a:spLocks/>
              </p:cNvSpPr>
              <p:nvPr/>
            </p:nvSpPr>
            <p:spPr bwMode="auto">
              <a:xfrm>
                <a:off x="3763" y="2359"/>
                <a:ext cx="30" cy="18"/>
              </a:xfrm>
              <a:custGeom>
                <a:avLst/>
                <a:gdLst>
                  <a:gd name="T0" fmla="*/ 0 w 34"/>
                  <a:gd name="T1" fmla="*/ 0 h 17"/>
                  <a:gd name="T2" fmla="*/ 7 w 34"/>
                  <a:gd name="T3" fmla="*/ 22 h 17"/>
                  <a:gd name="T4" fmla="*/ 16 w 34"/>
                  <a:gd name="T5" fmla="*/ 0 h 17"/>
                  <a:gd name="T6" fmla="*/ 0 w 34"/>
                  <a:gd name="T7" fmla="*/ 0 h 17"/>
                  <a:gd name="T8" fmla="*/ 0 60000 65536"/>
                  <a:gd name="T9" fmla="*/ 0 60000 65536"/>
                  <a:gd name="T10" fmla="*/ 0 60000 65536"/>
                  <a:gd name="T11" fmla="*/ 0 60000 65536"/>
                  <a:gd name="T12" fmla="*/ 0 w 34"/>
                  <a:gd name="T13" fmla="*/ 0 h 17"/>
                  <a:gd name="T14" fmla="*/ 34 w 34"/>
                  <a:gd name="T15" fmla="*/ 17 h 17"/>
                </a:gdLst>
                <a:ahLst/>
                <a:cxnLst>
                  <a:cxn ang="T8">
                    <a:pos x="T0" y="T1"/>
                  </a:cxn>
                  <a:cxn ang="T9">
                    <a:pos x="T2" y="T3"/>
                  </a:cxn>
                  <a:cxn ang="T10">
                    <a:pos x="T4" y="T5"/>
                  </a:cxn>
                  <a:cxn ang="T11">
                    <a:pos x="T6" y="T7"/>
                  </a:cxn>
                </a:cxnLst>
                <a:rect l="T12" t="T13" r="T14" b="T15"/>
                <a:pathLst>
                  <a:path w="34" h="17">
                    <a:moveTo>
                      <a:pt x="0" y="0"/>
                    </a:moveTo>
                    <a:lnTo>
                      <a:pt x="15" y="16"/>
                    </a:lnTo>
                    <a:lnTo>
                      <a:pt x="33" y="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6" name="Freeform 718"/>
              <p:cNvSpPr>
                <a:spLocks/>
              </p:cNvSpPr>
              <p:nvPr/>
            </p:nvSpPr>
            <p:spPr bwMode="auto">
              <a:xfrm>
                <a:off x="2964" y="2698"/>
                <a:ext cx="89" cy="110"/>
              </a:xfrm>
              <a:custGeom>
                <a:avLst/>
                <a:gdLst>
                  <a:gd name="T0" fmla="*/ 0 w 100"/>
                  <a:gd name="T1" fmla="*/ 82 h 107"/>
                  <a:gd name="T2" fmla="*/ 3 w 100"/>
                  <a:gd name="T3" fmla="*/ 66 h 107"/>
                  <a:gd name="T4" fmla="*/ 4 w 100"/>
                  <a:gd name="T5" fmla="*/ 42 h 107"/>
                  <a:gd name="T6" fmla="*/ 8 w 100"/>
                  <a:gd name="T7" fmla="*/ 42 h 107"/>
                  <a:gd name="T8" fmla="*/ 4 w 100"/>
                  <a:gd name="T9" fmla="*/ 6 h 107"/>
                  <a:gd name="T10" fmla="*/ 20 w 100"/>
                  <a:gd name="T11" fmla="*/ 0 h 107"/>
                  <a:gd name="T12" fmla="*/ 28 w 100"/>
                  <a:gd name="T13" fmla="*/ 6 h 107"/>
                  <a:gd name="T14" fmla="*/ 32 w 100"/>
                  <a:gd name="T15" fmla="*/ 15 h 107"/>
                  <a:gd name="T16" fmla="*/ 48 w 100"/>
                  <a:gd name="T17" fmla="*/ 24 h 107"/>
                  <a:gd name="T18" fmla="*/ 47 w 100"/>
                  <a:gd name="T19" fmla="*/ 114 h 107"/>
                  <a:gd name="T20" fmla="*/ 10 w 100"/>
                  <a:gd name="T21" fmla="*/ 124 h 107"/>
                  <a:gd name="T22" fmla="*/ 10 w 100"/>
                  <a:gd name="T23" fmla="*/ 90 h 107"/>
                  <a:gd name="T24" fmla="*/ 0 w 100"/>
                  <a:gd name="T25" fmla="*/ 82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07"/>
                  <a:gd name="T41" fmla="*/ 100 w 100"/>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07">
                    <a:moveTo>
                      <a:pt x="0" y="70"/>
                    </a:moveTo>
                    <a:lnTo>
                      <a:pt x="3" y="54"/>
                    </a:lnTo>
                    <a:lnTo>
                      <a:pt x="6" y="36"/>
                    </a:lnTo>
                    <a:lnTo>
                      <a:pt x="15" y="36"/>
                    </a:lnTo>
                    <a:lnTo>
                      <a:pt x="9" y="6"/>
                    </a:lnTo>
                    <a:lnTo>
                      <a:pt x="39" y="0"/>
                    </a:lnTo>
                    <a:lnTo>
                      <a:pt x="57" y="6"/>
                    </a:lnTo>
                    <a:lnTo>
                      <a:pt x="63" y="15"/>
                    </a:lnTo>
                    <a:lnTo>
                      <a:pt x="99" y="18"/>
                    </a:lnTo>
                    <a:lnTo>
                      <a:pt x="93" y="96"/>
                    </a:lnTo>
                    <a:lnTo>
                      <a:pt x="19" y="106"/>
                    </a:lnTo>
                    <a:lnTo>
                      <a:pt x="19" y="78"/>
                    </a:lnTo>
                    <a:lnTo>
                      <a:pt x="0" y="7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7" name="Freeform 719"/>
              <p:cNvSpPr>
                <a:spLocks/>
              </p:cNvSpPr>
              <p:nvPr/>
            </p:nvSpPr>
            <p:spPr bwMode="auto">
              <a:xfrm>
                <a:off x="3613" y="2282"/>
                <a:ext cx="68" cy="79"/>
              </a:xfrm>
              <a:custGeom>
                <a:avLst/>
                <a:gdLst>
                  <a:gd name="T0" fmla="*/ 0 w 77"/>
                  <a:gd name="T1" fmla="*/ 40 h 76"/>
                  <a:gd name="T2" fmla="*/ 0 w 77"/>
                  <a:gd name="T3" fmla="*/ 24 h 76"/>
                  <a:gd name="T4" fmla="*/ 4 w 77"/>
                  <a:gd name="T5" fmla="*/ 12 h 76"/>
                  <a:gd name="T6" fmla="*/ 14 w 77"/>
                  <a:gd name="T7" fmla="*/ 24 h 76"/>
                  <a:gd name="T8" fmla="*/ 32 w 77"/>
                  <a:gd name="T9" fmla="*/ 0 h 76"/>
                  <a:gd name="T10" fmla="*/ 36 w 77"/>
                  <a:gd name="T11" fmla="*/ 27 h 76"/>
                  <a:gd name="T12" fmla="*/ 18 w 77"/>
                  <a:gd name="T13" fmla="*/ 36 h 76"/>
                  <a:gd name="T14" fmla="*/ 26 w 77"/>
                  <a:gd name="T15" fmla="*/ 63 h 76"/>
                  <a:gd name="T16" fmla="*/ 22 w 77"/>
                  <a:gd name="T17" fmla="*/ 76 h 76"/>
                  <a:gd name="T18" fmla="*/ 11 w 77"/>
                  <a:gd name="T19" fmla="*/ 94 h 76"/>
                  <a:gd name="T20" fmla="*/ 4 w 77"/>
                  <a:gd name="T21" fmla="*/ 90 h 76"/>
                  <a:gd name="T22" fmla="*/ 4 w 77"/>
                  <a:gd name="T23" fmla="*/ 40 h 76"/>
                  <a:gd name="T24" fmla="*/ 0 w 77"/>
                  <a:gd name="T25" fmla="*/ 40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6"/>
                  <a:gd name="T41" fmla="*/ 77 w 77"/>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6">
                    <a:moveTo>
                      <a:pt x="0" y="33"/>
                    </a:moveTo>
                    <a:lnTo>
                      <a:pt x="0" y="18"/>
                    </a:lnTo>
                    <a:lnTo>
                      <a:pt x="10" y="12"/>
                    </a:lnTo>
                    <a:lnTo>
                      <a:pt x="30" y="18"/>
                    </a:lnTo>
                    <a:lnTo>
                      <a:pt x="67" y="0"/>
                    </a:lnTo>
                    <a:lnTo>
                      <a:pt x="76" y="21"/>
                    </a:lnTo>
                    <a:lnTo>
                      <a:pt x="37" y="30"/>
                    </a:lnTo>
                    <a:lnTo>
                      <a:pt x="55" y="51"/>
                    </a:lnTo>
                    <a:lnTo>
                      <a:pt x="46" y="60"/>
                    </a:lnTo>
                    <a:lnTo>
                      <a:pt x="24" y="75"/>
                    </a:lnTo>
                    <a:lnTo>
                      <a:pt x="4" y="72"/>
                    </a:lnTo>
                    <a:lnTo>
                      <a:pt x="10" y="33"/>
                    </a:lnTo>
                    <a:lnTo>
                      <a:pt x="0" y="3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8" name="Freeform 720"/>
              <p:cNvSpPr>
                <a:spLocks/>
              </p:cNvSpPr>
              <p:nvPr/>
            </p:nvSpPr>
            <p:spPr bwMode="auto">
              <a:xfrm>
                <a:off x="3602" y="2803"/>
                <a:ext cx="119" cy="159"/>
              </a:xfrm>
              <a:custGeom>
                <a:avLst/>
                <a:gdLst>
                  <a:gd name="T0" fmla="*/ 0 w 134"/>
                  <a:gd name="T1" fmla="*/ 10 h 154"/>
                  <a:gd name="T2" fmla="*/ 8 w 134"/>
                  <a:gd name="T3" fmla="*/ 49 h 154"/>
                  <a:gd name="T4" fmla="*/ 0 w 134"/>
                  <a:gd name="T5" fmla="*/ 87 h 154"/>
                  <a:gd name="T6" fmla="*/ 6 w 134"/>
                  <a:gd name="T7" fmla="*/ 100 h 154"/>
                  <a:gd name="T8" fmla="*/ 4 w 134"/>
                  <a:gd name="T9" fmla="*/ 113 h 154"/>
                  <a:gd name="T10" fmla="*/ 45 w 134"/>
                  <a:gd name="T11" fmla="*/ 185 h 154"/>
                  <a:gd name="T12" fmla="*/ 62 w 134"/>
                  <a:gd name="T13" fmla="*/ 129 h 154"/>
                  <a:gd name="T14" fmla="*/ 60 w 134"/>
                  <a:gd name="T15" fmla="*/ 113 h 154"/>
                  <a:gd name="T16" fmla="*/ 60 w 134"/>
                  <a:gd name="T17" fmla="*/ 34 h 154"/>
                  <a:gd name="T18" fmla="*/ 66 w 134"/>
                  <a:gd name="T19" fmla="*/ 12 h 154"/>
                  <a:gd name="T20" fmla="*/ 42 w 134"/>
                  <a:gd name="T21" fmla="*/ 24 h 154"/>
                  <a:gd name="T22" fmla="*/ 17 w 134"/>
                  <a:gd name="T23" fmla="*/ 0 h 154"/>
                  <a:gd name="T24" fmla="*/ 0 w 134"/>
                  <a:gd name="T25" fmla="*/ 10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4"/>
                  <a:gd name="T41" fmla="*/ 134 w 134"/>
                  <a:gd name="T42" fmla="*/ 154 h 1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4">
                    <a:moveTo>
                      <a:pt x="0" y="10"/>
                    </a:moveTo>
                    <a:lnTo>
                      <a:pt x="16" y="42"/>
                    </a:lnTo>
                    <a:lnTo>
                      <a:pt x="0" y="72"/>
                    </a:lnTo>
                    <a:lnTo>
                      <a:pt x="12" y="82"/>
                    </a:lnTo>
                    <a:lnTo>
                      <a:pt x="4" y="94"/>
                    </a:lnTo>
                    <a:lnTo>
                      <a:pt x="91" y="153"/>
                    </a:lnTo>
                    <a:lnTo>
                      <a:pt x="127" y="106"/>
                    </a:lnTo>
                    <a:lnTo>
                      <a:pt x="121" y="94"/>
                    </a:lnTo>
                    <a:lnTo>
                      <a:pt x="121" y="28"/>
                    </a:lnTo>
                    <a:lnTo>
                      <a:pt x="133" y="12"/>
                    </a:lnTo>
                    <a:lnTo>
                      <a:pt x="85" y="18"/>
                    </a:lnTo>
                    <a:lnTo>
                      <a:pt x="34" y="0"/>
                    </a:lnTo>
                    <a:lnTo>
                      <a:pt x="0" y="1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899" name="Freeform 721"/>
              <p:cNvSpPr>
                <a:spLocks/>
              </p:cNvSpPr>
              <p:nvPr/>
            </p:nvSpPr>
            <p:spPr bwMode="auto">
              <a:xfrm>
                <a:off x="4956" y="2087"/>
                <a:ext cx="94" cy="110"/>
              </a:xfrm>
              <a:custGeom>
                <a:avLst/>
                <a:gdLst>
                  <a:gd name="T0" fmla="*/ 0 w 106"/>
                  <a:gd name="T1" fmla="*/ 79 h 106"/>
                  <a:gd name="T2" fmla="*/ 9 w 106"/>
                  <a:gd name="T3" fmla="*/ 87 h 106"/>
                  <a:gd name="T4" fmla="*/ 4 w 106"/>
                  <a:gd name="T5" fmla="*/ 123 h 106"/>
                  <a:gd name="T6" fmla="*/ 18 w 106"/>
                  <a:gd name="T7" fmla="*/ 131 h 106"/>
                  <a:gd name="T8" fmla="*/ 32 w 106"/>
                  <a:gd name="T9" fmla="*/ 109 h 106"/>
                  <a:gd name="T10" fmla="*/ 24 w 106"/>
                  <a:gd name="T11" fmla="*/ 79 h 106"/>
                  <a:gd name="T12" fmla="*/ 44 w 106"/>
                  <a:gd name="T13" fmla="*/ 54 h 106"/>
                  <a:gd name="T14" fmla="*/ 51 w 106"/>
                  <a:gd name="T15" fmla="*/ 12 h 106"/>
                  <a:gd name="T16" fmla="*/ 50 w 106"/>
                  <a:gd name="T17" fmla="*/ 8 h 106"/>
                  <a:gd name="T18" fmla="*/ 46 w 106"/>
                  <a:gd name="T19" fmla="*/ 0 h 106"/>
                  <a:gd name="T20" fmla="*/ 31 w 106"/>
                  <a:gd name="T21" fmla="*/ 26 h 106"/>
                  <a:gd name="T22" fmla="*/ 31 w 106"/>
                  <a:gd name="T23" fmla="*/ 36 h 106"/>
                  <a:gd name="T24" fmla="*/ 20 w 106"/>
                  <a:gd name="T25" fmla="*/ 36 h 106"/>
                  <a:gd name="T26" fmla="*/ 0 w 106"/>
                  <a:gd name="T27" fmla="*/ 79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6"/>
                  <a:gd name="T43" fmla="*/ 0 h 106"/>
                  <a:gd name="T44" fmla="*/ 106 w 106"/>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6" h="106">
                    <a:moveTo>
                      <a:pt x="0" y="63"/>
                    </a:moveTo>
                    <a:lnTo>
                      <a:pt x="18" y="69"/>
                    </a:lnTo>
                    <a:lnTo>
                      <a:pt x="6" y="99"/>
                    </a:lnTo>
                    <a:lnTo>
                      <a:pt x="36" y="105"/>
                    </a:lnTo>
                    <a:lnTo>
                      <a:pt x="66" y="87"/>
                    </a:lnTo>
                    <a:lnTo>
                      <a:pt x="51" y="63"/>
                    </a:lnTo>
                    <a:lnTo>
                      <a:pt x="90" y="42"/>
                    </a:lnTo>
                    <a:lnTo>
                      <a:pt x="105" y="12"/>
                    </a:lnTo>
                    <a:lnTo>
                      <a:pt x="102" y="8"/>
                    </a:lnTo>
                    <a:lnTo>
                      <a:pt x="96" y="0"/>
                    </a:lnTo>
                    <a:lnTo>
                      <a:pt x="63" y="20"/>
                    </a:lnTo>
                    <a:lnTo>
                      <a:pt x="63" y="30"/>
                    </a:lnTo>
                    <a:lnTo>
                      <a:pt x="42" y="30"/>
                    </a:lnTo>
                    <a:lnTo>
                      <a:pt x="0" y="6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0" name="Freeform 722"/>
              <p:cNvSpPr>
                <a:spLocks/>
              </p:cNvSpPr>
              <p:nvPr/>
            </p:nvSpPr>
            <p:spPr bwMode="auto">
              <a:xfrm>
                <a:off x="4980" y="2177"/>
                <a:ext cx="54" cy="85"/>
              </a:xfrm>
              <a:custGeom>
                <a:avLst/>
                <a:gdLst>
                  <a:gd name="T0" fmla="*/ 0 w 61"/>
                  <a:gd name="T1" fmla="*/ 100 h 82"/>
                  <a:gd name="T2" fmla="*/ 4 w 61"/>
                  <a:gd name="T3" fmla="*/ 24 h 82"/>
                  <a:gd name="T4" fmla="*/ 19 w 61"/>
                  <a:gd name="T5" fmla="*/ 0 h 82"/>
                  <a:gd name="T6" fmla="*/ 29 w 61"/>
                  <a:gd name="T7" fmla="*/ 60 h 82"/>
                  <a:gd name="T8" fmla="*/ 17 w 61"/>
                  <a:gd name="T9" fmla="*/ 90 h 82"/>
                  <a:gd name="T10" fmla="*/ 0 w 61"/>
                  <a:gd name="T11" fmla="*/ 100 h 82"/>
                  <a:gd name="T12" fmla="*/ 0 60000 65536"/>
                  <a:gd name="T13" fmla="*/ 0 60000 65536"/>
                  <a:gd name="T14" fmla="*/ 0 60000 65536"/>
                  <a:gd name="T15" fmla="*/ 0 60000 65536"/>
                  <a:gd name="T16" fmla="*/ 0 60000 65536"/>
                  <a:gd name="T17" fmla="*/ 0 60000 65536"/>
                  <a:gd name="T18" fmla="*/ 0 w 61"/>
                  <a:gd name="T19" fmla="*/ 0 h 82"/>
                  <a:gd name="T20" fmla="*/ 61 w 61"/>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61" h="82">
                    <a:moveTo>
                      <a:pt x="0" y="81"/>
                    </a:moveTo>
                    <a:lnTo>
                      <a:pt x="9" y="18"/>
                    </a:lnTo>
                    <a:lnTo>
                      <a:pt x="39" y="0"/>
                    </a:lnTo>
                    <a:lnTo>
                      <a:pt x="60" y="48"/>
                    </a:lnTo>
                    <a:lnTo>
                      <a:pt x="36" y="72"/>
                    </a:lnTo>
                    <a:lnTo>
                      <a:pt x="0" y="8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1" name="Freeform 723"/>
              <p:cNvSpPr>
                <a:spLocks/>
              </p:cNvSpPr>
              <p:nvPr/>
            </p:nvSpPr>
            <p:spPr bwMode="auto">
              <a:xfrm>
                <a:off x="3792" y="2344"/>
                <a:ext cx="25" cy="32"/>
              </a:xfrm>
              <a:custGeom>
                <a:avLst/>
                <a:gdLst>
                  <a:gd name="T0" fmla="*/ 0 w 28"/>
                  <a:gd name="T1" fmla="*/ 15 h 31"/>
                  <a:gd name="T2" fmla="*/ 11 w 28"/>
                  <a:gd name="T3" fmla="*/ 0 h 31"/>
                  <a:gd name="T4" fmla="*/ 13 w 28"/>
                  <a:gd name="T5" fmla="*/ 36 h 31"/>
                  <a:gd name="T6" fmla="*/ 0 w 28"/>
                  <a:gd name="T7" fmla="*/ 15 h 31"/>
                  <a:gd name="T8" fmla="*/ 0 60000 65536"/>
                  <a:gd name="T9" fmla="*/ 0 60000 65536"/>
                  <a:gd name="T10" fmla="*/ 0 60000 65536"/>
                  <a:gd name="T11" fmla="*/ 0 60000 65536"/>
                  <a:gd name="T12" fmla="*/ 0 w 28"/>
                  <a:gd name="T13" fmla="*/ 0 h 31"/>
                  <a:gd name="T14" fmla="*/ 28 w 28"/>
                  <a:gd name="T15" fmla="*/ 31 h 31"/>
                </a:gdLst>
                <a:ahLst/>
                <a:cxnLst>
                  <a:cxn ang="T8">
                    <a:pos x="T0" y="T1"/>
                  </a:cxn>
                  <a:cxn ang="T9">
                    <a:pos x="T2" y="T3"/>
                  </a:cxn>
                  <a:cxn ang="T10">
                    <a:pos x="T4" y="T5"/>
                  </a:cxn>
                  <a:cxn ang="T11">
                    <a:pos x="T6" y="T7"/>
                  </a:cxn>
                </a:cxnLst>
                <a:rect l="T12" t="T13" r="T14" b="T15"/>
                <a:pathLst>
                  <a:path w="28" h="31">
                    <a:moveTo>
                      <a:pt x="0" y="15"/>
                    </a:moveTo>
                    <a:lnTo>
                      <a:pt x="21" y="0"/>
                    </a:lnTo>
                    <a:lnTo>
                      <a:pt x="27" y="30"/>
                    </a:lnTo>
                    <a:lnTo>
                      <a:pt x="0" y="1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2" name="Freeform 724"/>
              <p:cNvSpPr>
                <a:spLocks/>
              </p:cNvSpPr>
              <p:nvPr/>
            </p:nvSpPr>
            <p:spPr bwMode="auto">
              <a:xfrm>
                <a:off x="4593" y="2486"/>
                <a:ext cx="107" cy="148"/>
              </a:xfrm>
              <a:custGeom>
                <a:avLst/>
                <a:gdLst>
                  <a:gd name="T0" fmla="*/ 0 w 121"/>
                  <a:gd name="T1" fmla="*/ 37 h 143"/>
                  <a:gd name="T2" fmla="*/ 7 w 121"/>
                  <a:gd name="T3" fmla="*/ 61 h 143"/>
                  <a:gd name="T4" fmla="*/ 6 w 121"/>
                  <a:gd name="T5" fmla="*/ 103 h 143"/>
                  <a:gd name="T6" fmla="*/ 26 w 121"/>
                  <a:gd name="T7" fmla="*/ 91 h 143"/>
                  <a:gd name="T8" fmla="*/ 34 w 121"/>
                  <a:gd name="T9" fmla="*/ 103 h 143"/>
                  <a:gd name="T10" fmla="*/ 44 w 121"/>
                  <a:gd name="T11" fmla="*/ 149 h 143"/>
                  <a:gd name="T12" fmla="*/ 39 w 121"/>
                  <a:gd name="T13" fmla="*/ 174 h 143"/>
                  <a:gd name="T14" fmla="*/ 57 w 121"/>
                  <a:gd name="T15" fmla="*/ 167 h 143"/>
                  <a:gd name="T16" fmla="*/ 50 w 121"/>
                  <a:gd name="T17" fmla="*/ 111 h 143"/>
                  <a:gd name="T18" fmla="*/ 30 w 121"/>
                  <a:gd name="T19" fmla="*/ 67 h 143"/>
                  <a:gd name="T20" fmla="*/ 34 w 121"/>
                  <a:gd name="T21" fmla="*/ 43 h 143"/>
                  <a:gd name="T22" fmla="*/ 24 w 121"/>
                  <a:gd name="T23" fmla="*/ 34 h 143"/>
                  <a:gd name="T24" fmla="*/ 15 w 121"/>
                  <a:gd name="T25" fmla="*/ 0 h 143"/>
                  <a:gd name="T26" fmla="*/ 11 w 121"/>
                  <a:gd name="T27" fmla="*/ 0 h 143"/>
                  <a:gd name="T28" fmla="*/ 11 w 121"/>
                  <a:gd name="T29" fmla="*/ 25 h 143"/>
                  <a:gd name="T30" fmla="*/ 7 w 121"/>
                  <a:gd name="T31" fmla="*/ 12 h 143"/>
                  <a:gd name="T32" fmla="*/ 0 w 121"/>
                  <a:gd name="T33" fmla="*/ 37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1"/>
                  <a:gd name="T52" fmla="*/ 0 h 143"/>
                  <a:gd name="T53" fmla="*/ 121 w 121"/>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1" h="143">
                    <a:moveTo>
                      <a:pt x="0" y="31"/>
                    </a:moveTo>
                    <a:lnTo>
                      <a:pt x="14" y="49"/>
                    </a:lnTo>
                    <a:lnTo>
                      <a:pt x="12" y="85"/>
                    </a:lnTo>
                    <a:lnTo>
                      <a:pt x="54" y="73"/>
                    </a:lnTo>
                    <a:lnTo>
                      <a:pt x="72" y="85"/>
                    </a:lnTo>
                    <a:lnTo>
                      <a:pt x="90" y="121"/>
                    </a:lnTo>
                    <a:lnTo>
                      <a:pt x="84" y="142"/>
                    </a:lnTo>
                    <a:lnTo>
                      <a:pt x="120" y="136"/>
                    </a:lnTo>
                    <a:lnTo>
                      <a:pt x="102" y="91"/>
                    </a:lnTo>
                    <a:lnTo>
                      <a:pt x="62" y="55"/>
                    </a:lnTo>
                    <a:lnTo>
                      <a:pt x="72" y="37"/>
                    </a:lnTo>
                    <a:lnTo>
                      <a:pt x="50" y="28"/>
                    </a:lnTo>
                    <a:lnTo>
                      <a:pt x="30" y="0"/>
                    </a:lnTo>
                    <a:lnTo>
                      <a:pt x="24" y="0"/>
                    </a:lnTo>
                    <a:lnTo>
                      <a:pt x="24" y="19"/>
                    </a:lnTo>
                    <a:lnTo>
                      <a:pt x="14" y="12"/>
                    </a:lnTo>
                    <a:lnTo>
                      <a:pt x="0" y="3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3" name="Freeform 725"/>
              <p:cNvSpPr>
                <a:spLocks/>
              </p:cNvSpPr>
              <p:nvPr/>
            </p:nvSpPr>
            <p:spPr bwMode="auto">
              <a:xfrm>
                <a:off x="2922" y="2735"/>
                <a:ext cx="60" cy="73"/>
              </a:xfrm>
              <a:custGeom>
                <a:avLst/>
                <a:gdLst>
                  <a:gd name="T0" fmla="*/ 0 w 68"/>
                  <a:gd name="T1" fmla="*/ 30 h 71"/>
                  <a:gd name="T2" fmla="*/ 9 w 68"/>
                  <a:gd name="T3" fmla="*/ 0 h 71"/>
                  <a:gd name="T4" fmla="*/ 16 w 68"/>
                  <a:gd name="T5" fmla="*/ 0 h 71"/>
                  <a:gd name="T6" fmla="*/ 16 w 68"/>
                  <a:gd name="T7" fmla="*/ 24 h 71"/>
                  <a:gd name="T8" fmla="*/ 24 w 68"/>
                  <a:gd name="T9" fmla="*/ 24 h 71"/>
                  <a:gd name="T10" fmla="*/ 23 w 68"/>
                  <a:gd name="T11" fmla="*/ 40 h 71"/>
                  <a:gd name="T12" fmla="*/ 32 w 68"/>
                  <a:gd name="T13" fmla="*/ 48 h 71"/>
                  <a:gd name="T14" fmla="*/ 32 w 68"/>
                  <a:gd name="T15" fmla="*/ 82 h 71"/>
                  <a:gd name="T16" fmla="*/ 0 w 68"/>
                  <a:gd name="T17" fmla="*/ 3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71"/>
                  <a:gd name="T29" fmla="*/ 68 w 68"/>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71">
                    <a:moveTo>
                      <a:pt x="0" y="24"/>
                    </a:moveTo>
                    <a:lnTo>
                      <a:pt x="18" y="0"/>
                    </a:lnTo>
                    <a:lnTo>
                      <a:pt x="33" y="0"/>
                    </a:lnTo>
                    <a:lnTo>
                      <a:pt x="33" y="18"/>
                    </a:lnTo>
                    <a:lnTo>
                      <a:pt x="51" y="18"/>
                    </a:lnTo>
                    <a:lnTo>
                      <a:pt x="48" y="34"/>
                    </a:lnTo>
                    <a:lnTo>
                      <a:pt x="67" y="42"/>
                    </a:lnTo>
                    <a:lnTo>
                      <a:pt x="67" y="70"/>
                    </a:lnTo>
                    <a:lnTo>
                      <a:pt x="0"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4" name="Freeform 726"/>
              <p:cNvSpPr>
                <a:spLocks/>
              </p:cNvSpPr>
              <p:nvPr/>
            </p:nvSpPr>
            <p:spPr bwMode="auto">
              <a:xfrm>
                <a:off x="3736" y="3095"/>
                <a:ext cx="110" cy="243"/>
              </a:xfrm>
              <a:custGeom>
                <a:avLst/>
                <a:gdLst>
                  <a:gd name="T0" fmla="*/ 0 w 124"/>
                  <a:gd name="T1" fmla="*/ 200 h 236"/>
                  <a:gd name="T2" fmla="*/ 8 w 124"/>
                  <a:gd name="T3" fmla="*/ 258 h 236"/>
                  <a:gd name="T4" fmla="*/ 18 w 124"/>
                  <a:gd name="T5" fmla="*/ 280 h 236"/>
                  <a:gd name="T6" fmla="*/ 35 w 124"/>
                  <a:gd name="T7" fmla="*/ 258 h 236"/>
                  <a:gd name="T8" fmla="*/ 56 w 124"/>
                  <a:gd name="T9" fmla="*/ 69 h 236"/>
                  <a:gd name="T10" fmla="*/ 59 w 124"/>
                  <a:gd name="T11" fmla="*/ 75 h 236"/>
                  <a:gd name="T12" fmla="*/ 48 w 124"/>
                  <a:gd name="T13" fmla="*/ 0 h 236"/>
                  <a:gd name="T14" fmla="*/ 40 w 124"/>
                  <a:gd name="T15" fmla="*/ 33 h 236"/>
                  <a:gd name="T16" fmla="*/ 40 w 124"/>
                  <a:gd name="T17" fmla="*/ 48 h 236"/>
                  <a:gd name="T18" fmla="*/ 27 w 124"/>
                  <a:gd name="T19" fmla="*/ 75 h 236"/>
                  <a:gd name="T20" fmla="*/ 12 w 124"/>
                  <a:gd name="T21" fmla="*/ 84 h 236"/>
                  <a:gd name="T22" fmla="*/ 8 w 124"/>
                  <a:gd name="T23" fmla="*/ 111 h 236"/>
                  <a:gd name="T24" fmla="*/ 12 w 124"/>
                  <a:gd name="T25" fmla="*/ 157 h 236"/>
                  <a:gd name="T26" fmla="*/ 0 w 124"/>
                  <a:gd name="T27" fmla="*/ 200 h 2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236"/>
                  <a:gd name="T44" fmla="*/ 124 w 124"/>
                  <a:gd name="T45" fmla="*/ 236 h 2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236">
                    <a:moveTo>
                      <a:pt x="0" y="168"/>
                    </a:moveTo>
                    <a:lnTo>
                      <a:pt x="15" y="217"/>
                    </a:lnTo>
                    <a:lnTo>
                      <a:pt x="36" y="235"/>
                    </a:lnTo>
                    <a:lnTo>
                      <a:pt x="72" y="217"/>
                    </a:lnTo>
                    <a:lnTo>
                      <a:pt x="114" y="57"/>
                    </a:lnTo>
                    <a:lnTo>
                      <a:pt x="123" y="63"/>
                    </a:lnTo>
                    <a:lnTo>
                      <a:pt x="99" y="0"/>
                    </a:lnTo>
                    <a:lnTo>
                      <a:pt x="81" y="27"/>
                    </a:lnTo>
                    <a:lnTo>
                      <a:pt x="81" y="42"/>
                    </a:lnTo>
                    <a:lnTo>
                      <a:pt x="54" y="63"/>
                    </a:lnTo>
                    <a:lnTo>
                      <a:pt x="24" y="72"/>
                    </a:lnTo>
                    <a:lnTo>
                      <a:pt x="15" y="93"/>
                    </a:lnTo>
                    <a:lnTo>
                      <a:pt x="24" y="132"/>
                    </a:lnTo>
                    <a:lnTo>
                      <a:pt x="0" y="16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5" name="Freeform 727"/>
              <p:cNvSpPr>
                <a:spLocks/>
              </p:cNvSpPr>
              <p:nvPr/>
            </p:nvSpPr>
            <p:spPr bwMode="auto">
              <a:xfrm>
                <a:off x="3581" y="3045"/>
                <a:ext cx="52" cy="137"/>
              </a:xfrm>
              <a:custGeom>
                <a:avLst/>
                <a:gdLst>
                  <a:gd name="T0" fmla="*/ 0 w 59"/>
                  <a:gd name="T1" fmla="*/ 88 h 133"/>
                  <a:gd name="T2" fmla="*/ 4 w 59"/>
                  <a:gd name="T3" fmla="*/ 97 h 133"/>
                  <a:gd name="T4" fmla="*/ 14 w 59"/>
                  <a:gd name="T5" fmla="*/ 108 h 133"/>
                  <a:gd name="T6" fmla="*/ 13 w 59"/>
                  <a:gd name="T7" fmla="*/ 137 h 133"/>
                  <a:gd name="T8" fmla="*/ 22 w 59"/>
                  <a:gd name="T9" fmla="*/ 157 h 133"/>
                  <a:gd name="T10" fmla="*/ 27 w 59"/>
                  <a:gd name="T11" fmla="*/ 114 h 133"/>
                  <a:gd name="T12" fmla="*/ 17 w 59"/>
                  <a:gd name="T13" fmla="*/ 84 h 133"/>
                  <a:gd name="T14" fmla="*/ 20 w 59"/>
                  <a:gd name="T15" fmla="*/ 105 h 133"/>
                  <a:gd name="T16" fmla="*/ 16 w 59"/>
                  <a:gd name="T17" fmla="*/ 102 h 133"/>
                  <a:gd name="T18" fmla="*/ 11 w 59"/>
                  <a:gd name="T19" fmla="*/ 63 h 133"/>
                  <a:gd name="T20" fmla="*/ 11 w 59"/>
                  <a:gd name="T21" fmla="*/ 6 h 133"/>
                  <a:gd name="T22" fmla="*/ 4 w 59"/>
                  <a:gd name="T23" fmla="*/ 0 h 133"/>
                  <a:gd name="T24" fmla="*/ 9 w 59"/>
                  <a:gd name="T25" fmla="*/ 30 h 133"/>
                  <a:gd name="T26" fmla="*/ 0 w 59"/>
                  <a:gd name="T27" fmla="*/ 88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133"/>
                  <a:gd name="T44" fmla="*/ 59 w 59"/>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133">
                    <a:moveTo>
                      <a:pt x="0" y="75"/>
                    </a:moveTo>
                    <a:lnTo>
                      <a:pt x="10" y="81"/>
                    </a:lnTo>
                    <a:lnTo>
                      <a:pt x="30" y="90"/>
                    </a:lnTo>
                    <a:lnTo>
                      <a:pt x="28" y="114"/>
                    </a:lnTo>
                    <a:lnTo>
                      <a:pt x="46" y="132"/>
                    </a:lnTo>
                    <a:lnTo>
                      <a:pt x="58" y="96"/>
                    </a:lnTo>
                    <a:lnTo>
                      <a:pt x="36" y="72"/>
                    </a:lnTo>
                    <a:lnTo>
                      <a:pt x="42" y="87"/>
                    </a:lnTo>
                    <a:lnTo>
                      <a:pt x="34" y="84"/>
                    </a:lnTo>
                    <a:lnTo>
                      <a:pt x="24" y="51"/>
                    </a:lnTo>
                    <a:lnTo>
                      <a:pt x="24" y="6"/>
                    </a:lnTo>
                    <a:lnTo>
                      <a:pt x="4" y="0"/>
                    </a:lnTo>
                    <a:lnTo>
                      <a:pt x="18" y="24"/>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6" name="Freeform 728"/>
              <p:cNvSpPr>
                <a:spLocks/>
              </p:cNvSpPr>
              <p:nvPr/>
            </p:nvSpPr>
            <p:spPr bwMode="auto">
              <a:xfrm>
                <a:off x="4595" y="2770"/>
                <a:ext cx="54" cy="87"/>
              </a:xfrm>
              <a:custGeom>
                <a:avLst/>
                <a:gdLst>
                  <a:gd name="T0" fmla="*/ 0 w 61"/>
                  <a:gd name="T1" fmla="*/ 0 h 85"/>
                  <a:gd name="T2" fmla="*/ 4 w 61"/>
                  <a:gd name="T3" fmla="*/ 0 h 85"/>
                  <a:gd name="T4" fmla="*/ 8 w 61"/>
                  <a:gd name="T5" fmla="*/ 12 h 85"/>
                  <a:gd name="T6" fmla="*/ 15 w 61"/>
                  <a:gd name="T7" fmla="*/ 6 h 85"/>
                  <a:gd name="T8" fmla="*/ 25 w 61"/>
                  <a:gd name="T9" fmla="*/ 32 h 85"/>
                  <a:gd name="T10" fmla="*/ 29 w 61"/>
                  <a:gd name="T11" fmla="*/ 96 h 85"/>
                  <a:gd name="T12" fmla="*/ 9 w 61"/>
                  <a:gd name="T13" fmla="*/ 68 h 85"/>
                  <a:gd name="T14" fmla="*/ 0 w 61"/>
                  <a:gd name="T15" fmla="*/ 0 h 85"/>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85"/>
                  <a:gd name="T26" fmla="*/ 61 w 61"/>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85">
                    <a:moveTo>
                      <a:pt x="0" y="0"/>
                    </a:moveTo>
                    <a:lnTo>
                      <a:pt x="10" y="0"/>
                    </a:lnTo>
                    <a:lnTo>
                      <a:pt x="16" y="12"/>
                    </a:lnTo>
                    <a:lnTo>
                      <a:pt x="30" y="6"/>
                    </a:lnTo>
                    <a:lnTo>
                      <a:pt x="52" y="26"/>
                    </a:lnTo>
                    <a:lnTo>
                      <a:pt x="60" y="84"/>
                    </a:lnTo>
                    <a:lnTo>
                      <a:pt x="18" y="60"/>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7" name="Freeform 729"/>
              <p:cNvSpPr>
                <a:spLocks/>
              </p:cNvSpPr>
              <p:nvPr/>
            </p:nvSpPr>
            <p:spPr bwMode="auto">
              <a:xfrm>
                <a:off x="4734" y="2764"/>
                <a:ext cx="145" cy="102"/>
              </a:xfrm>
              <a:custGeom>
                <a:avLst/>
                <a:gdLst>
                  <a:gd name="T0" fmla="*/ 0 w 163"/>
                  <a:gd name="T1" fmla="*/ 104 h 99"/>
                  <a:gd name="T2" fmla="*/ 8 w 163"/>
                  <a:gd name="T3" fmla="*/ 116 h 99"/>
                  <a:gd name="T4" fmla="*/ 32 w 163"/>
                  <a:gd name="T5" fmla="*/ 114 h 99"/>
                  <a:gd name="T6" fmla="*/ 40 w 163"/>
                  <a:gd name="T7" fmla="*/ 108 h 99"/>
                  <a:gd name="T8" fmla="*/ 52 w 163"/>
                  <a:gd name="T9" fmla="*/ 48 h 99"/>
                  <a:gd name="T10" fmla="*/ 66 w 163"/>
                  <a:gd name="T11" fmla="*/ 50 h 99"/>
                  <a:gd name="T12" fmla="*/ 80 w 163"/>
                  <a:gd name="T13" fmla="*/ 36 h 99"/>
                  <a:gd name="T14" fmla="*/ 66 w 163"/>
                  <a:gd name="T15" fmla="*/ 14 h 99"/>
                  <a:gd name="T16" fmla="*/ 62 w 163"/>
                  <a:gd name="T17" fmla="*/ 0 h 99"/>
                  <a:gd name="T18" fmla="*/ 46 w 163"/>
                  <a:gd name="T19" fmla="*/ 38 h 99"/>
                  <a:gd name="T20" fmla="*/ 42 w 163"/>
                  <a:gd name="T21" fmla="*/ 58 h 99"/>
                  <a:gd name="T22" fmla="*/ 36 w 163"/>
                  <a:gd name="T23" fmla="*/ 44 h 99"/>
                  <a:gd name="T24" fmla="*/ 25 w 163"/>
                  <a:gd name="T25" fmla="*/ 74 h 99"/>
                  <a:gd name="T26" fmla="*/ 16 w 163"/>
                  <a:gd name="T27" fmla="*/ 78 h 99"/>
                  <a:gd name="T28" fmla="*/ 12 w 163"/>
                  <a:gd name="T29" fmla="*/ 108 h 99"/>
                  <a:gd name="T30" fmla="*/ 0 w 163"/>
                  <a:gd name="T31" fmla="*/ 104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3"/>
                  <a:gd name="T49" fmla="*/ 0 h 99"/>
                  <a:gd name="T50" fmla="*/ 163 w 163"/>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3" h="99">
                    <a:moveTo>
                      <a:pt x="0" y="86"/>
                    </a:moveTo>
                    <a:lnTo>
                      <a:pt x="15" y="98"/>
                    </a:lnTo>
                    <a:lnTo>
                      <a:pt x="66" y="96"/>
                    </a:lnTo>
                    <a:lnTo>
                      <a:pt x="81" y="90"/>
                    </a:lnTo>
                    <a:lnTo>
                      <a:pt x="105" y="42"/>
                    </a:lnTo>
                    <a:lnTo>
                      <a:pt x="132" y="44"/>
                    </a:lnTo>
                    <a:lnTo>
                      <a:pt x="162" y="30"/>
                    </a:lnTo>
                    <a:lnTo>
                      <a:pt x="132" y="14"/>
                    </a:lnTo>
                    <a:lnTo>
                      <a:pt x="126" y="0"/>
                    </a:lnTo>
                    <a:lnTo>
                      <a:pt x="93" y="32"/>
                    </a:lnTo>
                    <a:lnTo>
                      <a:pt x="84" y="48"/>
                    </a:lnTo>
                    <a:lnTo>
                      <a:pt x="72" y="38"/>
                    </a:lnTo>
                    <a:lnTo>
                      <a:pt x="51" y="62"/>
                    </a:lnTo>
                    <a:lnTo>
                      <a:pt x="33" y="66"/>
                    </a:lnTo>
                    <a:lnTo>
                      <a:pt x="24" y="90"/>
                    </a:lnTo>
                    <a:lnTo>
                      <a:pt x="0" y="8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8" name="Freeform 730"/>
              <p:cNvSpPr>
                <a:spLocks/>
              </p:cNvSpPr>
              <p:nvPr/>
            </p:nvSpPr>
            <p:spPr bwMode="auto">
              <a:xfrm>
                <a:off x="2911" y="2441"/>
                <a:ext cx="247" cy="264"/>
              </a:xfrm>
              <a:custGeom>
                <a:avLst/>
                <a:gdLst>
                  <a:gd name="T0" fmla="*/ 0 w 278"/>
                  <a:gd name="T1" fmla="*/ 213 h 256"/>
                  <a:gd name="T2" fmla="*/ 6 w 278"/>
                  <a:gd name="T3" fmla="*/ 191 h 256"/>
                  <a:gd name="T4" fmla="*/ 13 w 278"/>
                  <a:gd name="T5" fmla="*/ 206 h 256"/>
                  <a:gd name="T6" fmla="*/ 54 w 278"/>
                  <a:gd name="T7" fmla="*/ 198 h 256"/>
                  <a:gd name="T8" fmla="*/ 46 w 278"/>
                  <a:gd name="T9" fmla="*/ 0 h 256"/>
                  <a:gd name="T10" fmla="*/ 60 w 278"/>
                  <a:gd name="T11" fmla="*/ 0 h 256"/>
                  <a:gd name="T12" fmla="*/ 127 w 278"/>
                  <a:gd name="T13" fmla="*/ 108 h 256"/>
                  <a:gd name="T14" fmla="*/ 127 w 278"/>
                  <a:gd name="T15" fmla="*/ 126 h 256"/>
                  <a:gd name="T16" fmla="*/ 137 w 278"/>
                  <a:gd name="T17" fmla="*/ 118 h 256"/>
                  <a:gd name="T18" fmla="*/ 137 w 278"/>
                  <a:gd name="T19" fmla="*/ 184 h 256"/>
                  <a:gd name="T20" fmla="*/ 129 w 278"/>
                  <a:gd name="T21" fmla="*/ 202 h 256"/>
                  <a:gd name="T22" fmla="*/ 103 w 278"/>
                  <a:gd name="T23" fmla="*/ 209 h 256"/>
                  <a:gd name="T24" fmla="*/ 69 w 278"/>
                  <a:gd name="T25" fmla="*/ 249 h 256"/>
                  <a:gd name="T26" fmla="*/ 58 w 278"/>
                  <a:gd name="T27" fmla="*/ 306 h 256"/>
                  <a:gd name="T28" fmla="*/ 48 w 278"/>
                  <a:gd name="T29" fmla="*/ 300 h 256"/>
                  <a:gd name="T30" fmla="*/ 34 w 278"/>
                  <a:gd name="T31" fmla="*/ 306 h 256"/>
                  <a:gd name="T32" fmla="*/ 27 w 278"/>
                  <a:gd name="T33" fmla="*/ 260 h 256"/>
                  <a:gd name="T34" fmla="*/ 12 w 278"/>
                  <a:gd name="T35" fmla="*/ 270 h 256"/>
                  <a:gd name="T36" fmla="*/ 8 w 278"/>
                  <a:gd name="T37" fmla="*/ 264 h 256"/>
                  <a:gd name="T38" fmla="*/ 0 w 278"/>
                  <a:gd name="T39" fmla="*/ 213 h 2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8"/>
                  <a:gd name="T61" fmla="*/ 0 h 256"/>
                  <a:gd name="T62" fmla="*/ 278 w 278"/>
                  <a:gd name="T63" fmla="*/ 256 h 2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8" h="256">
                    <a:moveTo>
                      <a:pt x="0" y="177"/>
                    </a:moveTo>
                    <a:lnTo>
                      <a:pt x="12" y="159"/>
                    </a:lnTo>
                    <a:lnTo>
                      <a:pt x="27" y="171"/>
                    </a:lnTo>
                    <a:lnTo>
                      <a:pt x="111" y="165"/>
                    </a:lnTo>
                    <a:lnTo>
                      <a:pt x="93" y="0"/>
                    </a:lnTo>
                    <a:lnTo>
                      <a:pt x="121" y="0"/>
                    </a:lnTo>
                    <a:lnTo>
                      <a:pt x="259" y="90"/>
                    </a:lnTo>
                    <a:lnTo>
                      <a:pt x="259" y="105"/>
                    </a:lnTo>
                    <a:lnTo>
                      <a:pt x="277" y="99"/>
                    </a:lnTo>
                    <a:lnTo>
                      <a:pt x="277" y="153"/>
                    </a:lnTo>
                    <a:lnTo>
                      <a:pt x="262" y="168"/>
                    </a:lnTo>
                    <a:lnTo>
                      <a:pt x="208" y="174"/>
                    </a:lnTo>
                    <a:lnTo>
                      <a:pt x="141" y="207"/>
                    </a:lnTo>
                    <a:lnTo>
                      <a:pt x="117" y="255"/>
                    </a:lnTo>
                    <a:lnTo>
                      <a:pt x="99" y="249"/>
                    </a:lnTo>
                    <a:lnTo>
                      <a:pt x="69" y="255"/>
                    </a:lnTo>
                    <a:lnTo>
                      <a:pt x="54" y="216"/>
                    </a:lnTo>
                    <a:lnTo>
                      <a:pt x="24" y="225"/>
                    </a:lnTo>
                    <a:lnTo>
                      <a:pt x="15" y="219"/>
                    </a:lnTo>
                    <a:lnTo>
                      <a:pt x="0" y="17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09" name="Freeform 731"/>
              <p:cNvSpPr>
                <a:spLocks/>
              </p:cNvSpPr>
              <p:nvPr/>
            </p:nvSpPr>
            <p:spPr bwMode="auto">
              <a:xfrm>
                <a:off x="2839" y="2398"/>
                <a:ext cx="180" cy="226"/>
              </a:xfrm>
              <a:custGeom>
                <a:avLst/>
                <a:gdLst>
                  <a:gd name="T0" fmla="*/ 0 w 203"/>
                  <a:gd name="T1" fmla="*/ 129 h 220"/>
                  <a:gd name="T2" fmla="*/ 6 w 203"/>
                  <a:gd name="T3" fmla="*/ 145 h 220"/>
                  <a:gd name="T4" fmla="*/ 8 w 203"/>
                  <a:gd name="T5" fmla="*/ 183 h 220"/>
                  <a:gd name="T6" fmla="*/ 4 w 203"/>
                  <a:gd name="T7" fmla="*/ 229 h 220"/>
                  <a:gd name="T8" fmla="*/ 21 w 203"/>
                  <a:gd name="T9" fmla="*/ 218 h 220"/>
                  <a:gd name="T10" fmla="*/ 40 w 203"/>
                  <a:gd name="T11" fmla="*/ 257 h 220"/>
                  <a:gd name="T12" fmla="*/ 45 w 203"/>
                  <a:gd name="T13" fmla="*/ 236 h 220"/>
                  <a:gd name="T14" fmla="*/ 52 w 203"/>
                  <a:gd name="T15" fmla="*/ 250 h 220"/>
                  <a:gd name="T16" fmla="*/ 94 w 203"/>
                  <a:gd name="T17" fmla="*/ 243 h 220"/>
                  <a:gd name="T18" fmla="*/ 84 w 203"/>
                  <a:gd name="T19" fmla="*/ 48 h 220"/>
                  <a:gd name="T20" fmla="*/ 98 w 203"/>
                  <a:gd name="T21" fmla="*/ 48 h 220"/>
                  <a:gd name="T22" fmla="*/ 68 w 203"/>
                  <a:gd name="T23" fmla="*/ 0 h 220"/>
                  <a:gd name="T24" fmla="*/ 68 w 203"/>
                  <a:gd name="T25" fmla="*/ 30 h 220"/>
                  <a:gd name="T26" fmla="*/ 42 w 203"/>
                  <a:gd name="T27" fmla="*/ 30 h 220"/>
                  <a:gd name="T28" fmla="*/ 42 w 203"/>
                  <a:gd name="T29" fmla="*/ 80 h 220"/>
                  <a:gd name="T30" fmla="*/ 32 w 203"/>
                  <a:gd name="T31" fmla="*/ 90 h 220"/>
                  <a:gd name="T32" fmla="*/ 32 w 203"/>
                  <a:gd name="T33" fmla="*/ 120 h 220"/>
                  <a:gd name="T34" fmla="*/ 0 w 203"/>
                  <a:gd name="T35" fmla="*/ 129 h 2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3"/>
                  <a:gd name="T55" fmla="*/ 0 h 220"/>
                  <a:gd name="T56" fmla="*/ 203 w 203"/>
                  <a:gd name="T57" fmla="*/ 220 h 2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3" h="220">
                    <a:moveTo>
                      <a:pt x="0" y="111"/>
                    </a:moveTo>
                    <a:lnTo>
                      <a:pt x="12" y="123"/>
                    </a:lnTo>
                    <a:lnTo>
                      <a:pt x="15" y="156"/>
                    </a:lnTo>
                    <a:lnTo>
                      <a:pt x="6" y="195"/>
                    </a:lnTo>
                    <a:lnTo>
                      <a:pt x="45" y="186"/>
                    </a:lnTo>
                    <a:lnTo>
                      <a:pt x="81" y="219"/>
                    </a:lnTo>
                    <a:lnTo>
                      <a:pt x="93" y="201"/>
                    </a:lnTo>
                    <a:lnTo>
                      <a:pt x="108" y="213"/>
                    </a:lnTo>
                    <a:lnTo>
                      <a:pt x="192" y="207"/>
                    </a:lnTo>
                    <a:lnTo>
                      <a:pt x="174" y="42"/>
                    </a:lnTo>
                    <a:lnTo>
                      <a:pt x="202" y="42"/>
                    </a:lnTo>
                    <a:lnTo>
                      <a:pt x="141" y="0"/>
                    </a:lnTo>
                    <a:lnTo>
                      <a:pt x="141" y="24"/>
                    </a:lnTo>
                    <a:lnTo>
                      <a:pt x="87" y="24"/>
                    </a:lnTo>
                    <a:lnTo>
                      <a:pt x="87" y="68"/>
                    </a:lnTo>
                    <a:lnTo>
                      <a:pt x="66" y="78"/>
                    </a:lnTo>
                    <a:lnTo>
                      <a:pt x="66" y="102"/>
                    </a:lnTo>
                    <a:lnTo>
                      <a:pt x="0" y="11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0" name="Freeform 732"/>
              <p:cNvSpPr>
                <a:spLocks/>
              </p:cNvSpPr>
              <p:nvPr/>
            </p:nvSpPr>
            <p:spPr bwMode="auto">
              <a:xfrm>
                <a:off x="4406" y="1882"/>
                <a:ext cx="476" cy="233"/>
              </a:xfrm>
              <a:custGeom>
                <a:avLst/>
                <a:gdLst>
                  <a:gd name="T0" fmla="*/ 0 w 537"/>
                  <a:gd name="T1" fmla="*/ 85 h 226"/>
                  <a:gd name="T2" fmla="*/ 8 w 537"/>
                  <a:gd name="T3" fmla="*/ 111 h 226"/>
                  <a:gd name="T4" fmla="*/ 20 w 537"/>
                  <a:gd name="T5" fmla="*/ 122 h 226"/>
                  <a:gd name="T6" fmla="*/ 24 w 537"/>
                  <a:gd name="T7" fmla="*/ 181 h 226"/>
                  <a:gd name="T8" fmla="*/ 61 w 537"/>
                  <a:gd name="T9" fmla="*/ 205 h 226"/>
                  <a:gd name="T10" fmla="*/ 78 w 537"/>
                  <a:gd name="T11" fmla="*/ 246 h 226"/>
                  <a:gd name="T12" fmla="*/ 106 w 537"/>
                  <a:gd name="T13" fmla="*/ 239 h 226"/>
                  <a:gd name="T14" fmla="*/ 138 w 537"/>
                  <a:gd name="T15" fmla="*/ 270 h 226"/>
                  <a:gd name="T16" fmla="*/ 183 w 537"/>
                  <a:gd name="T17" fmla="*/ 246 h 226"/>
                  <a:gd name="T18" fmla="*/ 197 w 537"/>
                  <a:gd name="T19" fmla="*/ 218 h 226"/>
                  <a:gd name="T20" fmla="*/ 199 w 537"/>
                  <a:gd name="T21" fmla="*/ 191 h 226"/>
                  <a:gd name="T22" fmla="*/ 211 w 537"/>
                  <a:gd name="T23" fmla="*/ 196 h 226"/>
                  <a:gd name="T24" fmla="*/ 238 w 537"/>
                  <a:gd name="T25" fmla="*/ 147 h 226"/>
                  <a:gd name="T26" fmla="*/ 260 w 537"/>
                  <a:gd name="T27" fmla="*/ 145 h 226"/>
                  <a:gd name="T28" fmla="*/ 248 w 537"/>
                  <a:gd name="T29" fmla="*/ 108 h 226"/>
                  <a:gd name="T30" fmla="*/ 228 w 537"/>
                  <a:gd name="T31" fmla="*/ 118 h 226"/>
                  <a:gd name="T32" fmla="*/ 228 w 537"/>
                  <a:gd name="T33" fmla="*/ 82 h 226"/>
                  <a:gd name="T34" fmla="*/ 235 w 537"/>
                  <a:gd name="T35" fmla="*/ 59 h 226"/>
                  <a:gd name="T36" fmla="*/ 219 w 537"/>
                  <a:gd name="T37" fmla="*/ 55 h 226"/>
                  <a:gd name="T38" fmla="*/ 180 w 537"/>
                  <a:gd name="T39" fmla="*/ 76 h 226"/>
                  <a:gd name="T40" fmla="*/ 146 w 537"/>
                  <a:gd name="T41" fmla="*/ 42 h 226"/>
                  <a:gd name="T42" fmla="*/ 123 w 537"/>
                  <a:gd name="T43" fmla="*/ 48 h 226"/>
                  <a:gd name="T44" fmla="*/ 114 w 537"/>
                  <a:gd name="T45" fmla="*/ 16 h 226"/>
                  <a:gd name="T46" fmla="*/ 93 w 537"/>
                  <a:gd name="T47" fmla="*/ 0 h 226"/>
                  <a:gd name="T48" fmla="*/ 83 w 537"/>
                  <a:gd name="T49" fmla="*/ 16 h 226"/>
                  <a:gd name="T50" fmla="*/ 82 w 537"/>
                  <a:gd name="T51" fmla="*/ 59 h 226"/>
                  <a:gd name="T52" fmla="*/ 34 w 537"/>
                  <a:gd name="T53" fmla="*/ 42 h 226"/>
                  <a:gd name="T54" fmla="*/ 0 w 537"/>
                  <a:gd name="T55" fmla="*/ 85 h 2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37"/>
                  <a:gd name="T85" fmla="*/ 0 h 226"/>
                  <a:gd name="T86" fmla="*/ 537 w 537"/>
                  <a:gd name="T87" fmla="*/ 226 h 2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37" h="226">
                    <a:moveTo>
                      <a:pt x="0" y="72"/>
                    </a:moveTo>
                    <a:lnTo>
                      <a:pt x="15" y="93"/>
                    </a:lnTo>
                    <a:lnTo>
                      <a:pt x="42" y="102"/>
                    </a:lnTo>
                    <a:lnTo>
                      <a:pt x="51" y="151"/>
                    </a:lnTo>
                    <a:lnTo>
                      <a:pt x="126" y="171"/>
                    </a:lnTo>
                    <a:lnTo>
                      <a:pt x="160" y="205"/>
                    </a:lnTo>
                    <a:lnTo>
                      <a:pt x="219" y="199"/>
                    </a:lnTo>
                    <a:lnTo>
                      <a:pt x="285" y="225"/>
                    </a:lnTo>
                    <a:lnTo>
                      <a:pt x="379" y="205"/>
                    </a:lnTo>
                    <a:lnTo>
                      <a:pt x="406" y="181"/>
                    </a:lnTo>
                    <a:lnTo>
                      <a:pt x="409" y="159"/>
                    </a:lnTo>
                    <a:lnTo>
                      <a:pt x="436" y="163"/>
                    </a:lnTo>
                    <a:lnTo>
                      <a:pt x="490" y="123"/>
                    </a:lnTo>
                    <a:lnTo>
                      <a:pt x="536" y="121"/>
                    </a:lnTo>
                    <a:lnTo>
                      <a:pt x="511" y="90"/>
                    </a:lnTo>
                    <a:lnTo>
                      <a:pt x="469" y="99"/>
                    </a:lnTo>
                    <a:lnTo>
                      <a:pt x="469" y="70"/>
                    </a:lnTo>
                    <a:lnTo>
                      <a:pt x="484" y="48"/>
                    </a:lnTo>
                    <a:lnTo>
                      <a:pt x="451" y="46"/>
                    </a:lnTo>
                    <a:lnTo>
                      <a:pt x="370" y="64"/>
                    </a:lnTo>
                    <a:lnTo>
                      <a:pt x="301" y="36"/>
                    </a:lnTo>
                    <a:lnTo>
                      <a:pt x="255" y="42"/>
                    </a:lnTo>
                    <a:lnTo>
                      <a:pt x="237" y="16"/>
                    </a:lnTo>
                    <a:lnTo>
                      <a:pt x="192" y="0"/>
                    </a:lnTo>
                    <a:lnTo>
                      <a:pt x="172" y="16"/>
                    </a:lnTo>
                    <a:lnTo>
                      <a:pt x="168" y="48"/>
                    </a:lnTo>
                    <a:lnTo>
                      <a:pt x="69" y="36"/>
                    </a:lnTo>
                    <a:lnTo>
                      <a:pt x="0" y="7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1" name="Freeform 733"/>
              <p:cNvSpPr>
                <a:spLocks/>
              </p:cNvSpPr>
              <p:nvPr/>
            </p:nvSpPr>
            <p:spPr bwMode="auto">
              <a:xfrm>
                <a:off x="3541" y="3067"/>
                <a:ext cx="159" cy="292"/>
              </a:xfrm>
              <a:custGeom>
                <a:avLst/>
                <a:gdLst>
                  <a:gd name="T0" fmla="*/ 0 w 179"/>
                  <a:gd name="T1" fmla="*/ 91 h 283"/>
                  <a:gd name="T2" fmla="*/ 3 w 179"/>
                  <a:gd name="T3" fmla="*/ 102 h 283"/>
                  <a:gd name="T4" fmla="*/ 22 w 179"/>
                  <a:gd name="T5" fmla="*/ 123 h 283"/>
                  <a:gd name="T6" fmla="*/ 25 w 179"/>
                  <a:gd name="T7" fmla="*/ 141 h 283"/>
                  <a:gd name="T8" fmla="*/ 25 w 179"/>
                  <a:gd name="T9" fmla="*/ 195 h 283"/>
                  <a:gd name="T10" fmla="*/ 13 w 179"/>
                  <a:gd name="T11" fmla="*/ 252 h 283"/>
                  <a:gd name="T12" fmla="*/ 16 w 179"/>
                  <a:gd name="T13" fmla="*/ 319 h 283"/>
                  <a:gd name="T14" fmla="*/ 16 w 179"/>
                  <a:gd name="T15" fmla="*/ 340 h 283"/>
                  <a:gd name="T16" fmla="*/ 22 w 179"/>
                  <a:gd name="T17" fmla="*/ 340 h 283"/>
                  <a:gd name="T18" fmla="*/ 22 w 179"/>
                  <a:gd name="T19" fmla="*/ 316 h 283"/>
                  <a:gd name="T20" fmla="*/ 45 w 179"/>
                  <a:gd name="T21" fmla="*/ 288 h 283"/>
                  <a:gd name="T22" fmla="*/ 39 w 179"/>
                  <a:gd name="T23" fmla="*/ 195 h 283"/>
                  <a:gd name="T24" fmla="*/ 86 w 179"/>
                  <a:gd name="T25" fmla="*/ 102 h 283"/>
                  <a:gd name="T26" fmla="*/ 87 w 179"/>
                  <a:gd name="T27" fmla="*/ 0 h 283"/>
                  <a:gd name="T28" fmla="*/ 76 w 179"/>
                  <a:gd name="T29" fmla="*/ 15 h 283"/>
                  <a:gd name="T30" fmla="*/ 42 w 179"/>
                  <a:gd name="T31" fmla="*/ 24 h 283"/>
                  <a:gd name="T32" fmla="*/ 40 w 179"/>
                  <a:gd name="T33" fmla="*/ 63 h 283"/>
                  <a:gd name="T34" fmla="*/ 51 w 179"/>
                  <a:gd name="T35" fmla="*/ 91 h 283"/>
                  <a:gd name="T36" fmla="*/ 45 w 179"/>
                  <a:gd name="T37" fmla="*/ 135 h 283"/>
                  <a:gd name="T38" fmla="*/ 36 w 179"/>
                  <a:gd name="T39" fmla="*/ 111 h 283"/>
                  <a:gd name="T40" fmla="*/ 37 w 179"/>
                  <a:gd name="T41" fmla="*/ 82 h 283"/>
                  <a:gd name="T42" fmla="*/ 28 w 179"/>
                  <a:gd name="T43" fmla="*/ 72 h 283"/>
                  <a:gd name="T44" fmla="*/ 0 w 179"/>
                  <a:gd name="T45" fmla="*/ 91 h 2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283"/>
                  <a:gd name="T71" fmla="*/ 179 w 179"/>
                  <a:gd name="T72" fmla="*/ 283 h 2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283">
                    <a:moveTo>
                      <a:pt x="0" y="75"/>
                    </a:moveTo>
                    <a:lnTo>
                      <a:pt x="3" y="84"/>
                    </a:lnTo>
                    <a:lnTo>
                      <a:pt x="45" y="102"/>
                    </a:lnTo>
                    <a:lnTo>
                      <a:pt x="49" y="117"/>
                    </a:lnTo>
                    <a:lnTo>
                      <a:pt x="49" y="162"/>
                    </a:lnTo>
                    <a:lnTo>
                      <a:pt x="27" y="208"/>
                    </a:lnTo>
                    <a:lnTo>
                      <a:pt x="33" y="264"/>
                    </a:lnTo>
                    <a:lnTo>
                      <a:pt x="33" y="282"/>
                    </a:lnTo>
                    <a:lnTo>
                      <a:pt x="45" y="282"/>
                    </a:lnTo>
                    <a:lnTo>
                      <a:pt x="45" y="262"/>
                    </a:lnTo>
                    <a:lnTo>
                      <a:pt x="91" y="238"/>
                    </a:lnTo>
                    <a:lnTo>
                      <a:pt x="79" y="162"/>
                    </a:lnTo>
                    <a:lnTo>
                      <a:pt x="175" y="84"/>
                    </a:lnTo>
                    <a:lnTo>
                      <a:pt x="178" y="0"/>
                    </a:lnTo>
                    <a:lnTo>
                      <a:pt x="154" y="15"/>
                    </a:lnTo>
                    <a:lnTo>
                      <a:pt x="85" y="18"/>
                    </a:lnTo>
                    <a:lnTo>
                      <a:pt x="81" y="51"/>
                    </a:lnTo>
                    <a:lnTo>
                      <a:pt x="103" y="75"/>
                    </a:lnTo>
                    <a:lnTo>
                      <a:pt x="91" y="111"/>
                    </a:lnTo>
                    <a:lnTo>
                      <a:pt x="73" y="93"/>
                    </a:lnTo>
                    <a:lnTo>
                      <a:pt x="75" y="69"/>
                    </a:lnTo>
                    <a:lnTo>
                      <a:pt x="55" y="60"/>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2" name="Freeform 734"/>
              <p:cNvSpPr>
                <a:spLocks/>
              </p:cNvSpPr>
              <p:nvPr/>
            </p:nvSpPr>
            <p:spPr bwMode="auto">
              <a:xfrm>
                <a:off x="3095" y="2468"/>
                <a:ext cx="239" cy="209"/>
              </a:xfrm>
              <a:custGeom>
                <a:avLst/>
                <a:gdLst>
                  <a:gd name="T0" fmla="*/ 0 w 269"/>
                  <a:gd name="T1" fmla="*/ 176 h 203"/>
                  <a:gd name="T2" fmla="*/ 3 w 269"/>
                  <a:gd name="T3" fmla="*/ 194 h 203"/>
                  <a:gd name="T4" fmla="*/ 18 w 269"/>
                  <a:gd name="T5" fmla="*/ 237 h 203"/>
                  <a:gd name="T6" fmla="*/ 22 w 269"/>
                  <a:gd name="T7" fmla="*/ 230 h 203"/>
                  <a:gd name="T8" fmla="*/ 28 w 269"/>
                  <a:gd name="T9" fmla="*/ 241 h 203"/>
                  <a:gd name="T10" fmla="*/ 38 w 269"/>
                  <a:gd name="T11" fmla="*/ 201 h 203"/>
                  <a:gd name="T12" fmla="*/ 76 w 269"/>
                  <a:gd name="T13" fmla="*/ 223 h 203"/>
                  <a:gd name="T14" fmla="*/ 108 w 269"/>
                  <a:gd name="T15" fmla="*/ 197 h 203"/>
                  <a:gd name="T16" fmla="*/ 109 w 269"/>
                  <a:gd name="T17" fmla="*/ 190 h 203"/>
                  <a:gd name="T18" fmla="*/ 125 w 269"/>
                  <a:gd name="T19" fmla="*/ 137 h 203"/>
                  <a:gd name="T20" fmla="*/ 131 w 269"/>
                  <a:gd name="T21" fmla="*/ 67 h 203"/>
                  <a:gd name="T22" fmla="*/ 123 w 269"/>
                  <a:gd name="T23" fmla="*/ 40 h 203"/>
                  <a:gd name="T24" fmla="*/ 123 w 269"/>
                  <a:gd name="T25" fmla="*/ 6 h 203"/>
                  <a:gd name="T26" fmla="*/ 97 w 269"/>
                  <a:gd name="T27" fmla="*/ 0 h 203"/>
                  <a:gd name="T28" fmla="*/ 44 w 269"/>
                  <a:gd name="T29" fmla="*/ 82 h 203"/>
                  <a:gd name="T30" fmla="*/ 34 w 269"/>
                  <a:gd name="T31" fmla="*/ 85 h 203"/>
                  <a:gd name="T32" fmla="*/ 34 w 269"/>
                  <a:gd name="T33" fmla="*/ 151 h 203"/>
                  <a:gd name="T34" fmla="*/ 27 w 269"/>
                  <a:gd name="T35" fmla="*/ 169 h 203"/>
                  <a:gd name="T36" fmla="*/ 0 w 269"/>
                  <a:gd name="T37" fmla="*/ 176 h 2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203"/>
                  <a:gd name="T59" fmla="*/ 269 w 269"/>
                  <a:gd name="T60" fmla="*/ 203 h 20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203">
                    <a:moveTo>
                      <a:pt x="0" y="148"/>
                    </a:moveTo>
                    <a:lnTo>
                      <a:pt x="3" y="163"/>
                    </a:lnTo>
                    <a:lnTo>
                      <a:pt x="36" y="199"/>
                    </a:lnTo>
                    <a:lnTo>
                      <a:pt x="45" y="193"/>
                    </a:lnTo>
                    <a:lnTo>
                      <a:pt x="57" y="202"/>
                    </a:lnTo>
                    <a:lnTo>
                      <a:pt x="78" y="169"/>
                    </a:lnTo>
                    <a:lnTo>
                      <a:pt x="156" y="187"/>
                    </a:lnTo>
                    <a:lnTo>
                      <a:pt x="220" y="166"/>
                    </a:lnTo>
                    <a:lnTo>
                      <a:pt x="222" y="160"/>
                    </a:lnTo>
                    <a:lnTo>
                      <a:pt x="256" y="115"/>
                    </a:lnTo>
                    <a:lnTo>
                      <a:pt x="268" y="55"/>
                    </a:lnTo>
                    <a:lnTo>
                      <a:pt x="250" y="34"/>
                    </a:lnTo>
                    <a:lnTo>
                      <a:pt x="250" y="6"/>
                    </a:lnTo>
                    <a:lnTo>
                      <a:pt x="196" y="0"/>
                    </a:lnTo>
                    <a:lnTo>
                      <a:pt x="90" y="70"/>
                    </a:lnTo>
                    <a:lnTo>
                      <a:pt x="69" y="73"/>
                    </a:lnTo>
                    <a:lnTo>
                      <a:pt x="69" y="127"/>
                    </a:lnTo>
                    <a:lnTo>
                      <a:pt x="54" y="142"/>
                    </a:lnTo>
                    <a:lnTo>
                      <a:pt x="0" y="14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3" name="Freeform 735"/>
              <p:cNvSpPr>
                <a:spLocks/>
              </p:cNvSpPr>
              <p:nvPr/>
            </p:nvSpPr>
            <p:spPr bwMode="auto">
              <a:xfrm>
                <a:off x="3133" y="2639"/>
                <a:ext cx="176" cy="171"/>
              </a:xfrm>
              <a:custGeom>
                <a:avLst/>
                <a:gdLst>
                  <a:gd name="T0" fmla="*/ 0 w 199"/>
                  <a:gd name="T1" fmla="*/ 153 h 166"/>
                  <a:gd name="T2" fmla="*/ 7 w 199"/>
                  <a:gd name="T3" fmla="*/ 42 h 166"/>
                  <a:gd name="T4" fmla="*/ 17 w 199"/>
                  <a:gd name="T5" fmla="*/ 3 h 166"/>
                  <a:gd name="T6" fmla="*/ 55 w 199"/>
                  <a:gd name="T7" fmla="*/ 27 h 166"/>
                  <a:gd name="T8" fmla="*/ 85 w 199"/>
                  <a:gd name="T9" fmla="*/ 0 h 166"/>
                  <a:gd name="T10" fmla="*/ 91 w 199"/>
                  <a:gd name="T11" fmla="*/ 30 h 166"/>
                  <a:gd name="T12" fmla="*/ 95 w 199"/>
                  <a:gd name="T13" fmla="*/ 45 h 166"/>
                  <a:gd name="T14" fmla="*/ 87 w 199"/>
                  <a:gd name="T15" fmla="*/ 58 h 166"/>
                  <a:gd name="T16" fmla="*/ 69 w 199"/>
                  <a:gd name="T17" fmla="*/ 151 h 166"/>
                  <a:gd name="T18" fmla="*/ 56 w 199"/>
                  <a:gd name="T19" fmla="*/ 145 h 166"/>
                  <a:gd name="T20" fmla="*/ 45 w 199"/>
                  <a:gd name="T21" fmla="*/ 187 h 166"/>
                  <a:gd name="T22" fmla="*/ 27 w 199"/>
                  <a:gd name="T23" fmla="*/ 197 h 166"/>
                  <a:gd name="T24" fmla="*/ 17 w 199"/>
                  <a:gd name="T25" fmla="*/ 158 h 166"/>
                  <a:gd name="T26" fmla="*/ 0 w 199"/>
                  <a:gd name="T27" fmla="*/ 153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9"/>
                  <a:gd name="T43" fmla="*/ 0 h 166"/>
                  <a:gd name="T44" fmla="*/ 199 w 199"/>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9" h="166">
                    <a:moveTo>
                      <a:pt x="0" y="129"/>
                    </a:moveTo>
                    <a:lnTo>
                      <a:pt x="15" y="36"/>
                    </a:lnTo>
                    <a:lnTo>
                      <a:pt x="36" y="3"/>
                    </a:lnTo>
                    <a:lnTo>
                      <a:pt x="114" y="21"/>
                    </a:lnTo>
                    <a:lnTo>
                      <a:pt x="178" y="0"/>
                    </a:lnTo>
                    <a:lnTo>
                      <a:pt x="190" y="24"/>
                    </a:lnTo>
                    <a:lnTo>
                      <a:pt x="198" y="39"/>
                    </a:lnTo>
                    <a:lnTo>
                      <a:pt x="180" y="48"/>
                    </a:lnTo>
                    <a:lnTo>
                      <a:pt x="144" y="127"/>
                    </a:lnTo>
                    <a:lnTo>
                      <a:pt x="117" y="121"/>
                    </a:lnTo>
                    <a:lnTo>
                      <a:pt x="96" y="157"/>
                    </a:lnTo>
                    <a:lnTo>
                      <a:pt x="57" y="165"/>
                    </a:lnTo>
                    <a:lnTo>
                      <a:pt x="36" y="133"/>
                    </a:lnTo>
                    <a:lnTo>
                      <a:pt x="0" y="12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4" name="Freeform 736"/>
              <p:cNvSpPr>
                <a:spLocks/>
              </p:cNvSpPr>
              <p:nvPr/>
            </p:nvSpPr>
            <p:spPr bwMode="auto">
              <a:xfrm>
                <a:off x="5203" y="2931"/>
                <a:ext cx="151" cy="131"/>
              </a:xfrm>
              <a:custGeom>
                <a:avLst/>
                <a:gdLst>
                  <a:gd name="T0" fmla="*/ 0 w 170"/>
                  <a:gd name="T1" fmla="*/ 0 h 127"/>
                  <a:gd name="T2" fmla="*/ 4 w 170"/>
                  <a:gd name="T3" fmla="*/ 130 h 127"/>
                  <a:gd name="T4" fmla="*/ 15 w 170"/>
                  <a:gd name="T5" fmla="*/ 134 h 127"/>
                  <a:gd name="T6" fmla="*/ 28 w 170"/>
                  <a:gd name="T7" fmla="*/ 93 h 127"/>
                  <a:gd name="T8" fmla="*/ 45 w 170"/>
                  <a:gd name="T9" fmla="*/ 111 h 127"/>
                  <a:gd name="T10" fmla="*/ 57 w 170"/>
                  <a:gd name="T11" fmla="*/ 148 h 127"/>
                  <a:gd name="T12" fmla="*/ 83 w 170"/>
                  <a:gd name="T13" fmla="*/ 151 h 127"/>
                  <a:gd name="T14" fmla="*/ 52 w 170"/>
                  <a:gd name="T15" fmla="*/ 93 h 127"/>
                  <a:gd name="T16" fmla="*/ 57 w 170"/>
                  <a:gd name="T17" fmla="*/ 69 h 127"/>
                  <a:gd name="T18" fmla="*/ 42 w 170"/>
                  <a:gd name="T19" fmla="*/ 58 h 127"/>
                  <a:gd name="T20" fmla="*/ 28 w 170"/>
                  <a:gd name="T21" fmla="*/ 24 h 127"/>
                  <a:gd name="T22" fmla="*/ 0 w 170"/>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127"/>
                  <a:gd name="T38" fmla="*/ 170 w 170"/>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127">
                    <a:moveTo>
                      <a:pt x="0" y="0"/>
                    </a:moveTo>
                    <a:lnTo>
                      <a:pt x="4" y="108"/>
                    </a:lnTo>
                    <a:lnTo>
                      <a:pt x="30" y="111"/>
                    </a:lnTo>
                    <a:lnTo>
                      <a:pt x="58" y="77"/>
                    </a:lnTo>
                    <a:lnTo>
                      <a:pt x="91" y="93"/>
                    </a:lnTo>
                    <a:lnTo>
                      <a:pt x="115" y="123"/>
                    </a:lnTo>
                    <a:lnTo>
                      <a:pt x="169" y="126"/>
                    </a:lnTo>
                    <a:lnTo>
                      <a:pt x="106" y="77"/>
                    </a:lnTo>
                    <a:lnTo>
                      <a:pt x="115" y="57"/>
                    </a:lnTo>
                    <a:lnTo>
                      <a:pt x="85" y="47"/>
                    </a:lnTo>
                    <a:lnTo>
                      <a:pt x="58" y="18"/>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5" name="Freeform 737"/>
              <p:cNvSpPr>
                <a:spLocks/>
              </p:cNvSpPr>
              <p:nvPr/>
            </p:nvSpPr>
            <p:spPr bwMode="auto">
              <a:xfrm>
                <a:off x="5313" y="2955"/>
                <a:ext cx="54" cy="31"/>
              </a:xfrm>
              <a:custGeom>
                <a:avLst/>
                <a:gdLst>
                  <a:gd name="T0" fmla="*/ 0 w 61"/>
                  <a:gd name="T1" fmla="*/ 25 h 30"/>
                  <a:gd name="T2" fmla="*/ 19 w 61"/>
                  <a:gd name="T3" fmla="*/ 35 h 30"/>
                  <a:gd name="T4" fmla="*/ 29 w 61"/>
                  <a:gd name="T5" fmla="*/ 7 h 30"/>
                  <a:gd name="T6" fmla="*/ 25 w 61"/>
                  <a:gd name="T7" fmla="*/ 0 h 30"/>
                  <a:gd name="T8" fmla="*/ 22 w 61"/>
                  <a:gd name="T9" fmla="*/ 9 h 30"/>
                  <a:gd name="T10" fmla="*/ 0 w 61"/>
                  <a:gd name="T11" fmla="*/ 25 h 30"/>
                  <a:gd name="T12" fmla="*/ 0 60000 65536"/>
                  <a:gd name="T13" fmla="*/ 0 60000 65536"/>
                  <a:gd name="T14" fmla="*/ 0 60000 65536"/>
                  <a:gd name="T15" fmla="*/ 0 60000 65536"/>
                  <a:gd name="T16" fmla="*/ 0 60000 65536"/>
                  <a:gd name="T17" fmla="*/ 0 60000 65536"/>
                  <a:gd name="T18" fmla="*/ 0 w 61"/>
                  <a:gd name="T19" fmla="*/ 0 h 30"/>
                  <a:gd name="T20" fmla="*/ 61 w 61"/>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61" h="30">
                    <a:moveTo>
                      <a:pt x="0" y="19"/>
                    </a:moveTo>
                    <a:lnTo>
                      <a:pt x="38" y="29"/>
                    </a:lnTo>
                    <a:lnTo>
                      <a:pt x="60" y="7"/>
                    </a:lnTo>
                    <a:lnTo>
                      <a:pt x="52" y="0"/>
                    </a:lnTo>
                    <a:lnTo>
                      <a:pt x="46" y="9"/>
                    </a:lnTo>
                    <a:lnTo>
                      <a:pt x="0" y="19"/>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916" name="Freeform 738"/>
              <p:cNvSpPr>
                <a:spLocks/>
              </p:cNvSpPr>
              <p:nvPr/>
            </p:nvSpPr>
            <p:spPr bwMode="auto">
              <a:xfrm>
                <a:off x="5313" y="2955"/>
                <a:ext cx="60" cy="38"/>
              </a:xfrm>
              <a:custGeom>
                <a:avLst/>
                <a:gdLst>
                  <a:gd name="T0" fmla="*/ 0 w 67"/>
                  <a:gd name="T1" fmla="*/ 31 h 36"/>
                  <a:gd name="T2" fmla="*/ 21 w 67"/>
                  <a:gd name="T3" fmla="*/ 48 h 36"/>
                  <a:gd name="T4" fmla="*/ 34 w 67"/>
                  <a:gd name="T5" fmla="*/ 15 h 36"/>
                  <a:gd name="T6" fmla="*/ 30 w 67"/>
                  <a:gd name="T7" fmla="*/ 0 h 36"/>
                  <a:gd name="T8" fmla="*/ 27 w 67"/>
                  <a:gd name="T9" fmla="*/ 17 h 36"/>
                  <a:gd name="T10" fmla="*/ 0 w 67"/>
                  <a:gd name="T11" fmla="*/ 31 h 36"/>
                  <a:gd name="T12" fmla="*/ 0 60000 65536"/>
                  <a:gd name="T13" fmla="*/ 0 60000 65536"/>
                  <a:gd name="T14" fmla="*/ 0 60000 65536"/>
                  <a:gd name="T15" fmla="*/ 0 60000 65536"/>
                  <a:gd name="T16" fmla="*/ 0 60000 65536"/>
                  <a:gd name="T17" fmla="*/ 0 60000 65536"/>
                  <a:gd name="T18" fmla="*/ 0 w 67"/>
                  <a:gd name="T19" fmla="*/ 0 h 36"/>
                  <a:gd name="T20" fmla="*/ 67 w 67"/>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67" h="36">
                    <a:moveTo>
                      <a:pt x="0" y="23"/>
                    </a:moveTo>
                    <a:lnTo>
                      <a:pt x="42" y="35"/>
                    </a:lnTo>
                    <a:lnTo>
                      <a:pt x="66" y="9"/>
                    </a:lnTo>
                    <a:lnTo>
                      <a:pt x="57" y="0"/>
                    </a:lnTo>
                    <a:lnTo>
                      <a:pt x="51" y="11"/>
                    </a:lnTo>
                    <a:lnTo>
                      <a:pt x="0" y="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7" name="Freeform 739"/>
              <p:cNvSpPr>
                <a:spLocks/>
              </p:cNvSpPr>
              <p:nvPr/>
            </p:nvSpPr>
            <p:spPr bwMode="auto">
              <a:xfrm>
                <a:off x="1878" y="2887"/>
                <a:ext cx="185" cy="314"/>
              </a:xfrm>
              <a:custGeom>
                <a:avLst/>
                <a:gdLst>
                  <a:gd name="T0" fmla="*/ 0 w 208"/>
                  <a:gd name="T1" fmla="*/ 83 h 304"/>
                  <a:gd name="T2" fmla="*/ 3 w 208"/>
                  <a:gd name="T3" fmla="*/ 115 h 304"/>
                  <a:gd name="T4" fmla="*/ 20 w 208"/>
                  <a:gd name="T5" fmla="*/ 168 h 304"/>
                  <a:gd name="T6" fmla="*/ 42 w 208"/>
                  <a:gd name="T7" fmla="*/ 288 h 304"/>
                  <a:gd name="T8" fmla="*/ 90 w 208"/>
                  <a:gd name="T9" fmla="*/ 368 h 304"/>
                  <a:gd name="T10" fmla="*/ 97 w 208"/>
                  <a:gd name="T11" fmla="*/ 357 h 304"/>
                  <a:gd name="T12" fmla="*/ 99 w 208"/>
                  <a:gd name="T13" fmla="*/ 327 h 304"/>
                  <a:gd name="T14" fmla="*/ 93 w 208"/>
                  <a:gd name="T15" fmla="*/ 321 h 304"/>
                  <a:gd name="T16" fmla="*/ 99 w 208"/>
                  <a:gd name="T17" fmla="*/ 313 h 304"/>
                  <a:gd name="T18" fmla="*/ 103 w 208"/>
                  <a:gd name="T19" fmla="*/ 248 h 304"/>
                  <a:gd name="T20" fmla="*/ 96 w 208"/>
                  <a:gd name="T21" fmla="*/ 219 h 304"/>
                  <a:gd name="T22" fmla="*/ 90 w 208"/>
                  <a:gd name="T23" fmla="*/ 219 h 304"/>
                  <a:gd name="T24" fmla="*/ 90 w 208"/>
                  <a:gd name="T25" fmla="*/ 186 h 304"/>
                  <a:gd name="T26" fmla="*/ 78 w 208"/>
                  <a:gd name="T27" fmla="*/ 200 h 304"/>
                  <a:gd name="T28" fmla="*/ 68 w 208"/>
                  <a:gd name="T29" fmla="*/ 186 h 304"/>
                  <a:gd name="T30" fmla="*/ 60 w 208"/>
                  <a:gd name="T31" fmla="*/ 149 h 304"/>
                  <a:gd name="T32" fmla="*/ 74 w 208"/>
                  <a:gd name="T33" fmla="*/ 101 h 304"/>
                  <a:gd name="T34" fmla="*/ 93 w 208"/>
                  <a:gd name="T35" fmla="*/ 79 h 304"/>
                  <a:gd name="T36" fmla="*/ 90 w 208"/>
                  <a:gd name="T37" fmla="*/ 72 h 304"/>
                  <a:gd name="T38" fmla="*/ 91 w 208"/>
                  <a:gd name="T39" fmla="*/ 50 h 304"/>
                  <a:gd name="T40" fmla="*/ 68 w 208"/>
                  <a:gd name="T41" fmla="*/ 42 h 304"/>
                  <a:gd name="T42" fmla="*/ 49 w 208"/>
                  <a:gd name="T43" fmla="*/ 0 h 304"/>
                  <a:gd name="T44" fmla="*/ 47 w 208"/>
                  <a:gd name="T45" fmla="*/ 30 h 304"/>
                  <a:gd name="T46" fmla="*/ 27 w 208"/>
                  <a:gd name="T47" fmla="*/ 63 h 304"/>
                  <a:gd name="T48" fmla="*/ 16 w 208"/>
                  <a:gd name="T49" fmla="*/ 95 h 304"/>
                  <a:gd name="T50" fmla="*/ 6 w 208"/>
                  <a:gd name="T51" fmla="*/ 86 h 304"/>
                  <a:gd name="T52" fmla="*/ 6 w 208"/>
                  <a:gd name="T53" fmla="*/ 66 h 304"/>
                  <a:gd name="T54" fmla="*/ 0 w 208"/>
                  <a:gd name="T55" fmla="*/ 83 h 3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304"/>
                  <a:gd name="T86" fmla="*/ 208 w 208"/>
                  <a:gd name="T87" fmla="*/ 304 h 30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304">
                    <a:moveTo>
                      <a:pt x="0" y="69"/>
                    </a:moveTo>
                    <a:lnTo>
                      <a:pt x="3" y="95"/>
                    </a:lnTo>
                    <a:lnTo>
                      <a:pt x="39" y="138"/>
                    </a:lnTo>
                    <a:lnTo>
                      <a:pt x="84" y="237"/>
                    </a:lnTo>
                    <a:lnTo>
                      <a:pt x="181" y="303"/>
                    </a:lnTo>
                    <a:lnTo>
                      <a:pt x="195" y="294"/>
                    </a:lnTo>
                    <a:lnTo>
                      <a:pt x="201" y="270"/>
                    </a:lnTo>
                    <a:lnTo>
                      <a:pt x="189" y="264"/>
                    </a:lnTo>
                    <a:lnTo>
                      <a:pt x="199" y="258"/>
                    </a:lnTo>
                    <a:lnTo>
                      <a:pt x="207" y="204"/>
                    </a:lnTo>
                    <a:lnTo>
                      <a:pt x="193" y="180"/>
                    </a:lnTo>
                    <a:lnTo>
                      <a:pt x="181" y="180"/>
                    </a:lnTo>
                    <a:lnTo>
                      <a:pt x="181" y="153"/>
                    </a:lnTo>
                    <a:lnTo>
                      <a:pt x="159" y="165"/>
                    </a:lnTo>
                    <a:lnTo>
                      <a:pt x="138" y="153"/>
                    </a:lnTo>
                    <a:lnTo>
                      <a:pt x="124" y="123"/>
                    </a:lnTo>
                    <a:lnTo>
                      <a:pt x="147" y="83"/>
                    </a:lnTo>
                    <a:lnTo>
                      <a:pt x="189" y="66"/>
                    </a:lnTo>
                    <a:lnTo>
                      <a:pt x="181" y="60"/>
                    </a:lnTo>
                    <a:lnTo>
                      <a:pt x="183" y="42"/>
                    </a:lnTo>
                    <a:lnTo>
                      <a:pt x="138" y="36"/>
                    </a:lnTo>
                    <a:lnTo>
                      <a:pt x="100" y="0"/>
                    </a:lnTo>
                    <a:lnTo>
                      <a:pt x="94" y="24"/>
                    </a:lnTo>
                    <a:lnTo>
                      <a:pt x="54" y="51"/>
                    </a:lnTo>
                    <a:lnTo>
                      <a:pt x="33" y="77"/>
                    </a:lnTo>
                    <a:lnTo>
                      <a:pt x="12" y="71"/>
                    </a:lnTo>
                    <a:lnTo>
                      <a:pt x="12" y="54"/>
                    </a:lnTo>
                    <a:lnTo>
                      <a:pt x="0" y="6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8" name="Freeform 740"/>
              <p:cNvSpPr>
                <a:spLocks/>
              </p:cNvSpPr>
              <p:nvPr/>
            </p:nvSpPr>
            <p:spPr bwMode="auto">
              <a:xfrm>
                <a:off x="4888" y="2558"/>
                <a:ext cx="63" cy="107"/>
              </a:xfrm>
              <a:custGeom>
                <a:avLst/>
                <a:gdLst>
                  <a:gd name="T0" fmla="*/ 0 w 71"/>
                  <a:gd name="T1" fmla="*/ 51 h 103"/>
                  <a:gd name="T2" fmla="*/ 4 w 71"/>
                  <a:gd name="T3" fmla="*/ 0 h 103"/>
                  <a:gd name="T4" fmla="*/ 18 w 71"/>
                  <a:gd name="T5" fmla="*/ 0 h 103"/>
                  <a:gd name="T6" fmla="*/ 20 w 71"/>
                  <a:gd name="T7" fmla="*/ 33 h 103"/>
                  <a:gd name="T8" fmla="*/ 12 w 71"/>
                  <a:gd name="T9" fmla="*/ 71 h 103"/>
                  <a:gd name="T10" fmla="*/ 14 w 71"/>
                  <a:gd name="T11" fmla="*/ 87 h 103"/>
                  <a:gd name="T12" fmla="*/ 32 w 71"/>
                  <a:gd name="T13" fmla="*/ 97 h 103"/>
                  <a:gd name="T14" fmla="*/ 34 w 71"/>
                  <a:gd name="T15" fmla="*/ 128 h 103"/>
                  <a:gd name="T16" fmla="*/ 22 w 71"/>
                  <a:gd name="T17" fmla="*/ 97 h 103"/>
                  <a:gd name="T18" fmla="*/ 22 w 71"/>
                  <a:gd name="T19" fmla="*/ 117 h 103"/>
                  <a:gd name="T20" fmla="*/ 4 w 71"/>
                  <a:gd name="T21" fmla="*/ 97 h 103"/>
                  <a:gd name="T22" fmla="*/ 0 w 71"/>
                  <a:gd name="T23" fmla="*/ 51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103"/>
                  <a:gd name="T38" fmla="*/ 71 w 71"/>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103">
                    <a:moveTo>
                      <a:pt x="0" y="39"/>
                    </a:moveTo>
                    <a:lnTo>
                      <a:pt x="10" y="0"/>
                    </a:lnTo>
                    <a:lnTo>
                      <a:pt x="36" y="0"/>
                    </a:lnTo>
                    <a:lnTo>
                      <a:pt x="42" y="27"/>
                    </a:lnTo>
                    <a:lnTo>
                      <a:pt x="24" y="57"/>
                    </a:lnTo>
                    <a:lnTo>
                      <a:pt x="28" y="69"/>
                    </a:lnTo>
                    <a:lnTo>
                      <a:pt x="66" y="78"/>
                    </a:lnTo>
                    <a:lnTo>
                      <a:pt x="70" y="102"/>
                    </a:lnTo>
                    <a:lnTo>
                      <a:pt x="46" y="78"/>
                    </a:lnTo>
                    <a:lnTo>
                      <a:pt x="46" y="93"/>
                    </a:lnTo>
                    <a:lnTo>
                      <a:pt x="10" y="78"/>
                    </a:lnTo>
                    <a:lnTo>
                      <a:pt x="0"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9" name="Freeform 741"/>
              <p:cNvSpPr>
                <a:spLocks/>
              </p:cNvSpPr>
              <p:nvPr/>
            </p:nvSpPr>
            <p:spPr bwMode="auto">
              <a:xfrm>
                <a:off x="4918" y="2713"/>
                <a:ext cx="68" cy="72"/>
              </a:xfrm>
              <a:custGeom>
                <a:avLst/>
                <a:gdLst>
                  <a:gd name="T0" fmla="*/ 0 w 76"/>
                  <a:gd name="T1" fmla="*/ 57 h 70"/>
                  <a:gd name="T2" fmla="*/ 8 w 76"/>
                  <a:gd name="T3" fmla="*/ 27 h 70"/>
                  <a:gd name="T4" fmla="*/ 19 w 76"/>
                  <a:gd name="T5" fmla="*/ 30 h 70"/>
                  <a:gd name="T6" fmla="*/ 30 w 76"/>
                  <a:gd name="T7" fmla="*/ 0 h 70"/>
                  <a:gd name="T8" fmla="*/ 38 w 76"/>
                  <a:gd name="T9" fmla="*/ 15 h 70"/>
                  <a:gd name="T10" fmla="*/ 35 w 76"/>
                  <a:gd name="T11" fmla="*/ 69 h 70"/>
                  <a:gd name="T12" fmla="*/ 32 w 76"/>
                  <a:gd name="T13" fmla="*/ 45 h 70"/>
                  <a:gd name="T14" fmla="*/ 30 w 76"/>
                  <a:gd name="T15" fmla="*/ 81 h 70"/>
                  <a:gd name="T16" fmla="*/ 19 w 76"/>
                  <a:gd name="T17" fmla="*/ 73 h 70"/>
                  <a:gd name="T18" fmla="*/ 13 w 76"/>
                  <a:gd name="T19" fmla="*/ 39 h 70"/>
                  <a:gd name="T20" fmla="*/ 0 w 76"/>
                  <a:gd name="T21" fmla="*/ 57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70"/>
                  <a:gd name="T35" fmla="*/ 76 w 76"/>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70">
                    <a:moveTo>
                      <a:pt x="0" y="49"/>
                    </a:moveTo>
                    <a:lnTo>
                      <a:pt x="14" y="21"/>
                    </a:lnTo>
                    <a:lnTo>
                      <a:pt x="36" y="24"/>
                    </a:lnTo>
                    <a:lnTo>
                      <a:pt x="60" y="0"/>
                    </a:lnTo>
                    <a:lnTo>
                      <a:pt x="75" y="15"/>
                    </a:lnTo>
                    <a:lnTo>
                      <a:pt x="69" y="57"/>
                    </a:lnTo>
                    <a:lnTo>
                      <a:pt x="63" y="39"/>
                    </a:lnTo>
                    <a:lnTo>
                      <a:pt x="57" y="69"/>
                    </a:lnTo>
                    <a:lnTo>
                      <a:pt x="38" y="61"/>
                    </a:lnTo>
                    <a:lnTo>
                      <a:pt x="26" y="33"/>
                    </a:lnTo>
                    <a:lnTo>
                      <a:pt x="0" y="4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0" name="Freeform 742"/>
              <p:cNvSpPr>
                <a:spLocks/>
              </p:cNvSpPr>
              <p:nvPr/>
            </p:nvSpPr>
            <p:spPr bwMode="auto">
              <a:xfrm>
                <a:off x="2842" y="2661"/>
                <a:ext cx="46" cy="28"/>
              </a:xfrm>
              <a:custGeom>
                <a:avLst/>
                <a:gdLst>
                  <a:gd name="T0" fmla="*/ 0 w 52"/>
                  <a:gd name="T1" fmla="*/ 6 h 28"/>
                  <a:gd name="T2" fmla="*/ 8 w 52"/>
                  <a:gd name="T3" fmla="*/ 18 h 28"/>
                  <a:gd name="T4" fmla="*/ 16 w 52"/>
                  <a:gd name="T5" fmla="*/ 12 h 28"/>
                  <a:gd name="T6" fmla="*/ 11 w 52"/>
                  <a:gd name="T7" fmla="*/ 18 h 28"/>
                  <a:gd name="T8" fmla="*/ 13 w 52"/>
                  <a:gd name="T9" fmla="*/ 27 h 28"/>
                  <a:gd name="T10" fmla="*/ 24 w 52"/>
                  <a:gd name="T11" fmla="*/ 18 h 28"/>
                  <a:gd name="T12" fmla="*/ 24 w 52"/>
                  <a:gd name="T13" fmla="*/ 0 h 28"/>
                  <a:gd name="T14" fmla="*/ 0 w 52"/>
                  <a:gd name="T15" fmla="*/ 6 h 28"/>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8"/>
                  <a:gd name="T26" fmla="*/ 52 w 52"/>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8">
                    <a:moveTo>
                      <a:pt x="0" y="6"/>
                    </a:moveTo>
                    <a:lnTo>
                      <a:pt x="15" y="18"/>
                    </a:lnTo>
                    <a:lnTo>
                      <a:pt x="33" y="12"/>
                    </a:lnTo>
                    <a:lnTo>
                      <a:pt x="21" y="18"/>
                    </a:lnTo>
                    <a:lnTo>
                      <a:pt x="27" y="27"/>
                    </a:lnTo>
                    <a:lnTo>
                      <a:pt x="51" y="18"/>
                    </a:lnTo>
                    <a:lnTo>
                      <a:pt x="51" y="0"/>
                    </a:lnTo>
                    <a:lnTo>
                      <a:pt x="0"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1" name="Freeform 743"/>
              <p:cNvSpPr>
                <a:spLocks/>
              </p:cNvSpPr>
              <p:nvPr/>
            </p:nvSpPr>
            <p:spPr bwMode="auto">
              <a:xfrm>
                <a:off x="3527" y="2900"/>
                <a:ext cx="26" cy="32"/>
              </a:xfrm>
              <a:custGeom>
                <a:avLst/>
                <a:gdLst>
                  <a:gd name="T0" fmla="*/ 0 w 29"/>
                  <a:gd name="T1" fmla="*/ 36 h 31"/>
                  <a:gd name="T2" fmla="*/ 6 w 29"/>
                  <a:gd name="T3" fmla="*/ 6 h 31"/>
                  <a:gd name="T4" fmla="*/ 13 w 29"/>
                  <a:gd name="T5" fmla="*/ 0 h 31"/>
                  <a:gd name="T6" fmla="*/ 14 w 29"/>
                  <a:gd name="T7" fmla="*/ 30 h 31"/>
                  <a:gd name="T8" fmla="*/ 0 w 29"/>
                  <a:gd name="T9" fmla="*/ 36 h 31"/>
                  <a:gd name="T10" fmla="*/ 0 60000 65536"/>
                  <a:gd name="T11" fmla="*/ 0 60000 65536"/>
                  <a:gd name="T12" fmla="*/ 0 60000 65536"/>
                  <a:gd name="T13" fmla="*/ 0 60000 65536"/>
                  <a:gd name="T14" fmla="*/ 0 60000 65536"/>
                  <a:gd name="T15" fmla="*/ 0 w 29"/>
                  <a:gd name="T16" fmla="*/ 0 h 31"/>
                  <a:gd name="T17" fmla="*/ 29 w 29"/>
                  <a:gd name="T18" fmla="*/ 31 h 31"/>
                </a:gdLst>
                <a:ahLst/>
                <a:cxnLst>
                  <a:cxn ang="T10">
                    <a:pos x="T0" y="T1"/>
                  </a:cxn>
                  <a:cxn ang="T11">
                    <a:pos x="T2" y="T3"/>
                  </a:cxn>
                  <a:cxn ang="T12">
                    <a:pos x="T4" y="T5"/>
                  </a:cxn>
                  <a:cxn ang="T13">
                    <a:pos x="T6" y="T7"/>
                  </a:cxn>
                  <a:cxn ang="T14">
                    <a:pos x="T8" y="T9"/>
                  </a:cxn>
                </a:cxnLst>
                <a:rect l="T15" t="T16" r="T17" b="T18"/>
                <a:pathLst>
                  <a:path w="29" h="31">
                    <a:moveTo>
                      <a:pt x="0" y="30"/>
                    </a:moveTo>
                    <a:lnTo>
                      <a:pt x="12" y="6"/>
                    </a:lnTo>
                    <a:lnTo>
                      <a:pt x="24" y="0"/>
                    </a:lnTo>
                    <a:lnTo>
                      <a:pt x="28" y="24"/>
                    </a:lnTo>
                    <a:lnTo>
                      <a:pt x="0" y="3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2" name="Freeform 744"/>
              <p:cNvSpPr>
                <a:spLocks/>
              </p:cNvSpPr>
              <p:nvPr/>
            </p:nvSpPr>
            <p:spPr bwMode="auto">
              <a:xfrm>
                <a:off x="3611" y="2304"/>
                <a:ext cx="315" cy="308"/>
              </a:xfrm>
              <a:custGeom>
                <a:avLst/>
                <a:gdLst>
                  <a:gd name="T0" fmla="*/ 0 w 355"/>
                  <a:gd name="T1" fmla="*/ 88 h 299"/>
                  <a:gd name="T2" fmla="*/ 4 w 355"/>
                  <a:gd name="T3" fmla="*/ 63 h 299"/>
                  <a:gd name="T4" fmla="*/ 12 w 355"/>
                  <a:gd name="T5" fmla="*/ 66 h 299"/>
                  <a:gd name="T6" fmla="*/ 24 w 355"/>
                  <a:gd name="T7" fmla="*/ 45 h 299"/>
                  <a:gd name="T8" fmla="*/ 28 w 355"/>
                  <a:gd name="T9" fmla="*/ 36 h 299"/>
                  <a:gd name="T10" fmla="*/ 20 w 355"/>
                  <a:gd name="T11" fmla="*/ 9 h 299"/>
                  <a:gd name="T12" fmla="*/ 38 w 355"/>
                  <a:gd name="T13" fmla="*/ 0 h 299"/>
                  <a:gd name="T14" fmla="*/ 74 w 355"/>
                  <a:gd name="T15" fmla="*/ 39 h 299"/>
                  <a:gd name="T16" fmla="*/ 74 w 355"/>
                  <a:gd name="T17" fmla="*/ 52 h 299"/>
                  <a:gd name="T18" fmla="*/ 83 w 355"/>
                  <a:gd name="T19" fmla="*/ 66 h 299"/>
                  <a:gd name="T20" fmla="*/ 91 w 355"/>
                  <a:gd name="T21" fmla="*/ 78 h 299"/>
                  <a:gd name="T22" fmla="*/ 100 w 355"/>
                  <a:gd name="T23" fmla="*/ 66 h 299"/>
                  <a:gd name="T24" fmla="*/ 113 w 355"/>
                  <a:gd name="T25" fmla="*/ 81 h 299"/>
                  <a:gd name="T26" fmla="*/ 132 w 355"/>
                  <a:gd name="T27" fmla="*/ 161 h 299"/>
                  <a:gd name="T28" fmla="*/ 135 w 355"/>
                  <a:gd name="T29" fmla="*/ 166 h 299"/>
                  <a:gd name="T30" fmla="*/ 144 w 355"/>
                  <a:gd name="T31" fmla="*/ 202 h 299"/>
                  <a:gd name="T32" fmla="*/ 170 w 355"/>
                  <a:gd name="T33" fmla="*/ 204 h 299"/>
                  <a:gd name="T34" fmla="*/ 173 w 355"/>
                  <a:gd name="T35" fmla="*/ 219 h 299"/>
                  <a:gd name="T36" fmla="*/ 169 w 355"/>
                  <a:gd name="T37" fmla="*/ 263 h 299"/>
                  <a:gd name="T38" fmla="*/ 144 w 355"/>
                  <a:gd name="T39" fmla="*/ 284 h 299"/>
                  <a:gd name="T40" fmla="*/ 115 w 355"/>
                  <a:gd name="T41" fmla="*/ 299 h 299"/>
                  <a:gd name="T42" fmla="*/ 96 w 355"/>
                  <a:gd name="T43" fmla="*/ 356 h 299"/>
                  <a:gd name="T44" fmla="*/ 96 w 355"/>
                  <a:gd name="T45" fmla="*/ 331 h 299"/>
                  <a:gd name="T46" fmla="*/ 82 w 355"/>
                  <a:gd name="T47" fmla="*/ 320 h 299"/>
                  <a:gd name="T48" fmla="*/ 66 w 355"/>
                  <a:gd name="T49" fmla="*/ 334 h 299"/>
                  <a:gd name="T50" fmla="*/ 52 w 355"/>
                  <a:gd name="T51" fmla="*/ 274 h 299"/>
                  <a:gd name="T52" fmla="*/ 40 w 355"/>
                  <a:gd name="T53" fmla="*/ 248 h 299"/>
                  <a:gd name="T54" fmla="*/ 32 w 355"/>
                  <a:gd name="T55" fmla="*/ 181 h 299"/>
                  <a:gd name="T56" fmla="*/ 0 w 355"/>
                  <a:gd name="T57" fmla="*/ 88 h 2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5"/>
                  <a:gd name="T88" fmla="*/ 0 h 299"/>
                  <a:gd name="T89" fmla="*/ 355 w 355"/>
                  <a:gd name="T90" fmla="*/ 299 h 2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5" h="299">
                    <a:moveTo>
                      <a:pt x="0" y="75"/>
                    </a:moveTo>
                    <a:lnTo>
                      <a:pt x="6" y="51"/>
                    </a:lnTo>
                    <a:lnTo>
                      <a:pt x="26" y="54"/>
                    </a:lnTo>
                    <a:lnTo>
                      <a:pt x="48" y="39"/>
                    </a:lnTo>
                    <a:lnTo>
                      <a:pt x="57" y="30"/>
                    </a:lnTo>
                    <a:lnTo>
                      <a:pt x="39" y="9"/>
                    </a:lnTo>
                    <a:lnTo>
                      <a:pt x="78" y="0"/>
                    </a:lnTo>
                    <a:lnTo>
                      <a:pt x="150" y="33"/>
                    </a:lnTo>
                    <a:lnTo>
                      <a:pt x="150" y="45"/>
                    </a:lnTo>
                    <a:lnTo>
                      <a:pt x="171" y="54"/>
                    </a:lnTo>
                    <a:lnTo>
                      <a:pt x="186" y="66"/>
                    </a:lnTo>
                    <a:lnTo>
                      <a:pt x="204" y="54"/>
                    </a:lnTo>
                    <a:lnTo>
                      <a:pt x="231" y="69"/>
                    </a:lnTo>
                    <a:lnTo>
                      <a:pt x="270" y="135"/>
                    </a:lnTo>
                    <a:lnTo>
                      <a:pt x="276" y="139"/>
                    </a:lnTo>
                    <a:lnTo>
                      <a:pt x="294" y="169"/>
                    </a:lnTo>
                    <a:lnTo>
                      <a:pt x="348" y="171"/>
                    </a:lnTo>
                    <a:lnTo>
                      <a:pt x="354" y="183"/>
                    </a:lnTo>
                    <a:lnTo>
                      <a:pt x="345" y="220"/>
                    </a:lnTo>
                    <a:lnTo>
                      <a:pt x="294" y="238"/>
                    </a:lnTo>
                    <a:lnTo>
                      <a:pt x="237" y="250"/>
                    </a:lnTo>
                    <a:lnTo>
                      <a:pt x="195" y="298"/>
                    </a:lnTo>
                    <a:lnTo>
                      <a:pt x="195" y="277"/>
                    </a:lnTo>
                    <a:lnTo>
                      <a:pt x="168" y="268"/>
                    </a:lnTo>
                    <a:lnTo>
                      <a:pt x="135" y="280"/>
                    </a:lnTo>
                    <a:lnTo>
                      <a:pt x="105" y="229"/>
                    </a:lnTo>
                    <a:lnTo>
                      <a:pt x="81" y="208"/>
                    </a:lnTo>
                    <a:lnTo>
                      <a:pt x="66" y="151"/>
                    </a:lnTo>
                    <a:lnTo>
                      <a:pt x="0" y="75"/>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3" name="Freeform 745"/>
              <p:cNvSpPr>
                <a:spLocks/>
              </p:cNvSpPr>
              <p:nvPr/>
            </p:nvSpPr>
            <p:spPr bwMode="auto">
              <a:xfrm>
                <a:off x="2831" y="2589"/>
                <a:ext cx="94" cy="79"/>
              </a:xfrm>
              <a:custGeom>
                <a:avLst/>
                <a:gdLst>
                  <a:gd name="T0" fmla="*/ 0 w 106"/>
                  <a:gd name="T1" fmla="*/ 40 h 76"/>
                  <a:gd name="T2" fmla="*/ 8 w 106"/>
                  <a:gd name="T3" fmla="*/ 63 h 76"/>
                  <a:gd name="T4" fmla="*/ 31 w 106"/>
                  <a:gd name="T5" fmla="*/ 67 h 76"/>
                  <a:gd name="T6" fmla="*/ 6 w 106"/>
                  <a:gd name="T7" fmla="*/ 80 h 76"/>
                  <a:gd name="T8" fmla="*/ 6 w 106"/>
                  <a:gd name="T9" fmla="*/ 94 h 76"/>
                  <a:gd name="T10" fmla="*/ 31 w 106"/>
                  <a:gd name="T11" fmla="*/ 87 h 76"/>
                  <a:gd name="T12" fmla="*/ 51 w 106"/>
                  <a:gd name="T13" fmla="*/ 94 h 76"/>
                  <a:gd name="T14" fmla="*/ 44 w 106"/>
                  <a:gd name="T15" fmla="*/ 40 h 76"/>
                  <a:gd name="T16" fmla="*/ 27 w 106"/>
                  <a:gd name="T17" fmla="*/ 0 h 76"/>
                  <a:gd name="T18" fmla="*/ 8 w 106"/>
                  <a:gd name="T19" fmla="*/ 9 h 76"/>
                  <a:gd name="T20" fmla="*/ 0 w 106"/>
                  <a:gd name="T21" fmla="*/ 40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
                  <a:gd name="T34" fmla="*/ 0 h 76"/>
                  <a:gd name="T35" fmla="*/ 106 w 106"/>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 h="76">
                    <a:moveTo>
                      <a:pt x="0" y="33"/>
                    </a:moveTo>
                    <a:lnTo>
                      <a:pt x="15" y="51"/>
                    </a:lnTo>
                    <a:lnTo>
                      <a:pt x="63" y="54"/>
                    </a:lnTo>
                    <a:lnTo>
                      <a:pt x="12" y="63"/>
                    </a:lnTo>
                    <a:lnTo>
                      <a:pt x="12" y="75"/>
                    </a:lnTo>
                    <a:lnTo>
                      <a:pt x="63" y="69"/>
                    </a:lnTo>
                    <a:lnTo>
                      <a:pt x="105" y="75"/>
                    </a:lnTo>
                    <a:lnTo>
                      <a:pt x="90" y="33"/>
                    </a:lnTo>
                    <a:lnTo>
                      <a:pt x="54" y="0"/>
                    </a:lnTo>
                    <a:lnTo>
                      <a:pt x="15" y="9"/>
                    </a:lnTo>
                    <a:lnTo>
                      <a:pt x="0" y="3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4" name="Freeform 746"/>
              <p:cNvSpPr>
                <a:spLocks/>
              </p:cNvSpPr>
              <p:nvPr/>
            </p:nvSpPr>
            <p:spPr bwMode="auto">
              <a:xfrm>
                <a:off x="2895" y="2710"/>
                <a:ext cx="43" cy="51"/>
              </a:xfrm>
              <a:custGeom>
                <a:avLst/>
                <a:gdLst>
                  <a:gd name="T0" fmla="*/ 0 w 49"/>
                  <a:gd name="T1" fmla="*/ 12 h 49"/>
                  <a:gd name="T2" fmla="*/ 3 w 49"/>
                  <a:gd name="T3" fmla="*/ 47 h 49"/>
                  <a:gd name="T4" fmla="*/ 14 w 49"/>
                  <a:gd name="T5" fmla="*/ 60 h 49"/>
                  <a:gd name="T6" fmla="*/ 22 w 49"/>
                  <a:gd name="T7" fmla="*/ 30 h 49"/>
                  <a:gd name="T8" fmla="*/ 15 w 49"/>
                  <a:gd name="T9" fmla="*/ 0 h 49"/>
                  <a:gd name="T10" fmla="*/ 0 w 49"/>
                  <a:gd name="T11" fmla="*/ 12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12"/>
                    </a:moveTo>
                    <a:lnTo>
                      <a:pt x="3" y="36"/>
                    </a:lnTo>
                    <a:lnTo>
                      <a:pt x="30" y="48"/>
                    </a:lnTo>
                    <a:lnTo>
                      <a:pt x="48" y="24"/>
                    </a:lnTo>
                    <a:lnTo>
                      <a:pt x="33"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5" name="Freeform 747"/>
              <p:cNvSpPr>
                <a:spLocks/>
              </p:cNvSpPr>
              <p:nvPr/>
            </p:nvSpPr>
            <p:spPr bwMode="auto">
              <a:xfrm>
                <a:off x="3709" y="2676"/>
                <a:ext cx="150" cy="237"/>
              </a:xfrm>
              <a:custGeom>
                <a:avLst/>
                <a:gdLst>
                  <a:gd name="T0" fmla="*/ 0 w 169"/>
                  <a:gd name="T1" fmla="*/ 260 h 230"/>
                  <a:gd name="T2" fmla="*/ 0 w 169"/>
                  <a:gd name="T3" fmla="*/ 181 h 230"/>
                  <a:gd name="T4" fmla="*/ 6 w 169"/>
                  <a:gd name="T5" fmla="*/ 161 h 230"/>
                  <a:gd name="T6" fmla="*/ 32 w 169"/>
                  <a:gd name="T7" fmla="*/ 141 h 230"/>
                  <a:gd name="T8" fmla="*/ 56 w 169"/>
                  <a:gd name="T9" fmla="*/ 78 h 230"/>
                  <a:gd name="T10" fmla="*/ 24 w 169"/>
                  <a:gd name="T11" fmla="*/ 52 h 230"/>
                  <a:gd name="T12" fmla="*/ 12 w 169"/>
                  <a:gd name="T13" fmla="*/ 15 h 230"/>
                  <a:gd name="T14" fmla="*/ 16 w 169"/>
                  <a:gd name="T15" fmla="*/ 6 h 230"/>
                  <a:gd name="T16" fmla="*/ 31 w 169"/>
                  <a:gd name="T17" fmla="*/ 33 h 230"/>
                  <a:gd name="T18" fmla="*/ 80 w 169"/>
                  <a:gd name="T19" fmla="*/ 0 h 230"/>
                  <a:gd name="T20" fmla="*/ 82 w 169"/>
                  <a:gd name="T21" fmla="*/ 33 h 230"/>
                  <a:gd name="T22" fmla="*/ 52 w 169"/>
                  <a:gd name="T23" fmla="*/ 159 h 230"/>
                  <a:gd name="T24" fmla="*/ 4 w 169"/>
                  <a:gd name="T25" fmla="*/ 274 h 230"/>
                  <a:gd name="T26" fmla="*/ 0 w 169"/>
                  <a:gd name="T27" fmla="*/ 260 h 2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230"/>
                  <a:gd name="T44" fmla="*/ 169 w 169"/>
                  <a:gd name="T45" fmla="*/ 230 h 2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230">
                    <a:moveTo>
                      <a:pt x="0" y="217"/>
                    </a:moveTo>
                    <a:lnTo>
                      <a:pt x="0" y="151"/>
                    </a:lnTo>
                    <a:lnTo>
                      <a:pt x="12" y="135"/>
                    </a:lnTo>
                    <a:lnTo>
                      <a:pt x="66" y="117"/>
                    </a:lnTo>
                    <a:lnTo>
                      <a:pt x="114" y="66"/>
                    </a:lnTo>
                    <a:lnTo>
                      <a:pt x="48" y="45"/>
                    </a:lnTo>
                    <a:lnTo>
                      <a:pt x="26" y="15"/>
                    </a:lnTo>
                    <a:lnTo>
                      <a:pt x="33" y="6"/>
                    </a:lnTo>
                    <a:lnTo>
                      <a:pt x="63" y="27"/>
                    </a:lnTo>
                    <a:lnTo>
                      <a:pt x="162" y="0"/>
                    </a:lnTo>
                    <a:lnTo>
                      <a:pt x="168" y="27"/>
                    </a:lnTo>
                    <a:lnTo>
                      <a:pt x="108" y="133"/>
                    </a:lnTo>
                    <a:lnTo>
                      <a:pt x="6" y="229"/>
                    </a:lnTo>
                    <a:lnTo>
                      <a:pt x="0" y="21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6" name="Freeform 748"/>
              <p:cNvSpPr>
                <a:spLocks/>
              </p:cNvSpPr>
              <p:nvPr/>
            </p:nvSpPr>
            <p:spPr bwMode="auto">
              <a:xfrm>
                <a:off x="3469" y="3153"/>
                <a:ext cx="116" cy="129"/>
              </a:xfrm>
              <a:custGeom>
                <a:avLst/>
                <a:gdLst>
                  <a:gd name="T0" fmla="*/ 0 w 131"/>
                  <a:gd name="T1" fmla="*/ 45 h 125"/>
                  <a:gd name="T2" fmla="*/ 15 w 131"/>
                  <a:gd name="T3" fmla="*/ 45 h 125"/>
                  <a:gd name="T4" fmla="*/ 29 w 131"/>
                  <a:gd name="T5" fmla="*/ 24 h 125"/>
                  <a:gd name="T6" fmla="*/ 29 w 131"/>
                  <a:gd name="T7" fmla="*/ 9 h 125"/>
                  <a:gd name="T8" fmla="*/ 40 w 131"/>
                  <a:gd name="T9" fmla="*/ 0 h 125"/>
                  <a:gd name="T10" fmla="*/ 61 w 131"/>
                  <a:gd name="T11" fmla="*/ 24 h 125"/>
                  <a:gd name="T12" fmla="*/ 63 w 131"/>
                  <a:gd name="T13" fmla="*/ 39 h 125"/>
                  <a:gd name="T14" fmla="*/ 63 w 131"/>
                  <a:gd name="T15" fmla="*/ 95 h 125"/>
                  <a:gd name="T16" fmla="*/ 51 w 131"/>
                  <a:gd name="T17" fmla="*/ 149 h 125"/>
                  <a:gd name="T18" fmla="*/ 34 w 131"/>
                  <a:gd name="T19" fmla="*/ 142 h 125"/>
                  <a:gd name="T20" fmla="*/ 24 w 131"/>
                  <a:gd name="T21" fmla="*/ 127 h 125"/>
                  <a:gd name="T22" fmla="*/ 0 w 131"/>
                  <a:gd name="T23" fmla="*/ 45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1"/>
                  <a:gd name="T37" fmla="*/ 0 h 125"/>
                  <a:gd name="T38" fmla="*/ 131 w 131"/>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1" h="125">
                    <a:moveTo>
                      <a:pt x="0" y="39"/>
                    </a:moveTo>
                    <a:lnTo>
                      <a:pt x="30" y="39"/>
                    </a:lnTo>
                    <a:lnTo>
                      <a:pt x="60" y="18"/>
                    </a:lnTo>
                    <a:lnTo>
                      <a:pt x="60" y="9"/>
                    </a:lnTo>
                    <a:lnTo>
                      <a:pt x="84" y="0"/>
                    </a:lnTo>
                    <a:lnTo>
                      <a:pt x="126" y="18"/>
                    </a:lnTo>
                    <a:lnTo>
                      <a:pt x="130" y="33"/>
                    </a:lnTo>
                    <a:lnTo>
                      <a:pt x="130" y="78"/>
                    </a:lnTo>
                    <a:lnTo>
                      <a:pt x="108" y="124"/>
                    </a:lnTo>
                    <a:lnTo>
                      <a:pt x="69" y="118"/>
                    </a:lnTo>
                    <a:lnTo>
                      <a:pt x="48" y="105"/>
                    </a:lnTo>
                    <a:lnTo>
                      <a:pt x="0" y="3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7" name="Freeform 749"/>
              <p:cNvSpPr>
                <a:spLocks/>
              </p:cNvSpPr>
              <p:nvPr/>
            </p:nvSpPr>
            <p:spPr bwMode="auto">
              <a:xfrm>
                <a:off x="3269" y="3178"/>
                <a:ext cx="201" cy="225"/>
              </a:xfrm>
              <a:custGeom>
                <a:avLst/>
                <a:gdLst>
                  <a:gd name="T0" fmla="*/ 0 w 226"/>
                  <a:gd name="T1" fmla="*/ 9 h 218"/>
                  <a:gd name="T2" fmla="*/ 10 w 226"/>
                  <a:gd name="T3" fmla="*/ 0 h 218"/>
                  <a:gd name="T4" fmla="*/ 80 w 226"/>
                  <a:gd name="T5" fmla="*/ 27 h 218"/>
                  <a:gd name="T6" fmla="*/ 95 w 226"/>
                  <a:gd name="T7" fmla="*/ 12 h 218"/>
                  <a:gd name="T8" fmla="*/ 111 w 226"/>
                  <a:gd name="T9" fmla="*/ 15 h 218"/>
                  <a:gd name="T10" fmla="*/ 99 w 226"/>
                  <a:gd name="T11" fmla="*/ 39 h 218"/>
                  <a:gd name="T12" fmla="*/ 92 w 226"/>
                  <a:gd name="T13" fmla="*/ 27 h 218"/>
                  <a:gd name="T14" fmla="*/ 76 w 226"/>
                  <a:gd name="T15" fmla="*/ 36 h 218"/>
                  <a:gd name="T16" fmla="*/ 76 w 226"/>
                  <a:gd name="T17" fmla="*/ 108 h 218"/>
                  <a:gd name="T18" fmla="*/ 68 w 226"/>
                  <a:gd name="T19" fmla="*/ 108 h 218"/>
                  <a:gd name="T20" fmla="*/ 68 w 226"/>
                  <a:gd name="T21" fmla="*/ 167 h 218"/>
                  <a:gd name="T22" fmla="*/ 68 w 226"/>
                  <a:gd name="T23" fmla="*/ 252 h 218"/>
                  <a:gd name="T24" fmla="*/ 60 w 226"/>
                  <a:gd name="T25" fmla="*/ 262 h 218"/>
                  <a:gd name="T26" fmla="*/ 47 w 226"/>
                  <a:gd name="T27" fmla="*/ 262 h 218"/>
                  <a:gd name="T28" fmla="*/ 44 w 226"/>
                  <a:gd name="T29" fmla="*/ 244 h 218"/>
                  <a:gd name="T30" fmla="*/ 38 w 226"/>
                  <a:gd name="T31" fmla="*/ 254 h 218"/>
                  <a:gd name="T32" fmla="*/ 28 w 226"/>
                  <a:gd name="T33" fmla="*/ 225 h 218"/>
                  <a:gd name="T34" fmla="*/ 22 w 226"/>
                  <a:gd name="T35" fmla="*/ 136 h 218"/>
                  <a:gd name="T36" fmla="*/ 22 w 226"/>
                  <a:gd name="T37" fmla="*/ 123 h 218"/>
                  <a:gd name="T38" fmla="*/ 0 w 226"/>
                  <a:gd name="T39" fmla="*/ 9 h 2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
                  <a:gd name="T61" fmla="*/ 0 h 218"/>
                  <a:gd name="T62" fmla="*/ 226 w 226"/>
                  <a:gd name="T63" fmla="*/ 218 h 2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 h="218">
                    <a:moveTo>
                      <a:pt x="0" y="9"/>
                    </a:moveTo>
                    <a:lnTo>
                      <a:pt x="20" y="0"/>
                    </a:lnTo>
                    <a:lnTo>
                      <a:pt x="162" y="21"/>
                    </a:lnTo>
                    <a:lnTo>
                      <a:pt x="192" y="12"/>
                    </a:lnTo>
                    <a:lnTo>
                      <a:pt x="225" y="15"/>
                    </a:lnTo>
                    <a:lnTo>
                      <a:pt x="198" y="33"/>
                    </a:lnTo>
                    <a:lnTo>
                      <a:pt x="186" y="21"/>
                    </a:lnTo>
                    <a:lnTo>
                      <a:pt x="153" y="30"/>
                    </a:lnTo>
                    <a:lnTo>
                      <a:pt x="153" y="90"/>
                    </a:lnTo>
                    <a:lnTo>
                      <a:pt x="138" y="90"/>
                    </a:lnTo>
                    <a:lnTo>
                      <a:pt x="138" y="138"/>
                    </a:lnTo>
                    <a:lnTo>
                      <a:pt x="138" y="208"/>
                    </a:lnTo>
                    <a:lnTo>
                      <a:pt x="120" y="217"/>
                    </a:lnTo>
                    <a:lnTo>
                      <a:pt x="98" y="217"/>
                    </a:lnTo>
                    <a:lnTo>
                      <a:pt x="90" y="202"/>
                    </a:lnTo>
                    <a:lnTo>
                      <a:pt x="78" y="210"/>
                    </a:lnTo>
                    <a:lnTo>
                      <a:pt x="56" y="186"/>
                    </a:lnTo>
                    <a:lnTo>
                      <a:pt x="44" y="112"/>
                    </a:lnTo>
                    <a:lnTo>
                      <a:pt x="44" y="102"/>
                    </a:lnTo>
                    <a:lnTo>
                      <a:pt x="0" y="9"/>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8" name="Freeform 750"/>
              <p:cNvSpPr>
                <a:spLocks/>
              </p:cNvSpPr>
              <p:nvPr/>
            </p:nvSpPr>
            <p:spPr bwMode="auto">
              <a:xfrm>
                <a:off x="2839" y="2387"/>
                <a:ext cx="126" cy="126"/>
              </a:xfrm>
              <a:custGeom>
                <a:avLst/>
                <a:gdLst>
                  <a:gd name="T0" fmla="*/ 0 w 142"/>
                  <a:gd name="T1" fmla="*/ 146 h 122"/>
                  <a:gd name="T2" fmla="*/ 32 w 142"/>
                  <a:gd name="T3" fmla="*/ 0 h 122"/>
                  <a:gd name="T4" fmla="*/ 68 w 142"/>
                  <a:gd name="T5" fmla="*/ 0 h 122"/>
                  <a:gd name="T6" fmla="*/ 68 w 142"/>
                  <a:gd name="T7" fmla="*/ 10 h 122"/>
                  <a:gd name="T8" fmla="*/ 68 w 142"/>
                  <a:gd name="T9" fmla="*/ 40 h 122"/>
                  <a:gd name="T10" fmla="*/ 42 w 142"/>
                  <a:gd name="T11" fmla="*/ 40 h 122"/>
                  <a:gd name="T12" fmla="*/ 42 w 142"/>
                  <a:gd name="T13" fmla="*/ 96 h 122"/>
                  <a:gd name="T14" fmla="*/ 32 w 142"/>
                  <a:gd name="T15" fmla="*/ 106 h 122"/>
                  <a:gd name="T16" fmla="*/ 32 w 142"/>
                  <a:gd name="T17" fmla="*/ 136 h 122"/>
                  <a:gd name="T18" fmla="*/ 0 w 142"/>
                  <a:gd name="T19" fmla="*/ 146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
                  <a:gd name="T31" fmla="*/ 0 h 122"/>
                  <a:gd name="T32" fmla="*/ 142 w 142"/>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 h="122">
                    <a:moveTo>
                      <a:pt x="0" y="121"/>
                    </a:moveTo>
                    <a:lnTo>
                      <a:pt x="66" y="0"/>
                    </a:lnTo>
                    <a:lnTo>
                      <a:pt x="141" y="0"/>
                    </a:lnTo>
                    <a:lnTo>
                      <a:pt x="141" y="10"/>
                    </a:lnTo>
                    <a:lnTo>
                      <a:pt x="141" y="34"/>
                    </a:lnTo>
                    <a:lnTo>
                      <a:pt x="87" y="34"/>
                    </a:lnTo>
                    <a:lnTo>
                      <a:pt x="87" y="78"/>
                    </a:lnTo>
                    <a:lnTo>
                      <a:pt x="66" y="88"/>
                    </a:lnTo>
                    <a:lnTo>
                      <a:pt x="66" y="112"/>
                    </a:lnTo>
                    <a:lnTo>
                      <a:pt x="0" y="12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29" name="Freeform 751"/>
              <p:cNvSpPr>
                <a:spLocks/>
              </p:cNvSpPr>
              <p:nvPr/>
            </p:nvSpPr>
            <p:spPr bwMode="auto">
              <a:xfrm>
                <a:off x="3421" y="2474"/>
                <a:ext cx="249" cy="346"/>
              </a:xfrm>
              <a:custGeom>
                <a:avLst/>
                <a:gdLst>
                  <a:gd name="T0" fmla="*/ 0 w 281"/>
                  <a:gd name="T1" fmla="*/ 212 h 336"/>
                  <a:gd name="T2" fmla="*/ 8 w 281"/>
                  <a:gd name="T3" fmla="*/ 248 h 336"/>
                  <a:gd name="T4" fmla="*/ 13 w 281"/>
                  <a:gd name="T5" fmla="*/ 290 h 336"/>
                  <a:gd name="T6" fmla="*/ 27 w 281"/>
                  <a:gd name="T7" fmla="*/ 313 h 336"/>
                  <a:gd name="T8" fmla="*/ 45 w 281"/>
                  <a:gd name="T9" fmla="*/ 371 h 336"/>
                  <a:gd name="T10" fmla="*/ 74 w 281"/>
                  <a:gd name="T11" fmla="*/ 400 h 336"/>
                  <a:gd name="T12" fmla="*/ 99 w 281"/>
                  <a:gd name="T13" fmla="*/ 392 h 336"/>
                  <a:gd name="T14" fmla="*/ 115 w 281"/>
                  <a:gd name="T15" fmla="*/ 380 h 336"/>
                  <a:gd name="T16" fmla="*/ 105 w 281"/>
                  <a:gd name="T17" fmla="*/ 337 h 336"/>
                  <a:gd name="T18" fmla="*/ 89 w 281"/>
                  <a:gd name="T19" fmla="*/ 316 h 336"/>
                  <a:gd name="T20" fmla="*/ 100 w 281"/>
                  <a:gd name="T21" fmla="*/ 298 h 336"/>
                  <a:gd name="T22" fmla="*/ 100 w 281"/>
                  <a:gd name="T23" fmla="*/ 263 h 336"/>
                  <a:gd name="T24" fmla="*/ 116 w 281"/>
                  <a:gd name="T25" fmla="*/ 212 h 336"/>
                  <a:gd name="T26" fmla="*/ 124 w 281"/>
                  <a:gd name="T27" fmla="*/ 126 h 336"/>
                  <a:gd name="T28" fmla="*/ 136 w 281"/>
                  <a:gd name="T29" fmla="*/ 109 h 336"/>
                  <a:gd name="T30" fmla="*/ 126 w 281"/>
                  <a:gd name="T31" fmla="*/ 85 h 336"/>
                  <a:gd name="T32" fmla="*/ 121 w 281"/>
                  <a:gd name="T33" fmla="*/ 24 h 336"/>
                  <a:gd name="T34" fmla="*/ 111 w 281"/>
                  <a:gd name="T35" fmla="*/ 0 h 336"/>
                  <a:gd name="T36" fmla="*/ 99 w 281"/>
                  <a:gd name="T37" fmla="*/ 28 h 336"/>
                  <a:gd name="T38" fmla="*/ 27 w 281"/>
                  <a:gd name="T39" fmla="*/ 24 h 336"/>
                  <a:gd name="T40" fmla="*/ 27 w 281"/>
                  <a:gd name="T41" fmla="*/ 64 h 336"/>
                  <a:gd name="T42" fmla="*/ 17 w 281"/>
                  <a:gd name="T43" fmla="*/ 67 h 336"/>
                  <a:gd name="T44" fmla="*/ 17 w 281"/>
                  <a:gd name="T45" fmla="*/ 76 h 336"/>
                  <a:gd name="T46" fmla="*/ 17 w 281"/>
                  <a:gd name="T47" fmla="*/ 154 h 336"/>
                  <a:gd name="T48" fmla="*/ 9 w 281"/>
                  <a:gd name="T49" fmla="*/ 154 h 336"/>
                  <a:gd name="T50" fmla="*/ 0 w 281"/>
                  <a:gd name="T51" fmla="*/ 212 h 3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1"/>
                  <a:gd name="T79" fmla="*/ 0 h 336"/>
                  <a:gd name="T80" fmla="*/ 281 w 281"/>
                  <a:gd name="T81" fmla="*/ 336 h 3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1" h="336">
                    <a:moveTo>
                      <a:pt x="0" y="178"/>
                    </a:moveTo>
                    <a:lnTo>
                      <a:pt x="15" y="208"/>
                    </a:lnTo>
                    <a:lnTo>
                      <a:pt x="27" y="244"/>
                    </a:lnTo>
                    <a:lnTo>
                      <a:pt x="57" y="262"/>
                    </a:lnTo>
                    <a:lnTo>
                      <a:pt x="93" y="311"/>
                    </a:lnTo>
                    <a:lnTo>
                      <a:pt x="154" y="335"/>
                    </a:lnTo>
                    <a:lnTo>
                      <a:pt x="204" y="329"/>
                    </a:lnTo>
                    <a:lnTo>
                      <a:pt x="238" y="319"/>
                    </a:lnTo>
                    <a:lnTo>
                      <a:pt x="216" y="283"/>
                    </a:lnTo>
                    <a:lnTo>
                      <a:pt x="184" y="265"/>
                    </a:lnTo>
                    <a:lnTo>
                      <a:pt x="208" y="250"/>
                    </a:lnTo>
                    <a:lnTo>
                      <a:pt x="208" y="220"/>
                    </a:lnTo>
                    <a:lnTo>
                      <a:pt x="240" y="178"/>
                    </a:lnTo>
                    <a:lnTo>
                      <a:pt x="256" y="106"/>
                    </a:lnTo>
                    <a:lnTo>
                      <a:pt x="280" y="91"/>
                    </a:lnTo>
                    <a:lnTo>
                      <a:pt x="259" y="73"/>
                    </a:lnTo>
                    <a:lnTo>
                      <a:pt x="253" y="18"/>
                    </a:lnTo>
                    <a:lnTo>
                      <a:pt x="228" y="0"/>
                    </a:lnTo>
                    <a:lnTo>
                      <a:pt x="204" y="22"/>
                    </a:lnTo>
                    <a:lnTo>
                      <a:pt x="54" y="18"/>
                    </a:lnTo>
                    <a:lnTo>
                      <a:pt x="54" y="52"/>
                    </a:lnTo>
                    <a:lnTo>
                      <a:pt x="36" y="55"/>
                    </a:lnTo>
                    <a:lnTo>
                      <a:pt x="36" y="64"/>
                    </a:lnTo>
                    <a:lnTo>
                      <a:pt x="36" y="130"/>
                    </a:lnTo>
                    <a:lnTo>
                      <a:pt x="18" y="130"/>
                    </a:lnTo>
                    <a:lnTo>
                      <a:pt x="0" y="17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0" name="Freeform 752"/>
              <p:cNvSpPr>
                <a:spLocks/>
              </p:cNvSpPr>
              <p:nvPr/>
            </p:nvSpPr>
            <p:spPr bwMode="auto">
              <a:xfrm>
                <a:off x="3554" y="3339"/>
                <a:ext cx="17" cy="30"/>
              </a:xfrm>
              <a:custGeom>
                <a:avLst/>
                <a:gdLst>
                  <a:gd name="T0" fmla="*/ 0 w 19"/>
                  <a:gd name="T1" fmla="*/ 22 h 29"/>
                  <a:gd name="T2" fmla="*/ 6 w 19"/>
                  <a:gd name="T3" fmla="*/ 34 h 29"/>
                  <a:gd name="T4" fmla="*/ 10 w 19"/>
                  <a:gd name="T5" fmla="*/ 24 h 29"/>
                  <a:gd name="T6" fmla="*/ 10 w 19"/>
                  <a:gd name="T7" fmla="*/ 0 h 29"/>
                  <a:gd name="T8" fmla="*/ 0 w 19"/>
                  <a:gd name="T9" fmla="*/ 22 h 29"/>
                  <a:gd name="T10" fmla="*/ 0 60000 65536"/>
                  <a:gd name="T11" fmla="*/ 0 60000 65536"/>
                  <a:gd name="T12" fmla="*/ 0 60000 65536"/>
                  <a:gd name="T13" fmla="*/ 0 60000 65536"/>
                  <a:gd name="T14" fmla="*/ 0 60000 65536"/>
                  <a:gd name="T15" fmla="*/ 0 w 19"/>
                  <a:gd name="T16" fmla="*/ 0 h 29"/>
                  <a:gd name="T17" fmla="*/ 19 w 19"/>
                  <a:gd name="T18" fmla="*/ 29 h 29"/>
                </a:gdLst>
                <a:ahLst/>
                <a:cxnLst>
                  <a:cxn ang="T10">
                    <a:pos x="T0" y="T1"/>
                  </a:cxn>
                  <a:cxn ang="T11">
                    <a:pos x="T2" y="T3"/>
                  </a:cxn>
                  <a:cxn ang="T12">
                    <a:pos x="T4" y="T5"/>
                  </a:cxn>
                  <a:cxn ang="T13">
                    <a:pos x="T6" y="T7"/>
                  </a:cxn>
                  <a:cxn ang="T14">
                    <a:pos x="T8" y="T9"/>
                  </a:cxn>
                </a:cxnLst>
                <a:rect l="T15" t="T16" r="T17" b="T18"/>
                <a:pathLst>
                  <a:path w="19" h="29">
                    <a:moveTo>
                      <a:pt x="0" y="16"/>
                    </a:moveTo>
                    <a:lnTo>
                      <a:pt x="12" y="28"/>
                    </a:lnTo>
                    <a:lnTo>
                      <a:pt x="18" y="18"/>
                    </a:lnTo>
                    <a:lnTo>
                      <a:pt x="18" y="0"/>
                    </a:lnTo>
                    <a:lnTo>
                      <a:pt x="0" y="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1" name="Freeform 753"/>
              <p:cNvSpPr>
                <a:spLocks/>
              </p:cNvSpPr>
              <p:nvPr/>
            </p:nvSpPr>
            <p:spPr bwMode="auto">
              <a:xfrm>
                <a:off x="3535" y="2900"/>
                <a:ext cx="165" cy="186"/>
              </a:xfrm>
              <a:custGeom>
                <a:avLst/>
                <a:gdLst>
                  <a:gd name="T0" fmla="*/ 0 w 185"/>
                  <a:gd name="T1" fmla="*/ 69 h 181"/>
                  <a:gd name="T2" fmla="*/ 3 w 185"/>
                  <a:gd name="T3" fmla="*/ 111 h 181"/>
                  <a:gd name="T4" fmla="*/ 13 w 185"/>
                  <a:gd name="T5" fmla="*/ 153 h 181"/>
                  <a:gd name="T6" fmla="*/ 28 w 185"/>
                  <a:gd name="T7" fmla="*/ 165 h 181"/>
                  <a:gd name="T8" fmla="*/ 38 w 185"/>
                  <a:gd name="T9" fmla="*/ 173 h 181"/>
                  <a:gd name="T10" fmla="*/ 45 w 185"/>
                  <a:gd name="T11" fmla="*/ 212 h 181"/>
                  <a:gd name="T12" fmla="*/ 81 w 185"/>
                  <a:gd name="T13" fmla="*/ 208 h 181"/>
                  <a:gd name="T14" fmla="*/ 92 w 185"/>
                  <a:gd name="T15" fmla="*/ 191 h 181"/>
                  <a:gd name="T16" fmla="*/ 78 w 185"/>
                  <a:gd name="T17" fmla="*/ 106 h 181"/>
                  <a:gd name="T18" fmla="*/ 84 w 185"/>
                  <a:gd name="T19" fmla="*/ 71 h 181"/>
                  <a:gd name="T20" fmla="*/ 39 w 185"/>
                  <a:gd name="T21" fmla="*/ 0 h 181"/>
                  <a:gd name="T22" fmla="*/ 28 w 185"/>
                  <a:gd name="T23" fmla="*/ 39 h 181"/>
                  <a:gd name="T24" fmla="*/ 23 w 185"/>
                  <a:gd name="T25" fmla="*/ 27 h 181"/>
                  <a:gd name="T26" fmla="*/ 20 w 185"/>
                  <a:gd name="T27" fmla="*/ 39 h 181"/>
                  <a:gd name="T28" fmla="*/ 20 w 185"/>
                  <a:gd name="T29" fmla="*/ 0 h 181"/>
                  <a:gd name="T30" fmla="*/ 8 w 185"/>
                  <a:gd name="T31" fmla="*/ 0 h 181"/>
                  <a:gd name="T32" fmla="*/ 10 w 185"/>
                  <a:gd name="T33" fmla="*/ 30 h 181"/>
                  <a:gd name="T34" fmla="*/ 11 w 185"/>
                  <a:gd name="T35" fmla="*/ 45 h 181"/>
                  <a:gd name="T36" fmla="*/ 0 w 185"/>
                  <a:gd name="T37" fmla="*/ 69 h 1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5"/>
                  <a:gd name="T58" fmla="*/ 0 h 181"/>
                  <a:gd name="T59" fmla="*/ 185 w 185"/>
                  <a:gd name="T60" fmla="*/ 181 h 1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5" h="181">
                    <a:moveTo>
                      <a:pt x="0" y="57"/>
                    </a:moveTo>
                    <a:lnTo>
                      <a:pt x="3" y="93"/>
                    </a:lnTo>
                    <a:lnTo>
                      <a:pt x="27" y="129"/>
                    </a:lnTo>
                    <a:lnTo>
                      <a:pt x="55" y="141"/>
                    </a:lnTo>
                    <a:lnTo>
                      <a:pt x="75" y="147"/>
                    </a:lnTo>
                    <a:lnTo>
                      <a:pt x="91" y="180"/>
                    </a:lnTo>
                    <a:lnTo>
                      <a:pt x="160" y="177"/>
                    </a:lnTo>
                    <a:lnTo>
                      <a:pt x="184" y="162"/>
                    </a:lnTo>
                    <a:lnTo>
                      <a:pt x="157" y="89"/>
                    </a:lnTo>
                    <a:lnTo>
                      <a:pt x="166" y="59"/>
                    </a:lnTo>
                    <a:lnTo>
                      <a:pt x="79" y="0"/>
                    </a:lnTo>
                    <a:lnTo>
                      <a:pt x="55" y="33"/>
                    </a:lnTo>
                    <a:lnTo>
                      <a:pt x="45" y="21"/>
                    </a:lnTo>
                    <a:lnTo>
                      <a:pt x="39" y="33"/>
                    </a:lnTo>
                    <a:lnTo>
                      <a:pt x="39" y="0"/>
                    </a:lnTo>
                    <a:lnTo>
                      <a:pt x="15" y="0"/>
                    </a:lnTo>
                    <a:lnTo>
                      <a:pt x="19" y="24"/>
                    </a:lnTo>
                    <a:lnTo>
                      <a:pt x="21" y="39"/>
                    </a:lnTo>
                    <a:lnTo>
                      <a:pt x="0" y="57"/>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2" name="Freeform 754"/>
              <p:cNvSpPr>
                <a:spLocks/>
              </p:cNvSpPr>
              <p:nvPr/>
            </p:nvSpPr>
            <p:spPr bwMode="auto">
              <a:xfrm>
                <a:off x="4555" y="2518"/>
                <a:ext cx="119" cy="265"/>
              </a:xfrm>
              <a:custGeom>
                <a:avLst/>
                <a:gdLst>
                  <a:gd name="T0" fmla="*/ 0 w 134"/>
                  <a:gd name="T1" fmla="*/ 48 h 257"/>
                  <a:gd name="T2" fmla="*/ 4 w 134"/>
                  <a:gd name="T3" fmla="*/ 24 h 257"/>
                  <a:gd name="T4" fmla="*/ 21 w 134"/>
                  <a:gd name="T5" fmla="*/ 0 h 257"/>
                  <a:gd name="T6" fmla="*/ 28 w 134"/>
                  <a:gd name="T7" fmla="*/ 24 h 257"/>
                  <a:gd name="T8" fmla="*/ 28 w 134"/>
                  <a:gd name="T9" fmla="*/ 66 h 257"/>
                  <a:gd name="T10" fmla="*/ 47 w 134"/>
                  <a:gd name="T11" fmla="*/ 48 h 257"/>
                  <a:gd name="T12" fmla="*/ 57 w 134"/>
                  <a:gd name="T13" fmla="*/ 66 h 257"/>
                  <a:gd name="T14" fmla="*/ 66 w 134"/>
                  <a:gd name="T15" fmla="*/ 108 h 257"/>
                  <a:gd name="T16" fmla="*/ 62 w 134"/>
                  <a:gd name="T17" fmla="*/ 134 h 257"/>
                  <a:gd name="T18" fmla="*/ 46 w 134"/>
                  <a:gd name="T19" fmla="*/ 130 h 257"/>
                  <a:gd name="T20" fmla="*/ 42 w 134"/>
                  <a:gd name="T21" fmla="*/ 141 h 257"/>
                  <a:gd name="T22" fmla="*/ 42 w 134"/>
                  <a:gd name="T23" fmla="*/ 187 h 257"/>
                  <a:gd name="T24" fmla="*/ 21 w 134"/>
                  <a:gd name="T25" fmla="*/ 147 h 257"/>
                  <a:gd name="T26" fmla="*/ 12 w 134"/>
                  <a:gd name="T27" fmla="*/ 217 h 257"/>
                  <a:gd name="T28" fmla="*/ 25 w 134"/>
                  <a:gd name="T29" fmla="*/ 277 h 257"/>
                  <a:gd name="T30" fmla="*/ 37 w 134"/>
                  <a:gd name="T31" fmla="*/ 301 h 257"/>
                  <a:gd name="T32" fmla="*/ 30 w 134"/>
                  <a:gd name="T33" fmla="*/ 307 h 257"/>
                  <a:gd name="T34" fmla="*/ 28 w 134"/>
                  <a:gd name="T35" fmla="*/ 294 h 257"/>
                  <a:gd name="T36" fmla="*/ 22 w 134"/>
                  <a:gd name="T37" fmla="*/ 294 h 257"/>
                  <a:gd name="T38" fmla="*/ 6 w 134"/>
                  <a:gd name="T39" fmla="*/ 257 h 257"/>
                  <a:gd name="T40" fmla="*/ 8 w 134"/>
                  <a:gd name="T41" fmla="*/ 220 h 257"/>
                  <a:gd name="T42" fmla="*/ 15 w 134"/>
                  <a:gd name="T43" fmla="*/ 184 h 257"/>
                  <a:gd name="T44" fmla="*/ 4 w 134"/>
                  <a:gd name="T45" fmla="*/ 122 h 257"/>
                  <a:gd name="T46" fmla="*/ 9 w 134"/>
                  <a:gd name="T47" fmla="*/ 94 h 257"/>
                  <a:gd name="T48" fmla="*/ 0 w 134"/>
                  <a:gd name="T49" fmla="*/ 48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4"/>
                  <a:gd name="T76" fmla="*/ 0 h 257"/>
                  <a:gd name="T77" fmla="*/ 134 w 134"/>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4" h="257">
                    <a:moveTo>
                      <a:pt x="0" y="42"/>
                    </a:moveTo>
                    <a:lnTo>
                      <a:pt x="6" y="18"/>
                    </a:lnTo>
                    <a:lnTo>
                      <a:pt x="43" y="0"/>
                    </a:lnTo>
                    <a:lnTo>
                      <a:pt x="57" y="18"/>
                    </a:lnTo>
                    <a:lnTo>
                      <a:pt x="55" y="54"/>
                    </a:lnTo>
                    <a:lnTo>
                      <a:pt x="97" y="42"/>
                    </a:lnTo>
                    <a:lnTo>
                      <a:pt x="115" y="54"/>
                    </a:lnTo>
                    <a:lnTo>
                      <a:pt x="133" y="90"/>
                    </a:lnTo>
                    <a:lnTo>
                      <a:pt x="127" y="111"/>
                    </a:lnTo>
                    <a:lnTo>
                      <a:pt x="93" y="108"/>
                    </a:lnTo>
                    <a:lnTo>
                      <a:pt x="85" y="117"/>
                    </a:lnTo>
                    <a:lnTo>
                      <a:pt x="87" y="156"/>
                    </a:lnTo>
                    <a:lnTo>
                      <a:pt x="43" y="123"/>
                    </a:lnTo>
                    <a:lnTo>
                      <a:pt x="24" y="180"/>
                    </a:lnTo>
                    <a:lnTo>
                      <a:pt x="49" y="231"/>
                    </a:lnTo>
                    <a:lnTo>
                      <a:pt x="75" y="250"/>
                    </a:lnTo>
                    <a:lnTo>
                      <a:pt x="61" y="256"/>
                    </a:lnTo>
                    <a:lnTo>
                      <a:pt x="55" y="244"/>
                    </a:lnTo>
                    <a:lnTo>
                      <a:pt x="45" y="244"/>
                    </a:lnTo>
                    <a:lnTo>
                      <a:pt x="12" y="213"/>
                    </a:lnTo>
                    <a:lnTo>
                      <a:pt x="16" y="183"/>
                    </a:lnTo>
                    <a:lnTo>
                      <a:pt x="30" y="153"/>
                    </a:lnTo>
                    <a:lnTo>
                      <a:pt x="10" y="102"/>
                    </a:lnTo>
                    <a:lnTo>
                      <a:pt x="18" y="78"/>
                    </a:lnTo>
                    <a:lnTo>
                      <a:pt x="0" y="4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3" name="Freeform 755"/>
              <p:cNvSpPr>
                <a:spLocks/>
              </p:cNvSpPr>
              <p:nvPr/>
            </p:nvSpPr>
            <p:spPr bwMode="auto">
              <a:xfrm>
                <a:off x="3090" y="2685"/>
                <a:ext cx="33" cy="92"/>
              </a:xfrm>
              <a:custGeom>
                <a:avLst/>
                <a:gdLst>
                  <a:gd name="T0" fmla="*/ 0 w 37"/>
                  <a:gd name="T1" fmla="*/ 0 h 89"/>
                  <a:gd name="T2" fmla="*/ 9 w 37"/>
                  <a:gd name="T3" fmla="*/ 3 h 89"/>
                  <a:gd name="T4" fmla="*/ 19 w 37"/>
                  <a:gd name="T5" fmla="*/ 102 h 89"/>
                  <a:gd name="T6" fmla="*/ 13 w 37"/>
                  <a:gd name="T7" fmla="*/ 106 h 89"/>
                  <a:gd name="T8" fmla="*/ 0 w 37"/>
                  <a:gd name="T9" fmla="*/ 0 h 89"/>
                  <a:gd name="T10" fmla="*/ 0 60000 65536"/>
                  <a:gd name="T11" fmla="*/ 0 60000 65536"/>
                  <a:gd name="T12" fmla="*/ 0 60000 65536"/>
                  <a:gd name="T13" fmla="*/ 0 60000 65536"/>
                  <a:gd name="T14" fmla="*/ 0 60000 65536"/>
                  <a:gd name="T15" fmla="*/ 0 w 37"/>
                  <a:gd name="T16" fmla="*/ 0 h 89"/>
                  <a:gd name="T17" fmla="*/ 37 w 37"/>
                  <a:gd name="T18" fmla="*/ 89 h 89"/>
                </a:gdLst>
                <a:ahLst/>
                <a:cxnLst>
                  <a:cxn ang="T10">
                    <a:pos x="T0" y="T1"/>
                  </a:cxn>
                  <a:cxn ang="T11">
                    <a:pos x="T2" y="T3"/>
                  </a:cxn>
                  <a:cxn ang="T12">
                    <a:pos x="T4" y="T5"/>
                  </a:cxn>
                  <a:cxn ang="T13">
                    <a:pos x="T6" y="T7"/>
                  </a:cxn>
                  <a:cxn ang="T14">
                    <a:pos x="T8" y="T9"/>
                  </a:cxn>
                </a:cxnLst>
                <a:rect l="T15" t="T16" r="T17" b="T18"/>
                <a:pathLst>
                  <a:path w="37" h="89">
                    <a:moveTo>
                      <a:pt x="0" y="0"/>
                    </a:moveTo>
                    <a:lnTo>
                      <a:pt x="18" y="3"/>
                    </a:lnTo>
                    <a:lnTo>
                      <a:pt x="36" y="84"/>
                    </a:lnTo>
                    <a:lnTo>
                      <a:pt x="27" y="88"/>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4" name="Freeform 756"/>
              <p:cNvSpPr>
                <a:spLocks/>
              </p:cNvSpPr>
              <p:nvPr/>
            </p:nvSpPr>
            <p:spPr bwMode="auto">
              <a:xfrm>
                <a:off x="3538" y="2813"/>
                <a:ext cx="79" cy="94"/>
              </a:xfrm>
              <a:custGeom>
                <a:avLst/>
                <a:gdLst>
                  <a:gd name="T0" fmla="*/ 0 w 89"/>
                  <a:gd name="T1" fmla="*/ 108 h 91"/>
                  <a:gd name="T2" fmla="*/ 6 w 89"/>
                  <a:gd name="T3" fmla="*/ 102 h 91"/>
                  <a:gd name="T4" fmla="*/ 18 w 89"/>
                  <a:gd name="T5" fmla="*/ 102 h 91"/>
                  <a:gd name="T6" fmla="*/ 18 w 89"/>
                  <a:gd name="T7" fmla="*/ 88 h 91"/>
                  <a:gd name="T8" fmla="*/ 36 w 89"/>
                  <a:gd name="T9" fmla="*/ 74 h 91"/>
                  <a:gd name="T10" fmla="*/ 43 w 89"/>
                  <a:gd name="T11" fmla="*/ 38 h 91"/>
                  <a:gd name="T12" fmla="*/ 36 w 89"/>
                  <a:gd name="T13" fmla="*/ 0 h 91"/>
                  <a:gd name="T14" fmla="*/ 11 w 89"/>
                  <a:gd name="T15" fmla="*/ 6 h 91"/>
                  <a:gd name="T16" fmla="*/ 14 w 89"/>
                  <a:gd name="T17" fmla="*/ 36 h 91"/>
                  <a:gd name="T18" fmla="*/ 8 w 89"/>
                  <a:gd name="T19" fmla="*/ 60 h 91"/>
                  <a:gd name="T20" fmla="*/ 0 w 89"/>
                  <a:gd name="T21" fmla="*/ 108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91"/>
                  <a:gd name="T35" fmla="*/ 89 w 89"/>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91">
                    <a:moveTo>
                      <a:pt x="0" y="90"/>
                    </a:moveTo>
                    <a:lnTo>
                      <a:pt x="12" y="84"/>
                    </a:lnTo>
                    <a:lnTo>
                      <a:pt x="36" y="84"/>
                    </a:lnTo>
                    <a:lnTo>
                      <a:pt x="36" y="72"/>
                    </a:lnTo>
                    <a:lnTo>
                      <a:pt x="72" y="62"/>
                    </a:lnTo>
                    <a:lnTo>
                      <a:pt x="88" y="32"/>
                    </a:lnTo>
                    <a:lnTo>
                      <a:pt x="72" y="0"/>
                    </a:lnTo>
                    <a:lnTo>
                      <a:pt x="22" y="6"/>
                    </a:lnTo>
                    <a:lnTo>
                      <a:pt x="28" y="30"/>
                    </a:lnTo>
                    <a:lnTo>
                      <a:pt x="16" y="48"/>
                    </a:lnTo>
                    <a:lnTo>
                      <a:pt x="0" y="9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5" name="Freeform 757"/>
              <p:cNvSpPr>
                <a:spLocks/>
              </p:cNvSpPr>
              <p:nvPr/>
            </p:nvSpPr>
            <p:spPr bwMode="auto">
              <a:xfrm>
                <a:off x="576" y="1365"/>
                <a:ext cx="450" cy="456"/>
              </a:xfrm>
              <a:custGeom>
                <a:avLst/>
                <a:gdLst>
                  <a:gd name="T0" fmla="*/ 16 w 507"/>
                  <a:gd name="T1" fmla="*/ 210 h 443"/>
                  <a:gd name="T2" fmla="*/ 18 w 507"/>
                  <a:gd name="T3" fmla="*/ 232 h 443"/>
                  <a:gd name="T4" fmla="*/ 46 w 507"/>
                  <a:gd name="T5" fmla="*/ 244 h 443"/>
                  <a:gd name="T6" fmla="*/ 56 w 507"/>
                  <a:gd name="T7" fmla="*/ 237 h 443"/>
                  <a:gd name="T8" fmla="*/ 25 w 507"/>
                  <a:gd name="T9" fmla="*/ 297 h 443"/>
                  <a:gd name="T10" fmla="*/ 24 w 507"/>
                  <a:gd name="T11" fmla="*/ 326 h 443"/>
                  <a:gd name="T12" fmla="*/ 24 w 507"/>
                  <a:gd name="T13" fmla="*/ 344 h 443"/>
                  <a:gd name="T14" fmla="*/ 29 w 507"/>
                  <a:gd name="T15" fmla="*/ 369 h 443"/>
                  <a:gd name="T16" fmla="*/ 42 w 507"/>
                  <a:gd name="T17" fmla="*/ 387 h 443"/>
                  <a:gd name="T18" fmla="*/ 46 w 507"/>
                  <a:gd name="T19" fmla="*/ 369 h 443"/>
                  <a:gd name="T20" fmla="*/ 51 w 507"/>
                  <a:gd name="T21" fmla="*/ 419 h 443"/>
                  <a:gd name="T22" fmla="*/ 76 w 507"/>
                  <a:gd name="T23" fmla="*/ 422 h 443"/>
                  <a:gd name="T24" fmla="*/ 84 w 507"/>
                  <a:gd name="T25" fmla="*/ 419 h 443"/>
                  <a:gd name="T26" fmla="*/ 78 w 507"/>
                  <a:gd name="T27" fmla="*/ 472 h 443"/>
                  <a:gd name="T28" fmla="*/ 65 w 507"/>
                  <a:gd name="T29" fmla="*/ 497 h 443"/>
                  <a:gd name="T30" fmla="*/ 40 w 507"/>
                  <a:gd name="T31" fmla="*/ 526 h 443"/>
                  <a:gd name="T32" fmla="*/ 69 w 507"/>
                  <a:gd name="T33" fmla="*/ 504 h 443"/>
                  <a:gd name="T34" fmla="*/ 74 w 507"/>
                  <a:gd name="T35" fmla="*/ 480 h 443"/>
                  <a:gd name="T36" fmla="*/ 115 w 507"/>
                  <a:gd name="T37" fmla="*/ 430 h 443"/>
                  <a:gd name="T38" fmla="*/ 115 w 507"/>
                  <a:gd name="T39" fmla="*/ 394 h 443"/>
                  <a:gd name="T40" fmla="*/ 146 w 507"/>
                  <a:gd name="T41" fmla="*/ 309 h 443"/>
                  <a:gd name="T42" fmla="*/ 154 w 507"/>
                  <a:gd name="T43" fmla="*/ 329 h 443"/>
                  <a:gd name="T44" fmla="*/ 158 w 507"/>
                  <a:gd name="T45" fmla="*/ 348 h 443"/>
                  <a:gd name="T46" fmla="*/ 134 w 507"/>
                  <a:gd name="T47" fmla="*/ 383 h 443"/>
                  <a:gd name="T48" fmla="*/ 135 w 507"/>
                  <a:gd name="T49" fmla="*/ 400 h 443"/>
                  <a:gd name="T50" fmla="*/ 166 w 507"/>
                  <a:gd name="T51" fmla="*/ 361 h 443"/>
                  <a:gd name="T52" fmla="*/ 168 w 507"/>
                  <a:gd name="T53" fmla="*/ 337 h 443"/>
                  <a:gd name="T54" fmla="*/ 179 w 507"/>
                  <a:gd name="T55" fmla="*/ 340 h 443"/>
                  <a:gd name="T56" fmla="*/ 199 w 507"/>
                  <a:gd name="T57" fmla="*/ 376 h 443"/>
                  <a:gd name="T58" fmla="*/ 237 w 507"/>
                  <a:gd name="T59" fmla="*/ 376 h 443"/>
                  <a:gd name="T60" fmla="*/ 235 w 507"/>
                  <a:gd name="T61" fmla="*/ 391 h 443"/>
                  <a:gd name="T62" fmla="*/ 248 w 507"/>
                  <a:gd name="T63" fmla="*/ 394 h 443"/>
                  <a:gd name="T64" fmla="*/ 224 w 507"/>
                  <a:gd name="T65" fmla="*/ 369 h 443"/>
                  <a:gd name="T66" fmla="*/ 135 w 507"/>
                  <a:gd name="T67" fmla="*/ 33 h 443"/>
                  <a:gd name="T68" fmla="*/ 108 w 507"/>
                  <a:gd name="T69" fmla="*/ 9 h 443"/>
                  <a:gd name="T70" fmla="*/ 98 w 507"/>
                  <a:gd name="T71" fmla="*/ 15 h 443"/>
                  <a:gd name="T72" fmla="*/ 95 w 507"/>
                  <a:gd name="T73" fmla="*/ 0 h 443"/>
                  <a:gd name="T74" fmla="*/ 69 w 507"/>
                  <a:gd name="T75" fmla="*/ 24 h 443"/>
                  <a:gd name="T76" fmla="*/ 67 w 507"/>
                  <a:gd name="T77" fmla="*/ 30 h 443"/>
                  <a:gd name="T78" fmla="*/ 54 w 507"/>
                  <a:gd name="T79" fmla="*/ 51 h 443"/>
                  <a:gd name="T80" fmla="*/ 38 w 507"/>
                  <a:gd name="T81" fmla="*/ 78 h 443"/>
                  <a:gd name="T82" fmla="*/ 18 w 507"/>
                  <a:gd name="T83" fmla="*/ 105 h 443"/>
                  <a:gd name="T84" fmla="*/ 38 w 507"/>
                  <a:gd name="T85" fmla="*/ 151 h 443"/>
                  <a:gd name="T86" fmla="*/ 51 w 507"/>
                  <a:gd name="T87" fmla="*/ 165 h 443"/>
                  <a:gd name="T88" fmla="*/ 59 w 507"/>
                  <a:gd name="T89" fmla="*/ 180 h 443"/>
                  <a:gd name="T90" fmla="*/ 38 w 507"/>
                  <a:gd name="T91" fmla="*/ 182 h 443"/>
                  <a:gd name="T92" fmla="*/ 28 w 507"/>
                  <a:gd name="T93" fmla="*/ 167 h 44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07"/>
                  <a:gd name="T142" fmla="*/ 0 h 443"/>
                  <a:gd name="T143" fmla="*/ 507 w 507"/>
                  <a:gd name="T144" fmla="*/ 443 h 44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07" h="443">
                    <a:moveTo>
                      <a:pt x="0" y="169"/>
                    </a:moveTo>
                    <a:lnTo>
                      <a:pt x="33" y="177"/>
                    </a:lnTo>
                    <a:lnTo>
                      <a:pt x="24" y="181"/>
                    </a:lnTo>
                    <a:lnTo>
                      <a:pt x="36" y="195"/>
                    </a:lnTo>
                    <a:lnTo>
                      <a:pt x="87" y="195"/>
                    </a:lnTo>
                    <a:lnTo>
                      <a:pt x="93" y="205"/>
                    </a:lnTo>
                    <a:lnTo>
                      <a:pt x="126" y="193"/>
                    </a:lnTo>
                    <a:lnTo>
                      <a:pt x="114" y="199"/>
                    </a:lnTo>
                    <a:lnTo>
                      <a:pt x="120" y="225"/>
                    </a:lnTo>
                    <a:lnTo>
                      <a:pt x="51" y="250"/>
                    </a:lnTo>
                    <a:lnTo>
                      <a:pt x="33" y="277"/>
                    </a:lnTo>
                    <a:lnTo>
                      <a:pt x="48" y="274"/>
                    </a:lnTo>
                    <a:lnTo>
                      <a:pt x="39" y="280"/>
                    </a:lnTo>
                    <a:lnTo>
                      <a:pt x="48" y="289"/>
                    </a:lnTo>
                    <a:lnTo>
                      <a:pt x="75" y="295"/>
                    </a:lnTo>
                    <a:lnTo>
                      <a:pt x="60" y="310"/>
                    </a:lnTo>
                    <a:lnTo>
                      <a:pt x="75" y="322"/>
                    </a:lnTo>
                    <a:lnTo>
                      <a:pt x="87" y="325"/>
                    </a:lnTo>
                    <a:lnTo>
                      <a:pt x="114" y="295"/>
                    </a:lnTo>
                    <a:lnTo>
                      <a:pt x="96" y="310"/>
                    </a:lnTo>
                    <a:lnTo>
                      <a:pt x="111" y="337"/>
                    </a:lnTo>
                    <a:lnTo>
                      <a:pt x="102" y="352"/>
                    </a:lnTo>
                    <a:lnTo>
                      <a:pt x="132" y="334"/>
                    </a:lnTo>
                    <a:lnTo>
                      <a:pt x="157" y="355"/>
                    </a:lnTo>
                    <a:lnTo>
                      <a:pt x="163" y="340"/>
                    </a:lnTo>
                    <a:lnTo>
                      <a:pt x="171" y="352"/>
                    </a:lnTo>
                    <a:lnTo>
                      <a:pt x="193" y="337"/>
                    </a:lnTo>
                    <a:lnTo>
                      <a:pt x="159" y="397"/>
                    </a:lnTo>
                    <a:lnTo>
                      <a:pt x="135" y="406"/>
                    </a:lnTo>
                    <a:lnTo>
                      <a:pt x="132" y="418"/>
                    </a:lnTo>
                    <a:lnTo>
                      <a:pt x="102" y="418"/>
                    </a:lnTo>
                    <a:lnTo>
                      <a:pt x="81" y="442"/>
                    </a:lnTo>
                    <a:lnTo>
                      <a:pt x="111" y="421"/>
                    </a:lnTo>
                    <a:lnTo>
                      <a:pt x="141" y="424"/>
                    </a:lnTo>
                    <a:lnTo>
                      <a:pt x="159" y="412"/>
                    </a:lnTo>
                    <a:lnTo>
                      <a:pt x="151" y="403"/>
                    </a:lnTo>
                    <a:lnTo>
                      <a:pt x="171" y="403"/>
                    </a:lnTo>
                    <a:lnTo>
                      <a:pt x="235" y="361"/>
                    </a:lnTo>
                    <a:lnTo>
                      <a:pt x="249" y="343"/>
                    </a:lnTo>
                    <a:lnTo>
                      <a:pt x="235" y="331"/>
                    </a:lnTo>
                    <a:lnTo>
                      <a:pt x="295" y="283"/>
                    </a:lnTo>
                    <a:lnTo>
                      <a:pt x="301" y="259"/>
                    </a:lnTo>
                    <a:lnTo>
                      <a:pt x="298" y="283"/>
                    </a:lnTo>
                    <a:lnTo>
                      <a:pt x="316" y="277"/>
                    </a:lnTo>
                    <a:lnTo>
                      <a:pt x="307" y="289"/>
                    </a:lnTo>
                    <a:lnTo>
                      <a:pt x="322" y="292"/>
                    </a:lnTo>
                    <a:lnTo>
                      <a:pt x="283" y="295"/>
                    </a:lnTo>
                    <a:lnTo>
                      <a:pt x="274" y="322"/>
                    </a:lnTo>
                    <a:lnTo>
                      <a:pt x="292" y="322"/>
                    </a:lnTo>
                    <a:lnTo>
                      <a:pt x="277" y="337"/>
                    </a:lnTo>
                    <a:lnTo>
                      <a:pt x="328" y="316"/>
                    </a:lnTo>
                    <a:lnTo>
                      <a:pt x="340" y="304"/>
                    </a:lnTo>
                    <a:lnTo>
                      <a:pt x="328" y="295"/>
                    </a:lnTo>
                    <a:lnTo>
                      <a:pt x="343" y="283"/>
                    </a:lnTo>
                    <a:lnTo>
                      <a:pt x="340" y="292"/>
                    </a:lnTo>
                    <a:lnTo>
                      <a:pt x="367" y="286"/>
                    </a:lnTo>
                    <a:lnTo>
                      <a:pt x="361" y="298"/>
                    </a:lnTo>
                    <a:lnTo>
                      <a:pt x="406" y="316"/>
                    </a:lnTo>
                    <a:lnTo>
                      <a:pt x="472" y="322"/>
                    </a:lnTo>
                    <a:lnTo>
                      <a:pt x="484" y="316"/>
                    </a:lnTo>
                    <a:lnTo>
                      <a:pt x="490" y="319"/>
                    </a:lnTo>
                    <a:lnTo>
                      <a:pt x="482" y="328"/>
                    </a:lnTo>
                    <a:lnTo>
                      <a:pt x="496" y="337"/>
                    </a:lnTo>
                    <a:lnTo>
                      <a:pt x="506" y="331"/>
                    </a:lnTo>
                    <a:lnTo>
                      <a:pt x="490" y="310"/>
                    </a:lnTo>
                    <a:lnTo>
                      <a:pt x="457" y="310"/>
                    </a:lnTo>
                    <a:lnTo>
                      <a:pt x="457" y="51"/>
                    </a:lnTo>
                    <a:lnTo>
                      <a:pt x="277" y="27"/>
                    </a:lnTo>
                    <a:lnTo>
                      <a:pt x="271" y="15"/>
                    </a:lnTo>
                    <a:lnTo>
                      <a:pt x="223" y="9"/>
                    </a:lnTo>
                    <a:lnTo>
                      <a:pt x="217" y="18"/>
                    </a:lnTo>
                    <a:lnTo>
                      <a:pt x="201" y="15"/>
                    </a:lnTo>
                    <a:lnTo>
                      <a:pt x="213" y="6"/>
                    </a:lnTo>
                    <a:lnTo>
                      <a:pt x="193" y="0"/>
                    </a:lnTo>
                    <a:lnTo>
                      <a:pt x="175" y="15"/>
                    </a:lnTo>
                    <a:lnTo>
                      <a:pt x="141" y="18"/>
                    </a:lnTo>
                    <a:lnTo>
                      <a:pt x="138" y="36"/>
                    </a:lnTo>
                    <a:lnTo>
                      <a:pt x="135" y="24"/>
                    </a:lnTo>
                    <a:lnTo>
                      <a:pt x="105" y="33"/>
                    </a:lnTo>
                    <a:lnTo>
                      <a:pt x="111" y="45"/>
                    </a:lnTo>
                    <a:lnTo>
                      <a:pt x="96" y="42"/>
                    </a:lnTo>
                    <a:lnTo>
                      <a:pt x="78" y="66"/>
                    </a:lnTo>
                    <a:lnTo>
                      <a:pt x="33" y="72"/>
                    </a:lnTo>
                    <a:lnTo>
                      <a:pt x="36" y="87"/>
                    </a:lnTo>
                    <a:lnTo>
                      <a:pt x="24" y="90"/>
                    </a:lnTo>
                    <a:lnTo>
                      <a:pt x="78" y="127"/>
                    </a:lnTo>
                    <a:lnTo>
                      <a:pt x="147" y="145"/>
                    </a:lnTo>
                    <a:lnTo>
                      <a:pt x="102" y="139"/>
                    </a:lnTo>
                    <a:lnTo>
                      <a:pt x="105" y="147"/>
                    </a:lnTo>
                    <a:lnTo>
                      <a:pt x="123" y="151"/>
                    </a:lnTo>
                    <a:lnTo>
                      <a:pt x="105" y="157"/>
                    </a:lnTo>
                    <a:lnTo>
                      <a:pt x="78" y="153"/>
                    </a:lnTo>
                    <a:lnTo>
                      <a:pt x="78" y="141"/>
                    </a:lnTo>
                    <a:lnTo>
                      <a:pt x="57" y="141"/>
                    </a:lnTo>
                    <a:lnTo>
                      <a:pt x="0" y="16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36" name="Freeform 758"/>
              <p:cNvSpPr>
                <a:spLocks/>
              </p:cNvSpPr>
              <p:nvPr/>
            </p:nvSpPr>
            <p:spPr bwMode="auto">
              <a:xfrm>
                <a:off x="1025" y="1697"/>
                <a:ext cx="122" cy="127"/>
              </a:xfrm>
              <a:custGeom>
                <a:avLst/>
                <a:gdLst>
                  <a:gd name="T0" fmla="*/ 0 w 138"/>
                  <a:gd name="T1" fmla="*/ 9 h 124"/>
                  <a:gd name="T2" fmla="*/ 6 w 138"/>
                  <a:gd name="T3" fmla="*/ 36 h 124"/>
                  <a:gd name="T4" fmla="*/ 12 w 138"/>
                  <a:gd name="T5" fmla="*/ 45 h 124"/>
                  <a:gd name="T6" fmla="*/ 15 w 138"/>
                  <a:gd name="T7" fmla="*/ 39 h 124"/>
                  <a:gd name="T8" fmla="*/ 10 w 138"/>
                  <a:gd name="T9" fmla="*/ 27 h 124"/>
                  <a:gd name="T10" fmla="*/ 15 w 138"/>
                  <a:gd name="T11" fmla="*/ 27 h 124"/>
                  <a:gd name="T12" fmla="*/ 23 w 138"/>
                  <a:gd name="T13" fmla="*/ 45 h 124"/>
                  <a:gd name="T14" fmla="*/ 21 w 138"/>
                  <a:gd name="T15" fmla="*/ 9 h 124"/>
                  <a:gd name="T16" fmla="*/ 27 w 138"/>
                  <a:gd name="T17" fmla="*/ 42 h 124"/>
                  <a:gd name="T18" fmla="*/ 39 w 138"/>
                  <a:gd name="T19" fmla="*/ 51 h 124"/>
                  <a:gd name="T20" fmla="*/ 37 w 138"/>
                  <a:gd name="T21" fmla="*/ 75 h 124"/>
                  <a:gd name="T22" fmla="*/ 53 w 138"/>
                  <a:gd name="T23" fmla="*/ 99 h 124"/>
                  <a:gd name="T24" fmla="*/ 50 w 138"/>
                  <a:gd name="T25" fmla="*/ 119 h 124"/>
                  <a:gd name="T26" fmla="*/ 57 w 138"/>
                  <a:gd name="T27" fmla="*/ 102 h 124"/>
                  <a:gd name="T28" fmla="*/ 58 w 138"/>
                  <a:gd name="T29" fmla="*/ 141 h 124"/>
                  <a:gd name="T30" fmla="*/ 64 w 138"/>
                  <a:gd name="T31" fmla="*/ 135 h 124"/>
                  <a:gd name="T32" fmla="*/ 65 w 138"/>
                  <a:gd name="T33" fmla="*/ 105 h 124"/>
                  <a:gd name="T34" fmla="*/ 50 w 138"/>
                  <a:gd name="T35" fmla="*/ 90 h 124"/>
                  <a:gd name="T36" fmla="*/ 21 w 138"/>
                  <a:gd name="T37" fmla="*/ 0 h 124"/>
                  <a:gd name="T38" fmla="*/ 6 w 138"/>
                  <a:gd name="T39" fmla="*/ 27 h 124"/>
                  <a:gd name="T40" fmla="*/ 0 w 138"/>
                  <a:gd name="T41" fmla="*/ 9 h 1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8"/>
                  <a:gd name="T64" fmla="*/ 0 h 124"/>
                  <a:gd name="T65" fmla="*/ 138 w 138"/>
                  <a:gd name="T66" fmla="*/ 124 h 1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8" h="124">
                    <a:moveTo>
                      <a:pt x="0" y="9"/>
                    </a:moveTo>
                    <a:lnTo>
                      <a:pt x="12" y="30"/>
                    </a:lnTo>
                    <a:lnTo>
                      <a:pt x="26" y="39"/>
                    </a:lnTo>
                    <a:lnTo>
                      <a:pt x="32" y="33"/>
                    </a:lnTo>
                    <a:lnTo>
                      <a:pt x="20" y="21"/>
                    </a:lnTo>
                    <a:lnTo>
                      <a:pt x="32" y="21"/>
                    </a:lnTo>
                    <a:lnTo>
                      <a:pt x="48" y="39"/>
                    </a:lnTo>
                    <a:lnTo>
                      <a:pt x="44" y="9"/>
                    </a:lnTo>
                    <a:lnTo>
                      <a:pt x="56" y="36"/>
                    </a:lnTo>
                    <a:lnTo>
                      <a:pt x="84" y="45"/>
                    </a:lnTo>
                    <a:lnTo>
                      <a:pt x="78" y="63"/>
                    </a:lnTo>
                    <a:lnTo>
                      <a:pt x="111" y="87"/>
                    </a:lnTo>
                    <a:lnTo>
                      <a:pt x="105" y="102"/>
                    </a:lnTo>
                    <a:lnTo>
                      <a:pt x="120" y="90"/>
                    </a:lnTo>
                    <a:lnTo>
                      <a:pt x="123" y="123"/>
                    </a:lnTo>
                    <a:lnTo>
                      <a:pt x="135" y="117"/>
                    </a:lnTo>
                    <a:lnTo>
                      <a:pt x="137" y="93"/>
                    </a:lnTo>
                    <a:lnTo>
                      <a:pt x="108" y="78"/>
                    </a:lnTo>
                    <a:lnTo>
                      <a:pt x="44" y="0"/>
                    </a:lnTo>
                    <a:lnTo>
                      <a:pt x="12" y="21"/>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37" name="Freeform 759"/>
              <p:cNvSpPr>
                <a:spLocks/>
              </p:cNvSpPr>
              <p:nvPr/>
            </p:nvSpPr>
            <p:spPr bwMode="auto">
              <a:xfrm>
                <a:off x="1126" y="1792"/>
                <a:ext cx="15" cy="20"/>
              </a:xfrm>
              <a:custGeom>
                <a:avLst/>
                <a:gdLst>
                  <a:gd name="T0" fmla="*/ 0 w 17"/>
                  <a:gd name="T1" fmla="*/ 9 h 19"/>
                  <a:gd name="T2" fmla="*/ 4 w 17"/>
                  <a:gd name="T3" fmla="*/ 0 h 19"/>
                  <a:gd name="T4" fmla="*/ 8 w 17"/>
                  <a:gd name="T5" fmla="*/ 24 h 19"/>
                  <a:gd name="T6" fmla="*/ 0 w 17"/>
                  <a:gd name="T7" fmla="*/ 9 h 19"/>
                  <a:gd name="T8" fmla="*/ 0 60000 65536"/>
                  <a:gd name="T9" fmla="*/ 0 60000 65536"/>
                  <a:gd name="T10" fmla="*/ 0 60000 65536"/>
                  <a:gd name="T11" fmla="*/ 0 60000 65536"/>
                  <a:gd name="T12" fmla="*/ 0 w 17"/>
                  <a:gd name="T13" fmla="*/ 0 h 19"/>
                  <a:gd name="T14" fmla="*/ 17 w 17"/>
                  <a:gd name="T15" fmla="*/ 19 h 19"/>
                </a:gdLst>
                <a:ahLst/>
                <a:cxnLst>
                  <a:cxn ang="T8">
                    <a:pos x="T0" y="T1"/>
                  </a:cxn>
                  <a:cxn ang="T9">
                    <a:pos x="T2" y="T3"/>
                  </a:cxn>
                  <a:cxn ang="T10">
                    <a:pos x="T4" y="T5"/>
                  </a:cxn>
                  <a:cxn ang="T11">
                    <a:pos x="T6" y="T7"/>
                  </a:cxn>
                </a:cxnLst>
                <a:rect l="T12" t="T13" r="T14" b="T15"/>
                <a:pathLst>
                  <a:path w="17" h="19">
                    <a:moveTo>
                      <a:pt x="0" y="9"/>
                    </a:moveTo>
                    <a:lnTo>
                      <a:pt x="5" y="0"/>
                    </a:lnTo>
                    <a:lnTo>
                      <a:pt x="16" y="18"/>
                    </a:lnTo>
                    <a:lnTo>
                      <a:pt x="0" y="9"/>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38" name="Freeform 760"/>
              <p:cNvSpPr>
                <a:spLocks/>
              </p:cNvSpPr>
              <p:nvPr/>
            </p:nvSpPr>
            <p:spPr bwMode="auto">
              <a:xfrm>
                <a:off x="3015" y="2620"/>
                <a:ext cx="113" cy="97"/>
              </a:xfrm>
              <a:custGeom>
                <a:avLst/>
                <a:gdLst>
                  <a:gd name="T0" fmla="*/ 0 w 128"/>
                  <a:gd name="T1" fmla="*/ 99 h 94"/>
                  <a:gd name="T2" fmla="*/ 4 w 128"/>
                  <a:gd name="T3" fmla="*/ 108 h 94"/>
                  <a:gd name="T4" fmla="*/ 20 w 128"/>
                  <a:gd name="T5" fmla="*/ 111 h 94"/>
                  <a:gd name="T6" fmla="*/ 19 w 128"/>
                  <a:gd name="T7" fmla="*/ 78 h 94"/>
                  <a:gd name="T8" fmla="*/ 40 w 128"/>
                  <a:gd name="T9" fmla="*/ 75 h 94"/>
                  <a:gd name="T10" fmla="*/ 49 w 128"/>
                  <a:gd name="T11" fmla="*/ 78 h 94"/>
                  <a:gd name="T12" fmla="*/ 60 w 128"/>
                  <a:gd name="T13" fmla="*/ 63 h 94"/>
                  <a:gd name="T14" fmla="*/ 44 w 128"/>
                  <a:gd name="T15" fmla="*/ 15 h 94"/>
                  <a:gd name="T16" fmla="*/ 43 w 128"/>
                  <a:gd name="T17" fmla="*/ 0 h 94"/>
                  <a:gd name="T18" fmla="*/ 11 w 128"/>
                  <a:gd name="T19" fmla="*/ 39 h 94"/>
                  <a:gd name="T20" fmla="*/ 0 w 128"/>
                  <a:gd name="T21" fmla="*/ 99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94"/>
                  <a:gd name="T35" fmla="*/ 128 w 128"/>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94">
                    <a:moveTo>
                      <a:pt x="0" y="81"/>
                    </a:moveTo>
                    <a:lnTo>
                      <a:pt x="6" y="90"/>
                    </a:lnTo>
                    <a:lnTo>
                      <a:pt x="42" y="93"/>
                    </a:lnTo>
                    <a:lnTo>
                      <a:pt x="40" y="66"/>
                    </a:lnTo>
                    <a:lnTo>
                      <a:pt x="85" y="63"/>
                    </a:lnTo>
                    <a:lnTo>
                      <a:pt x="103" y="66"/>
                    </a:lnTo>
                    <a:lnTo>
                      <a:pt x="127" y="51"/>
                    </a:lnTo>
                    <a:lnTo>
                      <a:pt x="94" y="15"/>
                    </a:lnTo>
                    <a:lnTo>
                      <a:pt x="91" y="0"/>
                    </a:lnTo>
                    <a:lnTo>
                      <a:pt x="24" y="33"/>
                    </a:lnTo>
                    <a:lnTo>
                      <a:pt x="0" y="81"/>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39" name="Freeform 761"/>
              <p:cNvSpPr>
                <a:spLocks/>
              </p:cNvSpPr>
              <p:nvPr/>
            </p:nvSpPr>
            <p:spPr bwMode="auto">
              <a:xfrm>
                <a:off x="4620" y="2474"/>
                <a:ext cx="107" cy="259"/>
              </a:xfrm>
              <a:custGeom>
                <a:avLst/>
                <a:gdLst>
                  <a:gd name="T0" fmla="*/ 0 w 121"/>
                  <a:gd name="T1" fmla="*/ 12 h 251"/>
                  <a:gd name="T2" fmla="*/ 10 w 121"/>
                  <a:gd name="T3" fmla="*/ 46 h 251"/>
                  <a:gd name="T4" fmla="*/ 20 w 121"/>
                  <a:gd name="T5" fmla="*/ 61 h 251"/>
                  <a:gd name="T6" fmla="*/ 15 w 121"/>
                  <a:gd name="T7" fmla="*/ 79 h 251"/>
                  <a:gd name="T8" fmla="*/ 34 w 121"/>
                  <a:gd name="T9" fmla="*/ 124 h 251"/>
                  <a:gd name="T10" fmla="*/ 44 w 121"/>
                  <a:gd name="T11" fmla="*/ 179 h 251"/>
                  <a:gd name="T12" fmla="*/ 44 w 121"/>
                  <a:gd name="T13" fmla="*/ 226 h 251"/>
                  <a:gd name="T14" fmla="*/ 20 w 121"/>
                  <a:gd name="T15" fmla="*/ 265 h 251"/>
                  <a:gd name="T16" fmla="*/ 26 w 121"/>
                  <a:gd name="T17" fmla="*/ 301 h 251"/>
                  <a:gd name="T18" fmla="*/ 33 w 121"/>
                  <a:gd name="T19" fmla="*/ 277 h 251"/>
                  <a:gd name="T20" fmla="*/ 35 w 121"/>
                  <a:gd name="T21" fmla="*/ 283 h 251"/>
                  <a:gd name="T22" fmla="*/ 39 w 121"/>
                  <a:gd name="T23" fmla="*/ 269 h 251"/>
                  <a:gd name="T24" fmla="*/ 57 w 121"/>
                  <a:gd name="T25" fmla="*/ 240 h 251"/>
                  <a:gd name="T26" fmla="*/ 55 w 121"/>
                  <a:gd name="T27" fmla="*/ 164 h 251"/>
                  <a:gd name="T28" fmla="*/ 29 w 121"/>
                  <a:gd name="T29" fmla="*/ 92 h 251"/>
                  <a:gd name="T30" fmla="*/ 31 w 121"/>
                  <a:gd name="T31" fmla="*/ 70 h 251"/>
                  <a:gd name="T32" fmla="*/ 50 w 121"/>
                  <a:gd name="T33" fmla="*/ 34 h 251"/>
                  <a:gd name="T34" fmla="*/ 26 w 121"/>
                  <a:gd name="T35" fmla="*/ 0 h 251"/>
                  <a:gd name="T36" fmla="*/ 0 w 121"/>
                  <a:gd name="T37" fmla="*/ 12 h 2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
                  <a:gd name="T58" fmla="*/ 0 h 251"/>
                  <a:gd name="T59" fmla="*/ 121 w 121"/>
                  <a:gd name="T60" fmla="*/ 251 h 2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 h="251">
                    <a:moveTo>
                      <a:pt x="0" y="12"/>
                    </a:moveTo>
                    <a:lnTo>
                      <a:pt x="20" y="40"/>
                    </a:lnTo>
                    <a:lnTo>
                      <a:pt x="42" y="49"/>
                    </a:lnTo>
                    <a:lnTo>
                      <a:pt x="32" y="67"/>
                    </a:lnTo>
                    <a:lnTo>
                      <a:pt x="72" y="103"/>
                    </a:lnTo>
                    <a:lnTo>
                      <a:pt x="90" y="148"/>
                    </a:lnTo>
                    <a:lnTo>
                      <a:pt x="90" y="187"/>
                    </a:lnTo>
                    <a:lnTo>
                      <a:pt x="42" y="220"/>
                    </a:lnTo>
                    <a:lnTo>
                      <a:pt x="54" y="250"/>
                    </a:lnTo>
                    <a:lnTo>
                      <a:pt x="68" y="229"/>
                    </a:lnTo>
                    <a:lnTo>
                      <a:pt x="75" y="235"/>
                    </a:lnTo>
                    <a:lnTo>
                      <a:pt x="81" y="223"/>
                    </a:lnTo>
                    <a:lnTo>
                      <a:pt x="120" y="199"/>
                    </a:lnTo>
                    <a:lnTo>
                      <a:pt x="114" y="136"/>
                    </a:lnTo>
                    <a:lnTo>
                      <a:pt x="60" y="76"/>
                    </a:lnTo>
                    <a:lnTo>
                      <a:pt x="66" y="58"/>
                    </a:lnTo>
                    <a:lnTo>
                      <a:pt x="102" y="28"/>
                    </a:lnTo>
                    <a:lnTo>
                      <a:pt x="54" y="0"/>
                    </a:lnTo>
                    <a:lnTo>
                      <a:pt x="0"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0" name="Freeform 762"/>
              <p:cNvSpPr>
                <a:spLocks/>
              </p:cNvSpPr>
              <p:nvPr/>
            </p:nvSpPr>
            <p:spPr bwMode="auto">
              <a:xfrm>
                <a:off x="3421" y="3027"/>
                <a:ext cx="177" cy="168"/>
              </a:xfrm>
              <a:custGeom>
                <a:avLst/>
                <a:gdLst>
                  <a:gd name="T0" fmla="*/ 0 w 199"/>
                  <a:gd name="T1" fmla="*/ 94 h 163"/>
                  <a:gd name="T2" fmla="*/ 0 w 199"/>
                  <a:gd name="T3" fmla="*/ 173 h 163"/>
                  <a:gd name="T4" fmla="*/ 11 w 199"/>
                  <a:gd name="T5" fmla="*/ 190 h 163"/>
                  <a:gd name="T6" fmla="*/ 27 w 199"/>
                  <a:gd name="T7" fmla="*/ 194 h 163"/>
                  <a:gd name="T8" fmla="*/ 42 w 199"/>
                  <a:gd name="T9" fmla="*/ 194 h 163"/>
                  <a:gd name="T10" fmla="*/ 56 w 199"/>
                  <a:gd name="T11" fmla="*/ 169 h 163"/>
                  <a:gd name="T12" fmla="*/ 56 w 199"/>
                  <a:gd name="T13" fmla="*/ 158 h 163"/>
                  <a:gd name="T14" fmla="*/ 68 w 199"/>
                  <a:gd name="T15" fmla="*/ 147 h 163"/>
                  <a:gd name="T16" fmla="*/ 67 w 199"/>
                  <a:gd name="T17" fmla="*/ 137 h 163"/>
                  <a:gd name="T18" fmla="*/ 93 w 199"/>
                  <a:gd name="T19" fmla="*/ 117 h 163"/>
                  <a:gd name="T20" fmla="*/ 89 w 199"/>
                  <a:gd name="T21" fmla="*/ 111 h 163"/>
                  <a:gd name="T22" fmla="*/ 99 w 199"/>
                  <a:gd name="T23" fmla="*/ 48 h 163"/>
                  <a:gd name="T24" fmla="*/ 92 w 199"/>
                  <a:gd name="T25" fmla="*/ 24 h 163"/>
                  <a:gd name="T26" fmla="*/ 77 w 199"/>
                  <a:gd name="T27" fmla="*/ 6 h 163"/>
                  <a:gd name="T28" fmla="*/ 74 w 199"/>
                  <a:gd name="T29" fmla="*/ 0 h 163"/>
                  <a:gd name="T30" fmla="*/ 56 w 199"/>
                  <a:gd name="T31" fmla="*/ 15 h 163"/>
                  <a:gd name="T32" fmla="*/ 54 w 199"/>
                  <a:gd name="T33" fmla="*/ 72 h 163"/>
                  <a:gd name="T34" fmla="*/ 64 w 199"/>
                  <a:gd name="T35" fmla="*/ 78 h 163"/>
                  <a:gd name="T36" fmla="*/ 64 w 199"/>
                  <a:gd name="T37" fmla="*/ 105 h 163"/>
                  <a:gd name="T38" fmla="*/ 18 w 199"/>
                  <a:gd name="T39" fmla="*/ 53 h 163"/>
                  <a:gd name="T40" fmla="*/ 18 w 199"/>
                  <a:gd name="T41" fmla="*/ 94 h 163"/>
                  <a:gd name="T42" fmla="*/ 0 w 199"/>
                  <a:gd name="T43" fmla="*/ 94 h 1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9"/>
                  <a:gd name="T67" fmla="*/ 0 h 163"/>
                  <a:gd name="T68" fmla="*/ 199 w 199"/>
                  <a:gd name="T69" fmla="*/ 163 h 1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9" h="163">
                    <a:moveTo>
                      <a:pt x="0" y="78"/>
                    </a:moveTo>
                    <a:lnTo>
                      <a:pt x="0" y="144"/>
                    </a:lnTo>
                    <a:lnTo>
                      <a:pt x="21" y="159"/>
                    </a:lnTo>
                    <a:lnTo>
                      <a:pt x="54" y="162"/>
                    </a:lnTo>
                    <a:lnTo>
                      <a:pt x="84" y="162"/>
                    </a:lnTo>
                    <a:lnTo>
                      <a:pt x="114" y="141"/>
                    </a:lnTo>
                    <a:lnTo>
                      <a:pt x="114" y="132"/>
                    </a:lnTo>
                    <a:lnTo>
                      <a:pt x="138" y="123"/>
                    </a:lnTo>
                    <a:lnTo>
                      <a:pt x="135" y="114"/>
                    </a:lnTo>
                    <a:lnTo>
                      <a:pt x="190" y="99"/>
                    </a:lnTo>
                    <a:lnTo>
                      <a:pt x="180" y="93"/>
                    </a:lnTo>
                    <a:lnTo>
                      <a:pt x="198" y="42"/>
                    </a:lnTo>
                    <a:lnTo>
                      <a:pt x="184" y="18"/>
                    </a:lnTo>
                    <a:lnTo>
                      <a:pt x="156" y="6"/>
                    </a:lnTo>
                    <a:lnTo>
                      <a:pt x="148" y="0"/>
                    </a:lnTo>
                    <a:lnTo>
                      <a:pt x="114" y="15"/>
                    </a:lnTo>
                    <a:lnTo>
                      <a:pt x="111" y="60"/>
                    </a:lnTo>
                    <a:lnTo>
                      <a:pt x="129" y="66"/>
                    </a:lnTo>
                    <a:lnTo>
                      <a:pt x="129" y="87"/>
                    </a:lnTo>
                    <a:lnTo>
                      <a:pt x="36" y="45"/>
                    </a:lnTo>
                    <a:lnTo>
                      <a:pt x="36" y="78"/>
                    </a:lnTo>
                    <a:lnTo>
                      <a:pt x="0" y="7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1" name="Freeform 763"/>
              <p:cNvSpPr>
                <a:spLocks/>
              </p:cNvSpPr>
              <p:nvPr/>
            </p:nvSpPr>
            <p:spPr bwMode="auto">
              <a:xfrm>
                <a:off x="3339" y="3275"/>
                <a:ext cx="243" cy="233"/>
              </a:xfrm>
              <a:custGeom>
                <a:avLst/>
                <a:gdLst>
                  <a:gd name="T0" fmla="*/ 0 w 274"/>
                  <a:gd name="T1" fmla="*/ 140 h 226"/>
                  <a:gd name="T2" fmla="*/ 6 w 274"/>
                  <a:gd name="T3" fmla="*/ 130 h 226"/>
                  <a:gd name="T4" fmla="*/ 10 w 274"/>
                  <a:gd name="T5" fmla="*/ 147 h 226"/>
                  <a:gd name="T6" fmla="*/ 20 w 274"/>
                  <a:gd name="T7" fmla="*/ 147 h 226"/>
                  <a:gd name="T8" fmla="*/ 29 w 274"/>
                  <a:gd name="T9" fmla="*/ 138 h 226"/>
                  <a:gd name="T10" fmla="*/ 29 w 274"/>
                  <a:gd name="T11" fmla="*/ 51 h 226"/>
                  <a:gd name="T12" fmla="*/ 35 w 274"/>
                  <a:gd name="T13" fmla="*/ 72 h 226"/>
                  <a:gd name="T14" fmla="*/ 35 w 274"/>
                  <a:gd name="T15" fmla="*/ 97 h 226"/>
                  <a:gd name="T16" fmla="*/ 46 w 274"/>
                  <a:gd name="T17" fmla="*/ 97 h 226"/>
                  <a:gd name="T18" fmla="*/ 58 w 274"/>
                  <a:gd name="T19" fmla="*/ 68 h 226"/>
                  <a:gd name="T20" fmla="*/ 74 w 274"/>
                  <a:gd name="T21" fmla="*/ 68 h 226"/>
                  <a:gd name="T22" fmla="*/ 106 w 274"/>
                  <a:gd name="T23" fmla="*/ 0 h 226"/>
                  <a:gd name="T24" fmla="*/ 123 w 274"/>
                  <a:gd name="T25" fmla="*/ 6 h 226"/>
                  <a:gd name="T26" fmla="*/ 127 w 274"/>
                  <a:gd name="T27" fmla="*/ 74 h 226"/>
                  <a:gd name="T28" fmla="*/ 119 w 274"/>
                  <a:gd name="T29" fmla="*/ 94 h 226"/>
                  <a:gd name="T30" fmla="*/ 123 w 274"/>
                  <a:gd name="T31" fmla="*/ 108 h 226"/>
                  <a:gd name="T32" fmla="*/ 127 w 274"/>
                  <a:gd name="T33" fmla="*/ 97 h 226"/>
                  <a:gd name="T34" fmla="*/ 133 w 274"/>
                  <a:gd name="T35" fmla="*/ 97 h 226"/>
                  <a:gd name="T36" fmla="*/ 129 w 274"/>
                  <a:gd name="T37" fmla="*/ 138 h 226"/>
                  <a:gd name="T38" fmla="*/ 111 w 274"/>
                  <a:gd name="T39" fmla="*/ 198 h 226"/>
                  <a:gd name="T40" fmla="*/ 88 w 274"/>
                  <a:gd name="T41" fmla="*/ 248 h 226"/>
                  <a:gd name="T42" fmla="*/ 68 w 274"/>
                  <a:gd name="T43" fmla="*/ 263 h 226"/>
                  <a:gd name="T44" fmla="*/ 16 w 274"/>
                  <a:gd name="T45" fmla="*/ 270 h 226"/>
                  <a:gd name="T46" fmla="*/ 12 w 274"/>
                  <a:gd name="T47" fmla="*/ 234 h 226"/>
                  <a:gd name="T48" fmla="*/ 15 w 274"/>
                  <a:gd name="T49" fmla="*/ 212 h 226"/>
                  <a:gd name="T50" fmla="*/ 0 w 274"/>
                  <a:gd name="T51" fmla="*/ 140 h 2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4"/>
                  <a:gd name="T79" fmla="*/ 0 h 226"/>
                  <a:gd name="T80" fmla="*/ 274 w 274"/>
                  <a:gd name="T81" fmla="*/ 226 h 2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4" h="226">
                    <a:moveTo>
                      <a:pt x="0" y="116"/>
                    </a:moveTo>
                    <a:lnTo>
                      <a:pt x="12" y="108"/>
                    </a:lnTo>
                    <a:lnTo>
                      <a:pt x="20" y="123"/>
                    </a:lnTo>
                    <a:lnTo>
                      <a:pt x="42" y="123"/>
                    </a:lnTo>
                    <a:lnTo>
                      <a:pt x="60" y="114"/>
                    </a:lnTo>
                    <a:lnTo>
                      <a:pt x="60" y="44"/>
                    </a:lnTo>
                    <a:lnTo>
                      <a:pt x="72" y="60"/>
                    </a:lnTo>
                    <a:lnTo>
                      <a:pt x="72" y="80"/>
                    </a:lnTo>
                    <a:lnTo>
                      <a:pt x="96" y="80"/>
                    </a:lnTo>
                    <a:lnTo>
                      <a:pt x="117" y="56"/>
                    </a:lnTo>
                    <a:lnTo>
                      <a:pt x="153" y="56"/>
                    </a:lnTo>
                    <a:lnTo>
                      <a:pt x="216" y="0"/>
                    </a:lnTo>
                    <a:lnTo>
                      <a:pt x="255" y="6"/>
                    </a:lnTo>
                    <a:lnTo>
                      <a:pt x="261" y="62"/>
                    </a:lnTo>
                    <a:lnTo>
                      <a:pt x="243" y="78"/>
                    </a:lnTo>
                    <a:lnTo>
                      <a:pt x="255" y="90"/>
                    </a:lnTo>
                    <a:lnTo>
                      <a:pt x="261" y="80"/>
                    </a:lnTo>
                    <a:lnTo>
                      <a:pt x="273" y="80"/>
                    </a:lnTo>
                    <a:lnTo>
                      <a:pt x="267" y="114"/>
                    </a:lnTo>
                    <a:lnTo>
                      <a:pt x="228" y="165"/>
                    </a:lnTo>
                    <a:lnTo>
                      <a:pt x="180" y="207"/>
                    </a:lnTo>
                    <a:lnTo>
                      <a:pt x="141" y="219"/>
                    </a:lnTo>
                    <a:lnTo>
                      <a:pt x="33" y="225"/>
                    </a:lnTo>
                    <a:lnTo>
                      <a:pt x="24" y="195"/>
                    </a:lnTo>
                    <a:lnTo>
                      <a:pt x="30" y="177"/>
                    </a:lnTo>
                    <a:lnTo>
                      <a:pt x="0" y="11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2" name="Freeform 764"/>
              <p:cNvSpPr>
                <a:spLocks/>
              </p:cNvSpPr>
              <p:nvPr/>
            </p:nvSpPr>
            <p:spPr bwMode="auto">
              <a:xfrm>
                <a:off x="3498" y="3399"/>
                <a:ext cx="36" cy="41"/>
              </a:xfrm>
              <a:custGeom>
                <a:avLst/>
                <a:gdLst>
                  <a:gd name="T0" fmla="*/ 0 w 40"/>
                  <a:gd name="T1" fmla="*/ 18 h 40"/>
                  <a:gd name="T2" fmla="*/ 8 w 40"/>
                  <a:gd name="T3" fmla="*/ 45 h 40"/>
                  <a:gd name="T4" fmla="*/ 21 w 40"/>
                  <a:gd name="T5" fmla="*/ 18 h 40"/>
                  <a:gd name="T6" fmla="*/ 14 w 40"/>
                  <a:gd name="T7" fmla="*/ 0 h 40"/>
                  <a:gd name="T8" fmla="*/ 0 w 40"/>
                  <a:gd name="T9" fmla="*/ 18 h 40"/>
                  <a:gd name="T10" fmla="*/ 0 60000 65536"/>
                  <a:gd name="T11" fmla="*/ 0 60000 65536"/>
                  <a:gd name="T12" fmla="*/ 0 60000 65536"/>
                  <a:gd name="T13" fmla="*/ 0 60000 65536"/>
                  <a:gd name="T14" fmla="*/ 0 60000 65536"/>
                  <a:gd name="T15" fmla="*/ 0 w 40"/>
                  <a:gd name="T16" fmla="*/ 0 h 40"/>
                  <a:gd name="T17" fmla="*/ 40 w 40"/>
                  <a:gd name="T18" fmla="*/ 40 h 40"/>
                </a:gdLst>
                <a:ahLst/>
                <a:cxnLst>
                  <a:cxn ang="T10">
                    <a:pos x="T0" y="T1"/>
                  </a:cxn>
                  <a:cxn ang="T11">
                    <a:pos x="T2" y="T3"/>
                  </a:cxn>
                  <a:cxn ang="T12">
                    <a:pos x="T4" y="T5"/>
                  </a:cxn>
                  <a:cxn ang="T13">
                    <a:pos x="T6" y="T7"/>
                  </a:cxn>
                  <a:cxn ang="T14">
                    <a:pos x="T8" y="T9"/>
                  </a:cxn>
                </a:cxnLst>
                <a:rect l="T15" t="T16" r="T17" b="T18"/>
                <a:pathLst>
                  <a:path w="40" h="40">
                    <a:moveTo>
                      <a:pt x="0" y="18"/>
                    </a:moveTo>
                    <a:lnTo>
                      <a:pt x="15" y="39"/>
                    </a:lnTo>
                    <a:lnTo>
                      <a:pt x="39" y="18"/>
                    </a:lnTo>
                    <a:lnTo>
                      <a:pt x="27" y="0"/>
                    </a:lnTo>
                    <a:lnTo>
                      <a:pt x="0" y="1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3" name="Freeform 765"/>
              <p:cNvSpPr>
                <a:spLocks/>
              </p:cNvSpPr>
              <p:nvPr/>
            </p:nvSpPr>
            <p:spPr bwMode="auto">
              <a:xfrm>
                <a:off x="1962" y="1460"/>
                <a:ext cx="15" cy="37"/>
              </a:xfrm>
              <a:custGeom>
                <a:avLst/>
                <a:gdLst>
                  <a:gd name="T0" fmla="*/ 8 w 17"/>
                  <a:gd name="T1" fmla="*/ 47 h 35"/>
                  <a:gd name="T2" fmla="*/ 0 w 17"/>
                  <a:gd name="T3" fmla="*/ 40 h 35"/>
                  <a:gd name="T4" fmla="*/ 0 w 17"/>
                  <a:gd name="T5" fmla="*/ 6 h 35"/>
                  <a:gd name="T6" fmla="*/ 8 w 17"/>
                  <a:gd name="T7" fmla="*/ 0 h 35"/>
                  <a:gd name="T8" fmla="*/ 8 w 17"/>
                  <a:gd name="T9" fmla="*/ 47 h 35"/>
                  <a:gd name="T10" fmla="*/ 0 60000 65536"/>
                  <a:gd name="T11" fmla="*/ 0 60000 65536"/>
                  <a:gd name="T12" fmla="*/ 0 60000 65536"/>
                  <a:gd name="T13" fmla="*/ 0 60000 65536"/>
                  <a:gd name="T14" fmla="*/ 0 60000 65536"/>
                  <a:gd name="T15" fmla="*/ 0 w 17"/>
                  <a:gd name="T16" fmla="*/ 0 h 35"/>
                  <a:gd name="T17" fmla="*/ 17 w 17"/>
                  <a:gd name="T18" fmla="*/ 35 h 35"/>
                </a:gdLst>
                <a:ahLst/>
                <a:cxnLst>
                  <a:cxn ang="T10">
                    <a:pos x="T0" y="T1"/>
                  </a:cxn>
                  <a:cxn ang="T11">
                    <a:pos x="T2" y="T3"/>
                  </a:cxn>
                  <a:cxn ang="T12">
                    <a:pos x="T4" y="T5"/>
                  </a:cxn>
                  <a:cxn ang="T13">
                    <a:pos x="T6" y="T7"/>
                  </a:cxn>
                  <a:cxn ang="T14">
                    <a:pos x="T8" y="T9"/>
                  </a:cxn>
                </a:cxnLst>
                <a:rect l="T15" t="T16" r="T17" b="T18"/>
                <a:pathLst>
                  <a:path w="17" h="35">
                    <a:moveTo>
                      <a:pt x="16" y="34"/>
                    </a:moveTo>
                    <a:lnTo>
                      <a:pt x="0" y="28"/>
                    </a:lnTo>
                    <a:lnTo>
                      <a:pt x="0" y="6"/>
                    </a:lnTo>
                    <a:lnTo>
                      <a:pt x="16" y="0"/>
                    </a:lnTo>
                    <a:lnTo>
                      <a:pt x="16" y="3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44" name="Freeform 766"/>
              <p:cNvSpPr>
                <a:spLocks/>
              </p:cNvSpPr>
              <p:nvPr/>
            </p:nvSpPr>
            <p:spPr bwMode="auto">
              <a:xfrm>
                <a:off x="1601" y="1399"/>
                <a:ext cx="51" cy="50"/>
              </a:xfrm>
              <a:custGeom>
                <a:avLst/>
                <a:gdLst>
                  <a:gd name="T0" fmla="*/ 26 w 58"/>
                  <a:gd name="T1" fmla="*/ 24 h 49"/>
                  <a:gd name="T2" fmla="*/ 25 w 58"/>
                  <a:gd name="T3" fmla="*/ 36 h 49"/>
                  <a:gd name="T4" fmla="*/ 16 w 58"/>
                  <a:gd name="T5" fmla="*/ 33 h 49"/>
                  <a:gd name="T6" fmla="*/ 17 w 58"/>
                  <a:gd name="T7" fmla="*/ 39 h 49"/>
                  <a:gd name="T8" fmla="*/ 16 w 58"/>
                  <a:gd name="T9" fmla="*/ 39 h 49"/>
                  <a:gd name="T10" fmla="*/ 21 w 58"/>
                  <a:gd name="T11" fmla="*/ 45 h 49"/>
                  <a:gd name="T12" fmla="*/ 18 w 58"/>
                  <a:gd name="T13" fmla="*/ 45 h 49"/>
                  <a:gd name="T14" fmla="*/ 21 w 58"/>
                  <a:gd name="T15" fmla="*/ 48 h 49"/>
                  <a:gd name="T16" fmla="*/ 4 w 58"/>
                  <a:gd name="T17" fmla="*/ 54 h 49"/>
                  <a:gd name="T18" fmla="*/ 4 w 58"/>
                  <a:gd name="T19" fmla="*/ 45 h 49"/>
                  <a:gd name="T20" fmla="*/ 9 w 58"/>
                  <a:gd name="T21" fmla="*/ 36 h 49"/>
                  <a:gd name="T22" fmla="*/ 3 w 58"/>
                  <a:gd name="T23" fmla="*/ 33 h 49"/>
                  <a:gd name="T24" fmla="*/ 0 w 58"/>
                  <a:gd name="T25" fmla="*/ 9 h 49"/>
                  <a:gd name="T26" fmla="*/ 11 w 58"/>
                  <a:gd name="T27" fmla="*/ 0 h 49"/>
                  <a:gd name="T28" fmla="*/ 16 w 58"/>
                  <a:gd name="T29" fmla="*/ 15 h 49"/>
                  <a:gd name="T30" fmla="*/ 26 w 58"/>
                  <a:gd name="T31" fmla="*/ 24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49"/>
                  <a:gd name="T50" fmla="*/ 58 w 58"/>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49">
                    <a:moveTo>
                      <a:pt x="57" y="24"/>
                    </a:moveTo>
                    <a:lnTo>
                      <a:pt x="54" y="30"/>
                    </a:lnTo>
                    <a:lnTo>
                      <a:pt x="33" y="27"/>
                    </a:lnTo>
                    <a:lnTo>
                      <a:pt x="36" y="33"/>
                    </a:lnTo>
                    <a:lnTo>
                      <a:pt x="33" y="33"/>
                    </a:lnTo>
                    <a:lnTo>
                      <a:pt x="45" y="39"/>
                    </a:lnTo>
                    <a:lnTo>
                      <a:pt x="39" y="39"/>
                    </a:lnTo>
                    <a:lnTo>
                      <a:pt x="45" y="42"/>
                    </a:lnTo>
                    <a:lnTo>
                      <a:pt x="9" y="48"/>
                    </a:lnTo>
                    <a:lnTo>
                      <a:pt x="6" y="39"/>
                    </a:lnTo>
                    <a:lnTo>
                      <a:pt x="18" y="30"/>
                    </a:lnTo>
                    <a:lnTo>
                      <a:pt x="3" y="27"/>
                    </a:lnTo>
                    <a:lnTo>
                      <a:pt x="0" y="9"/>
                    </a:lnTo>
                    <a:lnTo>
                      <a:pt x="24" y="0"/>
                    </a:lnTo>
                    <a:lnTo>
                      <a:pt x="33" y="15"/>
                    </a:lnTo>
                    <a:lnTo>
                      <a:pt x="57" y="24"/>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45" name="Freeform 767"/>
              <p:cNvSpPr>
                <a:spLocks/>
              </p:cNvSpPr>
              <p:nvPr/>
            </p:nvSpPr>
            <p:spPr bwMode="auto">
              <a:xfrm>
                <a:off x="2265" y="1399"/>
                <a:ext cx="49" cy="35"/>
              </a:xfrm>
              <a:custGeom>
                <a:avLst/>
                <a:gdLst>
                  <a:gd name="T0" fmla="*/ 4 w 55"/>
                  <a:gd name="T1" fmla="*/ 27 h 34"/>
                  <a:gd name="T2" fmla="*/ 0 w 55"/>
                  <a:gd name="T3" fmla="*/ 9 h 34"/>
                  <a:gd name="T4" fmla="*/ 0 w 55"/>
                  <a:gd name="T5" fmla="*/ 3 h 34"/>
                  <a:gd name="T6" fmla="*/ 4 w 55"/>
                  <a:gd name="T7" fmla="*/ 0 h 34"/>
                  <a:gd name="T8" fmla="*/ 23 w 55"/>
                  <a:gd name="T9" fmla="*/ 24 h 34"/>
                  <a:gd name="T10" fmla="*/ 27 w 55"/>
                  <a:gd name="T11" fmla="*/ 39 h 34"/>
                  <a:gd name="T12" fmla="*/ 23 w 55"/>
                  <a:gd name="T13" fmla="*/ 39 h 34"/>
                  <a:gd name="T14" fmla="*/ 23 w 55"/>
                  <a:gd name="T15" fmla="*/ 36 h 34"/>
                  <a:gd name="T16" fmla="*/ 18 w 55"/>
                  <a:gd name="T17" fmla="*/ 36 h 34"/>
                  <a:gd name="T18" fmla="*/ 13 w 55"/>
                  <a:gd name="T19" fmla="*/ 39 h 34"/>
                  <a:gd name="T20" fmla="*/ 11 w 55"/>
                  <a:gd name="T21" fmla="*/ 39 h 34"/>
                  <a:gd name="T22" fmla="*/ 9 w 55"/>
                  <a:gd name="T23" fmla="*/ 30 h 34"/>
                  <a:gd name="T24" fmla="*/ 4 w 55"/>
                  <a:gd name="T25" fmla="*/ 2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
                  <a:gd name="T40" fmla="*/ 0 h 34"/>
                  <a:gd name="T41" fmla="*/ 55 w 5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 h="34">
                    <a:moveTo>
                      <a:pt x="6" y="21"/>
                    </a:moveTo>
                    <a:lnTo>
                      <a:pt x="0" y="9"/>
                    </a:lnTo>
                    <a:lnTo>
                      <a:pt x="0" y="3"/>
                    </a:lnTo>
                    <a:lnTo>
                      <a:pt x="9" y="0"/>
                    </a:lnTo>
                    <a:lnTo>
                      <a:pt x="45" y="18"/>
                    </a:lnTo>
                    <a:lnTo>
                      <a:pt x="54" y="33"/>
                    </a:lnTo>
                    <a:lnTo>
                      <a:pt x="45" y="33"/>
                    </a:lnTo>
                    <a:lnTo>
                      <a:pt x="45" y="30"/>
                    </a:lnTo>
                    <a:lnTo>
                      <a:pt x="36" y="30"/>
                    </a:lnTo>
                    <a:lnTo>
                      <a:pt x="27" y="33"/>
                    </a:lnTo>
                    <a:lnTo>
                      <a:pt x="21" y="33"/>
                    </a:lnTo>
                    <a:lnTo>
                      <a:pt x="18" y="24"/>
                    </a:lnTo>
                    <a:lnTo>
                      <a:pt x="6" y="21"/>
                    </a:lnTo>
                  </a:path>
                </a:pathLst>
              </a:custGeom>
              <a:solidFill>
                <a:schemeClr val="hlink"/>
              </a:solidFill>
              <a:ln w="12700" cap="rnd" cmpd="sng">
                <a:solidFill>
                  <a:srgbClr val="000000"/>
                </a:solidFill>
                <a:prstDash val="solid"/>
                <a:round/>
                <a:headEnd type="none" w="med" len="med"/>
                <a:tailEnd type="none" w="med" len="med"/>
              </a:ln>
            </p:spPr>
            <p:txBody>
              <a:bodyPr/>
              <a:lstStyle/>
              <a:p>
                <a:endParaRPr lang="en-US"/>
              </a:p>
            </p:txBody>
          </p:sp>
          <p:sp>
            <p:nvSpPr>
              <p:cNvPr id="7946" name="Freeform 768"/>
              <p:cNvSpPr>
                <a:spLocks/>
              </p:cNvSpPr>
              <p:nvPr/>
            </p:nvSpPr>
            <p:spPr bwMode="auto">
              <a:xfrm>
                <a:off x="3880" y="2087"/>
                <a:ext cx="214" cy="159"/>
              </a:xfrm>
              <a:custGeom>
                <a:avLst/>
                <a:gdLst>
                  <a:gd name="T0" fmla="*/ 0 w 242"/>
                  <a:gd name="T1" fmla="*/ 14 h 154"/>
                  <a:gd name="T2" fmla="*/ 3 w 242"/>
                  <a:gd name="T3" fmla="*/ 39 h 154"/>
                  <a:gd name="T4" fmla="*/ 7 w 242"/>
                  <a:gd name="T5" fmla="*/ 24 h 154"/>
                  <a:gd name="T6" fmla="*/ 17 w 242"/>
                  <a:gd name="T7" fmla="*/ 42 h 154"/>
                  <a:gd name="T8" fmla="*/ 13 w 242"/>
                  <a:gd name="T9" fmla="*/ 55 h 154"/>
                  <a:gd name="T10" fmla="*/ 4 w 242"/>
                  <a:gd name="T11" fmla="*/ 42 h 154"/>
                  <a:gd name="T12" fmla="*/ 3 w 242"/>
                  <a:gd name="T13" fmla="*/ 72 h 154"/>
                  <a:gd name="T14" fmla="*/ 10 w 242"/>
                  <a:gd name="T15" fmla="*/ 75 h 154"/>
                  <a:gd name="T16" fmla="*/ 6 w 242"/>
                  <a:gd name="T17" fmla="*/ 87 h 154"/>
                  <a:gd name="T18" fmla="*/ 11 w 242"/>
                  <a:gd name="T19" fmla="*/ 96 h 154"/>
                  <a:gd name="T20" fmla="*/ 10 w 242"/>
                  <a:gd name="T21" fmla="*/ 132 h 154"/>
                  <a:gd name="T22" fmla="*/ 34 w 242"/>
                  <a:gd name="T23" fmla="*/ 108 h 154"/>
                  <a:gd name="T24" fmla="*/ 69 w 242"/>
                  <a:gd name="T25" fmla="*/ 149 h 154"/>
                  <a:gd name="T26" fmla="*/ 71 w 242"/>
                  <a:gd name="T27" fmla="*/ 171 h 154"/>
                  <a:gd name="T28" fmla="*/ 81 w 242"/>
                  <a:gd name="T29" fmla="*/ 185 h 154"/>
                  <a:gd name="T30" fmla="*/ 99 w 242"/>
                  <a:gd name="T31" fmla="*/ 138 h 154"/>
                  <a:gd name="T32" fmla="*/ 115 w 242"/>
                  <a:gd name="T33" fmla="*/ 138 h 154"/>
                  <a:gd name="T34" fmla="*/ 115 w 242"/>
                  <a:gd name="T35" fmla="*/ 124 h 154"/>
                  <a:gd name="T36" fmla="*/ 101 w 242"/>
                  <a:gd name="T37" fmla="*/ 112 h 154"/>
                  <a:gd name="T38" fmla="*/ 81 w 242"/>
                  <a:gd name="T39" fmla="*/ 83 h 154"/>
                  <a:gd name="T40" fmla="*/ 73 w 242"/>
                  <a:gd name="T41" fmla="*/ 36 h 154"/>
                  <a:gd name="T42" fmla="*/ 68 w 242"/>
                  <a:gd name="T43" fmla="*/ 32 h 154"/>
                  <a:gd name="T44" fmla="*/ 58 w 242"/>
                  <a:gd name="T45" fmla="*/ 42 h 154"/>
                  <a:gd name="T46" fmla="*/ 57 w 242"/>
                  <a:gd name="T47" fmla="*/ 12 h 154"/>
                  <a:gd name="T48" fmla="*/ 50 w 242"/>
                  <a:gd name="T49" fmla="*/ 0 h 154"/>
                  <a:gd name="T50" fmla="*/ 35 w 242"/>
                  <a:gd name="T51" fmla="*/ 14 h 154"/>
                  <a:gd name="T52" fmla="*/ 35 w 242"/>
                  <a:gd name="T53" fmla="*/ 30 h 154"/>
                  <a:gd name="T54" fmla="*/ 30 w 242"/>
                  <a:gd name="T55" fmla="*/ 32 h 154"/>
                  <a:gd name="T56" fmla="*/ 27 w 242"/>
                  <a:gd name="T57" fmla="*/ 30 h 154"/>
                  <a:gd name="T58" fmla="*/ 17 w 242"/>
                  <a:gd name="T59" fmla="*/ 6 h 15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2"/>
                  <a:gd name="T91" fmla="*/ 0 h 154"/>
                  <a:gd name="T92" fmla="*/ 242 w 242"/>
                  <a:gd name="T93" fmla="*/ 154 h 15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2" h="154">
                    <a:moveTo>
                      <a:pt x="0" y="14"/>
                    </a:moveTo>
                    <a:lnTo>
                      <a:pt x="3" y="33"/>
                    </a:lnTo>
                    <a:lnTo>
                      <a:pt x="15" y="18"/>
                    </a:lnTo>
                    <a:lnTo>
                      <a:pt x="36" y="36"/>
                    </a:lnTo>
                    <a:lnTo>
                      <a:pt x="27" y="45"/>
                    </a:lnTo>
                    <a:lnTo>
                      <a:pt x="6" y="36"/>
                    </a:lnTo>
                    <a:lnTo>
                      <a:pt x="3" y="60"/>
                    </a:lnTo>
                    <a:lnTo>
                      <a:pt x="21" y="63"/>
                    </a:lnTo>
                    <a:lnTo>
                      <a:pt x="12" y="72"/>
                    </a:lnTo>
                    <a:lnTo>
                      <a:pt x="24" y="78"/>
                    </a:lnTo>
                    <a:lnTo>
                      <a:pt x="21" y="108"/>
                    </a:lnTo>
                    <a:lnTo>
                      <a:pt x="73" y="90"/>
                    </a:lnTo>
                    <a:lnTo>
                      <a:pt x="145" y="123"/>
                    </a:lnTo>
                    <a:lnTo>
                      <a:pt x="147" y="141"/>
                    </a:lnTo>
                    <a:lnTo>
                      <a:pt x="172" y="153"/>
                    </a:lnTo>
                    <a:lnTo>
                      <a:pt x="208" y="114"/>
                    </a:lnTo>
                    <a:lnTo>
                      <a:pt x="241" y="114"/>
                    </a:lnTo>
                    <a:lnTo>
                      <a:pt x="241" y="102"/>
                    </a:lnTo>
                    <a:lnTo>
                      <a:pt x="211" y="93"/>
                    </a:lnTo>
                    <a:lnTo>
                      <a:pt x="172" y="69"/>
                    </a:lnTo>
                    <a:lnTo>
                      <a:pt x="153" y="30"/>
                    </a:lnTo>
                    <a:lnTo>
                      <a:pt x="141" y="26"/>
                    </a:lnTo>
                    <a:lnTo>
                      <a:pt x="123" y="36"/>
                    </a:lnTo>
                    <a:lnTo>
                      <a:pt x="121" y="12"/>
                    </a:lnTo>
                    <a:lnTo>
                      <a:pt x="103" y="0"/>
                    </a:lnTo>
                    <a:lnTo>
                      <a:pt x="75" y="14"/>
                    </a:lnTo>
                    <a:lnTo>
                      <a:pt x="75" y="24"/>
                    </a:lnTo>
                    <a:lnTo>
                      <a:pt x="63" y="26"/>
                    </a:lnTo>
                    <a:lnTo>
                      <a:pt x="55" y="24"/>
                    </a:lnTo>
                    <a:lnTo>
                      <a:pt x="36" y="6"/>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7" name="Freeform 769"/>
              <p:cNvSpPr>
                <a:spLocks/>
              </p:cNvSpPr>
              <p:nvPr/>
            </p:nvSpPr>
            <p:spPr bwMode="auto">
              <a:xfrm>
                <a:off x="4099" y="2121"/>
                <a:ext cx="113" cy="94"/>
              </a:xfrm>
              <a:custGeom>
                <a:avLst/>
                <a:gdLst>
                  <a:gd name="T0" fmla="*/ 0 w 128"/>
                  <a:gd name="T1" fmla="*/ 15 h 91"/>
                  <a:gd name="T2" fmla="*/ 3 w 128"/>
                  <a:gd name="T3" fmla="*/ 42 h 91"/>
                  <a:gd name="T4" fmla="*/ 7 w 128"/>
                  <a:gd name="T5" fmla="*/ 39 h 91"/>
                  <a:gd name="T6" fmla="*/ 10 w 128"/>
                  <a:gd name="T7" fmla="*/ 60 h 91"/>
                  <a:gd name="T8" fmla="*/ 7 w 128"/>
                  <a:gd name="T9" fmla="*/ 99 h 91"/>
                  <a:gd name="T10" fmla="*/ 17 w 128"/>
                  <a:gd name="T11" fmla="*/ 99 h 91"/>
                  <a:gd name="T12" fmla="*/ 30 w 128"/>
                  <a:gd name="T13" fmla="*/ 66 h 91"/>
                  <a:gd name="T14" fmla="*/ 35 w 128"/>
                  <a:gd name="T15" fmla="*/ 108 h 91"/>
                  <a:gd name="T16" fmla="*/ 50 w 128"/>
                  <a:gd name="T17" fmla="*/ 92 h 91"/>
                  <a:gd name="T18" fmla="*/ 60 w 128"/>
                  <a:gd name="T19" fmla="*/ 99 h 91"/>
                  <a:gd name="T20" fmla="*/ 60 w 128"/>
                  <a:gd name="T21" fmla="*/ 69 h 91"/>
                  <a:gd name="T22" fmla="*/ 50 w 128"/>
                  <a:gd name="T23" fmla="*/ 60 h 91"/>
                  <a:gd name="T24" fmla="*/ 55 w 128"/>
                  <a:gd name="T25" fmla="*/ 33 h 91"/>
                  <a:gd name="T26" fmla="*/ 45 w 128"/>
                  <a:gd name="T27" fmla="*/ 56 h 91"/>
                  <a:gd name="T28" fmla="*/ 41 w 128"/>
                  <a:gd name="T29" fmla="*/ 36 h 91"/>
                  <a:gd name="T30" fmla="*/ 35 w 128"/>
                  <a:gd name="T31" fmla="*/ 36 h 91"/>
                  <a:gd name="T32" fmla="*/ 28 w 128"/>
                  <a:gd name="T33" fmla="*/ 45 h 91"/>
                  <a:gd name="T34" fmla="*/ 21 w 128"/>
                  <a:gd name="T35" fmla="*/ 39 h 91"/>
                  <a:gd name="T36" fmla="*/ 18 w 128"/>
                  <a:gd name="T37" fmla="*/ 30 h 91"/>
                  <a:gd name="T38" fmla="*/ 23 w 128"/>
                  <a:gd name="T39" fmla="*/ 27 h 91"/>
                  <a:gd name="T40" fmla="*/ 33 w 128"/>
                  <a:gd name="T41" fmla="*/ 27 h 91"/>
                  <a:gd name="T42" fmla="*/ 37 w 128"/>
                  <a:gd name="T43" fmla="*/ 9 h 91"/>
                  <a:gd name="T44" fmla="*/ 34 w 128"/>
                  <a:gd name="T45" fmla="*/ 3 h 91"/>
                  <a:gd name="T46" fmla="*/ 21 w 128"/>
                  <a:gd name="T47" fmla="*/ 0 h 91"/>
                  <a:gd name="T48" fmla="*/ 11 w 128"/>
                  <a:gd name="T49" fmla="*/ 30 h 91"/>
                  <a:gd name="T50" fmla="*/ 7 w 128"/>
                  <a:gd name="T51" fmla="*/ 30 h 9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8"/>
                  <a:gd name="T79" fmla="*/ 0 h 91"/>
                  <a:gd name="T80" fmla="*/ 128 w 128"/>
                  <a:gd name="T81" fmla="*/ 91 h 9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8" h="91">
                    <a:moveTo>
                      <a:pt x="0" y="15"/>
                    </a:moveTo>
                    <a:lnTo>
                      <a:pt x="3" y="36"/>
                    </a:lnTo>
                    <a:lnTo>
                      <a:pt x="15" y="33"/>
                    </a:lnTo>
                    <a:lnTo>
                      <a:pt x="21" y="48"/>
                    </a:lnTo>
                    <a:lnTo>
                      <a:pt x="15" y="81"/>
                    </a:lnTo>
                    <a:lnTo>
                      <a:pt x="36" y="81"/>
                    </a:lnTo>
                    <a:lnTo>
                      <a:pt x="63" y="54"/>
                    </a:lnTo>
                    <a:lnTo>
                      <a:pt x="75" y="90"/>
                    </a:lnTo>
                    <a:lnTo>
                      <a:pt x="105" y="75"/>
                    </a:lnTo>
                    <a:lnTo>
                      <a:pt x="127" y="81"/>
                    </a:lnTo>
                    <a:lnTo>
                      <a:pt x="127" y="57"/>
                    </a:lnTo>
                    <a:lnTo>
                      <a:pt x="108" y="48"/>
                    </a:lnTo>
                    <a:lnTo>
                      <a:pt x="114" y="27"/>
                    </a:lnTo>
                    <a:lnTo>
                      <a:pt x="96" y="45"/>
                    </a:lnTo>
                    <a:lnTo>
                      <a:pt x="87" y="30"/>
                    </a:lnTo>
                    <a:lnTo>
                      <a:pt x="75" y="30"/>
                    </a:lnTo>
                    <a:lnTo>
                      <a:pt x="60" y="39"/>
                    </a:lnTo>
                    <a:lnTo>
                      <a:pt x="45" y="33"/>
                    </a:lnTo>
                    <a:lnTo>
                      <a:pt x="39" y="24"/>
                    </a:lnTo>
                    <a:lnTo>
                      <a:pt x="48" y="21"/>
                    </a:lnTo>
                    <a:lnTo>
                      <a:pt x="69" y="21"/>
                    </a:lnTo>
                    <a:lnTo>
                      <a:pt x="78" y="9"/>
                    </a:lnTo>
                    <a:lnTo>
                      <a:pt x="72" y="3"/>
                    </a:lnTo>
                    <a:lnTo>
                      <a:pt x="45" y="0"/>
                    </a:lnTo>
                    <a:lnTo>
                      <a:pt x="24" y="24"/>
                    </a:lnTo>
                    <a:lnTo>
                      <a:pt x="15"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8" name="Freeform 770"/>
              <p:cNvSpPr>
                <a:spLocks/>
              </p:cNvSpPr>
              <p:nvPr/>
            </p:nvSpPr>
            <p:spPr bwMode="auto">
              <a:xfrm>
                <a:off x="4133" y="2081"/>
                <a:ext cx="159" cy="88"/>
              </a:xfrm>
              <a:custGeom>
                <a:avLst/>
                <a:gdLst>
                  <a:gd name="T0" fmla="*/ 87 w 179"/>
                  <a:gd name="T1" fmla="*/ 30 h 85"/>
                  <a:gd name="T2" fmla="*/ 80 w 179"/>
                  <a:gd name="T3" fmla="*/ 2 h 85"/>
                  <a:gd name="T4" fmla="*/ 60 w 179"/>
                  <a:gd name="T5" fmla="*/ 0 h 85"/>
                  <a:gd name="T6" fmla="*/ 37 w 179"/>
                  <a:gd name="T7" fmla="*/ 6 h 85"/>
                  <a:gd name="T8" fmla="*/ 20 w 179"/>
                  <a:gd name="T9" fmla="*/ 6 h 85"/>
                  <a:gd name="T10" fmla="*/ 20 w 179"/>
                  <a:gd name="T11" fmla="*/ 12 h 85"/>
                  <a:gd name="T12" fmla="*/ 13 w 179"/>
                  <a:gd name="T13" fmla="*/ 32 h 85"/>
                  <a:gd name="T14" fmla="*/ 20 w 179"/>
                  <a:gd name="T15" fmla="*/ 42 h 85"/>
                  <a:gd name="T16" fmla="*/ 27 w 179"/>
                  <a:gd name="T17" fmla="*/ 36 h 85"/>
                  <a:gd name="T18" fmla="*/ 36 w 179"/>
                  <a:gd name="T19" fmla="*/ 60 h 85"/>
                  <a:gd name="T20" fmla="*/ 31 w 179"/>
                  <a:gd name="T21" fmla="*/ 66 h 85"/>
                  <a:gd name="T22" fmla="*/ 29 w 179"/>
                  <a:gd name="T23" fmla="*/ 60 h 85"/>
                  <a:gd name="T24" fmla="*/ 15 w 179"/>
                  <a:gd name="T25" fmla="*/ 72 h 85"/>
                  <a:gd name="T26" fmla="*/ 4 w 179"/>
                  <a:gd name="T27" fmla="*/ 72 h 85"/>
                  <a:gd name="T28" fmla="*/ 0 w 179"/>
                  <a:gd name="T29" fmla="*/ 77 h 85"/>
                  <a:gd name="T30" fmla="*/ 4 w 179"/>
                  <a:gd name="T31" fmla="*/ 90 h 85"/>
                  <a:gd name="T32" fmla="*/ 11 w 179"/>
                  <a:gd name="T33" fmla="*/ 96 h 85"/>
                  <a:gd name="T34" fmla="*/ 18 w 179"/>
                  <a:gd name="T35" fmla="*/ 86 h 85"/>
                  <a:gd name="T36" fmla="*/ 24 w 179"/>
                  <a:gd name="T37" fmla="*/ 86 h 85"/>
                  <a:gd name="T38" fmla="*/ 28 w 179"/>
                  <a:gd name="T39" fmla="*/ 102 h 85"/>
                  <a:gd name="T40" fmla="*/ 37 w 179"/>
                  <a:gd name="T41" fmla="*/ 81 h 85"/>
                  <a:gd name="T42" fmla="*/ 56 w 179"/>
                  <a:gd name="T43" fmla="*/ 72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9"/>
                  <a:gd name="T67" fmla="*/ 0 h 85"/>
                  <a:gd name="T68" fmla="*/ 179 w 179"/>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9" h="85">
                    <a:moveTo>
                      <a:pt x="178" y="24"/>
                    </a:moveTo>
                    <a:lnTo>
                      <a:pt x="162" y="2"/>
                    </a:lnTo>
                    <a:lnTo>
                      <a:pt x="120" y="0"/>
                    </a:lnTo>
                    <a:lnTo>
                      <a:pt x="75" y="6"/>
                    </a:lnTo>
                    <a:lnTo>
                      <a:pt x="39" y="6"/>
                    </a:lnTo>
                    <a:lnTo>
                      <a:pt x="42" y="12"/>
                    </a:lnTo>
                    <a:lnTo>
                      <a:pt x="27" y="26"/>
                    </a:lnTo>
                    <a:lnTo>
                      <a:pt x="39" y="36"/>
                    </a:lnTo>
                    <a:lnTo>
                      <a:pt x="54" y="30"/>
                    </a:lnTo>
                    <a:lnTo>
                      <a:pt x="72" y="48"/>
                    </a:lnTo>
                    <a:lnTo>
                      <a:pt x="63" y="54"/>
                    </a:lnTo>
                    <a:lnTo>
                      <a:pt x="60" y="48"/>
                    </a:lnTo>
                    <a:lnTo>
                      <a:pt x="30" y="60"/>
                    </a:lnTo>
                    <a:lnTo>
                      <a:pt x="9" y="60"/>
                    </a:lnTo>
                    <a:lnTo>
                      <a:pt x="0" y="63"/>
                    </a:lnTo>
                    <a:lnTo>
                      <a:pt x="6" y="72"/>
                    </a:lnTo>
                    <a:lnTo>
                      <a:pt x="21" y="78"/>
                    </a:lnTo>
                    <a:lnTo>
                      <a:pt x="36" y="69"/>
                    </a:lnTo>
                    <a:lnTo>
                      <a:pt x="48" y="69"/>
                    </a:lnTo>
                    <a:lnTo>
                      <a:pt x="57" y="84"/>
                    </a:lnTo>
                    <a:lnTo>
                      <a:pt x="75" y="66"/>
                    </a:lnTo>
                    <a:lnTo>
                      <a:pt x="114" y="6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49" name="Freeform 771"/>
              <p:cNvSpPr>
                <a:spLocks/>
              </p:cNvSpPr>
              <p:nvPr/>
            </p:nvSpPr>
            <p:spPr bwMode="auto">
              <a:xfrm>
                <a:off x="3808" y="1823"/>
                <a:ext cx="599" cy="296"/>
              </a:xfrm>
              <a:custGeom>
                <a:avLst/>
                <a:gdLst>
                  <a:gd name="T0" fmla="*/ 11 w 675"/>
                  <a:gd name="T1" fmla="*/ 184 h 287"/>
                  <a:gd name="T2" fmla="*/ 40 w 675"/>
                  <a:gd name="T3" fmla="*/ 200 h 287"/>
                  <a:gd name="T4" fmla="*/ 36 w 675"/>
                  <a:gd name="T5" fmla="*/ 245 h 287"/>
                  <a:gd name="T6" fmla="*/ 29 w 675"/>
                  <a:gd name="T7" fmla="*/ 267 h 287"/>
                  <a:gd name="T8" fmla="*/ 28 w 675"/>
                  <a:gd name="T9" fmla="*/ 301 h 287"/>
                  <a:gd name="T10" fmla="*/ 40 w 675"/>
                  <a:gd name="T11" fmla="*/ 325 h 287"/>
                  <a:gd name="T12" fmla="*/ 67 w 675"/>
                  <a:gd name="T13" fmla="*/ 337 h 287"/>
                  <a:gd name="T14" fmla="*/ 75 w 675"/>
                  <a:gd name="T15" fmla="*/ 253 h 287"/>
                  <a:gd name="T16" fmla="*/ 93 w 675"/>
                  <a:gd name="T17" fmla="*/ 231 h 287"/>
                  <a:gd name="T18" fmla="*/ 102 w 675"/>
                  <a:gd name="T19" fmla="*/ 215 h 287"/>
                  <a:gd name="T20" fmla="*/ 123 w 675"/>
                  <a:gd name="T21" fmla="*/ 217 h 287"/>
                  <a:gd name="T22" fmla="*/ 118 w 675"/>
                  <a:gd name="T23" fmla="*/ 258 h 287"/>
                  <a:gd name="T24" fmla="*/ 121 w 675"/>
                  <a:gd name="T25" fmla="*/ 282 h 287"/>
                  <a:gd name="T26" fmla="*/ 152 w 675"/>
                  <a:gd name="T27" fmla="*/ 301 h 287"/>
                  <a:gd name="T28" fmla="*/ 171 w 675"/>
                  <a:gd name="T29" fmla="*/ 344 h 287"/>
                  <a:gd name="T30" fmla="*/ 198 w 675"/>
                  <a:gd name="T31" fmla="*/ 308 h 287"/>
                  <a:gd name="T32" fmla="*/ 238 w 675"/>
                  <a:gd name="T33" fmla="*/ 301 h 287"/>
                  <a:gd name="T34" fmla="*/ 267 w 675"/>
                  <a:gd name="T35" fmla="*/ 330 h 287"/>
                  <a:gd name="T36" fmla="*/ 264 w 675"/>
                  <a:gd name="T37" fmla="*/ 260 h 287"/>
                  <a:gd name="T38" fmla="*/ 289 w 675"/>
                  <a:gd name="T39" fmla="*/ 200 h 287"/>
                  <a:gd name="T40" fmla="*/ 313 w 675"/>
                  <a:gd name="T41" fmla="*/ 170 h 287"/>
                  <a:gd name="T42" fmla="*/ 311 w 675"/>
                  <a:gd name="T43" fmla="*/ 126 h 287"/>
                  <a:gd name="T44" fmla="*/ 298 w 675"/>
                  <a:gd name="T45" fmla="*/ 124 h 287"/>
                  <a:gd name="T46" fmla="*/ 267 w 675"/>
                  <a:gd name="T47" fmla="*/ 103 h 287"/>
                  <a:gd name="T48" fmla="*/ 256 w 675"/>
                  <a:gd name="T49" fmla="*/ 99 h 287"/>
                  <a:gd name="T50" fmla="*/ 227 w 675"/>
                  <a:gd name="T51" fmla="*/ 24 h 287"/>
                  <a:gd name="T52" fmla="*/ 189 w 675"/>
                  <a:gd name="T53" fmla="*/ 42 h 287"/>
                  <a:gd name="T54" fmla="*/ 177 w 675"/>
                  <a:gd name="T55" fmla="*/ 0 h 287"/>
                  <a:gd name="T56" fmla="*/ 123 w 675"/>
                  <a:gd name="T57" fmla="*/ 33 h 287"/>
                  <a:gd name="T58" fmla="*/ 110 w 675"/>
                  <a:gd name="T59" fmla="*/ 99 h 287"/>
                  <a:gd name="T60" fmla="*/ 115 w 675"/>
                  <a:gd name="T61" fmla="*/ 132 h 287"/>
                  <a:gd name="T62" fmla="*/ 74 w 675"/>
                  <a:gd name="T63" fmla="*/ 126 h 287"/>
                  <a:gd name="T64" fmla="*/ 36 w 675"/>
                  <a:gd name="T65" fmla="*/ 90 h 287"/>
                  <a:gd name="T66" fmla="*/ 18 w 675"/>
                  <a:gd name="T67" fmla="*/ 99 h 287"/>
                  <a:gd name="T68" fmla="*/ 11 w 675"/>
                  <a:gd name="T69" fmla="*/ 134 h 2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5"/>
                  <a:gd name="T106" fmla="*/ 0 h 287"/>
                  <a:gd name="T107" fmla="*/ 675 w 675"/>
                  <a:gd name="T108" fmla="*/ 287 h 2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5" h="287">
                    <a:moveTo>
                      <a:pt x="0" y="123"/>
                    </a:moveTo>
                    <a:lnTo>
                      <a:pt x="21" y="153"/>
                    </a:lnTo>
                    <a:lnTo>
                      <a:pt x="12" y="180"/>
                    </a:lnTo>
                    <a:lnTo>
                      <a:pt x="81" y="166"/>
                    </a:lnTo>
                    <a:lnTo>
                      <a:pt x="117" y="208"/>
                    </a:lnTo>
                    <a:lnTo>
                      <a:pt x="75" y="204"/>
                    </a:lnTo>
                    <a:lnTo>
                      <a:pt x="60" y="208"/>
                    </a:lnTo>
                    <a:lnTo>
                      <a:pt x="60" y="222"/>
                    </a:lnTo>
                    <a:lnTo>
                      <a:pt x="39" y="222"/>
                    </a:lnTo>
                    <a:lnTo>
                      <a:pt x="57" y="250"/>
                    </a:lnTo>
                    <a:lnTo>
                      <a:pt x="81" y="256"/>
                    </a:lnTo>
                    <a:lnTo>
                      <a:pt x="81" y="270"/>
                    </a:lnTo>
                    <a:lnTo>
                      <a:pt x="117" y="262"/>
                    </a:lnTo>
                    <a:lnTo>
                      <a:pt x="136" y="280"/>
                    </a:lnTo>
                    <a:lnTo>
                      <a:pt x="144" y="282"/>
                    </a:lnTo>
                    <a:lnTo>
                      <a:pt x="156" y="210"/>
                    </a:lnTo>
                    <a:lnTo>
                      <a:pt x="186" y="202"/>
                    </a:lnTo>
                    <a:lnTo>
                      <a:pt x="190" y="192"/>
                    </a:lnTo>
                    <a:lnTo>
                      <a:pt x="198" y="184"/>
                    </a:lnTo>
                    <a:lnTo>
                      <a:pt x="210" y="178"/>
                    </a:lnTo>
                    <a:lnTo>
                      <a:pt x="226" y="174"/>
                    </a:lnTo>
                    <a:lnTo>
                      <a:pt x="253" y="180"/>
                    </a:lnTo>
                    <a:lnTo>
                      <a:pt x="234" y="190"/>
                    </a:lnTo>
                    <a:lnTo>
                      <a:pt x="241" y="214"/>
                    </a:lnTo>
                    <a:lnTo>
                      <a:pt x="232" y="222"/>
                    </a:lnTo>
                    <a:lnTo>
                      <a:pt x="247" y="234"/>
                    </a:lnTo>
                    <a:lnTo>
                      <a:pt x="289" y="226"/>
                    </a:lnTo>
                    <a:lnTo>
                      <a:pt x="310" y="250"/>
                    </a:lnTo>
                    <a:lnTo>
                      <a:pt x="319" y="280"/>
                    </a:lnTo>
                    <a:lnTo>
                      <a:pt x="349" y="286"/>
                    </a:lnTo>
                    <a:lnTo>
                      <a:pt x="388" y="258"/>
                    </a:lnTo>
                    <a:lnTo>
                      <a:pt x="406" y="256"/>
                    </a:lnTo>
                    <a:lnTo>
                      <a:pt x="442" y="256"/>
                    </a:lnTo>
                    <a:lnTo>
                      <a:pt x="487" y="250"/>
                    </a:lnTo>
                    <a:lnTo>
                      <a:pt x="529" y="252"/>
                    </a:lnTo>
                    <a:lnTo>
                      <a:pt x="545" y="274"/>
                    </a:lnTo>
                    <a:lnTo>
                      <a:pt x="553" y="246"/>
                    </a:lnTo>
                    <a:lnTo>
                      <a:pt x="541" y="216"/>
                    </a:lnTo>
                    <a:lnTo>
                      <a:pt x="584" y="208"/>
                    </a:lnTo>
                    <a:lnTo>
                      <a:pt x="593" y="166"/>
                    </a:lnTo>
                    <a:lnTo>
                      <a:pt x="638" y="172"/>
                    </a:lnTo>
                    <a:lnTo>
                      <a:pt x="641" y="141"/>
                    </a:lnTo>
                    <a:lnTo>
                      <a:pt x="674" y="129"/>
                    </a:lnTo>
                    <a:lnTo>
                      <a:pt x="635" y="105"/>
                    </a:lnTo>
                    <a:lnTo>
                      <a:pt x="635" y="91"/>
                    </a:lnTo>
                    <a:lnTo>
                      <a:pt x="611" y="103"/>
                    </a:lnTo>
                    <a:lnTo>
                      <a:pt x="575" y="79"/>
                    </a:lnTo>
                    <a:lnTo>
                      <a:pt x="547" y="85"/>
                    </a:lnTo>
                    <a:lnTo>
                      <a:pt x="533" y="69"/>
                    </a:lnTo>
                    <a:lnTo>
                      <a:pt x="523" y="81"/>
                    </a:lnTo>
                    <a:lnTo>
                      <a:pt x="463" y="27"/>
                    </a:lnTo>
                    <a:lnTo>
                      <a:pt x="463" y="18"/>
                    </a:lnTo>
                    <a:lnTo>
                      <a:pt x="421" y="45"/>
                    </a:lnTo>
                    <a:lnTo>
                      <a:pt x="388" y="36"/>
                    </a:lnTo>
                    <a:lnTo>
                      <a:pt x="382" y="6"/>
                    </a:lnTo>
                    <a:lnTo>
                      <a:pt x="361" y="0"/>
                    </a:lnTo>
                    <a:lnTo>
                      <a:pt x="346" y="18"/>
                    </a:lnTo>
                    <a:lnTo>
                      <a:pt x="253" y="27"/>
                    </a:lnTo>
                    <a:lnTo>
                      <a:pt x="244" y="69"/>
                    </a:lnTo>
                    <a:lnTo>
                      <a:pt x="226" y="81"/>
                    </a:lnTo>
                    <a:lnTo>
                      <a:pt x="247" y="93"/>
                    </a:lnTo>
                    <a:lnTo>
                      <a:pt x="238" y="109"/>
                    </a:lnTo>
                    <a:lnTo>
                      <a:pt x="186" y="91"/>
                    </a:lnTo>
                    <a:lnTo>
                      <a:pt x="150" y="105"/>
                    </a:lnTo>
                    <a:lnTo>
                      <a:pt x="136" y="79"/>
                    </a:lnTo>
                    <a:lnTo>
                      <a:pt x="75" y="75"/>
                    </a:lnTo>
                    <a:lnTo>
                      <a:pt x="42" y="105"/>
                    </a:lnTo>
                    <a:lnTo>
                      <a:pt x="36" y="81"/>
                    </a:lnTo>
                    <a:lnTo>
                      <a:pt x="24" y="87"/>
                    </a:lnTo>
                    <a:lnTo>
                      <a:pt x="21" y="111"/>
                    </a:lnTo>
                    <a:lnTo>
                      <a:pt x="0" y="123"/>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0" name="Freeform 772"/>
              <p:cNvSpPr>
                <a:spLocks/>
              </p:cNvSpPr>
              <p:nvPr/>
            </p:nvSpPr>
            <p:spPr bwMode="auto">
              <a:xfrm>
                <a:off x="3936" y="2032"/>
                <a:ext cx="262" cy="174"/>
              </a:xfrm>
              <a:custGeom>
                <a:avLst/>
                <a:gdLst>
                  <a:gd name="T0" fmla="*/ 0 w 296"/>
                  <a:gd name="T1" fmla="*/ 95 h 169"/>
                  <a:gd name="T2" fmla="*/ 6 w 296"/>
                  <a:gd name="T3" fmla="*/ 92 h 169"/>
                  <a:gd name="T4" fmla="*/ 6 w 296"/>
                  <a:gd name="T5" fmla="*/ 80 h 169"/>
                  <a:gd name="T6" fmla="*/ 19 w 296"/>
                  <a:gd name="T7" fmla="*/ 66 h 169"/>
                  <a:gd name="T8" fmla="*/ 27 w 296"/>
                  <a:gd name="T9" fmla="*/ 78 h 169"/>
                  <a:gd name="T10" fmla="*/ 29 w 296"/>
                  <a:gd name="T11" fmla="*/ 108 h 169"/>
                  <a:gd name="T12" fmla="*/ 37 w 296"/>
                  <a:gd name="T13" fmla="*/ 95 h 169"/>
                  <a:gd name="T14" fmla="*/ 44 w 296"/>
                  <a:gd name="T15" fmla="*/ 101 h 169"/>
                  <a:gd name="T16" fmla="*/ 51 w 296"/>
                  <a:gd name="T17" fmla="*/ 147 h 169"/>
                  <a:gd name="T18" fmla="*/ 72 w 296"/>
                  <a:gd name="T19" fmla="*/ 175 h 169"/>
                  <a:gd name="T20" fmla="*/ 86 w 296"/>
                  <a:gd name="T21" fmla="*/ 186 h 169"/>
                  <a:gd name="T22" fmla="*/ 86 w 296"/>
                  <a:gd name="T23" fmla="*/ 200 h 169"/>
                  <a:gd name="T24" fmla="*/ 96 w 296"/>
                  <a:gd name="T25" fmla="*/ 200 h 169"/>
                  <a:gd name="T26" fmla="*/ 99 w 296"/>
                  <a:gd name="T27" fmla="*/ 160 h 169"/>
                  <a:gd name="T28" fmla="*/ 96 w 296"/>
                  <a:gd name="T29" fmla="*/ 144 h 169"/>
                  <a:gd name="T30" fmla="*/ 90 w 296"/>
                  <a:gd name="T31" fmla="*/ 147 h 169"/>
                  <a:gd name="T32" fmla="*/ 88 w 296"/>
                  <a:gd name="T33" fmla="*/ 120 h 169"/>
                  <a:gd name="T34" fmla="*/ 96 w 296"/>
                  <a:gd name="T35" fmla="*/ 132 h 169"/>
                  <a:gd name="T36" fmla="*/ 99 w 296"/>
                  <a:gd name="T37" fmla="*/ 132 h 169"/>
                  <a:gd name="T38" fmla="*/ 111 w 296"/>
                  <a:gd name="T39" fmla="*/ 105 h 169"/>
                  <a:gd name="T40" fmla="*/ 124 w 296"/>
                  <a:gd name="T41" fmla="*/ 108 h 169"/>
                  <a:gd name="T42" fmla="*/ 126 w 296"/>
                  <a:gd name="T43" fmla="*/ 114 h 169"/>
                  <a:gd name="T44" fmla="*/ 121 w 296"/>
                  <a:gd name="T45" fmla="*/ 128 h 169"/>
                  <a:gd name="T46" fmla="*/ 135 w 296"/>
                  <a:gd name="T47" fmla="*/ 114 h 169"/>
                  <a:gd name="T48" fmla="*/ 137 w 296"/>
                  <a:gd name="T49" fmla="*/ 120 h 169"/>
                  <a:gd name="T50" fmla="*/ 142 w 296"/>
                  <a:gd name="T51" fmla="*/ 114 h 169"/>
                  <a:gd name="T52" fmla="*/ 133 w 296"/>
                  <a:gd name="T53" fmla="*/ 92 h 169"/>
                  <a:gd name="T54" fmla="*/ 126 w 296"/>
                  <a:gd name="T55" fmla="*/ 101 h 169"/>
                  <a:gd name="T56" fmla="*/ 119 w 296"/>
                  <a:gd name="T57" fmla="*/ 86 h 169"/>
                  <a:gd name="T58" fmla="*/ 127 w 296"/>
                  <a:gd name="T59" fmla="*/ 72 h 169"/>
                  <a:gd name="T60" fmla="*/ 126 w 296"/>
                  <a:gd name="T61" fmla="*/ 66 h 169"/>
                  <a:gd name="T62" fmla="*/ 118 w 296"/>
                  <a:gd name="T63" fmla="*/ 68 h 169"/>
                  <a:gd name="T64" fmla="*/ 99 w 296"/>
                  <a:gd name="T65" fmla="*/ 101 h 169"/>
                  <a:gd name="T66" fmla="*/ 84 w 296"/>
                  <a:gd name="T67" fmla="*/ 92 h 169"/>
                  <a:gd name="T68" fmla="*/ 80 w 296"/>
                  <a:gd name="T69" fmla="*/ 57 h 169"/>
                  <a:gd name="T70" fmla="*/ 70 w 296"/>
                  <a:gd name="T71" fmla="*/ 30 h 169"/>
                  <a:gd name="T72" fmla="*/ 50 w 296"/>
                  <a:gd name="T73" fmla="*/ 38 h 169"/>
                  <a:gd name="T74" fmla="*/ 42 w 296"/>
                  <a:gd name="T75" fmla="*/ 26 h 169"/>
                  <a:gd name="T76" fmla="*/ 40 w 296"/>
                  <a:gd name="T77" fmla="*/ 32 h 169"/>
                  <a:gd name="T78" fmla="*/ 36 w 296"/>
                  <a:gd name="T79" fmla="*/ 38 h 169"/>
                  <a:gd name="T80" fmla="*/ 31 w 296"/>
                  <a:gd name="T81" fmla="*/ 38 h 169"/>
                  <a:gd name="T82" fmla="*/ 26 w 296"/>
                  <a:gd name="T83" fmla="*/ 32 h 169"/>
                  <a:gd name="T84" fmla="*/ 22 w 296"/>
                  <a:gd name="T85" fmla="*/ 42 h 169"/>
                  <a:gd name="T86" fmla="*/ 22 w 296"/>
                  <a:gd name="T87" fmla="*/ 32 h 169"/>
                  <a:gd name="T88" fmla="*/ 17 w 296"/>
                  <a:gd name="T89" fmla="*/ 30 h 169"/>
                  <a:gd name="T90" fmla="*/ 17 w 296"/>
                  <a:gd name="T91" fmla="*/ 14 h 169"/>
                  <a:gd name="T92" fmla="*/ 20 w 296"/>
                  <a:gd name="T93" fmla="*/ 0 h 169"/>
                  <a:gd name="T94" fmla="*/ 6 w 296"/>
                  <a:gd name="T95" fmla="*/ 8 h 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96"/>
                  <a:gd name="T145" fmla="*/ 0 h 169"/>
                  <a:gd name="T146" fmla="*/ 296 w 296"/>
                  <a:gd name="T147" fmla="*/ 169 h 1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96" h="169">
                    <a:moveTo>
                      <a:pt x="0" y="80"/>
                    </a:moveTo>
                    <a:lnTo>
                      <a:pt x="12" y="78"/>
                    </a:lnTo>
                    <a:lnTo>
                      <a:pt x="12" y="68"/>
                    </a:lnTo>
                    <a:lnTo>
                      <a:pt x="40" y="54"/>
                    </a:lnTo>
                    <a:lnTo>
                      <a:pt x="58" y="66"/>
                    </a:lnTo>
                    <a:lnTo>
                      <a:pt x="60" y="90"/>
                    </a:lnTo>
                    <a:lnTo>
                      <a:pt x="78" y="80"/>
                    </a:lnTo>
                    <a:lnTo>
                      <a:pt x="90" y="84"/>
                    </a:lnTo>
                    <a:lnTo>
                      <a:pt x="109" y="123"/>
                    </a:lnTo>
                    <a:lnTo>
                      <a:pt x="148" y="147"/>
                    </a:lnTo>
                    <a:lnTo>
                      <a:pt x="178" y="156"/>
                    </a:lnTo>
                    <a:lnTo>
                      <a:pt x="178" y="168"/>
                    </a:lnTo>
                    <a:lnTo>
                      <a:pt x="199" y="168"/>
                    </a:lnTo>
                    <a:lnTo>
                      <a:pt x="205" y="135"/>
                    </a:lnTo>
                    <a:lnTo>
                      <a:pt x="199" y="120"/>
                    </a:lnTo>
                    <a:lnTo>
                      <a:pt x="187" y="123"/>
                    </a:lnTo>
                    <a:lnTo>
                      <a:pt x="184" y="102"/>
                    </a:lnTo>
                    <a:lnTo>
                      <a:pt x="199" y="111"/>
                    </a:lnTo>
                    <a:lnTo>
                      <a:pt x="208" y="111"/>
                    </a:lnTo>
                    <a:lnTo>
                      <a:pt x="229" y="87"/>
                    </a:lnTo>
                    <a:lnTo>
                      <a:pt x="256" y="90"/>
                    </a:lnTo>
                    <a:lnTo>
                      <a:pt x="262" y="96"/>
                    </a:lnTo>
                    <a:lnTo>
                      <a:pt x="253" y="108"/>
                    </a:lnTo>
                    <a:lnTo>
                      <a:pt x="283" y="96"/>
                    </a:lnTo>
                    <a:lnTo>
                      <a:pt x="286" y="102"/>
                    </a:lnTo>
                    <a:lnTo>
                      <a:pt x="295" y="96"/>
                    </a:lnTo>
                    <a:lnTo>
                      <a:pt x="277" y="78"/>
                    </a:lnTo>
                    <a:lnTo>
                      <a:pt x="262" y="84"/>
                    </a:lnTo>
                    <a:lnTo>
                      <a:pt x="250" y="74"/>
                    </a:lnTo>
                    <a:lnTo>
                      <a:pt x="265" y="60"/>
                    </a:lnTo>
                    <a:lnTo>
                      <a:pt x="262" y="54"/>
                    </a:lnTo>
                    <a:lnTo>
                      <a:pt x="244" y="56"/>
                    </a:lnTo>
                    <a:lnTo>
                      <a:pt x="205" y="84"/>
                    </a:lnTo>
                    <a:lnTo>
                      <a:pt x="175" y="78"/>
                    </a:lnTo>
                    <a:lnTo>
                      <a:pt x="166" y="48"/>
                    </a:lnTo>
                    <a:lnTo>
                      <a:pt x="145" y="24"/>
                    </a:lnTo>
                    <a:lnTo>
                      <a:pt x="103" y="32"/>
                    </a:lnTo>
                    <a:lnTo>
                      <a:pt x="88" y="20"/>
                    </a:lnTo>
                    <a:lnTo>
                      <a:pt x="84" y="26"/>
                    </a:lnTo>
                    <a:lnTo>
                      <a:pt x="76" y="32"/>
                    </a:lnTo>
                    <a:lnTo>
                      <a:pt x="66" y="32"/>
                    </a:lnTo>
                    <a:lnTo>
                      <a:pt x="54" y="26"/>
                    </a:lnTo>
                    <a:lnTo>
                      <a:pt x="46" y="36"/>
                    </a:lnTo>
                    <a:lnTo>
                      <a:pt x="46" y="26"/>
                    </a:lnTo>
                    <a:lnTo>
                      <a:pt x="36" y="24"/>
                    </a:lnTo>
                    <a:lnTo>
                      <a:pt x="36" y="14"/>
                    </a:lnTo>
                    <a:lnTo>
                      <a:pt x="42" y="0"/>
                    </a:lnTo>
                    <a:lnTo>
                      <a:pt x="12" y="8"/>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1" name="Freeform 773"/>
              <p:cNvSpPr>
                <a:spLocks/>
              </p:cNvSpPr>
              <p:nvPr/>
            </p:nvSpPr>
            <p:spPr bwMode="auto">
              <a:xfrm>
                <a:off x="3712" y="2052"/>
                <a:ext cx="134" cy="126"/>
              </a:xfrm>
              <a:custGeom>
                <a:avLst/>
                <a:gdLst>
                  <a:gd name="T0" fmla="*/ 44 w 151"/>
                  <a:gd name="T1" fmla="*/ 4 h 122"/>
                  <a:gd name="T2" fmla="*/ 34 w 151"/>
                  <a:gd name="T3" fmla="*/ 28 h 122"/>
                  <a:gd name="T4" fmla="*/ 24 w 151"/>
                  <a:gd name="T5" fmla="*/ 4 h 122"/>
                  <a:gd name="T6" fmla="*/ 16 w 151"/>
                  <a:gd name="T7" fmla="*/ 0 h 122"/>
                  <a:gd name="T8" fmla="*/ 16 w 151"/>
                  <a:gd name="T9" fmla="*/ 10 h 122"/>
                  <a:gd name="T10" fmla="*/ 24 w 151"/>
                  <a:gd name="T11" fmla="*/ 22 h 122"/>
                  <a:gd name="T12" fmla="*/ 28 w 151"/>
                  <a:gd name="T13" fmla="*/ 40 h 122"/>
                  <a:gd name="T14" fmla="*/ 20 w 151"/>
                  <a:gd name="T15" fmla="*/ 36 h 122"/>
                  <a:gd name="T16" fmla="*/ 16 w 151"/>
                  <a:gd name="T17" fmla="*/ 40 h 122"/>
                  <a:gd name="T18" fmla="*/ 4 w 151"/>
                  <a:gd name="T19" fmla="*/ 36 h 122"/>
                  <a:gd name="T20" fmla="*/ 0 w 151"/>
                  <a:gd name="T21" fmla="*/ 40 h 122"/>
                  <a:gd name="T22" fmla="*/ 3 w 151"/>
                  <a:gd name="T23" fmla="*/ 72 h 122"/>
                  <a:gd name="T24" fmla="*/ 11 w 151"/>
                  <a:gd name="T25" fmla="*/ 72 h 122"/>
                  <a:gd name="T26" fmla="*/ 27 w 151"/>
                  <a:gd name="T27" fmla="*/ 117 h 122"/>
                  <a:gd name="T28" fmla="*/ 38 w 151"/>
                  <a:gd name="T29" fmla="*/ 139 h 122"/>
                  <a:gd name="T30" fmla="*/ 52 w 151"/>
                  <a:gd name="T31" fmla="*/ 121 h 122"/>
                  <a:gd name="T32" fmla="*/ 54 w 151"/>
                  <a:gd name="T33" fmla="*/ 139 h 122"/>
                  <a:gd name="T34" fmla="*/ 61 w 151"/>
                  <a:gd name="T35" fmla="*/ 146 h 122"/>
                  <a:gd name="T36" fmla="*/ 67 w 151"/>
                  <a:gd name="T37" fmla="*/ 109 h 122"/>
                  <a:gd name="T38" fmla="*/ 74 w 151"/>
                  <a:gd name="T39" fmla="*/ 106 h 122"/>
                  <a:gd name="T40" fmla="*/ 58 w 151"/>
                  <a:gd name="T41" fmla="*/ 66 h 122"/>
                  <a:gd name="T42" fmla="*/ 52 w 151"/>
                  <a:gd name="T43" fmla="*/ 12 h 12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1"/>
                  <a:gd name="T67" fmla="*/ 0 h 122"/>
                  <a:gd name="T68" fmla="*/ 151 w 151"/>
                  <a:gd name="T69" fmla="*/ 122 h 12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1" h="122">
                    <a:moveTo>
                      <a:pt x="90" y="4"/>
                    </a:moveTo>
                    <a:lnTo>
                      <a:pt x="69" y="22"/>
                    </a:lnTo>
                    <a:lnTo>
                      <a:pt x="48" y="4"/>
                    </a:lnTo>
                    <a:lnTo>
                      <a:pt x="33" y="0"/>
                    </a:lnTo>
                    <a:lnTo>
                      <a:pt x="33" y="10"/>
                    </a:lnTo>
                    <a:lnTo>
                      <a:pt x="48" y="16"/>
                    </a:lnTo>
                    <a:lnTo>
                      <a:pt x="57" y="34"/>
                    </a:lnTo>
                    <a:lnTo>
                      <a:pt x="39" y="30"/>
                    </a:lnTo>
                    <a:lnTo>
                      <a:pt x="33" y="34"/>
                    </a:lnTo>
                    <a:lnTo>
                      <a:pt x="5" y="30"/>
                    </a:lnTo>
                    <a:lnTo>
                      <a:pt x="0" y="34"/>
                    </a:lnTo>
                    <a:lnTo>
                      <a:pt x="3" y="60"/>
                    </a:lnTo>
                    <a:lnTo>
                      <a:pt x="23" y="60"/>
                    </a:lnTo>
                    <a:lnTo>
                      <a:pt x="54" y="97"/>
                    </a:lnTo>
                    <a:lnTo>
                      <a:pt x="78" y="115"/>
                    </a:lnTo>
                    <a:lnTo>
                      <a:pt x="108" y="100"/>
                    </a:lnTo>
                    <a:lnTo>
                      <a:pt x="111" y="115"/>
                    </a:lnTo>
                    <a:lnTo>
                      <a:pt x="126" y="121"/>
                    </a:lnTo>
                    <a:lnTo>
                      <a:pt x="138" y="91"/>
                    </a:lnTo>
                    <a:lnTo>
                      <a:pt x="150" y="88"/>
                    </a:lnTo>
                    <a:lnTo>
                      <a:pt x="117" y="54"/>
                    </a:lnTo>
                    <a:lnTo>
                      <a:pt x="105"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2" name="Freeform 774"/>
              <p:cNvSpPr>
                <a:spLocks/>
              </p:cNvSpPr>
              <p:nvPr/>
            </p:nvSpPr>
            <p:spPr bwMode="auto">
              <a:xfrm>
                <a:off x="3712" y="2083"/>
                <a:ext cx="91" cy="83"/>
              </a:xfrm>
              <a:custGeom>
                <a:avLst/>
                <a:gdLst>
                  <a:gd name="T0" fmla="*/ 0 w 103"/>
                  <a:gd name="T1" fmla="*/ 4 h 80"/>
                  <a:gd name="T2" fmla="*/ 3 w 103"/>
                  <a:gd name="T3" fmla="*/ 36 h 80"/>
                  <a:gd name="T4" fmla="*/ 11 w 103"/>
                  <a:gd name="T5" fmla="*/ 36 h 80"/>
                  <a:gd name="T6" fmla="*/ 21 w 103"/>
                  <a:gd name="T7" fmla="*/ 64 h 80"/>
                  <a:gd name="T8" fmla="*/ 27 w 103"/>
                  <a:gd name="T9" fmla="*/ 64 h 80"/>
                  <a:gd name="T10" fmla="*/ 31 w 103"/>
                  <a:gd name="T11" fmla="*/ 76 h 80"/>
                  <a:gd name="T12" fmla="*/ 37 w 103"/>
                  <a:gd name="T13" fmla="*/ 80 h 80"/>
                  <a:gd name="T14" fmla="*/ 43 w 103"/>
                  <a:gd name="T15" fmla="*/ 98 h 80"/>
                  <a:gd name="T16" fmla="*/ 49 w 103"/>
                  <a:gd name="T17" fmla="*/ 91 h 80"/>
                  <a:gd name="T18" fmla="*/ 43 w 103"/>
                  <a:gd name="T19" fmla="*/ 64 h 80"/>
                  <a:gd name="T20" fmla="*/ 34 w 103"/>
                  <a:gd name="T21" fmla="*/ 55 h 80"/>
                  <a:gd name="T22" fmla="*/ 34 w 103"/>
                  <a:gd name="T23" fmla="*/ 34 h 80"/>
                  <a:gd name="T24" fmla="*/ 29 w 103"/>
                  <a:gd name="T25" fmla="*/ 12 h 80"/>
                  <a:gd name="T26" fmla="*/ 19 w 103"/>
                  <a:gd name="T27" fmla="*/ 0 h 80"/>
                  <a:gd name="T28" fmla="*/ 16 w 103"/>
                  <a:gd name="T29" fmla="*/ 4 h 80"/>
                  <a:gd name="T30" fmla="*/ 4 w 103"/>
                  <a:gd name="T31" fmla="*/ 0 h 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80"/>
                  <a:gd name="T50" fmla="*/ 103 w 103"/>
                  <a:gd name="T51" fmla="*/ 80 h 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80">
                    <a:moveTo>
                      <a:pt x="0" y="4"/>
                    </a:moveTo>
                    <a:lnTo>
                      <a:pt x="3" y="30"/>
                    </a:lnTo>
                    <a:lnTo>
                      <a:pt x="23" y="30"/>
                    </a:lnTo>
                    <a:lnTo>
                      <a:pt x="45" y="52"/>
                    </a:lnTo>
                    <a:lnTo>
                      <a:pt x="57" y="52"/>
                    </a:lnTo>
                    <a:lnTo>
                      <a:pt x="66" y="61"/>
                    </a:lnTo>
                    <a:lnTo>
                      <a:pt x="78" y="64"/>
                    </a:lnTo>
                    <a:lnTo>
                      <a:pt x="90" y="79"/>
                    </a:lnTo>
                    <a:lnTo>
                      <a:pt x="102" y="73"/>
                    </a:lnTo>
                    <a:lnTo>
                      <a:pt x="90" y="52"/>
                    </a:lnTo>
                    <a:lnTo>
                      <a:pt x="72" y="43"/>
                    </a:lnTo>
                    <a:lnTo>
                      <a:pt x="72" y="28"/>
                    </a:lnTo>
                    <a:lnTo>
                      <a:pt x="60" y="12"/>
                    </a:lnTo>
                    <a:lnTo>
                      <a:pt x="39" y="0"/>
                    </a:lnTo>
                    <a:lnTo>
                      <a:pt x="33" y="4"/>
                    </a:lnTo>
                    <a:lnTo>
                      <a:pt x="5"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3" name="Freeform 775"/>
              <p:cNvSpPr>
                <a:spLocks/>
              </p:cNvSpPr>
              <p:nvPr/>
            </p:nvSpPr>
            <p:spPr bwMode="auto">
              <a:xfrm>
                <a:off x="3664" y="2038"/>
                <a:ext cx="99" cy="50"/>
              </a:xfrm>
              <a:custGeom>
                <a:avLst/>
                <a:gdLst>
                  <a:gd name="T0" fmla="*/ 42 w 112"/>
                  <a:gd name="T1" fmla="*/ 14 h 49"/>
                  <a:gd name="T2" fmla="*/ 34 w 112"/>
                  <a:gd name="T3" fmla="*/ 6 h 49"/>
                  <a:gd name="T4" fmla="*/ 30 w 112"/>
                  <a:gd name="T5" fmla="*/ 0 h 49"/>
                  <a:gd name="T6" fmla="*/ 23 w 112"/>
                  <a:gd name="T7" fmla="*/ 6 h 49"/>
                  <a:gd name="T8" fmla="*/ 19 w 112"/>
                  <a:gd name="T9" fmla="*/ 6 h 49"/>
                  <a:gd name="T10" fmla="*/ 13 w 112"/>
                  <a:gd name="T11" fmla="*/ 0 h 49"/>
                  <a:gd name="T12" fmla="*/ 4 w 112"/>
                  <a:gd name="T13" fmla="*/ 6 h 49"/>
                  <a:gd name="T14" fmla="*/ 0 w 112"/>
                  <a:gd name="T15" fmla="*/ 14 h 49"/>
                  <a:gd name="T16" fmla="*/ 26 w 112"/>
                  <a:gd name="T17" fmla="*/ 54 h 49"/>
                  <a:gd name="T18" fmla="*/ 28 w 112"/>
                  <a:gd name="T19" fmla="*/ 50 h 49"/>
                  <a:gd name="T20" fmla="*/ 42 w 112"/>
                  <a:gd name="T21" fmla="*/ 54 h 49"/>
                  <a:gd name="T22" fmla="*/ 44 w 112"/>
                  <a:gd name="T23" fmla="*/ 50 h 49"/>
                  <a:gd name="T24" fmla="*/ 53 w 112"/>
                  <a:gd name="T25" fmla="*/ 54 h 49"/>
                  <a:gd name="T26" fmla="*/ 50 w 112"/>
                  <a:gd name="T27" fmla="*/ 36 h 49"/>
                  <a:gd name="T28" fmla="*/ 42 w 112"/>
                  <a:gd name="T29" fmla="*/ 24 h 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49"/>
                  <a:gd name="T47" fmla="*/ 112 w 112"/>
                  <a:gd name="T48" fmla="*/ 49 h 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49">
                    <a:moveTo>
                      <a:pt x="87" y="14"/>
                    </a:moveTo>
                    <a:lnTo>
                      <a:pt x="71" y="6"/>
                    </a:lnTo>
                    <a:lnTo>
                      <a:pt x="63" y="0"/>
                    </a:lnTo>
                    <a:lnTo>
                      <a:pt x="48" y="6"/>
                    </a:lnTo>
                    <a:lnTo>
                      <a:pt x="39" y="6"/>
                    </a:lnTo>
                    <a:lnTo>
                      <a:pt x="27" y="0"/>
                    </a:lnTo>
                    <a:lnTo>
                      <a:pt x="6" y="6"/>
                    </a:lnTo>
                    <a:lnTo>
                      <a:pt x="0" y="14"/>
                    </a:lnTo>
                    <a:lnTo>
                      <a:pt x="54" y="48"/>
                    </a:lnTo>
                    <a:lnTo>
                      <a:pt x="59" y="44"/>
                    </a:lnTo>
                    <a:lnTo>
                      <a:pt x="87" y="48"/>
                    </a:lnTo>
                    <a:lnTo>
                      <a:pt x="93" y="44"/>
                    </a:lnTo>
                    <a:lnTo>
                      <a:pt x="111" y="48"/>
                    </a:lnTo>
                    <a:lnTo>
                      <a:pt x="102" y="30"/>
                    </a:lnTo>
                    <a:lnTo>
                      <a:pt x="87" y="24"/>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4" name="Freeform 776"/>
              <p:cNvSpPr>
                <a:spLocks/>
              </p:cNvSpPr>
              <p:nvPr/>
            </p:nvSpPr>
            <p:spPr bwMode="auto">
              <a:xfrm>
                <a:off x="3493" y="1961"/>
                <a:ext cx="54" cy="72"/>
              </a:xfrm>
              <a:custGeom>
                <a:avLst/>
                <a:gdLst>
                  <a:gd name="T0" fmla="*/ 0 w 61"/>
                  <a:gd name="T1" fmla="*/ 11 h 70"/>
                  <a:gd name="T2" fmla="*/ 12 w 61"/>
                  <a:gd name="T3" fmla="*/ 47 h 70"/>
                  <a:gd name="T4" fmla="*/ 12 w 61"/>
                  <a:gd name="T5" fmla="*/ 81 h 70"/>
                  <a:gd name="T6" fmla="*/ 16 w 61"/>
                  <a:gd name="T7" fmla="*/ 81 h 70"/>
                  <a:gd name="T8" fmla="*/ 19 w 61"/>
                  <a:gd name="T9" fmla="*/ 47 h 70"/>
                  <a:gd name="T10" fmla="*/ 29 w 61"/>
                  <a:gd name="T11" fmla="*/ 51 h 70"/>
                  <a:gd name="T12" fmla="*/ 23 w 61"/>
                  <a:gd name="T13" fmla="*/ 29 h 70"/>
                  <a:gd name="T14" fmla="*/ 23 w 61"/>
                  <a:gd name="T15" fmla="*/ 8 h 70"/>
                  <a:gd name="T16" fmla="*/ 3 w 61"/>
                  <a:gd name="T17" fmla="*/ 0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70"/>
                  <a:gd name="T29" fmla="*/ 61 w 6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70">
                    <a:moveTo>
                      <a:pt x="0" y="11"/>
                    </a:moveTo>
                    <a:lnTo>
                      <a:pt x="24" y="41"/>
                    </a:lnTo>
                    <a:lnTo>
                      <a:pt x="24" y="69"/>
                    </a:lnTo>
                    <a:lnTo>
                      <a:pt x="33" y="69"/>
                    </a:lnTo>
                    <a:lnTo>
                      <a:pt x="39" y="41"/>
                    </a:lnTo>
                    <a:lnTo>
                      <a:pt x="60" y="45"/>
                    </a:lnTo>
                    <a:lnTo>
                      <a:pt x="48" y="23"/>
                    </a:lnTo>
                    <a:lnTo>
                      <a:pt x="48" y="8"/>
                    </a:lnTo>
                    <a:lnTo>
                      <a:pt x="3"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5" name="Freeform 777"/>
              <p:cNvSpPr>
                <a:spLocks/>
              </p:cNvSpPr>
              <p:nvPr/>
            </p:nvSpPr>
            <p:spPr bwMode="auto">
              <a:xfrm>
                <a:off x="3340" y="1936"/>
                <a:ext cx="90" cy="46"/>
              </a:xfrm>
              <a:custGeom>
                <a:avLst/>
                <a:gdLst>
                  <a:gd name="T0" fmla="*/ 14 w 101"/>
                  <a:gd name="T1" fmla="*/ 0 h 45"/>
                  <a:gd name="T2" fmla="*/ 8 w 101"/>
                  <a:gd name="T3" fmla="*/ 12 h 45"/>
                  <a:gd name="T4" fmla="*/ 0 w 101"/>
                  <a:gd name="T5" fmla="*/ 30 h 45"/>
                  <a:gd name="T6" fmla="*/ 4 w 101"/>
                  <a:gd name="T7" fmla="*/ 44 h 45"/>
                  <a:gd name="T8" fmla="*/ 17 w 101"/>
                  <a:gd name="T9" fmla="*/ 50 h 45"/>
                  <a:gd name="T10" fmla="*/ 35 w 101"/>
                  <a:gd name="T11" fmla="*/ 35 h 45"/>
                  <a:gd name="T12" fmla="*/ 45 w 101"/>
                  <a:gd name="T13" fmla="*/ 38 h 45"/>
                  <a:gd name="T14" fmla="*/ 49 w 101"/>
                  <a:gd name="T15" fmla="*/ 18 h 45"/>
                  <a:gd name="T16" fmla="*/ 29 w 101"/>
                  <a:gd name="T17" fmla="*/ 12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45"/>
                  <a:gd name="T29" fmla="*/ 101 w 101"/>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45">
                    <a:moveTo>
                      <a:pt x="28" y="0"/>
                    </a:moveTo>
                    <a:lnTo>
                      <a:pt x="16" y="12"/>
                    </a:lnTo>
                    <a:lnTo>
                      <a:pt x="0" y="24"/>
                    </a:lnTo>
                    <a:lnTo>
                      <a:pt x="10" y="38"/>
                    </a:lnTo>
                    <a:lnTo>
                      <a:pt x="34" y="44"/>
                    </a:lnTo>
                    <a:lnTo>
                      <a:pt x="70" y="29"/>
                    </a:lnTo>
                    <a:lnTo>
                      <a:pt x="91" y="32"/>
                    </a:lnTo>
                    <a:lnTo>
                      <a:pt x="100" y="18"/>
                    </a:lnTo>
                    <a:lnTo>
                      <a:pt x="58" y="12"/>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6" name="Freeform 778"/>
              <p:cNvSpPr>
                <a:spLocks/>
              </p:cNvSpPr>
              <p:nvPr/>
            </p:nvSpPr>
            <p:spPr bwMode="auto">
              <a:xfrm>
                <a:off x="5353" y="2934"/>
                <a:ext cx="28" cy="26"/>
              </a:xfrm>
              <a:custGeom>
                <a:avLst/>
                <a:gdLst>
                  <a:gd name="T0" fmla="*/ 0 w 31"/>
                  <a:gd name="T1" fmla="*/ 0 h 25"/>
                  <a:gd name="T2" fmla="*/ 11 w 31"/>
                  <a:gd name="T3" fmla="*/ 10 h 25"/>
                  <a:gd name="T4" fmla="*/ 16 w 31"/>
                  <a:gd name="T5" fmla="*/ 30 h 25"/>
                  <a:gd name="T6" fmla="*/ 16 w 31"/>
                  <a:gd name="T7" fmla="*/ 20 h 25"/>
                  <a:gd name="T8" fmla="*/ 0 w 31"/>
                  <a:gd name="T9" fmla="*/ 0 h 25"/>
                  <a:gd name="T10" fmla="*/ 0 60000 65536"/>
                  <a:gd name="T11" fmla="*/ 0 60000 65536"/>
                  <a:gd name="T12" fmla="*/ 0 60000 65536"/>
                  <a:gd name="T13" fmla="*/ 0 60000 65536"/>
                  <a:gd name="T14" fmla="*/ 0 60000 65536"/>
                  <a:gd name="T15" fmla="*/ 0 w 31"/>
                  <a:gd name="T16" fmla="*/ 0 h 25"/>
                  <a:gd name="T17" fmla="*/ 31 w 31"/>
                  <a:gd name="T18" fmla="*/ 25 h 25"/>
                </a:gdLst>
                <a:ahLst/>
                <a:cxnLst>
                  <a:cxn ang="T10">
                    <a:pos x="T0" y="T1"/>
                  </a:cxn>
                  <a:cxn ang="T11">
                    <a:pos x="T2" y="T3"/>
                  </a:cxn>
                  <a:cxn ang="T12">
                    <a:pos x="T4" y="T5"/>
                  </a:cxn>
                  <a:cxn ang="T13">
                    <a:pos x="T6" y="T7"/>
                  </a:cxn>
                  <a:cxn ang="T14">
                    <a:pos x="T8" y="T9"/>
                  </a:cxn>
                </a:cxnLst>
                <a:rect l="T15" t="T16" r="T17" b="T18"/>
                <a:pathLst>
                  <a:path w="31" h="25">
                    <a:moveTo>
                      <a:pt x="0" y="0"/>
                    </a:moveTo>
                    <a:lnTo>
                      <a:pt x="20" y="10"/>
                    </a:lnTo>
                    <a:lnTo>
                      <a:pt x="30" y="24"/>
                    </a:lnTo>
                    <a:lnTo>
                      <a:pt x="30" y="14"/>
                    </a:lnTo>
                    <a:lnTo>
                      <a:pt x="0" y="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7957" name="Freeform 779"/>
              <p:cNvSpPr>
                <a:spLocks/>
              </p:cNvSpPr>
              <p:nvPr/>
            </p:nvSpPr>
            <p:spPr bwMode="auto">
              <a:xfrm>
                <a:off x="5353" y="2934"/>
                <a:ext cx="33" cy="32"/>
              </a:xfrm>
              <a:custGeom>
                <a:avLst/>
                <a:gdLst>
                  <a:gd name="T0" fmla="*/ 0 w 37"/>
                  <a:gd name="T1" fmla="*/ 0 h 31"/>
                  <a:gd name="T2" fmla="*/ 12 w 37"/>
                  <a:gd name="T3" fmla="*/ 12 h 31"/>
                  <a:gd name="T4" fmla="*/ 19 w 37"/>
                  <a:gd name="T5" fmla="*/ 36 h 31"/>
                  <a:gd name="T6" fmla="*/ 19 w 37"/>
                  <a:gd name="T7" fmla="*/ 24 h 31"/>
                  <a:gd name="T8" fmla="*/ 0 w 37"/>
                  <a:gd name="T9" fmla="*/ 0 h 31"/>
                  <a:gd name="T10" fmla="*/ 0 60000 65536"/>
                  <a:gd name="T11" fmla="*/ 0 60000 65536"/>
                  <a:gd name="T12" fmla="*/ 0 60000 65536"/>
                  <a:gd name="T13" fmla="*/ 0 60000 65536"/>
                  <a:gd name="T14" fmla="*/ 0 60000 65536"/>
                  <a:gd name="T15" fmla="*/ 0 w 37"/>
                  <a:gd name="T16" fmla="*/ 0 h 31"/>
                  <a:gd name="T17" fmla="*/ 37 w 37"/>
                  <a:gd name="T18" fmla="*/ 31 h 31"/>
                </a:gdLst>
                <a:ahLst/>
                <a:cxnLst>
                  <a:cxn ang="T10">
                    <a:pos x="T0" y="T1"/>
                  </a:cxn>
                  <a:cxn ang="T11">
                    <a:pos x="T2" y="T3"/>
                  </a:cxn>
                  <a:cxn ang="T12">
                    <a:pos x="T4" y="T5"/>
                  </a:cxn>
                  <a:cxn ang="T13">
                    <a:pos x="T6" y="T7"/>
                  </a:cxn>
                  <a:cxn ang="T14">
                    <a:pos x="T8" y="T9"/>
                  </a:cxn>
                </a:cxnLst>
                <a:rect l="T15" t="T16" r="T17" b="T18"/>
                <a:pathLst>
                  <a:path w="37" h="31">
                    <a:moveTo>
                      <a:pt x="0" y="0"/>
                    </a:moveTo>
                    <a:lnTo>
                      <a:pt x="24" y="12"/>
                    </a:lnTo>
                    <a:lnTo>
                      <a:pt x="36" y="30"/>
                    </a:lnTo>
                    <a:lnTo>
                      <a:pt x="36" y="18"/>
                    </a:lnTo>
                    <a:lnTo>
                      <a:pt x="0" y="0"/>
                    </a:lnTo>
                  </a:path>
                </a:pathLst>
              </a:custGeom>
              <a:noFill/>
              <a:ln w="12700" cap="rnd"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58" name="Freeform 780"/>
              <p:cNvSpPr>
                <a:spLocks/>
              </p:cNvSpPr>
              <p:nvPr/>
            </p:nvSpPr>
            <p:spPr bwMode="auto">
              <a:xfrm>
                <a:off x="5542" y="3240"/>
                <a:ext cx="49" cy="36"/>
              </a:xfrm>
              <a:custGeom>
                <a:avLst/>
                <a:gdLst>
                  <a:gd name="T0" fmla="*/ 0 w 55"/>
                  <a:gd name="T1" fmla="*/ 0 h 35"/>
                  <a:gd name="T2" fmla="*/ 5 w 55"/>
                  <a:gd name="T3" fmla="*/ 15 h 35"/>
                  <a:gd name="T4" fmla="*/ 19 w 55"/>
                  <a:gd name="T5" fmla="*/ 35 h 35"/>
                  <a:gd name="T6" fmla="*/ 27 w 55"/>
                  <a:gd name="T7" fmla="*/ 40 h 35"/>
                  <a:gd name="T8" fmla="*/ 27 w 55"/>
                  <a:gd name="T9" fmla="*/ 35 h 35"/>
                  <a:gd name="T10" fmla="*/ 19 w 55"/>
                  <a:gd name="T11" fmla="*/ 24 h 35"/>
                  <a:gd name="T12" fmla="*/ 12 w 55"/>
                  <a:gd name="T13" fmla="*/ 13 h 35"/>
                  <a:gd name="T14" fmla="*/ 5 w 55"/>
                  <a:gd name="T15" fmla="*/ 5 h 35"/>
                  <a:gd name="T16" fmla="*/ 4 w 55"/>
                  <a:gd name="T17" fmla="*/ 0 h 35"/>
                  <a:gd name="T18" fmla="*/ 0 w 55"/>
                  <a:gd name="T19" fmla="*/ 0 h 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35"/>
                  <a:gd name="T32" fmla="*/ 55 w 55"/>
                  <a:gd name="T33" fmla="*/ 35 h 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35">
                    <a:moveTo>
                      <a:pt x="0" y="0"/>
                    </a:moveTo>
                    <a:lnTo>
                      <a:pt x="11" y="15"/>
                    </a:lnTo>
                    <a:lnTo>
                      <a:pt x="38" y="29"/>
                    </a:lnTo>
                    <a:lnTo>
                      <a:pt x="54" y="34"/>
                    </a:lnTo>
                    <a:lnTo>
                      <a:pt x="54" y="29"/>
                    </a:lnTo>
                    <a:lnTo>
                      <a:pt x="38" y="18"/>
                    </a:lnTo>
                    <a:lnTo>
                      <a:pt x="25" y="13"/>
                    </a:lnTo>
                    <a:lnTo>
                      <a:pt x="11" y="5"/>
                    </a:lnTo>
                    <a:lnTo>
                      <a:pt x="4" y="0"/>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59" name="Freeform 781"/>
              <p:cNvSpPr>
                <a:spLocks/>
              </p:cNvSpPr>
              <p:nvPr/>
            </p:nvSpPr>
            <p:spPr bwMode="auto">
              <a:xfrm>
                <a:off x="5542" y="3240"/>
                <a:ext cx="54" cy="42"/>
              </a:xfrm>
              <a:custGeom>
                <a:avLst/>
                <a:gdLst>
                  <a:gd name="T0" fmla="*/ 0 w 61"/>
                  <a:gd name="T1" fmla="*/ 0 h 41"/>
                  <a:gd name="T2" fmla="*/ 6 w 61"/>
                  <a:gd name="T3" fmla="*/ 18 h 41"/>
                  <a:gd name="T4" fmla="*/ 20 w 61"/>
                  <a:gd name="T5" fmla="*/ 40 h 41"/>
                  <a:gd name="T6" fmla="*/ 29 w 61"/>
                  <a:gd name="T7" fmla="*/ 46 h 41"/>
                  <a:gd name="T8" fmla="*/ 29 w 61"/>
                  <a:gd name="T9" fmla="*/ 40 h 41"/>
                  <a:gd name="T10" fmla="*/ 20 w 61"/>
                  <a:gd name="T11" fmla="*/ 27 h 41"/>
                  <a:gd name="T12" fmla="*/ 13 w 61"/>
                  <a:gd name="T13" fmla="*/ 15 h 41"/>
                  <a:gd name="T14" fmla="*/ 6 w 61"/>
                  <a:gd name="T15" fmla="*/ 6 h 41"/>
                  <a:gd name="T16" fmla="*/ 4 w 61"/>
                  <a:gd name="T17" fmla="*/ 0 h 41"/>
                  <a:gd name="T18" fmla="*/ 0 w 61"/>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1"/>
                  <a:gd name="T32" fmla="*/ 61 w 61"/>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1">
                    <a:moveTo>
                      <a:pt x="0" y="0"/>
                    </a:moveTo>
                    <a:lnTo>
                      <a:pt x="12" y="18"/>
                    </a:lnTo>
                    <a:lnTo>
                      <a:pt x="42" y="34"/>
                    </a:lnTo>
                    <a:lnTo>
                      <a:pt x="60" y="40"/>
                    </a:lnTo>
                    <a:lnTo>
                      <a:pt x="60" y="34"/>
                    </a:lnTo>
                    <a:lnTo>
                      <a:pt x="42" y="21"/>
                    </a:lnTo>
                    <a:lnTo>
                      <a:pt x="28" y="15"/>
                    </a:lnTo>
                    <a:lnTo>
                      <a:pt x="12" y="6"/>
                    </a:lnTo>
                    <a:lnTo>
                      <a:pt x="4" y="0"/>
                    </a:lnTo>
                    <a:lnTo>
                      <a:pt x="0"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60" name="Freeform 782"/>
              <p:cNvSpPr>
                <a:spLocks/>
              </p:cNvSpPr>
              <p:nvPr/>
            </p:nvSpPr>
            <p:spPr bwMode="auto">
              <a:xfrm>
                <a:off x="5727" y="3178"/>
                <a:ext cx="15" cy="18"/>
              </a:xfrm>
              <a:custGeom>
                <a:avLst/>
                <a:gdLst>
                  <a:gd name="T0" fmla="*/ 2 w 17"/>
                  <a:gd name="T1" fmla="*/ 0 h 17"/>
                  <a:gd name="T2" fmla="*/ 4 w 17"/>
                  <a:gd name="T3" fmla="*/ 0 h 17"/>
                  <a:gd name="T4" fmla="*/ 8 w 17"/>
                  <a:gd name="T5" fmla="*/ 8 h 17"/>
                  <a:gd name="T6" fmla="*/ 8 w 17"/>
                  <a:gd name="T7" fmla="*/ 22 h 17"/>
                  <a:gd name="T8" fmla="*/ 2 w 17"/>
                  <a:gd name="T9" fmla="*/ 22 h 17"/>
                  <a:gd name="T10" fmla="*/ 0 w 17"/>
                  <a:gd name="T11" fmla="*/ 8 h 17"/>
                  <a:gd name="T12" fmla="*/ 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2" y="0"/>
                    </a:moveTo>
                    <a:lnTo>
                      <a:pt x="10" y="0"/>
                    </a:lnTo>
                    <a:lnTo>
                      <a:pt x="16" y="8"/>
                    </a:lnTo>
                    <a:lnTo>
                      <a:pt x="16" y="16"/>
                    </a:lnTo>
                    <a:lnTo>
                      <a:pt x="2" y="16"/>
                    </a:lnTo>
                    <a:lnTo>
                      <a:pt x="0" y="8"/>
                    </a:lnTo>
                    <a:lnTo>
                      <a:pt x="2"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61" name="Freeform 783"/>
              <p:cNvSpPr>
                <a:spLocks/>
              </p:cNvSpPr>
              <p:nvPr/>
            </p:nvSpPr>
            <p:spPr bwMode="auto">
              <a:xfrm>
                <a:off x="5727" y="3178"/>
                <a:ext cx="17" cy="18"/>
              </a:xfrm>
              <a:custGeom>
                <a:avLst/>
                <a:gdLst>
                  <a:gd name="T0" fmla="*/ 3 w 19"/>
                  <a:gd name="T1" fmla="*/ 0 h 17"/>
                  <a:gd name="T2" fmla="*/ 6 w 19"/>
                  <a:gd name="T3" fmla="*/ 0 h 17"/>
                  <a:gd name="T4" fmla="*/ 10 w 19"/>
                  <a:gd name="T5" fmla="*/ 8 h 17"/>
                  <a:gd name="T6" fmla="*/ 10 w 19"/>
                  <a:gd name="T7" fmla="*/ 22 h 17"/>
                  <a:gd name="T8" fmla="*/ 3 w 19"/>
                  <a:gd name="T9" fmla="*/ 22 h 17"/>
                  <a:gd name="T10" fmla="*/ 0 w 19"/>
                  <a:gd name="T11" fmla="*/ 8 h 17"/>
                  <a:gd name="T12" fmla="*/ 3 w 19"/>
                  <a:gd name="T13" fmla="*/ 0 h 17"/>
                  <a:gd name="T14" fmla="*/ 0 60000 65536"/>
                  <a:gd name="T15" fmla="*/ 0 60000 65536"/>
                  <a:gd name="T16" fmla="*/ 0 60000 65536"/>
                  <a:gd name="T17" fmla="*/ 0 60000 65536"/>
                  <a:gd name="T18" fmla="*/ 0 60000 65536"/>
                  <a:gd name="T19" fmla="*/ 0 60000 65536"/>
                  <a:gd name="T20" fmla="*/ 0 60000 65536"/>
                  <a:gd name="T21" fmla="*/ 0 w 19"/>
                  <a:gd name="T22" fmla="*/ 0 h 17"/>
                  <a:gd name="T23" fmla="*/ 19 w 19"/>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7">
                    <a:moveTo>
                      <a:pt x="3" y="0"/>
                    </a:moveTo>
                    <a:lnTo>
                      <a:pt x="12" y="0"/>
                    </a:lnTo>
                    <a:lnTo>
                      <a:pt x="18" y="8"/>
                    </a:lnTo>
                    <a:lnTo>
                      <a:pt x="18" y="16"/>
                    </a:lnTo>
                    <a:lnTo>
                      <a:pt x="3" y="16"/>
                    </a:lnTo>
                    <a:lnTo>
                      <a:pt x="0" y="8"/>
                    </a:lnTo>
                    <a:lnTo>
                      <a:pt x="3" y="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62" name="Freeform 784"/>
              <p:cNvSpPr>
                <a:spLocks/>
              </p:cNvSpPr>
              <p:nvPr/>
            </p:nvSpPr>
            <p:spPr bwMode="auto">
              <a:xfrm>
                <a:off x="5743" y="3156"/>
                <a:ext cx="19" cy="18"/>
              </a:xfrm>
              <a:custGeom>
                <a:avLst/>
                <a:gdLst>
                  <a:gd name="T0" fmla="*/ 0 w 22"/>
                  <a:gd name="T1" fmla="*/ 16 h 17"/>
                  <a:gd name="T2" fmla="*/ 9 w 22"/>
                  <a:gd name="T3" fmla="*/ 0 h 17"/>
                  <a:gd name="T4" fmla="*/ 6 w 22"/>
                  <a:gd name="T5" fmla="*/ 8 h 17"/>
                  <a:gd name="T6" fmla="*/ 9 w 22"/>
                  <a:gd name="T7" fmla="*/ 8 h 17"/>
                  <a:gd name="T8" fmla="*/ 9 w 22"/>
                  <a:gd name="T9" fmla="*/ 16 h 17"/>
                  <a:gd name="T10" fmla="*/ 5 w 22"/>
                  <a:gd name="T11" fmla="*/ 16 h 17"/>
                  <a:gd name="T12" fmla="*/ 3 w 22"/>
                  <a:gd name="T13" fmla="*/ 22 h 17"/>
                  <a:gd name="T14" fmla="*/ 0 w 22"/>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17"/>
                  <a:gd name="T26" fmla="*/ 22 w 22"/>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17">
                    <a:moveTo>
                      <a:pt x="0" y="10"/>
                    </a:moveTo>
                    <a:lnTo>
                      <a:pt x="21" y="0"/>
                    </a:lnTo>
                    <a:lnTo>
                      <a:pt x="14" y="8"/>
                    </a:lnTo>
                    <a:lnTo>
                      <a:pt x="21" y="8"/>
                    </a:lnTo>
                    <a:lnTo>
                      <a:pt x="21" y="10"/>
                    </a:lnTo>
                    <a:lnTo>
                      <a:pt x="12" y="10"/>
                    </a:lnTo>
                    <a:lnTo>
                      <a:pt x="9" y="16"/>
                    </a:lnTo>
                    <a:lnTo>
                      <a:pt x="0" y="10"/>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sp>
            <p:nvSpPr>
              <p:cNvPr id="7963" name="Freeform 785"/>
              <p:cNvSpPr>
                <a:spLocks/>
              </p:cNvSpPr>
              <p:nvPr/>
            </p:nvSpPr>
            <p:spPr bwMode="auto">
              <a:xfrm>
                <a:off x="5743" y="3156"/>
                <a:ext cx="24" cy="20"/>
              </a:xfrm>
              <a:custGeom>
                <a:avLst/>
                <a:gdLst>
                  <a:gd name="T0" fmla="*/ 0 w 28"/>
                  <a:gd name="T1" fmla="*/ 18 h 19"/>
                  <a:gd name="T2" fmla="*/ 11 w 28"/>
                  <a:gd name="T3" fmla="*/ 0 h 19"/>
                  <a:gd name="T4" fmla="*/ 7 w 28"/>
                  <a:gd name="T5" fmla="*/ 9 h 19"/>
                  <a:gd name="T6" fmla="*/ 11 w 28"/>
                  <a:gd name="T7" fmla="*/ 9 h 19"/>
                  <a:gd name="T8" fmla="*/ 11 w 28"/>
                  <a:gd name="T9" fmla="*/ 18 h 19"/>
                  <a:gd name="T10" fmla="*/ 6 w 28"/>
                  <a:gd name="T11" fmla="*/ 18 h 19"/>
                  <a:gd name="T12" fmla="*/ 5 w 28"/>
                  <a:gd name="T13" fmla="*/ 24 h 19"/>
                  <a:gd name="T14" fmla="*/ 0 w 28"/>
                  <a:gd name="T15" fmla="*/ 18 h 19"/>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19"/>
                  <a:gd name="T26" fmla="*/ 28 w 28"/>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19">
                    <a:moveTo>
                      <a:pt x="0" y="12"/>
                    </a:moveTo>
                    <a:lnTo>
                      <a:pt x="27" y="0"/>
                    </a:lnTo>
                    <a:lnTo>
                      <a:pt x="18" y="9"/>
                    </a:lnTo>
                    <a:lnTo>
                      <a:pt x="27" y="9"/>
                    </a:lnTo>
                    <a:lnTo>
                      <a:pt x="27" y="12"/>
                    </a:lnTo>
                    <a:lnTo>
                      <a:pt x="15" y="12"/>
                    </a:lnTo>
                    <a:lnTo>
                      <a:pt x="12" y="18"/>
                    </a:lnTo>
                    <a:lnTo>
                      <a:pt x="0" y="12"/>
                    </a:lnTo>
                  </a:path>
                </a:pathLst>
              </a:custGeom>
              <a:solidFill>
                <a:srgbClr val="0099FF"/>
              </a:solidFill>
              <a:ln w="12700" cap="rnd" cmpd="sng">
                <a:solidFill>
                  <a:srgbClr val="000000"/>
                </a:solidFill>
                <a:prstDash val="solid"/>
                <a:round/>
                <a:headEnd type="none" w="med" len="med"/>
                <a:tailEnd type="none" w="med" len="med"/>
              </a:ln>
            </p:spPr>
            <p:txBody>
              <a:bodyPr/>
              <a:lstStyle/>
              <a:p>
                <a:endParaRPr lang="en-US"/>
              </a:p>
            </p:txBody>
          </p:sp>
        </p:grpSp>
        <p:sp>
          <p:nvSpPr>
            <p:cNvPr id="7172" name="Freeform 786"/>
            <p:cNvSpPr>
              <a:spLocks/>
            </p:cNvSpPr>
            <p:nvPr/>
          </p:nvSpPr>
          <p:spPr bwMode="auto">
            <a:xfrm>
              <a:off x="533" y="2961"/>
              <a:ext cx="109" cy="114"/>
            </a:xfrm>
            <a:custGeom>
              <a:avLst/>
              <a:gdLst>
                <a:gd name="T0" fmla="*/ 0 w 109"/>
                <a:gd name="T1" fmla="*/ 113 h 114"/>
                <a:gd name="T2" fmla="*/ 108 w 109"/>
                <a:gd name="T3" fmla="*/ 113 h 114"/>
                <a:gd name="T4" fmla="*/ 108 w 109"/>
                <a:gd name="T5" fmla="*/ 0 h 114"/>
                <a:gd name="T6" fmla="*/ 0 w 109"/>
                <a:gd name="T7" fmla="*/ 0 h 114"/>
                <a:gd name="T8" fmla="*/ 0 w 109"/>
                <a:gd name="T9" fmla="*/ 113 h 114"/>
                <a:gd name="T10" fmla="*/ 0 60000 65536"/>
                <a:gd name="T11" fmla="*/ 0 60000 65536"/>
                <a:gd name="T12" fmla="*/ 0 60000 65536"/>
                <a:gd name="T13" fmla="*/ 0 60000 65536"/>
                <a:gd name="T14" fmla="*/ 0 60000 65536"/>
                <a:gd name="T15" fmla="*/ 0 w 109"/>
                <a:gd name="T16" fmla="*/ 0 h 114"/>
                <a:gd name="T17" fmla="*/ 109 w 109"/>
                <a:gd name="T18" fmla="*/ 114 h 114"/>
              </a:gdLst>
              <a:ahLst/>
              <a:cxnLst>
                <a:cxn ang="T10">
                  <a:pos x="T0" y="T1"/>
                </a:cxn>
                <a:cxn ang="T11">
                  <a:pos x="T2" y="T3"/>
                </a:cxn>
                <a:cxn ang="T12">
                  <a:pos x="T4" y="T5"/>
                </a:cxn>
                <a:cxn ang="T13">
                  <a:pos x="T6" y="T7"/>
                </a:cxn>
                <a:cxn ang="T14">
                  <a:pos x="T8" y="T9"/>
                </a:cxn>
              </a:cxnLst>
              <a:rect l="T15" t="T16" r="T17" b="T18"/>
              <a:pathLst>
                <a:path w="109" h="114">
                  <a:moveTo>
                    <a:pt x="0" y="113"/>
                  </a:moveTo>
                  <a:lnTo>
                    <a:pt x="108" y="113"/>
                  </a:lnTo>
                  <a:lnTo>
                    <a:pt x="108" y="0"/>
                  </a:lnTo>
                  <a:lnTo>
                    <a:pt x="0" y="0"/>
                  </a:lnTo>
                  <a:lnTo>
                    <a:pt x="0" y="113"/>
                  </a:lnTo>
                </a:path>
              </a:pathLst>
            </a:custGeom>
            <a:solidFill>
              <a:srgbClr val="FF0000"/>
            </a:solidFill>
            <a:ln w="12700" cap="rnd" cmpd="sng">
              <a:solidFill>
                <a:schemeClr val="bg2"/>
              </a:solidFill>
              <a:prstDash val="solid"/>
              <a:round/>
              <a:headEnd type="none" w="med" len="med"/>
              <a:tailEnd type="none" w="med" len="med"/>
            </a:ln>
          </p:spPr>
          <p:txBody>
            <a:bodyPr/>
            <a:lstStyle/>
            <a:p>
              <a:endParaRPr lang="en-US"/>
            </a:p>
          </p:txBody>
        </p:sp>
        <p:sp>
          <p:nvSpPr>
            <p:cNvPr id="7173" name="Freeform 787"/>
            <p:cNvSpPr>
              <a:spLocks/>
            </p:cNvSpPr>
            <p:nvPr/>
          </p:nvSpPr>
          <p:spPr bwMode="auto">
            <a:xfrm>
              <a:off x="533" y="3142"/>
              <a:ext cx="109" cy="114"/>
            </a:xfrm>
            <a:custGeom>
              <a:avLst/>
              <a:gdLst>
                <a:gd name="T0" fmla="*/ 0 w 109"/>
                <a:gd name="T1" fmla="*/ 113 h 114"/>
                <a:gd name="T2" fmla="*/ 108 w 109"/>
                <a:gd name="T3" fmla="*/ 113 h 114"/>
                <a:gd name="T4" fmla="*/ 108 w 109"/>
                <a:gd name="T5" fmla="*/ 0 h 114"/>
                <a:gd name="T6" fmla="*/ 0 w 109"/>
                <a:gd name="T7" fmla="*/ 0 h 114"/>
                <a:gd name="T8" fmla="*/ 0 w 109"/>
                <a:gd name="T9" fmla="*/ 113 h 114"/>
                <a:gd name="T10" fmla="*/ 0 60000 65536"/>
                <a:gd name="T11" fmla="*/ 0 60000 65536"/>
                <a:gd name="T12" fmla="*/ 0 60000 65536"/>
                <a:gd name="T13" fmla="*/ 0 60000 65536"/>
                <a:gd name="T14" fmla="*/ 0 60000 65536"/>
                <a:gd name="T15" fmla="*/ 0 w 109"/>
                <a:gd name="T16" fmla="*/ 0 h 114"/>
                <a:gd name="T17" fmla="*/ 109 w 109"/>
                <a:gd name="T18" fmla="*/ 114 h 114"/>
              </a:gdLst>
              <a:ahLst/>
              <a:cxnLst>
                <a:cxn ang="T10">
                  <a:pos x="T0" y="T1"/>
                </a:cxn>
                <a:cxn ang="T11">
                  <a:pos x="T2" y="T3"/>
                </a:cxn>
                <a:cxn ang="T12">
                  <a:pos x="T4" y="T5"/>
                </a:cxn>
                <a:cxn ang="T13">
                  <a:pos x="T6" y="T7"/>
                </a:cxn>
                <a:cxn ang="T14">
                  <a:pos x="T8" y="T9"/>
                </a:cxn>
              </a:cxnLst>
              <a:rect l="T15" t="T16" r="T17" b="T18"/>
              <a:pathLst>
                <a:path w="109" h="114">
                  <a:moveTo>
                    <a:pt x="0" y="113"/>
                  </a:moveTo>
                  <a:lnTo>
                    <a:pt x="108" y="113"/>
                  </a:lnTo>
                  <a:lnTo>
                    <a:pt x="108" y="0"/>
                  </a:lnTo>
                  <a:lnTo>
                    <a:pt x="0" y="0"/>
                  </a:lnTo>
                  <a:lnTo>
                    <a:pt x="0" y="113"/>
                  </a:lnTo>
                </a:path>
              </a:pathLst>
            </a:custGeom>
            <a:solidFill>
              <a:srgbClr val="FFFF40"/>
            </a:solidFill>
            <a:ln w="12700" cap="rnd" cmpd="sng">
              <a:solidFill>
                <a:schemeClr val="bg2"/>
              </a:solidFill>
              <a:prstDash val="solid"/>
              <a:round/>
              <a:headEnd type="none" w="med" len="med"/>
              <a:tailEnd type="none" w="med" len="med"/>
            </a:ln>
          </p:spPr>
          <p:txBody>
            <a:bodyPr/>
            <a:lstStyle/>
            <a:p>
              <a:endParaRPr lang="en-US"/>
            </a:p>
          </p:txBody>
        </p:sp>
        <p:sp>
          <p:nvSpPr>
            <p:cNvPr id="7174" name="Freeform 788"/>
            <p:cNvSpPr>
              <a:spLocks/>
            </p:cNvSpPr>
            <p:nvPr/>
          </p:nvSpPr>
          <p:spPr bwMode="auto">
            <a:xfrm>
              <a:off x="533" y="3323"/>
              <a:ext cx="109" cy="114"/>
            </a:xfrm>
            <a:custGeom>
              <a:avLst/>
              <a:gdLst>
                <a:gd name="T0" fmla="*/ 0 w 109"/>
                <a:gd name="T1" fmla="*/ 113 h 114"/>
                <a:gd name="T2" fmla="*/ 108 w 109"/>
                <a:gd name="T3" fmla="*/ 113 h 114"/>
                <a:gd name="T4" fmla="*/ 108 w 109"/>
                <a:gd name="T5" fmla="*/ 0 h 114"/>
                <a:gd name="T6" fmla="*/ 0 w 109"/>
                <a:gd name="T7" fmla="*/ 0 h 114"/>
                <a:gd name="T8" fmla="*/ 0 w 109"/>
                <a:gd name="T9" fmla="*/ 113 h 114"/>
                <a:gd name="T10" fmla="*/ 0 60000 65536"/>
                <a:gd name="T11" fmla="*/ 0 60000 65536"/>
                <a:gd name="T12" fmla="*/ 0 60000 65536"/>
                <a:gd name="T13" fmla="*/ 0 60000 65536"/>
                <a:gd name="T14" fmla="*/ 0 60000 65536"/>
                <a:gd name="T15" fmla="*/ 0 w 109"/>
                <a:gd name="T16" fmla="*/ 0 h 114"/>
                <a:gd name="T17" fmla="*/ 109 w 109"/>
                <a:gd name="T18" fmla="*/ 114 h 114"/>
              </a:gdLst>
              <a:ahLst/>
              <a:cxnLst>
                <a:cxn ang="T10">
                  <a:pos x="T0" y="T1"/>
                </a:cxn>
                <a:cxn ang="T11">
                  <a:pos x="T2" y="T3"/>
                </a:cxn>
                <a:cxn ang="T12">
                  <a:pos x="T4" y="T5"/>
                </a:cxn>
                <a:cxn ang="T13">
                  <a:pos x="T6" y="T7"/>
                </a:cxn>
                <a:cxn ang="T14">
                  <a:pos x="T8" y="T9"/>
                </a:cxn>
              </a:cxnLst>
              <a:rect l="T15" t="T16" r="T17" b="T18"/>
              <a:pathLst>
                <a:path w="109" h="114">
                  <a:moveTo>
                    <a:pt x="0" y="113"/>
                  </a:moveTo>
                  <a:lnTo>
                    <a:pt x="108" y="113"/>
                  </a:lnTo>
                  <a:lnTo>
                    <a:pt x="108" y="0"/>
                  </a:lnTo>
                  <a:lnTo>
                    <a:pt x="0" y="0"/>
                  </a:lnTo>
                  <a:lnTo>
                    <a:pt x="0" y="113"/>
                  </a:lnTo>
                </a:path>
              </a:pathLst>
            </a:custGeom>
            <a:solidFill>
              <a:schemeClr val="accent1"/>
            </a:solidFill>
            <a:ln w="12700" cap="rnd" cmpd="sng">
              <a:solidFill>
                <a:schemeClr val="bg2"/>
              </a:solidFill>
              <a:prstDash val="solid"/>
              <a:round/>
              <a:headEnd type="none" w="med" len="med"/>
              <a:tailEnd type="none" w="med" len="med"/>
            </a:ln>
          </p:spPr>
          <p:txBody>
            <a:bodyPr/>
            <a:lstStyle/>
            <a:p>
              <a:endParaRPr lang="en-US"/>
            </a:p>
          </p:txBody>
        </p:sp>
        <p:sp>
          <p:nvSpPr>
            <p:cNvPr id="7175" name="Freeform 789"/>
            <p:cNvSpPr>
              <a:spLocks/>
            </p:cNvSpPr>
            <p:nvPr/>
          </p:nvSpPr>
          <p:spPr bwMode="auto">
            <a:xfrm>
              <a:off x="533" y="3507"/>
              <a:ext cx="109" cy="114"/>
            </a:xfrm>
            <a:custGeom>
              <a:avLst/>
              <a:gdLst>
                <a:gd name="T0" fmla="*/ 0 w 109"/>
                <a:gd name="T1" fmla="*/ 113 h 114"/>
                <a:gd name="T2" fmla="*/ 108 w 109"/>
                <a:gd name="T3" fmla="*/ 113 h 114"/>
                <a:gd name="T4" fmla="*/ 108 w 109"/>
                <a:gd name="T5" fmla="*/ 0 h 114"/>
                <a:gd name="T6" fmla="*/ 0 w 109"/>
                <a:gd name="T7" fmla="*/ 0 h 114"/>
                <a:gd name="T8" fmla="*/ 0 w 109"/>
                <a:gd name="T9" fmla="*/ 113 h 114"/>
                <a:gd name="T10" fmla="*/ 0 60000 65536"/>
                <a:gd name="T11" fmla="*/ 0 60000 65536"/>
                <a:gd name="T12" fmla="*/ 0 60000 65536"/>
                <a:gd name="T13" fmla="*/ 0 60000 65536"/>
                <a:gd name="T14" fmla="*/ 0 60000 65536"/>
                <a:gd name="T15" fmla="*/ 0 w 109"/>
                <a:gd name="T16" fmla="*/ 0 h 114"/>
                <a:gd name="T17" fmla="*/ 109 w 109"/>
                <a:gd name="T18" fmla="*/ 114 h 114"/>
              </a:gdLst>
              <a:ahLst/>
              <a:cxnLst>
                <a:cxn ang="T10">
                  <a:pos x="T0" y="T1"/>
                </a:cxn>
                <a:cxn ang="T11">
                  <a:pos x="T2" y="T3"/>
                </a:cxn>
                <a:cxn ang="T12">
                  <a:pos x="T4" y="T5"/>
                </a:cxn>
                <a:cxn ang="T13">
                  <a:pos x="T6" y="T7"/>
                </a:cxn>
                <a:cxn ang="T14">
                  <a:pos x="T8" y="T9"/>
                </a:cxn>
              </a:cxnLst>
              <a:rect l="T15" t="T16" r="T17" b="T18"/>
              <a:pathLst>
                <a:path w="109" h="114">
                  <a:moveTo>
                    <a:pt x="0" y="113"/>
                  </a:moveTo>
                  <a:lnTo>
                    <a:pt x="108" y="113"/>
                  </a:lnTo>
                  <a:lnTo>
                    <a:pt x="108" y="0"/>
                  </a:lnTo>
                  <a:lnTo>
                    <a:pt x="0" y="0"/>
                  </a:lnTo>
                  <a:lnTo>
                    <a:pt x="0" y="113"/>
                  </a:lnTo>
                </a:path>
              </a:pathLst>
            </a:custGeom>
            <a:solidFill>
              <a:srgbClr val="CC0099"/>
            </a:solidFill>
            <a:ln w="12700" cap="rnd" cmpd="sng">
              <a:solidFill>
                <a:schemeClr val="bg2"/>
              </a:solidFill>
              <a:prstDash val="solid"/>
              <a:round/>
              <a:headEnd type="none" w="med" len="med"/>
              <a:tailEnd type="none" w="med" len="med"/>
            </a:ln>
          </p:spPr>
          <p:txBody>
            <a:bodyPr/>
            <a:lstStyle/>
            <a:p>
              <a:endParaRPr lang="en-US"/>
            </a:p>
          </p:txBody>
        </p:sp>
        <p:sp>
          <p:nvSpPr>
            <p:cNvPr id="1771286" name="Rectangle 790"/>
            <p:cNvSpPr>
              <a:spLocks noChangeArrowheads="1"/>
            </p:cNvSpPr>
            <p:nvPr/>
          </p:nvSpPr>
          <p:spPr bwMode="auto">
            <a:xfrm>
              <a:off x="326" y="2688"/>
              <a:ext cx="1336" cy="226"/>
            </a:xfrm>
            <a:prstGeom prst="rect">
              <a:avLst/>
            </a:prstGeom>
            <a:noFill/>
            <a:ln w="12700">
              <a:noFill/>
              <a:miter lim="800000"/>
              <a:headEnd/>
              <a:tailEnd/>
            </a:ln>
            <a:effectLst>
              <a:outerShdw dist="35921" dir="2700000" algn="ctr" rotWithShape="0">
                <a:srgbClr val="000000"/>
              </a:outerShdw>
            </a:effectLst>
          </p:spPr>
          <p:txBody>
            <a:bodyPr wrap="none" lIns="90488" tIns="44450" rIns="90488" bIns="44450">
              <a:spAutoFit/>
            </a:bodyPr>
            <a:lstStyle/>
            <a:p>
              <a:pPr>
                <a:defRPr/>
              </a:pPr>
              <a:r>
                <a:rPr lang="en-US" sz="1800" b="1">
                  <a:solidFill>
                    <a:prstClr val="white"/>
                  </a:solidFill>
                  <a:effectLst>
                    <a:outerShdw blurRad="38100" dist="38100" dir="2700000" algn="tl">
                      <a:srgbClr val="C0C0C0"/>
                    </a:outerShdw>
                  </a:effectLst>
                  <a:latin typeface="Arial" pitchFamily="34" charset="0"/>
                </a:rPr>
                <a:t>HAV Prevalence</a:t>
              </a:r>
            </a:p>
          </p:txBody>
        </p:sp>
        <p:sp>
          <p:nvSpPr>
            <p:cNvPr id="1771287" name="Rectangle 791"/>
            <p:cNvSpPr>
              <a:spLocks noChangeArrowheads="1"/>
            </p:cNvSpPr>
            <p:nvPr/>
          </p:nvSpPr>
          <p:spPr bwMode="auto">
            <a:xfrm>
              <a:off x="665" y="2937"/>
              <a:ext cx="441" cy="207"/>
            </a:xfrm>
            <a:prstGeom prst="rect">
              <a:avLst/>
            </a:prstGeom>
            <a:noFill/>
            <a:ln w="12700">
              <a:noFill/>
              <a:miter lim="800000"/>
              <a:headEnd/>
              <a:tailEnd/>
            </a:ln>
            <a:effectLst>
              <a:outerShdw dist="35921" dir="2700000" algn="ctr" rotWithShape="0">
                <a:srgbClr val="000000"/>
              </a:outerShdw>
            </a:effectLst>
          </p:spPr>
          <p:txBody>
            <a:bodyPr wrap="none" lIns="90488" tIns="44450" rIns="90488" bIns="44450">
              <a:spAutoFit/>
            </a:bodyPr>
            <a:lstStyle/>
            <a:p>
              <a:pPr>
                <a:defRPr/>
              </a:pPr>
              <a:r>
                <a:rPr lang="en-US" sz="1600" b="1">
                  <a:solidFill>
                    <a:prstClr val="white"/>
                  </a:solidFill>
                  <a:effectLst>
                    <a:outerShdw blurRad="38100" dist="38100" dir="2700000" algn="tl">
                      <a:srgbClr val="C0C0C0"/>
                    </a:outerShdw>
                  </a:effectLst>
                  <a:latin typeface="Arial" pitchFamily="34" charset="0"/>
                </a:rPr>
                <a:t>High</a:t>
              </a:r>
            </a:p>
          </p:txBody>
        </p:sp>
        <p:sp>
          <p:nvSpPr>
            <p:cNvPr id="1771288" name="Rectangle 792"/>
            <p:cNvSpPr>
              <a:spLocks noChangeArrowheads="1"/>
            </p:cNvSpPr>
            <p:nvPr/>
          </p:nvSpPr>
          <p:spPr bwMode="auto">
            <a:xfrm>
              <a:off x="665" y="3111"/>
              <a:ext cx="970" cy="207"/>
            </a:xfrm>
            <a:prstGeom prst="rect">
              <a:avLst/>
            </a:prstGeom>
            <a:noFill/>
            <a:ln w="12700">
              <a:noFill/>
              <a:miter lim="800000"/>
              <a:headEnd/>
              <a:tailEnd/>
            </a:ln>
            <a:effectLst>
              <a:outerShdw dist="35921" dir="2700000" algn="ctr" rotWithShape="0">
                <a:srgbClr val="000000"/>
              </a:outerShdw>
            </a:effectLst>
          </p:spPr>
          <p:txBody>
            <a:bodyPr wrap="none" lIns="90488" tIns="44450" rIns="90488" bIns="44450">
              <a:spAutoFit/>
            </a:bodyPr>
            <a:lstStyle/>
            <a:p>
              <a:pPr>
                <a:defRPr/>
              </a:pPr>
              <a:r>
                <a:rPr lang="en-US" sz="1600" b="1">
                  <a:solidFill>
                    <a:prstClr val="white"/>
                  </a:solidFill>
                  <a:effectLst>
                    <a:outerShdw blurRad="38100" dist="38100" dir="2700000" algn="tl">
                      <a:srgbClr val="C0C0C0"/>
                    </a:outerShdw>
                  </a:effectLst>
                  <a:latin typeface="Arial" pitchFamily="34" charset="0"/>
                </a:rPr>
                <a:t>Intermediate</a:t>
              </a:r>
            </a:p>
          </p:txBody>
        </p:sp>
        <p:sp>
          <p:nvSpPr>
            <p:cNvPr id="1771289" name="Rectangle 793"/>
            <p:cNvSpPr>
              <a:spLocks noChangeArrowheads="1"/>
            </p:cNvSpPr>
            <p:nvPr/>
          </p:nvSpPr>
          <p:spPr bwMode="auto">
            <a:xfrm>
              <a:off x="665" y="3288"/>
              <a:ext cx="410" cy="207"/>
            </a:xfrm>
            <a:prstGeom prst="rect">
              <a:avLst/>
            </a:prstGeom>
            <a:noFill/>
            <a:ln w="12700">
              <a:noFill/>
              <a:miter lim="800000"/>
              <a:headEnd/>
              <a:tailEnd/>
            </a:ln>
            <a:effectLst>
              <a:outerShdw dist="35921" dir="2700000" algn="ctr" rotWithShape="0">
                <a:srgbClr val="000000"/>
              </a:outerShdw>
            </a:effectLst>
          </p:spPr>
          <p:txBody>
            <a:bodyPr wrap="none" lIns="90488" tIns="44450" rIns="90488" bIns="44450">
              <a:spAutoFit/>
            </a:bodyPr>
            <a:lstStyle/>
            <a:p>
              <a:pPr>
                <a:defRPr/>
              </a:pPr>
              <a:r>
                <a:rPr lang="en-US" sz="1600" b="1">
                  <a:solidFill>
                    <a:prstClr val="white"/>
                  </a:solidFill>
                  <a:effectLst>
                    <a:outerShdw blurRad="38100" dist="38100" dir="2700000" algn="tl">
                      <a:srgbClr val="C0C0C0"/>
                    </a:outerShdw>
                  </a:effectLst>
                  <a:latin typeface="Arial" pitchFamily="34" charset="0"/>
                </a:rPr>
                <a:t>Low</a:t>
              </a:r>
            </a:p>
          </p:txBody>
        </p:sp>
        <p:sp>
          <p:nvSpPr>
            <p:cNvPr id="1771290" name="Rectangle 794"/>
            <p:cNvSpPr>
              <a:spLocks noChangeArrowheads="1"/>
            </p:cNvSpPr>
            <p:nvPr/>
          </p:nvSpPr>
          <p:spPr bwMode="auto">
            <a:xfrm>
              <a:off x="665" y="3471"/>
              <a:ext cx="748" cy="207"/>
            </a:xfrm>
            <a:prstGeom prst="rect">
              <a:avLst/>
            </a:prstGeom>
            <a:noFill/>
            <a:ln w="12700">
              <a:noFill/>
              <a:miter lim="800000"/>
              <a:headEnd/>
              <a:tailEnd/>
            </a:ln>
            <a:effectLst>
              <a:outerShdw dist="35921" dir="2700000" algn="ctr" rotWithShape="0">
                <a:srgbClr val="000000"/>
              </a:outerShdw>
            </a:effectLst>
          </p:spPr>
          <p:txBody>
            <a:bodyPr wrap="none" lIns="90488" tIns="44450" rIns="90488" bIns="44450">
              <a:spAutoFit/>
            </a:bodyPr>
            <a:lstStyle/>
            <a:p>
              <a:pPr>
                <a:defRPr/>
              </a:pPr>
              <a:r>
                <a:rPr lang="en-US" sz="1600" b="1">
                  <a:solidFill>
                    <a:prstClr val="white"/>
                  </a:solidFill>
                  <a:effectLst>
                    <a:outerShdw blurRad="38100" dist="38100" dir="2700000" algn="tl">
                      <a:srgbClr val="C0C0C0"/>
                    </a:outerShdw>
                  </a:effectLst>
                  <a:latin typeface="Arial" pitchFamily="34" charset="0"/>
                </a:rPr>
                <a:t>Very Low</a:t>
              </a:r>
            </a:p>
          </p:txBody>
        </p:sp>
        <p:sp>
          <p:nvSpPr>
            <p:cNvPr id="1771291" name="Rectangle 795"/>
            <p:cNvSpPr>
              <a:spLocks noChangeArrowheads="1"/>
            </p:cNvSpPr>
            <p:nvPr/>
          </p:nvSpPr>
          <p:spPr bwMode="auto">
            <a:xfrm>
              <a:off x="492" y="264"/>
              <a:ext cx="5580" cy="624"/>
            </a:xfrm>
            <a:prstGeom prst="rect">
              <a:avLst/>
            </a:prstGeom>
            <a:noFill/>
            <a:ln w="12700">
              <a:noFill/>
              <a:miter lim="800000"/>
              <a:headEnd/>
              <a:tailEnd/>
            </a:ln>
            <a:effectLst>
              <a:outerShdw dist="35921" dir="2700000" algn="ctr" rotWithShape="0">
                <a:srgbClr val="000000"/>
              </a:outerShdw>
            </a:effectLst>
          </p:spPr>
          <p:txBody>
            <a:bodyPr lIns="90488" tIns="44450" rIns="90488" bIns="44450" anchor="ctr"/>
            <a:lstStyle/>
            <a:p>
              <a:pPr algn="ctr">
                <a:defRPr/>
              </a:pPr>
              <a:r>
                <a:rPr lang="en-US" sz="3200" b="1" dirty="0">
                  <a:solidFill>
                    <a:schemeClr val="tx1">
                      <a:lumMod val="95000"/>
                      <a:lumOff val="5000"/>
                    </a:schemeClr>
                  </a:solidFill>
                  <a:effectLst>
                    <a:outerShdw blurRad="38100" dist="38100" dir="2700000" algn="tl">
                      <a:srgbClr val="C0C0C0"/>
                    </a:outerShdw>
                  </a:effectLst>
                  <a:latin typeface="Arial" pitchFamily="34" charset="0"/>
                </a:rPr>
                <a:t>Global Prevalence of Hepatitis A Infection</a:t>
              </a:r>
            </a:p>
          </p:txBody>
        </p:sp>
      </p:grpSp>
    </p:spTree>
    <p:extLst>
      <p:ext uri="{BB962C8B-B14F-4D97-AF65-F5344CB8AC3E}">
        <p14:creationId xmlns:p14="http://schemas.microsoft.com/office/powerpoint/2010/main" val="3206864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8"/>
            <a:ext cx="9144000" cy="666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102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36" y="260350"/>
            <a:ext cx="8576733"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536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71568" name="Group 48"/>
          <p:cNvGraphicFramePr>
            <a:graphicFrameLocks noGrp="1"/>
          </p:cNvGraphicFramePr>
          <p:nvPr/>
        </p:nvGraphicFramePr>
        <p:xfrm>
          <a:off x="795868" y="1196980"/>
          <a:ext cx="8175977" cy="5251451"/>
        </p:xfrm>
        <a:graphic>
          <a:graphicData uri="http://schemas.openxmlformats.org/drawingml/2006/table">
            <a:tbl>
              <a:tblPr/>
              <a:tblGrid>
                <a:gridCol w="3907213"/>
                <a:gridCol w="4268764"/>
              </a:tblGrid>
              <a:tr h="447729">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Virus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Hepatitis A </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Family</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Picornaviridae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Genus</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1" u="none" strike="noStrike" cap="none" normalizeH="0" baseline="0" dirty="0" err="1" smtClean="0">
                          <a:ln>
                            <a:noFill/>
                          </a:ln>
                          <a:solidFill>
                            <a:schemeClr val="tx1"/>
                          </a:solidFill>
                          <a:effectLst/>
                          <a:latin typeface="Arial" pitchFamily="34" charset="0"/>
                          <a:cs typeface="Times New Roman" pitchFamily="18" charset="0"/>
                        </a:rPr>
                        <a:t>Hepatovirus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Virion</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1" u="none" strike="noStrike" cap="none" normalizeH="0" baseline="0" dirty="0" smtClean="0">
                          <a:ln>
                            <a:noFill/>
                          </a:ln>
                          <a:solidFill>
                            <a:schemeClr val="tx1"/>
                          </a:solidFill>
                          <a:effectLst/>
                          <a:latin typeface="Arial" pitchFamily="34" charset="0"/>
                          <a:cs typeface="Times New Roman" pitchFamily="18" charset="0"/>
                        </a:rPr>
                        <a:t>27 </a:t>
                      </a:r>
                      <a:r>
                        <a:rPr kumimoji="0" lang="en-US" sz="2000" b="1" i="0" u="none" strike="noStrike" cap="none" normalizeH="0" baseline="0" dirty="0" smtClean="0">
                          <a:ln>
                            <a:noFill/>
                          </a:ln>
                          <a:solidFill>
                            <a:schemeClr val="tx1"/>
                          </a:solidFill>
                          <a:effectLst/>
                          <a:latin typeface="Arial" pitchFamily="34" charset="0"/>
                          <a:cs typeface="Times New Roman" pitchFamily="18" charset="0"/>
                        </a:rPr>
                        <a:t>nm icosahedral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Envelope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No (NAKED VIRUS)</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Genome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err="1" smtClean="0">
                          <a:ln>
                            <a:noFill/>
                          </a:ln>
                          <a:solidFill>
                            <a:schemeClr val="tx1"/>
                          </a:solidFill>
                          <a:effectLst/>
                          <a:latin typeface="Arial" pitchFamily="34" charset="0"/>
                          <a:cs typeface="Times New Roman" pitchFamily="18" charset="0"/>
                        </a:rPr>
                        <a:t>ssRNA</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Genome size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7,5kb</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Stability</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Heat- and acid-stable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4554">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Transmission</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Fecal-oral</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Prevalence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High</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Fulminant disease</a:t>
                      </a:r>
                      <a:endParaRPr kumimoji="0" lang="en-US" sz="2000" b="1" i="0" u="none" strike="noStrike" cap="none" normalizeH="0" baseline="0" smtClean="0">
                        <a:ln>
                          <a:noFill/>
                        </a:ln>
                        <a:solidFill>
                          <a:schemeClr val="tx1"/>
                        </a:solidFill>
                        <a:effectLst/>
                        <a:latin typeface="Arial" pitchFamily="34"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Rare</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Chronic disease</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Never</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8">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Oncogenic</a:t>
                      </a:r>
                      <a:endParaRPr kumimoji="0" lang="ru-RU" sz="2000" b="1" i="0" u="none" strike="noStrike" cap="none" normalizeH="0" baseline="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2"/>
                        </a:buClr>
                        <a:buSzPct val="75000"/>
                        <a:buFont typeface="Monotype Sorts" pitchFamily="2" charset="2"/>
                        <a:buNone/>
                        <a:tabLst/>
                      </a:pPr>
                      <a:r>
                        <a:rPr kumimoji="0" lang="en-US" sz="2000" b="1" i="0" u="none" strike="noStrike" cap="none" normalizeH="0" baseline="0" dirty="0" smtClean="0">
                          <a:ln>
                            <a:noFill/>
                          </a:ln>
                          <a:solidFill>
                            <a:schemeClr val="tx1"/>
                          </a:solidFill>
                          <a:effectLst/>
                          <a:latin typeface="Arial" pitchFamily="34" charset="0"/>
                          <a:cs typeface="Times New Roman" pitchFamily="18" charset="0"/>
                        </a:rPr>
                        <a:t>No</a:t>
                      </a:r>
                      <a:endParaRPr kumimoji="0" lang="ru-RU" sz="2000" b="1" i="0" u="none" strike="noStrike" cap="none" normalizeH="0" baseline="0" dirty="0" smtClean="0">
                        <a:ln>
                          <a:noFill/>
                        </a:ln>
                        <a:solidFill>
                          <a:schemeClr val="tx1"/>
                        </a:solidFill>
                        <a:effectLst/>
                        <a:latin typeface="Arial" pitchFamily="34" charset="0"/>
                        <a:cs typeface="Times New Roman" pitchFamily="18" charset="0"/>
                      </a:endParaRPr>
                    </a:p>
                  </a:txBody>
                  <a:tcPr marL="81277" marR="81277"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0286" name="Text Box 46"/>
          <p:cNvSpPr txBox="1">
            <a:spLocks noChangeArrowheads="1"/>
          </p:cNvSpPr>
          <p:nvPr/>
        </p:nvSpPr>
        <p:spPr bwMode="auto">
          <a:xfrm>
            <a:off x="2012247" y="333375"/>
            <a:ext cx="525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3200" b="1">
                <a:latin typeface="Arial" pitchFamily="34" charset="0"/>
              </a:rPr>
              <a:t>HEPATITIS A VIRUS</a:t>
            </a:r>
            <a:endParaRPr lang="ru-RU" sz="3200" b="1">
              <a:latin typeface="Arial" pitchFamily="34" charset="0"/>
            </a:endParaRPr>
          </a:p>
        </p:txBody>
      </p:sp>
    </p:spTree>
    <p:extLst>
      <p:ext uri="{BB962C8B-B14F-4D97-AF65-F5344CB8AC3E}">
        <p14:creationId xmlns:p14="http://schemas.microsoft.com/office/powerpoint/2010/main" val="741082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371600" y="476255"/>
            <a:ext cx="7086600" cy="720725"/>
          </a:xfrm>
        </p:spPr>
        <p:txBody>
          <a:bodyPr>
            <a:noAutofit/>
          </a:bodyPr>
          <a:lstStyle/>
          <a:p>
            <a:pPr eaLnBrk="1" fontAlgn="auto" hangingPunct="1">
              <a:spcAft>
                <a:spcPts val="0"/>
              </a:spcAft>
              <a:defRPr/>
            </a:pPr>
            <a:r>
              <a:rPr lang="en-US" sz="3600" dirty="0" smtClean="0">
                <a:solidFill>
                  <a:schemeClr val="tx1"/>
                </a:solidFill>
                <a:effectLst/>
                <a:latin typeface="Arial" pitchFamily="34" charset="0"/>
              </a:rPr>
              <a:t>Genome </a:t>
            </a:r>
            <a:r>
              <a:rPr lang="en-US" sz="3600" dirty="0" err="1" smtClean="0">
                <a:solidFill>
                  <a:schemeClr val="tx1"/>
                </a:solidFill>
                <a:effectLst/>
                <a:latin typeface="Arial" pitchFamily="34" charset="0"/>
              </a:rPr>
              <a:t>organisation</a:t>
            </a:r>
            <a:r>
              <a:rPr lang="en-US" sz="3600" dirty="0" smtClean="0">
                <a:solidFill>
                  <a:schemeClr val="tx1"/>
                </a:solidFill>
                <a:effectLst/>
                <a:latin typeface="Arial" pitchFamily="34" charset="0"/>
              </a:rPr>
              <a:t> of HAV</a:t>
            </a:r>
            <a:r>
              <a:rPr lang="en-US" sz="3600" dirty="0" smtClean="0">
                <a:solidFill>
                  <a:srgbClr val="FF0000"/>
                </a:solidFill>
                <a:effectLst/>
                <a:latin typeface="Arial" pitchFamily="34" charset="0"/>
              </a:rPr>
              <a:t/>
            </a:r>
            <a:br>
              <a:rPr lang="en-US" sz="3600" dirty="0" smtClean="0">
                <a:solidFill>
                  <a:srgbClr val="FF0000"/>
                </a:solidFill>
                <a:effectLst/>
                <a:latin typeface="Arial" pitchFamily="34" charset="0"/>
              </a:rPr>
            </a:br>
            <a:endParaRPr lang="en-US" sz="3600" dirty="0" smtClean="0">
              <a:solidFill>
                <a:srgbClr val="FF0000"/>
              </a:solidFill>
              <a:effectLst/>
              <a:latin typeface="Arial" pitchFamily="34" charset="0"/>
            </a:endParaRPr>
          </a:p>
        </p:txBody>
      </p:sp>
      <p:sp>
        <p:nvSpPr>
          <p:cNvPr id="11267" name="Rectangle 3"/>
          <p:cNvSpPr>
            <a:spLocks noGrp="1" noChangeArrowheads="1"/>
          </p:cNvSpPr>
          <p:nvPr>
            <p:ph type="body" idx="4294967295"/>
          </p:nvPr>
        </p:nvSpPr>
        <p:spPr>
          <a:xfrm>
            <a:off x="0" y="1981200"/>
            <a:ext cx="7772400" cy="4114800"/>
          </a:xfrm>
        </p:spPr>
        <p:txBody>
          <a:bodyPr/>
          <a:lstStyle/>
          <a:p>
            <a:pPr eaLnBrk="1" hangingPunct="1"/>
            <a:endParaRPr lang="en-US" smtClean="0"/>
          </a:p>
          <a:p>
            <a:pPr eaLnBrk="1" hangingPunct="1"/>
            <a:endParaRPr lang="en-US" smtClean="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96980"/>
            <a:ext cx="91440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086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TotalTime>
  <Words>1261</Words>
  <Application>Microsoft Macintosh PowerPoint</Application>
  <PresentationFormat>On-screen Show (4:3)</PresentationFormat>
  <Paragraphs>182</Paragraphs>
  <Slides>49</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49</vt:i4>
      </vt:variant>
    </vt:vector>
  </HeadingPairs>
  <TitlesOfParts>
    <vt:vector size="62" baseType="lpstr">
      <vt:lpstr>Calibri</vt:lpstr>
      <vt:lpstr>Chalkboard</vt:lpstr>
      <vt:lpstr>Helvetica</vt:lpstr>
      <vt:lpstr>Monotype Sorts</vt:lpstr>
      <vt:lpstr>MS Mincho</vt:lpstr>
      <vt:lpstr>SimSun</vt:lpstr>
      <vt:lpstr>Symbol</vt:lpstr>
      <vt:lpstr>Times New Roman</vt:lpstr>
      <vt:lpstr>Wingdings</vt:lpstr>
      <vt:lpstr>Wingdings 2</vt:lpstr>
      <vt:lpstr>宋体</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Genome organisation of HAV </vt:lpstr>
      <vt:lpstr>PowerPoint Presentation</vt:lpstr>
      <vt:lpstr>PowerPoint Presentation</vt:lpstr>
      <vt:lpstr>PowerPoint Presentation</vt:lpstr>
      <vt:lpstr>PowerPoint Presentation</vt:lpstr>
      <vt:lpstr>Pathogenesis of HAV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IS AT GREATEST RISK FOR HBV INFECTION?</vt:lpstr>
      <vt:lpstr>PowerPoint Presentation</vt:lpstr>
      <vt:lpstr>PowerPoint Presentation</vt:lpstr>
      <vt:lpstr>HBV: Replication </vt:lpstr>
      <vt:lpstr>ANTIGEN OF HEPATITIS B VIRUS:</vt:lpstr>
      <vt:lpstr>Pathogenesis  and Immunity</vt:lpstr>
      <vt:lpstr>Determinants or acute and chronic HBV infection </vt:lpstr>
      <vt:lpstr>PowerPoint Presentation</vt:lpstr>
      <vt:lpstr>PowerPoint Presentation</vt:lpstr>
      <vt:lpstr>PowerPoint Presentation</vt:lpstr>
      <vt:lpstr>PowerPoint Presentation</vt:lpstr>
      <vt:lpstr>PowerPoint Presentation</vt:lpstr>
      <vt:lpstr>PowerPoint Presentation</vt:lpstr>
      <vt:lpstr>Course of chronic HBV infection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mohammed rashid</cp:lastModifiedBy>
  <cp:revision>26</cp:revision>
  <dcterms:created xsi:type="dcterms:W3CDTF">2006-08-16T00:00:00Z</dcterms:created>
  <dcterms:modified xsi:type="dcterms:W3CDTF">2016-03-23T18:41:24Z</dcterms:modified>
</cp:coreProperties>
</file>